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ppt/ink/ink46.xml" ContentType="application/inkml+xml"/>
  <Override PartName="/ppt/ink/ink47.xml" ContentType="application/inkml+xml"/>
  <Override PartName="/ppt/ink/ink48.xml" ContentType="application/inkml+xml"/>
  <Override PartName="/ppt/ink/ink49.xml" ContentType="application/inkml+xml"/>
  <Override PartName="/ppt/ink/ink50.xml" ContentType="application/inkml+xml"/>
  <Override PartName="/ppt/ink/ink51.xml" ContentType="application/inkml+xml"/>
  <Override PartName="/ppt/ink/ink52.xml" ContentType="application/inkml+xml"/>
  <Override PartName="/ppt/ink/ink53.xml" ContentType="application/inkml+xml"/>
  <Override PartName="/ppt/ink/ink54.xml" ContentType="application/inkml+xml"/>
  <Override PartName="/ppt/ink/ink55.xml" ContentType="application/inkml+xml"/>
  <Override PartName="/ppt/ink/ink56.xml" ContentType="application/inkml+xml"/>
  <Override PartName="/ppt/ink/ink57.xml" ContentType="application/inkml+xml"/>
  <Override PartName="/ppt/ink/ink58.xml" ContentType="application/inkml+xml"/>
  <Override PartName="/ppt/ink/ink59.xml" ContentType="application/inkml+xml"/>
  <Override PartName="/ppt/ink/ink60.xml" ContentType="application/inkml+xml"/>
  <Override PartName="/ppt/ink/ink61.xml" ContentType="application/inkml+xml"/>
  <Override PartName="/ppt/ink/ink62.xml" ContentType="application/inkml+xml"/>
  <Override PartName="/ppt/ink/ink63.xml" ContentType="application/inkml+xml"/>
  <Override PartName="/ppt/ink/ink64.xml" ContentType="application/inkml+xml"/>
  <Override PartName="/ppt/ink/ink65.xml" ContentType="application/inkml+xml"/>
  <Override PartName="/ppt/ink/ink66.xml" ContentType="application/inkml+xml"/>
  <Override PartName="/ppt/ink/ink67.xml" ContentType="application/inkml+xml"/>
  <Override PartName="/ppt/ink/ink68.xml" ContentType="application/inkml+xml"/>
  <Override PartName="/ppt/ink/ink69.xml" ContentType="application/inkml+xml"/>
  <Override PartName="/ppt/ink/ink70.xml" ContentType="application/inkml+xml"/>
  <Override PartName="/ppt/ink/ink71.xml" ContentType="application/inkml+xml"/>
  <Override PartName="/ppt/ink/ink7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20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3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08" y="30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1-29T09:24:47.54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1651 623 106 0,'0'-6'26'0,"0"1"10"15,-1 3-8-15,-1-4 3 0,2 3 2 16,0 0-9-16,0-2-7 0,-2 3-5 16,2 0 5-16,0-2-2 0,0 4 0 0,0-5 0 15,0 5-2-15,0 0 3 0,0-1-5 16,0-2-4-16,0 3 0 15,-1-2 6-15,1 1-4 0,0 1 2 16,0 0-6-16,0 0 1 0,0 0-3 0,-2 3-1 16,2 7 0-16,-1 3 1 0,-1 5 1 15,1 4-1-15,-2 0 2 0,3 5-5 16,-2 2 4-16,-1 0 2 0,3 0-2 15,0 2-1-15,0 1 0 0,0 0 0 16,0-3-3-16,0-2 3 0,0-3-4 0,0-2 6 16,0-3-4-16,0-4 1 0,-2-4-2 15,1-4 3-15,-1-3 1 0,2-2 1 16,-1-2 3-16,1 0 9 15,-2-5-5-15,2-6-5 0,0-6-8 0,0-6 3 16,0-4 0-16,0-5-1 0,0-2-1 16,5-2 2-16,-2-5 0 0,5 0-2 15,-2-4-2-15,0-4 4 0,2 1 0 16,1 0-4-16,-1 3 0 0,4 9 4 15,1 5 0-15,-1 3-2 0,2 10-4 0,-2 3 4 16,1 5 0-16,-1 4-1 0,-2 3-2 16,2-1 3-16,-1 4-1 0,1 2-1 15,1 8 0-15,-4 4 1 0,0 3 1 16,-3 5 0-16,-4 1 0 0,-2 1 0 15,0 3 1-15,0 1-1 0,-5 0 0 16,-2 1 1-16,-3-2 1 0,1-1-3 16,-2-2 1-16,2-1 1 0,-2-1-2 15,0 0 1-15,0-4 1 0,2-2-1 16,0-3 0-16,1-2-7 0,2 0-3 0,1-5-2 15,4-3-2-15,-1-1-8 0,2-2-1 16,0 0-2-16,0 0 0 0,2-2 5 16,4-5 5-16,1 2 8 0,3 0 4 15,-1 3 0-15,2 1 2 0,0 1 1 16,1 0 2-16,1 7 1 0,-1 1 4 15,0 0 3-15,-2-1 2 0,1 1 4 16,-2-1-3-16,0 1-6 0,-1-1 5 16,-2 0-6-16,-1-1-4 0,1-1 1 15,-1-2 0-15,-1 2-3 0,2-2 0 16,-1-2-2-16,1 1-16 0,1-2-18 0,-1 0-38 15,1-7-91-15</inkml:trace>
  <inkml:trace contextRef="#ctx0" brushRef="#br0" timeOffset="669.03">2064 851 84 0,'6'0'38'0,"0"-4"-9"0,5 0 12 0,0-6-7 16,1 0 5-16,4-2-2 15,-3-3-4-15,6-3-8 0,1-2-4 16,-4-4 2-16,2-1 5 0,-2 0-7 16,-5-1 0-16,-2 2 0 0,-1 2-10 0,-8-2 1 15,0 2 1-15,0 2-6 0,-5 2-4 16,-4 5 0-16,-4 5-2 0,1 5 3 15,-2 3-3-15,0 2-1 0,0 10 1 16,0 6-1-16,-1 5-3 0,5 6 1 16,1 6 2-16,1 5 0 0,5 5-2 0,0 2 3 15,3-1 0-15,0-2 0 0,3-4-3 16,10-9 3-16,4-5-2 15,1-7 0-15,2-8-1 0,2-3 0 16,-2-8 2-16,2 0 1 0,1-7 0 0,2-9 0 16,-2 0 1-16,1-4-3 0,-6-1 1 15,-1 2 2-15,-6 1 0 0,0 2-1 16,-3 6-1-16,-5 2 0 0,0 4 2 15,0 0-2-15,-3 3 0 0,2 1-2 16,-2 0 1-16,3 5 0 0,0 6 2 0,1 4-2 16,1 0 2-16,1 2-1 0,0-3-1 15,4-1-1-15,1-4 3 0,-1-1-1 16,1-2-1-16,2-3 1 15,-2-3 1-15,1 0 0 0,0-5-2 0,-2-8 2 16,4 0 0-16,-2-5 0 0,0-4-2 16,2 0 2-16,-1-3 1 0,-4 1 0 15,-1 0 1-15,-5 0-2 0,2 1 1 16,-5 3-2-16,0 0 0 0,0 3 0 15,0 4 2-15,0 2-2 0,0 8 0 16,0 1 0-16,0 2-3 0,0 0-12 0,0 4-21 16,1 6-3-16,2-1-48 0,-3-1-98 15</inkml:trace>
  <inkml:trace contextRef="#ctx0" brushRef="#br0" timeOffset="854.04">2766 705 42 0,'0'10'267'0,"-5"1"-263"0,1 1 1 16,-1 2 19-16,-1 0 4 0,4-1-11 16,2 0-15-16,0 1-2 0,5-2 1 15,4 0-3-15,0-1-25 0,5-6-27 16,2 0-19-16,4-5-12 0,2-4 12 15</inkml:trace>
  <inkml:trace contextRef="#ctx0" brushRef="#br0" timeOffset="1169.06">3037 640 14 0,'0'-10'143'0,"0"4"-18"0,-1-1-86 15,-6 2 13-15,0 3-12 0,-4 0-9 16,3 2 4-16,0 0-8 0,2 0-15 16,3 4-11-16,1 7 2 0,2 2-3 15,0 1 3-15,4 1-3 0,3-1-2 16,4 3 2-16,0 1 3 0,4 0-6 15,4 1 0-15,1-3 1 0,3 3 3 16,-1-3-4-16,-3 0 1 0,-2 2 2 16,-8-2 2-16,-1 1-3 0,-5-1 0 15,-3-2 2-15,-2 0 1 0,-10 0 0 0,0-1-1 16,-4-2-1-16,-1-2 11 0,-2 1-2 15,1-2 1-15,2 0 1 0,-1 0-1 16,8-3-2-16,-2 0-3 0,5-3-4 16,4 1 2-16,-1 0-4 0,3 0-1 15,0 0 1-15,0-1-11 0,5-2-21 0,4 0-13 16,5-3-23-16,0-10-63 15,-3-3-121-15</inkml:trace>
  <inkml:trace contextRef="#ctx0" brushRef="#br0" timeOffset="1365.07">3308 754 122 0,'0'4'232'0,"-1"3"-228"16,-8 4 10-16,-1 1 16 0,-2 2-2 15,3 4-5-15,-1 0 4 0,4 1-12 0,1 1-10 16,2-2-3-16,3 0 0 15,0-1-1-15,0-3-7 0,8 0-12 16,3-4-1-16,4-2 13 0,4-5-54 16,3-3-39-16,-1 0-14 0,-2-9-8 0</inkml:trace>
  <inkml:trace contextRef="#ctx0" brushRef="#br0" timeOffset="1961.11">3527 811 15 0,'0'-9'203'0,"-8"3"-167"0,1 3 24 0,-4 1-9 15,-2 1-12-15,2 1-7 0,-1 0-1 16,3 4-11-16,1 5-6 15,0 3-3-15,4 2-4 0,0 2-7 16,3 1 3-16,1 1 0 0,0 1-2 0,8 0-1 16,3 0 0-16,-2-2 2 0,6 1-2 15,2-3-2-15,2-1 2 0,4-5 0 16,-1-2 2-16,0-6-2 0,-2-1 0 15,-5 0 2-15,-1-3 1 0,-4-6-4 16,-4-1 5-16,0-3 1 0,-4-2-2 0,-2-4 3 16,0 1 5-16,0-1-4 0,-4-1 2 15,-3 0 1-15,-3 2 0 0,-1-2-4 16,4 5 1-16,-1-1-5 15,0 3 1-15,2 3-2 0,1 1 1 0,1 4-2 16,4 3 0-16,0 0 0 0,0 2-2 16,3 0-4-16,5 0 0 0,2 1-1 15,1 2-17-15,3 1-9 0,2 0-10 16,-2 0-3-16,1-3-8 0,2 0-12 15,-4 0 32-15,-1-1 8 0,-1 2 8 0,-2-1 12 16,-1 0 9-16,1 2 15 0,-4 0 20 16,0 2 10-16,-1 1-1 0,-4 1-7 15,2 2-4-15,-2 1-1 0,0 0-2 16,0 0-8-16,-3-1-3 0,0-2-12 15,3-1-3-15,0-2-4 0,0-1-2 16,4-3-2-16,6 0 1 0,3 0 4 16,9-12-2-16,5-5-1 0,7-3 0 15,-2 1 0-15,-1 1-1 0,-8 6 0 16,-5 3 0-16,-1 4 1 0,-7 4-1 15,0 1-1-15,-4 0 0 0,-5 0 1 0,-1 10 1 16,0 4-1-16,0 3 9 0,-6 3-2 16,0 1 3-16,3 1-10 0,1-1 1 15,2-3 0-15,2-1-1 0,10-2-2 16,2-2 2-16,3-2-12 0,5-2-13 15,4-1-23-15,7-7-33 0,0-1-79 16</inkml:trace>
  <inkml:trace contextRef="#ctx0" brushRef="#br0" timeOffset="2425.13">4987 894 6 0,'-7'1'215'0,"0"-1"-162"15,4 0-2-15,0 0 8 0,2 0-14 16,1 0-11-16,0 0 2 0,0 0-12 15,7 0-12-15,6 0-3 0,7-2 10 16,8-5-8-16,1 0-1 0,7-2-9 16,3 0 6-16,-2 0-3 0,0 0-2 0,-3 2 1 15,-6 1-4-15,-4 4 1 0,-6 1-6 16,-2 1-18-16,-2 0-23 15,-5 0-23-15,-3 0-53 0,-3 0-130 16</inkml:trace>
  <inkml:trace contextRef="#ctx0" brushRef="#br0" timeOffset="4001.22">6558 550 62 0,'3'-6'117'0,"-3"1"-98"0,0 0 14 0,0 1 17 16,0 0-17-16,0-1 0 0,0 2 1 16,-3 0-6-16,-2-1-8 0,1 3-5 15,-6 1-2-15,1 0-2 0,-2 0 4 16,-3 0-3-16,0 0 1 0,-4 8-3 15,-2 0 0-15,-2 5-6 0,-1 1 5 0,-1 1 0 16,4 4-2-16,2-2-2 0,2 0 1 16,7 1-2-16,1-2-6 0,6-1 2 15,2 3 1-15,2-2-1 0,9-1-1 16,3 1 1-16,3 0 0 0,5 1 1 15,1 2-1-15,5-4-1 0,0 3 4 16,-2-4-1-16,0 0-2 0,-1 1-1 16,-3-3 2-16,-4 0 1 0,-4-3-3 15,-4 0 0-15,-6-2 3 0,-4-1-2 16,0 1 2-16,-1 0 0 0,-9 1 1 15,-2-3-1-15,0 4 1 0,-5-3-3 0,1 0 3 16,-1 0-1-16,2 0-1 0,-2-1-1 16,1 0 2-16,2-1-2 0,3 0 2 15,2 0-1-15,3-2 0 16,3 0 0-16,1-1-2 0,2 0-1 0,0 0-2 15,2-1-14-15,7 0-6 0,2 0-10 16,4-1-18-16,1-6-52 0,-2-4-123 16</inkml:trace>
  <inkml:trace contextRef="#ctx0" brushRef="#br0" timeOffset="4261.24">6902 748 118 0,'0'5'183'0,"0"3"-163"0,-3 0 18 15,-5 2 17-15,4 3-13 0,-3-1-3 0,1 0-9 16,2 2-10-16,2-3-10 0,2-1-6 15,0 0 0-15,0-4-2 0,0 3-2 16,0-4 1-16,2 1 0 0,4 0-4 16,-3-4-15-16,3-2-22 0,0 0-16 15,0 0-31-15,-2-4-89 0</inkml:trace>
  <inkml:trace contextRef="#ctx0" brushRef="#br0" timeOffset="5522.31">7065 755 50 0,'0'9'188'0,"0"-1"-144"0,0 4-9 0,-3 4 14 15,-3 0 1-15,-2 1-15 0,0-2 1 16,3 0-4-16,-1-1-8 15,6-2-12-15,0-3-5 0,0-2-3 16,2-4-2-16,6-1-2 0,-2-2 2 16,5 0-2-16,-1-6 4 0,3-5-3 0,1-1-1 15,-2 1-1-15,1 0-1 0,-4 2 1 16,0 0-3-16,-1 2 4 0,-2 2-1 15,-1 1 0-15,-1-1 0 0,-2 5 1 16,-2-1 1-16,3 1-2 0,-3 0-1 16,0 0 2-16,0 0 2 0,0 2-2 0,0 4 1 15,0 0 1-15,0-3-1 0,0 0-2 16,8 1-1-16,3-4 3 15,4 0 1-15,5 0-3 0,1-9 2 16,2 1 0-16,-3 0-1 0,-1 1-4 0,-2 2-2 16,-7 1 2-16,0 2-2 0,-6 2 3 15,0 0 1-15,-4 0 2 0,0 0-2 16,0 2 0-16,0 3 4 0,-2 3 1 15,-3 2-2-15,-1-1-1 0,0 4-2 16,0 1 4-16,4 0-2 0,-1-2-1 16,3-1 1-16,3-2 0 0,5-3-1 0,7-1-5 15,-1-2-9-15,2-2-8 0,4-1-7 16,0 0 0-16,-3 0 5 15,2 0 2-15,-5-1 2 0,-3-2 15 0,-2 3 5 16,-3-1 2-16,0 1-1 0,-4 0 3 16,-1 0 4-16,3 0 6 0,-4 7 1 15,0 2 0-15,0 3 2 0,0 5-4 16,0 6-1-16,0 3-4 0,1 4 11 15,5 3 15-15,-1 2-28 0,-2-1-3 0,2-1-1 16,-5-6 7-16,1-3-2 0,1-5 3 16,-2-1 2-16,0-5-1 0,-2 0-4 15,-6-4 0-15,1-1 1 0,1-2 5 16,-2-5-8-16,2-1 2 0,1 0-1 15,-1 0 0-15,1-8-2 0,0-2-2 16,2-6 1-16,2-2-2 0,1-5 0 16,0-6-1-16,0-5 2 0,3-8 0 15,5-7-2-15,2-4 2 0,4-5-2 16,3 1-8-16,2 3-5 0,1 6 3 0,-1 9 6 15,1 9-1-15,-1 5 1 0,-2 8-5 16,0 5 6-16,-5 6-4 0,-1 3-1 16,-3 3 1-16,-2 0 1 0,-3 5 1 15,-3 8 5-15,0 3-4 0,0 3 1 16,-3-1 0-16,-3 2 1 0,-4 1-8 15,3-1 9-15,0-2 0 0,0-2 1 16,4-1-3-16,0 0 1 0,-1-3 4 16,4-2-8-16,0 0 2 0,0-4 2 15,0-1-1-15,0-3-2 0,2-2 2 16,4 0 3-16,-1 0 2 0,3-7-1 0,2-2-1 15,0-4 2-15,2-3 0 0,-1 1-2 16,-2-2 0-16,7-2 2 0,-2-1 0 16,0-4-1-16,0-1 0 0,1-2 3 15,-1-3 0-15,2-2 0 0,-1-1-2 16,-1-3 1-16,-2 1-1 0,-2-1-2 15,-1 6 1-15,-4 4 3 0,-4 4 1 16,1 6 9-16,-2 5-3 0,0 4 2 16,-2 4 1-16,-5 3 2 0,0 0-4 15,3 5-8-15,-4 8 0 0,2 5-2 0,-2 8 4 16,-1 3-2-16,4 7 1 0,-1 2-3 15,4 5 2-15,1 2 0 0,1-2-2 16,0-4 0-16,9-3-1 0,7-6 2 16,8-3-1-16,10-8 6 0,8-7-3 15,2-7 0-15,1-5-2 0,1 0-1 0,-2-12-1 16,-3-6 3-16,-2-5-4 15,-8-1 0-15,-8 0 3 0,-9-1-6 16,-6 4 2-16,-8-1-3 0,0 5 5 16,-9 3 1-16,-5 3 1 0,-5 4-2 0,-2 7 4 15,-6 0 4-15,1 6 1 0,1 8 3 16,3 2 0-16,7 3 4 0,6 3-7 15,4 2-2-15,5 1-4 0,6 2-1 16,8-3 1-16,9 2-4 0,5 0 1 16,3-3 2-16,14 2-4 0,8-3-10 0,9-5-16 15,11-4-53-15,1-7-27 0,2-6-208 16</inkml:trace>
  <inkml:trace contextRef="#ctx0" brushRef="#br0" timeOffset="6620.37">9476 926 0 0,'0'0'74'0,"-5"0"-46"0,3 0 8 16,-2 1 4-16,1 2-5 0,-3-1 5 16,-1 2-1-16,1-3-4 0,0 1 1 15,0 1-5-15,0-2 0 0,2 1-8 0,0-2-3 16,2 0 2-16,2 0-2 15,-1 0-4-15,1 0-5 0,0 0-2 16,0 0-4-16,3-9 0 0,6-6-2 16,3-7-3-16,2-4 3 0,2-4-2 0,-1-5 0 15,2-2 0-15,2-2 1 0,-2-2-2 16,2 0-1-16,-2-1 3 0,0 2 0 15,-2 0-2-15,1 1 0 0,-1 5 1 16,-2 4-2-16,-2 5 1 0,-4 8 0 16,-2 6 5-16,0 6-1 0,-5 5-2 15,3 0-3-15,-2 1 3 0,1 12 0 16,-2 6 0-16,1 7 0 0,-1 3 0 15,5 4 2-15,-3 3-4 0,2 0 1 16,-1 2 1-16,2 1-3 0,1-1 1 16,-1-1 2-16,0-1-1 0,-2-3 1 0,3-2-2 15,-3 0 0-15,0-5 2 0,0-1-1 16,0-3-2-16,0 0 2 0,2-2 1 15,-5-4-1-15,5-2-2 0,-4-3 1 16,1-2-1-16,-1-1-3 0,-1-3-3 16,0-3-8-16,0-1 2 0,-3-1-8 15,-3 0-6-15,3-1-11 0,-8-6-15 0,2-3-19 16,-2 0-43-16,-8-3-18 15</inkml:trace>
  <inkml:trace contextRef="#ctx0" brushRef="#br0" timeOffset="6783.38">9558 838 8 0,'-2'-9'202'15,"2"-1"-148"-15,0 2 14 0,3 1-21 16,7 0-11-16,2 0-1 0,2 2 1 15,2 2-6-15,2 2-7 0,4 1-5 16,4-1-4-16,5 1-5 0,-3 0-2 0,2 3-4 16,-4 5-1-16,-3 1 1 0,-1-1-6 15,1 0-11-15,-1 2-8 0,0-2-21 16,1-1-20-16,0-3-36 15,-1-4-80-15</inkml:trace>
  <inkml:trace contextRef="#ctx0" brushRef="#br0" timeOffset="7016.4">10392 616 33 0,'0'-12'115'0,"0"1"-32"0,-11-1-37 16,-1 3 11-16,-5 2-14 0,-4 3 3 16,-2 4-3-16,-3 0-10 0,0 2-2 15,-4 11-3-15,2 4-4 16,2 5-6-16,1 4 2 0,0 1-4 0,5 5 2 15,1 0-3-15,10-2-3 0,6 1-6 16,3 1-3-16,6-5-2 0,11 4 1 16,3-4 0-16,5-1-2 0,5-3-1 15,4-2-5-15,8-2-10 0,4-4-20 16,10-3-15-16,6-4 21 0,2-7-67 0,1-1-126 15</inkml:trace>
  <inkml:trace contextRef="#ctx0" brushRef="#br0" timeOffset="7805.44">11257 763 58 0,'-8'1'14'0,"1"1"2"15,-4 2 8-15,4-2 14 0,-3 1-6 16,-1 0-11-16,0 0 3 0,-1 0 7 0,-2 0 6 16,7 0-11-16,-4 1-1 0,2-1 0 15,3 1-4-15,0-1-2 0,0-1-4 16,6 1-1-16,-5-2-1 0,5 1-4 15,0 1-4-15,0 0-2 0,3-1 3 16,5 1-1-16,6-3 2 0,4 0-2 16,3 0 1-16,6-2-4 0,8-3 2 15,0-1-3-15,5-2 0 0,2-1 0 16,0-1 4-16,-1 0 1 0,-6 1 4 15,-2 1-2-15,-7 0 1 0,-6 5-5 16,-7-1-2-16,-6 4-1 0,-4 0 2 0,-3 0-1 16,0 0-2-16,0 0 3 0,0 0-1 15,-4 0-4-15,-5 2-8 0,4 3-9 16,0-1-7-16,4-2-7 0,1 0-25 15,-2-1-34-15,2-1-53 0</inkml:trace>
  <inkml:trace contextRef="#ctx0" brushRef="#br0" timeOffset="8153.46">11411 575 71 0,'-2'-3'153'0,"2"1"-98"0,0 1-16 16,0 1-15-16,9 0-6 16,4 0 4-16,5 0 9 0,4 3-7 15,4 3-10-15,8 1-2 0,5 0-2 16,1 0-1-16,-1 3-3 0,-2 2 1 0,-6 2-2 15,-7 4-2-15,-9 0-1 0,-4 2 0 16,-6-1 1-16,-5 3-2 0,0-1 1 16,-13 0 2-16,1 2-3 0,-7 0 1 15,-2 1 0-15,-4-1 2 0,3 1-2 16,-1-2-1-16,4-1 2 0,-1-1-2 15,6 0 1-15,2-2-2 0,2-2 0 0,4-2 1 16,6-2-2-16,0-1-13 16,3-3-15-16,16-1-8 0,0-2-45 15,5-5-93-15</inkml:trace>
  <inkml:trace contextRef="#ctx0" brushRef="#br0" timeOffset="8442.48">12386 612 256 0,'0'5'121'0,"0"1"-111"0,-3 8 21 15,-5 4 0-15,-3 3-1 0,-3 5 2 16,2 2-1-16,-1 0-5 0,2 2-6 16,5 0-8-16,0-2-5 0,6-1-4 15,0-4-2-15,6-3-1 0,5-4 1 0,-2-4 0 16,5-4-4-16,0-4-9 0,-1-4-11 15,2 0-12-15,-1-7-16 0,-2-8-42 16,-4-6-105-16</inkml:trace>
  <inkml:trace contextRef="#ctx0" brushRef="#br0" timeOffset="8725.49">12192 465 156 0,'-3'-3'182'0,"3"3"-154"0,0 0-21 0,4 10 7 15,7 3 0-15,6 5-1 0,3 1 13 16,8 2-4-16,7 3-16 0,2 2-2 15,1 2 0-15,1 4-1 0,-2 1-2 16,-1 4-8-16,1-1 4 0,-3-3 3 16,-4-5-18-16,-10-3 0 0,-8-5 11 15,-8-2 6-15,-4-5-1 0,-8-1 3 16,-8-3 1-16,-5 0 1 0,-4-1 0 15,-5-1-2-15,1-1 3 0,-1-1 0 16,4-1-1-16,7-3 2 0,7 1 1 0,4-2 0 16,4 0-6-16,2 0 0 0,2 0 0 15,0 0-7-15,9 0-19 0,7-4-24 16,2-6-50-16,4 1-76 0</inkml:trace>
  <inkml:trace contextRef="#ctx0" brushRef="#br0" timeOffset="8966.51">13212 533 344 0,'-20'-8'35'0,"-5"6"-6"0,-8 2 8 15,-5 0-22-15,-7 9 8 0,-2 4 20 16,4 8-5-16,3 3-1 0,4 7-7 15,10 0-9-15,10 1-9 0,8 1-6 0,8-2-4 16,2 3-1-16,12-2-2 16,11 0 3-16,6-1-2 0,12-3 1 15,13 0-7-15,14-4-14 0,9-3 5 16,4-3-12-16,4-7-58 0,-8-5-43 15,-7-6-154-15</inkml:trace>
  <inkml:trace contextRef="#ctx0" brushRef="#br0" timeOffset="10018.57">14790 636 215 0,'0'-6'53'0,"0"1"2"0,0 3-13 15,0 1-6-15,0 0-3 0,0 1-14 16,0 2-12-16,0 9 1 0,0 8 8 16,0 4-4-16,0 5-3 0,0 4-7 15,0 1 4-15,0-2 6 0,0 2-6 16,0-4-4-16,0-2 4 0,-3-3-1 15,-3-3 2-15,3-6 0 0,-2-6-3 16,-1-4 1-16,6-1-2 0,-6-4 4 0,1 0 0 16,2-9-1-16,-2-8 1 0,4-5-6 15,-1-4-3-15,2-5 6 0,0-2 2 16,0-4-3-16,3-4-2 15,4-1 1-15,2-3-1 0,0-2-2 0,4-2 1 16,1 2 2-16,4 4-3 0,4 6-3 16,1 6 4-16,3 8 0 0,1 8 1 15,-2 4-4-15,1 8 2 0,-1 3 2 16,-5 0-2-16,-3 6-1 0,-8 9 1 15,-2 3 3-15,-4 3-3 0,-3 2 0 0,0-1 1 16,-7 2 1-16,-7 0 0 0,-1 2-2 16,-4 0 3-16,-2 0 0 0,-1 0-2 15,0-1-1-15,1-4 3 0,3 1-1 16,1-4-1-16,8-2-1 0,4-3 1 15,4-3-4-15,1-4-9 0,0 0-11 0,6-2-8 16,3 1-8-16,5 0-20 16,0-2-51-16,0-2-72 0</inkml:trace>
  <inkml:trace contextRef="#ctx0" brushRef="#br0" timeOffset="10369.59">15260 723 99 0,'-9'-4'152'0,"-8"-1"-104"15,0 1 2-15,-2 3-11 0,0-3-11 16,1 4 3-16,4 0 1 16,-2 0-7-16,7 0-9 0,1 9-3 15,4 3-11-15,2 5 0 0,1 4-2 0,1-1 2 16,0 6-1-16,3-2 0 0,9-1 0 15,0-1-1-15,5-5 2 0,1-1-1 16,2-5-1-16,-2-3 1 0,4-3-2 16,-2-5 2-16,-1 0-1 0,-1-2 2 15,-2-7 0-15,-4-3-1 0,-1-2-1 16,-3-2 4-16,-2-1-1 0,-4 2 0 0,-2-2-3 15,0 1 4-15,-2 0-1 0,-4 1-1 16,-2 2-2-16,0 2 1 16,1 0-6-16,0 5-6 0,4 0-4 15,2 3-8-15,1 3-6 0,0 0-37 0,9 0-22 16,3 2 5-16,-1 2-24 0,3 0-29 15</inkml:trace>
  <inkml:trace contextRef="#ctx0" brushRef="#br0" timeOffset="11097.63">15449 768 8 0,'6'4'44'15,"-4"-2"100"-15,-2 0-99 0,0 3 1 0,0 1 11 16,0 2-20-16,0-1-3 0,-3 1-7 15,1-2-4-15,1 3-11 0,1-4-9 16,0 1-2-16,0 1 0 16,6-4 0-16,2 2 0 0,2-4 0 0,1 1-1 15,2 0 2-15,-1-2 0 0,1 1-4 16,-1-1-4-16,-1 0-5 0,0 0 3 15,-2 0-1-15,-1 0 3 0,-1 0-1 16,1 0 6-16,-2 0 0 0,1 0-1 16,-1 0 2-16,-2 0 2 0,1 0-3 0,1 0 1 15,2-1 2-15,0-3-2 0,3-1 0 16,1 1-1-16,-1-5 3 0,0 3-1 15,0-1-1-15,-4 0 0 0,1-2-1 16,-3 1 4-16,-1-2-1 0,0 2 0 16,-1-1 4-16,-3-1 0 0,0 0 1 15,0 1 0-15,0 0 3 0,0 0-2 16,-5 2-2-16,-1 0 4 0,1 2-5 15,2 0 0-15,0 1-3 0,1 2-2 16,1 0 0-16,1 1 0 0,0 1-6 0,0 0-12 16,4 1 1-16,3 5 5 0,0 1-14 15,1 0-5-15,2 0-6 0,0-2-2 16,4 0 7-16,3-1 30 0,2-4-10 15,-2 1-16-15,2-1 24 0,-2 0 4 16,1-1 1-16,2-8 1 0,2 1 7 16,-3-3 3-16,-2-2 10 0,-5 1 2 15,-4 0-5-15,-2 0-6 0,-3 0 3 16,-3 3 0-16,0-1-1 0,-4 3-5 15,-7 1 0-15,-2 3 0 0,-1 3-2 0,-4 0-3 16,1 9 5-16,1 3-4 0,2 0-2 16,3 3 0-16,5 2-1 0,3 1-1 15,3 0-4-15,0-2 1 0,3 0 2 16,8-3-1-16,1-1-1 0,4 0-4 15,3-4 4-15,4-2 2 0,3-1-2 16,1-3 1-16,-1-1 1 0,-4 1-1 16,-2 2-1-16,-3-2 1 0,-2 3 0 15,-4-2 0-15,-2 1-4 0,-4 1-1 16,-3-5-2-16,-2 0 7 0,0 0 0 15,0 0 4-15,0 0 1 0,0 0 1 16,0-2 1-16,0-5 1 0,1-1 0 0,2-3-2 16,4 1-1-16,-3 0 1 0,2 1-1 15,5 2 0-15,-3 0-3 0,3 1-2 16,3 1 1-16,0 1-1 0,4 1-1 15,1 1 0-15,3 0-6 0,6 2-10 16,3 0 0-16,4-3-62 0,-1 2-62 16</inkml:trace>
  <inkml:trace contextRef="#ctx0" brushRef="#br0" timeOffset="11850.67">17336 524 47 0,'5'-5'118'0,"1"0"-72"16,0 1 10-16,-4-3 3 0,4 3-22 16,-5 0 2-16,2 1-4 0,-3-2-4 0,0 1-4 15,0 1-8-15,-9 0-2 0,-2 1-3 16,-4 2-4-16,-4 0-2 0,-3 2-1 15,1 6 0-15,-3 3 2 0,1 0 0 16,1 3-6-16,4-1 1 0,4 2-3 16,8-1-1-16,1 1 1 0,5 0-2 0,0 0 0 15,5 0-1-15,7 1 2 0,4 1 0 16,1-2-1-16,1 1 0 0,2 0 1 15,-3-3 0-15,2 1-2 16,-3-1 2-16,-2-3 1 0,-2 1 0 0,-6-5-1 16,-1 0-1-16,-4-1 2 0,-1-2-1 15,0 3 4-15,-7-2 0 0,-4 1-1 16,-3-2 1-16,-3 3-3 0,1-4 1 15,1 3 1-15,1-4-1 0,3-1-2 16,5 2 1-16,1-2-2 0,5 0 3 0,0 0-3 16,0 0 0-16,0 0-11 0,8 0-7 15,3 0-5-15,3-4-5 0,3 0-9 16,1-2-21-16,4 2-40 0,-2-4-76 15</inkml:trace>
  <inkml:trace contextRef="#ctx0" brushRef="#br0" timeOffset="12525.71">17559 607 13 0,'0'-2'26'15,"2"0"107"-15,-2 2-65 0,0 0-40 16,0-2 23-16,0 2-9 0,0-2-6 15,0 1 1-15,0 1-8 0,0 0-9 16,0 0-3-16,0 0-7 0,0 0 0 16,0 3-2-16,-2 6 2 0,-4 3 4 15,0 2 1-15,1 0-5 0,4-1-4 16,1 0-3-16,0-2-1 0,1-1-1 0,8-2 0 15,1 1-1-15,2-6 4 0,1 0-1 16,0-3-4-16,5 0 3 0,-3 0 1 16,-3-3-2-16,1-2-5 0,-2-2-2 15,-7 3-3-15,3-1 0 0,-6 3-1 16,1-1-5-16,-2 3 2 0,0 0 0 15,0 0 1-15,0 0-3 0,0 0 2 16,0 0-8-16,1 3 2 0,2 2 10 16,2-2 0-16,3 2-5 0,1-3 6 15,2 0 6-15,4-1 3 0,1-1-1 16,2 2-1-16,1-2 1 0,1 0 1 0,0 0 6 15,-4 0-8-15,-2 3 1 0,-5 0 3 16,-1 3 1-16,-2 0-4 0,2 3 0 16,-5 2 6-16,2 5 2 0,-1 1-4 15,-1 3 3-15,0 1 5 0,-3-2-9 16,0 1 0-16,0 2 5 0,0-1 4 0,0 2-3 15,0 0-1-15,-1-3 4 16,-2 0-3-16,-3-4-2 0,-1-3 2 16,-2-3 4-16,3-3 6 0,-2-4-6 15,2 1-1-15,0-4-2 0,1 0-1 0,0 0-4 16,1-7-1-16,2-4-1 0,1-2 0 15,1-3-5-15,0-3 4 0,1-2-3 16,5-3 2-16,5-4-3 0,-3-3 2 16,6-2 0-16,-3-4 1 0,1-6-1 15,1-2 1-15,2-1-3 0,-2 0-4 0,0 7-6 16,0 11-1-16,-2 8 0 0,-5 9 3 15,-3 8-5-15,2 1-5 16,-4 2-3-16,2 2 3 0,0 6-6 16,-1 6-13-16,-2 1-8 0,0 2-24 0,0 0-41 15,0-4-82-15</inkml:trace>
  <inkml:trace contextRef="#ctx0" brushRef="#br0" timeOffset="12941.74">18167 723 11 0,'6'5'52'0,"-1"-1"50"0,-4 0-71 16,1 5-1-16,-2-1-2 0,0 3-3 15,0 4 10-15,-2 0-4 16,-4 6-12-16,-2 2-3 0,1 2-5 0,-4 5-1 16,0-2 0-16,2 0-2 0,-2-2 2 15,5-3 7-15,-1-4 13 0,1-4-20 16,0-5-4-16,1-2 13 0,1-2-1 15,-3-1-3-15,3-1 0 0,-4-4-5 16,3 0-4-16,2 0 3 0,-1-4-4 0,1-5 0 16,3-3-4-16,0-5 1 0,0-2-3 15,0-4 3-15,4-4-1 0,4-3 1 16,1-4 0-16,1-5-1 0,7-4-2 15,0-2 1-15,4-4 0 0,9 2-6 16,-2 3-11-16,1 7 1 0,1 11-1 16,-4 8 5-16,-1 6 3 0,-5 7 2 15,-3 2 3-15,-5 0 0 0,-2 3 2 16,-4 0 1-16,-3 0 1 0,-3 7 0 15,0 2 2-15,-3 4 2 0,-10 1 2 16,0 2-3-16,-5 2 3 0,1 0-3 0,0-2 1 16,2 1-3-16,1-3-1 0,2 2 0 15,2-2 0-15,2-1-9 0,5-2-19 16,3-1-22-16,0-3-40 0,3-5-91 15</inkml:trace>
  <inkml:trace contextRef="#ctx0" brushRef="#br0" timeOffset="13990.8">18457 699 33 0,'3'0'13'0,"0"0"98"15,-3 0-63-15,3 0-21 0,0-2 10 16,2-4 0-16,1 1-1 0,3-3-9 16,-1-1-3-16,1-2-4 0,1 0 0 15,1-6-1-15,-1 1-6 0,1-2-4 16,2-2 1-16,-1 1-2 0,-1-3-1 0,0-1-1 15,0-1-4-15,-1-2 0 0,0-1 0 16,1 0 0-16,-4-2-2 0,3 3 0 16,-3 0 1-16,0 3-1 0,-3 5 0 15,-1 3 0-15,-1 4 2 0,0 4 0 16,-2 3-2-16,0 2 1 0,0 2 0 0,0 0 1 15,0 0-3-15,0 0 0 16,-2 3 0-16,-3 4 1 0,1 2-1 16,-4-1 3-16,0 4-3 0,3 3 1 15,-1-2-1-15,2 4 1 0,-3 2 1 0,1 2 0 16,0 4-1-16,0-2 2 0,0 1 2 15,-1 1 3-15,1-3-3 0,2 2 0 16,0 1 0-16,3-4 2 0,1-2-5 16,0-2 4-16,0-1-4 0,0-4 2 15,5-1-3-15,1-4-2 0,5 0 4 0,-1-3 1 16,6-4-2-16,1 0 2 0,3-4 1 15,2-6-3-15,-2-2-2 16,-1-1 2-16,-4 0 2 0,-1 0-2 16,-5 0 0-16,1 0 1 0,-6 2 0 0,-1 1 0 15,-3 1-3-15,0 1 3 0,0 3 0 16,0 2 1-16,-4 2-4 0,1 1 1 15,-2 0 0-15,0 6-2 0,2 3 1 16,-1 3 0-16,-1-1 1 0,2 4 0 16,0 2-1-16,1-4 1 0,2 4-1 15,0 0 2-15,0-2-6 0,6 2 3 0,7-4 1 16,-1 1 0-16,4-1 0 0,1-1 1 15,3-2 0-15,3-2 1 16,0-4-1-16,2-4 0 0,0 0 0 16,-3-2 1-16,1-6-1 0,-3-3 0 0,-3-2 1 15,-3 0 0-15,-3-4-1 0,-2-1 2 16,-2 1 0-16,-6-1-1 0,-1 0 0 15,0 2-1-15,0 1 2 0,-5 4-1 16,-2 4-1-16,-1 1 0 0,3 5 1 16,-1 1-4-16,1 0 0 0,1 5-2 0,-2 5 4 15,4 1-1-15,1 2-1 0,1 0 4 16,0 0-2-16,3 4 0 15,6-4-1-15,8 0-1 0,2-1 1 16,4-3-2-16,0-2-2 0,2-2 3 0,0-3-1 16,0-1 2-16,-2-1 1 0,-2 0-2 15,-2-3 3-15,-5-4 0 0,-3-1 0 16,-3 2 1-16,-2-2 1 0,-2 2 0 15,1 0-2-15,0 1 1 0,-1 0-3 16,0 3 2-16,0-1 1 0,4 1-3 0,-2 2 1 16,-1 0-1-16,1 3 1 0,0 5 0 15,2 2 2-15,1 2-1 0,-3 1 0 16,1-2 0-16,-3 1 2 0,-4-2 0 15,0 1-1-15,-1 1 1 0,-9-1 5 16,-2 0 1-16,-2-1-2 0,-1 0 0 16,-2 0 5-16,-5-2-3 0,2-1-3 15,3 0 2-15,-2-3-1 0,7-1-3 16,-2 0-3-16,1-1 2 0,7-1-1 15,-2 0-1-15,4-1-7 0,2 0-6 0,-1 0-15 16,1-4-22-16,1-4-37 0,-5-4-107 16</inkml:trace>
  <inkml:trace contextRef="#ctx0" brushRef="#br0" timeOffset="14379.82">18877 264 240 0,'-5'0'222'0,"5"0"-217"15,0 0-12-15,0 0-1 16,0 0-11-16,0 0-4 0,6 2-14 16,-1 0-87-16</inkml:trace>
  <inkml:trace contextRef="#ctx0" brushRef="#br0" timeOffset="21800.24">1591 1436 97 0,'0'0'28'16,"0"0"5"-16,0 0 20 0,0 0-6 16,0 0-10-16,0 0-13 0,0 1-3 15,0-1-2-15,0 0-4 0,0 0-1 16,0 0-9-16,0 0-2 0,0 0 3 15,0 0-2-15,0 0 0 0,0 0-1 16,0 0-2-16,0 0 0 0,0 1-2 16,0-1 0-16,0 0 0 0,0 2 1 15,0 1-2-15,0 2 2 0,0-1 3 16,0-2-2-16,1 2-2 0,2-2 1 0,-1 0 0 15,3 0 1-15,-1 0-2 0,1-2 3 16,1 0-1-16,0 0 7 0,-3 0-3 16,2 0-1-16,0 0 3 0,-1 0-4 15,2 0 0-15,-2 0-1 0,2 0 5 16,0 0-4-16,0 0-2 0,2 0 2 15,0 0-2-15,-1 0 3 0,3 0-3 16,-1 0 2-16,2 0-1 0,1 0 1 16,-1 0-3-16,0 0 1 0,1 0 0 15,-1 0 0-15,2 0-1 0,-1 0 0 0,-3 0 1 16,2 0 0-16,2 0-2 0,-4 1 0 15,2 0 2-15,-2-1 0 0,0 1-2 16,2 1 1-16,-3-2 1 0,1 0-2 16,-1 1 2-16,1-1-2 0,-2 0 2 15,0 1-2-15,-1-1 1 0,1 1-1 0,2 1 0 16,-1-2 1-16,-1 2-5 15,3 0 1-15,-1 0 3 0,-1 1-3 16,-2-1-2-16,0 1-1 0,4 0 5 16,-1-2 0-16,0-1 1 0,0 1-2 0,1 0 0 15,-2-1-1-15,-1 1-5 0,1 1-2 16,1-2 5-16,4 0-3 0,-6 1-5 15,4-1 4-15,-3 0-4 0,1 0 10 16,1 0 0-16,-4 0-1 0,3 0 3 16,-3 0 2-16,2 0-3 0,0 0 2 0,-2 0 1 15,0 0-1-15,2 4-2 0,-2-3-4 16,2 1 7-16,3-1-5 15,0 0-2-15,0 0-5 0,2 1 10 16,1-2-2-16,2 2 2 0,-2-2-2 16,3 0-7-16,-2 0 7 0,1 0 3 0,-1 0-1 15,3 0 2-15,-1 0 0 0,1 0 2 16,1 0-10-16,-1-3-5 0,1 0 3 15,-4 2 4-15,-1-2-1 0,2 3 5 16,-4-1 2-16,2 0-1 0,-3 1-1 16,3-2 2-16,-1 2 4 0,2 0 0 0,-1 0-6 15,3 0 4-15,3 0-2 0,0-2 0 16,5 0 0-16,0-1 1 15,0-1 1-15,1 1-3 0,-1 0 0 16,-2-2 2-16,-1 4-2 0,-2-2 1 0,-3 1-1 16,5 1 1-16,-5-2 0 0,1 2 0 15,3-1 0-15,-3-3 0 0,1 2-4 16,-1 0 3-16,1-1 1 0,0 2 0 15,2-3 1-15,-1 1 0 0,-1 1 2 16,1 1-1-16,0-1 3 0,-1 2-1 0,0 0 0 16,-1 0-4-16,-2 1 2 0,1-1-2 15,0 1 0-15,1 0 1 0,1-2 0 16,0 1-1-16,2-1-1 15,-2-2 2-15,4 2 0 0,-1-3-1 0,-2 1 0 16,2 2 1-16,-4 0 0 0,1-1 1 16,-2 1 2-16,0-1-3 0,0 1 0 15,0-2-1-15,0 1 0 0,3 2 1 16,-1-1-1-16,1-1 0 0,-1 2-1 15,1-1 2-15,-1 2 0 0,1 0-2 0,-2 0 0 16,4 0 2-16,3 0 0 0,0 0-2 16,1 0 1-16,-1 0 1 0,0 0-1 15,-1 0-1-15,4 0 1 0,-1 0 1 16,4 0-1-16,0-3-1 0,0 1-5 15,0 0-4-15,-3 1 1 0,1-2-5 16,2 2 6-16,0-1 7 0,-3 1-1 16,0 1 0-16,0 0 1 0,-2 0 2 15,2 0-1-15,5 0 0 0,1-1 0 16,1 0 0-16,-1 0 2 0,4 1-4 0,-6 0 4 15,5 0 1-15,-1 0 9 0,1 0-2 16,0 0-6-16,2 0-1 0,2 0 2 16,2 0-3-16,-3 0-2 0,2-2 4 15,2-1-4-15,-1-2 0 0,2 1 0 16,0 0 4-16,-2-1-4 0,2 1 1 15,2-1 6-15,-2 1 0 0,1 2 1 16,-1 0-2-16,0 0 1 0,2 1 2 16,-2-1 1-16,0 1 1 0,0 1-4 15,-2 0 0-15,0-3-5 0,2 3-1 16,0-3 2-16,-1 1 0 0,1 0-2 0,-2-1-1 15,0 3 1-15,2 0 3 0,0 0-7 16,0 0 6-16,-1 0-3 0,-1 0 1 16,-3 0 0-16,4 0 0 0,-1 0 2 15,1 0-1-15,-2 0 2 0,-2 0-2 16,2 0 2-16,-2 0-3 0,3-2 4 15,-2-1-4-15,2 0 2 0,-1 0 0 16,0 1-1-16,-2-2-2 0,0 3 1 16,1-3 1-16,-4 4-2 0,0-1 2 15,-4 0-1-15,-1 1 0 0,1 0 0 0,-1 0-1 16,-1 0 4-16,0 0-1 0,0 1-2 15,-1 2 1-15,1-1-1 0,-5 3-2 16,5-2 2-16,-1 0-2 0,-1 0 2 16,4 1 0-16,-4-3-1 0,2 3 0 15,2-4 2-15,-2 0-1 0,3 0 0 0,-3 0-2 16,1 0 2-16,-1 0 0 15,2 0-1-15,-2 0 0 0,-3 0 0 16,1 0 0-16,-2 0 0 0,1 0 0 16,-4 0 0-16,4 0 1 0,-1 0-1 0,1 0-1 15,0 0 1-15,1 0 2 0,0 0-3 16,2 0 1-16,2 0 0 0,0 0 1 15,1 0-1-15,0 0-2 0,-2 0 4 16,-4 0-2-16,2-2 0 0,-2 2 0 16,0 0 0-16,-1 0 1 0,1 0-1 0,2 0-1 15,-2 0 1-15,0 0 2 0,1 0-3 16,-1 0 1-16,3 2 2 15,-3-2-1-15,1 0 1 0,1 0-2 16,-1 0-2-16,4 0 4 0,-1 0-2 0,-1 0-2 16,3 0 4-16,-3 0-2 0,0 0 0 15,2 0 0-15,-4 0 0 0,2 0 1 16,2 0-2-16,-2-2 1 0,2 2 1 15,1-3-1-15,0 2 0 0,1 0-1 16,-4-1 2-16,2 1 0 0,0 1-2 0,-1 0 1 16,1 0 1-16,-2 0-1 0,-2 0-1 15,2 0 0-15,-1 0 3 0,-1 3-2 16,1 0-1-16,-4 1 1 15,2-2 1-15,1 2 0 0,-1-2-2 0,2-1 1 16,-1-1 1-16,1 0-1 0,2 2-1 16,1-1 1-16,-2 0 1 0,1 0 0 15,1-1-1-15,-1 2-1 0,-1 0 3 16,-1-1-2-16,1-1-1 0,3 1 1 15,-2-1 1-15,1 0-1 0,3 0 0 16,-5 0 0-16,1 0 0 0,4 0 2 0,-4 0-4 16,4 0 2-16,-2 0 0 0,-1-1 2 15,1 0-4-15,0-3 2 0,-1 2 2 16,2 1-2-16,-2-1-2 15,1 1 2-15,-2 1 0 0,-1-1 2 0,2 1-4 16,0 0 2-16,-1 0 2 0,2 0-2 16,-3 0-2-16,2 0 2 0,-4 0 2 15,1 0-2-15,1 0-2 0,0 0 2 16,1 0 2-16,1 0-1 0,1 0-2 15,2 0 1-15,-1 0 1 0,1 0-1 0,-2 0-1 16,3 0 1-16,0 0 1 0,-1 0-1 16,4 0 0-16,-1-1 0 0,-2-1 0 15,2 2 1-15,-5-2-2 0,2 2 1 16,-2 0 1-16,0-1-1 0,0 1-1 15,-3 0 1-15,0 0 1 0,2-1-1 16,-4 1 0-16,4 0 0 0,-2 0 1 16,-2 0-1-16,2 0 0 0,2 0 0 15,-2 0 1-15,1 0 0 0,3 0-2 16,-3 0 2-16,2 0 0 0,-1 0-1 0,-4 0 0 15,4 0 0-15,-2 0-1 0,-2 0 2 16,2 0-1-16,0 0 0 0,0 0 2 16,3 0-2-16,-1 0-1 0,-1-5 1 15,4 5 1-15,-3-4-1 0,5 3 0 16,1-1 0-16,0-2 1 0,1 2-1 15,2-3 0-15,-3 3 0 0,1 0 0 16,-1-1 1-16,0 0-2 0,-1 1 2 16,1 1-2-16,-5 0 3 0,2 1-4 15,3 0 2-15,-5 0 1 0,5 0 0 0,-2 0-2 16,3 0 0-16,2 0 3 0,0 0-2 15,1-2-1-15,1 1 1 0,-2 0 1 16,-1 0-1-16,0 1-1 0,-3-2 1 16,3 2 1-16,1-1-1 0,-1 0 0 15,1 1-1-15,0-1 2 0,-2-1-1 0,4 2 0 16,-1 0-1-16,-1 0 2 15,2 0-1-15,-1 0 0 0,0-1 0 16,-1 0 0-16,2 0 0 0,-2 0 0 16,1 1 0-16,-3-1 0 0,4 0 0 15,-2 1 0-15,-2 0 0 0,0 0 1 0,-3 0-1 16,2 0-1-16,-3 0 1 0,1 0 2 15,-3 0-2-15,2 0-1 0,-1 0 2 16,3 2 0-16,-3-2 0 0,1 1-2 16,3 0 1-16,-4-1 2 0,1 1-2 15,4 0-2-15,-1-1 2 0,1 0 2 0,-1 0-3 16,0 0 1-16,-2 0 0 15,2 0 1-15,-2 0-1 0,2 1-1 16,0 1 1-16,-2-2 2 0,2 0-3 16,-2 1 1-16,-2 0 0 0,3 0 3 0,2 1-3 15,-3-1-2-15,7 2 4 0,-4-2-4 16,2 0 5-16,1 1-3 0,1-2 2 15,0 2 2-15,0 0-3 0,-2-1 0 16,3 0 1-16,-5 3-2 0,3-4 3 16,-1 3-1-16,-1-1-1 0,-1-1 0 0,0 2-1 15,4-1 0-15,-4 0 0 0,3-1 3 16,2 1-2-16,0 0-1 15,0 1 0-15,-1 0 2 0,-2-1-2 16,2 2-1-16,0-2 1 0,-1 1 2 0,4 1-2 16,-2-2 1-16,1 1 1 0,-2 0 1 15,-1-1-1-15,4-1-2 0,-2 1 2 16,1 1-1-16,2 1 1 0,0-3-3 15,0 0 2-15,3 1 1 0,1-1-2 16,-3 1 0-16,-1-1 0 0,3-1 1 0,-4 1-2 16,3-1 1-16,1 0 1 0,1 0 0 15,0 0-1-15,0 0 0 0,3 0-1 16,-3 0 5-16,-1 0-4 15,-1 0 0-15,0 0 0 0,-4 0 1 0,1 0-1 16,-1 0-1-16,2 0 2 0,-1 0 0 16,1 0-1-16,-2 0-1 0,-1 0 2 15,0-1-1-15,0 1 0 0,-3-1-1 16,1-1 2-16,2 2 1 0,-3-2-2 15,-1 1 0-15,-1 0 2 0,-4-2-1 0,1 3-2 16,0-1 1-16,0-1 1 0,3 0-2 16,2 0 1-16,2 1 0 0,2 0 0 15,1-2 2-15,-1 2-2 0,2 0 0 16,-1 0 0-16,-1 0 2 0,1 1-1 15,-2-2 2-15,1 0 3 0,-2 1-3 16,-1-3-4-16,-3 2 1 0,1-2 3 16,1 1 0-16,-1-1-2 0,4-1 0 15,-1 3 2-15,1-2-1 0,0-1 0 16,1 0 0-16,-2 0 1 0,-7 0 0 15,-3 0-3-15,-6 2 0 0,-8 0-1 0,-6 1 2 16,-5 1-1-16,-7-1 0 0,-2 2 4 16,0 0 9-16,-3 0-10 0,-5 0-10 15,0 0-15-15,-1 5-4 16,4 2-12-16,-1-3-32 0,-2-2-113 0</inkml:trace>
  <inkml:trace contextRef="#ctx0" brushRef="#br0" timeOffset="24349.39">2887 438 12 0,'1'1'287'0,"-1"-1"-235"0,0 2-11 15,0 0 16-15,0 0-10 0,0-2-13 16,0 2-13-16,0-2-1 0,0 0 4 16,0 3-10-16,0-2-1 0,0-1-6 0,0 1 3 15,0-1-2-15,-1 0-1 16,1 0-1-16,-2 0-3 0,-1 0 1 15,3 0-4-15,0 0-1 0,0 0 0 16,0 0 1-16,0 0-4 0,0 0-14 0,6 0-16 16,4 0-14-16,0 0-35 0,0 0-112 15</inkml:trace>
  <inkml:trace contextRef="#ctx0" brushRef="#br0" timeOffset="53749.07">7975 2737 40 0,'0'-1'11'0,"0"0"-12"0,0-1 4 16,0 0 71-16,0-1-42 0,0 2 5 0,-2-1 5 16,1 2-13-16,-2-1-4 0,0 1-3 15,0 0-1-15,-1 0-3 0,4 0 4 16,0 0-4-16,0 0 2 0,0 0-7 15,0 0 2-15,0-1-3 0,0 1 1 16,0-1-1-16,0 1-3 0,0 0 4 0,0 0-7 16,0 0 7-16,0 0 7 15,0-1 2-15,0 0-4 0,0 1-1 16,0 0-3-16,0 0-5 0,0 0 2 15,0 0 7-15,0 0-8 0,0 0-4 16,0 0-4-16,0 5-5 0,0 9 5 0,5 4 3 16,-3 5-1-16,-1 5-5 0,2 2 4 15,-3 2 2-15,2 1-3 0,-2-3 1 16,0 2-1-16,0-1 3 0,0-3-3 15,1-4-2-15,3-4 1 0,-1-4 2 16,1-4-3-16,-1-4-1 0,2-3 1 0,0-4-2 16,1-1-9-16,2 0-11 15,1-10-7-15,2-6-8 0,0-1-27 16,-4-3-22-16,0-3-64 0,-6 0-139 15</inkml:trace>
  <inkml:trace contextRef="#ctx0" brushRef="#br0" timeOffset="54117.09">7938 2606 89 0,'-16'0'239'0,"7"0"-193"15,3 0-2-15,1 0 3 0,5 0-19 16,0 0-15-16,0 4-10 0,12 4 6 0,2 4 6 15,10 0-9-15,2 4-2 0,5 4-3 16,3 2 3-16,2 6-1 0,-1 1-3 16,4 3 4-16,-3 0-1 0,-4-1-4 15,-1-2-8-15,-1-2 4 0,-7-3 0 16,-3 1 1-16,-3-2 0 0,-6-2 2 0,-1 2 2 15,-7-7 0-15,-3-3 0 0,0 0 1 16,-7-4 3-16,-3 0 0 0,-3-1 5 16,-2-3 7-16,-4 0-2 15,-1 0 4-15,-2 0-9 0,-1-1-2 0,-2 1-4 16,2-4-1-16,3 2-1 0,4-3 0 15,4 0 1-15,4 0-2 0,5-1-1 16,0-3-1-16,3 0-9 0,0-3-12 16,1 0-14-16,10-1-2 0,3 0-25 15,0-2-46-15,0 2-74 0</inkml:trace>
  <inkml:trace contextRef="#ctx0" brushRef="#br0" timeOffset="54546.11">8933 2673 50 0,'0'-4'129'0,"0"1"-31"0,0 0-41 15,0 0 1-15,-6-1-9 0,0 2-13 16,-4-1-5-16,0 2-5 0,-3 1-3 15,-6 0-6-15,1 0-5 0,-4 8 12 16,-4 2-12-16,-2 4-1 0,0 7 6 16,-5 3 0-16,2 3-5 0,0 4-1 0,0 2 3 15,7 2 4-15,3 2-14 0,9-3 3 16,9-1-5-16,3-3 1 0,11-4-5 15,11-2 2-15,5-6 2 0,6-4-1 16,9-4-1-16,7-5 0 0,7-3 2 16,5-2 0-16,2 0-3 0,-2-8 1 15,-4-2-1-15,-4 0-8 0,-4-2-10 16,-2 2-8-16,-2-2-6 0,-3 2-15 15,-5 1-23-15,-6 0-36 0,-3 1-153 16</inkml:trace>
  <inkml:trace contextRef="#ctx0" brushRef="#br0" timeOffset="56982.25">7635 2180 9 0,'-3'5'4'16,"2"-2"-3"-16,-5-1 82 0,2 0-38 16,0 0-16-16,-2 0 17 0,-1 0-5 0,1 0-9 15,0 0-1-15,-2 0 2 0,4-1-6 16,1 0-1-16,-1-1-4 0,3 0 2 15,1 0-3-15,0 0 0 0,-2 0-3 16,2 0-3-16,0 0-3 0,0 0-1 16,0 0-3-16,0 0-4 0,3-1-5 15,8-2 2-15,0-1 1 0,5-1-1 16,1 1-2-16,1 1 3 0,4 0 0 15,4 0-2-15,4 0 1 0,5 1-1 16,6-1 1-16,2 1-1 0,2 0 0 16,2-4 0-16,2 1 1 0,6 0-1 0,-1-3 0 15,-2 2 0-15,1 1-1 0,-2-1 0 16,5 1 3-16,5-1-4 0,2-1 3 15,4 4 0-15,4-1-2 0,0-2 1 16,2 1 2-16,-1 1-2 0,-6-2-1 16,3 4 2-16,-7-1 0 0,0 1 0 15,-2 0-2-15,-1 2 2 0,-3 0 0 16,-4 0-1-16,-5 0-1 0,-4 4 2 15,-4-1 0-15,-8 1-1 0,-4 2-1 16,-4 0 2-16,-2 2-1 0,1-2 2 0,3 1 1 16,0-1 0-16,1 1 1 0,2-2-3 15,0 1-1-15,1-2 4 0,1 1-3 16,-5-2-1-16,-4 0 0 0,-4 0 1 15,-6-1 1-15,-4 0-3 0,-7-1 0 16,0 1 2-16,-2-2 7 0,-9 0-6 16,-1 3-3-16,-1-3 1 0,1 0 1 15,1 2-2-15,6-2 0 0,2 0 2 16,3 0-1-16,0 0-2 0,-1 2-2 15,1-1 1-15,-2 0 3 0,1 1-1 0,1 0 3 16,0 0-2-16,0 2 0 0,0-1 0 16,-2-1-1-16,1 2 2 0,-1-1-3 15,0-1 4-15,-1 1-2 0,3-3-2 16,-3 1 4-16,3-1-3 0,0 0 2 15,0 0 0-15,0 0 0 0,-3 2-1 0,2 0-2 16,-1 1 2-16,0 2-1 16,2 1 0-16,0 4 1 0,0 1 1 15,0 4-1-15,0 4 0 0,0 5 1 16,0 5 1-16,0 7-1 0,0 8-1 0,0 10 1 15,0 4 11-15,0 4-6 0,-1 1-4 16,-4 2 0-16,-1 3 9 0,1 4-5 16,-1 2 1-16,0 3-4 0,1 2 2 15,1-4-1-15,-2-2-3 0,6-4 0 16,-2-4 4-16,2-2 1 0,0-7-1 0,0-3-2 15,2-5 1-15,5-7 4 0,-4-6-2 16,2-6-3-16,0-8 3 16,-4-5-3-16,2-6-2 0,-3-6-1 15,0-3 2-15,2-1 1 0,-2 0 1 0,0 0-1 16,0 0 1-16,0-4-3 0,0 0-1 15,0-1 0-15,0 1 1 0,0 2-1 16,0-1 0-16,0 2-1 0,0 1 2 16,0-2-1-16,0 2-1 0,0 0 1 15,0 0 2-15,0 0-1 0,0 0-2 16,0 0 0-16,0 0 1 0,0 0 0 0,0 0-1 15,0 0 0-15,0 0 2 0,0 0-1 16,0 0 0-16,0 0-1 16,-6 0 1-16,-1 0-1 0,0 0-3 15,-6 0 3-15,1 0-2 0,-4 0 1 0,-5 0-1 16,-4 0-7-16,-3 0 5 0,0 0 1 15,-1 0 0-15,-5 0 2 0,-4 0 2 16,-7 0 0-16,-7 2-2 0,-6 4-1 16,-2 1 3-16,-4-1 0 0,2 4-1 15,0-2 0-15,0 2 3 0,2 1-2 0,-2-1 0 16,-3-1-1-16,0 0 2 0,-4 0-1 15,1-1-1-15,3-2 0 0,3-1 2 16,6 0 0-16,7-3-1 16,0-1 0-16,6 0 0 0,3-1 1 0,-1 0-2 15,6 0 1-15,-1 0 1 0,2 0-1 16,3-2 0-16,2-5-1 0,2 2 1 15,4-2 1-15,1 0-2 0,2 0 0 16,1-1 1-16,-1 2 0 0,2-1 0 16,-1 1-1-16,2 0 2 0,3 2-1 0,0-1-1 15,0 1 1-15,3 1-3 0,1-2-6 16,-1 0 2-16,3 2 5 0,0-2 2 15,-1 1-1-15,1 0-7 0,0 1 5 16,2 1 1-16,0-1 1 0,-2 3-1 16,0 0 2-16,-2 0-1 0,-1 0-1 15,3 0-1-15,-3 0 1 0,0 5 3 16,2-2-2-16,0 0 0 0,-1-1 0 15,4 1 2-15,3-1-1 0,-2-1 0 16,4 1-1-16,-2-2 1 0,3 2 0 0,-2-2 1 16,1 0-1-16,1 0 0 0,0 0-1 15,0 1 2-15,0-1-2 0,0 0 3 16,0 0 0-16,0 0-2 0,0 0 1 15,-2 0 1-15,1 0 0 0,-3 0-2 16,4 0 1-16,0-1 1 0,-3-4 0 16,3-2-3-16,-3-2 1 0,3-3 2 15,0-2-2-15,-1-4 0 0,1-3 2 16,0-3 1-16,-2-2-1 0,1-2-1 15,1-4 3-15,-2-3-2 0,2-1-1 0,0-3 0 16,0-2 1-16,0-2-1 0,0-1 0 16,0-2-2-16,0-3 2 0,0-2 0 15,2-1 0-15,1-2-1 0,-3 0 1 16,0 0 1-16,0 4-2 0,-5-1 0 15,-1 4-2-15,-2 3 4 0,-1 1-2 16,-1 4 0-16,1 1 0 0,-6 2 1 16,1 3 0-16,-5-1-2 0,1 0 1 15,2 2 2-15,1 1-2 0,2 3-1 16,5 2 1-16,4 4 1 0,-1 2-2 15,5 6 0-15,-1 3 1 0,1 6 2 0,0 2-2 16,0 1-1-16,0 2 1 0,0 0-1 16,0 0 0-16,0 0-5 0,1 0 6 15,5 5 1-15,2 2-2 0,0-1-2 16,-2 0-7-16,3 0 1 0,-3 2-6 15,-1 1-5-15,0 3-10 0,-1 2-11 0,-2 2-17 16,0-2-64-16,-2-3-190 16</inkml:trace>
  <inkml:trace contextRef="#ctx0" brushRef="#br0" timeOffset="71988.11">18203 2086 135 0,'0'0'35'15,"0"0"-5"-15,0 0 11 0,0-1-11 16,0-1 3-16,0 2-7 0,0-2-10 15,0 2-1-15,0-1 2 0,0 1 1 16,0 0-4-16,0-1-3 0,0 0 0 0,0 1 0 16,0 0-1-16,0 0 2 0,0 0-4 15,0 0-1-15,0 0-4 0,0 0-1 16,0 0 0-16,0 0-1 15,0 1 1-15,0 3 1 0,0 2-1 0,0 1 3 16,-2 2 0-16,2 1-1 0,-2 0 0 16,2 1 1-16,0 1-4 0,0 0 3 15,0 2 1-15,0 0-4 0,0 2 0 16,0 2 0-16,0 5 1 0,0 0-2 15,0 3 20-15,0 2-10 0,-1-1-7 0,1 4 0 16,-3 0-2-16,1 0-1 0,1 2 3 16,-1-2-2-16,1-3-1 0,1-2 0 15,0-3 2-15,0-4-1 0,0-1 1 16,0 0 2-16,3-2-1 0,-2 3 1 15,2-3 0-15,-1 0-3 0,1 2 0 16,-1 0 1-16,1-1-2 0,1 3 2 16,-2-3-1-16,1-1 0 0,0 2-2 15,-3-1 2-15,5 0 0 0,-4 0 1 16,2-1-3-16,-1 2 1 0,1 0 2 0,-1-1 0 15,-1 2-3-15,1 1 2 0,-1 3 0 16,-1 3-1-16,0 2 0 0,0 0 1 16,0 0 2-16,-1-5 0 0,1 2-4 15,-2-3 1-15,2 3 1 0,-1-2 0 16,-1 0-2-16,2-1 1 0,-2 0 1 15,2-1 0-15,-1-1-1 0,1 3-1 16,0 0 2-16,0-2 0 0,0 5-2 16,0-3 1-16,-2 0 1 0,1 1 0 15,-1-3-1-15,2 2 0 0,-1-1 0 0,-1-1 1 16,1 0-2-16,-1 1 1 0,0-1 2 15,1 1-2-15,-2-2-1 0,1 1 1 16,1 1 2-16,-2 0-2 0,3 1 0 16,0 0 0-16,-5 0-1 0,3-1 1 15,1 0 0-15,-1 0 0 0,1 0 1 0,1-2 9 16,0-1-15-16,0-1 4 15,0-2 1-15,0 0 0 0,0 1-3 16,0 1 3-16,0 0 0 0,0 1 0 16,0 2 0-16,0-1 0 0,0 0 1 15,-2 1-1-15,2-1 0 0,-1 0 0 0,-2-1 2 16,1 0-2-16,0 0 0 0,1-2 0 15,-1 1 0-15,2-1 1 0,-1-3-2 16,1-1 1-16,0 1 0 0,0 0 1 16,0-1-2-16,0 0 1 0,0 0 0 15,0 1 1-15,0-2-1 0,0 3-1 0,0 0 2 16,0-2-1-16,0 0 0 15,0 2 0-15,0-3 0 0,0 3 1 16,0 0-2-16,0-1 1 0,0 1 0 16,-2-1 1-16,1-1-2 0,1 0 1 0,-3-3 1 15,1-1 0-15,2 1-1 0,-1-2-1 16,1 2 2-16,-2-1 0 0,0 0-2 15,2 1 1-15,0 0 1 0,-1-1 0 16,1 2-2-16,0-1 1 0,0-3 1 16,0 0-1-16,0-3-1 0,0 0 1 0,0 1 1 15,0-4-1-15,0 1-1 0,0-2 1 16,0 0 2-16,0 0-1 15,0 0-1-15,0 0 1 0,0 1 0 16,0 0 0-16,0-1-3 0,0 2 4 0,0-1-1 16,0 0-1-16,0 3-2 0,0-4 3 15,0 0 2-15,0 5-4 0,0-5 0 16,0 0 3-16,0 0 1 0,0 0-2 15,0 0 2-15,0 0-3 0,0 0 4 16,0 0 0-16,-2 0-3 0,1 0-3 0,1-5-3 16,-2 1-9-16,2-5-14 0,0 0-23 15,3-3-16-15,4-2-49 0,0 3-150 16</inkml:trace>
  <inkml:trace contextRef="#ctx0" brushRef="#br0" timeOffset="73729.2">18238 4707 4 0,'0'2'191'0,"0"-1"-158"16,0 3-17-16,0-1 21 0,0-1-5 16,0 0-10-16,0 1 0 0,2-1-3 15,1-2 1-15,-2 0-6 0,3 0 1 0,2 0 4 16,-2 0 3-16,4 0 0 15,0 0 4-15,1 0-11 0,0-2-6 16,4-2-2-16,4-1 6 0,2 1 5 16,2-1-10-16,2-1-6 0,4 0 1 0,-1-1 0 15,5 1 0-15,-1-2-2 0,1 3 1 16,0-2-3-16,-5 2 2 0,2 0-2 15,0 0 1-15,0-1 1 0,-3 1 1 16,1-2-2-16,0 0 0 0,-1-3 1 16,1 2 1-16,-1-4-3 0,-2 4 1 0,1-2 1 15,-3 2 0-15,3 0-1 0,1-1-1 16,-2 0 3-16,2 0-1 15,6 2-2-15,0-2 1 0,3 3 1 16,-2-2-1-16,-2 1 0 0,-4 1-1 0,0-1 2 16,1 1 0-16,-2 0-2 0,-1 0 1 15,0 2 1-15,0-1 0 0,1 0-3 16,2 1 2-16,-3-1 0 0,3-1 1 15,-2 1-2-15,-2 0 1 0,0 0 0 16,2 2 1-16,-2-1-2 0,-1 1 0 16,1 0 2-16,0-1 0 0,1 3-2 0,2 1 1 15,0 0 1-15,1-1 0 0,1 1-2 16,-1-2 0-16,0 1 3 15,-1 0-2-15,1-1-1 0,-3 2 1 16,1-1 2-16,0 0-1 0,0 1-2 0,0 0 1 16,-1 0 0-16,-2 0 0 0,1 0 1 15,-1 0-2-15,1 0 3 0,-1 0-1 16,1 0-2-16,-1 2 1 15,1-2 0-15,2 0 1 0,1 3-2 0,1-2 1 16,-1 2 1-16,0-2 0 0,-1 1-2 0,0 0 0 16,-3 0 2-16,-4-1 0 0,1 1-2 15,-4-2 1-15,1 1 1 0,-1 1 0 16,1-1-2-16,0 0 1 15,4 1 1-15,-5-1 0 0,4 0-2 0,-1 3 0 16,-1-4 3-16,4 3-1 0,-1-1-2 16,-2-1 1-16,2 1 1 0,1 0-1 15,-1 0 0-15,2 0-1 0,-2 1 2 16,0-1-1-16,2-1 0 0,-4 0 0 15,4 1 1-15,0-1 2 0,-1-1-2 0,2 1 1 16,-1-1-4-16,1 0 4 0,2 0-2 16,-1 0 0-16,-1 0 1 0,3 0 0 15,-6 0-1-15,5 0 0 0,-3 0 2 16,-1 0-1-16,1 0-1 0,-2 0-1 15,1 0 2-15,0 0-1 0,1 0-1 16,1 0 1-16,-1 0 0 0,0-2 1 16,-1 2-1-16,1 0-1 0,-3 0 2 15,1 0-1-15,0 0 0 0,0-2 0 16,3 0 2-16,-1 2-1 0,1-1-1 0,1 1 1 15,-3 0 1-15,4-2-1 0,-3 2-2 16,1 0 0-16,-1 0 2 0,-4 0 0 16,4 0-2-16,-3 0 1 0,4 3 1 15,-5-3 0-15,1 0 0 0,-2 2-2 16,0-2 2-16,-1 0 0 0,-1 2-2 15,1-2 2-15,-4 0 0 0,-3 0 1 16,-1 0-3-16,0 0 2 0,-5 0 1 16,2 0 0-16,-1 0-3 0,1 0 2 15,0-2 1-15,2 2-3 0,-2-2 0 16,1 1 2-16,-1-1 1 0,-4 0-1 0,1 1-3 15,1 1 4-15,-1-1 3 0,-2 0-2 16,1 0 0-16,2-2-2 0,0 1-2 16,2 0 1-16,3-1-3 0,1 2 1 15,0-3 2-15,1 4 0 0,2-1-2 16,5-1 1-16,0 2 2 0,5 0-1 15,-4 0-2-15,-2 0 1 0,-2 0 2 16,-3 0-2-16,1 0 0 0,-2 0 2 16,-3 0 0-16,1 0-1 0,0 0-2 15,-2 0 3-15,0 0 0 0,0 0-1 0,-3 0 0 16,-1 0 1-16,0 0 1 0,-2 0 0 15,0 0-1-15,0 0 3 0,0 0 2 16,0 0-1-16,0 0-1 0,-2 0-1 16,-3 0-1-16,2 0-3 0,0 0 0 15,0 0-3-15,0 0-2 0,3 0-14 0,-2 0-6 16,2 3-20-16,0 2-16 15,0-3-52-15,2-2-137 0</inkml:trace>
  <inkml:trace contextRef="#ctx0" brushRef="#br0" timeOffset="74705.27">22064 4228 3 0,'0'0'9'16,"-1"0"76"-16,1 0 3 0,-2 0-50 15,1 0 11-15,1 0-14 0,-2 0 6 16,2 0-2-16,0 0-8 0,0 0-8 16,0 0 2-16,0 0-6 0,0 0-1 15,0 0-1-15,0 0 2 0,0 0-7 16,0 0-2-16,0 0-5 0,0 0-3 0,0 0-4 15,0 4-1-15,0 1 5 0,11 2-2 16,1 1 2-16,4-2-1 0,4 4 2 16,5-4-3-16,0 2 1 0,1 0 0 15,0-1 0-15,1 1 0 0,-2-1-2 16,-2 0 2-16,-3 0 0 0,-3 0 0 15,-3-3-1-15,-5 2 0 0,1-3 2 16,-6 2 1-16,3-2-2 0,-1 0 4 16,-5 0 1-16,4 0-3 0,-5 0-2 15,0 0 4-15,0 2 3 0,0 0 2 0,0 2 4 16,-5-2-2-16,-2 3-4 0,-1-1 0 15,-2 2-3-15,1 1-1 0,-3 2 2 16,1 4-3-16,-2-1 1 0,-2 4 1 16,1-2 0-16,-1 0-2 0,1 1-2 15,1-2-3-15,1-1 3 0,4 1-1 0,-1-1 1 16,3 1-2-16,-2 2 0 15,2-2-2-15,-1 1-6 0,3-3-9 16,1-2-5-16,0 0-9 0,3 0-8 16,0-3-10-16,0-1-22 0,1-5-58 0,1 0-141 15</inkml:trace>
  <inkml:trace contextRef="#ctx0" brushRef="#br0" timeOffset="77213.39">18094 2136 1 0,'0'0'8'0,"0"1"19"0,0-1-3 15,0 0 16-15,0 1-20 0,0-1 2 0,0 1-6 16,0 0 2-16,0-1 0 0,-3 2-1 15,1-2 0-15,1 1 5 0,-2 0-3 16,1 0-1-16,-1-1-1 0,0 2 0 16,3-2-3-16,-3 0 0 0,0 1-2 15,1-1-4-15,-1 2 0 0,2-1 2 0,-1 0-1 16,2 1-1-16,0-2 1 15,-2 0-1-15,1 1 4 0,-1-1 2 16,-1 0-1-16,2 0-6 0,-1 1 3 16,1-1-2-16,1 0 2 0,0 0-4 0,-2 0 0 15,2 2-2-15,-3-2-3 0,1 0-2 16,2 2 1-16,0-2 2 0,0 0-2 15,0 2 2-15,0-2 2 0,0 0-1 16,0 0 5-16,0 0-2 0,0 0 2 16,0 0-3-16,0 0-2 0,0 0 0 0,8-6-2 15,3-5 1-15,1 2-2 0,2-5-1 16,3-1 2-16,0-1-1 15,1 0 1-15,2 0-2 0,-2 0 2 16,2-1 2-16,-1 3 0 0,-3 4-3 0,-4 0 1 16,-1 7 2-16,-5-2-2 0,0 1-1 15,0 4 0-15,2 0 0 0,-2 0 0 16,4 0-2-16,-3 0 2 0,3 0 1 15,-4 0-1-15,0 4-1 0,0 2 2 16,1 2 0-16,-1 1-1 0,-2 0 0 0,-1 3 1 16,-1 1-1-16,1 0 0 0,-3 1 0 15,2-1 1-15,-2 2 1 0,1-2-2 16,1 2 0-16,1-1 0 15,-2-1 1-15,3 1-1 0,-3-1-1 0,2 0 2 16,0 0 0-16,-1 2-1 0,1-2 0 16,-2 3-2-16,4-1-3 0,1 0-16 15,2 0-18-15,0-4-30 0,-5-3-102 16</inkml:trace>
  <inkml:trace contextRef="#ctx0" brushRef="#br0" timeOffset="79318.53">16841 2095 9 0,'0'0'204'0,"0"0"-150"15,0 0-14-15,2 0 9 0,-2 0-9 16,0-1 0-16,0-2-10 0,1 3-4 16,-1 0 2-16,0 0-7 0,0 0-5 15,0 0-8-15,0 0-3 0,0 0 1 0,2 0-5 16,3 0 2-16,-2 0 1 0,1 4-1 15,1 4 0-15,1 2 1 0,-4 4-1 16,4 4-1-16,0 5 2 0,-1 5-2 16,3 3 1-16,-1 3-1 0,4-1-3 15,0 1 1-15,1-2 2 0,2-2 0 16,5-4-3-16,-2-4 1 0,2-4 1 15,-1-5 1-15,-4-5-1 0,0-4-1 16,-3-4 1-16,3 0 2 0,-5-7 0 16,5-7-1-16,-1-4 3 0,-2 0 4 0,-1-5 4 15,0 0 2-15,-1-1-2 0,-1-3-3 16,-2-1-3-16,2 1 0 0,-1-5-1 15,1 1-3-15,0-2-2 0,0-1 0 16,-4 1 1-16,3 2-1 0,-3 3-2 16,-1 6 1-16,0 8 0 0,-3 5 0 0,2 5-3 15,-1 4-7-15,-1 0-12 16,5 4-9-16,0 7 2 0,-1 6-13 15,3 3-16-15,-4-1-38 0,-3 0-146 16</inkml:trace>
  <inkml:trace contextRef="#ctx0" brushRef="#br0" timeOffset="80545.6">21936 5139 126 0,'-5'0'52'0,"-3"0"-19"15,2 0 21-15,-2 2-19 0,2-2-11 16,-2 2 3-16,2-1-3 0,0 0-1 16,0 2-6-16,3-2-5 0,-2 1 2 0,0 1 2 15,2-3-1-15,0 1 0 0,0 0 0 16,-2-1-4-16,2 1 1 0,0 1-1 15,0-1 1-15,2 1 1 0,1-2-4 16,-2 0-6-16,2 0 5 0,0 0-5 16,0 0-1-16,0 0-1 0,3 0-2 0,6 0-2 15,9 0 3-15,6 0 2 16,7-3 1-16,10-4-1 0,1 3 2 15,4 0-4-15,2-2 2 0,0 3 8 16,-4 0-7-16,-4 2-2 0,-6 0-1 0,-6 1 2 16,-5 0-1-16,-4 0-1 0,-7 0 1 15,-3 0 1-15,-5 0-2 0,-1 0 0 16,-3 0 0-16,0 0 3 0,0 0-1 15,0 0-2-15,0 0-1 0,0 0-3 16,0 0-3-16,0 0-4 0,0 4-1 0,-3-2 0 16,3 1-3-16,-4 1-6 0,1-1-6 15,0 1-8-15,0-1-19 16,0 0-36-16,-2-2-83 0</inkml:trace>
  <inkml:trace contextRef="#ctx0" brushRef="#br0" timeOffset="81030.63">22161 5214 184 0,'0'-3'65'16,"0"0"-1"-16,0 2-2 0,0-2-22 16,0 2-3-16,0 1 0 0,0-1-8 15,0 1-15-15,0 0-4 16,0 0-4-16,0 4-4 0,3 6 5 0,-2 2 1 15,1 5 2-15,-2 3-1 0,0 3-3 16,0 3 1-16,0 0-5 0,0-5 12 16,0 2-5-16,-3-6-6 0,0-2 0 15,3-1 3-15,-4-1-1 0,1-2 3 16,3-2-5-16,-3-4 1 0,3-1-1 0,0-2 0 15,0-2-3-15,0 0 3 0,0 0 1 16,0 0 3-16,0 0-4 0,0 0 2 16,0 0-1-16,0 0-3 0,0-2 0 15,0-2-3-15,0 2-3 0,0 0-6 16,0 2-10-16,0 0-20 0,2 0-21 15,2 0-14-15,0 0-85 0</inkml:trace>
  <inkml:trace contextRef="#ctx0" brushRef="#br0" timeOffset="85763.9">14010 4418 2 0,'2'0'130'0,"-2"0"-70"0,0 0-26 15,0 0 5-15,0 0-3 0,0 0-2 16,0 0-3-16,0-1-10 0,0 0 4 16,0 1 1-16,0-1-5 0,0 1-6 0,0-1 4 15,0 0 8-15,0-1-1 0,0 1-10 16,0 1-1-16,0 0 0 0,-2-2-6 15,2 2 2-15,-1 0 0 0,-2 0-3 16,1 8-5-16,1 8-3 0,-2 7 0 16,3 8 4-16,0 3-2 0,0 4-1 15,0 4-1-15,3 4 3 0,0 10-2 16,0 5 1-16,-3 5 0 0,1 4-3 15,-1-2 3-15,0-1-1 0,0-7 0 16,0-4 1-16,2-3-2 0,1-4 0 0,-3-5 7 16,0-9 6-16,0-8-8 0,0-7-3 15,0-3 1-15,0-1-1 0,-3-3 2 16,3 0-1-16,0-4-2 0,-2-1 2 15,2-3-3-15,0 0 0 0,-3-1 2 16,3 0-3-16,0-1 2 0,0-2-2 0,0 4 1 16,0-3 1-16,0 2-1 15,0 2-1-15,0-2 3 0,0-1-1 16,0-1-2-16,0-1-1 0,0 2 3 15,0-2 0-15,0-1-2 0,0 0 0 0,0 0-4 16,0 0 1-16,0 0-2 0,2-1-3 16,1-6-10-16,3-5-8 0,0-3-24 15,1-1-20-15,-3-4-58 0,-4-3-151 16</inkml:trace>
  <inkml:trace contextRef="#ctx0" brushRef="#br0" timeOffset="87049.97">14026 4400 48 0,'-3'1'30'0,"-2"1"-9"16,4-1 4-16,-2 0-4 0,1 0 6 15,0 0 7-15,1 0-3 0,-1-1 0 16,1 0 0-16,1 0-2 0,-2 0-3 15,2 0-4-15,0 0-2 0,-1 0-3 16,-1 0-1-16,2 0-2 0,0 0-2 0,-1 0-5 16,1 0-1-16,-2 0 5 15,2 0-8-15,0 0-2 0,0 2 0 16,0-1 1-16,3 1 0 0,2-1 2 15,-1 0-3-15,1-1 7 0,3 1-1 0,1-1-1 16,7 0-2-16,4 0 4 0,3 0-1 16,5 0-2-16,3-1-1 0,5 1-1 15,5 0 2-15,8 0 0 0,3 0 3 16,-1-2-2-16,2 0-3 0,-3 1-2 15,-4 1 0-15,-1-2 1 0,-6-1-1 16,-2-3-1-16,-4-2 1 0,-2 1 0 0,-5 0 1 16,-6 2-2-16,-6 2 0 15,-8 1 1-15,-4 2-1 0,-2-2 0 16,0 2 1-16,1 0 3 0,-1 0-3 0,0 0-2 15,0 0 2-15,0 0 1 0,2 0-4 16,0 0-1-16,-2 0 1 0,1 0 4 16,2 0-2-16,-1 0-2 0,-2 0 1 15,0 0-3-15,0 0 1 0,0 0-2 16,0 1 1-16,-3 2-5 0,0 0-7 15,-2 0-7-15,3 1-8 0,1 0-35 0,-4-3-72 16,2 1-110-16</inkml:trace>
  <inkml:trace contextRef="#ctx0" brushRef="#br0" timeOffset="87980.03">14789 4413 138 0,'0'-3'39'0,"1"0"6"0,-1 1 9 15,0 0-16-15,2 0-5 0,-2 1-2 16,0 0-5-16,0 1-1 0,0-1-7 16,0 1-9-16,1 0-3 0,1 7 5 0,-1 6 4 15,-1 5-4-15,0 6-4 0,0 3 0 16,0 2-5-16,0 8 0 0,0 3 0 15,0 4 2-15,0 5 11 0,0-1-10 16,0 1-3-16,0 2 4 0,0-1 0 16,0-2-4-16,2 1 0 0,3-2 0 15,1 2 0-15,3-1 1 0,2-3 24 16,0-2-22-16,1-6-5 0,-1-3 3 15,2-4-2-15,-3-3 1 0,0-4-2 16,1-3-1-16,-4-3 3 0,1-3 1 0,-2-1-3 16,-3-2-1-16,-1-3 1 0,-1-2 2 15,-1-3 0-15,0-1-2 0,2-2 2 16,-2 0 0-16,0 0 0 15,2 0 2-15,-2 0-2 0,0 0 1 16,3 0-3-16,-3 0 0 0,1 0 1 0,2 0 1 16,-3 0 1-16,0 0-1 0,0 0 3 15,0 0-3-15,0 0-2 0,0 0 0 16,0 0 1-16,0 0 0 0,0 0-3 15,0 0 0-15,0 0 2 0,0 0 0 16,0 0-1-16,0 0 1 0,0 0 1 0,0 0 2 16,0 0 0-16,0 0-3 0,0 0 3 15,0 0-1-15,-4-4-1 0,-3 3-1 16,1-2 2-16,-5 0-1 15,2 1 0-15,-6 0 3 0,-1 0-1 0,-3 2 3 16,-4 0-2-16,-3 0-2 0,-4 0 2 0,-4 0 0 16,-8 0-3-16,-4 0 0 15,-10 3-2-15,-7 4 3 0,-7 3-3 16,-3 1 1-16,-2 7 3 0,6 1-2 15,1 2-4-15,6 3 4 0,10-2 4 0,14-3-2 16,10-4-2-16,12-7 1 0,8-2-3 16,8-2 1-16,0-1-2 0,0 0-1 15,7-1 3-15,3-2-3 0,4 0-11 16,2 0-11-16,1-3-14 0,0-4-15 15,-3 0-24-15,-5 0-88 0,-1-4-148 16</inkml:trace>
  <inkml:trace contextRef="#ctx0" brushRef="#br0" timeOffset="88847.08">14018 4403 99 0,'0'0'33'0,"-1"0"-9"0,-2 2 9 15,1 0-24-15,0-1 4 0,2 2 8 16,-1 0 2-16,1-2-6 15,-2 2 0-15,2-3 0 0,-1 1 9 16,1-1 3-16,0 0 4 0,0 0-2 0,0 0-3 16,0 0-1-16,0 0-10 0,0-2-7 15,0-5-4-15,4-3-3 0,4-3-1 16,5-5-2-16,-1-3 5 0,2-4 3 15,3-3 0-15,2 1-2 0,-2-3 4 16,1 0-4-16,-1 1-2 0,-3 1 0 0,0 1-2 16,-1 0 2-16,-4 5-2 0,-3 2 2 15,-1 7-1-15,-2 3-2 0,-2 3 1 16,-1 4 0-16,0-1 1 15,0 3-1-15,0 1-2 0,0-1 1 0,0 1 1 16,0 0-3-16,0 0-3 0,0 3 2 16,-3 4 1-16,2 0-4 0,1-1-4 15,0 0-1-15,0-1 0 0,0-1 0 16,0 0-3-16,0 0 0 0,3 1-2 15,-2-4-9-15,3 3-12 0,-3 2-14 0,1-1-16 16,-2 0-30-16,0 0-30 0</inkml:trace>
  <inkml:trace contextRef="#ctx0" brushRef="#br0" timeOffset="89568.12">14217 4081 140 0,'0'0'41'0,"0"0"-3"0,0 0-4 16,0 0-16-16,0 0-5 0,3 0 0 16,1 0-1-16,3 0 9 0,3 0-8 15,4 0-1-15,0 0-4 0,10 0 1 16,2 0-2-16,5 0 3 0,5 0 14 0,1-4-8 15,3-3-5-15,-1 3-2 0,0-4 6 16,3 2-6-16,-5 0 0 0,0-2-4 16,-3 2 0-16,-3 1-5 0,0 0 3 15,-3 1-2-15,-3 3-1 0,-7 0 3 16,1 1-2-16,-7 0-1 0,-2 0 0 15,-1 0 0-15,-4 0 2 0,-2 0-2 16,-2 0 0-16,1 0 2 0,-1 0 0 16,2 0-3-16,2 0 1 0,1 0 1 15,2 0 0-15,-2 0-1 0,0 0-1 0,-1 0 2 16,-2 0-2-16,2 0 1 0,-2 2 1 15,0-2-1-15,-1 3-1 0,-2-2 1 16,1 0 1-16,-1 1-1 0,0-2 6 16,0 0 0-16,0 1-6 0,-1-1 1 15,-2 1-3-15,-1 0 4 0,3 1-2 0,-1-1-2 16,1 1 3-16,-1-2-1 15,-1 1-1-15,-2 1 3 0,1-2 0 16,1 4-3-16,-2-1 2 0,-1 0 0 16,0 1 2-16,1 1-3 0,0 2 0 0,2 3 0 15,-3-2 2-15,1 3-4 0,1 2 2 16,-1 0 2-16,-3 3-2 0,2 1 0 15,-2 1 0-15,1 2 2 0,-3-2-1 16,3 0 0-16,-3 2-1 0,-1 0 6 16,2-2 1-16,3 0-1 0,0-3-5 0,3-4 4 15,-2 0-3-15,3-4-2 0,1 0-1 16,1-3 2-16,0-2 1 15,0 2-5-15,0-4 4 0,0 0-9 16,0 0-4-16,3 0-9 0,2 0-12 16,2-6-31-16,-4-5-73 0,1 0-138 0</inkml:trace>
  <inkml:trace contextRef="#ctx0" brushRef="#br0" timeOffset="90684.18">14962 4083 70 0,'0'0'27'0,"0"0"3"0,-3 0 14 16,3 0-7-16,0 0 8 0,0 0-13 16,0 0-10-16,0 0 2 0,0 0 2 15,0 0-8-15,0 0-5 0,0 0 0 16,0 0-1-16,0 1 2 0,0 1-2 0,0 2 4 15,0 1-2-15,0 3-1 0,0 0-4 16,0 3-1-16,0-1-1 0,0 3-2 16,0 2-1-16,0 2 4 0,0 1 8 15,0 1-9-15,0-1-7 0,0 1 2 16,0 0 2-16,0 0-1 0,0 0-1 15,2 4-1-15,1-3 3 0,0 1-1 16,0 0-3-16,0-1 3 0,2-2 0 16,-1 1-4-16,3-2 1 0,0 2 0 15,1 2 6-15,0 0 4 0,-2-2-6 16,0 0-4-16,-1-1 4 0,0 0-1 0,-2-1-3 15,1-1 1-15,0 2-3 0,-1-3 4 16,-2-1-2-16,1 1 1 0,-2-4 2 16,0 1-2-16,0 2-1 0,0-2 0 15,0 3 2-15,3-2-2 0,0 1 0 16,0 1 3-16,0-3-2 0,0-4 0 15,0 0-2-15,-3 0 1 0,0 0 3 16,0 2-2-16,0-2-1 0,0 2 0 16,0 2 3-16,0 3-3 0,0 0 0 15,0 4 5-15,3-4-4 0,1 0-1 0,2 0-1 16,-5 0 2-16,4 1 1 0,-2-1-1 15,-1-1-1-15,-2 1 2 0,0-1-1 16,0-1 0-16,0-1-2 0,0-2 3 16,0 1-1-16,0 0 0 0,0 0-2 15,0 1 1-15,0 0 2 0,0-4-3 0,3 2-1 16,-2-4 3-16,1 0 2 15,-1 0-3-15,1-1 0 0,-2 1 1 16,0 1-1-16,0 0 1 0,0 1-2 16,-2 0 1-16,1 2 2 0,-2-2-3 0,3 0 0 15,0 0 1-15,0 1 2 0,0 5-3 16,0-2 0-16,0 1 2 0,0-3 0 15,0-2-1-15,-2-4-1 0,2 3 2 16,-1-3 1-16,1-1-2 0,0-2-1 16,-4 0 3-16,4 0-1 0,0-1-1 0,0 0 0 15,0 0 4-15,-1 0-1 0,-2 0-2 16,1 0-1-16,2 0 0 15,-1 0-2-15,1 0 4 0,-2-1-5 16,1-1-2-16,1 2-1 0,-2-2-2 0,2 2-3 16,0 0-9-16,0 0-6 0,0 0-7 15,0 0-18-15,3-1-20 0,-1-3-74 16,-2-3-87-16</inkml:trace>
  <inkml:trace contextRef="#ctx0" brushRef="#br0" timeOffset="91009.2">15120 5250 4 0,'0'2'101'0,"0"-2"-17"16,0 0-45-16,0 0 19 0,0 2-14 0,-3-1-13 16,-1 1-4-16,-1 2-2 0,-1 2-9 15,0 2 7-15,-1 1-6 0,-2 3 2 16,-2 3 0-16,-1 3-6 15,0 0-4-15,-4 0 5 0,-1 1 1 0,0-2-2 16,1 2-7-16,-1-1 1 0,5-3-2 16,3-1-4-16,1 0-2 0,3-1 2 15,-1 3-1-15,1-2-3 0,2-3-1 16,3-3-26-16,0-5-16 0,0-3-31 15,3 0-95-15</inkml:trace>
  <inkml:trace contextRef="#ctx0" brushRef="#br0" timeOffset="92392.28">14293 4233 2 0,'0'2'25'0,"0"-2"-19"0,0 0 3 15,0 1 11-15,0-1 5 0,0 0 7 16,0 0 4-16,0 0-1 0,0 0-9 15,-2 0-4-15,2 0 5 0,-2 0-5 16,2-1-6-16,0 1 0 0,-1-1 0 16,-1-1-1-16,1 1 0 0,-2 0-5 15,3-1 1-15,0 2 0 0,-3-1 0 16,0 1-1-16,3-1-1 0,-4 0 0 0,3 0-4 15,-1 1 1-15,1 0 2 0,-2 0-4 16,1 0-1-16,-3 0-3 16,2-2 2-16,-1 2 2 0,1 0-6 0,-2 0 2 15,-1 0 3-15,0 0 1 0,-1 0 0 16,1 0-2-16,-2 0-1 0,4 2 2 15,-2 2-1-15,1 2-1 0,-1-2 0 16,3 2 2-16,-4-1 0 0,6 1-3 16,-2 0 2-16,1 1-5 0,2 1 3 15,0-1 1-15,3 3-1 0,5-1-1 16,0-1 1-16,1 1 3 0,2-2-3 0,0-2-3 15,3 0 4-15,1-4-5 0,2-1 2 16,3 0-1-16,-2 0-3 0,-5-2-3 16,1-5 6-16,-3-2 3 0,-3 2 0 15,0 0 1-15,-4 1 0 0,-2-1-3 16,1 0 3-16,-3 0-1 0,0 2 1 15,0 0 3-15,-3 0-3 0,0 1-1 16,-2 1 0-16,-1-1 0 0,0 0 0 16,0 0-2-16,-1 0-3 0,3 2-20 15,2 2-25-15,1 0-25 0,-2 0-73 0</inkml:trace>
  <inkml:trace contextRef="#ctx0" brushRef="#br0" timeOffset="93944.37">14565 4206 45 0,'0'1'32'0,"0"-1"-4"0,0 0 0 15,0 0-4-15,-1 0 11 0,-1 0-8 16,-1 0-6-16,3 0-1 0,-1 0-8 15,-1 0-2-15,1 0 3 0,-1 0-1 0,2 0-4 16,0 0 1-16,0 0 0 0,0 0-1 16,0 0 2-16,0 0 2 0,0 0 2 15,0 0 2-15,0 0-1 0,0 0-4 16,0-1-9-16,5-2-2 0,1-3 0 15,2 2 1-15,1-1-2 0,0 0 2 16,1 1 0-16,-1 1 0 0,-1 2-3 16,-2-1 2-16,0 0 1 0,-1 2 0 15,-2 0-2-15,-2 0 0 0,1 0 2 16,-2 0 0-16,0 4-1 0,0 0 0 0,0 2 2 15,0-1-1-15,0 1-2 0,0 1 0 16,0 0 2-16,0 0 0 0,0-2-2 16,0 2 1-16,0-1 1 0,0-3-1 15,0-1-3-15,3 0 0 0,-1-1 1 16,-1-1 2-16,4 0-3 0,-5 0 3 15,3 0 2-15,0 0-1 0,-2-1-1 16,1-2 0-16,0-1 2 0,-1 1-2 16,1 1 1-16,-1 0-2 0,1 0 3 15,-1 2-1-15,-1-1-3 0,3 1 1 0,1 0 2 16,-4 0-1-16,1 0-1 0,1 0 1 15,-1 1 1-15,-1 1-1 0,2 3 0 16,-2-1 1-16,0-1 0 0,0 2 1 16,0 0-3-16,0 0 1 0,0-1 0 15,0 2 1-15,0 0-3 0,0-1 1 16,0-1 2-16,0 0-2 0,0-2-1 15,0 1 1-15,1 0 1 0,-1-3 0 16,0 3-1-16,0-1 0 0,0 0 2 16,0-1 0-16,0-1 0 0,0 2-1 15,0 0 1-15,0-1 0 0,-4 1-2 0,1-1 0 16,3 1 2-16,-5 0 0 0,3 1-2 15,-1-1 0-15,0-1 2 0,2 1 0 16,-3 0-2-16,3 0 1 0,-4 0 1 16,2 0-1-16,-1 0 0 0,2 1 0 15,-3-3 1-15,2 2 0 0,-1-1-1 16,0-1-1-16,1 0 3 0,0 0-2 15,0 0-1-15,-1 1 1 0,-1 0 1 16,0 0-1-16,-1 0-1 0,1-1 1 16,2 0 1-16,0 1-1 0,0-1 0 0,0 0 0 15,1 0 0-15,1-2 1 0,-4-1-2 16,4-2 0-16,-1 0 2 0,-1 0 0 15,1 2-2-15,-1-3 1 0,2 4 1 16,-1 0-1-16,1 1-1 0,1-1 1 16,0 1 1-16,0-1-2 0,0 1 0 0,-2 0 0 15,2 1 2-15,0-1 0 16,-1-1-2-16,1-1 0 0,-2 1 3 15,0 0-1-15,1 2-1 0,-2 0 0 16,3-1 0-16,0 1 2 0,-2-1-2 0,-1 0 1 16,2 1 0-16,-2 0 0 0,1 0-1 15,0 0-2-15,2 0 3 0,-1 0 0 16,-1 0-2-16,-1 0 1 0,2 0 2 15,1 0-1-15,0-2-2 0,0-1 1 16,0 0 0-16,0-2 0 0,0-1-2 0,0 0 1 16,4-2 2-16,3 0-2 0,-3 0 0 15,2 0 1-15,1 2 0 16,-4-1 0-16,1 1-7 0,-1 1 5 15,-1 0 1-15,-2 3-2 0,0 0-3 0,0 1 4 16,0 0-4-16,0 1-11 0,0-1-8 16,0 1-2-16,-5 0-11 0,2 0-23 15,-5 0-47-15</inkml:trace>
  <inkml:trace contextRef="#ctx0" brushRef="#br0" timeOffset="95741.47">14296 4684 93 0,'0'0'30'0,"0"0"-5"16,0 0 5-16,0 0-14 0,0 0 3 15,0 0 0-15,-3 0-1 0,3 0-1 16,-2 0-2-16,2 0-2 0,-2 0-2 15,2 0 3-15,0 0 7 0,0 0 1 16,0 0-4-16,0 0-6 0,-1 0-1 16,1 0-2-16,-2 0 1 0,1 0-3 15,-1 0 0-15,1 0-2 0,-4-2 1 16,4 2-3-16,-3-2-1 0,1 1 4 0,0-1 0 15,-1 0-5-15,-1 0 3 0,0 1 0 16,1-1 3-16,-1 2-7 0,-1 0 4 16,-2 0-2-16,-1 0 0 0,-1 0 0 15,-2 2 0-15,3 6-2 0,-2 0 3 16,0 4 1-16,0 3 0 0,2 3 0 15,-4 1 1-15,7 1-4 0,-1-1 1 16,7-2 0-16,0-2-2 0,4-4-1 16,5-1 1-16,4-4 2 0,-1-3-2 15,2-3 0-15,5 0 1 0,-1-2-3 0,3-7 3 16,-3-3-1-16,1-3 0 0,-1-1 2 15,-2 0-1-15,-4 1-1 0,2 1 0 16,-4-2 1-16,-1 4 1 16,-4-2-2-16,-4 2 0 0,2 4 1 0,-3 0 1 15,0 4-2-15,0 1 1 0,0 2 3 16,-1 1-4-16,-2 0 0 0,-2 1 0 15,-1 6 2-15,3 2-2 0,-4 0 0 16,3 5 0-16,-1 0 1 0,0 3 0 16,1 3-2-16,-1 1 2 0,-1 2 1 0,1 0-2 15,-1 0-1-15,0-1 2 0,1 1 0 16,-1-1-1-16,0 0-1 0,3-2 3 15,3-5 6-15,0-4-8 0,0-2-2 16,3-4 2-16,0-1-4 0,5-1-10 16,-1-3-9-16,3 0-7 0,1 0-20 15,-2-1-40-15,-1-6-76 0</inkml:trace>
  <inkml:trace contextRef="#ctx0" brushRef="#br0" timeOffset="96070.49">14499 4940 10 0,'0'6'174'0,"0"0"-147"15,-3 1 17-15,3 2 2 0,0-2-15 0,0-1-9 16,0-1-13-16,3-3 4 0,3-2 4 16,3 0 0-16,-1 0 4 0,1-5-5 15,1-4 4-15,-3-5 0 0,1 2-4 16,0 0 1-16,-2-2-4 0,-3 1-2 15,2 0-3-15,-4 1 1 0,3 0-3 16,-1 2-2-16,-3 1-3 0,0 3-3 16,0-1 4-16,0 2-2 0,0 2-7 0,0 2-12 15,0 1-8-15,0 0-34 16,0 3-43-16,0 4-91 0</inkml:trace>
  <inkml:trace contextRef="#ctx0" brushRef="#br0" timeOffset="97621.58">14477 4863 4 0,'0'2'11'16,"0"0"-2"-16,0 0-6 0,-1-2 8 15,1 1 18-15,-2-1 5 0,0 0-17 16,-1 0 8-16,3 0 3 0,-1 0 1 0,1 0-3 15,-2 0-5-15,2 0-1 16,-1 0-5-16,1 0-5 0,0 0 4 16,-2 0-3-16,2 0-1 0,-3 0-1 15,1-3 2-15,1 3 3 0,1 0-2 0,-2-2-4 16,2 0 1-16,-3 2 3 0,3-1-2 15,0 0-1-15,-1 1-1 0,1-1 3 16,0 1-4-16,-2-1-1 0,2 1 6 16,0 0-4-16,0 0-1 0,0 0 2 15,0 0-2-15,-3 0-1 0,2 0-3 0,-1 4 2 16,-1 5 0-16,3-1-1 0,0-1-3 15,0 0-3-15,0 1 4 16,1-2-2-16,4 0 0 0,1 2 0 16,-1-2 1-16,1 2-5 0,2-1-11 0,0 2-14 15,1 0-22-15,-4 0-45 0,-2-3-98 16</inkml:trace>
  <inkml:trace contextRef="#ctx0" brushRef="#br0" timeOffset="101842.82">14235 3592 90 0,'2'0'45'16,"-2"0"-21"-16,0 0 15 0,1 0-13 0,1 0 3 15,-2 0 10-15,0 0-3 0,0 0-7 16,0-2-5-16,3 2-4 0,-3 0 0 15,2 0 0-15,-1 0 1 0,1 0-7 16,1 0 0-16,-2 0-3 0,1 0 0 16,-1 2-3-16,1 8 1 0,-2 1-3 0,0 0 1 15,0 5-4-15,0-2-1 0,0 1-1 16,0-1 0-16,1-1 1 0,1 0-2 15,1-1 0-15,0-2 1 16,0-2 2-16,2 0-7 0,-2-2-3 16,0-1 1-16,0-3-6 0,0 0-8 0,0-1-10 15,1-1-12-15,-1 0-14 0,1 0-13 16,-1-1-34-16,-1-4-43 0</inkml:trace>
  <inkml:trace contextRef="#ctx0" brushRef="#br0" timeOffset="102177.84">14169 3705 133 0,'-4'0'71'0,"0"0"-20"0,2-2 8 16,1 2-19-16,-1 0-15 0,2-3 3 15,0 2-9-15,0-3-8 0,2-2 1 16,7 1 4-16,-1-1-3 0,4 0 1 16,4 1-1-16,1 0 0 0,1 1-6 15,1 1-4-15,0 3-2 0,1 0 2 16,-2 0-2-16,2 0-6 0,1 5-12 15,0-3-10-15,1 3-27 0,-3-1-36 0,-5-3-65 16</inkml:trace>
  <inkml:trace contextRef="#ctx0" brushRef="#br0" timeOffset="102574.86">14542 3651 156 0,'-3'1'46'16,"0"-1"20"-16,3 0-11 0,0 0-30 16,0 0-19-16,9 0 15 0,4 0 2 15,2 0-6-15,4-3-8 0,1-4-4 16,0 0-3-16,2 5 0 0,-2-4-1 0,-1 3-1 15,-2 3-13-15,-2 0-27 16,-2 0-62-16,-4 0-86 0</inkml:trace>
  <inkml:trace contextRef="#ctx0" brushRef="#br0" timeOffset="115887.62">18261 2673 72 0,'-1'0'35'0,"-2"0"1"16,0 0 3-16,0 0-19 0,0 0 5 15,-1 0-1-15,3 0-7 0,-2 0-2 0,1 0-3 16,1 0-5-16,-1 0 5 0,1 0-1 15,-1 0 0-15,2 0 7 0,-2 0-2 16,1 0 1-16,-1 0-2 0,2 0-2 16,-1-2-2-16,-1 2 2 0,1-3-4 15,-1 3-2-15,-1 0-4 0,1 0 1 0,-1 0-2 16,2 0-1-16,-1 0-1 0,1 0 1 15,1 0 1-15,-2 0-2 16,2 0 0-16,0 0-2 0,0 0 3 16,0 0-1-16,0 0 0 0,0 0 2 0,0 0 0 15,0 0 0-15,0 0-1 0,0 0 4 16,0 0-3-16,0 0-2 0,0 0 0 15,0 0 0-15,0 0 2 0,3 0-2 16,-1 0 1-16,4 0 0 0,-1 0 1 16,-2 0-2-16,3 0 0 0,0 3 1 15,-1-3 0-15,3 0-1 0,-4 0 0 0,1 0 1 16,1 2-1-16,-1-2 0 0,1 0 0 15,0 0 1-15,-3 0-1 16,2 1 0-16,3 0 0 0,-1-1 1 16,1 0-1-16,0 0 0 0,-2 0 0 0,0 0 1 15,1 0 1-15,-1 0-4 0,1 0 2 16,0 0 2-16,-1 0-2 0,0 0 0 15,-1 0-2-15,1 0 4 0,2 0-5 16,-2 0 6-16,2 0-3 0,-1 0 0 16,0 0-3-16,0 0 6 0,-2 0-3 0,1-1-3 15,0 0 4-15,-2 1-2 0,-1 0 4 16,3 0-6-16,-3 0 3 0,0 0 3 15,2 0-3-15,-2 0-3 16,1 0 3-16,1 0 3 0,1 0-3 0,0 0-3 16,2 0 3-16,-2 0 3 0,4 0-3 15,-4 0-3-15,-1 0 3 0,-2 0 3 16,1 0-3-16,-1 0 0 0,1 0-3 15,-1 1 6-15,0-1-3 0,-2 1 0 16,-1 0-3-16,3-1 6 0,0 1-3 0,2-1-3 16,1 0 4-16,1 0-2 0,-1 0 1 15,1 0 1-15,0 0-1 16,-1-1-1-16,0 1 1 0,-1 0 0 15,-1-1 1-15,1 1 1 0,0 0-2 0,-1 0-3 16,1 0 6-16,0 0-3 0,-2 0 0 16,0 0 0-16,-2 0 0 0,1 0-2 15,1 0 1-15,0 0 2 0,2 0-1 16,-1 1-1-16,1-1 2 0,0 0 1 15,1 0-5-15,-1 0 6 0,-1 0-3 0,1 0-3 16,-2 0 4-16,0 0-2 0,2 0 1 16,-4 0 1-16,2 0-1 0,2 0-1 15,-2-1 1-15,3 1 0 0,1 0 0 16,-1 0 3-16,0 0-3 0,0 0 0 15,0 0 0-15,2 0-2 0,-2 0 2 16,1 0 2-16,0 0-2 0,-1 0 0 16,1 0-2-16,-1 0 4 0,-1 0-2 15,1 0 0-15,-2 0-2 0,3 0 4 16,0 1-2-16,0 0 0 0,0-1 0 0,-1 1 0 15,-1-1-3-15,0 0 6 0,-1 0-3 16,-2 0-3-16,3 0 3 0,-2 0 0 16,0 0 0-16,1 0 1 0,3 0-1 15,-1 0-1-15,3 0 1 0,1-2 0 16,-3 2 0-16,4 0 3 0,-5-1-3 15,2 1 0-15,3 0 0 0,-3 0-2 16,1 0 2-16,0 0 2 0,-3 0-2 16,1 0 0-16,0 0 0 0,0 0-3 15,-1 0 3-15,0 0 0 0,-1 0 3 16,1 0-6-16,-1 0 4 0,-1 0 1 0,2 0-2 15,1 0-3-15,-3-1 3 0,2 1 3 16,1-1-3-16,-1 1 0 0,2 0-3 16,-1-2 3-16,0 0 0 0,0 1 0 15,-1 1 0-15,2 0 3 0,2 0-3 16,-3 0-3-16,1-1 3 0,0 1 0 0,1-1 3 15,0-1-6-15,-1 2 3 16,1-1 3-16,-1 0-3 0,-3-1 0 16,1 0-3-16,2 1 6 0,-5-1-3 15,2 1-3-15,-1 0 3 0,-1-2 3 0,2 2-3 16,1-1-3-16,0 1 6 0,1 0-5 15,-1 0 1-15,2 1 2 0,2-1-2 16,-2 1 0-16,5-1 1 0,-3 1 1 16,1 0-1-16,3-1-1 0,-1 1 1 15,-3 0 2-15,3 0-3 0,-1 0 0 0,-2 0 2 16,0 0 0-16,1 0-1 0,-3 0-1 15,3 0 1-15,-5 0 1 16,0 0-1-16,2 0-1 0,-3 0 1 16,-1 0 3-16,3 0-3 0,-4 0 0 0,0 0 0 15,3 0 0-15,-1 0-3 0,1-1 6 16,0 0-3-16,-1-1-3 0,1 1 3 15,-2 0 3-15,4 0-3 0,3-1-3 16,3 1 3-16,2 0 3 0,1-2-3 16,-2 3 0-16,1-2-3 0,2 2 6 0,-2-1-3 15,1-1-3-15,1 1 3 0,-1-2 3 16,-1 2-3-16,-2 0-3 15,-2-1 3-15,1 2 3 0,-4 0-3 16,-1 0-3-16,-1 0 3 0,1 0 3 0,0 0-3 16,0 0-3-16,3 0 3 0,-4 0 3 15,3 0-3-15,-1 0-3 0,-1 0 3 16,-1 0 3-16,3-2-3 0,-2 2-3 15,2-2 3-15,-2 1 3 0,1-1-3 16,1 1-3-16,-4 1 3 0,0-1 3 16,2 0-3-16,-5 1-3 0,3 0 3 0,-1-1 3 15,-1 0-3-15,3 1-2 16,-4-2 1-16,1 2 1 0,3-1 1 15,-3 0 1-15,2 1 0 0,5-3-3 16,2 2 2-16,-1-2 5 0,2 1-4 0,-3 1-3 16,-2 0 1-16,4 0 1 0,-2 1-1 15,2 0-1-15,1-1 1 0,-3 0 1 16,2 1-1-16,-4 0-1 0,0 0 1 15,-1 0 1-15,0 0-1 0,3 0-1 16,-4 0 2-16,3 0 0 0,-1 0-1 0,2-1-1 16,-2 0 3-16,4 1-1 0,-1 0-1 15,-1 0-1-15,1 0 1 0,-1-1 2 16,0 0-3-16,1 1 1 15,-2 0 1-15,-3 0 0 0,0 0-2 0,-4 0 1 16,0 0 1-16,0 0 0 0,2-2-2 16,-4 2 1-16,5 0 0 0,-3 0 1 15,2 0-1-15,1 0 0 0,2-2 1 16,3 1 0-16,0 1-2 0,4-4 1 15,5 3 0-15,5-1 1 0,-2 1-2 0,-1 1 0 16,-5-2 2-16,0 2-1 0,0 0 0 16,0 0-1-16,-1 0 2 0,-1 0-1 15,1 0 0-15,-2 0-1 16,0 0 1-16,0 0 1 0,-3 0-1 0,2 0-1 15,0 0 2-15,-1 0 0 0,1 0-1 16,-4 0 0-16,0 0 0 0,-2 0 2 16,-3 0-1-16,1 0 0 0,1 0 2 15,-1 0-3-15,1 0 1 0,0 0 0 16,0 0 3-16,0 0-2 0,1 0 1 0,0-3 2 15,3 0 4-15,2-1-6 0,7 2 0 16,-1 0-3-16,-2 0 1 0,-1 2 2 16,-2 0-2-16,-1-1-1 0,2 1 1 15,0 0-1-15,0 0 0 0,0 0 1 16,-2 0 0-16,-1 0-1 0,-6 0 0 0,1 0 0 15,-3 0-1-15,0 0 2 16,0 0-1-16,0 0 2 0,1 0-1 16,0 0 1-16,1 0-2 0,0 0 0 15,1 0 1-15,5 0-1 0,-4 0-1 0,10-1 1 16,2 1 1-16,-2-2-1 0,2 0-1 15,-4 1 1-15,-1 0 1 0,-2 0-1 16,2 1-1-16,-1 0 1 0,1 0 0 16,0 0 1-16,-2 0-2 0,-1 0 2 15,0 0-1-15,0 0 0 0,-2 0 0 16,0 0-1-16,-2 0 2 0,-1 0-1 15,1 0 0-15,1 0-1 0,3 1 2 16,-3 0-1-16,3 0 0 0,0 0-1 16,-1-1 2-16,3 3-1 0,1-2 0 15,-2 0 0-15,1 0 0 0,1 1 0 0,-2-1 0 16,0 2 0-16,2-3 0 0,0 0 1 15,2 0-1-15,-1 0-1 0,-1 0 2 16,0 0-1-16,0 0 0 0,0 0 0 16,-3 0 0-16,-2 0 1 0,-1 0-2 15,1-1 1-15,-4-1 1 0,0 2 1 16,1-1-1-16,-2-1 0 0,4 1-1 15,0-1 0-15,-2-1 0 0,5 2-1 16,-2-1 1-16,2 1 1 0,3 1-2 16,6-1 0-16,-1 1 1 0,4 0 0 0,-4 0-1 15,-2 0 1-15,1 0 0 0,-4 0 0 16,5 3 0-16,-1 0 0 0,0-1 0 15,-1 0 1-15,0-2-2 0,-5 0 1 16,2 1 1-16,-3-1-1 0,0 1 1 16,3 0-1-16,-2-1 0 0,-1 0 2 0,0 0-2 15,-5 0 2-15,2 0 0 16,-1 0 0-16,-3 0-2 0,0 0 1 15,1 0 1-15,-2-2-1 0,3 0-1 16,-3 1 1-16,3-3 0 0,-1 1-1 0,-2 1 0 16,3-1-1-16,-1 1 3 0,-2 1-2 15,2-2-1-15,1 1 0 0,-1 0 1 16,-2 1 1-16,5 1-1 0,2-3-1 15,1 3 1-15,2 0 0 0,-1 0-1 16,0-1 0-16,-1 1 1 0,0 0 1 0,-2 0-2 16,1 0 1-16,-4 0 1 0,2 0 0 15,-2 0-1-15,-1 0 1 16,1-2-2-16,-2 1 3 0,1-1-2 15,-2-1 1-15,-1-1 2 0,-1 1 0 0,-1 1-1 16,0-1 0-16,2 1-2 0,-2 1 5 16,0-1-1-16,0 0 1 0,0 0 1 15,0 0-2-15,0 2-1 0,-2-1-5 16,2 0 3-16,-1 1-1 0,-4 0 1 15,5 0-7-15,-3 0-10 0,-2 6-19 0,2 0-19 16,-3-2-56-16,-3-4-236 0</inkml:trace>
  <inkml:trace contextRef="#ctx0" brushRef="#br0" timeOffset="134714.7">18316 2698 72 0,'0'0'24'0,"0"0"8"0,0 0-9 16,0 0-4-16,0-1 3 0,-2 0-8 16,2-1 6-16,0 1-4 0,-1 0-2 15,-1 1 1-15,2-1-3 0,0 1 2 16,-1-2-2-16,1 2 0 0,0 0 1 0,-2-2-1 15,0 2-1-15,1-1 0 0,-1 1-3 16,1 0-2-16,1 0 1 0,-2 0-7 16,-1 0 2-16,2 0 1 0,1 0 0 15,0 0 1-15,-2 0-4 0,2 0 0 16,0 0 1-16,0 0-1 0,0 0 0 0,0 0-1 15,0 0 2-15,0 0-1 16,3 0-1-16,2 0-4 0,3 0-10 16,-4 0-11-16,1 0-13 0,1 3-5 15,-1-3-22-15,1 0-27 0,-1 0-20 0</inkml:trace>
  <inkml:trace contextRef="#ctx0" brushRef="#br0" timeOffset="135037.72">18497 2707 42 0,'0'0'101'0,"0"0"-74"16,0 0 14-16,0 0-12 0,0 0-9 15,0 0-4-15,0 0-13 16,0 0-3-16,0 0 0 0,0 0 3 0,3 0-3 16,-1 0 0-16,-2 0-1 0,3 2-4 15,-2-1-4-15,3 2-11 0,0 0-22 16,-2-1-25-16,-1-2-19 0</inkml:trace>
  <inkml:trace contextRef="#ctx0" brushRef="#br0" timeOffset="135314.73">18654 2749 162 0,'0'-3'40'0,"0"1"0"0,0 1-4 16,0 0-16-16,0 1-2 0,0 0-6 15,0 0-8-15,0 0-5 0,0 0 0 16,0 0-1-16,0 0 0 0,0 0-3 15,1 1-1-15,1-1-8 0,-1 2-9 16,2-1-9-16,-1 0-21 0,3-1-23 16,-2 0-26-16</inkml:trace>
  <inkml:trace contextRef="#ctx0" brushRef="#br0" timeOffset="135593.75">18857 2763 170 0,'1'0'28'15,"1"0"11"-15,-1 0-8 0,1 0-20 16,1-2 1-16,0 2-6 0,0 0-6 16,0-1 1-16,0 1-2 0,1 0 1 15,-1 0-2-15,1 0-10 0,-1 0-11 16,1 0-13-16,0 0-14 0,-2 1-19 0,-1-1-12 15</inkml:trace>
  <inkml:trace contextRef="#ctx0" brushRef="#br0" timeOffset="135858.76">19103 2775 111 0,'0'-2'72'0,"0"2"-34"0,0-1 9 0,0 0-20 15,0 1-8-15,0 0 0 0,0 0-11 16,0 0-7-16,0 0-1 0,0 0-1 15,0 0-2-15,0 0 0 0,0 3-2 16,0 2-30-16,0-1-23 0,0-2-36 16,0 0-12-16</inkml:trace>
  <inkml:trace contextRef="#ctx0" brushRef="#br0" timeOffset="136133.78">19347 2782 27 0,'0'0'100'0,"1"0"-74"15,-1 0 4-15,0 0-19 16,0 0-11-16,2 0 4 0,1 0-4 0,-2 0 2 16,3 0-4-16,-1 0 4 0,0 1-4 15,0-1 0-15,3 2-9 0,-3 0-3 16,2-2-15-16,-1 1-12 0,-2-1-40 15</inkml:trace>
  <inkml:trace contextRef="#ctx0" brushRef="#br0" timeOffset="136387.79">19582 2829 150 0,'0'0'53'0,"0"0"-9"16,0-1-2-16,0 0-15 0,0 0-9 16,2 1-11-16,-1 0-3 0,-1-1-2 15,0 1-2-15,0 0-3 0,2 0 0 16,-2 0-10-16,2 0-16 0,-1 1-10 15,1 2-17-15,-1-1-25 0,-1-2-9 16</inkml:trace>
  <inkml:trace contextRef="#ctx0" brushRef="#br0" timeOffset="136645.81">19801 2838 128 0,'0'0'43'0,"0"0"4"15,0 0-4-15,0 0-13 0,0 0-7 16,0 0-6-16,0 0-9 0,0 0-5 0,0 0-2 15,0 0-3-15,1 0-1 0,3 0-1 16,-3 0-16-16,4 2-12 0,-2 0-21 16,-2-2-31-16,1 0-28 0</inkml:trace>
  <inkml:trace contextRef="#ctx0" brushRef="#br0" timeOffset="136881.81">20057 2844 127 0,'0'0'45'0,"0"0"-2"0,0 0 2 16,0 0-14-16,0 0-7 0,0 0-9 15,0 0-12-15,0 0-4 16,0 0-3-16,0 0-8 0,0 0-18 16,0 0-15-16,0 0-21 0,0 0-20 0</inkml:trace>
  <inkml:trace contextRef="#ctx0" brushRef="#br0" timeOffset="137109.84">20356 2862 80 0,'2'0'21'0,"-1"0"-16"0,1 0-4 16,1 0-15-16,0 0-28 0</inkml:trace>
  <inkml:trace contextRef="#ctx0" brushRef="#br0" timeOffset="137350.84">20655 2872 150 0,'0'0'63'0,"0"0"-33"16,0 0 18-16,-1 0-27 0,-1 0 0 15,2 0-7-15,-1 0-10 0,1 0-6 16,0 0-2-16,0 0-5 0,0 0-15 16,3 0-14-16,0 2-28 0,1-2-48 15</inkml:trace>
  <inkml:trace contextRef="#ctx0" brushRef="#br0" timeOffset="137558.84">20889 2904 168 0,'0'0'34'0,"0"0"-5"15,0 0-3-15,0 0-12 0,0 0 4 16,0 0-4-16,0 0-15 0,2 0-8 0,4 0-17 15,0 0-18-15,4 0-30 0,-1 0-11 16</inkml:trace>
  <inkml:trace contextRef="#ctx0" brushRef="#br0" timeOffset="137762.87">21212 2947 4 0,'0'0'187'16,"-2"0"-159"-16,1 0 10 0,-1 0 2 15,2 0-18-15,-1 0 3 0,1 0-8 16,0 0-10-16,0 0-7 0,0 0-5 16,0 0-1-16,3 0-4 0,1 0-5 15,3 0-12-15,0 2-22 0,3-2-24 16,-3 0-33-16</inkml:trace>
  <inkml:trace contextRef="#ctx0" brushRef="#br0" timeOffset="137926.87">21430 2963 126 0,'0'0'36'16,"0"0"0"-16,0 0-5 0,0 0-19 16,0 0-3-16,0 0 0 0,0 0-4 15,0 0-9-15,0 0 0 0,0 2-4 0,0 0-27 16,2 0-24-16,4 0-10 15</inkml:trace>
  <inkml:trace contextRef="#ctx0" brushRef="#br0" timeOffset="138074.87">21671 3007 165 0,'0'0'15'16,"0"0"0"-16,0 0-7 0,0 0-13 0,0 0-18 15,4 3 0-15,3-1-12 0,-1-2-57 16</inkml:trace>
  <inkml:trace contextRef="#ctx0" brushRef="#br0" timeOffset="138213.9">21996 3074 232 0,'0'0'45'0,"0"0"-13"16,0-3-9-16,0 0-16 0,0 1 1 0,0 2-1 16,0 0-8-16,0-2-29 0,2-2-91 15</inkml:trace>
  <inkml:trace contextRef="#ctx0" brushRef="#br0" timeOffset="159538.12">11702 6638 94 0,'0'-2'30'0,"0"1"3"0,0-2 10 0,0 2-7 16,0-2-3-16,-2 2 2 0,1-3-5 15,-1 1-3-15,1 1-1 0,1-1-5 16,-3 0-3-16,1 0-1 0,1-1 3 16,-1 1-3-16,2 0 0 0,-2 0 4 15,-1-1-5-15,2 0 0 0,1 0-1 0,-3-1 0 16,1 2-1-16,1 0-6 15,1 1 1-15,-3 2 2 0,1 0-4 16,0 0 0-16,-1 0 0 0,0 10-3 16,2 9-2-16,-2 10-3 0,1 6 6 0,2 3 2 15,0 5-7-15,0 2 2 0,0 4 0 16,0 5 3-16,2-2 0 0,1-3-7 15,1-4 5-15,1-2 1 0,0-3-3 16,-4-3-1-16,1-5 2 0,-1-5 1 16,1-5-3-16,-2-7 1 0,3-4-1 15,-2-6 0-15,-1-2 0 0,2-1-1 16,-2-2 1-16,2 0 0 0,1-4-3 15,0-8-7-15,-2-3-12 0,4-1-5 16,-3-4-19-16,-1 2-23 0,-1-4-31 0,0-6-142 16</inkml:trace>
  <inkml:trace contextRef="#ctx0" brushRef="#br0" timeOffset="161274.22">11686 6631 112 0,'-4'0'39'0,"1"0"-9"0,3 0 15 0,-2 0-6 16,2 0-5-16,0 0-3 0,5 0-17 15,4-4-2-15,7-5 6 0,4 1 2 16,6-2-6-16,7 2-1 0,4-1 5 15,9 2-2-15,9-3-3 0,4 1-1 16,6 0 4-16,0-1-5 0,1 3-9 16,1 0 2-16,-3 4-2 0,-4 0-1 15,-6 1-1-15,-9 0-1 0,-4 1 0 16,-9-1-1-16,-4 2-2 0,-6-2 3 15,-5-2 0-15,-8 2 1 0,-1 0 0 0,-6-1 0 16,-1 1 4-16,1-1-1 0,-2-2-3 16,0 2 4-16,0-1 0 0,0 2 4 15,-3 1-3-15,-1-1 0 0,1 1 0 16,2 1-4-16,-1 0 0 0,-2 0 0 15,2 0 0-15,-1 0 0 0,1 0-1 16,2 0 1-16,-3 2 0 0,2 1 0 16,-1 2 0-16,-1-1 1 0,3 5 1 15,-1-3-2-15,-4 3-1 0,3 3 2 16,-2 3 0-16,2 3 0 0,1 5-2 15,-3 5 0-15,3 4 1 0,1 6 0 0,-3 2 0 16,1 3-1-16,2 0 2 0,0-1 0 16,0 0-2-16,0 0 0 0,0-7-1 15,6-3 3-15,1-5-3 0,-1-7 2 16,3-3 1-16,-1 0-1 0,-3-6 2 15,2 2 2-15,-2-4-1 0,0 0 2 0,1-3-6 16,0 0 2-16,0-2-2 16,4-2 2-16,-4-1 1 0,0-1-1 15,0 1 1-15,-3-1-1 0,2 1-1 16,-4 0-1-16,-1-1 0 0,2 0 2 0,-2 1 1 15,0-1 2-15,0 1 1 0,-3-1-3 16,-5 1-2-16,0 3-1 0,-2-2 2 16,-4 1-1-16,-2 1-1 0,-4 1 0 15,-5 1 1-15,-6 1 0 0,-6 1-2 16,-7 1 1-16,-7 3 0 0,-11 2-1 0,-6 2-1 15,-6 4 0-15,-8 0 1 0,-2 2-1 16,0-3 0-16,7-3 1 16,11-2 2-16,14-8 1 0,11-3-2 15,12 1 2-15,9-3 1 0,7-1 0 0,9 0-1 16,2 0-3-16,2 0 3 0,0 0-3 15,0 2 0-15,0 2-2 0,0 2 3 16,3 1-3-16,0 2-9 0,-1 0-17 16,3-2-3-16,-4 3-14 0,4-5-32 15,-2-2-79-15,0-1-117 0</inkml:trace>
  <inkml:trace contextRef="#ctx0" brushRef="#br0" timeOffset="162247.28">11857 6906 93 0,'-2'-3'37'0,"1"0"-1"0,-1-1 14 15,-1 2-11-15,3 0-3 0,-1 0-7 16,-2 1-3-16,0 0-4 0,-1 0-4 0,1 1-3 15,-1 0-1-15,1 0 0 0,-1 0-3 16,1 0-4-16,0 2 1 0,2 2-1 16,-1-3-1-16,-1 3-2 0,3-1 3 15,-2-1 1-15,-1 0-2 0,3 1 0 16,-1-2-1-16,1 0 3 0,0 0 1 0,0-1 3 15,0 0-2-15,0 0-1 0,1 0 1 16,10-4-2-16,0-2 3 16,3-3-2-16,5 2-3 0,-2-2 0 15,3 0-1-15,2 2-1 0,-4 0 2 0,-1 3-2 16,-1 2-4-16,-2-1 2 0,-5 3 2 15,0 0-4-15,-6 0-2 0,0 0 4 16,1 0-1-16,-4 0-1 0,0 3 1 16,0 0 2-16,0-1 0 0,0 0-3 15,0-2-1-15,0 0 0 0,1 2-5 16,1-1-8-16,-1 0-12 0,2 1-16 0,2-2-16 15,-2 0-54-15,0 0-145 0</inkml:trace>
  <inkml:trace contextRef="#ctx0" brushRef="#br0" timeOffset="162802.31">12190 6754 48 0,'-7'2'92'0,"2"-1"-66"16,0 1 6-16,1 0 16 0,1 0-5 0,-1-1 1 16,3 0-6-16,-2-1-7 0,1 0 1 15,-1 0-4-15,3 0-6 0,-1 0 1 16,1 2-1-16,0-2-5 0,0 0-11 15,0 0 3-15,4 0 5 0,6 0 1 16,2 0-4-16,2-4-2 0,1-2 1 16,1 0-6-16,-1-1-1 0,2 2-2 15,-3-1 2-15,0 4-2 0,-1 0-1 16,-5 2-1-16,-1 0-3 0,3 0-9 15,-4 0-15-15,0 0-11 0,0 2-13 16,-4 0-46-16,-2 1-98 0</inkml:trace>
  <inkml:trace contextRef="#ctx0" brushRef="#br0" timeOffset="163254.31">12265 7024 157 0,'-5'0'43'0,"2"-1"19"16,-2-1-1-16,2-2-19 0,-1 1-3 0,0 1-1 15,0-3-13-15,-1 2-5 0,2 0 2 16,-2 0 2-16,4 3-2 0,-1-2 0 16,-1 2-2-16,3 0-8 0,0 0-5 15,0 0-5-15,3 0 0 0,2 0 3 16,4 0 1-16,4 0-1 0,2 0 0 0,1-5 0 15,2-1-4-15,-1 0 0 0,2 0 0 16,-2 0 2-16,-1 0-2 16,-3 0-1-16,-2 1-3 0,-3 0 1 15,1 1-9-15,-2 3-3 0,-3 1-13 0,1 0-10 16,-4 0-7-16,3 0-31 0,-4 0-78 15,0 0-134-15</inkml:trace>
  <inkml:trace contextRef="#ctx0" brushRef="#br0" timeOffset="164586.41">11364 6235 128 0,'0'0'35'0,"0"0"0"0,0 0 7 16,0-3-4-16,0 0-5 0,0 1 2 15,-2-2-7-15,1 1 0 0,1 0-5 0,-2-2-2 16,2 2 0-16,0 0-1 16,0 0-3-16,0 3-4 0,0-1-1 15,0 1-4-15,0 0-5 0,0 0-3 16,0 4 6-16,0 7-1 0,0 5 0 0,0 2-2 15,0 3-1-15,-3 1 2 0,0 2-4 16,2-4 1-16,-3 0 2 0,3-4-2 16,1-2 3-16,-2-2-1 0,2-5 2 15,0-2-2-15,0-4 1 0,0-1-3 16,0 0 6-16,0-4 7 0,3-7-7 0,5-5-4 15,3-2-2-15,3-3 1 0,-2-1-1 16,2-1-1-16,2-1 2 16,-4 0-1-16,4 1-1 0,2-1-1 15,-4 4 2-15,3 0 0 0,-3 5-2 0,-1 5 1 16,-1 5 0-16,-6 4 0 0,-3 1 0 15,2 0-1-15,-5 10 2 0,2 2 0 16,-1 3-1-16,-1 1 0 0,0 0 1 16,3 0 0-16,-3-3-2 0,0 2 1 15,5-6 1-15,-2-1-1 0,3-3-1 0,4-5 0 16,-3 0 2-16,3 0 0 0,0-1-1 15,3-8 0-15,1-2 0 0,1-3 0 16,1 0-3-16,-2 1-2 16,0 0 5-16,-2 4-6 0,-3-1-1 0,1 2 1 15,-4 4 5-15,-3 3-1 0,-1 1 0 16,-2 0-1-16,0 1 4 0,0 8 0 15,0 4-2-15,-2-2 2 0,-1 2 0 16,1 1 1-16,-1 2-2 0,2 0 0 16,1-2 2-16,0 1-2 0,0-2 0 0,0-2-2 15,0-4 1-15,6-2-7 0,2-2-15 16,1-3-18-16,3 0-8 0,-1 0-33 15,-1-2-43-15,-1-5-132 0</inkml:trace>
  <inkml:trace contextRef="#ctx0" brushRef="#br0" timeOffset="165019.43">11967 6191 1 0,'0'-6'-1'0,"0"0"91"15,0 0-12-15,-1-1-27 0,-6 1 17 16,0 2-21-16,-1 3-6 0,0-1-1 15,-1 2-15-15,-1 0 0 0,1 0-6 16,-2 5-1-16,0 4 0 0,1 3-5 16,-1 1-2-16,3 4 3 0,2-3-2 15,4 1-5-15,2 0-2 0,0-4-2 16,2-1 0-16,7-3-2 0,2-3 0 15,0-2 3-15,4-2-1 0,-1 0-4 16,3-5 3-16,2-6 1 0,0-2-1 0,-1-2-2 16,-1-2 1-16,-1 0 2 0,-4 0-1 15,-1 4-2-15,-3 0 0 16,-5 5 1-16,0 0 1 0,-3 5 1 0,0-1 2 15,0 3 3-15,-3 1 0 0,0 0-3 16,-2 5-2-16,-1 3 2 0,1 3-4 16,2 0 1-16,-2 3 0 0,1-2-1 15,1 2 1-15,0-2-2 0,1-2 0 16,2 1 1-16,0-3 1 0,0 0-4 15,0-3 1-15,3 2 1 0,3-4-2 0,1 0-10 16,0-3-11-16,1 0-12 0,-2 0-11 16,2-5-14-16,0-4-31 0,-4 0-76 15,3-3-47-15</inkml:trace>
  <inkml:trace contextRef="#ctx0" brushRef="#br0" timeOffset="165231.44">12128 6150 10 0,'3'0'0'15,"-1"0"197"-15,-2 0-127 0,0 0-17 16,0 0 7-16,0 0-18 0,0 2-6 0,0 4-4 15,0 2-6-15,0 0-3 0,-2 2-1 16,-1 2-12-16,2-1 1 0,-4-1-3 16,4 2 0-16,-1-5-6 0,2 0-3 15,0-1 2-15,0-2 0 0,0-2-3 16,2-1-4-16,2-1-7 0,4 0-5 0,0-3-6 15,4-6-12-15,1-3-9 0,0-1-9 16,-2-1-35-16,3 0-30 16,-3-1-10-16</inkml:trace>
  <inkml:trace contextRef="#ctx0" brushRef="#br0" timeOffset="165587.47">12271 6119 7 0,'5'0'0'0,"-4"0"70"0,-1 0 48 15,0 0-71-15,0 5 12 0,-1 1-16 16,1 2-10-16,-4-3-5 0,1 3-7 16,3 1-5-16,0-3-9 0,0 1-4 15,0-1-2-15,5-2 1 0,3-1-4 16,3 2 4-16,1-4-4 0,4 1-1 0,-2-1-7 15,1-1-12-15,2 0 5 0,0 0 0 16,-1-4-8-16,1-3-1 16,-5 1 4-16,-4-1 1 0,-4 2 13 15,-2-1 8-15,-2 1-3 0,0-1 8 0,0-1 8 16,0 2 11-16,0 0 9 0,-5 1 0 15,1 0-4-15,1 1-5 0,1 1-9 16,2 1-2-16,0 1 0 0,0 0-8 16,0 0-6-16,6 0 2 0,0 3 0 15,2 4-2-15,0 2 1 0,0 1 1 0,-1 1-3 16,4-2-2-16,0 0 3 0,0 1 2 15,-2-2-1-15,-2 0-1 0,-4 1 2 16,-3-1 3-16,0 2 2 16,0-1-2-16,-7-1 2 0,0 0-1 0,0-1-5 15,1-2 1-15,5-1-1 0,-1-4-7 16,2 0-27-16,0 0-64 0,0-11-138 15</inkml:trace>
  <inkml:trace contextRef="#ctx0" brushRef="#br0" timeOffset="165716.47">12640 6021 68 0,'1'3'191'16,"1"4"-148"-16,-2 1-38 0,0 2-3 16,2-1-16-16,-2-1-68 0,0 2-88 15</inkml:trace>
  <inkml:trace contextRef="#ctx0" brushRef="#br0" timeOffset="166440.51">12823 6870 13 0,'0'0'185'0,"0"0"-116"0,-5-3-35 16,2 1 15-16,0-1-12 0,-3 1 0 15,1 0-10-15,2 2-4 0,-3-1-2 16,3 1-7-16,0 0-2 0,0 0 5 0,-1 0-2 15,0 0 0-15,1 0-2 0,1 0 2 16,-1 0-5-16,3 1-4 0,0 3-3 16,0 1 0-16,6-2 0 0,8 1-2 15,6-3-2-15,10-1 4 0,10 0 1 16,13-1-4-16,12-8 4 0,8-1-2 0,3-1-1 15,1 1 0-15,-2 1-2 0,-4 0 3 16,-1 1 0-16,-7-1-2 16,-2 0 0-16,-5 4 1 0,-8-3 0 15,-3 1-1-15,-3-1-1 0,-5 0 2 0,-5 1 1 16,-5 2-2-16,-12 1 0 0,-9 1 1 15,-3 1 0-15,-3 2 1 0,0 0 4 16,-3 0-4-16,-9 1-2 0,0 6-1 16,-2-1-1-16,1 3 1 0,7 0-6 15,-2-2-16-15,8-1-21 0,0 1-20 0,0-5-61 16,0-2-173-16</inkml:trace>
  <inkml:trace contextRef="#ctx0" brushRef="#br0" timeOffset="167078.54">13745 6409 2 0,'3'-6'128'15,"-3"-1"-80"-15,0 3 3 0,2 0 7 16,-2-2-12-16,0 2-2 0,0 1-5 15,0-1-4-15,0 1-2 0,0-1-3 16,0 2-3-16,0 1-3 0,0-1-3 0,0 2 1 16,0 0-7-16,0 0-11 0,5 5 4 15,4 9 11-15,-1 11-6 0,-1 6-4 16,1 8 0-16,0 9 5 0,0 9 0 15,-1 6-10-15,0 3-1 0,0 1-1 16,0-2 2-16,-1-3-3 0,3-3 0 16,2-7 1-16,-2-5 0 0,5-6-1 15,-1-6 0-15,-3-7 1 0,3-3-2 16,-4-5-1-16,-3-4 1 0,1-4 1 15,-4-7 1-15,0-1-2 0,0-4 1 0,-3 0 1 16,1-2 0-16,4-9-1 0,-3-1-2 16,2-1-4-16,-4 0-3 0,2 2 0 15,-1 4-5-15,-1-1-3 0,2 2-9 16,1 0-10-16,0 0-9 0,5-3-13 15,-2-5-37-15,-1-4-155 0</inkml:trace>
  <inkml:trace contextRef="#ctx0" brushRef="#br0" timeOffset="168527.63">13699 6385 2 0,'0'0'107'0,"0"0"-16"16,0 0-45-16,0 0 13 16,0 0-14-16,1-3-7 0,1 1-4 0,-2-1-3 15,3 0-8-15,0-1-6 0,0 1 1 16,2 0-4-16,3 1-2 0,1 1-2 15,2-1 1-15,1 2 1 0,7 0-5 16,6 0 1-16,2 0 3 0,9-1-4 16,1-1 0-16,5-2-5 0,6 1-1 0,2-2 2 15,4-1-1-15,0 2-1 0,4-2-1 16,1 2 1-16,0-2 1 15,1 2-1-15,73-11-1 16,-54 3 0-16,8-3 4 0,2-1-4 0,-4 1 0 16,-6 4 1-16,-8 0-1 0,-2-1-1 15,-11 4 2-15,1-1 0 0,-6 0 0 16,0 0-2-16,-5-3 2 0,-3 5 2 15,-5 1-1-15,-7-1-2 0,-7 4 1 16,-4 0 3-16,-10 1-1 0,1 2-2 0,-6 0 1 16,-2 0 1-16,1 0-4 0,-1 0 2 15,-4 0 0-15,2 1 3 16,-3 0-4-16,0 1 0 0,0 0 4 15,0 0 0-15,-3 1 0 0,2 1-3 0,-4-2 1 16,4 1 0-16,1-3-2 0,-2 0-1 16,2 3 0-16,0-2 2 0,0 1-2 15,0 0 0-15,0 1 2 0,0-1 0 16,0 0-1-16,0 1-1 0,0 0 2 15,0-2 0-15,0 1-1 0,0 1-1 16,0-3 2-16,0 4 0 0,0-3 0 0,0 0-2 16,0-1 3-16,0 3-1 0,-2 0 3 15,-2-2-1-15,1 4 1 0,-2-3-1 16,0 4 1-16,-1 1-4 15,0 2 3-15,1 2-2 0,1 3 0 0,-2 2-2 16,1 3 4-16,0 5 2 0,1 2-2 16,-1 7-2-16,0 1 0 0,4 7 2 15,-1 3-1-15,2 5 0 0,0 5 3 16,3 6 4-16,7-1 0 0,-1-2-6 15,3-3 1-15,2-3 0 0,3-3 2 0,3 0 0 16,1-4 3-16,3-3-5 0,1 0 1 16,2-7-5-16,0-2 2 0,0-4 2 15,-4-3-3-15,0-3-2 0,-6-6 1 16,-6-4 1-16,-1-3-1 0,-10-6-1 15,1 0 3-15,-1-2 2 0,0-1-1 0,-3 0 1 16,-5 0-5-16,0 0 3 16,4 0-2-16,1 0 0 0,1 0 3 15,2 0-2-15,-1 0-2 0,-1 0 1 16,1 0 0-16,-1 0 1 0,2 0-1 0,-2 0-1 15,-1-2 2-15,-1 1 0 0,-4 1-2 16,-3 0 0-16,0 0 1 0,-4 0 0 16,-2 0-2-16,-5 0 1 0,-1 0-3 15,-2 0 0-15,3 0-1 0,2-1 2 16,1-1 4-16,4-1-1 0,-1-1 0 15,-4 0-2-15,2 1 3 0,-4-1 0 16,-1-1-2-16,-4 2 0 0,-4-1 3 16,-4 0-1-16,-9 2-2 0,-7-1 0 15,-12 1 1-15,-15 2 1 0,-15 0-3 0,-16 6-3 16,-11 5 2-16,-14 2-1 0,-5 2 1 15,-5 2-1-15,4 0 2 0,14 1 0 16,21-6 2-16,27-5-1 0,26-1 3 16,21-4 4-16,14-1-5 0,9-1-1 15,3 0 2-15,4 0 1 0,1 0-2 0,4 0 1 16,10 0 1-16,10-2 2 0,0-1-2 15,4-1-4-15,2 2 1 16,-1-1 0-16,1 3 1 0,-6 0-11 16,-2 0-9-16,-3 0-24 0,-4 2-21 0,-2 1-38 15,-6-1-112-15</inkml:trace>
  <inkml:trace contextRef="#ctx0" brushRef="#br0" timeOffset="169563.69">14773 7026 1 0,'5'0'19'0,"-5"0"25"0,0 0-5 16,0 0 24-16,0 0-6 0,0 0-20 16,-2 0 4-16,-1 0-1 0,2 0-8 15,-1 0-3-15,-1 0-4 0,3 0-6 16,0-1-3-16,-2-1-5 0,2 1 4 0,0-1-2 15,0 2 1-15,0-1 1 0,0 0 0 16,0 1-4-16,0 0-3 0,0 0-5 16,0 4 1-16,0 10 11 0,0 6-3 15,0 11-1-15,0 5 0 0,0 9-9 16,0 6 0-16,0 5 2 0,0 5 2 15,0-1 1-15,2 0-9 0,1-3 4 16,0-5 2-16,3-2-4 0,-1-6 0 16,-2-5 1-16,-1-1 2 0,-2 0-5 15,0-3 2-15,-3-6 17 0,-2-8-10 0,2-7-6 16,1-3 1-16,1-2 0 0,-1 3 2 15,2-1-3-15,-1-2-2 0,1 0 1 16,0-3 2-16,0 1-3 0,0-3 0 16,3-3 0-16,1-1 1 0,3 0-6 15,-3-4-9-15,4-6-11 0,-2-3-10 16,2-1-24-16,-2-4-35 0,-1-2-133 15</inkml:trace>
  <inkml:trace contextRef="#ctx0" brushRef="#br0" timeOffset="170279.73">14631 7062 15 0,'1'3'9'0,"1"-1"1"0,-2 1-6 16,0 0-1-16,0-2 3 0,0 2 52 0,0-1-52 16,0-1-2-16,-2 3 5 0,1 1 10 15,-1 1 13-15,0 1-3 16,-1-2-2-16,3 0 6 0,-1-1-4 15,-1-2-8-15,1 1 7 0,-1-1 9 0,1 0-2 16,-4 0-5-16,3-1-7 0,-2 0 3 16,2 2 0-16,1-3-6 0,1 0-1 15,0 0-4-15,0 0-4 0,3 0-7 16,8-9-2-16,4-5 4 0,4-3-3 15,4-2-1-15,2-3-1 0,3-1 0 0,3 0 1 16,-3 1-2-16,-2 4 1 0,-1 2 0 16,-7 6 2-16,-4 4-4 0,0 3 1 15,-8 3 2-15,1 0 0 16,-4 0-1-16,-3 6 1 0,0 7 5 0,0 3 4 15,-2 4 0-15,1 2-6 0,-2-1 2 16,3 0-2-16,0 2-3 0,0-3-2 16,7 1 2-16,3-1-1 0,0-2-2 15,4 2-1-15,0-3-1 0,2-2-7 16,2-2-1-16,1-3-7 0,3-3-8 0,4-1-14 15,-1-5-30-15,0-1-109 0</inkml:trace>
  <inkml:trace contextRef="#ctx0" brushRef="#br0" timeOffset="171487.8">13279 8402 22 0,'0'-4'170'0,"0"0"-95"15,0-1-24-15,0-2 6 16,0 2-16-16,0 0 0 0,0 1-3 16,0 1-13-16,0 2-1 0,0 1-7 0,0 0-6 15,0 3-5-15,0 10 6 0,0 8 1 16,-2 7-3-16,1 7-2 0,1 3 18 15,0-2-6-15,1-3-15 0,10-7 0 16,1-5-3-16,2-6-2 0,0-5 2 16,2-6 1-16,-1-3-1 0,2-1-2 0,-1-5 1 15,4-8 1-15,0-5-1 0,-1-2-3 16,-1-1 1-16,-2-1-1 0,-4 3-4 15,-1 1 1-15,-3 3-4 16,-3 4 5-16,1 3-2 0,-5 3 1 0,-1 2 4 16,2 3 0-16,-2 0-1 0,1 0-7 15,2 8 10-15,-1 2 1 0,3 2-4 16,2-1-2-16,4 1 0 0,0-2-2 15,3 0 5-15,-2-3-2 0,4 0 2 16,-4-6 2-16,2-1-2 0,0 0 0 0,-3-1 2 16,-3-8 1-16,0 1-2 0,-5-5 1 15,3 2-2-15,-4-1 7 0,-2-3-1 16,0 3-3-16,0 0 4 0,-4-2-1 15,0 3-2-15,-2-1-3 0,-1 0 1 16,3 4-2-16,2 0 1 0,1 4-1 16,1 1 3-16,0-1-3 0,0 4-13 15,7 0-4-15,1 0-12 0,5 8-8 16,-1 1-15-16,-1-1-29 0,1 2-44 15,-3-3-46-15</inkml:trace>
  <inkml:trace contextRef="#ctx0" brushRef="#br0" timeOffset="172217.84">13998 8382 27 0,'-6'0'165'0,"-7"0"-131"0,3 0-4 15,0 0 27-15,-2 2-15 0,-1 1 7 16,3 1-4-16,-4 3-14 0,3 4-1 0,-3 2-2 15,-2 5-2-15,-1 4-3 0,2 2 3 16,-2 2-5-16,7 2-1 0,1-3-7 16,6-2-5-16,3-3-4 0,0-6-3 15,9-3 0-15,4-4-2 0,2-5 2 16,2-2 1-16,5 0-1 0,0-12-2 0,3 0-3 15,-5-2-3-15,0-2-4 16,-5 3-2-16,-5 1 4 0,-3 4-2 16,-2 2 6-16,-5 2-2 0,0 3 5 15,0 1 1-15,0 0-2 0,0 0-1 16,-2 4 1-16,-2 4 2 0,-1 1-1 0,4 1 0 15,-4 1 1-15,3-2 0 0,2 3 3 16,0-3-3-16,4-2 1 0,3-2 0 16,1-3-3-16,4-2 3 0,2 0 0 15,3-8 1-15,0-4-1 0,1-4-1 16,-3-3 3-16,2-3-1 0,-1-4-1 0,-1 0-1 15,-1 0 1-15,-8-4 4 16,2 1 1-16,-2-1-1 0,-4-1 4 16,1-1-4-16,-2-1 2 0,-1 1-6 15,0 0 1-15,0 6 0 0,0 2-1 0,0 8 0 16,0 7 1-16,0 6 4 0,0 3-2 15,0 2-3-15,-1 11 1 0,-1 6 1 16,-1 3 0-16,0 4-1 0,0 6 2 16,0 5-1-16,1 2-2 0,1 2-2 15,1-1 4-15,0-1 0 0,1-6-2 0,10-7 0 16,5-6 0-16,1-9 1 0,1-8-1 15,7-3 0-15,0-12 2 16,3-11-2-16,1-9 0 0,-1-5 0 16,2-5 2-16,-2-3-1 0,-7 1-2 0,-2 0 1 15,-7 3 1-15,-5 2 0 0,-4 2 1 16,-3 0-2-16,0 2 1 0,-2 2 0 15,-4 8-1-15,1 8 3 0,1 12 7 16,-1 5 8-16,-1 8-8 0,1 14-4 16,-3 10 3-16,1 9 2 0,2 4-5 0,-1 1 2 15,4 1-4-15,2 2-3 0,0-1-1 16,0-2 1-16,13-4 0 0,7-6-23 15,11-8-20-15,7-8 1 16,7-8-15-16,-1-10-77 0,-5-2-205 0</inkml:trace>
  <inkml:trace contextRef="#ctx0" brushRef="#br0" timeOffset="173651.93">14995 8346 14 0,'0'-2'-14'0,"0"-1"104"15,0 1 2-15,0 0-45 0,0 1 17 16,0 1 2-16,0 0-23 0,-2 0-15 0,1 5-3 16,-2 6-7-16,3 5 4 0,-2 2 0 15,2 4-6-15,0 2-1 0,3 0-1 16,3-1-3-16,4-2-5 0,1-5-2 15,1-2-1-15,2-6 1 0,0-3-4 16,0-4 2-16,3-1 1 0,-2 0 0 0,2-8-3 16,-3-3 0-16,0-1 2 0,-1 0 1 15,-1-1-3-15,-1 2-1 0,-5 2 1 16,-3 1 0-16,2 4-2 15,-5 1-1-15,2 2 3 0,-1 1-3 0,1 0-2 16,-1 0 2-16,1 7 4 0,2 0 0 16,-1 3-1-16,4 0-2 0,-1-2 3 15,5 0 0-15,-4-1-2 0,6-2 0 16,-1-2 1-16,-1-3 1 0,-2 0-1 15,4-4 0-15,-5-5 2 0,1-2-1 0,0-4 4 16,-1-3-1-16,0 1 3 0,-1-1 3 16,-3-1-3-16,-1 2 3 0,0 1-2 15,-3-2 0-15,0 4-4 0,0 2 0 16,-8 1 0-16,3 2-1 0,-1 4-1 15,0-1-2-15,4 2 1 0,-1 1-1 16,3 3-2-16,0 0-13 0,3 2-8 16,4 6 4-16,5 2-18 0,2 1-8 15,-2 0-22-15,5-3-51 0,-4 0-72 16</inkml:trace>
  <inkml:trace contextRef="#ctx0" brushRef="#br0" timeOffset="174771.99">15683 8287 30 0,'0'0'155'15,"-1"0"-80"-15,-6 0-38 0,4 0 10 16,-1 0-12-16,-1 0-1 0,0 0-5 16,2 0-5-16,-1 0-6 0,1 0-5 15,-4 0 0-15,1 0 0 0,-2 0 4 16,-1 0 2-16,0 0-6 0,-4 0 7 0,1 3-3 15,-2 4-1-15,0 1-2 0,0 3 2 16,2 2-4-16,-1 3-5 0,1 3 5 16,3 2-2-16,1 1-3 0,3 2-1 15,5-3-3-15,0-3 1 0,3-2-3 16,7-6-1-16,4-4 1 0,4-1 1 15,-1-5 0-15,3 0-1 0,1-7-1 16,0-5-1-16,-1-1 2 0,2-4 2 16,-5-1-3-16,-1 0 2 0,-4 2-1 15,-4 0-1-15,-4 3 0 0,-2 0 0 0,-2 1 1 16,0 1-2-16,0 4 1 0,-6-1 0 15,3 5 0-15,-2 2 0 0,0 1-1 16,-1 0 1-16,0 7-2 0,1 5-1 16,1 1 2-16,-1 0 3 0,4 2-3 15,1 0-3-15,0-2 1 0,0 0 1 0,4-3-1 16,5-3 1-16,4-1-3 15,1-4 4-15,0-2-1 0,3 0-1 16,0-7 3-16,0-3 0 0,0-1-1 16,-3 0-1-16,0-2 0 0,-3 2 2 0,0-1 0 15,-2 1 0-15,-3 2 0 0,0 0 0 16,-3 1 1-16,2 3-2 0,-5 0 1 15,2 3 1-15,-1 2 1 0,-1 0-2 16,2 0-1-16,-2 0 0 0,1 4 2 16,1 8-1-16,-1-1-1 0,1 4 3 0,-1-1-1 15,-1 0-1-15,4-1 0 0,-3-2 1 16,-1 0-1-16,0-3 0 15,0-3 0-15,0-1-1 0,-3-1 4 16,0-3-2-16,-2 0 2 0,1 0-2 0,-1-9 0 16,2 0-2-16,1-3 0 0,-1-1 2 15,3 0-1-15,0-1-1 0,0 1-1 16,5 1-2-16,3 0-1 0,-1 1-9 15,4 3-4-15,0 2 1 0,-2 2 1 16,2 4 3-16,0 0 1 0,-2 0 6 16,4 0-2-16,-4 0 3 0,2 2 1 0,0 0 3 15,1-2 1-15,-2 0-2 0,2 0 2 16,-1 0 0-16,0-6 0 15,-1-1 0-15,3-4 0 0,-1 0 0 16,2-4 1-16,-4 1-2 0,0-4 1 0,1-1 1 16,-5-1 2-16,2 0-1 0,-2-2-1 15,-4-2 4-15,1-1 0 0,-3-3-3 16,0-2-2-16,0-2 4 0,0-1-2 15,0 3-2-15,0-2 0 0,0 1 1 16,-2 3-1-16,2 5 1 0,0 5 2 0,0 7 5 16,-1 2-2-16,-1 5 1 0,2 2 0 15,0 1-1-15,0 1 1 0,0 0-6 16,0 3-1-16,0 6 1 15,0 4 3-15,0 3-1 0,0 3 0 0,0 2-2 16,0 3 1-16,0 5 0 0,0 0 0 16,0 3 1-16,0 0-2 0,0-1 0 15,0 1 0-15,0 0 0 0,0-2-2 16,5 0 2-16,-3 2 1 0,1-1 1 15,0 2 3-15,-2-4-4 0,1-2 4 0,-2-2-3 16,1-5 0-16,-1-4-3 0,0-4 2 16,0-5 1-16,0-4-2 0,0-3 0 15,2 0 3-15,1-12-1 0,6-3-2 16,4-7-2-16,-1-3 1 0,4 2 1 15,-2-3-1-15,1 5-1 0,1 3 0 16,-4 3 1-16,-1 4 0 0,0 3-2 16,-3 4 2-16,-1 2 1 0,1 2-2 15,-2 0-9-15,2 0-5 0,1 0-9 16,-1 4-7-16,1 2-10 0,2-2-13 0,-2 0-40 15,2-1-106-15,2-3-39 0</inkml:trace>
  <inkml:trace contextRef="#ctx0" brushRef="#br0" timeOffset="177433.14">15578 6664 2 0,'1'0'130'0,"-1"-1"-95"0,2-4-2 16,1 0 17-16,-1-1-8 0,-2 4-1 15,0-2-9-15,0 3-3 0,0 0-10 16,0 1 2-16,0 0-3 0,0 0-4 0,0 0-3 15,0 0-8-15,0 2-2 0,0 2 1 16,3 0 0-16,1 1-2 16,7 1 3-16,0-2 4 0,5-1-1 15,4 2-1-15,3 0 0 0,5 0 1 0,4 2 3 16,4-3-1-16,3 0 3 0,0-2-6 15,1-2-3-15,-4 0-1 0,-4 0 2 16,1-5 0-16,-2-4-3 0,1-3 0 16,2-2 2-16,2-2 2 0,0 0-2 15,-2 0 2-15,1-1 0 0,-2 1 2 0,-2 1-3 16,0 0 1-16,-3-1 0 0,0 2 1 15,-2 0-5-15,1 1 1 0,-1 0 2 16,-1 0 0-16,1 2-1 16,-3-1-2-16,4 1 3 0,-3-1-3 0,1 0 1 15,-1 0-1-15,0 4 2 0,-2-4-1 0,-2 1 0 16,0 3-1-16,-1-4 2 15,-2 1 1-15,-3 0-1 0,5-3 4 16,-2 2 0-16,1-2-1 0,2-2-2 16,-1 0 1-16,1-2-1 0,-1 1 4 0,1-1-2 15,2-2-4-15,-2-1 7 0,3 3-4 16,-3-2 1-16,0 2-3 0,2 1 1 15,-2-1 0-15,0 2-1 0,2 0 0 16,-5 0 1-16,0 2 0 0,2 1-1 16,-5 0-1-16,4 1-2 0,-2 1 4 15,-1 0-3-15,4 0 0 0,-1 0 2 0,-2 3-1 16,3 1-1-16,1 1 0 15,0 2 0-15,3 0 1 0,-1-2-1 16,-2 2-1-16,-1 0 1 0,-5 2 2 0,-5 0-3 16,-6 1 0-16,-1 1 3 0,-2-1 1 15,0-1 0-15,0-1-3 0,-7 2 1 16,0 1-4-16,-3 0-6 0,1 0-8 15,3 0-17-15,1 0-19 0,-3 2-49 16,-1-2-140-16</inkml:trace>
  <inkml:trace contextRef="#ctx0" brushRef="#br0" timeOffset="185481.6">17477 5791 84 0,'0'-3'27'0,"0"3"-1"0,0 0 9 16,0 0-9-16,0 0-2 0,0 0-10 15,0 0-7-15,0 0 4 0,0 0 2 16,0 0-1-16,0 0 0 0,0 0 4 0,0 0 10 15,0 0-5-15,0 0-7 16,0 0-2-16,0-1-2 0,0 0 2 16,0 1 2-16,0 0 3 0,0 0-3 0,0 0-6 15,0 0-3-15,0 0-1 0,-3 0 0 16,-2 0-4-16,5 0 2 0,-1 2 1 15,-1 0-2-15,2-1 2 0,0 1-1 16,0-1 1-16,0 2 3 0,0-1-1 16,0 1 2-16,0 3-1 0,3-3 0 15,-3 3-1-15,2 0-3 0,1 3 4 0,-3-1-2 16,3 2 0-16,-3 2-3 0,0 2 4 15,0 2 14-15,0 0-6 16,0 1-8-16,0-6-3 0,0 1 2 16,0 1-2-16,0-5-2 0,0-2 0 0,0-1 2 15,2-2-2-15,-1-3-1 0,2 2 3 16,-1-2 0-16,2 0-1 0,-1-3-5 15,2-4-6-15,0 0-9 16,1-2-12-16,-1-2-14 0,-2 1-28 0,0-2-61 16,-3-2-114-16</inkml:trace>
  <inkml:trace contextRef="#ctx0" brushRef="#br0" timeOffset="186342.65">17482 5740 75 0,'0'0'16'0,"0"0"-10"0,0 0 1 0,0 0-4 16,0 1 9-16,-2 2 12 0,1 1-4 16,-1-3 2-16,-1 0 3 0,1 2 0 15,-1-3-1-15,3 2 2 0,0-2 1 16,0 0-6-16,0 1 3 0,0-1-5 15,0 0-3-15,0 0-7 0,3 0 6 16,5 0 5-16,3-1-10 0,3-3-4 16,3-1-2-16,2-1 0 0,1-2-2 15,1 2-2-15,4 1 0 0,0-1 2 16,1 1-1-16,-1-1 0 0,0 0 0 15,-5 2 2-15,-3 0-1 0,-4 0 0 0,-1 3 4 16,-4-3-3-16,-2 3 1 0,-3 1 4 16,-3-2-3-16,0 0 3 0,2 2 2 15,-2 0-7-15,1-1 1 16,1 1-3-16,-1-2-1 0,4 1-1 0,0 1 2 15,-2 0-1-15,1 0-1 0,-2 0 1 16,-1 0 1-16,3 0 1 0,-4 0-4 16,0 0 2-16,0 0 3 0,0 1 1 15,0 2-3-15,0 1 5 0,0 1 0 16,-4 2 1-16,1 0-2 0,-1 1-1 0,4 2 0 15,-2 0-2-15,-1 0-1 0,1 1-1 16,2 0 2-16,0 3-1 0,0 0-1 16,0 3-1-16,0-2 0 0,2-1 3 15,3-1-3-15,-2-2 1 0,1 2 1 16,1-2-1-16,1-2 0 0,0 0-1 0,-2-4 3 15,2-1-2-15,-2 0-1 16,3-2 1-16,-4-1 0 0,0-1 0 16,-2 0-2-16,4 0 4 0,-3 0-2 15,1 0 0-15,0 0-1 0,-3-2 1 0,0-1 0 16,0 1 2-16,0-2-2 0,-3 0 0 15,-5 2 1-15,-1-1 0 16,-4 2-2-16,-1 0 1 0,-4 0 1 0,-2 1 0 16,-2 0-3-16,-5 0 2 0,-2 0 0 15,0 7 0-15,-6 2-2 0,3 1 2 0,-1 1 0 16,1 1-1-16,4-1 0 15,6 1 0-15,5-1 1 0,8-1-4 16,4-3-17-16,2-1-11 0,3 0-20 16,0-4-50-16,0-2-112 0</inkml:trace>
  <inkml:trace contextRef="#ctx0" brushRef="#br0" timeOffset="192531.01">14440 6529 144 0,'1'-2'40'15,"-1"-1"-4"-15,0 2 4 0,2 0-7 16,-2-1-5-16,0 0-6 0,0 0-8 0,0 0-3 15,0-1 0-15,0 1-1 0,0-1-1 16,0 1-1-16,0-1 0 0,-2 0 1 16,1 3 0-16,-1-2 0 0,2 2 2 15,-1-1-1-15,1 0-3 0,0 0 0 16,0 1-2-16,0 0 0 0,0 0 0 0,0-2-4 15,-2 0 2-15,1 0 2 0,-2-1-1 16,1-2-2-16,-1-1 1 0,1 0 1 16,-2-2 3-16,1 0-6 15,-2 0 4-15,-1 2 2 0,1 1-1 0,-1 2-1 16,-3 2-2-16,1 1 2 0,-3 0 1 15,-3 2-6-15,2 5 1 0,-1 4 1 16,-1 1 2-16,3 3-4 0,-3 3 2 16,5 3 2-16,0 1-3 0,1 1 1 15,3 0-1-15,5-3 1 0,0-2 0 0,7-2-1 16,5-3-2-16,4-1 3 0,1-6-1 15,1-2 0-15,1-4-1 0,1 0 0 16,-1-7 3-16,1-4-2 0,-2-2-2 16,-2 0 4-16,-4-2-2 15,1 2-1-15,-2 0 0 0,-5 3 2 0,0 3 0 16,-5 2-2-16,-1 1 0 0,0 2 2 15,0 2-2-15,0 0 1 0,-4 2-2 16,-4 8 1-16,0 4 1 0,2 1-1 16,0 2-1-16,0 1 1 0,0 1 2 0,1 1-4 15,-1 4 2-15,-2 0 2 0,0-1 10 16,2-3-3-16,0-3-5 0,1-3-4 15,4-1 2-15,-1-3-2 0,2-2-1 16,0-4 1-16,3 0 0 0,3-2-3 16,1-2-11-16,0 0-14 0,3 0-14 15,0-2-25-15,-2-6-43 0,-5 2-92 16</inkml:trace>
  <inkml:trace contextRef="#ctx0" brushRef="#br0" timeOffset="192900.03">14696 6595 2 0,'0'-3'202'0,"0"1"-131"16,0 1-22-16,0-1 1 0,0 2-9 0,0 0-13 16,0 2-9-16,-5 9-8 0,3 5 4 15,-1 1-4-15,0 4-8 0,3 0-1 16,0-1 0-16,0-2 1 0,2-2 14 15,4-4-11-15,0-4-4 0,5-3 5 16,-3-5-3-16,1 0-3 0,0-2 6 0,4-8 1 16,-2-5 1-16,1-3-3 15,0-4-2-15,4-4-1 0,-4 3 1 16,-2-1-1-16,-3 4 1 0,-2 2-4 15,-2 2 0-15,0 4 0 0,-1-2-4 0,-1 3-9 16,1 2-15-16,0 2-16 0,-2 3-27 16,0 1-65-16,1 3-112 0</inkml:trace>
  <inkml:trace contextRef="#ctx0" brushRef="#br0" timeOffset="206045.78">18261 8911 111 0,'0'0'80'0,"0"0"-45"0,0 0 6 15,0 0 1-15,0 0-7 0,0 0-3 16,0 0-6-16,0 0-7 0,0 0 2 15,0 0-1-15,0 0-2 0,0 0-3 16,0 0 2-16,0 0-4 0,0 0-4 16,0 0-2-16,0 0-2 0,0 0 1 15,0 0 3-15,0 1-2 0,-1 1 1 16,1-2 0-16,-2 2-2 0,2 0 0 15,-1 0 4-15,-1 0 1 0,1 0-1 16,-1 2-1-16,1-2 0 0,-1 3-4 0,1 0 0 16,-1-1-2-16,0 3 0 0,2 2-1 15,-1 0 0-15,1 2 0 0,-2 0-2 16,2 3 2-16,0 6 1 0,0 6-2 15,0 4-1-15,0 7 10 0,0 8-5 16,0 6-2-16,0 9 1 0,0 5-1 0,2 6 0 16,3 2-1-16,-1-1-1 15,2 3 10-15,-1 5-13 0,0 6 0 16,-2 2 2-16,-2 4 2 0,1-5 0 15,-2-1-2-15,0-1 0 0,0-2 2 16,0-2 0-16,-5-2-1 0,-1-6 0 0,4-2 0 16,-1-5 3-16,3-3-3 0,0-2 2 15,0-11 2-15,2-6-2 0,6-10-1 16,-2-9 0-16,0-4 2 0,-1-4-1 15,-2-6-1-15,-2-4-1 0,-1-2 2 16,0-4-2-16,0-1 3 0,0 0-1 0,0 0 3 16,-1 0-5-16,-2 0 0 15,1 0-1-15,2 0 2 0,-3 0-2 16,3 0-3-16,0 0 1 0,0 0-5 15,0 0-7-15,3-6-7 0,3 0-2 0,4-6-6 16,-1 1-12-16,0-4-23 0,1-3-36 16,-3-6-147-16</inkml:trace>
  <inkml:trace contextRef="#ctx0" brushRef="#br0" timeOffset="207181.84">18246 8939 29 0,'2'0'6'16,"-2"-1"2"-16,1 1 104 15,-1-1-54-15,0-3-18 0,0 3 11 16,0 0-20-16,0-2-3 0,0 2 5 15,0-2-7-15,0 2 1 0,-1 0 0 0,-1-1-3 16,0 2-2-16,-1 0-4 0,0 0-5 16,2 0 3-16,-2 0-3 0,1 0-1 15,2 0-3-15,-2 0-2 0,2 1-4 16,0 2-4-16,7-1 0 0,7-1 3 15,9-1 0-15,6 0-1 0,12-2 0 0,7-5-1 16,3 0 3-16,2-2 0 0,2 0-4 16,-2-2 1-16,-2 1 6 15,0 2 0-15,-6 2-6 0,-3 0 2 16,-9 3 0-16,-7 0-2 0,-6 1-1 15,-6 2 2-15,-6-2 0 0,-3 2-1 0,-4 0-2 16,1 0 1-16,-2 0 3 0,0 0-4 16,0-2 1-16,0 2-6 0,0 0-5 15,3-1-7-15,2 1-7 0,-2 0-10 16,1 0-14-16,2 0-21 0,-2 3-56 15,-3 1-144-15</inkml:trace>
  <inkml:trace contextRef="#ctx0" brushRef="#br0" timeOffset="207918.89">18928 8852 25 0,'0'0'26'0,"0"0"-14"16,0-1 117-16,0-2-57 0,0 1-27 16,-1 1 18-16,-1 1-22 0,2 0-9 15,-2 0-1-15,2 0-14 0,0 0-6 16,0 5-2-16,0 8 7 0,5 2 1 15,3 2-7-15,3 1-1 0,1 1-2 16,2-1-3-16,3 3-2 0,2-1 0 16,1-4 1-16,3-1 1 0,2-4-1 0,0-5-1 15,1-2 0-15,-4-4-1 0,1 0 1 16,-3-5-3-16,-4-5 3 0,-1-2 2 15,-1-3 1-15,-1-4-2 0,-1 1 2 16,-1-5 1-16,-2 0-3 0,2 0 1 16,-5 1-2-16,-1 1-1 0,-1 1 1 15,1 0-2-15,-3 1 1 0,1-1-1 16,-3 2 1-16,0 4-2 0,0 2-2 15,0 3 0-15,0 6-3 0,0 2 0 16,-2 1-12-16,2 4-19 0,-1 7-6 0,-1 4-28 16,2 1-85-16</inkml:trace>
  <inkml:trace contextRef="#ctx0" brushRef="#br0" timeOffset="210211.02">19288 8826 23 0,'0'1'33'16,"-2"-1"8"-16,2 0 15 0,0 1-11 15,0-1-3-15,0 0-14 0,0 1-3 16,8-1 15-16,1 0-10 0,5 0-15 0,3 0-3 15,3 0 0-15,1 0-2 0,3 0 0 16,7 0 1-16,0 0 7 0,4-2 8 16,-1 2-13-16,0 0-4 15,0 0-2-15,0 0-1 0,6 0-2 0,10 0-2 16,1-1 31-16,3-4-26 0,-4-1-4 15,-5 0-3-15,-8-1 0 0,-4 0 3 16,-7-1-2-16,0 2-1 0,-2 2 0 16,-3-3 0-16,-1 3 1 0,-1-1 0 15,-2-1 0-15,-6 3 2 0,-2 0-2 16,-3 1-2-16,-2 0 7 0,0 1 1 0,-2-1 1 15,-1 1-3-15,2 1-4 0,-3-1 3 16,0 1-1-16,0 0-2 0,0 0-1 16,0 0 2-16,0 0-1 15,0 0 0-15,0 0-1 0,0 0-1 0,0 0 1 16,0 0 0-16,0 1 1 0,0 2 0 15,0 1 0-15,0-1-1 0,0-2-1 16,0 1 3-16,0 0-1 0,0 0-2 16,0 1 1-16,0-2 1 0,0 1 0 15,0 1-1-15,0-2 0 0,-3 1 1 0,2 1 0 16,-1-1-1-16,1 2 0 0,-1 0 1 15,-1-2 1-15,3 2 0 0,-3-2-2 16,0 1-1-16,-2 1 2 0,4 1-1 16,-6-2 0-16,6 5 1 0,-4-1-1 15,2 2-1-15,0 1 1 0,0 2 1 16,-2 1-1-16,2 4-1 0,-1 2 1 15,-3 3 1-15,3 4 0 0,-3 0-2 16,1 4 1-16,3 0 1 0,-3 1 0 16,3 3-2-16,1 2 1 0,2 0 1 0,0 3 1 15,0 0-2-15,0 0 0 0,3 1 1 16,2-2-1-16,1 2 3 0,2 0-1 15,3-1 0-15,0-2 10 0,0 0-18 16,-1-1 6-16,0-2 0 0,-1 1 0 16,-4 0 0-16,-1 0 0 0,-1 0 3 15,-3 0-2-15,2-2 2 0,3 1-4 16,-4-4 3-16,4 0 0 0,-2 0-2 15,0-2 2-15,0-2-1 0,2 0 0 16,-2 0 2-16,0 1-1 0,-1-2-2 0,-1-1 2 16,-1-1 0-16,2-1 0 0,-2-3-1 15,0 3 1-15,0-4 2 0,0 0 1 16,0 2-3-16,0-1 0 0,0 1-2 15,0 1 2-15,0 1 2 0,0-1-1 16,0 1-1-16,0-1-2 0,0 0 0 0,3 2 2 16,-2 0-3-16,2 0 2 15,2 2 0-15,-3-1 0 0,-1-3-1 16,4 1 1-16,-2-3 0 0,2 2-3 15,2-1 3-15,-1-2 0 0,1 0 4 0,-1-2-4 16,-1 2 2-16,1 0-1 0,0 0-1 16,-4 1 0-16,1 1 0 0,-2-2 1 15,1 3 0-15,-1-2-2 0,1-1 0 16,-2 1 0-16,1 0 1 0,-1-2 0 15,0-1-2-15,0 0 1 0,0-4 1 16,0 2 0-16,0-2-1 0,-1-4 0 0,-1 2 1 16,1-3-1-16,-4 0-1 15,4 2 1-15,-1 0 1 0,-1-2-1 16,3 5-2-16,0 2 1 0,0 4 3 15,3 3-1-15,-1-1-3 0,-2-3 2 0,6-2 1 16,-5-1-1-16,1 0-1 0,2 0 2 16,-4-3 0-16,4 1-1 0,-3-1-2 15,-1-2 3-15,0-1 1 0,2 0-3 16,-2-2-1-16,0-3 2 0,0 1 0 15,0-3-2-15,0 1 2 0,0-2 0 0,0 1 1 16,0 0 0-16,0-1-2 0,0 2 2 16,0 0 0-16,-2-2-1 15,1 1-1-15,1 1 1 0,-2-2 1 16,0 2-1-16,2 1-2 0,-3-2 3 0,2 2 0 15,-1-2-1-15,1 1-1 0,-2 0 2 16,-2 0 1-16,0-2-3 0,2 0 1 16,-3 0 0-16,-2 0 1 0,0 0-1 15,1 0-2-15,-1 0 2 0,0 0 2 16,-1 0-5-16,0 0 1 0,-2 0 0 0,-2 0 3 15,1 0-2-15,0 0-1 0,-2 0 1 16,-2 0 3-16,-1 0-3 0,-2 0 0 16,-1 0 1-16,3 0 2 15,-1 0-2-15,2 0-2 0,-4 0 2 0,1-2 2 16,-1 0-3-16,-1-1-1 0,-3 2 1 15,-1 1-5-15,2 0 0 0,2 0 5 16,0 0 0-16,-3 5 1 0,-3 3-1 16,-5 4-1-16,1-2 2 0,4-1 2 15,1 2-1-15,3-3-1 0,1 2 2 0,2-2-2 16,-3-1 3-16,2 0-1 0,0-2-1 15,-1-1 1-15,-1 1-2 0,-2-1-1 16,-1 0 1-16,1 1 2 0,-2 1-3 16,1 0 1-16,1 2 0 0,-1-1 1 15,-2-2-1-15,0 5-1 0,-1-3 1 16,-1 0 1-16,2-1-1 0,2-2-1 15,1 1 1-15,5 0 2 0,-2-2 1 16,5 0-1-16,0 0 1 0,2-2 1 16,2 2-2-16,1-1 0 0,3 0 2 0,1 0-1 15,0-1-2-15,0 0-1 0,1 1 1 16,-3 0 1-16,-2-1-2 0,-1 2-2 15,-4-2 3-15,-7 0 1 0,-6 5-4 16,-4-1 0-16,0-1 3 16,4 0 1-16,6-4-2 0,3 1-1 0,3-1 2 15,-1 0 0-15,2 0-1 0,0 0 0 16,3 0-1-16,0 0 4 0,6 0 1 15,2-2-2-15,2 2 2 0,-3 0-2 16,3 0-2-16,-1 0 0 0,0 0-2 16,1 0 3-16,-2 0-2 0,1 0 3 0,-3 0-4 15,0 0 3-15,1 0-1 0,-4 0-1 16,-2 0 2-16,0-3 0 0,-6 1-1 15,-7 1-1-15,-5 1 0 0,0 0 2 16,1 0-1-16,8 2-1 0,5 1 2 16,8-2-2-16,3-1 3 0,3 0-2 15,0 0-2-15,0 0 4 0,-1 0-1 16,1 0-1-16,2 0 1 0,-1 0 1 15,-1 0-2-15,0 0-1 0,-2 0 2 16,-1 0 0-16,0 0-1 0,0 0 0 0,0 0 1 16,-1 0 0-16,6 0-1 0,-2 0 0 15,0 0 2-15,3 0-2 0,0 0 0 16,0 0 0-16,0 0 0 0,0 0 1 15,0 0-2-15,0 0 1 0,0 0 0 16,0 0 1-16,0 0-1 0,0 0-1 0,0 0 2 16,0 0 0-16,0 0-3 15,0 0 2-15,0 0 0 0,0 0 0 16,0 0 0-16,0-2-4 0,1-1 4 15,4-6 2-15,1-4-2 0,2-6 0 0,0-7 2 16,2-7-2-16,0-3 0 0,-3-4 0 16,3-4 0-16,-4 0 1 0,-3-2-2 15,0-3 1-15,2-2 0 0,-5-1 0 16,0-1 0-16,0 2-5 0,0 5-1 15,-3 3 1-15,-2 7-3 0,-1 7 5 0,0 9-3 16,1 9-3-16,-1 4 0 0,3 6-3 16,0-1-10-16,1 2-5 15,0 0-13-15,2 6-8 0,0 4-15 16,0 0-62-16,0-3-211 0</inkml:trace>
  <inkml:trace contextRef="#ctx0" brushRef="#br0" timeOffset="214013.24">18505 9723 15 0,'1'1'-11'0,"1"-1"96"16,0 0-2-16,-2 0-52 0,0 0 13 16,0 0-10-16,0 1-4 0,0 0 1 15,0-1 2-15,0 0-7 0,0 0 2 0,0 0-6 16,0 0 1-16,0 0 4 15,0 0-2-15,0 0-6 0,0 1-5 16,-4 1-8-16,0 2 0 0,-1 3 4 16,-1 1-3-16,0 2-1 0,0 1-2 0,-2 2-2 15,2 4 3-15,-2 2 0 0,-3 3-1 16,0 3 4-16,0 0-2 0,0 1 1 15,4-1-6-15,0-1 3 0,1-2 0 16,6-3-2-16,0-4-2 0,0-4 0 16,10-3 0-16,-1-6 1 0,6-1-2 0,2-1 2 15,4-3 1-15,3-6-3 0,1-1 1 16,0-2 0-16,0 2 2 15,0 1-2-15,-2-2-1 0,0 4 1 16,-1-3 2-16,0 3-2 0,1 1-1 0,-3-2 1 16,0 2 2-16,-1 2-2 0,-5-1-1 15,-2 3 1-15,-4-1 1 0,-4 0-3 16,3 1-1-16,-4 1-3 0,0-1 3 15,-3 2-4-15,1-1-4 0,-1 0-5 16,0 1-3-16,0 0-8 0,0 0-18 0,0-3-29 16,0 0-60-16,0-1-74 0</inkml:trace>
  <inkml:trace contextRef="#ctx0" brushRef="#br0" timeOffset="214304.25">18669 9808 87 0,'5'0'303'0,"-2"4"-279"15,2 8 28-15,-1 0-1 0,-2 3-22 0,-2 3 7 16,0 0-8-16,0 3-8 0,0 2-1 16,0-1-4-16,-3 2-6 0,1-3-3 15,2 0-2-15,-3-4-3 0,3 0 0 16,0-3-1-16,0-3-3 0,2 0-13 15,5-4-10-15,6-4-11 0,2-3-9 0,2 0-24 16,0-5-52-16,-1-7-89 0</inkml:trace>
  <inkml:trace contextRef="#ctx0" brushRef="#br0" timeOffset="-214500.44">18992 10131 6 0,'-2'0'188'0,"1"0"-89"0,-1 0-49 16,0 0 22-16,1 0-25 0,-1 0-7 15,2 0 2-15,0 0-12 0,0 0-9 16,0 0-10-16,0 4 4 0,3-1-2 16,4 1 0-16,0 1-5 0,1-2 0 0,3 0-5 15,1 0-2-15,-1-3 1 0,3 0-1 16,2 0-11-16,-4 0-15 15,1 0-18-15,-4 0-21 0,-3-5-39 16,-1 3-137-16</inkml:trace>
  <inkml:trace contextRef="#ctx0" brushRef="#br0" timeOffset="-214177.42">19255 10071 103 0,'2'1'238'0,"-2"-1"-175"0,0 1-33 16,1 1 2-16,2 1-13 0,2-3 12 15,0 3-9-15,4 0-16 0,0-3-2 16,-1 0-1-16,4 0-2 0,-2 0-1 15,-1 0-1-15,0 0-7 0,1 0-20 16,-3 0-28-16,0-2-53 0,-7-2-98 16</inkml:trace>
  <inkml:trace contextRef="#ctx0" brushRef="#br0" timeOffset="-213909.4">19483 10117 56 0,'3'0'305'15,"-3"0"-240"-15,2 0-25 0,-1 0 1 16,-1 0-13-16,5 0 2 0,0 0-5 0,1 0-10 15,3 0-11-15,-3 0-1 0,2 0-1 16,0 0 0-16,0 0-2 0,1 0-3 16,-1 0-13-16,2 0-19 0,1 0-13 15,2-3-24-15,-2-1-67 0,-5 0-123 16</inkml:trace>
  <inkml:trace contextRef="#ctx0" brushRef="#br0" timeOffset="-206868">18599 8115 9 0,'0'2'-9'0,"0"0"127"16,0-2-57-16,0 0-42 0,0 0 14 15,-1 0-7-15,1 0-4 0,-3 0 5 0,3 0-2 16,-2 0 1-16,-1 0-8 0,2 0 0 15,-3 0 4-15,3 3-3 0,-4-3-1 16,2 3 0-16,-1 0-3 0,0-1-5 16,3 1-8-16,-2 0 3 0,1-1 0 15,2 2-4-15,0-3-2 0,0 2 0 0,0-1 5 16,3 0-1-16,4-1 2 0,0-1-1 15,3 0 6-15,5-1-4 16,-1-5 0-16,2-2 0 0,1-2 10 16,0-4-7-16,-2-3-2 0,1-2 5 0,-4-3 2 15,-1 1 0-15,-3 3-1 0,-7 1 0 16,1 1-4-16,-2 1-2 0,-5 0-3 15,-3-1 0-15,-2 5-2 0,-4 1 1 16,-2 2-3-16,-1 5 1 0,0 2 0 16,1 1 2-16,1 3-2 0,-1 8 0 0,4 3 0 15,0 4 1-15,2 4-2 0,-1 3 1 16,5 3 4-16,-1 3-3 0,7-2-2 15,0-1 0-15,0-3 2 16,6-4 0-16,1-1-3 0,6-1 1 0,-1-2 1 16,4-1-3-16,1-3 3 0,3-3-3 15,2-5-1-15,1-2-13 0,3-3-13 16,2 0-17-16,0-2-18 0,-2-9-40 15,-4-2-124-15</inkml:trace>
  <inkml:trace contextRef="#ctx0" brushRef="#br0" timeOffset="-206651.99">18982 8122 130 0,'0'0'286'0,"-1"0"-225"16,1 0-8-16,0 0-7 0,0 0-28 15,0 0 3-15,1 0-14 0,-1 0-7 16,0 0 0-16,3 0-1 0,-3 2 2 0,4 1-13 16,0-2-13-16,2 0-9 0,1 0-22 15,3-1-26-15,0 0-42 0,2 0-71 16</inkml:trace>
  <inkml:trace contextRef="#ctx0" brushRef="#br0" timeOffset="-206231.96">19274 7916 52 0,'-11'-3'254'15,"-5"3"-200"-15,1 0-7 0,-5 3-12 0,-2 7-13 16,2 4 9-16,3 3-16 0,1 2-4 16,7 3 5-16,3 1-9 0,1-1-4 15,5 1-5-15,0-2 3 0,6-4 1 16,10-6-4-16,1-2 2 0,5-6-3 15,3-3-2-15,-2 0-1 0,2-2 0 16,1-8 8-16,-1-3-1 0,-5-1 0 16,0 2-2-16,-8 1 2 0,-4 3 1 15,-3 2-1-15,-5 2 6 0,0 0 10 16,0 1-3-16,0 2-5 0,0 1-1 0,0 0 0 15,0 0-6-15,0 3-3 0,0 5-2 16,0 3-1-16,0 3 6 0,0 0-4 16,5 1-4-16,-1 0-4 0,-1-1 2 15,2 0 3-15,0 1 2 0,-2 1 4 16,0 0 1-16,-3 0-2 0,0-1 1 0,-6 0 4 15,-4-1 8-15,-2 1 3 16,-1-4-6-16,-1 2 7 0,1-1 4 16,-3 0-4-16,1-1-5 0,-1-1-1 15,1 1-2-15,2-5-8 0,2-1 0 0,4-1-2 16,0-1 1-16,3-3-18 0,2 0-17 15,2 0-20-15,0-6-60 0,0-8-242 16</inkml:trace>
  <inkml:trace contextRef="#ctx0" brushRef="#br0" timeOffset="-206086.96">19578 8089 536 0,'0'-2'29'0,"0"2"-22"0,-3 0 4 0,1 2-15 16,2 5-1-16,0-1-12 0,0-3-70 15,0-3-113-15</inkml:trace>
  <inkml:trace contextRef="#ctx0" brushRef="#br0" timeOffset="-205422.92">20176 7815 179 0,'2'-2'180'0,"-2"2"-136"16,0 0 5-16,0 2-34 0,0 7-2 15,-5 4 20-15,-1 4-10 0,0 3-11 16,-2 3 3-16,0 1-1 0,2 1-2 0,0 1-4 16,0 2 4-16,1 1 1 0,0-5 9 15,4-2-17-15,1-8-1 0,4-3-2 16,9-4 0-16,2-3 2 0,4-4 3 15,7 0-3-15,4-7 0 0,1-4-2 16,1 0-2-16,-1-2 1 0,0 4 1 16,0 0-3-16,-3-2 0 0,0 4 3 15,-2-2-1-15,-2 0-2 0,-3 2 1 16,-2 1 1-16,-7 1 1 0,-1 3-4 15,-6 1 0-15,-4 0-4 0,-1 1-1 0,0 0-10 16,0 0-8-16,0 0-10 0,-6 1-20 16,-5 3-33-16,-1 0-44 0,-4-4-113 15</inkml:trace>
  <inkml:trace contextRef="#ctx0" brushRef="#br0" timeOffset="-205173.9">20399 7925 408 0,'2'3'65'0,"-2"4"-46"0,1 6 47 16,-1 2-30-16,0 4 4 0,0 3-6 15,-1 0-9-15,-2 1-12 0,-2-1 0 16,-1 2-3-16,3-4-4 0,0 2 0 0,0-5-5 15,3-2 0-15,0-2-1 16,0-2 1-16,1-2-3 0,7-4-12 16,4-2-13-16,2-3-14 0,5 0-19 15,0-1-32-15,1-9-66 0,0-5-188 0</inkml:trace>
  <inkml:trace contextRef="#ctx0" brushRef="#br0" timeOffset="-204817.88">20784 7884 102 0,'0'-5'203'16,"0"-1"-148"-16,-6 0-4 0,1 1 3 16,-3 0-27-16,-3 2 16 0,-1 2-6 0,0 1-14 15,-1 0-2-15,2 3-3 0,0 8-4 16,1 6-9-16,2 1-1 0,0 3 0 15,2 3 1-15,4-1-4 0,2 1-1 16,0 0 0-16,11-5 0 0,3-5 0 16,6-2 0-16,1-6 1 0,-1-2 0 15,3-4-2-15,0 0 1 0,-3-8 1 0,5-4-1 16,-3-5-1-16,0-2 1 0,-4-2 3 15,-4 1-1-15,-6 0-1 16,-2 3-2-16,-6 0 6 0,0 3-2 16,0-1 0-16,-11 3-1 0,0 2-1 0,-3 0 2 15,2 4-4-15,1 4-1 0,0 2 1 16,5 2-4-16,3 7-11 0,3 2-13 15,0 4-6-15,2-1-22 0,4-1-18 16,3-1-25-16,2-2-103 0</inkml:trace>
  <inkml:trace contextRef="#ctx0" brushRef="#br0" timeOffset="-204527.87">21122 7922 14 0,'6'-9'175'0,"-6"1"-61"16,0-1-24-16,0 1-10 0,-9 0-27 0,-2 2-14 16,-5 2-14-16,1 3-4 0,-4 1 3 15,4 0-7-15,-2 9-9 0,1 5-2 16,5 1-2-16,2 4-3 0,4 2-4 15,2 1 3-15,3 1 3 0,0 0-4 16,8-3-1-16,3-2 2 0,3-3 2 0,3-3-4 16,2-3-1-16,1-4-2 0,3-3 5 15,0-2-4-15,0-5 4 0,-4-9 0 16,-5-5 4-16,0 0-4 0,-6 0 0 15,-2 0 0-15,-3 1 3 0,-3 2-1 16,0 1-2-16,-5 1 2 0,-4 2-2 16,0 2 0-16,1 2-3 0,2 4-8 15,1 4-6-15,4 0-5 0,1 3-20 16,0 7-8-16,1 1-25 0,10-3-16 15,-2 2-48-15,2-4-37 0</inkml:trace>
  <inkml:trace contextRef="#ctx0" brushRef="#br0" timeOffset="-204255.85">21382 7952 7 0,'5'-6'23'16,"-4"0"214"-16,-1 0-159 0,0-3 4 15,-9 1-23-15,-3 2-24 0,-2 2 6 16,0 2-13-16,-2 2-6 0,2 0-5 16,0 4-2-16,5 7-9 0,3 2-2 15,3 5-3-15,3-1 0 0,0 2-1 16,6 1-2-16,6-1 3 0,4-2 0 0,1-3-1 15,2-6-2-15,-1-4 0 0,5-2 1 16,1-2 0-16,4-4 0 0,0-10 5 16,-7-5-3-16,-1-1-1 0,-7 0 1 15,-7 0 6-15,0 1 10 0,-4 0-11 16,-2 1 2-16,0 2-2 0,-8 2-2 15,-4 0-3-15,-2 4-1 0,-2 1 0 16,1 1 1-16,-1 4-13 0,1 1-20 16,1 3-26-16,-2 0-39 0,1 0-94 15</inkml:trace>
  <inkml:trace contextRef="#ctx0" brushRef="#br0" timeOffset="-203419.8">22334 7817 50 0,'3'-7'261'0,"-3"2"-212"15,0-1 16-15,0 0-9 16,-1 0-19-16,-10 3-2 0,0 0-4 0,-4 0-7 16,-3 3-5-16,-2 0-3 0,-1 0-2 15,0 7-1-15,1 1-2 0,3 4-3 16,5-2 1-16,4 2-8 0,7-1 1 15,1 2-3-15,0 0-1 0,6 2 4 16,9-2-2-16,2 1-1 0,2 0 0 0,1 0 2 16,2 1 0-16,-1-2-3 0,-2 1 2 15,-2-1 1-15,0 1-1 0,-6-3-1 16,-3-1 1-16,-7 0 1 0,1-1-3 15,-2-1 2-15,-2 1 1 0,-8 0 3 16,-6 2-2-16,0 0-1 0,-7-1-2 16,2 0 4-16,-3-1-2 0,6 0-1 15,2-5-1-15,5 2 3 0,5-5-2 16,5 1-5-16,1-2-6 0,0 0-15 15,3 0-9-15,9 0-1 0,5 0-19 0,2-9-42 16,2 0-131-16</inkml:trace>
  <inkml:trace contextRef="#ctx0" brushRef="#br0" timeOffset="-202751.77">22520 7975 7 0,'0'0'201'0,"0"0"-125"0,0 0-35 16,0 0 7-16,0 0-20 0,2-1-5 16,-1 0-5-16,4-1-7 0,3 0 7 15,-2 0-6-15,3-2 0 0,1 1-1 16,-1-3 3-16,2 0 4 0,1-3-3 0,1-1 4 15,0-3-4-15,-2 2 0 16,-3-4-3-16,-2 2-4 0,-3 1 3 16,-3 0-5-16,0 0 2 0,-3-1-4 15,-4 3-1-15,-6 3-1 0,2 5-1 0,-4 2 3 16,-2 0-4-16,3 4-1 0,3 8-1 15,0 2 2-15,5 4-2 0,0 0 0 16,1 6 2-16,5 0 0 0,0-1 0 16,3 1-1-16,8-4 0 0,3-2 2 15,3-2-1-15,3-7-1 0,0-3 2 0,4-5 0 16,-3-1-1-16,2-4 0 0,1-6 0 15,-1-3 2-15,0-4 0 16,0 0-3-16,-2-1 1 0,-3 0 3 16,-1 1-3-16,-4 1 0 0,-4 3 5 15,-1 3 2-15,-4 2-3 0,-4 4 3 0,0 3 3 16,0 1-5-16,0 0-1 0,0 0-5 15,0 4-4-15,-1 7 3 0,1 2 1 16,0 1 1-16,0 3 0 0,0-3-2 16,0 0-2-16,0-1 3 0,0-3 1 15,0-4-1-15,0 0 1 0,0-4 1 0,0-2-2 16,0 0 3-16,0 0 4 0,0-9-6 15,3-3 0-15,0-3 2 16,0 0-2-16,2-3-2 0,-4 3 3 16,6-1 2-16,2 2-3 0,-3 1-2 0,2 3 2 15,-2 4 1-15,0 0-2 0,2 4-1 16,-2 1 2-16,0 1 0 0,2 0-2 15,-2 0-1-15,1 1 3 0,3 4 0 16,0-1-3-16,-4 1-17 0,5-1-1 16,-3 2-4-16,4-2-8 0,5 0-2 0,0-4 19 15,2 0-63-15,4 0-30 0,-3-6-63 16</inkml:trace>
  <inkml:trace contextRef="#ctx0" brushRef="#br0" timeOffset="-202187.73">23227 7805 37 0,'0'0'309'0,"0"0"-268"15,0 0 17-15,0 0-17 0,0 0-22 16,-1 0 15-16,-2 4-15 0,-1 5-7 15,-2 2 1-15,0 1-6 0,1 0 1 16,2 0-6-16,0-2 0 0,3 2-2 0,0-1 0 16,0-1 1-16,0 2-1 0,0-5-1 15,2 0 1-15,5-3-1 0,3-2-4 16,2 0 3-16,2-1-8 0,5-1 6 15,-2 0 2-15,3 0-5 0,0 0 3 16,-1-5 2-16,2 1-4 0,-2-6 6 16,0 2-2-16,-1-1 3 0,-1-5 0 15,-3 3-2-15,0-2 2 0,-3-1-1 16,-5 2 0-16,-4-1 2 0,-2 1-1 15,0 4 3-15,-6 1 1 0,-2 3-1 0,-3 3 1 16,3 1-1-16,-1 0-4 0,1 6-1 16,2 2 1-16,0 4 0 0,3 1-2 15,-2 1 0-15,3 0 2 0,2 1 0 16,0-2-2-16,0-1-2 0,5-1 1 15,4-4-2-15,4 1-2 0,7-3 1 16,5-5 7-16,7 0 1 0,2-5-4 16,-1-6 0-16,-4-2-2 0,-2-3 5 15,-4 0-1-15,-4-1-1 0,-4 2 3 16,-2 1 2-16,-6 2 4 0,-4 4 3 0,1-1 3 15,-4 5-3-15,0 1-6 0,0 2-5 16,3 1 0-16,0 0-3 0,0 4 0 16,2 5 4-16,-1 4-1 0,-1 0 1 15,2 4-2-15,-5 1 0 0,3 0 2 16,0 3-2-16,-3-3 3 0,0 1-2 15,0 0 4-15,-5 0 10 0,-2 0 9 16,1-2-2-16,-2-1-7 0,2-1-3 16,-2-3 1-16,3-5-5 0,2-2-3 15,0-2-1-15,3-3-5 0,0 0-2 16,0-3-12-16,0-6-24 0,0-6-27 0,-2-6-60 15,-1-6-242-15</inkml:trace>
  <inkml:trace contextRef="#ctx0" brushRef="#br0" timeOffset="-202046.73">23452 7478 361 0,'2'2'99'0,"2"4"-115"15,2 1 19-15,-2 1-3 0,-1 1-28 0,-3 1-18 16,0-4-195-16</inkml:trace>
  <inkml:trace contextRef="#ctx0" brushRef="#br0" timeOffset="-200893.66">21226 8404 46 0,'1'-2'138'0,"1"-2"-91"0,-1 2 3 15,1-1-5-15,-2-3-3 0,0 1 4 16,0 0-10-16,0-1-5 0,0 1-6 16,-2 0-3-16,-2-1-3 0,-2 2 0 15,-4 0-1-15,-1 2-4 0,-1 2-1 16,0 0-3-16,-2 0-3 0,-2 4 0 15,-1 5 4-15,-2 2-4 0,5 2 6 16,1 1 1-16,2 2-1 0,1 4-8 16,3 4 4-16,4 2-3 0,3 1-2 15,0-3-4-15,7 0 0 0,9-4 3 0,2-2-3 16,3 3 0-16,0-1 1 0,2-5 2 15,1-2-4-15,1-4-8 0,-1-5-3 16,3 0-7-16,-2-4-13 0,-4 0-14 16,2 0-14-16,-1-7-30 0,-9-5-55 15,-1-2-128-15</inkml:trace>
  <inkml:trace contextRef="#ctx0" brushRef="#br0" timeOffset="-199810.6">21457 8455 26 0,'1'0'214'0,"-1"0"-145"15,2 0-20-15,-1 0 4 0,2 0-12 16,-3 0-1-16,2 5-2 0,0 5-11 16,-2 3-12-16,0 2 0 0,-2 1-4 0,-6 0-1 15,5-1-3-15,-3-3 0 0,1-2 1 16,4-1-3-16,-2-5 0 15,3-3-2-15,0 0 0 0,0-1 0 16,0 0-3-16,3-6 6 0,5-7-1 0,5-2-4 16,5-3-1-16,-3-1 0 0,5 2 3 15,3-2-4-15,-2 0 0 0,0 3 1 16,-1 1 2-16,-3 4-2 0,-4 3-2 15,-2 4 3-15,-7 2 0 0,1 2-1 16,-2 0-3-16,-1 0 3 0,-1 4 5 0,-1 3-1 16,0 2-2-16,0 3 4 0,0 0-4 15,0 1 1-15,0 0 0 0,0-1 2 16,3-1-1-16,0-2-1 15,1-4-3-15,-1 1-1 0,0-4 4 0,0-2-2 16,3 0-1-16,0 0 4 0,5-6 2 16,3-5-6-16,0-1 0 0,0-1-1 15,3 0 3-15,-3 0-3 0,0 3-1 16,-5 2 1-16,-3 1 2 0,1 3-3 15,-4 2 0-15,-2 2 2 0,1 0 0 16,-2 0-2-16,0 0-1 0,0 7 4 0,0 2 2 16,-3 2-1-16,0 2-1 0,0 0 1 15,-1 0 0-15,3 0-3 0,1-1-1 16,0-1 3-16,0 0 1 15,0-4-4-15,3 0 0 0,3-2 3 0,0-2-5 16,4 1-7-16,2-4-9 0,0 0-4 16,6-2-4-16,0-6-1 0,2-4-12 15,2 2-4-15,0-1-9 0,-2 1 1 16,0-1-5-16,-4 0 10 0,-4 1 20 15,-3 0 23-15,-3 1 5 0,-2-1 15 0,-3 0 17 16,-1-1 8-16,0 2 7 0,-1 2-4 16,-7 1-4-16,-2 1-9 0,3 2-1 15,-6 1-5-15,6 2 0 0,-4 0-1 16,0 1-8-16,3 6-1 0,0-1-5 15,1 5-6-15,2 2 4 0,-1 1-1 16,1 3 1-16,5 1-6 0,-1 0 1 16,1-2-1-16,4-1 0 0,4-2-2 15,4-3 0-15,1-2 3 0,1-4-1 16,3-2-1-16,-2-2 0 0,4 0-1 0,-2-4 2 15,-2-6-1-15,-4-2-7 0,-1 0 1 16,-3 0-5-16,-2-2 1 0,0 1 1 16,-5 2 0-16,0 1 4 0,0 0-6 15,0 1 4-15,-3 0-1 0,1 3 1 16,-3 0 1-16,4 3 6 0,1 3 0 15,0-1 0-15,0 1-6 0,0 0-1 16,0 0 4-16,1 1 3 0,6 1-2 16,-1-1-2-16,3-1-1 0,-1 0 1 15,3 0 2-15,3 0 4 0,-4-6-4 0,0 0 4 16,4 0-3-16,-8-1 4 0,0 5 6 15,-3-1-1-15,0 1-3 0,-3 1 4 16,5 1-2-16,-3 0-3 0,1 0-4 16,1 0 0-16,-1 3 4 0,2 4-4 15,0 2 0-15,-1 0 0 0,3 2 1 0,-1 1 1 16,1 0-3-16,7 1 0 15,-1 1 3-15,1-1-2 0,1 0 0 16,-2-1-1-16,-4 0 3 0,-1 2-3 16,-8-3 7-16,0 0 6 0,-2 0 1 0,-10 1 7 15,-1-1-7-15,1-1 1 0,-4-1-3 16,3-2-3-16,0 2-5 0,1-6-2 15,1 3-2-15,3-2 1 0,0-3-7 16,4 3-17-16,-2-3-21 0,2 1-25 16,1-1-40-16,-1-1-174 0</inkml:trace>
  <inkml:trace contextRef="#ctx0" brushRef="#br0" timeOffset="-198506.52">22764 8400 54 0,'1'0'156'0,"-1"0"-69"0,0 0-36 0,0 0 7 16,2 0-31-16,-1 0 0 0,4 3 18 16,-2 8-12-16,2 4-9 0,-2 3-10 15,-3 1 0-15,0 6-1 0,0-3 0 16,-2 1-2-16,-2 0-2 0,-1-1 3 15,0-3-6-15,2-1 1 0,2-6 3 16,1-4-6-16,0-4-2 0,0-4-1 16,0 0 2-16,7 0 4 0,3-5 1 15,1-3-7-15,1-1 3 0,3-1 0 16,1 2-5-16,3 0 1 0,-2 0 0 0,-2 3 2 15,4-1-4-15,-2 2-3 0,3 0-1 16,-1 2-7-16,1-1-3 0,1 1-3 16,-2-2-3-16,-2 1 7 15,3-2-1-15,-4-1-1 0,-2 0 7 16,-2 0 10-16,-4-1-2 0,-2-1 1 0,-4 2 3 15,-2-3 1-15,0 2 1 0,0 0 7 16,0 1 5-16,-7 1 0 0,0 0 4 16,-6 1-4-16,1 1-3 0,-1 3-3 15,1 0 1-15,0 0-2 0,4 7-3 16,2 1-2-16,-1 5-3 0,6-2-1 0,-1 5 0 15,2 2 3-15,0-1-3 0,7-1-2 16,3 1 3-16,1-4 0 0,5-2-1 16,1-2-1-16,-3-4 2 15,3-3 1-15,-2-2-1 0,-1 0-2 0,0-8 3 16,-3-5 0-16,-3-1-1 0,1 0 0 15,-6 0 1-15,0 0 1 0,-3 2-2 16,0-3 0-16,-1 2 0 0,-4-1-2 16,0 3 3-16,2 2-9 0,2 4 0 15,1 1-4-15,0 4-5 0,4 0-20 0,4 0 10 16,3 0-1-16,5 4-16 0,-1 1-7 15,4-2 0-15,1 0 3 0,0-1-3 16,3-2 20-16,-3 0 24 0,-1 0-11 16,-3 0 13-16,-3-4 2 0,-3 0 8 15,-4-1 28-15,-4 0 5 0,-2 1 5 0,0 2 0 16,-11-1-16-16,-3 3-6 15,-2 0-5-15,-1 2-1 0,-1 5-3 16,1 3-2-16,1-1-4 0,4 5 1 16,2 0-3-16,3 1-4 0,3 2 1 0,3-2 0 15,1-1-1-15,0-1-1 0,6-4-1 16,3 0 1-16,2-5 2 0,2-3-1 15,2-1-1-15,-2 0 1 0,1-5-1 16,-1-4 1-16,-2 1 0 0,0-2 1 16,-2 2 1-16,-4 0 0 0,-2 0-1 15,-1 3 12-15,-2 2 3 0,0 0-3 16,0 2-6-16,0 1-1 0,0 0-7 15,0 4-7-15,0 6 6 0,0 4 2 16,3 6 0-16,-3 0-2 0,1 4-7 0,3 0-3 16,-3 3 3-16,1-1 0 0,-2 1 2 15,0-3 1-15,0 0 4 0,0 4 1 16,-2-1 0-16,-1-1 18 0,-2-6-12 15,-1-8-3-15,0-2 0 0,-3-4 11 16,-1 2 1-16,4-3-4 0,-2-2-1 0,1-3-1 16,0 0 1-16,1 0-7 15,2-2-1-15,4-3 1 0,0-4-4 16,0 1 0-16,0-4-8 0,7-5-5 15,6-2-19-15,1-2-17 0,0-5-19 16,3-5-37-16,-2-7-130 0</inkml:trace>
  <inkml:trace contextRef="#ctx0" brushRef="#br0" timeOffset="-198305.51">23616 8450 76 0,'2'0'318'0,"-2"0"-285"0,0 0 8 16,1 0-2-16,-1 3-20 0,0 5 12 15,0 4-11-15,0-1-14 0,-6 2-2 16,6 3-4-16,-4-2 0 15,4-1-3-15,0 0-4 0,0-3-3 0,1-1-8 16,5 0-5-16,1-4-8 0,5 0-6 16,2-3 11-16,3-2 8 0,2 0-22 15,1-2-6-15,1-10-29 0,1-3-41 16,3 0 8-16</inkml:trace>
  <inkml:trace contextRef="#ctx0" brushRef="#br0" timeOffset="-198118.5">23888 8447 7 0,'9'-18'22'16,"-3"0"112"-16,-6 2-25 0,0 1-51 16,0 4 5-16,-11 4-15 15,0 4 0-15,-3 3-8 0,4 0-11 16,-3 5-10-16,1 4-2 0,-1 7-8 0,4 1 5 15,0 3 0-15,3 3 1 0,1-2-8 16,3 2-3-16,2-3 0 0,0-2-3 16,5-1-3-16,3-2 3 0,3-5-2 15,3-2-5-15,1-1-10 0,8-4-3 16,4-3-2-16,4 0 15 0,0-10-34 0,-2 0-11 15,-4-1-17-15,-8 1-56 0,-6 0-49 16</inkml:trace>
  <inkml:trace contextRef="#ctx0" brushRef="#br0" timeOffset="-197890.49">23542 8375 469 0,'-6'-2'109'0,"0"2"-102"16,6 0 26-16,0 0-38 0,0 0-16 15,3 3-13-15,3-1-69 0,3-2-234 16</inkml:trace>
  <inkml:trace contextRef="#ctx0" brushRef="#br0" timeOffset="-193014.22">20212 9031 24 0,'0'0'3'0,"0"0"10"15,0 0 10-15,0-1-9 0,0 1-5 16,0 0 29-16,0-1 39 0,0 0-37 15,0-2-4-15,-2 0-6 0,2 1-2 16,0-1-3-16,-3-1 3 0,3 3-8 16,-1-1-4-16,-1-1-1 0,0 3-8 0,-1 0 2 15,0-2 2-15,0 2-6 0,-1 0 2 16,0 0-4-16,0 0 1 0,2 0-2 15,-1 0 1-15,2 0 0 0,-3 0-1 16,1 0 3-16,3 0-3 0,-1 0 3 16,1 0 3-16,-2 0-2 0,1 0 5 0,-1 1-1 15,1 0 0-15,-1-1 3 16,1 0-4-16,-3 0 0 0,3 0 2 15,-2 0-3-15,1 0-1 0,1 0 0 16,1 0-1-16,-2 0 1 0,2 0-1 0,0 0 3 16,-1 0-3-16,1 0 1 0,0 0-3 15,0 0 1-15,0 0-4 0,3 0-3 16,6 0-2-16,8 0 5 0,3 0 1 15,5-2-2-15,1 1-1 0,4 0 1 16,-1 1 1-16,2 0-2 0,-1 0 0 0,-4 0 2 16,-1 3 0-16,-5 0-1 0,-4-1-1 15,-3 2 1-15,-2-4 1 16,-3 1-1-16,-3 0-1 0,-4-1 1 15,1 0 1-15,-2 0 1 0,0 0-1 0,0 0 3 16,0 0-2-16,0 0 1 0,0 0-3 16,0 1 2-16,0-1-3 0,0 1 0 15,0-1-1-15,0 0 2 0,0 0-2 16,0 0-1-16,0 0 1 0,1 0 2 15,-1 0 3-15,4-1-1 0,-3-7 0 0,4-2-2 16,-4-2 0-16,1-3 1 0,-1-2 0 16,-1-2 1-16,0-4-1 0,0 0 1 15,0-2 2-15,-3-2-2 16,-1-3 2-16,1 0-1 0,-4-1-1 0,4 3 0 15,-1 3-1-15,-3 4-3 0,3 3 2 16,-3 8 0-16,4 2 2 0,2 6-1 16,-1 2-2-16,1 0-1 0,-2 6-1 15,3 8 2-15,0 1-4 0,0 2-10 16,0 0-13-16,1 0-15 0,4-1-23 0,-2-1-45 15,-3-3-176-15</inkml:trace>
  <inkml:trace contextRef="#ctx0" brushRef="#br0" timeOffset="-191989.15">20593 8414 28 0,'0'0'20'16,"0"-2"-12"-16,0 2-8 0,0 0 80 0,0-1-45 16,0 1-8-16,0 0 2 0,-1-2-15 15,1 2 5-15,0 0 2 16,0 0-4-16,0 0 3 0,0-1 13 15,0 1 4-15,0-1-5 0,-3 0-12 0,1 1 3 16,0-1 0-16,-1 0-4 0,2 1-5 16,1 0-1-16,-2 0-9 0,-1 1 1 15,3 3 0-15,-1 1 5 0,1 0-4 16,0 1 3-16,0 2-2 0,0 1-1 15,0-1 0-15,0 2 0 0,0-1-5 0,0 0 1 16,0 1 1-16,0-1-2 0,0 1 1 16,-2-2-1-16,2 2-1 0,0-5 1 15,0 2-2-15,0-1-8 16,0-4-5-16,0 2-10 0,2-2-4 0,-1 0-16 15,4 3-24-15,-5-3-31 0,0 0-63 16</inkml:trace>
  <inkml:trace contextRef="#ctx0" brushRef="#br0" timeOffset="-191664.13">20441 8494 87 0,'0'-3'161'0,"0"0"-82"16,0 2-18-16,5 0-26 0,6 1-3 16,1-2 4-16,5 2-11 0,3 0-12 15,4 0-2-15,2 0-5 0,2 0-1 16,0 0-3-16,3 0 2 0,-5 0-3 15,-3 0-1-15,-1 0-12 0,-6 0-15 16,-2 0-28-16,0 4-32 0,-5-4-94 16</inkml:trace>
  <inkml:trace contextRef="#ctx0" brushRef="#br0" timeOffset="-189993.04">18257 11347 21 0,'0'0'29'0,"0"0"-27"0,1 0 18 16,1-1 106-16,-1-2-87 0,1 0 3 0,0 0 4 15,-1 1-12-15,-1-1-3 0,2 1-7 16,1 2-4-16,-3-1-1 0,0 1 6 15,0 0-1-15,0 0-3 0,0 0-5 16,0 0-4-16,0 0 2 0,0 0-4 16,0 0-2-16,0 0 3 0,0 0-2 0,0 0 2 15,0 0-2-15,0 0 2 16,0 0 4-16,0 0-7 0,-3 0-5 15,-7 0-3-15,0 0 0 0,-4 0 0 16,-5 0 0-16,-3 0-2 0,-3 3 4 16,-2 1-2-16,-4 1-2 0,0 1 1 0,-4-2 2 15,1 1-1-15,2 0-1 0,1-3 1 16,9 0 1-16,8-1-1 0,5-1 0 15,6 1 2-15,0-1-2 16,-1 0 0-16,3 0 0 0,-1 0 0 0,2 0 1 16,0 0-1-16,0 0 0 0,0 0 1 15,0 0 2-15,-3 0-3 0,0 0-2 16,0 0 3-16,-2 0 0 0,1 0 0 15,1 0-2-15,0 0 3 0,1 0 0 16,-1 0 2-16,1 0-3 0,1 0-2 0,-2 0 6 16,0 0-3-16,3 0 0 0,0 0 2 15,0 0-1-15,0 0 1 0,0 0-1 16,0 0-1-16,0 4 2 0,-2 2-5 15,-1 2 1-15,1 8 3 0,1 1-1 16,1 6-1-16,0 2-1 0,0 5 2 0,0 6-1 16,0 4 0-16,0 2-1 15,0 2 3-15,0-2 0 0,0-1-3 16,0-3 0-16,5-4 0 0,-2-4 3 15,3-3-1-15,-5-7-2 0,2-2 0 0,-1 0 4 16,-2-4-1-16,0-1-3 0,0-1 2 16,0-4 0-16,0-2-1 0,0-2 0 15,0-2 0-15,0-2 3 0,0 0 1 16,0 0 2-16,0 0 0 0,-3-4-4 15,0-5-3-15,1 2-1 0,2-3 1 0,0-1 0 16,0 3-2-16,0-2-7 16,2 2-15-16,4 1-8 0,0 1-15 15,2 3-15-15,0 1-17 0,-4 0-40 16,3 0-153-16</inkml:trace>
  <inkml:trace contextRef="#ctx0" brushRef="#br0" timeOffset="-189337">17531 11990 17 0,'-3'1'35'0,"3"1"-17"15,-3-2-8-15,0 1-6 16,-2-1 82-16,1 0-16 0,1 0-45 16,-1 0 13-16,0-1-13 0,1-1-2 15,0-1 6-15,-1 1-6 0,1 2 0 0,0-1-1 16,0 1-4-16,-1 0-3 0,0-2 3 15,1 0-2-15,0 2 1 0,0 0-4 16,0 0-2-16,0 0 0 16,1 0 0-16,1 0-2 0,-1 0 0 0,1 0 4 15,1 0-5-15,0 0-3 0,0 0 0 0,0 0-4 16,3 2-1-16,8 0 6 0,7-1 4 15,7-1-5-15,6 0 0 16,9 0-3-16,5 0 0 0,7-3 0 16,3-2-2-16,3-2 0 0,-1 1 0 0,-1-1 2 15,-2-2 0-15,-4 0-3 0,-4-2 2 16,-7 1 0-16,-5 2 1 0,-8 0-2 15,-5 1 0-15,-4 3 1 0,-3 0 0 16,-5 1-2-16,0 3 1 0,-3-1 1 16,-1 1-1-16,0 0-1 0,-1 0 0 0,3 0 2 15,-1 0 0-15,0 0-2 0,0 0 1 16,2 1 1-16,-5 0 0 0,3 1-2 15,-3-2 0-15,2 0 3 16,-3 0-2-16,-1 0-2 0,1 0 1 0,-2 0 1 16,0 0-3-16,0 0-1 0,0 1-3 15,0-1 0-15,0 0-5 0,0 1 3 16,-2 1 1-16,-3 0-5 0,1 0-4 15,-1-2-13-15,-1 2-21 0,3 0-24 16,-2-2-78-16</inkml:trace>
  <inkml:trace contextRef="#ctx0" brushRef="#br0" timeOffset="-187628.9">17734 12149 54 0,'-6'1'18'0,"0"1"1"16,0-2 12-16,1 0-8 0,0 0 20 16,2 0-5-16,-1 0-4 0,1 1-2 15,3-1-8-15,-4 0-2 0,3 0 3 16,-1 0 1-16,1 0-1 0,-1 0-3 0,-1 0 1 15,0 0-1-15,0 0-2 16,-3 0-1-16,1 1-4 0,0 0 0 16,-1 0 0-16,2 1-5 0,-1 1 1 15,-1-2 1-15,4 1-1 0,-2-1-1 16,2-1-4-16,2 0 2 0,0 0-6 0,0 1-3 15,2 0 1-15,10 1 3 0,3-2 3 16,6 0-3-16,3 0 0 0,3-5-4 16,1-1 3-16,3-2-3 0,-2 1 2 15,2-2 0-15,-3 0 2 0,-3 0-4 16,-2 1 2-16,-3-2 0 0,-1 4 0 0,-5 1-1 15,-6 1-1-15,-2 2 2 16,-2 1 0-16,-4 1-3 0,0 0 1 16,0 0 1-16,0 0 0 0,0 0-9 15,0 0-7-15,0 5 2 0,0 2-12 0,0-3-4 16,0 0-18-16,0 1-5 0,0-1-17 15,0-1-36-15,0-1-60 0</inkml:trace>
  <inkml:trace contextRef="#ctx0" brushRef="#br0" timeOffset="-187342.88">17812 12291 262 0,'0'0'61'15,"0"0"-19"-15,0 0 9 0,0 0-19 16,0 0 0-16,3 0-8 0,6 0 0 15,5 0-5-15,3 0-4 16,5-3-6-16,1-4-7 0,-1 2 0 0,1-1-2 16,-1 0-2-16,-3 2-13 0,-1 1-26 15,2 2-14-15,0-2-59 0,-4-1-167 16</inkml:trace>
  <inkml:trace contextRef="#ctx0" brushRef="#br0" timeOffset="-185231.76">18522 12146 63 0,'0'0'21'0,"0"0"-14"0,0 0 15 16,0 0 57-16,0 0 6 0,0 0-44 15,0 0 1-15,-3 0-1 0,1-1-12 0,1-1-1 16,-2-1-1-16,1 1-5 15,1-2-1-15,-1 0-1 0,0 1 0 16,-1-2-9-16,0 1 2 0,0 0-2 16,2-1-3-16,-4 1-1 0,3-1-4 0,-4 1 3 15,2 0-4-15,-3-2 0 0,1 3 0 16,-2 0 0-16,1 2 4 0,-1 1-4 15,-3 0-1-15,-1 6 2 0,1 7-2 16,0 1-2-16,-2 6 1 0,4 2 1 16,1 3-1-16,4 1-1 0,4 0 0 0,0-2 2 15,3-4-2-15,11-4-1 0,3-2 1 16,3-6 2-16,5-3-2 15,1-3-1-15,1-2 2 0,-1-5 2 16,0-5-1-16,-6-7-2 0,1-1 3 0,-4-3 0 16,-5-5-1-16,2 3 0 0,-8 2 0 15,-3-1 7-15,-1 3 1 0,-2 1 0 16,-5 2 1-16,-1 2-3 0,-8 2-5 15,2 3-3-15,-1 0 3 0,-1 0-1 16,2 5-2-16,6 0-1 0,1 3 1 0,5 1-6 16,0 6-19-16,2 6-6 0,5 6-13 15,3 0-19-15,0 0-21 0,3-1-64 16</inkml:trace>
  <inkml:trace contextRef="#ctx0" brushRef="#br0" timeOffset="-184986.75">18823 12247 107 0,'-3'15'54'0,"1"0"-34"0,2-2 1 0,0-1-10 16,0-1 26-16,2-3 6 0,4-2 27 15,3-3-51-15,2-3 1 0,3 0 5 16,0-5 4-16,0-4-3 15,0-2-9-15,-3-3-3 0,-2-1 3 0,0-2-2 16,-1-1 1-16,-5 0-7 0,2 2-8 16,-4-1 3-16,-1 2-2 0,2 2-3 15,-2-1-4-15,0 0-15 0,4 2-14 16,0 2-16-16,2 1-29 0,3 0-87 15</inkml:trace>
  <inkml:trace contextRef="#ctx0" brushRef="#br0" timeOffset="-77025.58">15817 13948 15 0,'1'0'22'0,"-1"3"119"16,0-2-51-16,0-1-55 0,0 1 2 0,0-1-2 16,0 0-7-16,0 0-4 15,0 0 2-15,0 0 1 0,2 0-8 16,-2 0 0-16,0 0-3 0,0 0-2 15,0 0 2-15,0 0 0 0,0 0 1 0,0 0-5 16,0 2-2-16,0 3-1 0,-3-1-5 16,-2 2-2-16,2-1 3 0,0-3 3 15,3 3-3-15,-3-3 3 0,1 1-2 16,2-2 1-16,0-1-1 0,0 0-4 15,0 0 1-15,0 0-2 0,0-2 3 0,3-10-2 16,6-12 2-16,7-9 0 0,1-4-2 16,2-6 1-16,1-2-2 15,1-2 0-15,-2-7 2 0,0-2-2 16,-1-1-2-16,-1 0 1 0,-3 8 1 0,0 4 0 15,-3 9-3-15,-2 9 3 0,-2 6-1 16,-3 6 0-16,-2 5 0 0,-1 3 1 16,1 4 0-16,-1 1-2 0,-1 2 0 15,2 0-3-15,4 5 4 0,-1 10 0 16,3 7 0-16,-1 5 3 0,0 4-1 0,0 4-3 15,1 2 1-15,-2 2 1 0,2 2 1 16,0-2 0-16,1 1 0 0,0-3-1 16,1-2 2-16,-1-2-2 15,0-1-2-15,2 0 3 0,0-1-1 16,0 0-3-16,-2-2 4 0,0-2-4 0,1-3 3 15,-2-2-1-15,-1-1-1 0,-1-4 1 16,-1-1 2-16,0-1-3 0,-1-4 0 16,1 2 3-16,-3-5-5 0,1-4-6 15,-3-1 1-15,0-2-2 0,0-1-4 16,0 0 4-16,-6 0-8 0,-4-5-21 0,-2-6-8 15,-2-6-12-15,-2-4-14 0,-4-8-51 16,-3-4-111-16</inkml:trace>
  <inkml:trace contextRef="#ctx0" brushRef="#br0" timeOffset="-76889.58">15995 13715 318 0,'-9'-6'54'0,"4"4"-5"0,5 2 14 15,0 0-35-15,3 0-24 0,8 2 21 16,6 4 3-16,6 2-10 0,4 0-6 16,0 1-5-16,4 1-4 0,-1 1-3 15,-1 1 0-15,-1 3-15 0,2 1-7 0,-4 2-11 16,2 1-22-16,-5-1-52 0,-3 0-152 15</inkml:trace>
  <inkml:trace contextRef="#ctx0" brushRef="#br0" timeOffset="-76433.54">16465 13929 269 0,'0'-5'82'0,"0"-4"-45"0,0-3-4 16,3-6-14-16,6-5 15 0,3-6-4 0,1-6-14 15,2-2-3-15,1-2 1 0,-4-6 1 16,-2-1-5-16,0-7 0 0,-5-2-4 15,0 2-2-15,-1 4 0 0,-4 10-4 16,0 10 5-16,0 9 9 0,-6 7-1 16,3 5-1-16,-2 6 0 0,1 2 2 15,1 3-6-15,-2 15-10 0,-1 10 0 16,4 10 4-16,-2 7 0 0,4 9-3 15,0 4 0-15,0 3 3 0,0-2-4 16,4-5 4-16,6-11-5 0,5-8-1 0,4-7 2 16,1-13-1-16,3-5 1 0,2-7 2 15,1-3 2-15,1-10-2 0,2-8 0 16,-3-8 2-16,1-7-1 0,-6-1 0 15,-2-3-2-15,-3-4 3 0,-6-1-2 16,-5 0 1-16,-2 0 0 0,-3 3 1 0,0 9 0 16,0 7-1-16,-4 7 4 15,-1 10 15-15,-1 5 3 0,-1 1-9 16,0 13-4-16,-1 12-7 0,0 11-2 15,5 10 2-15,2 3-2 0,1 0 0 16,0 3 0-16,4-4-1 0,10-3-1 0,8-1 1 16,9-6-5-16,6-7-6 0,11-5-24 15,3-8-17-15,5-5-27 0,0-8-63 16,-3-5-289-16</inkml:trace>
  <inkml:trace contextRef="#ctx0" brushRef="#br0" timeOffset="-75630.5">17894 13630 6 0,'5'-5'81'16,"-2"-1"2"-16,-2-2 2 0,4-1-20 16,-5 1-10-16,3 0-7 0,-1 1-5 15,-2-1 0-15,1 2-6 0,-1-1-9 0,0 1-4 16,0-1-1-16,-1 1 2 0,-4-1-11 15,-1 4 1-15,-2-2-2 0,-3 3-2 16,2 2-6-16,-4 0 2 16,-2 0-2-16,1 4 0 0,-1 7-4 0,1 4 3 15,4 6 0-15,3 2 0 0,5 5-2 16,2-1-3-16,0 1 1 0,3-3 0 15,9-1 1-15,4-3-2 0,3-3 1 16,5-1-1-16,1-4-5 0,2-4 1 16,0-2 5-16,1-7-9 0,0 0-6 0,-1-2-1 15,-1-9-5-15,-1-2-1 0,-4-2-8 16,-3-1-8-16,-5-2-6 0,0 0-8 15,-4-3-11-15,-1-2-44 0,-5-3-76 16</inkml:trace>
  <inkml:trace contextRef="#ctx0" brushRef="#br0" timeOffset="-75181.47">18136 13140 63 0,'0'-1'155'16,"1"0"-105"-16,-1 1-23 0,4 0-4 15,-3 0 7-15,2 2 7 0,2 9-7 16,-1 3-4-16,3 4-8 0,-3 4-1 15,1 4-1-15,1 3-2 0,2 3 3 16,-5 2 0-16,2 6-1 0,-4 1-2 16,-1 2-1-16,0 1 22 0,0 0-21 15,-3 0-3-15,2-5 2 0,-1-5-3 16,2-9-6-16,2-6-2 0,4-6-3 15,3-3 2-15,-1-6 0 0,1-2-2 0,2-2 1 16,1-2 0-16,2-9 3 0,0-5-2 16,3-1-1-16,-4-3 1 0,-2-2 0 15,-1 1-2-15,-2-1 2 0,2 6-1 16,-3 3 1-16,-1 2-2 0,1 5 1 15,-4 4 0-15,-2 0 0 0,-1 2-2 0,0 0-1 16,2 0 2-16,-2 5 4 16,1 5 1-16,1 3 0 0,-2 5 3 15,0-4-1-15,0 1-5 0,2 1 4 16,-2-1 1-16,0-1 1 0,0 0-5 0,0-1 0 15,0-1 0-15,3 0-1 0,1-4-3 16,1 0 2-16,1-2 0 0,2-2-4 16,1-1-8-16,2-2-5 0,3-1-16 15,0-1-3-15,3-6-19 0,3-5-18 16,-1 2-15-16,-1-3-163 0</inkml:trace>
  <inkml:trace contextRef="#ctx0" brushRef="#br0" timeOffset="-74642.44">18599 13625 242 0,'0'-1'93'0,"0"1"-60"16,0 0 12-16,0 0-8 0,0 0 2 0,0 0-10 15,0 1-17-15,0 4-3 0,2 2-4 16,0-4-5-16,1 2 2 0,-2-2 0 16,4 0-3-16,1-1 1 0,3 0 2 15,2-2 6-15,3 0-7 0,0 0-2 16,0 0-1-16,0 0-3 0,2 0 2 0,-6 0 0 15,1 0-3-15,-1 0 5 0,2 0 0 16,-3 4 0-16,2 2 1 16,-5 2 0-16,2 3 0 0,1 0-1 15,-2 7 3-15,2 0 0 0,-3 5-2 0,0 1-1 16,2 4 2-16,-2 4 1 0,2 5 0 15,0 2-3-15,-4 2 4 0,1 0-3 16,3 3 2-16,-5-7-1 0,0-3 1 16,-3-6 2-16,0-10 1 0,0-1 4 15,0-7-2-15,-3-5 8 0,0-2 6 0,-5-3-4 16,2 0 2-16,0-2-7 0,-5-13-4 15,1-4-2-15,0-6 5 0,-1-6-1 16,1-5-8-16,4-3 0 16,-3-6 2-16,4-4 1 0,4-5-4 0,-1-7-2 15,2-1 0-15,9 0 1 0,5 1-2 16,10 10-4-16,0 7 4 0,1 12-3 15,5 10-1-15,-4 6 0 0,0 3 0 16,-1 5 7-16,-1 4-6 0,-7 3 3 16,-3 1 1-16,-7 2-1 0,-4 8-1 0,-1 5 4 15,-2 0-1-15,-6 5 4 0,-5 3-3 16,-5 1 0-16,1 2 0 0,-1-3 2 15,1 1-3-15,2-4-1 0,4-2 2 16,5-3-1-16,2-4-3 0,2-2-12 16,2-2-22-16,8-1-7 0,4-4-11 15,5-2-9-15,4 0 2 0,2-11-91 16,1-5-70-16</inkml:trace>
  <inkml:trace contextRef="#ctx0" brushRef="#br0" timeOffset="-74381.42">19296 13426 220 0,'0'-13'114'0,"-5"5"-46"15,-6 2-6-15,-4 1-19 0,2 5-8 16,-1 0-7-16,5 0-15 0,3 9-6 15,4 1-7-15,2 2-5 0,0 4 3 16,11 0 0-16,1 3-4 0,7 1-4 16,-2 0 2-16,0 3-16 0,2 0-1 15,-2 1 8-15,1-6-1 0,3-3 23 16,-6-4-3-16,-3-2-2 0,-8 0 1 15,-4 0 4-15,0-2 19 0,-4 2 1 16,-6-2-1-16,-3 1 0 0,-2-1 6 0,-7 2-9 16,2-1-5-16,1-1-5 0,1-1-4 15,2-1-3-15,4 0-6 0,2-3 1 16,4-1-7-16,3 1-19 0,3 0-19 15,0 0-46-15,0 0-41 0,0-2-230 16</inkml:trace>
  <inkml:trace contextRef="#ctx0" brushRef="#br0" timeOffset="-72972.34">20002 13498 24 0,'0'-4'34'16,"0"0"-2"-16,0 1 16 0,0 0 1 15,0 1 5-15,0 0-11 0,0 1 1 0,-3 1-9 16,3-1-4-16,-1 0-9 15,1 1 5-15,0-1-1 0,0 0-3 0,0-1-1 16,-3 2-4-16,1-1-1 16,2 1-3-16,0-3-1 0,-1 1-1 0,-1-1-2 15,-1 0-2-15,-2 1 1 0,2-2-2 16,-3 1 1-16,0-2-3 0,0 2 1 15,-1 0 2-15,3-1-4 0,-2 4 3 16,1 0-4-16,-1 0 1 0,-2 0 2 16,-1 4-6-16,1 7 2 0,0 2 0 0,2 4 0 15,0 3-2-15,1 1 0 0,2 3 2 16,1-1 1-16,2 0-4 15,4-5 0-15,5-3 2 0,3-4-1 16,2-5 0-16,3-4 0 0,2-2 2 0,-1-2-2 16,4-10 1-16,0-6 1 0,1-1 0 15,-3-2 1-15,-4 0-3 0,-4 4 0 16,-4 2 1-16,-5 2 2 0,-1 2-1 15,-2 2-1-15,0 4 2 0,0 1-1 16,-3 4 0-16,-4 0 0 0,1 0-1 0,-5 8-4 16,4 4 0-16,-1 4 1 0,2 2 1 15,4 0 0-15,2 0-1 0,0 0-8 16,5-3 4-16,6-3-4 0,4-2-1 15,4-6 3-15,4-4 7 0,3 0 2 16,1-6-2-16,2-7 1 0,-3 0 1 16,-1-2-1-16,-3 1 0 0,-3 0 0 15,1 1 1-15,-6 2-1 0,-2 2 0 16,-1 4 0-16,-5 2 0 0,-4 3 0 15,-1 0-2-15,-1 0-1 0,0 5 3 0,0 7 1 16,0 0-1-16,-1 2 1 0,-2-2-1 16,-2-1 0-16,0-1-3 0,1-4-8 15,2-1 5-15,-1-1-1 0,0-2 5 16,1-2 1-16,-2 0 1 15,-1 0 0-15,2-7-2 0,3-3 1 0,0-2 0 16,0-3 0-16,1 1-1 0,4 0 0 16,3 2 1-16,3 1 0 0,1 0 1 15,0 1-4-15,4 0 3 0,1 0-1 16,0 1 0-16,0 1-1 0,0 1 2 15,0 0 2-15,0-1-2 0,-3 2 2 0,0 1 4 16,-4 2-1-16,-3 3-1 0,-2 0 0 16,-4 0 0-16,-1 0 0 0,0 0 0 15,0 0 2-15,0 0 5 0,0 0 0 16,0-2-4-16,-4 0-6 0,1 0 1 15,-2 1 1-15,-1 1 2 0,1-1-1 0,-1 1 1 16,-2-1-2-16,1 1-1 16,-4-1-2-16,1 1 3 0,-1 0-1 15,-1 0-2-15,1 0 1 0,0 0 1 16,1 0-1-16,2 0-1 0,2 4-1 0,1 4 2 15,3 2-2-15,-1 0 0 0,0 6 0 16,3 1 2-16,0 3-1 0,0 4 0 16,0-3 0-16,3 0 1 0,8-2 1 15,2-3-4-15,4-3-1 0,3-2-3 16,6-1-12-16,8-8 7 0,8-2-3 15,3 0-24-15,2-12-28 0,4-2-35 16,-3-3-125-16</inkml:trace>
  <inkml:trace contextRef="#ctx0" brushRef="#br0" timeOffset="-72089.29">21406 13233 211 0,'0'0'113'0,"0"0"-60"16,0 4-34-16,0 9 12 0,1 6 9 15,1 6-7-15,1 4-7 0,-2 5-8 16,2 2-3-16,1 2 24 0,0-3-31 0,2-4-5 16,4-3 1-16,-1-3-3 0,3-5-2 15,1-6 1-15,-1-3-1 0,2-5-8 16,0-5-15-16,-2-1-11 15,4-8-10-15,-5-7-13 0,-2-6-23 0,-1-4-45 16,-5 0 9-16,-3-3 56 0,0-2 55 16,-6-2 9-16,-7-4 0 0,-4-2-3 15,-4-2 8-15,-1-3 16 0,-1 0 23 16,-1 3 2-16,6 8 28 0,4 7 10 15,5 8-17-15,2 7-20 0,7 5-12 0,0 4-13 16,10 1-26-16,7 0 10 0,3 8 3 16,8 4 2-16,1 6-8 0,2 3-6 15,5 5 1-15,-4 0 1 0,3 4 0 16,-6-1-2-16,-3 2-1 0,-2 2 0 15,-7-2 2-15,-8-2-5 0,-3 0 4 16,-6-4 0-16,0-2 3 0,-8 0-1 16,-6-4-1-16,-3 1 4 0,-3 0-1 15,-3-3 2-15,-2 0-4 0,-1-4 1 16,-1-1-1-16,4-3-2 0,3-3 1 0,3-2-1 15,6-3 1-15,5-1-4 0,4 0-5 16,2-5-11-16,4-4-26 0,6-4-8 16,9-2-9-16,4-1-54 0,-1-2-101 15</inkml:trace>
  <inkml:trace contextRef="#ctx0" brushRef="#br0" timeOffset="-71841.28">22258 13101 86 0,'-1'-11'196'15,"-12"1"-143"-15,-4 2 4 0,-6 3-11 16,-5 2-6-16,-6 3 1 0,-2 4-4 16,-1 10-10-16,-2 8 0 0,2 5 1 15,1 7-3-15,5 3-3 0,4 3-4 16,5 3-1-16,11-2-7 0,11-2-7 15,5-5-3-15,21-4 0 0,7-6 0 16,12-5-2-16,6-7-2 0,8-5-7 16,7-3-11-16,9-4-17 0,-2-4 22 15,-1-7-46-15,-6-5-70 0,-14-4-131 0</inkml:trace>
  <inkml:trace contextRef="#ctx0" brushRef="#br0" timeOffset="-70913.23">23006 13417 8 0,'1'0'11'15,"1"0"151"-15,1 0-101 0,-2 0-22 0,-1 0 24 16,5 5-19-16,-4 1-10 0,3 7 0 16,-1 3-9-16,1 5 0 0,-2 5 2 15,-2 4-15-15,0 5-2 0,0 2-1 16,0 1-2-16,0-1 1 0,-2 1-4 15,-2-1 3-15,-3-2-1 0,1-3 8 0,2-6-10 16,-1-5 0-16,0-3 1 0,-1-8 0 16,3-2-3-16,0-2 3 0,0-4 4 15,0-2 7-15,-2 0-4 16,0-8 1-16,-2-7-5 0,4-4-4 0,-1-6 3 16,1-5-1-16,3-2-1 0,0-7-1 15,0-6-1-15,3-7-3 0,2-9 1 16,3-4-1-16,1-3-1 0,2 0-4 15,5 7-1-15,4 9-6 0,-2 11 6 16,2 17 3-16,-1 8-1 0,0 6 3 0,1 4-5 16,-3 2 3-16,-2 2 1 0,-2 2 2 15,-6 2-4-15,0 7 2 0,-3 3 2 16,-2 3 1-16,-2 3-2 0,0 3 2 15,-3-1 2-15,-7 4-2 0,0-4 0 16,-6 4-1-16,1 2-1 0,-2-1 2 16,0 1-2-16,3-4 2 0,1-3-1 15,5-4-2-15,4-1-4 0,2-3-26 16,2-3-13-16,0-1-13 0,6-5-22 15,2-2-65-15,3-3-100 0</inkml:trace>
  <inkml:trace contextRef="#ctx0" brushRef="#br0" timeOffset="-70566.21">23362 13286 50 0,'0'-1'-14'16,"0"-4"207"-16,0 1-149 0,-1 2 17 15,-4-1-2-15,0 1-11 0,1 1-9 16,-4-1-6-16,2 2-4 0,-1 0-3 0,-2 0-8 15,1 8-2-15,2 4-3 0,-3 2-5 16,1 3-2-16,3 2-1 0,-1 1-1 16,6 0-3-16,0 1-2 0,0-5 2 15,5 0-2-15,4-4 1 0,2-2-2 16,5-2 2-16,1-5 1 0,0-3-2 15,3 0 2-15,-2-3-1 0,-1-7 2 16,-3-2-1-16,-1 1 0 0,-5-2 1 16,-1 1 2-16,-5-2-4 0,-2 0 4 15,0 1-1-15,0-1 1 0,-6 3-1 16,-4-2-3-16,3 0-1 0,-1 1 2 0,0 1-6 15,3 1-12-15,4 3-9 16,1 4-15-16,0 1-22 0,8 2-14 0,1 0-8 16,2 0-49-16,-2 1-65 0</inkml:trace>
  <inkml:trace contextRef="#ctx0" brushRef="#br0" timeOffset="-69384.14">23578 13268 37 0,'3'3'80'0,"-3"0"130"0,0 3-169 16,0 3-1-16,-8 2 3 0,0 1-12 15,4 2-6-15,-3-1-11 0,4-3-2 0,3 2-10 16,0-2-1-16,2-3-1 0,6 0 0 15,-1-2 1-15,6-2-2 0,-4-2 2 16,2-1 1-16,1 0-5 0,1 0-2 16,-1 0-4-16,-1 0-2 0,0 0-1 15,-2 0-1-15,-1 0 1 0,-2 0 6 0,2 2-6 16,-4 1 3-16,0-2 7 0,0 2 3 15,-2-1-2-15,1-1 0 16,-2 1 1-16,4-1 1 0,-2 0-1 16,2-1 0-16,3 0 1 0,-2 0 1 0,3-5 2 15,0-2-3-15,-2-2 6 0,2-1 1 16,-3-2 1-16,-1 1 3 0,-1-1 2 15,-2 1 2-15,-2-1-2 0,0 1-1 16,0 0 4-16,0 1-4 0,0 0-5 16,0 2-4-16,-2 3 0 0,1 2 1 0,1 1-5 15,0 2-7-15,0 0-4 0,4 0 9 16,6 0 2-16,-1 0-5 0,3 1-2 15,1-1-5-15,1 0 3 16,1-1 5-16,1-6 4 0,1-3 0 0,-2-1 0 16,-1 2 0-16,-1-3 2 0,-4 1-1 15,-3-1 0-15,-4 1-1 0,-2 0 4 16,0 3-1-16,-2-1 4 0,-7 4-4 15,-3 5 2-15,-2 0-1 0,-2 0-2 16,1 8-3-16,1 4 1 0,1 3 2 0,1 4 0 16,2 2-2-16,4 5 0 0,2-1 1 15,1-2-3-15,3 1 0 0,3-6 2 16,6-6-8-16,6-1 1 0,1-6 2 15,6-3 6-15,-1-2 2 0,1 0-2 16,1-5-3-16,-3-3 4 0,-1-3-2 16,1-1 2-16,-4-1-2 0,-4 1 0 15,-1 1 6-15,-3 3-6 0,-5 0 7 16,-2 4-2-16,-1-1 2 0,0 3-2 15,0 1 1-15,0 1-5 0,0 0 2 16,0 0-6-16,-1 6 1 0,-1 2-2 0,2 3 4 16,0-2-1-16,-1 2-1 0,1 0 2 15,-2-3-1-15,2 1-3 0,0-4-1 16,-1-2 5-16,1-2 0 0,0-1-1 15,0 0 1-15,0 0 1 0,0 0-1 16,0-8-2-16,4-4-1 0,4 0-1 16,0-1-7-16,3 1-4 0,-2-1-1 15,2 1-11-15,-2 4 12 0,-1 0 10 16,0 2-1-16,-1 2 6 0,-2-1 0 15,1 1 0-15,-1 2 0 0,-2-1 0 0,-1 1 6 16,1 2-4-16,-3-2 1 0,1 1 0 16,2 0-3-16,-3-1 0 0,2-1 0 15,-1 3 0-15,-1-1 0 0,2 1-1 16,-1 0-3-16,3 0 2 0,-1 0 0 15,3 0-5-15,0 0 2 0,8 0-6 16,-2 0 8-16,1 0-34 0,4 0-7 16,-6 0 21-16,3 0 23 0,0-2-106 15,-4 0 69-15,0-2 82 0,-2 2-115 16,-8 2 61-16,3-2 36 0,0 1-23 0,-3-1 7 15,0-1 3-15,1 1-10 0,-1-1 10 16,0-1 13-16,0 0-7 0,0 1 0 16,0 0 4-16,-1 3 12 0,-5 0-7 15,-1 0-14-15,1 4-7 0,0 4-3 16,0 4-1-16,1 1-3 0,0 2 3 0,4 0-3 15,-1 1-1-15,2-3-3 16,0-2 1-16,5-2 0 0,1-2-1 16,7-1 0-16,2-6 4 0,5 0 35 15,3-4-31-15,4-10-8 0,-2-6 6 0,1-2 6 16,-1-5-8-16,-2-3 16 0,-3 2-5 15,-4-4-10-15,-2 1 3 0,-7 0-1 16,1-2 0-16,-5 1 7 0,-3-3-4 16,0 1-3-16,0 3-1 0,-3 4 5 15,0 8 9-15,0 8 8 0,-3 7 5 0,0 4-3 16,-4 9-13-16,-1 14-6 0,-1 6 6 15,-2 7-5-15,0 1-2 16,2 6-3-16,4 0-4 0,2-1 1 16,6 0-8-16,1-1-32 0,13-5-51 0,10-5-130 15,0-4-120-15</inkml:trace>
  <inkml:trace contextRef="#ctx0" brushRef="#br0" timeOffset="-69257.13">24948 13328 215 0,'-14'0'344'0,"2"0"-333"16,-1 0-4-16,1 1-4 0,1 5-9 15,2-3 1-15,4 3-13 16,4-4-65-16,1-2-255 0</inkml:trace>
  <inkml:trace contextRef="#ctx0" brushRef="#br0" timeOffset="-65511.92">13210 15078 10 0,'0'0'-8'15,"0"0"84"-15,0 0 38 0,-3 0-66 16,3 0-1-16,-3 0-11 0,2 0-11 16,-2 1 0-16,1 0-9 0,2-1-4 15,-2 0 2-15,1 0 0 0,-1 0 4 16,1 0-1-16,-1 1 0 0,-1-1-6 0,2 3 3 15,-2-3-3-15,1 1 0 16,0-1-2-16,2 0 0 0,0 1-5 16,0 0-1-16,0-1 0 0,0 1-4 0,0 1 1 15,0-1 0-15,0 0 2 0,0 1-1 16,7-1 0-16,0-1 1 0,4 0 3 15,-3 0 0-15,4-3-2 0,1-4 2 16,-2-2-1-16,-2-1 1 0,3-4-1 16,-2-1 0-16,-1-4-1 0,-1 0 2 0,-4 0-6 15,-2 0 13-15,-2 1-6 0,0 1 1 16,0 1 0-16,-8 3-1 0,-3 0-1 15,0 4-2-15,-4 3-4 16,-2 5 3-16,-3 1 0 0,0 1-2 0,-1 12 0 16,1 2 1-16,2 4 1 0,-1 3 3 15,2 6-3-15,0 3 5 0,3 1-2 16,3 0 9-16,2 1-13 0,4-1 3 15,1 0-1-15,4-2 0 0,1-1-1 16,8-7 1-16,4-2-2 0,1-4-2 0,4-2 1 16,1-2 2-16,0-3-1 0,-1-4-2 15,2-3 1-15,-1-2-3 0,3 0-3 16,-2-7-18-16,2-3-14 0,1-1 0 15,-3 1-14-15,-1-2-26 0,-6 1-12 16,-3 0-74-16,-1 0-22 0</inkml:trace>
  <inkml:trace contextRef="#ctx0" brushRef="#br0" timeOffset="-65284.9">13474 15167 77 0,'0'-1'150'0,"0"-1"-16"0,0 1-65 16,-5 0-7-16,1 1-22 0,-1 0-17 15,0 0-2-15,-1 2-3 0,0 4-7 16,0 0 0-16,3 4-3 0,0-2-3 16,3 2-4-16,0 0-2 0,0-2 1 15,1 1-1-15,5-2-7 0,4-1-17 16,4 1-12-16,0-4-21 0,3 0 24 15,3-3-44-15,0 0-86 0,0-6 14 0</inkml:trace>
  <inkml:trace contextRef="#ctx0" brushRef="#br0" timeOffset="-64867.88">13773 15112 14 0,'0'-2'138'15,"-11"0"5"-15,-1 0-90 0,-4 2-5 16,-2 0-14-16,4 0-5 0,-5 6 3 16,2 4-8-16,2 1-11 0,1 2-7 15,0 1 4-15,8 0-7 0,3-2-1 16,3-2-3-16,0-2 1 0,4-2-1 0,7-2-1 15,1-1 1-15,2-3 2 0,2 0-1 16,3-5 1-16,-1-3-3 0,2 0 2 16,-4 1 1-16,-4 0-2 0,-1 4 1 15,-5 2 2-15,-4 0-2 0,1 1-1 16,-2 0 1-16,-1 1 1 0,0 7 2 0,0 2-1 15,0 3-1-15,0 1 2 16,0 2-2-16,2 4-2 0,3 2-1 16,1-1 4-16,3 2-2 0,4 0-9 15,-3-5 3-15,1 2 5 0,0-1 1 0,-3 1 0 16,0 1 0-16,-5-1 1 0,0 0 2 15,-3 1-2-15,0-3 6 0,-5 0 6 16,-3 0 5-16,-2-5 3 0,-4 1 0 16,3 0 4-16,-3-4-5 0,0 2-2 15,-3 1 1-15,0-2-2 0,0-1-5 0,4-2-3 16,1-2-6-16,1-2-2 15,5-1 1-15,1-3-2 0,2 0-1 16,3 0-7-16,0-7-21 0,0-1-26 16,6-9-19-16,0-6-32 0,2-3-202 0</inkml:trace>
  <inkml:trace contextRef="#ctx0" brushRef="#br0" timeOffset="-64711.87">13970 15232 208 0,'0'-7'322'16,"0"3"-253"-16,-3 4-29 0,0 0-3 15,-2 2-22-15,1 5-13 0,2-2-2 16,2 1-4-16,0 0-6 0,3-2-23 16,10 1-31-16,-3-5-54 0,6 0-198 0</inkml:trace>
  <inkml:trace contextRef="#ctx0" brushRef="#br0" timeOffset="-63198.78">14933 14886 63 0,'-5'-3'34'15,"1"2"13"-15,-1 1 3 0,2 0-17 16,1 0-3-16,-2 0-5 0,1 0-12 0,-2 2 1 16,-1 2 7-16,3 0 0 15,-2 1 2-15,-1 0-4 0,0 3-4 16,-4-1-2-16,4 0 3 0,-2 0-3 15,1 0-1-15,0 3-6 0,1-2 4 16,1-1-5-16,1 0-1 0,-1-3 2 0,1 1 3 16,-1-1 4-16,-1 0 0 0,1 0 1 15,-1 0-3-15,0 0 2 0,-1 0-2 16,1 1-3-16,5-1 7 0,-4-1-10 15,5 1 0-15,-2-1-3 0,-1-2 1 16,3-1 0-16,0 0 0 0,0 0-3 0,0 0 1 16,0 0-1-16,5 0 1 15,7 0 3-15,5-10 4 0,5-2 1 16,3-1-5-16,3-2-8 0,4 1 16 15,6-1-2-15,3-1-2 0,1 3-4 0,0-2 2 16,-3 3-1-16,-2 1 0 0,-7 2-1 16,-4 3-4-16,-6 0 2 0,-9 3-1 15,-3 1-1-15,-5 1 1 0,-2 1 0 16,-1 0-1-16,0 0 1 0,0 0 3 15,0 0-2-15,-3 3 0 0,-3 2-3 0,0 2 0 16,-2-2-5-16,3 2-1 0,-1 0-7 16,2 0-4-16,-3 2-4 15,3-3-5-15,-2 2-9 0,2-2-14 16,0 2-16-16,-4-4-40 0,-3-2-115 0</inkml:trace>
  <inkml:trace contextRef="#ctx0" brushRef="#br0" timeOffset="-62954.77">15080 14935 26 0,'0'0'273'16,"-1"0"-200"-16,-2 0-16 0,-1 3 5 16,0 7-25-16,-1 6-6 15,-1 5 0-15,0 5-5 0,1-2-5 0,0 3 9 16,1-1-18-16,-2-1-3 0,6 2 0 15,-4-3-2-15,4-2-2 0,0-2-2 16,0-3-1-16,0-3-1 0,7-4 1 16,0-3-4-16,-2 0 1 0,6-3-4 15,-3-4-10-15,3 0-14 0,1 0-7 0,2-6-7 16,0-2-18-16,-2-2-22 0,-1-1-58 15,-3-2-135-15</inkml:trace>
  <inkml:trace contextRef="#ctx0" brushRef="#br0" timeOffset="-62570.75">15404 14923 24 0,'-11'0'-13'15,"2"2"213"-15,-2-1-129 0,2 0-15 16,0 0 3-16,2-1-19 0,1 2-4 15,5-2-2-15,-1 0-9 0,1 0-7 16,1 0-7-16,0 0-8 0,3 0-4 16,9 0 9-16,4 0 2 0,5-3-7 0,7-6 1 15,2-3 0-15,4 0-2 0,1-2-1 16,1 2 0-16,0-1 8 0,-7 4-4 15,-3 4-6-15,-2 3 1 0,-6 1 1 16,-4 0 0-16,-3 1-2 0,-5 0 0 16,-3 0 0-16,-1 4-5 0,-2 3-8 15,0 1-5-15,-5 0-11 0,-4 1-7 16,0 0-9-16,-1-2-22 0,-4-2-61 15,2-2-70-15</inkml:trace>
  <inkml:trace contextRef="#ctx0" brushRef="#br0" timeOffset="-62299.73">15528 14916 92 0,'2'1'213'16,"-2"2"-119"-16,0 5-59 0,0 4 22 15,0 7-4-15,-5 2-16 0,0 1-6 0,-1 4-8 16,-1-1 2-16,-1 0-12 0,2-4-1 16,2-1-7-16,4-3-2 0,0-2-3 15,0 0 0-15,0 0 0 0,0-4 1 16,0-2 0-16,0-4-3 0,7-1-6 15,-1-2-16-15,0-2-10 0,0 0 1 0,2 0-10 16,0 0-9-16,0-2-24 0,-4-6-65 16,1-3-118-16</inkml:trace>
  <inkml:trace contextRef="#ctx0" brushRef="#br0" timeOffset="-61759.7">15855 14854 45 0,'2'-4'216'0,"-2"-1"-118"16,1 5-56-16,-1-1 14 0,0 1-6 16,0 0-16-16,0 0-14 15,0 6-12-15,0 5 7 0,0 8 4 0,0 3-8 16,0 6-3-16,0 3-5 0,0 1 0 15,0 3 0-15,-1-2 14 0,-2-2-17 16,3-4 1-16,0-4 2 0,0-2-1 16,0-5 1-16,0-4-2 0,3-4-1 15,-2-3 0-15,3-3 2 0,2-1-1 0,1-1-1 16,1 0 3-16,5-2 2 0,1-7-1 15,0 1-3-15,1 1-3 0,-1-2 6 16,0 1-1-16,0 1-1 0,-2-2 0 16,2 2 1-16,2 0-3 0,-4 1-1 15,4 1 2-15,-4 1-1 0,0 1-1 16,1 1 1-16,-4 2-4 0,2-1-8 15,-2 1-13-15,1 0-1 0,-1 0-21 16,2 0-24-16,-3 0-10 0,-2-1-66 16,-2 1-125-16</inkml:trace>
  <inkml:trace contextRef="#ctx0" brushRef="#br0" timeOffset="-50373.05">17443 14800 103 0,'0'0'43'16,"0"0"-21"-16,0 0 13 0,0 0-9 15,0 0 2-15,0 0 3 0,0 0-10 16,0 0 0-16,0 0-1 0,0-1-2 15,0-1 1-15,-2 2-4 0,1-1-4 16,-1 0 6-16,-2 0-2 0,0 1 0 16,3 0-3-16,-2 0-1 0,0 0-1 15,0 0 1-15,0 0 0 0,-2 0-1 0,0 0-2 16,1 0 4-16,0 0-4 0,1 1 4 15,0-1-2-15,0 0 0 0,-1 0 2 16,2 0-1-16,-1 0-2 0,1 0-2 16,2 0 1-16,0 0 0 0,0 0-4 15,0 0-1-15,0 0-3 0,0 0-4 16,7 0 0-16,5 0 6 0,5-1 1 15,2-2 0-15,4-2-3 0,3 1 1 16,4-1-1-16,2 3 1 0,4 0-1 16,0-1 0-16,-2 2 0 0,1 0-2 15,-2 1 4-15,-2 0-2 0,-3 0-2 0,-5 0 2 16,-1 0 2-16,-8 2-2 0,-3 1-2 15,-4 0 2-15,-2 0 2 0,-2 1-3 16,-1-1 2-16,-2 1-3 0,0 2 2 16,0 1 1-16,0 1 3 0,-4 3-3 15,-2 2-1-15,-1 0 0 0,-1 2 1 16,2 2-1-16,-4 2 0 0,3 2 0 15,-6 2 1-15,-2 4-1 0,-1 0 0 16,2 1 0-16,-1-4 12 0,2 0-16 16,1-2 2-16,1-3 1 0,5-3 2 0,0-1-2 15,1-3-1-15,2-1 1 0,-2-3-1 16,5 0-4-16,-1-1-3 0,1-2-4 15,0 1-4-15,0-3-16 0,0-1-14 16,3-2-18-16,1 0-26 0,3-5-78 16</inkml:trace>
  <inkml:trace contextRef="#ctx0" brushRef="#br0" timeOffset="-49909.02">18116 14785 0 0,'0'-2'133'0,"1"1"51"0,-1 0-142 15,0 1-8-15,0 0 17 0,0 0 0 0,0 0-24 16,-1 0-10-16,-5 10-6 0,-2 3 1 16,-2 5-3-16,1 3 0 0,-2 2 0 15,2 2 1-15,-2 1 1 0,3-2-5 16,2 1 0-16,2-3 1 0,2 1-4 15,2-4 6-15,0-1-10 0,0-3 0 0,0-5 1 16,6 0-2-16,0-2 2 0,4-2 1 16,2 0-1-16,5-3 0 0,2-3 1 15,1 0 3-15,5-2-3 16,-2-5-1-16,2-2 0 0,-2 0 2 15,-1-1-4-15,1 2-1 0,-6-2-1 0,2 0 4 16,-1 0-1-16,-1-2 0 0,-3 3 2 16,2 1-1-16,-7 1 0 0,0 0-11 15,-2 3 16-15,-4 1-8 0,-2 3-8 16,-1-1-2-16,0 1 4 0,0 0-4 15,2 0-11-15,-2 0-17 0,0 1-1 0,0 2-10 16,0 0-58-16,0-2-80 0</inkml:trace>
  <inkml:trace contextRef="#ctx0" brushRef="#br0" timeOffset="-49593.01">18274 14882 68 0,'1'0'313'0,"1"0"-274"16,-2 4-30-16,0 7 42 0,0 2-12 15,0 4-7-15,0 2-6 0,0 0-7 16,0 3 1-16,-3 1-4 0,0-1-4 16,0-1 5-16,1-1-10 0,1-3-2 15,1 1-6-15,0-2 3 0,0-3-2 0,0-1-2 16,3-2 4-16,3-3-7 0,3 0-8 15,-1-2-9-15,3-2-14 0,3-1-12 16,-2 0-23-16,-3-2-60 0,-2 0-103 16</inkml:trace>
  <inkml:trace contextRef="#ctx0" brushRef="#br0" timeOffset="-48884.97">18702 14873 7 0,'4'1'2'15,"-2"-1"93"-15,-2 0-49 0,0 0-12 16,0 0 4-16,0 0-7 0,0 0 13 0,0 0-6 16,0 0-15-16,0 0-2 0,-2-3 2 15,-2 0 2-15,1 1 3 0,0 0-6 16,-1 0 2-16,0-1 0 0,-1 3-3 15,-3-2-6-15,2 2 1 0,-3-1 2 16,0 1-4-16,-2 0-6 0,-2 6 2 0,1 3-3 16,1 4 0-16,0 3-2 0,3 2-3 15,2 2 2-15,2 1-2 16,2 3-2-16,2 1 0 0,0 0 9 15,6-3-12-15,5-1 1 0,5-7-1 0,2-2 4 16,4-4 1-16,1-5-3 0,2-2 0 16,0-1 3-16,-2-4 0 0,3-7-4 15,-1-3 2-15,-6-4 2 0,1-2-2 16,-5-3 1-16,-2-2 1 0,-2 0 1 15,-5 3-8-15,-6 2 20 0,0 0-5 0,0 1 2 16,-6 1-7-16,-5 0-2 16,0 0 0-16,-3 1-1 0,3 1-3 0,-1 4 1 15,4 5 0-15,2 5 1 16,1 2-1-16,2 5-5 0,0 8-3 0,1 3-1 15,2 2-11-15,0 0-9 0,5-1-11 16,3 1-15-16,1-1-21 0,2-2-39 16,1-1-111-16</inkml:trace>
  <inkml:trace contextRef="#ctx0" brushRef="#br0" timeOffset="-48536.95">19089 14920 35 0,'0'-5'98'16,"0"-1"158"-16,0-3-206 0,-3-1-16 15,-1 2 8-15,-4 0-19 0,-3 0-3 16,5 1-1-16,-5 4-2 0,-1 0-5 15,-1 3 1-15,2 0-2 0,-3 0-1 16,3 3 3-16,4 6-6 0,-1 3-1 16,6 5-6-16,1 0-1 0,1 1 2 15,0 2-1-15,8 0-2 0,1-2 2 16,5 1 1-16,0-3 6 0,4-4-9 0,3-2-1 15,-1-5 0-15,5-3 1 0,7-2 0 16,4-7 2-16,3-8 4 0,-1-6-4 16,-8-4 0-16,-5 3-10 0,-2-4 18 15,-6-1-1-15,1 5 7 0,-8-2-8 16,-6 3-1-16,-4 4 3 0,0-1 1 15,-9 2-3-15,-3 1 1 0,-5 1 0 16,-4 3-3-16,3 1-4 0,-2 0 1 16,-2 3-1-16,2 3-5 0,1 1-8 15,7 3-8-15,3 3-8 0,5 8-23 0,4 9-21 16,0-1-52-16,-3 0-246 0</inkml:trace>
  <inkml:trace contextRef="#ctx0" brushRef="#br0" timeOffset="-47604.89">20185 14800 3 0,'5'-6'14'0,"-2"0"191"16,-3 0-134-16,0 0-17 0,0 1-4 16,0-1-15-16,-1 0-3 15,-7 2-5-15,-1 1-5 0,-1-1-7 16,-4 4 3-16,-1 0-6 0,-1 0 2 0,-2 2-2 15,-1 6 1-15,2 3-5 0,2 1 0 16,2 1 0-16,4-1-4 0,6 3-2 16,3 0-2-16,0 0-3 0,1 0 3 15,10 0-1-15,2-2 0 0,5 1 0 16,1-3 1-16,2 2 2 0,1-1-3 0,1-1 0 15,-2 1 1-15,-1 0 1 0,-5-3-2 16,-2 2 3-16,-4 1 6 16,-4-6-11-16,-4 3 2 0,-1-3-2 15,0-1 6-15,-5 2-1 0,-5 1 1 0,-6 0-2 16,1 0 0-16,-4 1-1 0,-3-1 0 15,4-1 0-15,-1 0 0 0,1-2 2 16,5 1-3-16,5-4 0 0,4 0-2 16,1-1-1-16,1-1-3 0,2 0-15 15,0 0-15-15,8-1-1 0,3-2-2 0,3 0-28 16,-4-6-78-16</inkml:trace>
  <inkml:trace contextRef="#ctx0" brushRef="#br0" timeOffset="-46772.84">20399 14950 34 0,'0'0'6'0,"0"0"149"16,0 0-103-16,0 0-30 0,0 0 18 16,0 0-9-16,0 0-11 0,0 0 1 15,0-1-3-15,0 1-5 0,0-1-4 16,0 1 1-16,2 0-7 0,6-3 10 15,-1-1 8-15,3-2-6 0,4-3-5 16,-2-1 1-16,4-2-1 0,-1-3 4 16,-2 2-1-16,-3 0-1 0,0 0 0 0,-7 0-6 15,0 0 4-15,-3 1-1 0,0 2 1 16,-6 0 0-16,-5 3-3 0,-2 2-3 15,-2 2 3-15,-1 3-7 0,-1 0 0 16,3 5 1-16,0 5-1 0,2 4-1 16,1 4 0-16,5 2 1 0,-2 2-2 15,5 4-1-15,2 2 2 0,1 0 1 16,1 1 2-16,10-5-4 0,1-1-1 15,5-7 6-15,5-4-13 0,3-7 9 16,1-3-1-16,2-2 3 0,0 0-1 0,-3-9 0 16,-2-5 0-16,2-3 0 0,-3-4 1 15,-1 2 0-15,0-3-9 0,-6 1 19 16,-1 4-2-16,-3 0 3 0,-5 2-3 15,2 4 0-15,-4 3-2 0,-4 1 0 16,2 4 0-16,-2 1-3 0,0 1-1 0,0 1 0 16,0 0-3-16,0 0-5 15,0 0-1-15,2 4 0 0,2 5 6 16,-1 0 0-16,0 1-3 0,1 2-1 15,-1 0 0-15,-2 1 3 0,1 1 0 0,-2 0 0 16,0 0-1-16,0-1-2 0,0-4 4 16,-2 0-3-16,1-6 11 0,-1-1-11 15,2-1 2-15,0-1 1 0,-1 0 5 16,-1-4-2-16,0-5-3 0,2-2-11 15,0-4 13-15,0-1 1 0,0 0-2 0,0-1-2 16,4 0 1-16,-1 1 1 16,3 0 0-16,2 3-2 0,-1 1-1 15,3 6 1-15,-3 1 1 0,1 1 1 16,1 2-2-16,1 0 2 0,-1 2-2 0,2 0 1 15,0 0 1-15,-2 0 1 0,0 0 0 16,-2 1-3-16,-4 3 1 0,1-2 1 16,-2 1-1-16,1 2 0 0,-2-2-1 15,1 1 2-15,1 0 0 0,-1-1-2 16,-1 1 0-16,-1 0 2 0,3-2-6 15,-3 0-7-15,2 3-6 0,-1-3-3 16,-1 1 4-16,4 1-12 0,-1 1-4 16,0-1-13-16,4-2-25 0,0-2-83 15</inkml:trace>
  <inkml:trace contextRef="#ctx0" brushRef="#br0" timeOffset="-46156.82">21086 14824 175 0,'-4'1'132'0,"-1"-1"-104"15,2 2 14-15,0-2-11 0,1 0-10 16,-1 0 1-16,3 3-14 0,0 0-9 16,0 2 6-16,0 2 0 15,0-2-2-15,0 3-1 0,5 0-1 0,-1-1 2 16,3 2-2-16,0-3-1 0,3 2 2 15,2-2-2-15,3-2 2 0,1-2 22 16,3-2-22-16,1 0 2 0,-2-6 10 16,3-4-12-16,-1-3 7 0,-2-1 0 15,-4 0-8-15,-6 1 3 0,-3 0 2 0,-4 1-2 16,-1 0-1-16,0 2 2 0,-3 2-4 15,-6 1 3-15,-1 4-1 16,0 3-2-16,-1 0 2 0,0 2-2 16,0 6-2-16,2 1 0 0,4 4-1 0,2 1 1 15,-2 2 0-15,2 1-1 0,3-1 2 16,0 0-4-16,0-1-1 0,5-2-7 15,6-2 5-15,7-3-1 0,4-3 9 16,3-5 10-16,3 0-14 0,-5-7 4 16,-6-3-1-16,-1-3 1 0,-7 0 1 0,0 2 3 15,-1-1-4-15,-3 1 3 0,-4 6 8 16,-1-2 2-16,0 3-4 0,0 2 1 15,0 1-6-15,0 0-2 16,0 1-3-16,2 0-5 0,2 1-3 0,1 5 8 16,0 2 0-16,2 1 0 0,3 1 0 15,4 1-1-15,4 2-2 0,2-2 5 16,1 1-4-16,-1 3 1 0,-5-1 0 15,-1 1 1-15,-1 1 1 0,-6 1 0 16,-4-1 10-16,-3-2-13 0,0 0 4 0,-7-3 11 16,-3-2-3-16,-5-1 8 0,-2-1 0 15,-2-2-9-15,-1 1-4 0,1-2-3 16,2 0 1-16,2-2-2 0,3 0-4 15,1 3-12-15,1-3-12 0,6 1-12 16,2 0-30-16,-1-1-31 0,1-2-117 16,1 0-2-16</inkml:trace>
  <inkml:trace contextRef="#ctx0" brushRef="#br0" timeOffset="-45476.77">22125 14837 8 0,'3'0'179'0,"-3"0"-102"0,2-4-29 0,-1-2 19 16,1 1-25-16,-2 0-1 0,0 1-11 15,0 0-2-15,0-1-2 0,-5 2-14 16,-3 1 4-16,-3 0 0 0,-1 2-2 16,-2 0-3-16,0 6 1 0,0 6 2 15,3 3-3-15,0 3-2 0,4 3-1 0,4 2-3 16,3 1-3-16,0 0-1 0,7 0-1 15,6-1 2-15,2-2-3 16,4-4 9-16,4-3-9 0,2-4 1 16,3-5-7-16,0-2-10 0,3-3-3 0,-2 0-1 15,1-11-4-15,-1-3-12 0,-4-3-2 16,0-3-10-16,-2-1-14 0,-8-1-35 15,-4 2-18-15,-4-2 12 0,-4 1 15 16</inkml:trace>
  <inkml:trace contextRef="#ctx0" brushRef="#br0" timeOffset="-45000.74">22388 14458 43 0,'2'-4'-6'0,"1"-2"187"0,-3 2-146 16,2 2-7-16,-1 0 11 0,-1 2-9 0,0 0 1 15,0 0-9-15,3 0-9 0,0 6 24 16,1 4-8-16,-1 6-5 0,1 2-5 15,-4 5-2-15,2 7-1 0,1 0 1 16,-2 5-2-16,-1 3 0 0,0 0 2 16,0 4-4-16,0 0-2 0,0 0-3 0,-6-1 4 15,0-2-3-15,-2-5 1 0,4-2-1 16,-1-7 0-16,2-4-2 0,3-6 6 15,0-5-16-15,3-4 2 16,5-5 1-16,3-1 0 0,3-7 2 0,1-9-1 16,5-7 1-16,0 1-13 0,2-2 15 15,0 2-4-15,-4 2-3 0,-1 2 0 16,1 2 0-16,-6 4 2 0,0 3-2 15,-4 1 2-15,-3 4 0 0,-2 2 2 16,-3 2-2-16,0 0 2 0,0 0-2 0,0 0 0 16,1 0 1-16,1 7 1 0,-2 3 8 15,0 1-3-15,0 2 0 0,0 1-7 16,-2 0 2-16,-1 0 2 0,2 1 0 15,-2 2-3-15,0-2 4 0,3-1-2 16,0 1 1-16,0-2-5 0,0-1 12 16,4-2-13-16,2-4 1 0,2 0-3 15,0-2-3-15,3-4-5 0,3 0-6 16,1-2-13-16,4-10-14 0,1 0-11 15,2-3-7-15,-5-2-25 0,-2 0-79 0,-2-1-27 16,-4 0 150-16</inkml:trace>
  <inkml:trace contextRef="#ctx0" brushRef="#br0" timeOffset="-44242.7">22827 14859 19 0,'0'-3'4'16,"0"2"258"-16,0 0-198 0,0 0-19 15,0 1 3-15,0 0-21 0,0 0-1 16,-1 0-2-16,1 0-21 0,0 2-2 16,0 5 2-16,4-3-1 0,-1 1-1 15,7 0 0-15,-1-2 0 0,2 0 1 16,1 1-3-16,-1-1 1 0,0 3 1 15,0 0-1-15,-3 1 0 0,-2 3-1 0,0 2-8 16,0 2 7-16,-3 3 0 0,2 5 1 16,0 1 1-16,-2 2-1 0,3 2 12 15,-3-4-16-15,0 2 3 0,0 1 3 16,-3-3 2-16,0-1-2 0,0-3 3 15,-1-6-1-15,-2-3 0 0,-2-5 12 16,-1-1 5-16,3-2 3 0,-2-2-1 16,-3 0-5-16,2-2-3 0,0-5-5 15,0-4-2-15,2-2-2 0,1-2 1 16,3-3-4-16,0-1 1 0,0-2-3 0,0-4 0 15,3 2 2-15,2-7 0 0,3-5-2 16,3-6-1-16,-2-5-8 0,7-1 12 16,1 1-8-16,0 6-8 0,4 8 4 15,-5 12 5-15,4 5-1 0,-6 7 2 16,1 3 2-16,1 2-1 0,-4 3 2 15,-2 0-2-15,-4 0 3 0,0 8-3 16,-4 2 2-16,-2 5 1 0,0 1 1 16,-7 2 3-16,-3 2-1 0,-3-2 0 15,1 2-1-15,-2 2 1 0,1-2-3 0,-2 2 0 16,3-1-1-16,4-1 0 0,2-1-2 15,6-1-3-15,0-2-8 0,6-3-7 16,5-4-1-16,4-5-15 0,4-4-3 16,4 0 5-16,2-11-13 0,1-3-23 15,5-6-20-15,2-4 34 0,-1-1 111 0,-4-1-96 16,-5 0 4-16,-4 3 33 15,-5 1 95-15,-2-1-59 0,-2 2 33 16,-3 0-12-16,-3 3-10 0,-1 3 10 16,-2 3-14-16,-1 1-11 0,2 4-6 0,-2 2-3 15,1 0-12-15,4 3-7 0,-2 0 0 16,2 2-2-16,1 0 1 0,0 2 1 15,-1 8-2-15,1 3 2 0,-1 2 1 16,1 3 0-16,0 0-2 0,0-1 1 16,2 2 1-16,-5-2-2 0,2 0-2 0,-2 0 3 15,0-2 2-15,-3-1-1 0,0 2 0 16,0-1 2-16,-11 0 10 15,3 1-1-15,-4 0 4 0,-2 0-5 16,2-3 0-16,-1-3-4 0,2-2-2 0,4-1 1 16,0-4-7-16,1-1 0 0,3 0-4 15,-2-2-9-15,1 0-12 0,-1-2-10 16,-1-5-18-16,0-1-41 0,-7-4-68 15</inkml:trace>
  <inkml:trace contextRef="#ctx0" brushRef="#br0" timeOffset="-44031.69">22967 14477 447 0,'-6'9'119'0,"2"4"-112"0,4 3-8 16,0 2-13-16,0-3-47 0,0-8-34 15,4-2-135-15</inkml:trace>
  <inkml:trace contextRef="#ctx0" brushRef="#br0" timeOffset="-36135.24">16638 15757 7 0,'-7'0'2'0,"0"0"16"0,1 5-3 16,6 2-4-16,-3-5-14 0,0 1 16 15,3-3 59-15,-3 0-62 0,1 0 6 16,2 1 10-16,-1-1-6 0,1 1 13 15,0-1 9-15,0 0-12 0,-2 0-9 16,-1 0-1-16,1 0 2 0,1 0-6 0,-1 0-2 16,-2-2-4-16,4 2 2 0,-3-3-1 15,0 1-4-15,1 2-3 16,-3 0-1-16,4 0 0 0,-1 0-5 15,-1 0 5-15,3 0 0 0,-3 0 2 0,0 0-3 16,3 0 5-16,-3 0 5 0,1 0 2 16,1 1-3-16,-1 1 0 0,-1 0 3 15,0-1-4-15,0-1 3 0,0 0-3 16,3 2-4-16,0-2 2 0,0 0-2 15,0 0 1-15,0 0-4 0,0 0-2 0,3 0-4 16,8-8 4-16,7-2 1 0,7-2 0 16,3-2-1-16,6 1 0 0,2 0 2 15,-1-1-3-15,3 2-1 16,-1-2 2-16,-5 1 1 0,1 5-2 0,-5 0-2 15,-5 2 2-15,2 2 3 0,-11 1-4 16,-2 1-1-16,-2 2 2 0,-7 0 0 16,-2 0 0-16,2 0-2 0,-3 0 1 15,2 0 1-15,-2 0-3 0,0 0-5 16,0 0-6-16,0 0-6 0,0 0-1 0,0 3-5 15,0 0-1-15,-2 2 2 0,-4 1-20 16,-2 1-34-16,-2-1-72 0</inkml:trace>
  <inkml:trace contextRef="#ctx0" brushRef="#br0" timeOffset="-35891.22">16823 15679 107 0,'0'0'154'0,"0"0"-85"16,0 0-21-16,0 0 4 0,0 4-10 15,0 5-8-15,-2 6 2 0,-1 5-7 16,3 0-6-16,-3 1-7 0,1 0-3 16,2 0-1-16,0-3-2 0,0 2-6 15,2-2 1-15,1-4-1 0,5 0-2 16,0-3-4-16,1-2 2 0,2-1 2 15,0-5-10-15,3 0-12 0,1-2-7 16,-1-1-9-16,3 0-15 0,0 0-17 16,-1-7-51-16,-2 2-125 0</inkml:trace>
  <inkml:trace contextRef="#ctx0" brushRef="#br0" timeOffset="-35653.21">17054 15816 307 0,'0'-2'68'0,"0"2"-13"15,0 0 10-15,-2 0-18 0,1 2-15 16,-1 5-10-16,1 0-5 0,1 3-3 16,0 0-7-16,0-1 2 0,1 2-5 0,4-3-3 15,2 0-1-15,1-1 1 0,2-3-2 16,0 0-2-16,6-2-15 0,1-2-10 15,2 0-6-15,2-4-12 0,-1-5-2 16,2-1-21-16,-3-2-12 0,-4 0-21 16,-1 1-7-16,-3 2 35 0</inkml:trace>
  <inkml:trace contextRef="#ctx0" brushRef="#br0" timeOffset="-35147.18">17280 15806 26 0,'0'-3'78'0,"0"0"10"0,0 1-12 15,0 2-21-15,-1 0-15 0,-3 0-14 16,1 0-13-16,0 5-8 0,-3 4 2 0,4 2-3 16,1-2-1-16,1 3-1 0,0-2-1 15,0-2-3-15,3 0 1 0,6-3-1 16,2-2-8-16,0-2-3 0,3-1 1 15,0 0-12-15,3-3 7 0,-1-3-9 16,-3 1 8-16,0 2 6 0,-2 1 8 0,-4 2-5 16,-2 0 6-16,-3 0 2 0,-2 7 2 15,0 2 10-15,0 3 8 16,-2 3 6-16,-1 1 0 0,0 2-1 15,0 4-5-15,1 3-3 0,1 1-4 0,1 4-5 16,-3 1 6-16,0 0-4 0,1 1 3 16,-1 0-5-16,0-3-1 0,0-1-2 15,0-6 3-15,-1-1-1 0,3-7 8 16,-2-4-1-16,0-2-5 0,3-5-1 15,-3-1 2-15,0-2 3 0,3 0 1 0,-5-9-8 16,2-5-2-16,1-5 0 0,-1-3 0 16,2-3 0-16,1-3 1 0,0-4 3 15,0-2-4-15,0-5-1 16,0-5-2-16,1-4 1 0,10-2-1 0,3 3-5 15,3 6 1-15,0 8-3 0,2 10 5 16,1 6 1-16,-2 3-4 0,6 4 3 16,-1 2-1-16,0 4 0 0,-4 4 4 15,-1 0-2-15,-4 1 0 0,-4 9-2 16,-4 0 2-16,-3 3 2 0,-3 0 2 0,0-1-1 15,-8 2 0-15,-3 1 7 0,-3-1-2 16,-1 2 1-16,-1-1-3 0,-2-1 0 16,2 1-3-16,2-2-2 0,3-2 0 15,1 1-1-15,2-2-12 16,3 0-18-16,5-1-41 0,0-5-55 0,3-1-186 15</inkml:trace>
  <inkml:trace contextRef="#ctx0" brushRef="#br0" timeOffset="-33552.09">18446 15588 2 0,'-2'2'33'15,"2"-2"-23"-15,0 0-4 0,-1 2 10 16,1-2-10-16,0 0-13 0,0 0-11 0,0 0-19 16</inkml:trace>
  <inkml:trace contextRef="#ctx0" brushRef="#br0" timeOffset="-31990">18525 15576 50 0,'0'-2'46'15,"0"2"-7"-15,0-1-2 0,0-1 9 16,0 2-4-16,0-1-11 0,0 1-6 15,0 0-5-15,0-2 5 0,-3 1 0 0,1 1-10 16,-2 0-1-16,1 0 0 0,0 0-1 16,-5 0 3-16,2 1-6 0,-1 1-4 15,1 2 5-15,0 0-4 0,1 1-2 16,-1-2 2-16,3 3-3 0,0-3 0 15,0-2 0-15,1 3-2 0,-1-3 3 0,0 0 2 16,2 2 2-16,-3-3-1 0,4 2 1 16,0-1-6-16,0-1 2 15,0 0-2-15,0 0-3 0,0 0-2 16,7 0-1-16,0 0 10 0,6-3 1 0,1-1-1 15,1-3-4-15,4-1 2 0,-2 3-2 16,3-4-2-16,3 1 5 0,-1-1 2 16,1-3-4-16,-1 4 1 0,0-2 1 15,-2-1 3-15,-2 2-2 0,-2 0 0 16,-4 0-2-16,-2 2 0 0,-4 2-2 0,-3 3-3 15,-2 0 5-15,1-1 2 0,-2 2-2 16,0 1-2-16,0 0 0 0,-2 0-2 16,-1 0 0-16,-1 0-4 15,-2 0 0-15,-1 1 2 0,1 6-6 0,1-2-5 16,2 3-4-16,-1-2 0 0,-1 2 1 15,4-1-4-15,-4-1-6 0,2 2-3 16,1-1-13-16,-2 1-14 0,0-3-41 16,-2 0-105-16</inkml:trace>
  <inkml:trace contextRef="#ctx0" brushRef="#br0" timeOffset="-31441.97">18523 15640 23 0,'-1'-2'0'0,"-4"0"225"16,2-2-169-16,-1 2-11 0,0 0 9 15,0-2-13-15,2 2 1 0,1 2-8 16,-1 0-3-16,1 0-5 0,1 0-9 16,-5 6-8-16,2 4-2 0,-2 6 5 15,4 2 1-15,1 2-3 0,0-1-5 16,0-1-3-16,1 0-1 0,5-3 0 15,2-3 2-15,1-1-3 0,1-4 0 16,-3-2 1-16,3-2 2 0,-1-3-4 16,3 0 3-16,1 0 1 0,-1-6 0 0,-2 1-2 15,0-1-1-15,-2 2 1 0,0 2 0 16,-2-1 0-16,-1 0-2 0,1 3 0 15,0-1 2-15,2 1-2 16,0 0-1-16,-2 0 2 0,2 6 1 0,-2 0-2 16,-1 0-2-16,-1 2-1 0,2 2 3 15,-4-3-2-15,3 4 0 0,-5-1 3 16,1 0 1-16,1 3-1 0,-2-2 0 15,0 1 1-15,-2 1 1 0,-4-3 0 16,-2-1-2-16,-1 1 3 0,-2-2 3 0,0 2-1 16,-1-1 3-16,-2-3-3 0,0 0 3 15,3-1-4-15,2-3-4 0,1 0 3 16,2-1-1-16,0 0-2 0,1 0-1 15,3-1-3-15,1 0-7 0,1 0-10 16,0 0-18-16,0 0-9 0,3 0-25 0,5-3-32 16,-1-2-155-16</inkml:trace>
  <inkml:trace contextRef="#ctx0" brushRef="#br0" timeOffset="-30905.94">18896 15743 0 0,'0'-4'56'0,"3"2"-48"0,-2-1 106 15,1 0-18-15,-2 0-50 0,0 1 6 0,0 0-11 16,0 1-5-16,0 1-4 0,0 0-7 16,0 0-11-16,0 0-9 15,0 0 0-15,0 1-3 0,0 7 4 16,0 4 2-16,0 1-1 0,0 2 1 0,0 3-3 15,0-1-1-15,0 0-2 0,3 2-4 16,2-2 4-16,2-2-2 0,4-1 1 16,0-5 0-16,1 0 0 0,2-4-1 15,0-5 0-15,5 0 2 0,-2-1 2 16,0-9 11-16,-2-3-12 0,-1-2 4 0,-3-2-4 15,3-1 2-15,-4-2 2 0,-3 0 5 16,-1 2 1-16,-4-1-2 0,-2 2-1 16,0 1-4-16,0 0-1 15,-2 3-3-15,-1 0 0 0,-3 3 1 0,3 6-2 16,2 3-3-16,-1 1-2 0,0 1-11 15,1 8-16-15,1 0 2 0,0 5-17 16,0 0-21-16,0 0-37 0,1-1-147 16</inkml:trace>
  <inkml:trace contextRef="#ctx0" brushRef="#br0" timeOffset="-29790.87">19624 15859 56 0,'0'-2'43'16,"0"-1"71"-16,0-1-60 0,0 2-9 0,0-2 3 15,0 2-6-15,0 1-8 0,0-1-2 16,0 2-5-16,0 0-9 0,0 0-15 16,0 5-9-16,0 11 8 0,2 3 5 15,1 5-6-15,2 2 2 0,-1 2 0 16,1 2-1-16,-4 0-2 0,2 1 0 15,-1 1 4-15,-2-5-3 0,0-1 5 0,0-4-3 16,0-4 1-16,-3-2-5 0,1-4 4 16,-1-5 0-16,0-2 4 15,3-4 0-15,-1-1 3 0,-2 0 11 16,1-6-7-16,-3-8-9 0,2-4-3 0,-1-6 4 15,-1-1 3-15,3-2 0 0,-1-4-3 16,3-2 1-16,-1-2-1 0,1-3-5 16,0-4-1-16,3 0-1 0,6-1 1 15,5 2 0-15,3 7 0 0,2 4-3 16,1 8 1-16,3 5 0 0,-3 6-3 0,-1 6 5 15,-4 5-7-15,-1 0-3 0,-3 0 0 16,-5 7 6-16,1 0 3 0,-6 4 0 16,1 3-1-16,-2 0 4 15,-3 5-1-15,-5-2 0 0,-3 4-1 0,-5-1 2 16,3 0 0-16,-6-2-1 0,2 0-1 15,4-1 0-15,0-2 1 0,3-2-2 16,1-1-5-16,6-2-10 0,0-2-10 16,3-2-9-16,0-2-14 0,6-2-14 15,2-2-37-15,4 0-98 0</inkml:trace>
  <inkml:trace contextRef="#ctx0" brushRef="#br0" timeOffset="-29373.85">19962 15754 54 0,'0'-4'114'0,"0"-1"-45"15,0 2-13-15,0 0-13 0,0 0 3 16,0 0-1-16,0 3-10 0,0-3-8 15,0 3 2-15,-1 0-4 16,-2 0-4-16,-2 0-5 0,-1 1-6 0,-2 6 2 16,-1 5-4-16,1 1 1 0,-1 2-4 15,1 1 3-15,3 1-3 0,1 0-1 16,2 1-1-16,2-1-1 0,0-2 0 15,3 0-3-15,8-4-1 0,-2-3 3 16,4 1 0-16,-1-6 0 0,4-2-2 0,-3-1 3 16,3-2-2-16,-2-7 2 0,0-2-1 15,-2-2 2-15,-1-1 0 0,-5 0-1 16,-1 1-1-16,-3 0 4 0,-2 1 0 15,0 0-2-15,-5 1-4 0,-3 2 3 16,0-1-1-16,1 2-2 0,-1-1-1 16,3 5 1-16,1 0-9 0,4 3-3 15,0 1-18-15,0 0-31 0,6 1 21 16,0 5-3-16,6 3-26 0,-1-4-32 15,0 0-51-15</inkml:trace>
  <inkml:trace contextRef="#ctx0" brushRef="#br0" timeOffset="-27993.77">20137 15800 21 0,'7'1'72'0,"-3"4"33"15,-2-1-27-15,-2 0-18 0,0 1-4 16,0 0-18-16,0 1 0 0,0 0-6 15,0-2-6-15,-2 0-12 0,2 0-10 16,0-2-3-16,0 2 0 0,0-1-2 16,0-2 1-16,6-1 1 0,4 0 1 15,-1 0-3-15,3-1 1 0,2-2-1 16,-1 0-1-16,1 1-4 0,-2-1-6 15,1 1 5-15,0 2 2 0,-3-2-3 0,-1 2 3 16,0 0-4-16,-1 0 7 0,-3 0-1 16,1 0 1-16,-1 0 2 0,-2 0-1 15,3 0 0-15,-3 0 1 0,2 0 0 16,1 0 1-16,-3 0-1 0,3 0 1 15,0 0 1-15,1-6 0 0,-3 0 1 16,2-2 0-16,-2-1 6 0,-1 1 0 0,0-2 1 16,-3 2 2-16,0 0-2 15,0-2 6-15,0 3-9 0,0 1-4 16,-3 0 2-16,0 2-4 0,1 3-1 0,2-1 0 15,0 2-1-15,0 0-7 0,0 0 3 16,6 0 3-16,2 2-4 0,-2 1-3 16,7 0-5-16,-1-3 1 0,-1 0 12 15,4 0-1-15,-2 0-1 0,2-1 2 16,1-4 0-16,-1-3 2 0,-1-1-1 0,2-1 0 15,-5-3 2-15,-4 1-1 0,-2 1 1 16,-5-2 1-16,0 2 0 16,-2 1 3-16,-7 1-2 0,-2 3-3 15,-3 5 4-15,-3 1 0 0,0 0 1 0,2 7-4 16,-1 2 1-16,5 6-2 0,4-1-4 15,-1 4 2-15,5 1 1 0,-2 0-1 16,5 0 0-16,0 0 0 0,9-3 0 16,4-3 0-16,4-3 0 0,1-3-3 15,4-3 4-15,1-3 0 0,2-1 0 0,0-1-2 16,-2-8 2-16,-1-2-2 0,-2 2-2 15,-4-3 2-15,1 1 2 0,-3 2 1 16,-4-1-1-16,1 2 2 16,-3 2 2-16,-3 3 1 0,-4 1 0 15,1 2 3-15,-2-1 2 0,0 1-7 0,0 0-2 16,0 0-2-16,0 3 1 0,0 5 0 15,0 2 0-15,0 3 2 0,0-1-4 16,0 0 2-16,1 1 1 0,4 0-2 16,-3-3 1-16,2 0 1 0,-2-2-3 15,1-3 1-15,0-1 2 0,-3-3-1 0,0-1-2 16,0 0 2-16,0 0 5 15,0-6-3-15,0-5-8 0,0-3 1 16,0-1 3-16,2-1 0 0,-2 0 1 16,0 1 1-16,0 0-1 0,3 1-3 0,-2 5 0 15,4 2-2-15,0 2-7 0,1 1-3 16,3 2-3-16,0 2 2 0,4 0 4 15,-1 0-3-15,1 0 3 0,2 4 6 16,-1-2 3-16,1-1 3 0,4 1 0 16,0-2 3-16,2 0 3 0,1-5 6 0,-2-3-5 15,0-2 0-15,-1-3 7 0,-3 0-9 16,-3 2 21-16,-3-3-20 0,-6 2 1 15,-2 1 4-15,-2 0 2 0,0 2-4 16,-8 2 0-16,-1 3-1 0,-2-1 0 16,2 5 2-16,-1 0-4 0,3 0-2 15,-1 5-4-15,2 2-1 0,4 4 0 16,-1-1 4-16,2 1-6 0,1 4-2 15,0 0-1-15,0 0-2 0,0 3-3 16,0-1 3-16,0 1 2 0,1-1 7 0,2-1-4 16,0-1 0-16,5-2 1 0,1-5 0 15,1-4 4-15,1-4-2 0,1 0 0 16,-1 0 4-16,4-11-3 15,1-2 1-15,-1-1 0 0,2 1 4 0,-6-3-9 16,-5 4 5-16,-1-1 0 0,0 1 0 16,-2 3-1-16,-2 0 1 0,2 1 0 15,-3 3 1-15,0 2 1 0,0 1 4 16,0 2-3-16,0 0-3 0,0 2-2 15,0 8 1-15,-1 3 8 0,-4 3 4 0,5 3-7 16,-3-3-2-16,3-1-3 0,0-1 1 16,2-6-2-16,5-1 2 0,1-5 6 15,-2-2-2-15,1 0-4 0,0-11 2 16,1-2-1-16,3-3 1 0,0-5-2 15,-3-2-1-15,1-3 3 0,-1-3-3 16,-1 0 0-16,1-2 0 0,-2-3 3 16,1 2-1-16,0-1 3 0,-1 1-5 15,1-2 2-15,-3 1-2 0,1 2 0 16,0 4-2-16,-1 8 3 0,-2 6-1 15,-1 8 0-15,1 5 1 0,-2 0-1 0,0 2 0 16,0 9 1-16,0 5 13 0,-5 5-2 16,-1 5 1-16,-2 2-1 0,1 2-2 15,-1 2 0-15,2 0-3 0,1 5-4 16,0-2-1-16,1 3 2 0,2 0-2 15,2-5-3-15,0-3 3 0,0-4 1 16,3-4-3-16,7-4-2 0,-3-3 2 16,6-2-21-16,1-6-18 0,4-4-20 15,1-3-3-15,1-5-377 0</inkml:trace>
  <inkml:trace contextRef="#ctx0" brushRef="#br0" timeOffset="-27861.76">21534 15765 374 0,'-1'0'121'0,"-1"0"-83"0,2 0-2 15,0 0-10-15,0 0-22 0,0 0-6 0,3 0-22 16,0 0-37-16,2 0-62 0,-2-6-200 16</inkml:trace>
  <inkml:trace contextRef="#ctx0" brushRef="#br0" timeOffset="-20240.33">8401 15059 64 0,'0'-5'-25'0,"0"-1"182"0,-3-1-102 15,0 0-11-15,-2-2 4 0,1 3-14 16,1 0 2-16,-2-1-7 0,0 2 0 16,2 1-11-16,-1 0 11 0,-1-1-8 15,3 3-7-15,-2-2 3 0,2 2-1 16,1-1-2-16,-1 1 1 0,2 1-2 15,0 1 0-15,0 0 0 0,0 0-6 16,-1 0-3-16,-3 13-4 0,4 6 2 16,-1 6 0-16,1-1 8 0,0 2-12 0,1 2 3 15,6 3-1-15,-1-1 4 0,0 1 3 16,2 0-3-16,-2 0-2 0,-1-2 2 15,1 0-4-15,0-2 3 0,-1-5-2 16,1-2-1-16,-1-4 1 0,1-5-1 16,-2-2-1-16,-2-5-7 0,4-2-9 0,0-2-6 15,1-1-3-15,0-12-4 16,4-5-18-16,-1-2-16 0,-4-5-24 15,-5-2-60-15,-1-1-69 0</inkml:trace>
  <inkml:trace contextRef="#ctx0" brushRef="#br0" timeOffset="-19916.31">8290 14961 124 0,'-8'-9'165'0,"2"2"-120"0,3 0 9 16,1 5-5-16,2-1-15 0,0 2-1 0,0 1-17 16,11 0-3-16,3 0 4 15,6 3-3-15,3 5-8 0,2 5 2 16,3 5-2-16,1 1 4 0,2 3-6 15,2 2 10-15,0-1-14 0,-2 1 2 0,0 2-2 16,-2-1 1-16,-3-1 0 0,-5 3 1 16,-3-3-2-16,-7-1 0 0,-2 1 0 15,-4-2 1-15,-3-3 1 0,-1 1-1 16,-1-3 0-16,-3 0 0 0,-6-1 3 15,-5-2-1-15,0 0 0 0,-2-3 1 0,1-2-1 16,-2 1 0-16,1-4-1 0,2-1 1 16,6-2-4-16,2-2 3 0,2-1-1 15,4 0 2-15,0 0-3 16,0 0-6-16,0 0-18 0,7-2-4 0,9-5-7 15,2 1-20-15,0-4-32 0,0 0-68 16,-2-2-90-16</inkml:trace>
  <inkml:trace contextRef="#ctx0" brushRef="#br0" timeOffset="-19156.27">8994 15173 97 0,'3'-7'194'16,"-3"0"-121"-16,0 3-12 0,0-1-12 16,0 3-1-16,-3 1-1 0,-4 1-18 15,-2 0-5-15,-2 8-8 0,-3 4-3 16,0 6-4-16,2 2 0 0,-1 2-3 0,4 1-1 15,5-2-3-15,4-3-2 0,0-4 0 16,12-2 0-16,5-4-1 16,5-3-1-16,-2-5-2 0,6 0-2 15,1-3-7-15,2-10-3 0,2-1 0 0,-2-2 2 16,-4-1-2-16,-5 3 0 0,-3 0 8 15,-4 2 2-15,-4 2 1 0,-7 4 1 16,-1-1 2-16,-1 4 6 0,0-1-3 16,-3 1-2-16,-5 3 0 0,-4 0 2 15,3 2-3-15,-1 6 0 0,0 2 1 0,0 2 2 16,3 1-1-16,-1 1 0 0,5-2-1 15,3 0 1-15,0-1-1 0,0 0-1 16,3-1 1-16,6-5 0 16,0 0-1-16,2-5 0 0,3 0 0 0,0-2 2 15,2-7 0-15,-2-3 0 0,-2 1 0 16,-3-1 2-16,-4-1-2 0,-2 4 1 15,-1-1-1-15,-2 3 7 0,0 1 3 16,0-1-1-16,-4 2-1 0,0 1-1 16,-2 1 3-16,1 2-4 0,-1 1 1 0,3-1-2 15,3 1-3-15,0 0-4 16,0 0-1-16,0 5 2 0,1 2 2 0,5 0-1 15,4 4 0-15,-3-1-1 0,1 1 2 16,3 4-1-16,0-1 0 0,-2 2-1 16,4 2 1-16,-3 0 1 0,0 1-1 15,1 2 0-15,-4 0 0 0,1 2-1 16,-2 1 1-16,-1 1 1 0,0 1 0 15,-2 1-3-15,0-4 3 0,-2-1 0 16,-1-2-1-16,0-4 0 0,-1 2 1 0,-5-4 2 16,-2-2-2-16,0 1 0 0,-1-3 5 15,-2 1 3-15,0-1 4 0,-4-1-4 16,1 0-1-16,-5 0 1 0,2 0-6 15,0-3 1-15,0 1 0 0,1-2 0 16,4-3-5-16,3-1 1 0,3-1 2 0,2 0 0 16,-2 0-3-16,5 0-4 15,1-5-10-15,0-4-10 0,0-3-9 16,1-2-10-16,10-3-19 0,3-5-29 15,0-1-153-15</inkml:trace>
  <inkml:trace contextRef="#ctx0" brushRef="#br0" timeOffset="-18896.25">9494 15139 156 0,'0'-5'176'16,"0"0"-121"-16,0 4 0 0,0 1 3 15,0 0-19-15,-1 0-8 0,-4 4-11 0,0 8-7 16,-1 4 7-16,3 1-4 0,-2 2-4 16,5 2-3-16,0-3-5 0,0 2-3 15,0-1 0-15,5-3 0 0,1 0-1 16,2-3-1-16,0-2-8 0,0-2-8 15,-1 0-3-15,3-4-13 0,-1-2-22 0,2-3-24 16,-3 0-32-16,-2-8-140 16</inkml:trace>
  <inkml:trace contextRef="#ctx0" brushRef="#br0" timeOffset="-17967.2">9646 14894 56 0,'2'0'47'0,"-2"0"69"16,0 0-93-16,0 0 9 0,0 0 19 15,1 0-13-15,-1 0-12 0,0 3-11 0,0 2 2 16,-3 2-1-16,-1 3-1 0,-1 0 0 15,0-1-2-15,4 2-4 0,1 1-6 16,0-1 2-16,0 4 3 0,0-1-2 16,0 1 1-16,1 0 5 0,2 2-11 15,0-3 0-15,1 3 2 0,-3 0 0 0,1 1-1 16,1 3 3-16,-3 1-6 0,1 0 4 15,4 1 0-15,-3-2-1 0,1 0 2 16,1-4-2-16,-4-2 4 16,3-1 0-16,0-4 1 0,-3-1-7 0,0-3 5 15,2-4-4-15,-2-2 1 0,0 0 3 16,0 0 5-16,0 0 4 0,0-5-11 15,0-7-3-15,0 1 1 0,0-4-2 16,0-2 0-16,3 2 0 0,2 0 0 16,1 2-3-16,2 2-3 0,1 3 1 15,-1 3-3-15,1 1 3 0,-1 1 0 0,1 1 0 16,2 0 5-16,1 2-3 0,-1 0 0 15,3 0 0-15,0 0 0 0,-3 0 6 16,3 0-6-16,0-1 2 16,-2-1 2-16,2 1 0 0,-1-2 1 0,-4-1-3 15,0 2 9-15,-6-4-5 0,-1 4 0 16,-2-1 9-16,0-2 1 0,0 1-2 15,-5 0-3-15,-1 0 1 0,0 1 0 16,-2 1-3-16,-1 1-2 0,0 1 2 16,-1 0 3-16,-1 0-1 0,2 8-3 0,0 4-4 15,-4 2 5-15,4 3 1 0,0 1-3 16,3-2 1-16,6 0-3 0,0-3-1 15,1-1-2-15,8-2 0 0,-1-3 3 16,5 0-2-16,2-3-1 0,2-4-6 16,0 0-3-16,2 0-2 0,-1-10-4 15,1 1 1-15,-5 0 9 0,-5 2-42 16,-3 3 29-16,-2 1 8 0,0 1-2 15,-2 1 2-15,-2 1-2 0,0 0 4 16,0 0 6-16,0 1 4 0,0 4 0 0,0-1 2 16,0-2-4-16,3 2 4 0,5 0-4 15,2-4 2-15,1 0 12 0,3 0 3 16,0-8-14-16,2-4 1 0,1-3 15 15,1-7-13-15,1 0-2 0,-7-3-1 16,-1-3 2-16,-3 1 7 0,-3-5-2 16,-1-4-3-16,-2-3-1 0,-2-4-2 15,0-1-9-15,-6 2 11 0,-4 0-2 16,1 6-1-16,0 7-3 0,-1 11 4 15,3 9 3-15,0 6 16 0,0 3 0 0,-1 4-3 16,2 13-3-16,-5 9-3 0,5 10-2 16,-4 8 0-16,0 8 2 0,3 4-3 15,1-1-2-15,6 3-5 0,0-5 10 16,5-5-18-16,9-3-13 0,9-7-22 15,10-10-9-15,8-7 26 0,11-10-104 0,-7-8-213 16</inkml:trace>
  <inkml:trace contextRef="#ctx0" brushRef="#br0" timeOffset="-16544.12">10494 15005 92 0,'0'-7'124'0,"0"1"-66"15,-1 1 16-15,-1 1-28 0,2 3-6 0,-1 1-7 16,1-1-9-16,0 1-16 0,0 0-6 15,0 0-1-15,0 10 8 0,4 5 5 16,-2 3 6-16,-1 2-14 16,2 3 4-16,-1 0 1 0,-2 2-3 0,0 2-2 15,0 0 2-15,0-1-4 0,0-1-3 16,0-4 2-16,0-4 2 0,2-4-2 15,-1-3-4-15,2-5 2 0,0-2-2 16,0-3 2-16,5 0 0 0,0 0 1 16,3-6 4-16,1-5-4 0,1-2-1 0,-3 2-1 15,6 0 0-15,-4 2 1 0,1 0-3 16,2 2-1-16,-1 2-2 0,3 0-1 15,0 2-4-15,-1-2-1 0,2 1 2 16,1 0-2-16,0-1-3 0,-2 0 2 16,0 2 0-16,-2-4 2 0,-1 1 2 15,-3 0 4-15,-2-2 2 0,-1 2 4 16,-2-1-1-16,-3-2-2 0,-3 4 7 15,0-2 0-15,0 3 6 0,-3 0-1 16,-3-1-1-16,-2 3 2 0,1 0-3 0,-3 0 3 16,3 1 2-16,-1 0 1 0,2 1-6 15,1 0-1-15,0 0-4 0,4 1-3 16,-2 6-1-16,0 4-2 0,3 1 3 15,0 3-1-15,0 0 0 0,0 1-1 16,1 1 0-16,5-1 2 0,2-2-2 16,0-3-2-16,1-3-2 0,2-4 1 15,-2-1 3-15,1-3-2 0,-1 0 3 16,0-4 0-16,-1-6 0 0,-2 2 0 15,-3-3 1-15,2 0 1 0,-5 2-1 16,0-2-1-16,0 1 1 0,0 1-2 0,0 0-1 16,0 2-3-16,0 0 1 0,0 2-8 15,-2 3 2-15,2 0-5 0,0 2-10 16,2 0-4-16,4 0 14 0,2 0-6 15,1 0-10-15,2 0 1 0,0 0 2 16,3 0 6-16,1-2 9 0,-1-3-7 16,2-2 3-16,-4 1 8 0,1-1 4 15,-1 0 7-15,-3 0-1 0,-1-1 15 16,-2 1 13-16,-1 2 3 0,-5 1-5 15,0 2 6-15,0 0 2 0,-6 0-13 0,-2 2-9 16,-3 0-5-16,-3 3-1 0,2 5 3 16,1 1-3-16,-2 1 2 0,4 4-2 15,1 0 0-15,-1 1-2 16,6 1-1-16,0-1-2 0,3-1-2 0,0-1-1 15,6-3-1-15,6 1 2 0,2-4-3 16,2-4 1-16,3-3-2 0,1 0 3 16,1-4 1-16,-2-5 2 0,-2-1-3 15,-3-1 1-15,-5 1 0 0,-3-3 1 16,-1 3-1-16,0 0-1 0,-5 0 3 0,0 2 0 15,0 0 0-15,-6 2 5 0,-1 2 3 16,3 3 0-16,-1-1 3 0,2 2-5 16,0 0-3-16,-2 0-7 0,5 7 1 15,0 1 1-15,0 2 0 0,0 3-3 16,5 0 2-16,0 2 2 0,-1 2-2 0,1 1-2 15,-2 3-1-15,5 4 4 16,-1 0-1-16,3 1-2 0,-1 0 2 16,-1-3 2-16,-2 0 0 0,2-1-2 15,-8-2 1-15,1-3 3 0,-1-3 1 0,-1-1 0 16,-5-2 5-16,-4 0 7 0,-1-2-4 15,-1 0-1-15,0-3 1 0,-2 0-1 16,0-1-1-16,0-2-4 0,3-1 1 16,-2-2 0-16,7 0-4 0,-1 0-1 15,0 0-1-15,3 0 2 0,-1-2-2 0,3 0-2 16,-1 1 0-16,3-1-4 0,0 1-4 15,0-2-12-15,0-1-12 16,7-3-8-16,3-3 1 0,7-2-23 16,1-4-30-16,-3-6-88 0</inkml:trace>
  <inkml:trace contextRef="#ctx0" brushRef="#br0" timeOffset="-16083.09">11286 15113 387 0,'0'-4'57'0,"2"3"-9"16,-2 1 7-16,0 0-5 0,0 0 1 15,0 0-10-15,-2 4-18 16,-7 8-11-16,0 3-3 0,0 1-1 16,2-1-6-16,4 0-1 0,-1 1 0 0,4-4-1 15,-2 2-1-15,2-3-1 0,2 0-7 16,5-1-3-16,4-1-8 0,3-2-2 15,0-1-7-15,3-4-2 0,-3-2-11 16,3 0-3-16,2-2-5 0,-1-8-1 16,4 0-12-16,4-3 2 0,-1-2 65 0,0-3-14 15,-3 2-15-15,-5 0 24 0,-2-1 2 16,5-1 23-16,-1-1 34 0,1 0-25 15,-4 3-19-15,-9 0 60 16,-2 5-38-16,-5-1-8 0,0 3 0 0,-3-1-13 16,-6 0-1-16,-2 1 0 0,-2 5-1 15,0 2-2-15,-3 2-2 0,2 0 4 16,-1 7-6-16,2 5 3 0,1 3-3 15,-2 1-1-15,3 3 3 0,2-1-6 16,2 0 0-16,6 3-2 0,1-2 0 0,0 0 0 16,9-2-1-16,4-1-1 0,4-3 2 15,1-1-1-15,4-4-2 0,4-2-4 16,10-6 0-16,0 0 7 0,-1-7-34 15,-4-5-2-15,-11-1-10 0,-2-1-11 16,-6 1-13-16,-4-2-7 0,-4 1-107 16</inkml:trace>
  <inkml:trace contextRef="#ctx0" brushRef="#br0" timeOffset="-15875.08">11418 14803 363 0,'-12'1'194'0,"9"3"-153"0,3 3-38 15,0 4-1-15,1 1 1 0,-1 3-5 16,3 0-13-16,4 0-23 0,2 2-26 15,0-1-33-15,1-4-122 0</inkml:trace>
  <inkml:trace contextRef="#ctx0" brushRef="#br0" timeOffset="-14434.99">8508 15774 29 0,'-3'-2'21'16,"0"2"-8"-16,2 0-10 0,-1 0 4 15,-3 0 92-15,2-2-60 0,0 2 7 16,0-1-1-16,0 1-15 0,0 0-1 15,0-1 4-15,1-2 0 0,1 3-2 16,-2 0-3-16,3-1-4 0,0 1-1 0,-2-1-11 16,2 1-5-16,0 0-8 0,0 0 0 15,2 0 4-15,5 0 5 0,4 0-4 16,2 0 0-16,4 0 1 0,1 0 1 15,5 0-3-15,5 0 3 0,0-1-1 16,5 1-2-16,-1-1 0 0,2 1 0 16,4 0-1-16,0 0 1 0,4-1-1 15,5 0-3-15,-1-1 2 0,4 0 1 16,0 0-3-16,1-2 2 0,1 0 0 15,3-4-1-15,-1 2 0 0,3 0-2 0,1-3 1 16,-6 0 1-16,0 1-3 0,-8-1-1 16,-3 2 2-16,-4 5 1 0,-3-3-1 15,-6 5 0-15,-2 0 2 0,-4-2 0 16,-2 2 2-16,0-2-4 0,-1 1 4 15,0-2-4-15,1-1 4 0,-2-2-2 16,9 2-2-16,-2-4 3 0,1-1-2 16,6-1 3-16,-1-2-4 0,-4 1 3 15,4 2-2-15,-5 0 3 0,-4 1-4 16,0 2 2-16,-5 0 0 0,-2 0 2 0,2 2-2 15,-1 0-2-15,-1-1 4 0,1 1-3 16,-1 1 0-16,1-3 3 0,1 1-2 16,1-3 0-16,3 0-2 0,3 0 3 15,1-3-2-15,3 5 1 0,0-2 1 16,0 1-1-16,0 2 1 0,-5 0-2 0,-1 2 2 15,-2 2-5-15,-6 1 0 16,0 0 4-16,-2 0-2 0,-4 0 1 16,0 4 1-16,1 1-4 0,2-3 5 15,1-1 1-15,7-1-1 0,1 0-5 16,2-3 7-16,2-5-3 0,4-2-1 0,-3 3 1 15,0-2 0-15,-5 1 0 0,-4 5-1 16,-1-2 0-16,-2 3-3 0,-4 2 6 16,0-2-5-16,-4 2-1 0,-2 0 2 15,-2 0 4-15,1 0-4 0,1 0 1 16,-1 0 2-16,1 0-1 0,-2 2-1 0,2-2 1 15,1 0 2-15,-1 0-1 16,1 0-2-16,2 0 0 0,4 0 3 16,-2 0-1-16,-2 0-3 0,-2 0 0 15,-2 0 3-15,1 1 0 0,-1 0-4 0,-1-1 5 16,1 0-4-16,-2 0 2 0,0 0 2 15,0 0-2-15,0 0 0 0,0 3-1 16,-3 0-9-16,-4 0-12 0,3 2-17 16,-2-1-27-16,-2 1-83 0</inkml:trace>
  <inkml:trace contextRef="#ctx0" brushRef="#br0" timeOffset="-11235.81">14570 17284 49 0,'2'-4'21'0,"-1"0"0"0,-1-1 46 15,2-2 26-15,-1-1-65 0,1 0 3 0,-1 1 4 16,-1 0-6-16,0 1-7 0,0 3 3 15,0-2-7-15,0 2-4 0,0 2 6 16,0-1-4-16,0 2 2 0,2 0-7 16,-2 0-6-16,0 0 0 0,0 0-4 15,0-2 1-15,2 2-1 0,1 0 0 0,-3 0 4 16,1 0-4-16,-1 0 1 0,0 0 0 15,0 0 0-15,2 0-1 16,-2 0-2-16,0 0 1 0,0 0 3 16,0 0 5-16,0 0 3 0,-10 0-4 15,-2 0-6-15,-4 3-2 0,-4 3 0 0,-1 4 2 16,-1 2 0-16,-3 2-2 0,-1 3 1 15,1 1 2-15,2 1 6 0,4 6 2 16,2 1 1-16,2 3 1 0,5 3 3 16,6-3-4-16,4 3-5 0,3-4-3 15,11-2-1-15,6-1-1 0,5-3-1 0,1-2 2 16,3-2 1-16,4-1-3 0,1-5-2 15,5-2-7-15,-3-3-6 16,-2-4-12-16,0-3 1 0,-5 0-14 16,-1-6-18-16,-5-2-17 0,-1-4-96 0</inkml:trace>
  <inkml:trace contextRef="#ctx0" brushRef="#br0" timeOffset="-10518.77">14826 17422 130 0,'0'-4'40'0,"0"1"9"0,0 1 17 0,0 1-24 16,0 0 3-16,0 1-12 15,0 0-9-15,0 0-11 0,-2 4-7 0,1 7 12 16,-2 4 0-16,1 2-2 0,1 4-1 15,-2 1 0-15,-1 1 1 0,1 1 4 16,0 0-3-16,0-2-3 0,2-1-8 16,-1-5 3-16,2-2-2 0,0-6-4 15,0-3-2-15,0-5-3 0,6 0 4 16,2-3 2-16,4-11 1 0,4-5-3 15,1-7 0-15,2 0-3 0,-2-3-1 0,-2-1 0 16,2 0-1-16,0-1 2 0,-1 2-4 16,-4 3 4-16,0 4 0 0,-2 4 0 15,-4 7 1-15,-3 3 1 16,-1 5 1-16,-2 3-2 0,1 0-2 0,1 0-2 15,2 6 1-15,-1 6 6 0,2 0-2 16,0 3 1-16,-2 2 1 0,2-1-2 16,-2 0-1-16,-2 0 5 0,1-1-1 15,-2-3 1-15,0 0-1 0,1-3 4 16,1-3-5-16,1-1-3 0,0-5-1 15,6 0 3-15,4-2 0 0,2-12 0 0,5-5-4 16,2-2-1-16,1-2-6 0,1 0-5 16,-4 0 6-16,0 2 2 0,-5 4 1 15,-5 3-2-15,-3 5 5 16,-5 4 2-16,1 3 0 0,-3 2 0 0,0 0 2 15,0 0-2-15,0 6-1 0,-3 4 0 16,-2 3 3-16,4 3 3 0,-2 1 1 16,3 2-2-16,0 0-2 0,-3 4 6 15,0-1-1-15,-2 0-3 0,0 0 5 16,1 0-6-16,-1-4 0 0,3 0-3 0,2 0 0 15,0-6 0-15,3 0 0 0,8-3-2 16,2-5-1-16,1-3-17 0,4-1 0 16,2-1-17-16,4-8-17 15,-1-3-13-15,0 0-24 0,-3-1-74 0</inkml:trace>
  <inkml:trace contextRef="#ctx0" brushRef="#br0" timeOffset="-10170.75">15494 17421 100 0,'0'-8'78'0,"0"1"-15"0,-1 1 7 0,-3-1-32 16,1 2 1-16,-1 2-2 0,-3-1-9 15,3 3-3-15,-4 1-3 0,0 0-2 16,-1 0-6-16,0 3 3 0,3 7 0 16,-4 1-2-16,2 1-2 0,2 4 0 15,2-2-5-15,1 2-2 0,3 0 0 16,0-2-2-16,1-1-2 0,10 0-2 15,1-4 1-15,4-2-1 0,1-1 2 16,1-4-1-16,3-2 0 0,2 0 0 16,0-6-1-16,-1-6 2 0,-2 0-2 0,-3-4-3 15,-5 0 4-15,-1-2-1 0,-4 3 0 16,-3-1 0-16,-4 0 2 0,0 1 0 15,-4 3-2-15,-6 0 2 0,-1 1-1 16,-1 3 0-16,-5 0-1 0,1 0-1 16,1 3 2-16,-1 0-2 0,7 3-4 15,4 2-4-15,4 0 2 0,1 7-13 0,0 6 1 16,3-1-8-16,3 1-6 0,4-1-7 15,-1 0-16-15,-1-2-43 16,-1-4-99-16</inkml:trace>
  <inkml:trace contextRef="#ctx0" brushRef="#br0" timeOffset="-9770.75">15908 17262 240 0,'-9'-6'45'16,"-5"2"-5"-16,-2 2 22 0,1 1-37 15,-5 1 8-15,1 0 4 0,2 2-6 16,1 4-1-16,4 3-2 0,3 1-5 0,1 4-14 16,6 1-3-16,2-2-3 0,0 2 0 15,8-2-2-15,3 1 0 0,3 1 2 16,2 0-2-16,1 0-1 0,3 1 0 15,-2-1 2-15,2-1-4 0,-1-1 4 16,1 0-4-16,-1-1 3 0,-1 1-1 0,-4-2-1 16,-4 1 1-16,-4 1 1 0,-3-1-1 15,-3 2-1-15,0-1 3 16,0 2 2-16,-9 1-3 0,1-1 1 15,-6 0 2-15,0 2 1 0,-3-2 4 0,3 0 4 16,-1-3 0-16,2-2-4 0,2-2-3 16,2-1-1-16,0-1 0 0,2 0-4 15,-2-2 1-15,1 0-2 0,1-1 1 16,0-1 0-16,4 3-7 0,-1-3-9 15,4 3-14-15,0 2-14 0,0 1-9 0,0 4-15 16,1-3-29-16,2 0-165 0</inkml:trace>
  <inkml:trace contextRef="#ctx0" brushRef="#br0" timeOffset="-8249.65">17258 17107 21 0,'2'-4'2'16,"-2"-3"146"-16,0-2-88 0,0 3-14 0,0 1 5 16,0 0-20-16,0 3-3 0,0 0-4 15,0 0 2-15,0-1-3 0,0 3-2 16,0 0-5-16,0 0-7 15,0 0-2-15,0 0 1 0,0 3 4 0,-2 5-1 16,1 5-3-16,-2 4 2 0,0 3-1 16,0 5 1-16,1 1-7 0,0 4 3 15,1 1-2-15,-2-2-1 0,3-1-2 16,0-4-3-16,0-3 4 0,0-2-1 15,0-2-1-15,3-5 0 0,0-2 1 0,5-4 0 16,-2-3-2-16,2-2 2 0,3-1 1 16,2-1 1-16,3-8-2 0,3-3 0 15,1 0 1-15,0 0-2 0,0-2-1 16,2 2 0-16,-1 2 1 0,0-2-1 15,-3 4 0-15,-1 0 0 0,-1 2 1 16,-4 1-1-16,1 1-4 0,-4 3 2 16,0-1-10-16,1 1 5 0,-6 1 1 15,4 0-8-15,-2 0 4 0,-1 0-2 16,1 0-2-16,-1 1-15 0,-2 4 10 0,0 0-17 15,0-2-26-15,-3 1-29 0,0-3-42 16</inkml:trace>
  <inkml:trace contextRef="#ctx0" brushRef="#br0" timeOffset="-7949.63">17465 17189 113 0,'4'0'206'16,"-1"0"-139"-16,-1 3-43 0,1 7 14 15,-3 2 0-15,2 4-5 0,-1 3-6 16,-1 2-11-16,0 0-6 0,0 1 2 15,0 1-1-15,0 0-5 0,0 1-2 16,2 0 0-16,-1-1-1 0,5-3-2 16,-1-3-1-16,1-3 1 0,2-2 0 15,0-4-3-15,-1-3-10 0,4 0-5 0,-1-4-4 16,4-1-3-16,1 0-48 0,-2-3-14 15,-1-7-63-15</inkml:trace>
  <inkml:trace contextRef="#ctx0" brushRef="#br0" timeOffset="-7434.59">17888 17226 30 0,'0'0'-4'0,"0"0"213"0,0-4-156 16,0-1-1-16,-5 0-3 15,-1 1-22-15,0-1 1 0,-2 0-4 16,0 0-2-16,1-1-2 0,-3 2 1 0,1 0-4 16,1 3 0-16,-3-1-3 0,0 2 1 15,-2 0-5-15,-3 4-1 0,0 7-2 16,1 0 0-16,-2 6-3 0,8 2 1 15,-2 1-1-15,6 2-1 0,4 1-1 16,1 1-2-16,0-1-1 0,9 1 2 0,2-3-1 16,6-2-1-16,3-2-2 0,0-7-3 15,5-3-1-15,0-5 0 0,3-2 5 16,-2-3 2-16,2-10 1 15,-5-3-3-15,-1-2 1 0,-2-2 0 16,-6-2 3-16,-3 0-1 0,-2 1-1 0,-6-1 2 16,0 3-1-16,-3-1 1 0,-1 2 1 15,-9 0-2-15,-3 0 2 0,-1 2-1 16,0 1-2-16,0 6 1 0,1 2 0 15,4 5-1-15,3 2-2 0,3 2-3 16,3 9-1-16,0 1-11 0,3 4-10 0,8-1-15 16,-1-1-13-16,4 1-25 0,0-3-52 15,-1-5-76-15</inkml:trace>
  <inkml:trace contextRef="#ctx0" brushRef="#br0" timeOffset="-7114.58">18193 17223 38 0,'6'-11'147'0,"-6"1"-57"0,0 2-24 15,0-2-5-15,-4 4-24 0,-6-3-7 16,0 6-4-16,-1 2-3 0,0 1-3 15,0 0-3-15,0 1-5 0,2 7-6 0,3 4-2 16,0 2-1-16,2 2-3 0,3 4 0 16,1 1 2-16,0 1 0 0,0 1-3 15,3-2 0-15,5-2 2 0,4 0-2 16,1-4-1-16,7-2-3 0,1-5 0 15,7-5 7-15,0-3-1 0,3 0-1 16,-6-13 1-16,-3-2 2 0,-1-3-3 16,-5-1 1-16,-5 0 11 0,-3 1-8 15,-8 2-2-15,0 1 3 0,-5 2 0 16,-3-1-2-16,-4 2 0 0,1-2-2 0,0 2 1 15,0 3-1-15,3 3-1 0,4 3-5 16,4 3 9-16,0 0-14 0,0 2-18 16,4 8 10-16,6 1-9 15,2 0-19-15,2 1-27 0,-2-4-69 0,4-2-88 16</inkml:trace>
  <inkml:trace contextRef="#ctx0" brushRef="#br0" timeOffset="-6782.56">18686 17200 23 0,'5'-4'22'0,"-5"-3"214"0,0 0-162 0,-2 0-44 16,-8 0 12-16,0 3-12 0,-2 0-4 15,-2-1 1-15,0 3-5 0,0 2-7 16,0 0 2-16,0 0-2 0,2 8 0 16,2 4-7-16,-1 4-1 0,5 2-2 15,-1 3-3-15,0 0-2 0,7 1 0 0,0 1 1 16,0-2-2-16,10-1 1 15,2-1-1-15,2-3 2 0,3-4-2 16,2-3-2-16,5-4 0 0,3-5 0 16,5 0 5-16,1-8-2 0,-2-9-1 15,-2-5 3-15,-5-2-2 0,-6-3 1 0,1 2 1 16,-7-1 3-16,-2 1 3 0,-4 2 4 15,-5 0 1-15,-1 2-2 0,-6 1-2 16,-6-1-5-16,-4 5-4 0,1 1 4 16,-2 2-3-16,-2 5-2 0,4 2 0 15,-3 4-8-15,6 2-11 0,4 2-12 0,2 10-7 16,6 6-20-16,0-1-40 15,0-2-204-15</inkml:trace>
  <inkml:trace contextRef="#ctx0" brushRef="#br0" timeOffset="-5833.5">19677 17158 29 0,'0'-4'-26'0,"0"-2"206"0,-6-2-126 0,-5 3-5 15,0-1 13-15,-4-1-25 0,-1 4-1 16,-3 1-6-16,-1 2-2 0,2 0-5 16,2 3-7-16,1 5-4 0,4 0-6 15,3 1-1-15,5 2-5 0,3 2-2 16,0 1 1-16,1 1 2 0,9-1-2 15,4-1 1-15,6 0-1 0,2 0 3 16,2-2-5-16,0 3-2 0,-3-3-5 16,0 0 4-16,-3-1 0 0,-2-2 4 15,-6 1 1-15,0-1 2 0,-7-2-2 0,-3 0 0 16,0 3 2-16,-2-2 5 0,-7 2 0 15,-3-1 2-15,-4 1 3 0,1-1 1 16,-6 2 0-16,1-2-4 0,0 1 1 16,0-1-1-16,3-1-2 0,1 0-3 15,2-1-3-15,2-2 2 0,9-2-3 0,0-2-8 16,3 0-10-16,0 0-21 15,3 0-24-15,9-5 5 0,5-6-59 16,-3-2-134-16</inkml:trace>
  <inkml:trace contextRef="#ctx0" brushRef="#br0" timeOffset="-4941.45">19834 17292 29 0,'0'0'149'16,"0"0"-122"-16,0 0-8 0,0 0 12 16,0 0-13-16,0 0-8 0,0 0 0 0,0 0 3 15,0 0-4-15,4-1 8 0,2-6 9 16,2-1 1-16,1-3-3 15,4 0 0-15,-2-3 5 0,1-1-4 16,0 0 2-16,-2-1-7 0,-4 2 1 0,-3 1-7 16,-1 1-6-16,-2 2 4 0,0-1-2 15,0 2-1-15,-8 1-4 0,-1 2 0 16,-2 2 1-16,-3 3-2 0,1 1-3 15,-1 1 1-15,0 11 0 0,4 0-2 16,-3 3-1-16,1 4 0 0,4 2 2 0,-3 3-2 16,5 1 0-16,1 2 1 15,5 0-1-15,0-1 0 0,10-2 0 0,4-4-4 16,3-2-3-16,1-7-4 15,4-4 6-15,0-4 6 0,4-3 1 0,2-4-1 16,0-9 1-16,1-6-2 0,1-2 3 16,-2-1-2-16,-4-2 1 0,1 1 1 15,-6 2 5-15,-4 2 1 0,-2 5-3 16,-7 4 1-16,-4 2 0 0,-2 4-3 15,0 0 4-15,0 1-2 0,0 3 0 0,0-2-3 16,0 2-2-16,-2 0 1 0,2 0-3 16,0 0-5-16,0 7 7 0,0 0 0 15,0 1 0-15,0 0-1 16,0 1 0-16,3 1 1 0,-1 2 1 0,1 2-1 15,-2 0 0-15,-1 1 0 0,0-1 1 16,0-3-2-16,0 2 0 0,0-4 2 16,0-2 0-16,0-2-1 0,0-4-1 15,0-1 3-15,0 0-1 0,0 0 3 16,0 0-1-16,0-7-6 0,-3-3 2 0,3-2-1 15,0-3-1-15,0-2 3 0,0 1 1 16,2 0-2-16,1 1 1 0,-2 0 0 16,2 1 0-16,2 4-1 0,1 2 3 15,2 2-3-15,1 0-1 0,1 4 0 16,-1-2-1-16,0 2 3 0,2 1 0 15,-3-1 0-15,1 2-1 0,0 0 2 16,-2 0-1-16,-1 0-1 0,0 0 2 16,0 0 5-16,1 3 0 0,0 0-6 15,-2 0 2-15,1 2 1 0,-1-1-1 16,-1-1-2-16,1 3 0 0,-2-3 0 0,0 2 0 15,-1-1-2-15,2 2-2 0,-2 3-3 16,3-2-3-16,-4 1-7 0,5-2-11 16,1 2-19-16,0-3-24 0,6-4-53 15,-1-1-23-15</inkml:trace>
  <inkml:trace contextRef="#ctx0" brushRef="#br0" timeOffset="-4225.41">20533 17173 328 0,'-2'0'35'0,"1"0"5"0,-1 0 15 15,1 0-21-15,-3 3 3 0,3-1-2 16,-2 3-16-16,1 1-5 0,1-1-5 16,-1 1-5-16,1-1 1 0,1 0-1 15,0 1 1-15,0-1-2 0,0 0-1 16,1 0-1-16,1 1-1 0,1-1 0 15,3 1 2-15,-1-1-1 0,-1-1-3 16,4 1-2-16,-2-3-10 0,2-1-5 16,6-1-6-16,-2 0 17 0,4 0-54 0,-2 0 25 15,-3-3 6-15,-1 0-6 0,1 0-29 16,-1-1 52-16,-3 0 10 0,0 3-9 15,-4 0-14-15,-3 1 41 0,0-1 16 16,0 1-13-16,0 0-6 0,3 0-6 16,-2 0 20-16,6 0-1 0,0-2-5 0,3-3 0 15,5-2 13-15,1-3-21 16,4-2 19-16,3-4-21 0,-1-3-6 15,-4 0 24-15,1 1-20 0,-7 0 2 16,-4 2 11-16,-3 1-15 0,-5 2 3 0,0 0-5 16,-2 3 1-16,-6 2 4 0,-2 6 3 15,-6 2-4-15,1 0-2 0,1 9-4 16,3 3-1-16,1 3 0 0,4 3 0 15,0 1-1-15,1 0 0 0,5 1 1 16,0-5-2-16,4 1-1 0,8-3-3 0,3-2-6 16,6-4 2-16,8-3 9 0,2-4 3 15,3 0-2-15,0-6 0 16,0-5 0-16,-1-1 1 0,-5-3 0 15,-5 2-2-15,-4 1 2 0,-7 1 0 0,-6 2 4 16,-1 3-2-16,-4 1 2 0,-1 2 0 16,0 3 6-16,2 0-2 0,0 0-10 15,1 0-2-15,1 0-1 0,1 2 3 16,3 4 1-16,-1 1 0 0,1 3-1 15,3 2-1-15,1 0 2 0,1 3 1 16,-2 3-2-16,0 1-1 0,-4 1-1 0,0 2 3 16,-4-3-1-16,-2 0 0 0,-1-2 2 15,-1-3 3-15,-9 3-1 16,0-3 4-16,-4-2 5 0,0 1 0 15,1-4 1-15,1-3-3 0,-1 0-3 0,6-3-2 16,-3 1-3-16,-1-4-2 0,2 0-1 16,-2 0-3-16,0 0-12 0,1 0-11 15,-1 3-8-15,-5-1-21 0,-1-2-37 16,0 0-102-16</inkml:trace>
  <inkml:trace contextRef="#ctx0" brushRef="#br0" timeOffset="-3809.4">20496 16998 196 0,'1'2'210'0,"2"1"-180"16,0 2-30-16,2 4-14 0,0-2-7 15,-2-1-42-15,-2-6-55 0,-1 0-102 16</inkml:trace>
  <inkml:trace contextRef="#ctx0" brushRef="#br0" timeOffset="3678.04">17044 17912 6 0,'0'1'17'0,"0"0"-3"0,-1-1-5 0,-1 2 13 16,2 0-14-16,0 0-10 0,0-1 2 16,0 0 61-16,0-1-11 0,-1 0-30 15,-1 0 9-15,-1 0 2 0,-2 0-4 16,5 0-1-16,-4-1-4 0,2-1-1 15,-1 0-1-15,0 1-4 0,-2-1-2 16,2 2 2-16,0-2-3 0,0 2-5 16,-2-2 3-16,2 1-2 0,0-1-3 15,2 2 2-15,-4 0-2 0,4-1 1 16,-4 1 0-16,3 0-1 0,-1 0 1 0,0 0 0 15,0 0 2-15,1 0-1 0,-1 0-1 16,0 0 3-16,2-1-2 0,-4 0-2 16,2 1 4-16,-2-2 0 0,4 2-3 15,-4-1 3-15,4 0-1 0,-1-1 0 16,0 2-1-16,2-4-2 0,0 1-1 0,4-2-4 15,8-1 0-15,2-3-2 16,1 3 3-16,4-2-2 0,4 1 4 16,1 0-1-16,-1 2 3 0,2 1-1 15,-2 3-2-15,-1 0-3 0,-2 1 1 0,-5 0 1 16,-1 3-2-16,-6 3-2 0,0 2 4 15,-5 1-1-15,-3 3 0 0,0 0 0 16,0 0-2-16,-6 1 5 0,-2 0-3 16,-1-1-1-16,-1 1 1 0,-2-1 0 15,-2 2-1-15,0-1-1 0,0-3 2 0,0 1 0 16,5-3-1-16,1-1-1 0,2-2 0 15,4-2 3-15,2-3-3 0,0 1-5 16,0 0 4-16,6 0 0 0,2-1 1 16,3 1-1-16,0-1 2 0,1 2-1 15,2 0-2-15,2 0 1 0,-2 3 1 16,1-1-4-16,2 4 2 0,-1 0 1 15,-2 2 1-15,-2-3 0 0,-4 3-1 16,0 0-3-16,-4 0 2 0,1 2-5 16,-4-2 3-16,-1 2 4 0,0 0 1 0,-1 0 3 15,-7 0-2-15,-1 1-1 0,0-3 0 16,-1 0 2-16,-1-2-1 0,-1-3-1 15,0 2 2-15,-2-1-1 0,1-2 1 16,-2 0 0-16,2-2 1 0,1-1 1 16,1 0-3-16,2 0-1 0,1-1 0 15,3 0 2-15,4 0-3 0,-1 0-1 16,2 0-9-16,0 0-8 0,0 0-38 15,10 0 0-15,2 0-20 0,0 0-85 16</inkml:trace>
  <inkml:trace contextRef="#ctx0" brushRef="#br0" timeOffset="4275.08">17586 18091 21 0,'-2'0'59'15,"-1"0"0"-15,0 0 7 0,-2 0-12 16,0 0-16-16,2 0-5 0,-1 0 0 15,1 0-2-15,0 0-4 0,-2 0-5 0,-1 0-1 16,3 0 0-16,-4 0-3 0,6 0 1 16,-1-1-1-16,1 0-2 15,-1 1-4-15,2 0 2 0,0 0-2 16,0 0-8-16,2-4-8 0,9 1 0 0,6 0 4 15,4-2 2-15,4 0-2 0,3 0-2 16,3 0 4-16,0 0 0 0,2-1-4 16,-4 1 0-16,-3 0 6 0,-4 1-4 15,-3 1 0-15,-7 1-4 0,-1 1 6 16,-5 1 0-16,-4 0-6 0,-2-1 2 0,0 1 3 15,0 0 0-15,0 0-1 0,0 0 0 16,0 0 0-16,0 0-6 0,0 0-10 16,0 0-1-16,1 0-9 15,1 2-11-15,1 0-11 0,0-1-26 0,0 0-76 16</inkml:trace>
  <inkml:trace contextRef="#ctx0" brushRef="#br0" timeOffset="4875.11">17753 17966 118 0,'0'0'59'0,"0"0"-21"0,1 0 0 0,7 0 4 16,3 0-7-16,3-2-16 0,0 2-2 15,3 0-1-15,3 0-1 0,-1 0-3 16,1 0-5-16,-1 0 1 0,-2 0-3 15,-3 0-1-15,-4 0-3 0,-5 4-1 16,1-1 2-16,-4-3-1 0,-2 3 0 0,0 1 1 16,0 0 11-16,0 5 0 0,-3-1-2 15,-3 2-4-15,-4 1-1 0,2 1-1 16,1 2-5-16,-4 1 1 0,3-2 3 15,-3 3-3-15,2 1-2 0,1 0 1 16,0-1 0-16,4 2-7 0,2 0-27 0,1-1-18 16,1-1-49-16</inkml:trace>
  <inkml:trace contextRef="#ctx0" brushRef="#br0" timeOffset="5587.15">18255 17912 78 0,'2'-6'55'0,"-2"2"25"0,1 0-4 15,-1 0-17-15,0 1-5 0,0 1-10 0,0 1-8 16,0 1-3-16,0 0-15 0,0 0-14 15,0 10 3-15,0 1 14 0,0 3-2 16,-3 3-4-16,2 1 2 0,-2 0-5 16,-2 2-1-16,3 1-3 0,-1-1-7 15,0 1 3-15,3-2-2 0,-1-3-1 16,-1-1-1-16,2-1 0 0,0-3 1 15,0-2-3-15,3-2-5 0,3-2-12 16,4-3-6-16,2-2-6 0,2 0-9 16,6-2-7-16,-1-7-15 0,-1-2-45 15,-1-1-87-15</inkml:trace>
  <inkml:trace contextRef="#ctx0" brushRef="#br0" timeOffset="6141.18">18578 17905 89 0,'0'-5'82'0,"-5"0"-6"15,-3 2 2-15,-1 2-39 0,1-1-9 16,-4 2 3-16,-2 0-9 0,0 0-3 16,-3 0-1-16,3 5 5 0,0 1-4 0,0 0-1 15,3 2-2-15,3-1-5 0,2 3-6 16,6-1-3-16,0 2-4 0,0 2 0 15,6-3 1-15,7 2-2 0,1 0 1 16,4-1 1-16,3-2 0 0,-3 4-1 16,2-1-1-16,-3 3 0 0,-1 0 1 15,-1 2-2-15,-2 1 1 0,-2 1 0 16,-4 0 0-16,0 1-2 0,-1 0 0 15,-2-2 1-15,-2 0 1 0,-2-1-1 16,0-3 0-16,-3 0 2 0,-3-1 2 0,-2 0-3 16,0-5 3-16,0 0-1 0,1-5 3 15,-3-1 0-15,1-2-3 0,0 0 2 16,-1 0 1-16,1-5 2 0,-2-3-4 15,-1-4 3-15,1-2-1 0,0-2-3 16,0-3 1-16,5-4-1 0,2-1-2 0,4-4 2 16,0-1-3-16,4 1 2 15,9 2-1-15,1 2-1 0,4 6 0 16,2 2-1-16,-1 2 0 0,1 3-4 15,3-1 0-15,-1 1-1 0,1-1 3 0,-1 1 3 16,-2-1 0-16,-1 1 3 0,-4 0 0 16,-5 2 0-16,-4 2-1 0,-5 0 1 15,-1 2 6-15,0 0 0 0,-6 0-4 16,-5 2 1-16,0 0-1 0,-3-1-2 15,-1 3-1-15,1 0 1 0,0-1 0 0,2 0-2 16,1 1-1-16,5-1-6 0,2 2-13 16,4 0-14-16,0 2-30 15,0 9-9-15,2 0-94 0</inkml:trace>
  <inkml:trace contextRef="#ctx0" brushRef="#br0" timeOffset="6999.23">19052 18111 130 0,'0'-4'74'0,"0"-1"-4"0,0 1-2 15,0 3-25-15,0-1-7 0,0 2-7 16,0 0-13-16,0 0-13 0,0 1 1 0,0 10 5 16,0 4 6-16,0 3-2 0,0 3-6 15,3-1-2-15,-1 0-1 0,4-2-1 16,5-2 0-16,0-1-2 15,4-5-1-15,1-4 2 0,-1-4 1 0,2-2 1 16,2-2 0-16,1-10-1 0,-1-4 7 16,-1-4 1-16,-1-1 3 0,-1-2-1 15,-4 1 4-15,-3 2-3 0,-1 1-1 16,-5 3-5-16,0 1-2 0,-3 0-1 15,0 2-4-15,0-1-2 0,0 1 3 16,-3 3-2-16,3 2-1 0,-1 1-6 0,-1 5-4 16,2 2-9-16,0 0-32 0,0 10-7 15,3 3-10-15,2 2-107 0</inkml:trace>
  <inkml:trace contextRef="#ctx0" brushRef="#br0" timeOffset="39601.75">18528 16133 62 0,'-1'-3'35'0,"1"3"-5"16,-2-2-2-16,0 2-3 0,1 0 0 15,1-2 4-15,0 2-6 0,-2-1-1 16,-2 1-8-16,2 0 0 0,-1 0 3 0,2 0-1 15,-1-2-1-15,0 2-1 0,-1 0 2 16,2 0-7-16,-1 0-2 0,-2 0-6 16,2 0 0-16,0 0 0 15,1 0-1-15,-1 2-1 0,2 0 1 0,0 0 0 16,0-1-1-16,0 1 0 0,0-1 3 15,0-1 0-15,0 1-1 0,0-1 2 16,2 2 2-16,3-1 8 0,1-1-6 16,2 1 0-16,2 0 0 0,0 1-2 15,1 0-3-15,1 0-1 0,-1 1 0 0,3 1 0 16,0-1-1-16,0 0 0 0,1 0 1 15,2-1-1-15,0 0 0 0,0 1-2 16,0-1-2-16,0-2 4 0,-1 2-3 16,1-2 1-16,-2 2 2 0,-1-1 0 15,2 1-1-15,-2 0 1 0,0 0 1 16,3 0-1-16,-2 2 0 0,1-1-1 15,1-1 1-15,-2 1 2 0,3 0-3 16,0-1 0-16,-4-1 4 0,3 1-4 16,-4-1 0-16,-1 0 1 0,0-1 2 15,2 0-2-15,-3 0 0 0,3 0 0 0,-3 0 1 16,1 0-1-16,-2 0-1 0,-1 0 2 15,0 0-1-15,-3 0 1 0,1 0-1 16,-1 0-1-16,-2 0 2 0,4 0 0 16,-2 0-1-16,2 0-1 0,2 0 4 15,0 0-3-15,1 0-2 0,0 0 4 0,-2 0-4 16,2 0 2-16,-1 0 2 15,-3-1-4-15,-4 1 2 0,2 0 3 16,-5-1-3-16,2 1 0 0,1-2 1 16,-3 2 1-16,1 0-2 0,1-1 0 0,2 0 0 15,1 1 0-15,1-1-2 0,-1 1 1 16,1-1 1-16,0 1 0 0,1-2 0 15,0 2-1-15,1-1 2 0,-3 1-1 16,-1-1-1-16,-4 0 1 0,0 1 2 16,0 0 0-16,3 0-2 0,-3-2 0 0,0 1 3 15,0 0-1-15,0 0 0 0,0-1 0 16,0 0-2-16,-1 1 3 15,-2 0-1-15,0 1-2 0,-2 0 1 16,-1 0-1-16,0 0 0 0,-2 0-1 0,0 0 2 16,0 2 1-16,-4 0-4 0,3 1 2 15,-2-1 2-15,2-1-1 0,-1 3-2 16,-1-3-1-16,1 1 4 0,-3-1-2 15,2 1 0-15,0 0 0 0,-1 0 1 16,3-2-1-16,-5 1-1 0,3 0 2 0,-2 0-1 16,1-1 1-16,-2 1-1 0,0 0-1 15,-3 0 2-15,2-1 0 0,-1 1-1 16,-1-1-1-16,3 0 2 15,-1 0 1-15,1 0-2 0,0 0 0 0,0-1-1 16,-2-2 3-16,1 2-2 0,2-1 0 16,-1 0 2-16,-1 0-1 0,2 0-1 15,0 2 2-15,-1-1-2 0,3 1 2 16,0-1-1-16,-2 1-3 0,4-1 4 15,-2 1-1-15,-1 0-2 0,3 0 1 0,-4 0 1 16,2 0-1-16,-1 0-1 0,-2 0 1 16,2 0 1-16,-1 1-1 0,2 0 0 15,2-1 0-15,1 1 1 0,-1-1-1 16,0 2-1-16,-2-2 2 0,0 0 2 15,0 2-3-15,-1-1-3 0,1 0 4 16,2-1-2-16,-2 2 4 0,5-1-3 16,-4-1 1-16,2 2 3 0,1-2-3 15,-1 0 0-15,2 0 0 0,-4 1 1 16,3 0 0-16,-1 0-3 0,0-1 2 15,2 1 1-15,-2 1-1 0,2-1 2 0,-2 0-3 16,4 0 4-16,-3 1-2 0,4 0-2 16,2-2-1-16,-1 1 4 0,1-1-2 15,1 0-1-15,0 1 0 0,0-1 0 16,0 0-1-16,0 1-2 0,0-1 1 15,1 1 2-15,7-1 2 0,3 0 0 16,1 0-3-16,4 0 2 0,-1 0 0 16,4 0-2-16,-1 0 1 0,1 0 1 15,1 0-1-15,-1 0-1 0,-2-1 1 16,1 0 1-16,1 0-2 0,0 1-1 0,-1-1 2 15,2 1-6-15,-2-1-2 0,0 1 4 16,1-1-3-16,-1-1 7 0,1 1-5 16,0 0 3-16,-2 0 0 0,1 0 1 15,-1-1 0-15,2 2-1 0,-1 0 2 16,-1-2 0-16,1 1 1 0,0 0-2 15,-1 1 2-15,-1 0-1 0,-1 0 0 16,-1 0-1-16,-1 0 2 0,2 0-2 16,-1 0 2-16,0 0-2 0,0 0 1 15,1 0 0-15,1-1 1 0,-2 0-1 0,-2-1-1 16,1 1 2-16,-1 0-1 0,-1-1 0 15,-3-1 0-15,-1 2 0 0,0 0 1 16,-1 0-2-16,-3 1 2 0,0 0 0 16,0 0-1-16,3 0-1 0,-1 0 1 15,1 0 0-15,0 0 0 0,1 0-1 0,-1 0 2 16,0 0-1-16,-3 0-1 15,0 0 1-15,0 0 1 0,-3 0-1 16,0 0 0-16,2 0 0 0,-2 0 1 16,0 0 2-16,0 0-2 0,0 0 1 0,0 0 0 15,0 0-2-15,0 0-3 0,0 2 0 16,0 0 0-16,0-2 2 0,0 0 1 15,0 2 0-15,0-2 1 0,-2 0 2 16,1 0-1-16,-4 0-1 0,0 0 2 16,-2 0-1-16,-3 0-3 0,0 0 1 0,-1-1 1 15,-5-2 1-15,1 0-2 0,-2 1-2 16,-2-1 2-16,-1-1-1 15,3 2 4-15,-3-1-6 0,0 0 4 16,-2 2 1-16,2-1-2 0,-4-1 0 0,4 1 1 16,0 1 0-16,-2-1 1 0,2 2-2 15,0 0 1-15,1 0-1 0,2 0 0 16,0 0 1-16,2-1 1 0,-1 1-1 15,1 0-1-15,1-1 1 0,-2 0 1 16,2 1-1-16,1 0-2 0,-5 0 2 16,5 0 2-16,-3 0-3 0,2 0 1 0,0 0 2 15,2 0-2-15,1 0 3 0,2 0-1 16,-1 0 2-16,2 0-2 15,1 0-1-15,-4 0-3 0,2 0 1 16,2 0 2-16,1 0-1 0,0 0-2 0,1 0 0 16,-1 2 2-16,0 1 0 0,3 0-3 15,-2-1 2-15,1 1 0 0,4-2 0 16,-4-1 0-16,3 3-2 0,1-1 2 15,0 1-2-15,0-1 1 0,0 0-2 16,0 0 3-16,5 2 0 0,1-2-2 0,3-1 2 16,0 0 2-16,5 0-1 0,-1 0-2 15,1-1 1-15,4 0 1 0,-1 0-1 16,2 0 0-16,3 0-1 15,1 0 2-15,2 0-1 0,1 0-1 0,-3 0 2 16,4 0-1-16,1 0 0 0,-4 0-1 16,4 0 1-16,-3 0 0 0,-2-3 1 15,2 3-2-15,-5-2 1 0,-1 1 1 16,-4 0-1-16,2-1 0 0,-3 0 0 15,2 1 2-15,-2 1-2 0,-2-2 1 0,-1 2-1 16,0 0 2-16,-2-2 0 0,1 2-3 16,-3 0 2-16,1 0 2 0,-2 0-1 15,2 0-1-15,-5 0-1 0,2 0 2 16,-4 0 0-16,-1 0-3 0,2 0 3 15,-2 0 0-15,0 0-4 0,0 0 4 16,0 0-3-16,0 0 3 0,0 0 2 16,0 0-3-16,0 0 3 0,0 0-3 15,-2 0-11-15,-4 0-7 0,0 0-10 16,0 0-16-16,-7 0-48 0,2 0-177 0</inkml:trace>
  <inkml:trace contextRef="#ctx0" brushRef="#br0" timeOffset="-86389.41">11781 7407 62 0,'0'0'28'0,"0"0"-14"16,0 0 20-16,0-2 2 0,0 2-26 16,0-1-19-16,0 0 10 0,0 1 1 15,0 0 1-15,0 0 27 0,0 0-5 16,0 0-8-16,0 0 4 0,0 0 2 15,0 0-5-15,0 0 1 0,0 0-5 16,0 0-5-16,0 0-3 0,0 0-1 16,0 0-3-16,0 0 1 0,0 0-1 15,0 0-1-15,0 0 2 0,0 0-2 16,0 0 0-16,0 0 4 0,0 0-3 0,0 0 3 15,0 0 3-15,0 0 4 0,0 0 2 16,0 0-3-16,0 0-2 0,0 0 4 16,0 0-3-16,-2 0 0 0,2 0-4 15,-1 0-3-15,1 0 0 0,0 0 2 16,0 0 0-16,0 0-1 0,0 0-3 0,0 0-1 15,0 0-5-15,0 7 2 16,0-1 4-16,0 3-1 0,1-1 0 16,1 1 1-16,1 0 0 0,0 0-2 15,2 0 1-15,-5-1 0 0,5 1 1 0,-4-3-2 16,2 2 1-16,0-1 1 0,-3-1-1 15,2-2-1-15,-1-1 1 0,1-1 1 16,-1-2-1-16,-1 0-1 0,0 0 0 16,2 0 1-16,-2 0-1 0,0 0-5 15,0 0 4-15,0 0-2 0,2 0-6 0,1 0-12 16,-2 0-8-16,2 0-20 0,2 0-36 15,-2-3-71-15</inkml:trace>
  <inkml:trace contextRef="#ctx0" brushRef="#br0" timeOffset="-85433.35">11810 7524 46 0,'4'0'28'0,"0"0"-11"0,1 0 17 16,0 0-5-16,1 0-8 0,2-1-1 15,-2-1-6-15,3 0-3 0,0 1-2 16,1-2 4-16,0 2-1 0,0-2-9 15,2 0 4-15,-3 2 2 0,5 0-3 16,-1 0 24-16,-2 1-16 0,0 0-11 0,-1-1-2 16,0-1 0-16,-1 2-1 0,3 0 2 15,1-1 0-15,-1 0 0 0,4 0-1 16,-4 0-2-16,-1 0 2 0,3 0 0 15,0-2 6-15,-2 1-3 0,4 0-3 16,-4-1-2-16,-3-1 4 0,2 2 2 16,-1 0-4-16,0 0-2 0,1-1 1 15,2 2 2-15,-1-2-1 0,1 0-1 16,-3 1-1-16,3 0 2 0,-4-1-2 15,0 2 0-15,-1 1 2 0,1-2 0 0,1 1 0 16,1 0-2-16,-1 1 1 0,1-3 0 16,2 3 1-16,-4-2 0 0,0 1-2 15,1-1 1-15,0 1 1 0,3-3-2 16,4 1 1-16,-3 0 4 0,-2-1-6 15,-4 3-1-15,0-1 5 0,-2 1-1 16,3-3-1-16,2 3 2 0,0-1 4 16,-3-1 1-16,-2 3-8 0,-1-1 2 15,-4-2 1-15,5 3-1 0,-1-1 0 16,-2 1-3-16,2-1 3 0,-2 1 1 0,2-1-2 15,-2 0-1-15,3-1 0 0,3 2 1 16,4 0 2-16,2 0-2 0,2 0 1 16,-3 0-1-16,-2 0 2 0,-1 0-5 15,0 0 3-15,-2 0 1 0,-1 0-1 16,-2 0 0-16,-3 0-1 0,1 0-1 0,-4 2-1 15,0-2 2-15,1 0 0 16,1 1 1-16,-1-1 0 0,1 0 0 16,-1 1 1-16,2 0-2 0,-1-1 3 15,1 0-2-15,2 0 0 0,-2 0 1 16,0 0 1-16,3 0-2 0,-4 0-1 0,-1 0 1 15,2 0 1-15,-3 0-1 0,0 0-1 16,0 0 4-16,0 0 3 0,0 0-6 16,-6 0-1-16,1 0-3 0,1 1 3 15,-1-1 1-15,1 3-2 0,0-2 0 16,1-1-1-16,0 0 0 0,0 2-5 0,2-2-1 15,-3 1-10-15,3 1-13 16,1-2-22-16,-2 0-32 0,2 0-15 16</inkml:trace>
  <inkml:trace contextRef="#ctx0" brushRef="#br0" timeOffset="-84558.3">12655 7407 9 0,'2'0'40'15,"-2"0"3"-15,2 0 1 0,1 0-10 16,-3 0-4-16,1 0-1 0,4 0-5 15,-2 0-4-15,2 0-2 0,1-2-3 16,0 2-3-16,2-2 2 0,-1 2-3 0,3-1 3 16,-2-2-3-16,-2 2-5 0,1-1 0 15,-2 0 1-15,-2 2-1 0,2 0-2 16,-5 0-2-16,0 0-2 0,1 0 3 15,-1 0-4-15,0 0 1 0,0 0 1 16,2 0 2-16,-2-1 0 0,0 1-3 16,0 0 1-16,0 0 2 0,0 0-1 15,0 0-2-15,0-2-1 0,0 2 2 16,2 0-2-16,-1-2 1 0,-1-1 2 15,0 1-4-15,2-1 5 0,-2 1 0 0,0-1-2 16,1 1 1-16,-1 0 0 0,0-1-2 16,0 1 0-16,0 1 1 0,0-2 0 15,0 1-2-15,0 0 1 16,0-1 1-16,0-1 0 0,0 1 1 0,0 1-4 15,-3-2 4-15,0-1 3 0,-3 2-2 16,1-2 2-16,-4-1-4 0,1 1 3 16,-3-3 0-16,0 1 1 0,-1-2 3 15,0 1 0-15,-1 1 4 0,2-1-1 16,2 2-1-16,0 0-1 0,1 0-5 0,5 2-1 15,-2 1-1-15,5 0 1 0,0 2-4 16,0 0-5-16,0 1-6 0,0 0-27 16,0 0-21-16,6 0-30 0,2 0-147 15</inkml:trace>
  <inkml:trace contextRef="#ctx0" brushRef="#br0" timeOffset="-83573.25">12705 7218 7 0,'3'-18'28'0,"0"-2"3"0,0-2-1 0,-3-3 4 16,0 0-6-16,0-1-1 0,0 1-2 15,0 2 7-15,0 3-12 16,0 2-6-16,-4 0-1 0,-1 3 2 15,-1 0 34-15,1 1-28 0,-1 1-14 0,1 2 0 16,2 0-7-16,0 1 4 0,2-1 0 16,-3 1-3-16,3-1 0 0,-1 1 3 15,2 0-1-15,-1 2 2 0,1 0-1 16,-2 0 0-16,-1 0 3 0,3 0-3 15,-3 0 1-15,3 0 0 0,0-1-4 0,0 2 0 16,0 0 0-16,0-1-1 0,0 0 2 16,3-3-2-16,-3 0 0 0,2 0 1 15,-2-1 0-15,0 0 0 16,0 0-1-16,0 0 2 0,0-1 2 0,-2 3 3 15,-2 0-1-15,-1 0-6 0,0 3 5 16,-1 0 4-16,3 3-4 0,0-1-3 16,1 2 2-16,-1 1 0 0,3-1-6 15,-1 2 4-15,1-2-1 0,-2-2 0 16,2 1-2-16,0 0 2 0,0 0 1 15,0 1-1-15,0-1-2 0,0 1 2 0,0 0 0 16,0 0-1-16,0 2-1 0,0 0 2 16,0 0 0-16,0 0-1 0,0 1-2 15,0 0 1-15,0 0-3 0,0 0-2 16,0 0-4-16,0 0-16 0,0 0-9 15,0 4-8-15,0 2-43 0,0 0-99 16</inkml:trace>
  <inkml:trace contextRef="#ctx0" brushRef="#br0" timeOffset="-81974.16">11890 6894 34 0,'0'0'21'0,"-2"0"7"16,2 0-17-16,0 0-2 0,-2 0-1 0,2 0-7 15,0 0 2-15,0 0 7 0,0 0 14 16,0 0 6-16,0 0 0 0,-3 0-3 16,2 0-9-16,-2 0-8 0,1 0 4 15,1 0-2-15,1 0 1 0,0 0 1 16,-2 0 4-16,1 0 0 0,1 0-3 0,-2-1-2 15,2-2 0-15,0 0 1 0,-2 1-3 16,-1-3-1-16,2-1-3 0,-1-1-1 16,2 0-4-16,0-1 3 15,0-1 1-15,0-2-3 0,0 0 1 0,0-2 0 16,-3 0 4-16,0-2 4 0,3-1-5 15,-3-4-3-15,0-1 0 0,1-2-3 16,1 1-2-16,-1 1 2 0,-1 4 0 16,3 4 0-16,-1 1-1 0,1 4 2 15,0 1-1-15,0 1-1 0,0 0-1 0,0 2 1 16,0 0 1-16,0 0-1 0,0 0-1 15,0 0 1-15,0 0 1 0,0 0-1 16,0 0 0-16,0 0 0 0,0 0 0 16,0 1 0-16,0-1 0 0,0 2 0 15,0 2 1-15,0-1 0 0,0 1 0 16,0-1-1-16,0 1 2 0,0-1-1 15,0-1-1-15,0 2 1 0,0 0 1 16,0 0 0-16,0 0-1 0,0 0 0 16,0 0-2-16,0 0 2 0,0 0-2 15,0 0 1-15,0 0 1 0,0 0 1 0,0 0-2 16,0 0 1-16,0 0 1 0,0-2-2 15,0 0 0-15,6 0-3 0,3-2 3 16,3 1-1-16,1 0 0 0,1 1-1 16,-2 0 3-16,1-1-1 0,-3 3-1 15,1 0 3-15,-1-1-2 0,-3 1-1 16,1 0-1-16,-3 0 0 0,-1 0 2 15,-2 0-1-15,-1 0 0 0,1 0 0 16,0 0 0-16,-1 0 0 0,1 0-1 16,-2 0 1-16,0 0 1 0,0 1 0 0,0 2 0 15,0 2 0-15,0 1 1 0,0 3 0 16,0 0-1-16,-5 2 1 0,2 3 0 15,0 2-1-15,0 0 0 0,0 2 0 16,0 0 0-16,3 2 1 0,0-2-2 16,0 2 1-16,0-2 0 0,0-2 1 15,0-1-2-15,0-4 1 0,0-1 0 16,0 1 1-16,0 0-1 0,0-1 0 15,0-2 1-15,0-1-1 0,0 0-1 16,-2-3 0-16,2-1 0 0,0 0-8 0,0-1-11 16,0 0-10-16,0 1-14 0,0 0-16 15,2-1-37-15,-2-2-64 0</inkml:trace>
  <inkml:trace contextRef="#ctx0" brushRef="#br0" timeOffset="-81062.11">12192 6758 63 0,'0'0'52'0,"-2"0"2"0,1 0-5 16,-2 0-13-16,3 0-3 0,0 0-5 16,-2 0-2-16,2-2-6 0,0 0-3 15,0-1-2-15,0-2-2 0,0 2-4 16,0-4-1-16,0-3 1 0,0-1 4 0,2-4-3 15,-2 0 3-15,0-2-1 0,3 0-2 16,-2-2-5-16,-1-2 3 0,2 0-3 16,-2-3 0-16,0 0-3 15,0 0-1-15,0-1-1 0,0 3 2 0,-2 4-2 16,-2 3 3-16,-1 4 4 0,3 3-3 15,-1 3 1-15,2 3-1 0,1 1 0 16,0 1-3-16,0-1 0 0,0 0-2 16,0 1-1-16,0 0 3 0,-2 0-5 15,2 0 0-15,0 0 3 0,0 0 2 0,0 4 0 16,0-1-2-16,-1 0 0 0,1 1 2 15,0-2-1-15,0 0-2 0,0 2 2 16,4-1 1-16,3 0-1 0,0-1 0 16,4 0 1-16,2-1 0 0,1 0 0 15,-1-1-1-15,1 0 0 0,0 0 0 16,-1 0 1-16,-1 0-2 0,1 0 1 15,-6 0 1-15,1 0-1 0,0-2 0 16,-3 0 0-16,-2 2 1 0,0 0 0 16,-3 0-2-16,0 0 1 0,0 0 0 0,0 0 1 15,0 0-2-15,0 0-1 0,0 2 2 16,0 5 0-16,-3 2 1 0,0 1-1 15,-4 2 1-15,3 2 0 0,1 0-1 16,-1 4 0-16,1 0 1 0,3 2 0 16,0-2-1-16,0 1 0 0,0-2 1 15,0 0-1-15,0-4-1 0,0 1 1 16,0-3 1-16,0-2 0 0,0-1-3 15,0-1 0-15,0-1-3 0,2 1-13 16,3-1-21-16,-1 0-7 0,1-2-38 16,0-1-68-16</inkml:trace>
  <inkml:trace contextRef="#ctx0" brushRef="#br0" timeOffset="-80074.05">12282 7031 23 0,'0'-1'37'0,"0"0"2"0,-2 0-3 0,1-1-2 15,-1 1 5-15,2-2-15 0,-1 2-3 16,1 0-1-16,0 1-6 0,0 0 1 16,-2 0-2-16,0 0-2 0,1-1-5 15,1 0-3-15,0 1 10 0,0-1 3 16,0 1 7-16,0-1-8 0,0-1-4 0,0-1 6 15,0-1 2-15,-2-1-8 0,2-1-3 16,0-4-3-16,0 2 1 0,0-2-5 16,0 0 2-16,0 0 1 15,0-1-1-15,0 1-2 0,0 0 1 0,0 0 0 16,0-1-4-16,0 0 2 0,0-1 0 15,0-1 0-15,0 0 2 0,0 0-2 16,0 0-2-16,0 3 4 0,0 4 0 16,0 0 0-16,0 4 2 0,0 0 0 15,0 1 2-15,0 1-5 0,0-1-1 16,2 1 0-16,-2 0-2 0,0 0-3 0,3 0 4 15,-1 1 2-15,-1 1-1 0,2 1-1 16,-1-1 1-16,1 0 1 0,-2-2-1 16,1 1 0-16,0-1 1 15,1 1 0-15,0-1 1 0,1 0-2 0,1 0 1 16,3 0 0-16,0 0 0 0,-1 0-2 15,4-1 1-15,-2-1 1 0,-1-1-1 16,2 1-1-16,-1 1 1 0,-3-1 1 16,0 0-1-16,-1 0 0 0,0 0-1 15,-4 2 2-15,1 0 0 0,-1 0-2 0,-1 0 1 16,0 0 1-16,0 0-1 0,0 0-1 15,0 0 0-15,0 0-1 0,0 0-3 16,0 0 4-16,0 0 0 0,0 4 3 16,0 1-2-16,0 1-1 0,0-1 1 15,0 4 2-15,0 0-3 0,0 5 1 16,-3-1 0-16,2 2 1 0,-3 0 0 15,3-2-1-15,-1 2 0 0,2-2 0 16,0 0 1-16,-1-3-2 0,-1-1 1 16,2 0 1-16,-1-5-1 0,1 2-1 0,0-2 1 15,0-1 0-15,0-1-1 0,0 0-10 16,0-2-13-16,0 1-25 0,1-1-27 15,2 0-66-15</inkml:trace>
  <inkml:trace contextRef="#ctx0" brushRef="#br0" timeOffset="-74624.74">1564 3308 36 0,'0'0'52'0,"0"0"63"16,-1 0-67-16,-2 0-21 15,1 0 13-15,1 0-2 0,-3 0-13 16,3-2 0-16,-1 1-2 0,1 0-5 16,-1 0 0-16,1 0-2 0,1 1-4 0,-2-2 3 15,2 0-2-15,0 2 0 0,-1 0-1 16,-1 0-6-16,0 0 3 0,2-2 0 15,0-1-2-15,-1 1-1 0,1 0-2 16,-2-2 4-16,2-1-3 0,0-2-1 16,0-2 1-16,0-3-4 0,10-4 2 0,1-6-1 15,2-5 0-15,6-6 2 0,1-5 0 16,5-4-1-16,-3-3 1 0,1-4 2 15,0-4 1-15,2-2-4 16,3 3-2-16,-2 5 1 0,-4 7 1 0,-2 9 1 16,-4 5-1-16,-2 8 1 0,-5 4-1 15,-1 3-1-15,-4 5-1 0,-1 1 1 16,1 4-2-16,-3 0 0 0,-1 1 0 15,3 0 0-15,-1 5 1 0,-1 8-1 16,2 5 0-16,1 6-1 0,-3 3 3 0,1 4-1 16,1 4 0-16,1 0 0 0,3 2 0 15,0 2-1-15,0-2 0 0,0-1 1 16,3 0 0-16,-3-2-1 15,3-1 1-15,-3 0 0 0,3-1 0 0,-3-4-1 16,-2-1 0-16,3 0 2 0,-4-3-2 16,0-3 0-16,0-1 1 0,1-4 0 15,-2-4 0-15,2 1-2 0,-2-4 1 16,0-2 1-16,-2-2-3 0,-1 0 0 15,2-3-3-15,-2 0-1 0,0-1 0 16,0-1-2-16,0 0-4 0,0 0-1 0,0 0 6 16,0 0-4-16,0-2-9 0,-3-6-9 15,-3 0-2-15,-1-2-11 0,1-1-11 16,-3-4-26-16,-3-3-70 15</inkml:trace>
  <inkml:trace contextRef="#ctx0" brushRef="#br0" timeOffset="-74420.72">1721 3062 70 0,'5'-6'204'0,"1"-2"-158"0,1 2-7 16,4 3 3-16,3 0-3 0,3 0-9 16,5 3-4-16,4-3-2 0,2 2-1 15,6 0-5-15,2 1-8 0,1 0 0 16,-1 0-8-16,0 0 0 0,-5 0-1 15,-2 1-3-15,1 2-6 0,-1-2 0 0,-1 1-14 16,1 0-12-16,-1 3-23 16,-6-5-24-16,1 1-57 0,-6-1-83 15</inkml:trace>
  <inkml:trace contextRef="#ctx0" brushRef="#br0" timeOffset="-74100.71">2767 2882 89 0,'8'-6'105'15,"-3"-3"-11"-15,-2 2-42 0,-2-1-2 16,1 0 7-16,-2 2-11 0,0-1-17 16,-2 0-6-16,-5 1-7 0,-6 1-5 15,-1 0-1-15,-4 4-3 0,-7 1 1 0,-8 0-7 16,-1 3 1-16,-3 8 1 0,-5 3 3 15,0 3 0-15,0 4-1 0,2 1 4 16,6 2 2-16,6 1-2 0,5 0-1 16,10 2-5-16,6 1 1 0,4 4-2 15,3-2-1-15,4 2-1 0,12-1 1 0,5-1 1 16,6-3-3-16,5-2 3 15,7-4 0-15,8-3-2 0,7-4 0 16,6-7 1-16,4-4-2 0,1-3-14 16,0 0-7-16,-6-6-9 0,-2 0-27 0,-7-3-37 15,-10-4-74-15</inkml:trace>
  <inkml:trace contextRef="#ctx0" brushRef="#br0" timeOffset="-72130.59">908 2197 16 0,'0'0'42'0,"-1"0"87"15,1-1-89-15,-2 1-10 0,2-2 10 16,-1 0-7-16,-2 2-8 0,3-1-4 0,-2 1 7 15,2 0-8-15,0 0-11 0,0 0-4 16,0-1-2-16,0 1-2 0,0 0-2 16,0 0 1-16,0 0-1 0,5 0 5 15,4 0 2-15,4 0 2 0,2 1 1 16,13-1-5-16,1 0 5 0,10 0 3 15,8 0-4-15,4-3-1 0,5 1-4 16,9-1 1-16,6 1 2 0,8 1-5 16,8-1 1-16,4 1 1 0,2-2 4 15,7-1-5-15,-3 0-1 0,7-2 1 16,2 2 0-16,-2-2 1 0,-5 0-2 0,-3 0 3 15,-8 2 1-15,-7-1 1 0,-5 2-4 16,-5 1-1-16,-6-1 1 0,-6 1-1 16,-6 1-1-16,-8 1 0 0,-8 0 1 15,-4 0-1-15,-5 0 0 0,-2 0 0 16,0 0 2-16,-3 0 0 0,-2 2-1 15,-6 2-1-15,-6-1 1 0,-2 1-1 16,-4-3-1-16,-3 1 0 0,0 1 1 16,0-2 1-16,0 3-1 0,0-1 2 15,0 0 0-15,0-1 0 0,0 0-2 0,0-2 1 16,0 0 1-16,-2 0 1 0,2 0 1 15,-1 0 6-15,-1 2-4 0,1-1 1 16,-4 1-4-16,-1 0 0 0,-1 1-1 16,0 0 1-16,1 0-2 0,-2 3-1 15,2 0-1-15,1 2 1 0,0 2 0 0,1 3 0 16,-1-1 1-16,0 3-1 15,2 2 0-15,0 2-1 0,-2 3 2 16,2 4 0-16,-1 6-2 0,1 3 1 16,1 5 2-16,2 9-1 0,0 2 2 0,0 4-1 15,5 3 2-15,2 4 9 0,3 5-7 16,2 4 1-16,1 5 1 0,-1 1-1 15,3 2-2-15,-1 0 0 0,2-1 8 16,1 0-7-16,2-3 2 0,1-4-1 16,-2-4-3-16,3-3 4 0,-1-6-3 0,-2-4 2 15,-2-4-2-15,-1-7 1 0,-1-6-1 16,-1-5-3-16,-1-3 2 15,-3-5 0-15,1-2 6 0,-3-6-15 16,0-4 7-16,-1-3-4 0,-5-3 4 0,2-2-3 16,-1-2 0-16,-2-1 3 0,2 0-2 15,-2-1 0-15,0 0 2 0,0 0 1 16,0 0-3-16,0 0 2 0,0 0 1 15,0 0-1-15,0 0 0 0,0 0 1 16,0 1 0-16,0-1-1 0,-4 0-1 0,3 0-1 16,-4 0 1-16,1 1 0 0,-3 0-3 15,1 0 1-15,-2-1 3 0,1 0-1 16,0 0-2-16,-2 0 1 15,1 0 1-15,-2 0-3 0,-4 0 3 16,-3 0-2-16,-2-2 2 0,-4-2-2 0,-7 0-1 16,-1-2-1-16,-6 2 1 0,-8-3-3 15,-8 0-5-15,-12 2 7 0,-14-1-10 16,-14 2 2-16,-8 2 1 0,-7 0-1 15,-5 2 4-15,0 0 4 0,-7 0 0 16,-1 7-2-16,2 2-2 0,-1 0 1 0,10 1 4 16,7-1 0-16,6 1 2 0,12-1 1 15,9-1-3-15,13 0 3 0,8-5 1 16,17 1-2-16,5-3 0 15,10-1 1-15,9 0 1 0,6 0 4 0,7 0-1 16,-3-1 0-16,4-2-1 0,-1 1-2 16,1 0-2-16,0 2 2 0,0-1-2 15,0-1 0-15,0 2-1 0,0-2 2 16,0 2-1-16,0-1 0 0,0 1-3 15,0 0 2-15,0 0 0 0,0 0 1 0,0 0-1 16,3 0 0-16,0 0 2 0,0 0-1 16,0 0-1-16,0 0 1 0,0 0 1 15,-1 0-1-15,-2 0 0 0,0 0 0 16,0 0 1-16,0 0 0 0,0 0-1 15,0 0 0-15,0 0 3 0,0 0-1 16,0 0-4-16,0 0 4 0,0-2 2 16,0 0-2-16,0-2-2 0,-2 0 1 15,-4-2 1-15,2-2 0 0,1-4-3 16,-4-4 1-16,3-7 1 0,-1-5 0 0,-1-9-2 15,3-6-11-15,-2-6 20 0,4-6-4 16,1-7-4-16,0-9-1 0,1-7 1 16,7-9 0-16,3-5-5 0,0-6 4 15,-1-5-1-15,1 3 2 0,0 1-3 16,-2 7 4-16,1 9-1 0,-4 7 0 15,3 2-1-15,-3 7-2 0,1 4 3 16,-4 5 1-16,-3 7-1 0,0 4 0 16,0 2 1-16,-3 0 0 0,-5 6-1 15,-1 4-2-15,-1 5 5 0,2 9-4 0,-1 5 2 16,6 5 1-16,-2 5-1 0,4 3-1 15,-1 3-1-15,1-1 1 0,-1 1-3 16,2 0 2-16,-4 1-5 0,0 9 3 16,-2 4 1-16,5 2-12 0,1 4-6 15,0 1-20-15,1 5-13 0,10 2-16 0,0 5-22 16,3-5-74-16</inkml:trace>
  <inkml:trace contextRef="#ctx0" brushRef="#br0" timeOffset="-70220.48">2186 4639 157 0,'2'0'67'0,"-1"0"-26"15,1 0-9-15,-2-1 1 16,0 0-6-16,0 0 0 0,0 1-9 0,0 0-10 15,0 0-5-15,0 0 2 0,0 0-7 16,0 10 1-16,0 7 9 0,0 6 35 16,0 7-20-16,0 4-6 0,0 6-2 15,0 4 2-15,0 3-7 0,0 5-7 16,0 2 3-16,0 4-2 0,0-2 0 0,0 0-2 15,0-1 2-15,0-6-5 0,0-4 3 16,0-6 1-16,0-7 1 0,0-6 9 16,0-7-8-16,0-4-1 0,0-4-1 15,0-6-1-15,1-2-2 0,-1-1 1 16,0-2 1-16,3 0 0 0,0 0 1 15,2-10-9-15,1-5-8 0,4-2-10 16,-4-3-12-16,0-6-17 0,-1-9-39 16,-5-10-127-16</inkml:trace>
  <inkml:trace contextRef="#ctx0" brushRef="#br0" timeOffset="-69647.45">1970 4726 37 0,'0'4'80'16,"0"-1"-46"-16,0-2 5 0,0-1 5 16,0 0 5-16,0 0 3 0,0 0-6 0,0-5-6 15,8-5-21-15,5-5-12 16,5-5 1-16,4-3 4 0,6-1-1 15,0-2-2-15,1 0-3 0,1 2 1 16,-4 2-3-16,-1 5-2 0,0 4 7 0,-5 6-9 16,-5 2-1-16,1 5 2 0,-4 0 0 15,-2 5-2-15,-1 5 0 0,-3 6 1 16,-1 3 1-16,-1 0-2 0,1 7 1 15,-2 4 1-15,2 1 1 0,-2 2-1 16,5 1 0-16,-1-2 0 0,4 0-6 0,6 1-18 16,2-4-6-16,1 0-13 0,2-1-16 15,1-5-22-15,-3-3-59 16</inkml:trace>
  <inkml:trace contextRef="#ctx0" brushRef="#br0" timeOffset="-68479.38">1003 6029 144 0,'0'-6'31'15,"0"-2"25"-15,-1 1-3 0,-1 2-5 16,0-1-11-16,1 2-4 0,1 1-2 16,0 0-2-16,0 1-7 0,0 2-1 0,0 0-7 15,0 0-7-15,0 0-7 0,0 7-3 16,0 6 6-16,0 5 0 0,-2 4 0 15,2 5 2-15,0-1-1 0,0 1 0 16,0 0-4-16,0-3-1 0,0-1 4 16,0-3-2-16,0-4-1 0,0-1 2 0,0-6 0 15,2-4-1-15,-1-2-1 16,-1-3 3-16,4 0 0 0,-4 0 8 15,3-1 4-15,4-12-3 0,4-5-6 16,0-5-5-16,3-4 0 0,0-2 1 16,-2 0 1-16,2 0-3 0,0 0-1 0,2 1 1 15,-1 4 1-15,4 2-2 0,-5 6 0 16,-2 3 1-16,-1 6 1 0,-3 2-3 15,-2 3 1-15,0 2-1 0,-1 0 0 16,-2 7 0-16,2 7 1 0,-2 3 0 16,1 3 3-16,-2 4-3 0,3 0 1 0,-5-1 2 15,0 0-1-15,0-2 0 16,1-3-2-16,-1-1 2 0,3-3 0 15,-1-5-1-15,1-3-1 0,2-3 1 16,1-3 1-16,5 0 0 0,3-2 0 0,4-7 1 16,4-6-1-16,3-1-3 0,1-3-6 15,4-1-3-15,-6 1-3 0,-2 2 5 16,0 2-4-16,-7 5 7 0,-2 2 6 15,-4 2-2-15,-3 3-1 0,0 1 1 16,-6 2-1-16,3 0-1 0,1 0 1 0,-4 5 2 16,0 4 3-16,0 2 1 0,0 5 5 15,0-1 2-15,0 2 1 16,0 2-3-16,0 0-3 0,0-1-2 15,0 0 0-15,0-2-4 0,4 0 1 0,5-5 0 16,2 1 1-16,3-2 0 0,5-5-13 16,3-3-12-16,2-2-8 0,3 0-36 15,-6-11-30-15,-3-1-76 0</inkml:trace>
  <inkml:trace contextRef="#ctx0" brushRef="#br0" timeOffset="-68003.36">1826 6074 9 0,'0'-4'-8'0,"0"0"220"15,0-3-176-15,-3 2-7 0,0-4 7 16,-2 4 4-16,-1-1-7 0,0-1-6 16,-2 4 1-16,1-2-3 0,-1 2-8 15,-2 1-6-15,1 1 1 0,0 1-1 16,-2 0 0-16,2 3-8 0,-4 6 0 0,4 2 0 15,0 3-1-15,-2 3 1 0,5 1-2 16,1 1 0-16,2-2-1 0,3 3 2 16,0-3-1-16,0-1 1 15,0-3-1-15,5-1 0 0,5 0 0 16,-2-4 4-16,3-2-2 0,0-3 1 0,1-3 2 15,1 0 0-15,5-7 1 0,-4-4-1 16,3-4-1-16,-3-1-3 0,0 0 2 16,-3 0-2-16,-3-1 1 0,-4 1-1 15,1 3-1-15,0 0-1 0,-4 4 0 16,2 2 2-16,-3 1 2 0,2 2-3 0,-2 0 0 15,0 3 1-15,0 1 2 0,0 0-6 16,0 0 3-16,0 0-5 0,0 0-1 16,0 5-1-16,0 3 3 0,3 3 3 15,0 1 2-15,-1 1-2 0,2 0 0 16,1-2 0-16,0 0 1 0,-1 0 0 15,4 0-1-15,-2-1 0 0,0-2 2 16,2-1-2-16,0-1-7 0,1-3-4 16,2-1-6-16,2-2-10 0,-3 0-22 15,3 0-6-15,-2-7-18 0,-2-4-60 0,-6-3-78 16</inkml:trace>
  <inkml:trace contextRef="#ctx0" brushRef="#br0" timeOffset="-67775.34">2081 6033 52 0,'0'0'163'0,"0"-1"-80"16,0 0-50-16,0 1-5 0,0 0 1 16,0 0 2-16,0 0-8 0,-2 3-12 0,-3 5 6 15,1 4 2-15,1 1-2 0,0 0-7 16,-1 1-7-16,0-2 4 0,4 3-1 15,-3-4-4-15,1-1-2 0,2 0 0 16,0-2 1-16,0-2-2 0,0-1-4 16,5-2-11-16,1-1-6 0,5-2-16 0,3 0-14 15,3-6-4-15,-5-8-80 16</inkml:trace>
  <inkml:trace contextRef="#ctx0" brushRef="#br0" timeOffset="-67424.33">2287 5987 21 0,'0'3'246'0,"0"-3"-208"15,0 3-29-15,0 1 11 0,0 2 20 16,0 0-1-16,-6 3-6 0,1 2-6 0,0 0-5 16,2 0-5-16,2 0-9 0,1-1 0 15,-2-2-5-15,2-1 0 16,0-1 3-16,6-1-3 0,4 1 9 15,0-4-5-15,3-2-3 0,7 0 1 16,5 0-5-16,0-7 2 0,-2 0-3 0,-3 3-6 16,-8 1 0-16,-4 1-2 0,-2 2 6 15,-4-2 3-15,-2 2-2 0,0 0 1 16,0 0 1-16,0 0 3 0,-6 4-3 15,-1 2-2-15,-2 0 4 0,3 1 1 16,-2 3-1-16,2-2 0 0,3 2 2 0,1-1-4 16,1 0-1-16,1-3 1 0,0 3 0 15,0-2-1-15,4-2-2 16,9-1-7-16,4-2-4 0,8-2 0 15,0 0-44-15,7-4 26 0,1-4-34 0,-1-5-79 16,2-4-22-16</inkml:trace>
  <inkml:trace contextRef="#ctx0" brushRef="#br0" timeOffset="-67150.31">2797 5994 77 0,'-13'-2'72'0,"1"-1"32"0,-5 1-70 16,5 2 24-16,-1 0-21 16,2 0-4-16,4 3-7 0,2 3-12 0,5 3-4 15,0 1-7-15,5 2-1 16,8 5 0-16,6-2-1 0,1 2 2 0,8 1-5 15,3 0-10-15,6-1-6 0,1 1 18 16,-1-5-10-16,-6 3 5 0,-8-2 2 16,-11-2 2-16,-5-2 0 0,-7-1 0 15,-7 1 5-15,-8-2 17 0,-4 1 4 16,-4-1-5-16,-5 1-1 0,-4-1-3 0,-2 1-5 15,-1-1-4-15,3-1-5 16,2-1 0-16,9 1-2 0,5-4-1 0,7 0-4 16,9 1-6-16,0 1-27 0,6 2-15 15,6-1-15-15,2-1-86 0</inkml:trace>
  <inkml:trace contextRef="#ctx0" brushRef="#br0" timeOffset="-66131.25">1180 6670 139 0,'3'-9'99'0,"-2"2"-42"0,-1 0-7 15,0 3-9-15,0-3-9 0,0 2-2 16,-1 1-7-16,-5-3-2 0,-2 4-6 0,-3 0-3 16,-1 3-3-16,-1 0-5 0,-1 0 2 15,0 3 0-15,0 2 5 16,0 3-3-16,4 2-3 0,0 0-2 0,4 1-4 15,1 4 3-15,4 0-4 0,1 0 1 16,0 0 0-16,5 2-2 0,7-2 1 16,3 1 2-16,6-1 1 0,0 0-1 15,4 0 0-15,-2-1 1 0,2 0 1 16,-2 0-1-16,-2-1-1 0,-6 1 0 0,-1-1 2 15,-5-2-2-15,-6-1-2 0,-1 0 3 16,-2-3 0-16,-5 1 2 0,-4 0 1 16,-5 0 1-16,-3-1-1 15,0-1 0-15,-3-1-2 0,1-1 2 16,-1-1-3-16,8-2 1 0,-1-1-2 0,6 0 3 15,3 0-1-15,1 0 0 0,3-1-3 16,0-1-1-16,0-1-5 0,11-2-13 16,0-1-5-16,5 0-1 0,1 0-10 15,0 1-13-15,4 0-19 0,-4-1-30 16,0-4-54-16</inkml:trace>
  <inkml:trace contextRef="#ctx0" brushRef="#br0" timeOffset="-65463.21">1481 6769 34 0,'0'-2'248'16,"0"0"-205"-16,-2 1 0 0,0 1 1 16,-1 0-9-16,-3 0-5 0,2 0-5 15,-1 3-6-15,-4 6-4 0,1 5-5 0,0 2 3 16,2 1-2-16,1-4-3 0,5 1-3 15,0-6-4-15,0 1 0 0,10-3 0 16,0-1 1-16,3 0 4 0,4-3-3 16,-2-2 2-16,4 0-3 0,-2-2 2 15,-2-3-2-15,-2 2-3 0,-5-2-4 16,-1 3-3-16,-4-1 2 0,1 1-5 15,-4 1 0-15,1 1 2 0,-1 0-2 16,0 0 1-16,0 3-5 0,0 1 10 16,0 3-2-16,3 2-11 0,0-3-3 0,5 3 2 15,1-1 6-15,2-1-5 0,3-1 1 16,3-3 8-16,2 0 3 0,-2-3 3 15,0 1 4-15,0-1-1 16,-5 0 0-16,1 0 0 0,-2 0-1 0,0 0 10 16,-5 0-4-16,-2 0-7 0,-1 0 2 15,-3 1 4-15,0 2 1 0,0 4 0 16,0 2 5-16,0 3-4 0,0 4 2 15,0 4-3-15,4 2-4 0,-1 5 5 16,1-1 32-16,-1 0-33 0,2 0-2 0,-2-3-3 16,2 0 1-16,-4-2 21 0,1-3-18 15,-2-3 2-15,0-2 0 0,-2-5 6 16,-1 0 0-16,-3-4-3 0,1 1 0 15,1-4-1-15,-2-1 2 16,-2 0-6-16,0-10 4 0,-1-4-5 0,1-4-1 16,0-2-1-16,1-5 0 0,0-3-1 0,4-3-2 15,3-3 0-15,0-4 1 16,5-4-2-16,7-2-4 0,5 0-14 15,3 5-5-15,1 6 4 0,-1 8 8 16,-2 6 5-16,-1 8-2 0,-3 2 3 0,-3 6 1 16,-3 3-5-16,-5 0 0 0,0 9 2 15,-3 5 4-15,0 5 7 0,-1 3 0 16,-6 2-5-16,3 1-7 0,-1-2-2 15,2-2-8-15,3 0-13 0,0-1-19 16,0-3-13-16,0-3-31 0,8-4-23 16</inkml:trace>
  <inkml:trace contextRef="#ctx0" brushRef="#br0" timeOffset="-65103.19">1986 7029 110 0,'12'1'46'15,"-4"1"-48"-15,-2 2 16 0,-1 0 44 0,1 1-29 16,-4 1-10-16,2 3-1 0,-4 3 8 16,0 0-1-16,0 5-3 0,0 4 2 15,0 0-1-15,-1 1 20 0,-2 0-26 16,1-6-9-16,-4-1 7 0,3-4 13 15,-2-2-7-15,-1-3-3 0,3-2-6 16,-2-1 1-16,-1-2 3 0,0-1 0 16,-3 0-7-16,-1-2-3 0,-2-7 1 15,3-2-2-15,-1-6-4 0,1-1 0 16,4-6-1-16,4-3 0 0,1-3-1 0,0-6 0 15,3-4-2-15,11-4-1 0,3-3-11 16,5-1-6-16,7 2-6 0,-1 6-3 16,1 7 6-16,-1 9 6 0,-3 6 0 15,-3 5 0-15,-4 4 12 0,-2 4 1 16,-7 5 3-16,-4 0-1 0,-5 1 0 0,0 10 1 15,-3 2 7-15,-7 4 1 16,-2 4 1-16,0-1 0 0,-5 3 2 16,3-2 0-16,0-1-4 0,6 2-5 15,2-3 0-15,3-3-2 0,3 0-3 0,1-2-18 16,10-4-19-16,3-5-47 0,2-5-84 15</inkml:trace>
  <inkml:trace contextRef="#ctx0" brushRef="#br0" timeOffset="-64764.17">2273 6894 89 0,'0'-5'170'0,"0"1"-148"0,0 0 6 16,0-4-9-16,6-3 0 0,2-1 8 15,3-4 1-15,-2-1-6 0,5-1-7 0,-2-3-7 16,1-1 1-16,1-5 2 0,-4-5 0 15,0-2-2-15,1-2 3 0,-2 2-5 16,-3 4-1-16,0 3-1 0,-3 7-4 16,-1 3 9-16,-2 7 2 0,2 4-2 15,-2 2-1-15,0 4-2 0,0 0-3 0,0 0-6 16,0 7-5-16,0 8 5 0,0 5 4 15,-2 7 0-15,-3 3 0 16,1 4 2-16,-1 1-2 0,-1 1 2 16,0-1-2-16,-1-1 0 0,3-2 1 0,2-4-2 15,1-4-2-15,1-3 1 0,0-5 0 16,1-2 0-16,5-2-8 0,1-5-5 15,5-2-13-15,0-5-7 0,5 0-12 16,7-8-16-16,1-9-34 0,1-1 56 16</inkml:trace>
  <inkml:trace contextRef="#ctx0" brushRef="#br0" timeOffset="-64594.16">2603 6743 221 0,'0'-2'70'15,"0"1"0"-15,0 1-30 16,0 0-25-16,0 0-6 0,0 1 7 0,0 7 5 16,-2 3-5-16,2 1-5 0,0 2-5 15,0-1-2-15,0 1-3 0,7-1-1 16,2 1 2-16,5 1 3 0,1-1-5 15,-1-2-1-15,2-1-5 0,2-3-12 16,-2-2-6-16,4-1-13 0,2-5 3 0,3 0-19 16,-1 0-62-16,0-10-68 0</inkml:trace>
  <inkml:trace contextRef="#ctx0" brushRef="#br0" timeOffset="-64407.15">2964 6794 250 0,'-6'1'36'0,"0"9"-29"0,-3 3 21 15,-5 4 19-15,-2 3 3 0,-3 3-13 16,-1 6-10-16,0 5 2 0,-5 4-1 15,-1 5-5-15,-2 1-2 0,0 4 1 0,3-3-5 16,4 2-4-16,5-6 9 0,5-7-19 16,5-6-1-16,6-7-2 0,0-3-1 15,6-3-7-15,4 0-29 0,4-7-27 16,0-5-47-16,-1-3 33 0</inkml:trace>
  <inkml:trace contextRef="#ctx0" brushRef="#br0" timeOffset="186047.21">1003 5479 17 0</inkml:trace>
  <inkml:trace contextRef="#ctx0" brushRef="#br0" timeOffset="186358.23">1003 5479 91 0,'0'-3'42'0,"0"3"-16"0,0-2 9 16,0 0-9-16,0 1-5 0,0-2-2 15,0 2 6-15,0 0-3 0,0-1-2 16,-1 2-1-16,-3-1-4 0,3-1 2 16,-1 0-1-16,1 1 2 0,-1 1-5 0,1-2 4 15,1 0-6-15,0 2-2 0,0 0-5 16,-2 0 7-16,2 0-4 15,0 0-2-15,0 0-1 0,0 0-2 16,0 0 3-16,-3 0 1 0,1 0-5 0,2 7 4 16,0 1-2-16,0 4 1 0,0-1-3 15,0 4 5-15,0-1-1 0,0 3-4 16,0 0 3-16,0 2-1 0,2 0 0 15,1 0-2-15,2-1-1 0,-2-1 2 16,2 0-1-16,-2-1-1 0,-2-2 0 0,2 1-1 16,-3-2 2-16,2-2-1 0,-1-1 1 15,2-1-1-15,-1-4-1 0,0-1-1 16,-1 0-7-16,-1-4-7 15,2 0-6-15,-1 0-7 0,-1 0-12 16,0 0 3-16,0 0-10 0,0 0-14 0,0 0-35 16,0-7-63-16</inkml:trace>
  <inkml:trace contextRef="#ctx0" brushRef="#br0" timeOffset="186692.25">1184 5432 90 0,'0'5'54'16,"0"0"-23"-16,0 3 30 0,0 3-16 15,0 2-12-15,0 2-13 0,0 3-3 0,0-1-7 16,0 1 2-16,0 0-5 0,5-1-2 16,0 1-2-16,-1-1-3 0,4-3 4 15,-2 2 0-15,2-3-2 0,-3 1-1 16,1 2 2-16,-1-3-2 0,-1 1-1 15,-1-2 2-15,2-1-2 0,-3-4-7 16,1 0-6-16,-3-1-8 0,0-3 2 16,0-1-12-16,0 1-13 0,0-3-9 15,0 0-18-15,-8 0-26 0</inkml:trace>
  <inkml:trace contextRef="#ctx0" brushRef="#br0" timeOffset="186901.26">1074 5641 117 0,'7'3'26'0,"0"3"20"16,3-2 19-16,-1 0-24 0,3-1-6 15,5 0-2-15,-1-1-7 0,-1-1-9 0,1 0-5 16,-2-1-3-16,-3 1-3 0,0 0-3 15,-1 0 0-15,-2-1-2 0,0 1-12 16,0 0-29-16,1-1-35 0,-4 0-47 16</inkml:trace>
  <inkml:trace contextRef="#ctx0" brushRef="#br0" timeOffset="187093.27">1395 5636 226 0,'0'6'41'0,"0"0"-2"16,-1 3 11-16,-4 0-24 0,4 1-17 16,-1-1-7-16,2 0-1 0,0 0-2 15,0 0-5-15,5 0-24 0,2-2-34 0,4 0 25 16,2-5-116-16</inkml:trace>
  <inkml:trace contextRef="#ctx0" brushRef="#br0" timeOffset="187603.3">1612 5639 107 0,'-4'-5'85'0,"-6"1"-45"16,1 3 13-16,-2 0-15 0,-3 1-1 16,0 0-16-16,-1 8-4 0,1 4-4 15,0 0-3-15,5 4-1 0,-1-2 0 0,6 2-4 16,4 0-3-16,0-1-3 15,4-3 3-15,9-1-3 0,-1-1-1 16,7-3-2-16,1-2-3 0,5-3 7 0,0-2 1 16,-1-1-1-16,1-6 2 0,-5-2-6 15,-4-3-2-15,-4 4 4 0,-4-2-1 16,-5-1 6-16,0 2-1 0,-3 1-1 15,0 0 6-15,0 0 5 0,0 1 2 16,-6 1-3-16,0 2 10 0,3 0-2 0,0 2-4 16,1 1-2-16,2 1-3 0,-2 0-3 15,1 0-7-15,1 2-5 0,0 7 5 16,0 3 0-16,0 0-1 15,0 1 2-15,3 0-1 0,0 2 0 0,2-1-1 16,-1 3-3-16,1 0-3 0,1-1-6 16,-1 3 8-16,0-1 3 0,1 1 3 15,-2 4-2-15,-1 1-2 0,1-2 2 16,-4-2 5-16,0-5-5 0,0-1 2 15,-4-3 0-15,-3-2 1 0,1-1 2 0,-2-2 2 16,-3 0 7-16,3-3 4 0,-4-2 1 16,1-1-1-16,3 0-2 0,-3 0-4 15,4 0-6-15,-1-2-1 0,0-2-2 16,-1-1 1-16,3-1-2 15,-1-3-1-15,3 1-5 0,2-4-10 0,-1-1-20 16,3-3-22-16,0-6-53 0,0-3-79 16</inkml:trace>
  <inkml:trace contextRef="#ctx0" brushRef="#br0" timeOffset="188007.33">1791 5414 84 0,'0'0'171'0,"0"0"-135"0,0 3-16 15,0 6 25-15,0 5 0 0,0 4-8 16,0 6-10-16,0 1-8 0,0 1-3 0,0 1-3 15,0 0-6-15,0 0-5 0,0 0 4 16,0-4 1-16,0-2-3 0,4-8-4 16,2 0 1-16,-1-5 0 0,3-4 0 15,1-2-1-15,2-2 2 0,1-2-5 16,2-6-5-16,-3-3-5 0,0 1-2 15,-2 1 3-15,1 0 5 0,-4 2 2 16,-3 2 1-16,0 3 0 0,0 1 4 16,-3 1 0-16,0 0 1 0,0 0 3 15,0 1 0-15,0 5 7 0,0 2 0 0,0 3 0 16,0 0-6-16,0 3 0 0,0-1-2 15,2 2-1-15,2-2-1 0,6 0-2 16,-3-3 2-16,4 0-11 0,0-1-2 16,5-2-57-16,-2-6-89 0,1-1-22 15</inkml:trace>
  <inkml:trace contextRef="#ctx0" brushRef="#br0" timeOffset="188724.37">2242 5624 144 0,'0'-3'61'0,"0"0"-9"16,0 2 2-16,0-1-4 15,0 2-6-15,-2 0-15 0,-1 0-14 0,0 7-8 16,-2 7-1-16,4 4-1 0,-2 1 1 16,3 1 1-16,0-1-6 0,3 1 1 15,5-1-1-15,-2-1 1 0,2-2-1 16,1-6 5-16,0-1-6 0,4-4 4 15,-1-2-1-15,-1-3-1 0,0 0 2 0,-2-3 0 16,2-6 1-16,-2-3-1 0,2-1-5 16,-2-4 6-16,-1 2 0 0,-2-2-2 15,-1 0-1-15,-4 2 5 0,-1-1-2 16,0 3 1-16,0 0-2 0,0 0 0 15,-3 0-2-15,0 1-4 0,2 3 1 16,1 1 2-16,0 3-1 0,0 5-8 16,0 0-12-16,4 0-14 0,4 6-1 15,-2 4-31-15,2 0-37 0,-2-3-53 16</inkml:trace>
  <inkml:trace contextRef="#ctx0" brushRef="#br0" timeOffset="189042.37">2536 5636 166 0,'-4'-4'80'0,"-6"1"-31"0,1 0 13 16,-3 3-13-16,2 0-15 0,1 0-8 15,1 5-5-15,4 4-12 0,1 3-3 16,-2 2-2-16,5 3 0 0,0-1-3 0,1 2 0 15,9 0 1-15,1 0-1 0,3-3 0 16,1-2 0-16,1-3 2 0,4-4-5 16,-2-2 2-16,-1-3 1 0,2-1 3 15,-5-2 1-15,-2-7-3 0,-1-3 0 16,-3 0 2-16,0-2 1 0,-5 0 5 15,-2 0 6-15,-1 0-4 0,0 1-2 16,-4 2-5-16,-6 0-4 0,1 3 1 16,1 1-1-16,2 0-3 0,2 3-10 15,2 0-9-15,2 4-14 0,0 0-51 0,3 0-43 16,2 2-39-16</inkml:trace>
  <inkml:trace contextRef="#ctx0" brushRef="#br0" timeOffset="189135.39">2718 5719 3 0</inkml:trace>
  <inkml:trace contextRef="#ctx0" brushRef="#br0" timeOffset="190711.48">2718 5719 185 0,'12'-10'29'0,"-6"2"17"0,1-3 8 16,-1-3-8-16,3 0-19 0,-1-3-4 0,4-2-4 15,-1 1-8-15,0-3 4 0,0 1-4 16,-3-2 4-16,1-2-1 0,-1 2-9 15,-4-3 0-15,-1 2-2 0,0 1 1 16,-3 3-3-16,0 4 0 0,0 6 0 16,0 5 2-16,0 3 8 0,0 1-7 0,0 0-4 15,-3 3-2-15,-1 10 2 0,1 4 1 16,-2 5 0-16,3 1-1 15,-1 4 2-15,2 4-1 0,-1 0 0 16,2 1 0-16,0 1 0 0,0-2-3 0,8-3 2 16,0-2 0-16,1-5-3 0,3-3-17 15,1-5 5-15,-1-4 2 0,-1-3 3 16,0-6-45-16,0 0 11 0,0 0 15 15,-2-9-2-15,2-4-39 0,-4-1 15 16,1-4-7-16,-3 0 21 0,-2-2 24 0,2 0 15 16,-2-1 0-16,0-1 4 0,-2-1 2 15,1-1 3-15,-2-1 8 0,0 0-7 16,5 0-1-16,-4 1 0 15,4 3 7-15,-2 4 9 0,-2 5 1 0,-1 2 11 16,0 6 5-16,0 2-8 0,0 0-7 16,2 2-6-16,-2 0-7 0,0 0-6 15,0 0-9-15,0 0 1 0,0 5 3 16,0 0 1-16,0 1-2 0,0 3 0 15,0 0 1-15,2 1 0 0,-1 4-1 16,1-1-1-16,-1 2 2 0,-1 2 0 0,2 1 0 16,-2-2 0-16,3 4 2 0,-2 1 0 15,1-2 1-15,-2 2-1 0,0-1 2 16,0 3-3-16,0-4-1 15,0-2 0-15,0 1 4 0,0-6-2 0,0-1 0 16,0-4 0-16,0-2-1 0,0-4-3 16,0-1 6-16,0 0 7 0,0 0 4 15,0-8-12-15,3-4-8 0,2-3-1 16,2 0-3-16,3-2-2 0,2 1-14 15,2 0-9-15,-1 0-11 0,0 5 12 0,0 2 7 16,-2 3 12-16,-2 1 2 0,2 3 9 16,-3 0-1-16,1 1 5 0,0 0 9 15,1 0-11-15,0 0 2 0,1 0 19 16,-3 1-6-16,0-2-15 0,-2-1 2 15,-3 2 3-15,0-2 5 0,-1 2 1 16,-2-1 6-16,0 0 14 0,0-1-6 16,0 0-7-16,-2 1-7 0,-4 0 0 15,1-1 1-15,-1 1 2 0,1 1-2 16,-1 0 0-16,0 1 2 0,-2 0-4 0,2 0-1 15,-5 2-2-15,3 6-3 0,-2 4 2 16,-1 2-3-16,1 2 5 0,1 2 1 16,1-1 0-16,5-3-8 0,2 0-2 15,1-2 2-15,0-2 0 0,0 0-2 16,4-2 1-16,4-3 2 0,1-3 0 15,4-2-1-15,1 0 0 0,-2-1 1 16,1-9-2-16,1 1-3 0,-5-3 1 16,0 1-1-16,-3 1-1 0,-1-1 1 15,-2 1 0-15,-1 0-1 0,-2 3-1 0,0 1-1 16,0 4 4-16,0 1 1 0,0 0 0 15,0 1-3-15,0 0-3 0,0 0-5 16,0 2 3-16,-2 3 5 0,2 2-6 16,0-1-3-16,0 0-3 0,0 2 2 15,0 0 0-15,8 0 1 0,3 0 10 0,0 2 4 16,1-4-22-16,2 1 17 15,3-4 3-15,5-1 5 0,-1-2-18 16,0 0 14-16,2 0-3 0,-1-5-9 16,-2-4 12-16,-3 1-2 0,-3-3-7 0,-7-1 13 15,3 1 10-15,-6 1 7 0,1-3 0 16,-3 2 1-16,-1 0 1 0,-1 0-11 15,0 1 0-15,-3 1-2 0,-3 1-3 16,-2 4 4-16,-1 1-8 0,1 3 0 16,-3 0-3-16,0 0-3 0,1 7 1 15,0 4 0-15,-2 2 0 0,1 2 3 0,2 1-1 16,2 2-2-16,1 0-2 15,3 0 4-15,2 0 0 0,1-2-1 16,0 0-1-16,4-4-1 0,7-2-6 16,3-3-5-16,6-3 6 0,3-4 9 0,1 0 3 15,-1-3-31-15,-6-6 1 0,-1-3 15 16,-3 0 2-16,-2 1 4 0,-1 0 3 15,-4 1 4-15,-5 2 10 0,1-1 18 16,-2 3 4-16,0 1-6 0,0 2-11 16,0 1-2-16,0 2-6 0,1 0-6 0,1 0-12 15,-2 5-1-15,3 6 10 0,-1 4 1 16,-1 4 1-16,-1 4-2 15,0 3 0-15,2 4 2 0,-1 0 0 16,2-1-1-16,-3 4 3 0,0-6-2 0,-12 1 0 16,0-3 1-16,-2-6-1 0,-2-1 0 15,1-3-1-15,2-2 1 0,-1-3-2 16,3-4 5-16,4-3-2 0,-1 0 0 15,2-3 1-15,1 0 2 0,2 0-2 16,3-3-2-16,0-2-2 0,0-2 1 0,0-3-1 16,9 0-6-16,5-2 2 15,3 0 0-15,2-2-9 0,1 0 0 0,3-2 0 16,2 1 1-16,1-2 0 15,4 0-2-15,-1-4 0 0,4-2 6 0,3-1 7 16,-1-1 3-16,-4-2 0 0,-4 0 6 16,-7-1 10-16,-6-2 4 0,-3 1-2 15,-5 1-5-15,-3 1-8 0,-3 3-2 16,-6 6 8-16,-4 4 4 0,-5 5-6 15,-4 4 0-15,1 5 3 0,-4 0-8 0,5 1-1 16,0 7-2-16,1 5 4 0,1 0-2 16,2 7 0-16,3 4-4 0,2 2-1 15,6 4 1-15,2 1-2 0,0-2 0 16,11-2 0-16,5-3-5 0,12-3-11 15,9-4-3-15,14-6-33 0,14-7 21 16,8-4-55-16</inkml:trace>
  <inkml:trace contextRef="#ctx0" brushRef="#br0" timeOffset="191429.52">2958 5501 103 0,'8'0'89'0,"1"-1"-88"16,0-2 1-16,2-1-3 0,0 1-11 16,0-3-46-16</inkml:trace>
  <inkml:trace contextRef="#ctx0" brushRef="#br0" timeOffset="196044.78">4152 5767 4 0,'0'1'38'16,"0"-1"24"-16,0 0-18 0,0 0-8 15,0 0-3-15,0 1 6 0,0-1 2 16,0 0-11-16,0 0-11 0,0 0-5 15,0 0 1-15,0 0 3 0,0 0 3 0,0 0-6 16,0 0-4-16,0 0 4 0,0 0-3 16,0 0 7-16,0 0 1 0,0 0-6 15,0 0 3-15,0-1 1 0,0-4-10 16,3-5-4-16,0-4 1 0,5-4-4 15,0-2 1-15,2-3 2 0,1-2 5 0,3 0-3 16,-1-2-2-16,1 0 3 16,-1-2 0-16,0-1-4 0,-1 4-3 15,-1 2 1-15,-2 7-1 0,1 4 1 16,-4 2-2-16,-3 6 3 0,2 0 0 0,-4 1-2 15,1 4 0-15,-1 0 0 0,2 0-1 16,-1 0-2-16,0 2-1 0,2 6 4 16,-2 4 1-16,2 3-2 0,-2 2 1 15,0 1 2-15,1 0-1 0,-2-1-1 16,2-1 0-16,0 2 0 0,2-4 1 0,0 2-2 15,-2 1 1-15,3-3 1 0,-3 0 0 16,0 2-2-16,0-3 1 16,0 0 1-16,0-1 0 0,1 0-2 15,-3-3 1-15,4-1 1 0,-4-1-2 16,4 1-3-16,-2 0-4 0,2-1 3 0,-1-1-5 15,-1-2-18-15,1 0 10 0,-3 0-1 16,-1-2-14-16,2 0-8 0,-1 0 1 16,-1-2-8-16,0 0-25 0,0 0-6 15,0 0-16-15</inkml:trace>
  <inkml:trace contextRef="#ctx0" brushRef="#br0" timeOffset="196284.8">4201 5606 33 0,'11'0'26'0,"2"0"97"0,1 0-65 15,0 2 0-15,0 0-10 0,-1-1-17 0,6 0-4 16,-3 0-6-16,1 0-5 0,0 1-4 15,0-2-5-15,1 0-5 0,-1 1-1 16,0-1 1-16,1 0-4 16,2 0-13-16,-2 0-19 0,-1 0 1 0,0-1-55 15,2-1-61-15,0-2 11 0</inkml:trace>
  <inkml:trace contextRef="#ctx0" brushRef="#br0" timeOffset="196499.81">4770 5517 2 0,'2'-6'-1'0,"-2"1"206"0,0 0-138 16,-8 1-22-16,-4-1-2 0,-4 3-2 15,-2 2-4-15,-2 0-14 0,-1 0-6 16,1 5 0-16,-1 5 6 0,2 3-1 16,-1 4-6-16,1 1-1 0,4 3 1 15,4-1-1-15,5 2-5 0,6-2-6 16,0 0 0-16,4-1-3 0,12-4-1 15,2 0 1-15,12-3-2 0,9-4 0 16,9-1-9-16,12-5-5 0,8-2-35 0,5 0 4 16,-2-10-122-16</inkml:trace>
  <inkml:trace contextRef="#ctx0" brushRef="#br0" timeOffset="201101.07">7505 5370 157 0,'-3'-2'41'0,"2"0"-2"0,1 0 5 16,-2-1-11-16,0 1-7 0,1 0-3 16,-1 0 0-16,2-1-2 0,0 1-1 15,0 1-3-15,0-1 1 0,0 2 1 16,0 0-4-16,-1 0 1 0,-1 0-5 15,2 0-1-15,0 0-2 0,0 0-5 0,0 0-1 16,0 0-1-16,0 0 0 0,0 2-1 16,0 6-1-16,0 3 3 0,0 0 0 15,0 5 0-15,0 1-2 16,3 3 2-16,-3 2 1 0,0 0-2 0,0 3-1 15,0 1 0-15,-6 1 3 0,0-2 3 16,-3-4 3-16,2-5-4 0,3-6-3 16,1-1 1-16,3-4-2 0,0-3 3 15,0-1 2-15,0-1-3 0,0 0 2 16,6-1-1-16,5-9 1 0,1 2-3 0,5-4-2 15,-1 3 0-15,1 0 2 0,0 2-1 16,1 0-2-16,1 3 2 0,-2 0-1 16,-1 2 1-16,-2 2-3 15,-4 0 2-15,1 0 1 0,-5 0-1 0,-2 2-1 16,2 1 0-16,-3 0 1 0,-2-1-4 15,2-1-9-15,2 1-9 0,-2-2-9 16,3 0-22-16,4 0-27 0,2 0-38 16,1-6-62-16</inkml:trace>
  <inkml:trace contextRef="#ctx0" brushRef="#br0" timeOffset="201461.09">7918 5445 124 0,'0'-5'108'16,"-5"4"-66"-16,-3 0 18 0,-3 0-10 15,0 1-13-15,1 0-3 0,-3 0-8 16,2 0-6-16,1 6-1 0,-1 3-7 16,0 2 0-16,2-2-4 0,-1 4 1 15,6 1-5-15,2 1-2 0,2 0 1 0,0 1-3 16,3 0 0-16,6 0 0 0,4-3 1 15,1-2-2-15,1-2 1 0,2-2 1 16,5-5-2-16,-2-2-2 0,2 0 2 16,-4-4 3-16,1-6 0 0,-3-5 0 15,-4 1-4-15,-1 0 4 0,-6-1 2 16,-2 1-2-16,-2 1 2 0,-1 0-1 15,0 1 8-15,-6 0-3 0,-2 1-3 16,-1 3 2-16,-2-2-4 0,0 4-1 16,3 2-2-16,-1 1 2 0,1 3-2 0,5 0-3 15,0 3-5-15,2 5-8 0,1 1-13 16,1 1-20-16,8-2-20 0,1-3-33 15,-1-2-88-15</inkml:trace>
  <inkml:trace contextRef="#ctx0" brushRef="#br0" timeOffset="201870.12">8116 5466 3 0,'3'0'192'15,"-1"0"-67"-15,-2 0-82 0,0 0 1 16,0 0-7-16,0 8-12 0,-5 1 1 0,0 2-7 16,2-1-5-16,2 1-9 0,1-3-3 15,0 0-1-15,3-2-2 0,6 1 2 16,2-4 2-16,3-2-3 0,1-1 1 15,1 0 1-15,1-7 0 0,-3-1-7 16,0 2 2-16,-3-1-7 0,-5 4-6 0,-1 0 10 16,-4 2-1-16,1 1 3 15,-1 0-2-15,1 0-2 0,-1 2 1 16,-1 1 6-16,3 2 2 0,2 0-1 15,0 0-4-15,1 0 3 0,3 1 1 0,2-2-2 16,0 0 0-16,0 1 1 0,0 0 2 16,0-2-2-16,-4 1-9 0,3-3-1 15,-3 1 3-15,-2-2 4 0,0 0 2 16,-1 0 4-16,1-3 1 0,-2-4 2 15,3-1 3-15,-1-2 4 0,-2-3 2 16,0 0 2-16,2 1-4 0,-4-1-1 0,2 2 1 16,-3 0-1-16,2 3-2 15,-2-2-3-15,0 2 2 0,-2 2-5 16,-2 0-3-16,1 3 2 0,0 0-2 15,1 2-10-15,2 1-13 0,0 0-37 0,2 0-2 16,4 4-58-16,0 1-79 0</inkml:trace>
  <inkml:trace contextRef="#ctx0" brushRef="#br0" timeOffset="202513.15">8699 5428 128 0,'3'-8'85'0,"-1"3"-47"0,1 0 18 16,-3 1 0-16,1 2-6 0,-1 0-5 15,0 2-17-15,0 0-8 0,0 0-8 16,0 0-8-16,2 4-3 0,-1 10 4 15,2 3 4-15,-3 2 2 0,5 1-3 16,1 4-3-16,1-3-1 0,0 0-1 16,4-2-1-16,0-3-1 0,1-1-2 0,2-6 4 15,0-2-2-15,2-4 1 0,-2-3-1 16,3 0 3-16,-3-3-1 0,0-8-2 15,-3-3 3-15,-2-1 1 0,0-2-4 16,-3 0 2-16,-3 1-3 0,-3-2 3 16,0 0-1-16,0 1 0 0,0 1 0 15,-3 0 0-15,2 0-3 0,-1 2 0 16,1 1 2-16,1 4-2 0,0 4-3 15,0 2-5-15,0 2-14 0,3 1-6 16,5 0-10-16,-1 2-7 0,0 5-17 16,0 0-27-16,3-1-47 0,-6-1-30 0</inkml:trace>
  <inkml:trace contextRef="#ctx0" brushRef="#br0" timeOffset="202817.17">9076 5408 23 0,'0'0'43'15,"0"0"138"-15,-7-2-147 0,3 0 15 16,-4 2-8-16,2-1 0 0,-2 0-1 15,0 1-11-15,-1 0-11 0,0 2-4 16,3 8-5-16,-4 2-1 0,3 2 1 0,2 4 1 16,3 1-3-16,2 3-4 0,0-3-4 15,5 0 4-15,6-1-2 16,1-3-1-16,2-3 0 0,2-4 1 0,-1-4 0 15,1-4 0-15,-1 0 0 0,-1-4 3 16,-5-6-3-16,4-3 4 0,-4-2-3 0,-3-1 4 16,-1-1 4-16,0 1-7 15,-5 1 2-15,0-1-1 0,0 2-1 16,-5 2-3-16,-1 0 0 0,1 0 0 15,2 5-9-15,3 0-7 0,0 5-11 0,0 2-30 16,8 0-14-16,3 0-17 0,-2 6-44 16,-1-1-23-16</inkml:trace>
  <inkml:trace contextRef="#ctx0" brushRef="#br0" timeOffset="204178.25">9237 5507 198 0,'5'-3'53'0,"-1"-5"-25"0,4-5 31 16,0 1-13-16,3-6-18 0,4-2-1 0,-1-3-4 15,3-3-4-15,0-4-7 0,-3-2-6 16,0-2 6-16,-3 1-2 0,-2 1-3 16,-3-1-4-16,-2-1-1 0,0 2 0 15,-1 3-2-15,0 8 0 0,-3 6 1 16,0 9 0-16,0 5 1 0,0 1-2 15,0 1-3-15,0 11 1 0,-6 4 2 0,3 6 0 16,-2 7 2-16,4 3-1 0,-2 5-1 16,0 3 0-16,1 0 1 15,2 2-1-15,0-5-1 0,0-3-1 0,5-7-3 16,6-5-7-16,3-6 0 0,0-3-3 15,1-4 1-15,-1-7 9 0,-3-2 2 16,0 0-24-16,-4-6 22 0,4-5 1 16,-1-5-5-16,0-2 0 0,-2-3 3 15,0-2 4-15,-3-2 1 0,1-3 1 16,-3-2 1-16,0-2 1 0,0 0-1 0,-1-3 2 15,2 1 0-15,-1-1 1 0,0 1-4 16,1 4 0-16,-3 5 0 0,1 9 2 16,-2 6 5-16,0 7 2 15,0 3 0-15,0 0-1 0,0 0-14 0,0 3 4 16,0 8 2-16,0 3 0 0,-2 4 0 15,1 2 0-15,1 5 0 0,0 2 0 16,-2 4 0-16,-1 1-2 0,3 4 0 16,-2 3 1-16,2-3-5 0,-1 0 4 15,-1-7 2-15,-1-1 0 0,3-8-2 0,-1-4 2 16,1-3 1-16,0-7 0 0,-2-2-2 15,2-3 1-15,0-1 1 0,0 0 3 16,0-1-3-16,8-8-1 0,0-1 1 16,1 0-2-16,3-1 0 0,2 3 0 15,0 1 0-15,2 1-1 0,2 1 1 16,2 0 1-16,-1 1 1 0,-2 0-1 15,0 1-1-15,-1 0 1 0,-2-1 1 16,0 2-1-16,-2 0 0 0,0-2 0 16,-2-1 0-16,-4 1 5 0,-1-1 1 0,-4 1-2 15,1-1 9-15,-2 2-2 0,0-3 0 16,0 1 1-16,0 1 5 0,0 1-4 15,-5 1 0-15,0-2-7 0,-1 3 5 16,0 1 1-16,0 0-4 0,-2 0 0 16,-1 4 2-16,-1 6-5 0,3 2 1 15,-6 4-1-15,4-1 3 0,-2 1-5 16,2 0 4-16,3 1 0 0,1-1-1 15,3-1-1-15,2-3-4 0,0-2-2 16,3-2 2-16,5-3 0 0,-2-2-1 0,7-3 0 16,-1 0-1-16,4 0 1 0,-2-7 0 15,3-1-8-15,-2-3 0 0,-1 3 4 16,-1-2-2-16,-4 4-18 0,-6 1 11 15,-1 1 12-15,-1 2 1 0,-1 1-5 16,0 0 2-16,0 0 2 0,0 1 0 16,0 0 0-16,0 0-19 0,5 0-1 15,-2 0 9-15,2 1-1 0,1 2-9 16,1 0-9-16,3-1 5 0,1 0 20 15,-1 1 3-15,-2-3-13 0,-2 3-38 16,-4-2 47-16,1 1 7 0,-3 0-8 0,0 1 6 16,0 0 4-16,0 2 0 0,0 0-2 15,-1-1 3-15,-1 0-1 0,0-1 3 16,2-2 0-16,0 2 0 0,0-3-2 15,0 0-1-15,0 0 9 0,0 0 6 16,0-3-11-16,5-1-3 0,-2 2-2 0,0-1 0 16,0 2 4-16,2 1-1 15,-2 0-4-15,2 0-1 0,1 0 0 16,0 6 2-16,2 4 0 0,0 3-1 15,3 2 10-15,-2 2-7 0,0 1-2 0,-3 1-1 16,1 0 1-16,-3 4 1 0,-2-1 4 16,-2 0-3-16,0 0-1 0,-6-1 3 15,-4-2 1-15,1-2 6 0,-5-3-7 16,-2-2-1-16,4-4 1 0,1-4 4 15,2-4 0-15,3 0-3 0,3 0 3 0,0-4-6 16,3-4-2-16,0 3 1 0,0-3-4 16,9 1-2-16,3 0 5 15,7-4-1-15,1-2 0 0,5-3-3 16,3-1-1-16,1-4-4 0,7-3 2 0,6-3 3 15,-2-3 2-15,-1-2 1 0,-8 1 1 16,-6-1 1-16,-8-2 6 0,-3 2 3 16,-7-2 0-16,-4 0-4 0,-3 2-1 15,-3 5 14-15,-12 7 11 0,-4 8-1 16,-2 4-10-16,-4 6-2 0,-2 2-9 0,6 3-2 15,0 10 6-15,4 2 4 0,5 4-8 16,3 5-3-16,6 3-3 0,3 3-2 16,1 0 0-16,15 1-2 15,5 1-8-15,12 2-25 0,10-2-7 0,12 0-71 16,10-5 30-16,4-2-263 0</inkml:trace>
  <inkml:trace contextRef="#ctx0" brushRef="#br0" timeOffset="204826.29">8333 6212 256 0,'0'0'105'0,"0"5"-82"15,0 8 3-15,-3 8 26 0,-2 4-2 16,-2 1-22-16,3 3-17 0,0-3 3 0,2-1-8 16,2 0-2-16,0-1-2 15,0-4-1-15,5-3 0 0,0-4-2 16,4-3 0-16,-3-5-3 0,5-3-22 15,-2-2-29-15,4-2-26 0,-4-11-90 0,-3-4-62 16</inkml:trace>
  <inkml:trace contextRef="#ctx0" brushRef="#br0" timeOffset="205103.3">8339 6083 317 0,'-6'-11'57'0,"-2"5"-17"16,4 3 19-16,4 3-3 0,0 0-26 16,0 0-23-16,12 7-3 15,5 4 10-15,5 3 4 0,3 1-7 16,4 2-6-16,4 3-1 0,-1 0-2 15,-1 5 2-15,-1 1-4 0,-6 3 1 0,-2 0 1 16,-6-2-2-16,-7 2 1 0,-4-2 0 16,-5-1-2-16,-2-2-1 0,-10-1 0 15,-5-1 1-15,-2-4 1 0,-6-2 1 16,4-1-1-16,-3-4-1 0,1-2 1 15,0-2-4-15,4-1-3 0,1-4-3 0,7-2 1 16,4 0 0-16,6-3-4 0,1-4-12 16,5-2-26-16,5 1-4 15,6-2-10-15,-1-2-61 0,3 0-87 16</inkml:trace>
  <inkml:trace contextRef="#ctx0" brushRef="#br0" timeOffset="205329.31">9035 6156 42 0,'0'-8'158'15,"-6"-3"-97"-15,-8 4-50 0,-7 2 38 16,-3 2-9-16,-4 3-8 0,-1 0 8 16,-2 0-3-16,3 10-8 15,2 5-2-15,1 3 8 0,3 3-12 0,5 4-4 16,2 2-3-16,5 2-5 0,7 0-2 15,3-2-2-15,11-4-4 0,9-3-3 16,10-4 0-16,2-3-2 0,5-7-1 16,7-2-14-16,4-3-13 0,9-1-22 15,7-6 14-15,1-6-13 0</inkml:trace>
  <inkml:trace contextRef="#ctx0" brushRef="#br0" timeOffset="206301.37">7747 6810 29 0,'0'-4'160'0,"0"2"-112"0,-3-1-4 15,-5 0 5-15,-1 1-16 0,-2 2-2 16,2 0-5-16,-5 0-1 0,0 0-4 16,0 4-6-16,1 2 0 0,4 2 4 15,-3 0-2-15,4 1-5 0,2 2-5 16,1 2 3-16,4 0-8 0,1 2-1 0,4-2-1 15,4 4 1-15,8-1-1 0,1 2 0 16,-2-4 1-16,5 3 2 16,0-3-2-16,-3-1-1 0,1 2 2 15,-6-1-4-15,-6-1 3 0,0-2-2 0,-6 0 3 16,0 0 1-16,-1-1-1 0,-9 0-1 15,-2 0 4-15,-2 1-2 0,-3-2-1 16,0 0-1-16,0-2 0 0,0-1 3 16,1-2-3-16,6-1-2 0,0-3 2 15,4 0 1-15,4 0-5 0,2-3-11 16,0-6-9-16,5 0-14 0,8-2-4 0,4-1-25 15,3-3-41-15,-2-2-73 0</inkml:trace>
  <inkml:trace contextRef="#ctx0" brushRef="#br0" timeOffset="206849.4">7949 6887 206 0,'0'2'54'0,"-7"2"-21"16,0 0 29-16,-1 3-11 0,2 5-16 15,-1 1-8-15,1 4 1 0,3 4-5 16,-1-1-3-16,2 0 2 0,2-2-10 16,0-5-7-16,8-3-2 0,6 0-1 15,0-4-2-15,4-4 5 0,4-2-1 16,1 0-2-16,-3-4-2 0,1-4 3 15,-4 0-5-15,-5 2-10 0,-4-2-1 16,-2 4-4-16,-6 0-3 0,3 1 0 16,-1 3-6-16,-2 0 1 0,0 0-4 0,0 0-1 15,0 1-12-15,0 5-10 0,0 0-2 16,0 0 0-16,6 1-3 0,2 0 22 15,4 1 55-15,3 0-17 0,2 2-12 16,-3 2 12-16,-1 3 4 0,-1-1-5 16,1 2 1-16,-6 1 4 0,0 0 5 15,-6 1 0-15,-1-1-4 0,0 3 20 16,-1 1-1-16,-6 0 1 0,0 1-4 15,-4-1 4-15,3-3-5 0,2-4 2 16,0-3-4-16,-1-4 4 0,6-3 2 0,-4-3 2 16,2-1 0-16,-2 0 0 0,1 0-10 15,1-8-7-15,-2-3 0 0,5-7-7 16,0-5-2-16,0-4-2 0,3-2-3 15,3-1 4-15,2 0-2 0,1-2 0 16,4-3-1-16,-4 1-7 0,4 1-9 0,-3 3-6 16,0 4-5-16,-1 10 10 15,0 7-10-15,1 3-2 0,-4 6 3 16,2 0 1-16,-2 2-10 0,2 5-21 15,-2 1-22-15,0 0-2 0,-1 1 3 0</inkml:trace>
  <inkml:trace contextRef="#ctx0" brushRef="#br0" timeOffset="207174.42">8366 7232 0 0,'0'30'71'15,"0"-4"-9"-15,0-2-50 0,-7 1 43 16,1-1 12-16,5-1-13 0,-4 2-12 0,5-3-13 16,0-2 64-16,0-7-69 15,0-8-20-15,0-5-1 0,0 0 12 16,0 0 5-16,0-3 7 0,0-8-17 15,0-6-9-15,0-5 2 0,5-5 1 0,-4-6-2 16,5-3-3-16,-1-2 5 0,0-5 1 16,1-1-1-16,0-4-5 0,5-1 2 15,1-3 0-15,1 2-1 0,7 0-1 16,0 3-4-16,2 9-2 0,1 9-5 15,-1 9 6-15,-5 10 2 0,-2 6 2 0,-4 4-2 16,-5 1 3-16,-1 11-1 0,-5 4 3 16,0 6 0-16,-6 4-2 15,-5 2 3-15,-3 3-2 0,-1 1 0 16,-3 0 2-16,1 3-4 0,3-3 3 0,2-1-1 15,4-4-14-15,7-5-30 0,1-5-29 16,0-6-51-16,1-5-98 0</inkml:trace>
  <inkml:trace contextRef="#ctx0" brushRef="#br0" timeOffset="207622.45">8600 7114 224 0,'9'-12'36'0,"2"-1"-7"15,1-6 16-15,4-2-6 0,-2-3-11 0,3-2 2 16,1-4-6-16,-1-2-9 0,2 0 1 15,-3-4-6-15,-4 0-3 0,-1-1-3 16,-5 0 1-16,2 4-4 0,-7 5 0 16,-1 8 7-16,0 8 16 0,0 7-4 15,0 3-3-15,0 2 1 0,0 1-3 0,-4 12-12 16,-3 8-1-16,1 5 4 0,2 5 2 15,-3 0-6-15,4 1 0 0,-3 3 0 16,-2 1 1-16,1-1-2 0,2 1-1 16,2 0 1-16,3-6-1 0,0-6-6 15,0-4 0-15,6-7-7 0,3-7-6 16,4-1 9-16,-1-5 5 0,-1 0-20 15,3-1 4-15,-2-8-4 0,-1 1-5 16,-1 0 9-16,0 0 11 0,-2 2 5 16,-2 2 2-16,-1 1 3 0,-2 0 2 15,0 1 1-15,-1 1 7 0,-2 1 2 0,0 0 2 16,0 0-3-16,0 0-9 0,0 3 1 15,0 5 3-15,0 1-3 0,-2 0-3 16,1 1 0-16,1-2 0 0,0-1-4 16,6-1-8-16,9-2-4 0,6-2 15 15,6-2 5-15,3-3-70 0,-2-7 44 16,3-4-32-16,0-2-69 0,-2-2 32 15,2-2-20-15</inkml:trace>
  <inkml:trace contextRef="#ctx0" brushRef="#br0" timeOffset="207746.45">9166 6969 219 0,'-13'0'86'0,"-2"6"-57"0,-5 9 24 15,-2 5-11-15,2 4 2 0,-2 4-7 16,5 4-15-16,-2 7-8 0,1 2 2 15,-4 4-2-15,2 6 0 0,-2 3-4 16,5-1-5-16,3-2 2 0,5-7-6 16,9-8-25-16,0-6-19 0,0-8-48 15,5-7-290-15</inkml:trace>
  <inkml:trace contextRef="#ctx0" brushRef="#br0" timeOffset="-205607.35">3842 3025 0 0</inkml:trace>
  <inkml:trace contextRef="#ctx0" brushRef="#br0" timeOffset="-204742.3">3842 3025 135 0,'0'0'60'16,"-5"-3"-21"-16,5 0 14 0,-1-1-12 16,-1 1-15-16,-1 0-9 15,1 1 1-15,2 1-5 0,-3 1 1 0,3 0-1 16,-1 0-5-16,-1-1 6 0,-3 1-1 0,4-1-4 15,-4 1 2-15,4 0-3 0,-4 0 0 16,2 0 0-16,0-1 2 0,0 1-2 16,1 0-3-16,1 0-3 15,-2 0 3-15,3 0 0 0,0 0-2 0,0 0-5 16,0 0 2-16,0 0 0 0,0 0 0 15,0 0-3-15,6 0 3 0,3 0 3 16,7 0-2-16,4 0-1 0,3-2-1 16,6-1 3-16,4 0-3 0,9-1 1 15,4 0 1-15,6 0 0 0,2-1-1 0,2 2-1 16,1-1 2-16,-1 1 0 0,1 0-2 15,1 1 0-15,2 1 3 0,2-1-2 16,-5 1-1-16,2-1 2 0,-4-2 0 16,-1 2-2-16,0-2 1 0,3-1 0 15,2-1 1-15,2 1 0 0,-5-2-2 16,-1 1 1-16,0 1 0 0,-4-2 1 15,2 0-1-15,-4 1-1 0,1 0 0 16,-2-2 2-16,-5 2-1 0,-1 2-1 16,-6-1 1-16,-4 1 1 0,-2 0-2 15,-5 2 0-15,-1 0 2 0,1 0-1 0,0 1 0 16,0 1-1-16,-2 0 1 0,-3 0 2 15,-1 0-3-15,-7 0 0 0,-4 0 1 16,-2 0 1-16,-6 0-3 0,2 0 1 16,-2 0 5-16,0 0-1 0,0 0 1 15,0 0-2-15,0 0-1 0,0 0-1 16,0 0 0-16,0 0-6 0,1 0 3 15,1 0-1-15,2 0 3 0,3 0 1 16,-3 0 1-16,1 0-1 0,-2 0-1 16,0 0 1-16,-1 0 2 0,-2 0 0 0,0 0-1 15,0 0-1-15,0 0 1 0,0 0-1 16,1 0-2-16,2 0-3 0,0 0 6 15,2 0-1-15,0 1-1 0,1 1 1 16,0-1 0-16,-1 0 0 0,1 1-1 16,-1 0 0-16,-2-1 2 0,1 0 0 15,1-1-1-15,3 2-1 0,0-2 2 16,1 0 0-16,2 0-1 0,0 0-1 15,3 0 1-15,6 0 1 0,0 1-2 16,2-1 3-16,-4 0-2 0,-1 0-1 0,-3 0 1 16,3 0-1-16,2-1 2 0,1-1-1 15,3 0 0-15,1 0-1 0,0 1 2 16,0 0-1-16,-3 1-1 0,1 0 3 15,-3 0-2-15,-2 0-2 0,-2 0 4 16,-2 0-2-16,-1 0-2 0,-6 0 2 16,-3 0 2-16,0 0-4 0,4 0 3 15,-1 0-1-15,0 0 0 0,2 0 0 16,-4 0 0-16,3-1 1 0,-6 0-2 15,2 1 1-15,0 0 0 0,-3-1 2 0,0 0 0 16,0 1 0-16,0-1 3 0,0 1-2 16,0 0-3-16,0 0 0 0,0 0-1 15,0-1 2-15,0 1-11 0,0 0-9 16,0-1-16-16,0 1-16 0,0 0-25 15,0 0-45-15,0-5-81 0</inkml:trace>
  <inkml:trace contextRef="#ctx0" brushRef="#br0" timeOffset="-204314.28">6121 2764 162 0,'0'3'23'15,"0"2"-14"-15,6 0 26 0,8 2-4 16,5 1-5-16,5 2-3 0,4-1 3 15,6 3-22-15,0-1-3 0,-1-1 1 0,0 0 0 16,-4-1 0-16,-4 0-1 16,-7 0 0-16,-4 0-1 0,-6 0 2 15,-3 0-1-15,-5 0 6 0,0 1 8 0,-3 3 6 16,-10 1-2-16,-5 2-6 0,-4 0-5 15,-1 3-1-15,-1 2-4 0,1 2-2 16,0 2 1-16,1 5-2 0,1 1-2 16,3-2-11-16,6 1-89 0,4-1-73 15</inkml:trace>
  <inkml:trace contextRef="#ctx0" brushRef="#br0" timeOffset="-203027.2">9995 2804 153 0,'-8'0'32'0,"5"0"25"0,-1 0-8 16,0 0-7-16,0-2-11 0,1 0 1 16,0 1-2-16,-1 0-11 0,3 0 3 15,-1 1-3-15,2 0-2 0,0 0 0 16,0 0-5-16,0 0-3 0,0 0-5 0,0 0 0 15,3 0-1-15,7-2 3 16,2 0-3-16,7 1 1 0,3 1 1 16,4-2-2-16,6 2 1 0,12-1 0 15,12 0-2-15,9 1 1 0,11-1 3 0,7-1-4 16,6 0 2-16,8-1-6 0,0-2 3 15,-1 3 0-15,-5-2 1 0,-4 0-1 16,-2 1-1-16,-10 2 1 0,-7-2 0 16,-3 1 0-16,-6 2-2 0,-2-1 3 15,-2 1 6-15,-7-1-5 0,-7 1-2 0,-3 0 2 16,-3 0-1-16,-4-1 3 15,-4 0-4-15,-6 0 1 0,-4 1 0 0,-6-2-1 16,-4 1 1-16,-3 0-2 16,-2-1 4-16,-1 0 0 0,-1 0 0 0,0 0-1 15,0 0 1-15,0 1-3 0,0 0-1 16,0 0 1-16,0 0 1 0,0 1-2 15,0-2 0-15,0 2 0 0,0-1 0 16,0 1 2-16,0 0-2 0,0 0-3 16,0 0 3-16,-3 0-3 0,-1 0-5 0,0 0-4 15,0 0 2-15,-1 1-6 0,2 3-15 16,-3 0-8-16,3 0-18 0,0-1-35 15,-4-3-119-15</inkml:trace>
  <inkml:trace contextRef="#ctx0" brushRef="#br0" timeOffset="-202639.18">11479 2594 172 0,'4'4'5'0,"6"0"13"15,2 1 23-15,4 2-10 0,7 3-8 0,5 0 8 16,4 2-11-16,4 0-10 0,0-1-1 16,-2 1-1-16,-3-1-2 0,-6 2 1 15,-5-1 0-15,-2-1 3 0,-7 2 6 16,-2-1-5-16,-7-1-2 0,-2 0 9 15,0 4 1-15,-11 1-1 0,-6 0-4 16,-3 3-4-16,-8 2-4 0,-1 0 1 16,-4 2-5-16,2 2-2 0,2-1 3 15,2 1-3-15,5 2 0 0,2-1-5 16,6 1-15-16,4-1-5 0,6-2-17 15,4-1-17-15,2-7-268 0</inkml:trace>
  <inkml:trace contextRef="#ctx0" brushRef="#br0" timeOffset="-200758.08">12449 2632 100 0,'0'0'45'16,"0"0"-18"-16,2 0-6 0,-2 0 2 16,0 0 9-16,1 0-10 0,1 0-5 0,-2 0 5 15,1 0 4-15,1 0 0 0,-2 0-7 16,0-2-1-16,2-2-2 15,-2 0 7-15,0 0-5 0,1 0 4 16,1 0-7-16,-2-2 1 0,0 2-2 0,0-1-1 16,0 1-4-16,0-1 5 0,0 2-7 15,-3 0 1-15,-2 1-4 0,-1-1 1 16,-2 1-3-16,-1 0 2 0,-4 2-2 15,-1 0-2-15,-3 0 4 0,-1 0-2 16,-4 9-1-16,3-2 0 0,-1 2 4 0,0 1 2 16,3 2 3-16,0 2-2 0,1 3 4 15,6 0 1-15,2 1-6 16,5-2-2-16,3 2-3 0,0 0 2 15,1-2-4-15,7-1 0 0,7-2 1 0,3 0-1 16,0-1 2-16,7-2-4 0,0-3 5 16,1-1 0-16,2-5-3 0,1 1-4 15,-2-2-9-15,-1 0-9 0,-6 0-9 16,2 0-14-16,-5-2-17 0,-1-2-12 15,-2 1-33-15,-2-2-41 0,-3-2 3 16</inkml:trace>
  <inkml:trace contextRef="#ctx0" brushRef="#br0" timeOffset="-200310.05">12750 2675 33 0,'0'-6'169'0,"0"1"-107"0,0 1 6 15,0 0-13-15,0 0-1 0,0 2-10 16,0 0-4-16,0 2-6 0,0-1-7 16,0 1-4-16,0 0-5 0,-3 0-4 15,0 6-6-15,0 5 3 0,-2 1 0 16,0 1-5-16,1-2-2 0,4 2-2 15,-5-1 0-15,5 1 0 0,0 0-2 16,0-1 0-16,0-2 0 0,0-2 1 16,5 0-3-16,4-4-8 0,2 0-12 15,1-2-10-15,2-2-6 0,3 0-18 0,3 0-45 16,-1-7-48-16,-5-5-129 0</inkml:trace>
  <inkml:trace contextRef="#ctx0" brushRef="#br0" timeOffset="-199944.03">12983 2650 281 0,'0'0'43'0,"1"0"6"0,-1 0-4 16,0 0-16-16,0 0-6 0,2 0-9 0,-1 0-11 15,4 6 11-15,0 5 5 0,-4 3-2 16,-1-1-10-16,0 2 4 0,0-3-2 15,0 2-3-15,0-3-1 0,-3-2 2 16,1-3-5-16,2-3 2 0,-1-1-2 16,1-2 5-16,0 0-1 0,0-1 7 15,0-8-11-15,0-1 0 0,6-1-3 16,0-2-1-16,5 0 2 0,0 0 1 15,4-1-2-15,-2 3 0 0,-2 0 1 16,4 3 1-16,-2 1-2 0,-1 2 0 16,-3 2 0-16,1 2 1 0,-1 1-1 0,-3 0-1 15,2 0 2-15,-2 0 1 0,-3 2-3 16,2 2 2-16,-2 1-1 0,0 0-2 15,3 1-9-15,-1 0-11 0,1 1-2 16,3-3-3-16,2-1-9 0,5 0-7 16,1-3-14-16,0 0-44 0,1 0-5 0,0 0 3 15</inkml:trace>
  <inkml:trace contextRef="#ctx0" brushRef="#br0" timeOffset="-199718.02">13364 2635 157 0,'0'-3'53'15,"0"0"11"-15,0 0 8 0,-3 0-19 16,0 1-11-16,-3 2-3 0,-2 0-9 15,-2 0 1-15,1 0-6 0,-2 7-6 16,0 1 1-16,1 3-3 0,-1 1-1 0,3 2-5 16,0-3 0-16,5 0-8 0,-1 3-2 15,4-5 0-15,0 2 0 16,0 1 0-16,3-4-2 0,4 1-3 15,6-2-6-15,2-1-8 0,2-2-7 0,3-4-13 16,-2 2-8-16,-1-2-12 0,0 0-39 16,-3 0-60-16,-2-5 2 0</inkml:trace>
  <inkml:trace contextRef="#ctx0" brushRef="#br0" timeOffset="-198998.97">13524 2667 194 0,'0'-3'46'0,"0"-1"4"0,0 2 15 0,0 0-8 15,0 0-13-15,0 2-4 0,-3 0-8 16,-4 0-16-16,1 3 2 0,-6 4-2 16,1 5 4-16,0 1-4 0,2-2-3 15,1 4 0-15,2-2-5 0,4 0-2 16,2-1-2-16,0-1-2 0,5-2-2 0,4-1 1 15,5-4 0-15,5 0 3 0,1-4-3 16,5 0-1-16,4-2 2 0,1-6-2 16,-3 0-8-16,-3-2-1 0,-6 1-2 15,-5 0 4-15,-5 1 0 16,-4 1-1-16,-1 0 3 0,-3 1-1 0,0 1 0 15,0 0 1-15,0 3 6 0,0 1-2 16,0-1 0-16,0 2-1 0,0 0-3 16,0 0-4-16,0 0 1 0,0 7 1 15,0-1 3-15,0 2-5 0,0 0 1 16,0 1-4-16,0-1-7 0,0 1-3 0,5-3-1 15,1-1 11-15,2 2 9 0,3-3-2 16,-4 0 3-16,0-1 2 0,-1 0-8 16,0-1-6-16,-1-2 9 0,1 0 2 15,3 0 3-15,1 0-3 0,2-4-11 16,3-3 2-16,-1-2 7 0,7-2 4 15,-1-1-1-15,0-1 10 0,-5-2-8 16,-2-1 0-16,-5-1 9 0,-1-2 7 16,-1-2 2-16,-1-3-8 0,0-1-3 15,-2-6-1-15,0-4-1 0,2-4-4 0,-1-1-2 16,1 1 0-16,0 7 1 0,1 7 1 15,-3 8-1-15,-2 8 9 0,-1 5 5 16,0 4 0-16,0 0-12 0,0 4-7 16,0 10 5-16,-1 8 3 0,-4 6-6 15,2 7 6-15,-2 6-3 0,-1-1 0 16,0 3 0-16,-3-1-9 0,-1-4 2 15,1-2 1-15,0-4-2 0,1-7 6 16,3-5 3-16,4-7 0 0,1-8-2 16,0-4 2-16,0-1 12 0,6-1 16 0,10-9-5 15,4-6-12-15,6 0-8 0,2-1-2 16,5-1 0-16,7 3-1 0,3 0 15 15,2 0-13-15,-4 4-3 0,-10 3-1 16,-7 0 2-16,-7 6-3 0,-3 2-6 16,-1 0-11-16,-5 0-10 0,-4 0-16 0,-1 6-22 15,-3 0-81-15,0-1-26 16</inkml:trace>
  <inkml:trace contextRef="#ctx0" brushRef="#br0" timeOffset="-197753.9">12138 3222 4 0,'1'-4'80'0,"-1"-1"67"0,0 1-97 16,0-1 13-16,0 1-8 0,0 3-9 15,0-1-5-15,0 2-12 0,0 0-5 16,0 0-7-16,0 0-9 0,-1 4-6 16,-1 8-3-16,1 1 3 0,1 5 2 15,0 2-4-15,3 2 1 0,3 3 0 16,-2 1 3-16,3 3-3 0,-1-2 0 15,-1 0 1-15,-5 0-1 0,3-2 1 16,-3-4-2-16,0-2 0 0,0-5 1 16,0-4 3-16,-2-4-3 0,1-2 3 0,-3-4 0 15,1 0 1-15,2 0 2 0,-4-6-4 16,4-4 0-16,-3-5-1 0,3-2-1 15,-2-4-1-15,1-1 2 0,1-3-2 16,1-1-1-16,0-3 1 0,0-3 1 16,0-2-2-16,0-2 0 0,4-1 0 0,4 0 1 15,6 2-2-15,2 7-4 16,-1 8-1-16,5 6 2 0,-3 6 3 15,2 6-5-15,3-1 1 0,-2 3 6 16,-2 0-1-16,3 0-1 0,-6 1 0 0,-3 4 2 16,-5 4 0-16,-3 2-1 0,-4 2 1 15,0 1 0-15,-4 0 1 0,-6 2 0 16,-2-1-1-16,0 1 2 0,-4-2-1 15,1 0-1-15,-1-2-1 0,2-1 3 16,3-1-2-16,3-1-4 0,2-3-10 0,5-1-20 16,1-3-18-16,0-1-20 0,6-1-48 15,3-1-70-15</inkml:trace>
  <inkml:trace contextRef="#ctx0" brushRef="#br0" timeOffset="-197420.88">12579 3158 37 0,'0'-4'161'15,"0"-1"-81"-15,-7 3-52 0,-4-1 30 0,0 2-21 16,-1 1-8-16,-1-1 7 0,1 1-7 16,1 0-10-16,-1 2-3 0,2 5-2 15,1 2-5-15,3 2 2 16,1 3-5-16,2 0-1 0,0 4-4 15,3-1 1-15,0 1-1 0,8 0-1 0,2-1-1 16,6-4 3-16,3 0 0 0,1-6-3 16,0-1 3-16,2-6-1 0,-1 0 1 15,-2 0 0-15,-4-6-1 0,-2-3 4 16,-7-4-2-16,0 1 1 0,-6-1 0 15,0 2 4-15,0 0 0 0,-4-2-2 0,-4 2-5 16,0 2 2-16,-1 0-2 0,-1 0-1 16,4 2-2-16,0-1-6 0,1 0-7 15,5 3-18-15,0 2-22 16,7 1-21-16,2 2-26 0,2 0-74 0</inkml:trace>
  <inkml:trace contextRef="#ctx0" brushRef="#br0" timeOffset="-197034.86">12769 3190 293 0,'0'2'26'0,"0"3"3"15,0-1 24-15,-3 0-14 0,-1-1 2 16,1 2-14-16,3-1-15 0,0 2-4 16,0 0-6-16,2 1 0 0,3 0-2 15,2-1 2-15,1 0-1 0,3 0-1 16,0 0 1-16,3-2-3 0,-2 0 0 15,0-1-8-15,1-1 2 0,-4 0-2 16,-1-2 1-16,0 0-2 0,-5 0-2 16,3 0 9-16,-3 0-1 0,0 0 0 15,2 0 3-15,-2 0-3 0,3 0 1 0,-3 0 2 16,3 0-1-16,1 0-1 0,0 1-12 15,3 2-11-15,-1-1 9 0,0-2-12 16,1 0 5-16,-1 0 20 0,-1 0-5 16,-4 0 10-16,1 0-1 0,-2-1 5 15,0-4 1-15,0 1 11 0,-1-2 2 16,-1-2 2-16,1-1 0 0,-1 0-1 15,-1-1 6-15,0 0-11 0,0 1 2 16,0-1-2-16,-3 2 1 0,0 1-11 16,2 2 1-16,-1 1-4 0,1 1-1 0,1 2-1 15,0 1-10-15,0 0-33 0,1 0-26 16,5 1-32-16,-1-1-97 0</inkml:trace>
  <inkml:trace contextRef="#ctx0" brushRef="#br0" timeOffset="-196454.83">13165 3269 211 0,'0'0'54'0,"0"0"-2"0,0 0-3 16,0 0-10-16,4-1-11 0,0-3-11 0,2-5-1 15,5 3-1-15,2-3 1 16,1-2 4-16,0 0-6 0,0-1-1 15,0-1 6-15,-4 0-5 0,-3 0-3 16,-3 2-1-16,-4-1 2 0,0-1-6 0,0 2 0 16,-4 3-1-16,-6 1 3 0,1 3-4 15,-3 4-4-15,-2 0 0 0,0 1 1 16,1 9-1-16,1 4-3 0,3 2 2 15,2 3 1-15,3-1-1 0,-1 0 1 16,5-2 0-16,0-2 0 0,8 0-1 0,3-4-2 16,1-4 3-16,0-1 2 0,2-5-2 15,2 0-1-15,1 0 3 16,2 0-2-16,1 0 0 0,-2 0 1 15,-2 0-1-15,-2 0 0 0,-2 0 0 0,-3 0 0 16,-2 0-1-16,-6 0 2 0,1 0-2 16,-2 0 1-16,0 0 0 0,0 0 3 15,0 0 1-15,0 0-1 0,0 0 1 16,0 0-2-16,0-2 3 0,4-6-3 15,3-3-2-15,2-5 1 0,2-1-1 0,0 0-1 16,-2 1 4-16,0 3-2 0,-1 2 3 16,-2-1-2-16,2 3-1 0,-2 1 1 15,3 1-2-15,1 2-2 16,4 2 2-16,-3-2 1 0,3 3-3 0,-2 1-1 15,2 1-7-15,3 0-5 0,3 0-14 16,8 1-4-16,-2 1-42 0,1-1-125 16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1-29T09:34:02.43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1881 738 64 0,'0'-2'-15'0,"0"0"149"0,0 0-80 16,-2-2-19-16,-3 1-1 0,2-1 7 16,2 1-10-16,-2-3 0 15,1 2-7-15,1 0-6 0,-1 1-4 16,2 1-6-16,0 0 2 0,0 0-1 15,0 1 3-15,0 1-2 0,0 0 4 0,0 0 0 16,0 0 2-16,0 0-4 0,0 0-2 16,0 0 0-16,0 0-3 0,0 0-6 15,0 0 2-15,0 0-1 0,0 0-2 16,0 3 1-16,-2 5 4 0,2 7-1 15,0 2-1-15,0 4 1 0,0 5-1 0,0 4 5 16,0 6-5-16,2 6 4 0,1 2-3 16,0 6 2-16,-1 0-3 15,-2-1 5-15,1 0-2 0,-1-5 0 16,0-6-2-16,0-7 4 0,0-6-1 0,0-7-1 15,0-8-5-15,0-3 2 0,0-3-2 16,3-2 1-16,-3-2 0 0,7 0 0 16,0-6 6-16,6-6-2 0,2-3-2 15,1-1-3-15,-1 3 1 0,2 1-1 16,0 3-1-16,2 2-1 0,1 0 0 0,0 5 1 15,-3 1-1-15,0 1-1 0,0 0 1 16,-1 0-1-16,1 3-2 0,0 0-8 16,-1 1-3-16,-3-1-5 15,5-1-2-15,-5-1-8 0,5-1-6 0,-1 0-9 16,-3 0-9-16,4 0-3 0,1-3-23 15,-4-1-14-15,4-2-29 0,-4 0-3 16</inkml:trace>
  <inkml:trace contextRef="#ctx0" brushRef="#br0" timeOffset="990.05">2397 1150 64 0,'0'-9'81'0,"0"2"6"0,0-1-15 16,0 1-13-16,-6 0-7 0,-2 2-4 15,0 1-7-15,-3 3-9 0,0 1-2 16,1 0-8-16,-4 3-3 0,0 7-5 16,0 3-6-16,-5 4 4 0,7 5-5 15,-2 3 0-15,4 0-4 0,4 1 0 16,2-3-2-16,4 0-2 0,0 0 0 15,9-3 2-15,2 0-2 0,4-2 1 16,2-3 1-16,5-5-2 0,3-2 3 16,-2-7-3-16,3-1-2 0,-2 0 1 0,-3-6 2 15,-2-4-1-15,-4-2 0 0,-4-2 3 16,0 1 2-16,-5-4-3 0,-3 2-1 15,1-1 3-15,-4 2 0 0,0 1-3 16,0 1 2-16,0 0-1 0,-2 3 0 16,0 0-2-16,2 3 0 0,-1 1 2 15,1 0-2-15,0 1-1 0,0 0 1 16,1 1-1-16,6 0 0 0,-1 2 0 15,5 1-4-15,-3 0 0 0,1 0-2 16,-1 0 0-16,1 2-2 0,-1 3 2 16,-1-1 1-16,0-3 0 0,-3 1 3 0,1 0-3 15,-4 0 1-15,4-1 4 0,-5-1-2 16,2 0 4-16,-2 0 1 0,0 0-1 15,0 0 0-15,0 0 1 0,1 0-1 16,4 0 0-16,-2 0 0 0,0-1 1 16,3-2-1-16,-1 0 0 0,-2-1 0 15,2 2 1-15,-4-2 2 0,-1 2-4 16,0-1 2-16,0 3 1 0,0-1 2 15,0 0 0-15,0 1-2 0,0-1-1 16,2 1 0-16,-2 0-4 0,3-1-2 0,0 1 4 16,2-2 1-16,-1-1-1 0,2 1-1 15,1-1 3-15,-3-1-4 0,1 1 3 16,-4 0-1-16,1 0 2 15,0-1-2-15,-2 0 3 0,0-1 1 0,0 2-1 16,0-2 6-16,-5 2-3 0,-1 1 2 0,-4 0 2 16,1 2-4-16,0 0 3 15,-4 0-2-15,1 5 4 0,-2 4-5 16,-3 5-1-16,3 4 0 0,0 3-1 15,2 0 0-15,6 0-1 0,1 0-3 0,5 1 1 16,1-3-1-16,10 1 0 0,6-2 0 16,5-4-1-16,3-4-1 0,3-5-3 15,4-1 6-15,-1-4 2 0,0-4-2 16,0-6 1-16,-6-4 0 0,-3-2 1 15,-5 0-1-15,-6 0-1 0,-4-1 1 0,-3 1 4 16,-4-1-3-16,0 1 2 0,0-1-4 16,0 3 3-16,-7-1-1 15,1 3 0-15,0 5 1 0,1 1 1 16,4 1 2-16,-4 4-4 0,5 1-1 0,0 0-3 15,0 1-7-15,2 11 5 0,4 0 2 16,2 4 2-16,1 0 0 0,0 2-1 16,2 3 0-16,1 4 1 0,2 1-1 15,3 2-1-15,2 4 0 0,-2 1 3 16,-1 2-3-16,-2 2 1 0,-2-1 1 0,-6 3-1 15,-1-5 3-15,-5-3-3 0,0-2 1 16,-5-2 2-16,-7-3-2 0,-5-3 7 16,0-2 2-16,-8-4 7 15,2-1 2-15,1-3 1 0,-3-4-5 16,5-2 2-16,4-1-5 0,1-4-6 0,4 0-2 15,0 0 1-15,2-4-2 0,4 0-2 16,1-2 0-16,4-1-1 0,0-1-8 16,0-3-15-16,12-4-3 0,2-2-9 15,5-5-12-15,1-4-28 0,1-2-50 0,0-7-191 16</inkml:trace>
  <inkml:trace contextRef="#ctx0" brushRef="#br0" timeOffset="1190.06">3138 1141 356 0,'0'-3'129'0,"0"3"-107"0,0 0-12 16,0 6 19-16,-5 7 10 0,-6 6-5 16,4 3-10-16,-3 0-7 0,3 1-9 15,0-2-2-15,3 2-8 0,2-1 2 0,1 1 0 16,1-2 0-16,0 1-4 0,4-4-15 15,6-1-20-15,4-5-6 0,4-4 0 16,2-4-30-16,5-2-42 0,3-2-33 16</inkml:trace>
  <inkml:trace contextRef="#ctx0" brushRef="#br0" timeOffset="1412.08">3665 1161 311 0,'2'-23'12'16,"-2"6"28"-16,-5 4 27 0,-7 0-25 0,-6 5 12 15,-2 4-11-15,-1 0-14 0,-1 4 0 16,0 0-5-16,4 5-6 0,2 5-5 15,5 5-4-15,3 1-6 0,5 3-1 16,3 4-2-16,0 4-1 0,3-1 0 16,10-1 1-16,4-2 0 0,5 0-1 15,1 0 1-15,5-1-11 0,9-1 1 16,2-5 5-16,4-4-17 0,1-5-3 15,-4-6-1-15,-4-1-11 0,-4 0-28 16,-6-5-33-16,-5-5-94 0</inkml:trace>
  <inkml:trace contextRef="#ctx0" brushRef="#br0" timeOffset="1617.09">3296 660 558 0,'-5'0'11'16,"5"0"-14"-16,0 0-5 0,3 4 6 15,1 2 1-15,5 1-22 0,5 2-36 16,4 0-69-16</inkml:trace>
  <inkml:trace contextRef="#ctx0" brushRef="#br0" timeOffset="2832.16">4823 2635 49 0,'0'0'223'0,"-5"1"-191"0,-1 3 22 16,0 1-14-16,-2 3-17 0,2 3-2 16,-2 1 6-16,5 5-1 0,0 7-3 15,0 3 0-15,1 8-9 0,2 7 1 16,0 4-1-16,0 2 16 0,4 2-13 15,-1 0-7-15,6 3-1 0,-1-3 3 0,0-2-6 16,-1-4-3-16,-1-3 0 0,2-4-4 16,-2-3 3-16,1-6-3 15,-1-5 2-15,2-5 0 0,-5-7-2 16,3-4-3-16,-5-4-11 0,3-3-4 0,-3 0-4 15,4 0-5-15,-5-8 1 0,1-1-12 16,1-3-9-16,-2-3-14 0,0-4-47 16,0-4-103-16</inkml:trace>
  <inkml:trace contextRef="#ctx0" brushRef="#br0" timeOffset="3549.2">4739 2623 70 0,'-6'5'6'0,"2"-1"152"0,-4 0-111 0,0 0-8 15,3 2 12-15,1-2-16 0,2 0-8 16,2 2-7-16,0-2-9 0,11 5-2 15,8 0 2-15,4 2-2 0,6 5 2 16,10 2-5-16,1 2-2 0,7 6 0 16,3 1-4-16,1-2 2 0,3 1 0 0,2-2 1 15,-7 0-3-15,-1 3 1 0,-3 1-1 16,-3-1-4-16,0 2 1 0,0-2 2 15,-2 0 3-15,-6 1-3 0,-1 1-3 16,-8-2 2-16,-4 2 3 0,-3-3 0 16,-8-3-1-16,-3 2 1 0,-6-4 2 15,-1 0-2-15,0 0 1 0,-6-5 2 16,-6 1 4-16,-6 0 2 0,0-1-4 15,-5-1 3-15,-4 1 2 0,-1-5 0 16,-1-1 2-16,-4-2-2 0,-2-2 4 0,-3 1-1 16,-3-5-1-16,0 0-3 0,-2 0 3 15,1-2-5-15,2 0-7 0,1 0 2 16,5-1 0-16,7-4-3 0,6 0 0 15,8 0 1-15,4 1-1 0,6 2-1 16,3 0-9-16,0 2-15 0,0 0-20 16,11 0 1-16,3 0-27 0,1 0-73 15,-2-8-196-15</inkml:trace>
  <inkml:trace contextRef="#ctx0" brushRef="#br0" timeOffset="4201.24">4378 2976 123 0,'-4'1'9'16,"-1"0"143"-16,2-1-101 0,-3 0-18 15,2 0 7-15,1 0-7 0,2 0-7 16,1 0-2-16,0 0-8 0,0 0-9 16,3 0-6-16,8 0 5 0,6-1 10 15,5-3-7-15,2-1-4 0,6 2 1 16,2 3-2-16,4 0 0 0,4 0-1 0,4 0 0 15,1 0-2-15,1 0 3 0,-2 3-3 16,-6 2-1-16,-7 2 0 0,-4 0 0 16,-9 1-10-16,-4-1-10 15,-4 1-2-15,-6-3-8 0,-4 2-7 0,0-2-12 16,0-1-22-16,-3-2-52 0,-6-2-63 15</inkml:trace>
  <inkml:trace contextRef="#ctx0" brushRef="#br0" timeOffset="4475.25">4400 3337 361 0,'-8'0'27'16,"7"0"11"-16,-1 0 23 0,2 0-27 0,0 0-18 15,8 0-3-15,6-1 0 0,9-4-1 16,3-3-3-16,5-1-6 0,5 2-2 15,0-2 0-15,4 4-1 0,2-2-2 16,3-1-10-16,4 2-8 0,-2 1-33 16,-2-2-47-16,-2 2-68 0</inkml:trace>
  <inkml:trace contextRef="#ctx0" brushRef="#br0" timeOffset="4969.28">5611 3180 120 0,'-11'5'58'16,"2"-3"26"-16,1 1-8 0,2-1-23 16,-1-1 3-16,4-1-8 0,3 0-8 15,0 0-6-15,0 0-18 0,5 0-6 16,6 0 5-16,6 0-1 0,6-3-4 15,3-2 1-15,7 0-7 0,0-3 1 16,5 3-2-16,0-1 1 0,-3 0-3 16,-1 5 0-16,-4 1-3 0,-2 0 1 15,-4 0-12-15,-2 3-34 0,-8 4-7 16,-1 1-24-16,-6 0-90 0</inkml:trace>
  <inkml:trace contextRef="#ctx0" brushRef="#br0" timeOffset="6233.35">7130 3223 198 0,'-3'0'57'0,"1"0"-22"0,2 0 49 16,0 0-37-16,2-6-21 0,4-6-5 15,7 0 3-15,7-7 2 0,-2-4-1 16,6-3-5-16,2-7 1 0,2-2-1 15,4-3-3-15,-4-2-1 0,0-1-4 16,-3-2-3-16,-5 0-4 0,-4 2-1 0,-2 4-2 16,-5 3 0-16,-1 6 1 0,-2 7-3 15,-5 6 0-15,2 5-2 0,-1 5 4 16,-2 2 0-16,0 3-2 0,0 0 0 15,0 0 0-15,0 0-2 0,0 11-5 16,0 6 9-16,0 6 3 0,0 6-7 0,2 4 2 16,-1 4 0-16,4 0 3 15,1 1-3-15,3 0 0 0,2 0 0 16,-2-1 1-16,2-1 1 0,0 0-3 15,-3-3 1-15,3 1 1 0,-3-7 0 0,-2-2-2 16,0-3 2-16,-5-4-1 0,-1-2 1 16,0-4-1-16,0-3 0 0,0-3 1 15,-7-3-1-15,-6 0 0 0,1-1 0 16,-2-2 0-16,-5 0-2 0,1-5-4 15,1-3 5-15,-2-4-2 0,2 0 3 0,0-3-1 16,-2-1 0-16,4 0 2 0,1-3-1 16,2 0 0-16,5 1-1 15,4 0 1-15,3 0-1 0,3 6-3 16,11 0 2-16,3 3-2 0,7 2 2 0,0-2 0 15,7 2 0-15,3-2-3 0,4 1-4 16,0 0 4-16,1 1 2 0,-3 0 3 16,-2 3 0-16,-1 1 0 0,-4 0 0 15,-3 2 3-15,-5 1-2 0,-6 0 0 16,-6 0 0-16,-2 6 1 0,-4 2 3 0,-3 3 0 15,0 1-1-15,-2 3 6 0,-7 3-2 16,-4 0-3-16,4-2 1 0,3-4 0 16,3-1 2-16,3-5-8 15,0 0-2-15,4-6 4 0,7 0-2 16,3 0 0-16,0-12 0 0,6-2 2 0,4-3-2 15,-3-1-4-15,3 0 1 0,-1 1 0 16,-2 2-1-16,1 0 1 0,-2 4 2 16,-3 0-2-16,-3 5 2 0,-3 3 0 15,-5 2 3-15,-2 1-2 0,-4 0-1 16,0 0-1-16,0 6 3 0,0 6 2 0,-5 0 1 15,-1 3-1-15,-1 1 0 0,3 2 5 16,2 2-5-16,2-2-2 0,0-1-1 16,5-2 0-16,3-1 1 15,1-3 0-15,2-1-7 0,1-4-10 0,2-2-12 16,0-2-13-16,3-2-33 0,-1 0-64 15,-2-1-157-15</inkml:trace>
  <inkml:trace contextRef="#ctx0" brushRef="#br0" timeOffset="7869.45">8370 3012 10 0,'3'-3'38'0,"2"0"2"0,-5-1-5 15,3 2 16-15,0-2-2 0,-1 0-11 16,1 1 7-16,-2-2 2 0,-1 1-6 16,2 0-3-16,-2-3-5 0,0 3-10 0,0-1-3 15,0 0 0-15,0 0-6 0,-6 0-1 16,1 0 1-16,-3-1-6 15,1 3 0-15,-6-3-1 0,2 2-1 16,-1 1-1-16,-4 1-1 0,-2 2-3 0,2 0 0 16,-1 1-1-16,3 7 1 0,2 3-2 15,1 3 1-15,2 4 1 0,0 3-1 16,1 2-1-16,5 3 1 0,3 0 1 15,0 0-2-15,7-2 1 0,6-3 0 16,4-3-1-16,3-6 0 0,2-4 1 0,3-3 0 16,-1-5 2-16,3-3-2 0,-1-10 1 15,7-6-1-15,-5-5 5 0,3-3-1 16,-2-7 0-16,-3-3 8 15,-1-1 0-15,-6-2 1 0,-4 0-5 0,-2 0-1 16,-7-2 0-16,-5 0-3 0,-1 1-5 16,0-1 2-16,-9 0 1 0,-2 1-1 15,-1-1-1-15,3 10 0 0,-1 8 2 16,2 10-2-16,2 11 2 0,2 3 3 15,-4 19-3-15,2 11-2 0,-1 9 4 0,0 9 0 16,1 10-1-16,1 8-3 0,2 4 0 16,3 6 0-16,0-2 2 0,3-2-3 15,12-4-7-15,7-9-16 0,8-5-15 16,8-7-32-16,7-9-6 0,5-6-5 15,6-11-317-15</inkml:trace>
  <inkml:trace contextRef="#ctx0" brushRef="#br0" timeOffset="19261.09">4321 4493 47 0,'0'-25'32'0,"11"4"-10"15,1 2-21-15,2 1 0 16,0 4-1-16,-2-1 0 0,-2 2-2 0,-4 2 3 16,0 1 1-16,-3 3-3 0,0 3 3 15,5-1-1-15,0 0-1 0,6 0-1 16,1 1 2-16,4-1-2 0,3 4-3 15,-7-5-90-15</inkml:trace>
  <inkml:trace contextRef="#ctx0" brushRef="#br0" timeOffset="21456.22">4828 4490 35 0,'-3'0'83'0,"0"0"-47"0,3 0 15 16,-2 0-7-16,0 0-14 0,2 0-12 15,-1 0-1-15,1 0-1 0,0 0-1 16,0 0 1-16,0-1 3 0,0 0-3 15,0-1 2-15,0 0-3 0,-2 1 3 16,-1-2-3-16,2 1-4 0,-1 2 1 16,-1-3-5-16,2 2 1 0,1 1 1 15,-4-1 0-15,1 1-5 0,2-1 2 16,-1 1-1-16,1 0 2 0,1-1-2 15,-2 1 1-15,2 0 0 0,0 0-1 0,-1 0-2 16,1 0-2-16,0 0 5 0,0 0-1 16,0 0 2-16,0 0-5 0,0 0 2 15,0 0 2-15,0 0-5 0,0 0 0 16,0 0 0-16,0-1 3 0,0 1-4 15,0 0 0-15,0-1 1 0,0 1 2 16,1 0-1-16,2 0-1 0,2 0 0 16,0 0 2-16,-2 0-2 0,1 2-1 15,-1-1 1-15,0 1 2 0,2 2-2 16,1-1-1-16,1 3 3 0,0 0 7 0,1-1-8 15,0 2-1-15,0-1 2 0,-1-1 2 16,1 2-3-16,1-1-1 0,-1-1 1 16,1 3 0-16,1-2 0 0,-3-1-1 15,1 2 0-15,1-1 2 0,-2 1-3 16,0 0 0-16,0-1 2 0,-4-1-1 0,3 3 0 15,0-3-2-15,0 0 2 16,5 3 2-16,-2-3-2 0,-1 2-1 16,3-1 1-16,0 0 1 0,-2 1-1 15,4 0-1-15,-4 1 1 0,0-2 1 0,-1 2-1 16,-2-1-2-16,0 1 2 0,1 0-3 15,-1-2 2-15,-2 3 0 0,1-1 0 16,-2 0 2-16,2 1-2 0,-2 1-1 16,2-1 2-16,-1 2 0 0,-1-2 0 15,4 2-2-15,-1 1 1 0,0 1 2 0,2 0 0 16,-1 0-2-16,0-2 1 0,-3 2 3 15,3 0-2-15,-4-1-2 16,0 1 1-16,3 0 3 0,-5-1-2 16,1 0 0-16,3 0 1 0,-5-2-2 0,3 3 1 15,-3 0-1-15,0 0 1 0,0 0 2 16,0-1-2-16,0 0-1 0,0 2-1 15,-3-2 4-15,-4-2-2 0,4 1-2 16,-1-3 0-16,-1 2 3 0,4-1-3 16,-6 0-1-16,4 0 2 0,0-3 1 0,-3 2-1 15,0 0-2-15,0 2 2 0,-1-2-2 16,0 0 1-16,3-1 2 0,-2-1-4 15,2 1 3-15,-3-1 0 16,-2 0-1-16,1 0 2 0,1-1-1 16,-3 0-1-16,1 0 0 0,1-1 1 0,-3 2 0 15,2-1-1-15,-2 1 0 0,-1 1 0 16,1-2 1-16,2-1-1 0,-1 3-1 15,4-3 1-15,-2-2 1 0,2 4-1 16,2-2-1-16,-4 0 1 0,3 0 1 16,1 2-2-16,-1-1 1 0,-1-1 0 0,3 3 0 15,-2-4 0-15,2 2 0 0,0 0 0 16,1-2 0-16,-1 0 0 0,0-1 0 15,1-1 0-15,1-1 2 16,-2 2-1-16,3-1-2 0,0-1 2 0,-2 0 0 16,2 0-1-16,0 0-1 0,0 0 0 15,0 0 2-15,0 0-3 0,0 1 0 16,0 0 0-16,0 1-9 0,6-2-13 15,4 0-18-15,4-3-22 0,1-9-40 16,-1-6-134-16</inkml:trace>
  <inkml:trace contextRef="#ctx0" brushRef="#br0" timeOffset="22907.31">4874 4470 120 0,'0'0'31'0,"0"0"-10"0,-1 0 7 0,-1 0-15 16,2 0-5-16,-1 0 2 0,-1 0 0 16,2 0 4-16,0 0 2 0,0 0 0 15,0 0 0-15,0-1 2 0,0 1 4 16,0 0 3-16,0-2-3 0,0 1 1 15,0 1 0-15,-1-1-7 0,-1 1-3 0,0-1-2 16,1 1-3-16,-1 0-1 0,1 0-3 16,1 0 1-16,0 0 0 15,0 0-4-15,0 0 3 0,0 0 1 16,0 0-1-16,0 0 3 0,0 0-5 0,1 0 3 15,7 0 0-15,1-2 1 0,2 1-4 16,2 0 3-16,1 1-1 0,-2-1-1 16,2 0-2-16,1 0 1 0,-1-1 2 15,3 2-2-15,0 0 0 0,-1 0-1 16,1 0 4-16,0 0-3 0,0 2 1 0,0 0 0 15,-4 0-3-15,1 1 0 0,1 1 1 16,-3-2-1-16,2 0 1 0,0 1-1 16,-1-1 0-16,-1 1 1 15,-1 1-1-15,-2-2 0 0,1 2-1 0,0 1 2 16,0-2 0-16,1 1-1 0,1 1-1 15,-1-2 2-15,0-1 0 0,0 1-2 16,-1-2 2-16,0 3 0 0,1-3 0 16,-4 2-2-16,1 1 1 0,0-2 1 15,0 1-1-15,1-2 0 0,-3 2 2 0,7-1 1 16,-4 0 0-16,2-1 0 0,1 0-1 15,0-1 2-15,2 0-1 0,-1 1-4 16,-1 0 2-16,-4 1 0 0,-2 1 0 16,0 2-2-16,2-2 1 0,0 4 1 15,3-2 0-15,-5 0-1 0,3 3-1 16,1-1 3-16,-3 0 0 0,1 2-3 15,3-3 2-15,-3 1-1 0,3 0 2 16,-4-2-2-16,1 2 0 0,-2 0 2 16,-1-2-1-16,1 1-2 0,0-1 1 15,-3-2 1-15,0 1 1 0,1 0-3 0,0 0 1 16,-2-1 0-16,2-2-1 0,0 1 3 15,0 0-2-15,5 1-1 0,1 2 2 16,2 0-1-16,-1-2 1 16,0 2-1-16,0-1 1 0,-5 0-2 0,5 3 0 15,0-1 3-15,1 1-2 0,0-1-1 16,1 1 1-16,-1-1 1 0,-2 1 1 15,-1-2-4-15,0 0 2 0,-4-1 2 16,-1 2-2-16,-2-4 0 0,0 3-2 16,-1-3 4-16,1 3-2 0,-1-1 0 0,1-3 0 15,1 2 1-15,-2 1-1 0,3-3 0 16,-1 6 0-16,4-4 0 0,4 0 1 15,0 1 0-15,3-4-1 0,-5 1 1 16,2 0 1-16,0 1-3 0,-5-2 1 16,-1 2 2-16,-2-2-1 0,-3 0-3 15,2 1 2-15,-2 0 1 0,0-1-1 16,0 0-2-16,0 1 2 0,0-1 2 15,0 1-2-15,0-1 0 0,0 0 0 16,0 0 1-16,0 0 3 0,0 0 0 0,0 0 2 16,-7 0-6-16,4 0 1 0,0 0-2 15,-3 0 1-15,3 0 0 0,0 0 0 16,1 0-2-16,1 1 0 0,-1 2-16 15,2 2-13-15,0 1-19 0,0-4-50 16,-3-2-154-16</inkml:trace>
  <inkml:trace contextRef="#ctx0" brushRef="#br0" timeOffset="23964.37">5893 4892 70 0,'0'0'135'15,"0"0"-87"-15,0 1 5 0,0-1-12 0,0 0-7 16,0 0-1-16,0 0-17 16,0 2-9-16,-2 2 0 0,2 1 2 15,0 1-3-15,0 0-2 0,-1 1-1 16,-2 1-2-16,-2 1 2 0,-3 3 0 0,2-1 10 15,-2 1-9-15,1-1 1 0,-3-1-5 16,2 2 0-16,4-1 0 0,-4 0 4 16,2 0-2-16,0 1 0 0,-1 0-1 15,1-3 2-15,0 1-3 0,0-1 2 16,0 0-1-16,-1-1 2 0,0-1 0 0,-1 0 0 15,-1-1 0-15,-1 0 6 0,0 2-4 16,2-3-2-16,0 1 1 16,0-1-2-16,4-3 2 0,-3 2-3 15,1 0 0-15,3 0 3 0,-2 0-2 0,1-2-2 16,1 0 1-16,-2 1-1 0,0 0 3 15,-1 1-5-15,-2 2 4 0,1 0-2 16,-6 3 2-16,-2 3-2 0,-2-1 16 16,3 1-1-16,3-5-11 0,5-3 3 15,0 0-6-15,-1 1 0 0,1 2 2 0,0-3-3 16,1-1-1-16,2-1 3 0,-3 1-1 15,3-2-2-15,0 3 2 16,-3-3 1-16,2-1 0 0,0 0-2 16,1 0 1-16,0 0 2 0,-4 0 0 0,3 0-3 15,-1 0-2-15,-1 0 3 0,-2 0 0 16,0 0-2-16,-1 0 1 0,0 0 1 15,-1 0-1-15,0 0 0 0,5 0 0 16,-3 2 1-16,0-2-1 0,4 0 0 16,-2 1 0-16,-1-1 0 0,0 0 1 0,0 1-1 15,0-1-1-15,-1 1 2 0,-1 0-1 16,-1-1 0-16,-2 2-1 0,3-2 2 15,-2 0 1-15,0 0-2 0,3 0-2 16,-4 0 4-16,4-2-2 0,-3 1 0 16,3 0 0-16,1 0 0 0,-1-2 1 15,2 3-1-15,-2-2 0 0,0 1 0 16,0 0 1-16,1 0-2 0,1 1 1 15,-4 0 0-15,2 0 1 0,2 0-2 16,0 0 2-16,-2 0 1 0,2 0-1 0,1 0-1 16,-1 1 1-16,2-1 1 0,-1 0-2 15,2 1 0-15,0 0 0 0,-2 0 2 16,0 0-1-16,1-1-1 0,2 0 1 15,-2 0 1-15,-1 0 1 0,0 0 0 16,-2 0-1-16,-1 0-2 0,-1 2 3 16,-2 0-2-16,4 2 0 0,1-2 2 15,-1 0 0-15,2 0-2 0,-1 1-2 16,3-2 4-16,-2 2-2 0,0-1-2 15,4-1 1-15,-4 4 1 0,2-3 0 16,0-1-2-16,0 3 0 0,3-3 0 0,0 1-1 16,0 1-10-16,1 0-14 0,9 0-10 15,2-1-24-15,-3-2-52 0,2-1-172 16</inkml:trace>
  <inkml:trace contextRef="#ctx0" brushRef="#br0" timeOffset="24752.41">4513 4692 85 0,'0'0'96'0,"0"0"-55"15,0 0 9-15,0 1-2 0,0-1-12 0,2 0-5 16,2 0-4-16,2 0-1 0,-1 0-8 15,3 0-2-15,-2-1-2 0,2 1-6 16,4 0 3-16,2 0-5 0,-1 0 0 16,7 0-7-16,0 0 6 0,0 3 0 15,3 2-4-15,1-3 0 0,2 3 1 0,2-1-2 16,3 0 1-16,-2 1-2 15,1-1 1-15,-1 0 2 0,1 1-2 16,2-3 0-16,-1-1 0 0,2 1 2 16,-4-2-2-16,1 0-1 0,-1 0 2 0,-3 0 0 15,-5 0 0-15,-6-1-2 0,-2 0 1 16,-6 0 2-16,-1 0-2 0,-2 0-1 15,-3 1 2-15,-1-1 2 0,0 0 0 16,0 1-3-16,0 0-1 0,0 0 3 16,-6 0-5-16,-2 0-8 0,-3 2-8 0,4 1-8 15,0 1-16-15,1 0-24 0,0-2-35 16,0-2-93-16</inkml:trace>
  <inkml:trace contextRef="#ctx0" brushRef="#br0" timeOffset="25248.44">4682 5093 133 0,'-6'0'68'16,"3"0"-7"-16,0-1 2 0,1 0-14 16,1 0-8-16,-3 0-3 0,4 1 0 15,0 0-9-15,0-2-10 0,0 2-2 16,5 0-4-16,6 0-2 0,4 0 3 15,7 0 1-15,4-2-3 0,5 2-3 0,8-4-1 16,5-2 0-16,1-1-5 0,6-2 0 16,-6 0-1-16,1 1 0 0,-5 4-1 15,-4 3-2-15,0 1 1 0,-4 0 2 16,-2 0-3-16,-4 2-5 0,-2 4-7 15,2 0-14-15,-3 0-29 0,3 0-37 16,-1-4-95-16</inkml:trace>
  <inkml:trace contextRef="#ctx0" brushRef="#br0" timeOffset="26132.49">5992 4790 33 0,'0'0'132'0,"0"0"-88"0,0 0 9 0,0 0 2 16,0 0-17-16,-1 0-7 0,1 0-10 15,0 1-5-15,0 0 3 0,0-1 4 16,0 1-6-16,-2-1 0 0,2 0 0 15,0 0 0-15,0 0-5 0,0 0-6 16,6 0 1-16,7 0 5 0,7 2-1 0,6 0-6 16,7-2 1-16,7 2-2 0,8-2-1 15,8 0-2-15,9 0 2 0,3 0 1 16,-3 0-4-16,2-1 0 15,-8 0 1-15,-3 1 1 0,-5 0-2 0,-5-2 0 16,2 0 0-16,-6 0 1 0,-3-1-1 16,-10 3 0-16,-4-3 1 0,-8 1 1 15,-4 1-2-15,-6 0 0 0,-5 1 2 16,-2 0 4-16,0 0-3 0,0 0 2 15,0 0 1-15,-3 0-3 0,-2 5-6 0,-2 2 1 16,2 0 3-16,0 4-13 0,1-1-15 16,2 1-22-16,0-1-47 0,1-3-108 15</inkml:trace>
  <inkml:trace contextRef="#ctx0" brushRef="#br0" timeOffset="27297.56">7721 4661 103 0,'0'-4'93'0,"0"0"-48"0,0 1 2 0,1-2 12 16,-1 0-12-16,0 2-8 0,0-4-7 16,0 3-10-16,0 0-3 0,0-1 1 15,-1-1-6-15,-2 1-2 0,-5 0 3 16,2-2-5-16,-2 2 1 0,0 1-1 15,-1-2 0-15,-4 4-2 0,-1 1-2 16,-1 1 1-16,-4 0-2 0,-1 0-1 0,0 9-1 16,1 3-3-16,1 3 2 0,1 4 1 15,4 3-2-15,1 2-2 16,6 4 1-16,1 2 1 0,5 0-1 15,0 0-1-15,13-4 0 0,5-2 2 0,7-2 0 16,4-8-3-16,4-1 2 0,4-8 2 16,3-5 0-16,1 0-2 0,1-1 0 15,-4-12 0-15,1 0 5 0,-2-6-3 16,-3-1 2-16,-4 0 7 0,-5-2-2 15,-7 1 1-15,-2 1-1 0,-8 0 1 0,-5 0-2 16,-3 1-2-16,-2 0-3 0,-9-3 2 16,-6 0-2-16,-1 0-2 0,-4-1-2 15,-1 1 3-15,-2 2-3 16,5 4-2-16,4 5 1 0,4 7 1 0,3 4-4 15,1 9-11-15,3 9-2 0,2 3-8 16,3 2-8-16,0 0-13 0,9 0-20 16,2-2-47-16,-3-5-156 0</inkml:trace>
  <inkml:trace contextRef="#ctx0" brushRef="#br0" timeOffset="27852.59">8338 4629 344 0,'0'-4'57'16,"0"3"-31"-16,-2 1 15 0,-6 0-14 16,-2 9-4-16,0 3 0 0,1 2-6 15,1 6-8-15,0 1-3 0,1 0 2 0,-3 5 3 16,1-3 2-16,1 0 4 0,-2 1-7 15,3-7-1-15,0-1-2 0,3-3-1 16,1-4 1-16,2-3-4 0,-1-4 1 16,2-2 2-16,0 0-1 0,0 0 9 15,0-4-4-15,2-9-6 0,6-4-1 16,4-4-1-16,5-2 2 0,3-2 0 15,0-4 2-15,5-2-2 0,5-6-1 16,2-5-2-16,8-1 1 0,1 1-2 16,-2 5 0-16,-1 9-1 0,-4 5 2 0,-1 7-1 15,-5 7-1-15,-5 4 0 0,-4 5 2 16,-7 0-2-16,-4 9-1 0,-5 7 1 15,-3 2 2-15,0 3 1 0,-9 6-2 16,-7 0 1-16,-6 2-1 0,-4 1 0 16,-3-2 0-16,-2 0 1 0,-2-1-3 15,1-2 1-15,2-1-2 0,4-4 2 16,2-5-1-16,7-3-3 0,3-4 0 15,4-5-2-15,5 0 1 0,2-3 2 16,1 0 1-16,2 0-1 0,0 0-1 16,0-6-3-16,5 4 1 0,4-2 1 0,-1 3 5 15,0 1 0-15,1 0-1 0,-1 0 0 16,1 5 2-16,0 2 1 0,1 0 0 15,2 1 0-15,1 0 1 0,2 0-1 16,4 1-2-16,4 0 1 0,5 3 0 16,6 0-6-16,5-2-27 0,3-1-44 0,1-6-80 15</inkml:trace>
  <inkml:trace contextRef="#ctx0" brushRef="#br0" timeOffset="29305.67">12198 2600 79 0,'0'-4'51'0,"0"1"-18"0,0 1 9 16,0-1 0-16,0 1-8 0,-3 0-1 0,0 0 1 16,-2 1-7-16,4 0 0 0,-4 1-6 15,3-2-2-15,2 2-3 0,0 0 4 16,0 0-3-16,-1 0 1 0,1 0 2 15,0-1-5-15,0 1 0 0,0 0-5 16,0 0-2-16,0 5 3 0,-2 4 0 0,1 2 0 16,-1 1-4-16,2 6 7 0,0 4-6 15,0 3-4-15,2 5 2 16,2 4 1-16,0 2-2 0,-1 6-1 15,0 1-1-15,-2 4-2 0,1 1 0 0,-2-2-1 16,3-3 2-16,0-2 0 0,-1-5-1 16,1-2-2-16,-2-2 2 0,1-3 2 15,-1-4 0-15,2-5 0 0,-1-7 0 16,1-1-1-16,0-4 0 0,-3-1-1 15,0 1 2-15,2-5-2 0,-2 1 0 0,1-1-1 16,-1 0 0-16,2 0 2 0,-1 2-2 16,1-2-1-16,0 0 1 0,1-1 1 15,-2-2-1-15,4 0-4 16,1 0-10-16,3-2-1 0,-1-6-11 0,1-2-9 15,-1-3-10-15,1 0-19 0,-1-5-45 16,-5-6-117-16</inkml:trace>
  <inkml:trace contextRef="#ctx0" brushRef="#br0" timeOffset="30180.72">12218 2459 30 0,'-3'3'69'0,"-2"-1"-67"16,2 1 1-16,0-1-1 0,3-1 2 15,-1 0-1-15,-1-1 1 0,2 0-2 0,0 0 15 16,0 0 14-16,0 0 8 0,0 0 6 15,-3 0-7-15,3 0-7 0,0 0 4 16,-1 0-4-16,1 0-10 0,0 0-4 16,0 0 4-16,-2 0 1 0,2 0-9 15,0 0 8-15,0 0-2 0,0 0-3 16,-2 0-5-16,2 0 3 0,0 0-3 15,0 0-6-15,0 0-5 0,0 0 0 16,0 2 0-16,0 3 4 0,0 4-1 16,7-2-2-16,0 0 4 0,3 0 0 0,1 0-2 15,2-1 3-15,3 2 0 0,3 1 2 16,4 1-3-16,-1-1 2 0,4 2-1 15,0 1 3-15,1-3-6 0,2 3-3 16,1 1 5-16,-1 1-3 0,4 0-1 16,-1 2 0-16,-1 0 0 0,0 1 1 0,-3-1-1 15,-2 0-1-15,-2 2-1 16,-3-1 3-16,-1 2-2 0,4 1 0 15,1 1 1-15,2-1 1 0,1 2-1 16,-1-1-1-16,-1 2 1 0,-3 2 1 0,-4-1-1 16,-2 1-1-16,-2 0 1 0,-4-1 1 15,-3 0-2-15,-6-1 0 0,-2 0 1 16,0 1-2-16,0-2 2 0,0-1-1 15,-2 0 1-15,-3-4 1 0,2-2-1 16,0-1-2-16,-6-4 3 0,-2 0 0 0,-1-2 1 16,-4 0-1-16,-4-2-1 0,-2 1 2 15,-4-2-2-15,-2 0-1 16,-4-2 2-16,-6 0-1 0,1-1-1 15,-5-2 0-15,0 0 1 0,2 0 0 0,-5 0 0 16,6 0-1-16,2-1 1 0,6-1-2 16,3 0 1-16,7 2 0 0,-1 0 0 15,3 0 0-15,2 1 0 0,2 3 2 16,2 0-2-16,4 1-2 0,3 2 3 15,1-1-6-15,4 1-9 0,1 0-10 0,3-1-8 16,8-2-12-16,1 0-16 0,2-4-46 16,-3 0-162-16</inkml:trace>
  <inkml:trace contextRef="#ctx0" brushRef="#br0" timeOffset="30909.76">13141 2988 2 0,'3'0'163'0,"0"-1"-107"16,0-3-22-16,0-1 22 0,-3 0-8 15,0-1-13-15,0-1 0 0,0 3-12 16,-6-2-3-16,0 2-1 0,1 0-5 16,-3 1-3-16,1 1-1 0,-1 0-1 15,-3 0-1-15,-3 2-1 0,0 0 1 16,-3 0-1-16,1 0 0 0,-1 5-1 15,-1 0 2-15,2 2 2 0,-1 3-5 16,-3 0-1-16,3 3 1 0,2 3 2 16,2-1-2-16,4 3-3 0,6 0 2 0,3 0-3 15,0 1-1-15,7-1 0 0,6-1 2 16,5-1 0-16,1-3-1 0,7-4-1 15,2-2 2-15,2-5 0 0,2-2-2 16,1 0 0-16,-4-3 2 0,-1-7-1 16,-3-2-1-16,-3-2 2 0,-5-1 0 0,-3 0 0 15,-8-1 0-15,-3 0-3 16,-3 1 4-16,-3-1 1 0,-5 1-1 15,-6 0-1-15,-3 1-1 0,-1-1 1 16,-3-1-3-16,1 1 0 0,2 1 1 16,-1 5-8-16,2 3-14 0,6 6-3 0,2 0-5 15,6 11-17-15,0 2-53 0,1 0-176 16</inkml:trace>
  <inkml:trace contextRef="#ctx0" brushRef="#br0" timeOffset="31393.79">13276 3078 155 0,'0'-5'112'15,"-2"-2"-65"-15,0 1 13 0,1 2-10 16,-1 1-12-16,2-1-7 0,0 3-5 15,0-1-11-15,13 1-10 0,5 1 1 0,4-1 0 16,8 1 1-16,5 0 1 0,10-2-3 16,9-2 1-16,5 1-2 0,2-1-3 15,1 2 0-15,0 1-1 16,3-2 6-16,3 0 11 0,-3 0-14 0,-4-1 1 15,-9 4-2-15,-7-1-2 0,-7-1 1 16,-7 2-1-16,-8-1 2 0,-12 1-3 16,-5 0 0-16,-6 0 1 0,0 0 1 15,-3 0-5-15,-5 0-13 0,-3 1-7 16,0 4-17-16,1 0-34 0,-4-3-70 0,4-2-164 15</inkml:trace>
  <inkml:trace contextRef="#ctx0" brushRef="#br0" timeOffset="32181.84">11598 2782 2 0,'-3'0'130'15,"-2"0"-91"-15,2 0 3 0,2 0-2 16,-4 0-10-16,0 0 1 0,1 0 2 15,-1 0 5-15,0 0-10 0,1-3-3 16,-1 2-1-16,0-2-2 0,1 3-1 0,1-1 0 16,0 1 0-16,0-1 2 0,1 1-3 15,2 0-6-15,-2 0-2 0,2 0-6 16,0 0-7-16,10 0 1 0,8 5 7 15,9 1 0-15,4 1-6 0,7 0 1 16,6 1 1-16,5-3-3 0,6 2 2 16,-3-1-1-16,0-1 1 0,-6-1-1 0,-7-3-2 15,-2-1 2-15,-9 0 1 16,-8 0-3-16,-3 0 0 0,-9 0 1 15,-2-3 2-15,-4 1 0 0,-2 1 0 0,0-2-2 16,0 1-1-16,-2 1-2 0,-2-1-8 16,-1 2 1-16,2 0 3 0,1 0-2 15,1 0-8-15,1 2-6 0,0 3-5 16,0 2-7-16,0-3-7 0,0 2-22 15,0 0-18-15,0-3-70 0</inkml:trace>
  <inkml:trace contextRef="#ctx0" brushRef="#br0" timeOffset="32511.85">11576 3154 123 0,'-1'3'211'0,"-1"-1"-176"16,2 0-11-16,5 3 14 0,4 0-7 0,7-3 0 15,7 2-5-15,6-2-5 0,10-1-8 16,6-1 9-16,5 0-2 0,4 0-11 16,5 0 1-16,0 0 5 0,-2 0 5 15,-6-4-17-15,-6 2-1 0,-9 1-1 16,-7 1-2-16,-5 0 0 0,-7 0-8 0,-5 0-14 15,-4 0-8-15,-5 0-15 0,0 0-22 16,-3 0-62-16,0 0-111 0</inkml:trace>
  <inkml:trace contextRef="#ctx0" brushRef="#br0" timeOffset="34497.97">15029 2858 45 0,'2'0'-30'16,"-2"0"232"-16,0 0-154 0,1 0 0 15,1 0-8-15,1 0-1 0,-3-2-1 16,0 2-6-16,1 0-11 0,1 0-4 15,-1 4 1-15,1 8-3 0,-2 9-2 16,0 6 8-16,-3 4-10 0,-5 2 0 16,0 2-1-16,-3 1 1 0,2-5-1 15,0-1-3-15,3-6 0 0,-2-6 0 16,3-4-1-16,2-6-4 0,2-3 5 15,-2-3-2-15,1-2 1 0,2 0 0 0,0 0-2 16,0-7-1-16,0-8-4 0,9-4-1 16,4-5 0-16,2-4 0 0,5 0 0 15,-1-5-8-15,1 3 5 0,2 0 3 16,-2-1-4-16,3 5-3 0,-3 4 5 15,-1 4 2-15,0 8-1 0,-9 6 1 16,-2 4 1-16,1 0-1 0,1 10 1 16,-2 3-1-16,1 5 4 0,0 3 2 0,-1 0-3 15,4 1 0-15,-4-1 2 16,0 1-1-16,0 0-1 0,-1-1-1 0,0 0 1 15,0-1 0-15,-1-5-1 0,-2 1-1 16,0-5 1-16,-4-1 1 0,3-3-5 16,0-2-3-16,-3-4-11 0,4 0-12 15,-1-1-16-15,0-1-14 0,0-11-45 16,-3-5-125-16</inkml:trace>
  <inkml:trace contextRef="#ctx0" brushRef="#br0" timeOffset="34689.98">15379 2884 177 0,'0'10'198'0,"0"3"-175"15,0 4 31-15,0 2-6 0,0 1-14 16,-4 1 3-16,1 2 1 0,-2 0-13 16,0 3-5-16,4-3-13 0,-2 0-2 15,0 0-2-15,1-4-2 0,2-1-1 0,0-1 0 16,3-4-6-16,8 0-14 0,3 1-14 15,5-5-11-15,4-4-33 16,2-5-76-16,-4 0-179 0</inkml:trace>
  <inkml:trace contextRef="#ctx0" brushRef="#br0" timeOffset="35482.01">15555 3210 77 0,'0'0'240'0,"0"-3"-212"16,0-4 21-16,4-2-18 0,2-2-12 15,2-2 17-15,5-6-7 0,2-3-10 0,2-4-6 16,2-2-6-16,1-4 2 0,-3-3-5 15,3-2 0-15,0 0 0 16,0-3-3-16,1 7 0 0,-3 6-2 16,-2 6 2-16,-5 8 1 0,-5 6 1 0,-3 6 1 15,-2 1-1-15,-1 0 0 0,0 2 0 16,0 9 2-16,0 3 0 0,-3 4 0 15,-3 5-2-15,0 2-2 0,0 2 1 16,-4 4-2-16,4 3 1 0,0 1 0 16,-2 0 0-16,2-1 0 0,1-1-1 0,2-4 0 15,2-2 1-15,1-3 0 0,0-2-1 16,0-2 0-16,0-2 0 0,0-5 0 15,0-2 0-15,0-3 0 16,-3-3 0-16,0-3-1 0,-4-1-4 0,0-1-2 16,-3 0-4-16,-2-7-2 0,-1-4-5 15,-1-3 0-15,2-4-6 0,-2-1 19 16,2-2 3-16,1-1 3 0,3-2 1 15,2-1 1-15,4 1-2 0,2-1 3 16,0 4-1-16,7 5-3 0,0 5 7 0,4 7 2 16,-2 2-1-16,-1 2 1 0,8 0-7 15,-1 0 1-15,4 5-1 0,3 2-2 16,-1 0 0-16,1 3 0 0,-2-3 0 15,2 1-1-15,0-1-7 0,-2-2-5 16,1-2 5-16,0 1 0 0,-3-3-2 16,-2-1 2-16,-4 0 4 0,-3 0 5 15,-2 0-2-15,-1 0 2 0,-5 0 0 16,2 0 4-16,-3 0 2 0,0 0 5 15,2 0-2-15,-2 1-5 0,0 2-4 0,0 5 10 16,-2 1-3-16,-1 1-1 0,0-2 0 16,-1 1-1-16,2-4 1 0,0 0-5 15,2-1 0-15,-1-3-1 0,1 0 2 16,0 0-2-16,1-1-2 0,9 0 2 15,2-5 3-15,5-7-2 0,3-1-3 16,2-4 1-16,0 0-1 0,1-1-2 16,2-3 0-16,-2 1 0 0,-1 2-6 15,-1 3 5-15,-2 2 2 0,1 4 2 16,-4 2 1-16,-7 4-2 0,-3 3 3 0,-6 0 1 15,0 0 1-15,0 7 1 0,0 2 1 16,-7 5-1-16,-1 2-2 0,-3 0 1 16,2 1-2-16,-1 0 4 0,3 2-4 15,-1 0 2-15,0-1-1 0,5-2-1 16,1-1 1-16,2-5-2 0,0 0-3 15,0-4 1-15,3-1-3 0,8 0-9 16,6-2 3-16,2-3-46 0,4 0-70 16,1-10-73-16</inkml:trace>
  <inkml:trace contextRef="#ctx0" brushRef="#br0" timeOffset="35666.03">16444 2944 390 0,'-9'10'32'0,"-2"6"-6"16,4 3 21-16,-1 3-16 0,-1-1 2 0,2 3-9 15,4 0-13-15,-1 0-7 16,2 1-5-16,0 1 1 0,1-4 0 16,1 1-1-16,1-5-19 0,9-4-20 15,10-2-45-15,0-11-31 0,0-1-21 0</inkml:trace>
  <inkml:trace contextRef="#ctx0" brushRef="#br0" timeOffset="35934.05">16438 2826 415 0,'0'-6'24'15,"0"6"-19"-15,14 0 2 16,2 4 4-16,4 6-7 0,3-1 10 16,2 5 6-16,6 3-7 0,-2 5-4 0,2 2-1 15,7 3-5-15,0-1-2 0,6 2 23 16,-2 0-16-16,-7-4-6 0,-11-1 1 15,-9-3-3-15,-13-4 1 0,-2 0 2 16,-10-3 6-16,-7-1 10 0,-8-1-7 16,-2-2-6-16,-6 0-3 0,-1-1 1 0,0-1-3 15,0-1 1-15,1 0 0 0,2 0-1 16,6-1-2-16,10 1-2 0,5 1-4 15,6 1-11-15,4 3-26 16,0 1-28-16,0-1-82 0</inkml:trace>
  <inkml:trace contextRef="#ctx0" brushRef="#br0" timeOffset="37342.11">12173 4418 1 0,'-1'0'22'16,"1"0"94"-16,0 0-71 0,-2 0-3 16,2 0 0-16,0 0-6 0,-1 0 1 0,-2-2 7 15,3-1-16-15,-4 1 0 0,3 1-6 16,-2-1-1-16,1-1-3 0,2 2-1 15,-3-2-3-15,3 2 2 0,0 0 0 16,0-2-4-16,0 2 0 0,0-1-1 16,-1 2-2-16,1 0-2 0,-2 0 0 0,2 0-3 15,0 0-2-15,0 0-2 0,0 0 2 16,0 0 0-16,3 0-1 0,3 2 0 15,7 4 0-15,-1 1 4 16,1 1-2-16,4 4-1 0,0-3 1 0,1 6 2 16,2-2-1-16,-3 0-4 0,4 3 3 15,-3 1-2-15,-1 0 1 0,2 1-3 16,-1 0 2-16,0-2 2 0,0 1-3 15,-1 0 0-15,-3 0 0 0,0 2 3 16,-3-1-4-16,0 0 1 0,-3 0 1 0,-2-1 1 16,1 2-1-16,0 2-3 0,-3-3 3 15,-1 2-1-15,1-1 0 0,-3 0 1 16,1 1 0-16,-2-2-3 0,0-1 3 15,-7 1 0-15,-2-1-2 0,-6-1 1 16,1 1-1-16,-2 0-1 0,-2-2 2 16,2 1 1-16,4-4-2 0,-4 1-2 15,4-1 3-15,-2-3 1 0,0 0-1 16,3-1-1-16,-3-4 1 0,3 0 2 15,0-3-2-15,-1-1 0 0,1 0 0 0,2 0 2 16,1-1-2-16,-1-3 0 0,1-1 1 16,0 0 1-16,2 1-2 0,0-1-2 15,0 2 2-15,3 1 0 0,1-1-4 16,0 3-3-16,2 0-3 0,0 0-8 15,0 0-14-15,7 0 0 0,-1 0-18 16,0 0-42-16,-1 0-74 0</inkml:trace>
  <inkml:trace contextRef="#ctx0" brushRef="#br0" timeOffset="38627.18">12279 4397 7 0,'-3'0'36'0,"-1"0"66"16,3 1-67-16,-1-1-1 0,-1 0 3 15,2 1-9-15,-1-1-6 16,-2 0-5-16,2 0-3 0,0 0-2 16,-1 0-1-16,0 0-5 0,2 0-3 0,-4 0 4 15,5 0 3-15,-3 0 1 0,0 0 4 16,3 0 4-16,-3 0 6 0,1 0-3 15,1 0-2-15,-1 0-2 0,2 0-1 16,0 0-4-16,0 0-3 0,0 0-2 16,0 0-2-16,0 0-5 0,0 0-2 0,8 0 2 15,3 0 1-15,4 0-1 0,4 0-1 16,6 1 1-16,1 4 1 0,2-3-4 15,3 2 2-15,3 1 1 16,-3-2 1-16,2 6-2 0,-4-3-1 16,-4 3 2-16,-2 2 0 0,-1-1-1 0,1 3-1 15,2-1 2-15,-2 1 0 0,2 0-1 16,1 1-1-16,-3-3 2 0,2 2 0 15,3-1-2-15,0 0 0 0,0 2 1 16,1-1 2-16,1 1-3 0,-2-1 0 16,3 1 1-16,3-3 1 0,3 2-1 0,0-3-1 15,-3-1 2-15,-3 1 0 0,-6-4-1 16,-5-1-1-16,-6-2 2 0,-6-2 0 15,-5-1-1-15,-1 2-1 16,-2-2 3-16,0 1 4 0,0 1-4 0,-5-1-3 16,-1 2 2-16,1-1 1 0,1 0-2 15,1-2 0-15,-1 2 0 0,4-2 2 16,0 0-3-16,0 0 1 0,0 0 3 15,0 0 2-15,-1 0-4 0,-2 0 2 16,1 0-1-16,-1 0-1 0,0 0-1 0,1 0-1 16,-1 1 2-16,0 0-1 15,3 2-1-15,-1-2 1 0,1 0-1 0,0 0 1 16,0-1-2-16,0 0 1 0,0 0 1 15,0 0 1-15,0 0-1 0,0 0 1 16,0 0 1-16,0 0-1 0,0 0-1 16,-2 0 0-16,2 0 0 0,0 0 0 15,-1 0-1-15,1 0 0 0,-2 0 1 16,-1 0 0-16,0 0-1 0,0 0 0 15,0 0 1-15,0 0 1 0,-1 0-1 0,3 0-1 16,-2 0 2-16,-2 0 0 0,1 0-1 16,-1 0 0-16,0 1 0 0,1 1 1 15,-1 3-1-15,-1 0-1 0,0 2 1 16,-2 5 1-16,2 0-2 0,-2 3 0 15,-1 0 1-15,1 1 1 0,0 3-2 16,-3-1 0-16,-1 0 2 0,1 2-1 16,-5-2-1-16,1-2 1 0,-4 0 2 15,1-1-1-15,-4 0-1 0,-3 0 0 16,-1-1 1-16,-2 0 0 0,2 0-1 0,-2-4 0 15,4-1 1-15,-4-1 0 0,1-2-1 16,-1 0 0-16,-2 0 2 0,1-3-1 16,-1 1-2-16,4-3 1 0,-3 0 1 15,1 1-1-15,3-1 0 0,3 1 0 16,5 0 5-16,2 1-4 0,1-2-1 0,1 3 0 15,-1 1 0-15,2-2 0 16,1 2 0-16,0 0-3 0,5-2 0 16,1 1-1-16,4-2-12 0,1-2-9 15,0 2-15-15,0-2-27 0,3 0-63 16</inkml:trace>
  <inkml:trace contextRef="#ctx0" brushRef="#br0" timeOffset="39603.25">13153 4733 130 0,'-6'-7'97'16,"1"2"-36"-16,2 2 7 0,0-3-19 15,1 2-10-15,-1 1 1 0,3 0-5 0,0 3-10 16,-1-2-7-16,1 2-8 0,0 0-6 16,0 0-2-16,8 0 0 0,4 0 2 15,10 0 7-15,6 4-6 0,10-2-1 16,9 0-1-16,6 0 0 0,7-2 0 15,5 0-2-15,2 0 0 0,1 0 0 16,-3 0-1-16,-4-2 1 0,-4-4-1 16,3 4 0-16,1-4 2 0,-2 0-2 15,-3 0-1-15,-13 0 2 0,-12 0 0 16,-9 2-5-16,-14 0-4 0,-5-1 1 0,-3 1 2 15,0 1-17-15,-8-2-16 0,-6 5-45 16,-6-4-82-16</inkml:trace>
  <inkml:trace contextRef="#ctx0" brushRef="#br0" timeOffset="40223.3">11798 4645 37 0,'0'0'143'0,"3"0"-74"0,0 0-29 16,-3 0 19-16,3 0-3 0,0 0-18 0,5 0-13 15,3 0-7-15,5 0 4 0,5 0-4 16,9 1-2-16,2 1-1 15,7 0 6-15,3-1-8 0,0-1-4 16,0 0-3-16,0 0-2 0,-1-1-1 0,-3-1 0 16,-3 0-1-16,-4 1-3 0,-6-1 2 15,-3 2 0-15,-7 0 0 0,-4 0-4 16,-5 0-4-16,-6 0-10 0,0 0-9 15,0 1-6-15,-1 3-12 0,-7 1-52 16,-1-3-79-16</inkml:trace>
  <inkml:trace contextRef="#ctx0" brushRef="#br0" timeOffset="40440.31">11888 4930 36 0,'5'3'171'0,"7"-1"-77"0,8-2-56 0,8 1 24 16,5-1-29-16,4 0-9 0,5 0-6 16,3-7-9-16,4 0-6 0,2-2-2 15,1 0 0-15,-6 3-3 0,-1-1-19 16,-1 1-37-16,-6-1-16 0,-2-1 20 15</inkml:trace>
  <inkml:trace contextRef="#ctx0" brushRef="#br0" timeOffset="41355.36">14863 4527 41 0,'6'-8'60'16,"-1"1"84"-16,-3-2-80 0,4 0-13 0,-2-1-8 15,3 1-2-15,-4 0-1 0,3 3-4 16,-5 0 2-16,3 2-8 15,-4 2-8-15,0 2-7 0,1 0-2 16,-1 0-4-16,3 12 4 0,0 5-1 0,-3 4-1 16,0 10 0-16,0 1-5 0,-11 3 2 15,1 1-2-15,-4 0 2 0,-2-4-7 16,4-4 0-16,1-4 3 0,2-6-2 15,1-2-1-15,3-7-1 0,4-4 1 16,1-2 0-16,1-3-1 0,8 0 0 16,12-5 3-16,7-9-3 0,6-8 0 15,4-1 0-15,3 0-3 0,-6-2-2 0,4 2 1 16,-5-4-1-16,-3 3 1 15,0 2 4-15,-3 3-2 0,-5 7 0 16,-2 6 1-16,-8 1 2 0,-5 5-1 0,0 0-2 16,-5 4 1-16,2 5 3 0,-5 8-1 15,0 1 0-15,0 4 2 0,-10 1 0 16,0 1-2-16,-3 0-1 0,1-2 2 15,-2 0-1-15,3-3-1 0,3-2-2 16,4-1 2-16,4-4-7 0,0-1-13 0,9-3-15 16,9-3-7-16,4-5-9 0,5 0-35 15,2-7-72-15,-3-9-152 0</inkml:trace>
  <inkml:trace contextRef="#ctx0" brushRef="#br0" timeOffset="41655.37">15519 4583 113 0,'-11'-14'220'0,"-1"0"-183"0,-1 5 11 16,-4 2 2-16,-1 2-25 0,-4 5 0 15,-1 0 9-15,-2 12-3 0,3 4-9 0,0 6-8 16,8 3-4-16,5 2-2 0,5 0-4 16,4 2-2-16,4-1 2 0,12 0-4 15,4-2 1-15,5-2 0 16,1-5 1-16,2-4-1 0,0-4-1 0,0-6 0 15,1-4 1-15,2-1-1 0,0-3 1 16,0-7-2-16,-11-3 0 0,-4-4 3 16,-5-3-1-16,-5-2 2 0,-6 0-1 15,0 0 3-15,0 0-1 0,-14 1-1 16,-5 1-3-16,-1 1 1 0,-5 2-2 0,4 2 3 15,1 2-4-15,7 5-9 0,10 5-2 16,3 2-7-16,0 1-22 0,12 9-5 16,-1 2-30-16,3 0-60 15,-1-5-155-15</inkml:trace>
  <inkml:trace contextRef="#ctx0" brushRef="#br0" timeOffset="42147.41">15843 4606 143 0,'0'0'243'0,"0"0"-215"0,1 0 5 0,-1 0-8 16,0 6 3-16,0 5 4 0,-3 5-5 15,-4 3-10-15,-3 2-6 0,3 2 0 16,-3-4-8-16,3 1 2 0,-1-2 2 16,0-7-3-16,3 1 1 0,1-4 1 15,2-3 0-15,2-3-1 0,0-1-3 16,0-1 0-16,0 0 4 0,5-8-2 15,7-7-3-15,4-1-1 0,5-5 0 16,3-2 1-16,2-1-2 0,5-4 1 16,2-3 0-16,1-1 0 0,6-3-1 15,-3 3-1-15,2 7 2 0,1 4 1 0,1 6-3 16,-3 7 1-16,-4 3 2 0,-9 5 0 15,-6 0-2-15,-7 5 1 0,-6 7 5 16,-4 5 2-16,-2 2-1 0,-6 3 0 16,-8 2 1-16,-9-2-3 0,-5 2-1 15,-3-3 0-15,-2-3-1 0,-4-2 1 0,7-2-3 16,1-1 1-16,4-4 1 15,8 0-4-15,5-3 4 0,4-2-2 16,6-3-2-16,2-1 3 0,0 0-9 16,5 0 3-16,4-8 2 0,5 1 0 0,-1 0-4 15,-1 3 6-15,-3 3 1 0,-4-1 1 16,-2 2-3-16,0 0 1 0,4 0 2 15,-1 7-1-15,1 2-1 0,1-2 0 16,0 3 3-16,1 0-1 0,2-1-3 16,2 5 2-16,4-2 1 0,1 1-2 0,10 3-5 15,9-3-6-15,7 1-55 0,2-3-55 16,-4-5-302-16</inkml:trace>
  <inkml:trace contextRef="#ctx0" brushRef="#br0" timeOffset="43851.5">5077 6356 185 0,'0'-6'76'0,"2"0"-22"0,-1 1-5 15,1-2 2-15,0 1-13 0,-1 0 1 0,1 0-12 16,-1 1 1-16,-1 3-4 16,0 0-5-16,0 2-2 0,0 0-2 15,0 0-4-15,0 2-1 0,0 7-5 16,0 9-3-16,0 12 3 0,0 6 5 0,-1 11-3 15,1 7-2-15,0 3-3 0,0 7-1 16,0-3 2-16,0 0-2 0,0 0-1 16,0-4 1-16,-5-1 10 0,2-5-7 15,1-6-2-15,2-6 0 0,0-3 4 16,0-7-4-16,0-5 2 0,0-4-1 0,0-5-1 15,0-4 0-15,0-2-1 0,0-4-2 16,0-1 6-16,0-1-3 16,0-3 0-16,-1 4 1 0,1-4 4 15,0 0-1-15,-2 0-4 0,2 0 3 0,0 0 0 16,0 0-4-16,0-2 0 0,0-1-1 15,0 2-1-15,0 0 2 0,0 0-2 16,0 1 0-16,0 0-2 0,0 0-1 16,0 0-1-16,0 0 0 0,0 0 3 15,0 1-3-15,2 1 4 0,-2-1-1 16,1 2 0-16,-1-2 0 0,0-1 1 0,0 0 1 15,0 0 1-15,0 0-2 0,0 0-4 16,0 0-5-16,2 0-3 16,-2 0-13-16,3 0-10 0,2 0 1 15,4-4-17-15,2-3-37 0,1-4-85 0</inkml:trace>
  <inkml:trace contextRef="#ctx0" brushRef="#br0" timeOffset="45135.58">5110 7231 8 0,'3'0'13'16,"0"0"1"-16,2 0-3 0,-2 0-7 15,0 0 2-15,3 0-1 0,-1-2-4 16,-4 2 0-16,2-2 2 0,-3 2 1 16,0 0 2-16,0 0-3 0,0 0-2 15,0 0 3-15,0 0 16 0,0 0-8 16,0 0-4-16,0 0 7 0,0 0 1 15,0 0-10-15,0 0-9 0,0 0 0 16,0 0 0-16,0 0 3 0,0 0 0 0,0 0 3 16,0 0 7-16,0 0 15 0,0 0 9 15,0 0 12-15,0 0 0 0,0-1-8 16,0-2-13-16,0 1 7 0,0-1-1 15,-3-1-5-15,3 3-7 0,-4-4-2 16,2 3-2-16,2 1-1 0,0-1-6 16,-1 2-1-16,1 0 2 0,0-2-8 15,0 1 3-15,0-4 0 0,0-2 0 16,7-1-3-16,7-5 0 0,6-5 4 15,11-5-1-15,2-5-2 0,7-4-2 0,5-1 2 16,3-2-1-16,-1 1-1 0,3 0 1 16,-4 1-1-16,-6 3 0 0,-1-1 1 15,-3 3 1-15,-7 2 5 0,-1 3 3 16,-8 2-1-16,-4 2 2 0,-4 5-4 15,-6 1 7-15,-1 4-8 0,-3 3 1 16,-2 2-1-16,1 2-3 0,2-1-2 16,-3 2-2-16,2 0 1 0,-2 0-1 15,1 1 0-15,2 0 1 0,1 0 1 16,-3 0-1-16,1 0-1 0,-1 0 1 15,1 0 1-15,-1 0 0 0,1 0-2 0,-2 0 1 16,0 0 2-16,0 0 0 0,1 0-2 16,-1 0 0-16,0 0 1 0,0 1-3 15,0-1 2-15,2 0 0 0,-2 1 1 16,1-1 0-16,-1 0-2 0,0 1 2 15,0-1 1-15,0 0 1 0,0 0-2 0,0 0 3 16,0 0-2-16,0 0 3 16,0 0-3-16,0 1-1 0,0-1 2 15,0 1-2-15,0 0-3 0,0-1 0 16,0 0 2-16,0 0 0 0,0 0 0 0,0 0 0 15,0 0 2-15,0 0 0 0,0 0-3 16,0 0 3-16,-1 0-1 0,-4 0 0 16,2 1-2-16,0-1 0 0,0 0 2 15,1 2 0-15,-1-2-2 0,2 0 1 16,-1 0 2-16,-1 0 0 0,2 0-2 0,-4 0 0 15,0 0 3-15,2-1 0 0,-3-4-3 16,0 1 0-16,4 0 0 16,-4-2 1-16,0 0-2 0,0 1 1 15,-2-4 2-15,-3 0-2 0,0-2 0 0,-3-3-1 16,0 0 3-16,-4 0-2 0,-3-4 0 15,-2 0-1-15,-3 2 2 0,-2-1-1 16,-1 1-2-16,1 1 2 0,1 0 0 16,2 3 1-16,4 2-2 0,2 1 0 15,2 2 2-15,2 0 0 0,1 0-2 16,3 0 1-16,1 0 1 0,0 1 0 0,2-1-2 15,-3-1 0-15,-1 1 3 0,2 1 0 16,-2-2-2-16,-1 2 1 16,1-1 0-16,-2-1 0 0,2 3-2 0,-1-2 1 15,2 3 2-15,4-2-1 0,1 0-2 16,-2 0 1-16,2 2 2 0,1-4-1 15,-1 2-1-15,1-1 1 0,0 2 2 16,-1 0 3-16,0 2-3 0,1 0 4 16,-2 3-3-16,0 0-1 0,-5 0-3 0,-2 0 0 15,2 0-1-15,-1 5 1 0,-1 1 2 16,5 0-2-16,0-2-1 0,2-2 1 15,6 1-1-15,-1-2 3 0,1 0-3 16,-1-1 2-16,1 0-1 16,1 0 0-16,0 0 1 0,0 0-1 0,0 0-1 15,0 0-1-15,0 1-1 0,0 2-9 16,6 4-2-16,2-1-9 0,6 4-7 15,4-2-14-15,2 0-35 0,1-5-101 16,-1-3-183-16</inkml:trace>
  <inkml:trace contextRef="#ctx0" brushRef="#br0" timeOffset="46445.65">5806 6692 12 0,'2'0'208'0,"-2"0"-152"0,1-1-8 0,-1-5-2 15,0 3-2-15,0-1-3 0,2 0-10 16,1 1-13-16,1-1-3 0,3 0-5 15,2 0 0-15,0 1-2 0,2 0 0 16,-3 0 0-16,3 0 1 0,-2 1-4 16,3 0-2-16,1 2 2 0,1-2 0 15,3 2 0-15,5 0-2 0,2 0-4 16,7 0 6-16,3 0-4 0,5 0-1 15,3 0 1-15,5 0 1 0,4 0-2 16,6 4-1-16,5-1 1 0,3 0 1 0,2 0-4 16,-2-1-3-16,-3 0-3 0,0 0 0 15,-2-2 5-15,1 0 2 0,-4 0 2 16,-4-4-1-16,-8 2 1 0,-6 1-1 15,-5 1 1-15,-8-2 1 0,-7 2 0 16,-5 0 0-16,-6 0 2 0,-4 0 4 16,1-1 1-16,-2 0 0 0,2-1 0 15,1 1-2-15,3-2-2 0,3-1-1 16,2 0-3-16,3-1 3 0,-4 0-2 15,-2 1-2-15,-4 1 2 0,-2 2 1 16,-3-1-1-16,-2 2 2 0,0-1 1 0,-3-1-2 16,-7 2-6-16,-4 0-8 0,-3 0 2 15,2 2-3-15,1 4-17 0,3 1-19 16,5-4-31-16,0-1-50 0,1-2-116 15</inkml:trace>
  <inkml:trace contextRef="#ctx0" brushRef="#br0" timeOffset="47356.7">4315 6736 1 0,'0'-3'1'0,"-5"-2"132"16,-1 1-98-16,3 0 0 0,-4 2 27 0,7-1-18 15,-3 2-7-15,3-1-3 0,-1 0 0 16,1 0 0-16,-2-1-5 0,2 1-6 15,0-1 0-15,0 0-2 0,0 0-5 16,0 0-1-16,3-3-2 0,0 3 0 16,4-3-2-16,-1 3-2 0,5-3-3 0,3 3 2 15,6 3 1-15,11 0-7 0,3 0 3 16,12 0-2-16,9 0 1 0,2 1-4 15,5 0 1-15,-1 3 1 0,-4 0-2 16,-1-1 1-16,-5 2-1 0,-5-4 2 16,-2 3-1-16,-10-2-1 0,-3-2 0 15,-9 2 1-15,-7-1 1 0,-7-1-3 16,-3 2 2-16,-4-1 0 0,-1 1 0 15,2-2-3-15,1 4 1 0,3 0 2 16,-1 2-1-16,-1 0-6 0,2 2-9 0,1 1-5 16,-4 1-11-16,0 2-34 0,-3-6-62 15,0-1-175-15</inkml:trace>
  <inkml:trace contextRef="#ctx0" brushRef="#br0" timeOffset="48792.78">12426 6119 4 0,'0'-2'188'0,"0"-3"-136"16,0-1 10-16,0 2 0 0,0-1-17 15,-3 1-8-15,0-1-4 0,1 5-8 16,2-2-1-16,-1 2-5 0,-1 0-5 15,2 0-2-15,-1 0-6 0,1 2 0 16,0 6 2-16,0 6 4 0,0 6-4 16,0 3 2-16,0 7 12 0,0 4-14 15,0 1-2-15,0 4-2 0,0 1 2 16,0 1-2-16,0 3 1 0,0 1-1 15,0 1-3-15,0 4 3 0,1-3-2 0,2-2-1 16,2-2-1-16,0-6 3 0,-4-1-2 16,-1-3-1-16,0-5 6 0,-6-4 6 15,1-6-6-15,2-6-6 0,0-5 1 16,3-2 3-16,-3-3-2 0,3 0 3 15,0-1-3-15,0-1 4 0,0 0-4 0,0 0-1 16,-2 0 0-16,2 1 0 16,0 0-1-16,0 0-1 0,0 0 0 15,0-1 2-15,0 0 0 0,0 0-2 16,0 2 2-16,0-2 2 0,0 0-2 0,0 0 2 15,-1 0 2-15,1 0-2 0,0 0-4 16,-2-2 1-16,2 0 1 0,0-1-2 16,0 0-4-16,0 1-4 0,0 0-4 15,0-1 0-15,5 2-9 0,-2-1-4 16,5 0-1-16,1 2-19 0,0-3-39 0,-1-1-102 15,1-2-139-15</inkml:trace>
  <inkml:trace contextRef="#ctx0" brushRef="#br0" timeOffset="49725.84">12438 6907 8 0,'0'0'13'16,"0"3"1"-16,0-2-4 0,0 1 5 15,0-1-14-15,0-1 109 0,0 0-73 0,0 0-23 16,0 0 18-16,0 0-4 0,0 0 2 15,0-1 2-15,0-1 0 0,-3-1-1 16,0 1-1-16,2 1-5 16,-2 0-4-16,-1-2 5 0,3 1-3 0,-2-1-8 15,1 0 2-15,1 1-4 0,-1-2 0 16,2 2-2-16,0-2-3 0,5-2-5 15,7-1 0-15,7-1-2 0,6-2-1 16,7-4 0-16,4 0 1 0,1-3-1 16,5 0-1-16,0-1 1 0,-2-5 1 0,2-1-2 15,-2-2 1-15,1-2 0 0,0 0 0 16,-2 1 0-16,0-1 0 0,0 1 0 15,-4 0 1-15,-2 2-1 16,-7 3-1-16,-4 2 3 0,-10 6 2 0,-4 5-2 16,-3 2 2-16,-5 4 3 0,0 0 2 15,0 1-4-15,0 2 0 0,0 0 1 16,0 0-4-16,0 0 0 0,-2 0-3 15,2 3 0-15,0 1 2 0,-1 0-1 16,1 0-1-16,0-1 2 0,0 1 0 0,0 0-1 16,0-1-1-16,0-2 1 0,0-1 2 15,0 2-1-15,0-1-1 0,0 0 1 16,-3 1 3-16,-2 0-3 0,5 0-1 15,-2 0 2-15,2-1-4 0,0 0 2 16,-1 0 2-16,-1-1-2 0,2 2-2 16,0-1 2-16,0-1 2 0,0 0-2 15,0 0 0-15,-1 0 3 0,-1 0-1 16,-3 0 2-16,2 0-3 0,-1 0 0 15,-2 0-1-15,1 0 1 0,0-1-1 0,1-2 0 16,-1 2-1-16,-1-1 2 0,-2-3 1 16,2 3-2-16,-2-2-1 0,-3-1 1 15,2-1 2-15,-4-1-2 0,-2-5-2 16,-1 1 3-16,-5-5 0 0,-4 3 0 15,-3-4-3-15,-3-1 2 0,-6-2 1 16,0 1-1-16,-5-2-1 0,-2 1 1 16,6 1 1-16,-1-3-1 0,3 1-1 15,7-2 1-15,-2 2 2 0,4 0-3 16,6 0-1-16,2 3 3 0,5 2 1 15,5 5-3-15,4 4 0 0,2 3 3 0,1 3 1 16,1 1-3-16,1 0 0 0,0 0 0 16,0 0 0-16,0 2-2 0,0 6-1 15,0 3 2-15,0 3-6 0,1 0-13 16,7 2-18-16,6 1-14 0,-6-6-71 15,6-1-184-15</inkml:trace>
  <inkml:trace contextRef="#ctx0" brushRef="#br0" timeOffset="50612.89">13099 6506 29 0,'-3'0'193'15,"3"0"-136"-15,0 0-8 0,0-1-16 16,0-1 2-16,0-2-2 0,4 1-11 16,4 0-5-16,5-1-6 0,2 2-3 15,7 1 0-15,4-1 3 0,5 1-6 16,8-1-3-16,4 0 2 0,10 1 0 15,4-2 1-15,5 0-1 0,3 1-1 16,-1 0-3-16,-4 0 0 0,1-1 0 0,-7 1 3 16,-3 1-1-16,-1 1-1 0,0 0 3 15,4 0-3-15,5 0 25 0,0 0-20 16,-3 0-5-16,-8 0 1 0,-7-3 1 15,-3 0-2-15,-3-4 0 0,-2 1 7 16,-2-3 0-16,-9 1-4 0,-8 1 1 16,-8-1-1-16,-6 2 4 0,0-1-1 15,-3 2-4-15,-10 1-1 0,-1 2-1 16,0 2-2-16,2 0 0 0,1 3 1 15,5 4-2-15,1-2-12 0,2 3-13 0,2 3-15 16,-3-4-32-16,-2-1-78 0,0-6-169 16</inkml:trace>
  <inkml:trace contextRef="#ctx0" brushRef="#br0" timeOffset="51485.94">11727 6516 56 0,'-6'0'88'0,"-1"-3"-51"0,3 1 13 15,-1-2-3-15,2 2-4 0,0 0 7 16,0 0-14-16,0-1-3 0,3 3-4 16,-3-2-2-16,1 0-6 0,2 1-5 0,-2 1-1 15,2 0 0-15,0 0-3 16,0-1-3-16,0 1-1 0,0-3 0 15,2 2 1-15,9-1-7 0,1-1 3 16,4 1 0-16,5 2-3 0,6 0 2 0,5 0-4 16,10 0 2-16,8 3-1 0,7 1-1 15,5 1 0-15,2-2 2 0,-1 2-1 16,-2-1-1-16,-2-2 0 0,-3 2 1 15,-7-4 0-15,-5 1-2 0,-9-1 1 16,-8 0 1-16,-12 0-2 0,-7 0 1 0,-5-1 2 16,-3-3 8-16,-2 1-9 0,-5-1 1 15,-4 0-1-15,-3 3 0 16,1 1 0-16,1 0-1 0,4 0 0 15,4 0 0-15,4 3-2 0,0 2-1 0,0-1 3 16,4 3-10-16,4 0-4 0,1-1-8 16,2 1-18-16,2-5-34 0,-1-2-118 15</inkml:trace>
  <inkml:trace contextRef="#ctx0" brushRef="#br0" timeOffset="52485">13237 6441 0 0,'0'0'37'0,"0"0"97"0,0 0-113 0,0 0-3 16,0 0-6-16,0-2-2 0,0 1 7 15,0 0-1-15,0 1-2 16,0-1-3-16,0 1 4 0,0 0 4 16,0-1 3-16,0 1 0 0,0-1-3 0,0 1-4 15,0-2 4-15,0 2 0 0,0-1 3 16,0 1-10-16,0-1 1 0,0 0-1 15,0 0-5-15,0-1 0 0,0 0-1 16,0 1-3-16,-3-1 3 0,1 0-1 16,1 0 1-16,-1-1 2 0,-1 2 2 15,3-2-3-15,-2-1 0 0,-1 1 5 16,0-2-5-16,0 1 0 0,0-1-4 15,-5-2 5-15,0 3-4 0,-2 0 0 16,-1 0 0-16,0 3-2 0,0 1 1 16,0 0 0-16,2 0 0 0,1 1 1 0,-3 5-3 15,5 0 0-15,1 2 0 0,2 2 1 16,-1 1-3-16,4 3 0 0,0 0 2 15,0 3 0-15,0 1-1 0,6 0-1 16,2 1 2-16,3-1 0 0,1-4-1 16,2 1 0-16,4-5 0 0,3-2 4 0,3-1-4 15,0-5 1-15,1-2 0 16,-1 0 1-16,0 0-4 0,-4-7 4 15,-3-3-3-15,-3 0 3 0,-5-2 0 16,-3 0-1-16,-4-1 3 0,-2-1 3 0,0 3 1 16,-8-2-8-16,-1 1 4 0,-5 1 0 15,1-1-2-15,-2 0-3 0,1 0 2 16,2 0 1-16,-1 1-3 0,4 5 0 15,1 2-3-15,3 4-9 0,-1 0-11 16,0 12-9-16,0 6-11 0,-5-4-52 0,2-1-201 16</inkml:trace>
  <inkml:trace contextRef="#ctx0" brushRef="#br0" timeOffset="53705.07">13235 4751 35 0,'0'-2'-23'16,"0"-2"195"-16,0 1-136 0,0-1 0 0,0 1-2 15,0-1-3-15,2-1 4 16,-2 0-2-16,3 2-8 0,-3-3-9 16,0 1 3-16,0 0 0 0,0-2-3 15,0 2 4-15,0 1-4 0,0-1-1 0,-3 0-3 16,3 2 0-16,-2 0-1 0,1 1-1 15,1 0-1-15,0-1-1 0,0 3-1 16,0-1-1-16,0-2-4 0,1 2 0 16,1-2 0-16,1-1 1 0,-2 0 1 15,-1-2-3-15,0 1 3 0,0-1 0 16,0 0-2-16,-3 1 2 0,0-1-1 0,-3 2 0 15,1-1 1-15,1 1-5 16,-2-2 2-16,-1 3 2 0,0-2-1 16,-1 2-1-16,0 2-1 0,0-1 1 15,-1 2 1-15,0 0-1 0,-2 5-2 0,2 2 4 16,-2 4-3-16,1-2 0 0,1 5 1 15,3 1-2-15,3 2 1 0,1 4 0 16,2 1 1-16,0 1-2 0,0 1 2 16,5 0-2-16,7-3 1 0,4-2 1 15,4-1 0-15,3-4-2 0,4-3 1 0,-1-4 1 16,5-6 0-16,-3-1-1 0,-5 0 0 15,0-5 1-15,-7-4 2 16,-4-4-3-16,-2 2 0 0,-6-3 3 16,-4 0-1-16,0-1 2 0,0 1 0 0,-8-2 1 15,1 2-2-15,-4 1-1 0,-2 0-2 16,-2 1 1-16,-1-2 1 0,1 0-4 15,3 3 0-15,-1 4-3 0,7 3-7 16,0 4-4-16,4 12-22 0,-1 5-21 16,-2 1-69-16,-1-3-257 0</inkml:trace>
  <inkml:trace contextRef="#ctx0" brushRef="#br0" timeOffset="56618.23">15427 6291 2 0,'2'0'89'0,"-2"0"25"15,0 0-71-15,2 0 0 0,-2-1-8 16,0 0 0-16,0-4 1 15,0 2-10-15,0 1-7 0,0-1 1 16,0-1-1-16,3-1-5 0,-3 1 2 0,0-1 4 16,0 1-4-16,0 0-2 0,0 1-1 15,0 1 2-15,0-2-6 0,0 4-1 16,0 0-4-16,0 0 1 0,0 0-8 15,0 0 1-15,0 0 1 0,0 0 2 16,0 0 0-16,0 4-1 0,0 0 1 0,0-1 1 16,0-1-2-16,0 1-1 0,0-3 3 15,0 2 0-15,-2 0 1 0,1-2 0 16,-1 1-2-16,0 0 3 15,-1-1-1-15,2 1-2 0,-1-1 2 0,-1 0-2 16,3 0 1-16,-1 0-2 0,-1 0 2 16,0 0-1-16,2 0-1 0,0 0 0 15,0 0 2-15,0 0-1 0,0 0-2 16,0 0-1-16,0 0 1 0,0 0 2 15,0 0-1-15,0 0 0 0,0 0 0 0,0 0 5 16,0 0-3-16,0 0-3 0,0 0 5 16,0 0 0-16,0 0 1 0,0 0-5 15,-1 0 3-15,1 0 0 0,0 0-2 16,0 0 0-16,0 0 1 0,0 0-1 15,0 0-2-15,0 3-1 0,0 8 2 16,-2 3 3-16,2 7-2 0,-1 1-1 16,-1 2 2-16,1 2-4 0,-2 1 4 15,-2 2-3-15,-1 4 2 0,0-2 1 16,-1 0 1-16,6-7-1 0,-1-5 0 0,2-4 0 15,0-5-1-15,0-2-2 0,0-4 2 16,0-4-2-16,2 0 2 0,2-7 3 16,3-9 0-16,0-3-2 0,0-2-1 15,-4-3-2-15,-3-1 3 0,1-1-3 16,-1-1 1-16,0-1 2 0,0 0-2 15,0-2-2-15,0 0 4 0,0-2-5 16,0 2 1-16,0 2 1 0,5 6-6 16,-2 8 7-16,5 6-2 0,0 6 1 15,1 2-3-15,2 7 2 0,0 8 1 0,1 5 2 16,2 5-1-16,1 1 0 0,4 2 1 15,1-2 0-15,3 0 0 0,2-2-1 16,2-1 3-16,0-3 0 0,0 0-4 16,-2-1 1-16,-1-1 1 0,-3-1 0 15,-1 0 0-15,-5-2-2 0,-2 0 1 0,-2-1 1 16,-4-2-1-16,-2 0-1 15,0-3 1-15,-5-1-1 0,0-1 0 16,0-2-6-16,0-2 3 0,0 1-6 16,0-2-2-16,-5 0-6 0,2 0-5 15,0-2-12-15,-2 0-23 0,-3-9-83 0,1-5-197 16</inkml:trace>
  <inkml:trace contextRef="#ctx0" brushRef="#br0" timeOffset="56845.25">15860 6308 361 0,'3'10'64'0,"-1"3"-45"0,-1 2 28 16,-1 3-7-16,0 3-3 0,0 2 0 0,-3 5-5 15,-2 1-9-15,-1 1-9 0,0 5-5 16,0-4-1-16,0 2-2 0,1 0-6 15,0-6 1-15,2 1 1 0,3-2-1 16,0-6-4-16,0-2-5 0,3-5-10 16,8-3-7-16,0-5-13 0,6-5-18 0,3 0-30 15,0-4-60-15,1-8-64 0</inkml:trace>
  <inkml:trace contextRef="#ctx0" brushRef="#br0" timeOffset="57197.27">16167 6414 167 0,'0'-14'244'16,"0"1"-188"-16,-2-2-16 0,-7 4-8 15,-2-1-8-15,-6 2-4 0,2 2-2 16,-4 4 2-16,0 3-2 0,1 1-8 0,1 6 1 16,1 7-3-16,4 6-3 0,3 4-6 15,1 1 4-15,5 6-2 0,3 0-1 16,0 3-1-16,0 1 2 15,8-1 0-15,4 0-2 0,2-1-1 0,4-4 0 16,1-4 0-16,4-5-5 0,4-8 1 16,-1-4 3-16,3-7 2 0,1 0-2 15,-1-7 2-15,1-8 1 0,-5-5-2 16,-2-3 2-16,-3-3 0 0,-3-1 8 15,-3 1 0-15,-8-2 0 0,-6 2-3 0,0-1 2 16,-7 1-1-16,-7-1-2 0,-5 3-4 16,-1-3 1-16,-3 5 1 0,1 4-3 15,2 3 0-15,0 8-4 16,9 6-1-16,6 1-2 0,4 10-3 0,1 6-13 15,4 2-22-15,4 0-35 0,4-5-62 16,4-2-144-16</inkml:trace>
  <inkml:trace contextRef="#ctx0" brushRef="#br0" timeOffset="57626.28">16545 6342 39 0,'-12'0'132'0,"1"0"-10"0,0-1-68 0,3 0 6 15,2-3-11-15,0 3-10 0,4-2-3 16,-1 2-4-16,3-1-5 0,0 1-8 16,0-1-7-16,5 0-3 0,7-2-3 15,5 0 4-15,5-2-5 0,6 1 1 16,3-3-3-16,6 1 1 0,5-1-3 15,0 2 0-15,-2 0 0 0,-1-1 0 16,-6 1-1-16,-4 2 0 0,-9 0 3 16,-1 2 0-16,-8 0-5 0,-5 2 3 15,-3-1 1-15,-3 1 0 0,0-1 0 0,0 1 2 16,0 0-1-16,0 0-4 0,-3 0 2 15,-3 4-2-15,-4-1-1 0,3 4-7 16,0-1-1-16,0 2-4 0,0 0-5 16,1-2-11-16,0 3-14 0,1-3-37 15,-1-3-54-15,0-3-83 0</inkml:trace>
  <inkml:trace contextRef="#ctx0" brushRef="#br0" timeOffset="57857.3">16778 6323 140 0,'-6'8'226'0,"-1"3"-166"0,-2 5-3 16,0 3-4-16,-1 4-4 0,1 2-6 16,3 4-9-16,1 2-10 0,2 0 0 0,-1 1-6 15,0 1-3-15,0-2-4 0,2-2-5 16,-1-3-5-16,3-6 2 15,0-1 0-15,0-6-2 0,0 0-1 16,5-3 1-16,-1-5-7 0,0-1-16 0,0-2-2 16,-1-2 0-16,4 0-9 0,3 0-18 15,0-4-43-15,-1-7-115 0</inkml:trace>
  <inkml:trace contextRef="#ctx0" brushRef="#br0" timeOffset="63182.61">1713 1723 25 0,'-6'0'31'0,"0"0"100"16,0 0-83-16,1-4 0 0,0 1 1 0,2-1-13 15,2-2-3-15,-4 3-1 0,3-2-3 16,1-1-11-16,-2 2 4 0,3-4-2 15,-2 2 2-15,1 0-1 0,-1-1 0 16,-3 2-3-16,1 1-3 0,-1-1-1 16,-1 3-2-16,1 1-5 0,1-1 1 15,-1 2-3-15,3 0-1 0,2 0-3 16,0 0-1-16,0 0-1 0,0 0 0 15,8 5 0-15,9 2 0 0,10 1 1 16,8-1 1-16,15-2 0 0,13-5-1 0,15 1 2 16,13-1-3-16,12 0 0 0,7-1 1 15,9-8 1-15,4 0 0 0,2 0-2 16,-2 0 1-16,-2-2 1 0,-4 0 0 15,-6-2-2-15,-3 2 1 0,-4 0 2 16,-5 1-2-16,-4 0-1 0,-7 3 1 16,-14 0 1-16,-7 3 0 0,-14 2-2 15,-13 0 1-15,-7 2 1 0,-12 0 0 16,-5 2-1-16,-7 3 0 0,-4-2-2 15,-5 2 3-15,1-1-2 0,-1-1 3 16,0-1 0-16,-1 0 1 0,-5-1 0 0,-1 0 1 16,-2-1-3-16,-2 0 0 0,-1 0-1 15,0 0-8-15,-6 0-8 0,-3 4-20 16,-2-2-20-16,-7-2-73 0,-1-5-231 15</inkml:trace>
  <inkml:trace contextRef="#ctx0" brushRef="#br0" timeOffset="74176.23">2412 9275 0 0,'0'0'26'0,"-1"0"143"0,-1 0-88 15,1 0-48-15,-4 0 18 0,3 0-2 16,-1-1-15-16,2 0-11 0,-2 1 1 16,1 0-8-16,-2-2-6 0,-1 2-1 0,2 0-2 15,-2 0 0-15,2 0 0 0,1 0 4 16,-2 0 0-16,4 0-2 0,0 0 1 15,-2 0 0-15,2 0-4 0,0 0 1 16,0 0-4-16,0 0-2 0,0 0-2 16,0 0 2-16,0 0-2 0,8 0 2 15,3 0 0-15,3 0 1 0,4-4 1 16,3-3-1-16,0-2-1 0,3-3-1 15,-1-3 5-15,0 0-4 0,-1-3 2 16,-4-1 1-16,-2 1 1 0,-5 0 3 0,-7 0-3 16,-2 3 3-16,-2-1 1 0,-2 3-6 15,-7-1 2-15,-3 2 0 0,-4 0-2 16,-2 1 0-16,-1 6-2 0,-1 4 1 15,-2 1-1-15,2 3-1 0,0 10 0 16,0 2 2-16,1 5 1 0,0 3-5 0,1 6 4 16,1 4 3-16,3 3 1 15,1 2-5-15,9 0 3 0,2-2-1 16,2-1-1-16,2-2-1 0,6-2-1 15,1 0 2-15,3-4-1 0,4-5-3 0,2-4 11 16,4-5-11-16,4-7 0 0,4-1-2 16,-2-5-10-16,0 0 0 0,-4-1-7 15,1-4-3-15,2-2-17 0,-1-3-24 16,0-4-65-16,-2-4-144 0</inkml:trace>
  <inkml:trace contextRef="#ctx0" brushRef="#br0" timeOffset="74393.25">2896 9310 132 0,'0'-2'363'15,"-6"-2"-307"-15,1 4-4 0,1 0-12 16,-4 0-18-16,3 0-13 0,-1 0-4 15,1 4-4-15,4 0 1 0,-2-1-1 0,3 4-3 16,0-2-6-16,3 1-12 0,3 0-11 16,6-1-17-16,1-1-17 15,4 1-42-15,0-2-76 0</inkml:trace>
  <inkml:trace contextRef="#ctx0" brushRef="#br0" timeOffset="74852.28">3184 9246 48 0,'-7'-5'261'16,"-10"1"-207"-16,-2 1-1 0,0 3-3 0,-2 0-21 15,1 4-1-15,1 5-7 0,2 3-6 16,3 3-9-16,5-1-2 0,1 2-1 16,8 0-4-16,0-3-2 15,5-2 1-15,8 0-1 0,3-6-5 0,1-1-8 16,3-4 2-16,2 0 8 0,-2 0 6 15,3-6 0-15,-3-3 1 0,-2 0-2 16,-3-1 4-16,-3 1 7 0,-4 2-3 16,-5 0 1-16,-1 2 13 0,-2 0-4 15,0 2-1-15,0 1-1 0,-5 2-3 0,4 0-5 16,-4 0-7-16,3 5-1 0,1 6 1 15,1 5 0-15,0 4-1 0,0 3 1 16,0 5-10-16,5 3-16 0,-1 1 1 16,2 3 18-16,7 0 5 0,1-3 12 15,-2 1-2-15,2-2-7 0,-5-2-1 16,-4 1 10-16,0-2-6 0,-5-1 8 15,0-2 1-15,-2-2 5 0,-9-5-4 16,-1-3 6-16,-2-2 1 0,-3-5 2 16,0 0-5-16,0-2 3 0,0-3-2 15,1 1-6-15,1-4-4 0,1 0 0 0,3 0-3 16,-2-6-5-16,4-1 1 0,1 1 1 15,1-2-2-15,4 0-3 0,-1 0-9 16,4-2-9-16,0-1-15 0,10 0-15 16,5-6-13-16,-1-5-58 0,3-3-356 15</inkml:trace>
  <inkml:trace contextRef="#ctx0" brushRef="#br0" timeOffset="75002.28">3618 9390 550 0,'-1'-4'61'0,"-4"4"-32"0,1 0 16 15,-6 0-29-15,3 6-14 0,0 3-2 16,6-2-4-16,1 3-20 0,0 0-24 16,1-3-62-16,6-4-209 0</inkml:trace>
  <inkml:trace contextRef="#ctx0" brushRef="#br0" timeOffset="77229.39">5377 9457 33 0,'0'0'165'0,"0"0"-62"0,0 0-55 0,0-2 6 15,-2-2-17-15,2-4-8 0,0-2-11 16,9-6-4-16,4-2 5 0,2-5-1 16,4 0 1-16,4-5-3 15,2 0-3-15,0-3-3 0,1-3 1 0,0-2 1 16,-1-3-3-16,0-1-1 0,-2 1 2 15,-3 4-6-15,-3 5 1 0,-7 6 0 16,-4 10-2-16,-1 6 3 0,-4 4-1 16,-1 4 0-16,0-1-2 0,0 1-4 15,2 2-1-15,-2 7 1 0,1 4 2 0,2 4-1 16,-3 4 2-16,4 6-2 15,-1 2 0-15,-3 4 2 0,1 3 0 0,2 0-1 16,-1 0-1-16,2 1 0 0,-2-1 1 16,1-1-1-16,0 0 1 15,-1-2 0-15,-2-2 1 0,0-4-3 0,0-2-2 16,0-6 15-16,0-4-20 0,0-4 1 15,-5-3-1-15,0-4 4 0,-2-2 6 16,-3-2-3-16,3 0-2 0,-4-5 1 16,1-7-1-16,0-4-2 0,-3-3-1 15,-1-5 4-15,2-2 0 0,-1-3-11 0,1 3 17 16,3-3 1-16,3 1-4 0,1 0-4 15,0 1 3-15,5 7-8 0,0 5 7 16,0 7 1-16,6 5-5 0,4 3 2 16,4 0 0-16,0 9 0 0,4 4 4 15,2 0 0-15,4-1-1 0,2 0-1 16,2-2 1-16,1-2 1 0,1 0-3 15,1-3 3-15,0-1-2 0,0-2 1 16,0-2-4-16,-5 0-3 0,-1 0-5 16,-8 0 3-16,-3-1 2 0,-6-3 1 0,-5 3 3 15,-2 1 5-15,-1 0 0 0,0 0-1 16,0 0 1-16,0 0 0 0,0 1-1 15,0 4 4-15,0 1-1 16,0-1 1-16,0 0-4 0,0-1 3 0,0-2-2 16,0 0 3-16,2-1-4 0,3 0 0 15,-1-1 2-15,3 0-1 0,2-3 2 16,3-7-1-16,2-2-3 0,2-1-1 15,-1-1 1-15,-1-1 0 0,0 1 0 16,-3 4 1-16,-3-1 0 0,3 5-2 0,-4 1 0 16,1 1 2-16,3 4 0 0,-5 0 2 15,-1 0-2-15,1 6 5 0,-4 4-2 16,-2 5 3-16,0 2-3 0,0 1-3 15,0 2 2-15,0 1-2 0,-2-1-1 16,-3 0 2-16,4-1-2 0,-2-1 0 0,3-1 0 16,0-6 1-16,0-1-1 15,0-1 8-15,0-3-19 0,6-3-9 16,2-3-11-16,4 0-11 0,2-6-43 15,1-13-66-15,-1-4-124 0</inkml:trace>
  <inkml:trace contextRef="#ctx0" brushRef="#br0" timeOffset="77405.42">6439 9122 181 0,'0'9'260'0,"0"3"-246"0,-2 6 22 16,-6 7 13-16,1 2-8 0,-6 3-12 16,2 4-9-16,-1 2-1 15,-2 1-7-15,8 3-6 0,1-5-3 16,5-4-1-16,5-4-1 0,7-7 4 15,7-5-23-15,2-3-5 0,4-5-16 0,5-4-19 16,-1-3-14-16,-4-8-180 0</inkml:trace>
  <inkml:trace contextRef="#ctx0" brushRef="#br0" timeOffset="77697.42">6440 8974 198 0,'-3'-11'264'15,"3"5"-240"-15,0 5-3 0,11 1 0 16,3 1-9-16,9 8 7 0,10 6-1 0,7 1-8 15,6 4-3-15,6 2-4 0,-4 5 2 16,1 2-4-16,1 2 0 0,-2 3 4 16,-3 2-4-16,-6-1-3 0,-8 0-2 15,-13-2 1-15,-5-3-1 0,-12-2-3 16,-1-2 6-16,-8-4 2 0,-7-1 3 0,-8-3-1 15,-5 0 3-15,-3-1 15 0,-5-3-11 16,-3 1 0-16,-1-4-2 0,1-1-3 16,2-2-4-16,3-1-1 15,8-2-2-15,4-1-1 0,6-3-13 0,10 0-11 16,3-1-11-16,2 0-53 0,1 0-152 15,-4 0 5-15</inkml:trace>
  <inkml:trace contextRef="#ctx0" brushRef="#br0" timeOffset="78190.47">5358 9732 107 0,'-12'0'237'0,"-1"0"-194"16,4 0 11-16,3 0 12 0,1 0-22 16,0 0-16-16,5 0-3 0,0 0-7 0,13 1-17 15,10 1 1-15,16-1 14 0,15 0-4 16,10-1-5-16,13 0-3 0,7 0 0 15,10 0 1-15,9 0-5 0,4 0 0 16,0 1 1-16,-8 2 1 0,-3 1-3 16,-9-1-2-16,1-3-3 0,-1 0 7 15,-5 0-1-15,-3-8-13 0,-15 1-6 16,-15 1-2-16,-13 1-16 0,-16 4-1 15,-12-1 7-15,-8 2-11 0,0 0-3 16,-12 2-7-16,-7 0-58 0,-6 2-147 0</inkml:trace>
  <inkml:trace contextRef="#ctx0" brushRef="#br0" timeOffset="82065.69">9153 9009 29 0,'2'-1'18'16,"-2"-1"-16"-16,0-2 101 16,0 1-35-16,0-1-34 0,0 1 10 0,0 0-6 15,0 0 1-15,0-1-4 0,-2 3 1 0,2-3-8 16,0 4-1-16,0-1-8 15,-1 0 7-15,1 1-10 0,0 0-1 16,0 0 2-16,0 0-6 0,-2 0-4 16,-1 0-3-16,3 4-1 0,-3 6 3 15,-2 3 2-15,5 3-3 0,0 1 6 0,0 4-5 16,0 5 0-16,0 4-4 0,-1 4 3 15,1 5 6-15,0 0-5 0,0 2 0 16,0 2-4-16,1 1 3 0,4-2-6 16,-2 1 3-16,0-5 1 0,0-3 11 15,0-3-19-15,0-8 4 0,-3 0 1 0,0-3 1 16,0-5-2-16,0-1 1 15,0-4 3-15,0-3-1 0,0-1-2 16,0-2-1-16,0-2 2 0,0-2 1 16,0-1-2-16,0 0 0 0,0 0 2 0,0 0-5 15,0-5-9-15,0-6-7 0,4 1-4 16,0-4-14-16,2-3-29 0,-1-5-70 15,-5-5-147-15</inkml:trace>
  <inkml:trace contextRef="#ctx0" brushRef="#br0" timeOffset="82852.73">9207 8968 9 0,'0'5'10'0,"0"-4"-7"16,-3 0 119-16,3 0-71 0,-3-1-19 15,2 0 10-15,-1 0-10 0,-1 0-3 16,2 0-2-16,-1 0 0 0,0 0 3 15,2 0-5-15,-1 0-1 0,1 0 0 0,0 0-4 16,-2 0-1-16,2 0-6 0,0 0-7 16,0 0-2-16,3 0-3 0,7 3 4 15,5 3 5-15,7 0-1 16,1 4 1-16,5 1-6 0,5 2 3 0,4 5 0 15,2-1 1-15,-4 2-2 0,2 1-1 16,-1 1-3-16,-2 3 2 0,-1 0-3 16,-1 3-1-16,-1-1 2 0,0 0-1 15,-3 0 0-15,-1-2 0 0,-6 1 0 16,-1-3-1-16,-4 1 1 0,-4-2-1 0,-2-1-1 15,-6 0 1-15,3-2 1 0,-6-1-2 16,1-1 14-16,-2-2-19 0,-2 1 3 16,-7-1 2-16,-5-2 3 0,-3 0 0 15,-3-3-2-15,-5 3 0 0,-2-1 3 16,-2 0-2-16,-4-1-1 0,-1 2 0 15,-4-1 2-15,-3-1-2 0,-2-1-1 16,-2 0 1-16,-5 0 2 0,1 0-1 16,-1-1-1-16,4-1 0 0,7-3-1 15,8-1 2-15,11-3-2 0,9 0 0 0,6 0 3 16,5-4-14-16,5 0-25 0,10-2-18 15,4-2-18-15,4-1-36 0,-4 0-176 16</inkml:trace>
  <inkml:trace contextRef="#ctx0" brushRef="#br0" timeOffset="83601.78">8643 9211 38 0,'-5'0'78'16,"-1"0"-37"-16,3-1 21 0,-3-3-7 15,0 2-15-15,4 1 3 0,-2-3-6 16,0 2-7-16,3 0-1 0,-2 0-4 0,0-1 0 16,1 1-2-16,-1 0-6 0,0 2-2 15,1-1-2-15,-2-2 0 16,1 2 0-16,0 0-4 0,1 1 1 15,-1 0-3-15,3 0 1 0,0 0-4 0,0 0-2 16,0 0-3-16,0 0-1 0,11 2 2 16,7 4 4-16,9 3-1 0,7 0 1 15,9 0-2-15,2-1 0 0,8 1-3 16,3 0 3-16,3-3-1 0,0 2 5 15,1-5-3-15,-3 0 0 0,-1-2-1 0,-8-1 0 16,-4 0 0-16,-10 0-1 0,-11 0 0 16,-7 0-1-16,-9 0 1 0,-5 0 1 15,-2 0-2-15,0 0 5 16,0 0 1-16,0 0-1 0,-6 0-7 0,1 0 2 15,2 0 1-15,-2 0-2 0,5 0-2 16,-1 0-4-16,-1 0-5 0,2 0-6 16,-1 0-9-16,-1 0-6 0,2 0-25 15,-2 0-17-15,-1 0-23 0,-3 0-94 16</inkml:trace>
  <inkml:trace contextRef="#ctx0" brushRef="#br0" timeOffset="84097.81">8584 9540 54 0,'-6'0'64'0,"3"0"-31"16,0 1 16-16,-3-1-18 0,4 1 7 15,-3-1 6-15,-1 0-4 0,3 0-6 0,-2 0-7 16,4 0-4-16,-1 0 5 0,2 0-3 15,0 0-14-15,0 2-8 0,3 0-3 16,10 2 10-16,2 0-6 0,7-3 8 16,6 1 2-16,8-2-7 0,6 0 4 15,2 0 0-15,5 0 2 0,3 0-2 16,3 0 5-16,-1 0-2 0,-2-2-6 15,-2 1 1-15,-8-3-4 0,-8 4-5 16,-6-1 3-16,-11-1-2 0,-3 1-3 16,-8 1 3-16,-3 0-1 0,-3 0-5 0,0 0-2 15,0 0-6-15,0 0-4 0,0-2-7 16,0 0-23-16,0 2-10 15,0-3-12-15,0-2-84 0,0-1-107 0</inkml:trace>
  <inkml:trace contextRef="#ctx0" brushRef="#br0" timeOffset="85117.86">7839 9190 8 0,'-7'3'14'16,"3"-1"34"-16,-1-1-43 0,2 2 8 15,0-1 2-15,-2 0 10 0,4-1 6 16,-2-1 10-16,-1 2-9 0,3-1 5 0,-4 1 1 16,1 0-3-16,2-2-2 0,-3 2-3 15,2-1-6-15,0-1-6 0,0 0 2 16,3 0 8-16,-1 0-12 0,-1 0-2 15,2 0-2-15,-2 0-2 0,1 0 1 16,1 0 1-16,0 0-2 0,0 0 0 16,0-1-2-16,-2-2 0 0,2-3 1 15,0 2-2-15,0-3-5 0,2-1 2 16,6-2 0-16,1-3 0 0,5-3 0 15,0-1 0-15,3-3 0 0,0-1 2 0,2 0-4 16,1-3 2-16,0 0-3 0,0-3 4 16,0-2-3-16,-1 1 4 0,-4-1-3 15,4 1 4-15,-5 6-1 0,-3 4 0 16,-2 3 1-16,-3 6 0 0,-4 4 0 15,-1 1-1-15,1 3-5 0,-2 1 3 16,0 0-5-16,1 0-2 0,-1 3 2 16,0 9 2-16,2 4-1 0,1 5-2 15,-1 1 3-15,4 4 0 0,0 1-1 16,2 2 0-16,3 0 2 0,-2 1-1 0,2-1-2 15,0-2 2-15,-2 0 0 0,-1-2-1 16,-1-2-1-16,1-1 1 0,0-1 0 16,0-5-3-16,-2-1 1 0,2-2-4 15,-1-3-4-15,3 0 1 0,-3-2 1 16,1-4-8-16,-2 0-2 0,-1-2-5 15,1-2 0-15,-3 0 2 0,-1 0 2 16,-1-2-6-16,1-2 0 0,-2 0-5 16,0 0-6-16,0 1-19 0,-5-3-46 15,-6 0-80-15</inkml:trace>
  <inkml:trace contextRef="#ctx0" brushRef="#br0" timeOffset="85346.88">7817 9124 86 0,'17'1'242'0,"1"-1"-217"0,6 0 23 15,2 0-13-15,5 0-15 0,3 0 6 0,7 0 5 16,0-1-6-16,3-1-5 0,-4 2-8 15,-3 0-5-15,-7 0-6 0,-7 0 0 16,-1 7-8-16,-4 3-15 0,-2 1-24 16,-7-1-34-16,-4 1-129 0</inkml:trace>
  <inkml:trace contextRef="#ctx0" brushRef="#br0" timeOffset="86193.93">7851 9542 13 0,'1'-3'191'0,"1"-2"-125"16,-2 0-6-16,2 1 1 0,-2 1-10 15,0 0-14-15,0 1-8 0,1 2-7 16,-1-1-5-16,0 1-3 0,3 0-10 15,-3 0 0-15,3 7 4 16,0 5 1-16,-1 1-1 0,-2 3-4 0,2 0-3 16,-2 1 1-16,1-2 0 0,-1 0-2 15,0-2 1-15,0-2 2 0,0-2-2 16,0-1 1-16,0-3-1 0,0-2 1 15,-1-2 0-15,1-1 3 0,0 0 7 16,0 0 10-16,0-6-15 0,-2-6-3 0,2-1 3 16,0-4 0-16,3-2-1 0,5-3 2 15,0-1-2-15,-1-6-1 0,1-2-2 16,4 0-2-16,1 0 1 0,5 3-1 15,3 3-15-15,5 4 20 0,3 5-3 16,-1 5-1-16,-4 7-2 0,-4 4 0 16,-5 0 0-16,1 4 0 0,-5 8-2 15,-1 1 1-15,-3 4 2 0,-3 0 0 16,-1 2-2-16,-3 0 0 0,0 3 0 15,-3-3 11-15,-6-1-18 0,0 1 3 0,-5-3 2 16,1-2-2-16,1-1 3 0,0-1 0 16,1-1 1-16,1 0 1 0,4-3-2 15,2 1 1-15,4-4 2 0,0 1-5 16,1 1-1-16,10-2 1 0,3 0 4 15,3-3 1-15,2 0-2 0,1-2 1 16,0 1 1-16,0-1-1 0,0 2-1 16,-1-1 0-16,-1 0 3 0,-1 4-3 15,1-1 2-15,-6 0-2 0,-4 1-1 16,-2-1-4-16,-3-1-2 0,-3 1 5 0,0 2 3 15,0-2 0-15,-6 1 0 0,-4 0 2 16,-2 0 2-16,-3-1-3 0,2 0-1 16,-5-1 1-16,4 1 7 0,-2-2-2 15,-1 0-3-15,-2 2-1 0,4-2 1 16,-2 1-2-16,0 2-3 0,3-3 2 0,0 2 0 15,5 2-11-15,-1 1-15 16,3 2-26-16,3 0-26 0,1-2-64 16,3-2-220-16</inkml:trace>
  <inkml:trace contextRef="#ctx0" brushRef="#br0" timeOffset="87074.98">9854 9389 1 0,'-5'0'142'0,"2"0"-66"16,0 0-47-16,0 0 38 0,0 0-19 15,0 0-13-15,0 0 4 0,0 0-8 0,0-2 1 16,3 1-4-16,0 0-11 0,0 1-3 16,0 0-9-16,3-1-4 15,12 0 6-15,8-2 5 0,10-1 0 16,6 0 2-16,1-1-8 0,8 2 1 0,2 0 6 15,1 2-2-15,3 1-8 0,2 0 2 16,-2 0 0-16,0 0 2 0,-6 2-6 16,-4 2-1-16,-5 1 2 0,-8-3-1 15,-8 0-1-15,-4-1 1 0,-9-1-1 16,-7 0 1-16,1 0-2 0,-4 0-2 15,0 0 4-15,0 2 0 0,0-2-4 0,-5 2-7 16,0 0-11-16,1 0-4 0,-1 2-10 16,5 0-16-16,0 1-13 0,0-3-45 15,0-2-135-15</inkml:trace>
  <inkml:trace contextRef="#ctx0" brushRef="#br0" timeOffset="87959.03">10535 8831 2 0,'6'0'100'0,"-2"-2"-36"0,0-3-39 16,-1 1 18-16,0 0-3 0,-2 1-10 15,1-1 0-15,-2 1-1 0,0-1-4 16,0 0-4-16,0 0-3 0,0-1 2 15,0 1 1-15,-2 1-3 0,-1-1 2 16,3 1-7-16,-4-1 0 0,0 0-2 16,0 2-1-16,1-1 2 0,-2 1-2 15,-1 0-1-15,0 0-3 0,-2 0 1 16,-3 2-4-16,-3 0 0 0,-1 0-1 15,-3 0 3-15,-2 0-4 0,-1 1 4 16,-1 7-2-16,2 0 1 0,1 4-2 0,2 2 0 16,2 0-1-16,2 4 1 0,4 3-2 15,4 0-2-15,5 4 2 0,0 0 0 16,10 0 0-16,7-2-1 0,3 0 1 15,6-4 0-15,8 0-6 0,5-4 4 16,3-4-1-16,3-4 3 0,0-6 0 0,-3-1 0 16,-2 0 0-16,-6-11 0 15,-4-3 2-15,-9 1-2 0,-5-2 1 0,-5-1 2 16,-7 2 7-16,-2-3-1 15,-2 1-2-15,-2 0 3 0,-7 2-4 0,-3 1-1 16,-4 1-1-16,-3-1-5 0,-1 1 1 16,3 2 0-16,0-2 1 0,5 3-13 15,1 3-6-15,6 4-9 0,4 2-4 16,1 6-40-16,0 8 2 0,0 1-46 15,0-1-131-15</inkml:trace>
  <inkml:trace contextRef="#ctx0" brushRef="#br0" timeOffset="88316.05">10559 8911 15 0,'0'-4'187'0,"0"0"-116"0,0 1-24 16,0-1 10-16,2 3-5 0,-1 0-8 16,3 1 0-16,0 0-18 0,4 0-4 15,4 2 3-15,2 8-2 0,0 2-4 0,-1 2-3 16,1 4-9-16,-4 1-2 0,3 0-2 15,-4 1 0-15,0 0-3 0,-1 1-5 16,0 0-13-16,3-1-16 0,0 1-19 16,6 0-1-16,1-4-7 15,1-4-104-15</inkml:trace>
  <inkml:trace contextRef="#ctx0" brushRef="#br0" timeOffset="90000.14">7555 11248 8 0,'0'1'58'0,"0"-1"126"16,-2 0-133-16,1 0-5 0,-2 0-4 15,3 0-12-15,-2 0-2 0,2 0-1 16,0 0-5-16,0 0 1 0,0 0-6 16,0-4 0-16,0-3 1 0,5-4-6 15,-1-4 6-15,6-3 1 0,2-3-5 16,2-4 2-16,5-4-2 0,2-1-6 15,3-4 0-15,2-1-3 0,0-1-1 16,-1-2 0-16,-2 0-4 0,-1 0 0 0,-2 3 1 16,-3 4 0-16,-3 8-2 0,-4 7 1 15,-1 6 2-15,-6 3-1 0,0 3-2 16,-1 4 0-16,-2 0 1 0,0 0-1 15,3 0-3-15,-2 8 1 0,1 8 6 16,4 5 0-16,-1 5-3 0,2 5 0 0,3 0 1 16,-1 2 0-16,2 0-1 15,0 0 0-15,-2 1 2 0,2 0-1 16,-2-2-1-16,0-4-1 0,1-1 3 15,-2-3-4-15,-1-1 4 0,3-1-3 0,-6-3-1 16,1-1-1-16,0 0-6 0,-2-3-1 16,-3-1-3-16,3-1 3 0,-3-5 0 15,0 1-3-15,0-2-9 0,0-3-4 16,0-1-7-16,-3-1-7 0,-4-2-9 15,1 0-21-15,-8 0-35 0,-1-5-69 0</inkml:trace>
  <inkml:trace contextRef="#ctx0" brushRef="#br0" timeOffset="90180.15">7634 11108 312 0,'1'-9'93'0,"7"3"-50"0,8 1-4 16,2 0-4-16,6 2 2 0,5 3-13 15,4-1 1-15,4 1-2 0,6 0-3 16,-1 1-10-16,1 8-6 0,-1 1-3 0,-3 0-1 15,0-1-6-15,-2 0-17 0,-1 0-5 16,1 0-16-16,-1 0-26 0,-2-1-44 16,0-1-145-16</inkml:trace>
  <inkml:trace contextRef="#ctx0" brushRef="#br0" timeOffset="90853.19">8820 11002 25 0,'0'6'250'16,"0"0"-198"-16,-5 5-32 0,1 2 13 15,-3 3-7-15,1 4 1 0,3 3-5 16,0 2-5-16,-2 3-1 0,2 0-7 16,0 0-1-16,3-2-6 0,-1-3 2 15,-1-5-2-15,2-4 0 0,0-4 2 0,0-6 3 16,0-2 7-16,0-2 10 0,-3 0 8 15,0-2-8-15,0-10-20 16,0-3 2-16,3-4-2 0,0-7-1 0,0-3 4 16,0-3-1-16,0-6-2 0,1-1 4 15,5-2 2-15,2-5-5 0,6-2-3 16,2 0-2-16,5-3 0 0,3 6 0 15,2 9-1-15,2 6 0 0,1 12 1 16,-2 4 0-16,1 7-3 0,1 6 2 16,-6 1 1-16,0 4-1 0,-4 10 2 0,-7 3-2 15,-5 4 1-15,-7 3 1 0,-2 4-1 16,-13 3 1-16,-4 0-2 0,-3 1 2 15,-4-3-1-15,3-2 0 0,-2-1 1 16,3-3 0-16,2-2-1 0,1-1 0 16,6-4 2-16,2-1-2 0,4-3-1 15,6-2 0-15,1-1 0 0,0-3 0 16,5-1 0-16,7-1-3 0,7-4-2 15,2 0-3-15,6 0 2 0,-4 0-4 16,-1 0 2-16,-1 0-7 0,-4-1 8 0,2 1 3 16,-7 0 3-16,-2 0 1 0,-1 1 0 15,-8 0-1-15,3 1 2 0,-3 1 2 16,-1 0-1-16,0 0 4 0,0 3 4 15,-3-1-2-15,-5 1 1 0,1 2 2 16,-7 0 2-16,-3 2-5 0,-1 1-3 0,-2 1 0 16,3 1-3-16,0 2 0 15,0-2-2-15,3 3-1 0,0-3 2 16,7 2-25-16,2-1-16 0,-1-5-34 15,-1-3-54-15,1-2-236 0</inkml:trace>
  <inkml:trace contextRef="#ctx0" brushRef="#br0" timeOffset="91671.24">10404 10815 0 0,'0'-5'155'0,"0"-2"-29"0,0 0-73 15,0 0 0-15,-6-1-9 0,0 1-8 16,-3-1-3-16,-2 1-5 0,-2 0 1 16,-1 3-5-16,-3 2-9 0,2 2-1 15,-5 0-3-15,-2 7-4 0,0 5 2 16,1 6-1-16,0 3-1 0,3 4 1 15,1 4-8-15,3 0 1 0,1 1 1 16,7-1 0-16,5 0-3 0,1 1 0 16,7-1 0-16,10 3 1 0,5-3-4 15,5-3 2-15,10-5 2 0,5-7-7 0,9-7 5 16,3-5-2-16,0-2 1 0,-1-11 0 15,-3-7 1-15,-9-4 1 0,-5-2 2 16,-8 0 0-16,-6-4 4 0,-8 1 3 16,-7-1 3-16,-7-1 1 0,-1-2-8 15,-13 2 5-15,-8-2-4 0,-6-2-2 16,-4 6-1-16,-2-2-2 0,0 6 1 15,-1 3 0-15,4 6-2 0,4 7-7 16,6 5-2-16,9 2-1 0,7 13-7 16,4 10-25-16,1 6-19 0,0 1-36 0,0 3-129 15</inkml:trace>
  <inkml:trace contextRef="#ctx0" brushRef="#br0" timeOffset="91974.26">10324 10934 87 0,'0'0'244'16,"0"0"-195"-16,0 2-42 0,4 8 40 0,4 2 0 16,1 3-8-16,5 3-8 15,3 2-9-15,4 2-1 0,0 2-5 16,3-1-3-16,2 3-2 0,-3-1-9 15,5 0 1-15,0 0-1 0,-2-2-3 0,2-4-19 16,-1 0-23-16,-6-2-17 0,-1-6-32 16,-6 0-189-16</inkml:trace>
  <inkml:trace contextRef="#ctx0" brushRef="#br0" timeOffset="92948.31">9730 10410 30 0,'3'0'69'15,"-3"0"-44"-15,0 0 22 0,0 0 8 16,0 0 18-16,0 0-18 0,0 0-15 16,0 0 5-16,0 0-7 0,0 0-12 15,0 0-11-15,0 0 5 0,0 5-3 16,-3 7-2-16,0 4-2 0,0 2 10 15,-2 7-1-15,-1 3-13 0,1 6-2 16,-3 3 0-16,-1 5 2 0,3 0-6 16,1 5 0-16,1 3 1 0,1 1 2 0,-1 1-1 15,4-2-3-15,0-3 0 0,0 0-1 16,8 3 1-16,-2 6-2 0,-1 6 1 15,0 5 4-15,-1 0 0 0,1-2-7 16,1-2 3-16,2-1 1 0,-3-4 1 16,-2 2-3-16,0-2 1 0,-2-3 1 15,-1 1-1-15,0-2 0 0,0-2-1 16,0 0 3-16,-1-3-4 0,-1-1 1 15,1-2 0-15,1 0 2 0,0-2-1 16,0-1 0-16,0-4 0 0,0-3 1 0,0-1-1 16,0-3-1-16,-3 2 1 0,1-1 0 15,-1-2 0-15,0 2-1 0,0-1 0 16,0 3 1-16,-2 0 0 0,3 2-1 15,-1-1 0-15,3 1 1 0,0-3-1 16,0-1-1-16,0-4 1 0,0-2 1 16,0-3-1-16,0-3 0 0,0-1 0 15,0-4-2-15,-1-2 3 0,-1-2-1 16,-1-1-1-16,0-1 2 0,2 1-2 15,-3-2 2-15,4 1-4 0,0 0-4 16,-1-1-2-16,1 1 7 0,0-5 2 0,-2-3-19 16,2-1 8-16,0-1-8 0,0 2-16 15,0-2 6-15,0 0-2 0,0 0-10 16,0 0-20-16,0-3-50 0,0-7-112 15</inkml:trace>
  <inkml:trace contextRef="#ctx0" brushRef="#br0" timeOffset="93975.37">7276 11495 20 0,'1'0'206'0,"-1"-1"-146"0,3-1-25 15,-1 0-6-15,4 0-8 0,0-1 0 16,1-1 3-16,3 1-4 0,1 1-7 15,2-1 0-15,4 2-6 0,3-1 10 16,5 0 11-16,4 2-12 0,5-4-3 16,5 3 3-16,4 0-6 0,7 0-5 15,1-1-1-15,8 0-1 0,3-1-3 16,5-1 1-16,4 3-1 0,5-1 1 15,6 2-4-15,10 0-1 0,10-1 5 16,10-1 0-16,12 1-2 0,4-2-5 0,7-1 5 16,2-2-4-16,7-2 1 0,8-4 2 15,-3-2 4-15,1-1-1 0,0-2-2 16,-2-1-2-16,-1-1 3 15,0 1-7-15,-7-1 1 0,-5 3 7 0,-10 2-1 16,-7 2-2-16,-11 4 2 0,-12 3 0 16,-12 3 1-16,-10 2-1 0,-12 0-1 15,-9 9 1-15,-10 3 2 0,-12 1-4 16,-12-1 0-16,-8-2-20 0,-4 0-11 15,-6-2-25-15,-10-3-68 0,-4-2-87 0</inkml:trace>
  <inkml:trace contextRef="#ctx0" brushRef="#br0" timeOffset="95071.43">7823 11642 37 0,'2'-1'14'15,"-2"0"36"-15,1-1 94 0,-1-1-89 16,0 2-8-16,0-2-6 0,0 2-14 15,0 0 0-15,0-1-2 0,0 0 3 16,0 1-6-16,0-1-3 0,0 1-2 16,0 1 0-16,0 0-3 0,0 0-2 0,0-2-2 15,-3-1-3-15,-3 1-1 0,1 1-4 16,-3-1 0-16,-1 2 0 0,-3 0 1 15,-4 0-3-15,1 0 0 0,-4 5 0 16,0 2 1-16,1 4 0 0,1 2-1 16,0 2-1-16,4 4 2 0,1 2-1 15,4 4-2-15,2 2 2 0,6 1 0 16,0 2-1-16,6 0-2 0,8-3 2 15,3-3 2-15,8-5-1 0,6-5-1 16,6-6 1-16,8-5 1 0,5-3-1 0,3-5 0 16,5-11-1-16,1-5 5 0,-1-3-4 15,-6-3 0-15,-7-2 0 0,-7 1 1 16,-7 0 2-16,-11 0 3 0,-6 2 1 15,-7 2-1-15,-7-3-1 0,0 3 1 16,-7-2-5-16,-9 1 2 0,-5 3-1 16,-3 2-2-16,-2 4 0 0,-4 5 0 15,-1 7 0-15,2 4-2 0,1 6-1 16,6 8 2-16,10 6-11 0,6 4-10 15,6-1-21-15,4 2-25 0,10-3-38 0,3-7-180 16</inkml:trace>
  <inkml:trace contextRef="#ctx0" brushRef="#br0" timeOffset="95584.46">8976 11686 50 0,'-4'-4'229'0,"2"-4"-166"16,-4 1-14-16,1 1-3 0,-1-1-15 15,-2 1 1-15,-1 1-6 0,0 0-7 16,-7 3 2-16,1 2-6 0,-4 0 1 0,-1 4-9 15,0 6 0-15,0 3-1 0,0 3 0 16,1 4-7-16,2-1 2 0,3 8 0 16,3-1 2-16,2 1-5 0,4 3 0 15,4-1 3-15,1-1-1 0,0-1-2 16,14-3-2-16,4-6-6 0,7-2-1 0,4-8 0 15,2-5 7-15,7-3 3 0,-6-5 3 16,2-8-1-16,-1-1-2 16,-4-9 1-16,-2 1 2 0,-7-2 2 15,-5 0 7-15,-5-1 6 0,-4 2 0 0,-6-1-2 16,-3 1-10-16,-10-2 1 0,-7 2 1 15,-3 0-2-15,-6 1-4 0,-6 4 0 16,0 0-1-16,-4 6-1 0,-1 3-8 16,4 5-9-16,5 4-11 0,6 7 2 15,11 9-20-15,8 2-30 0,1 0-125 0</inkml:trace>
  <inkml:trace contextRef="#ctx0" brushRef="#br0" timeOffset="96348.51">7848 12260 13 0,'3'0'20'16,"0"0"-8"-16,0 0 114 0,-3 0-28 0,0-1-46 16,0-2 1-16,0 0-14 0,0 1-9 15,-1 2-4-15,-4-2 0 16,3 0-9-16,-2 0 4 0,2-1-3 0,-1 1 1 15,0-1-6-15,-2 0 0 0,1 0 1 16,-3-1-1-16,-3 2-5 0,0 0 0 16,-2 2 2-16,0 0-7 0,-4 0 5 15,1 7-5-15,-4 4 2 0,3 1-1 16,1 2-2-16,2 1 2 0,3 4-3 15,0 1-1-15,4 2 0 0,5 2 0 0,1-2 1 16,3 2-2-16,9-3 0 0,5-1 1 16,3-4-2-16,5-1-5 0,5-3-2 15,4-2 3-15,1-6 6 0,6-4-1 16,0 0 0-16,1-11 3 0,-1-3-2 15,-3-3 0-15,-7-2 0 0,-3-1 1 16,-6 1 1-16,-8-2 1 0,-5 1 7 16,-4 2-1-16,-5-2-1 0,-2 1 0 15,-7-3-3-15,-10 0 1 0,-1-3-3 16,-4-1-2-16,-3 2 0 0,-5 2-1 0,-1 7 0 15,2 6-1-15,5 9 0 0,6 2-3 16,7 14-3-16,7 8-7 0,6 2-26 16,0 4-38-16,9-4-41 0,1-3-186 15</inkml:trace>
  <inkml:trace contextRef="#ctx0" brushRef="#br0" timeOffset="96788.53">8829 12263 94 0,'0'-4'269'0,"0"-1"-205"16,0 4-10-16,0 0 3 15,0 1-19-15,0 0-9 0,0 0-7 16,-3 10-15-16,-6 5 8 0,1 8 8 16,-3 3-10-16,-1 3-1 0,1 3-3 0,3 1 2 15,0-3-6-15,7 1-5 0,1-3-1 16,0-2 1-16,6-1-13 0,5-2-20 15,3-2-14-15,1-2-33 0,-2-6-50 16,-7-3-266-16</inkml:trace>
  <inkml:trace contextRef="#ctx0" brushRef="#br0" timeOffset="97360.56">7777 12892 9 0,'-2'-6'140'15,"-1"-1"-22"-15,3 1-50 0,0 2-9 16,0 2-12-16,0 1-3 0,0 1-3 0,0 0-8 15,0 0-5-15,0 0-7 0,0 3-9 16,5 9 17-16,-1 5-4 0,-1 3-6 16,0 5-6-16,-1 3-2 0,-2 1-6 15,0 4-3-15,0-4 1 0,0 2-1 16,0-2 0-16,0-1-3 0,3-1 0 15,3 0-2-15,0-3-2 0,5-4-18 16,5-2-19-16,5-6-17 0,4-4-21 16,2-7-68-16,2-1-213 0</inkml:trace>
  <inkml:trace contextRef="#ctx0" brushRef="#br0" timeOffset="97933.6">8718 13020 14 0,'3'-4'92'0,"1"-4"22"0,-1 2-96 16,-3 0 13-16,0 0 3 15,0 0 9-15,0-1-2 0,-4 1 1 16,-6-1-9-16,1 3-3 0,-2 0-3 16,-1 1 2-16,0 1-2 0,-1 0-4 0,-1 0-1 15,2 2 5-15,-2 0-7 0,-2 0-5 16,4 2 0-16,-1 3-2 0,3 0-1 15,-1 5-3-15,1 0-2 0,3 4-2 16,-3 4-3-16,4 2-1 0,0 2 1 16,4 3-1-16,2 1-1 0,0 1-1 15,7 0 2-15,4-2-1 0,2-2 0 16,6 0-2-16,1-6-1 0,7-3-3 15,-1-3 2-15,5-6-4 0,-3-5 5 16,3 0-1-16,-2-5 2 0,1-10-2 0,-1-6 6 16,-4-3-1-16,-2-2 0 0,-4 0-1 15,-7-1 3-15,-2 1 6 0,-7 2 3 16,-3 0-3-16,-3 0 1 0,-11 1-1 15,-5 2-4-15,-3 2-1 0,-6-1-1 16,-3 2 0-16,-3 3-3 0,-4 6-1 0,-1 3-3 16,-2 6-6-16,7 9-11 0,2 10-5 15,13 6-5-15,8 1-23 16,5 1-47-16,2-1-181 0</inkml:trace>
  <inkml:trace contextRef="#ctx0" brushRef="#br0" timeOffset="98516.63">7696 13741 12 0,'5'-5'228'16,"-2"-2"-154"-16,0 0-13 0,0 3 3 15,3-2-10-15,-1 4-6 0,-2 0-6 16,3 2-12-16,0 0-6 0,0 9 0 15,1 4-6-15,-3 3 0 0,2 3-6 16,-4 4-4-16,0 2-3 0,-1 3 3 16,-1 1-2-16,0 3-2 0,0 1 0 15,0 2 2-15,0-1-5 0,0-1 0 0,0-6 0 16,2 0-1-16,7-5 0 0,3-4-6 15,4-4-13-15,4-5-12 0,5-8-19 16,4-1-25-16,5-12-39 0,0-10-212 16</inkml:trace>
  <inkml:trace contextRef="#ctx0" brushRef="#br0" timeOffset="98913.65">8728 13767 68 0,'2'0'302'0,"-2"0"-231"15,0 0-25-15,0 0-12 0,0 0 0 16,0 7 5-16,0 3-3 0,-6 6-12 16,0 3-5-16,-1 3-8 0,1 4 1 0,-3 2-4 15,0-2-2-15,-2 5 1 16,1-2-4-16,1-1-2 0,4 0-1 15,2-6 1-15,0 0-2 0,3-4-10 16,0-2-14-16,8-2-19 0,8 1-27 0,2-7-4 16,2-6 9-16</inkml:trace>
  <inkml:trace contextRef="#ctx0" brushRef="#br0" timeOffset="100257.73">9738 12993 9 0,'0'0'1'0,"1"0"35"15,1 0-21-15,-2 0 8 0,1 0 55 16,-1 0 0-16,0 0-51 0,0 0-9 15,0 0 4-15,0 0 7 0,0 0-5 16,0 0-5-16,0 0-4 0,0 0-2 16,0 0-5-16,0 0 4 0,2 0 1 0,-1 2-5 15,1 0 21-15,-2 1-10 16,0-1-2-16,3 0-7 0,-1 0 3 15,-1 0 2-15,-1 1 1 0,0 3-2 16,0 1 1-16,0 5-3 0,-1 1 0 0,-4 3-3 16,5 3-2-16,-2 1 1 0,1 2 0 15,1 3-5-15,0 2-2 0,0 0 4 16,0 3-1-16,3-3-2 0,-1 3 0 15,4-4-1-15,-2 0 3 0,4 1-5 16,0-3 1-16,-3 0 3 0,1 0-1 16,0-1-1-16,-4-1-1 0,2 2 0 0,-2-2 2 15,-2 5-2-15,0 5 1 16,0-4 1-16,0 0 3 0,0-3-4 15,0-4-1-15,0 6 1 0,0 2 1 16,-2 0 8-16,1-1-4 0,-1-7-4 0,2-2-2 16,0-1 0-16,0 1 0 0,0 1 2 15,-1-3 9-15,1-4-13 0,-2-2 3 16,2-2 2-16,0-1-1 0,-2-1-1 15,-1 0-1-15,2-1 1 0,-1 0 2 16,-1 0-3-16,2 1 0 0,-1 0 0 0,2-2 2 16,0 3-4-16,0-2 1 0,0 3 2 15,0 3 0-15,0 8-2 16,-5 2 1-16,2-3 5 0,-1-4-3 15,4-7-2-15,0-4-1 0,0 2 1 0,0 0 2 16,-2-1-3-16,2 2 0 0,0-2 2 16,-2 1 0-16,2 0-2 0,0 0 1 15,0-3 0-15,0 2 1 0,0-4-2 16,0 2 1-16,2 0 0 0,-2 2 1 15,2 1-2-15,-2 0 2 0,1-4-1 0,-1-2-1 16,2 0-6-16,1 0-4 0,5-3-12 16,1-8-13-16,0-2-40 0,-1-4-40 15,-5 0-190-15</inkml:trace>
  <inkml:trace contextRef="#ctx0" brushRef="#br0" timeOffset="106562.09">10459 11640 3 0,'0'2'11'0,"0"-1"125"0,0-1-81 15,1 0-20-15,-1 0 7 0,0 0 3 16,2 0 0-16,-1-1-25 0,-1-3 3 16,0 0 4-16,0 0-4 0,0-1-5 15,0 3-4-15,0-2-2 0,-3 1-2 16,2 1 3-16,-3-1 1 0,4 3-4 15,0-1-1-15,-1 0-3 0,-1-1 0 0,2 2 0 16,-1-1-1-16,-1-1 3 0,1 1-5 16,-2-1 1-16,1-1 3 0,1 0-4 15,-4-1 0-15,0 1 0 0,-1-1 1 16,-2 0-2-16,-1 2 0 0,-2-1-1 15,-1 0 2-15,-2 2 1 0,1 0-3 16,-1 1 4-16,-1 0-2 0,-1 0-1 16,4 5-2-16,-3 3 1 0,1 1 0 15,1 2-2-15,1 2 3 0,1 2-4 16,-2 3 5-16,4 2-1 0,-2 3-2 15,7 1 0-15,2 1 2 0,2-1-3 0,0 3 1 16,9-1-1-16,2-1 3 0,6-1-2 16,2-3 0-16,1-1-1 0,5-2 2 15,3-4-1-15,4-3 0 0,2-5 0 16,4-6 2-16,0 0-2 0,1-4-1 15,-3-9 0-15,-5-1 2 0,-3-1 0 16,-5-3-2-16,-6 0 1 0,-5-1 3 16,-4 1-1-16,-8-5-1 0,0 2 2 15,-1-1 5-15,-13-2-4 0,-2 1-1 16,-4-2-2-16,0 1 1 0,-5 2-1 0,-1 3-3 15,-1 6 0-15,1 5-1 0,3 7-6 16,6 1-6-16,6 11-16 0,2 7-19 16,-1 4-34-16,1-1-90 0</inkml:trace>
  <inkml:trace contextRef="#ctx0" brushRef="#br0" timeOffset="107226.13">10502 12276 9 0,'2'1'14'15,"-1"-1"148"-15,1 0-106 16,-2 0-15-16,0 0 10 0,0-3-13 16,0 0-1-16,0-1-11 0,0 0-1 0,0 0-4 15,-3-1-2-15,-2 1-3 0,0-1-1 16,-1 0-1-16,1 1-3 0,-2-2 0 15,-4 2-1-15,0 3-2 0,-5 1 0 16,1 0 0-16,-4 3 2 0,-2 8-4 16,-3 4-1-16,3 2-3 0,-3 1 6 0,7 2-1 15,2 3 0-15,2 1-5 0,6 1 2 16,2 1-1-16,5 1-4 0,0 2 1 15,12-3 1-15,2-3 0 16,8-1-2-16,1-5 1 0,5-3 1 0,2-5 0 16,2-3-1-16,2-6 0 0,1 0 1 15,-1-4-2-15,-2-10 2 0,-1-1 0 16,-4-3 1-16,-6-1-1 0,-5 0-1 15,-9 0 4-15,1 0 2 0,-8 2 2 16,0-1-1-16,-9-1 0 0,-7 3-2 0,-2-2 0 16,-4 1-4-16,-4 1-1 0,-2 2 0 15,-2 1-3-15,-1 4-13 0,3 4-11 16,10 5-10-16,1 0-6 0,8 12-27 15,2 0-103-15</inkml:trace>
  <inkml:trace contextRef="#ctx0" brushRef="#br0" timeOffset="108010.17">10598 13000 10 0,'0'0'161'16,"0"0"-58"-16,0 0-71 0,0-4 3 0,0-2 1 15,0 0-3-15,0-1-4 16,0 0 0-16,-3-2-5 0,0 1 4 16,0-1-5-16,-2 1-1 0,1-1-3 15,-3 0-2-15,0 1-1 0,0 1 0 0,-2 1-1 16,-3 0-6-16,-1 2 0 0,-1 3-2 15,-1 1-3-15,-2 0-2 0,1 7-1 16,-5 3 0-16,2 4 1 0,-3 4 0 16,-1 3-1-16,3 2 2 0,0 4 2 15,3 1 0-15,4 2-3 0,4 3 1 0,3-1 0 16,4-1-2-16,2-2-2 0,5 1 1 15,7-4 2-15,7-3-2 16,4-2 0-16,5-3 0 0,5-7 1 16,4-4-1-16,5-6-1 0,1-1 2 0,0-3-1 15,-1-10 1-15,-5-3-3 0,-4-4 3 16,-8 1-1-16,-7-4 1 0,-8 3-1 15,-4 0 4-15,-6-2 0 0,-2 2 1 16,-10 1-3-16,-7-1 1 0,-4 2-1 16,-3-1 0-16,-4 0-3 0,-2 4 0 0,1-1-1 15,1 5-10-15,9 5-8 0,5 6-4 16,8 1-10-16,5 13-25 0,3 2-41 15,-1-1-222-15</inkml:trace>
  <inkml:trace contextRef="#ctx0" brushRef="#br0" timeOffset="108674.21">10531 13607 35 0,'0'2'-20'15,"0"0"234"-15,0-2-157 0,0 0-30 16,0 0 4-16,0 0 12 0,2 0 10 15,-2 0-20-15,0 0 1 0,0 0-5 16,0 0-1-16,0 0 2 0,2 1-8 16,-2 2 2-16,0 7-4 0,0 4 10 15,-2 4-4-15,-4 1-10 0,0 2-3 16,-1 2-3-16,0 3-3 0,-1 2-1 0,0 4 0 15,5 2-4-15,-3 1 1 0,1 1 1 16,5-1-1-16,-1-2-1 0,1-1-2 16,0-2 0-16,0-2 4 0,0-5 1 15,0 0-1-15,0-8-6 0,-2-2 6 16,2-2-3-16,0-8-2 0,0 1 1 0,0-4 2 15,0 0-1-15,0 0-2 16,0 0-3-16,0-5-8 0,5-3-9 16,4-4-25-16,3-2-27 0,2 0-54 15,-7-1-283-15</inkml:trace>
  <inkml:trace contextRef="#ctx0" brushRef="#br0" timeOffset="-149538.72">15838 8734 127 0,'0'0'25'0,"0"0"6"0,0-1 7 16,0-1 1-16,-1-2-6 0,-1 1-2 0,2 3-6 15,-1-4-2-15,1 3-7 16,0-2-3-16,0 2-1 0,-2-1 4 16,2-1-3-16,0 2-4 0,0-2-2 15,0 3 1-15,0-1 5 0,0 1-4 0,0 0-2 16,0-1 0-16,0 1-1 0,0 0 2 15,0 0-2-15,0 0 5 0,0 0-3 16,0 0-1-16,0 0 3 0,0 0 3 16,0 0-4-16,0 0-3 0,-1 1 2 15,-1 3-6-15,-1 4 0 0,0 3 2 0,0 2 1 16,0 4 3-16,-2 0 0 0,3 4-4 15,1 2 2-15,-1 0 0 16,1 5 1-16,1 0-4 0,0 2-1 16,0 3 1-16,0 2 0 0,0 2-2 0,-2 1 1 15,1 1-1-15,-1 0 1 0,2-2-1 16,0 0 1-16,0-1 1 0,0 1 1 15,5-3-5-15,-1 1 4 0,3 0 1 16,-6-2-2-16,4 0 0 0,-4-2 0 16,2-4 9-16,-1-2-13 0,0-2 2 0,-2 0 2 15,0-4 0-15,0 1-2 0,0 1 2 16,0-3 1-16,0 0 5 0,0-5-2 15,0-4-5-15,0 0 0 16,0-4 1-16,0-1-1 0,0 0-1 0,0-2 1 16,0-2-2-16,0 1 5 0,0-1-3 15,0 1 1-15,-2 0 1 0,-1 0 0 16,1 2-3-16,1-2 1 0,-2-1-2 15,1 1 2-15,1 0-1 0,-3 0 0 16,1-1 3-16,-1 0-3 0,-1 0-3 0,2 0-1 16,-2 0-4-16,4-3-6 0,-2-1-10 15,3 0-12-15,0-2-14 0,0 1-34 16,0-3-51-16,0-1-88 0</inkml:trace>
  <inkml:trace contextRef="#ctx0" brushRef="#br0" timeOffset="-148389.66">15823 8698 116 0,'0'0'59'0,"0"1"-13"0,0-1 3 16,0 0 1-16,0 0-10 0,0 0-12 15,0 0-3-15,0 0-1 0,0 0 2 0,0 0-8 16,0 0-4-16,0 0-4 0,3 0 0 15,2 0-4-15,-1 0 4 0,4 0-2 16,0 0 0-16,-2 2-2 0,5 1-1 16,0 1 0-16,3 1 0 0,4 1-3 15,4 3 3-15,-2-1-1 0,3 5 0 0,2 3-1 16,1-1-1-16,4 4 2 0,1-1-1 15,3 0-1-15,3 0-1 16,2 1-2-16,0 0 5 0,1 1-3 16,2-1 0-16,0 1 1 0,1 1 0 0,-1 0-1 15,-3 0-1-15,0 4 1 0,-5-1-1 16,-5 0 0-16,-1 3 0 0,-5-4 2 15,-3 3 0-15,1 0-1 0,-4-1 1 16,-2 1 4-16,1-1 0 0,-6-1 0 16,1 1-3-16,0 0 1 0,-5-4-2 0,1 2 0 15,-1-1-2-15,-5 0 2 0,1-1-2 16,-2 1 0-16,0-4 13 0,0 0-18 15,-2-1 5-15,-5-4-1 16,-4 0 1-16,1-1 2 0,-5 0 2 0,-1 0-4 16,-2 0 0-16,-2-1 1 0,-2-2-1 15,0 3 1-15,-4-1-1 0,1-3 1 16,-4 2 1-16,-7-2-1 0,-3 0-2 15,-3 0 3-15,-4-1-1 0,-2 0-1 16,-3-1 2-16,4-1 1 0,1 1 8 0,2-3-2 16,5 1-2-16,2-1 2 0,5-1-2 15,1 3-5-15,3 1 1 0,6-3 0 16,2-1-3-16,4-1 0 0,4-1 2 15,3 2-1-15,2-1-1 0,4-1-1 16,2 0 1-16,1 0-4 0,1 0-14 16,9 0-9-16,2-3-13 0,7-3-38 15,-2-5-99-15</inkml:trace>
  <inkml:trace contextRef="#ctx0" brushRef="#br0" timeOffset="-145057.47">16961 9251 104 0,'1'0'44'0,"-1"0"-9"16,2 0-2-16,-2 0-1 0,0 0 2 15,0 0-5-15,0 0 0 0,0-1-3 16,0-1-5-16,0 1-7 0,0 1 5 15,0-1 1-15,0 0-5 0,0 0-4 16,0 0 4-16,0 0-3 0,0 0-2 0,0 0-3 16,0 0 0-16,0 0 1 15,-2 0 0-15,1 1 1 0,-1-3-3 0,-1 2 3 16,2 0-4-16,-4-2 0 15,2 1 0-15,-2 1-1 0,-1-1-1 0,-2 2 1 16,2 0-3-16,-5 0 4 0,2 0 0 16,0 0-2-16,-1 0-3 0,-1 2 5 15,2 2-2-15,0 0-2 0,-1 3 1 16,3 1-1-16,-3 2 1 0,3 0 0 15,0 4-1-15,4-1 1 0,3 3-2 0,0 0 0 16,0 1 0-16,8 0 1 0,1 0 0 16,4-2-1-16,4 1-1 0,3-4 3 15,0-1-1-15,5-4-2 0,0-3 1 16,1-4 9-16,2 0-12 0,-5 0 0 15,-3-6-7-15,-1-3 17 0,-3-2-3 16,-2-3-6-16,-2 0 3 0,-6 0 1 16,-1 0 1-16,-5-1-2 0,0 0 2 15,0 1 0-15,-2 0 0 0,-7-1-2 16,0 1-1-16,-4-1 2 0,-2 2-2 0,-2 3-3 15,-2 3-7-15,2 6-14 0,1 1-13 16,6 2-21-16,0 7-42 0,-1 2-61 16</inkml:trace>
  <inkml:trace contextRef="#ctx0" brushRef="#br0" timeOffset="-144124.41">17173 9337 145 0,'0'0'39'0,"0"0"-12"16,0 1 11-16,0-1-3 15,0 0 2-15,0 0-8 0,0 0-9 16,0 0-6-16,2 0-4 0,2 0-5 15,1 1 11-15,1-1 9 0,3 1-3 16,4-1-8-16,-1 0-4 0,4 0-3 0,1 0 4 16,6 0-3-16,5 0 0 0,3 0-3 15,5 0 1-15,4-4-5 0,3-1 0 16,9 0 3-16,6-1-2 0,8 1-2 15,3 0 0-15,1 1 1 0,1-1 1 16,1 1-2-16,4 0-1 0,3-1 3 0,-2-1-1 16,2 0-1-16,-3 1-1 15,-3 2 2-15,-5-1 0 0,-6 0-1 16,-1 1 0-16,-4-1 1 0,-6 1-2 15,-4 1 1-15,-7 1 0 0,-6 1 1 0,-6 0 4 16,-8 0-4-16,-4 0 5 0,-5 0 8 16,-5 0-12-16,-3 0 0 0,0 0 0 15,-1 0 3-15,1 0-3 0,-2 0 0 16,-1 0 0-16,0 0 4 0,0 0-1 15,-1 0-2-15,-5 0-8 0,-4 0-24 0,1 0-43 16,-2 0-84-16,0 0-148 0</inkml:trace>
  <inkml:trace contextRef="#ctx0" brushRef="#br0" timeOffset="-142931.34">14973 8852 62 0,'0'0'128'0,"0"0"-94"16,-1 0 24-16,-1-4-10 0,1 2-8 15,-1 0-6-15,0 0 3 0,2 0-11 16,-1 2 0-16,1-1-3 0,0 1-4 15,0 0-4-15,0 0-3 0,0 0-2 0,0 0 3 16,0 0-2-16,0-1-8 0,0-2 0 16,3 2 0-16,6-1 0 15,4 2-2-15,2-3-1 0,8 3 3 16,5-2 0-16,6 2-3 0,10 0 1 0,9 0 0 15,2 0 1-15,9 0-1 0,-2 2-1 16,2 0 1-16,-2 2 0 0,-5 1-1 16,-3-1 0-16,-6 2 1 0,-3-1-3 15,-4-1 4-15,-6-1-2 0,-2-1-1 16,-2 2 0-16,-8-4 2 0,-4 1 0 15,-7 0 0-15,-7-1 0 0,-2 0-1 0,-3 0 3 16,0 0 1-16,0 0-1 0,0 0 3 16,0 0-1-16,0 0-2 15,-2 3-1-15,-1-1-4 0,-3 1 0 16,1 3 2-16,1-2 0 0,-1 2 2 0,0 1-4 15,-1 0 1-15,0-1-5 0,0 0-1 16,-1-3-5-16,1 1 1 0,2 0-13 16,-1-3-14-16,-1 4-44 0,-5-5-73 15,0 0-140-15</inkml:trace>
  <inkml:trace contextRef="#ctx0" brushRef="#br0" timeOffset="-142304.31">14964 9252 171 0,'1'0'82'0,"-1"0"-38"0,0 0 18 16,2 0-19-16,4 0-11 0,3-3-4 15,7 1 6-15,4-1-9 0,7 1-7 16,2 2 2-16,7 0-7 0,7 0-2 16,7 0-4-16,4 0-1 0,5 0-1 0,1-1-3 15,-5-1 0-15,-3 2 2 0,-4 0-4 16,-3 0 1-16,-3 0-1 0,-3-2 2 15,-2-1 0-15,-4 2-2 0,-4-2 0 16,-3 0 2-16,-7 1 3 0,-7 0-3 16,-7 0-1-16,-3 2 5 0,-2 0 4 15,0 0-7-15,0 0-2 0,-2 0 4 16,-3 0-5-16,1 0-1 0,-2 0 1 15,-1 0 1-15,3 3-1 0,-2-1-1 16,-1-1 0-16,1 1-5 0,0 1-8 0,0 0-15 16,0 1-18-16,-1-1-30 0,-2-1-53 15,-2-2-117-15</inkml:trace>
  <inkml:trace contextRef="#ctx0" brushRef="#br0" timeOffset="-141705.28">15164 9609 35 0,'-9'0'37'0,"4"0"-18"16,-1 0 14-16,0 0 8 16,1-1-2-16,0 1 7 0,2-2-4 15,0 2-7-15,-3-2 1 0,1 1-1 0,1 0 1 16,-1 0-3-16,0 0 0 0,1-1-4 15,0 1-5-15,4 1 0 0,0-1-6 16,0 1-6-16,0 0-7 0,4 0-5 16,8 0 5-16,11 1 1 0,5 2-5 15,8 1 3-15,10 0-2 0,5-2-2 16,10-2 1-16,1 1 1 0,0-1 0 0,-5 0-3 15,-4 0 2-15,-5 0-1 0,-5 0 1 16,-4-3-1-16,-6-1 0 16,-7 0 2-16,-7 1 0 0,-5-1-1 15,-2-1 5-15,-3 2-1 0,-1-2 1 0,-3 2-4 16,-1-1-1-16,-4 1 1 0,0 2 1 15,0 0-2-15,0 1-5 0,0 0-11 16,0 0-37-16,0 0-51 0,-6 4-103 16</inkml:trace>
  <inkml:trace contextRef="#ctx0" brushRef="#br0" timeOffset="-140361.22">14048 8829 110 0,'0'3'55'15,"0"-2"-32"-15,0 1 13 0,0 0-1 16,-2-2-3-16,2 1-3 0,0-1-10 15,0 0-2-15,0 0 5 0,0 0 2 16,0-3 0-16,2-2-2 0,2-4-5 16,4-3-6-16,1 1 2 0,5-3 3 0,2-3-2 15,1-2-7-15,3-3-1 0,-1-4 0 16,4 1-1-16,0 1-4 0,0-1 4 15,-1 6 4-15,0 2 2 0,-5 3-3 16,0 5-2-16,-6 3 1 16,-4 3-1-16,1 3-6 0,-5 0 1 0,0 0 2 15,4 7 0-15,-7 5-1 0,1 5 3 16,1 5-2-16,-1 2-1 0,1 5-2 15,3 0 1-15,-2-1-1 0,1-1 1 16,2-1-1-16,1-2 0 0,-1-3 2 16,2-1-1-16,-2-2-1 0,2-1 0 0,-1 0 1 15,-2-3 0-15,1-2-2 0,0-2 0 16,-3 0 0-16,1-4-4 0,0 1-7 15,-2-6-6-15,1 0 2 0,-2-1-6 16,-1 0-4-16,0 0 1 0,2-2-15 16,-2-7-40-16,0 0-54 0,-11-2-107 15</inkml:trace>
  <inkml:trace contextRef="#ctx0" brushRef="#br0" timeOffset="-140179.22">14065 8798 145 0,'15'5'194'0,"2"0"-186"15,7 3 19-15,2-3 18 0,3 3-23 16,1-2-4-16,4 0-3 0,2-1 3 16,-2 1-4-16,0 0-12 0,-5 0-2 15,-6 3 1-15,-2-2-17 0,-4 1-48 16,-6-3-58-16,-7-3-82 0</inkml:trace>
  <inkml:trace contextRef="#ctx0" brushRef="#br0" timeOffset="-139512.15">14288 9220 129 0,'0'5'27'0,"0"2"2"15,0 2 9-15,-2-1-6 0,2 2 0 16,0-1 27-16,0-1-27 0,0-1-13 0,-1-1 9 15,-2 1-4-15,1-1-1 0,-1 0-3 16,0 0-2-16,-2-2-6 16,1-2 1-16,-3 0-1 0,3 0 7 15,-1-2-2-15,-1 0-2 0,-2-2-2 16,4-6 3-16,-3-2-7 0,4-1 2 0,2-5 3 15,1-2-4-15,0-1-4 0,0-7 1 16,9 0 0-16,0 0-1 0,5-1-5 16,2 2-1-16,4 5 0 0,0 1-1 15,6 3 3-15,1 4-3 0,1 0 1 16,1 7 1-16,-4 4-2 0,-5 1 0 0,-7 0 0 15,-4 6-1-15,-6 5-5 0,-3 2 1 16,0 3 2-16,-9-1 2 16,-4 3-1-16,-2-1 5 0,-2-1-3 15,0 1 2-15,-2-1-1 0,-1 0 0 0,1 1 0 16,1-4-1-16,7 0 1 0,3-5-1 15,6-3 1-15,2-1 0 0,0 0-1 16,2 1-3-16,7-3 3 0,7-1 1 16,2-1 0-16,3 0-1 0,3 0 1 15,1 0 1-15,-2 0-3 0,4 0-1 16,-4 0-3-16,-1 3-3 0,-2 1-2 0,-6 0 3 15,-5 0-5-15,-3 0 0 0,-6-2 8 16,0 2 7-16,-4 2-1 16,-7 0 2-16,-5 1-2 0,-1 0 3 0,-1-2 5 15,-2 2-2-15,-4 1 0 0,0 1-2 16,-3-1 0-16,4 2-1 0,1-1-3 15,7-1-2-15,4-2 1 0,6-1-3 16,4 0-19-16,1-2-25 0,0 2-48 16,0-3-68-16,0-2-142 0</inkml:trace>
  <inkml:trace contextRef="#ctx0" brushRef="#br0" timeOffset="-139104.15">14431 9581 6 0,'1'-3'280'0,"-1"-4"-211"0,-1 2-18 15,-6 0 1-15,-3 2-13 0,-4-1-3 16,-2 4-7-16,-4 0-3 0,-5 0-8 0,0 10-6 16,-3 2 1-16,0 3 6 0,4 5-3 15,0 1-3-15,6 2-2 0,7 0-2 16,8 0-9-16,3-1 0 0,8-1 0 15,10-1 1-15,5 0-4 0,7 0-5 16,6-4-9-16,7-3 0 0,10 1-28 16,4 0-8-16,7-5 22 0,-1 2 30 15,-5-6-109-15,-7-5-222 0</inkml:trace>
  <inkml:trace contextRef="#ctx0" brushRef="#br0" timeOffset="-132390.75">17155 8409 157 0,'-5'0'41'0,"2"0"6"0,1-1 3 15,1 0-10-15,-1 0-3 0,2 1-7 16,-1-1-7-16,1 0-5 0,0 1 1 16,0-1-8-16,0 1 1 0,0 0-2 0,0 0-5 15,0 0 1-15,0 0-2 0,0 0 2 16,0 0-3-16,0 0-1 0,9 0 2 15,6 0 4-15,6-1 5 0,5-5-6 16,6-4-2-16,4 2-1 0,3-3-1 16,7-1 2-16,1 4 7 0,-2 0-4 0,-2 2-1 15,-7 2-7-15,-7 2 1 16,-7 1-1-16,-10 0 2 0,-4 1-2 15,-5 0 0-15,-3 0-1 0,0 0 5 16,-4 0-3-16,-6 1-5 0,-4 5-7 0,0 0-4 16,1 0-3-16,0 0-10 0,2-1-17 15,-1 4-23-15,-5-3-46 0,-2 1-100 16</inkml:trace>
  <inkml:trace contextRef="#ctx0" brushRef="#br0" timeOffset="-132141.75">17347 8431 66 0,'3'1'260'0,"-3"-1"-190"0,0 2-19 16,0 6-12-16,0 1 7 0,-2 4-6 15,-2 4-11-15,-1 2-6 0,-4 3 1 16,1 2-11-16,-3 2 0 0,0 1-2 15,0-2-3-15,2-1-5 0,1 0-1 0,4-4-3 16,1-2 2-16,3-4-2 0,0 0 1 16,0-4 1-16,1-2-9 0,8-2-14 15,1-4-13-15,5-2-13 16,4 0-19-16,1-9-24 0,0-5-125 0</inkml:trace>
  <inkml:trace contextRef="#ctx0" brushRef="#br0" timeOffset="-131766.72">17576 8561 264 0,'0'0'61'0,"0"0"-29"16,0 0-14-16,0 1-4 0,0 5 7 15,0 3-9-15,0 3-3 0,0 1 0 16,0 1 2-16,0 1-3 0,0 0-1 15,0 0 16-15,0-2-8 0,0 0-5 16,0-2 1-16,0-4-1 0,0-3-3 16,0 0-3-16,-1-4-1 0,1 0 9 15,0 0 4-15,0-11-13 0,0 0-2 16,0-2 2-16,0-3-3 0,3 0 0 0,-2 1-1 15,4 0 4-15,-2 0-3 0,2 4 0 16,-1 2 2-16,1 2 0 0,0 4-2 16,-2-1 0-16,1 4 0 0,1 0 4 15,0 0-4-15,-2 4 0 0,3 2 0 16,-1 3 3-16,1-3-2 0,2 1-2 15,-4-1 1-15,4 0-1 0,-2 0 1 16,2-1 2-16,-3-1-2 0,-1 0 0 16,2-1-8-16,4 0-11 0,1-1-11 15,4-2-24-15,1 0-52 0,-2-2-119 0</inkml:trace>
  <inkml:trace contextRef="#ctx0" brushRef="#br0" timeOffset="-131245.68">17888 8551 29 0,'0'5'294'0,"-5"-3"-238"0,-1 4-12 15,0 3-5-15,-2 2-9 0,0 0 6 16,5 3-17-16,2-3-13 0,1 0-3 16,0-2-1-16,4-1-2 0,4-1-2 0,6-1 2 15,0-2 0-15,3-1-5 0,2-2 0 16,-1-1-7-16,-1 0-6 0,0 0-1 15,-1-3 9-15,-1 2 5 0,-4 1 1 16,-5 0-3-16,-1 0 2 0,-5 0 1 16,2 2 4-16,-2 5 0 0,0 4 1 0,0 1 2 15,0 6-2-15,0 0 0 16,0 2 2-16,-2 5 6 0,-3 0-8 15,1 4-1-15,-2 5 0 0,-4-1-1 16,2-2 5-16,-1-3-1 0,-2-6-2 0,4-4 1 16,-3-1 3-16,2-6 6 0,1-1 4 15,1-4 2-15,-1-4 0 0,4-1-2 16,-1-1 0-16,-1 0-1 0,-1-8-3 15,4-4-2-15,1-6-1 0,1-2-1 16,1-6 5-16,7-5-10 0,1-1-2 0,2-3 3 16,1-5 0-16,2-4-3 0,5-4-1 15,3-4 1-15,3 4-3 16,4 7-4-16,-1 9-1 0,0 11 1 15,-3 8 3-15,-2 4-1 0,-3 5-3 0,-3 4 5 16,-6 0-2-16,-3 0 4 0,-7 4-3 16,-1 8 4-16,-1 5 2 0,-10 2-1 15,-3 2-1-15,-3 1 2 16,-2-1 0-16,-1 0-1 0,1 3-1 0,4-4 0 15,1-2 1-15,5 0-3 0,6-6-22 16,3-1-40-16,0-1-32 0,1-6-89 0,5-2-41 16</inkml:trace>
  <inkml:trace contextRef="#ctx0" brushRef="#br0" timeOffset="-130819.65">18274 8681 42 0,'9'-10'107'0,"4"-7"8"0,-1-2-68 15,2-4-1-15,0-2-15 0,1-3-1 16,-1-4-4-16,3-4-2 0,0-3-11 15,-3-2-1-15,3-1-8 0,-3 2-1 0,0 4 1 16,-3 7 5-16,-5 8 10 0,-2 8-2 16,-4 3 3-16,0 4 0 0,0 4 0 15,-4 2-6-15,-3 0-5 16,-4 10-7-16,0 7 0 0,0 6-1 0,-1 7-2 15,-4 4 3-15,4 7-1 0,-4 2-1 16,5 3-2-16,4 0 0 0,2-3-5 16,5-2 0-16,2-4 6 0,8-5 1 15,7-3-1-15,4-5-2 0,3-6 2 16,4-6 0-16,2-3 0 0,1-8-2 0,1-1 1 15,1-7 3-15,-2-11-1 0,-2-4-5 16,-2-1 3-16,-7-3 1 0,-6-1-2 16,-5 1 3-16,-7-1 0 0,-2 0 2 15,0 7 1-15,-14 2-1 0,0 5 10 16,-6 7 5-16,-4 4-1 0,3 2-3 15,-1 7 2-15,5 5 0 0,0 8-6 16,3 3-4-16,2 4-3 0,4 5-1 16,3 1 0-16,5-1-1 0,6 1-1 15,13-7-10-15,7-3-21 0,11 0-28 0,15-7-67 16,8-8 34-16,7-4-96 0</inkml:trace>
  <inkml:trace contextRef="#ctx0" brushRef="#br0" timeOffset="-130235.63">19108 8536 53 0,'5'3'196'0,"-4"-3"-98"0,-1 0-47 15,0 2-8-15,0 1-8 0,0 2 9 16,0 4-6-16,0 2-10 0,-5 2-5 0,2 2-5 16,-3-1-6-16,2 1-4 15,2-3-1-15,-3 1-3 0,4-3-2 16,-1-1-1-16,1-3-2 0,1 0 2 15,0-1-2-15,0-4-6 0,3 1-16 0,5-1-13 16,2-1-32-16,4-1-31 0,-1-10-102 16</inkml:trace>
  <inkml:trace contextRef="#ctx0" brushRef="#br0" timeOffset="-129874.6">19345 8511 328 0,'0'0'73'15,"0"0"-21"-15,0 4-10 0,-5 8 2 16,-2 1-7-16,-3 4-9 0,3 1-5 16,0 4-2-16,-3-1-8 0,0 1-2 15,4-2 11-15,3-6-15 0,3-1-5 16,0-3-2-16,5-6 1 0,2 1 0 15,4-5 0-15,2 0-1 0,4-2 3 0,4-10-6 16,0-3-5-16,0 1-5 0,-2-1 6 16,-5 3 0-16,-3 0-2 15,-2 3 4-15,-3 2 1 0,0 3 2 16,-2 0 0-16,-1 3 1 0,-3 1 1 0,0 0 2 15,0 0-1-15,0 6-2 0,-3 4 3 16,-5 1 0-16,2 1-1 0,-1 4 0 16,4-4 0-16,3 2-2 0,0-2 0 15,3-3 0-15,5 0-4 0,5-3-22 16,2-2-20-16,5-2-21 0,2-2-27 0,0-2-91 15</inkml:trace>
  <inkml:trace contextRef="#ctx0" brushRef="#br0" timeOffset="-129457.58">19700 8654 194 0,'0'4'68'0,"0"4"-39"15,0 3 13-15,-3 0-11 0,2 3-5 16,-3 2-4-16,1 3-2 0,0 6 7 16,-1 1 4-16,-1 1-14 0,-1 3-6 15,0-1 3-15,1-1-5 0,0 0 1 0,-1-3 6 16,-2-5-2-16,4-3-6 0,-4-4 1 15,5-5-1-15,-2-4 8 0,-1-4 0 16,1 0 7-16,1 0-5 0,-3-10-4 16,4-4-7-16,0-4 0 0,-1-6-3 15,2-3 2-15,-1-2-3 16,3-3 0-16,0 0 3 0,3-4-4 0,8-4-1 15,4-2 1-15,4-7-2 0,6-4-1 16,4-1-1-16,5 2-1 0,2 7-8 16,1 9-2-16,-4 13 2 0,-4 9 5 0,-1 9 2 15,-3 5-2-15,-5 0 2 0,-3 9 3 16,-6 4 3-16,-5 4-4 0,-6 4 2 15,0-1 0-15,-8 1 2 0,-7 2-2 16,-2 0 3-16,-2-1 1 0,-1 1 1 16,0-2 2-16,-2-3-1 0,2 0 0 15,3-4-1-15,3-2-6 0,3-1 2 16,8-5 0-16,0 0-3 0,3-1-7 15,0-2-11-15,2 1-19 0,5-4-19 16,7 0-25-16,2-2-54 0,-1-10-135 0</inkml:trace>
  <inkml:trace contextRef="#ctx0" brushRef="#br0" timeOffset="-128822.54">20043 8495 110 0,'0'0'283'0,"0"-1"-226"16,0 1 5-16,-5 1-16 0,-4 8-18 15,-2 2 7-15,2 1 0 0,-2 2-13 16,5 2-11-16,1-2-7 0,0-1 0 0,5 1-4 16,0-4 1-16,5 0-1 0,7-4 1 15,2-3 2-15,6-2-1 0,5-1-2 16,2-2 0-16,-1-6-2 0,-3-1-6 15,-3-3-6-15,-1 2 1 0,-7-1 6 16,-2-1-5-16,-3 5 3 0,-2-2 2 0,-3 4 2 16,1 1 1-16,-3 2 3 15,0 1 1-15,0 1 3 0,-5 0-5 16,-1 0 0-16,3 3 4 0,-2 3-3 15,4 2 0-15,1-1-3 0,0 0 1 0,1 1 2 16,5 0-3-16,4-2-5 0,1-1 5 16,6-2 2-16,-3-3 0 0,-1 0 0 15,6 0 2-15,-2-6 2 0,3-4-2 16,-1-3 0-16,0-2 2 0,-2-3 0 15,0-2 1-15,-3-2 2 0,-2-2 2 0,2-3 2 16,-5-1-2-16,1-2 1 0,0-3 1 16,-3-2 0-16,0-1-2 15,1 0-6-15,0 2 3 0,3 5 0 16,-2 8 0-16,-1 5-3 0,0 8 4 0,-7 4 2 15,-1 4-2-15,0 0-6 0,0 10 1 16,0 6 3-16,0 8 0 0,-8 6-1 16,-3 5-3-16,-1 7 3 0,-2 2 0 15,-5 3-1-15,6 1 0 0,0-6 0 16,4-3-1-16,6-8 0 0,3-8 0 0,0-9 2 15,0-3-2-15,0-7-1 0,4-3 1 16,4-1 2-16,5-6 2 0,7-10-3 16,5-4 2-16,-1-2-2 15,1 0 0-15,-2 3-2 0,-4 4 1 0,-2 2 1 16,-3 5-1-16,-3 2-2 0,0 2-1 15,0 4-5-15,1 0-9 0,7 0-10 16,2 0 6-16,6 6-18 0,4-2-69 16,-7-4-64-16</inkml:trace>
  <inkml:trace contextRef="#ctx0" brushRef="#br0" timeOffset="-126941.43">7983 7897 115 0,'0'0'187'0,"0"-1"-144"0,0 0 0 15,0 1-6-15,0 0-10 0,0 0-9 16,0 9 1-16,0 3 3 0,0 3-5 16,0 3-5-16,0 0-5 0,0 1 2 15,0 1 1-15,0-2-1 0,0-2-2 16,0 3-5-16,0-5 1 0,0-1-1 0,0-3-3 15,0-3 2-15,0-3-1 0,0-1-8 16,0-2-12-16,1-1-10 0,7 0-1 16,-2-10-14-16,5-5-45 0,-3-6-40 15,-4-2-67-15</inkml:trace>
  <inkml:trace contextRef="#ctx0" brushRef="#br0" timeOffset="-126650.41">7984 7771 129 0,'-6'-11'157'15,"-2"3"-100"-15,2 4 14 0,3 2-6 0,1 2-24 16,2 0-3-16,0 5-26 0,0 10-10 15,7 5 9-15,2 3-5 0,5 2 0 16,1 0-4-16,4 0-2 0,-3 2-1 16,4 2 4-16,-2 1-3 0,-1-1-3 15,2 1 4-15,-5-2-2 0,-3-2-3 16,-4-3 0-16,-3-2 2 0,-4-4 4 15,0-1-1-15,-7-2-1 0,-2-2 1 16,-3 0 3-16,-2-1-4 0,1-3 0 16,-1-1 2-16,0-2-2 0,-1-3 2 15,3 2-1-15,1-4 2 0,1 0 0 0,3 0-2 16,-1 0-2-16,2-5 1 0,1 3-1 16,5-4-9-16,0 0-25 0,2-1-11 15,7-2-23-15,5 1-32 0,-3-2-83 16</inkml:trace>
  <inkml:trace contextRef="#ctx0" brushRef="#br0" timeOffset="-125802.36">8288 8049 193 0,'0'-4'92'0,"0"1"-30"16,0 3 17-16,0-2-12 0,0 2-16 0,0 0-16 15,0 2-13-15,-1 7-10 0,-4 5 2 16,0 3-1-16,2 0-5 16,2-1 4-16,1-1-9 0,0-2-1 15,4-1-2-15,7-4 1 0,2-2 0 0,2 0 1 16,2-5-2-16,3-1 2 0,2 0 0 15,-2-5-3-15,0-5 1 0,-1 2 2 16,-4-2-1-16,-5 2-1 0,-3 0-1 16,-3 1 2-16,-4 2 2 0,0 2-3 15,0 2 0-15,-2 1 1 0,-4 0-1 0,0 0-1 16,-1 3-2-16,1 4 2 0,2 2 0 15,0 0 1-15,1 1-6 0,3-1-3 16,0 0-4-16,2-1-5 16,6 0 0-16,2 0 5 0,4-5 9 0,2 1 0 15,1-3-5-15,-2-1 7 0,1 0 0 16,1 0-6-16,-1-6 0 0,-1-1 7 15,2-3 4-15,-5 1-3 0,-1 0 0 16,-1 1 1-16,-7-2 6 0,-2 1 2 16,-1 0 5-16,0 1 1 0,-1 0-1 0,-9 3 1 15,0 0-2-15,-3 2-2 0,-1 3 2 16,0 0-3-16,0 5-4 15,3 6 0-15,-1 1-4 0,6 3 1 0,-2 0-3 16,3 0 1-16,5 1 1 16,0-4-3-16,2 1-1 0,9-4 2 0,-2-2 0 15,5-1-1-15,2-4-5 0,2-2-2 16,5 0-3-16,1-3-3 0,-1-5 2 15,-1-3-1-15,-4 2 0 0,-4 1 1 16,-6 0-6-16,-2 4 3 0,-4 0 8 16,-1 2 1-16,1 2 1 0,-2 0 4 0,0 0 4 15,0 0-3-15,0 0-4 0,-3 2 3 16,1 2 3-16,2-3-2 0,0 0-2 15,0 1 4-15,5-2-2 0,4 0 3 16,2 0-3-16,3-9 2 0,5-4 0 16,2-2-2-16,-1-6 1 0,2-4 2 15,-3-1 3-15,-4-4 1 0,-1-1-1 16,-4 0 3-16,-3 0-5 0,-1-3-2 15,-4 0-2-15,-2-3 2 0,0 2 0 16,0 3-1-16,-5 7-2 0,2 10 4 0,-3 7 8 16,-2 8 8-16,1 4-12 0,-4 13-1 15,-3 8 1-15,1 8 0 0,-2 5-2 16,-2 6-5-16,4 3 3 0,1 2-2 15,4 0 0-15,8-5 0 0,5-6-1 16,13-7-6-16,10-3-2 0,6-6-5 16,8-5-44-16,8-5-8 0,4-6-40 15,8-6-44-15</inkml:trace>
  <inkml:trace contextRef="#ctx0" brushRef="#br0" timeOffset="-125105.33">9417 8047 4 0,'3'2'69'16,"-3"-2"145"-16,0 0-153 0,0 0-13 15,0 2 6-15,0 6-8 0,0 1-5 16,-3 3-10-16,0 1-7 16,0 0-5-16,-1 0-3 0,1 0-4 0,3-1-2 15,-1-3-7-15,1-1-1 0,0-1-2 16,0-1 1-16,0-2 0 0,0 0-1 15,3-3-1-15,2 1-3 0,1-1-13 16,2-1-7-16,-1 0-15 0,4-2-19 16,-2-6-43-16,-1-2-71 0,-2 1-68 0</inkml:trace>
  <inkml:trace contextRef="#ctx0" brushRef="#br0" timeOffset="-124741.3">9561 8051 287 0,'0'-1'68'0,"1"1"-26"15,3 0 23-15,-4 0-16 0,1 7-4 16,2 3-6-16,-1 4-13 0,-2-1-10 0,0 2 1 16,0-2-5-16,0-3-5 0,0 1-3 15,0-4 1-15,0-1-2 0,0-2-2 16,0-2-1-16,6-2 0 0,3 0 2 15,4 0 0-15,2-4-1 0,4-6-1 16,-2-1-6-16,5-2-1 0,-4 0-1 16,-1-2-2-16,-1 2 6 0,-4 3-1 15,-1 0 1-15,-5 3-2 0,-1 2 5 16,-4 3 0-16,-1 2 0 0,0 0 3 15,0 0 1-15,0 4 2 0,-3 8-3 16,-3 2 8-16,-2 2-7 0,1 1 1 0,0 0 0 16,3 1-1-16,1 1-5 0,1-1 2 15,2-1 0-15,0-2 0 0,0-2 1 16,8-3-9-16,3-3-14 0,3-4-15 15,1-1-19-15,4-2-28 0,-1 0-48 16,3-8-117-16</inkml:trace>
  <inkml:trace contextRef="#ctx0" brushRef="#br0" timeOffset="-124285.28">9952 8128 45 0,'0'0'85'0,"0"0"64"0,0 0-122 16,0 2 0-16,0 5 24 0,0 5-19 15,0 1-14-15,0 3-9 0,0 3-3 16,-3 2 0-16,3 5-6 0,0 1 2 15,0 2 4-15,0-1 4 0,0-1 0 0,0 2 2 16,0 0 4-16,-4-4 17 16,0-2-3-16,1-6-24 0,0-7-3 15,-1-3 2-15,3-3-3 0,-2-2 3 16,-2-2 1-16,4 0 6 0,-2-3-5 0,-1-4-2 15,1-5 3-15,0-2 0 0,3-4-1 16,0 0-2-16,0-5 4 0,0-1 2 16,0-3-7-16,0-5 1 0,8-4-1 15,4-3-4-15,2-7 0 0,5-2 0 16,4-2-1-16,0 0-8 0,4 9 0 0,-1 10 4 15,-1 10 3-15,1 9 0 0,-1 5-1 16,-2 3 1-16,1 4 2 16,-4 0 0-16,-5 1-2 0,-2 10 1 15,-7 2 1-15,-3 4 0 0,-1 3-1 0,-2 0 1 16,-4 2 2-16,-3 0-1 0,-9-1-1 15,1-2 1-15,-2-1 0 0,-5-3 0 16,0-1-1-16,4-1 1 0,-3-3 1 16,4 0-2-16,8-2-1 0,0-6 1 15,6 2 0-15,3-2-8 0,-2-2-13 0,2 1-10 16,3 0-18-16,3-1-18 0,4 0-35 15,-2 0-98-15</inkml:trace>
  <inkml:trace contextRef="#ctx0" brushRef="#br0" timeOffset="-123446.23">10333 8062 206 0,'0'-3'115'0,"0"1"-62"0,0 2 19 16,0-1-23-16,-3 1-11 16,0 0-6-16,-2 3-18 0,2 6-5 0,-2 4 3 15,1 1 0-15,1 1-2 0,-2-1-4 16,0 1-2-16,4-1-2 0,1-1 4 15,0-3-5-15,3-1-1 0,5-4 2 16,4-3 0-16,0-1-1 0,4-1-1 16,3-1 2-16,4-8-1 0,-3 0-3 0,0-3 2 15,-4 1-1-15,-2 0 2 0,-4 0-3 16,-2 2-2-16,-2 0 4 0,-1-1 0 15,-5 5-1-15,0-2 0 0,0 5 1 16,0 1 2-16,0 1-2 0,-1 0-3 16,-4 2-1-16,-1 6 5 0,3 1-2 15,-1 0-3-15,3 1-2 0,1-1 4 16,0 0-8-16,0 0 2 0,3 0 4 15,2-2 2-15,2-1 2 0,4-1-4 16,0-3 0-16,0-1 8 0,0-1-4 0,3 0-2 16,-2-3 4-16,1-4-2 0,-1-4 1 15,0-2-1-15,1-1 0 0,-2-4 2 16,-1 1-2-16,0-3-1 0,-2-1 2 15,-2-3 0-15,1 0-1 0,-3-2-1 16,0 1 1-16,-1-4-1 0,-1 0 1 16,-1-2 2-16,-1-1-2 0,2 0-2 15,1 4 2-15,-1 3 0 0,-1 5 3 16,2 4 0-16,-1 3-2 0,2 4 1 15,-2 4 0-15,-2 3-1 0,2 1-2 0,-1 1-3 16,2 0 4-16,-1 0 0 0,-1 0-1 16,-1 5-1-16,0 2 2 0,0-1 0 15,0-1-1-15,0 0-1 0,0 2 1 16,0-1 3-16,0 1-3 0,0 4 0 15,0-1 1-15,0 6 1 0,0 2-1 0,0 2-1 16,0 4 2-16,0 1 0 16,0 2-1-16,0 4-1 0,-1-1 2 15,-2 2 1-15,0 1-2 0,-1 0-1 16,0-2 2-16,-1-3 0 0,2-4 0 15,0-9-1-15,3-6 1 0,0-4 0 0,0-4-1 16,0-1 0-16,0 0 6 0,2-6-1 16,7-5-5-16,-3-2-1 0,5-3 1 15,1-3 1-15,1-4-1 0,2 3-1 16,-1 0 1-16,2 2 0 0,-5 5-1 15,1 4-1-15,-6 4 3 0,0 2-1 0,2 3-2 16,-2 0 2-16,2 0-1 16,0 0 0-16,0 6 0 0,-1 1-6 15,7 2-4-15,0-3-37 0,6 3-12 16,0-6-5-16,-2-2-329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05T09:10:24.66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16300 13371 90 0,'0'0'43'16,"2"0"-21"-16,-2 0 4 0,0 0 0 16,0 0 2-16,0 0-6 0,0 0-4 0,0 0-3 15,0 0 1-15,0 0 3 0,0 0-6 16,0 0 2-16,0 0 1 0,0 0 3 15,0 0-6-15,0 0 1 16,0 0 0-16,0 0 0 0,0 0-4 0,0 0 0 16,0 0-5-16,0 0-4 0,0 0 3 15,0 2-4-15,-2 4 4 0,1 0 1 16,-2 0 2-16,1 3-1 0,-1 0-4 15,0 2 9-15,1 1-5 0,-1-1-3 16,2 0-2-16,-1 3 3 0,1-2 2 0,1 3-2 16,-2 0 3-16,2-1-2 0,-2 4 2 15,2-2 0-15,-1 1-3 0,1 2 4 16,0 0-4-16,0-1-1 15,0 0 1-15,0 0-1 0,-2 1 0 16,2-1-1-16,0 0-1 0,0 0 3 0,0-1-2 16,0 1-1-16,0-1 0 0,0 1-1 15,0-2 3-15,0 0-1 0,0 1 1 16,0-1 1-16,0-1-2 0,0 1 2 15,0-1-3-15,0 1 2 0,0-1-1 16,0 0-1-16,0 0-3 0,0-1 4 0,2 2-1 16,-2-1-1-16,1 0 0 0,1-1 1 15,-2 1-1-15,2 0 0 16,-1 1 0-16,-1 0 2 0,2 0-2 15,-2 0 0-15,0 1 0 0,0 4 0 0,0 3 1 16,0-2-1-16,0 1 1 0,0-3-1 16,0-2 1-16,0 2-2 0,0 0 1 15,0 2 1-15,3-2-1 0,0 0 0 16,-2 3-1-16,3-3 2 0,-1-2 0 15,-2 0-2-15,2 0 1 0,-1-4 1 0,1 1-1 16,-2-1 0-16,1 0 0 0,-2 0 1 16,3 2 0-16,-1-2-2 15,-2 2 1-15,1 1 1 0,-1 1 0 16,0 0-1-16,2 0-1 0,-1-1 2 0,1 3 0 15,-2-2-2-15,1 2 1 0,-1-1 0 16,2 1 0-16,-2 1 1 0,0 1-2 16,0-2 2-16,0 3-1 0,0-3-1 15,2-2 1-15,-2 1 2 0,0 1-2 16,1-2-1-16,-1-4 1 0,3 0 1 0,-1-4-1 15,-1 0-1-15,1-1 1 0,-2-2 4 16,1 1-5-16,-1-2-1 0,0 2 2 16,0 1 2-16,0-3-2 0,0 2-1 15,0 0 1-15,0-1 2 0,0 2-3 16,0 2 0-16,0 0 1 0,0 3 1 0,0-2-1 15,0 1-1-15,5 2 1 0,-3 0 1 16,-1 3-1-16,2 1-1 16,-1 0 1-16,-2 3 2 0,3 1-2 15,-3-2-1-15,3 2 1 0,-3 1 1 0,0-3-1 16,0 1-1-16,2-3 1 0,-2-1 1 15,3-4-1-15,-3 0-1 0,0-4 1 16,0-1 1-16,1 2-1 0,-1 1-1 16,2 2 1-16,-2-1 2 0,0-2-2 15,0-3-2-15,0-2 2 0,0 1 1 16,0 0-1-16,0-1 0 0,0 2 0 15,0 0 1-15,0-2-1 0,0 2-1 16,-2 0 2-16,1-1 0 0,-1 4-2 16,-1 5 0-16,0-1 1 0,0-2 2 15,3-3-2-15,-2-7-2 0,2 1 2 0,0 2 1 16,0-1-1-16,0 2-1 0,0-1 2 15,0 2 0-15,0 2-2 0,0 3 0 16,0-1 3-16,0-1 0 0,0-2-4 16,0-4 2-16,0 0 0 0,0 1 3 15,0-2-3-15,0 2 0 0,0 0 1 0,0-2 0 16,0 3-2-16,0 2 1 15,0 4 1-15,0 2 0 0,0 0 3 0,-1-3-4 16,1-5 2-16,0-2-1 16,0 1-2-16,0 0 1 0,0 1 1 0,0-1-1 15,0 4 0-15,0 3 0 0,0-1 1 16,0 1 2-16,0-6-5 0,0-1 2 15,0 0 0-15,0-1 1 0,0 2-1 16,0-3-1-16,0 1 2 0,1-1 0 16,1-2-2-16,-2 0 0 0,0 0 2 0,1 1 0 15,1-1-2-15,-2 1 0 16,0-2 3-16,1 0-2 0,-1 2-1 0,2 0 1 15,-2-1 1-15,0 0-1 16,2 1 0-16,-2-2 0 0,0 1 2 0,0 0-2 16,0 1 0-16,0 0 0 0,0 1 0 15,0-1 1-15,0 0-2 0,0-1 1 16,0 0 0-16,0-1 1 0,0 0-1 15,0-1-1-15,0 0 1 0,0 0 1 16,0 0-2-16,0 0 1 0,0 0-4 0,0 0-3 16,0 0-15-16,0-5-11 0,3-6-18 15,4-3-33-15,3-4-83 16,1-2-124-16</inkml:trace>
  <inkml:trace contextRef="#ctx0" brushRef="#br0" timeOffset="2594.14">16477 16064 94 0,'0'0'38'0,"2"0"-14"0,-2 0 16 15,0 0-1-15,0 0-17 0,0 0-9 0,0 0 0 16,0 0 3-16,0 0-1 0,0 0 4 16,0 0 5-16,0 0 1 0,0 0 1 15,0 0-7-15,0 0-2 16,0 0 1-16,0 0-7 0,0 0 4 0,0 0-3 15,0 0-4-15,0 0 3 0,-2 0-4 16,2 0-5-16,-5 0 3 0,4 0 0 16,-1 0 2-16,1 0-2 0,1 0 0 15,0 0-2-15,0 0-3 0,0 0 3 16,0 0-3-16,0 0-2 0,0 0 2 0,1 0-2 15,4 0 4-15,1 0-2 0,2-3 3 16,0 0 0-16,4 1-1 0,-1 0 0 16,-2-1-1-16,5 2 4 0,-1-1-3 15,-1 2-2-15,3 0 0 0,-1 0 0 16,0 0 1-16,5 0-1 0,-2 0-1 15,0 0 3-15,3 0-2 0,-1 0-1 16,1 0 1-16,0 0 1 0,-1 0-1 16,1 0-1-16,3 0 1 0,-3 0 0 15,0 0 0-15,-1 0-1 0,1-1-2 0,-4 0 2 16,1 1 0-16,-5 0 0 0,4 0 0 15,-1 0 1-15,-1 0 0 0,2 0 1 16,-1 0-3-16,1-1 1 0,1-1-1 16,1 0-1-16,-1-1-2 0,2 0 2 15,-2 0-3-15,2 1 3 0,-5 0 2 16,1-1 0-16,-1 0 0 0,-2 1-3 15,2 0 4-15,-1-2-1 0,-1 4 0 16,2-3 1-16,-1 0-2 0,0 0 2 16,1 0-1-16,-1-2 0 0,-1 2 1 15,1 0-1-15,1-2 2 0,0 4-2 0,-2-2 1 16,2-1 0-16,-2 2-1 0,2-1 0 15,0 0 0-15,2 2 0 0,-1-1 1 16,-2-2-2-16,1 4-1 0,0-2 1 16,-2 0-2-16,2 2 0 0,0 0 3 15,-2 0-10-15,2 0 9 0,0 0-2 16,-3 0-17-16,1 0 17 0,1 0 2 15,-2 0 2-15,4 0-5 0,-2 0 4 16,-1 0 1-16,3 0-6 0,-1 0 2 16,0 0 5-16,5-1-9 0,-2-1 6 0,2 0 0 15,2 0-19-15,0-1 17 0,-1-1 0 16,1 2-11-16,-2-2 16 0,1 1-24 15,0 1 24-15,-3-2-9 0,0 4 14 16,-1 0-12-16,-1 0 13 0,1 0-7 16,-2 0 10-16,0 0-3 0,0 0-11 0,0 0 22 15,1 0-10-15,1 0-11 16,-1 0 12-16,1 0-16 0,1 0 9 15,0 0 15-15,-2 0-16 0,5 0-7 16,-2 0 8-16,0 0 9 0,2-1-22 0,0 1 22 16,-4 0-14-16,1-1-11 0,0 1 34 15,0 0-34-15,5 0 11 0,-4 0 22 16,-1 0-35-16,2 0 16 0,-7 0 13 15,2 0-9-15,2 0-8 0,-1 0 4 16,-1 0 13-16,0 0-15 0,2 0-3 0,-4 0 5 16,2 0 12-16,0 0-16 0,0 0 1 15,0 0 6-15,0 0 3 16,-5-2-15-16,-1 2 11 0,1 0-5 15,2 0 4-15,5 0 22 0,-1 0-33 0,2 0-1 16,-4 0 20-16,-1 0-5 0,-1 0-14 16,-5 0 10-16,7 0 0 0,-1 0-1 15,2 4 17-15,0-4-55 0,-2 2 34 16,1 3 24-16,-2-5-29 0,-2 0-6 15,-1 4 16-15,4-4-2 0,5 0 9 0,3 0 24 16,-1 0-73-16,-2 0 55 0,-3 0 11 16,-3-4-35-16,0 2 10 0,-1 2 2 15,4-2-1-15,6-1 18 16,4-2-14-16,-4-1-25 0,-6 1 44 15,0 3-23-15,-2-2 0 0,1 3 1 0,7-3-2 16,3-1 8-16,-1 3 7 0,1-1-39 16,-9 0 37-16,0 3-9 0,6-2-9 15,-1 1 14-15,2 0-4 0,7 0-13 16,-8-1 30-16,1-1-31 0,0 3 5 15,-4-1 20-15,7 0-20 0,-3-2 5 0,1 0 16 16,4-2-27-16,-2 0 29 0,-4 2-17 16,1-3-14-16,-4 2 32 0,-3-1-27 15,8-1 3-15,-3 0 16 16,1 0-16-16,5-2-3 0,-11 2 15 0,-5 2-19 15,0 1 7-15,-7 2 7 0,1-2-2 16,3 2-1-16,-3-2 2 0,-1 1 2 16,-2 2-1-16,0-3 5 0,1 3 1 15,4-2-6-15,-3-3 1 0,4 2 1 16,-2 0-4-16,3-1 2 0,-1 1-2 0,3 0-2 15,3-1 2-15,7-2-3 0,-5 4 6 16,-3 0-16-16,0 0 5 0,-4 2 10 16,-2 0 5-16,1-2-15 0,-3 2 8 15,-3 0 5-15,0 0-3 0,0 0-2 16,0-3 0-16,0 1 0 0,0 1 0 15,0 0-1-15,0 1-3 0,0 0-7 16,0 0 5-16,0 0 0 0,-1 0-9 16,-1 0 7-16,1 0 5 0,-1 0 0 15,-2 0-1-15,0-1 0 0,0 1-1 0,-1-1-9 16,4 1-33-16,-6 0-37 0,1-3-96 15</inkml:trace>
  <inkml:trace contextRef="#ctx0" brushRef="#br0" timeOffset="6986.39">19599 15842 23 0,'0'-6'41'16,"2"2"-28"-16,1-2 0 0,-1 1-4 16,-2 1 1-16,1 1-1 0,1-1 11 15,-1 0-4-15,-1-1-9 0,0 0-3 0,0 1-1 16,0-1-1-16,0 1-2 0,0 3 1 15,0-2-2-15,0 1 1 0,2 0 2 16,-2-1-3-16,3 1 1 0,0 1-13 16,0-3-17-16,2 4-4 0,-2 0 7 15,0 0 1-15,0 0-4 0</inkml:trace>
  <inkml:trace contextRef="#ctx0" brushRef="#br0" timeOffset="7053.4">19599 15842 0 0,'61'-81'22'16,"-61"80"-8"-16,1 0-14 0,1-1 0 15,0 1-10-15</inkml:trace>
  <inkml:trace contextRef="#ctx0" brushRef="#br0" timeOffset="7554.42">19678 15733 53 0,'0'-2'21'0,"-1"0"-5"15,-4 0 13-15,2 0 3 0,-1 0 1 16,0-2-4-16,0 3-7 0,2 1-2 16,-2-2-1-16,0 2-6 0,1 0 3 0,0-1-5 15,0 1 3-15,0 0-3 0,0 0 1 16,0 0 0-16,0-1 4 0,-2-1-3 15,4 1-2-15,-1 1 2 0,-3-2 0 16,2 2-2-16,0-1-7 0,2 0 5 16,-1 0 0-16,2 0-6 0,-1 1 0 0,1 0-2 15,0 0 3-15,0 0 2 0,0 0-2 16,0 0 5-16,0 0 1 15,-2 0 1-15,0 0-6 0,-1 0 0 16,0 0 3-16,3 0-1 0,0-1-2 0,0 1-3 16,0 0 1-16,0-1-3 0,0 1-1 15,2 0-1-15,7 0 1 0,5 0 2 16,6 0-1-16,3 0 1 0,5 0 0 15,0 0-1-15,3 5-2 0,-1-1 4 16,-2 1-2-16,-2 1 0 0,-6-1-1 0,0 0 2 16,-6 3-1-16,-3-1-1 0,-3 0 1 15,-4 0 0-15,-4 0 0 16,2 0 0-16,-2-1 0 0,0 4 1 15,-3-2 0-15,-6 2-1 0,-1 3 1 0,-1-1 0 16,-2 2 0-16,-1 3-2 0,0 0 1 16,-5 1 1-16,2 2-1 0,0-2 0 15,0 1-1-15,4-1 1 0,4-1-5 16,3 0-20-16,3 1-32 0,1 0-68 15,2-4-95-15</inkml:trace>
  <inkml:trace contextRef="#ctx0" brushRef="#br0" timeOffset="8742.5">19857 16456 16 0,'-6'0'54'0,"-1"0"34"0,0 0-48 15,-1 0 4-15,2 0 7 0,-2 0-11 0,3 0 1 16,1 0-3-16,0 0-14 0,4 0-3 16,0 0 0-16,0 0-3 0,0 0 0 15,0 0-6-15,0 0-5 0,0 0 0 16,8 0-5-16,3-3 3 0,6 2 0 15,6-3 0-15,4 0-4 0,2-1-1 0,4 2 1 16,1-1 1-16,0 1-2 0,2 1 0 16,-5 0 0-16,-3 2 0 0,-5 0-2 15,-5 0-4-15,-4 0-10 16,-1 0 7-16,-2 2-24 0,-5-1 4 0,0 0-5 15,-4-1-14-15,-2 0-6 0,0 1-23 16,0 0-56-16</inkml:trace>
  <inkml:trace contextRef="#ctx0" brushRef="#br0" timeOffset="8987.51">20030 16502 278 0,'-7'6'58'16,"-1"2"-15"-16,3 4 10 0,-4 3-11 15,1 3-4-15,0 3-17 0,1-3-15 16,2 1 1-16,0-3-6 0,4-2 0 0,1 0-2 15,0-2 0-15,0-1-1 0,6-1-24 16,3-2-27-16,2-3-80 0,-2-2-126 16</inkml:trace>
  <inkml:trace contextRef="#ctx0" brushRef="#br0" timeOffset="10334.59">16122 13508 171 0,'0'0'46'16,"0"-1"4"-16,0-4 3 0,0-1-19 16,6-4-11-16,7-1-4 0,2-5-2 15,4-1-1-15,4 0-6 0,2-3 1 0,0 2 1 16,-1 2-5-16,0-1 3 0,-6 5-3 15,-2 3-2-15,-5 2-1 0,-4 2-4 16,-2 4 2-16,-2-1 1 0,-3 2-2 16,0 0-1-16,2 0 1 0,-2 2 2 15,3 8-1-15,-3 4 3 0,0 4 0 16,0 4-2-16,0 2-1 0,0 2-2 15,3 2 3-15,3-1-2 0,2 0-1 16,1-1-1-16,4-2-1 0,-3-1-8 16,4 0-12-16,2-3-22 0,-2-3-16 0,-2-3-45 15,-1-3-87-15</inkml:trace>
  <inkml:trace contextRef="#ctx0" brushRef="#br0" timeOffset="11071.63">15296 13629 14 0,'0'-5'112'0,"0"0"-72"0,0-2 2 15,0 3 5-15,0 0-3 0,0 1-8 16,0 1-5-16,0 1-3 0,0 0-6 0,0 1 1 15,0 0-6-15,0 0-3 0,0 0 0 16,0 0-8-16,0 0-1 16,0 0-5-16,0 4 5 0,0 6 2 15,0 2-2-15,0 3 0 0,0 2-2 16,0 1 2-16,1 1-2 0,5 1 1 0,2 1 1 15,3 0-3-15,0 0-2 0,3 1 3 16,3-4 1-16,1-2-6 0,6-3 2 16,-1-2 1-16,-1-4 1 0,1-4-2 15,-6-3 1-15,-1 0 1 0,-4 0 1 16,-3-10-1-16,2-3 0 0,-2-3-1 0,2-5 2 15,0-1-3-15,-2-2 0 0,-1 1 1 16,0-1 1-16,-2 2-3 16,-1-1 0-16,-1 1 0 0,-1-3-4 15,2-4-10-15,-2 0-12 0,2 1-10 0,0 8-11 16,-4 4 1-16,4 9 10 0,-5 6-15 15,0 1-62-15,0 1-44 0</inkml:trace>
  <inkml:trace contextRef="#ctx0" brushRef="#br0" timeOffset="14642.83">16432 15965 109 0,'-1'-1'28'0,"1"-2"-13"15,-2 0 14-15,2 2-1 0,-2-1-11 16,-1 0 1-16,3 2-3 0,0-3-1 15,-1 2 0-15,1 1 4 0,-2-1-2 16,1 1 2-16,1 0-4 0,-2-1-3 16,1 1 0-16,1 0 1 0,-4 0-8 0,3 0 1 15,1 0 1-15,-3 0-2 0,1 0 0 16,1 0 5-16,-2 1-1 0,1 1 5 15,2-2-3-15,-1 0 7 0,-1 0 0 16,0 0 1-16,1 0-3 0,-1 0 1 16,1 0-4-16,1 0 2 0,-2 0-4 15,2 0-2-15,0 0-2 0,0 0 5 16,0 0-6-16,0 0-1 0,0-1 0 15,5-3-3-15,6-2 0 0,3 2-1 16,6-2 0-16,2 0 1 0,-1 4-1 0,9-2 0 16,-4 2 1-16,5 2 0 0,0 0-1 15,0 0-1-15,3 0 3 0,2 0-2 16,-4 0-1-16,2 2-2 0,4 0 0 15,-4-2-4-15,3 2-2 0,-3-2-2 16,2 0 4-16,-4 0-2 0,1-6-3 16,-5-1 2-16,-5 2 4 0,-3-1 3 15,-6 1 2-15,-3 1-1 0,-3 2 3 16,-5 1-1-16,-2 1-1 0,1 0 2 15,-2 0 2-15,0 0-2 0,0 0 1 0,0-2-2 16,0 2 1-16,0 0-1 0,2 0-3 16,1 0 0-16,-2 0 5 0,-1 0-2 15,3 0-1-15,-3 0 0 0,0 0 3 16,0 0-3-16,0 0 1 0,0 0 0 15,0 0 3-15,0 2 0 0,0-2-3 0,-1 3-1 16,-1-1 3-16,-2 1-2 16,2-2-2-16,-1 1 0 0,0 0 1 15,3 1 1-15,-2-1-1 0,1-2 0 16,1 0 3-16,0 0-1 0,-2 0-1 0,2 0 0 15,-1 0 2-15,-1 0 0 0,2 0-3 16,0 0 1-16,-2 0 1 0,2 0-1 16,0 0-1-16,-1 0 1 0,1 0 1 15,0 0-1-15,-2 0 0 0,2 0-1 16,-1 0 2-16,1 0-1 0,0-2 0 0,0-1-1 15,-2-1 2-15,1 1-1 0,-1-3-1 16,1-4 0-16,1 1 3 16,0-3-2-16,-2 0-1 0,2-1 1 15,0-4 1-15,-1-3-1 0,-1-3 0 16,0-5 0-16,-1-3 0 0,0 0 1 0,0-4-2 15,0-1 1-15,0-2 0 0,0-3 0 16,0 0 0-16,1 2 0 0,-1 0 0 16,-2 7 1-16,1 2-2 0,-2 5 1 15,-4 4 1-15,2 3 1 0,-1 3-1 16,1 0 1-16,4 4 0 0,-4 1 2 0,5 0-3 15,-2 4 0-15,1-3 1 0,2 0 0 16,1 1-3-16,-3-2 0 16,3-1 3-16,-2 1-2 0,-2-2-1 15,4 1 1-15,-4 2 1 0,0-2 0 0,1 2-2 16,1 0 2-16,-2 4 0 0,2-1-2 15,1 2 1-15,1 0 0 0,1 0 3 16,0 0-3-16,0-1-3 0,0-2 3 16,0-1 3-16,-2-2-3 0,2-1-2 15,0-2 2-15,0 0 2 0,0 1-10 0,0 0 13 16,-1 5-5-16,1 2 5 0,0 0-4 15,0 2-2-15,0-2 1 0,0 0 1 16,3 1-1-16,0-1-2 16,0 1 3-16,0-2 0 0,0-1-1 0,2-1-1 15,-1-1 2-15,-1 1 0 0,1 0-1 16,-3 0 0-16,-1 3 0 0,0 0 1 15,0 2 0-15,0 2-2 0,3-1 1 16,-3 2 0-16,2-2 0 0,-1 0-1 16,-1 1 1-16,0 0 0 0,2 0 0 0,-2 1-1 15,1-2 2-15,1 1 0 0,0-2 1 16,-2-2-3-16,0-1 1 0,1-1 2 15,-1 1-2-15,2-1-1 16,-1 1 1-16,-1 1 2 0,0 1-2 0,0-1 0 16,0 2 0-16,0-2 0 0,0 2 1 15,0 1-1-15,0 2-1 0,0-1 3 16,0 1-1-16,0 0-1 0,0-1 2 15,0 1 0-15,0 0-2 0,0 0-1 16,0 0 2-16,0 0 1 0,0 0-2 0,0 0-1 16,0 0 1-16,0 0 0 0,0 0-1 15,0 0 0-15,0 0 1 16,-1 0 1-16,-1 1-1 0,1 1 0 0,-1 1 0 15,-1-1 1-15,1 0-2 0,2 1 1 16,-1-1 0-16,-2 1 0 0,1 1-1 16,2-1-5-16,0 1-3 0,0-1-10 15,0 0-14-15,0 0-23 0,0 3-23 16,0-4-21-16,0 0-64 0</inkml:trace>
  <inkml:trace contextRef="#ctx0" brushRef="#br0" timeOffset="15543.88">16981 14844 4 0,'0'0'101'15,"0"0"-77"-15,0 0-2 0,0 0 5 16,0 0-5-16,0 0-1 16,0 0-10-16,0 1-5 0,0 1-1 15,0 1 7-15,1-3-6 0,1 2 6 0,1-1-1 16,3 0 3-16,2 0-2 0,3-1-1 15,1 0-2-15,2 0-5 0,0 0 3 16,3 0-4-16,3 0 0 0,2-4-1 16,1 1 4-16,1 0-2 0,0 1-3 15,0 0 0-15,-1 1-1 0,-1 0 2 0,-2 0-2 16,1 0 0-16,1-1 0 0,-3-1 1 15,3 2-1-15,-2-1 0 16,-2 1 1-16,1 1-1 0,-1 0 0 16,-4 0 0-16,3 0 0 0,-1 0 0 0,-1 0-1 15,3 0 1-15,0 3 0 0,-1-2 0 16,0 0-1-16,2-1 1 0,-1 2-2 15,1-2 4-15,-3 0-5 0,1 0 4 16,1 1 1-16,-4-1-2 0,-1 0 0 16,-1 0-2-16,-4 0 2 0,4 0 2 15,-1 0-4-15,0 0 2 0,0-3 2 0,1 1-2 16,-4 0-2-16,1 0 2 0,0 1 2 15,-1-1-2-15,0 0-2 0,0 2 2 16,-5 0 2-16,-3 0-5 16,3 0 6-16,-3 0-3 0,0 0-2 0,0 0 1 15,0 0 2-15,0 0 2 0,0 0 2 16,-5 5-1-16,1 0-3 0,2 1 0 15,-1-3 1-15,0 1-2 0,3-1-2 16,0-1 1-16,0 1 1 0,0-1 1 16,0-1-3-16,0 1 2 0,0-1 0 0,0-1-1 15,3 0-1-15,0 0 2 0,-1 0 1 16,-2 0-1-16,3 0-3 0,-2 0 0 15,-1 0 1-15,3 0-13 0,-3 0-2 16,0 0-8-16,3 2-3 0,-3-1-29 16,0-1-48-16</inkml:trace>
  <inkml:trace contextRef="#ctx0" brushRef="#br0" timeOffset="17816">17838 14819 4 0,'0'0'66'0,"-1"0"-12"0,-1 1-42 15,2 0-10-15,-1-1 4 0,1 0 18 16,0 0 6-16,0 0-4 0,0 0-5 0,0 0 4 16,0 0-2-16,0 0-4 0,0 0 1 15,0 0-2-15,0-1-5 0,0-2 1 16,0-1 2-16,3 2 0 0,-2-1-4 15,2 0 1-15,0 1-3 0,4-2-1 16,-1 1 0-16,2 0-5 0,2 0 0 0,4-2 2 16,5 2-1-16,1-2-5 0,0 1 2 15,4 1 0-15,-3-2-1 16,-2-1 0-16,1 4-1 0,-1-2 0 15,-2 1 1-15,-2 1-1 0,-6 1 0 0,1-2 0 16,-2 3 1-16,-2-2-2 0,1-1 2 16,0 3-1-16,-1-4-1 0,-1 2-2 15,-4 1 1-15,-1-1 3 0,0 2 0 16,0 0-1-16,0-1 2 0,0 0-2 15,0 1 0-15,-1 0-7 0,-4 0-5 0,-1 0-3 16,-1 1-4-16,0 4-10 0,4 0-5 16,0-1-12-16,1 1-15 0,-3-2-59 15</inkml:trace>
  <inkml:trace contextRef="#ctx0" brushRef="#br0" timeOffset="18720.07">18077 14807 10 0,'0'1'188'0,"0"-1"-131"16,0 2-39-16,0 2 10 0,0 3 19 0,0 1-2 15,-2 4-11-15,-1 6-11 0,2 5-2 16,-4 5 3-16,-1 6-1 0,-2 3-7 16,0 3-2-16,2 0 8 0,-2-3-15 15,4-4 0-15,2-1-1 0,1-1 2 16,-1-3-3-16,2 2-1 0,-1-1-2 0,-1-2-1 15,2 1 2-15,0-2-2 0,0-2-1 16,0-3 1-16,0-2 0 0,0-2 0 16,6 1-2-16,-3-4 2 0,2 1 1 15,3-4-2-15,-4-2-1 0,1-2 1 16,-2-1 2-16,0-4-2 0,-1 2-1 15,-2-2 2-15,0 1 1 0,0 0-2 16,0 2 0-16,0-1-1 0,0 0 5 16,0 0-5-16,0-1 0 0,0-1 2 15,0 2 0-15,0-1-2 0,0 3-1 0,0 0 3 16,1 1 0-16,4 2-1 0,-2 1-1 15,2 2 2-15,-1-2-1 0,3 1 0 16,-4-4-1-16,1 1 3 0,-1-2-2 16,1-3-1-16,-3-1 0 0,1-1 2 15,-1-1 0-15,-1 0-1 0,0 2-1 16,0-2 2-16,0 0 1 0,0 2-4 0,0-2 1 15,0 2 2-15,2-1 1 16,-2-1-4-16,0 0 2 0,0 1 0 16,0-1 2-16,0 0-2 0,0 0 0 0,0 0 1 15,0 0-1-15,0 0 0 0,0 0 0 16,0 0 1-16,0 0-1 0,0 3-1 15,0 3 1-15,0 3 0 0,0 1 1 16,0 1-2-16,3 1 1 0,-2-5 0 16,3 0 0-16,-4 1 0 0,0-4-1 0,1 1 2 15,-1 0-1-15,0-2 0 16,0-1-1-16,2 1 2 0,-2-1-1 15,3 3-1-15,-3-3 1 0,1 0-2 16,1-2 1-16,-2 1-1 0,0-1 1 16,0 1 2-16,1 1-1 0,-1-2-1 0,0 1 1 15,0-1 1-15,0 3 0 0,0 0-3 16,0 2 2-16,0-1 1 0,0 2-1 15,0-2 1-15,0 1-4 0,0 3 4 16,0-3-1-16,0 3-3 0,0-3 4 16,0-2-3-16,0-1 1 0,0-1-1 0,2 2 1 15,-2-3 0-15,0 0 1 16,1 0-2-16,-1 0 2 0,0 0 2 15,0 0-1-15,0 0-2 0,0 0 0 16,0 0 3-16,2-4-2 0,1 2-2 0,-3-4 0 16,3 0 0-16,-1 2-6 0,-1 1-5 15,-1-1 0-15,0 3-1 0,2-1-5 16,-2 0-9-16,0 2-6 0,1 0-17 15,-1 0-34-15,0 0-26 0,0 0-120 16</inkml:trace>
  <inkml:trace contextRef="#ctx0" brushRef="#br0" timeOffset="19484.09">18133 15850 8 0,'1'0'2'0,"2"0"37"0,1 0 57 15,-1 0-75-15,1 0 5 0,6-3 10 16,-1-1-8-16,-3 0-5 0,6 1 9 0,-2-1-13 15,1-2-3-15,-1 4-1 0,-2-3-8 16,2 2-4-16,0 1 1 0,-3-1-3 16,2 0 1-16,2 2 2 0,-5-1 3 15,5 0 0-15,-2 0-4 0,0 0 2 16,5 1-1-16,0-1-3 0,2 1 28 15,1 1-23-15,1 0-6 0,-2 0 2 16,1 0-1-16,3 0-7 0,2 0 7 16,1 0 1-16,-1 0-13 0,-2 0 7 15,-3 0 6-15,2 0-39 0,-4 0 32 16,-1 0 21-16,2 2-46 0,-6 0 29 0,1 2 29 15,0-1-43-15,2-1 15 0,-3 0 10 16,3-1-10-16,2-1 0 0,2 0 13 16,2 0-5-16,0 0-13 0,-2 0 7 15,0 0-4-15,-2-1 4 0,1 1 6 16,2-3-13-16,-1 2 6 0,-3-1 7 15,2 1-11-15,-4-2 2 0,1 3 11 16,-1-1-9-16,2-2-4 0,-5 1 5 16,1 1 2-16,-4 0-7 0,-2 1 2 15,3 0 2-15,-1 0-1 0,5-3 2 0,3 2 4 16,-2 0 7-16,4 1-16 0,-1 0 6 15,1 0-3-15,1 0-2 0,1 0 11 16,-2 0-13-16,1 0-1 0,-6 0 14 16,0 0-15-16,-4 0 5 0,1 0 8 15,-3 0-7-15,1 0-2 0,-3 0 2 16,0 0-1-16,0 0 2 0,-1 0 1 15,-1 0-4-15,-1 0 1 0,0 0 4 16,0 0 1-16,0 0-4 0,0 0-1 16,-1 0 0-16,-2-1 2 0,0-2-3 0,-2 3-1 15,2-1-7-15,1 1 0 0,1 0-16 16,1 0-40-16,-2 0-53 0,-3-3-110 15</inkml:trace>
  <inkml:trace contextRef="#ctx0" brushRef="#br0" timeOffset="22477.28">15471 14778 181 0,'0'-1'53'15,"0"1"-11"-15,0-1 22 0,0 0-16 16,-2 1-7-16,2 0-8 0,-1 0-4 15,1 0-4-15,0 0-5 0,0 0-4 16,0 0 0-16,0 0-4 0,0-2 0 16,0 2-4-16,0 0 2 0,0 0-5 15,0 0-4-15,0 0-1 0,0 0 0 0,0 0-1 16,0 0-3-16,0 0-2 0,3 2-14 15,3 0-16-15,3 0-25 0,1 2-40 16,1-4-2-16,-4 0-95 0</inkml:trace>
  <inkml:trace contextRef="#ctx0" brushRef="#br0" timeOffset="22752.3">15782 14809 29 0,'4'0'111'0,"-3"0"3"0,-1 0-70 15,0 0-21-15,0 0 4 0,0 0 5 16,0 0-18-16,0 0-12 0,0 0-4 0,0 0 0 16,3 1-3-16,-1 1 4 0,2 1-19 15,3 2-11-15,0-2-9 0,1 0-10 16,1-2-62-16</inkml:trace>
  <inkml:trace contextRef="#ctx0" brushRef="#br0" timeOffset="22981.31">16134 14845 58 0,'5'0'195'15,"-2"0"-166"-15,0 0-29 0,0 0 9 0,4-1-5 16,-3-3 1-16,2-3-4 0,2 1-1 16,-2 0-3-16,4 0-18 15,-3 2-16-15,1 2-31 0,-3-1-5 16,-1 0-18-16</inkml:trace>
  <inkml:trace contextRef="#ctx0" brushRef="#br0" timeOffset="23140.32">16386 14833 50 0,'0'2'134'16,"0"-2"-87"-16,1 0-20 0,-1 0 3 16,0 0-4-16,2 0-10 15,-1 0-15-15,2 0-2 0,5 0-9 16,0 0-42-16,-2-4-74 0</inkml:trace>
  <inkml:trace contextRef="#ctx0" brushRef="#br0" timeOffset="23260.33">16627 14900 89 0,'2'1'70'15,"0"0"-29"-15,-2 3-1 0,1 0-13 16,1-2-26-16,-2-2-24 0,0 0-104 16</inkml:trace>
  <inkml:trace contextRef="#ctx0" brushRef="#br0" timeOffset="24029.37">17119 12806 26 0,'-3'0'90'0,"0"1"-55"15,-2-1-3-15,-1 4 6 0,1-1-10 16,1 0-3-16,0 0 6 0,1-1-16 0,2-2-2 16,-1 0 1-16,2 0 0 15,0 0 12-15,0 1 6 0,0 0-4 16,0-1-16-16,0 0-8 0,2 0-3 15,9 0 3-15,6 0 5 0,9-2-3 0,7-8-2 16,2-4 0-16,4 0-2 0,1-2-2 16,-1 3 0-16,-3 1 2 0,-4 2-5 15,-5 2 6-15,-7 4-7 0,-8 0-4 16,-3 3-8-16,-5 0-11 0,-3 1 0 15,-1 0 3-15,0 1-8 0,-3 4-30 16,-5-1-71-16</inkml:trace>
  <inkml:trace contextRef="#ctx0" brushRef="#br0" timeOffset="24246.38">17322 12814 49 0,'-6'8'108'0,"-2"0"-20"0,0 4-41 16,-3 3 14-16,1 4 1 0,-1 1-7 0,-3 2-7 15,0 0-15-15,3-1-5 0,0 0-10 16,3-1-12-16,5-4 0 0,3 0-5 16,0-6-2-16,2 0 1 15,6 0 0-15,1-4-2 0,3 0-15 0,5-4-14 16,0-2-33-16,2 0-66 0,-2-6-70 15</inkml:trace>
  <inkml:trace contextRef="#ctx0" brushRef="#br0" timeOffset="24586.4">17567 12840 198 0,'-5'0'51'0,"5"0"5"0,0 0-4 0,0 0-21 16,0 0-3-16,0-1-17 0,11-2-5 15,5-1 5-15,4-2 2 0,5-1-3 16,4 0-5-16,2-3 0 0,2 2-1 16,-2 0-2-16,-3 0 0 0,-4 1 0 15,-2 4 0-15,-6 2-1 0,-4 0-1 16,-4 0-1-16,-4 1 0 0,-1 0-15 15,-1 0-17-15,-2 0-12 0,0 0-14 16,0 0-18-16,-8 0-89 0</inkml:trace>
  <inkml:trace contextRef="#ctx0" brushRef="#br0" timeOffset="24789.41">17652 12923 310 0,'-11'15'48'0,"4"2"8"0,-1-1-3 16,2 2-13-16,-1 0-13 0,4-3-15 0,-1-1-7 16,4 1-3-16,-2-3 1 0,2-3-3 15,0 3-3-15,2-6-6 0,7 0-21 16,5-3-38-16,1-3-81 0,6-9-133 15</inkml:trace>
  <inkml:trace contextRef="#ctx0" brushRef="#br0" timeOffset="25060.43">18012 12877 24 0,'0'18'200'0,"-6"2"-192"0,1 2 25 16,-4 0 3-16,-1 1-7 0,1-1 1 15,1-4 9-15,4 0-16 0,4-4-5 16,0-2-11-16,0-2-1 0,4-4 6 0,4-1-4 16,5-3 0-16,5-2 4 15,2 0-2-15,7 0-4 0,4-7-3 16,0 0-2-16,3 1 1 0,-2 0-4 15,-2 3-4-15,-1 1-9 0,-4 1-12 0,1 1-9 16,-2 0-25-16,-4 0-54 0,-5 0-78 16</inkml:trace>
  <inkml:trace contextRef="#ctx0" brushRef="#br0" timeOffset="26633.52">14316 14662 47 0,'0'0'44'0,"-2"0"-19"0,1 0 3 0,-2 0 6 15,1-1-1-15,1 1-1 0,-1-1-1 16,-1 1-6-16,3 0-4 16,0 0-8-16,-2-2-5 0,1 2-2 15,-1 0 2-15,1 0-2 0,1 0 7 0,0 0-2 16,0 0-8-16,0 0 11 0,0 0 11 15,0 0-5-15,0 0-1 0,0 0-6 16,0 0-2-16,0 0-1 0,0 0-4 16,0-1 1-16,0 1 0 0,0 0 2 15,0 0-5-15,0 0-1 0,0 0 1 0,0 0-1 16,3-3-4-16,6-1 3 15,5 0-2-15,5-2 1 0,1-1-1 16,5 0 1-16,1 0 1 0,0 0 1 16,4-1-3-16,-2 2 1 0,-5 0 3 0,-3 1-3 15,-1 4-3-15,-7-2 4 0,-3 2-1 16,-1 1-1-16,-3-1-1 0,-5 1 0 15,0 0 2-15,0 0-3 0,0 0-5 16,0 0-7-16,0 2 1 0,0 2-13 16,0-1-25-16,0 0-20 0,0 0-23 0,-6-2-36 15</inkml:trace>
  <inkml:trace contextRef="#ctx0" brushRef="#br0" timeOffset="26945.54">14334 14707 151 0,'-4'2'64'16,"2"0"-18"-16,2 1-12 0,0 2-6 15,0-2-3-15,6 2 4 0,4 1-7 16,-1 0-8-16,5-1-3 0,0 1-6 0,1-1 0 16,1 1 5-16,1 2-5 0,-3-1-2 15,0 3 0-15,-3 1-5 0,-2 1 4 16,-1 1 1-16,-2 3-2 15,-4 2 0-15,-1 0 1 0,-1-1 0 0,-1-1 0 16,-7-3-1-16,-1 2-1 0,-4-6 4 16,1 1-2-16,-2 0-2 0,-5-2 4 15,1-1-2-15,2-3 0 0,-1 0-1 16,3-3 1-16,2 1 0 0,2-2 5 15,3 0-8-15,2 0-9 0,0 0 14 0,5 0 5 16,0-2-36-16,0-4 5 0,6 1-13 16,5-2-17-16,2 3-21 0,1-5-54 15</inkml:trace>
  <inkml:trace contextRef="#ctx0" brushRef="#br0" timeOffset="27465.57">14790 14789 144 0,'0'0'39'15,"2"0"-12"-15,-2 0-8 0,0 0-1 16,0 8 4-16,0 4-10 0,0 3-3 16,0 1-1-16,3 2-2 0,3-1 25 15,2 1-22-15,1-4-4 0,2-3 2 0,-2-2 6 16,4-5-8-16,-4-2 1 0,0-2 17 15,2 0-12-15,-2-5 8 0,2-4-2 16,0-4 5-16,-2-3-12 0,2-1-5 16,-1-2 3-16,-4 0-2 0,2-1-1 15,-4 4-5-15,-2-2 1 0,4 2 1 0,-6 1-1 16,2 0-4-16,-1 4-4 15,1-1-9-15,-2 4-15 0,0 3-20 16,0 2-25-16,0 3-48 0</inkml:trace>
  <inkml:trace contextRef="#ctx0" brushRef="#br0" timeOffset="28297.6">13967 14757 83 0,'0'-4'75'15,"0"-1"-44"-15,0 3 11 0,0-1 4 16,0 1-9-16,0 1-2 0,0 0 4 15,0 1-7-15,0 0-11 0,0 0-5 0,0 0-6 16,0 0 2-16,0 0-7 0,0 3 8 16,3 3 3-16,0 4-3 0,-1 3-8 15,-1-4-2-15,1 3 1 0,-1 1-2 16,-1-1-1-16,2-1 0 0,-2 2 1 15,0 1 0-15,0 1-2 0,0-1 0 16,0 0-3-16,0-2-2 0,0-2-2 16,0-2-9-16,0 0-4 0,3-2-3 15,-1 0-13-15,-1-2-10 0,2 0-8 16,-1-1-13-16,-2-3-24 0,0 0-17 0</inkml:trace>
  <inkml:trace contextRef="#ctx0" brushRef="#br0" timeOffset="28510.62">13914 14870 133 0,'13'-9'65'0,"-1"1"-22"15,5-4 13-15,3 0-13 0,2 0-15 16,3-1-9-16,3 0-7 0,0 3-9 16,3 2-3-16,-2-1-8 0,5 0-38 15,-1 1-37-15,-2-4-70 0</inkml:trace>
  <inkml:trace contextRef="#ctx0" brushRef="#br0" timeOffset="30073.72">15381 15970 149 0,'-3'-5'49'16,"-2"-2"8"-16,1 2-14 15,0 1-11-15,0-1-7 0,-4 0 1 16,2 1-1-16,0-1-4 0,-1 1-3 0,1 1 3 16,0 1-5-16,-5-3 1 0,2 0-6 15,0 1 1-15,-2 2 3 0,-2 2-5 16,-1 0-4-16,-1 1-1 0,1 8-2 15,0 1 1-15,0 5-4 0,5 3 0 16,-1 0 1-16,4 3 0 0,5 2-3 0,1-3 2 16,0 1 0-16,7 0 0 0,4-4-1 15,2-3 0-15,2-1 0 0,4-5-2 16,-2-4 2-16,5-1 0 15,1-3-3-15,0-3 4 0,0-4-1 0,1-6 1 16,-1-3 0-16,-6 2 0 0,-3-3 0 16,-6 0-1-16,-4 1 3 0,-2-2 0 15,-2 2-1-15,0 2-1 0,-2-1 3 16,-7-1-4-16,1 4 1 0,-1-2 0 15,-2 2 1-15,0 1 1 0,0 2-5 0,2 1 4 16,1 5-2-16,2 3 0 0,1 0-14 16,4 8-14-16,-1 8-17 0,2 0-25 15,0 3-34-15,0-3-58 0</inkml:trace>
  <inkml:trace contextRef="#ctx0" brushRef="#br0" timeOffset="30446.74">15663 15983 137 0,'0'-4'80'0,"0"4"-37"0,0 0-1 15,0 0-13-15,0 9-19 0,-3 5-4 16,0 3 4-16,3-2-4 0,0 3-3 0,0-4-1 15,5 1-1-15,2-2 1 0,3-4 0 16,-1-1-1-16,0-3 39 0,2-3-23 16,0-2-11-16,1-2 3 0,-1-8 9 15,0-4-2-15,3-2-1 0,-2-2-10 16,1-3 1-16,-2 1-2 0,-2-1-2 15,-3 3-2-15,0 4 1 0,-1-1-3 16,-3 2-17-16,2 0-18 0,-1-1-16 16,0-1-57-16,-3 1-92 0</inkml:trace>
  <inkml:trace contextRef="#ctx0" brushRef="#br0" timeOffset="36271.07">21830 11192 81 0,'0'1'57'0,"0"-1"-38"0,0 0-6 16,0 1 7-16,0-1 13 0,0 0-9 0,0 0-3 15,0 0-8-15,-1 0 5 0,1 1 0 16,-3-1 1-16,0 1 4 0,-1 1-5 15,1-2 1-15,2 1-3 0,-1 1-1 16,1-2-3-16,1 0-4 0,0 3-3 16,-3-1-1-16,3 6-1 0,-3 2 0 15,3 0 1-15,-2 4 14 0,2 3-7 16,-2-1-9-16,2 5 1 0,0 2 3 15,0 2-4-15,0 6 1 0,2 2-1 16,0 3 1-16,-1 4-2 0,2 4 2 16,-3 0-3-16,0 1 8 0,0 0-4 0,0-2 2 15,0 0 0-15,0-2-2 0,2 0 0 16,1 0 0-16,1-1-2 0,-2 1 5 16,3 1-4-16,-5-2 0 0,0 3-4 15,0 1 3-15,0-1 1 0,0 2-4 16,0-4 3-16,0 1-1 0,0-3-1 0,4 0 0 15,-1 3 0-15,2-1 2 16,0 0-1-16,-4 1-1 0,4-2 0 16,-4 0 1-16,4-2 0 0,-5 0-1 15,2 0 0-15,-2-4 2 0,0 0-3 0,0-1 1 16,-2-2 1-16,-4 1 0 0,0 2 1 15,1-4-2-15,-1-1 1 0,0-2 0 16,4-3 0-16,-3 1-1 0,1-4 4 16,2 0-1-16,-1-1-3 0,0 0 1 15,2 0 4-15,-4 2 2 0,3 0-5 16,-2 1 0-16,-1 0-1 0,2 0 0 15,0 1 1-15,0-2-2 0,-2 3 1 16,2-1 1-16,-3 0 0 0,3-2-2 16,0-2-2-16,-2 0 4 0,3-1 0 0,-2-1 0 15,2-4-2-15,2-1 3 0,-1-5-3 16,1-1-2-16,0-3 3 0,0-3 0 15,0 2-2-15,0-3-1 0,0 0-2 16,4 0-8-16,7-7-2 0,0-6-9 16,3-3-17-16,3-2-53 0,-3-3-45 0</inkml:trace>
  <inkml:trace contextRef="#ctx0" brushRef="#br0" timeOffset="37489.14">21819 11284 117 0,'0'-3'36'15,"0"0"-2"-15,0-1 7 0,0 2-9 16,0 0 1-16,0 2-5 0,0-2-11 16,0 1-4-16,0 1 0 0,0-1 0 15,0 0 0-15,0 1 2 0,0-2 1 0,0-1 0 16,0 3-4-16,0-4-2 0,0 4-2 15,0-1 4-15,0-1-5 0,0 2-2 16,0 0-1-16,0-1-3 0,0 1-2 16,0 0-2-16,0-2 4 0,10 0 1 15,-1 1-2-15,2-1 0 0,1 0-2 16,2 1 4-16,2 1-1 0,6-2 3 15,1 0 0-15,3 2 1 0,5 0 2 16,2 0-3-16,2 0 4 0,3 0-3 16,-1 0-5-16,-2 0 2 0,0 0-1 0,-3 0 1 15,-2 0-2-15,-4 0 0 0,-3 0 1 16,2 0-1-16,-6 0 0 0,-5 0 0 15,-1 0 1-15,-2 0 0 0,5 0-2 16,-4 0 1-16,1 0 0 0,2 0 1 16,2 0-1-16,5 0 0 0,1-4 1 0,0-2 0 15,-2 1-3-15,-3 1 2 16,-4 0 1-16,-1 2-1 0,-6-1-2 15,-1 3 1-15,-2 0-1 0,-4 0-1 16,0 0 1-16,0 0 0 0,0 0-8 0,0 0 8 16,0 4-7-16,0-1-1 0,0 1-1 15,0-2-4-15,1 0-5 0,1 1 7 16,1 1-2-16,0 0-21 0,-3-2 6 15,3 1-24-15,-1-2-56 0,-2 0-15 16</inkml:trace>
  <inkml:trace contextRef="#ctx0" brushRef="#br0" timeOffset="38284.18">22637 11251 64 0,'0'0'26'15,"-2"0"-5"-15,2 0 3 0,0 0 3 16,0 0 9-16,0 0 6 0,0 0-4 16,0 0-9-16,0 0-2 0,0 0-2 15,0 0-7-15,0 0 1 0,0 0-1 16,0 0-7-16,0 0-5 0,0 0-1 15,2 0-2-15,2 7 3 0,-1 0-1 16,5 2 0-16,0 4-2 0,1-1-3 16,-1 5 0-16,6 2 4 0,-2-1-4 15,1 1 0-15,2 1 0 0,1-4 1 0,-1 2 0 16,4-4-2-16,-1-3 1 0,7 2 1 15,3-5-2-15,3-2 1 0,5-2 0 16,-1-4 1-16,-2 0-2 0,-1 0 0 16,1-4-1-16,-4-6 2 0,-1 2-2 15,-1-4-1-15,-6 1 1 0,0-1 4 16,-6-1-1-16,-4-2-1 0,-2 0 0 15,-3 0 2-15,-1-3-1 0,-2 1-1 16,0-1 1-16,-1-2 1 0,-2 3-2 16,0 1 0-16,0 3 0 0,0 3 2 0,0 2 0 15,0 0-1-15,0 2 1 0,0 4-1 16,0-1 2-16,0 3-3 0,0 0 0 15,0 0 0-15,-2 0-7 0,-2 5-17 16,-1 2-21-16,0 1-46 0,-1-2-71 16</inkml:trace>
  <inkml:trace contextRef="#ctx0" brushRef="#br0" timeOffset="39095.21">23187 11188 33 0,'0'0'70'0,"0"0"-55"0,3 0 11 0,0 0 11 15,8 0-7-15,0 0-1 0,4 0-7 16,7 0-3-16,6 0-2 0,6 0 5 16,6 0-7-16,4-2-8 0,2-3 0 15,5-1-1-15,-4-1-1 0,-1 1 8 16,-1 0 0-16,-7 0-3 0,-3 4-3 0,-5-1-1 15,-2 0-2-15,-4 1-2 0,1 0 2 16,-6 0-2-16,1 0-1 0,-1 2-1 16,-2-1 1-16,0 1 0 15,0 0 0-15,3 0-2 0,-1 0 2 0,-2 0 0 16,1 0-1-16,-2 0-1 0,-5 0 2 15,-2 0 0-15,-3 0-1 0,-4 0-1 16,1 0 4-16,-3 0 1 0,0 0 3 16,0 0 2-16,0 0-5 0,0 0 3 15,0 0-1-15,0 0-4 0,0 0 1 0,0 0-2 16,0 0-2-16,0 0 0 0,0 0 1 15,0 0 0-15,0 0-1 0,0 0 1 16,0 0 2-16,0 0 1 0,0 0 1 16,-3 0-9-16,-1 0 5 0,4 3-11 15,0 1-33-15,0-1-41 0,0-3-82 16</inkml:trace>
  <inkml:trace contextRef="#ctx0" brushRef="#br0" timeOffset="41780.37">24032 11206 84 0,'0'0'58'0,"0"0"-22"16,0 0-4-16,0 0-21 0,0 4 3 15,0 1 20-15,0 2-6 0,0-2-10 16,0 3-3-16,0 2-4 0,-2 1 1 16,-2 4-1-16,-1 1-2 0,0 0-6 15,2 3 1-15,-3 0-3 0,1 4 2 16,2 1-2-16,-3 2 1 0,3 1-1 15,0 2-2-15,1 1 1 0,1 1 3 16,1 0-2-16,0 1-1 0,0-1 1 0,0 1 1 16,0 1 5-16,0-1 0 0,0 2 3 15,0 0 3-15,0-1-6 0,0 1-4 16,0-1 3-16,0 1-1 0,0 4 1 15,0-3-4-15,0 2 2 0,0-2-1 16,-3 3-2-16,1-2-1 0,-1 0 0 0,-2 0 3 16,2-1-2-16,-1-2-2 15,-1-1 2-15,0 0 1 0,1 0 1 16,-4 0-6-16,3 0 5 0,1 2-1 15,-1 0-1-15,2-1 0 0,0 3-1 0,0-2 3 16,3 1-1-16,0 1-2 0,0-1 0 16,0 2 2-16,4 1 0 0,1-1-1 15,-2-1 1-15,2 1-1 0,-5-4 1 16,0 3 2-16,0-1 1 0,0 0 0 15,-6 0 0-15,-2 0-1 0,2 0-2 0,-4 1 1 16,2-2 0-16,1 1-2 0,1 0 0 16,1-1-1-16,2 1 4 15,3 0-4-15,-2 1 1 0,2 0 2 16,0-1-2-16,0-3 1 0,0-1 0 0,0 0 1 15,0-2 1-15,0-1-2 0,0-2 4 16,-1-1-5-16,-2-1 5 0,3 0-5 16,-4 0 1-16,1 2 2 0,3-2-3 15,-1 1 0-15,1-1 0 0,0 1 1 16,0-2-1-16,1 0-1 0,6 1 1 15,-1-1 1-15,-2-2-1 0,3 2 0 0,-4-3 0 16,1-1 1-16,-1 2-1 0,-1-1 0 16,0 0 0-16,-1 1 1 15,-1 0 0-15,0 0-1 0,0-1 0 16,0 2 0-16,0 0-1 0,0 0 2 0,0-2-2 15,0 1 2-15,5 1-1 0,-4-4-1 16,1 0 1-16,3 1 1 0,-5-1-1 16,1-2-1-16,4 1 2 0,-5-3 0 15,0 0-1-15,0-1 0 0,0 0 1 16,0-1-1-16,0 4 0 0,0 0 1 0,0 0-2 15,-3-1 3-15,0 1-2 0,1 1-1 16,0 0 0-16,1-1 4 0,1 0-4 16,0-2 0-16,0-4 0 15,0 2 2-15,0-4-3 0,0 0 2 0,1 0-1 16,3-2 1-16,-4 1 0 0,3-2-1 15,0-1 2-15,-2 0-2 0,4-1-1 16,-5 1 2-16,2-2-2 0,-2 2-3 16,0-2 2-16,0-2-1 0,1 0 2 15,-1 0 3-15,0 0-1 0,0 1 0 0,0-1 2 16,0 0-1-16,0 0-1 0,0 0-1 15,2 0 1-15,-2 0-2 0,1 0-4 16,1 0 3-16,-2 0 3 0,0 0 1 16,1 0-1-16,-1 2-1 0,0-2 1 15,0 0 2-15,2 0-1 0,-2 0 1 16,0 0 2-16,0 0-1 0,0 0-1 15,0 0-2-15,0 0 1 0,0 0 0 16,0 0-2-16,0 0 0 0,-2-2 1 16,2 1 1-16,-1 0-1 0,-4-2-1 0,2 1 0 15,-2 0 2-15,-2 0-2 0,0 0 2 16,1 1-3-16,0-1 3 0,-2 0-2 15,0 2 0-15,-2 0 1 0,0 0 1 16,1 0-2-16,0 0 0 0,-1 0 2 16,3 0-1-16,-1 2-1 0,0 1-1 15,0-1 3-15,-1 0-1 0,-3 1-1 16,-1 2 1-16,-1-4 0 0,0 3 1 15,2-1 0-15,0-3-3 0,-7 0 3 16,-1 2 0-16,-3-2-3 0,-7 0 2 16,2 3 1-16,0-2-2 0,5 1 2 0,0-1-1 15,1-1 0-15,-1 0 0 0,3 0 0 16,-1 0-1-16,0 0 3 0,4 0-2 15,1 0-1-15,1 0 1 0,2 0 1 16,1 0-1-16,-2 0-1 0,0-3 2 16,0 0-2-16,0 2 2 0,2-1-2 15,1 1 1-15,0 0 0 0,0 0 1 16,2-1-2-16,1 2 1 0,-3-2 0 15,-1 2 1-15,-1 0-3 0,3 0 2 16,-3 0 1-16,-1 0-1 0,-1 0-2 0,-10-1 0 16,3 1 3-16,-4 0-5 0,-5 0 3 15,5 0 0-15,2 0 1 0,-1 0 0 16,2 0 0-16,-2-3-1 0,-6 0-7 15,5 2 8-15,-3-4-1 0,1 2 0 16,1-1 1-16,1 0 0 0,0 1 0 0,-1 1 0 16,2-1 0-16,2-1 0 15,1 2 1-15,-1-1-2 0,2-2 1 16,-3 4 0-16,3-2 0 0,0-1 0 15,3 4-2-15,4-3 4 0,1 0-1 0,7 1-2 16,-2-1 2-16,1 1 0 0,-3 1-2 16,3 0 2-16,-4 1 1 0,-2 0-2 15,-2 0-2-15,-5 2 2 0,1 2 2 16,-1 0-1-16,3 1-2 0,0-1-1 15,-3 0 5-15,0-2-3 0,1-1-3 0,-3-1 1 16,2 0 4-16,0 0-3 0,1-4-3 16,4 1 5-16,4-2 1 15,2-1-2-15,-1 3-2 0,6 0 5 16,-1 1 1-16,2 0-3 0,3 1-1 0,-3-1 0 15,0 1 1-15,1 0 0 0,-2 1 0 16,-3 0-2-16,0 0 2 0,-3 0 0 16,-1 0-2-16,-1-1 1 0,1 0 1 15,-1 0 0-15,3 0 0 0,2 1-2 16,3 0 3-16,2 0 0 0,-1-2-1 0,1 2 0 15,1-4 0-15,-2 4 1 0,0-1-3 16,0 0 1-16,0-2 1 0,-4 1-1 16,1-1 0-16,-2 0 0 15,-1 0 1-15,0 1-1 0,1 0 0 0,2 2-1 16,0-1 3-16,-1-1 0 0,1 2-3 15,0-3 0-15,-3 3 3 0,1 0-2 16,2 0 0-16,0-1-1 0,2 1 1 16,-2-1 1-16,0-1-1 0,3 2 0 15,1-1 0-15,-1 0 1 0,3 1-1 16,-1 0 0-16,-4-1-1 0,5 1 3 0,-1 0-1 15,-4 0 0-15,2 0 1 0,-2-1-1 16,-6 1-2-16,4 0-1 0,-4 0 4 16,0 0-1-16,2 0-2 15,-2 0 1-15,0 0 1 0,3 0-1 0,0 0-1 16,4 0 2-16,1 0-1 0,-1 0 0 15,3 0-1-15,1 0 1 0,-3 0 0 16,3 0-2-16,0 0 0 0,-3 0 3 16,3 2 0-16,-3 0-1 0,1 1 0 15,-3-1 0-15,4 0 3 0,-4 0-3 0,4-1-1 16,1-1 1-16,-3 0 1 0,3 0-1 15,0 0-3-15,0 0 2 0,0 0 2 16,0 0-3-16,0 0 0 0,0 0 2 16,0 0-1-16,0 0 1 0,0 0 1 15,0-2 1-15,1-6 0 0,4-5-3 16,-1 0 1-16,1-1 0 0,0-1 0 15,-1 1 1-15,-2 0-2 0,3-2 2 16,1 0 1-16,-6-2-2 0,3 0-3 16,-2-2 4-16,-1-1 1 0,2 3-2 0,3-4-2 15,-4-2 2-15,4 1 2 0,-1-2-4 16,0 0 1-16,-3 1 1 0,4 0 1 15,-2 1-2-15,3-1 0 0,0 1 2 16,-1 0-1-16,0 0 0 0,-2 3-1 16,-3 0 1-16,1 2 2 0,-1 1-3 15,0 1 0-15,0 0 2 0,0 5 0 16,0-1-1-16,0-1-2 0,0 3 3 15,0-1 0-15,0 0-2 0,3-2 0 16,-3-1 1-16,2 0 1 0,-2 0-2 0,0 0 1 16,3 3 0-16,-3 0 1 0,2 3-2 15,2 1 0-15,-2-2 1 0,-1 4 1 16,2-1-2-16,-1 2 0 0,-2 1 2 15,1 0 2-15,-1-1-1 0,0 3-1 16,0-3 1-16,0 2-2 0,0 0 0 0,0-2 0 16,2-1 0-16,1-2 0 15,-1 0 0-15,-1-2 0 0,2-1 0 16,-1-1 0-16,1-1 0 0,-1 0 0 15,-2 0 0-15,0-1 0 0,0 2 0 0,0 3 0 16,0 0 0-16,0-1 1 0,1 6-2 16,-1-1 1-16,0 2 0 0,0-1 0 15,0 1 0-15,0-2 0 0,0 3 0 16,0-2 1-16,0 1-1 0,0 0 0 15,0-1 1-15,0 0 0 0,0 0-1 16,-5 0 0-16,2 1 1 0,2 0-1 0,-2-2-2 16,3 0 1-16,0-2-5 15,-2-1-2-15,2 2-1 0,0 0 7 16,0 0-10-16,0 2-9 0,0 2-18 15,0-1-15-15,0 0-31 0,3-2-43 0,-1 0-34 16</inkml:trace>
  <inkml:trace contextRef="#ctx0" brushRef="#br0" timeOffset="45365.59">21747 14377 37 0,'0'0'46'0,"0"0"-39"15,0 0 0-15,0 0 12 0,0 0 22 16,0 0 0-16,0 0-1 0,0 1-11 15,-5-1-1-15,3 0 4 0,-1 1-5 0,0-1-5 16,0 0-4-16,0 3-1 0,1-3-1 16,1 0 0-16,-1 0-4 0,1 0-8 15,1 0-1-15,-2 0 3 0,-1 0-1 16,2 0 3-16,-1 0-4 0,-3 0 2 15,2 1-1-15,-1 1 2 0,-3-1-1 16,3 1 1-16,-1-2-3 0,-1 0-1 16,-2 0 2-16,-1 0-2 0,-3 0-1 15,1 0-1-15,-2 0 2 0,-2 0-1 16,-4 0 0-16,-1 0 0 0,-2-2-2 15,-1 0 1-15,0-3 1 0,-2 2-1 0,-1-2 3 16,1 1 2-16,0-1-5 0,2 2 0 16,3-3-1-16,1 1 4 0,5 2 0 15,2 0 0-15,-2-2-4 0,1 3 3 16,2-1 0-16,2 0-3 0,0 1 2 15,1 0 2-15,0 1-4 0,2 1 1 16,0 0 0-16,1-1 1 0,4 1-1 0,1 0-2 16,-2-1 1-16,2 1 0 15,0-1-1-15,0 1-2 0,0 0 4 16,0 0-2-16,0 0 0 0,0 0 0 0,0 0 2 15,-3 0 1-15,3 0-2 0,0 0 0 16,0 0 2-16,0 0 0 0,0 0-2 16,0 0 0-16,0 0 1 0,0 0 2 15,0 0-1-15,0 0-2 0,0 0-2 16,0 6 5-16,0 4 1 0,0 2 0 15,0 2-1-15,0 1 0 0,0 3-3 16,2-1 0-16,1 5 1 0,-2 1 0 16,1 3 1-16,-1 2-2 0,-1 1 3 15,0 2 0-15,0-2 0 0,0 2-2 0,2-3-2 16,-2-1 4-16,1-3-1 0,1-3-2 15,-2 0 0-15,2-5 1 0,-1-1 0 16,-1-3-2-16,0 0 2 0,2-3 0 16,-1-2-2-16,2-3 1 0,-3-2 0 15,0 1 1-15,0-1-1 0,0-2 0 0,0 1 1 16,0-1 2-16,0 0-2 15,0 0-2-15,0 0 4 0,0 0 1 0,0 0-1 16,0 0-1-16,0 0 0 16,0 0-3-16,0 0 2 0,0 0-2 0,0 0-1 15,2 0-4-15,-1 0-6 0,3 0-5 16,2-4-3-16,0-1-14 0,2-1-21 15,-1-1-17-15,3 2-41 0,-1-1-86 16</inkml:trace>
  <inkml:trace contextRef="#ctx0" brushRef="#br0" timeOffset="46140.63">20809 14841 2 0,'0'-1'32'16,"-2"-1"-21"-16,1 1 5 0,-3-1 0 0,1 0 4 16,0 1 9-16,-1 0-6 0,-1 0 6 15,2-1 4-15,0 1-6 0,0 1 9 16,-2 0-8-16,3 0-9 15,1-1 8-15,1 0 0 0,-2 1-12 0,2 0 2 16,-1-1-3-16,1 1-6 0,0 0 0 16,0-1-2-16,0 1 3 0,0 0-2 15,0-1-7-15,4 1-1 0,6 0 10 16,2 0-2-16,4-1-1 0,4 0 0 15,2-1 0-15,5 1-3 0,4-4 1 0,7 2-2 16,2-2 3-16,5 0 2 0,0 0-2 16,0 1-1-16,-3-1 2 0,-2-1-3 15,0 4-2-15,2-2-1 0,-5 3 1 16,1 0 0-16,-6 1 0 0,-4 0-1 15,-2 0 1-15,-2 0 0 0,-4 0-1 16,-2 0-2-16,-2 0 3 0,-2 0 0 16,1 0-2-16,-2 0 1 0,-1-1 1 15,-3 1-1-15,1-4 0 0,-4 3-2 16,0-2 1-16,0 0 2 0,1 1-2 0,-4-2 1 15,3 4 0-15,-6-2 0 0,1 2-1 16,-1 0 1-16,0 0-1 0,0 0 1 16,2 1-1-16,-2 4 1 0,0-3 1 15,0 2-1-15,0-1-2 0,0 2 2 16,0-1-1-16,0 0 0 0,-3 0-2 15,1-1 0-15,-2 0 3 0,-1-1-3 16,0 1-1-16,1-2-1 0,1 1 2 16,0 0 2-16,-1-1-4 0,4 1-4 15,-1-2-2-15,-1 1-7 0,1 0 1 16,1-1-2-16,-3 1-6 0,1 0-18 0,1 0-23 15,-3-1-33-15,3 0-44 0</inkml:trace>
  <inkml:trace contextRef="#ctx0" brushRef="#br0" timeOffset="48236.75">21109 15029 45 0,'0'0'39'0,"0"0"-13"0,-4 0 14 15,2 0-6-15,-1 0 3 0,0 0 2 16,1 0-9-16,1 0-2 0,-2-3 2 0,1 3-5 15,-1-2 1-15,2 1-4 0,-1 0 3 16,2-2-3-16,0 3-9 0,0-2 2 16,0 2 2-16,0 0-9 0,0 0-1 15,0 0-2-15,0 0-6 0,5 0-2 16,4-1 2-16,7 0 1 0,1-2 2 15,1 1-1-15,2-2-2 0,1 1 2 16,2-1 0-16,0 2-1 0,0-4-12 16,1 2 20-16,-4-3-7 0,0 1-1 15,-3 2 0-15,-2 1 0 0,-2 0 2 16,-2-2-3-16,-1-2 0 0,-2 3 2 0,-3 0 0 15,0 0-2-15,-5 2 1 0,0 0 0 16,0 1 1-16,0 1-3 0,0-1-4 16,-4 1 0-16,-2 0-9 0,2 0-7 15,-3 4-3-15,0 3-9 0,2 0-18 16,-1 2-15-16,1-2-26 0,0-1-26 15</inkml:trace>
  <inkml:trace contextRef="#ctx0" brushRef="#br0" timeOffset="48526.77">21198 15121 0 0,'-5'1'171'16,"-1"-1"-87"-16,4 0-22 0,1 0-21 16,1 0-19-16,0 0-5 0,0 2-3 0,3-2-1 15,3 2 7-15,3 0-5 0,1-2-3 16,4 0 3-16,1 0-9 0,2 0 3 15,0 0-2-15,2 0-2 0,-2-2-3 16,0 0-1-16,-1 2 0 0,-3-1 0 16,3 0-8-16,1 1-9 0,-1-3-22 0,2 1-28 15,-4-2-106-15</inkml:trace>
  <inkml:trace contextRef="#ctx0" brushRef="#br0" timeOffset="51721.95">24044 11381 4 0,'0'0'74'0,"0"-2"-59"16,0 2 1-16,0 0-8 0,0 0-8 15,2 0 0-15,-2 0 7 0,0 0-4 16,0 0 0-16,0 0 3 0,0 0 1 15,0 0-5-15,0 0-4 0,0 0 8 0,0 0 3 16,0 0 10-16,0 0-3 0,-2 0-4 16,2-2-1-16,-1 1-1 0,-2 1 2 15,1-4-1-15,2 3-2 16,0 1 6-16,-2-1-1 0,2-2 3 0,-1 3-1 15,-2-1-2-15,3 1-2 0,-3-1-3 16,0 0-1-16,3 1-3 0,-2-1 1 16,2 1 0-16,-1 0-1 0,-1 0-1 15,0 0 1-15,2 0 2 0,-3 0 3 16,2-1 0-16,-1 0-2 0,2 1-3 0,0-2 3 15,0 2-1-15,0 0 4 0,0 0-3 16,0 0-3-16,0 0 2 0,0 0 0 16,0 0-6-16,0 0-3 0,3 0-4 15,7 0 7-15,4 0-2 0,1 0 1 16,5 0 1-16,-3 0 0 0,7 0-2 15,2 0 2-15,-3 2 0 0,5 1 0 16,-2 0-2-16,2 1 1 0,0 1 1 16,-1 2-1-16,-4-1 0 0,3-1 0 15,2 3 1-15,0-3-1 0,1 0-1 0,-1 0 1 16,-1-1 1-16,-2 1-2 0,-5-2-3 15,-5 1-9-15,1-1 8 0,-9 0 0 16,0 0 0-16,-6-1 0 0,-1 0 1 16,0-2 1-16,0 0 4 0,0 0 0 15,0 0 0-15,0 0 1 0,0 0-1 16,0 0-1-16,0 0 0 0,0 0 0 15,0 0-1-15,0 0 2 0,0 0-1 16,0 0 1-16,0 0-1 0,0 0-1 16,0 0 2-16,0 0-1 0,0 0 0 15,0 0 0-15,0 0 1 0,0 0-1 0,-3 0-1 16,2 0 2-16,-3 0-1 0,3 0 1 15,-1 0-1-15,-1 0 0 0,0 0 1 16,-2-2 1-16,2-1-2 0,0-3 0 16,2 0 3-16,-1-2-3 0,2-3 0 15,0-2 0-15,0-2 3 0,0-2 1 16,0-2-2-16,2-2-2 0,1-5 2 15,1-1-2-15,1-3 1 0,0-4-1 16,3 0 0-16,-4-1 1 0,1 0-2 16,0 1 0-16,-4 2 3 0,1 4-2 0,-1 2 0 15,-1 5 0-15,0 3 2 0,0 1 5 16,-1 6-1-16,-4-1-1 0,2 2 4 15,0 5-1-15,0-1-3 0,3 1-2 16,-2 4 1-16,2-1-1 0,0-1-5 16,0 3 4-16,0-1 0 0,0-2-1 0,0 1-1 15,0-4-1-15,0 2 2 16,0 1 2-16,0 0-3 0,0 2 0 15,-1 1 3-15,-1-1-1 0,0 1-2 16,1 0-2-16,-2 0-1 0,0 0-4 0,-2 6-12 16,3 4-14-16,-1 0-26 0,0 0-52 15,0-8-89-15</inkml:trace>
  <inkml:trace contextRef="#ctx0" brushRef="#br0" timeOffset="54410.11">23446 11395 64 0,'0'0'26'0,"0"0"9"16,0 0-3-16,0 0-5 0,0 0 0 16,0-3 11-16,0 1-8 0,0 0-7 15,0-2 6-15,0 2-10 0,0-1 4 16,0 0-2-16,0-1-3 0,0 3-4 0,-2-1-4 15,1 2 1-15,1 0-3 0,-3-2-3 16,1 2-3-16,2 0 0 0,-2 0-3 16,2 0 0-16,0 0 1 0,0 0-2 15,0 3 0-15,0 3 1 0,-1-1 2 16,-1 2-1-16,2 1 0 0,-1 3-1 0,1 1 2 15,0 2 0-15,0-1-1 16,0 2-2-16,0-3 2 0,4-3 1 16,1-1-2-16,1-2 0 0,-1-3 1 15,3-1 0-15,-2 0 0 0,-1-2 2 0,1 0 2 16,2-3-4-16,-1-4 2 0,1-1-1 15,-3-2 0-15,1-3 1 0,0 1-2 16,-1 2-2-16,-2-1 5 0,2 4-2 16,-5 0-1-16,3 0-1 0,0 1 1 15,0 2-1-15,0 0-5 0,3 2-13 0,0 0-8 16,-1 2-3-16,1 0-13 0,2 0-18 15,-2 0-25-15,-3 0-21 16</inkml:trace>
  <inkml:trace contextRef="#ctx0" brushRef="#br0" timeOffset="54671.12">23674 11399 37 0,'-5'2'78'0,"-1"0"-42"16,-2 2 9-16,2 1-14 0,-3 1 6 16,1 2-9-16,2 0-10 0,-1 3-2 0,6 0-7 15,-1 0-1-15,2 0-3 0,0 1-5 16,0-3 2-16,3 0 1 0,4-1-2 15,-1 0-1-15,5-1 0 0,0-4-4 16,4 1-13-16,-1-3-13 0,0-1-22 16,0 0-25-16,-2 0-20 0</inkml:trace>
  <inkml:trace contextRef="#ctx0" brushRef="#br0" timeOffset="54830.13">23784 11436 146 0,'-6'2'38'0,"-1"3"9"16,0 1-10-16,0 0-13 0,3 3-3 15,1-1-13-15,3 0-9 0,0 2 1 16,1-1 1-16,7-1-6 0,3 1-16 0,3-2-12 16,1-5-31-16,4-2-60 0</inkml:trace>
  <inkml:trace contextRef="#ctx0" brushRef="#br0" timeOffset="55538.17">24153 10461 90 0,'4'-1'46'0,"0"-1"-2"15,0 1 7-15,-1 1-1 0,-1 0-10 0,-1 0-1 16,1 0-9-16,-1 0-10 0,-1 2-3 15,0 7 5-15,0 2-3 0,0 4-6 16,0 1-3-16,-4 2-6 0,2-1 0 16,2 2-3-16,-1-1 0 0,-1 0 0 15,2 0 1-15,-3-3-1 0,2-1 0 0,1 0 0 16,0-3-2-16,-2-1 2 0,2 1-2 15,0-3 2-15,0 1-8 16,0-3-12-16,3-1-13 0,0 0-9 16,0 1-3-16,0-2-10 0,0 0-19 0,-3-3-42 15</inkml:trace>
  <inkml:trace contextRef="#ctx0" brushRef="#br0" timeOffset="55819.18">24052 10625 74 0,'6'-4'58'0,"2"-2"-14"16,3 1 9-16,1-2-18 0,2 1 0 0,2-1-4 16,1 5-6-16,0-1-9 0,1 1-3 15,3 1-7-15,-1 1-2 0,1 0-2 16,4 0-2-16,0 0 0 0,-2 3-8 15,-1 4-25-15,-7-2-53 0,-1-3-70 16</inkml:trace>
  <inkml:trace contextRef="#ctx0" brushRef="#br0" timeOffset="56330.21">24485 10464 23 0,'0'1'19'0,"-2"0"-14"15,0-1 16-15,1 0-3 0,1 2-13 16,0-2 5-16,0 2 0 0,-2-2 7 0,2 0 6 15,0 0 4-15,-1 0 0 0,1 0-6 16,0 1 4-16,0-1-8 0,0 0-10 16,3 0-3-16,5 0 7 0,4 0 0 15,4 0-3-15,4 0 2 0,3 0-5 16,3 0 4-16,4-5-3 0,1 0-3 0,0 2 2 15,-2-2-3-15,-1 2 2 16,-5 0-3-16,-4-1 0 0,-5 3-1 16,-6 1 0-16,-7-1-14 0,-1 1-22 15,0 0-16-15,-9 0-30 0,-7 0-53 0</inkml:trace>
  <inkml:trace contextRef="#ctx0" brushRef="#br0" timeOffset="56574.23">24491 10585 28 0,'6'7'26'0,"3"1"7"0,1 1-8 16,0-2-7-16,1 1-5 0,0-2-5 16,0 0 6-16,-2-1-4 0,1 3 0 0,-7-3 3 15,1 0 8-15,-4 0-8 0,0-2 2 16,-1 1 3-16,-9 0-1 0,-2 0-4 15,-2 0-1-15,0 0-5 0,-4 1 5 16,2-2-6-16,1 1-4 0,-1 0 2 16,5-1-2-16,2 1-2 0,6-2-1 15,3 0-4-15,0 0-26 0,0-1-16 0,3 0-30 16,3-1-25-16</inkml:trace>
  <inkml:trace contextRef="#ctx0" brushRef="#br0" timeOffset="57007.25">24841 10579 110 0,'0'-5'55'15,"0"3"-9"-15,0 1-17 16,-3 0-11-16,-2-1-2 0,1 2-5 0,-1 0-9 16,0 0-2-16,1 0 1 0,2 4-1 15,-1 0-1-15,3 2 0 0,0 1 1 16,0-4-1-16,0 2 1 0,0-1-1 15,0 0 2-15,0 1 0 0,0 2-1 16,0-1 0-16,0 4 6 0,0-1 3 0,0 0-8 16,0 1 2-16,0-1 1 0,3 1 6 15,3 0-9-15,1-3 4 0,-1-3 2 16,3 1 8-16,2-3 1 0,1-2-5 15,2 0 6-15,0-1-4 0,-1-6-3 16,-1-1-6-16,-1-2 2 0,-2-2-3 16,2-1-3-16,-3-1 3 0,-2-1 1 15,0 2-4-15,-3-1 0 0,0 2 3 16,1 2-3-16,-1 2 0 0,-3 1-1 15,3 1-1-15,0 1-2 0,0-2-13 0,2 2-15 16,-1 3-14-16,-1 0-19 0,-1 1-44 16</inkml:trace>
  <inkml:trace contextRef="#ctx0" brushRef="#br0" timeOffset="57703.3">24528 10489 99 0,'0'-3'37'0,"1"3"25"0,-1-2-11 16,0 2-18-16,0 0-8 0,0 0-11 0,0 0-14 15,0 2 2-15,-4 7 7 0,-1 2-8 16,1 2-1-16,0 0 1 0,1 0 0 15,3 0-1-15,-1 1-7 16,1-2-19-16,0 1-36 0,0-6-67 0</inkml:trace>
  <inkml:trace contextRef="#ctx0" brushRef="#br0" timeOffset="64191.67">22328 11797 76 0,'0'0'49'0,"0"-1"-4"15,0-4 9-15,0 1-11 0,0-1-7 16,0 2-6-16,0-1-15 0,0 0 3 15,0-2 4-15,0 4-5 0,3-2 0 16,0-1-3-16,-1 1-3 0,-2 1-2 0,0 1 2 16,0 2 3-16,0-2 0 0,0 2 0 15,0 0-3-15,0 0-11 0,0 0-1 16,0 0 1-16,0 2-1 0,0 6 2 15,0 0-1-15,0 3 1 0,0 2-2 16,0 2 1-16,-5 3 1 0,4 2 1 0,-1 0 1 16,0 5-3-16,-1 3 1 15,-3 4 1-15,-2 3-1 0,-2 4 3 16,0-1 8-16,1-1-5 0,4-1-4 15,1-3-2-15,4-2 0 0,0-2 0 0,0-6 0 16,0-4-2-16,0-2 2 0,0-9 1 16,3-1-2-16,-2-4 0 0,-1-3 0 15,0 0 1-15,2 0 0 0,-2 0 1 16,0 0 3-16,0 0 0 0,0 0 1 15,0 0-9-15,3-3-3 0,0-4-4 16,2 0-8-16,-1-2-13 0,1-1-15 0,3-1-23 16,-1-4-22-16,-2-5-60 15</inkml:trace>
  <inkml:trace contextRef="#ctx0" brushRef="#br0" timeOffset="64859.7">22371 11792 112 0,'-4'0'27'0,"4"0"26"0,-2 0-13 16,1 0-10-16,1 0 1 0,0 0 2 15,0 0-18-15,0 0-11 0,6 0 1 0,8 0 10 16,1 0 1-16,7 1-1 0,1 3-5 15,4 2-5-15,5 2-1 0,2 0-1 16,4 2 3-16,0 4-3 0,-2 1-3 16,-2 1 2-16,-3 5-2 0,-3 0 1 15,-5 2 1-15,-3 1-2 0,-3 0 2 16,-4 2-2-16,-2 1 2 0,-2-2-4 15,-6 1 1-15,-1-1 0 0,-2-1-2 16,0-3 1-16,-7-2 1 0,-2-1 2 16,-2 0-1-16,-3-1 2 0,-4-1-2 0,-2-2 1 15,-2 1 0-15,-3-2-2 0,0 1 3 16,-1-3-1-16,0-3 0 0,-2 0 1 15,-3 1 3-15,-3 0-4 0,-2-1 2 16,2 1-1-16,1-2 4 0,2-2-2 16,8 1-2-16,0-5 1 0,6 1-3 15,4-2 1-15,2 0-1 0,7 0-1 16,1 0-3-16,3 0-20 0,0 0-35 15,0-3-72-15,1-4-77 0</inkml:trace>
  <inkml:trace contextRef="#ctx0" brushRef="#br0" timeOffset="69065.95">21888 11852 64 0,'0'-5'20'15,"1"4"12"-15,-1-3-16 0,0 0 0 16,0 4 3-16,0-4-1 0,0 3-12 0,0 1-1 16,0-2 4-16,0 0 1 0,0 2-1 15,0-1-1-15,0 1 3 16,0 0 3-16,0 0-1 0,0 0-2 15,0 0-9-15,0 0 1 0,0 0-2 0,0 0 0 16,0 0 0-16,0 0-1 0,0 0 0 16,0 0-2-16,0 0 2 0,0 0 1 15,0 0 0-15,-3 0-1 0,2 0 0 16,1 0 2-16,-2 0 0 0,2 0 0 15,0 0 5-15,0 1 1 0,0-1 1 16,0 0 2-16,0 0 4 0,0 0-2 0,0 0-7 16,0 0 5-16,0 0-1 15,-3 0-4-15,1-1 2 0,2-1-2 16,0 1-2-16,0 1 1 0,0-1-4 15,-1 1 4-15,1 0-3 0,0 0-1 0,0-1-1 16,0 1-2-16,0 0 3 0,0-2 0 16,0 2 0-16,0 0-1 0,1 0 2 15,3 0-1-15,-3 0 1 0,2 0-4 16,0 0 2-16,-1-1 2 0,2 0-2 15,-2 1 0-15,-2-1 0 0,0 1-2 0,2 0 4 16,-2 0-2-16,0 0 0 16,0 0 1-16,0 0 0 0,0 0-1 15,0 0 0-15,0 0 0 0,0 0 0 16,0 0-2-16,0 0 2 0,0 0 1 0,1 0-1 15,-1 0 0-15,0 0 0 0,0 0 3 16,0 0-2-16,0 0 3 0,0-1 0 16,0 1 4-16,0 0-3 0,0 0-3 15,0 0 0-15,0 0 1 0,0 0-3 16,0 0-3-16,0 0 3 0,0 0-1 0,0 0 0 15,0 0 0-15,0 0 2 0,0-2 1 16,0 2-1-16,0 0-1 0,0 0 2 16,0-1 0-16,0-1-3 0,2-1 0 15,-1 2 1-15,-1 0 0 0,0 0 0 16,2 1-2-16,-1 0 2 0,-1 0 0 15,0 0-4-15,0 0-3 0,0 0-1 16,0 6-23-16,2 0-18 0,-2-1-51 16,0-4-81-16</inkml:trace>
  <inkml:trace contextRef="#ctx0" brushRef="#br0" timeOffset="70545.03">21854 11603 59 0,'0'0'21'0,"0"0"0"0,0 0 2 0,0 0-6 15,-4 0 8-15,4-2 0 0,-1 2-6 16,1-2 2-16,-2 1 5 0,2 1-6 16,0 0-4-16,0-2 3 0,0 2-5 15,-1 0-4-15,1 0-1 0,0 0-6 16,0 0-6-16,4 0 1 0,4 0 5 0,5 0-1 15,5 0-2-15,2 0 0 0,2 0 1 16,3 0 1-16,1 0 0 0,1-3-4 16,-1 3 5-16,2-4-2 15,-3 2-1-15,-4 1 0 0,-2-2 0 0,-5 1 1 16,-6 2-1-16,-2 0 0 0,-3-1 1 15,-1 1 0-15,-2 0-1 0,0 0 0 16,0 0 3-16,0 0-1 0,0 0 1 16,0 0-3-16,0 0 0 0,-2 0 0 15,0 0-2-15,-1 4 1 0,2-1 1 0,-1 1 1 16,-1 0-1-16,2 0 0 0,-1 2 0 15,-1-2 2-15,-2 1-2 16,4 1 0-16,-7-1 2 0,3 4-2 0,2 0 0 16,-1 1 0-16,-1 1 1 0,3 2 0 15,1 0-1-15,1 1-1 0,0 4 2 16,0-1 0-16,0-2-1 0,0 5 0 15,1-4 0-15,1 0 1 0,1-2-1 16,-1-2 0-16,-2-2 1 0,0-1 0 16,0-2-1-16,0 0 0 0,0-2 1 0,0-1-2 15,0 0 1-15,0-2 0 0,0-2 1 16,0 0 0-16,0 0 0 0,-2 0 3 15,2 0 3-15,-1 0 7 0,-1 0-8 16,0 0-1-16,2 2 0 0,-3-2 0 16,3 0-1-16,0 0-4 0,0 0 2 0,0 0-2 15,0 0-2-15,7 0-1 16,2 2 8-16,6 0-5 0,4 0 0 15,6 0 0-15,0 0 0 0,1 0 1 16,2 0-2-16,0 1 2 0,0 1 0 0,-2-2-1 16,-3 1-1-16,-1-2 1 0,-8 1 1 15,-2-1 0-15,-2-1-2 0,-6 2 0 16,1-1 2-16,-5 0-2 0,0 0 0 15,0 0-1-15,0-1-5 0,0 2-16 16,0-1-9-16,0 0-40 0,0-1-71 16</inkml:trace>
  <inkml:trace contextRef="#ctx0" brushRef="#br0" timeOffset="71206.07">21843 12170 73 0,'-3'0'24'0,"1"0"11"0,2 0-10 16,-1 0 6-16,-1-3 5 0,2 2 1 0,-2-1-6 15,1 0-8-15,1 1 3 0,0-3-4 16,0 3-1-16,0-3-8 0,0 1 0 15,6 0-4-15,6-2-4 0,2 0-2 16,7 1 2-16,3 0 0 0,3 0-1 16,7 0-4-16,2 0 3 0,2-1 0 15,3 4-2-15,-4-2-1 0,0 1 2 0,-4 2-1 16,-6 0-1-16,-2 0 0 0,-3 0 1 15,-5 0-1-15,-3 0-2 16,-2 0 0-16,-5 0 0 0,-3 0-2 16,-1 2-4-16,-3 0-3 0,0 0-3 0,0 2-4 15,0 0-8-15,0 2-19 0,0-1-37 16,0-5-52-16</inkml:trace>
  <inkml:trace contextRef="#ctx0" brushRef="#br0" timeOffset="73061.17">22863 12090 55 0,'0'0'21'15,"0"0"16"-15,0-3-7 0,0 1 1 16,0 1 9-16,0 0-6 0,0-1-10 16,0 2-5-16,0-1-1 0,0 0-2 15,0 1-8-15,3 0-5 0,3-1 6 16,3 1-3-16,2 0 1 0,0-2-4 15,8 2 4-15,-1 0-3 0,3 0-2 0,5 0 1 16,0-3 1-16,-1 2 0 16,1 0-1-16,-7-2-2 0,-2 1-1 0,-6 0 0 15,-5 1 0-15,-4-1 1 16,1 2 2-16,-3 0 0 0,0-1 6 0,0-1-3 15,0 2-3-15,-3-1 2 0,0 0-3 16,-2 0-2-16,3 1 1 0,1 0 0 16,-4 0-1-16,1 0 0 0,2 0 2 15,-3 0-1-15,2 2-2 0,3 2 1 16,-3 0 1-16,0 0 0 0,3 5-2 0,-5-3 1 15,4 4 3-15,-1 1-5 16,-1 1 4-16,0 4-4 0,2-1 0 16,-3 3 13-16,1 3-9 0,2 0 0 15,-2 1-2-15,-2 1 4 0,2-2-4 0,0 0 2 16,1-1-1-16,-1 3 1 0,-1-2-2 15,-1 3 1-15,-1-1 2 0,1 1-3 16,3 1 0-16,2-4 0 0,-1 2 3 16,1 0-2-16,0-3-1 0,0-2 0 15,0-2 1-15,3-2-1 0,0-2-1 0,-1-1 2 16,2-1 0-16,-4-5-1 0,2-1-1 15,-2-1 2-15,0-3 0 16,0 0 1-16,0 0-2 0,0 0 3 16,0 0 0-16,3 0 2 0,-3 0 0 0,2-3-4 15,-2 0 0-15,0 1-1 0,0 1 1 16,1 0-1-16,-1 1 1 0,0-2 0 15,0 2-1-15,0-2 2 0,0 2-1 16,0-1 0-16,0 1-1 0,0 0 1 16,0 0 1-16,-5-2-2 0,2 2-1 0,-1-2 1 15,-3 2 1-15,1-1 0 0,0 0-2 16,-2-1 2-16,1 0 0 0,-4 1-1 15,-2 0-2-15,1 1 3 16,-2-2 0-16,-2 1-1 0,-1 1-1 0,0 0 1 16,-1 0 1-16,1 0-1 0,-2 0-1 15,-3 0 1-15,1 0 1 0,-1 0-2 16,-3 0 1-16,0 0 0 0,1 0 2 15,-4 0-3-15,0 0 0 0,-2 3 2 16,4-1 0-16,0 0-2 0,1 0 1 16,1-1 1-16,3 1 1 0,4-1-2 0,-2-1-2 15,2 0 2-15,5 0 2 0,-4 0-2 16,2 0 0-16,-1 0 0 0,-4 0-3 15,2 0 3-15,-5 0 3 16,2-1-6-16,-6 1 3 0,-1 0 0 0,4 0 0 16,2 0 0-16,-3 0 1 0,6-1 1 15,2 1-2-15,4-2 4 0,1 2-2 16,2 0 3-16,-2-2-1 0,1 0-1 15,3 2-2-15,-1-2 5 0,0 1-4 16,2 0 2-16,-2-2-2 0,0 2-2 0,-1 1 0 16,0-2 2-16,-2 2-1 0,2 0-1 15,-1-2 0-15,4 2 1 0,2-1-1 16,-3 0 0-16,3 0 0 0,4 0 1 15,-3 0 1-15,3 0-1 0,0 1 1 16,-3 0 1-16,3 0 1 0,0-1-5 16,0 0 3-16,0 1 1 0,-2 0-1 15,-1 0-2-15,1 0 0 0,1 0 1 16,-1-1 0-16,1 1-2 0,-1 0 1 15,1-1 1-15,-1 1-1 0,0 0-1 0,-1 0 1 16,2 0 0-16,-1 0 0 0,-1 0 0 16,2 0-1-16,-1 0 2 0,-1 0 0 15,1 2-1-15,-1-1 0 0,0 0 0 16,0-1 2-16,2 1-2 0,-1-1 1 15,2 0 0-15,0 0-1 0,0 0-1 16,0 1 1-16,-2-1 1 0,2 0-1 16,0 0 0-16,0 0 0 0,-3 0 1 15,3 0 0-15,-1 1-1 0,1-1 0 16,0 0 2-16,0 0-2 0,-2 0 0 0,2 0 2 15,0 0 1-15,0 0 0 0,0 1-2 16,0-1 0-16,0 0-2 0,0 0 3 16,0 0-3-16,0 0 0 0,0 1 3 15,0-1-2-15,-1 0-1 0,1 0 1 16,0 0 0-16,0 0 0 0,0 0-1 0,0 0 0 15,0 0 2-15,0 0-1 16,0 0-2-16,0 0-1 0,0 1-1 16,3 0 4-16,3 1-5 0,6 2-32 15,-4-4-38-15,5-3-135 0</inkml:trace>
  <inkml:trace contextRef="#ctx0" brushRef="#br0" timeOffset="88961.08">21730 12663 51 0,'0'0'30'0,"-2"0"-20"0,2-1 8 15,-2 1-2-15,1 0-3 0,-1 0-5 0,2 0 4 16,-1 0 1-16,1 0-1 0,0 0 1 15,0-2-1-15,0 1-1 0,0 1-6 16,0 0 2-16,0-1 2 16,0 1-2-16,-2-2-1 0,2 2 0 0,-1 0 3 15,-1-2 0-15,1 2-1 0,1 0-1 16,-2 0 0-16,-1-1 1 0,1 0-1 15,1 0-1-15,-1-1 4 0,2 2 1 16,-3 0-5-16,3-2 4 0,0 1-2 16,0 1 4-16,0-2-1 0,0 0-1 0,0 2-1 15,-1 0-2-15,-1 0 1 0,2-1-1 16,0 1-4-16,0-1 4 0,0 0-5 15,0 1 1-15,0 0-1 16,2-1-1-16,4-1-2 0,3-1 2 0,2-2-1 16,3 4 1-16,0-1-1 0,-2-1-1 15,1 1 2-15,-4-2 1 0,-3 2-3 16,2-1 1-16,-3 2 0 0,-2 0 1 15,3 1-4-15,-5 0-8 0,3 0-10 16,-1 0-5-16,3 0-15 0,-1 0-14 0,-1 0-40 16,-1 0-47-16</inkml:trace>
  <inkml:trace contextRef="#ctx0" brushRef="#br0" timeOffset="90588.18">21725 11555 75 0,'1'0'36'0,"1"-2"4"16,0 0 9-16,1-1-14 0,0 0-2 16,1 2-4-16,0-2-9 0,0 1 3 15,-1-1 2-15,0-1-1 0,4 1-6 16,-3-1-4-16,1 2-3 0,3-2-4 15,-1 2-5-15,3-1-1 0,2 3-3 16,5-3-2-16,-1 0-44 0,-1-2-78 16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1-29T09:51:32.75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2333 801 36 0,'-6'0'-36'0,"3"0"202"0,-2-1-132 16,-1-2 10-16,1 0 12 0,-1 2-17 15,2 0-12-15,-1 1-5 0,-1 0-6 0,0-1 2 16,1 1-1-16,0-1-3 0,2 0 1 15,0 1 4-15,-2-1-2 0,1 0-2 16,2 1-1-16,-6 0 2 0,4 0-2 16,-2 0-6-16,-2 0 3 15,0 1-3-15,2 4 0 0,-5-1-4 0,5 1 2 16,0 0 1-16,1-2 0 0,0 1-4 15,2-2 3-15,-3 1 2 0,4-2 2 16,1 2-4-16,-1-3 4 0,2 0-1 16,0 2 2-16,0-2-3 0,0 0-2 15,0 0-3-15,7 0-1 0,3 0-8 0,9 0 8 16,7-6 7-16,7-2-5 0,4-1-2 15,2 1 0-15,1 1 1 0,5 1-1 16,-5-1-2-16,-1 2 2 0,-3 2-2 16,-10 2-2-16,-1 0 4 0,-3 1-2 15,-4 0-1-15,-1 0 2 0,-3 0 1 16,-6 0-4-16,-6 0 1 0,-2 0-2 15,0 0-1-15,0 2-1 0,0-1 2 16,0 0-1-16,-2 1 0 0,-3 0 0 16,-1-1-8-16,2-1-3 0,-3 1-9 0,3-1-10 15,-1 0-1-15,0 1-6 0,2 0-15 16,-1-1-45-16,-1 0-70 0</inkml:trace>
  <inkml:trace contextRef="#ctx0" brushRef="#br0" timeOffset="221.01">2491 816 93 0,'-9'13'240'16,"1"1"-179"-16,-3 4-2 0,2 2 8 15,0 5-15-15,-2 0-10 0,0 2-10 16,5 3-9-16,-2-2-7 0,4-2-4 15,0-1-7-15,0-3-2 0,2-3 0 16,2-4-1-16,0-3-3 0,0-4-2 0,6-3-5 16,7-2-22-16,4-3-19 0,5 0-26 15,-1-13-30-15,-1-7-199 16</inkml:trace>
  <inkml:trace contextRef="#ctx0" brushRef="#br0" timeOffset="615.03">2995 820 9 0,'-6'5'13'16,"-2"-4"132"-16,2 0-78 0,-3 0-16 16,3 1 4-16,1 1-8 0,0-3-11 15,1 1-2-15,4-1-7 0,0 0-4 16,0 0-9-16,0 0-6 0,9 0-2 15,5 0 11-15,3 0 1 0,6-2-14 0,0-3-1 16,7-1-2-16,2 0 3 0,6-1-3 16,4 1 10-16,1 1-2 15,-1-1-3-15,-5 3-1 0,-4 1-1 16,-7 0 1-16,-4 2-5 0,-7 0 2 0,-4 0-3 15,-3 0 1-15,-8 0 1 0,0 0-4 16,0 0 0-16,-6 0-6 0,-1 4-3 16,0 0-11-16,-1-2-6 0,-1 1 0 15,-1-1-21-15,1 1-27 0,0-3-49 16,-1 0-82-16</inkml:trace>
  <inkml:trace contextRef="#ctx0" brushRef="#br0" timeOffset="861.04">3203 788 125 0,'0'9'222'0,"0"-2"-163"15,-2 5-1-15,-4 3 10 0,-1 3-10 0,-4 5-16 16,-2 1-7-16,1 5-4 0,-1 0-3 15,3 1-11-15,0-2-7 0,4-2-2 16,1-1-7-16,4-3 0 0,1-4 0 16,0-3 0-16,0-3-6 0,9-4-19 15,0-3-13-15,5-4-5 0,-1-1-18 16,1-3-37-16,3-9-77 0,-3-5-142 15</inkml:trace>
  <inkml:trace contextRef="#ctx0" brushRef="#br0" timeOffset="1188.06">3698 723 125 0,'3'-3'229'0,"-2"1"-189"16,-1 2 8-16,0 0 30 0,0 0-33 15,-1 7-28-15,-4 6-9 0,-3 5 5 16,1 5-1-16,-3 2-5 0,-2 4 3 15,3 3 11-15,-4 3-8 0,2 1-5 16,5-3 3-16,1-1 13 0,1-5-16 16,4-2-4-16,0-5-1 0,0-4 4 0,1-3-5 15,5-4 0-15,5-3-2 0,0-3 4 16,5-3-1-16,2 0 0 0,9 0 2 15,1-5-5-15,3-4 0 0,0 2 1 16,1-2 0-16,-2 2 0 0,-1-2 0 16,1 4-2-16,-4 1 0 0,-4 2-8 15,-4 2-10-15,-1 0-2 0,-1 0-7 16,-4 4-6-16,1 5-12 0,0 1-24 15,0 1-24-15,-2-3-32 0,0-1-134 16</inkml:trace>
  <inkml:trace contextRef="#ctx0" brushRef="#br0" timeOffset="1983.11">2059 1393 103 0,'0'1'24'0,"0"0"-21"0,0 0 183 15,0-1-141-15,-3 0-10 0,-2 0 7 16,0 0-13-16,4 0-9 0,-1 2-6 0,1 0-3 16,1 1-5-16,0-2 2 15,0 2-3-15,0 1-1 0,4-1 7 0,6-1 1 16,2 3 3-16,7-3-2 15,4-1-1-15,8 0-5 0,6-1 0 0,8 0-5 16,9 0 0-16,8 0-1 0,13 0 7 16,10 0-3-16,7-2-4 0,11 0 3 15,1-1-2-15,5 3 0 0,-2 0 0 16,1 0-2-16,1 0 3 0,-1 0 0 15,-4 0-4-15,-8 2 1 0,-7 0 2 0,-10 0-3 16,-6-2 0-16,-7 0 1 0,-5 0 2 16,-8 0-2-16,-7 0 0 0,-4-2 1 15,-11 0-2-15,-8-2 2 0,-9 2-1 16,-8 1 2-16,-4-1 3 0,-2 2 5 15,0-2-3-15,-2 0-5 0,-4 2 1 16,-3 0-3-16,0 0-2 0,-1 0 0 16,1 4 0-16,0 1-10 0,1 3-24 15,-1 0-25-15,-1-2-38 0,1-2-196 16</inkml:trace>
  <inkml:trace contextRef="#ctx0" brushRef="#br0" timeOffset="5344.3">1552 1972 35 0,'-5'0'141'0,"1"0"-82"0,0 0-7 16,0 0 1-16,1 0-11 0,0 0-8 16,1 0-7-16,1 0-5 0,1 0-5 0,0 0 0 15,0 0 0-15,0 0-3 0,0 0-5 16,0 0-3-16,9-2 0 0,5-1 2 15,4 2 3-15,6-3-2 0,2 0-2 16,5 1-3-16,2 0 3 16,-2 3-4-16,3 0-1 0,-2 0-2 0,-1 2 2 15,-3 6 0-15,-3-1-2 0,-6 0-1 16,-5 1 2-16,-5 2 0 0,-5-1-1 15,-2 0-2-15,-2 2 3 0,-3-1 2 16,-6 1-2-16,-2 1-2 0,-5 2 2 16,1 1 2-16,-4 2-2 0,1 0-2 0,-3 2 3 15,3-1 0-15,-2-1-1 0,-1 2-1 16,4 0 2-16,-1 0 1 0,2-1-4 15,5-3 2-15,2 0 0 0,3-2 2 16,3-2-3-16,1-1-3 0,2 0 3 16,0-3-1-16,0-1-10 0,3-3-19 15,5-1-18-15,0-2-16 0,1 0-59 16,1-5-117-16</inkml:trace>
  <inkml:trace contextRef="#ctx0" brushRef="#br0" timeOffset="5677.32">2118 2044 136 0,'-10'12'118'0,"-3"2"-87"0,-1 2 23 16,0 0-1-16,0 0-20 0,3 3-8 15,0 0-5-15,2 1-7 0,1-2-1 0,2-1 11 16,1-5-15-16,5-2-6 0,0-1-2 16,0-2 1-16,6 0 2 0,5 0-3 15,3-3 2-15,5 1 19 0,2-2-15 16,6-2-4-16,-1-1 0 0,2 0 0 15,0 0 0-15,4 0-2 0,-1 0 1 0,4-4 0 16,-1-1-1-16,-3 3 0 16,-3-2 0-16,-7 2 0 0,-8 1 1 15,-4-1-3-15,-3 2-7 0,-6 0-7 16,2 0-3-16,-2 0-6 0,0 0 2 0,-2 0-13 15,-4 0-43-15,-6 0-86 0</inkml:trace>
  <inkml:trace contextRef="#ctx0" brushRef="#br0" timeOffset="5922.33">2357 2134 17 0,'0'7'384'0,"0"2"-358"15,-5 3 28-15,-1 3 8 0,-4 4-22 16,0 1-14-16,-1 2 3 0,0 5-2 16,0-2-19-16,0-2-3 0,8-1 0 15,-2-2-2-15,5-2-3 0,0-1-1 16,2-2 2-16,4-2-10 0,7-3-15 0,-1 3-26 15,7-3-25-15,1-6 19 0,-5-2-80 16</inkml:trace>
  <inkml:trace contextRef="#ctx0" brushRef="#br0" timeOffset="8008.45">2874 2065 141 0,'0'0'37'0,"0"-2"-2"0,0 1 16 0,0-1-8 15,0 0-12-15,0 0-1 0,0-2-4 16,0-1-4-16,0 2 4 0,0-3-5 16,-3 1 1-16,0 1-4 0,-2 0-1 15,1 0 2-15,-1-1-6 0,-6 0-4 16,2 3 0-16,-6 2-4 0,-3 0-3 15,-2 0-2-15,-3 5 0 0,-2 4 1 0,-1 1 0 16,3 4-1-16,-4 1 0 16,4 3 2-16,4 3 0 0,2 2-1 15,8 3-1-15,6 2 1 0,3 0 0 16,2 3-2-16,11-3 0 0,8-3 3 0,2-2-2 15,6-6-2-15,5-4 1 0,4-5 2 16,-1-5-2-16,-1-3-1 0,1 0 2 16,-6-10 1-16,0-6 0 0,-3-1 0 15,-4-3-2-15,-3-2 12 0,-6 2 2 16,-4 1-3-16,-5 1 0 0,-6 0 2 0,0 1-4 15,0 0 0-15,-4 1-2 0,-6-1 1 16,-2 3-3-16,3 1-4 16,-2 2 1-16,1 3-1 0,3 5-1 15,3 3-6-15,1 0-10 0,2 5-20 0,1 8-5 16,0 2-12-16,0 1-39 0,6-3-84 15</inkml:trace>
  <inkml:trace contextRef="#ctx0" brushRef="#br0" timeOffset="8349.44">3496 2150 201 0,'-12'-8'98'0,"-5"0"-63"0,-5 1 35 0,0 4-33 15,-4 1-12-15,3 2-4 0,1 2-8 16,0 6-7-16,5 3-2 0,3 1 3 15,3 3-6-15,5 1 1 0,3 2-3 16,3 0 1-16,0 2 2 0,5-1-2 16,9 0-1-16,3 0 1 0,6-5 1 0,-1 1-1 15,5-3 0-15,3-7 1 0,-1-3 2 16,1-2-2-16,1-2-2 0,0-12 4 15,3-2 12-15,2-6 31 0,-7-4-37 16,-4-1 3-16,-13 0 13 0,-4 0-5 16,-3 2-6-16,-5 0-5 0,-6 0-2 15,-12 3 1-15,-3 1-6 0,-4 3 1 16,-1 3-4-16,1 3 1 0,-3 3 1 15,5 4-13-15,2 5-13 0,6 0-24 16,4 7-24-16,0 3-68 0,0 0-257 16</inkml:trace>
  <inkml:trace contextRef="#ctx0" brushRef="#br0" timeOffset="9381.53">4533 2000 15 0,'9'-5'-5'15,"1"-1"165"-15,-4-3-106 0,-1-1 5 16,-1 2 13-16,-2-1-20 0,-2 2-10 16,0 0-9-16,0 1-8 0,-9 1-6 15,-1 0-6-15,-4 1-6 0,-3 2 5 0,-1 2 0 16,-3 0-3-16,0 0-2 0,-2 5-1 15,-1 3 1-15,3 5 1 0,4-2-3 16,1 1-1-16,7 2-2 16,6 1-2-16,0-1-1 0,3 2 1 0,3 0 0 15,4-2 0-15,7 2 0 0,3-2-1 16,-3-2 2-16,5 2 0 0,0-2-3 15,-4-1 2-15,1 0 2 0,-4-2-1 16,-4-1-2-16,-4-1 0 0,-1-1 2 16,-3-1-1-16,0 3 0 0,-7-2 2 0,-6 1 0 15,-2 1 1-15,-2-1-1 0,-2-1-2 16,1 2 1-16,0-1 0 0,3-1-2 15,1-1 1-15,6-2 0 16,4-2-6-16,2 2-10 0,2-3-13 0,0 1-19 16,3 1-13-16,8-2-36 0,1 0-109 15</inkml:trace>
  <inkml:trace contextRef="#ctx0" brushRef="#br0" timeOffset="10064.57">4739 2165 7 0,'7'1'8'16,"-1"-1"128"-16,0 0-92 0,2 0 4 15,1-3 10-15,0-3-11 0,2-1-8 0,3 1-3 16,0-4-4-16,-1-2-6 0,2 1-2 16,-4-3-4-16,0 0-3 0,-4 2-2 15,-3-2-1-15,-4 1-1 0,0 2 1 16,-5 1-9-16,-6 2 1 0,-1 1-3 15,-4 4 0-15,-2 1-2 0,-4 2-2 16,0 4 0-16,2 5 1 0,1 2-1 16,1 4 0-16,4 3 2 0,1 3-2 15,7 3-1-15,2-2 1 0,4 3 1 16,0-2-2-16,4-2-6 0,13-1-3 15,2-3 4-15,4-3-2 0,7-3 6 0,-2-4 3 16,3-5 1-16,1-2-1 0,-2 0 0 16,-1-6 2-16,2-5-2 0,-2-2 0 15,-2-2 2-15,-4-1 8 0,-3 0 3 16,-3 0-2-16,-1 2-3 0,-5 3-2 15,-4 1 4-15,-2 4-4 0,-5 2 0 0,0 1-1 16,0 3 1-16,0 0-5 16,0 0-3-16,-2 5-5 0,-2 4 7 15,-1 1-1-15,1 3-4 0,0 0-1 16,1-2 4-16,0 1-3 0,3-2 2 0,-4-3 2 15,2-3 4-15,-1 0-3 0,0-1-2 16,3-3 4-16,0 0 2 0,-2 0 0 16,2-5-3-16,0-5 0 0,0-1 0 15,0-2-3-15,6-2 1 0,-1 1 0 16,1 0 1-16,4 2 0 0,-3 1 1 0,4 1-1 15,0 2-1-15,-2 2-1 0,-2 2 1 16,3 1 0-16,0 3 1 16,1 0-1-16,1 0 0 0,-1 0 1 15,1 4 0-15,1 2 0 0,-3 1 0 0,1 1 0 16,2 1 0-16,-4 0-1 0,0-2-2 15,2-1-12-15,-3-1-17 0,3-1-15 16,3-3-21-16,0-1-41 0,0 0-102 16</inkml:trace>
  <inkml:trace contextRef="#ctx0" brushRef="#br0" timeOffset="10241.58">5462 2090 54 0,'0'-3'243'0,"0"2"-198"16,0 0 15-16,-3-1 4 16,0 2-19-16,-2 0-17 0,-1 0-16 0,-2 6-4 15,-3 3-2-15,2 2-2 0,1 2-3 16,2-1 3-16,3-1-4 0,3 2-1 15,0-3-1-15,0 1 0 0,4-2-17 16,3 0-11-16,-1-2-10 0,5 0-14 16,-4-5-79-16,6-1 10 0,-1-1 28 0,-2 0 100 15</inkml:trace>
  <inkml:trace contextRef="#ctx0" brushRef="#br0" timeOffset="10681.61">5498 2204 33 0,'3'-4'57'0,"0"-1"9"0,0 2-7 0,3-1-7 16,-1-1-12-16,2 2-17 16,3-1-5-16,-1 0-3 0,0 1-4 0,4-1 2 15,1-1 7-15,6-1-3 0,0 0 21 16,3-2-19-16,-4 0-13 0,-4 2 7 15,-4-2-8-15,-5 3-1 0,-2-1 4 16,-4 0-2-16,0 2 3 0,-4 1-3 16,-5-1-2-16,-2 4-4 0,0 0-2 0,1 1 1 15,-1 8-1-15,1 0 2 0,0 2-3 16,3 3 0-16,3 0 1 0,-1-1-6 15,5 1 6-15,0-1 1 0,2-3-1 16,7 1 2-16,3-2-2 0,8-3 1 16,5-1 8-16,6-5-7 0,-3 0-2 15,0 0 2-15,2-5 2 0,-6 0-1 16,1-2-2-16,-2 1 1 0,-4-2 2 15,-5 4 2-15,-3-1-4 0,-5 2 3 16,0 2 5-16,0 0-5 0,-2 1-3 16,0 0-1-16,-2 0 1 0,-1 3 0 0,1 6 0 15,-1-1 0-15,-1 4 1 0,0 1 1 16,0-2-1-16,-4 4 1 0,-1-2 9 15,-1 0 6-15,-2 1 5 0,2 0-6 16,-2-1 0-16,0-2 1 0,1 1-1 16,-1-1-3-16,-3-1-1 0,5-2-4 15,0-2-3-15,-1-2-4 0,1-2 4 16,3-1-1-16,-2-1-2 0,4 0-1 15,-2 0-6-15,1-6-15 0,-2-3-30 0,-1-5-47 16,-4-7-136-16</inkml:trace>
  <inkml:trace contextRef="#ctx0" brushRef="#br0" timeOffset="10813.61">5659 1677 29 0,'9'0'288'16,"-3"0"-289"-16,0 1-36 0,-2 5-166 0</inkml:trace>
  <inkml:trace contextRef="#ctx0" brushRef="#br0" timeOffset="12573.71">1853 3276 29 0,'3'-6'224'16,"-2"1"-168"-16,2 1 3 0,-1 1 2 16,-2 0-14-16,0 3-12 0,0 0-4 0,0 0-12 15,0 0-9-15,0 0 1 16,0 9 1-16,0 0 1 0,0 4 1 15,0 2 2-15,-2 1 0 0,-2 2-4 16,1 2-5-16,0 0 0 0,1 2-4 0,0 0 1 16,1-2 3-16,-1-2-6 0,2-1 1 15,0 0 1-15,0-1-5 0,0-1 4 16,0-4-1-16,0-3-1 0,0 0-2 15,2-1-10-15,-1-2-2 0,1 0-3 16,1 0-13-16,2-2-11 0,-4-1-6 0,2 0-20 16,-1-2-48-16,-2 0-79 0</inkml:trace>
  <inkml:trace contextRef="#ctx0" brushRef="#br0" timeOffset="12942.74">1664 3435 168 0,'-2'-2'58'0,"2"2"0"0,0 0 5 15,0 0-26-15,0 0-20 0,5 0 11 0,4 2 5 16,3 3-7-16,7 0-4 0,0-2-2 16,5 0-4-16,3-1-1 0,1-1-5 15,3 0-4-15,1-1-3 16,1 0-1-16,1 2 0 0,-2-1-1 0,-2 1-2 15,-2 1-16-15,-3 0-31 0,-1-2-37 16,-3-1-144-16</inkml:trace>
  <inkml:trace contextRef="#ctx0" brushRef="#br0" timeOffset="13621.77">2463 3270 137 0,'-3'0'42'16,"-1"0"-15"-16,1 0 18 0,0 0-14 16,-1 0-7-16,0 0 9 0,-1 0-11 0,2 0-3 15,0 0-5-15,3 0 0 16,-2 0-1-16,2 0 5 0,0 0-4 15,0 0-1-15,-1 0-1 0,1 0-1 16,0 0-1-16,0 0-3 0,0 0 3 0,0 0-4 16,-3 0 2-16,3 0 0 0,-3-1 0 15,1 1-3-15,1 0 3 0,-1-2-2 16,2 2-1-16,0 0 2 0,0 0-6 15,0 0 2-15,0 0 0 0,0 0-4 16,0 0 1-16,6 0-1 0,0 0 3 16,7 0-2-16,2 0 2 0,4 0 2 0,4 1 0 15,4-1-2-15,0 0-1 16,4 0 2-16,4 0 1 0,-3 0-1 15,2-2-4-15,-1-2 2 0,-5-1 2 16,0 2-4-16,-8 0 2 0,-6 2-2 0,-5 0 1 16,-4 1 1-16,-5-2-8 0,0 2-10 15,-3 0-3-15,-5 0-17 0,-9 0-25 16,-3 3-33-16,-4-2-50 0,-5 0-60 15</inkml:trace>
  <inkml:trace contextRef="#ctx0" brushRef="#br0" timeOffset="13875.79">2456 3311 34 0,'-22'10'-12'15,"3"-2"230"-15,5-3-130 16,8 1-31-16,2 1-5 0,4-1-22 15,0 4-5-15,6 0-4 0,6 1-4 0,5 0-6 16,2 3-7-16,1-1-5 0,2 2 3 16,-2-1 0-16,-1 1 0 0,-2 0-2 15,-2-2 0-15,-3 0 1 0,-4 0-1 16,-2-2 0-16,-6 0 1 0,0 1 3 15,-4-2-2-15,-10 0 2 0,-2 0-1 0,-5-2 2 16,-1 2-4-16,-3-2 2 0,2 0 0 16,0-2 0-16,6 1-2 0,1-3 0 15,4 0 0-15,4-1-1 16,3-3 0-16,1 0 1 0,4 2-5 0,0-1-18 15,1 0-16-15,10-1-40 0,3 0-91 16</inkml:trace>
  <inkml:trace contextRef="#ctx0" brushRef="#br0" timeOffset="14201.81">3056 3495 328 0,'0'-5'35'0,"0"1"6"15,0 1 1-15,0 1-7 0,0 0-9 16,0 2-7-16,-2 0-15 0,-1 8-2 16,-2 4 3-16,1 4 1 0,1 0-1 15,0 2 4-15,3 2-1 0,0-1-2 0,3 1-4 16,6-1 7-16,0-2-7 0,4 0 2 15,4-5 17-15,3-5-18 0,2-2 0 16,1-5 4-16,2-2 7 0,1-9-3 16,0-4-5-16,-4-5 7 0,0-2-7 15,-4-2 1-15,-4-1-4 0,-1 0 0 16,-6 2 1-16,-3-1-3 0,-3 4-2 15,-1 4 1-15,0 1-5 0,0 4-12 16,0 4-22-16,-1 4-19 0,-1 1-33 16,2 2-180-16</inkml:trace>
  <inkml:trace contextRef="#ctx0" brushRef="#br0" timeOffset="18411.05">1648 4659 52 0,'2'0'113'15,"-2"0"-7"-15,0-1-63 0,0 1 6 0,0-2 3 16,0 2-19-16,-2 0-9 0,-1 0-4 15,-3 3-4-15,-2 6-4 0,2 3 5 16,-2 1 2-16,0 4 2 0,2-1-2 16,-2 2-1-16,1 0 0 0,-1 1-2 15,2 2-4-15,-1 0-6 0,4-1 0 0,-3 0 1 16,3-2-7-16,0 3 1 0,-2-2 3 15,4 0-2-15,-2-3-1 0,-1 1-1 16,4-4 1-16,-1-3 4 0,-1-1-5 16,1-2 0-16,1-4 0 0,-2 1 0 15,2-3 0-15,0-1-7 0,0 0 0 16,0 0-3-16,0 0-5 0,0 0-9 15,0 0-7-15,2-5-9 0,-2-1-4 16,0-1-21-16,1-3-46 0,-1-4-85 16</inkml:trace>
  <inkml:trace contextRef="#ctx0" brushRef="#br0" timeOffset="18756.07">1561 4697 85 0,'0'0'12'16,"0"0"166"-16,0 0-128 0,0 0-7 15,2 0 3-15,2 0-19 0,7-3-15 16,3-1-1-16,8-3 5 0,3-1 8 16,0-1-2-16,2 0-4 0,-2 0-1 15,0 1-3-15,-2 1-3 0,-3 1-3 16,-1 2-8-16,-2 2 2 0,-4 1-2 15,-3 1 0-15,1 0 2 0,-5 0-2 16,-1 2-8-16,-2 3-5 0,0-2-7 0,0 3-7 16,-3-1-8-16,0 2-4 0,0-1-19 15,0-2-19-15,-4-1-22 0,-4-1-33 16</inkml:trace>
  <inkml:trace contextRef="#ctx0" brushRef="#br0" timeOffset="18974.08">1589 4851 45 0,'0'3'220'0,"0"-2"-151"0,0-1-16 16,0 0 11-16,0 0-15 0,0 0-29 15,8 0 1-15,4 0-1 0,4 0 0 16,1-2-5-16,1-2-8 0,1 2 0 15,0 0-2-15,-1 1-5 0,-1 1 0 0,2 0 1 16,-4 0-7-16,2 5-8 0,2-1-17 16,-2 3-39-16,0-4-43 15,-3 0-10-15</inkml:trace>
  <inkml:trace contextRef="#ctx0" brushRef="#br0" timeOffset="19806.12">2104 4831 146 0,'0'-2'50'0,"0"-1"-18"0,0 0 15 16,0 2-12-16,0-1-9 0,-3 0-1 15,3 1-2-15,-2 0-2 0,-1-2-3 16,2 3-2-16,-6-1 0 0,3 0-1 16,-1 1-5-16,-1-2-3 0,0 1-1 15,-1 1 3-15,-2 0-5 0,0 0 1 0,-2 0 0 16,2 0-1-16,-4 0 4 0,7 3 1 15,-5-1-2-15,2 1 5 0,0 1-1 16,-1-1-1-16,-1 3 2 0,4 0-2 16,0 2-2-16,0 0-4 15,1 3 1-15,2-1 0 0,3 3-3 0,1-2-3 16,0-1 4-16,0-1-1 0,6 0-2 15,5-3 0-15,1-1 1 0,4-2 2 16,2-3 1-16,3 0-2 0,3 0 2 16,-3-8 0-16,2 0-3 0,-1-4 0 15,-4 0-1-15,-2 1 2 0,-4 0 0 0,-3-2 0 16,-4 3 1-16,-2 1 2 0,-3 0-4 15,0 1 2-15,0 3-1 0,0 1 0 16,-6 3-1-16,-2 1-2 16,-1 0 0-16,0 1 0 0,1 7-2 0,-2 1 0 15,3 3 2-15,1 0 1 0,2 1-6 16,3-2-3-16,1 1-2 0,5-1 0 15,4-1-7-15,6-2 8 0,5-2 4 16,5-3 6-16,3-3-1 0,-1 0 1 16,-3-1 1-16,1-7-1 0,-5-3-1 0,0-1-1 15,-1-2 4-15,-5 0-1 0,-2 0-1 16,-2-1 3-16,-6 2 8 0,1-1 2 15,-3 3-1-15,-2 2 1 0,0 0 0 16,0 4-2-16,0-1-3 0,0 1-4 16,0 2 2-16,0 2-4 0,0 1-1 15,1 0-5-15,2 0-1 0,3 4 3 16,-1 3 0-16,3 1 3 0,-2 2-2 15,5 1 1-15,-3 0-1 0,-1 2 3 16,4 1-3-16,-1-1-1 0,2 1 0 0,-1 4 1 16,-2-1 3-16,-1-1-3 0,0 1 0 15,-5-3 2-15,-2-1 0 0,-1-3-1 16,0 0-1-16,0-2 2 0,-6-2 3 15,-3-2-5-15,-4 0 3 0,2-2 2 16,-1 0 2-16,0-1-3 0,2-1 3 0,0 0-1 16,0 0 1-16,4 0-5 15,1 0-2-15,4 0 2 0,-1 0-1 16,1 0-3-16,-1 2-10 0,1 0-12 15,1-1-19-15,0 1-5 0,0-2-27 0,6 0-47 16,3-3-127-16</inkml:trace>
  <inkml:trace contextRef="#ctx0" brushRef="#br0" timeOffset="20319.16">2755 4558 6 0,'3'-1'192'0,"-3"-3"-150"0,2 2 5 15,-1-1 14-15,-1 2-13 0,0-1-13 16,2 1-6-16,-2 0-7 0,0 1 2 15,0 0-2-15,0 0-4 0,0 0-2 0,0 0-7 16,0 0-1-16,0 0-3 0,0 0-5 16,-2 2 0-16,1 3 2 15,-1 3 1-15,1 2-3 0,-1 3 1 16,0 3 5-16,1 2 1 0,1 2-3 0,0 3-1 15,-3 1-2-15,0 2 23 0,1 1-16 16,-3 0-6-16,4 2 0 0,-2-1 3 16,0 1-3-16,0-4-2 0,3-1 2 15,0-4 2-15,0-5-4 0,0 0 1 16,0-5-1-16,0-5 5 0,1-1-4 0,-1-4 1 15,0 0 2-15,2 0 8 0,-1-8 0 16,1-4-7-16,2-1-2 0,1-4-2 16,1-2-1-16,2 0-2 15,-2-2 3-15,7 0-2 0,1 3 0 0,-2 3-5 16,2 3 0-16,1 4 5 0,-1 4-2 15,-3 2 1-15,2 2-1 0,-1 0-1 16,0 0-2-16,1 8-6 0,4 0-5 16,-2-1-6-16,-2 3-13 0,4-1-6 15,-3 3-24-15,1-3 9 0,2-3-20 0,-3-3-265 16</inkml:trace>
  <inkml:trace contextRef="#ctx0" brushRef="#br0" timeOffset="42454.42">1133 5608 2 0,'0'0'122'15,"0"-2"-48"-15,0-3-38 0,0 1 12 0,2 1 4 16,1-2-16-16,-1 1-7 15,-1 1-8-15,1 0-1 0,-1 0 5 16,1 1-2-16,-2 2-3 0,1-3 4 16,1 2 0-16,-2 1-4 0,0-1-4 0,0 1 0 15,0 0-3-15,0 0 0 0,0 0-2 16,0 0-7-16,0 0-5 0,0 10 2 15,0 3 1-15,-3 5 1 0,-3 4 1 16,1 1-1-16,0 2 1 0,-1 5-2 16,1 1 2-16,-1 1 0 0,1 3 1 0,1-2 1 15,-1-2-3-15,1-1 1 0,0-2-1 16,0-2-1-16,1-2-3 15,1-4 3-15,1-3-1 0,-3 0 0 16,3-2 1-16,-1-5-1 0,2-1-1 0,0-5-3 16,0 0 1-16,0-2-7 0,0-2-9 15,0 0-5-15,3 0-4 0,4-2-14 16,2-7-20-16,-1-4-23 0,-2-5-71 15,0-6-126-15</inkml:trace>
  <inkml:trace contextRef="#ctx0" brushRef="#br0" timeOffset="42751.44">1395 5577 175 0,'0'5'35'15,"-4"5"6"-15,-1 3 15 0,-1 1-12 16,0 4-13-16,1 4-10 0,0 0-3 15,-1 5 2-15,0 2-3 0,1 1-2 16,2 0-2-16,0 1-4 0,0-1 2 0,0 0-1 16,1-2-4-16,2-1 0 0,-1-2-4 15,1-3-2-15,0-4 0 0,0 1 2 16,0-2 2-16,0-3-3 15,-2-2-1-15,2-2 2 0,-1-3 0 0,-2-1-2 16,3-1-1-16,-5-2 0 0,0-1-2 16,-3-2-10-16,1 0-11 0,-4 0-16 15,2-3-15-15,-2-5-18 0,-2-3-11 16,1-1-36-16</inkml:trace>
  <inkml:trace contextRef="#ctx0" brushRef="#br0" timeOffset="42928.45">1164 5923 24 0,'0'-4'159'0,"2"1"-110"0,3 2-13 15,-2 0 27-15,4 1-7 0,1 0-16 16,1 0-5-16,2 2-9 0,3 2-1 15,0 1-4-15,2 0-2 0,-1 1-4 16,-2 1-11-16,-1 2-1 0,0 0-1 16,-2-1-1-16,1 0-2 0,-1 2 1 15,1-4-2-15,0 0-6 0,2 0-12 16,0-4-8-16,1 1-14 0,5-1-27 0,-2-2-46 15,-3 0-27-15</inkml:trace>
  <inkml:trace contextRef="#ctx0" brushRef="#br0" timeOffset="43562.49">1631 5891 30 0,'2'0'273'16,"-2"-1"-222"-16,0 1-4 0,-4 0 5 16,-2 0-19-16,-3 4-19 0,-2 4-7 15,3 6-2-15,2 1-2 0,1-1-2 0,1 0-2 16,4-1-1-16,0-2 2 0,0 1 0 15,8 0-7-15,2-3-6 0,4-4-6 16,3-2 10-16,4-2 1 0,-1-1 4 16,3 0-2-16,-3-8-9 0,0 0 3 15,0 0 7-15,-3-2 2 0,-3 0-4 16,-3 1 3-16,-3-1 5 0,-6 2 0 15,-1 3 3-15,-1-1-2 0,-1 2 4 16,-6 3 0-16,-2 1 0 0,-2 0-2 16,-1 1-2-16,-2 7 2 0,1 4-3 15,1 0-1-15,0 0 1 0,1 3 2 0,2 0-2 16,1-1-1-16,6 0 0 0,2-1-1 15,0-5-1-15,2 0 3 0,6-1-2 16,2-4 2-16,1-2-1 0,5-1 1 16,-1 0-1-16,2-3 1 0,2-3 3 15,-4-6-2-15,-4 2-2 0,2 1 6 0,-6-1 2 16,-2 2 0-16,-2 1 3 15,-1 0 0-15,-2 2 3 0,0 1-2 16,0 2 0-16,0 0-3 0,0 2-3 16,0 0-6-16,0 2-2 0,0 9-3 0,-2 3 4 15,2 2 0-15,0 4 0 0,0 1 1 16,0 3-3-16,3-1-2 0,0 0-5 15,0 0 10-15,1 3-3 0,-1-3 1 16,-2 2 2-16,1-2 0 0,-2-3 1 16,0-2-1-16,0 0 1 0,-6-4 1 0,1-3 1 15,0-1 7-15,-1-5 3 0,0-2 5 16,-2 0 5-16,-3-3 1 15,2 0-4-15,0 0 0 0,-1-2-6 16,1-4-2-16,1 1-6 0,1-1-1 0,-3-1-2 16,4 2-2-16,1-4 1 0,-1 3 0 15,2-2-2-15,4-1-8 0,-2 1-4 16,2 1-11-16,0-4-11 0,5 0-14 15,5 2-9-15,3-6-15 0,-1-4-66 16,4-5-133-16</inkml:trace>
  <inkml:trace contextRef="#ctx0" brushRef="#br0" timeOffset="43942.51">2119 5660 105 0,'8'-9'151'0,"0"2"-98"15,-4 3-1-15,0 1 8 0,-1 3-7 16,0 0-20-16,-3 5-19 0,0 12 7 0,-2 4 1 16,-6 6-9-16,-2 5 0 0,-3 1 1 15,-1 2-2-15,0 1-6 16,3-3 12-16,4-4-11 0,5-5-4 15,2-7-3-15,3-2-1 0,7-5 2 0,-3-4 1 16,6-4-2-16,4-2 0 0,3 0 1 16,2-10-2-16,2 0-3 0,-2-2 3 15,-5 3-5-15,-4 2 1 0,-3 1 4 16,0 1 0-16,-6 3 1 0,-1 2 1 15,-1 0-1-15,0 0-1 0,-2 0 2 0,0 2 4 16,0 8 4-16,0-1-5 0,0 3 1 16,0-1-1-16,0 0-2 0,0-1-2 15,0 2 0-15,1 0 1 16,5-1-4-16,8 2-12 0,5-3-35 0,0-3-9 15,5-6-77-15,-2-1-202 0</inkml:trace>
  <inkml:trace contextRef="#ctx0" brushRef="#br0" timeOffset="44832.56">2729 5957 6 0,'4'-5'105'0,"1"-1"7"16,-2-2-54-16,2 0-4 0,1 3 2 16,-1-2-16-16,-2 2-5 0,-2 3-8 0,2 1-5 15,-3 1-5-15,5 0-6 0,-2 3-3 16,-1 9 5-16,-1 2-1 0,-1 8-1 15,0 4-2-15,0 4 1 0,-6 7 1 16,0-1 2-16,0 6-9 0,-2 0 0 16,-2 1-1-16,4 1-3 0,-3-5 2 0,0-3 0 15,2-4 0-15,1-5-2 16,0-6 1-16,1-3-1 0,-1-7 2 15,2-3 1-15,-3-4 2 0,4-4 4 16,-1 0 6-16,-1 0-4 0,-1-9-5 0,1-7 0 16,0 1-1-16,1-6-4 0,2-3-2 15,1-4 2-15,1-6 0 0,0-2-3 16,4-3 2-16,9-5 0 0,-1-2 0 15,5-5-3-15,3 1-2 0,5 1-2 16,0 6-2-16,1 7 1 0,2 8 2 0,-1 6 1 16,0 10-1-16,3 1 1 0,-4 6 1 15,1 3 3-15,-1 2 1 16,-4 0-3-16,-2 4 4 0,-8 2-3 15,-2 4 2-15,-6 2 0 0,-4 1-2 0,0 0 4 16,-3 2-1-16,-9-1 0 0,-2 0-3 16,-2 0 5-16,-5-3-1 0,-3 2-2 15,-1-2 1-15,2 0 1 0,2 0-1 16,2-1-2-16,3-1 0 0,6-2 2 15,2 0-1-15,5-3-7 0,3 0-25 0,0 1-14 16,11-5-5-16,4 0-27 0,2 0-62 16,0-9-99-16</inkml:trace>
  <inkml:trace contextRef="#ctx0" brushRef="#br0" timeOffset="45196.58">3209 5887 67 0,'0'-4'98'0,"-1"0"-60"15,-6 1 19-15,3 1-14 0,-4 0-4 16,0 2 4-16,2 0-6 0,-3 0-9 16,-1 0 2-16,0 1-1 0,-1 5-5 15,-2 5-2-15,3 1-4 16,-1 2-1-16,0 1-4 0,3 1-2 0,5 0-7 15,1 0 0-15,2 1-3 0,2-2-1 16,7 0-1-16,4-1 2 0,2-5 1 16,2 0-3-16,2-2 4 0,1-5-2 15,-1-2-1-15,-2 0 1 0,-2-2 0 16,-1-6 2-16,-1 0-1 0,-3-3-2 0,-2-1 3 15,-5 1 0-15,-1-1 2 0,-2 1-4 16,0 0 2-16,-5 1 1 0,-4 0-4 16,-4 0 0-16,-1 2-1 0,-1 1-4 15,3 5-2-15,4 0-6 0,2 2-1 16,4 0-13-16,2 4-17 0,0 6-6 15,0 1-24-15,2-4-47 0,1 0-63 16</inkml:trace>
  <inkml:trace contextRef="#ctx0" brushRef="#br0" timeOffset="46091.63">3377 5941 299 0,'3'-9'80'0,"1"2"-43"0,1 2 13 16,-3 1-3-16,-2 4-7 0,0 0-7 15,0 0-16-15,0 0-13 0,0 3-6 16,-5 8 3-16,-1 3 3 0,1 3-3 15,2-4 0-15,3 0-1 0,0 0 0 16,0-3 0-16,6 1-1 0,3-3 0 16,4-4 2-16,-1-1-1 0,5-3-1 0,0 0-4 15,-1 0-3-15,-1 0 6 0,-1 0-5 16,-4-4-4-16,-1 3 11 0,-3-3-7 15,0 2-2-15,1 0 4 0,-3 0 1 16,-2 2 2-16,1 0-2 0,-2-2 3 16,-1 2-3-16,4 0-2 0,-1 0-1 0,0 0 0 15,3 0 6-15,-3 4-1 16,5-1 3-16,-2 2-2 0,0-4 2 15,0 3-1-15,1-3-1 0,-1-1 1 16,0 0 0-16,2 0 1 0,-2-1 0 0,0-8 5 16,0 1 0-16,1-3-4 0,-3-2 2 15,1 1-2-15,-2 0 3 0,-3 0-6 16,2-1 1-16,-2 1 1 0,0-1 2 15,0 4-3-15,0 1-1 0,0 3 1 16,0 4 2-16,0 0-3 0,1 1-2 0,2 0 2 16,2 0 0-16,-2 3 0 0,3 5-2 15,0-1-3-15,1-2-5 16,5 3 3-16,-3-2 1 0,5-1-3 15,3 1 4-15,-3-4 2 0,0 0 3 16,2-2 1-16,-2 0 0 0,0 0 0 0,4-6 0 16,-4-5 2-16,0-1 10 0,-3 0-9 15,-3-2-1-15,-4 2 0 0,-2-1 2 16,-2 0-2-16,0 0-1 0,-2 2 1 15,-9 1 2-15,-3 2-3 0,1 6 4 16,-5-1-1-16,1 3-2 0,2 2-2 0,-1 6 3 16,1 3 0-16,3 4-2 0,-1 0 0 15,2 1 0-15,5 2 1 16,5 0 0-16,1-2-2 0,1 1-1 15,5-5 2-15,7-1 0 0,-2-2-1 0,2-3-1 16,3 0 2-16,3-2-2 0,-2-2 2 16,1-2-2-16,-1 1 3 0,2-1 2 15,1 0-3-15,3 2 2 0,1-1 8 16,-1 4-5-16,-3 0-4 0,-3 1 7 15,-6 2-8-15,-5 3-2 0,-4 0 2 0,-2 2-1 16,0 1 2-16,-5 0 1 0,-1-3-3 16,0-1 1-16,1-3 1 0,0-2 0 15,4-3-2-15,-1-2 2 16,2 0 3-16,0-5 1 0,5-7-7 0,3-4 0 15,4-4 2-15,-1-5 0 0,4-2-2 16,2 1 0-16,-1-3 3 0,2-1 1 16,3 2-4-16,-3 1 3 0,-1 3 3 15,-1 4 0-15,-2 4 1 0,-2 3-3 16,1 4 1-16,-1 3 3 0,0 2-5 0,-1 4-1 15,-3 0-1-15,0 2 0 0,-4 7-3 16,-1 1-4-16,1 5-12 0,0-1-16 16,4 2-13-16,3-2-20 15,7-5-64-15,1-3 53 0</inkml:trace>
  <inkml:trace contextRef="#ctx0" brushRef="#br0" timeOffset="48391.75">4800 5785 28 0,'0'0'8'0,"1"0"6"0,1 0 25 15,0 0-3-15,-2 0-2 0,1 0 1 16,4-3 2-16,-5-1-4 0,4 2 3 16,-2-1-4-16,-1 0-10 15,3 2-8-15,-4-1-1 0,0-1-4 0,0 2 2 16,0 1-6-16,0 0-1 0,0 0 1 15,0 0-6-15,0 0 0 0,0 0 2 16,0 0-1-16,0 0-1 0,0 0 0 16,0 0 1-16,0 0 2 0,0 0 0 15,0 0 12-15,0-2 7 0,0-1-2 16,0 0-7-16,0-1-2 0,0 1 0 0,0-1 1 15,0 0-2-15,-5 1-2 16,0-2-3-16,-1 2 2 0,-2 3 1 16,-3 0-4-16,-3 0 0 0,1 0 4 15,-3 6 3-15,-1 2-1 0,3 4 3 0,-3 2 2 16,1 4-2-16,4 0-4 0,4 3 0 15,2-1-3-15,5 0-2 0,1-2-3 16,0 0 0-16,9 0 0 0,0-4 1 16,7-1-3-16,2-3-3 0,4-4-8 15,1-2-3-15,4-4-9 0,-1 0-6 0,0 0-9 16,1-2-7-16,-4-4 3 0,0-1-38 15,0 1-30-15,-2-6-19 16</inkml:trace>
  <inkml:trace contextRef="#ctx0" brushRef="#br0" timeOffset="48715.78">5028 5866 10 0,'0'-8'196'0,"0"-2"-133"16,0 2-1-16,0-2-6 0,-5 1-19 15,2 2 2-15,-5-2-10 0,0 3-7 16,1 2-4-16,-4 0 1 0,2 2-5 16,-2 2-2-16,-2 0 1 0,2 1-5 0,2 6 2 15,0 1-2-15,1 6-4 0,3 1-3 16,1 1 1-16,4 3 0 0,0-1-3 15,6-1 1-15,6 2 3 16,2-4-3-16,0-1 0 0,3-1 0 0,4-1-2 16,-1-4 1-16,5-3-1 0,1-2 2 15,-1-3 1-15,-1 0 0 0,-2-7-1 16,-3-4 0-16,-4 0 3 0,-4-1-3 15,-5-2 1-15,-1 2-1 0,-5 0 3 16,0-2 0-16,-5 2-3 0,-6 1 0 0,-1-1 2 16,-3 1 0-16,1 2-3 0,0-2 1 15,3 5 1-15,2 1-1 0,2 2-1 16,4 3 0-16,2 0-2 0,-1 3-16 15,2 7-8-15,0 3-11 0,3-2-11 16,2-2-32-16,0 0-83 0</inkml:trace>
  <inkml:trace contextRef="#ctx0" brushRef="#br0" timeOffset="49113.8">5339 5801 135 0,'3'-5'233'0,"-3"1"-186"0,0 4-3 16,0 0 4-16,0 0-10 0,-1 0-11 15,-1 7-13-15,-2 3-2 0,-2 4 2 16,2 0-3-16,0-1 0 0,-1 2 4 16,4-4-3-16,1-3-3 0,0 0-6 15,0-2-1-15,4-4 1 0,2-2-1 16,5 0 2-16,0 0-2 0,5-6-1 15,2-4 2-15,1 0-3 0,3-2-4 0,-1-2 3 16,-1 1-2-16,-1 0-4 0,0 3 0 16,-7 0 3-16,0 4 2 0,-5 4 1 15,-6-1 0-15,-1 3-1 0,0 0 4 16,0 0-2-16,0 0-2 0,-3 6 2 15,-5 2 2-15,-1 2-1 0,3 2-2 16,-3-1 2-16,4-1 0 0,0 3-1 16,1-4-1-16,2 2 1 0,2-2 2 15,0-2-3-15,0-1-1 0,0 0 3 16,6-3-1-16,2 0-7 0,3-2-17 0,3 1-7 15,-2-2 2-15,7 0-28 0,-4 0-3 16,2-7-34-16,-1-2-60 0,1-5-51 16</inkml:trace>
  <inkml:trace contextRef="#ctx0" brushRef="#br0" timeOffset="49467.82">5781 5747 10 0,'2'-8'131'0,"-2"-5"4"16,-2 3-79-16,-6 0 20 0,1 0-25 16,-4 2-10-16,2 5-13 0,-4-2-1 15,1 4-3-15,-1 1-7 0,4 0-4 0,0 6 0 16,3 3-7-16,1 4-5 0,2 2-1 15,1 2 1-15,2-1 1 0,0 5-2 16,0-2-1-16,0 2 2 0,8-1 1 16,-2 0-4-16,2 0-2 0,1-3 3 15,1-1-3-15,-1-2 2 0,0 1 2 0,7-1-3 16,-4-1 5-16,4 1-2 0,-4-3-2 15,-6-2 3-15,-3-2 0 16,-1-1-2-16,-2-4 0 0,-2 1 4 16,-4 1-2-16,-5-4 1 0,2 1-1 0,-3 0 3 15,-2-1 3-15,0 0-2 0,1 0 1 16,-1 0-2-16,2-2 2 0,1 0-5 15,0-1 1-15,2 2-1 0,3-1-1 16,-1 0 0-16,4 1-1 0,2 0 1 16,-1-1-3-16,2 2-9 0,0 0-12 0,0 0-8 15,0 0-19-15,0 0-17 0,0 1-15 16,0-1-64-16,0 0-90 0</inkml:trace>
  <inkml:trace contextRef="#ctx0" brushRef="#br0" timeOffset="51536.94">6009 5825 181 0,'0'-4'55'0,"0"0"-16"0,0-1 20 16,0 2-11-16,0-2-18 0,-1 2-4 16,-3-1-7-16,3 2-2 0,-1 1-1 15,-1 1-4-15,3 0-1 0,-1 0-1 0,-1 0-2 16,1 0-1-16,-2 0 0 0,-4 7 3 15,1 1-1-15,0 2 1 16,0 3 0-16,0 3 1 0,2 2-7 16,0 0 3-16,2 4-2 0,2-5 1 0,0-1-3 15,0 0-1-15,3-6-3 0,4-1 2 16,5-3-1-16,-1-4 3 0,1-2 1 15,4 0 1-15,2-6-5 0,-1-7 4 16,3 0 1-16,-1-4-4 0,-3 0-1 16,1 0 3-16,-5-1-3 0,-1 1 1 0,-2-1-2 15,-4 2 3-15,0 5 2 0,-4 1-3 16,-1 3-1-16,0 2 1 0,0 4 4 15,0 1-4-15,-3 0 0 16,-2 1-1-16,-1 6 0 0,0 4-1 0,0 6 0 16,1-1 2-16,-1 4 1 0,3 1-2 15,3-2-1-15,0-1 1 0,0-1 1 16,3-3-2-16,5-3 0 0,-1-2 0 15,3-4 2-15,-1-2-4 0,3-3-6 16,-2 0-3-16,1-2 2 0,1-4-1 0,-1-6-5 16,0 1 0-16,1 0 3 0,0-4 0 15,1 1 1-15,-1-1 8 0,1 0 1 16,-4 3 1-16,2-1 0 0,-5 2 1 15,2-1 3-15,1 5-1 0,-4 1 1 16,-2 2 5-16,-2 3-1 0,1 0 6 16,-2 1-2-16,3 0 0 0,-3 0-5 15,2 0 2-15,-1 2 0 0,-1 2 2 16,0 5 1-16,0 2 1 0,-1-1-3 15,-4 1 0-15,2 1 1 0,-2-3-3 16,0 1 0-16,4-1 0 0,-4-3 4 0,4-1-6 16,1-2-1-16,-2-1-2 0,2-2 2 15,0 0-2-15,0 0-1 0,2 0 1 16,9-5 4-16,1-7-3 0,2 2-2 15,3-1 1-15,-1-1 1 0,1 0-4 16,-2 1-2-16,-1-1-1 0,-2 4 0 16,-1 1-2-16,-3 2 0 0,-3 4 2 15,-2-1 3-15,1 2 3 0,-2 0-4 16,-2 0 2-16,0 0 2 0,0 3-1 15,0 2-1-15,0 3 3 0,-2-4 0 0,1 2-3 16,-1-1 0-16,2-2 1 0,0 2 1 16,0-3-2-16,5-1-1 0,4-1 3 15,1 0 1-15,2 0-3 0,2-1-1 16,1-5-7-16,-1 2-10 0,2-2 12 15,-7 1-4-15,-1 1-2 0,-3 2 10 16,-1-1 0-16,-4 3 2 0,2 0 1 16,-2 0-1-16,0 0 1 0,-2 9 1 15,-4-3 2-15,0 1 0 0,3-1-1 16,-2 1-1-16,-1-1 0 0,6 1-1 0,0 1-1 15,0-3-2-15,0 3 0 0,11-3-5 16,4 0 5-16,-1-2-8 0,3-2-35 16,0-1 41-16,-3 1-2 0,2-1-9 15,-4 0 14-15,1 0 2 0,-7 0-1 16,-3 0 1-16,-2 0 0 0,-1 0 8 0,0 3-3 15,0 5 3-15,-3 1-3 16,-1 2 4-16,1 5-6 0,-1 1-1 16,1 2 1-16,0 4-2 0,2 3-1 15,1 3 1-15,0 4 25 0,0 0-23 0,-2 2-2 16,-4-1 0-16,0-1 0 0,1-3 1 15,2-6-2-15,-3-6 1 0,3-6 1 16,-2-6 3-16,0-4-2 0,1-2 8 16,1 0 2-16,-2-6-6 0,5-7-1 15,0-2-4-15,0-3 3 0,0-3 2 0,2-1-8 16,2-2 3-16,2-2 1 0,4-4-1 15,-1-2-2-15,2-2-1 16,3-3 2-16,1-3-1 0,4-3-1 16,6 1-5-16,1-1-6 0,2 9-5 0,-2 11 3 15,-2 7 8-15,-4 7-2 0,-2 4 1 16,-1 2 1-16,-1 2 4 0,-4 1 2 15,-1 0 0-15,-2 3 1 0,-2 4-1 16,-3 0 2-16,-4 2 5 0,0 2-2 16,-4 1 6-16,-7 0-1 0,2 2 0 15,-7-1-4-15,1-1-1 0,1 1 2 0,-2-2-2 16,1 2-3-16,2-2-2 0,4-1 1 15,-2 0-2-15,8 0-10 16,-2-3-11-16,5-2-19 0,0 1-19 16,0-6-58-16,6-2-128 0</inkml:trace>
  <inkml:trace contextRef="#ctx0" brushRef="#br0" timeOffset="52015.97">7080 5528 115 0,'2'0'77'0,"-2"-1"-69"0,2 1 38 0,-2 0 23 16,0 0-13-16,0 0-31 0,0 0-11 15,0 0-1-15,1 0 5 0,-1 0 3 16,0 1-2-16,0 3 2 0,0 0-5 15,0 1 1-15,0 0-3 0,-1 1-2 16,-1 3-5-16,0-1-2 0,-1 4 2 0,2 2-1 16,-5 3 2-16,2 1-2 0,0 3 0 15,1 1-3-15,0-1-2 0,-2 6 0 16,3-3 2-16,-4 2-1 0,3 0-2 15,0 0 2-15,-5 1 2 0,5-5-4 16,-2-2 1-16,1-6 0 0,1-2 2 16,3-5-2-16,-2-6-1 0,2 0 0 15,0-1 7-15,0-2 2 0,0-7-8 16,3-3-2-16,5-3 2 0,3 0-2 15,-2 1-2-15,-1 0-2 0,-2 2 4 0,0 1 0 16,1 5 1-16,0 1-2 0,0 2 1 16,-3-1 0-16,2 4-1 0,-1 0 1 15,1 0 1-15,2 0-2 0,-2 0-1 16,-1 2 2-16,1 5 3 0,0 0-6 15,-1 0-6-15,0 0-10 0,-2-1 3 16,1 0-12-16,-2 1-12 0,2-2 2 16,0 0-35-16,2-3-20 0,2-2-1 15,-4 0 14-15</inkml:trace>
  <inkml:trace contextRef="#ctx0" brushRef="#br0" timeOffset="52212.98">7346 5783 16 0,'3'-6'158'0,"-3"0"-11"16,0 2-93-16,0 0 13 0,0 0-21 15,0 1 9-15,0 2-15 0,0 1-13 16,-5 0-16-16,0 0-2 0,-4 6-3 15,0 6 2-15,-4 0-4 0,2 2 2 16,2 1-2-16,3-1-4 0,0 1-2 16,3 0 3-16,0-1-1 0,1 1-9 15,2-1-11-15,0-2 2 0,8-2-43 16,1-2 8-16,2-5 6 0,6 1-120 0,5-4 57 15,6 0 51-15,-4-4 14 0</inkml:trace>
  <inkml:trace contextRef="#ctx0" brushRef="#br0" timeOffset="52513">7488 5894 2 0,'9'-9'22'0,"-4"0"-9"15,-3-1 205-15,-2 0-141 0,0 0-13 16,-3 1-12-16,-5 0-20 0,0 2 7 0,0 3-9 15,-1 1-5-15,1 1-4 16,-3 2-6-16,1 0-4 0,0 5-5 16,4 6 0-16,0-1-4 0,4 4 1 15,1 0-2-15,-1 1-2 0,2 0 0 0,0-1 3 16,5-1-2-16,4-2-1 0,2-1 2 15,-2-3-1-15,5-3-2 0,2-2-1 16,1-2 3-16,-2 0 1 0,4-6-3 16,-7-7-1-16,4 4 4 0,1-4 1 15,-2-2-2-15,1 2 2 0,-7 0-1 0,-6 0 3 16,-3-1 1-16,-1 4-3 0,-9-3-2 15,-2 3 2-15,-2 0-2 16,-1 4-1-16,-2 1 1 0,1 3 1 16,0 2-1-16,3 0-8 0,5 7-3 0,0 2-4 15,5 2-10-15,3-1-8 0,-2 1-10 16,2-3-20-16,0-1-52 0,0-5-65 15</inkml:trace>
  <inkml:trace contextRef="#ctx0" brushRef="#br0" timeOffset="52848.02">7617 5820 47 0,'9'-5'-11'0,"2"0"223"16,-5 0-146-16,0 2 8 0,1 0 0 15,-4 3-26-15,0 0-5 16,-3 0-12-16,0 0-19 0,0 5-2 0,0 5 4 16,0 2-7-16,0 0-3 0,0 1-1 15,0-1 0-15,1-3-3 0,4-1 0 16,3-2 1-16,-1-2 2 0,4-2-3 15,8-1-1-15,6-1 2 0,9 0-4 16,5-3 2-16,-5-3-27 0,-3 1 11 0,-13 2 10 16,-5-1 5-16,-2 1 1 0,-5 0 2 15,-3 3-1-15,0 0 7 0,-1 0 3 16,-2 0 10-16,0 0-3 0,-5 4-5 15,-1 2-4-15,-1 2 0 16,3 2-2-16,-1-2-5 0,1 5 0 0,-3-3 0 16,3-2-3-16,2 2 2 0,-3-1 1 15,4 0-4-15,1-1-4 0,0-2-2 16,0-2-9-16,0-2-2 0,0-2-6 15,0 0-11-15,0 0-10 0,0 0-14 16,0 0-46-16,-3-6-118 0</inkml:trace>
  <inkml:trace contextRef="#ctx0" brushRef="#br0" timeOffset="53250.04">7401 5568 396 0,'-3'0'157'0,"3"0"-129"0,0 0 5 0,0-1-3 15,5-1-14-15,7 2-13 16,2 0-4-16,2 0-4 0,4 0-49 16,-6 0-92-16</inkml:trace>
  <inkml:trace contextRef="#ctx0" brushRef="#br0" timeOffset="64065.66">12868 598 50 0,'0'0'20'16,"0"0"-4"-16,0 0 15 0,0 0 3 15,0 0 2-15,0 0-7 0,0-2-5 16,0 0-5-16,1-1-4 0,1 0-7 16,-1 2-3-16,-1-1-2 0,0 2-2 15,0 0 1-15,0-2 3 0,0 2-5 16,0 0-1-16,-3-2 2 0,3 1 2 15,0 1-3-15,0 0 2 0,0-1 5 16,0 0 8-16,0-1-4 0,0 2 0 0,0 0-1 16,0-1-6-16,0-2 3 0,0 3-3 15,0-2 4-15,0 1 2 0,0 1 2 16,2-1-1-16,-2 1 0 0,3-1 2 15,-1 0-3-15,-1-1-2 0,2 1-1 16,-1 0-2-16,4 1 1 0,-1 0 1 16,-1 0 1-16,2-1 0 0,-1 0-1 15,-2 1-2-15,0-2 5 0,4 1-2 16,-6-1 1-16,5-1-1 0,-3 1-1 16,0-1 2-16,1 0 0 0,-3 1-4 0,1-3 1 15,-1 1-2-15,-1 2 2 0,2-1-3 16,-2-1 3-16,0 1-4 0,0-1 1 15,0-1-1-15,-3 3 3 0,-7-1-4 16,-2 1 0-16,-5 2-2 0,-5 0 1 16,-6 0 1-16,-3 5-1 0,-4 3-2 0,-3 2 3 15,0 4 0-15,-3 2-1 16,1 2 0-16,3 7 4 0,1-1 1 15,7 4 8-15,5 0-3 0,9 0-1 16,9 0-1-16,4 1-5 0,2-1 0 0,8-2 0 16,9-1 1-16,5 0-6 0,1-2 3 15,6-2 7-15,2-3-3 0,4-5-3 16,3 0-1-16,0-4 3 0,0-4-2 15,-4-2-4-15,-1-2-6 0,-2-1-4 16,-3 0-13-16,-3 1-17 0,-2-1-25 0,-4 0-28 16,-6-2-99-16</inkml:trace>
  <inkml:trace contextRef="#ctx0" brushRef="#br0" timeOffset="65142.71">13212 725 130 0,'0'-2'40'0,"0"1"-12"15,0-1 0-15,0 1-7 0,0 1-9 0,0 0-4 16,0 0-1-16,0 0-3 0,0 0-5 15,0 0 3-15,0 0 2 0,0 0 8 16,-2 0 0-16,1 0 8 0,1 0 12 16,0 0-3-16,-2 0-6 0,2 0 0 15,0 0 1-15,0 0-9 0,0 0-1 16,-1 0 1-16,1 0-1 0,-2 0-10 0,2 2-3 15,-4 5 3-15,0 2 4 0,0 4 2 16,-2 1-5-16,-1 1 4 16,1 1-1-16,-3 1-1 0,-2 1-1 0,0 1 1 15,3-3 17-15,-1-2-11 0,5-4-8 16,4-4-4-16,0-2 2 0,0 0-1 15,0-4-1-15,7 0 2 0,4-4 8 16,3-7-9-16,3-3 0 0,0-3-1 16,3-2 0-16,-1 1 0 0,3-2-1 0,-4 0-1 15,4-3 3-15,1-2-1 0,2 0-2 16,1-1 1-16,-1 2 1 0,-2 4-2 15,-2 4 1-15,-7 3 0 0,-4 6 4 16,-3 3-3-16,-6 4-1 0,-1 0 0 16,0 2-1-16,0 11 3 0,-1 4 0 15,-7 2 1-15,0 1-1 0,-1 3 0 16,-2-2-2-16,2 1 1 0,1 0-1 15,0-2 1-15,5-3 0 0,-2-2 1 16,4-5 1-16,1-2-2 0,0-4 0 16,0-3 0-16,8-1 1 0,2 0 0 0,4-4 1 15,5-7-1-15,1-1 0 0,7-2-2 16,-3-1 0-16,3-2-2 0,1-1-3 15,-2 1-1-15,0-1 0 0,-2 4-2 16,-4 2 5-16,-5 2 1 0,-5 2 1 16,-4 5-1-16,-2 0 4 0,-2 3-2 0,-2 0 0 15,0 0 0-15,0 3 0 16,-5 7 1-16,1 1 4 0,-4 4-1 15,3 2-1-15,-1 2 3 0,-3-1 0 16,1 2 10-16,2-1-7 0,1-2-4 0,4 0-3 16,-1 0 1-16,2-1 1 0,0-1-4 15,0-3-1-15,0 1 1 0,8-3-1 16,-2-1 0-16,6-4-16 0,4-1-8 15,4-3-13-15,2-1-23 0,-1 0-24 16,3-11-64-16,-4-3-138 0</inkml:trace>
  <inkml:trace contextRef="#ctx0" brushRef="#br0" timeOffset="65509.74">14035 747 93 0,'2'-10'195'0,"-2"0"-120"0,0-1-32 16,0 0 13-16,0 0-23 0,-8 2 10 15,-1 1-9-15,1 2-14 0,-1 2-3 16,-4 2-3-16,-1 2-7 0,-1 0 1 15,-1 3 0-15,1 6-2 0,-1 8 2 0,-1 1-6 16,3 4 3-16,3 2-1 0,4 1-2 16,7 1-2-16,0 1 1 0,0-1-2 15,9-1 2-15,3-2-2 16,4-2 2-16,-1-3 0 0,4-2 0 0,0-5-2 15,1-4 2-15,5-4 1 0,1-3-1 16,5-3-2-16,0-8 2 0,-5-5 0 16,-1-1-1-16,-5-1 0 0,-7-4 1 15,-6 0 2-15,0 0-2 0,-7 0-1 16,0-2 1-16,0 2-1 0,-8 0 0 0,-3 0-1 15,-1 2 2-15,-1 5-4 0,2 2-2 16,1 5 0-16,3 3 4 0,3 5-5 16,4 0-11-16,-2 1-16 15,2 7 5-15,0 5-7 0,0-1-12 16,0 0-10-16,6 3-29 0,1-2-37 0,0-3-13 15</inkml:trace>
  <inkml:trace contextRef="#ctx0" brushRef="#br0" timeOffset="65886.75">14708 770 193 0,'23'-15'91'0,"-7"1"-77"16,-10-1 48-16,-6-1-9 0,0 1-6 16,-8-2-7-16,-6 3-7 0,-3 2-1 15,-8 1-13-15,1 3-3 0,-4 3-3 16,-3 0 1-16,0 4 0 0,4 1 2 15,6 0-2-15,4 8-6 0,6 3-2 16,6 1-5-16,5 5-2 0,0 1 1 16,3 2 2-16,10 2 0 0,5 2-2 15,5-1 0-15,4 2 4 0,-2 1-4 0,-1-3 0 16,0 1 0-16,-3 0 2 0,7-4 0 15,0 2-1-15,5-3-1 0,-5-3-1 16,-8-2 3-16,-9-1-3 0,-7-5 1 16,-4-1 2-16,0-2 2 0,-12-2-2 15,-5-1 0-15,-5 0 1 0,-4-2-2 16,-4 0-1-16,-2 0 1 0,-7 0 1 15,-3 2 0-15,-3 0-3 0,-4-2 1 16,2 1 1-16,7 1-1 0,4-2-5 16,10 0-3-16,9 1-7 0,6 3-13 0,5 1-18 15,3 1-14-15,3-1-25 0,0-3-111 16</inkml:trace>
  <inkml:trace contextRef="#ctx0" brushRef="#br0" timeOffset="66682.81">12728 1331 2 0,'-6'1'62'0,"1"-1"-45"0,-1 2 8 16,0-2 12-16,0 0 4 0,-2 0 20 15,2 0-5-15,1 0-18 0,-3 0-7 16,5 0-8-16,-3 0-1 0,0 0 3 16,1 0-5-16,2 0-8 0,2 0 0 15,1 0-1-15,-2 0 0 0,-1 0 2 16,3 0-4-16,0 0 0 0,0 0-1 0,0 0-2 15,0 0-4-15,2 0-2 0,8 3 8 16,6-1 1-16,9-2-2 0,9 0-2 16,9 0-2-16,13 0 2 0,12 0 1 15,14 0 4-15,15-5 0 0,10 1-5 16,1 1 1-16,1 0-3 0,2 2 2 0,-1 1-5 15,3 0 0-15,5 0 2 0,0 0 1 16,-3 0-2-16,-2 0-2 0,-12 0 1 16,-8 0 3-16,-9 0-3 15,-12-4-2-15,-8-1 5 0,-8 0-1 0,-10 1-1 16,-10-3-3-16,-11 0 3 0,-8 1 2 15,-9-1-5-15,-7 0 4 0,-1 2 2 16,0 0 0-16,-6 0-3 0,-3 4-2 16,-2 0 1-16,3 1 1 0,3 0-2 15,2 0-2-15,2 2-1 0,1 3-11 0,0-1-10 16,0 3-17-16,0-2-29 0,0-4-75 15</inkml:trace>
  <inkml:trace contextRef="#ctx0" brushRef="#br0" timeOffset="68230.89">12255 1855 89 0,'4'-2'129'0,"0"-4"-61"0,-4-1-7 16,2 4-7-16,1 0-12 0,-3 1-5 0,0 2-6 15,0 0-4-15,0 0-15 0,-6 5-6 16,-4 6 2-16,1 1 2 0,-2 1 0 15,2 3 0-15,-5 2-3 0,-2 0 2 16,2 3 1-16,-1-1-3 0,1-1 1 16,5 1-2-16,-1-4-2 0,6-1-3 0,1-2 1 15,3-3-3-15,0-1 3 0,4-3-3 16,6 0 2-16,2-3-1 0,4-1 2 15,4-2-2-15,3 0 2 16,5-6 0-16,1-1-2 0,4-1-1 0,3 0 2 16,-5-1 1-16,6 2-2 0,-2 0-1 15,3-1 2-15,-4 1 0 0,0 2-1 16,-6 1-1-16,-8 3 1 0,-3 1-1 15,-8 0-3-15,-1 0-5 0,-3 5-6 16,-4-2 7-16,2 2-8 0,-1-1-8 0,-2-2 5 16,0 0 0-16,0 2-13 0,0-2-9 15,0 0-7-15,-5 0-28 0,-3-2-42 16,-4 0-69-16</inkml:trace>
  <inkml:trace contextRef="#ctx0" brushRef="#br0" timeOffset="68496.89">12490 1908 26 0,'6'4'313'0,"-6"2"-283"0,0 3 28 16,0 1 0-16,0 1-17 0,0 4-4 15,-2 1-6-15,1 2-15 0,-2 0-4 16,1 0 0-16,2 0-3 0,-2 0-5 16,1 0-2-16,1 0-1 0,0-3 2 15,0 1-2-15,5-3-1 0,2-3 0 16,4 0-5-16,3-3-10 0,2-3-14 0,-1-1-11 15,5-3-17-15,-1 0-27 0,3 0-68 16,-4-9-56-16</inkml:trace>
  <inkml:trace contextRef="#ctx0" brushRef="#br0" timeOffset="68834.92">12921 1979 2 0,'0'-9'291'16,"0"0"-256"-16,-2 0 21 0,-3 1-13 15,1 1-5-15,-3 2-3 0,0 3-5 16,-3 2-10-16,0 0-9 0,-1 0-5 0,0 8-1 15,0 1 4-15,0 4-4 0,5 2-1 16,4 0 0-16,1 3-2 0,1 0-1 16,6-3-1-16,5 3 0 0,6-3-1 15,0-2 2-15,5 0-1 0,1-7 0 16,2 0 2-16,3-5-1 0,-2-1-1 0,-1 0 0 15,0-8 2-15,-4-6-1 16,-2 2-1-16,-5-4 0 0,-6 0 2 16,-4 0 1-16,-4 0-2 0,0-1 0 15,-6 1 0-15,-3 0 2 0,-5 3-3 0,-2-2 2 16,1 2-1-16,-2 3 1 0,0 2-3 15,4 4 0-15,4 4 1 0,3 0-2 16,4 6-17-16,2 6-9 0,0 3-8 16,5 1-17-16,6-1-37 0,1-3-68 15,2-2-73-15</inkml:trace>
  <inkml:trace contextRef="#ctx0" brushRef="#br0" timeOffset="69118.95">13302 2008 146 0,'0'-10'165'15,"0"1"-120"-15,-6-2 9 0,-4 3-24 16,-2 2-4-16,0 3 8 0,-1 3-13 15,1 0-8-15,-1 2-5 0,6 7-6 16,2 6 1-16,0 1-3 0,4 2 2 16,1 2-1-16,0-2 1 0,4 2-3 0,6-2 1 15,1-3 2-15,1-1 0 0,2-3-2 16,0-4 0-16,0-1 2 0,0-5-1 15,-2-1-2-15,-1 0 2 16,0-8 0-16,-3-3 1 0,-4-3-1 0,-2 0 0 16,1-2 1-16,-1-1-1 0,-2 2-1 15,0-2 0-15,0 1 0 0,-2 2-4 16,-1-1-8-16,3 1-5 0,0 5-16 15,6 2-5-15,2 6-19 0,4 1-46 16,-1 0-21-16,0 0-53 0</inkml:trace>
  <inkml:trace contextRef="#ctx0" brushRef="#br0" timeOffset="69435.97">13725 2034 8 0,'16'0'221'0,"-12"-4"-159"16,-4-3 1-16,0 0 2 0,-6-2-29 16,-8-1-8-16,-1 2-5 0,-5-1 7 15,-1 3-5-15,0 4-9 0,-3 1 2 16,4 1-9-16,0 2 1 0,5 7-1 15,5 3-4-15,6 2-2 0,4 1-3 16,0 3 0-16,6 1 1 0,6 1 0 0,7 0-1 16,3-2 0-16,2 0 2 15,3-4-2-15,4-4-1 0,-2-2 2 0,5-5 1 16,5-3-1-16,1 0-1 0,-1-5 0 15,-6-7 2-15,-9-3-1 0,-6-1 7 16,-9-1-1-16,-5-2 1 0,-4 0-1 16,0 0-4-16,-10-1 0 0,-9 1 1 15,-1 1-2-15,-5 2-2 0,-3 2 1 16,2 2 1-16,-4 2-3 0,2 0-1 15,5 8-9-15,1 2-14 0,7 0-13 0,4 8-18 16,5 4-19-16,1 2-80 0</inkml:trace>
  <inkml:trace contextRef="#ctx0" brushRef="#br0" timeOffset="70474.03">14824 1892 64 0,'0'0'76'0,"0"0"-46"0,0 0 32 15,0-5-9-15,0 3-8 0,0-1-7 16,0-1-1-16,0 1-8 0,0-3-1 0,0 3-5 16,-7 2-6-16,0 0-6 0,-5 1-5 15,-2 0 1-15,-3 2-1 0,-2 5 1 16,-1 0 0-16,-1 0-4 0,-1 4 4 15,2 1-1-15,4-1 0 0,4 0-3 16,2 1-2-16,7-2-3 0,3 0 3 16,0 0-1-16,5 0 0 0,4 3 1 15,4-3-1-15,1 1 0 0,3-1-1 16,-3 1 2-16,3-3-2 0,-2 1 0 15,-4 0-2-15,0-2 3 0,-5 1 0 0,0 0-1 16,-3-1 1-16,-3-1 1 0,0 2 1 16,-6-3-1-16,-3 1 1 0,-3 1-2 15,-1-2 2-15,-4-1-1 0,0 0 0 16,0-1 0-16,0 1 0 0,1 0-2 15,6-1 1-15,-1-1 0 0,3 0 0 16,5-2-7-16,3 0-13 0,0 0-11 16,5 0-26-16,5-3-20 0,3-4-52 15,2-3-104-15</inkml:trace>
  <inkml:trace contextRef="#ctx0" brushRef="#br0" timeOffset="71260.07">15006 2056 49 0,'1'0'114'16,"2"0"-87"-16,-1-2 21 0,-1-2-10 15,4-1-8-15,-2 1 0 0,0-2-5 16,5 0 0-16,1 0-4 0,1-2-2 0,4 0-2 15,1-3 2-15,-1-1-8 16,0 0 8-16,0 1-4 0,-3-2-5 16,-3 1-4-16,-4 0 4 0,-4-1-3 15,0 3-2-15,-3 1 1 0,-8 0 1 0,-3 4-4 16,-1 2-3-16,-5 3 0 0,-2 0 1 15,2 6-1-15,-2 5-1 0,4 2 1 16,2 3 1-16,-1 2-2 0,5 4 1 16,2 1 0-16,-1 4 0 0,8 1 0 15,3-3 0-15,0 0 0 0,11-3 0 0,8-1 0 16,2-4-2-16,4-5 2 0,5-3 2 15,1-5-1-15,3-4-2 16,3 0 2-16,-1-6 1 0,1-6-2 16,2-3 0-16,-7-1 1 0,-1 0 0 0,-4 0 0 15,-6 0 0-15,-4 1 2 0,-4 3 1 16,-7 1 1-16,-4 3-2 0,-1 3 4 15,-1 1 0-15,0 3-7 0,-3 1 1 16,-3 0-1-16,3 0 0 0,0 7-1 16,-2 1 2-16,2 1-1 0,1 0 0 0,-1 1 0 15,2 0-1-15,1-2 1 0,-3 0 1 16,1-3-1-16,2 0-1 0,0-3 1 15,0-1-1-15,0-1 3 16,-2 0 0-16,2-2-1 0,0-4 1 0,0-4-2 16,0-1 0-16,0-1 0 0,5-3 0 15,1 2 0-15,2-3 0 0,0 1 0 16,-2 1 0-16,5-1 0 0,-2 1-1 15,4 1 0-15,-4 3 2 0,2 1-2 16,-2 6-1-16,0 2 1 0,-1 1 1 16,0 0-1-16,0 3 2 0,-4 2-1 0,2 2-2 15,-1 1 2-15,1 1 1 0,-1-1 0 16,1 2-3-16,0 0 4 0,1-3-3 15,0 2 2-15,-1-2-3 16,-2-2 4-16,0 1-3 0,-2-1-8 0,1-1-8 16,0 1-8-16,0-2-8 0,0-2-14 15,3-1-32-15,1-1-93 0</inkml:trace>
  <inkml:trace contextRef="#ctx0" brushRef="#br0" timeOffset="71956.11">15767 1918 293 0,'0'0'98'15,"-3"0"-60"-15,-2 0 14 0,-3 0-14 0,1 0 1 16,-3 2-14-16,4 5-8 0,3 0-8 16,0 0-7-16,-2 0-1 0,5 2-1 15,-1-2 2-15,-1 0-2 0,2 1 0 16,0-3-2-16,0 1-3 0,2 0-8 15,2-2-11-15,0-1-1 0,2 1-7 0,-2-2-13 16,3-1-19-16,-1 0-20 0,0-1-9 16,-3 0 12-16,2 0-9 0,-4 0 50 15,-1 0 43-15,2 0 16 0,-2 0 23 16,0 0 8-16,3-1-6 0,-3 0-12 15,0 0 2-15,3 1-3 0,-1-1-7 16,-1 1-10-16,5 0-2 0,-4-2 0 16,3 2 1-16,1 0 1 0,2 0 3 15,-1 0 2-15,7 3 1 0,2 0-7 16,-1 1 1-16,7-3 1 0,0-1-5 0,-1 0 1 15,6 0 0-15,1-4-2 0,0-3 1 16,3-3 1-16,-4-1-6 0,-3 2-2 16,-9-1 0-16,-4-2-1 0,-8 0 0 15,-3 1 0-15,0 0 1 0,-9 2-1 16,-4 3-2-16,-2 2 0 0,-4 4 2 15,-1 0-2-15,3 0 0 0,2 4-1 16,2 4 2-16,7 0 0 0,0 2-3 16,3 3 1-16,3-1 1 0,0 0 1 15,0 1-3-15,11-1 2 0,-4-1 1 0,6-2-1 16,1-2 0-16,0-1-1 0,3-3 3 15,0-1-2-15,4-1 0 0,4 0-1 16,6-1 3-16,-3 0-1 0,0 1-2 16,-8 1 1-16,-4 2 1 0,-5 2-1 15,-2 0-1-15,-3 0 0 0,0 2 2 16,-3 1 0-16,-1 2-2 0,-1 0 1 15,-1 1 1-15,0 1 0 0,0 0-1 16,-4-2-1-16,-1 0 0 0,2 1 2 16,2-2-2-16,-4-2 1 0,2 0 1 15,0-2 2-15,-4-2-1 0,0-1 9 0,-1-1-2 16,-3-2 2-16,2 0-5 0,0 0 1 15,-2 0-3-15,1-3-4 0,1-2 0 16,0 0-1-16,-1-1 1 0,1 1-17 16,-2-3-17-16,-3 1-25 0,-3-5-86 15,-4-4-197-15</inkml:trace>
  <inkml:trace contextRef="#ctx0" brushRef="#br0" timeOffset="72349.13">15857 1615 165 0,'0'0'256'15,"0"0"-207"-15,0 1-13 0,0-1-8 0,0 3-17 16,0-1-7-16,0 2-4 0,1 3 2 16,6-1-2-16,-3 3-23 0,4 0-39 15,-5-3-92-15</inkml:trace>
  <inkml:trace contextRef="#ctx0" brushRef="#br0" timeOffset="78812.5">11986 3030 94 0,'0'0'29'0,"-2"0"-3"16,1-1 13-16,-1 1-8 0,-1-2 3 0,0-1-6 15,0 1 5-15,0-1-9 0,0-1-2 16,3 3-1-16,-4-2 0 0,1 1-3 15,3 0-4-15,-1-1-1 0,-1 0 3 16,2 2 0-16,-3-2-4 0,3 0-1 16,-1 1 0-16,-3-1-1 0,0 0 3 15,1 2-1-15,-3-1-2 0,-2 0 0 16,2 1-1-16,-1 0-1 0,1 1 3 15,0-1-4-15,1 1 0 0,1-1 1 16,-1 1-1-16,2-2 1 0,0 2-2 0,-2 0 0 16,4-1-2-16,1 1 3 0,0 0-2 15,0-1 1-15,0 1 1 0,0 0-4 16,0 0-1-16,6-2-2 0,8 0 4 15,4-2 0-15,7 2 2 0,5 0-3 16,-1 1 0-16,4 1 3 0,-1 0-3 16,-2 5 0-16,-6 7-4 0,0 0 3 15,-9 2-2-15,-1 2 0 0,-5 2 1 16,-4-1 1-16,-5 1-3 0,0 2 0 15,-12-3 0-15,-4 0-1 0,-2 1-1 0,-6-1 0 16,4-3 1-16,-3 0 2 0,1-2-1 16,-3 2 0-16,-2-2 2 0,0 2 0 15,4-3-2-15,4-2 2 0,12-3-1 16,2-1 0-16,5 1-2 0,0-2-1 15,5 2 5-15,7 1-2 0,2-2-1 0,5 1 0 16,1 2 2-16,1 0 0 16,3 1-1-16,0 2-1 0,-2 0 1 15,1 4 1-15,-4-2-1 0,-3 0-1 16,-4 2-1-16,-6-2-1 0,-4 0-4 0,-2-1 0 15,0 0 3-15,-2 0 1 0,-10-1 1 16,-1 1-1-16,-2-4 4 0,-2 0-1 16,-2-2-1-16,-1 0 1 0,-5 0 0 15,0 0 1-15,-3-2-2 0,2 2 1 16,0-3 1-16,1 1 0 0,5-1-3 0,6-3 2 15,3 0 0-15,9 0-14 0,1 0-16 16,1 0-13-16,5 0-1 16,7 0-11-16,5-2-58 0,3-7-153 15</inkml:trace>
  <inkml:trace contextRef="#ctx0" brushRef="#br0" timeOffset="79884.56">12603 3304 0 0,'0'0'3'0,"0"0"4"0,0 0 19 15,-2 0 54-15,2 0-66 0,-3 0 13 16,2 0 4-16,-4 0-8 0,3-2 6 15,-2 2-4-15,4 0-8 0,-3 0-2 16,1 0 0-16,0 0-2 0,1 0-2 16,-2-2 3-16,1 2-3 0,-1-2 2 15,-1 2-5-15,2 0 3 0,-3 0 0 16,-1-1 5-16,3 0-2 0,-2 1-1 15,1-3 0-15,-1 3-2 0,0-2 5 0,1 0-3 16,4 2-1-16,-3-2-1 0,1 1-1 16,2 1-3-16,0-1-2 0,0 0 2 15,0 1-1-15,0 0-3 0,-1 0 1 16,-3 0-2-16,1 0-2 0,-3 0-1 15,3 0 2-15,0 0 1 0,-3 0-2 16,4 2-1-16,-1-2 3 0,0 1-1 16,1 0 3-16,1-1 1 0,-2 0 5 15,3 0 2-15,0 0-1 0,0 0-4 16,0 0 0-16,0-2-2 0,0 1-2 15,0 0-3-15,1 0 2 0,6 0-1 0,2 1-1 16,0-2 0-16,4 2 2 0,5 0-1 16,4 0-1-16,4 0 0 0,5 0 2 15,2 0-1-15,4 2-1 0,2 4 0 16,4 2 1-16,2 0 0 0,0 2-1 15,-3-2-1-15,-3 1 1 0,-1-2 1 0,-5-1-1 16,0-2-1-16,1-2 1 16,-5-2-1-16,2 0 1 0,-1 0-3 15,-6 0 3-15,-3-2 0 0,-6-2 0 16,-4 1-1-16,-5 0 2 0,-1 0-1 0,-2 1 0 15,-3 0 0-15,1 2 2 0,-1-2 0 16,0 2-3-16,0 0 1 0,0 0-1 16,0 0 1-16,-1 0-2 0,-4 0-1 15,-1 0 2-15,0 0 1 0,3 2-2 16,-5 0-1-16,5 0-8 0,-3 1-7 15,1 0-15-15,3 0-9 0,1 1-22 0,-4-4-61 16,4 0-130-16</inkml:trace>
  <inkml:trace contextRef="#ctx0" brushRef="#br0" timeOffset="80446.6">13153 3183 8 0,'-3'1'45'0,"0"-1"125"0,3 0-120 16,-3 0 12-16,3 0-5 0,0 0-15 15,0 0-16-15,6 0-19 0,6 0 6 16,5 0-5-16,4 3-1 0,5 1 0 16,3 1-1-16,1 0 0 0,1 2 2 0,-5 0 4 15,-1 1-1-15,-6 1 1 0,-4-2-8 16,-6 1-1-16,-5 2-2 0,-4-1-1 15,0 2 3-15,-2 0 0 0,-9 1-4 16,-3 0 3-16,0 2 1 0,-6 1-2 16,-3 0 0-16,-2 4-1 0,-1-3 3 15,-5 0-2-15,1 4-2 0,-2-2 2 16,1 0 1-16,3 0-2 0,0 1 0 15,5-1 1-15,4 0-1 0,7-3-7 16,4-2-7-16,8 1-16 0,1-2-26 0,9-4-67 16,-1-6-147-16</inkml:trace>
  <inkml:trace contextRef="#ctx0" brushRef="#br0" timeOffset="80962.63">13747 3158 37 0,'1'0'203'0,"1"0"-134"16,-2 0-3-16,0 0-4 0,0 0-21 15,0 6-27-15,-5 4 3 0,1 5 0 16,-4 1-6-16,0 2-3 0,-1 1-5 0,-2 1 0 15,0 2 4-15,0-1 12 0,0-1-8 16,2 0-5-16,3-2-4 0,-2-1 0 16,2-2-2-16,6-1-2 0,0-4 2 15,0-2-6-15,0-2-12 0,8-2-7 16,-1-2-9-16,4-2-17 0,0 0-20 0,0 0-39 15,0-6-42-15</inkml:trace>
  <inkml:trace contextRef="#ctx0" brushRef="#br0" timeOffset="81549.66">14058 3200 9 0,'7'-9'118'16,"-6"-2"25"-16,-1 2-102 0,0-2 16 15,-1-1-4-15,-7 2-10 0,-3 2-12 16,-1-1 0-16,-4 0-10 16,1 5-1-16,-4 0-6 0,-1 2-1 0,0 2-3 15,-2 0 1-15,2 0-4 0,3 6 5 16,1 2-7-16,5 2-1 0,4 4-3 15,1 0 0-15,4 3 1 0,2 1-2 16,0-1 0-16,9 4 1 0,2 2-2 16,2-1 2-16,1 3-1 0,-2 1 1 0,0 0 1 15,-1 0-1-15,-2-4-3 0,2 0 0 16,-1-4 2-16,-1 0-1 0,-4-2 3 15,-1-1-4-15,-4-2-1 0,0-2 0 16,0-3 1-16,-8 0 1 0,-2-4 1 16,-1 1 0-16,1-3-1 0,0-1 2 15,-3-1 0-15,2 0-1 0,1 0 0 16,-1-2 0-16,1-3 2 0,4-2-3 15,0-1 1-15,6-1 1 0,0-1-1 16,0-1 0-16,0 1-1 0,9-2 1 0,5 2 0 16,3 1-1-16,3-3-1 0,2 2 2 15,1 0 0-15,2-2-1 0,3-2-6 16,2 0-6-16,-3-3 0 0,1-2 4 15,-1-1-1-15,-4-1 10 0,-3-2 0 16,-1 1-1-16,-5-1 1 0,-7 1 1 16,-5 2 1-16,-2 0 1 0,-2 1-2 15,-8 2 4-15,-3 3-4 0,-1 0 2 16,-1 5-2-16,-4 2 2 0,1 5-2 15,-1 2-1-15,-1 0-1 0,4 10 1 16,7 5 0-16,0 1-3 0,2 1-8 0,6 2-17 16,-1 0-21-16,2 1-34 0,0-5-101 15</inkml:trace>
  <inkml:trace contextRef="#ctx0" brushRef="#br0" timeOffset="82113.69">14431 3424 6 0,'6'-4'23'0,"-2"-1"-17"15,0 1 163-15,0-3-123 0,-2 0 8 16,-1 3-3-16,2-1-4 0,-3 1-15 15,2 2 0-15,-2 1-5 0,0 0-9 0,0 1-1 16,0 0-7-16,0 0-7 16,0 0-3-16,0 8 5 0,0 3 4 15,-5 2-2-15,1 4-4 0,1-1 0 0,-1 2 1 16,0 3-4-16,4-1 1 0,0 0 1 15,0-2 0-15,0-4 0 0,4-3-2 16,6-4 1-16,-3-2 1 0,3-5 0 16,4 0-1-16,0-3 8 0,1-7 0 15,2-3 1-15,2-4-2 0,-1-3 1 0,1-2 1 16,-3 1-2-16,-2-2-2 0,-1 3-3 15,-3-1 0-15,-2 0 0 0,-4 3-2 16,-2 0-1-16,-1 2 1 16,2 4-2-16,-3 2-8 0,0 4-9 0,0 6-3 15,0 0-14-15,0 4-14 0,0 7-19 16,-3-2-93-16</inkml:trace>
  <inkml:trace contextRef="#ctx0" brushRef="#br0" timeOffset="97876.59">12153 4476 23 0,'6'0'17'0,"1"-3"-14"0,-3-3 141 15,1-1-108-15,-2 0-1 0,-2 0 9 16,1 0-11-16,0 2-3 16,-2 1-8-16,0 2-2 0,0-3-7 15,0 1-4-15,0 3 1 0,0-2-1 0,-2 2 1 16,0 0-3-16,-2-2-2 0,1 3 5 15,-3-2-4-15,-1 2-2 0,1 0-1 16,-5 0 4-16,-3 0-1 0,0 5-3 16,-4 0 3-16,-2 5 1 0,-4-1 0 15,1 2-3-15,-2 0 5 0,5-2 0 0,2 1 1 16,5-1-4-16,5 0-3 0,4-1 2 15,2 0-5-15,2 1-3 0,0-1 3 16,5 2 2-16,4-2-2 16,5 0-2-16,2 2 3 0,-1 0 3 0,4 2-4 15,-4 2-2-15,2 0 3 0,-1 0 1 16,-4 0-3-16,-1-1 0 0,-2 1 2 15,-2-1-1-15,-6 1-2 0,-1-1-2 16,0-2 5-16,-8 2-2 0,-4-3 0 16,-2 0 3-16,0 0-4 0,-6-2 5 0,1 1-4 15,-7-2 0-15,0 2 1 0,1-5 3 16,5-1-3-16,6-2-2 0,7-1 2 15,7 0-4-15,0 0-24 0,8-4-19 16,1 0-32-16,5-6-80 0</inkml:trace>
  <inkml:trace contextRef="#ctx0" brushRef="#br0" timeOffset="98828.65">12353 4717 55 0,'-5'1'4'0,"4"-1"150"16,-2 0-118-16,0 0-4 0,1 0 7 0,1 0-13 16,-1 0 3-16,2 0-6 0,0 0-5 15,0-6-2-15,5-2-6 0,2-4 1 16,4-1 3-16,2-3 7 0,-1-2-3 15,2-3-3-15,0-1 3 0,2-5-1 16,-1-4-3-16,-1-1-7 0,0-6 1 16,-3-2-3-16,0-4-1 0,-5-2-4 15,-2-1 2-15,1 2-2 0,-5 5 2 16,0 10-2-16,0 8 0 0,-5 10 3 15,-2 7-2-15,-4 3 0 0,3 2 1 0,0 0-1 16,1 9-4-16,-1 8 1 0,-1 7 1 16,1 6 1-16,2 4-1 0,-1 1-1 15,1 3 3-15,2 1 1 0,-3 1-4 16,4 1 2-16,-1-2 2 0,1-1-1 15,3-2-1-15,0-6-2 0,0 0 3 0,0-3 1 16,3-5-3-16,1-1-1 16,4-2 3-16,-2-5 0 0,2-2-3 15,3-2 0-15,0-4 2 0,0-2-11 16,-1-1 1-16,3-3 0 0,-2 0 2 0,1-5 0 15,0-2 0-15,1-1 2 0,-1 2 3 16,-1-2 2-16,-2 0 2 0,2 1-2 16,-5-1 1-16,1 1 1 0,-1 0-1 15,0 1 0-15,-3-1 0 0,3 2 1 16,-1-2-1-16,-3 2 1 0,1 0 3 0,-3-1-1 15,0 3 0-15,0 0-1 0,0 0 3 16,0 0 1-16,0-1-6 16,-2 0 3-16,-3 2 1 0,2 2-2 15,-1 0-2-15,-2 0 0 0,-1 0 2 0,-2 2 1 16,1 0-4-16,2 1 5 0,0 0 2 15,1 0-2-15,2 2-1 0,-3-2 1 16,3 1 1-16,0 2-6 0,-2-3 1 16,4 1 2-16,-1 3-3 0,2-2 2 15,0 2-3-15,0-1 4 0,0 0-4 0,2 2 3 16,4 0 0-16,3-1-3 0,0-1 4 15,7 1-4-15,-1-2 4 0,4-2-3 16,1 1 1-16,0-4 2 16,2 0-4-16,1 0 2 0,-3-1 2 15,0-5 1-15,-4-1-4 0,-4-3 1 0,-4 1 3 16,-5 0 1-16,-1-1-3 0,-2 1 2 15,0-2 2-15,-8-1 0 0,0 1 1 16,-4 1 3-16,-1-3 1 0,0 2-3 16,-3 0-4-16,1 0-2 0,1 2 1 15,1 4-2-15,4 3 0 0,1 2 0 0,3 0 0 16,1 1 0-16,1 8-6 0,3 0 5 15,0 0-1-15,0-2-13 0,6 3-14 16,3-3-7-16,1-1-13 16,2 1-9-16,-1-2-57 0,1 0-142 0</inkml:trace>
  <inkml:trace contextRef="#ctx0" brushRef="#br0" timeOffset="99268.67">12905 4619 213 0,'0'-2'114'0,"0"0"-67"15,-2 2 13-15,1 0-16 16,-5 4-16-16,0 4 0 0,-1 5-4 0,3-1-7 16,-1 1-9-16,2-1-4 0,3-1-1 15,0 0-3-15,5-4 0 0,2-1 0 16,4-3 2-16,3-1 1 0,-1-2-2 15,4 0-1-15,0-3 1 0,1-5 1 16,-1 3-1-16,-1 1-3 0,-2-1 0 0,-3 2-2 16,1 2 0-16,-4-1-4 0,0 2-2 15,-2-2 8-15,-2 2-1 0,-2-1 1 16,-2 1 0-16,0 0 2 0,0 0-2 15,3 0 1-15,-3 0-1 0,2 0 3 16,-1 3-1-16,2-1-1 0,0 1 0 16,4 0 1-16,-1-3 0 0,3 1-3 15,0-1 2-15,1 0 2 0,0 0 0 16,3-7-1-16,-1-2 3 0,-4-2-1 15,1 1-1-15,-4-3 5 0,0 1 0 0,-1 0 0 16,-4-1 1-16,0 0-3 0,0 1 2 16,-4 0-4-16,-1 0 0 0,0 3-3 15,2-1 0-15,0 2 2 16,3 4-4-16,0 0-14 0,0 4-9 0,3 0-15 15,2 3-6-15,-2 7-29 0,0 0-79 16</inkml:trace>
  <inkml:trace contextRef="#ctx0" brushRef="#br0" timeOffset="99932.71">13327 4679 11 0,'0'2'32'15,"0"-1"-11"-15,0 3-13 0,0-4 82 16,0 0-2-16,0 0-64 0,0 0 4 0,0 0-2 15,0 0-3-15,0-3-6 0,3 0-6 16,3-1 3-16,2-2 5 0,0 0-4 16,1 0-2-16,0-2 2 0,0-2 4 15,4-1 2-15,-2-1-7 0,-2-2 5 16,-1 2-3-16,-2-3-9 0,-3 4 0 0,-1-1 0 15,-2 1 1-15,0 3 0 16,-7 3-5-16,0 0 3 0,-6 5-2 16,1 0-4-16,-1 5-4 0,-1 5 6 15,4 4 0-15,0 2-6 0,3 1 3 0,-1 2 0 16,3 0 3-16,1-2-2 0,4 4-2 15,0-4 2-15,7-3 0 0,9-2 0 16,-1-4-3-16,5-3 5 0,-1-3 0 16,1-2-2-16,2 0-1 0,3 0 3 15,6-2 2-15,3-5 11 0,3 1-12 16,-3 1 0-16,-4 2 4 0,-6 3-4 0,-7 0 0 15,-3 0-1-15,-6 4 0 16,-6 3-1-16,-2 3 0 0,0 0 1 16,-5-1 2-16,-3 0-3 0,-1 0-2 0,0-2 2 15,1 0 2-15,2-4-3 0,3-3 0 16,1 0 3-16,2 0 1 0,0-6-4 15,0-8-1-15,3-1 1 0,3-5 2 16,4-5-3-16,4 1-1 0,0-4 2 16,1 1 2-16,2 3-3 0,-1-2-1 0,-1 3 3 15,2 3 0-15,-1 1-2 0,-1 4-1 16,-1 5 2-16,-5 2 2 0,1 5-4 15,-1 2 2-15,0 1-1 16,1 0 1-16,1 0-1 0,4 8-7 0,4-2-7 16,7 2 3-16,3 1-25 0,1-2-31 15,-1 3-11-15,-2-5-163 0</inkml:trace>
  <inkml:trace contextRef="#ctx0" brushRef="#br0" timeOffset="103501.92">11431 5615 1 0,'0'-2'115'0,"1"0"-90"16,-1-1 0-16,2 1 7 0,-1-1-1 15,-1 0-5-15,2 1-14 0,-1-1 0 16,3 0 6-16,-3 0-1 0,4 1 4 16,-4 0-1-16,-1-1-1 0,0 3 1 0,0-2 0 15,0 1 4-15,0-1-7 0,0 0-7 16,0 1-2-16,0 1 1 0,0-2 0 15,-1 1-4-15,1 1 3 0,0-1 0 16,0 0-1-16,0 1 3 0,-3 0-2 16,1 0 0-16,1 0-7 0,-4 6-1 15,0 5 1-15,2 2 3 0,-2 4-2 16,1 1 1-16,2 3-2 0,-2 0 0 15,1 2 2-15,1 0-3 0,-3-2 0 16,4 0 1-16,-4-4 1 0,4-4-2 0,-3-2 1 16,3-4 0-16,1-3 0 0,0-3-1 15,0-1 1-15,3-1 4 0,5-8 4 16,3-4-8-16,1-3 1 0,-1 2 1 15,3 0-2-15,-2 3-1 0,1 1 0 16,-1 4 1-16,-1 2 1 0,0 2-2 0,0 2-2 16,1 0 4-16,-3 4 0 15,2 4-6-15,-2 3 4 0,4 1 0 16,-1 1-6-16,-1-2-7 0,1-1-9 15,2 0-4-15,-1-2-8 0,1 0-9 0,4-1-7 16,-2-4-21-16,1 0-27 0,0-3-12 16,-3 0-7-16</inkml:trace>
  <inkml:trace contextRef="#ctx0" brushRef="#br0" timeOffset="103825.93">11783 5778 23 0,'0'-10'54'0,"0"-2"7"0,0 2-18 0,0-3 0 16,0 2 3-16,0 1-10 0,-7-1-7 16,3 3 1-16,-2 2-1 15,-2-1-3-15,0 6-6 0,0 1-7 16,-3 0 3-16,1 0-3 0,0 7-3 0,-1 1-3 15,1 4 1-15,2 3-3 0,2 1-4 16,1 1 1-16,3 2 1 0,2-1-1 16,0 2-3-16,5 1 1 0,3-5 1 15,6 0-3-15,0-4 2 0,3-3 2 16,1-1 0-16,3-3 1 0,-1-4-3 0,0-1 1 15,-2-2 1-15,-4-8 0 0,-1-3 1 16,-1 0-1-16,-6-4 8 0,-2 0-2 16,-4-1 4-16,0 2-6 15,-4 0 2-15,-3 2-2 0,-4 0-2 0,0 0-3 16,0 3 3-16,2 2-4 0,-1 3 0 15,4 4 0-15,2 0 0 0,2 2-8 16,2 0-14-16,0 7-7 0,3 4-11 16,5 3-13-16,1-4-30 0,2 1-56 15,0-3-58-15</inkml:trace>
  <inkml:trace contextRef="#ctx0" brushRef="#br0" timeOffset="104204.96">11984 5771 191 0,'0'-1'68'0,"0"1"-1"15,0 0-9-15,0 0-21 0,0 0-11 0,-3 1-7 16,1 5-8-16,2 2-1 0,0 1-5 15,0 0-4-15,0 0 1 0,7 0-5 16,4-2 6-16,-1-1-3 0,4-1 1 16,2-1 2-16,-1-1-2 0,2-1-2 15,2-2-6-15,0 0 0 0,-2 2-5 0,-3-2 1 16,-2 0 0-16,-3 0 0 0,-2 0 0 15,0 0-5-15,-5 0 11 0,-1 0 5 16,1 0 0-16,-1 1-2 0,4-1 1 16,0 0 2-16,3 0-1 0,1 0 0 15,0-1 1-15,2-3 0 0,1-2-1 16,2-1-1-16,3 2 2 0,-1-4 0 15,-2 0-1-15,-2 0-1 0,-1-1 5 16,0-3 2-16,-3 2 2 0,-2-2 4 16,-3 0 3-16,0 2 3 0,-3 0 4 0,0 0-8 15,0 1-1-15,0 1-1 0,-6 3-6 16,0-1-5-16,-2 3 0 0,2 3 1 15,1 1-3-15,4 0-3 0,1 2-11 16,0 8-12-16,0 3-6 0,0 2-22 16,9-3-43-16,2-3-104 0</inkml:trace>
  <inkml:trace contextRef="#ctx0" brushRef="#br0" timeOffset="104861.99">12773 5821 68 0,'0'-2'0'0,"0"-3"146"16,2-2-99-16,2 2 6 0,-2 0-4 15,1 2-9-15,-1 1-5 0,-2 1-5 16,0 1-8-16,1 0-5 0,-1 3-11 0,0 7 2 16,0 8 5-16,0 6 0 15,0 4-1-15,0 6-6 0,0 2-2 16,-1 0-3-16,1 3 3 0,-2-2-2 15,1 0-3-15,-1 0 3 0,0-2 0 0,-1-6-1 16,0-3-2-16,-3-5 3 0,0-5 0 16,1-2-1-16,1-6-1 0,-1-4 1 15,3-3 3-15,-1-1 2 0,-1-4-3 16,0-9 2-16,1-4 1 0,0-5-5 15,3-4 3-15,-1-4 0 0,1-4 1 0,0 0-3 16,0-4 0-16,4-2-1 0,4-1 1 16,1-6-3-16,7-3 0 15,4 1 2-15,3 1-1 0,2 7-1 16,3 10-2-16,0 6 2 0,-2 7-1 0,2 7 3 15,0 3-3-15,-1 3 2 0,-1 5-1 16,-6 0 0-16,-1 3-1 0,-7 8 1 16,-6 1 0-16,-3 2-5 0,-3 1 2 15,-3 0 4-15,-8 3 1 0,-6 1-1 16,-4-1 0-16,-1 0 2 0,-3-1-1 0,-1-1-1 15,-2 1 0-15,3-3 1 0,2-1-2 16,4-1 2-16,7-1-1 0,4-4-1 16,3 0 1-16,5-2-6 15,2-1-20-15,7-2-6 0,5-1-16 0,5-1-17 16,1-1-47-16,3-8-117 0</inkml:trace>
  <inkml:trace contextRef="#ctx0" brushRef="#br0" timeOffset="105206.01">13179 5754 217 0,'0'-7'111'0,"0"-3"-90"0,0 3 11 16,0 0-7-16,0 1-2 0,-4 0 7 16,2 2-2-16,-4 1-7 0,3 2-1 15,-2 1-6-15,-2 0 0 0,-1 1-5 16,-2 9-1-16,3-1 3 0,1 4-1 15,1 2-7-15,2 1 0 0,0 2-1 16,3 1 0-16,0 0 0 0,6-1-3 16,6 1 2-16,4-3 1 0,-1-4 0 0,5 0-2 15,-1-6 0-15,-2-4 0 0,2 0 2 16,-5-2-2-16,0-3 0 0,-2-6 3 15,-4-5-1-15,0 0-1 0,-7 0 1 16,-1-4-1-16,0 2 3 0,-1 1-2 16,-7-1-1-16,-3 2 0 0,-1 3 0 15,-2-1-2-15,0 1 1 0,3 3 0 16,0 2-6-16,3 1-14 0,3 5-11 15,2 0-11-15,3 2-26 0,0 9-10 16,0-2-39-16,0 0-79 0</inkml:trace>
  <inkml:trace contextRef="#ctx0" brushRef="#br0" timeOffset="105681.04">13406 5730 107 0,'0'-4'71'16,"0"1"37"-16,0 1-78 0,0 2 19 15,0-2 1-15,0 2-10 0,0 0-6 16,-3 7-14-16,-2 6 4 0,-1 3 2 0,0 2-8 16,-1 0-6-16,6-1-5 0,-1-3 0 15,2 0-4-15,3-2-2 0,5-2 1 16,5-2-2-16,4-4 2 0,-3-2-1 15,6-2-1-15,0 0-3 0,-1-6-7 16,-1-2 5-16,-2-2-6 0,-6 1 7 0,0 2 3 16,-2-3 0-16,-5 2 1 15,0 1 0-15,-2 1 0 0,-1 2 0 16,0 1 0-16,0 2 1 0,0 1-1 15,2 0-5-15,1 0-2 0,-2 2 5 0,6 5-1 16,-4 0-5-16,1 2 1 0,1 0 1 16,1-2 2-16,-1 0 2 0,1 0 0 15,2-2 3-15,-2-3 0 0,2-1-1 16,1-1 1-16,-1-2 2 0,1-6-2 15,0-2 0-15,-2-3 2 0,2-1 1 0,-1-1 1 16,0-3 2-16,-4 1-1 0,-1 1 0 16,-1 0 0-16,-1 1-2 15,-1 4-2-15,0-2 3 0,-1 5-4 16,-2 1-2-16,1 3 1 0,1 2 1 0,1 2-9 15,0 0-20-15,0 5-4 0,3 6 2 16,1 0-23-16,1 2-31 0,0-3-69 16</inkml:trace>
  <inkml:trace contextRef="#ctx0" brushRef="#br0" timeOffset="106270.07">13891 5766 12 0,'5'0'3'15,"1"1"46"-15,-1-1 53 0,-2 0-78 16,1 0 36-16,1-3-15 0,-2-1-10 16,2 2-5-16,-2 0-1 0,-2-1-11 15,2 1-1-15,1-1 1 0,-1-2 4 16,1 1-2-16,3-2-2 0,-3-1-1 0,4 0-6 15,0-1-3-15,-1-2-4 0,0-1 0 16,-1-1-2-16,-5 0 1 0,-1 0-2 16,0 2 3-16,-1 0-1 15,-10 2-4-15,0 6 2 0,-6 0-1 0,-2 2 0 16,2 2-2-16,-1 6 0 0,4 4 2 15,3 4 0-15,0 0-2 0,5 4 0 16,0 1 2-16,4-1 0 0,2 0 0 16,3-1-2-16,8-4 3 0,2-1 0 15,4 0-1-15,0-5 1 0,3-3 4 0,3-1-1 16,3-3-4-16,10 0 2 0,1-2 12 15,2 0-12-15,-2 0 0 0,-6 0-2 16,-1 1 3-16,-5 3 1 0,-5-1-2 16,-8 1-2-16,-6 1-1 0,-6-1 2 15,0 2-2-15,-1 3 2 0,-7-2 4 16,-4 1-2-16,1-2-5 0,3-4 3 15,2-1 2-15,1-1 0 0,4 0-2 16,-1-3 1-16,2-7-2 0,0-5 0 16,8-2-3-16,0-3 3 0,1-1 0 0,2-5 0 15,3 3 0-15,1-4 0 0,1 2 0 16,1 2 1-16,-2 0-2 0,1 4 1 15,-2 3 0-15,1 5 1 0,2-1-2 16,-1 6 0-16,1 1 0 0,-5 3 0 16,1 2-3-16,1 0-2 0,-1 2-13 15,6 5-6-15,0 1-1 0,1 0-34 16,-2 0-40-16,-1-3-25 0,-4-3-110 15</inkml:trace>
  <inkml:trace contextRef="#ctx0" brushRef="#br0" timeOffset="-213611.39">16316 12238 112 0,'-2'-6'63'0,"-4"0"-17"0,4 0 6 16,-1 0-14-16,-1 0-6 0,2 1 3 16,1-1-5-16,-2 1-11 0,3 2 4 15,-2-2 0-15,0 1-1 0,1 3 0 16,-1-2-6-16,1 1 1 0,-1 2 3 15,2-2-5-15,0 1 1 0,0 1-5 0,0-1-1 16,0 1-5-16,0 0-1 0,0 0 0 16,0 0 2-16,0 0-1 0,0 0-2 15,0 0-3-15,0 0 4 0,0 2-3 16,0 8 5-16,0 5 6 0,0 4-5 15,0 3-2-15,0 2-1 0,-3 1 2 16,2 1-1-16,-1 4 0 0,2 1 0 16,0 1-1-16,0 3 2 0,0 0-2 15,0-2-4-15,0-2 6 0,0-4-1 0,0-4-3 16,0-6-2-16,0-5-1 0,2-4 4 15,2-4-3-15,-2-3-3 0,2-1 4 16,3-9 6-16,5-12 0 0,4-9-3 16,2-4-3-16,2-5 3 0,-1-4-3 15,0 1-2-15,-2-3 3 0,0-2-1 0,1-3-2 16,4-1 2-16,0 0-2 15,2 6 2-15,0 7-2 0,-3 11 2 16,-4 8-1-16,-1 7-1 0,-7 6 1 16,4 6-2-16,-2 0 0 0,-2 13 2 0,5 5-1 15,-5 6 0-15,-1 3 2 0,-2 6 2 16,-1 3-3-16,-4 1 0 0,-1 3 0 15,0-4 2-15,0-1-1 0,0-3-2 16,-3-3 1-16,0-3 2 0,3-6-1 16,0-4-1-16,0-5 1 0,0-4 1 0,3-5-5 15,2-2 1-15,6 0 4 0,4-11 3 16,4-8-5-16,6-3 0 15,2-5 0-15,1-1 0 0,2 0-5 16,-2-4 0-16,-2 1-1 0,-1 0 1 0,-2 3 3 16,-4 7-1-16,-2 4 3 0,-3 8 0 15,-7 2-2-15,1 7 1 0,-5 0-1 16,0 0-1-16,-1 11 3 0,0 4 0 15,-2 3 4-15,0 5 0 0,0-1-3 16,0 2 0-16,0-2 4 0,-4 1-1 16,1-3-3-16,2 2 0 0,-2-1 2 0,3-2-3 15,0 0 0-15,0-1 0 16,0-2 0-16,7-2 0 0,1-3-4 15,1-4-5-15,7-2-13 0,-1-5-14 16,4 0-14-16,3-3-16 0,-2-7-25 0,-1-5-81 16,-2-3-133-16</inkml:trace>
  <inkml:trace contextRef="#ctx0" brushRef="#br0" timeOffset="-213208.36">17457 12170 140 0,'-2'-8'193'0,"-7"3"-130"15,1 2-13-15,-3 1-9 0,1 1 0 0,-3 1-7 16,2 0-8-16,0 3-1 0,1 5-3 16,-3 2-4-16,1 5-3 0,-1 3 0 15,1 0-2-15,6 1-6 0,-2 0-4 16,6 0-1-16,-1 3 0 0,2 0 0 15,1 2 0-15,0-2-1 0,8-4 1 0,7-2-2 16,4-4-1-16,4-4 0 0,5-1 3 16,3-6-2-16,8-1 0 0,4-1 0 15,0-11-1-15,2-2-1 0,-4-3 0 16,-6-3 2-16,-2 0 1 0,-8-1 0 15,-10 3-1-15,-6-1 1 0,-7 0 1 16,-2 0 1-16,-2-3-2 0,-10 0 1 16,-3-2-1-16,-6 1-2 0,0 1 0 15,-1 2 1-15,0 5 0 0,2 3 0 16,2 6 2-16,1 6-4 0,3 0 1 0,1 3 0 15,7 6-2-15,0 4 1 0,3 1-6 16,3-1-15-16,0 1-14 0,0 0-9 16,7 0-10-16,3-1-13 0,-3-3-53 15,3-4-122-15</inkml:trace>
  <inkml:trace contextRef="#ctx0" brushRef="#br0" timeOffset="-212764.34">18162 12066 8 0,'16'-8'13'15,"-10"1"-9"-15,-5-1 9 16,-1 1 217-16,0-2-150 0,-3-1-19 0,-6 3-17 16,-3-2 6-16,-4 2-9 0,-1 3-12 15,-1 1 2-15,-3 2-3 0,3 1 0 16,-4 0-7-16,0 0 2 0,4 8-4 15,1 3-1-15,0 1-4 0,9 0-1 16,2 1-7-16,6 2-2 0,0 1-2 16,3 4-1-16,8-1-1 0,7 3 1 15,4 0 0-15,3-2-2 0,4 1 1 0,2 0 1 16,3 0 0-16,8-1-2 0,3-2 1 15,0-2 2-15,-1 0-2 0,-6 2-1 16,-2-1 0-16,-7 0 1 0,-5-1-3 16,-6 0-2-16,-7-3 6 0,-6 0-3 15,-5-3 2-15,0-1 1 0,-10 1-2 0,-5 0 5 16,-4 1-1-16,-2-1 2 15,-6-2 3-15,-4 2 1 0,-1 0 0 16,-7 0 2-16,2 1-3 0,0-1 0 16,-1 1-1-16,4 0-4 0,2-1-1 0,4-2-3 15,8 1 2-15,3-6-1 0,6 0-1 16,5 2 1-16,1-3-3 0,3 1-13 15,2 2-12-15,0-1-16 0,7 2-33 16,5-2-37-16,-1-4-73 0</inkml:trace>
  <inkml:trace contextRef="#ctx0" brushRef="#br0" timeOffset="-211588.27">16227 12880 36 0,'-3'1'169'0,"0"-1"-96"0,0 0-23 16,-2 0 3-16,5 0-5 0,-1 0-14 0,-1 0-4 15,2 0 2-15,0 0-12 0,0 0-8 16,0 0-1-16,0 0-1 0,0 0-3 15,0 0-2-15,0 0 3 0,0 0 3 16,0 1-6-16,3 1 2 0,7 0 8 16,4-1-3-16,1 1-3 0,10-2-3 0,6 0 1 15,8 0-2-15,12 0 4 0,6 0-3 16,7 0-3-16,3 0 1 15,5 0-3-15,4 0 0 0,7 6-1 16,2-1-1-16,5 0 1 0,1 2 0 16,5-3 0-16,2-3 1 0,6-1 0 0,1 0-1 15,5 0 0-15,-1 0 1 0,-5 0-2 16,-5 0 0-16,-8 0 1 0,-7-3 0 15,-8 2-1-15,-8 1 0 0,-6 0-1 16,-6 0 0-16,-9 0 2 0,-9 0-2 16,-10 0 2-16,-7 0 0 0,-11 0-1 0,-5 0 0 15,-5 0 1-15,0 0 4 0,2-2-1 16,-2-2-2-16,0-1-2 15,-5 2-4-15,-4 3-14 0,-5 0-13 16,0 0-16-16,-2 0-27 0,-4 1-50 0,1-1-230 16</inkml:trace>
  <inkml:trace contextRef="#ctx0" brushRef="#br0" timeOffset="-192825.2">15331 12143 70 0,'3'-2'137'0,"-3"-2"-34"0,0 1-60 16,0 0 0-16,0 1 3 0,0 0-2 15,0 1-15-15,0 0-9 0,0 1 1 16,0 0 0-16,0 0-3 0,0 0-4 15,0 0 0-15,0-1-4 0,0 1 2 16,0 0-3-16,0 0-2 0,0 0 2 16,0 0-6-16,0 0-1 0,0 0-2 15,0 0 0-15,0 0-1 0,0 1 0 16,0 4 2-16,0 4 1 0,0 2 0 15,0 5-1-15,-1 5-1 0,-1 3 2 0,2 4-1 16,-1 2-1-16,-4 3 1 0,2 1 1 16,-3 0 6-16,-2 0-6 0,3-1 1 15,-2-3 1-15,-3 0 2 0,3-4-4 16,-3-4 1-16,3-5 3 0,-1-5-2 15,2-3-3-15,1-4-2 0,0-3 5 0,2-2 0 16,-1 0 0-16,-1-7-3 16,2-5 2-16,0-5-4 0,1-3-5 15,2-4 0-15,0-4-2 0,0 1-8 16,5-4-1-16,-1-1-5 0,1 0-2 0,0-4-3 15,2 1 2-15,3 2 4 0,-1 4 3 16,4 9 11-16,-3 4 0 0,1 8 5 16,0 7 2-16,0 1 0 0,-2 5 1 15,2 8 6-15,3 6-2 0,0 4 1 16,0 0-1-16,3 2 0 0,-2-1 2 0,3 0-1 15,-1 2 1-15,-2-2 2 0,2 0 4 16,-1-2-3-16,1-1-2 16,-2-4-2-16,-1-2 0 0,-3-2-2 15,1-2-2-15,-4-3-2 0,0-1 1 0,0-3-3 16,-2-3-3-16,-1 1-7 0,-1-2 1 15,2 0-15-15,-1 0-7 0,-2-2-18 16,2-4-42-16,-4-4-136 0,-1 0 51 16</inkml:trace>
  <inkml:trace contextRef="#ctx0" brushRef="#br0" timeOffset="-192565.18">15745 12170 60 0,'2'14'322'16,"-2"2"-277"-16,0 7 14 0,-3 3 5 16,-3 1-11-16,2 1-6 0,1 0-13 15,-3 2-9-15,0 1-10 0,0 0 3 0,-1 0 1 16,3-1-6-16,-1-3-9 0,2-1-1 15,0-2 1-15,3-1-3 0,0-3-2 16,3-3 1-16,3-2-9 16,-3-1-26-16,2 4-17 0,1 3-21 0,-1 0 30 15,0-5 28-15,-5-2-195 0</inkml:trace>
  <inkml:trace contextRef="#ctx0" brushRef="#br0" timeOffset="-188599.96">15401 13765 59 0,'0'-4'273'0,"0"-2"-221"0,0 2-7 0,-3 1 3 16,1-1-4-16,1 1-8 16,-2 0-11-16,1 3 2 0,-1-2-2 15,2 2-6-15,1 0-2 0,0 0-1 16,0 0-8-16,0 6-6 0,0 8 3 0,0 9 5 15,0 4-4-15,0 8-1 0,4 3-5 16,-2 7 4-16,2 7-3 0,-2 2 1 16,1 1 3-16,0-1 0 0,3-3-4 15,-3-5-1-15,2-3 2 0,1-6-1 16,-4-6-1-16,1-4 0 0,-3-10 2 0,2-7-1 15,-2-5-1-15,0-5-1 0,0 0 6 16,0-10 6-16,-4-8-10 16,-2-9-2-16,3-2 2 0,-2-7 2 15,2-6-3-15,0-4-1 0,0-9 4 16,0-4-1-16,3-6-3 0,0-2 0 0,0 0 2 15,11 5-1-15,6 7-1 0,3 7-2 16,3 5 3-16,5 7 0 0,3 4-2 16,5 4 1-16,3 6 2 0,3 7-2 15,1 5 2-15,-3 8-2 0,-4 2 0 16,-8 2 2-16,-11 11-3 0,-8 2-6 0,-9 3 5 15,0 3 1-15,-12 3 1 16,-5-1 0-16,-8 0 2 0,0 0 0 16,-3-2 0-16,-3 0-1 0,0 1 1 15,-3 0 1-15,2 2-2 0,-6-1 3 0,4-1-1 16,5-1-1-16,7-4-1 0,8-4-1 15,8-4 1-15,3-1-3 0,3-1-14 16,1 1-17-16,7 0-14 0,6-1-18 16,-2-4-31-16,2 0-118 0</inkml:trace>
  <inkml:trace contextRef="#ctx0" brushRef="#br0" timeOffset="-186784.85">16341 13889 132 0,'0'-3'95'16,"0"0"-40"-16,0 0-3 0,0-2-6 0,0 1-7 16,0 2-5-16,0-1-2 0,0 1 0 15,1 0-4-15,-1 1-3 0,0 1 0 16,0 0-4-16,0 0-9 0,0 0-2 15,0 10-4-15,0 7 3 0,-5 7 4 16,-1 4-4-16,-3 4 2 0,1 2 2 0,2 4-5 16,-9 0 1-16,2 2 4 0,-1-3 1 15,3-6-5-15,7-5 0 0,4-8-3 16,0-6-4-16,0-6-2 0,3-4 0 15,1-2 2-15,7-2 1 0,3-11-1 16,5-9 2-16,1-5-2 0,2-6 0 16,1-3-3-16,2-3 2 0,0 0 1 15,-1-3-2-15,1-1-1 0,-2 1 1 16,4-1 2-16,-4 6-3 0,-1 7 0 15,-1 6 2-15,-4 8 0 0,-6 6-2 0,-4 7 0 16,-3 3 0-16,-1 1 1 0,2 12-1 16,-3 7 0-16,1 4 3 0,-3 6 0 15,0 0-2-15,0 3 0 0,-3-2 1 16,-2 2 0-16,0-3-2 0,2-2 2 15,-2-4-1-15,4-1 2 0,1-7-3 16,1-4 0-16,9-5 1 0,1-5 2 16,4-2-2-16,4-3 0 0,2-10 2 15,9-4-2-15,1-2-3 0,0-2-2 16,0-2-3-16,-2 2-7 0,-4-2 5 0,-2 3 1 15,-4 3 0-15,-3 4 4 0,-4 4 0 16,-6 5 4-16,-3 3-2 0,-1 1 2 16,-2 0-1-16,0 7 0 0,0 6 3 15,-3 5 2-15,-5 2-1 0,0 2-1 16,2 3 1-16,-2-1-2 0,2 2 0 15,0 1 0-15,1-3 1 0,5 0 3 16,0-4-4-16,2-4-2 0,7-2-2 16,5-3 0-16,5-6-25 0,1-3-20 15,1-2-8-15,4 0-21 0,0-12-73 16,0-5-161-16</inkml:trace>
  <inkml:trace contextRef="#ctx0" brushRef="#br0" timeOffset="-186448.83">17296 13909 36 0,'0'-11'324'0,"-4"2"-274"0,-5 4-4 15,-5 3 2-15,2 2-10 16,-5 3-9-16,1 10-5 0,1 4-4 16,2 3-4-16,3 4-6 0,5 0-3 15,3 0-2-15,2 1-1 0,5-2-1 0,7-3-2 16,4-1-2-16,4-3 2 0,5-3 1 15,1-3-2-15,4-5 1 0,-2-5-1 16,4 0-1-16,-4-7-1 0,1-6 1 16,2-3 1-16,-3-4 2 0,-3-2-2 15,-3 0 1-15,-7 0 0 0,-5 2 2 0,-6 0 2 16,-4-1-2-16,0-3 1 0,-10 1 0 15,-4 1-3-15,-5 3 0 16,0 3 0-16,-1 3-2 0,-5 6 2 16,4 5-2-16,-1 2 1 0,2 0 0 0,6 8-1 15,8 3-3-15,4 0-3 0,2 0-13 16,0 4-13-16,9-2-14 0,2 2-18 15,5-4-25-15,-1-3-105 0</inkml:trace>
  <inkml:trace contextRef="#ctx0" brushRef="#br0" timeOffset="-186089.81">18091 13756 416 0,'-8'-6'61'15,"-10"0"-23"-15,-4 4-12 0,-1 2 6 16,-1 0 1-16,7 2-9 0,6 5-5 15,8-2-8-15,3 6-11 0,0 0 0 16,8 3 0-16,5 4 1 0,4 1-1 0,4 3 0 16,6-2 0-16,1 2-1 0,-1-1 1 15,1 0-7-15,-3 3 3 0,-2-5 1 16,-2 2 0-16,-4-1 1 0,-3-2 1 15,-5 0 2-15,-6-4 1 16,-3-1-2-16,0-2 3 0,-9 2 6 0,-7-3 5 16,-4 1 2-16,-3-1 1 0,-7 1 3 15,-2 1-1-15,-4 1-7 0,-4 1-3 16,-2 1 2-16,-3 0-6 0,0 1-2 15,5-4-2-15,9 0 1 0,9-5 0 16,10-3-3-16,7 5-6 0,2-7-15 0,1 5-16 16,2 2-17-16,6-3-32 0,7 1-60 15,2-2-241-15</inkml:trace>
  <inkml:trace contextRef="#ctx0" brushRef="#br0" timeOffset="-181835.57">13829 12858 2 0,'2'2'1'0,"1"-1"146"16,-2-1-99-16,1 0-12 0,4 0 7 0,-3 0-9 16,2 0-2-16,1 0-11 0,0-1 8 15,0 1 2-15,-3-2-8 0,-1 0 3 16,1 2 3-16,0-1 1 0,-1 0-6 15,-2 1-3-15,1 0 1 0,-1-1 1 16,0 1-7-16,0 0-5 0,0-1-6 0,0-1 3 16,-1 2-3-16,-7-3-2 15,-1 2-1-15,-4 0 0 0,-1 1-4 16,-3 0 4-16,-1 0-2 0,-6 4-2 15,-2 6 4-15,-3 2-3 0,-5 3 1 0,-5 6 2 16,0 1-1-16,0 5 2 0,0 5 3 16,1 3 4-16,2 3 1 0,7 4 1 15,8-1-1-15,9-2-1 0,7-3-5 16,5-2-4-16,7-2 0 0,8-1 2 15,7-3-2-15,6-1-1 0,7-7-1 0,7-4 3 16,8-5-1-16,4-6-1 0,5-5 1 16,5 0 1-16,-1-7-2 15,1-6-2-15,-7-1 1 0,-4-2-1 16,-7 1 0-16,-9 1-8 0,-7 5-12 0,-11 0-13 15,-10 5-18-15,-3 2-13 0,-6-3-18 16,0 1-102-16</inkml:trace>
  <inkml:trace contextRef="#ctx0" brushRef="#br0" timeOffset="-180519.49">14409 12882 0 0,'-2'0'27'0,"1"0"36"0,1 0-48 15,-2 0 12-15,2 0-8 0,0 0-11 0,0 0 1 16,0 0-5-16,0 0 0 0,0 0-6 16,0 0-2-16,-1 0 5 15,-2 0-4-15,1 3 0 0,-1-1-5 16,0 2 3-16,1-2 4 0,-1 1-1 0,2-1 2 15,1 0 1-15,-3-2 0 0,-1 2 4 16,4 1 11-16,-3-3 8 0,2 2 6 16,-1 0 0-16,-1-2 6 0,-2 1 0 15,2 2-3-15,-3-2-6 0,2 1-6 16,-1 0-1-16,-1-2 0 0,-1 3-3 0,4 0-2 15,2-2-3-15,-1 1-1 0,2-2-6 16,0 0-1-16,0 0-4 0,6 0 4 16,13-4 0-16,4-7 1 15,7-2-3-15,4-5 0 0,3 0-3 0,2 0 0 16,0 0 1-16,-1 2-2 0,0 1 1 15,-4 2-1-15,-3 3 2 0,1 2 2 16,-7 1-5-16,-5 2 3 0,-1 4-1 16,-8-1 1-16,-5 2-1 0,-3 0 1 15,-3 0-1-15,0 0 2 0,0 3-7 0,-2 4-2 16,-7 1-10-16,0 0-14 0,-2 0-19 15,2 0-40-15,-1-4-72 0</inkml:trace>
  <inkml:trace contextRef="#ctx0" brushRef="#br0" timeOffset="-180019.47">14624 12621 9 0,'7'2'101'15,"-1"-2"-21"-15,3 0-33 0,7 0 2 16,4 0-15-16,0 0-10 0,6 0-2 15,4 0-4-15,-1 0-1 0,2 1-4 16,-1 2 2-16,-7 2-2 0,-6 1-4 0,-5 2-5 16,-9 0-2-16,-3 3 1 0,-1 4 2 15,-12 2-2-15,-4 3 2 0,-3 2 0 16,0 4-3-16,-2 3-2 0,1 5 0 15,-3 0 2-15,4 2-1 0,6-4-1 16,3-1 0-16,4 1-1 0,2 1-17 0,5-4-34 16,0 1-35-16,0-4-131 15</inkml:trace>
  <inkml:trace contextRef="#ctx0" brushRef="#br0" timeOffset="-179522.44">14342 13449 0 0,'-4'2'10'0,"0"-1"-5"16,-2 1 145-16,2-2-97 0,0 0 3 0,4 0 3 15,-1 0-15-15,1 0-13 0,0 1-13 16,0 2-8-16,6 1 16 0,7 3-1 16,1 2 1-16,4 1-6 0,7 5-1 15,0 2 0-15,6 4-7 0,6 3-1 16,-3-1-8-16,3 4-4 0,2-1 4 0,-3-1-1 15,-2-2-2-15,-2-2 0 0,-4-1-4 16,0-3-12-16,-6-2-3 0,-5-3-1 16,-5-3-6-16,-5 0-3 15,-3-3-11-15,-4-2-16 0,0-1-2 0,0-3-18 16,0 0-27-16,0 0-37 0</inkml:trace>
  <inkml:trace contextRef="#ctx0" brushRef="#br0" timeOffset="-179091.41">14753 13529 50 0,'-6'0'178'0,"1"0"-89"15,4 1-42-15,-2 0 2 0,3 2-18 16,0 1-13-16,0 1-3 0,6 2 1 16,5 0-3-16,6 2-1 0,1 1-7 15,6 2 0-15,0 1-4 0,4 1 0 16,2 1 1-16,-1 0-2 0,-1 1 0 15,-2 0 1-15,-7-2 0 0,-4 0-1 16,-4 1-5-16,-4-2-4 0,-6 1 6 16,-1-1-10-16,-1 0 1 0,-9 1 7 0,-2-1 3 15,-4 0-1-15,-2 0 1 0,-1 1 2 16,-3-1 1-16,-2 4-1 0,-3 0-1 15,1-1 1-15,4-2 1 16,7-2-1-16,5-1-2 0,3-2-46 0,-1 0-73 16,2-4-127-16</inkml:trace>
  <inkml:trace contextRef="#ctx0" brushRef="#br0" timeOffset="-166673.72">20655 12211 50 0,'0'-3'20'0,"0"-2"7"15,2 2-1-15,-2 0 9 0,0-2 5 16,0 2-6-16,0-2 3 0,0 1 1 16,0 0-6-16,0-1-1 0,0 0-5 15,0 1-2-15,0 0 0 0,-2 0-1 16,2 2-3-16,-1 1 0 0,-1 1-7 0,2 0 2 15,-1 0-4-15,1 0-6 16,-2 0-1-16,-1 7-3 0,0 5 1 0,1 2 4 16,-1 5 0-16,-2 1-2 15,4 2 7-15,-5 2 1 0,1-2 1 16,-3 0-3-16,1 1 0 0,-1-3 0 0,0-2-2 15,2-4 0-15,3-2-3 0,1-3 1 16,2-4-5-16,0-3-2 0,2-2 1 16,7 0 3-16,7-5-1 0,4-10 1 15,8-4-2-15,1-4 2 0,4 1-3 16,-2-2-1-16,-3-1 1 0,1 2 0 0,-3 2-1 15,-2 0-2-15,-1 6 1 0,-5 2 4 16,-2 5-3-16,-2 5-2 0,-5 3 1 16,-1 0 2-16,-2 0 0 15,-1 3-1-15,-2 6 0 0,0 3 2 0,-1 7-1 16,-2 0 0-16,0 2 0 0,0 0 1 15,-7-2 1-15,1 1-2 0,3-1 1 16,-2-1 1-16,2 0-2 0,0-2 0 16,3-3-1-16,0 1 2 0,5-4-2 15,3-2-1-15,1-1-11 0,2-2-13 0,4 0-15 16,1-5-23-16,-1 0-28 0,1-2-78 15</inkml:trace>
  <inkml:trace contextRef="#ctx0" brushRef="#br0" timeOffset="-166105.68">21271 12253 315 0,'-8'6'32'15,"-1"7"5"-15,-1 2-7 0,1 2 7 16,-2 0-1-16,2 0-5 0,1-1-8 16,3-1-6-16,2-1-3 0,3-3-12 15,0-3 1-15,0-1-2 0,8-5 1 16,3-2 2-16,3 0-1 0,1-10 0 15,2-4-3-15,2-2 2 0,0-1-4 16,1-1-5-16,-2 0 1 0,-2 0 3 0,1-1 1 16,-3 2-3-16,-2 2 2 0,1 1 2 15,-2 4 1-15,-2 1-1 0,-4 4 0 16,-1 3 1-16,-1 0 1 0,-3 2-2 15,3 0 1-15,-3 0-3 0,0 1 4 16,0 7 1-16,0 3 2 0,-3 2 3 16,0 0-3-16,-1-1-1 0,0 0 0 15,3-2-2-15,1-2 0 0,1-3-2 16,10 0 2-16,3-5-1 0,5 0 1 15,3 0-2-15,1-2-4 0,0-5-10 16,0 1-3-16,1-3 11 0,-6 1-13 0,-1 2 3 16,-6 0 6-16,-3 2 1 0,0 2 6 15,-5 1 1-15,-2 1 2 0,-1 0-1 16,0 2 0-16,0 5 6 0,-4 3 6 15,-6-1 0-15,3 4 1 0,-1-1 2 16,-2 1-2-16,3 0-3 0,1 1 0 16,-5-1 3-16,3 1-5 0,-1 0-3 15,2 0-2-15,3-1 0 0,4-1 0 16,0-2-2-16,4-4-2 0,6 0-9 15,1-1-10-15,6-3-11 0,6-2 17 0,3 0-35 16,5-7-94-16,-1-4-106 0</inkml:trace>
  <inkml:trace contextRef="#ctx0" brushRef="#br0" timeOffset="-165788.65">21985 12180 85 0,'-18'-8'212'0,"1"5"-176"0,-3 1 7 16,-1 2-4-16,3 3-14 0,1 7 8 0,0 4-6 15,9 3-10-15,0 5-4 0,5 1-8 16,3 0-1-16,0-1-3 0,3-2-2 16,6-1 2-16,5-1 1 0,2-3-2 15,1-2-1-15,2-3-1 0,-1-4-2 16,-1-2-1-16,-1-4 3 0,-1 0 0 0,2-1 4 15,-4-8-2-15,1-1 1 16,-3-2-1-16,-8 1 4 0,-3-1-4 16,0-1 1-16,0 1 0 0,-8-1 2 15,-1 1-2-15,-4-1-1 0,1 1 0 0,-2-1 0 16,0 3-11-16,1 1-6 0,4 4 6 15,3 4 4-15,4 1-6 0,2 0-26 16,4 7-21-16,6 1-29 0,3-4-76 16</inkml:trace>
  <inkml:trace contextRef="#ctx0" brushRef="#br0" timeOffset="-165453.65">22437 12148 259 0,'-25'-8'57'16,"-6"4"-8"-16,0 2 1 0,-2 2 1 15,5 0-8-15,5 0-11 0,7 6-8 16,10 3-13-16,6 4-8 0,3 4-1 16,13 1-3-16,4 1 2 0,6 6-1 0,7-2 3 15,-2 2-5-15,-2 1-6 0,1 1-8 16,-4 1-2-16,-1 0 0 0,1-1 16 15,-1 1 2-15,-5-2 1 16,-7-5-2-16,-5-2 1 0,-8-5 1 16,0-3 3-16,-14-1 1 0,-5-3 9 0,-4-1 7 15,-5-1-3-15,-5-3-3 0,-2 0 3 16,-6-2 1-16,-1 2-6 0,-1 0-5 15,-4-1-4-15,9 1-3 0,1-2-1 16,10 1 0-16,10-1-1 0,12 2-2 16,5 2-13-16,8 2-31 0,6 2-26 0,0-2-21 15,6-2-91-15</inkml:trace>
  <inkml:trace contextRef="#ctx0" brushRef="#br0" timeOffset="7491.26">11572 6689 120 0,'0'0'50'15,"0"0"-20"-15,0 0 13 0,0 0-7 16,0 0-12-16,0 0-7 0,0 0-2 16,0 0-1-16,0 0-5 0,0 1-4 15,0-1 0-15,0 0-3 0,0 1 1 16,-2 0 0-16,-1 0 8 0,2 0 0 0,1-1 3 15,-4 0 0-15,1 1-4 16,3-1-4-16,0 1 5 0,0-1-2 16,0 0-4-16,0 0 5 0,0 0 0 15,0 0 2-15,0 0-4 0,0 0 4 16,0 0 0-16,0-2-4 0,0-1-3 0,0 1 2 15,-3-3 3-15,-3 0-2 0,1-1-2 16,-4 1 2-16,-6 2-1 0,-2 3-2 16,-7 0-4-16,-4 3 3 0,0 8 0 15,-4 2 6-15,-1 2-2 0,7 2 0 16,0 0-1-16,-1 0 2 0,6 1-8 0,4-2 2 15,3 0 0-15,7 0-2 16,4-2-1-16,3 0-2 0,2 1 2 16,9-1 1-16,3 1-2 0,4 0 1 15,1 1 0-15,3-3 2 0,1 2-2 0,0-2-1 16,-1 1 1-16,-2 0 1 0,0 0-1 15,-3-3 0-15,-3-1 0 0,-3 1 0 16,-5-5 1-16,0 2-2 0,-3-2 1 16,-3-1 0-16,0 3 0 0,0-1 0 15,-6 1 1-15,-2 0 2 0,-5-1-1 0,-1 2-1 16,-2-1-2-16,1 2 3 0,-3-1-1 15,1 1-2-15,2 0 1 16,-2-1 1-16,0 0 0 0,3 0-2 16,-2-2 0-16,7-2 0 0,3 0-6 0,1-4-12 15,4 0-7-15,1 1-11 0,0-2-21 16,0 0-71-16,7-6-79 0</inkml:trace>
  <inkml:trace contextRef="#ctx0" brushRef="#br0" timeOffset="7984.29">11797 6614 9 0,'0'4'0'16,"0"-2"202"-16,0-2-167 0,0 2-13 16,0-2 5-16,0 5 5 0,0-2 4 15,0 2-12-15,1 1-1 0,-1 2-1 16,5 2 2-16,-4 0-3 0,2 3-5 15,-1-1-3-15,-1 3 0 0,-1 1 0 16,0 0-2-16,0 0-1 0,0 1 1 0,0 2-3 16,0-1 18-16,0 0-20 0,0 2 0 15,-1 0-5-15,-1 1 2 0,1 3 8 16,-1-1-6-16,2-2-2 0,0 1-2 15,-1-2-1-15,1-1 3 0,-3 0-1 16,1-2-1-16,-1-2 0 0,-2-1 1 16,1-3 0-16,1-1-3 0,-1-3 2 15,-2-3 0-15,2 1-3 0,-1-1-6 16,-3-3-6-16,5-1-7 0,-2 0-10 15,1 0-16-15,1-5-20 0,-2-7-41 0,0-3-62 16</inkml:trace>
  <inkml:trace contextRef="#ctx0" brushRef="#br0" timeOffset="9016.34">11753 6956 2 0,'8'-1'10'15,"0"1"167"-15,-2 0-135 0,0 0 13 16,3 0-8-16,4 0-17 0,-1 0-5 16,4 1 0-16,2 3-11 0,-2-3-2 15,1 4-7-15,3-2-2 0,-5 2-1 16,6 1-2-16,-3-1 1 0,1 1 0 0,-1-1-1 15,1-1-5-15,-2 0 3 0,-1-1-4 16,-1 0-16-16,-2-1 14 0,-3 0 8 16,3-2 0-16,-5 0-1 0,-4 0-5 15,1 0 7-15,-2 0-1 0,0-2 3 16,-1 0-1-16,2-1 3 0,-2-2 3 0,-2 1 1 15,1-2 3-15,-1 1-4 16,3 1 5-16,-1 0-7 0,-2-1-1 16,2 0 5-16,-2 2 2 0,0-3 0 15,0 1-4-15,0 0-1 0,-2 1 3 0,-1 1 1 16,0 0-4-16,-3 2 1 0,-1 1-1 15,1 0-1-15,0 0-7 0,-3 2 5 16,-1 7-1-16,3 2 0 0,-4 3 1 16,3 3-2-16,-3 1 2 0,2 0 0 15,3-1 0-15,1 0-4 0,5-2 2 0,0-1-2 16,2-2-2-16,5-4 2 0,4-3 2 15,2-1-1-15,2-3-3 16,2-1 4-16,2 0 1 0,1-8-2 16,0-2-1-16,-4-1 2 0,-3-1-1 0,-5 2-1 15,-2 0-1-15,-1 0 2 0,-2 4 1 16,-3 0-2-16,0 2-2 0,0 2 2 15,0 0 2-15,-4 2-5 0,-1 0-2 16,-1 4 1-16,-1 4 2 0,4 1 2 16,0 1-7-16,2 1-1 0,1-1-2 15,0 0-5-15,0-1 1 0,0 1 4 0,6-3-3 16,2 1 5-16,7-2 4 0,2-5 4 15,-1-1 2-15,-1 0-1 16,-1 0-5-16,-1-7 0 0,-1-1-1 16,0-3 3-16,-2-1-9 0,-1-3 5 0,-4 0 6 15,1-2 1-15,-3 0-1 0,-1-2 1 16,-2-1 6-16,0-3-3 0,0-1 0 15,0-4 0-15,0-2-1 0,-2-3-4 16,0 0 0-16,2 2 1 0,0 3 0 16,0 5 0-16,0 5 0 0,0 6 1 0,0 4 8 15,0 5-5-15,0 2 0 0,0 1-2 16,0 0-4-16,0 0 2 0,0 0-5 15,0 2 4-15,0 5 3 16,0 1-2-16,0 1 0 0,0-3 0 0,0 3 2 16,0 0-3-16,0 0 0 0,0-1 2 15,2 2 0-15,-2 0-1 0,0-1 0 16,0 3 1-16,0-2 0 0,0 1 0 15,0 3-2-15,-2 0 2 0,2 1 0 16,0 2-3-16,0-2 4 0,0 4-2 0,0 1-2 16,0 0 3-16,2 0-1 0,0 0-1 15,-2 3 4-15,0 0-4 0,1 1 2 16,1-3 8-16,-1-3-7 0,-1-4-1 16,0-4-1-16,0-2 2 0,0-4-1 15,0-4-1-15,0 0 0 0,0 0 3 16,2-1 2-16,1-8-1 0,3-3-5 15,0-4 2-15,0-1 0 0,2 0 0 16,1-2-1-16,1 1 1 0,1 2-1 16,-2 3-1-16,0 3 0 0,1 4 0 0,-3 1 2 15,1 4-2-15,-2 1-2 0,0 0 3 16,-1 0 0-16,1 0 1 0,-1 5-2 15,0 1 3-15,1 2 0 0,-3-1-1 16,2 0-2-16,-2 1 2 0,0-3 0 16,1 1-7-16,1 0-11 0,1-3 3 15,-1 0-34-15,4 0-41 0,-3-3-19 16,4 0-67-16</inkml:trace>
  <inkml:trace contextRef="#ctx0" brushRef="#br0" timeOffset="9194.34">12702 6979 86 0,'0'4'242'0,"0"-1"-191"0,-6 4-34 16,-2 1 29-16,2 1-12 0,0 1-4 16,2-2-16-16,3 2-15 0,-1-2 0 15,2 2 1-15,0 0 0 0,0-2-18 16,2 0 3-16,6-1-41 0,1-4-32 15,2-1-21-15,1-2-18 0</inkml:trace>
  <inkml:trace contextRef="#ctx0" brushRef="#br0" timeOffset="9394.34">12959 7000 3 0,'0'-8'57'0,"0"0"151"0,-1 0-165 0,-7 1 3 16,-1 3-17-16,-4 2 8 0,2 2 9 0,-1 0-15 16,3 0-12-16,-4 6-6 15,4 8-6-15,0-1 0 0,3 3 0 16,2 1-5-16,3 0-2 0,1-1 0 15,0 4 1-15,3-2-2 0,5 0-2 0,7 1-8 16,7-3-17-16,9-2 6 0,8-3 22 16,3-6-44-16,-2-1-14 0,-3-4-7 15,-7-4-127-15</inkml:trace>
  <inkml:trace contextRef="#ctx0" brushRef="#br0" timeOffset="9653.34">12618 6760 374 0,'-6'-2'98'0,"4"2"-97"0,2 0-6 0,0 2-15 16,5 7-24-16,4-4-59 0,4 1-132 15</inkml:trace>
  <inkml:trace contextRef="#ctx0" brushRef="#br0" timeOffset="10436.43">13779 6904 56 0,'5'-3'199'0,"-2"-2"-110"0,-3 2-45 16,0-1 7-16,-3 2-21 0,-6 0-4 15,-2-2-3-15,-3 4-2 0,-3 0-2 16,-3 0-5-16,0 4-3 0,-4 2 1 0,4 4-4 16,2 2 2-16,-1-2 0 15,7 3-5-15,4 1 1 0,5 1-6 16,3 0 2-16,0 3-3 0,9 0 1 15,3-1 2-15,4 0-2 0,1-1-1 0,3 0 0 16,2-1 2-16,0-2-3 0,-1 0-4 16,-2-2 1-16,-5-3 4 0,-3 0 0 15,-4-3 0-15,-7-2 0 0,0 0 2 16,0-1 0-16,-3 2 1 0,-11-1 3 15,-3 1 1-15,-4 0-1 0,-4-1-1 16,2 3-1-16,-2-3-2 0,3 1 2 0,2 2-3 16,3-2 0-16,3 0 1 15,5 0-1-15,5-2-3 0,4 0-12 16,0 2-20-16,11 0-10 0,5 1-13 15,4-5-46-15,0 0-148 0</inkml:trace>
  <inkml:trace contextRef="#ctx0" brushRef="#br0" timeOffset="11408.48">13941 7116 34 0,'3'0'3'0,"0"0"61"15,-2 0 59-15,1 0-85 0,1 0 12 16,0-2-9-16,2 0-7 0,1-1-8 16,0 1 0-16,5-2-7 0,1-1 1 15,2-3-1-15,0 0 1 0,2-3-1 16,-1-2 3-16,-1 1-2 0,0-3 0 0,-4 2-10 15,-4-1-2-15,-3 0 1 0,-3 0 1 16,0 1-4-16,-2 1-1 0,-9 2-3 16,-2 2 2-16,-5 5-3 15,0 2 0-15,-2 1-1 0,3 5 1 0,-2 4-1 16,4 6 0-16,1 2 2 0,0 2 1 15,4 4-3-15,3 3 0 0,4 0 1 16,3 2-2-16,0 0 2 0,1-2-2 16,10-2 2-16,3-3-1 0,3-4 0 15,3-4-1-15,2-6 2 0,3-6-1 0,-2-1 0 16,3-2 0-16,-3-8 2 0,2-3 0 15,-1-1-2-15,-4-2 1 0,-2-1 0 16,-2 2-1-16,-2 0 0 0,-3 1 0 16,1 1 2-16,-4 2-1 0,-2 1-1 15,-1 5 0-15,-2 0 1 0,1 2 0 16,-1 2-2-16,-1 0 0 0,0 1 0 15,-1 0 1-15,2 0-2 0,0 4 1 16,2 5 2-16,-4 1-1 0,1 3 0 16,0 0 0-16,-2 0 0 0,0 1 1 0,0-1-1 15,0-1 0-15,0-2 1 0,0-1 0 16,0-3-1-16,0-4 0 0,0-1 1 15,0-1-1-15,0 0-1 0,3 0 2 16,6-4 0-16,3-7 1 16,4 0-2-16,1-5-1 0,0-1 2 0,2 1-1 15,1 0 0-15,-3-1-5 0,0 4 1 16,-2 0-1-16,-2 3 2 0,-4 4 0 15,-3 3 0-15,-3 3 2 0,-1 0-1 16,-2 0 2-16,0 0-2 0,0 3 0 16,-5 4 3-16,-1 2 0 0,1 2 1 0,1-2-3 15,1 3 2-15,3-1-2 0,0-4 2 16,0 0-1-16,0-1-2 0,7-1-1 15,3-2-4-15,4-2-21 0,0-1-4 16,4 0 13-16,9-6-16 0,-1-3-1 16,2-2 32-16,-3-1-51 0,-7 1 12 15,-5 0 29-15,-4-1 12 0,-3 0 2 16,-4 0 7-16,-2 2 8 0,0 0 15 15,0 0 2-15,-6 2 5 0,-1 2-6 16,0-1 1-16,0 4-5 0,1 1-6 0,2 2-5 16,-1 0-9-16,2 0-7 0,3 2 0 15,-2 8-2-15,2 1 3 0,0 2-3 16,2 1 2-16,6 0-5 0,-2 0 0 15,1 2-4-15,3-3 5 0,-6-1 1 16,1 0 1-16,1 0 0 0,-6-3 4 0,2 1 0 16,-1-2 0-16,-1-3 0 15,-3 3 4-15,-6-2 9 0,-2 1-4 16,-1-1 0-16,-1-1 0 0,1-1-3 15,3-2-8-15,4 1 2 0,2-3 0 0,3 0-3 16,0 0-14-16,0 0-21 0,6-2-23 16,6-8-18-16,4-7-102 0</inkml:trace>
  <inkml:trace contextRef="#ctx0" brushRef="#br0" timeOffset="11589.49">14889 6996 346 0,'0'6'122'0,"0"0"-117"0,-1 3 23 0,-4 3 6 15,-2 2 1-15,2-1-10 0,0 1-15 16,2 0-5-16,-2 0-4 0,4 3 0 16,-2-5 1-16,1 1-7 0,2-2-20 15,0-3-10-15,0-2-21 0,6-2-39 16,2-4-84-16</inkml:trace>
  <inkml:trace contextRef="#ctx0" brushRef="#br0" timeOffset="12043.52">15128 6661 254 0,'-1'-3'70'0,"-1"-1"-56"15,2 3 16-15,0 1-2 0,0-1 19 16,0 1-14-16,0 0-28 0,0 4-6 0,0 6 12 15,0 3 3-15,0 4-6 16,-3 1-2-16,-2 1 7 0,2-1-1 0,-3 1 1 16,0 1 2-16,0 3-1 15,-4 2-4-15,3 4-1 0,-1-2-1 0,0 2-4 16,2 3 0-16,3 0-3 0,0-1-1 15,3-1 0-15,0 2 1 0,0-3-2 16,0-3 2-16,0-2 1 0,0-9-2 16,0-4 0-16,0-6 0 0,0-4 2 15,0-1-1-15,0 0 5 0,3-8 5 0,1-7-11 16,6-6-4-16,-1 0 2 0,0-3 1 15,2 1 2-15,0 0-1 0,-2 3-1 16,2 4 1-16,-1 1 0 0,-3 6 0 16,1 2 0-16,-3 3 0 0,-2 3 0 15,3 1-2-15,-1 0 1 0,1 0-1 16,0 8 2-16,-1 0 0 0,-2 2-1 15,3 1 1-15,-6 1 0 0,2-1 0 16,-2 1-2-16,1-2-7 0,-1 0-9 16,3 1-13-16,-1-4-27 0,2-1-19 0,3-3-65 15,-1-3-107-15</inkml:trace>
  <inkml:trace contextRef="#ctx0" brushRef="#br0" timeOffset="12228.53">15435 7027 163 0,'-6'1'275'0,"1"1"-249"15,-1 4 10-15,-2 1 2 0,-4 2 5 16,1 1-10-16,3 0-13 0,2 2-11 0,3 0-7 16,0-1 0-16,3-2-4 0,0 2-4 15,0-3-11-15,5-1-11 0,5 0-21 16,0-5-15-16,5-2-42 15,-2 0-64-15,-1-7-9 0</inkml:trace>
  <inkml:trace contextRef="#ctx0" brushRef="#br0" timeOffset="12652.55">15516 7060 29 0,'0'-2'48'0,"0"2"142"0,0 0-154 15,0 0-30-15,0 0-4 0,0 7 17 16,0 1-3-16,-2 3-9 0,-1 2-5 0,2-1-1 16,1 2 0-16,0 2-1 0,6-2-2 15,8 0 2-15,4-2 5 0,-1-4-21 16,-1-1 13-16,3-4 1 0,-1-3 2 15,5 0-7-15,-1-3-12 0,0-8 20 16,-1 0-2-16,-2-1 1 0,-3-3 11 16,-1 1 4-16,-1-1 9 0,0-1-1 15,2 3 4-15,-4 0 0 0,2 0-5 16,1 0 3-16,-1 3 1 0,0 0-4 15,6-2-4-15,1 1 1 0,2 2-6 0,-1 0-8 16,-4 2 3-16,-2 0-6 0,-5 2 0 16,-7 2 0-16,-4-1 3 0,0-1 2 15,0 0-2-15,-8-1-3 0,-6-1-4 16,-1 2 2-16,-5 1 1 0,0 2-2 15,-1 2 2-15,0 0 0 0,-1 2-2 16,3 9 2-16,-2 0 0 0,4 6 3 16,3 0 2-16,1 2-5 0,7 0 2 15,3 1-2-15,3-1-2 0,0 1-1 16,12-1 3-16,4 0 0 0,7-4-4 0,13 2 1 15,6-5 2-15,6-2-9 0,-3-3-26 16,-3-2 5-16,-5-4-21 0,-6-1-33 16,-5-1-58-16</inkml:trace>
  <inkml:trace contextRef="#ctx0" brushRef="#br0" timeOffset="12950.57">15449 6728 309 0,'2'1'222'0,"10"3"-222"0,0 1 7 16,2 1 0-16,-1 1-3 0,-1-2-4 15,-4-1-16-15,4 0-25 0,-4-4-36 16,-3 0-190-16</inkml:trace>
  <inkml:trace contextRef="#ctx0" brushRef="#br0" timeOffset="13373.6">14947 6685 295 0,'0'0'205'0,"-5"2"-200"16,-1 3-3-16,-2 0-3 0,0 1-20 15,1-3-90-15,-4-3-256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1-29T10:12:42.28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2927 872 111 0,'0'0'97'0,"3"0"-50"0,-1 0 3 15,-2 0 1-15,0 0-18 16,0 0-10-16,0 0-1 0,0 0-3 15,0 0 1-15,0 0-2 0,0 0-5 16,0 0-4-16,0-2-1 0,0 2 5 16,0 0-2-16,0 0-3 0,0 0 0 0,0 0 1 15,-2-2-3-15,2-1-3 0,-3 0 2 16,1-2 1-16,-1 2 0 0,0-2-6 15,-3-1 5-15,0 1 1 0,0 0 0 16,-2-2-2-16,-3 1 1 0,0 1-3 16,-1-2 2-16,-4 3 0 0,2 2-2 0,-3 0 1 15,-1 2-1-15,-1 0 0 16,1 6-2-16,-1 4 5 0,0 3-2 15,-1 3-4-15,2 5 3 0,-1 3 2 16,0 5-1-16,5 7-2 0,5 1 2 0,3 2 0 16,6-1-3-16,1-4 0 0,12-2 0 15,5-2 0-15,1-5 0 0,6-3-1 16,4-7 0-16,1-5 3 0,4-6-2 15,2-4-1-15,1 0 2 0,1-7-1 16,-5-9 3-16,0-4-3 0,-7-4 3 0,-1-2 1 16,-7 0-6-16,-5 1 3 0,-2 1 2 15,-5 0 1-15,-5 0 0 16,-1 1-1-16,-1-4 4 0,-8-1-2 15,-5-3-4-15,-3 2 1 0,1 3-2 0,-1 3 2 16,1 11-1-16,-2 4-1 0,2 6 1 16,1 2-1-16,1 0-1 0,1 9-1 15,4 2-2-15,1-1 2 0,5 5 3 16,3-1-11-16,0-2-13 0,7 1-10 15,2 0-16-15,2-2-21 0,-5-1-75 0,2 1-174 16</inkml:trace>
  <inkml:trace contextRef="#ctx0" brushRef="#br0" timeOffset="556.03">3336 910 8 0,'3'-2'357'15,"-3"0"-308"-15,0 1-20 0,0 1 35 16,0 0-14-16,0 0-34 0,0 0-11 15,2 8-3-15,0 5 3 0,1 9 2 16,-3 2-2-16,3 4-5 0,-2 2 2 16,1 0-1-16,-2 2 2 0,1-1-1 15,1-4 2-15,-1-1-3 0,1-6 5 16,-2-4-1-16,0-5-2 0,2-5 1 0,-2-3 0 15,0-1-2-15,0-2 5 0,0 0 7 16,0-1 6-16,0-9-9 0,-2-10-11 16,2-3 3-16,0-6-1 0,0-3 2 15,0-1 0-15,0-2-2 0,3-4 2 16,3-5-2-16,2-6 0 0,1-1-4 15,4 0 0-15,4 9 2 0,0 8-1 16,2 8 0-16,1 11-3 0,-2 4 4 16,6 6-4-16,-3 5 0 0,4 0 1 15,-3 3 2-15,3 7-1 0,-4 4-1 0,-5 4-5 16,-2 0 2-16,-10 2-1 0,-4 3 7 15,0-1-1-15,-10 1 1 0,-4 2 2 16,-5-1 0-16,-7 1 0 16,-1-2 5-16,-4 0 3 0,3 0 0 0,-3-2-1 15,2 0-2-15,6-3-4 0,4-5-1 16,10-5-3-16,6-1 0 0,3-3-2 15,0 0-17-15,4 0-12 0,7-2-9 16,8-2-31-16,7-2-126 0,4-10-124 16</inkml:trace>
  <inkml:trace contextRef="#ctx0" brushRef="#br0" timeOffset="1905.1">4346 1230 30 0,'0'1'-20'0,"0"-1"260"16,0 0-176-16,0 0-21 0,0 0 15 16,0 0-11-16,0 0-17 0,0 0 0 15,0-3-6-15,0-1-11 0,0-4-3 16,6 0 1-16,3-6 3 0,0-1-5 15,5-5 4-15,0-1-1 0,3-4 1 0,4-1-5 16,-1-5 3-16,1-3-4 0,3 0-1 16,-6-3-7-16,2 2 3 0,-1 2 2 15,-5 2-3-15,1 4-1 16,-1 1 0-16,-4 3 1 0,-1 6 0 0,-4 4-1 15,-4 4 3-15,1 4 4 0,-2 1 0 16,0 3 1-16,0 0-2 0,0 1-1 16,0 0-3-16,0 0-4 0,0 0-1 15,0 0-1-15,0 2 0 0,0 6 2 16,0 3 4-16,0 2 0 0,0 1-1 0,0-1-3 15,0 2 3-15,1 1 2 0,1 2-3 16,3 1-1-16,-4 3 2 0,2 4-2 16,0 1 1-16,-1 1 1 0,2 2-2 15,3 0 3-15,-3 2-3 0,3 1 1 16,-1-2 0-16,1 0 1 0,0-2-2 15,-3-3-1-15,1-2-1 0,-2-5 1 16,-3-1 2-16,0-5-2 0,0 0 0 16,-6-4 3-16,-2 0-2 0,-1-6 1 15,-4 1 1-15,1-4 2 0,-2 0-3 0,0 0-1 16,2-5 2-16,-1-4-1 0,2-4 2 15,2-2-4-15,1-5 2 0,2-2 2 16,2-4-4-16,4-2 1 0,0-1-2 16,6 0 2-16,9 4-5 0,1 2-1 15,9 3 0-15,-1 4-1 0,1 1 0 16,2 2-4-16,2 3 5 0,-3 1 3 15,4 0 1-15,2 1 1 0,-4 2 3 16,-3 0 0-16,-2 6-2 0,-7 0 0 16,-4 0 3-16,-6 1 0 0,-4 4-2 15,1 1 2-15,-1 4 5 0,-2 0-3 0,0 2 4 16,0 1 0-16,-2 0-1 0,-1 1 0 15,0 0-3-15,-2-1-2 0,5 1 3 16,-1-3-2-16,1-1-2 0,0-3 0 16,1-4-1-16,5 0-1 0,1-3 2 15,3 0 1-15,4-4 2 0,2-6-2 16,6-6-3-16,-1 1 0 0,0-4-1 15,2 1 0-15,-3 2-1 0,-3 2-5 16,-2 3 5-16,-4 5-2 0,-1 0 3 16,-4 4-2-16,-3 2 3 0,-2 0-1 0,-1 0 1 15,0 0-3-15,0 1 4 0,0 6 3 16,0 1 0-16,-3 2-3 0,3-3 1 15,-1 1 3-15,1-4-3 0,0-1-2 16,4 0 2-16,6-3 1 0,2 0-1 16,8 0 1-16,2-5-2 0,3-5-1 0,3-2-14 15,-3 0 7-15,-5 2 2 16,-3 2 1-16,-5-1-3 0,-3 4 4 15,1 1 4-15,-4-1 0 0,-1 1 0 16,-2 4 0-16,-3 0 1 0,0 0 5 0,0 0-2 16,0 6 2-16,0 3 7 0,-5 3-1 15,-1 2-4-15,1 0-2 0,1 0-2 16,-1 0 0-16,5-4-4 0,0-1 0 15,0-1 0-15,6-3-3 0,5 0-11 16,3-4-14-16,9-1-9 0,5-3 2 0,6-9-56 16,-4-4-134-16,-4-1-5 0,-6 0 192 15</inkml:trace>
  <inkml:trace contextRef="#ctx0" brushRef="#br0" timeOffset="2312.13">5631 967 15 0,'0'11'255'0,"0"1"-220"16,-2 4-7-16,-4 2 35 0,0 5-17 15,0 4-17-15,-1 7-7 0,1 6-8 16,5 1 19-16,-1 4-20 0,2-1-7 15,0-1-7-15,0-4 4 0,0-1-2 0,2-5-1 16,1-3 2-16,1-5 0 0,-4-4 4 16,0-6-2-16,0-3 4 0,-1-5 2 15,-5-3 4-15,0-4 2 16,-1 0-1-16,1-5-4 0,0-8-1 15,-2-4-10-15,2-6 6 0,0-1-1 0,6-4-1 16,-2-4-2-16,2-1-2 0,2-6 2 16,4-9-2-16,3-7-1 0,7-8 0 15,-1-6-2-15,9-2-4 0,-1 7-5 16,0 9-2-16,3 11 8 0,1 14-4 15,-6 9 3-15,1 8-2 0,0 5 3 0,-2 4 2 16,0 4 2-16,-3 0 1 0,-3 6 1 16,-1 4 1-16,-7 4-2 0,-5 4 2 15,-1 0-1-15,-3 5 6 16,-9 0-4-16,-4 1 2 0,-4 2-2 0,-2-1 4 15,2-1-4-15,0-1 2 0,2-2-2 16,4-2 1-16,1-2-3 0,5-2 0 16,2-2 0-16,5-1-5 0,1-2-9 15,1-2-18-15,10-5-23 0,6-3-44 16,0-3-71-16,5-12-76 0</inkml:trace>
  <inkml:trace contextRef="#ctx0" brushRef="#br0" timeOffset="2644.15">6415 855 141 0,'0'-5'214'0,"0"-2"-142"0,-11 2-41 16,-4 0 15-16,-2 3-17 0,-3 2 5 16,3 0-3-16,6 0-9 0,3 2-10 15,7 4-9-15,1 6-4 0,0 0 2 0,9 4-2 16,5 0 0-16,1 1 0 0,4 0 2 15,3 3-4-15,2 1 1 0,6 0 1 16,2 0 1-16,-1 1-2 0,-3 0 1 16,-3-2 1-16,-6 1 3 0,-4-2-3 15,-7-1 1-15,-5 0 3 0,-3-3 2 16,-6 1 4-16,-11-1 10 0,-3-3 0 15,-5-3-4-15,-1 0 1 0,-4-4-5 16,-1 0-2-16,-3 1-5 0,1-1-2 16,5-1-2-16,8-1-1 0,8-2 3 0,7-1-3 15,4 0-6-15,1 0-17 0,0 0-5 16,0 0-10-16,0 0-22 0,3 0-41 15,3 0-100-15,2 0-80 0</inkml:trace>
  <inkml:trace contextRef="#ctx0" brushRef="#br0" timeOffset="3933.22">2721 1672 60 0,'-3'0'167'16,"-2"0"-127"-16,5 0 12 0,-1 0 0 15,-3 2-14-15,4-2-8 0,0 0-3 16,0 0-6-16,0 0-2 0,0 0-8 16,0 0-7-16,0 1 1 0,4 0-3 15,0 1 2-15,5 1 2 0,2 0-1 16,5 1-2-16,4-2 0 0,0 3-2 0,5 0 0 15,1 0 0-15,5-2 0 16,2-1-1-16,3 1 2 0,-1 0-1 0,1 1 0 16,1-1-2-16,5 0 2 0,-2-2 1 15,2 2-2-15,0-3-1 0,-2 0 2 16,2 0-1-16,2 0 0 0,-1 0-1 15,0-5 4-15,2 1-2 0,-4-3-1 16,-1 1 0-16,-1 1 2 0,-2 0-1 16,0 2-1-16,-1 1 0 0,-1 1 0 15,3-1 1-15,-1 2 0 0,0-1-2 0,3 1 2 16,2 0 0-16,3 0-1 0,0 0 1 15,2 0 2-15,1 0 1 0,-2 1 2 16,1 4 1-16,-4-2-2 0,1 0-3 16,-3 2 0-16,4-3 0 0,0 2 0 15,3-2-1-15,2 0 0 0,-2-1 0 16,3 0 0-16,3 0 0 0,-1 0-1 15,3 0-1-15,1-1 2 0,-1 0 0 16,0 0 0-16,1 0-2 0,-4 2 1 16,4 1 1-16,-4-1-1 0,0 2-1 0,0 0 2 15,-4 0 0-15,1 0-1 0,1 1-1 16,-3-3 3-16,-5 0 0 0,-1 3 0 15,-3-3-2-15,0 0 0 0,3 3 2 16,1-4-2-16,0-1 1 0,6 0 0 16,0 0 0-16,1 0 0 0,1 0-1 0,3-1 0 15,-3-6 1-15,2 1 0 16,-3 1-2-16,-1-4 0 0,1 2 3 15,-4 0-2-15,-2 0-1 0,-2 0 1 16,-2 1 0-16,-3 0 0 0,0-1-3 0,-1 2 3 16,-3-1 1-16,-1 2-1 0,-1 0-2 15,-3 0 2-15,-5-1 1 0,-3 2-3 16,-6-1 0-16,-4 2-2 0,-6 2 3 15,-2-2-6-15,-2 2 2 0,1 0-3 16,-1 0-4-16,0 0-1 0,0 0-1 0,0 0 1 16,-4 0-33-16,-4 2-85 0,-6-2-171 15</inkml:trace>
  <inkml:trace contextRef="#ctx0" brushRef="#br0" timeOffset="34592.97">3643 2860 10 0,'-4'0'192'0,"-1"0"-144"0,-1 0-6 15,0 0 19-15,-1 0-16 0,0 0-13 16,-1 2 0-16,2-1-4 16,-2 2-7-16,2-2-4 0,0 1 0 0,1-1-3 15,0 0 0-15,4 0 1 0,-1-1-4 16,-1 1 0-16,3-1-3 0,0 0-5 15,0 0-1-15,0 0-2 0,6 4-1 16,8-1 2-16,5-1 3 0,12 1 0 16,3-2 0-16,5 0-5 0,9 1 2 0,0 1 3 15,4 1 1-15,0-1-3 0,-1 2-1 16,-5-1 1-16,-2 2-2 0,-7 2 0 15,-9-4 0-15,-8 3 1 0,-6-1-1 16,-8 1 0-16,-4 0-1 0,-2 5 4 16,-6 0 0-16,-10 3-1 0,-4 2 1 15,-7 2-2-15,3 2 3 0,-4 4-3 16,-3-1-1-16,0 3 3 0,1 2 2 15,-1-3-5-15,0 3 3 0,5-2 0 16,-2-2 0-16,5-1-1 0,4-3-1 16,5-3 0-16,8-4 0 0,1-2-3 0,4-2 1 15,-1-4 2-15,2-2-7 0,0-3-11 16,8-1-6-16,4 0-9 0,4-5-18 15,1-9-49-15,-2-3-106 0</inkml:trace>
  <inkml:trace contextRef="#ctx0" brushRef="#br0" timeOffset="34960.99">4415 2887 63 0,'0'7'317'0,"0"2"-306"15,-10 4 10-15,-3 4 39 0,-1 3-4 16,0 4-15-16,-3 0-16 0,2 5-17 16,-1 1 2-16,1 0 1 0,1 0 0 15,1-3-5-15,2-3 1 0,4-2-5 16,4-4 1-16,3-3-3 0,0-1 0 15,1-5 1-15,7-3-1 0,4 0-1 0,7-5 2 16,1-1 1-16,6 0 0 0,4 0-1 16,2-8-2-16,3 1 2 0,0 0 1 15,1 0-4-15,-4 1 1 0,1 1 1 16,-4-2 0-16,-1 1-3 0,-1 0 3 15,-3 0 0-15,0 0-2 0,-4 2-1 0,-6 2 0 16,-5 2-3-16,-3 0-4 16,-4-1-5-16,-2 1-3 0,0 0-4 15,0 0-15-15,0 0-19 0,-6 1-35 16,-4 0-89-16,-2 0-23 0</inkml:trace>
  <inkml:trace contextRef="#ctx0" brushRef="#br0" timeOffset="35249.01">4656 2965 205 0,'4'4'273'15,"-2"4"-252"-15,-2 6 9 0,0 4 33 16,0 4-21-16,-5 3-14 0,4 1-8 16,-4 2-5-16,2 2-3 0,0 1-4 15,0-1-3-15,0 0-3 0,1-3 1 16,2-3-3-16,0-5 2 0,0-1-2 0,2-4-6 15,4-2-13-15,5-1-4 16,0-5-15-16,2-2-7 0,5-2-19 16,2-2-45-16,0-6-49 0,2-7-63 15</inkml:trace>
  <inkml:trace contextRef="#ctx0" brushRef="#br0" timeOffset="35546.03">5177 2926 76 0,'1'-2'258'0,"-1"0"-168"15,0 2-37-15,0 0 14 0,0 0-16 16,0 0-26-16,0 7-13 0,0 6 3 15,0 5 5-15,-5 5-5 0,-2 5 7 16,-4 4 0-16,-2 1-9 0,1 3-4 16,-2 0 2-16,-1 1-3 0,2-3-3 0,-1-6-3 15,2 0-1-15,6-5 0 0,-1-5-1 16,4-2-2-16,3-3-10 0,0-4-16 15,0-2-13-15,8-2-12 0,3-3-22 16,1-2-52-16,2-3-269 0</inkml:trace>
  <inkml:trace contextRef="#ctx0" brushRef="#br0" timeOffset="39607.25">8203 4049 1 0,'1'1'7'15,"1"-1"57"-15,-2 0 34 0,0 0-59 16,0 0-8-16,0 0 3 0,0 0-2 16,0 0 3-16,0 0-1 0,0 0-6 15,0 0-2-15,0 0-4 0,0 0-4 16,0 0 8-16,0 0-8 0,0 0-1 15,0 0-4-15,0 0-4 0,0 0 0 0,0 0-5 16,0 0-3-16,0 0 3 0,-2 0-3 16,2 2 0-16,-3 4-1 0,2 2 5 15,-1 3 1-15,-1 0-4 0,2 3 3 16,-1 1 3-16,0 2-3 0,2 5 0 15,-3 1-2-15,3 5 3 0,0 3 0 16,0 1-2-16,0 4-3 0,0 1 3 16,0 2-2-16,0 2-1 0,0 0-1 15,0-1 2-15,0 2-2 0,0 3 0 16,-3 2-1-16,-3 1 8 0,-2 1 3 0,2-5-9 15,1-6-1-15,1 4 4 0,1-4-2 16,0 0-1-16,-1-1 1 0,4-3 1 16,-1-1-1-16,1-2-2 0,0-1 1 15,0 0 1-15,0-3 0 0,0 4-3 16,0-1 3-16,1 2 0 0,3 1 1 0,-1-1-2 15,-2 0 0-15,-1-3 3 16,0 0-4-16,0 0 1 0,0 0 0 16,0-2 0-16,0 3 0 0,-1 1-2 15,-4-1 1-15,3 1 2 0,-1-1-1 0,2 0-2 16,-1-1 0-16,2-1 5 0,0-1-4 15,0 1 0-15,0-1 0 0,0 0 1 16,0 1-1-16,0 0 0 0,0-1 1 16,-3 2 1-16,-1-2 0 0,-1 1-3 15,-1-2 1-15,1-1 0 0,2 0 1 16,-2 2-2-16,2 1 1 0,-1 1 2 0,0-2-1 15,1 2-2-15,2 0 2 16,-2-1 0-16,1-1 0 0,2-1-1 16,-1 1-1-16,-1 0 3 0,2 0-2 0,-3 0 1 15,3 0 1-15,-2-4 1 0,-1 0-3 16,3 0 0-16,-1-3 2 0,-1-1 1 15,-1-1-1-15,-2-6-1 0,2 1 1 16,2-5 0-16,-2-3 0 0,1-3-2 16,1 1 0-16,1-2-1 0,0-1 4 0,0 4-3 15,-2-3 0-15,-1 1 1 0,1 0 0 16,2-2-1-16,-1 0-1 0,1 0-2 15,0 0-8-15,0-10-19 16,8-7-15-16,4-8-17 0,0-8-87 0,2-8-278 16</inkml:trace>
  <inkml:trace contextRef="#ctx0" brushRef="#br0" timeOffset="41775.37">8262 4031 47 0,'-2'0'163'0,"1"0"-116"16,-1 0-15-16,1 0 20 0,1 0-12 15,0 0-7-15,0 0 1 0,0 0-5 0,0 0-7 16,0 0-1-16,0 0-4 0,0 0-3 15,0 0-4-15,0 0-6 0,0 0 0 16,0 1-1-16,0 3-5 0,6 4 6 16,2 0 1-16,1 2-1 0,0 5-4 15,5-1 1-15,2 1 1 0,1 3 8 16,1 0-10-16,4 2 2 0,-2 1-4 15,2 0 7-15,-2 1-4 0,3-2-1 16,0 2 1-16,1-1 3 0,-4 0-5 16,3 0 1-16,-1-1 1 0,1-1 2 15,3 0-3-15,-2-3 0 0,1 2-1 0,1 0 3 16,0-2 0-16,2 2-2 0,0-2 1 15,0 0 0-15,0 1 0 0,-2-1-2 16,1-3 2-16,-4 2 1 0,3 0-2 16,-3-4 0-16,2 2 1 0,0 1 1 15,-3-3 0-15,1 2-2 0,5 1-1 0,-3-1 3 16,0 2 1-16,-1-1-3 0,1-2 1 15,-2 2 1-15,2 0-1 16,-3 0-2-16,0 1 2 0,1 2 1 16,-3-1-1-16,0-1-2 0,-3 1 1 0,0-1 1 15,-1-1 0-15,-2 3 1 0,1-1 2 16,-1 1 3-16,0-1-7 0,-1 0 1 15,0-1 0-15,0 1 2 0,1 0-2 16,1-2 0-16,1 3 0 0,1-2 3 16,-2 0-3-16,1 0-1 0,1 0-1 0,-2-3 3 15,-1 0-1-15,-1 1-2 0,-4-1 1 16,-1-2 1-16,0 0-1 0,-2-1-1 15,0-1 1-15,0 2 2 16,0-2-2-16,1 1-1 0,0 1 2 0,3-2 0 16,-3 4 0-16,4-2-2 0,0 2 1 15,0-1 2-15,1-2-2 0,1 1 0 16,-2 0 0-16,0 0 1 0,2 2 0 15,-2-2-3-15,3-1 3 0,-3 1 2 16,2-2-3-16,0 1-1 0,0-1 3 0,-1-1 0 16,2 0-2-16,-1 0-1 0,-6-2 1 15,1-1-1-15,-2 1 1 0,-3-4 2 16,-1 1-3-16,-2-2 0 15,0 0 1-15,0 1 2 0,2 0-2 0,-2-1-1 16,0 0 1-16,1 0-1 0,-1 0 2 16,0 0 0-16,2 0-1 0,-1 0-2 15,-1 1 3-15,2-1 0 0,-2 1-1 16,0-1-1-16,0 1 3 0,0-1 0 15,0 0-3-15,0 0 1 0,0 0 2 0,0 1 0 16,0-1-2-16,0 0 1 0,0 0 0 16,0 0 0-16,0 0-2 0,-3 0-1 15,0 0 3-15,1 0 0 0,0 0-2 16,-2 0 0-16,2 0 2 0,-1 0 0 15,0 0-2-15,1 0 0 0,1 0 1 16,-2 0 0-16,0 0-1 0,-2 0 0 16,-1 0 2-16,1 2-1 0,-3 0-1 15,1 3 0-15,-4-2 0 0,2 3 1 16,-5 0-1-16,1 0 0 0,-1 1 0 15,-1 1 2-15,-1 0-1 0,-1 2-5 0,-1 0 3 16,-1 1 2-16,5 1-2 0,-5-1 0 16,4 1 1-16,-2 0 1 0,-2 1-1 15,-4 5 1-15,-3 4 0 16,-5 0 3-16,1 0-1 0,5-1-1 0,2-4 3 15,1 3-2-15,-2 3-2 0,-4-1 0 16,0 2-1-16,-3-2 2 0,4 0 0 16,1 0-2-16,0 0 2 0,-1-1-1 15,3-2 0-15,-1 0 0 0,2-1 1 16,1-1 0-16,3 1 0 0,-1-1-2 0,1-1 2 15,-1 1 0-15,-1 1-1 0,-3-2 0 16,4 0 1-16,-3 1-1 0,1-1 0 16,1 0 0-16,-3-3 1 0,4 0 0 15,0 0 0-15,0-1-2 0,3-2 3 16,-2 0 0-16,5 1-3 0,-4-3 1 0,-1 2 1 15,2 1 0-15,-3-2-1 16,1 0-1-16,-1 1 2 0,-2-2-2 16,4 2 1-16,-1 1 1 0,0-2-2 15,4-2 2-15,3 0-2 0,-1-2 1 0,2 1 1 16,-1 2-1-16,3-1-1 0,-4 2 2 15,5-1-1-15,2-3 0 0,0-1-1 16,0 1 2-16,-3-1-2 0,1 1 2 16,-1 0-2-16,-1-1 1 0,-1 3 1 15,1-2-1-15,-4 4-1 0,-5 1 2 16,-1 2-2-16,4-4 3 0,2-3-2 15,3-2-1-15,4-2 2 0,-3 0 0 16,4 2-2-16,-2-2 1 0,-1 1 1 16,3-2 0-16,3 2-2 0,-2-2 1 0,4 0 1 15,-2 1-1-15,-1 0-1 0,0-1 1 16,1 2 1-16,-3 1 0 0,1-1-3 15,-1 2 1-15,-1-1 2 0,0 2 0 16,-4-1-2-16,3 1 1 0,0-1 1 16,1 1 0-16,2-2-3 0,-1-1 2 0,1 1 2 15,0 1-2-15,1-1-1 16,-2 1 1-16,1-2 1 0,-3 3 0 15,2 0-2-15,-3 0 0 0,-2 0 2 16,2 2 0-16,-1-3-2 0,2 0 1 16,2 2 1-16,-1-4 1 0,-1 2-2 0,2-1 0 15,1-1 2-15,-1 0 1 0,0 0-2 16,1-1-1-16,2 1-1 0,-2-1 1 15,2 4-1-15,-3-1 2 0,0 3-1 16,-1-1-3-16,1-1-7 0,0 1 2 16,0-1-2-16,0 1-3 0,-1-1 0 0,3-1-1 15,1-2 7-15,1-2-2 16,2 1-4-16,0-1-6 0,2-1-27 15,7-5-28-15,3-8-42 0,-1-2-117 16,3-4 138-16</inkml:trace>
  <inkml:trace contextRef="#ctx0" brushRef="#br0" timeOffset="42903.45">6781 4677 6 0,'-1'2'83'0,"-1"-2"55"15,2 0-84-15,0 0-2 0,0 0 3 0,0 0-12 16,0 0-6-16,0 0-3 0,0 0-8 15,0 0-9-15,0 0-3 0,0 0-2 16,0 0 1-16,0 0-3 0,0 0-3 16,0 0 2-16,0 0-5 0,0 0-4 15,3 0 1-15,5 3 3 0,3 1-1 0,4 2-1 16,4-1 2-16,3 0-1 0,1 2-1 15,5-1-1-15,3-1 5 0,3 0-3 16,5 0 0-16,-1-1-3 0,1-1 2 16,0 0-2-16,-2-1 1 0,0 2-1 15,1-1 1-15,0-1 1 0,3-1-1 16,-1 1-2-16,0-2 2 0,2 0 0 16,-5 0-1-16,-1 0 0 0,-5 0 0 15,-3 0 2-15,-2 0-2 0,-1-2-1 16,1 2 1-16,-1-2 3 0,-5 0-1 0,0 0-4 15,-1 0 4-15,1 2-2 0,0-2 1 16,-1 1 1-16,0 1-2 0,-5 0 2 16,0-1-1-16,-4 1-2 0,1 0 3 15,-5 0 0-15,1 0-2 0,0 0-1 16,1 0 3-16,0 0 0 0,3 0-1 15,3 0-1-15,4 0 0 0,6 2 13 16,0-2-6-16,3 0-7 0,-4 2 0 16,-6-1 2-16,-1 0-2 0,-1 1 0 15,-4-2 1-15,0 1 1 0,-4 1-2 0,-3-1-1 16,-1-1 2-16,-3 2-1 0,0-2 5 15,0 0 0-15,-3 0 0 0,-4 0-4 16,-2 0-1-16,1 2-1 0,2-1 1 16,1 1 1-16,4 0-2 0,-5-1-1 15,6-1 1-15,-2 4 1 0,1-1 0 0,1-2-1 16,-2 3 1-16,1-1 1 15,-1 0-4-15,2 0-4 0,-2 0 4 16,-1-1-1-16,2 0 1 0,-2 1-1 16,0-1 0-16,1 0 1 0,2-2-3 0,-2 1 0 15,1-1-5-15,1 3-5 0,0 1-15 16,0-3-15-16,0 1-45 0,0-2-94 15,0 0-100-15</inkml:trace>
  <inkml:trace contextRef="#ctx0" brushRef="#br0" timeOffset="44040.51">6986 5848 10 0,'-2'0'-10'15,"2"0"66"-15,-1 0 86 0,-1 0-108 0,-1-2 15 16,3 1-2-16,-3-1-12 0,1-1 7 15,1 2-9-15,-1 1-7 0,1-1-6 16,-1 0 0-16,1 1-4 0,1-2 3 16,0 2-2-16,0 0-3 0,0 0-6 15,0 0-3-15,0 0-1 0,0 0-4 16,0 0-2-16,7 0 2 0,4 1 2 0,3 2 1 15,5 2-3-15,3 1 0 0,2-3 2 16,6 1 0-16,1 0-4 0,1 0 2 16,2 1 2-16,2 1-2 0,0 0 0 15,-1-1 0-15,1 0 0 0,0-2 2 16,-2 0-3-16,0 1 1 0,-1-4 2 15,-1 2-2-15,1 0 0 0,-2-2-1 16,0 2 3-16,-2-1-2 0,-1-1-1 16,-3 0 1-16,1 0-1 0,2 0 2 15,-2 0-2-15,2 0 2 0,-1-1 0 0,-4 1-1 16,-3-1 0-16,-3 0 0 0,-1 1 2 15,-4 0-1-15,0 0-2 16,-4 0 1-16,2 0 1 0,-3 0 0 0,-4 2-2 16,2-1 0-16,-5 0 2 0,0-1 0 15,2 0-1-15,-2 0 0 0,0 0 1 0,0 0 2 16,0 0-3-16,0 0 0 15,0 0 1-15,0 0-1 0,3 0-2 16,-3 0 2-16,1 0 1 0,1 0-1 16,-2 1-1-16,4 0 1 0,-4 0 1 0,0-1-1 15,4 0 0-15,-4 0 0 0,0 0 2 16,0 0 4-16,0 0 3 0,0 0-5 15,0 0-3-15,0 1 3 0,0-1-1 16,0 0-4-16,0 0 2 0,0 0-8 16,0 0-10-16,0 0-20 0,-4 0-45 0,-2 0-113 15</inkml:trace>
  <inkml:trace contextRef="#ctx0" brushRef="#br0" timeOffset="45118.58">10071 5352 2 0,'-2'-2'20'0,"-1"-1"117"15,2 1-103-15,-1 0 13 0,1-1 5 0,-2 2-14 0,0-3-7 16,-1 3-5-16,1-2 6 15,2 1-8-15,-2 2 1 0,0 0-1 16,1-1-6-16,-1-2-3 0,1 3 1 16,2-1 0-16,0 1-4 0,0 0-4 15,0 0-2-15,0 0-6 0,0 0 0 0,0 0 1 16,7 0-2-16,0 0 4 0,9 0 0 15,2 1 0-15,7 3 0 0,9-3-1 16,8 1-1-16,5-2-1 0,7 0-1 16,8 0 2-16,6 0-2 0,5 0 2 15,3 2 1-15,-2-1-2 0,-1 4-1 0,-6-2 2 16,-3 1 2-16,-6-1-3 15,1 1-1-15,3-2 2 0,-1-1 0 16,4 0 0-16,-1-1 0 0,-4 0 0 16,-1 0 1-16,-6 0-2 0,-10 0 1 0,-6-1-1 15,-9-3 3-15,-11 1-3 0,-6 0 0 16,-9 1 2-16,-2 0 6 0,0 0-2 15,-7 0-7-15,-3 2 0 0,-3 0-3 16,-1 0-14-16,0 1-13 0,3 6-21 16,1-5-45-16,-3-2-159 0</inkml:trace>
  <inkml:trace contextRef="#ctx0" brushRef="#br0" timeOffset="46162.64">8483 4609 4 0,'-1'0'5'0,"1"0"62"0,-2 0 2 15,1 0-39-15,1 0 16 0,0 0 2 0,-2-3-11 16,2 0 1-16,0 0-5 15,-1-1-7-15,1 1 2 0,0 1 1 16,0 0-1-16,-3-1-3 0,1 2-2 16,2-1 0-16,-1 0-5 0,1 2 0 0,0 0-8 15,-2 0 0-15,0 0-2 0,-2 0-9 16,1 5 2-16,0 4-3 0,-2 2 4 15,2 0-3-15,1 2 0 0,-1-2 3 16,3 2-1-16,-1-1-2 0,1 1 1 16,0-2 2-16,0 3 0 0,0 0-2 0,0-1 0 15,0 2 0-15,-2-4 1 0,2-2-1 16,0-1 0-16,0 0 0 15,0-2 0-15,0 1-1 0,0-4-3 16,0-1-1-16,2-1-7 0,-2 1-4 16,0-2-3-16,0 1-7 0,1 0-8 0,1-1-4 15,-1 0-4-15,2 0-11 0,-1-2-33 16,-1-4-70-16</inkml:trace>
  <inkml:trace contextRef="#ctx0" brushRef="#br0" timeOffset="46440.65">8319 4700 223 0,'-1'0'58'0,"1"0"-13"16,0 0 3-16,0 0-13 0,0 0-10 0,3-1-13 16,4 1-1-16,6 0 6 0,2 0-4 15,2 0-5-15,4 0 1 0,-1 0-2 16,3 3-2-16,0 3-3 15,0-1-1-15,2 2-2 0,0-1-13 0,-2 0-10 16,1 0-22-16,-1 1-29 0,-6-4-86 16</inkml:trace>
  <inkml:trace contextRef="#ctx0" brushRef="#br0" timeOffset="47147.68">8375 5595 9 0,'0'0'63'0,"-3"0"92"16,3 0-117-16,-2 0-3 0,1 0 4 15,-1 0-3-15,2 0-7 0,-1 0 3 0,1 0-2 16,0 0-5-16,0 0 0 15,0 0-3-15,0 0-8 0,0 0-1 16,0 0-6-16,4 0 0 0,7 0 9 16,3 0-2-16,3-1 0 0,0 1-9 0,-1 0-1 15,2 0-1-15,1 0-3 0,-2 0 3 16,-2 0-4-16,-2 0 0 0,-1 0 0 15,2 2-4-15,-3-2-11 0,-2 0-12 16,1 2-7-16,-4-2-9 0,-3 2-17 16,0-2-50-16,-3 0-150 0</inkml:trace>
  <inkml:trace contextRef="#ctx0" brushRef="#br0" timeOffset="50664.89">6141 3140 2 0,'0'0'111'16,"0"-2"-26"-16,0 1-61 0,0-1 7 0,0 2-5 16,0-2-3-16,0-1 6 0,0 2-5 15,0-2-5-15,0 2 1 0,0-4 0 16,0 3 0-16,0-3 1 0,0 2-6 15,0 2 5-15,1-2-1 0,-1 0 0 16,0 1-4-16,0 0-2 0,0 0-1 16,0 0-6-16,-3 1 0 0,-4 1-3 15,-4 0 1-15,1 0-3 0,-4 0-1 16,-1 6 2-16,1 4-2 0,-3 4 0 15,3 2 2-15,3 4 0 0,2 0-2 0,3 2-4 16,6 1 2-16,0 1 1 0,9 0 0 16,10-1-1-16,2-3 1 0,6-2 2 15,1-5-1-15,3-8 0 0,1-1 1 16,1-4 1-16,-4 0 1 0,-3-6-3 15,-1-4 4-15,-6 0-2 0,-4-4 10 0,-5 0-3 16,-4 0 8-16,-5-2 3 16,-1 3-7-16,0-3-5 0,-7 0 1 15,-3 2 0-15,-4 0-4 0,-3 0-2 16,0 0-2-16,2 2 0 0,1 2-1 15,3 4-3-15,9 1 2 0,2 3-7 0,0 2-21 16,8 0-11-16,5 8 2 0,4 2-14 16,6 1-20-16,0-4-63 0,4 0-88 15</inkml:trace>
  <inkml:trace contextRef="#ctx0" brushRef="#br0" timeOffset="51051.92">6516 3251 14 0,'3'4'265'15,"-1"5"-258"-15,-1 2 21 0,1 3 14 16,-2 2-10-16,1 3 9 0,-1 2-17 0,0 0-4 15,0 4-2-15,0-3-2 0,0 0-4 16,0 0 2-16,-3-4-3 0,-3-2 0 16,1-3 2-16,-1-5-3 0,-2 0-1 15,1-4 1-15,-1-2 3 0,2-2 0 16,-2 0-1-16,3 0 0 0,-1-8-4 0,5-3-2 15,-1-4-2-15,2-4-2 0,0-3 3 16,5-4-5-16,4-4 0 16,5-1 2-16,3-2-4 0,-1-2 2 15,2-2 1-15,1 2-4 0,1 2 0 0,3 7-3 16,2 5-1-16,-2 5 1 0,0 6 2 15,-1 6-6-15,-5 2 3 0,-1 2 1 16,-4 0 3-16,-1 5 0 0,-3 3 2 16,-2 2-2-16,-6 1 4 0,0 3 0 15,-5 1 0-15,-7 3 1 0,-5 0 1 0,-3 2-1 16,-4-4-1-16,0 1 1 0,-3-1 1 15,2-1-3-15,1-1 0 0,5 0-4 16,2-3-16-16,6 0-22 16,5-4-26-16,3-4-36 0,3-2-174 0</inkml:trace>
  <inkml:trace contextRef="#ctx0" brushRef="#br0" timeOffset="52211.98">7108 3207 35 0,'5'-6'-15'0,"-3"0"229"15,1 0-162-15,-2-1-12 0,1 2 10 16,-2-1-11-16,0 0-8 0,0 1 0 15,0-1-7-15,0 0 0 0,0 1-4 16,-3-1-4-16,-2 2-3 0,-1-1-3 0,0 2 3 16,-2-1-7-16,-1 2 0 0,-2 2 0 15,1 0 0-15,-2 0-4 0,-2 9-1 16,0 1 2-16,0 1 2 0,2 5-1 15,-1-1-1-15,4 4 1 0,1 0 0 16,7 1-3-16,1-1-1 0,0-1 0 16,3-2 1-16,6-2 0 0,3-3-2 15,7-1 2-15,1-4 2 0,2-3-2 16,3-3 0-16,0 0 2 0,2-3 0 15,0-6-1-15,-2-3-1 0,-4-1 1 0,-2 1 1 16,-4-2-1-16,-2 1-1 0,-5-1-1 16,-2 2 4-16,-3 0-2 0,0 2-1 15,-3 2 2-15,0 3 0 0,0 1 1 16,0 2-3-16,-3 2 2 0,0 0-1 15,-3 0-4-15,1 5-1 0,-1 5 1 0,-2 1 3 16,2 4-3-16,1 1 1 16,2 0 1-16,3 1 0 0,0-3-1 15,3 0 0-15,5-2 0 0,3 0 0 16,1-4 0-16,1-1-1 0,2-4 0 0,1-3-1 15,2 0 1-15,2-1-3 0,4-6-1 16,-3-3 1-16,-1-1 0 0,1-1 1 16,-3-2 4-16,1 1-1 0,-1-1 1 15,-4-1 0-15,0 1 0 0,0 0 2 16,-3 2-1-16,-2 1-1 0,-2 3-1 0,-1-1 7 15,-2 4 0-15,1 1-5 0,-3 1 6 16,-2 3 1-16,1 0-2 16,-1 0-3-16,0 0-2 0,0 1-3 15,0 8 4-15,-1 3 0 0,-6 2 3 0,1 2-2 16,-3 1-1-16,1 1 1 0,0-2 4 15,4-1-5-15,2-3-1 0,2-2-2 16,0-3 2-16,0 0 0 0,2-5-1 16,4-1 1-16,3-1 1 0,4 0 1 15,4-4 0-15,4-4-3 0,1-3 0 16,0 0 1-16,0 0-3 0,-4 2-1 0,-2-2 0 15,-2 2 0-15,-2 1 1 0,-1 1-2 16,-5 3 3-16,0 2 2 16,-4 0-2-16,-1 2-1 0,-1 0 2 15,2 0 0-15,0 0-4 0,-2 0 3 0,1 0 1 16,-1 0 0-16,2 3 1 0,1 0-3 15,0 0 2-15,5-1 1 0,1-1-2 16,3-1-6-16,10 0 0 0,1 0-8 16,2-4-5-16,-2-3-7 0,-1 0 10 15,-5 1 4-15,-1 0 0 0,-6 0 8 0,-3 3 3 16,-3 1 1-16,-2 2 0 0,-2 0 1 15,0 0 4-15,0 0 0 0,0 0 3 16,-2 2 4-16,-6 3-6 16,-2 2 6-16,-1 2 2 0,1 3-3 0,0-1 1 15,0 1-3-15,3 0-4 0,0-2-4 16,4-2 0-16,2-1 1 0,1-1-3 15,0-1-2-15,1 0-11 0,7 0-12 16,1-1-10-16,7-1-13 0,1-3-42 16,-2-1-205-16</inkml:trace>
  <inkml:trace contextRef="#ctx0" brushRef="#br0" timeOffset="52704.01">8198 3291 243 0,'3'5'165'0,"0"-3"-166"16,-3 6 6-16,0 2 16 0,0 5 12 0,0 1 0 16,-4 5-6-16,1 4-7 0,-4 1-1 15,0 5-3-15,0 3-7 0,1-2 8 16,2-1 7-16,-3-6-16 0,4-5-2 15,-1-3-2-15,-3-4-2 0,1-6 2 16,0-2 1-16,0-2 2 0,0-3-1 16,-1 0 3-16,3 0 0 0,-1-4-3 15,1-8 1-15,-3-1 0 0,4-3-6 16,0-4 1-16,2-3 0 0,1-3 2 15,0-3-2-15,7-2-1 0,6-5 0 0,4-5-1 16,1-1-2-16,6-4 3 0,0-1-4 16,4 1 3-16,5 5-8 0,-2 10-3 15,1 8 3-15,-1 11 2 0,-3 3 1 16,-3 6 0-16,-2 3 0 0,-4 0 1 15,-3 0 3-15,-2 6-1 0,-7 0 2 16,-2 3-1-16,0 0 1 0,-5 1 1 16,0 2 3-16,-5 1 0 0,-6-2 2 15,-3 0 3-15,0 1-1 0,-6-1-2 16,1 0 3-16,-1-1-3 0,-1-2-2 15,0-1-1-15,6-1-4 0,2-1 0 0,1-1 3 16,7 2-5-16,2-1-11 0,3 1-15 16,0 0-15-16,0-1-13 0,0 0-17 15,7-5-57-15,-1 0-206 0</inkml:trace>
  <inkml:trace contextRef="#ctx0" brushRef="#br0" timeOffset="130473.46">9277 4714 10 0,'0'1'18'15,"0"1"1"-15,0-1 37 0,-1-1-47 16,1 0-3-16,0 1 2 0,-2-1 4 16,1 1 1-16,1-1 6 0,0 0-1 0,0 0-5 15,0 0 12-15,-2 0 7 0,0 2-3 16,2-2-7-16,-1 1 1 0,-1 0-4 15,1 0-5-15,-1-1-5 0,1 0 3 16,-1 1-1-16,-1-1 0 0,3 0-4 16,-1 2-2-16,1-2 1 0,0 0-5 15,-2 0 2-15,2 0 1 0,-2 0 1 16,2 0-2-16,0 0-5 0,-1 0 6 15,1 0 1-15,0 0 1 0,0 0 1 16,0 0 2-16,0 0 4 0,0 0-5 0,0 0 3 16,0 0-4-16,0 0 0 0,0 0-6 15,-2 0 4-15,1 0 1 0,1 0-3 16,0 0-1-16,0 0 0 0,0 0 1 15,0 0 1-15,0 0-3 0,0-1-1 16,0-3 2-16,0 0 3 0,0 1-5 0,0-1 0 16,0-1 6-16,0 0-4 15,0 0 0-15,1-2 0 0,1 0 1 16,-1 1 1-16,1-1-2 0,0 1-4 15,-1 0 6-15,1-2-1 0,-1-1-3 16,1 3 0-16,-1-2 3 0,1-1-1 0,-1 0-2 16,2 0 1-16,-3 0 0 0,2 1 2 15,-2-2-3-15,0 2 0 0,0 0 3 16,0-1-3-16,0 2 0 0,0 0 0 15,0 1 2-15,0-2 0 0,0 0-4 16,-2 0 2-16,2 0 2 0,-1 2 0 16,-1-1-3-16,-1-1 0 0,2 0 3 15,1 1-1-15,0-2-2 0,-2 2 2 16,2 0-1-16,0 1 5 0,-1-2-2 15,1 3 1-15,0-3 3 0,-2-1-2 0,2 5-4 16,0-3-1-16,0 0 1 0,0 3 1 16,0-3-3-16,0 2 0 0,0 1 5 15,0-3-3-15,0 2-1 0,0-2 0 16,0 1 2-16,0-1 0 0,0 1-4 15,0 0 2-15,0 2 4 0,0-3-4 0,0 1 0 16,0-2 1-16,0 3 0 0,0-2 1 16,0 1-4-16,0 0 1 15,0-1 4-15,0-1-2 0,0 2-3 16,0-1 1-16,0 1 5 0,0-1-3 0,0 2-4 15,0-2 4-15,0 0 1 0,0 0-2 16,0 0 0-16,0 2-1 0,0-3 4 16,0 2-1-16,0 0-4 0,0 0 0 15,0 1 5-15,2 0-2 0,1 0-3 16,-2 1 0-16,2-2 5 0,-1-1-2 0,-1 3-3 15,1-3 2-15,0 0 1 0,1 1 1 16,-2-3-4-16,1 2 1 16,-1 0 3-16,-1 0-1 0,2-1-3 15,-2-1 2-15,1 0 2 0,-1 0-2 0,0 0-1 16,0 0 1-16,0 1 1 0,0 1 0 15,0 0-2-15,0 1 0 0,0 1 2 16,0 1 1-16,-1 1-4 0,1 1 1 16,0 0 4-16,-2 0-2 0,1 1-3 15,1-1 1-15,0 0 3 0,0 2-1 0,0-1-4 16,0-1 1-16,0-1 4 0,0 1-2 15,1-1-2-15,1 0 2 16,-1-1 2-16,-1 1-1 0,2 0-3 16,-2 0 2-16,0-2 3 0,0 1-2 0,0 2-2 15,0-1 1-15,0 0-1 0,0 3 2 16,0-1-2-16,0 0 1 0,0 1 2 15,0-1 0-15,0 1-8 0,0 0 16 16,0 0-11-16,0 0-4 0,0 0 13 16,0 0-11-16,0 0 3 0,0-1 0 15,0 1-8-15,0 0 17 0,0 0-16 0,0 0 15 16,0 0-14-16,0 0-4 0,0 0 20 15,-2 0-11-15,1 3-1 16,-1 4 0-16,-1-5 0 0,2 2-23 16,1-4-25-16,0 0-39 0,-3 0-64 0</inkml:trace>
  <inkml:trace contextRef="#ctx0" brushRef="#br0" timeOffset="131108.49">9381 3471 20 0,'2'0'22'0,"1"0"-14"15,0-2-3-15,-2 1 64 0,-1 0 28 16,0 0-64-16,0 1-9 0,0 0 17 15,2 0-6-15,-2-1-10 0,0 0-2 16,0 1 1-16,0 0 3 0,0 0 2 16,0 0-3-16,0 0-2 0,0 0-8 15,0 0 1-15,0 2-2 0,-2 5-5 16,-2 1-4-16,1 4 1 0,0 1-1 0,1 3-5 15,0-1 2-15,-1 1 0 0,2 0 2 16,1 0-3-16,0 1-3 0,0 2 6 16,0-2 0-16,0 0-2 0,0 1-2 15,0-4 0-15,0-1 2 0,0 0-2 16,0-5-3-16,0 0 3 0,0-3 0 15,0-4-1-15,4 2-5 0,0-2-4 16,-1-1-4-16,0 0-12 0,1-4-8 16,0-1-9-16,-1-3 0 0,-2 0-16 15,-1-1-31-15,0 0-79 0</inkml:trace>
  <inkml:trace contextRef="#ctx0" brushRef="#br0" timeOffset="131453.51">9190 3575 45 0,'-4'0'34'0,"1"0"95"0,0 0-60 15,1 0-2-15,2-1-7 0,0 1-17 0,0 0-12 16,0 0-19-16,12-2 2 0,5 1 8 15,1-1-1-15,3 2-3 16,1 0-11-16,-2 0-2 0,2 0 0 16,1 0-5-16,3 0 0 0,1 0 1 0,-2 0-1 15,-4 0-2-15,1 0-13 0,-2 0-8 16,2 0-7-16,1-2 0 0,-3-1-13 15,0-1-38-15,-4 0-68 0</inkml:trace>
  <inkml:trace contextRef="#ctx0" brushRef="#br0" timeOffset="132957.6">9358 5957 63 0,'0'2'5'0,"0"-2"38"0,0 2 70 16,0-1-72-16,-2 0 0 0,1 1-5 15,-1 1-1-15,2 0-4 0,-1-2-10 0,1 2-3 16,0-1 0-16,0 2-3 0,0 0 1 15,0 0 3-15,-3 2-4 16,1-1-3-16,2 3-4 0,0-2 0 16,0 2 0-16,0 1-2 0,0 1-1 0,0 3 1 15,0 3 0-15,0 1 0 0,0 2-5 16,2 2 3-16,1 0-1 0,-2 3 1 15,4 3-4-15,-4 3 0 0,-1 2 2 16,0 3 5-16,0-3-4 0,0 3 1 16,0-2 0-16,0-1 1 0,-1-2-1 0,-2 0 3 15,1-2-1-15,-1-2-1 0,2-2-3 16,-1 0 3-16,2 1 1 0,-2-1-4 15,1 1-1-15,-1-2 1 16,2-3-1-16,0-1 0 0,0-2-3 0,0-4 3 16,0 2 3-16,0-4-2 0,3 1-5 15,-1-1 5-15,-2-1 0 0,0 1 1 16,0-2-4-16,0 0 4 0,0-1-1 15,0-2 1-15,-3 1-4 0,1-2 3 16,2 0 1-16,-1-1-2 0,-1-2-2 0,2 0 2 16,0 0 3-16,0-1-6 0,-1 1 3 15,-1 1 0-15,2-1-1 0,0 1 0 16,0 2-2-16,0-3 3 0,0 2 2 15,0 0-3-15,0-2-1 0,0-1 1 16,0 0 4-16,0 0-4 0,0-1-2 16,0 1 4-16,0-1-1 0,0 0 0 15,0 0-3-15,0 0 4 0,0 0 2 16,0 0-3-16,0 0-2 0,0 0 1 15,0 0 4-15,0 0-4 0,0 0-1 0,0 0 3 16,0 0 0-16,0 0-1 0,-1 2-2 16,-1 1 1-16,0-2 1 0,-1 1-1 15,2 0-1-15,1-1 1 0,-2 0 2 16,1 0-2-16,-2 0-2 0,3-1 2 15,0 0 1-15,-2 0-12 0,2 0-18 16,0 0-26-16,0-3-62 0,0-6-141 16</inkml:trace>
  <inkml:trace contextRef="#ctx0" brushRef="#br0" timeOffset="133720.64">9804 6933 34 0,'-1'1'16'16,"-2"-1"-5"-16,1 0 120 0,-1 0-79 0,0 0-22 15,1 2 16-15,-1-2-11 0,2 0-9 16,-1 1 1-16,1-1-5 15,-1 0 1-15,1 0 5 0,1 0-3 16,-2 0 3-16,2 0-4 0,0 0-8 0,0 0 0 16,0 0 0-16,0 0-5 0,5 0-5 15,2 0 1-15,4 0 4 0,0-2-3 16,6-2-3-16,2 0-2 0,2-2 1 15,4 0 0-15,0 1-3 0,-3 0 0 16,-1 1 0-16,-3 2 1 0,-6-1-3 16,-1 1 0-16,-5 2 2 0,-4 0 0 0,1 0-4 15,0 0 1-15,-3 0-2 0,0 4-8 16,0-1-3-16,0 1-5 15,-2 2-20-15,1-1-21 0,-1 0-33 16,1-1-185-16</inkml:trace>
  <inkml:trace contextRef="#ctx0" brushRef="#br0" timeOffset="137476.84">12857 3161 19 0,'0'0'-10'0,"0"0"208"0,0 0-144 16,0 0-10-16,0 0 1 0,0-2-6 16,0-3-6-16,0 2-3 0,0-2-2 15,0 2-4-15,0 1-3 0,0-1-2 16,0 2-4-16,0 1-3 0,0 0 1 15,0 0 0-15,0 0-1 0,0 0-5 0,0 0-7 16,-2 7 3-16,-1 5 5 0,-1 5-2 16,-1 5-4-16,-1 1 4 0,0 3 0 15,1 0-5-15,2 2-1 0,0 2 1 16,-2 0 5-16,2 0-3 0,0-3-3 15,1-2 2-15,2-4-2 0,0-5 0 16,0-1 1-16,5-6-2 0,0-4-2 16,-2-4-16-16,3-1-15 0,0 0-15 15,2-8-19-15,-2-5-40 0,-1-9-170 16</inkml:trace>
  <inkml:trace contextRef="#ctx0" brushRef="#br0" timeOffset="137789.87">12779 2822 273 0,'-13'-6'142'0,"0"4"-119"15,7 2 7-15,6 0 20 0,0 8-24 0,0 4-7 16,5 8 1-16,9 4 0 16,6 4-5-16,9 1-8 0,7 7-4 15,4-1 2-15,5 3-4 0,3 0 2 16,0-2-1-16,0-1 0 0,-6-3 0 0,-5 0-4 15,-6-3 1-15,-6 1-2 0,-6-4-1 16,-10-2-7-16,-4-3 5 0,-5-5 4 16,-5-1-1-16,-6 0 4 0,-6-4-1 15,-2 0 3-15,-1-1-2 0,-6-4 0 16,1 0-1-16,-1 0 3 0,-4-1-2 15,2 0-2-15,5 2 1 0,3-4 1 0,6 0 0 16,8-2-3-16,3-1 2 16,3 0-10-16,0 0-28 0,3-1-17 15,9-6 7-15,4-3-25 0,4-2-104 0</inkml:trace>
  <inkml:trace contextRef="#ctx0" brushRef="#br0" timeOffset="138093.87">13748 3144 260 0,'0'-5'125'0,"-7"-1"-95"15,-6-1 23-15,-2 3-3 0,-4 4-3 16,-6 0-9-16,-3 0-4 0,-3 4-9 16,-6 11-6-16,-2 5-2 0,1 4 2 0,5 4-4 15,7 1-1-15,7 2-3 0,13-2-7 16,6 0-3-16,0-2-1 0,14-1 2 15,11-3 1-15,10-3-3 0,12-4 0 16,9-4-6-16,10-4-12 0,13-3-12 16,4-1 2-16,2-2-41 0,-1-2-43 15,-12 0-136-15</inkml:trace>
  <inkml:trace contextRef="#ctx0" brushRef="#br0" timeOffset="139003.94">14713 3363 51 0,'1'0'154'0,"-1"-1"-90"0,2-3-20 16,1 1 3-16,-2 0-1 0,-1 3-12 16,0-1-1-16,0 0-6 0,0 1-8 15,2 0-9-15,0 7-6 0,-2 6 5 16,1 5 0-16,-1 6 1 0,0 5-5 0,0 3 1 15,0 4-6-15,0 4-1 0,0 3 4 16,0 2-1-16,-5 0-3 16,-1-1 2-16,0-7 2 0,1-2-2 15,-1-5-2-15,0-3 3 0,0-7 1 0,-2-4-3 16,3-5 0-16,-1-6 12 0,3-2-9 15,-2-3 3-15,1-1 2 0,1-10 1 16,-2-6-3-16,2-5-12 0,0-4 15 16,3-2-1-16,0-4 1 0,0-6-2 15,0-4-4-15,1-7 0 0,7-5-2 16,1-5-1-16,4-6-2 0,4 0 2 15,3 4 2-15,2 6-3 0,4 11-2 16,2 12 1-16,2 9 3 0,-1 8-3 16,-1 5-2-16,-3 4 4 0,-1 5 1 15,0 1-3-15,-6 0-1 0,-2 6 5 0,-4 3-3 16,-4 2-4-16,-3 2-2 0,-5 3 6 15,0 1 1-15,-3 1-1 0,-7 2-1 16,-2-1 3-16,-5 0 0 0,0-1-1 16,-2-2 1-16,1 0-2 0,0 0 3 15,-2-1-2-15,3-3-2 0,3 0 3 0,3-4 1 16,4-1-4-16,1 0-12 0,6-3-20 15,0-1-25-15,0-2-25 0,3-1-67 16,4-2-107-16</inkml:trace>
  <inkml:trace contextRef="#ctx0" brushRef="#br0" timeOffset="139321.96">15268 3229 29 0,'-5'-4'266'0,"-4"0"-228"0,-4 3 14 16,-2 0-1-16,-4 1-19 15,1 0 7-15,-2 4-7 0,2 6-7 16,1 2-6-16,8 5-8 0,3 1-9 0,1 0 2 16,4 4-2-16,1-1-3 0,0 0 1 15,4 0 2-15,7-2-1 0,6-3-3 16,3-3 3-16,1-4 0 0,-1-4 0 15,5-1-3-15,-5-4 2 0,0 0 3 16,-2 0-2-16,-5-7-1 0,-4-2 2 0,-4 1 0 16,-1-2 2-16,-4 1-3 0,0-1 4 15,0 0-2-15,-6 1 0 16,-1 0-5-16,-3 0 4 0,2-1-1 0,2 1-2 15,5 1-10-15,-1 2-13 0,2 2-21 16,0 2-21-16,3-1-41 0,3 2-137 16</inkml:trace>
  <inkml:trace contextRef="#ctx0" brushRef="#br0" timeOffset="140579.04">15465 3311 99 0,'0'4'236'16,"0"3"-202"-16,-2 1-14 0,-4 2 21 15,-5 1 7-15,5-2-17 16,0 1-8-16,3 2-6 0,3-3-8 15,0 1-3-15,0-2-5 0,6 1-3 0,1-1 4 16,4-1-1-16,3-1-2 0,0-2 1 16,3-2 1-16,0-2 0 0,0 0-3 15,-1 0-2-15,-4 0-1 0,-1 0 0 16,-3 0-2-16,0-2 7 0,-4-2-1 15,3 2 0-15,-4 0 0 0,0 2-1 0,1 0 2 16,-1 0-1-16,2 0-4 0,1 2 3 16,2 1 0-16,0-1-8 0,3-1 1 15,-2 0-1-15,3 0 7 16,-1-1 3-16,2 0-2 0,-3 0-1 0,-2-3 3 15,0-2 3-15,0-3-3 0,0-1-2 16,-1 1 5-16,-1-3 1 0,-2-2 3 16,-1 3 2-16,0-3 3 0,-3 0-1 15,0 3-4-15,0-1 2 0,0 0-2 16,0 4-3-16,0 1-4 0,0 3-1 0,0 3 1 15,0 0-3-15,1 0-4 0,4 0 3 16,-2 4 2-16,5 2-13 0,0-1-6 16,2 0 3-16,4-2 5 0,3 1-4 15,7-2 5-15,0-2 10 0,3 0 3 16,1 0-1-16,0-1-1 0,0-6 1 15,-4-1 2-15,0 0 3 0,-7-3-1 16,-3 3 0-16,-8-4 1 0,-5 0 3 16,-1 0 0-16,-1 0 5 0,-7 3-6 15,-4 2 2-15,-2 3 1 0,-5 1-7 0,2 3 2 16,0 0-2-16,0 7-3 0,0 5 1 15,4 4 1-15,-2 3-2 0,3 4-1 16,4-1 1-16,5 0 1 0,3 0-1 16,3-2-2-16,8-5 0 0,1 0 3 15,5-2-1-15,5-3-2 0,1-4 1 0,5-2 5 16,1-4-3-16,-1 0-2 0,-1-4 1 15,-1-4 1-15,-3-2 1 0,2 0-2 16,-3 1 1-16,-4-1 1 16,-4 2-1-16,-4 1 2 0,-7 3 4 0,-2 4 3 15,-1-2-5-15,0 2 2 0,0 0-5 16,0 0-3-16,0 7 0 0,0 2 0 15,-3 4 1-15,-1-2 1 0,1 1 0 16,-2 0-1-16,3-3-1 0,-1 0 3 16,2-3-1-16,1-3-3 0,0-1 1 15,0-2 3-15,0 0-1 0,0 0 2 16,0-6-1-16,4-5 1 0,3-1-3 15,-3-1-4-15,2-2-1 0,-1 0 3 16,1 1-2-16,2 0 0 0,1 4-4 16,-1 3-2-16,3 1 1 0,-2 2-1 0,2 3-1 15,3 1 7-15,0 0-7 0,5 0-3 16,4 2-1-16,3 2 10 0,2-1 6 15,3 1-4-15,-3-2 1 0,0 1 2 16,-2-2 2-16,-1-1-1 0,-3 0 1 16,-7 0 3-16,-4 0-2 0,-8 0-3 0,-3-5 2 15,0 1 7-15,0-3-6 16,-1 0 2-16,-2 4-2 0,-5-2 1 15,2 3 0-15,1 0-3 0,-1 0-1 16,4 2 1-16,1 0-2 0,-1 0-5 0,1 1 5 16,1 5 1-16,0 0-2 0,0-1-4 15,0 4 0-15,0-3 2 0,0 3 1 16,1-1-1-16,1 0-2 0,-1 0 5 15,-1 0 1-15,2 0-1 0,-1-1 0 16,4 2 2-16,0-2 0 0,-1-2-2 0,6 0 1 16,-1 0 1-16,3-2 0 0,4-1-1 15,1 0 5-15,1-2-3 16,-4 0-3-16,2 0 2 0,-7 0-1 15,0 0-1-15,1-2 1 0,-4 0 0 0,-1 0 1 16,1 0-1-16,-3-2 4 0,6-1-2 16,2-3 1-16,3-3 0 0,3-3-1 15,0-2-4-15,3-3 4 0,2-3 2 16,3-2-3-16,0-2 5 0,-2-2 4 15,0-2-8-15,-7-3 0 0,-4-2-2 0,-1-3 6 16,0 0 0-16,-4-2-1 0,3 5-4 16,-4 8 0-16,-3 10 9 0,-3 10 8 15,0 5 9-15,-6 2-12 16,-7 8-10-16,-2 12-4 0,-7 11 3 0,2 7-1 15,2 9 2-15,2 2-2 0,5 3-3 16,11 0-3-16,0-2-30 0,20-5-41 16,14-2-27-16,8-6-277 0</inkml:trace>
  <inkml:trace contextRef="#ctx0" brushRef="#br0" timeOffset="141775.1">13114 4253 13 0,'2'0'193'15,"-2"0"-146"-15,1 0-39 0,3 0 18 16,0 0 13-16,4 0-5 0,0 0-5 15,4-2-7-15,0-5-4 0,4-1 0 0,-1-4 1 16,-1 0 1-16,-1 0 2 0,-5-2 2 16,-2-1-10-16,0 1-2 0,-4-1 7 15,-2 2 0-15,0-1-9 16,-2 2-3-16,-6 0 3 0,-3 2-5 0,-1 2 1 15,-2 3-5-15,2 5 5 0,-2 0 0 16,-2 0-4-16,2 9-4 0,-1 4 9 16,2 1 0-16,1 6 0 0,1 2 0 15,2 2 4-15,1 3-4 0,3 1-1 16,4 0-3-16,1-1 5 0,0-1-1 0,8-2-3 15,1-3-3-15,5-1-1 0,1-4 1 16,2-3-1-16,4-2 1 0,0-4 2 16,6-2-7-16,4-4-2 0,0-1-18 15,0-1-8-15,0-4-26 0,-3-5-34 16,-7-3-59-16</inkml:trace>
  <inkml:trace contextRef="#ctx0" brushRef="#br0" timeOffset="141955.1">13488 4287 129 0,'0'0'310'0,"-3"2"-256"0,0 1-3 16,0 4-15-16,-5 0-24 0,2-1-2 16,3 3 0-16,1 0-5 0,2-2-6 15,0 4 0-15,3-2-4 0,3 0-22 16,5-2-20-16,3 1-3 0,6-2-2 15,0-2-21-15,5-3-16 0,-1-1-153 16</inkml:trace>
  <inkml:trace contextRef="#ctx0" brushRef="#br0" timeOffset="142410.14">13851 4258 24 0,'-5'-7'208'0,"-6"2"-127"0,-4 2-41 16,1 0 9-16,0 3-14 0,0 0-8 16,0 0-10-16,3 8-3 0,0 1-4 15,3 1-9-15,2 2 0 0,3 1 0 16,3-2 1-16,0 1-5 0,2-2 3 15,5-2-1-15,4-4 2 0,3 2-7 16,0-5 0-16,5-1 6 0,1 0 0 16,-3 0-2-16,0-1 1 0,-5-5 4 0,-1 2-2 15,-3 1 0-15,-2-1 2 0,-1-1 4 16,-3 3 2-16,-2 1 3 0,0 1-3 15,0 0-1-15,1 0-7 0,-1 1-2 16,0 6 0-16,0 5 8 0,0 3-2 16,0 1-5-16,0 5-1 0,0 0 2 0,0 3-11 15,3 3 9-15,5 8-8 16,0 1 12-16,3 4-1 0,-1-1-3 15,0-5 0-15,-4 3 3 0,0 0 0 16,-4-1-3-16,-1-2 4 0,-1-2 11 0,0-5-2 16,-8-3 5-16,1-3 7 0,-6-6 0 15,-1-2 1-15,-1-4-2 0,-1-2 1 16,-1-3-1-16,2 0-1 0,-2-4-5 15,1 0-4-15,-1 0 0 0,2 0-6 16,1-3-4-16,0 0 0 0,3-5 0 0,2 0-1 16,2 0-2-16,4 0-1 0,0-2-1 15,3 2-13-15,0-1-12 16,8 1-18-16,6-2-22 0,6-6-54 15,0-6-183-15</inkml:trace>
  <inkml:trace contextRef="#ctx0" brushRef="#br0" timeOffset="142567.15">14606 4434 661 0,'-2'-2'25'0,"-4"2"-20"16,-3 1 3-16,-2 1-7 0,-2-2 1 15,3 0 0-15,5 1-2 16,0 0-11-16,1 4-47 0,-4-3-77 15,-5-2-253-15</inkml:trace>
  <inkml:trace contextRef="#ctx0" brushRef="#br0" timeOffset="143973.23">15880 4047 336 0,'0'-1'41'0,"0"0"3"0,0 1 4 16,0 0-4-16,0 0-18 0,0 4-19 16,0 5 5-16,0 4 7 0,0 2-2 15,0 5-8-15,0 0-2 0,0 1-1 16,0 2 11-16,0 0 0 0,-1-1-11 0,-1 1-2 15,0-3 0-15,1 0-1 0,-1 1-4 16,-1-3 2-16,-1 0 0 0,-1-2 0 16,2-1-10-16,-2-2-6 0,4-1-8 15,-2-3-7-15,1-1-11 0,2-1-3 16,0-3-22-16,0-4-50 0,0 0-99 15</inkml:trace>
  <inkml:trace contextRef="#ctx0" brushRef="#br0" timeOffset="144223.24">15680 4204 102 0,'0'0'204'0,"0"0"-136"16,0 0-31-16,2 0-10 0,5 0 8 16,6 0 5-16,2 0-7 0,6 0-13 0,5 2-3 15,2-1-4-15,6 2-3 0,3 0-6 16,0-1-4-16,2 1 3 0,-5-1-6 15,0 2-30-15,-3-1-11 0,0 0-26 16,-3-3-87-16</inkml:trace>
  <inkml:trace contextRef="#ctx0" brushRef="#br0" timeOffset="146489.37">16396 3840 250 0,'0'0'47'0,"0"0"-3"0,0 3 4 0,-6 5-11 16,-2 5-10-16,-1 5-1 0,-2 7-2 15,0 2 6-15,-3 3-22 0,-1 6-1 16,-5 4 3-16,-5 5-5 0,0 3 2 15,-1 1-4-15,4-1 1 0,4-3-1 16,-1-2-5-16,5-4 3 0,2-1 1 0,-1-5 1 16,4-6-4-16,0-2 2 15,1-5 0-15,6-3 0 0,-1-4-4 16,3-3-3-16,0-5-9 0,0-2-12 15,2-3-13-15,5 0-5 0,3-5-23 16,2-8-83-16,4-5-80 0</inkml:trace>
  <inkml:trace contextRef="#ctx0" brushRef="#br0" timeOffset="146760.37">16424 4229 185 0,'-3'1'193'0,"0"-1"-142"16,3 0-13-16,0 0-15 0,2 2-8 15,5 1 1-15,9 0 0 0,1-1-9 0,3 0-4 16,5-2 1-16,3 0-4 0,0 0-1 16,6 0-10-16,-2 0-17 15,-4 0-20-15,-6 0-64 0,-3-2-211 16</inkml:trace>
  <inkml:trace contextRef="#ctx0" brushRef="#br0" timeOffset="147558.43">17482 4088 235 0,'1'0'103'0,"-1"0"-52"16,0 0 1-16,0 0-1 0,0 0-5 15,0 0-9-15,0 5-11 0,0 6-13 16,-4 6 5-16,-3 4-3 0,0 2-5 15,-1 1-7-15,2 0-3 0,-1 0 0 16,1-3 5-16,0 0-4 0,3 0-3 0,0-2 4 16,1-1 0-16,2-4-5 15,0-4-14-15,0-4-15 0,0-4-22 16,5-2-20-16,0 0-27 0,2-3-186 15</inkml:trace>
  <inkml:trace contextRef="#ctx0" brushRef="#br0" timeOffset="147941.46">17596 4036 117 0,'14'-3'223'16,"2"1"-190"-16,6 1 5 0,2 0 18 15,4 1-17-15,-1 0-1 0,0 6-6 16,0 5-10-16,-4 3-9 0,0 3-2 0,-6 3-4 15,-6 3-2-15,-3 1-2 0,-6 3 0 16,-2-2 2-16,-5 3-1 0,-7-3-1 16,-9 0 1-16,-2 1 0 0,-3-1 1 15,-5-4-3-15,0-1-2 0,4-4 2 16,3-5-1-16,3-3-3 0,9-2 0 15,0-5-2-15,5-1 2 0,4 0-6 16,0-2 4-16,3-4-4 0,0-3 1 16,0-1-5-16,8 1 0 0,1-2 4 15,4 3 4-15,-2-1 1 0,1 4-1 16,0 2 4-16,-1 2-1 0,-2 1-2 0,2 0 1 15,0 0 3-15,2 5 2 0,1 3-1 16,-1-2 2-16,3 3-1 0,0-2-1 16,-1 0-4-16,1 1 1 0,-1 0 3 15,-1 0-16-15,0-1-32 0,0-2-36 16,0-5-97-16,0 0-98 0</inkml:trace>
  <inkml:trace contextRef="#ctx0" brushRef="#br0" timeOffset="148195.47">18215 4294 255 0,'3'11'61'0,"-1"3"-47"16,1 3 27-16,-2 1 22 0,2 0-38 15,2-3-5-15,1-1 8 0,7 2-5 0,-1-7-7 16,-1-2 3-16,1-3-3 0,-1-4-3 15,0 0 2-15,3-6 6 16,-2-7-2-16,5-5-8 0,0-1-10 16,-1-2 5-16,-2-2-1 0,-3 3-5 0,-2-2 1 15,-1 1 0-15,0 3-5 0,-2 0-8 16,0 0-14-16,0 2-12 0,3 0-17 15,1-2-27-15,-1 3-54 0,0 1-132 16</inkml:trace>
  <inkml:trace contextRef="#ctx0" brushRef="#br0" timeOffset="158225.04">9752 3484 89 0,'0'0'90'0,"0"0"-47"15,0 0 10-15,0 0-5 0,0-1-10 16,0-1-5-16,0 0-7 16,0 0-6-16,0 1 2 0,0 0-3 15,0 0-5-15,0 0 4 0,-2 0-3 16,-1 0 2-16,1 1-3 0,1 0-5 0,-1 0 0 15,1 0 0-15,-1 0-3 0,1 1-4 16,-4 4 0-16,2 1 6 0,0 2-2 16,1 1-4-16,-1 2 5 0,2 2 1 15,-2 1-4-15,-4 2 0 0,3 2 0 16,-3 0 3-16,1-2-4 0,2 2-5 0,-3-1 3 15,1 1 2-15,2-2 0 0,2-5-5 16,0-1 2-16,2-4 0 16,2-2-11-16,3-1-15 0,2-1-17 15,4-2-17-15,-1 0-23 0,0-8-104 0</inkml:trace>
  <inkml:trace contextRef="#ctx0" brushRef="#br0" timeOffset="158614.07">9891 3477 74 0,'9'-4'247'0,"2"-2"-208"16,5 2-1-16,6-3 11 0,-2 2-17 0,-2 5 1 15,-1 0-9-15,0 0-15 0,-1 9-3 16,1 2 0-16,-3 0 1 0,-2 2-5 15,-2 0-1-15,-4 1 2 0,-5 1 0 16,-1 2-1-16,-3-2 0 0,-9 2 2 16,-2 1-1-16,-5 0-1 0,-2-1 0 0,0 0 0 15,0-2 2-15,1-1-4 0,4-1 0 16,2-4 0-16,3-3 3 0,7-2-3 15,-1-2 0-15,3-2 1 0,2 0 0 16,0 0 0-16,0 0-2 0,2-2-2 16,6-2 5-16,1-1-6 0,2 2 0 15,0 0 4-15,0 1 0 0,3 2 0 16,1 0-3-16,1 0 4 0,1 0 0 15,3 4-1-15,-3 0 5 0,0 1-4 16,-2-1 2-16,-4 0-3 0,2 1-1 0,1-2 1 16,1 0-5-16,4 2-25 0,1-1-22 15,-2-1-31-15,-1-3-187 0</inkml:trace>
  <inkml:trace contextRef="#ctx0" brushRef="#br0" timeOffset="159977.15">10259 6794 23 0,'4'0'204'0,"-4"0"-115"16,2 0-44-16,1 0 7 0,-2 0 0 15,-1 0-10-15,2 0-13 0,-2 0-8 16,0 0-7-16,0 2-8 0,0 5 13 15,0 3-5-15,-6 2-3 0,-2 2 1 0,0 0-5 16,1 2 0-16,-6 8-3 16,-2-3 12-16,2 2-6 0,7-6-7 15,3-6-1-15,3 0-2 0,0-2-1 16,0 0-6-16,0-2-7 0,6-3-18 15,0-2-8-15,2-2-18 0,4 0-23 0,1-11-69 16</inkml:trace>
  <inkml:trace contextRef="#ctx0" brushRef="#br0" timeOffset="160366.17">10420 6765 119 0,'9'0'164'16,"-1"0"-126"-16,6 0 14 0,4 0-1 0,3 3-15 15,0-1-3-15,1 2-3 0,-2 4-13 16,0 0 2-16,-1 2-10 0,-7 2-7 16,1 1 3-16,-6 1-1 0,-5 1-2 15,-2-1 1-15,-3 3 2 0,-11-1 1 16,-3 2-4-16,-3 0-1 0,-5 3 4 0,-1-1-5 15,-1 0 1-15,6-4 1 0,2-4 2 16,5-2-4-16,5-3-2 16,1-4 3-16,3-2 0 0,5 0-1 15,0-1 0-15,0 0 2 0,0 0 1 0,2-2-8 16,7-5 1-16,2 0 3 0,0 3 3 15,1 1-3-15,-1 0-2 0,0 3 3 16,1 0 2-16,2 0-4 0,2 0 2 16,-1 2 0-16,2 2 1 0,2 2-2 15,1-1 0-15,-1 1 1 0,1-1 1 0,-2 1-1 16,3-1-3-16,-1 0-24 0,3 1-21 15,-1-2-15-15,-1-2-72 0,3-2-177 16</inkml:trace>
  <inkml:trace contextRef="#ctx0" brushRef="#br0" timeOffset="166139.5">3687 8925 23 0,'0'3'27'16,"0"0"-13"-16,1-2-1 0,1 0 36 15,-1-1 57-15,-1 0-80 0,0 0-5 16,0 0 9-16,0 0 7 0,0 0-17 15,0 0-8-15,0 0 8 0,0 0 1 16,0-1-4-16,0-1-5 0,0 2 2 16,0-2-3-16,0 1 1 0,0-1-7 15,3-1-3-15,4-1-1 0,-3 1 5 0,1 0-4 16,0-1 2-16,2 0 3 15,1-2 0-15,-3 1 2 0,-1 0-1 16,0 0 1-16,-3-1 5 0,-1 0-8 0,0 0 1 16,-5-1 4-16,-2-1-5 0,-4 4-1 15,-3-2-3-15,-6 3 0 0,-4 3 3 16,-3 0-3-16,-3 5 0 0,-1 5 1 15,-1 1-1-15,1 3 7 0,0 3-1 16,1 2 1-16,2 0 1 0,5 2-6 0,6-1 4 16,6-2-6-16,8 1-1 0,3-1-2 15,5 2 1-15,8-2 1 16,9-2-1-16,1 0 1 0,4 1-1 0,2 0 1 15,-2-1 0-15,1 1-2 0,-1 0 2 16,0-2-1-16,-2 1 0 0,-4-2 0 16,-7-2 0-16,-8-1 0 0,-2 1 0 15,-4-4-2-15,-2 1 2 0,-7 0 3 16,-5-3-2-16,-2 1 0 0,-1-1-1 15,-1 0 3-15,-4 0-1 0,3-1-3 0,1-2 2 16,-1 0-3-16,7 0 4 0,-2-1-3 16,1 1 1-16,6-2 1 15,2 0-1-15,-1 2-2 0,6 0 3 16,0 1-13-16,0 0-13 0,6 0-11 0,5-3-17 15,0-1-7-15,3 0-34 0,1 0-132 16</inkml:trace>
  <inkml:trace contextRef="#ctx0" brushRef="#br0" timeOffset="166575.51">3955 9136 36 0,'1'-2'155'15,"-1"1"-8"-15,0-1-95 0,0 1 11 16,0 1-11-16,0 0-17 0,-1 0-4 16,-1 2-14-16,1 6-4 0,-2 2 1 15,0 2-1-15,0-2 0 0,-1 2-4 0,1 0-1 16,-3 1-2-16,1 0 3 0,1-2-1 15,2-2-7-15,2-1-1 0,0-2 2 16,0 0-1-16,0-3-6 0,0 0-8 16,0-1-14-16,6-1-16 0,2-1-18 15,-3 0-13-15,1 0-67 0,-1-8-158 16</inkml:trace>
  <inkml:trace contextRef="#ctx0" brushRef="#br0" timeOffset="166927.54">4113 9093 240 0,'0'-1'83'0,"3"1"-42"16,-1 0 29-16,-2 0-35 0,1 1-4 16,-1 6 5-16,0 4-7 0,0 2-11 15,0-1-5-15,-1 2 3 0,-1-1 7 16,-1-4-15-16,3 0-8 0,0-2 1 15,0-2 1-15,3-2-1 0,5-2-3 16,1-1 5-16,7 0-3 0,2-2 1 0,2-7-2 16,2 1 1-16,0-2-3 0,0 1-7 15,-4 2 2-15,-2 0 4 0,-4 2-3 16,-4 1 2-16,-2 4 4 0,-4 0-2 15,-2 0 2-15,0 0-1 0,0 3 3 16,0 4 4-16,-7 1-2 0,1 5 0 0,2-2 1 16,-3 2-1-16,4 2 1 15,0-2 4-15,0-1-7 0,3-1-1 16,-2 0 2-16,2-2-4 0,0 2 1 15,7-5-12-15,0 3-4 0,6-3-53 0,2-3-3 16,2-3 5-16,2 0-168 0</inkml:trace>
  <inkml:trace contextRef="#ctx0" brushRef="#br0" timeOffset="167766.59">4552 9172 14 0,'-13'-5'292'16,"-4"2"-278"-16,0 3 40 15,-3 0-6-15,0 0-13 0,1 8 0 16,4 5-4-16,-1 2-15 0,1 5-5 15,4 0-2-15,2 0-3 0,4-1-2 0,5 1-2 16,0-2-4-16,3-3 3 0,6-2 0 16,5-3-3-16,2-3 1 0,4-5-3 15,2-2-5-15,-1 0 0 0,4-8 0 16,-3-4-2-16,-2-2 11 0,-1 1-14 15,-5-3 5-15,-5 0 10 0,2 0 2 0,-5 2-3 16,-1 1 2-16,-2 1 8 0,-2 3 5 16,-1 1 0-16,0 5 1 15,0-1-4-15,0 2-4 0,0 2 1 16,0 0-11-16,0 7-1 0,0 6 4 0,0 2-2 15,0 2 1-15,0 3 0 0,0 1 0 16,0 3-1-16,0 2 1 0,0 4 1 16,2 1-2-16,-1 2 2 0,-1 0-3 15,0-2 13-15,0 0-11 0,-1-1-4 16,-5-3 4-16,-4-4 0 0,0-2 4 0,0-5-4 15,-4-3 3-15,3-3 6 0,1-3-1 16,2-5-3-16,2-2-1 0,1 0 3 16,0 0-5-16,5-9-2 15,0-1-2-15,3-3 2 0,7-6 1 0,4 0-8 16,3-6-3-16,1-1-3 0,3-7-8 16,0-7 1-16,1-7-4 0,0-5-3 15,2-2-14-15,1-1 26 0,3 2 13 16,-3 5 2-16,0 2 0 0,-5 8 5 15,-1 1 5-15,-6 6 8 0,0 6 0 0,-5 1-5 16,-2 4 0-16,0 4 1 0,0 1-3 16,-6 4-1-16,3 3-1 0,-3 0-1 15,0 2-2-15,0 5-1 0,0 0 1 16,0 1 4-16,-4 2-6 0,-3 10-9 15,-3 6 6-15,2 5 1 0,-1 3-2 16,-1 5-2-16,3 1 3 0,-1 3 0 16,0 1 0-16,2-1-2 0,3-1 2 15,3-2 1-15,0-1 0 0,6-4 1 16,5-3-1-16,4-7-3 0,4-1 3 0,3-7-3 15,5-5 2-15,6-4 3 0,1-1 1 16,5-13-4-16,-2-4 0 0,-1-9 0 16,-5 1 1-16,-3 0-3 0,-10-3 3 15,-7 3 0-15,-8 0 2 0,-3 2-1 16,-1 2-2-16,-12 4 0 0,-1 4 3 15,-6 3-1-15,-2 9 13 0,-1 2-3 16,-3 2-2-16,0 10 2 0,5 3 3 16,3 3 1-16,2 2-5 0,2 6-6 15,5 3 6-15,3 0-1 0,6 2-7 16,6-3-4-16,11 0 0 0,9-3 2 0,7-3 0 15,7-5-7-15,13-3-13 0,12-6 8 16,8-5-32-16,4-3-54 0,-4 0-25 16,-11-6-260-16</inkml:trace>
  <inkml:trace contextRef="#ctx0" brushRef="#br0" timeOffset="169423.69">5859 9136 72 0,'3'-3'202'0,"-3"-2"-190"16,1 1 6-16,2 0 24 0,-1 2-6 15,-2-1-3-15,2 1-12 0,-2 2-6 16,1 0 2-16,-1 0-6 15,0 0-4-15,0 0 0 0,0 0 0 0,0 0 1 16,0 3-2-16,0 5 12 0,0 5-5 16,0 3 0-16,0 1-8 0,0 2-2 15,0 1 2-15,-1 0-1 0,-1-1 9 16,0-2-7-16,-1-4-4 0,2-3-1 15,1-5 0-15,-5-4-1 0,5 1 3 0,0-2 3 16,0 0 3-16,0-3-2 0,0-7-8 16,0-3 0-16,5-1 1 0,1-2-2 15,0-2 3-15,2-1 1 0,3 0-3 16,0 0-1-16,0 2 2 0,1 1 1 15,0 2-2-15,4 2-2 0,1 3 2 16,0 3-2-16,0 3 1 0,2 3-4 16,-1 0 3-16,1 0 0 0,-2 5-3 15,0 0 4-15,0 1 2 0,-2 0 0 16,1 0 0-16,-4-3-1 0,1-1 1 0,-4-2 1 15,-1 0-1-15,-2 0 0 0,0 0 2 16,-4-3 1-16,1-4-1 0,-2 1-2 16,-1-1 1-16,0-1 3 0,0 0-3 15,-4-1 0-15,1 2 3 0,-2 1-1 16,-1-2 2-16,-2 2-2 0,-1 1 1 15,-2 1 8-15,0 2-6 0,0 2 0 16,0 0-1-16,-1 0 4 0,-4 8-5 16,3 4 0-16,0 3 0 0,2 3 1 15,0 2-4-15,2 1 0 0,3 2 4 0,1-2-3 16,5 2-1-16,0-2 1 0,0-3-1 15,8-2 1-15,4-5-2 0,2-4 0 16,3-2 0-16,0-5 2 0,4 0-1 16,-3-1-1-16,4-9 2 0,-2-2-3 15,0-2 2-15,-3-2-2 0,-3-1 3 0,-1 1-1 16,-6 0-1-16,0 3-2 15,-4 0 2-15,-2 3 1 0,1 5-1 16,-2 0-1-16,0 3 3 0,0 1 2 16,0 0-4-16,0 1-1 0,0 0 0 15,-5 6 0-15,2 5 0 0,0 2-1 0,1 2 2 16,-1 0 0-16,3 0-1 0,0 2 3 15,0-3-4-15,2-1 3 0,6-3 0 16,-2-2-2-16,2-2 2 0,4-4-3 16,0-2 4-16,5-1-2 0,2-7-1 15,3-6 2-15,-2-1-2 0,0 1 1 0,-1-2 1 16,-7 1 0-16,-1 1-1 15,-2 1 0-15,-1-1 2 0,0 3-1 16,-2 1-2-16,-1 1 0 0,-1 3 3 16,-1 1-3-16,-1 3 0 0,-1 2 0 0,1 0 1 15,-2 0-3-15,0 0 0 0,0 9 2 16,0 1 1-16,0 4-4 0,0 0 0 15,0 2-1-15,0-1 3 0,0 2-1 16,2-4 0-16,5-2-6 0,3-1 8 16,-3-4 0-16,1-2 1 0,1-2 0 0,-1-2-1 15,0 0 2-15,4-11-1 0,4-4 0 16,1-5 1-16,1-3 0 15,4-3-2-15,0-2 1 0,1-2 2 16,0-2-2-16,1-3-1 0,-1-1 1 0,2-3 1 16,-1-3 1-16,3-2-3 0,-1-2 1 15,-4-2 1-15,-7-2 0 0,-4 1-3 16,-3 2 2-16,-6 11 1 0,-2 17 0 15,0 15-2-15,0 4 2 0,-5 16 0 16,-4 2-1-16,-5 6 0 0,-2 11 5 0,-2 3-3 16,-3 9 2-16,3 2-4 0,1 3 1 15,0 1 3-15,6 2-3 0,2 3-1 16,4-5 0-16,5-4 1 15,11-7-1-15,9-9-9 0,6-7 4 0,-1-6 7 16,0-5-11-16,0-4-3 0,-1-6-6 16,3-5-15-16,-2 0-11 0,-2-11-10 15,-5-5-37-15,-4-2-303 0</inkml:trace>
  <inkml:trace contextRef="#ctx0" brushRef="#br0" timeOffset="169698.7">6384 8858 363 0,'0'-1'143'0,"0"1"-141"16,14 2 10-16,5 7-1 0,1 3-11 15,-1 1-25-15,-2 3-45 0,1 0-183 16</inkml:trace>
  <inkml:trace contextRef="#ctx0" brushRef="#br0" timeOffset="170818.77">7463 9155 56 0,'2'-1'-2'0,"-1"-3"129"0,-1-2-76 16,0 1-9-16,0 0 11 0,0 2-19 15,0-2-3-15,-4 1-2 0,-1 0-4 0,-1-1-4 16,1 2-3-16,-2-1-1 0,-1 2-1 16,2 2 3-16,-1-1-3 0,0 1 0 15,-1 0-6-15,2 7-5 0,-4 3 1 16,4 5 0-16,0 2-3 0,0 3 1 15,3 4 0-15,3 0-2 0,0-2-1 16,12-2-1-16,7-3-1 0,2-3 2 16,4-3-1-16,3-5 0 0,2-3 1 15,-1-3 2-15,0 0-3 0,-4-7 0 16,-5-3 2-16,-3-3 2 0,-4-2-2 0,-4-3-1 15,-3 1 11-15,-4-1 2 0,-2-1-3 16,0 3-2-16,-3 0 1 0,-8 1 4 16,-3 1-8-16,0 3-3 0,-3 1 3 15,3 2-3-15,0 2-3 0,2 2-1 16,6 3 2-16,1 1-2 0,3 3-2 15,2 9-1-15,0 4-1 0,3 1-15 16,7 1-8-16,2-1-8 0,1-2-19 16,2-1 2-16,4-1-12 0,-2-1-75 15,3-3-95-15</inkml:trace>
  <inkml:trace contextRef="#ctx0" brushRef="#br0" timeOffset="171227.79">7806 9232 41 0,'6'-6'103'0,"0"1"-39"16,-1 0 11-16,0 2-11 0,-5 1-10 15,1 2-8-15,-1 0-19 0,0 2-21 16,0 8 9-16,0 4-4 0,0 2-4 15,-1 6-4-15,1 0-1 0,0 7-1 16,0 3 11-16,0 3-5 0,-3 1 0 16,-1-1 6-16,0-2 1 0,-1-4-15 15,-1-1 4-15,0-4 2 0,0-5 2 0,-2-4 5 16,3-5-10-16,-1-4 4 0,0-4 2 15,1-2 2-15,0 0 5 0,-1-1-1 16,2-11-6-16,-1 0-1 0,0-5-1 16,5-5-1-16,-1 0 2 0,1-8 0 15,0-3-4-15,3-4-2 0,5-7 1 0,2 2-14 16,4-3 18-16,3-3-1 15,4 0-4-15,3-1-3 0,3 3-4 16,4 1 1-16,3 6-7 0,-2 9 2 16,1 11 2-16,-2 12 3 0,-5 6 3 0,-4 1 2 15,-3 3-2-15,-8 6 2 0,-5 4 1 16,-6 3-3-16,-5 1 2 0,-7 1 2 15,-5 4-3-15,-5-2 3 0,-6 3-2 16,-5 4 0-16,-1 1 2 0,0-1-3 16,3 0 0-16,3-2 3 0,8-4-4 0,8-2-31 15,6-1-32-15,4-4-39 0,2-3-227 16</inkml:trace>
  <inkml:trace contextRef="#ctx0" brushRef="#br0" timeOffset="172943.89">8572 9163 52 0,'0'-4'-3'15,"0"-1"158"-15,0 1-130 0,0-2 15 16,0 1 5-16,0 0-17 0,0-1 5 16,-2 2-6-16,2 0-6 0,-1 0-2 15,-2 0 1-15,3 0-1 0,-5-1-7 16,2 1 5-16,-2 2-1 0,-1-2 0 0,0 3-3 15,-2-1-3-15,2 2-1 0,-3 0 0 16,1 0 2-16,-1 0-3 0,-1 6 0 16,1 3-2-16,-2 1 0 0,0 2-5 15,0 2 6-15,4 2 0 0,-3 2-1 16,6 2-4-16,-1-2 1 0,5-2-2 15,0 0 1-15,5-2-2 0,2-5 2 16,1 0-1-16,6-3 0 0,-1-6-1 16,0 0 2-16,5 0 1 0,-1-5-1 15,1-5 0-15,2-2 0 0,-3-3 1 0,0-1-1 16,-3 0-2-16,-1-2 2 0,-4 2-2 15,-3 0 2-15,-1 1-2 0,-5 3 3 16,0-1-1-16,0 4 0 0,0 2-2 16,-6 2 2-16,3 5 0 0,-4 0-1 15,0 0-2-15,-1 8 0 0,0 4 1 0,-1 3 1 16,3 2-3-16,1 1 1 15,-1 2 2-15,6 0-2 0,0-1-1 16,0-3 2-16,0-1 0 0,6-4 0 16,2-2-2-16,3-1 2 0,1-4 0 0,-1-4 0 15,4 0-1-15,1 0 2 0,1-9 0 16,-2-1-1-16,3-2-1 0,-5-2 2 15,0 1 2-15,-1-3-3 0,1 1-1 16,-6 0 2-16,0 2 1 0,-3 0-2 16,-1 2 1-16,2 1-2 0,-2 3 3 0,-1 1-2 15,1 1 0-15,-2 1 2 0,-1 3 2 16,2-1-4-16,-1 2 0 15,-1 0 0-15,4 0-2 0,-1 0 1 16,0 0 0-16,0 4 2 0,0 4 2 16,-2 2-3-16,1 2 1 0,-2 0 2 0,0 1 0 15,0 3 1-15,-2-1-2 0,-2-1 2 16,-1 1 3-16,1-2-5 0,0-1-2 15,1-1 3-15,3-3 1 0,0-2 0 16,0-3-5-16,0-3 2 0,3 0 2 16,5 0-1-16,5-7-1 0,1-3 3 0,3 0-1 15,0-3-3-15,0-2-1 16,1 0 2-16,-1 2 0 0,-1-2-2 15,-2 4-1-15,-2-2 1 0,-4 6 2 16,-2 2-3-16,-3 3-1 0,-1 2 3 0,-2 0 3 16,0 0-6-16,0 0 1 0,0 0 1 15,0 4 4-15,0 2-3 0,0 1-1 16,0-2 1-16,0 2 0 0,0-1 1 15,0-1-3-15,0 0 3 0,0-3 0 16,6 2-2-16,0-1-2 0,0-1 4 16,2-2-2-16,5 0-8 0,-1 0-1 0,3 0 1 15,3-2-9-15,-3-2-14 16,1 0 12-16,-3-1 2 0,1 2-8 15,-1 0 1-15,-2 0 9 0,-2 1 1 0,-1 0-7 16,-2 2 14-16,-1 0 4 0,-4 0-1 16,-1 0 1-16,0 4 3 0,0 0 2 15,0 3 3-15,-1 3-4 0,-6 0 2 16,1 2 1-16,5 4-1 0,-4 2 1 15,3 2-1-15,1 5-1 0,-1 0 1 0,1 4-1 16,1 2-2-16,0 0 1 0,-2 2 1 16,2-2 0-16,-4-2 5 0,-1-1-10 15,2-4 6-15,-3-1 17 16,-1-3-19-16,3-6 1 0,1-2 10 0,-2-2 0 15,2-4 1-15,-2 1 3 0,4-6 5 16,-4-1 2-16,2 0-3 0,-2 0-5 16,1-7-2-16,-1-3-3 0,3-3-4 15,1-4 2-15,1-1-1 0,0-3-2 16,0-2-2-16,0-3 3 0,3-4-2 0,6-6 0 15,4-3-3-15,2-4-12 0,4-5 18 16,3-2-2-16,1-2-4 0,5-1-3 16,3 0-4-16,0 5-2 0,3 10-7 15,-2 14 11-15,-2 14 3 0,-4 10-1 16,-3 0 1-16,-2 0 0 0,-3 6 3 15,-1 0-1-15,-3 6-1 0,-4 2-1 16,-7 1 3-16,-3 2 1 0,-2-2-3 16,-9 1 3-16,-3 2 0 0,-1-3 1 15,-4 1-2-15,-3 0-2 0,-1-1 5 16,-2 0-1-16,1 1-4 0,0-2 1 0,9-2 1 15,6-2-1-15,5-2-2 0,4-2-2 16,5 0 3-16,4-2-7 0,5-2-21 16,5-2-3-16,4 0-6 0,7-6-8 15,-2-4-5-15,4-2-27 0,-4-2-70 16,1-2-42-16</inkml:trace>
  <inkml:trace contextRef="#ctx0" brushRef="#br0" timeOffset="173206.9">9697 9074 205 0,'11'-17'99'0,"2"5"-14"0,-9 0-18 15,-2 0-7-15,-2 3-13 0,-2 2-1 0,-9 1-14 16,-3 4-15-16,1 2-8 0,-1 0-4 15,1 10-5-15,7 4 1 0,1 2 0 16,5 1-3-16,0 3 3 0,7 1 0 16,3 0-4-16,1 3-2 0,5-2-4 15,-1 2-8-15,2-1 4 0,3-3 8 16,-1-2 5-16,-3-3-5 0,-7-1 3 15,-8-2 1-15,-1-3 2 0,-3 2 1 16,-9-2 3-16,-4 0 0 0,-2 0 4 16,-5-4 3-16,-1 1 0 0,-1-2-4 0,-2 1-1 15,2-3-3-15,5-1-4 0,-1-1 0 16,7 0 2-16,5 0-1 0,3 0-6 15,1 0-15-15,4 0-22 0,1 0-34 16,0 0-48-16</inkml:trace>
  <inkml:trace contextRef="#ctx0" brushRef="#br0" timeOffset="174276.96">10114 8557 100 0,'7'-2'92'0,"-6"2"19"0,4 0-90 16,-4 0 19-16,-1 0-3 0,0 3-9 16,0 10 13-16,-3 8-9 0,-6 7-16 15,-5 8-2-15,-6 14-3 0,-6 11-2 16,-5 7 48-16,-5 6-35 0,2-6-6 15,4-4-7-15,5-7 2 0,1-5 2 16,7-5-7-16,1-6-2 0,4-5-3 16,6-4 1-16,1-7-1 0,2-4-1 0,3-5-9 15,0-3-10-15,3-2-25 0,5-3-19 16,2-3-30-16,1-5-120 0</inkml:trace>
  <inkml:trace contextRef="#ctx0" brushRef="#br0" timeOffset="175013.01">10162 9002 35 0,'4'-4'69'15,"-4"-1"67"-15,0 1-81 0,3 2 5 16,-3-1-2-16,0 1-9 0,0 2-6 0,0 0-3 15,0 0-14-15,0 7-11 0,-7 11 3 16,-2 10 1-16,3 3-6 0,0 1 2 16,1-2-5-16,2-3-8 15,3-1 1-15,-2-4 1 0,2-2-1 0,0-6-3 16,0-4-1-16,2-2-2 0,3-3-8 15,1-3-16-15,3-2-9 0,-1 0-14 16,3-9-16-16,-2-2-38 0,-3-5-112 16</inkml:trace>
  <inkml:trace contextRef="#ctx0" brushRef="#br0" timeOffset="175284.02">10170 8924 50 0,'0'-16'140'0,"0"7"-66"16,0 7-17-16,0 2-9 0,0 2-19 0,5 6 9 15,4 2-4-15,5 3-3 0,6 6-6 16,-1 3-12-16,3 0-2 0,1 5 3 15,-3-1-7-15,0 2 0 0,-1 1-1 16,-7-1 2-16,-3 0-3 0,-2-4-5 16,-7-3 3-16,0-1 0 0,-8-2 3 0,-4-4-5 15,-4-1 5-15,-3 1 0 0,1-3 7 16,-2 1 0-16,-7 1-7 0,6-4 9 15,-3-1-5-15,10-2-8 0,4-4 2 16,2 0-3-16,3-1 0 0,4-1-2 16,1 0 0-16,0 0-15 0,4-1-18 0,9-7-11 15,2 1-19-15,4-4-33 16,-4-2-221-16</inkml:trace>
  <inkml:trace contextRef="#ctx0" brushRef="#br0" timeOffset="175892.06">10455 9224 59 0,'0'1'192'15,"0"-1"-127"-15,0 0-30 0,0 0 3 16,0 0-12-16,0 0-3 0,7 0-11 15,0-4 6-15,6-2 1 0,-1 1-10 16,2-2 2-16,-1-1 4 0,1-3 4 0,0 0-3 16,-4 0-1-16,1-2-1 0,-3 0-1 15,-5 0-3-15,0 0-7 0,-3 1 1 16,0-1 3-16,-4 1-6 0,-6 3 0 15,-1 2 2-15,1 6 2 0,-1 1-5 16,-2 5-2-16,2 6 2 0,-4 7 1 0,3 5-1 16,-1 1-2-16,2 7 2 0,3 0 1 15,4 2-1-15,2 0-2 16,2-1 3-16,0-5 0 0,6-3-1 15,8-4-2-15,5-8 2 0,4-4 2 0,2-6-2 16,1-2 0-16,1 0 1 0,1-8 2 16,0-3-3-16,-4-4-1 0,1 1 1 15,-6-2 1-15,-5 1-2 0,-3 1 0 16,-4 0 0-16,-3 4 3 0,-1-1-2 15,-2 5-2-15,-1 0 3 0,2 3 1 0,-2 3-2 16,0 0-2-16,0 0-3 16,0 0 0-16,0 8 4 0,1 0 2 15,1 2-3-15,1 0-3 0,2 1-1 16,-1-1 2-16,2-2 1 0,1-3 2 0,-1 0-5 15,2-3 6-15,-4-2 0 0,1 0 2 16,1 0-2-16,-1-6-2 0,1-3 4 16,2-1 1-16,-2-3-1 0,0 0-2 15,3-1 6-15,-1-1-3 0,-2 1 1 16,1 1-1-16,-3 0 1 0,1 4-3 0,-4 0 0 15,2 1-1-15,-1 2 2 0,0 1-1 16,1 1-4-16,-2 2-9 16,4 2-7-16,0 0-13 0,-1 0-14 15,2 0-27-15,1 2-106 0</inkml:trace>
  <inkml:trace contextRef="#ctx0" brushRef="#br0" timeOffset="176097.07">11054 9152 403 0,'-6'5'21'15,"1"4"-1"-15,-4 2 19 0,-1 2 0 16,0 0 9-16,-1 1-18 16,1 1-13-16,4-1-10 0,3-1-3 15,0 1-3-15,3-2-1 0,0-1 1 0,0-1-1 16,3-3-9-16,3 0-16 0,2-3-12 15,5-2-12-15,-1-2-19 0,2 0-64 16,1-2-124-16</inkml:trace>
  <inkml:trace contextRef="#ctx0" brushRef="#br0" timeOffset="176940.12">11214 9219 103 0,'3'-4'4'0,"-3"0"25"15,3 2 13-15,-2-3 6 0,-1 4-3 16,0 1-15-16,0-1-3 0,0 1 0 15,0 0-7-15,0-2-6 0,0 2-6 16,2 0-3-16,-2 0-1 0,1 0-2 16,-1 0 2-16,2 1-3 0,0 1-1 0,-1-1 1 15,1-1-1-15,-2 0 0 0,0 2 1 16,0-2 0-16,0 0-3 0,0 0 3 15,1 0-3-15,1 0 3 16,-1 0-2-16,1 0 3 0,-1 0-2 0,1 0-2 16,3-2 4-16,-1 2-3 0,-2-1 2 15,2-1-2-15,-2 0 0 0,0-1 4 16,1 0 2-16,-2-2 0 0,-1 0-1 15,0 1 3-15,2-2-2 0,-2 1 0 16,0 1 0-16,0 0 0 0,0-1 2 0,0 2 1 16,-2 1-2-16,1 1-4 0,-4 0 7 15,-1 0-1-15,-2 1 0 0,-1 0-2 16,-1 0 5-16,-2 7 3 0,0 3-5 15,1 3 2-15,-2 3 0 0,1 1-3 16,3 2-2-16,1 2-2 0,3-1 1 16,4 1 0-16,1-3-4 0,0 0-1 15,9-3 1-15,3-1 0 0,6-4-3 16,0-1 2-16,8-4 1 0,2-5-2 15,0 0 1-15,0-6-6 0,-3-6-1 0,-2-2 7 16,2-2 1-16,-2-1-2 0,-3-1 2 16,-2 0-2-16,-8 1 2 0,0 1-2 15,-3-1 4-15,-5 2-1 16,-2 1-2-16,0 4 1 0,-3 2 2 0,-6 3 0 15,-1 5-2-15,-1 0-1 0,4 0 1 16,0 8-1-16,1 2-3 0,0-1 3 16,0 4-2-16,4 1 2 0,-1-1-2 15,2 2-4-15,1-1 0 0,0-3-3 16,7 0-5-16,4 2 1 0,3-4 6 15,8-2 10-15,4-1-2 0,1-6-7 0,-3 0 6 16,0 0-1-16,0-8-11 0,0-1 9 16,2 0 1-16,-3-2 1 0,-1 1-17 15,-6 2 15-15,-4 1 2 0,-4 1 4 16,-2 1-3-16,-1 1 5 0,-1 1-3 15,-2 3 0-15,-1-1-2 0,-1 1 1 16,3 0-2-16,-1 4 3 0,1 5-3 16,0 2 1-16,2 1 1 0,-2 0 0 15,3 4-2-15,8-1 1 0,-2-1 12 16,1 2-7-16,-2-1-6 0,-10-1 2 0,-1 2 2 15,-3-1 1-15,-8-2-1 16,-3-1 8-16,-1-1-2 0,-2-2 14 0,-3 0-15 16,0 0 6-16,-2-3-7 0,0 0-2 15,5-1-4-15,3-3 0 0,0-1 0 16,3-1-5-16,4 0-18 0,-3 0-21 0,-1-3-19 15,-3-8-130-15</inkml:trace>
  <inkml:trace contextRef="#ctx0" brushRef="#br0" timeOffset="177281.13">11269 8800 543 0,'0'0'16'15,"0"3"-26"-15,5 3 13 16,4 0-4-16,-4 0-18 0,-3 2-6 0,1 0-31 16,-2-3-96-16</inkml:trace>
  <inkml:trace contextRef="#ctx0" brushRef="#br0" timeOffset="193992.09">8181 10748 92 0,'0'-3'98'0,"0"1"-64"16,0 1 7-16,0-1-11 0,0 0-8 15,0 1 2-15,0 0-5 16,0 1-5-16,0 0 2 0,0 0-2 0,0 0-4 15,0 0-4-15,-1 0 3 0,1 0 0 16,0 0 0-16,0 0 2 0,-2 0-1 16,2 0 6-16,0 0-1 0,-2 0-7 15,-1 0-2-15,2 2 0 0,-1 1 4 16,-1 0-6-16,2 0 0 0,1 0 1 0,-2 1-3 15,2 1 2-15,0-2 1 0,-1 3 0 16,1-1 1-16,0 2-1 0,0-2-1 16,0 3 4-16,0 2-5 0,0-2 1 15,0 2 0-15,0 1 0 0,0 0-3 16,0 1 0-16,0 1 0 0,0 1 2 15,0-1-1-15,0 4-1 0,0-1 1 16,0 2 0-16,0 2 0 0,0-1 2 16,-2 1 2-16,2 0 0 0,0 0-4 15,0 0 0-15,0 0 1 0,0-1-3 0,0-2 3 16,-2 1-2-16,2-1-1 0,0 1 2 15,-3-1-1-15,3 1-1 0,0-2 0 16,0 0 2-16,0-1-2 0,2-1 0 16,-1-1 0-16,6 1 2 0,-1-1-1 15,-2 0-1-15,0 1 0 0,0 2 1 16,-4 0 0-16,3 0-1 0,0 4 1 15,-1 0-3-15,0 2 3 0,-2 5-2 16,1-5 4-16,-1-2 0 0,0-2-2 16,0-1-1-16,0 1 0 0,0 2 0 0,0-2 2 15,0 3-2-15,0 1-1 0,0 4 3 16,-3 1 1-16,1-3 6 0,1-5-8 15,1-4 0-15,0 0-1 0,0 1 0 16,-2-1 0-16,2-1 1 0,0 5-1 16,0 3 0-16,0 2-1 0,0-2 2 0,-3-6 0 15,3-3 0-15,0 0-1 16,0-1 0-16,0 2-1 0,0-3 1 15,0-2 1-15,0 0-3 0,0 0 3 16,0 4-2-16,0 9 1 0,0 3 1 16,0 1 4-16,0-5-4 0,0-6-2 0,0-3 2 15,0 1-1-15,0 0 0 0,0-2 0 16,-1 0 1-16,-1-2-1 0,1-1-1 15,-1 0 2-15,0-1 1 0,-1 2-2 16,2 5-1-16,-1 7 1 0,-2 5 2 16,1-1 11-16,-1-5-6 0,4-7-6 0,0-2-1 15,0 0 1-15,0 6-1 16,0 6 1-16,0 0 0 0,0-1 4 15,0-4-4-15,0-6-1 0,0-2 2 16,0 0-1-16,0 0-1 0,0 3 1 0,0 7-1 16,0 1 0-16,0 0 10 0,0-3-4 15,0-6-3-15,0-2-3 0,0 1-1 16,0-1 1-16,0 0 3 0,0-3-3 15,0 0-2-15,0-2 4 0,0 0-1 16,0-2-1-16,0-1-3 0,0 1 5 0,0 0 0 16,0 0-1-16,0 1-2 0,0 0 1 15,0-1 2-15,0 2-2 16,0 2-1-16,0 0 2 0,0 9 0 15,0 7-2-15,0 1 2 0,-1-3 2 0,1-7-2 16,0-4-2-16,0-1 0 0,0 8 1 16,0 7 2-16,0 1-2 0,0-1 1 15,0-6 3-15,0-7-3 0,0-2-1 16,1-3-1-16,-1-2 1 0,4 1 0 15,-1-3-2-15,0-1 1 0,0-1 2 0,1 0-6 16,0-5-8-16,0-6-3 0,4-6-15 16,0-2-22-16,3-2-23 0,-4-4-55 15,0-3-177-15</inkml:trace>
  <inkml:trace contextRef="#ctx0" brushRef="#br0" timeOffset="196168.22">8223 12961 8 0,'-3'3'7'0,"0"0"7"15,0-1-9-15,0-2 89 0,-2 0-53 16,2 0-18-16,0 0 3 0,0 0 12 0,3 0-17 15,-2 0-1-15,1 0 9 0,-1 0-1 16,2 0-2-16,-5 2-4 0,2 0-8 16,3 0 0-16,-3 2 1 0,3-3 4 15,0 1-3-15,0 0-1 0,0-2-7 16,0 0-1-16,0 0-4 0,0 0 4 15,5 0 7-15,4-5-1 0,0-1-7 16,-1-2-2-16,3-1-2 0,3-2 2 16,0-2-2-16,5-1 3 0,-2-4-1 15,3 0 2-15,0 0-3 0,0 1-3 0,0 1 2 16,2-1 0-16,0 1-2 0,-1-1 0 15,3 1 2-15,-1-2-2 0,0 0-1 16,2 0 1-16,0-2 0 0,-2 2 1 16,0 1-2-16,0 0 1 0,2 1 1 15,2 2 0-15,-3 0-2 0,0 1 2 16,2 0-1-16,-3-2 0 0,-1 1 0 15,3-3 0-15,-4 2 2 0,1-1 0 16,0-1-4-16,0 3 2 0,-2-4 2 16,-3 4-1-16,1 1-1 0,-4-1 0 0,3 0 2 15,0 2-1-15,-1-2-1 0,1 2 1 16,-1-1 3-16,-1 1-2 0,-1 2 0 15,-3 1-2-15,0 1 1 0,-4 0 1 16,6-1-3-16,-4-1 1 0,7-2 1 16,1-3-2-16,3 0 2 0,2-2-1 0,-1 2 0 15,1 1-1-15,-5 1 2 16,0 3-2-16,2-2 1 0,-5 1 0 15,1 2 1-15,-2-2-1 0,-4 3 0 16,-1 1 0-16,-5 3 0 0,0 0 1 0,-3 1 1 16,3-1-1-16,-2 1-2 0,1-1 2 15,1 2 1-15,2-5-2 0,1-1-1 16,3 0 1-16,1-4 0 0,5 0 1 15,2 0-2-15,2-3 0 0,1 2 2 16,-5 1-1-16,-1 2-2 0,-4 1 3 0,-1 1-1 16,-1 3 1-16,-4-2-2 0,1 4 1 15,-5 0 1-15,5-2 0 16,-4 2-1-16,4-2 0 0,-1-2 1 15,1 0 0-15,0 0-2 0,6-3 0 0,-2 2 3 16,5 0-2-16,5-6 0 0,-1 4 5 16,2-1-1-16,0 1-4 0,-1 1 1 15,0 0 0-15,-1 0 1 0,-2 1 0 16,-2 2-2-16,0-1-1 0,-5 2 3 15,-1 1-2-15,-4 0 1 0,1 2-1 16,-5 1 0-16,2 1 2 0,-2 0-3 0,0 0 3 16,0 0 1-16,0 0 0 0,0-1-4 15,0 1 1-15,0 0 1 16,0 0-1-16,1 0 0 0,2 0 1 15,-3-1 1-15,0 1-1 0,0 0 0 0,0 0-1 16,0 0 3-16,0 0-1 0,0 0-1 16,0 0 1-16,0 0 1 0,0 1-3 15,0 0 0-15,0-1 0 0,0 0-2 16,0 1 0-16,0 0 1 0,0-1 0 15,0 0 1-15,0 0 1 0,0 0-1 0,0 0 0 16,-3 0 0-16,2 0 0 0,-1 0-7 16,0 0 0-16,-1 0 1 0,3 0 1 15,-3 0-4-15,2 0 1 16,-1 0 1-16,2 0 4 0,-1 0 1 0,-4 0 2 15,2 0 1-15,0 0-1 0,-2 0 1 16,0 0-1-16,1-3 1 0,-2-3 2 16,-4 1-3-16,3-1 0 0,-3 0 2 15,4 1-2-15,-2-1 0 0,-1-1-1 16,1 2 2-16,0-1-1 0,1-1-2 0,-3 2 1 15,3 1 3-15,0-2-2 0,1 2 0 16,0-1 0-16,3 0 1 0,-3-3 0 16,0 3-2-16,1-2 2 0,-3-1 0 15,4 1 1-15,-1 0-3 0,0-2 1 16,1 1 2-16,-3 0-2 0,4-1 0 15,-1-2 0-15,-3 3 2 0,3-1-1 16,-2-2-1-16,-1 2-1 0,1-1 4 16,-2 0-2-16,1 2-2 0,-3-2 2 15,-1 2 1-15,1 0-3 0,-1 0 0 0,0 0 2 16,0 0 1-16,-1 1-2 0,-1 0-2 15,1 1 4-15,4 2 8 0,-3-1-8 16,2 2-2-16,-2 0 1 0,3-4 2 16,1 3-1-16,0-4-2 0,-2-4 2 15,0 2-2-15,0 0-5 0,-1 1 4 16,4 1 4-16,3 3-2 0,-5-2-1 15,0 1-1-15,-2-3 1 0,-6-1 0 16,2 1-1-16,2 0-4 0,-2 4 7 16,3-2 1-16,0 1-4 0,-3-2-2 0,-1-1 4 15,1 2-1-15,3 1 0 0,-2 1 0 16,6-2 0-16,-6 3 0 0,4-3-1 15,-3 0 0-15,1 4 2 0,0-1-1 16,1 1-2-16,4 2 2 0,0-2-1 16,0 2 3-16,0-1-3 0,-2 0 0 15,2-1 1-15,-2-1 2 0,2 1-3 16,-2-2-3-16,-1 0 4 0,1 2 1 15,-1-3-4-15,-1 3-4 0,4 1 8 16,-3-2 0-16,3 3-2 0,-2-1 0 16,-1-1 1-16,2 1 2 0,1-1-2 0,-2 1-2 15,-1-3 2-15,-3 1 0 0,-4-1-1 16,4 1-2-16,1 1 2 0,0-1 2 15,-3-1-1-15,0-2-3 0,-3 2-2 16,2-3 1-16,2 0 4 0,4-1-1 16,3 0 1-16,-2-2 1 0,5 4-1 0,-3-2 0 15,1 1 2-15,0 1 0 16,-1 0-1-16,2-2-1 0,0 2 1 15,-3 0 0-15,-1 0 1 0,0 2-2 16,-1 0 0-16,-2 2 2 0,0 0-1 0,-3 0-1 16,0 0 0-16,0 0 1 0,3 1-1 15,1 0-1-15,-1-1 2 0,1-1 0 16,-2 1-2-16,1-1 0 0,-1 1 2 15,3 0 0-15,-1-3-1 0,6 2-1 16,-1 0 2-16,0 0 0 0,4-1-1 0,-4 2-1 16,2 0 1-16,0 0 2 0,0 0-3 15,-3 1 0-15,2-2 2 16,-2 3 0-16,0-1-1 0,3 0 0 15,-2-1 0-15,-2 0 1 0,-1 0-2 0,2 1 0 16,-2-1 1-16,2-2 2 0,1 1-3 16,-1 0 0-16,1-1 2 0,-1 2 0 15,3-3-2-15,0 2 0 0,-2 1 3 16,2 0-2-16,0 3 2 0,0-2-1 15,0 1 2-15,-2 0-2 0,0-2 1 0,1 1-2 16,-2-1 3-16,1-1-2 0,-3 1 0 16,2-3-1-16,-2 1 1 0,4-3 0 15,-3 0-2-15,4-1 0 16,-3 0 3-16,0-1-2 0,-2 2-1 0,2-2 1 15,0 1 1-15,-1 2 1 0,1-1-1 16,0 0 2-16,-2 1 1 0,2 3 1 16,-2 0-3-16,4 2 5 0,-1 1-1 15,4 0-3-15,-1 1-2 0,0 0-1 16,2 0 1-16,-3 0-1 0,2 0-3 0,1 0 1 15,-2 2 0-15,1 6 1 0,1-1-11 16,0 0-12-16,0 0-9 0,0 0-17 16,0-1-26-16,0-2-36 0,0-2-168 15</inkml:trace>
  <inkml:trace contextRef="#ctx0" brushRef="#br0" timeOffset="197520.29">7006 11250 11 0,'0'0'5'0,"0"-2"97"0,0 1-7 15,0-4-63-15,-2 3 10 0,2-1-2 16,-3-1-10-16,0 1 0 0,3 0-2 0,-1 0-1 16,-1 2-1-16,1 0-4 0,1-1 1 15,-2 1-4-15,2 1-4 0,0-1 1 16,0 0-3-16,0 1-7 0,0 0-6 15,0 0-2-15,0 1 4 0,6 5-1 16,0 0 1-16,1 1 0 0,5-2 1 0,-1 0 1 16,4-1-2-16,2 0-1 15,2-3 5-15,3 2-1 0,1-2-4 16,2 0 2-16,4 1 2 0,2 0 0 15,-1-2-4-15,4 2 3 0,0 1-3 0,-3-1 1 16,-2 0-2-16,2 0 0 0,-4-1 2 16,1 0 0-16,1-1-3 0,-1 0 2 15,-2 0-1-15,2 0 0 0,-3 0 0 16,-3 0 0-16,0 0 0 0,-5 0 1 15,-3 0-2-15,1 0 1 0,-4 0 1 0,-2 0-2 16,0 0 1-16,-2 0 0 0,-1 0 0 16,2 0 1-16,4 0-2 0,0 0 2 15,7-4-1-15,1-4 1 16,0 0-3-16,1 1 3 0,0 1 1 0,-4 1-2 15,0 3-2-15,-4 1 2 0,-4 1 2 16,-1 0-3-16,-4 0-1 0,0 0 3 16,-3 0-2-16,2 0 1 0,-1 3 0 15,-1-1 1-15,2 3-2 0,-1-4 1 16,3 1 1-16,1 0-1 0,3 0 0 0,5-2 0 15,0 0 0-15,5 0 0 0,-7 0 1 16,4-2-1-16,-3-2-1 0,-5 1-1 16,2 1 2-16,-7 1-2 0,-2 1 1 15,1 0 0-15,-2 0 1 0,1 0-1 16,-1 0 0-16,2 0 1 0,-2 0 0 15,0 0 0-15,3 1 0 0,-3 1 0 16,3 0 0-16,0-1 0 0,0 1 0 16,2-2 0-16,0 0 1 0,1 0-1 15,0 0 0-15,-1 0 1 0,-1 0 1 0,1 0-2 16,-4 0-1-16,3 0 2 0,-3 0 0 15,-1 0-1-15,2 0-1 0,-1 0 1 16,-1 0 1-16,0 0-1 0,0 0-1 16,0 0 1-16,0 0 1 0,0 0-1 15,0 0-1-15,0 0 1 0,2 0 1 16,-2 0-1-16,1 2 0 0,2 0 1 15,-3-1 0-15,3 0-1 0,-1 1-1 16,0 0 2-16,-1 3 0 0,-1-3-1 16,0 2-1-16,0-1 1 0,0 1 1 15,0 1-9-15,0-3-13 0,0 4-16 0,0-1-28 16,0-2-62-16,-8 1-230 0</inkml:trace>
  <inkml:trace contextRef="#ctx0" brushRef="#br0" timeOffset="198645.36">7093 12166 0 0,'-3'0'2'15,"1"0"85"-15,1 0 9 16,-2 0-58-16,3 0 13 0,0 0-1 15,0 0-11-15,0 0-10 0,0 0 2 0,0 0-1 16,0 0-4-16,0 0-5 0,0 0-2 16,0 0-2-16,0 0-4 0,3 0 3 15,0 0 0-15,4 0-1 0,-2 0-8 16,4 1 0-16,2 2-4 0,0-2 1 15,3 3 0-15,5-1-2 0,1-1-3 0,3 5 3 16,2-5-1-16,1 0-1 0,5-1 2 16,0-1-1-16,2 0 1 15,-2 0-2-15,0 0-1 0,-5 0 3 16,-1 0-1-16,1 0-1 0,-2 0 0 0,0-2 2 15,0-4-1-15,-3 2-1 0,3-1 0 16,-4 1-1-16,-2-1 2 0,1 1-2 16,0 3 2-16,-1-4-2 0,-1 1 1 15,0 0 1-15,-3 2-2 0,-1 0 2 16,-2 1-2-16,-4 1 2 0,3 0-2 0,-3 0 1 15,3 0 1-15,-3 0-2 0,3 0 0 16,1 2 2-16,-1-2 0 0,1 0-2 16,5 0 1-16,-2 0 1 0,1 0-2 15,1 0 2-15,-2-4-1 0,0-1-1 16,-4 2 2-16,-2 0-1 0,-3 1-1 15,0 2 2-15,-4 0-1 0,1 0-1 16,2-1 2-16,-1 1-1 0,2 0 0 16,0-1-1-16,-1 1 2 0,3-1-2 15,-3 1 2-15,2 0-1 0,-1 0-1 0,0 0 2 16,-1 0-1-16,-2 0 0 0,1 0-1 15,-1 0 2-15,2 0-1 0,-2 0 0 16,2 3-1-16,-1-2 2 0,1 2-1 16,0 1-1-16,1-2 1 0,0 1 1 15,-1-1-1-15,-2 0-1 0,1-1 1 16,-3 0 1-16,0 0 0 0,0-1-2 15,1 0 0-15,1 1 2 0,-1-1 0 16,3 0-2-16,-3 0 1 0,2 0 2 16,0 0-1-16,-3 0-1 0,2 0 0 0,-2 0 3 15,0 0 1-15,0 0 0 0,0-1-3 16,0 1 0-16,-2 0 0 0,-2-1-3 16,1 1-1-16,1 0-16 0,-1-1-15 15,1-3-40-15,-2-4-92 0</inkml:trace>
  <inkml:trace contextRef="#ctx0" brushRef="#br0" timeOffset="199716.42">8516 11243 2 0,'0'-1'39'0,"0"-3"34"0,0 2-44 15,0 0-3-15,0-1 8 0,0 1 1 16,0-1 9-16,0 0-13 0,0 1-3 15,2-1 6-15,1 0-4 0,-3-1-1 0,0 2-1 16,0 0-3-16,0 1 1 0,0 1-3 16,0 0-6-16,0 0-5 0,0 0-5 15,0 0 0-15,0 0-3 0,0 0 1 16,0 8 4-16,0 2-3 0,0 1 1 15,0 2-3-15,0-1 0 0,0 2-1 16,0 2 0-16,0-3 3 0,0 2-1 16,0-1-5-16,-2-1 2 0,1-2-1 15,1 0 0-15,0-2-2 0,0-1 1 16,0 0 0-16,3-2-2 0,-2-1-6 0,4 0-6 15,0-3-3-15,-2 0-9 0,1-2-6 16,2 0-14-16,-1 0-20 0,-2-4-33 16,2-4-99-16</inkml:trace>
  <inkml:trace contextRef="#ctx0" brushRef="#br0" timeOffset="199966.43">8417 11335 50 0,'1'2'248'15,"4"-2"-219"-15,3 0-26 0,-2 0 27 16,2 1-4-16,1 2-13 0,0 1 6 15,4 1-5-15,1 1-7 0,0-1-5 16,1 0-1-16,2 1-1 0,0-2-2 16,2 1-9-16,-2-1-15 0,0-1-24 0,-2-1-54 15,1-2-57-15</inkml:trace>
  <inkml:trace contextRef="#ctx0" brushRef="#br0" timeOffset="200601.47">8394 12030 15 0,'0'1'239'16,"0"-1"-166"-16,0 0-30 0,0 0 16 15,0 0 0-15,0 0-16 0,0 0-15 16,0 0-13-16,0 0-5 0,3 1-4 15,3 2 13-15,2-1 3 0,2 0-4 16,3-1-6-16,-1-1 0 0,2 0-1 16,2 0-10-16,2 0-1 0,2-3 0 15,7-3-11-15,2-3-27 0,4-3-39 16,-5-4-91-16</inkml:trace>
  <inkml:trace contextRef="#ctx0" brushRef="#br0" timeOffset="201797.54">9848 11741 12 0,'0'0'24'0,"0"0"138"15,0 0-78-15,0 0-51 0,0 0 13 16,1 0-6-16,-1 0-12 0,0 0 0 0,2 0 2 16,-2 0-10-16,3-3-2 0,-3 0-3 15,5 0 2-15,-1 0-3 0,-1 1 3 16,2 2-2-16,-2-2-3 15,2 0-4-15,3 1-4 0,2-1 2 0,6 0-1 16,1 2 0-16,6-1-2 0,2 1-2 16,1 0 1-16,1 0-1 0,4 0 0 15,1 0 2-15,5 0-3 0,2 0 1 16,2 0-2-16,4 0 3 0,-1 0-1 15,0 1-2-15,4-1 1 0,-3 2 1 0,0-1-1 16,-2 0-1-16,-2-1-1 0,-3 0 0 16,3 1-1-16,-4-1 3 15,-3 0-3-15,0 2 0 0,-1-2-4 16,-2 0 6-16,3 0-3 0,3 0 4 0,5 0 0 15,4-4-1-15,5-1 0 0,1-1 2 16,-4 1 0-16,-2 0-2 0,-2-1 1 16,-3 0 1-16,-3 1 0 0,-4 0-1 15,-5 1-1-15,-1 4 3 0,-6-2-1 16,-5 2 0-16,-5 0-2 0,-7 0 2 0,-3 0 0 15,-1 0-2-15,-1 0 1 0,0 0 1 16,0 0 0-16,0 0-1 0,0 0-1 16,0 0 3-16,0 0-1 15,0 0-4-15,0 2 3 0,0 1 1 0,-1 1-3 16,1 1-11-16,0 0-19 0,0-1-13 15,0-1-35-15,-2-3-74 0,-4 0-157 16</inkml:trace>
  <inkml:trace contextRef="#ctx0" brushRef="#br0" timeOffset="203253.62">9352 10592 34 0,'0'-2'39'0,"0"2"-25"0,0-4-11 16,0 0 4-16,0-1 55 0,0 2-43 16,0 0 4-16,0-2 0 15,0 2-12-15,1-1-1 0,-1 1 4 16,2 1 6-16,-2 1 6 0,0 0-3 0,1-1-1 15,-1 2 6-15,0 0 0 0,0 0 2 16,0 0 0-16,0 0-9 0,0 0-8 16,-1 0-6-16,-1 3 0 0,1 3 1 15,1 3 1-15,0 0-3 0,0 4 2 16,0 3-2-16,0-1 4 0,0 3 1 0,0 3-3 15,0 0 4-15,0 2-3 0,0 1-1 16,1 0 2-16,-1 2-1 0,0 1-1 16,0 0-1-16,0 1-2 15,0 0 1-15,0-1 0 0,0-3 6 0,0-2 1 16,0-2-7-16,2-2-4 0,1 2-2 15,-2-1 3-15,-1 0 5 0,0-2 3 16,0-3-9-16,0-1 1 0,0 1-1 16,0 0-1-16,0 2 0 0,0 1-1 15,0-2 12-15,0 0 0 0,0-4-11 0,0-2-2 16,0-1 2-16,0-4-1 0,0 2 0 15,5-1 1-15,-3-2 1 0,1-1-3 16,-2 0 0-16,-1-2 3 0,0 1-1 16,0 3-1-16,0-3 0 0,0 0 2 15,2 2-1-15,-2-1-1 0,0 0 1 16,0 0 1-16,0 0-1 0,0 1-2 15,0-1 1-15,0 1 1 0,0-1 1 16,0 1-2-16,0 0-1 0,0 0 2 16,0 1-2-16,0-2 1 0,0 0 1 0,0 2-1 15,0-1 1-15,0-2-3 0,0 0 2 16,0 1 1-16,0-1 0 0,0 1-1 15,0 0 0-15,0-1 1 0,-3 1 0 16,3 0 1-16,-2-1-1 0,1 1 0 16,1-1 0-16,-2 1 0 0,2-1-1 15,-1-1 2-15,-3 1-1 0,4-1-2 16,0 0 0-16,0 0 2 0,0 0-1 15,0 0-4-15,0 0-1 0,0 0 1 16,-1 0-5-16,1 0 0 0,0-1-7 16,0-3-5-16,0-2-4 0,1-1-2 0,6-3-13 15,-1 0-25-15,0-8-26 0,-1-2-102 16</inkml:trace>
  <inkml:trace contextRef="#ctx0" brushRef="#br0" timeOffset="204412.69">9397 10174 0 0,'3'0'10'16,"0"0"3"-16,-2 0-8 0,-1 0 184 16,0 0-138-16,0 0-12 0,0 0 11 15,0 0-19-15,0-2 12 0,0 1-5 16,0 1-6-16,0-1-5 0,0 1-5 15,0 0-2-15,0 0-2 0,0 0-8 16,0 0-9-16,0 9 8 0,-3 4 1 0,0 3-5 16,-1 1-4-16,-1-1 2 0,2 0-2 15,3-1-1-15,-2-2 0 0,2 0 1 16,-1-1-1-16,1-1-1 0,0-3 1 15,0 0-1-15,0-2-3 0,0 0-8 16,0-1-1-16,0-2-8 0,0-1-5 16,0-2-9-16,3 0-18 0,-2 0-8 15,2 0-34-15,-3-4-74 0</inkml:trace>
  <inkml:trace contextRef="#ctx0" brushRef="#br0" timeOffset="204725.7">9273 10266 28 0,'-4'0'183'0,"1"0"-111"16,2 0-31-16,1 0 15 0,-2 0-9 16,2 0-12-16,0 0 0 0,0 0-19 15,10 0-11-15,5-2 12 0,2 0-2 16,5 2 0-16,4-3-1 0,1 0-1 15,4 1-3-15,-4-2-3 0,3 2-3 0,-4 0-3 16,-1 2-4-16,-5 0-9 16,-3 0-17-16,-1 0-15 0,-2 4-26 15,-2 0-31-15,-1-2-54 0</inkml:trace>
  <inkml:trace contextRef="#ctx0" brushRef="#br0" timeOffset="205996.78">9443 12075 12 0,'0'-1'11'16,"0"0"0"-16,0-3 132 16,0 3-74-16,0 0-22 0,0 0 5 15,0 1-10-15,0 0-13 0,0 0-5 16,0 0-8-16,0 0 11 0,0 0-3 0,0 0-13 15,0 0 5-15,0 0-4 0,0 0 6 16,0 1 1-16,0 8-3 0,-5 5 4 16,1 3-6-16,1 2-6 0,1 4-1 15,-1 12-3-15,-3 6 2 0,-3 3 14 16,2 3-8-16,1 1-8 0,6 2 0 0,0 5 8 15,-1 4-2-15,-1-2-8 0,2-1 3 16,0-3 0-16,0-5-4 16,6-4 1-16,0-3-1 0,1-9 2 15,0-2-4-15,1-7 2 0,-2-2 1 16,-3-3-1-16,1-3-1 0,-3-2 0 0,2-5 1 15,-3-2-1-15,2-2 0 0,-2-4 0 16,0 2 1-16,0-2 1 0,0 0 0 16,0 0 2-16,0 0 6 0,0-2-4 15,0-2-5-15,0 0-1 0,0-1 2 16,-2 1-2-16,1 1-1 0,-1 0 1 0,1 2 2 15,1 0-2-15,-4-1-2 0,3 1 1 16,1 1 1-16,0 0-6 16,0 0-2-16,0 0-4 0,0 0-8 15,0 0-3-15,3 0-5 0,2 0-12 0,-1 0-8 16,3 0-16-16,-1-2-27 0,-2-3-133 15</inkml:trace>
  <inkml:trace contextRef="#ctx0" brushRef="#br0" timeOffset="206805.81">8978 13020 9 0,'0'2'0'15,"0"-2"94"-15,-2 0 34 0,1 0-92 16,-2 0 7-16,3 0-4 0,0 0-10 15,-3 0-1-15,1 0-5 0,2 0 10 16,-1 0-11-16,1 0-2 0,0-1-1 0,0 0-2 16,0 1-1-16,0 0-3 0,0 0 0 15,0 0 2-15,0 0-1 0,0 0-5 16,0 0-7-16,0 0 3 0,3 0-5 15,6 0 3-15,3 2 5 0,9 1 2 16,0-2-5-16,4 2 2 0,11-1-4 16,1 0 3-16,6-1 1 0,9 0-1 15,-1 0-4-15,-2 1 0 0,1 1-1 16,0 0-1-16,-4-1 1 0,2-2 0 15,2 0 1-15,1 0 0 0,0-2-4 0,0-3 4 16,-3-2-2-16,-1-1 0 0,-2 2 0 16,-3-1 0-16,-4 0 1 0,-2 2-2 15,-3-2 1-15,-9 2-3 0,-8 2 3 16,-4-1-3-16,-6 3 2 0,-1 0 0 15,-2 0 2-15,-3 1-1 0,0 0 0 0,0 0 4 16,0 0 0-16,-1 0-2 16,-6 0-5-16,1 2 4 0,0 3-1 15,0 0 0-15,0-2-1 0,-2 0 2 16,2 1-1-16,-2-1-1 0,2 1 1 0,3-1-10 15,0-2-9-15,1 0-20 0,-1 2-17 16,1-3-36-16,-4 0-42 0,0 0-132 16</inkml:trace>
  <inkml:trace contextRef="#ctx0" brushRef="#br0" timeOffset="208553.92">9318 13249 2 0,'-4'2'0'0,"1"0"4"16,2-1 52-16,-1-1 43 0,1 0-60 15,1 1-7-15,-3-1 8 0,3 0-7 16,0 0 0-16,-2 0-3 0,2 0-2 16,0 0 1-16,-2 0-7 0,2 0 2 15,-4 0 0-15,2-2-1 0,2 2-3 16,-1-3 3-16,1 1 0 0,0 2-5 15,0 0-4-15,0 0-3 0,0 0-3 16,0 0-2-16,0 0 0 0,1 0-8 16,9 0 5-16,2 0 2 0,5 2 2 0,3-1-6 15,3 1 1-15,5-2 0 0,-1 0 0 16,1 0-1-16,0-2-1 0,-1-1 2 15,-2-3 0-15,0-1-2 0,-3 3 0 16,-4-2 1-16,-5 1-2 0,-1 3 1 16,-4-2 2-16,-5 1-3 0,0 3 2 15,-3-1 0-15,0 0 1 0,0 1 3 16,0 0-1-16,0-2-2 0,0 2-3 15,-5 0-1-15,4-1 2 0,1 1-5 16,0 0-2-16,0 0-9 0,0 0 0 0,0 4-4 16,0-1-11-16,0-1-11 0,1 2-23 15,1-3-34-15,-2-1-118 0,0 0 50 16</inkml:trace>
  <inkml:trace contextRef="#ctx0" brushRef="#br0" timeOffset="208861.94">9457 13361 29 0,'-3'3'197'0,"0"-3"-106"0,0 0-68 15,1 1 23-15,2-1 2 0,0 2-14 0,0-2 0 16,0 2-10-16,0 1-13 16,2 0 13-16,2 1-1 0,3-1-10 15,2-1 0-15,2-1 2 0,3-1 1 16,1 0-1-16,7 0-6 0,-2 0-1 0,2 0-6 15,-2-3 2-15,-1 0-4 0,1 2 2 16,-8-1-3-16,1 1 0 0,-6 1-11 16,-1-1-12-16,1 0-20 0,-4 1-21 15,1-2-30-15,1-4-108 0</inkml:trace>
  <inkml:trace contextRef="#ctx0" brushRef="#br0" timeOffset="210283.02">10288 12540 53 0,'0'0'39'0,"0"0"-27"16,0 0-6-16,0 0-3 0,2 0 100 16,-2 0-61-16,0 0-21 0,0 0 11 15,0 0 5-15,0 0 4 0,0 0-3 16,0-2-14-16,0 0-6 0,0 0 5 0,0-1 1 15,-2 0-9-15,2 0-3 0,0 0-4 16,0-1 4-16,0-1-6 16,-1 3-5-16,-3-4 3 0,1 1-1 15,0 1-3-15,-1 0 0 0,-1-1 1 0,-1 3 1 16,-5 0 0-16,2 2-2 0,-2 0 0 15,-6 0 2-15,1 8-3 0,1 1 1 16,-2 4 2-16,4 2 2 0,4 2 2 16,0 4-2-16,4 1 0 0,5 1-2 15,0 2-1-15,8-4-2 0,7-2 0 0,4-4 3 16,2-6-3-16,4-4 1 0,3-2 0 15,2-3 0-15,-4 0 1 0,5-7-1 16,-6-6 0-16,-2-2 2 16,-1-1 0-16,-5-2-2 0,-3-1 1 0,-3 1 6 15,-5 0 6-15,-2 3 3 0,-4 1-3 16,0 3-3-16,-10-2-4 0,-4 5-3 15,0-2 0-15,-3 4 0 0,1-1-3 16,4 3 0-16,1 1 1 0,5 1-1 16,6 2-3-16,0 0-3 0,0 3-8 0,1 8 0 15,5 1-16-15,2 1-16 0,6-1-14 16,-1 0-32-16,-1-2-94 15</inkml:trace>
  <inkml:trace contextRef="#ctx0" brushRef="#br0" timeOffset="210562.04">10680 12563 356 0,'0'0'35'0,"0"0"-24"0,0 2-12 0,0 7 12 15,-1 4 8-15,-2 1 0 0,3 3-5 16,0 4-2-16,0 0-7 15,0 0-1-15,1 1-2 0,4-5 10 16,-1-3-7-16,3-3-1 0,0-6 0 0,1-2 3 16,2-3 2-16,0 0 2 0,3-11 1 15,-2-5 2-15,3-1-1 0,-4-3-3 16,1 0-1-16,0-2-7 0,-5 2 2 15,1 1-4-15,-1 1 0 0,-3 0-2 16,0 2-13-16,-2 4-8 0,1 1-21 0,-2 5-16 16,2 4-24-16,-1 2-87 0</inkml:trace>
  <inkml:trace contextRef="#ctx0" brushRef="#br0" timeOffset="214151.24">10287 10262 11 0,'0'1'22'16,"0"0"-14"-16,0-1 121 0,0 0-61 15,0 0-38-15,0 0 8 16,-2 0-5-16,0 0-9 0,1 0-7 0,-1 0 0 15,-1 0-1-15,3 0 0 0,0 0 0 16,0 0 1-16,0 0-3 0,0 0 0 16,0 0-3-16,0 0 0 0,0 0-5 15,2-2 2-15,6-3 2 0,-1-1-2 16,1-1-1-16,1 0-1 0,-2-2-2 0,-1-1 1 15,-2 0-1-15,1 1-3 0,-5 1-2 16,2 1 5-16,-2-1-2 0,0 0-1 16,-5 1 0-16,-3 1 2 0,-4 2-3 15,-2 3-1-15,-2 1 2 0,-2 0 0 16,-2 3-2-16,4 7 0 0,1-1 2 15,1 4 2-15,1 2 0 0,4 0 4 16,0 4 0-16,4 1 2 0,3 2-2 16,2-1-2-16,0 0 2 0,7 0 0 15,2-3 0-15,2-1-2 0,3-3-2 0,1-1 2 16,2-3-3-16,2-4 0 0,-1 0-1 15,1-5-1-15,1-1 0 0,-1 0-11 16,1 0-11-16,-1 0-8 0,-4-2-32 16,1-5-26-16,-4-1-93 0</inkml:trace>
  <inkml:trace contextRef="#ctx0" brushRef="#br0" timeOffset="214359.26">10569 10327 416 0,'-7'0'63'0,"1"0"-36"0,-1 0 11 16,-1 0-17-16,5 0-11 0,-2 2 2 16,5 1-7-16,0 1-7 0,0 4 2 15,0 0 0-15,8-1-10 0,4-3-15 16,1 0-11-16,7-3-7 0,-2-1-13 15,4 0-9-15,1 0-40 0,1 0-52 16,-3-5 64-16</inkml:trace>
  <inkml:trace contextRef="#ctx0" brushRef="#br0" timeOffset="-214746.45">10817 10297 28 0,'0'-7'2'0,"0"3"164"0,-2-1-84 15,-7 2-56-15,0 2 21 0,-4 1-17 16,-2 0-9-16,-1 2 6 0,4 3-8 16,-2 3-5-16,1 0-9 0,6 0 0 0,2 1-3 15,2-1 0-15,3-1-5 16,0 0 2-16,6-2 1 0,0 0 1 15,4-4-3-15,-3 1 2 0,4-2 2 16,-1 0 1-16,-1 0-2 0,0 0 1 0,2-3 2 16,-3-3 8-16,-4 4 5 0,-1 0-9 15,-3-1 6-15,2 3 0 0,0 0-3 16,-2 0-6-16,1 0-2 0,-1 7 3 15,2 2 0-15,1 3-2 0,-2 3-3 16,-1 3 1-16,5 2-2 0,-3 3 0 0,4 0 2 16,-3 0-2-16,3 3-1 0,-1-2 0 15,-2-2 2-15,0 2-1 16,0 2-1-16,-1-1 1 0,-2-1 6 15,0-2 5-15,0-7-11 0,0-2 3 0,-8-2 1 16,0-1 3-16,-1-1 1 0,-4-2 8 16,2-1-1-16,-1-2-1 0,1-1-4 15,0-2-4-15,2-1 1 0,1 0-5 16,1 0-2-16,-1 0-1 0,3-6-7 15,2-2-18-15,0-1-25 0,3-8-32 0,-2-5-96 16</inkml:trace>
  <inkml:trace contextRef="#ctx0" brushRef="#br0" timeOffset="-214589.44">11029 10421 538 0,'0'-2'33'0,"0"0"-26"16,2 0-2-16,1-1-4 0,0 1 3 15,5-2-3-15,2 0-24 0,4-2-39 0,-6-2-96 16</inkml:trace>
  <inkml:trace contextRef="#ctx0" brushRef="#br0" timeOffset="-214202.42">11339 10237 10 0,'0'0'304'0,"-1"0"-244"0,1-1-8 16,0-1 1-16,0 2-3 0,0 0-1 15,0 0-10-15,-3 0-12 0,1 2-11 16,-1 7-7-16,-3 5 1 0,3 0-5 16,-2 2-3-16,0 0 0 0,2 2-2 15,-1-2 2-15,0 0-1 0,1-3-6 16,2 0-8-16,1-3-9 0,0-2-13 15,0-1-14-15,0-3-32 0,0-4-52 16,0 0-123-16</inkml:trace>
  <inkml:trace contextRef="#ctx0" brushRef="#br0" timeOffset="-213837.4">11463 10192 61 0,'19'-8'83'0,"-4"-2"57"0,2 3-96 16,-3 3 14-16,3 3-5 0,-3 1-18 0,2 0 8 15,1 2-9-15,1 5-6 16,-2 4-10-16,-2 2-6 0,-5 4 1 15,-7 2-8-15,-2 4 2 0,-2 2-1 16,-9 0 1-16,-3 3-3 0,-6-1-2 16,-1-1 0-16,-3-2 3 0,3-3-4 0,-1 1-2 15,3-7 2-15,4-1 2 0,2-5-3 16,7-3-1-16,0-3 2 0,3-3 2 15,1 0-2-15,2 0 0 0,0-5-2 16,0-3-1-16,8-2-2 0,1 0 2 16,1-1 0-16,1 2 2 0,-2 1-1 15,0 2-1-15,0 3 3 0,1 2 0 16,-1 0-2-16,2 1 0 0,-2 0 1 15,1 2 2-15,3 4-2 0,0 1-1 16,-1 1 2-16,2 1 0 0,0-2-1 0,0 1-2 16,0-1 0-16,0-2-4 0,0 1-14 15,0 0-31-15,-2-2 6 0,1-4-73 16,-2 0-129-16</inkml:trace>
  <inkml:trace contextRef="#ctx0" brushRef="#br0" timeOffset="-213507.38">11916 10298 74 0,'3'-1'317'0,"2"-1"-279"0,-5 2-11 16,3 0 3-16,-3 0-13 0,0 5 8 15,0 7 5-15,0 4-8 0,-2 4-10 0,-2 0-8 16,-3 3 2-16,1-2 1 0,2-1-1 16,4 0 0-16,0-2 8 15,0-2-6-15,10 0-1 0,3-4 20 16,-1-5-9-16,-1-6-16 0,3-1 2 0,-2 0 0 15,4-5 2-15,2-8-3 0,0-2-2 16,-3-2-1-16,-1 0 2 0,-2-3-1 16,-4 0-2-16,0 2-1 0,0-2-2 15,-2 0-6-15,0 0-5 0,0 1-11 16,0-2-6-16,2 0-13 0,0 0-32 0,-5-1-66 15,0 4-142-15</inkml:trace>
  <inkml:trace contextRef="#ctx0" brushRef="#br0" timeOffset="-211493.27">11108 10226 37 0,'2'0'103'0,"-2"0"-66"16,0-5 3-16,0 3 0 0,0-1-10 15,0 0-6-15,0 0-2 0,0 0 0 0,0-1-6 16,0 2-2-16,0 1-5 0,0 0 5 16,-2 1 7-16,2 0-10 0,0 0 4 15,0 0-2-15,0 0 3 0,0 0-4 16,0 0 2-16,0 0-3 0,0 0 1 15,0 0-3-15,-3 0-7 0,0 3 4 0,-3 3-3 16,0 4 1-16,-1 6-2 0,1-1 4 16,0 2-1-16,0 2-5 15,1-1 2-15,0 0 1 0,4 2-1 16,-1-1-2-16,-1 0 0 0,0 1 2 0,2-2 21 15,-2-6-17-15,3-2-6 0,0-3 2 16,0-3-3-16,0 1 2 0,0-2-3 16,0-1-5-16,1-1-10 0,4-1-9 15,-2 0-9-15,1 0-14 0,4 0-13 16,-5 0-34-16,0-4-81 0</inkml:trace>
  <inkml:trace contextRef="#ctx0" brushRef="#br0" timeOffset="-211193.25">10956 10381 10 0,'-1'0'208'0,"-1"0"-147"16,-1 0-10-16,3-2 5 15,0 0-11-15,0-2-10 0,0-1-6 0,9 0-15 16,2 1 5-16,5-2-2 0,1 3-4 15,3-1-4-15,2 2-4 0,2 1-2 16,0 1-2-16,0 0 0 0,0 0 0 16,-4 0-5-16,3 0-17 0,-3 3-22 15,0 1-25-15,-6-1-46 0,-1 1-138 0</inkml:trace>
  <inkml:trace contextRef="#ctx0" brushRef="#br0" timeOffset="-205792.94">19454 3049 0 0,'1'1'10'0,"-1"-1"96"15,2 0-56-15,-2 0-28 0,0 0 18 16,0 0-9-16,0 0-8 0,0 0-6 16,1 0 4-16,1-2 1 0,-2 0 0 15,1 0-2-15,-1 0-7 0,4 0 0 16,-3-1-3-16,4 2 3 0,-4-2 0 15,2 2 1-15,-1 1-1 0,-2-2 2 16,0 2-4-16,1 0-3 0,-1-1 2 16,0 1-2-16,0 0-4 0,0 0 1 15,0 0 2-15,0 0-2 0,0 0-7 0,0 0 3 16,0 0 1-16,0 0 1 0,0 0-2 15,0 0 3-15,2-2 0 0,0 0 2 16,-1 1 1-16,-1-1-3 0,0 1 3 16,0-1 0-16,0 0 0 0,0 0-4 15,0 0 2-15,-1 1 0 0,-7 0-6 0,-1 1 1 16,-5 0 1-16,-5 2-1 15,-1 4 0-15,0 3 0 0,0 0 2 16,-2-1-1-16,2 3 0 0,-1-3 1 16,4 2 3-16,3 2-3 0,7-1 0 0,-1 1 0 15,5 0-4-15,3 2 0 0,0-1 1 16,9 3 0-16,5 0 1 0,-1 0 1 15,5 1-2-15,2-2 1 0,-1-1 2 16,3-1-1-16,-1 1-2 0,-2-3 1 16,-2 0 1-16,-3 0 0 0,-3-2-2 0,-5 0 1 15,-3-1 3-15,-3-2-3 0,0 2 1 16,-5 0 2-16,-5 2 1 15,-6 0 1-15,-1 1-4 0,-2 1 1 16,-2-1 1-16,2 0 0 0,0-1-5 0,4-2 2 16,1-1 1-16,5-2-1 0,3-2 1 15,2 0-7-15,4 0-13 0,0-1-19 16,0-1-17-16,8-1-20 0,8 0-27 15,-2-6-142-15</inkml:trace>
  <inkml:trace contextRef="#ctx0" brushRef="#br0" timeOffset="-205163.9">19713 3333 61 0,'0'-4'-6'15,"0"-3"252"-15,0 1-198 0,0 1 4 16,0-1-1-16,0 2-13 15,0 1-10-15,-2 1-3 0,0 2-5 0,2 0-4 16,0 0-3-16,-1 0-8 0,-1 1-7 16,-1 10 1-16,3 3 3 0,-3 5 0 15,-1 4-4-15,0 1 3 0,0 6-1 16,-2 0 4-16,-1 3-2 0,1 1 0 15,-2 2 0-15,1-2 0 0,0 1-2 0,0-3 0 16,-1-2 0-16,2 1 2 0,0-9 3 16,1-2 3-16,2-8-5 0,0-6-2 15,0-3 2-15,3-1 1 0,-2-2 2 16,1 0 5-16,-3-5 1 0,3-5-6 15,-1-5-4-15,2-4 4 0,0-3-1 16,0-2-2-16,0-4 2 0,3-3-1 16,4-5-1-16,0-4-3 0,6-3 0 15,-1-1 1-15,4-2-1 0,2-1-1 16,6 2-3-16,0 4 1 0,3 6-6 0,-1 8 4 15,-1 7 0-15,-3 5 6 0,-2 5-5 16,-2 2 1-16,-2 3 1 0,-4 4 1 16,-2 0 0-16,-3 1 0 0,-4 0 1 15,0 4-1-15,-3 4 1 0,0 3 0 16,0 3 0-16,-7 0 1 0,-4 2-1 15,0 1 0-15,-3-2 1 0,0-2 2 16,0 1-1-16,-1-2-2 0,-2 1 3 16,1-2-1-16,4-2-1 0,1-2-2 15,3 0 1-15,2-1 0 0,1-1-6 0,4 0-19 16,1 0-21-16,0-3-31 0,7-2-26 15,3 0-112-15</inkml:trace>
  <inkml:trace contextRef="#ctx0" brushRef="#br0" timeOffset="-204072.84">20040 3272 36 0,'-2'1'6'0,"1"-1"188"16,-3 0-157-16,4 0-1 15,0 0 3-15,0 0-3 0,0 0-15 16,0 0-5-16,0 0-5 0,0 0-7 16,0 0 0-16,0 0 8 0,0 0 7 0,0-3 2 15,2 0-5-15,3-5-5 0,2-1 2 16,3-3 0-16,4-1-6 0,0-3 4 15,3 0-2-15,1-3 2 0,-1-1 0 16,0-3-3-16,2-1 0 0,-5-2 4 16,0-2-6-16,-2-1 1 0,1-4-5 0,-4-1 2 15,0 3-4-15,-2 1 3 0,-6 6 2 16,2 6-6-16,-3 6 7 15,0 4 3-15,0 3-1 0,0 3-4 16,-4 1 0-16,2 1-1 0,-1 0-3 0,-5 8-4 16,0 7-2-16,-2 5 8 0,-3 4-4 15,4 2 2-15,-2 4 2 0,-1-2-2 16,1 4-2-16,0 1 3 0,0-1-2 15,2-2 2-15,3 1 0 0,-1-5-1 16,1-2-1-16,1-3 2 0,4 0 1 0,-1-3 0 16,2 2-3-16,0-3 1 0,7-3 0 15,2 1-1-15,3-5-1 0,2-3 1 16,3-2 3-16,3-5-1 15,5 0 0-15,2-1-1 0,0-9 2 0,1-1-2 16,-1-2-2-16,-2 0 2 0,-4 0 0 16,-5 0 0-16,-7 3-1 0,-4 0 3 15,-5 2 0-15,0 1-1 0,0 2 1 16,0 1 0-16,-2 2-2 0,-4 0 1 15,0 2-6-15,-2 0 2 0,2 4-3 0,1 3 3 16,1 3-1-16,0 1-1 0,3 1-2 16,-1 1-5-16,2 1 1 0,0-1 3 15,0-1 6-15,2 0-2 0,3-2 2 16,2-3 2-16,1-1-1 15,3-2 1-15,-2-3-1 0,4-1 4 0,-3 0-2 16,1-5 0-16,6-4 1 0,0-4 1 16,0-5-2-16,2 0-3 0,0 0 2 15,-5-3 1-15,-2-1 1 0,0-1 1 16,-5-2-2-16,-1-4 6 0,2-2-5 15,-2-4 1-15,-3-1-2 0,3-2-1 0,-3 0 2 16,2 3-2-16,-1 6-2 0,0 7 4 16,-1 7-1-16,0 8 0 0,-3 2 3 15,0 4-3-15,0 1 1 0,0 0-3 16,0 0-2-16,0 0 3 0,0 0-4 15,0 5 1-15,0 5 1 0,1 3 2 16,-1 3 0-16,0 2 0 0,0 4 0 16,0 3 1-16,0 3 0 0,-1 5-2 15,-4 0 1-15,0 2 1 0,2 1-1 16,0-2-2-16,0-1 0 0,3-5 0 0,0 0 2 15,3-6-2-15,2-4 0 0,0-5 1 16,-5-3-1-16,1-8 2 0,1 1-1 16,-2-3 2-16,0 0 7 0,0-5 0 15,0-7-5-15,0-2-2 0,0-3-2 16,1-2 3-16,5 0-3 0,4 1 1 15,-3 2-1-15,4 2-1 0,-1 2-2 16,0 3 3-16,3 4-2 0,-2 2 1 16,1 2-1-16,-3 1 0 0,2 0-3 15,2 0-13-15,-1 2-13 0,5 3-9 0,8 2-10 16,4-3 23-16,6 2 20 0,-1-1-98 15,-3-2-62-15</inkml:trace>
  <inkml:trace contextRef="#ctx0" brushRef="#br0" timeOffset="-202739.77">21097 3200 9 0,'0'-3'19'16,"2"-1"214"-16,-2 0-182 0,0-1 3 16,0 0 1-16,0 1-2 0,0 1-12 0,0 0-9 15,0 1-7-15,1 2-10 0,-1-1-6 16,0 1-3-16,0 0-5 0,0 0-4 15,0 0-1-15,2 1-2 0,-1 7 6 16,-1 2 0-16,0 3 0 0,0-2 2 16,0 2 0-16,0 1 0 0,0-1-1 0,-3-3-1 15,-2 2 2-15,4-4 0 0,-2-3-1 16,1-1 2-16,2-3 1 15,0-1-3-15,0 0 1 0,0 0 7 16,0 0 1-16,0-4 0 0,0-3-10 0,3-3 0 16,2-3 0-16,1 2 0 0,2-5-1 15,3-1 2-15,1 3-3 0,5-4-3 16,-1 1 0-16,4 4-7 0,-1 1-3 15,1 4-3-15,-2 4 2 0,1 2 1 16,-2 2 7-16,-3 0-4 0,0 0 5 0,-5 2 2 16,0 3 2-16,-1 0 4 0,-3-1-2 15,-2 0 1-15,0-3 0 0,-1 2 0 16,-1-2 0-16,-1-1 2 15,0 0-3-15,0 0 4 0,0 0 6 0,0 0 6 16,0 0 3-16,0 0-5 0,0 0-1 16,0-5 1-16,0 0 1 0,0 2-3 15,-4-4-2-15,2 3 2 0,0 0-8 16,-2-1 2-16,1 2 1 0,0 1-1 15,-2-1-2-15,2 3 1 0,-2 0-5 0,1 0 3 16,-1 0-3-16,-1 5 2 0,-1 3-3 16,0 3 3-16,-1 2-1 0,0 1 0 15,2 1 0-15,0 2 0 0,3 0 1 16,0-1-2-16,3-1 0 0,0-2 2 15,0-3-1-15,4 1-1 0,2-3 1 16,1-3 1-16,5-2-2 0,0-2 2 16,2-1 2-16,2-1 0 0,1-7 0 15,0-3-1-15,-1 0 0 0,-1-2-1 16,-1 0 2-16,-2-2 0 0,-2 1-3 0,-1-2 3 15,-3 1 0-15,-3 4-5 0,2-2 4 16,-3 7 2-16,-2 1-3 0,1 3-1 16,-1 2 0-16,0 0 1 0,0 0-2 15,0 0-2-15,0 0 0 0,0 0 0 16,0 4-3-16,-1 5 2 0,1 1 4 15,-7 3 1-15,6-2-1 0,-2 3-1 16,1-3 1-16,1 0 0 0,1-3 0 16,0 0 0-16,0-2 0 0,0-1 1 15,4-1-1-15,1-1-1 0,4 0 1 16,5-3 3-16,2 0 0 0,5 0-1 0,3-5-1 15,-1-4 1-15,-3 3-1 16,-1-1-1-16,-9 1 1 0,-2 1-1 0,-3 1 2 16,-1-3 1-16,-2 3-2 0,1-2 3 15,-3 0-3-15,0 3-3 0,0 0 1 16,0 1 2-16,0 2-3 0,0 0 0 15,-1 0-4-15,-3 3 2 0,1 5-1 16,0 2 3-16,0-2-1 0,2 4-3 16,-2-2-2-16,3 1 0 0,-2 0 3 15,2 0 0-15,0-4 1 0,0-2-3 0,0 0 2 16,0-3 4-16,5-1-1 0,1-1 0 15,5 0 2-15,3 0 3 0,4-4-1 16,9-8-2-16,5 0 0 0,7-2 0 16,3-3 0-16,-5 0 0 0,-3 0-1 15,-3-2 2-15,-6-2 0 0,-2-2 0 0,-1-3 2 16,-5-2 6-16,-5-4-2 15,1-1-3-15,-6-5 3 0,1-3 0 16,2-1-9-16,-4 0 2 0,-3 4 2 16,1 8-4-16,-4 11 3 0,0 9 0 0,0 6 11 15,0 4-5-15,0 0-13 0,-6 11-3 16,-5 6 8-16,-4 10 6 0,-4 7-1 15,2 7-4-15,0 3 5 0,0 4-3 16,3 4-2-16,-1 1 0 0,2-1 2 16,6-3 2-16,3-7-4 0,4-7-1 0,8-5-3 15,11-6 3-15,3-4-9 0,1-5-13 16,2-6-9-16,-4-7-8 15,1-2-29-15,-7-4-56 0,-4-12-116 16</inkml:trace>
  <inkml:trace contextRef="#ctx0" brushRef="#br0" timeOffset="-202515.75">21664 2877 571 0,'-3'0'67'0,"2"0"-53"15,1 0-19-15,0 0-7 0,0 5 12 16,4 3-15-16,7 0-35 0,2-6-64 15,1-2-232-15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05T09:12:23.26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15062 7925 6 0,'0'0'5'0,"0"0"127"0,0 0-104 15,0-1 3-15,0-1-2 0,0 0 0 16,0 2-2-16,0-3-8 15,0 1-2-15,0 1-5 0,0-2 2 16,0 1 2-16,0 1 1 0,1-2-1 0,1 0 0 16,-1 1 8-16,-1-1-5 0,0 1-3 15,2 0 2-15,-2 2-6 0,0 0-1 16,0 0 1-16,0 0-4 0,0 0 0 15,0 0-2-15,0 0-3 0,0 0-3 16,0 13-1-16,0 5 4 0,0 9 2 0,0 6 4 16,0 5-6-16,0 5 2 0,0 5-2 15,-3 2 1-15,1 3 2 0,1 3 0 16,-3-2-5-16,4 2 2 15,0-4-3-15,0-2 2 0,0-4-1 0,2-2 1 16,1-5 0-16,2-1 1 0,-1-7-1 16,0-5-2-16,0-5 1 0,-1-4 0 15,0-7-1-15,0-1 0 0,-1-3 1 16,0-2 0-16,1-1-2 0,-3-2 1 15,0-1 2-15,0 1-1 0,0-1-1 0,0 0 1 16,0 0 5-16,0 0-1 0,0-3-4 16,0-4-5-16,0-2-1 0,0-1-6 15,0-3-9-15,0-1-13 0,0-2-23 16,0-4-32-16,0-8-100 0</inkml:trace>
  <inkml:trace contextRef="#ctx0" brushRef="#br0" timeOffset="1135.06">15116 7887 1 0,'1'0'92'0,"1"0"-42"0,-2-2-19 0,0 2 9 16,0 0 0-16,1 0-13 0,-1-1-3 15,0 1-2-15,0 0-8 0,0 0 5 16,0 0 9-16,0-2-12 0,0 1-4 15,0 1-4-15,2-1-5 0,1 0 6 16,3 1-2-16,2-2 3 0,0 2 3 0,3 0-5 16,1 0 0-16,0 7-1 0,4 5-3 15,-1 2 15-15,6 1-13 0,-1 4 2 16,5-1-5-16,-5 2-1 15,1 2 0-15,-2-2-1 0,-2-2 2 0,0 0-2 16,-1-2-1-16,-2-1 2 0,-4-2-1 16,1-4 0-16,-4-2-1 0,-1-2 1 15,1-2 0-15,-2-2-2 0,0-1 1 16,-2 1 2-16,3-1-1 0,-1 0-3 15,-2 0 3-15,1 0 1 0,0 0-2 0,-3 0-1 16,-1 0 1-16,2 0 1 0,-2 0-1 16,1 0-2-16,-1 0 1 0,0 0 1 15,0 0 2-15,2 2-6 0,-2-2-3 16,0 1 0-16,1 2-2 0,-1-2-5 15,0 1-6-15,0 1-3 0,0-3-10 16,0 2-11-16,0 1-16 0,0-2-24 16,0-1-25-16,0 0-6 0</inkml:trace>
  <inkml:trace contextRef="#ctx0" brushRef="#br0" timeOffset="2156.12">15485 8135 6 0,'1'0'103'15,"-1"0"-73"-15,0 2-16 0,0 1 17 16,3 0-2-16,1 0-1 15,-1 1-9-15,1 0 2 0,1-2-5 0,1 2 1 16,-3-2 1-16,2 0-5 0,-4 0 2 16,-1-2-2-16,0 0 3 0,0 0-1 15,0 0 2-15,0 0-5 0,0 1-4 16,0-1 3-16,0 0-1 0,0 0-6 15,0 0-4-15,0 0 3 0,0 0-1 0,0 0-1 16,0 0-2-16,0 0 2 0,0 0 0 16,2 0-2-16,0 0-1 0,2 0 1 15,2 0 5-15,2 0-4 0,3 0 1 16,3 0 4-16,0 1 0 0,6 0-2 15,3-1-2-15,4 0 2 0,-1 0-1 16,5 0-2-16,-1-1 2 0,1-3-4 16,0 1 4-16,-2-2-2 0,-3 2 0 15,-4 0 1-15,-3 0 0 0,-7 2-3 16,-4 1 0-16,-5 0-9 0,-2 0-5 15,-1 0 12-15,0 0 2 0,0 0-1 0,-4 0-7 16,1 2-4-16,-2-1-6 0,3 0-8 16,-1 0-29-16,2 1-44 0,-5-2-48 15</inkml:trace>
  <inkml:trace contextRef="#ctx0" brushRef="#br0" timeOffset="3164.18">15173 8876 17 0,'0'0'53'16,"-1"0"-33"-16,1 2 9 0,0-2 6 15,-3 0-1-15,3 0 2 0,0 0-5 16,0-2-10-16,0-3-6 0,1-2-5 0,2-2 3 16,5-1 1-16,0-2-7 0,1-1 5 15,2-1-3-15,1-3-1 16,2-1 3-16,2 0-2 0,-1-2-5 15,2-3 1-15,3 1-4 0,-1 0 2 0,-5 2 1 16,1 4-3-16,-5-1-1 0,1 2 0 16,-4 3 3-16,0 2-3 0,-6 6-1 15,2 1 4-15,-3 1 3 0,0 2-4 16,0 0-3-16,0 0 2 0,0 0-3 15,0 0 2-15,0 0 1 0,0 0-3 0,0 0 0 16,0 0-3-16,0 0-1 0,0 0 3 16,0-1 1-16,0 1 0 0,2 0 1 15,-2-2 1-15,0 2 1 16,0 0-1-16,0-1 0 0,0 1 0 0,0 0 0 15,0 0-2-15,0 0-4 0,0 0-15 16,0 0-9-16,0 4 1 0,0 1-29 16,0-1-50-16,0-1-13 0</inkml:trace>
  <inkml:trace contextRef="#ctx0" brushRef="#br0" timeOffset="3887.22">15421 8599 130 0,'-3'0'70'0,"3"0"-22"0,0 0-1 16,0 0-12-16,0 0-21 0,3 0-13 16,5 0 4-16,6 0 3 0,0 0-5 15,8 0 2-15,4-4-2 0,3 0 8 16,7-1-4-16,0 1-6 0,1 3-2 15,2-1 6-15,-2 0-3 0,0 2-3 16,-3 0 4-16,-1 0-2 0,-5 0-1 16,0 0-1-16,-5 0 2 0,-3 0 0 15,-3 0-1-15,-6 0 0 0,-2 0 0 0,-4 0 0 16,-2 0 1-16,0 0-2 0,-1 0 1 15,-1 0 0-15,-1 0 1 0,2 0-1 16,1 0 2-16,-3 0-2 0,1 0 0 16,1 0 1-16,-2 0-2 0,1 0 2 15,3 0-1-15,-3 0-1 0,2-1 1 16,0 1 1-16,0 0 0 0,1 0-2 15,0 0 1-15,1 0 0 0,-1 0-3 16,0 0 2-16,-1 0-9 0,0 0 3 16,-2 0 7-16,-1 0-4 0,2 0 1 0,-1 1 3 15,-1-1-1-15,0 0 0 0,0 2-3 16,0 0 0-16,0-1 1 0,0 1-2 15,0 0-4-15,0-2 7 0,0 0 3 16,0 0 0-16,0 0-1 0,-3 0 0 16,-1 0 2-16,1 0 3 0,-2 0-1 0,2 0 1 15,0 0 2-15,1 0-3 16,1-2-1-16,-2 0 1 0,3 0 0 15,0-3 0-15,-2-1-6 0,2-5 7 16,0-2 2-16,0-1 2 0,0-6-4 0,0-3 2 16,0-1 2-16,2-5 0 0,-2-1-3 15,1-2 2-15,-1 0-7 0,0 0-1 16,0 1 3-16,0 0-2 0,0 4-1 15,0 5-2-15,0 4 3 0,-1 6 1 16,-6 4-1-16,3 1-2 0,1 3 0 0,-1 2-3 16,4 1-5-16,-1 1-10 0,1 0-17 15,0 0-39-15,0 0-48 16,-2 4-46-16</inkml:trace>
  <inkml:trace contextRef="#ctx0" brushRef="#br0" timeOffset="5108.29">14711 7330 0 0,'0'-3'126'0,"0"-1"-81"0,0 1-1 16,0 1-5-16,0-2 6 0,0 2-10 0,0 1-9 15,0-1-5-15,0 2-3 0,0 0-2 16,0 0 3-16,0 0-7 0,0 0-7 15,0 3-5-15,0 7 2 0,0 4 9 16,0 1-7-16,-1 3 0 0,-1 2 4 16,1-1-3-16,-1 0-3 0,0-1 2 15,2-4-3-15,0-1 2 0,0-3-2 16,0-4 0-16,0-2 2 0,0-4-3 15,0 0-3-15,0 0 5 0,0-1 4 16,5-11 2-16,3-3-3 0,1-4-5 16,2-4 2-16,1 0 0 0,-1-3-1 0,3 1-1 15,-1-1 2-15,-1 0-1 0,2 0-2 16,0 3 1-16,1 1 1 0,-2 3-1 15,-1 4 0-15,-1 2 0 0,-2 6 4 16,-2 4-1-16,-4 3-4 0,-3 0 2 16,4 2-2-16,-1 6 4 0,2 5-1 0,-2 2 0 15,0-1-1-15,-3 2 2 16,3 0-4-16,0 0 1 0,-3-4 2 15,4 3 0-15,-4-4-3 0,1 0 0 16,1-1 3-16,-1-6-2 0,-1 2-2 0,5-3 2 16,-2 0 1-16,5-3-2 0,1 0 2 15,5 0-2-15,1-7 3 0,3-5-2 16,2-1-2-16,-2-2-4 0,6 2 3 15,-4-2-3-15,0-1-3 0,0 6 5 16,-4 0-6-16,-4 5 6 0,-4 2 1 0,-5 0 1 16,1 3 4-16,-2 0-6 15,-2 0 1-15,0 2 4 0,2 7 6 16,-2 0-1-16,0 4 1 0,0 0 0 15,0-1-1-15,0 1 1 0,0 1-3 0,0-1 1 16,0 1-3-16,0 0 1 0,0-3 3 16,0 3 4-16,0-5-7 0,0 1-1 15,0-1-2-15,0-2 1 0,1-2 0 16,2 1-1-16,0-2-2 0,2 0 0 15,3-2 1-15,-1-2-17 0,3 0-12 0,2 0-16 16,-1-8 0-16,0-1-60 0,1-4-104 16</inkml:trace>
  <inkml:trace contextRef="#ctx0" brushRef="#br0" timeOffset="5318.3">15449 7178 104 0,'2'3'197'0,"-2"1"-165"16,0 0-22-16,0 3 36 0,0 5-1 0,-7 2-8 15,1 2 5-15,0 1-23 0,0-2-12 16,0 1-4-16,1 0 0 16,0 1-2-16,2-1-3 0,2-3 4 0,1-3-2 15,0-1-2-15,0 0-3 16,3-4-16-16,5 0-13 0,1-1-19 0,2-4-8 15,3 0 9-15,0 0-91 0</inkml:trace>
  <inkml:trace contextRef="#ctx0" brushRef="#br0" timeOffset="5568.31">15779 7158 29 0,'0'-6'176'0,"0"0"-124"0,-6 4-4 16,-2-1-4-16,-4 1-12 0,3 2 0 15,-4 0-4-15,1 5-7 0,-1 8-5 16,-4 3 1-16,3 5-3 0,2 3 2 16,-2 0-3-16,5 2-6 0,6 0 0 15,3-2 0-15,0-2-7 0,11-2-1 0,7-4 2 16,7-3-1-16,11-1 0 0,4-4-3 15,11-4-13-15,8-4-24 0,5 0-31 16,-4-4-60-16,-3-7-167 0</inkml:trace>
  <inkml:trace contextRef="#ctx0" brushRef="#br0" timeOffset="8008.45">16077 8273 62 0,'0'-2'26'0,"0"2"9"0,2-2 7 0,-2 2-15 15,0-2-6-15,0 2 2 0,0 0 2 16,0-1-7-16,-4-1 5 0,4 2 3 15,-1-2-7-15,-2 2-1 16,1-1 3-16,-1 1-3 0,2-3-6 0,-1 2 3 16,2 1-1-16,0-2 0 0,0 2-6 15,0 0-1-15,-1-1 0 0,1 1-2 16,0 0 0-16,0-1-4 0,0 1 2 15,0 0-3-15,1-5-2 0,7 3 1 16,4 0 2-16,1-2 1 0,5 0-1 16,2 3-2-16,7-4 2 0,4 1 2 0,3 1-3 15,3-1 0-15,6 1 0 0,-1 1 2 16,0 1-1-16,-1 1 0 0,-9 0-1 15,-1 0 1-15,-6 3 0 16,-5 0-2-16,-6 0 1 0,-3 0 0 0,-2-2 1 16,-4 2-2-16,-1-2-1 0,0-1 1 15,-3 0 1-15,4 0-1 0,-2 0 1 16,1 0 1-16,3 0 0 0,-3 0-2 15,-1-2 1-15,1 0-1 0,-4 1-6 16,0 0-2-16,0 0-9 0,0 1-3 0,0 0-11 16,0 0-26-16,0 0-43 0,0 0-62 15</inkml:trace>
  <inkml:trace contextRef="#ctx0" brushRef="#br0" timeOffset="8933.51">16057 8527 54 0,'0'0'24'16,"-5"0"21"-16,4 0-11 0,1 0-1 15,-5 0-4-15,3 0 3 0,2 0 2 16,-1 0-1-16,-1 0-10 0,2 0-1 16,-1 0 0-16,-1-2-4 0,2 0 0 15,0 0-3-15,0 0-6 0,0 0 1 0,0 0 0 16,0 2-4-16,0-1 2 0,0 0-4 15,0 1-2-15,0-1-4 16,0 0 0-16,8-3 2 0,3 1 2 16,1 1-1-16,2 1 0 0,3-2 1 0,3 2-1 15,4-1 0-15,2 1-1 0,4 0 2 16,2-1-1-16,2-2 0 0,5 0-1 15,3 1 2-15,-2-2-5 0,2-2 6 16,-2 1-3-16,-6-1-3 0,-4 1 3 16,-4 1 1-16,-7 1 1 0,-5 1-4 0,-5 1 2 15,-4 1-1-15,-4 1 1 0,2 0 0 16,-3 0 0-16,0 0 3 0,0 0-6 15,0 0 6-15,0 0-5 16,0 2 2-16,0 0-1 0,0-2 1 0,0 2 0 16,0-1 1-16,2 0-2 0,-1-1 0 15,1 0 2-15,-2 0-2 0,2 0 1 16,-2 1 1-16,0 0 0 0,0 1-5 15,0-1-6-15,0 2-4 0,0 1-4 16,0-1-15-16,0 2-20 0,0-2-22 0,-2-3-40 16,-1 1-54-16</inkml:trace>
  <inkml:trace contextRef="#ctx0" brushRef="#br0" timeOffset="11985.68">13804 8051 0 0,'0'0'144'0,"0"0"-101"16,0 0-4-16,0 0 17 0,0 0-17 15,0 0-7-15,0 0-6 0,0-1 0 16,0 0-10-16,0 1-3 0,0-2 0 15,0 1 0-15,0 0-7 0,0-4-3 0,0 2-5 16,11-3 3-16,0-3-2 0,4 2 1 16,6-4-1-16,-1 2 2 15,1 0 0-15,6-1-7 0,-4 1 3 16,2 1-3-16,0 2-10 0,-4 3 1 0,-2 0 6 15,1 2-2-15,-1 1-2 0,-2 0 8 16,0 0 3-16,0 0-2 0,-2 6 0 16,-2 0 4-16,-2 0 0 0,-4 2 1 15,0 2-2-15,-4 1-1 0,0 0 2 16,-2 1 1-16,1-2-1 0,1 1-1 0,0-1 2 15,2 0 0-15,6 0-2 0,1-2 0 16,2-1 17-16,6-3-12 0,0-1-3 16,2-1-2-16,3-2 3 15,0 0 0-15,-1 0-4 0,7-2 2 16,-4-4 2-16,-1-2-1 0,0 0-2 0,-7 0-1 15,-3 0 2-15,-4 4 0 0,-4 0-1 16,-5 1-3-16,0 3 4 0,-3 0 2 16,1-1-4-16,-1 1 1 0,2 0 1 15,-2 0-1-15,2 0 3 0,2 6-3 16,-4-1 2-16,2 3-1 0,1-1-3 0,0-1-2 15,2 0 4-15,1 0-6 0,2-2-2 16,4 0 5-16,2 0 13 0,-2-3-12 16,5 1-16-16,-1-2 18 15,1 0-11-15,5 0-8 0,4 0 10 0,2-5-34 16,3 1 10-16,-2 1-31 0,-2-1-7 15</inkml:trace>
  <inkml:trace contextRef="#ctx0" brushRef="#br0" timeOffset="12810.73">13779 8519 3 0,'5'-2'-3'16,"-2"-2"141"-16,2-2-111 0,1 1 4 15,3-2 10-15,1 0 0 0,5-1-9 16,4-3-7-16,4-2-5 0,5-1-5 0,0-2-4 16,1 2-3-16,2 0 2 0,-4 3-1 15,-7 6-6-15,-2 1-1 0,-7 4 0 16,-1 0-2-16,-4 0 0 0,0 7-2 15,-1 2 4-15,-2-1-1 0,0-1-2 16,0 0 2-16,2 3 2 0,-2-2-2 0,1 2-2 16,3 1 2-16,-1-1 0 15,1 1-1-15,3 0 0 0,-1-1 0 16,5 2 0-16,-2-2 0 0,2-2 0 15,5-4-2-15,1-2-2 0,3-2 0 0,-1 0-5 16,-3 0 1-16,-1-4 3 0,-2 0-3 16,-2 0 1-16,-5-2 6 0,-1 4 2 15,-2 0-1-15,-3-2-1 0,0 4 1 16,2 0 2-16,-4-1-3 0,3 1 2 15,-1 0 0-15,3 0 3 0,0 0-4 16,0 0 1-16,-1 0-1 0,4 0 0 0,2 1 0 16,3-1 0-16,1 4 3 15,3-4 1-15,-5 1-5 0,0 0 0 16,-4 1 1-16,0 0-2 0,-1 1-3 0,-2-2-3 15,1 1 0-15,0 0 5 0,3-2-12 16,4 0-14-16,3 0 14 0,3 0 15 16,2 0-108-16,-5-1 14 0,-3-3 5 15</inkml:trace>
  <inkml:trace contextRef="#ctx0" brushRef="#br0" timeOffset="13501.77">13896 8829 2 0,'6'2'95'0,"-1"0"-75"16,2 0 12-16,1 0 26 0,4-2-21 0,4 0-11 16,3 0-1-16,4 0-6 0,2-2-6 15,1-1-6-15,2-3 0 0,3 1 0 16,-5 1 0-16,2 0-4 0,-5 3-2 15,1-2 3-15,-3 3-4 0,-2 0 2 16,-4 0 1-16,-4 0-2 0,2 0 1 0,-6 0-3 16,0 0 1-16,-1 4 2 0,0 0-1 15,0 5-1-15,0 0 0 0,2 0 2 16,-2-1-2-16,1 2 0 0,4-3 0 15,-1 0-1-15,1-1 2 0,5-2-8 16,4-2-16-16,2-2-35 0,-1 0-49 0,1-10-38 16</inkml:trace>
  <inkml:trace contextRef="#ctx0" brushRef="#br0" timeOffset="14257.81">14593 8486 55 0,'-4'0'67'0,"1"0"-24"0,0-2 12 0,1 1-7 16,0-1-14-16,1 2 6 0,-1-1-10 15,1 1-11-15,1 0-8 0,0 0-6 16,4 0-4-16,7 0 2 16,2 0 0-16,1 0 4 0,1 0 1 0,4 0-4 15,-2 0 5-15,3 1-2 0,-5 1-1 16,1 2-6-16,-2 2 2 0,-5-1-1 15,-3 3 1-15,1-1 0 0,-4 2-2 16,-3 1 0-16,0 3 1 0,0 2-2 16,-5 0-3-16,-1 2 4 0,-3 0-6 0,-1 2-1 15,-1-1 2-15,1 0-5 0,-3 2-2 16,2 0-7-16,-3-1-20 0,3-2-24 15,4-4-50-15,-4-4-60 16</inkml:trace>
  <inkml:trace contextRef="#ctx0" brushRef="#br0" timeOffset="14758.84">14559 8817 41 0,'3'0'83'0,"2"0"-82"0,6 0 4 16,0 0 21-16,4 0-11 0,4 0-4 16,-1 0-5-16,4 0 0 0,-2 0 2 15,0 0 0-15,1 0 0 0,-4 0 5 16,-3 0 6-16,-4 4 5 0,-3 4-16 15,-7-2-4-15,0 5-2 0,-5 1 5 16,-3-1-9-16,-4 2 2 0,-4 1-9 16,1 1-13-16,1-4-42 0,-2-1-43 15</inkml:trace>
  <inkml:trace contextRef="#ctx0" brushRef="#br0" timeOffset="15371.87">14719 7987 145 0,'1'1'18'15,"3"0"-11"-15,0 1 29 0,6 1-2 16,-1-1 4-16,3 0-3 0,1-1-7 16,1 0-8-16,-2 2-6 0,0-2-1 0,-4 3-5 15,-2 4-3-15,-1 0-2 0,-5 4 1 16,0 2 0-16,0 2-1 0,-5 3-4 15,-2 2-5-15,-1 2 0 16,-3-2-26-16,3 1-24 0,-1-1-24 0,0-2-70 16</inkml:trace>
  <inkml:trace contextRef="#ctx0" brushRef="#br0" timeOffset="17457.99">16638 8480 64 0,'0'0'27'0,"0"0"-8"15,0 0 17-15,0 0-14 0,0 0-8 16,0 0 8-16,0 0 0 0,0 0 5 16,0-2-9-16,0 0 0 0,0 1 7 15,0-4-9-15,-1 3 2 0,1 0-3 16,-3 1 2-16,3-1-9 0,-2-1 0 0,1 2 2 15,1 1-2-15,0 0-3 0,0 0 0 16,0 0 0-16,0 0 0 0,-2 0-3 16,2 0-4-16,0 0-1 0,0 0 1 15,6 0 3-15,5 2-1 0,5 2 0 16,1-3 2-16,4 2-1 0,1-2-1 15,4 4 0-15,2-5 1 0,3 0-1 16,5 0 0-16,-2 0 0 0,-1 0 3 16,-1-2-4-16,-2 2 1 0,-4 0-2 15,-4 0 2-15,-2 0-5 0,-3 0-2 0,-2 2-1 16,-1 0 2-16,-3 2-4 0,0 1-1 15,-5-3-1-15,-1 1 6 0,-2 0 0 16,0-2 3-16,-3 0 2 0,2 0 2 16,-2-1 0-16,0 0-2 0,0 0 14 15,0 0 1-15,0 0 0 0,0 0-4 0,0 0 3 16,0 0-4-16,0 0-6 15,0 0 1-15,0 0 1 0,0 0 2 16,0 0-2-16,0 0 0 0,0 0 1 16,0 0 10-16,0 0-5 0,0 0-3 0,0 0 1 15,0 0-7-15,0 0-3 0,-3 7 0 16,1 4 2-16,-1 5 1 0,3 2-3 15,-2 4 0-15,1 2 7 0,1 3-6 16,0 2 1-16,0 4 0 0,-2 3 1 16,-1 4 14-16,0-4 0 0,3-3-12 0,0-3-2 15,-2-1 2-15,2-2 3 0,0 0 1 16,0-5-2-16,0-4-2 15,4-1 0-15,2-5-3 0,-5-3 1 16,4-4-1-16,-3-2-1 0,-1-3 0 0,2 0-2 16,0 0 5-16,0 0-1 0,4-1 1 15,-1-6 1-15,2-2-3 0,-2 1-6 16,0-2-4-16,0-1-14 0,0 4-10 15,2-2-26-15,-2 2-25 0,-6-1-74 16</inkml:trace>
  <inkml:trace contextRef="#ctx0" brushRef="#br0" timeOffset="18011.03">16689 9064 68 0,'-3'0'35'0,"0"0"6"15,-1 0 11-15,0 0-14 0,3 0-2 0,-2 0-4 16,1 0 1-16,2-1-8 0,0 0-3 16,-1 0-3-16,1 1-6 0,0 0-11 15,0 0-3-15,9 0 9 0,7 0 9 16,4-1-6-16,8-2 0 0,4-2-5 15,7-2-1-15,6-2 5 0,6-2 2 16,5-1 2-16,3 2-5 0,-3 0 1 16,-2 3-5-16,-5 1-5 0,-4 1 4 15,-3 3-3-15,-1 0 4 0,-1 0-3 16,-3 2 3-16,-1-1-3 0,-5-1-2 0,-3 0 0 15,-2-1 4-15,-3-2-3 0,-3 2 0 16,-6-1-1-16,-6 1 1 0,-3 2-1 16,-4 1-1-16,-1 0 2 0,0 0 5 15,0 0-4-15,-6 0-8 0,-2 1-8 16,-2 4 3-16,2 2-6 0,0 3-15 15,2-3-10-15,-2 2-26 0,-1-1-52 16,-1-2-61-16</inkml:trace>
  <inkml:trace contextRef="#ctx0" brushRef="#br0" timeOffset="19391.09">17060 9178 60 0,'-6'0'17'0,"1"0"11"0,0 0 9 0,1 0-9 16,1 0 4-16,-2 0 3 0,0 0 6 15,2 0-3-15,0 0-11 0,0-1 0 16,0-1 1-16,0 2-5 0,-2-3-3 16,2 3 5-16,0 0-3 0,1 0-3 15,2 0-3-15,0 0 0 0,-1-1-4 16,1 1-5-16,0 0-6 0,1 0-5 15,10-1 0-15,6-1 9 0,7-2-2 16,2 1 0-16,2-1-2 0,1 1-1 16,4-1 1-16,-2 1 0 0,1-1-1 0,-5 0 0 15,-1 1 0-15,-7 0 1 0,-2 1-1 16,-3-1-1-16,-6 2 1 0,-4 1 1 15,-2-1-3-15,-2 1 1 0,0 0 4 16,0 0 0-16,0 0-3 0,0 0-4 16,-3 0-3-16,0 0 0 0,-2 0-2 0,3 4-12 15,-2 0-8-15,1 2-15 16,-2-2-15-16,0 1-35 0,1-2-71 15</inkml:trace>
  <inkml:trace contextRef="#ctx0" brushRef="#br0" timeOffset="19720.12">17167 9307 138 0,'0'0'60'16,"0"0"-34"-16,0 0 28 0,0 0-1 15,0 0-16-15,0 0-20 0,5 0-4 16,4 0 4-16,5-3 7 0,1-1-8 0,-1 0-9 16,3 1-2-16,-1-2 8 0,-1 2-6 15,1 1-5-15,-4 2-1 16,-1 0-1-16,-3 0-20 0,1 0-20 15,-1 0-20-15,-2 0-42 0,-1 0-86 0</inkml:trace>
  <inkml:trace contextRef="#ctx0" brushRef="#br0" timeOffset="22063.26">16626 8222 23 0,'3'0'88'0,"-1"-3"-66"0,-2 0 17 16,3-1 4-16,-2 4-16 0,-1-2 0 0,0 1-3 15,0 1-11-15,0-1 1 0,0 1-4 16,0-1-6-16,0 0 1 0,0 0-2 15,0 0 5-15,0 1 2 0,0 0-5 16,0 0 5-16,-1 0 6 0,1 0-4 16,-2-1-1-16,2 1 0 0,0 0 1 15,0 0-7-15,0-1-2 0,0 1-1 16,0 0-2-16,0 0-4 0,6 0 2 15,2-2 1-15,6 0 5 0,3 1-3 16,0-2 0-16,2 3 1 0,2-1 2 16,1 0 1-16,1 0 0 0,4-1-3 0,-3 1 2 15,3-1-6-15,-2 1 2 0,-2-1 1 16,0 1 2-16,2-1-3 0,-5 0 0 15,3 0 1-15,-2 0 0 0,-1 0-1 16,0-2-1-16,-2 2 2 0,0 0 0 16,0-1-1-16,-1 2-1 0,-1-1 2 0,1 2-1 15,0 0 0-15,-2-1-1 16,-1 1 2-16,2 0 0 0,-4-1-1 15,2 1-1-15,2 0 1 0,1-3 3 16,1 1-3-16,4-1-2 0,-2-1 4 0,3 0 0 16,-1 1-3-16,0-1 0 0,-2 3 2 15,-1-1 0-15,-1 2-2 0,-1 0 0 16,-3 0 2-16,-3 0-1 0,1 0-1 15,-1-1-1-15,-1 1 4 0,-3 0-4 16,0 0 0-16,-1 0 0 0,0 0 1 0,0 0 0 16,0 0-1-16,4 0 4 0,0 0-2 15,6 0 0-15,1 0-2 16,-5 0 4-16,1 0-4 0,-1 0 2 15,-1 0 2-15,0 0-2 0,0 0-2 0,-3 0 3 16,1 0-2-16,0 2 1 0,-1-1 0 16,-2 0 0-16,2-1 2 0,-4 0-2 15,3 0 0-15,2 2-2 0,0-2 2 16,5 0 2-16,3 0-3 0,2 0 1 15,1 0-1-15,-1-2 1 0,-1 0 1 0,-1 1-1 16,2 1 0-16,-5-1-1 0,0 1 2 16,-3-1 0-16,-2 0-2 0,-4 1 1 15,-4-1 1-15,-1 1 1 16,2 0-1-16,-2 0-1 0,0 0 0 0,0 0 1 15,0 0-2-15,0 0 0 0,3 0 3 16,2 0-1-16,-2 0-1 0,3 0-1 16,-2 0 2-16,3 0 0 0,-1 0-2 15,-5 0 1-15,1 0 3 0,0 0-2 16,-2 0 1-16,0-1 0 0,0 1-1 0,0 0 2 15,0 0 0-15,0 0 0 0,0 0 1 16,0 0-7-16,0 0 6 0,-2 0-5 16,0 0 2-16,1 0 2 0,-1 0-4 15,1 1 1-15,-2 0 2 16,0 1 1-16,-1-1-6 0,1 1-6 0,-1-1-13 15,2 1-24-15,1-1-51 0,-2-1-110 16</inkml:trace>
  <inkml:trace contextRef="#ctx0" brushRef="#br0" timeOffset="22751.3">17910 8021 64 0,'0'0'66'0,"0"0"-25"0,0 0 7 0,0 0-13 15,0 0 0-15,-2 0 2 16,2-2-4-16,-3 1-8 0,1 1-8 15,2 0 0-15,0 0-5 0,0 0-1 16,0 0-9-16,0 0-4 0,0 0-1 0,5 0 5 16,1 3 0-16,5-2-4 0,3 1 4 15,0 0 1-15,5-2-2 0,-2 3-1 16,0-1 1-16,3 0 0 0,-2 1 0 15,1 0 1-15,1 0 0 0,-6 0 3 16,-1 2-4-16,-4-2-1 0,-3 2 1 16,-3 0 1-16,2-3-2 0,-4 2 0 15,-1 3 0-15,2-1 3 0,-2 0-2 16,0 2 0-16,0 0-1 0,-6-2 4 15,-2 1-2-15,-1 1-2 0,-4 2 3 16,-2 1 1-16,1 3-4 0,-6-2 1 0,1 1 4 16,4 3-2-16,-4-1-2 0,5-1-2 15,3 3 3-15,0-3-2 0,7 1-3 16,0 1-11-16,3-2-16 0,1 0-39 15,0-3-101-15</inkml:trace>
  <inkml:trace contextRef="#ctx0" brushRef="#br0" timeOffset="185031.58">20540 6516 149 0,'2'-2'51'0,"-2"2"-4"0,0 0-10 15,0 0-4-15,0 0-9 0,0 0-9 16,0 0-5-16,0 5 4 0,0 7-7 0,0 2 7 16,0 4 36-16,0 2-36 15,0-3 4-15,0 1-5 0,3 0 7 16,0 4-8-16,-3 0-6 0,5 3 4 0,-5-2-2 15,0 3 1-15,0 0-7 0,0-1 3 16,1 2-1-16,3 1 1 0,-3 1-3 16,2 1 0-16,0 0 0 0,-1 1 1 15,4 1-2-15,-4 3 0 0,1-2 3 16,0 3-2-16,0-3-4 0,0-1 4 0,2 2 0 15,-4 1 0-15,2 1-3 0,0-3 0 16,-1 1 6-16,3-1-3 0,-2-2-2 16,0 1 3-16,1 1-1 15,-4-2-1-15,4 2-1 0,-3-2 1 0,-1-1 3 16,2 2-4-16,-2 0 1 0,1 0-1 15,1 1 1-15,-2-1 1 0,3 0-3 16,-2-2 2-16,1 1 0 0,-1 1 0 16,3 0-2-16,-3 1 2 0,-1 2 1 15,0-2-3-15,0 1 2 0,0-1-1 0,0-2 1 16,0-4-3-16,0 2 4 0,0-1-2 15,0 0-2-15,0 3 3 0,0-1-2 16,0 0 1-16,0 2 2 16,0-1-3-16,-3 1 1 0,0-1 0 0,-2 2 1 15,4 0 0-15,-2-2-3 0,1 2 3 16,1 1 0-16,-4-3-1 0,2 4 0 15,-2-2 0-15,0 0 1 0,2 1-1 16,0-3-2-16,0 2 3 0,2-2 0 16,-2 0-1-16,1 2-1 0,0-2 1 0,1 0 1 15,1 0-1-15,-2-2-1 0,-1 2 2 16,2-1 1-16,-2 0-2 0,1 1-2 15,0 0 2-15,-1-1 2 16,2 2-2-16,-2-1 0 0,0 1 0 0,0 2 0 16,-1-2 0-16,-2 1 0 0,5-2 0 15,-4-2 9-15,5-1-11 0,-2-2-1 16,-1 1 3-16,0-1 0 0,3 0-1 15,-1-1 0-15,1 2 2 0,-2 0 0 16,2 1-2-16,-1 2 0 0,-1-1 2 16,1 0 0-16,1 3-1 0,-2-3-1 0,2 2 2 15,0 0 1-15,-2 1-3 0,2-1 1 16,0 0 2-16,0 0-2 0,0 0 2 15,0-1-1-15,0-2 1 0,0 1 0 16,0-3-2-16,0 4 0 0,0-1 3 16,0-2-1-16,0 2-2 0,0 0 1 15,0 0-1-15,0 2 2 0,0 0-2 16,0-2 0-16,0 2-2 0,0-3 4 15,0 2-3-15,0-1 1 0,0 1 1 16,0 0 1-16,2-1-2 0,-2 2 0 0,2 0 1 16,-1 0 1-16,-1 1-2 0,0 1 0 15,0-4 3-15,2 1 0 0,1-3-3 16,-3-1 1-16,1-1-1 0,-1 2 3 15,0-3-3-15,3 3 0 0,-1 0 2 16,-2-2-1-16,0 2-1 0,0-2 1 0,1 0 0 16,1 1 1-16,0-3-3 15,-1 1 1-15,2 1 2 0,-1-1-1 16,-1 1-2-16,2 1 1 0,-3-1 2 15,4 1-4-15,-3-2 2 0,1-2 0 0,-2 3 1 16,0-4 0-16,0 0-2 0,0-2 0 16,0-3 3-16,0-1-1 0,0 2-2 15,0-1 2-15,0 2 0 0,0 0 0 16,0-1-2-16,0 1 1 0,0-1 1 15,0 1 0-15,0-3-2 0,0-1 0 0,0 1 3 16,0-3-2-16,0-3-1 0,0 1 1 16,0-2 1-16,0 1 0 15,0-2-2-15,0-1 0 0,0-3 3 16,0-2-2-16,0-1 0 0,0 2-1 0,0-1 2 15,0-1-2-15,0 0-5 0,0-3-12 16,4-9-16-16,4-5-21 0,0-7-36 16,0-6-48-16,-1-7-132 0</inkml:trace>
  <inkml:trace contextRef="#ctx0" brushRef="#br0" timeOffset="187138.7">20664 8848 96 0,'4'0'40'15,"-4"0"-13"-15,0 0 2 0,1 0-10 0,-1 0 10 16,0 0 4-16,0 0-4 0,2 0-5 16,-2 0-2-16,3 0 3 0,0 0-7 15,3-1 0-15,-1-1-1 0,-1 1-3 16,4 1 4-16,-2 0 1 0,2 0 1 15,3 0-10-15,0-2-6 0,4 2-2 16,1 0 4-16,2 0 0 0,-1 0-3 16,2 0-3-16,0 0 1 0,1 2 1 15,0-2-1-15,2 2-1 0,1 0 0 16,-1 0 1-16,-1 0-2 0,3 1 2 0,-4-1-1 15,5 1-1-15,-4-3 1 0,4 0 0 16,-2 0 1-16,-1 0-2 0,1 0 2 16,2 0-2-16,0 0 1 0,3-2 0 15,1 2 1-15,-2-3-1 0,2 3-1 16,-1-4 2-16,3 0 0 0,-2 1-1 0,1-1-1 15,-1 2 2-15,-1-1 0 16,-3 0-2-16,1 2 1 0,1-1 1 16,-6-1 0-16,3 1-2 0,2-1 1 15,-3 1 1-15,2 0-1 0,0 2 0 0,1-1 0 16,1-1 0-16,-1 0 1 0,2 1-2 15,-2-1 1-15,2 0 0 0,2 2 1 16,-1 0-1-16,1 0-1 0,1-1 2 16,-4-2 0-16,1 2-2 0,2-1 1 15,-2-1 1-15,1 2-1 0,1 0 0 0,-4-1-1 16,0 2 2-16,-2 0-1 0,-1 0 0 15,0 0-1-15,0 0 2 16,-1 0 0-16,1 0-2 0,2 0 1 16,0 0 0-16,0 1 1 0,-2-1-2 0,0 1 1 15,1-1 1-15,-1 0-1 0,0 1-1 16,-1 0 1-16,3-1 1 0,-4 0-1 15,3 0 0-15,-3 0-1 0,1 0 2 16,0 0-1-16,-2 0 0 0,1 0 0 16,0 0 0-16,-1 0 0 0,-3 0 0 15,1 0 0-15,1 0 0 0,-2 0 0 0,0 0 0 16,2 0 0-16,1 0 0 0,2 0 1 15,2 0-2-15,0 0 1 16,1 0 1-16,1 0-1 0,-6 0 0 16,3 0 0-16,-1 0 0 0,-3 0 1 0,2 0-1 15,-2 0-1-15,3 0 1 0,-1 0 2 16,3 0-2-16,0 0-1 0,1 0 4 15,2 0-2-15,2 0-1 0,-1-2 4 16,1 2-3-16,-1-1 1 0,-3 0-2 16,-3 1 0-16,-1 0 1 0,-3-2 1 0,-1 2-4 15,-3 0 1-15,-2 0 2 0,0 0 1 16,-2 0-2-16,2 0 0 0,4 0 0 15,-1 0 2-15,4 0-3 16,-1 0 1-16,2-2 1 0,-1 2 0 0,1 0-2 16,-1 0 1-16,1 0 0 0,-5 0 1 15,2-2-1-15,2 2 0 0,-3-2 0 16,1 1 1-16,-5 1-1 0,2-2-1 15,0 0 1-15,-2 0 1 0,2-1-1 16,3 0 0-16,-1 1 6 0,2-1-2 0,3 2-2 16,-3-2-2-16,1 0-1 0,-1 2 3 15,-2 1-3-15,-2-1 2 0,-3 1 0 16,-5 0-1-16,0-1 0 0,-3 1 1 15,-1-1 2-15,-1 1 3 0,-1 0 1 16,0 0-1-16,0 0 1 0,0 0-3 16,0 0-2-16,0 0-3 0,2 0 1 15,1 0-2-15,2 0 2 0,-1-1 1 16,2 1 1-16,-1 0-1 0,0 0-2 15,1 0 2-15,-1-1 2 0,-1-1-2 0,2 1 0 16,-4-2 0-16,3 2 1 0,-4-1 0 16,2-1 0-16,-1 3-1 0,-2-1 0 15,0-2-1-15,3 2-1 0,-3 0 2 16,3 0 2-16,3 0-3 0,-3 1-2 15,4-1 2-15,-1 1 2 0,-3-4-2 16,2 1 0-16,-2 1 1 0,0 0 1 16,0 0 0-16,-3 1 0 0,3-1 4 15,-1 1 2-15,-2 0-6 0,1-1 2 16,-1 2-2-16,0-2 2 0,0 2-4 0,0 0-2 15,0 0 2-15,0 0 2 0,0 0-2 16,0 0 0-16,0 0 0 0,0 0 1 16,0 0-2-16,0 0 1 0,0 0 2 15,0 0 2-15,0 0 0 0,0 0-1 16,0 0-3-16,0 0 3 0,0 0 0 0,0 0-3 15,0 0 0-15,-5 0-2 16,4 0-6-16,-1 0-16 0,2 0-25 16,0 4-29-16,0-4-77 0,2 0-140 15</inkml:trace>
  <inkml:trace contextRef="#ctx0" brushRef="#br0" timeOffset="187762.73">24038 8574 107 0,'0'-1'98'0,"0"0"-56"0,0 0-21 16,6 1-8-16,2 0 11 0,4 0 5 15,2 0-13-15,5 0-5 0,3 3 2 16,4 4 0-16,2-2-2 0,0 0-6 15,1-1-1-15,-4 1 0 0,-3 1-1 16,-2 0 3-16,-8 0 10 0,1 4-13 0,-9-1 5 16,-1 1 21-16,-3 4-12 0,0-1-3 15,-7 1-2-15,-10 4 4 0,-7-2 0 16,1 1-2-16,-6 2-8 15,4-2 0-15,5 1-3 0,3 0-1 0,3 0-3 16,4 1 0-16,3-2-2 0,2 2-18 16,3 0-21-16,2-2-14 0,0 0-121 15</inkml:trace>
  <inkml:trace contextRef="#ctx0" brushRef="#br0" timeOffset="188542.78">24167 9245 64 0,'-6'0'123'0,"2"0"-56"15,4 0-24-15,0 0-38 0,4 0 0 16,5 0 23-16,6 1 0 0,4 0-12 16,3 2-9-16,7-2-4 0,4 3-3 15,1-2 2-15,1-1-3 0,-2 0 3 0,0-1-1 16,-4 1 0-16,-3-1-1 15,-2 0 0-15,-4 0 2 0,-6 1-2 16,-2 0-2-16,-6-1-11 0,-1 0-21 16,-4 0-28-16,-1 0-33 0,0 0-56 0</inkml:trace>
  <inkml:trace contextRef="#ctx0" brushRef="#br0" timeOffset="188742.79">24370 9296 289 0,'-3'8'71'0,"-4"6"-13"0,1 1-8 0,-1 3-11 16,-4 4 7-16,3-1-22 0,2 3-18 15,-4-1-2-15,7 1-3 0,-1-2 5 16,4 1-16-16,0-3-18 0,3 2-37 15,5-7-66-15,1-2-91 0</inkml:trace>
  <inkml:trace contextRef="#ctx0" brushRef="#br0" timeOffset="189918.86">19742 6326 155 0,'0'0'65'15,"0"0"-31"-15,0 0-14 0,0 0-1 16,0 2-1-16,0 6 1 15,-3 5-2-15,-2 5-4 0,2 3 4 16,0 2 16-16,3 0-30 0,0 0 2 0,0-3 6 16,3 1 1-16,5-3-3 0,1-4-1 15,1-1-1-15,0-6 0 0,1-1 1 16,3-6 2-16,-1 0 4 0,-1-3-1 15,4-8-1-15,-1-4-3 0,1-1-2 16,-3-3-3-16,0-1 3 0,-1 0-5 0,-2-1 5 16,-1 2-3-16,-3-1-2 0,0 2-1 15,-4 3-3-15,1-1 5 0,-3 1-5 16,0 3-11-16,0-2-23 15,0 3-24-15,0 2-42 0,0-1-10 0,0 5-102 16</inkml:trace>
  <inkml:trace contextRef="#ctx0" brushRef="#br0" timeOffset="190834.91">20413 6566 138 0,'2'-1'45'16,"1"-4"-1"-16,-1 1 2 15,4-2-13-15,0 1 2 0,-1-3-1 16,2 0-7-16,1-3-7 0,1 2 1 0,2-1-2 16,0 0-3-16,0 2-2 0,-2-3 1 15,1 3-2-15,-1 2-2 0,-1 0-3 16,1 1-3-16,0 3 2 0,-3 2-2 15,-1 0-3-15,0 0-2 0,-4 4 3 16,1 6-2-16,-2 5 2 0,1 2-3 0,4 1 0 16,1 5 1-16,2 0 0 0,3 2-5 15,1-3-15-15,4 3-13 0,2-2-24 16,2 0-59-16,5-2-89 15</inkml:trace>
  <inkml:trace contextRef="#ctx0" brushRef="#br0" timeOffset="206974.83">20727 8806 0 0,'0'0'3'0,"0"0"1"0,0 0-3 16,0 0 13-16,0 0 1 0,0 0-6 0,0 0-4 15,0 0 4-15,0 2-3 0,0-2-2 16,0 0-3-16,0 1 0 0,0-1 2 15,0 0 1-15,0 0 6 16,0 0 0-16,0 0 3 0,0 0-2 0,0 0-2 16,0 0 1-16,0 0 5 0,0-1 0 15,0 1-2-15,0-1 0 0,0 1-6 16,0 0-1-16,0 0-4 0,0 0-4 15,0 0 0-15,0 0-2 0,0 0 3 16,0 0 1-16,0 0 1 0,0 0-1 0,0 0 0 16,0 0 0-16,0 1 2 0,0-1 5 15,0 0 6-15,0 0 2 0,0 0-2 16,0 1-6-16,-2-1-2 0,0 0-5 15,2 3 3-15,0-3 0 0,-1 0-3 16,1 1 0-16,0-1 1 0,0 0-1 0,0 0 1 16,0 0 2-16,0 1 1 15,0-1 3-15,-3 1-1 0,3 0 3 16,-2-1 1-16,1 1 0 0,1-1-4 15,0 0-3-15,0 0 2 0,0 0-3 16,-3 0-2-16,1 0 0 0,0 3 1 0,2-3-1 16,0 1-1-16,0-1 1 0,0 0 1 15,0 0 0-15,0 0 0 0,0 0-1 16,0 0 2-16,0 0 0 0,0 0-1 15,0-4 4-15,0 1-4 0,0-3 1 16,0 1 3-16,2-1-1 0,1-1 0 16,-1 1-1-16,-2-1-1 0,1 0 4 15,1-1 2-15,1 1-5 0,-3-1 0 16,1-3 2-16,1 3 1 0,0-2 3 15,-1 2-8-15,1 0 5 0,-2-2 2 0,0 3-4 16,4-1-3-16,-4 0 2 0,2 1 1 16,-1 1-3-16,1-2-3 0,1 0 4 15,-3-1 2-15,0 0 0 0,3-1-2 16,-1 0 1-16,-1 1 1 0,4 0-1 15,-4 0-3-15,3 1 4 0,-1-1-4 0,-3 0 4 16,1 2-1-16,1-2 0 0,1-1 1 16,0 0-4-16,-2 1 1 15,3-1 1-15,-1 0 1 0,-2-3 0 16,1 2-2-16,-2 0 2 0,1 0-3 0,2 2 2 15,-1-2 0-15,-2 1 1 0,2 0-1 16,-1-1-1-16,2 2-2 0,-3 0 3 16,5-1-1-16,-4 2-1 0,4-2 0 15,-2-2 0-15,2 1 1 0,-2-1-1 16,2 3-1-16,-2 1 1 0,0-1 2 0,1 1-2 15,-1-2-1-15,2 1 1 0,-2-1 1 16,0 2-1-16,0-1 0 0,1 1-1 16,0-1 2-16,1-5-1 15,1 1-1-15,0-2 1 0,0-1 1 0,-1 2-1 16,0-2-1-16,-2 0 2 0,1 4 0 15,0-3-1-15,0 1-1 0,1 0 1 16,-4 1 2-16,3 2-3 0,-3 1 0 16,1 2 2-16,1 0 0 0,-2-2-1 15,1 2-1-15,1-2 1 0,0 2 1 0,2 1-1 16,-4-2-1-16,7-3 1 15,-2 1 1-15,0-3-1 0,2 0-2 0,-3 1 3 16,1-1 0-16,-1 1-1 16,-1-1-1-16,1-1 1 0,1 1 1 0,0-2-1 15,1 0-1-15,-3 3 2 0,-1 0-1 16,4 2 0-16,-4-1-1 0,1 2 2 15,1 1 0-15,0 0-2 0,-4 2 0 16,2 1 2-16,0-1 0 0,2 0-2 16,-2-1 0-16,2 0 1 0,-1-1 1 15,1 4-1-15,1-4-1 0,2 2 1 0,1-2 1 16,-3 0-2-16,2 2 0 0,-2 1 2 15,-2 0 0-15,-1 2-2 0,3 0 0 16,0-2 1-16,2 2 0 0,1-2-1 16,0 2 2-16,-1 1-1 0,0 1-1 15,-2 0 2-15,-1 2-1 0,1 0 0 16,0 0 0-16,-3 0 0 0,0 3-1 15,0 5 1-15,-1 2 2 0,-2 5-1 16,2 2 0-16,-2 1 1 0,0 2-1 16,0 0-1-16,0 1 0 0,3 1 0 0,-2 2 1 15,1 1-2-15,4 1 1 0,-4-1 0 16,4 4 1-16,-2-1-1 15,-2 1-1-15,3-1 3 0,-2-1-1 16,0 1-1-16,-2 0-1 0,2-1 2 0,1-2 1 16,-4-1-2-16,1-2-1 0,-1-1 2 15,2 0 0-15,-1-1-1 0,2 1-1 16,0-1 2-16,-1-2 0 0,-1 5-1 15,1-5 0-15,0 2-2 0,1 2 2 16,-3 0 0-16,3 1 0 0,-2 1 1 0,-1-2 0 16,0 3-2-16,2-2 1 0,-2 1 1 15,0 1 0-15,0-2-2 0,0-2 1 16,0 1 2-16,0-1-1 15,0-2-3-15,0 1 1 0,0 0 3 0,3 4-2 16,-1 2 0-16,-2 0-1 0,0-1 3 0,1-4-2 16,-1-1 0-16,3 0-1 15,0 1 2-15,2 1-1 0,0 1-1 16,-1-2 1-16,2 1 1 0,-1-2 1 15,-3 1-4-15,4 2 1 0,-5-1 4 0,2-1-2 16,1 2-2-16,-1-3-1 0,-2 0 4 16,1 1-1-16,-1-2-2 0,1 2 1 15,1-2 1-15,0-1-1 0,2 2-1 16,-2-2 1-16,1 0 1 0,0 1-1 15,0-1 0-15,1 0-1 0,1 2 2 16,-1 1-1-16,-1 1 0 0,-2 1 0 16,3 0 2-16,-2 1-2 0,1-1 0 15,-2-1-2-15,1 1 4 0,-1-3 4 16,-2-1-7-16,4 1-1 0,-2-5 2 0,-1 1 0 15,4-1-1-15,-3-2 0 0,2 3 2 16,-2-3 0-16,1 0-2 0,0 2 0 16,-2-1 2-16,3 0 0 0,-1 2-1 15,0 0-1-15,-2 2 2 0,-1 2 0 16,2-2-2-16,1-1 1 0,-1 1 1 15,-2-2-1-15,4 0-1 0,-1 2 1 16,-1 0 1-16,2 0-1 0,-2-2-1 16,3 1 1-16,1 1 1 0,-3-4-1 15,2 4-1-15,-1-1 0 0,2 1 3 16,1-2-2-16,-3-1-1 0,1-2 0 0,1-2 2 15,-1-2 0-15,1 0-2 0,0 0 0 16,-1 0 2-16,4 0-1 0,-3 1-1 16,2-1 0-16,3-2 1 0,-3 1-1 15,-2-2-2-15,5 0-1 0,-7-3 4 16,4 1 0-16,1-4-3 0,-4 0 2 15,3 0-4-15,0 0-1 0,-1-5-1 16,3-2 0-16,-4-3 5 0,2 1-8 16,-2 0-2-16,-1-1 2 0,-1 0 5 15,1-1-3-15,-2-3 0 0,0 2 2 0,-1-4 2 16,-2 0 0-16,1-2 1 0,-1-2 1 15,0-2 2-15,2-2-5 0,-1-2-4 16,-1-3-7-16,3 1 7 0,0-3 1 16,1 1-2-16,-1 0 8 0,1-1-1 15,1 4-2-15,-2 0-5 0,0 0-3 0,2 0 6 16,-5-3 1-16,3 0-3 15,0 1 4-15,-3-1-1 0,5 4 1 16,-4 0 3-16,-1 1 1 0,3-1-2 16,0-1 6-16,0 2-3 0,4-1 0 0,-4 1 1 15,3 1-1-15,-1-1 0 0,-1 1 2 16,1 0-1-16,1-2-1 0,-1-1-1 15,-1 0 1-15,0 1 1 0,-1 1-1 16,0 2 0-16,1-3 0 0,1-1 1 16,0 2-1-16,-5-1 0 0,4 2 0 0,-2 1 1 15,-1 1 1-15,4 0 0 0,-3 0 1 16,2 0 0-16,1 2 1 15,-4-1-1-15,4 1 2 0,-2 0 0 16,0 2-2-16,-1 0-1 0,-2 0 3 0,1 0-1 16,-1 0 2-16,0-3-4 0,0 2-1 15,2-3 1-15,1-2-1 0,0 0-3 16,2-2 2-16,-4 2 1 0,4-1-3 15,0 3 1-15,-4 0 0 0,2 3 2 16,0 0-1-16,-1 1-1 0,3 1 1 0,-4-3 1 16,1 2-1-16,-2 0-1 0,1 1 1 15,1 1 2-15,-2 0-1 0,0 0-1 16,0 0 1-16,0 1 1 15,1-1-3-15,4-1 1 0,-2 0 0 0,3 0 1 16,-1-1-1-16,1-3-1 0,2 0 1 16,-2-2 1-16,0 0-2 0,2 3 1 15,-2 0 0-15,1 3 1 0,-1 1-1 16,-2 1 0-16,1 5 2 0,-2 0 9 15,0 2 2-15,2 2-4 0,-2-3 0 16,2 6-2-16,-1-3-4 0,2-3-1 0,1 5 3 16,-1-4-3-16,0 1 1 0,0 3-2 15,-1-2 0-15,-4 3-2 0,6-2 1 16,-6 0 1-16,5-1-1 15,1-1 1-15,0 2-1 0,3 1-1 0,-3 3 2 16,1 1-2-16,-2 0 0 0,2 0 0 16,0 3 2-16,1 4 0 0,1 1-1 15,0-1 0-15,0 1 1 0,-4 1 1 16,0-1-2-16,-1-1 0 0,-2-1 2 15,0 0-2-15,-3-1 0 0,1 1 0 0,4 2 2 16,-5-1 3-16,2 5-2 0,1 2 4 16,-2 3-3-16,-1 4 2 0,2 3 0 15,-2 1 3-15,1 4-3 0,-1-1-1 16,0 1 2-16,0 2 2 0,0-1-2 15,0 3 3-15,0 0-7 0,0 3 1 16,0 1 1-16,0 0-4 0,0 2 1 16,0 1-1-16,0-1 3 0,0 0-2 15,0 2-2-15,0-3 0 0,0 2 2 16,0-1 0-16,-3-2-2 0,0 3 1 0,0-2-1 15,0-1 1-15,0 1-1 0,3-2 0 16,0-3 2-16,0 0-1 0,0-4-2 16,5 2 0-16,1-1 2 0,2 1-1 15,-2 0 1-15,3 1-2 0,-3 1 2 16,2-1 0-16,-5 0-1 0,2 0 0 15,-4 4 1-15,1-1-1 0,-2 1 0 16,0 1 0-16,0-3 2 0,0 0-1 16,0-2 4-16,3-3-6 0,-2 0 0 15,6 1 2-15,-4-2-3 0,1 1 1 0,3-2 2 16,-1 2 0-16,2-1-2 0,-1-1 0 15,0-1 2-15,-1 2 0 0,0-4-2 16,0 2 1-16,0-1 1 0,2-2 0 16,1 0-2-16,-1-1 0 0,1 0 2 15,1-1 0-15,-1 0-2 0,-3-1 1 0,2 1 1 16,-2-1-1-16,2-2 0 15,3-4-1-15,-5-2 2 0,0-3-1 16,0-4-1-16,-1 0 0 0,1-5 2 16,-3 0-2-16,2-2 1 0,1-8 1 15,-4-3 1-15,1 1 0 0,-2-5-3 0,-1-2 2 16,0-5 0-16,0-6 0 0,0-6-2 15,-1-4 0-15,-2-5 1 0,1-2-2 16,2-3-3-16,0-3-3 0,0 0 3 16,0 1-3-16,3 3 0 0,4 5-1 15,-1-1 1-15,0 1-1 0,-1 2-1 0,1 2-5 16,0 2 15-16,-3 5 1 15,0 2-2-15,0 1 1 0,2-2 0 16,0 2 0-16,-1-1-2 0,-1 1 0 16,2 1 2-16,0 0-2 0,1-3-4 0,-1 0-4 15,-1 1 4-15,-1-1 2 0,-1 2 3 16,-1-1-1-16,1-1 2 0,1 3 2 15,0-2-5-15,-1 2 3 0,1 0 1 16,3-1-1-16,0 2-1 0,2 1 1 16,-2-1 1-16,2-1-1 0,0 1-1 0,-1-1 2 15,1 0 1-15,-3-1 0 0,-2 3 1 16,3 0 4-16,-4 1-2 15,2 2-4-15,2-1 5 0,-2-1-3 16,0 1 1-16,2-1-2 0,-2 1-2 0,0 1 1 16,1 0 4-16,-1 0-6 0,-2 2 1 15,0 1 1-15,-2-2 2 0,0 1-3 16,0-1 1-16,0-1-1 0,0 3 1 15,0 0-1-15,1 3-1 0,2 1 2 16,3 2-1-16,1 0 0 0,-1 0-1 0,0 1 1 16,2 0 1-16,-4-1-1 0,3 4 0 15,-1-2 0-15,0 3 4 0,0 0-3 16,0-1 0-16,1 1 0 15,2-1 0-15,-1 1-1 0,1 0 0 0,0-1 0 16,1 1-1-16,0 1 2 0,3 0-1 16,-4 2 0-16,2 0 1 0,-5 1 0 15,2 0-2-15,-2-1 2 0,0 1 1 16,1 2-3-16,-1 2 0 0,-3 2 0 15,0 0 1-15,0 0-1 0,-1 7 1 0,-1 4 0 16,-1 6 2-16,0 5-1 0,0 2-1 16,0 1 1-16,0 4 1 0,0 0-2 15,0 4 0-15,0 4 1 0,0 4 3 16,0 4-3-16,0 1 3 0,0-2 0 15,0-1 0-15,0-2-4 0,0-2 0 16,0 2 1-16,0-2-1 0,0-2 0 16,0 4 0-16,0-3 1 0,0 3 1 15,0 2 0-15,0-1-1 0,0 0 4 16,0 0-2-16,0-4 2 0,0 3-4 15,0-2 3-15,-3-1-2 0,2 2-1 0,-1-2 0 16,-3 2 1-16,4-2 0 0,-2 0-3 16,0 1 1-16,3-1 1 0,0 0 0 15,-2 2-1-15,2-3 0 0,-2 0 0 16,2-1 2-16,-1-4-1 0,-1 2 0 15,2 0 1-15,0 2 4 0,0 5-4 16,2-2 3-16,-1-3-5 0,1 1 9 16,0-1-11-16,1-1 1 0,0 3 1 15,1-3 1-15,0 0-1 0,0 1-1 16,2-2 2-16,-3-3 0 0,5 0-2 0,-3-4 1 15,3 0 1-15,1 1 0 0,-3-2-2 16,2 3 1-16,0-3 1 0,1 0 0 16,-1 0-2-16,-1-4 1 0,1 2 1 15,0-4 0-15,0-4-2 0,-2 2 1 16,0-3 0-16,-1-2 1 0,-1 0-1 15,3-3-1-15,-1-5 2 0,3 1-1 16,-3-6-1-16,2 0 1 0,-3 0 1 16,1 0 1-16,0-2-2 0,0-2 0 15,-1-1 1-15,4 1-3 0,-1-3 2 0,-3 0 0 16,1 0 2-16,-3-1 0 0,2-1-2 15,-2 0 0-15,-3-4 1 0,3 0 1 16,-2 0-3-16,-1-3 0 0,2-2 2 16,-1-4 0-16,4-1-2 0,-2-3 0 15,0-5 2-15,2-5-1 0,-2-1-3 0,0-8-1 16,-1-1-2-16,4-3 0 15,-3 0-6-15,3 0 5 0,0 1 0 16,-1 1 1-16,1 0 0 0,0 1 0 16,1-1 2-16,-1 1 1 0,-1 2-6 0,-1 5 13 15,1 6-2-15,0 5-1 0,-4 6-2 16,-1 1 1-16,0 2 1 0,2 1 1 15,-1-1-3-15,1-1 1 0,1 2 1 16,0-2-1-16,0-2 1 0,2-1-2 16,-1-5 2-16,4 0 0 0,0-2-1 0,0 0-1 15,2-1 1-15,-2-2 4 0,1 0-5 16,2 1 1-16,0 1 0 15,-3 1 1-15,1 4-2 0,-3 2 0 16,1 1 3-16,-3 6-1 0,1 0-2 0,-2 2 2 16,2 0-1-16,-1-4 1 0,-1 2-2 15,2-2 1-15,1-1 1 0,0-4 1 16,2-1-2-16,-2 0 2 0,2 3 0 15,0-3-3-15,1 1 1 0,1-1 2 16,0-3-3-16,0 2 1 0,-1-3-1 16,-1 1 3-16,0 1-4 0,-4 1 3 0,2 1-1 15,1 1 0-15,-4 2 1 0,1 4-1 16,1 5-1-16,-3 2 1 15,2 4 1-15,-2 1-1 0,2-2-1 16,1 2 0-16,-2 0 1 0,3 2 0 0,-1-2 0 16,-3 3 2-16,5-1-4 0,-2 1 4 15,1 0-2-15,2 3-2 0,-3 0 2 16,-1 0-1-16,1 6 1 0,-1 5-1 15,3 3 2-15,-4 4 0 0,-2 4-1 16,-1 4 1-16,0 6-2 0,0 5 4 0,-3 4-2 16,-3 4 2-16,4-1 0 0,-1 4-1 15,2-1-1-15,1-2-1 0,0 3 2 16,0-3-2-16,0 1 0 15,0-1 1-15,0 1 0 0,0-1 0 0,-2-1 1 16,-1-1-2-16,0 2 3 0,0-1-2 16,0-3 0-16,-2-3-1 0,4-6 2 15,-1-3-1-15,2-1-1 0,0-4-1 16,0 0 4-16,0-3-2 0,0-2-2 15,0-2 2-15,0-3 1 0,2-1-2 0,4-3-2 16,-5-5 2-16,4-1 2 0,-5-3-3 16,2-1 0-16,1 0 1 0,0 0 2 15,3-4 0-15,2-7-2 0,-2-4 0 16,2 1 3-16,-2-4-3 0,-1-2-1 15,-1-3 3-15,1-3-2 0,-2-5 0 16,3-1-1-16,-1-4 1 0,-1-4-1 16,1-2-3-16,0-1-3 0,-1 0 4 15,3 5 1-15,-3 2 1 0,3 5-1 16,0 7-2-16,-1 5 3 0,2 8-1 0,-3 5-1 15,0 1-4-15,1 4 4 0,-2-3-2 16,-1 4 2-16,-1 0 1 0,1 0-3 16,0 0-1-16,0 0 3 0,0 1 3 15,1 5 0-15,0 1 0 0,2 2-5 16,1 2-16-16,-4 3-24 0,3 1 5 15,0 6 14-15,-1-2 4 0,1 2-32 16,0-2-87-16</inkml:trace>
  <inkml:trace contextRef="#ctx0" brushRef="#br0" timeOffset="210026.01">20109 8840 161 0,'0'0'79'0,"0"0"-32"0,2 0-3 16,1 0 0-16,-1-1 4 0,1-3-9 16,0 1-10-16,-2-1-6 0,4 2-4 15,-3-3-3-15,-1 3-1 0,2 0-7 16,-1 0-1-16,-1 1-4 0,2 1-4 0,1 0 1 15,2 0 0-15,2 2-9 0,1 2-28 16,3 2-43-16,-1-3-65 0,-3-1-63 16</inkml:trace>
  <inkml:trace contextRef="#ctx0" brushRef="#br0" timeOffset="210311.02">20426 8835 52 0,'6'-1'22'0,"-3"-2"98"16,6 2-99-16,-2-1 5 0,2 2-12 15,2 0-15-15,-4 0 1 0,4 0-12 16,0 0-15-16,0 0-19 0,5 1-24 16,-1 1 6-16,-1-2 44 0,3 1 21 15,-1-1 3-15,-1 0 4 0,-1 2 6 0,-2-1 4 16,-1-1 2-16,-1 2 12 15,-6 0-1-15,1-1 11 0,-1 1-6 16,3 0-8-16,-3-1-2 0,3-1-6 16,-1 0-15-16,1 1-4 0,0-1-1 15,-3 0 0-15,1 0-8 0,0 0-12 0,-4 0-8 16,1 1-19-16,-2 0-11 0,0 2-26 15</inkml:trace>
  <inkml:trace contextRef="#ctx0" brushRef="#br0" timeOffset="214000.24">20297 8811 9 0,'0'0'24'0,"0"0"67"0,2 0-34 15,-2 0-14-15,0 0 9 0,0 0-14 0,0 0-5 16,1 0-10-16,2-2-4 16,0 1 5-16,4-1-7 0,-4-1 0 15,3 0-4-15,-1 0-7 0,-2-1 8 16,1 1-7-16,1 0-2 0,-2 1-2 0,3-1-6 15,-1 0 6-15,1 3-19 0,2 0-32 16,-2 0-43-16,0 0-83 0</inkml:trace>
  <inkml:trace contextRef="#ctx0" brushRef="#br0" timeOffset="214135.24">20489 8858 3 0,'2'0'27'16,"1"0"4"-16,2 0-26 0,-2 0-8 15,0-1-26-15</inkml:trace>
  <inkml:trace contextRef="#ctx0" brushRef="#br0" timeOffset="-214212.42">19401 8747 17 0,'0'0'92'0,"0"-1"-50"16,0 0-4-16,0 0-8 0,0-1 0 15,0 2 0-15,0 0-4 0,0 0-11 0,0 0 3 16,-2-1-2-16,2 1-6 0,0 0 1 16,-1-2 1-16,-1 1 3 0,-1-2-2 15,2 1 3-15,1 0-4 0,-3-3 0 16,-1 2-1-16,1-1 1 0,0 0-5 15,-1-1 1-15,-3 1-1 0,0-1-2 16,0 2-2-16,1 2 2 0,-2-1 0 16,-1 2-3-16,-2 0-1 0,0 0 4 15,1 0-2-15,0 5-1 0,-2 3 0 16,1 2-1-16,0 5 1 0,-4 1-2 0,1 5 0 15,0 2 2-15,1 0-2 0,7 1-1 16,2-2 1-16,4 2 1 0,0-1-2 16,3 0 0-16,6 1 0 0,3-5 2 15,4-1-1-15,2-4-2 0,4-5 1 16,3-5 2-16,0-3 0 0,1-1-3 0,1 0 3 15,-6-11 1-15,2 0-1 16,-1-6-2-16,-6-1 2 0,-1 0 1 16,-4-1-1-16,-5-1 3 0,-1 1 3 15,0-3 3-15,-5 2-4 0,1 2-2 0,-1-1-4 16,-1 3 5-16,-6-1-4 0,0-2-1 15,-1 2 1-15,-1-1 0 0,1 1-1 16,3 4-2-16,2 5-2 0,3 4-2 16,0 4-14-16,2 0-30 0,8 1-17 15,3 10-12-15,-5 2-45 0,-4 2-102 0</inkml:trace>
  <inkml:trace contextRef="#ctx0" brushRef="#br0" timeOffset="-213736.39">19688 8882 30 0,'1'-4'-7'0,"-1"2"162"16,0-1-114-16,0 1-6 0,0 1-2 0,0 1-6 15,2 0-6-15,-2 3-8 0,0 8-1 16,0 4 2-16,0 0-2 0,0 3-9 15,0-2 0-15,5-1-1 16,2-2 2-16,-1-2 4 0,2-4 1 0,0 0 9 16,0-6-1-16,-1-1-1 0,3 0 0 15,1-6 6-15,1-5-8 0,0-3 1 16,1-4-3-16,-2 0 1 0,1-3 0 15,-1-1-5-15,0 1-4 0,-2 0-2 16,-3 3 1-16,1 2-1 0,-1-1-2 0,-3 3 0 16,0 1-4-16,2 0-10 0,-4 5-19 15,4-1-25-15,-4 6-33 0,2 3-54 16,2 0-96-16</inkml:trace>
  <inkml:trace contextRef="#ctx0" brushRef="#br0" timeOffset="-204999.89">12502 8233 6 0,'0'-3'1'0,"0"2"69"15,0 0-59-15,0 1-9 0,0 0 11 16,0 0 1-16,0 0-3 0,0 0-7 16,0 0-4-16,0 0 0 0,0 0 3 15,0 0-5-15,0 0 1 0,0 0 1 0,0 0-2 16,1 0 2-16,-1 0-3 0,0 0 0 15,2 0-3-15,-2 0-1 0,0 0-1 16,0 0 7-16,0 0 2 0,0 0 1 16,3 0 0-16,-3 0 1 0,0 0-1 15,0 0 4-15,0 0 3 0,0 0-1 16,0 0 2-16,0-2 3 0,0 1 4 15,0 0-4-15,0-1-3 0,0 2 0 16,0 0-3-16,0 0-2 0,0-1 1 16,0 0-8-16,0 1 4 0,0 0-2 0,0 0 2 15,0 0-2-15,0 0-1 0,0 0 2 16,0 0 0-16,0 0-1 0,0 0-1 15,0 0 2-15,0 0 1 0,0 0-1 16,0-1 1-16,0 1 5 0,0 0-1 16,0 0 2-16,0 0-5 0,0-1 3 15,0 0-2-15,-1-1-4 0,-1-1 0 16,2 3-1-16,0-2 2 0,0 1 0 15,0 1-2-15,-2-1 2 0,1 0 1 16,1-1-2-16,0 1-1 0,0 1 1 0,0 0 1 16,0 0-3-16,0 0 0 0,0-2 2 15,0-1-2-15,0-1 1 0,0 1-2 16,0-1 3-16,0 0 1 0,0-2-1 15,0 1-2-15,1-2 2 0,1 1 0 16,1-3-1-16,0 2-1 0,0-1 1 0,0-1 0 16,1-3 0-16,-1 2-3 15,0-2 1-15,0-2-1 0,0 1 3 16,-1 1 0-16,-1 0 2 0,1 2 0 15,1 0-2-15,-3 2 0 0,1 0 2 0,1-1 0 16,1 1-2-16,-2 0 1 0,3 1 0 16,-3 1 0-16,5-2 0 0,-4 2-1 15,1-1 2-15,-1 0 0 0,1 1-2 16,0 1 0-16,-2 0 1 0,2-1 1 15,0 1-2-15,1 0 1 0,-1 0 1 0,0 0 0 16,-3 0-2-16,3 1 1 0,0-1 1 16,0 0-1-16,0 0-1 15,2 2 1-15,-2-2 0 0,2 3 0 16,-1-1 0-16,1 0-1 0,0 1 1 0,-2-1 1 15,3 2-2-15,-2 0 0 0,3-1 1 16,0 1 1-16,0-1-2 0,-1 1 1 16,-3 1 0-16,3 0 1 0,-1 0-2 15,1 0 2-15,0 0-2 0,0 0 1 16,-1 0 0-16,0 2 1 0,-1 2-1 15,-1 0-1-15,1 1 2 0,2 0-2 0,-2 1 2 16,-1-2-1-16,2 3-1 0,-3-2 1 16,1 1 1-16,0 1-1 15,2-2-1-15,-1 1 1 0,1 0 0 16,0 0 1-16,-1 0-2 0,2 1 1 0,-3 0 0 15,4 2 1-15,-4-1-1 0,0 1 0 16,2 1-1-16,-4 1 2 0,-1-1-1 16,2 1-1-16,-2-1 2 0,0 0 0 15,1-2-1-15,-1 3-1 0,0-1 3 16,0 0-2-16,2 0-1 0,-1-3 0 0,-1 1 3 15,0-2-1-15,0-1-2 0,0 0 0 16,0-2 2-16,0 0 0 0,0 0-2 16,0 1 1-16,0 0 1 15,0-1-1-15,0 3 0 0,0-1-1 0,0-1 2 16,0 3 0-16,0-3-2 0,0 2 1 15,0-1 2-15,0 1-1 0,0-1-1 16,0-2 1-16,0 4 1 0,0-2-2 16,0 1-1-16,2 1 0 0,-1-2 2 15,1 1-1-15,1-1 0 0,-3 1-1 0,3 0 2 16,-1 0 0-16,-1-1-2 0,-1 2 1 15,2-2 1-15,-1-1-1 0,1 1-1 16,-1 0 1-16,1-1 1 0,1 0-1 16,-3 3 0-16,2-3 0 0,-2 1 1 15,0-1-1-15,1 1-1 0,2 0 1 16,-1 0 0-16,4 0 1 0,-4-1-2 15,1 0 0-15,1 1 2 0,1-2-2 16,0 2 1-16,-1-1 0 0,1-2 1 16,0 2-1-16,-1-1-1 0,-2 0 1 0,4-1 0 15,-3 1 1-15,0-3-3 0,2 2 2 16,-2-2 1-16,3 0 0 0,-3 0-2 15,2 0 1-15,0-3 1 0,-2 1 0 16,0-2-2-16,1 2 1 0,-1 0 1 16,1-2 1-16,0 1-4 0,-1-2 1 15,0 1 2-15,2 0-1 0,0-1 0 16,-1 2-1-16,1-2 2 0,0 1-1 15,-1-1-1-15,-1 1 0 0,1-1 1 16,0 2 1-16,-1-2-3 0,-1 2 2 0,-1-1 1 16,-1-1 0-16,2-1-2 0,0 3 1 15,-2-4 1-15,0 1 0 0,1-1-2 16,-1-1 0-16,0 1 2 0,0-3-1 15,0 1-3-15,0-1-3 0,0-2 3 16,2 2-1-16,-1-1-2 0,2 1 5 16,0 0-3-16,0-1 0 0,-1 1 1 15,1-1 2-15,-1 2 3 0,-2-1-2 16,0 2 0-16,0-1 0 0,0 1 2 15,0 0-2-15,0 1 0 0,1-1 0 16,1 0 0-16,1 1 0 0,-2 0 0 0,1 1 0 16,1 1 1-16,-1-1 0 0,1-1 0 15,0 1 0-15,3-2 2 0,-1 1-2 16,2 0-2-16,-2-2 1 0,1 4 1 15,0-2-1-15,-2 0-1 0,3 2 1 16,0-1 1-16,-1 0-1 0,0 1 0 0,-6 1 0 16,3 1 2-16,0 1 1 15,-3-2 1-15,3 2 0 0,0-3 1 16,-1 1-3-16,3 1-2 0,-2-3 1 15,1 1 0-15,2 1-1 0,1-3-1 0,-1 3 1 16,2 0 7-16,-1-1-6 0,0 2-2 16,0-1 2-16,0 0 1 0,0 1 4 15,1-3 8-15,-3 3-11 0,-2 0-1 16,0 2 1-16,0 0-2 0,0 0 0 15,-1-1 3-15,-1 1-1 0,2 0-5 0,-3 0 6 16,2 1-2-16,-1 0-2 0,-1 0 0 16,4 0 2-16,-3 2 0 15,2 1 0-15,0 0-2 0,-1 1 2 16,2 2 0-16,0 1 5 0,-1-1-2 0,1 2-3 15,-2 2 2-15,1-1-3 0,-3 3-1 16,2-1 2-16,-2 0 1 0,1 1-2 16,1 1-1-16,-2 0 1 0,0 0-1 15,0-1 0-15,0 0 0 0,0-1 1 16,0 0 2-16,0 0-3 0,0 1-1 0,0-2 2 15,0 0 0-15,0 0-2 0,0-1 0 16,0 1 1-16,1-2 2 0,-1 2-3 16,2-3 0-16,2 2 2 15,-4 0-1-15,2-1 0 0,1 1 0 0,-1-1 1 16,-2-1 0-16,0 2-2 0,0-2 1 15,0 0 1-15,0 3-1 0,0-3 0 16,0 1-1-16,0-1 2 0,0 2-1 16,0-2 0-16,4-1-1 0,-1 1 1 15,4-2 0-15,-3-1 0 0,1-1-1 0,-1-1 1 16,3 0 1-16,-1 0-2 15,3 1 1-15,0 1 1 0,1 3 2 0,1-3 8 16,-2 3-10-16,-1-2 1 0,-1-3-1 16,-2 2-3-16,4 0 1 15,2-1 1-15,-1-1-35 0,2 0-12 0,2-1-9 16,3-1 45-16,2 0 14 0</inkml:trace>
  <inkml:trace contextRef="#ctx0" brushRef="#br0" timeOffset="-196521.41">20137 7497 21 0,'0'0'28'0,"0"0"-14"16,0 0-7-16,2 0-4 0,-2 0-4 15,0 0-9-15,0 0 4 0,0 0-11 16,0 0 5-16,0 0 7 0,0 0 6 0,0 0 6 15,0 0 16-15,-2 0 9 0,2 0 5 16,0 0-2-16,0 0-15 0,0 0 18 16,-1 0-6-16,1 0 0 0,0 0-11 15,-2-1-1-15,2 1 6 0,0 0-1 16,0 0-3-16,0 0-8 0,0 0 1 15,0 0-8-15,0 0 1 0,0 0-5 16,0 4 12-16,-1 2-3 0,-1 1-6 16,2 0 1-16,-1 1 0 0,1 2-2 15,0 1-4-15,0-1 1 0,0 1-4 16,0-1 4-16,0-2-2 0,0 1 0 0,0-3 1 15,0 0 0-15,1 1-1 0,-1-3-1 16,2 0 4-16,-1 3-3 0,-1-3-2 16,0 2 0-16,2-2 0 0,-2 0-1 15,3 0-20-15,-3-2-26 0,0 2-3 16,1-1-27-16,-1-3-24 0,0 0-32 0</inkml:trace>
  <inkml:trace contextRef="#ctx0" brushRef="#br0" timeOffset="-195994.38">20027 7551 3 0,'0'0'120'0,"0"0"-91"15,0 1-3-15,0-1 2 0,0 0-5 16,0 0 10-16,0 0-10 0,0 1-11 0,0 0-4 16,0 1 0-16,2 0 6 0,4-1 5 15,6-1 3-15,1 0-4 0,4 0-7 16,2 0-3-16,1-3-1 0,0-1-6 15,2 3 0-15,-4-3 1 16,5 4 1-16,-4-1-3 0,1 1-1 0,-1 0-3 16,-5 0-9-16,0 0-14 0,-2 5-13 15,0-1-7-15,1 1-16 0,-1 0-24 16</inkml:trace>
  <inkml:trace contextRef="#ctx0" brushRef="#br0" timeOffset="-190219.05">20046 10134 23 0,'-2'0'44'0,"1"0"-23"16,-1 0 7-16,1 0-7 0,-1 0 7 16,1 0 0-16,-3-1-6 15,1-2-6-15,-1 3-7 0,2-2 4 0,-1 2-4 16,0 0 0-16,0 0 2 0,0 0-4 15,0 0 5-15,0 0 4 0,1 0 1 16,-1 0-4-16,0 0 6 0,-2 0 1 16,4 0-8-16,-2 0-2 0,1 0-3 15,0 0 5-15,-1 0 1 0,2 0 3 0,-1 0 0 16,1 0 2-16,1 0-1 0,0 0-4 15,0 0 3-15,0 0-1 0,0 0-4 16,0 0-5-16,3 0-3 0,6 0 7 16,3 0-3-16,4 0 2 0,-2 0-5 15,5-1-2-15,-2-2 0 0,3 1-2 16,0 0 3-16,-1 1-2 0,1 1-2 15,-5 0 1-15,-1 0 1 0,0 0-3 16,-5 0-6-16,-2 4-6 0,-1 1-3 16,-2-1-12-16,3 1-10 0,-1-3-19 15,2 2-21-15,-2-2-55 0,-3-2-60 0</inkml:trace>
  <inkml:trace contextRef="#ctx0" brushRef="#br0" timeOffset="-169915.89">20677 7095 104 0,'0'0'48'0,"0"0"-15"0,0 0 11 16,0-2-9-16,0 0-6 0,0 1-6 15,0 0-5-15,0 1-5 0,0 0 0 16,0-4 2-16,0 3-3 0,0-1 2 15,0 0-3-15,1 0 1 0,1-1 2 16,-2 1-2-16,2 1 0 0,-2-1-8 16,0 1 1-16,1 1-3 0,-1-2-1 15,0 1 1-15,2 1-6 0,1 0-4 0,1 0-15 16,1 0-17-16,1 0-34 0,0 3-48 15,1-3-48-15</inkml:trace>
  <inkml:trace contextRef="#ctx0" brushRef="#br0" timeOffset="-169693.88">20923 7103 11 0,'0'0'3'0,"2"0"173"0,-2 0-138 16,0 0-2-16,0-1 1 0,0-1-14 16,0 2-7-16,0 0-13 0,0-2-5 15,0 2-1-15,0 0-3 0,1 0-17 0,4 0-18 16,0 2-34-16,1 0-28 15</inkml:trace>
  <inkml:trace contextRef="#ctx0" brushRef="#br0" timeOffset="-169479.86">21193 7109 50 0,'0'0'115'0,"0"0"-22"15,0 0-50-15,0 0-24 0,0 0-5 16,0 0 0-16,2-1-6 0,-1 1-7 0,2 0-7 16,0 0-3-16,4 0-31 0,-1 0-43 15,0 0-44-15</inkml:trace>
  <inkml:trace contextRef="#ctx0" brushRef="#br0" timeOffset="-169284.85">21458 7091 10 0,'2'0'-10'0,"-1"0"167"0,-1 0-121 15,0 0-2-15,0 0-3 0,0 0-10 16,0-1-2-16,0 1-17 0,3 0-15 15,-1 0-14-15,3 1-42 0,1-1-46 0</inkml:trace>
  <inkml:trace contextRef="#ctx0" brushRef="#br0" timeOffset="-169096.84">21816 7089 0 0,'3'0'0'0,"-3"0"163"0,0-2-130 15,2-1 2-15,-2 1 1 0,0 2-11 16,2 0-8-16,-1-2-15 0,4 2-9 16,-1 0-18-16,1 0-32 0,4 0-51 15</inkml:trace>
  <inkml:trace contextRef="#ctx0" brushRef="#br0" timeOffset="-168900.83">22387 7085 0 0,'1'0'193'16,"3"-1"-148"-16,-3-3-6 0,2 0-7 16,0-1-1-16,0 3 3 0,4-1-22 15,-3 1-12-15,2 2-1 0,1 0-3 16,0 0-11-16,6 0-25 0,2 0-33 16,1 1-42-16,2-1-23 0</inkml:trace>
  <inkml:trace contextRef="#ctx0" brushRef="#br0" timeOffset="-168744.82">22864 7073 29 0,'0'0'99'0,"2"0"-69"0,-2-3 10 16,2 2-14-16,-1-1-1 0,-1 2-13 15,0 0-6-15,0 0-6 0,0 0-7 0,5 0 1 16,-1 0 5-16,9 2-11 16,5 0-51-16,-1-2-24 0</inkml:trace>
  <inkml:trace contextRef="#ctx0" brushRef="#br0" timeOffset="-168607.81">23426 7108 23 0,'0'0'170'0,"0"-1"-153"0,0-3 4 0,0-1-17 15,3 4-4-15,4-4-27 0,0-3-70 16</inkml:trace>
  <inkml:trace contextRef="#ctx0" brushRef="#br0" timeOffset="-167563.75">20692 10747 83 0,'0'0'251'0,"-1"0"-214"16,-1 0 21-16,2 0-20 0,0 0-19 0,0-2-4 15,0 1-3-15,0 1-11 0,0 0-2 16,0 0-6-16,0 0-4 0,6 0-14 16,4 4-26-16,1 0-26 0,3-2-46 15,3-2-33-15</inkml:trace>
  <inkml:trace contextRef="#ctx0" brushRef="#br0" timeOffset="-167364.75">21089 10754 41 0,'6'0'174'0,"1"-5"-111"15,-4 0-41-15,3 2-1 0,0-1-7 0,-1 2-6 16,3-1-6-16,1 2-1 0,3 0-3 15,4 0-23-15,-1 0-63 0,4-3-67 16</inkml:trace>
  <inkml:trace contextRef="#ctx0" brushRef="#br0" timeOffset="-167172.75">21528 10708 12 0,'8'0'40'15,"-2"-5"73"-15,-1-1-67 0,-1 1 15 16,-2 0-17-16,-1 1-7 0,4 1-18 15,-2 2-15-15,3-1-4 0,1 1-1 16,0 1 0-16,1 0-4 0,1 0-21 16,4 3-24-16,7 1-24 0,3-2-29 15,5-2 50-15</inkml:trace>
  <inkml:trace contextRef="#ctx0" brushRef="#br0" timeOffset="-167013.72">22170 10707 215 0,'0'-1'39'0,"5"0"-3"0,-2-3-21 0,4 3-16 16,4-1 0-16,2 0-7 0,4 2-33 15,0-1-28-15,-2-2-43 0</inkml:trace>
  <inkml:trace contextRef="#ctx0" brushRef="#br0" timeOffset="-166752.72">23213 10663 20 0,'13'-6'1'15,"-1"0"-6"-15</inkml:trace>
  <inkml:trace contextRef="#ctx0" brushRef="#br0" timeOffset="-166592.72">23785 10638 62 0,'8'0'42'16,"4"0"-7"-16,2-2-20 0,0-1-18 0,5-2-48 15,1-3-34-15</inkml:trace>
  <inkml:trace contextRef="#ctx0" brushRef="#br0" timeOffset="-70412.2">20747 7073 91 0,'0'0'27'0,"0"0"-13"15,0 0 34-15,0 0 3 0,0 0-9 0,0-1-20 16,0 0-12-16,0 0-2 0,0-2 3 16,0 2-1-16,0 0-4 15,0-2-4-15,0 3 2 0,0 0-2 16,0 0-2-16,0 0-1 0,0-1 2 0,0 1 0 15,0 0-2-15,0 0 1 0,0 0 0 16,0 0 0-16,0 0-1 0,0 0 0 16,-2 0 2-16,2 0 0 0,0 0-1 15,0 0 0-15,0 0 6 0,0 0 0 16,-1 0-5-16,1 0 2 0,0 0-1 0,0 0 0 15,0 0 0-15,0 0-1 0,0 0 1 16,0 0-1-16,0 0 0 0,0 0 1 16,4 0 8-16,1-3-1 15,-2 3-4-15,2 0-4 0,2-1-1 0,1 1 2 16,-2-1-3-16,2 1 1 0,-2 0 0 15,-1 0-6-15,3 0-10 0,-2 0-17 16,0 0-23-16,2 2-35 0,-4-2-26 16</inkml:trace>
  <inkml:trace contextRef="#ctx0" brushRef="#br0" timeOffset="-70081.19">20846 7095 113 0,'1'0'100'15,"-1"0"-59"-15,0 0 6 0,4 0-13 16,-3-2-9-16,4 0-4 0,1 0-12 15,-1 0-5-15,-1-1-2 0,2 3-1 16,-1-1-2-16,0 1-3 0,1 0-13 16,-3 0-19-16,3 0-29 0,0 0-40 0,-1 0-15 15</inkml:trace>
  <inkml:trace contextRef="#ctx0" brushRef="#br0" timeOffset="-69820.16">21040 7102 128 0,'0'0'70'0,"0"0"-36"0,0 0 2 0,0 0-21 16,0 0-1-16,0 0-12 15,3 0-10-15,0 0 6 0,2 1-18 16,-1-1-32-16,-1 2-25 0,0-2-9 15</inkml:trace>
  <inkml:trace contextRef="#ctx0" brushRef="#br0" timeOffset="-69565.16">21226 7103 185 0,'1'-1'68'16,"-1"-1"-23"-16,0 0-10 0,0 1-8 15,0-2 1-15,0 1-19 0,0 2-5 16,0 0-9-16,2 0 3 0,1 0-3 0,0 0-12 15,0 0-34-15,2 0-46 0,-4 0-52 16</inkml:trace>
  <inkml:trace contextRef="#ctx0" brushRef="#br0" timeOffset="-69348.14">21407 7119 171 0,'2'0'30'15,"1"0"-26"-15,-3 0 4 0,3 0 5 0,0 0-5 16,0 0-11-16,2 0-23 0,-5 0-76 15</inkml:trace>
  <inkml:trace contextRef="#ctx0" brushRef="#br0" timeOffset="-69129.13">21565 7115 139 0,'0'0'70'0,"0"0"-39"16,0 0-1-16,0 0-21 0,0 0-4 0,0 0-7 15,0 0-15-15,0 0-40 0,2 0-28 16</inkml:trace>
  <inkml:trace contextRef="#ctx0" brushRef="#br0" timeOffset="-68912.11">21796 7095 193 0,'0'0'57'0,"0"0"-10"0,0 0-3 15,0 0-24-15,0 0-6 0,0 0-12 16,0 0-4-16,3 0-5 0,0 0 2 16,4 0-26-16,-3 0-44 0,2 0-64 15</inkml:trace>
  <inkml:trace contextRef="#ctx0" brushRef="#br0" timeOffset="-68688.11">22009 7109 41 0,'0'0'157'0,"0"0"-102"15,0 0 3-15,0 0-6 0,0 0-17 16,0 0-4-16,0 0-19 0,0 0-6 15,0 0-5-15,0 0-2 0,0 0-6 0,1 0-6 16,4 0-11-16,1 0-26 0,2 0-42 16,-2 0-45-16</inkml:trace>
  <inkml:trace contextRef="#ctx0" brushRef="#br0" timeOffset="-68505.09">22317 7107 83 0,'0'0'92'0,"0"0"-53"0,0 0 25 16,0 0-28-16,0 0-3 0,0 0-9 16,0 0-16-16,0 0-7 0,2 0-3 15,1 0-11-15,1 0-18 0,1 0-48 16,1 0-99-16</inkml:trace>
  <inkml:trace contextRef="#ctx0" brushRef="#br0" timeOffset="-68349.08">22596 7115 81 0,'0'0'126'16,"0"0"-85"-16,0-2-17 0,3 0-21 15,2 0-2-15,1 2-2 0,2 0-19 0,-2-2-91 16</inkml:trace>
  <inkml:trace contextRef="#ctx0" brushRef="#br0" timeOffset="-68196.08">22742 7083 172 0,'5'-6'59'15,"-4"2"-11"-15,-1 0 21 0,2-1-31 16,-1 3-11-16,1 0-13 0,-1 0-9 16,-1 2-4-16,2 0-4 0,1 0 0 15,-1 0-28-15,1 0-60 0,-3 0-122 0</inkml:trace>
  <inkml:trace contextRef="#ctx0" brushRef="#br0" timeOffset="-67113.01">20841 10803 92 0,'0'0'-2'0,"0"0"-29"0,2 0-9 15</inkml:trace>
  <inkml:trace contextRef="#ctx0" brushRef="#br0" timeOffset="-66842.99">21114 10753 142 0,'0'0'148'0,"0"-1"-77"16,0-2 1-16,0-1-14 0,0 2-14 0,-1 1-15 16,1 0-17-16,0 0-11 0,0 1-1 15,0 0-2-15,0 0-2 0,3 0-1 16,3 0-10-16,2 1-29 0,2 4-36 15,4-2-58-15,-1-3-62 0</inkml:trace>
  <inkml:trace contextRef="#ctx0" brushRef="#br0" timeOffset="-66658.98">21435 10776 84 0,'2'0'181'0,"-2"-4"-130"16,1-1-1-16,-1 1-14 0,0 2-9 15,0 0-13-15,0 2-10 0,2 0-6 0,2 0-5 16,3 0 2-16,0 1-27 0,6 1-58 16,-1-2-110-16</inkml:trace>
  <inkml:trace contextRef="#ctx0" brushRef="#br0" timeOffset="-66472.97">21850 10787 8 0,'5'-2'194'0,"-2"-3"-132"0,2 0 1 16,-4 0-5-16,-1 3-18 0,2 0-12 16,0 2-19-16,1-1-11 0,3 0-2 15,0 1 3-15,5 0-9 0,1 0-25 16,4 0-45-16,4 0-102 0</inkml:trace>
  <inkml:trace contextRef="#ctx0" brushRef="#br0" timeOffset="-66298.96">22303 10770 4 0,'0'0'88'16,"0"-2"69"-16,0 0-105 0,0-1-11 15,0 2-22-15,0 0-12 0,2 1-6 16,2 0-6-16,1 0-6 0,3 0-21 0,0 1-63 15,4-1-82-15</inkml:trace>
  <inkml:trace contextRef="#ctx0" brushRef="#br0" timeOffset="-66135.95">22689 10801 35 0,'0'-7'135'0,"2"3"-100"0,-1 0 14 0,1 1-35 16,1 0-12-16,3 1-4 15,0 2 2-15,7 0-13 0,1 0-58 0,-2 0-50 16</inkml:trace>
  <inkml:trace contextRef="#ctx0" brushRef="#br0" timeOffset="-9973.75">20562 10182 71 0,'0'0'42'0,"0"0"-11"0,2-1 5 16,-1-3-18-16,1 1-12 0,1 0 0 16,-3 2 2-16,3-1-2 0,-3 0 1 15,0 0-6-15,0 1-1 0,0 0 2 16,0 1-4-16,2 0-13 0,1 0-31 15,0 0-26-15</inkml:trace>
  <inkml:trace contextRef="#ctx0" brushRef="#br0" timeOffset="64743.04">17922 8181 25 0,'0'0'23'16,"0"0"4"-16,0 0 11 0,0 0-3 15,0 0-11-15,0 0-14 0,1 0-1 16,1 0 8-16,0-1 4 0,-2-1-3 0,1 0-6 16,-1 2-4-16,0 0-1 0,0 0 0 15,0-1 1-15,0 1 7 0,0 0-5 16,0 0-4-16,0 0-1 15,0 0 4-15,0 0-2 0,0 0 0 0,0-1 1 16,0 1 5-16,0 0 4 0,0 0-6 16,0 0 0-16,0 0-1 0,0 0 1 15,0 0 0-15,0 0-1 0,0 0 2 16,0 0-8-16,0 0-3 0,-1 0 1 15,1 0 3-15,-4-1 2 0,4 1-2 0,0 0 1 16,0-2 3-16,0 0-4 0,0 2-2 16,0 0 1-16,0 0-1 0,0 0-2 15,0 0-4-15,0 0-1 0,4-1 0 16,3 0 4-16,3 0 0 0,0-1 0 15,3 0 0-15,1 1 0 0,3 0 1 16,0-1-2-16,0 1 1 0,0 0 0 16,2 1 1-16,-2 0-2 0,1 0 1 15,2 0 1-15,1 0-2 0,-1 0 1 16,-2 0 0-16,1 0 0 0,-2 1-1 0,0 2 1 15,0-2 0-15,3 1 1 0,0-1-2 16,1 0 1-16,-1 0 1 0,-2 0-1 16,1 0-1-16,-2 0 1 0,-1-1-1 15,-3 0 0-15,-5 0-2 0,0 0 0 16,-6 0 2-16,-2 0 0 0,0 0 2 15,0 0 3-15,0 2 2 0,-2-2-3 16,-3 0-5-16,1 0 1 0,-3 0 2 16,3 0-2-16,-2 1 0 0,1 1 1 15,0-2 1-15,2 2-1 0,-1-2-1 0,0 2 1 16,1-2 2-16,0 2-3 0,-1-1 0 15,2 1 0-15,-3 1 2 0,2-1-2 16,0 1 0-16,0-2 0 0,2 1 0 16,-3-2-1-16,4 3-2 0,-1-1 2 15,1 0 1-15,-2 1 1 0,-1-1 1 16,3 0-1-16,-3 0 2 0,2 0-2 15,-1 1 0-15,1 0 0 0,-4 1 0 16,3 0 0-16,-2 0-3 0,2 3 1 16,-1 0-1-16,0 0 0 0,-2 3-1 15,2 0 3-15,0 2-5 0,2 2 0 0,-3 3 1 16,0 0 5-16,4 1 0 0,-3 1 0 15,1 0 0-15,1 1 0 0,1-1 0 16,0 2 0-16,0 0-2 0,0-1 4 16,0 1-2-16,0 0 0 0,0 0 0 15,0 2 0-15,-2-2 0 0,-1 2 0 0,1 0-2 16,-1 0 2-16,2 0 0 15,1 0 0-15,0-4-1 0,0 1 2 16,0 3 1-16,0 1-4 0,0 0 2 16,0 0 2-16,0-3-2 0,0 5 0 0,-2 3 0 15,-4 1 0-15,0 2 5 0,-2 1-5 16,2-3-1-16,0 2 2 0,-2-2 0 15,3 0-1-15,1 1-1 0,-3 0 1 16,6 2 1-16,-2 0-1 0,1-1-1 16,-1 2 1-16,3 0 1 0,-2 1-1 0,-1 0-2 15,2-1 3-15,-2 2 8 0,3-1-14 16,-3-1 2-16,-2 1 2 15,0 1 2-15,-4 1-2 0,3 1 0 16,-2 0 2-16,0 2-1 0,1 0 0 0,-4 1-1 16,5 0 1-16,-4 1 1 0,1-2-1 15,3 0 0-15,0 0 0 0,-1-3 0 16,4 1-1-16,2-2 3 0,-1-1-4 15,2 1 3-15,0-1-2 0,0-2 1 16,0 2 0-16,0-3 0 0,0 0 0 0,-1-2 0 16,-1 3 2-16,-1-1-3 0,0-1 0 15,-2 2 1-15,-1 0 1 0,0-1-1 16,3 3 0-16,-4 3-1 15,3-2 2-15,-1 3 0 0,2 1-2 0,-2-2 1 16,2 0 0-16,2-1 1 0,-1-1-2 16,2 2 1-16,-1 1 1 0,-2-1 1 15,-1 0-3-15,1 4 1 0,-1-2 4 16,1 0-1-16,0 0-2 0,-2 0 2 15,0 1-1-15,1-3 2 0,-1 2-3 0,0 0-1 16,2-3 2-16,0 3 0 0,2-2 0 16,-3 0-2-16,4 2 4 0,0-3-1 15,-3 1-1-15,3 0-2 0,0-1 3 16,-1 2-2-16,1-1-1 15,-5-2 1-15,4 1 2 0,-3 0-2 0,-2-4 0 16,0 3 0-16,1-1 2 0,-1 0-2 16,2 0-1-16,0-2 0 0,1 0 2 15,0-3-1-15,2 0-1 0,-1-2-1 16,2 2 0-16,0 0 1 0,0 1 0 15,0 1 2-15,0 0-4 0,2-2 3 0,-1 2-2 16,-1-4 1-16,3 0 1 0,-3-2 0 16,2-1-2-16,3 3 1 0,-5-4 1 15,0 1 0-15,3 2-1 0,-3-5-1 16,1 1 2-16,1 0 0 0,-2-5-3 15,0 1 2-15,0-3 2 0,0-1-2 16,1 0-1-16,2-5 0 0,0-1 2 16,-3-2-1-16,2-2-1 0,0-4 0 15,-2 3 2-15,0-2-1 0,1 1-2 16,1-2 2-16,-2-1-2 0,0 0-1 0,0 0 2 15,0 0 0-15,1 0 2 0,-1 0 2 16,0 0 1-16,0 0-1 0,0 0 1 16,0 0-4-16,0 0 0 0,0 0 2 15,0 0 1-15,0 0-1 0,0 0-3 16,0 0-1-16,0 0 1 0,0 0-2 15,0 0-2-15,0 0 2 0,0 0 2 16,0 0 2-16,0 0-2 0,0 0 0 16,0 0 2-16,0 0-1 0,0 2-1 15,0-2 1-15,0 0 1 0,0 0 0 0,0 0-2 16,0 0 0-16,0 1 2 0,0-1-2 15,0 2 0-15,3-1 1 0,-3 1 1 16,0 2 0-16,2-2-1 0,-2 2-1 16,0 0 2-16,0-1 0 0,0 1-1 15,0 0 0-15,0-1 2 0,0 1-2 0,0 0-1 16,0 1 1-16,0-1 0 15,0-2 0-15,0 0-1 0,0 1 3 16,0-1-4-16,0 3 2 0,0 3 0 16,0 4 2-16,0 6-2 0,0 3 10 0,0-1 19 15,0-6-27-15,5 0-2 0,-4 0 1 16,4 0-1-16,-4-1 1 0,1-6 0 15,-1-2-1-15,1-2-1 0,-2-3 2 16,2 4-1-16,-2-2 1 0,1 1-1 16,2-1-1-16,-3-1 2 0,0-1-1 0,2 2 0 15,-2-2 0-15,0 0 0 0,0 0 1 16,0 0 1-16,1 0 2 15,1 0-1-15,-2 0 1 0,1 0 1 16,-1 0-6-16,0-2 3 0,2-1 0 16,-2 1-2-16,0 0 1 0,0 1-1 0,0 0 0 15,0 0-2-15,1-1-6 0,-1 1-9 16,5 1-12-16,-3 0-11 0,-1 0-14 15,1 0-69-15,-2-3-149 0</inkml:trace>
  <inkml:trace contextRef="#ctx0" brushRef="#br0" timeOffset="67752.2">17266 13228 35 0,'-3'1'-12'0,"-2"-1"179"0,4 0-93 16,-2 0-36-16,1 0 10 0,2 0-12 15,0 0-16-15,0 0-11 0,0 0-2 0,5 0-2 16,1 0 15-16,8 0 0 0,1 0-1 15,4-4-4-15,4 0-2 0,2-2 2 16,5 5-2-16,4-3-4 0,3 1-3 16,5 1-5-16,4 0 3 0,2 0 0 15,7-1-3-15,-1 0 0 0,5-1 1 0,3 0-1 16,1-1 0-16,2-1-2 15,1-2 2-15,-3 3-3 0,2 1 2 16,-1 0 1-16,1 2-1 0,3 0-1 16,-4 0 2-16,-4-2 0 0,-9 2-3 0,-7-1 4 15,-5 3-2-15,-2 0 0 0,0-1 2 16,0 1 1-16,-3-2-1 0,-3 0 0 15,-4 0 0-15,-3 0-1 0,-3-3 0 16,-1 1 1-16,1 0-1 0,3 0 3 16,2-2-4-16,0 2 6 0,2 0-2 0,-3 0-2 15,-2-1-1-15,4 4 0 0,-4-2 2 16,2-1 4-16,3 3-5 15,-5-1-1-15,0 2 1 0,-3 0-2 16,-1-2 2-16,-7 2-2 0,1 0-1 0,-7 0 2 16,-4 0-1-16,-2 0 0 0,0 0 4 15,1 0-3-15,-1 0-2 0,0 0 1 16,0 0 3-16,0 0 1 0,0 0 3 15,0 0 0-15,-1 0-1 0,-1-1-4 16,-1 0 0-16,0-2 1 0,3 3 3 0,0-1-2 16,-2 1-2-16,2 0-1 0,-3-2-3 15,2 2 4-15,1-1-2 0,0 1-1 16,-2 0 1-16,0 0 0 15,-1 0 0-15,3 0-2 0,-3 0 2 0,0 0-1 16,3 0 0-16,-1 1 1 0,1-1 1 16,0 1 0-16,-3-1-2 0,1 1 1 15,2 0 1-15,-3-1 0 0,1 3-2 16,2-1 1-16,-1 0-1 0,-1 3 1 15,-1-2-2-15,0 3 1 0,3 0 1 16,-3 1-1-16,0 4 0 0,3 0-1 0,-5 0 2 16,2 4 0-16,-2 0-1 0,2 4 0 15,0 4 1-15,0 0 1 0,0 4-2 16,1 2 0-16,1 1 1 15,-1 7 1-15,2 2-2 0,0 5 2 0,0 2-1 16,0 3 1-16,0 2-2 0,0 0 1 16,0-1-1-16,0-2 2 0,3 0-1 15,-1 1-1-15,-2 0 2 0,2 2-1 16,2 0 0-16,-1 2 0 0,0-1 1 15,1 2-1-15,-1 0-1 0,-2-2 0 0,2 2 2 16,-1-4 0-16,-2 3-2 0,0-4 0 16,0-3 2-16,0-1 0 0,0-5-2 15,-2-3 0-15,-2 0-2 0,1-3-1 16,-1-2-1-16,1-1 5 0,3-2 0 15,-1-2 0-15,1 1-2 0,-2 0 2 16,-1 0-12-16,3 2 13 0,0-2-2 16,-1 0-1-16,1-1 3 0,0-4 6 15,0-3-13-15,0-3 5 0,0-2-1 16,0-4 2-16,0-1-2 0,0-4 1 0,0-1 2 15,0-2-2-15,0-2 0 0,0-1-1 16,0 0 4-16,0 0 1 0,0 0 2 16,0-2-3-16,0-3 1 0,0 2-2 15,0 0-1-15,-4-1 0 0,0 1 3 16,2 0-2-16,-1 0-1 0,0 0 0 15,0 1 1-15,-2-1-1 0,-1 0-2 16,-5-1 1-16,4 2 2 0,-4-1-1 16,-3 1-3-16,0 1 3 0,-2 1-1 15,1-2 0-15,-4 0-3 0,-1 1-2 0,0 1 2 16,-3 0 2-16,-2-2-5 0,0 2-3 15,-4-2 9-15,1 1 1 0,-2 1-2 16,-2-1 3-16,2-1-1 0,-4 2 1 16,0 0-2-16,-3-2 1 0,-2 2 2 15,-1 0-3-15,-5 0 0 0,0 0 1 0,-5 0 0 16,-1 0 1-16,0 0-3 15,0 0 2-15,1 0 1 0,-1-2-1 16,1-2 0-16,-1 0 0 0,-2 0 1 16,2-4-1-16,-2 3-1 0,1-2 0 15,1-1 3-15,-2-1-2 0,2 0-1 0,0 0-7 16,3 0 11-16,1 0 0 0,4 0-2 15,1 0-1-15,0 1 0 0,0-2 0 16,3 2 0-16,4 0 0 0,-1-2 2 16,6 2-2-16,-2-2 1 0,1 1-2 15,-3-2 3-15,0 2-2 0,0-2-1 0,-4 2 1 16,0-1-1-16,-4 1 2 15,0 0-4-15,-3-3 1 0,0 2-3 16,0 1-4-16,5-1 2 0,4 2 7 16,8 1 3-16,3-2 4 0,8 2-3 0,2 0-4 15,-4 0 1-15,-2 2-2 0,-4 0-1 16,-5 2 0-16,1 0 2 0,-4-2 4 15,-1-3-8-15,-2 4 4 0,-2-3-6 16,-1 1-2-16,5 3 8 0,3-3-1 16,6 3 7-16,6 0-4 0,5-1 0 0,7 4 5 15,-1-1-7-15,-1 1-2 0,1 0-1 16,-1 0 0-16,1 0 3 15,0 0 0-15,0 0-1 0,-1 1 1 16,0 1 1-16,-1 0 0 0,0 0-2 0,-3 0 1 16,-2 1-1-16,-2 1 2 0,0-2-8 15,3-1 7-15,3 1 0 0,3-2 1 16,0 2-2-16,-1 0 0 0,-2 0 1 15,2 1-1-15,1-1 1 0,-1 0 0 16,4-1 1-16,-1 0 0 0,0 0-1 0,3 0 0 16,-2-1 0-16,5 2 1 0,-2-1 0 15,1-1 1-15,1 0 0 0,-2 0-2 16,1 0 1-16,1 0-1 15,0 0 1-15,-2 0 1 0,1-1-1 0,1-2-1 16,-2 1 1-16,2-1-1 0,0-1-1 16,0-1 0-16,0-1 2 0,0-2-2 15,0 0 0-15,2-2 0 0,1 0 2 16,-2-2-1-16,2-3 0 0,-1 0-1 15,3-3 1-15,-2-2 0 0,0-2-1 0,0 0 0 16,0-2 2-16,-1 0-1 0,2-4 0 16,-2-4-1-16,-2 0 1 0,1-5-34 15,1-3 25-15,3 0 8 0,-4-3-1 16,1 5-7-16,-1 2 0 0,-1 3 7 15,0 4 3-15,0 3 1 0,0 1-4 16,0 0 1-16,-3 2 3 0,0 0-2 16,-2 3-2-16,-1 1 1 0,3 0 3 15,-2 2-3-15,1-1 0 0,4 2 2 16,0-1-2-16,0-2 0 0,0 1-1 15,0-1 3-15,3-2 0 0,-2 2-2 0,1-1 0 16,-1 3 1-16,1 2 3 0,0 2-3 16,-2 0 1-16,1 2 0 0,1 2-1 15,-1 0 0-15,1 5 0 0,-2-2 3 16,3 0 1-16,0 2-4 0,-1-3-2 15,-1 4 4-15,1-3-1 0,-1 2 1 16,1-1-2-16,-1-3 1 0,2 0 1 16,-1 2-3-16,-1-1 1 0,-1 2 2 15,0 1 1-15,0 0 0 0,0 1-1 16,0 0 1-16,0 0-1 0,0 2 5 0,0-1 2 15,0 2-4-15,0 0 1 0,0 0-5 16,0 0 1-16,0 0 0 0,0 0 0 16,0 0-2-16,0 0-1 15,0 0 0-15,0 0 2 0,0 0-2 0,0 0 0 16,0 0-3-16,0 0 0 0,5 0-5 15,3 0 9-15,1 0 0 0,2 0 2 16,6 0-2-16,-1-2 0 0,2 0 0 16,2-2 1-16,0 2-2 0,4-2 1 15,-3 0 0-15,3-1 1 0,5-2-1 0,2 1-1 16,3 0 1-16,2-4 1 0,1 3-1 15,2 2-1-15,-5-2 1 0,0 4 1 16,-3 0-2-16,-1 0 1 0,-4 1 0 16,3 1 0-16,-2-1 0 0,-2 0-2 15,1 2 4-15,-4-1-2 0,1 1 0 0,0-3 0 16,2 2-2-16,1-2 4 15,1 0-2-15,1-2 0 0,1 2 0 16,-1-3 0-16,1 3 0 0,2-1 0 16,-1 0 0-16,1 3 0 0,0-2 0 0,1 2 0 15,-4 0 0-15,0-3 1 0,-5 2-1 16,-4-2 0-16,-5 1 0 0,-5 2 0 15,-4-1 1-15,-3 0-2 0,-2 2-2 16,0-5-5-16,0 5-15 0,0-1-1 16,0 1-1-16,1 0-34 0,-1-2-70 0,2-3-72 15,-2 2 111-15</inkml:trace>
  <inkml:trace contextRef="#ctx0" brushRef="#br0" timeOffset="69444.31">16314 13815 10 0,'0'0'126'0,"0"0"-16"16,0 0-74-16,0 0 10 0,0 0-4 15,-1 1-15-15,-2 3-8 0,1 2 5 0,-1 1-9 16,0 4-2-16,3 1-3 0,-2 0-2 16,1 2 1-16,1-1-4 0,0-2-1 15,0 0 3-15,0 1-3 16,-2-6 1-16,2 0-3 0,0-3 4 15,-1-3-1-15,1 1 1 0,0-1 2 0,0 0 10 16,0 0 2-16,0-3 3 0,0-5-19 16,0-5 0-16,0-1 1 0,0 0-1 15,0-4-1-15,3-2 1 0,0 0 2 16,-3 0-1-16,3-5-1 0,2 1-2 15,1-4-2-15,3 0 1 0,0 2-1 0,2 0 0 16,3 3 0-16,-1 2-1 16,1 2 0-16,3 7 0 0,-2 2 2 15,-1 5-3-15,0 5 0 0,0 0-1 16,-3 0 2-16,1 5-2 0,-2 5 1 0,-3 2 1 15,-2 2 2-15,-5 2-2 0,0-2 0 16,0 0 1-16,-3-1 1 0,-3-2-1 16,-5 2 0-16,0-1 2 0,-1-1 0 15,-2-1-3-15,3 1 2 0,-2-3-1 16,6 0 0-16,2-2-3 0,0-1-7 0,2 1-5 15,3 1-11-15,0-1-12 0,0 1-18 16,8-2-22-16,-2 0-53 0,0-4-96 16</inkml:trace>
  <inkml:trace contextRef="#ctx0" brushRef="#br0" timeOffset="69960.34">16617 13790 0 0,'0'0'2'15,"0"0"62"-15,0 0 93 0,0 0-131 16,0 0-8-16,0 0 12 0,0 2-7 16,0 6 2-16,-2 0-2 0,-1 5-4 15,0 1-10-15,-2 2-2 0,2 0 0 16,0 2 2-16,-2-2 14 0,4-1 13 15,1-3-28-15,0-5-6 0,0 2 0 16,0-5-3-16,0-4 3 0,0 0 0 16,0 0 0-16,1-2 8 0,5-9-2 0,1-2-7 15,2-2 0-15,0-3-3 0,-2 0 3 16,3 2 1-16,-2 0-3 0,1 1 0 15,2 4 0-15,-1-1 0 0,0 4-4 16,-3 5 2-16,-1 1 0 0,0 2 1 16,-1 0-2-16,1 4 4 0,6 2-2 0,2 2 4 15,2-3-5-15,2 1 6 16,2-3-6-16,2-2 6 0,0-1-3 15,0 0 1-15,-1-4 2 0,-2-4 1 16,-5 0-1-16,-5-1-1 0,-9-1 3 16,0 0 2-16,0 0 1 0,-6 0 1 0,-6 0-2 15,-1 4 0-15,-5-1-2 0,-3 5-2 16,1 2 2-16,-1 0 2 0,2 3 0 15,0 5 9-15,7 5-9 0,3 2 2 16,1 2-3-16,5 2-4 0,3 2-2 16,1-2 1-16,12 2-1 0,2-2-1 15,4 0-5-15,4-1-11 0,3-3 7 16,1-3-34-16,4-2-20 0,-5-8-38 15,-1-2-148-15</inkml:trace>
  <inkml:trace contextRef="#ctx0" brushRef="#br0" timeOffset="70213.35">17162 13896 52 0,'0'1'204'0,"2"-1"-97"0,1 0-83 15,3 0-9-15,0 0 8 0,7 0-5 16,-1 0-10-16,-1 0-6 0,0 0-2 15,0 0-3-15,-2 0-24 0,2 0-39 0,0 0-53 16</inkml:trace>
  <inkml:trace contextRef="#ctx0" brushRef="#br0" timeOffset="70724.38">17492 13883 13 0,'0'0'-7'0,"0"-1"15"16,0 0 136-16,0 0-83 0,0-2-10 15,0 1 2-15,-3 0-18 0,0-1 8 16,0 1-10-16,-3 0-4 0,-2 1-3 0,2 1-1 15,-2-2-7-15,-1 2-3 0,1 0 3 16,-4 0-5-16,3 1 3 0,-2 5-5 16,-2 4-3-16,1 4 0 0,3 1-5 15,1 2 2-15,5-2-4 0,1-1-2 16,2 0 1-16,0 0 1 0,2-3-2 0,4-2 1 15,6-3 1-15,-1-3 0 0,5-3 0 16,2 0 1-16,-2-1-1 0,2-7 1 16,-2-2-1-16,-1-2 0 15,-1-1 1-15,-1-2 1 0,-1 1-1 0,-4 1-1 16,-2 0-1-16,-3 1 5 0,-3 2 1 15,0 1 3-15,-4 2 4 0,-3 1-2 16,3 2-4-16,2 1 1 0,-3 3-1 16,4 0-1-16,-2 0-5 0,-2 8-3 15,4 3 2-15,-1 2 1 0,1 0-3 0,1 3 2 16,0-1 0-16,0-2 0 0,1 0 0 15,4-1-1-15,1-1 0 0,0-1-7 16,-1-3-6-16,1-1-12 16,0-3 3-16,2-3-23 0,-2 0-2 0,3 0-1 15,2-2-14-15,-1-7-45 0,-1-2-66 16</inkml:trace>
  <inkml:trace contextRef="#ctx0" brushRef="#br0" timeOffset="71608.42">17691 13867 23 0,'1'0'27'0,"3"0"207"16,-4 0-190-16,0 0-7 0,0 0 6 15,0 0-10-15,0 0-7 0,0 0-12 16,0 0 0-16,0 0-6 0,0 5 12 16,0 2 3-16,0 2-8 0,-5 0 1 15,2 1 4-15,-2 2 0 0,-1-2-3 16,3 1-4-16,0-3-2 0,1-1-3 15,2-2-3-15,0-3-3 0,0 0-3 16,0-2 3-16,0 0 0 0,0 0-1 0,8 0 3 16,3-4 1-16,3-3-1 0,3-2-4 15,0-3-1-15,1-1 3 0,1 0 0 16,-3 4-4-16,-1-2 0 0,-6 4 2 15,1 1 0-15,-4 1 0 0,-5 3 0 16,1 1 1-16,-2 1 0 0,0 0-1 16,0 0 0-16,0 0-1 0,0 0-1 15,0 3 1-15,-2 4 4 0,1 2 0 16,-2-2-2-16,1 0 0 0,1 0-2 15,1-3 3-15,0 2-2 0,0-1-1 16,0-2 0-16,7 0 2 0,1-2 0 0,0-1-1 16,3 0 0-16,0 0 0 0,-2-3-1 15,3 0-1-15,-2-1 0 0,-4 2 1 16,-3 1-3-16,-3 1 3 0,0 0 1 15,0 0 1-15,0 0-3 0,0 0-1 16,0 0 0-16,-3 5 3 0,0 4 1 16,-3-2-1-16,1 2 0 0,3 3-2 15,-1-3-10-15,2 1-12 0,1-1-5 16,3-2-24-16,9-2 11 0,8-3 27 15,2-2-75-15,3 0 68 0,-2-4-90 0,-1-3 29 16,-5 1-2-16,-5 1 98 0,-1 0-16 16,-3 2 18-16,-3 0 28 0,-2 1-1 15,0 2 5-15,-3 0-1 0,0 0 2 16,0 0-1-16,0 0-18 0,0 5-11 15,-3 3-3-15,0 4-5 0,-1 2-5 0,0 2-1 16,-1 4 0-16,1 4 3 16,-3 1 8-16,4 4-12 0,-3 1 0 15,-2-1 10-15,7 1-7 0,-2-2-1 16,1-6 8-16,2-2-5 0,-5-7 27 0,4-5-31 15,-1-2 0-15,1-4 3 0,-1-2 0 16,2 0 11-16,-1-2-4 0,1-9-7 16,0-7-2-16,0-3-2 0,3-3 0 15,6-4-4-15,-1-4 5 0,4 0-2 16,1-5-1-16,2-2 1 0,4-1-1 0,1-4-2 15,3 0-1-15,3 1-3 0,2 5-8 16,-1 7-7-16,-2 8 8 16,-2 8 5-16,-3 6 4 0,-1 3-2 15,-1 3-1-15,1 3 2 0,-1 0 2 0,-1 0 0 16,0 1 3-16,-3 5 0 0,-6 2 0 15,-3 1 0-15,-5 0 1 0,0 2 1 16,-6-2 5-16,-4 3-2 0,-2-4 3 16,0 1 4-16,-6 0-4 0,1 1-1 15,-1-2-4-15,-1 4-3 0,2-2-1 0,0 0-2 16,5 2-12-16,2 3-15 0,4 0-25 15,0 1-40-15,-2-3-153 0</inkml:trace>
  <inkml:trace contextRef="#ctx0" brushRef="#br0" timeOffset="74741.61">19199 13921 2 0,'0'1'95'15,"-6"0"-64"-15,5 0 6 0,-2 1 1 16,-1-2-10-16,1 1 5 0,2 0 0 15,-1-1-9-15,2 0-4 0,0 0 2 16,-3 0 2-16,0 0 3 0,3 0-7 16,-3 0-1-16,1 0-3 0,1 0 3 15,1 0-4-15,-2 0-3 0,-1 0-1 16,2 0 2-16,1 0-2 0,0 0-2 15,0 0 2-15,0-1-4 0,0 0 1 16,0 1 1-16,0 0-5 0,0 0 1 0,0-3-4 16,3 0-1-16,9-1 0 0,5 0 1 15,0-1-3-15,5 4 3 0,3-1 0 16,1 0-1-16,5 1-1 0,3-1 1 15,5 1 2-15,8 0-2 0,2 0-1 16,2 1 2-16,4 0 1 0,-3 0-2 0,1 0 0 16,-5 3 1-16,-3 1 0 15,-5-1-1-15,-2 0-1 0,-7 1 1 16,1-1 1-16,-2-2-1 0,-1 1 0 15,-1-1 0-15,0-1 0 0,-3 0 0 0,-4 0-1 16,-1 0 2-16,-4-3 1 0,-4 0-2 16,-2 0 0-16,-3-1 2 0,-2 1 0 15,-3 2 0-15,1-2 1 0,-3 0-1 16,0 1 2-16,1-2-2 0,-1 1-1 15,0 3 0-15,0-1 1 0,0 1-2 0,0 0-3 16,-3 0-2-16,0 0-11 0,-2 8-9 16,-1 0-14-16,3 0-22 15,0-2-53-15,-3-2-167 0</inkml:trace>
  <inkml:trace contextRef="#ctx0" brushRef="#br0" timeOffset="76196.7">20058 13138 11 0,'0'1'8'0,"0"0"186"16,0-1-137-16,0 0-13 0,0 0 12 16,0 0-32-16,-1 5-5 0,-1 1-5 15,-2 6 7-15,0 3 2 0,1 3-1 16,-1 5-7-16,2 6-1 0,-1 6 3 0,0 7-3 15,-3 9-1-15,3 6 1 0,-2 6 17 16,5 2-21-16,0-4-4 0,0-1-5 16,8-1 3-16,-1-5-2 15,4 3-1-15,2-2-2 0,-2 0 2 0,4 2 0 16,-2-2-2-16,0-4 1 0,1-1 0 15,-3-6 0-15,-1-3-2 0,-3-5 0 16,0-3 1-16,-4-5 1 0,1-3-2 16,-2-4 1-16,-2-2-2 0,0-3 0 15,0-6 3-15,0-2-3 0,0-2 2 0,0-4 0 16,-3 2 0-16,0 1 1 0,-2 0 1 15,2 4-1-15,-2 1-1 0,-1 1 0 16,0 1 2-16,0 3-2 0,1-2-9 16,2 1 4-16,-3 1-2 0,-1 1 6 15,1 1-1-15,0-4 2 0,1 0 2 16,1-5-1-16,-1-2-1 0,5-3 1 15,0-2-17-15,0-1-22 0,3 0-12 16,8-11-6-16,5-9-61 0,-1-8-129 16</inkml:trace>
  <inkml:trace contextRef="#ctx0" brushRef="#br0" timeOffset="77376.75">20094 13201 50 0,'-2'0'115'0,"-1"0"-56"0,3 0-1 16,-1 0-25-16,-2 0-2 0,1 0 2 15,2 0-6-15,0 0-8 0,0 0-4 0,0 0 0 16,0 0-8-16,0 0-1 0,5 0-6 16,4-1 15-16,3-3-3 0,7 1-4 15,4 1-2-15,7-2 5 0,7-2-3 16,9 1-7-16,6-4 2 0,7 2-2 15,6 1 1-15,1-1-2 0,4 3 1 16,3-1 1-16,-6 0-1 0,4 3-1 16,-4-3 0-16,1 1 0 0,-1 0 1 15,-2-1-2-15,-2 0 1 0,-2 1 2 16,-6-1-1-16,0 0-3 0,-4 1 3 0,-5-1 1 15,-5 1-3-15,-4-3 1 0,-6 2 1 16,-3-1 1-16,-6 1-1 0,-5 1-2 16,-7 3 1-16,-5 0-1 0,0 1 2 15,-2-1-1-15,-2-1 2 0,1 1 0 16,1 0-2-16,-1 0-1 0,-1 1 2 15,-1 0 1-15,0 0-2 0,0 0-2 0,2 0 0 16,-2 0 1-16,1 0-1 0,1 0 2 16,-1 0 2-16,2 3 0 15,-3 0-1-15,0 1-1 0,0 3 2 16,0 1 4-16,0 3-2 0,0 3-3 0,0 1 1 15,4 3-1-15,-1 2 0 0,-3 2-1 16,3 5 1-16,-2 2 3 0,-1 4-5 16,2 1 2-16,-2 5 1 0,0 1 1 15,0 6-2-15,-3 2-1 0,0 2 2 16,0 2 2-16,1-2 2 0,0-2 1 0,2 0 0 15,0-1-1-15,0 1-6 0,0-2 5 16,0-1-1-16,8-2-1 0,-2-4-1 16,4-3-2-16,-3 0-2 15,-2-4 3-15,1-2 2 0,1 1-3 0,-6-4 3 16,4 2 0-16,-2-2-3 0,-3-5-1 15,3-3 2-15,-2-3 0 0,-1-1-1 16,7-2 0-16,-6-2 0 0,4-4 1 16,-2-2-2-16,-1-3 0 0,-1-1 1 15,-1 0 1-15,0-1-1 0,0 3-1 0,0-2 0 16,0-1 2-16,0 4 0 0,0-2 0 15,-5 2 0-15,-2-1 0 0,-3 0 1 16,0 0-3-16,-1 0 2 0,-3-1 0 16,-2 2-1-16,-2-3-1 0,-6 1 1 15,0 1 0-15,-6-1-2 0,-6-2 0 16,-4 3-3-16,-8-1 0 0,-8 1-3 15,-7 0-1-15,-12 0 4 0,-15 2 2 16,-14-1 1-16,-10 0 2 0,-9 0 0 16,-2-3 2-16,1 1 2 0,0 1 4 0,7 1 1 15,13-3 3-15,19 2 4 0,20-3-2 16,23 0-1-16,19 1-4 0,14-1-7 15,9 0-2-15,0 0-3 0,1 1-17 16,10 1-8-16,6-2-8 0,6 0-24 16,8-5-31-16,-1-8-146 0</inkml:trace>
  <inkml:trace contextRef="#ctx0" brushRef="#br0" timeOffset="78330.82">20303 13604 11 0,'2'1'-11'0,"-2"0"211"16,1-1-135-16,-1 0-32 0,0 1 20 16,0 1-15-16,0 0-21 15,-3 1 0-15,-1 4-6 0,-1-1-5 0,3 2 2 16,-1 2 0-16,2-1 2 0,1 1-4 15,-2 0 0-15,1 0-4 0,1 0 3 16,0-2-2-16,0 0 2 0,0 2-6 16,0-3 5-16,0 3 0 0,-2 4-4 15,-4-1 1-15,0-1 49 0,1-2-40 0,3-5-12 16,2-3 1-16,0 2 2 0,0-3-7 15,0 1 0-15,0-2-8 0,0 0-1 16,0 0-3-16,0 0 1 0,0 0-4 16,0 0-4-16,0-1-7 0,7-6-25 15,-4-2-38-15,0-3-69 0</inkml:trace>
  <inkml:trace contextRef="#ctx0" brushRef="#br0" timeOffset="78609.83">20306 13521 2 0,'0'3'-2'0,"0"0"86"0,0-3 36 16,0 0-101-16,3 0 18 0,4 0 10 15,-1 0-12-15,2 0-2 0,2 0-11 16,0-5-4-16,5-1 3 0,1 1-2 0,-1 0-7 16,1-1 3-16,-2 2-5 0,0 1-2 15,-3-1-7-15,-1 1-1 0,-2 3 1 16,-2-1-6-16,-1 0-8 15,-2 1-8-15,-3 0-10 0,0 1-13 0,0 4-25 16,-5-2-40-16,-7 0-72 0</inkml:trace>
  <inkml:trace contextRef="#ctx0" brushRef="#br0" timeOffset="78778.84">20325 13654 13 0,'0'6'76'16,"0"-1"114"-16,0-3-160 0,3 4 15 15,3-3-9-15,0-3-12 0,2 1 0 16,0-1-9-16,3 0-5 0,1 2-5 15,-1-2-5-15,-2 0 1 0,1 0-4 0,-1 0-21 16,-1 0-19-16,4 0-45 0,-6-5-91 16</inkml:trace>
  <inkml:trace contextRef="#ctx0" brushRef="#br0" timeOffset="78977.86">20602 13649 9 0,'0'2'342'0,"0"3"-289"15,-6 0-25-15,-3 3 6 0,-2 3-5 0,2-2-3 16,1 1 3-16,2-3-21 0,4-2-7 16,2-1-2-16,0 3-1 15,2-3-9-15,6 1-8 0,4 0-12 16,4-1-1-16,2-2-19 0,-1-2-63 0,-1 0-132 15</inkml:trace>
  <inkml:trace contextRef="#ctx0" brushRef="#br0" timeOffset="79881.89">20716 13724 8 0,'4'-5'3'16,"3"-5"134"-16,0-2-82 0,1-1-13 16,3-6 8-16,1-3-17 0,-1-2 0 15,0-4-7-15,0-2 0 0,-3 0-10 0,-2 0-7 16,2 1-3-16,-2 3-2 0,0 7 3 15,-5 5 5-15,-1 6 1 0,0 6-1 16,0 0 4-16,0 2-8 0,0 0-8 16,0 4-3-16,-4 9 3 0,-4 6 2 15,-1 4-3-15,3 4 1 0,-2 2 1 0,0 7-2 16,2 1 1-16,0 1 1 15,1-2 1-15,5-7-2 0,0-3-1 16,0-6 1-16,9-4-1 0,1-4 1 16,-1-4-1-16,2-2 0 0,1-6 0 0,-1 0-2 15,1 0 1-15,-1-9-2 0,2-4 3 16,-1-2-1-16,-3-4-1 0,4-1 3 15,-2-2 0-15,-4-2 0 0,1-2-1 16,-5-2 0-16,5-3 2 0,-3 0-2 16,-1 1-1-16,1 1 2 0,0 1 0 0,-1 5 0 15,-1 4 2-15,0 5-5 0,1 6 6 16,-3 4 2-16,-1 4-2 15,0 0-1-15,0 0-6 0,0 0-5 16,0 6 12-16,0 4-3 0,0 0-2 0,0 0 2 16,0 1-1-16,0-1 1 0,0 1 0 15,0 2 0-15,0-1 0 0,-3 2 1 16,0 0 1-16,-2 2-2 0,1 0 0 15,-3 0 1-15,4 1 0 0,0-2 1 16,-1 2-4-16,2 0 2 0,0-1 2 16,1-1-2-16,-1-4-2 0,1-2 4 0,1-5-2 15,0 2 0-15,0-3-2 0,0-2 2 16,0 1 0-16,0-2 2 15,0 0-1-15,0 0 2 0,0 0 1 16,0 0-3-16,3-1-3 0,0-3 2 0,3 1 0 16,0-1 1-16,1 2-2 0,-3 1 1 15,1-1 1-15,0 1-3 0,1 1 1 16,3-2 0-16,0 2 1 0,4 0 0 15,-1-3-1-15,2 1 2 0,-1-2 1 16,-3-2-1-16,3-3-1 0,-4 0 1 0,2-2-1 16,-3 1 1-16,-5 1 0 0,-3-1 1 15,0 1 0-15,0 1-2 0,-10 4 0 16,3 2 0-16,-4 2 0 15,-2 0-3-15,4 7 1 0,1 2 2 0,4 3-1 16,-1 2-1-16,4 1 1 0,1 0 0 16,0 0 1-16,0-2-1 0,0 0-1 15,6 0 2-15,2 0 0 0,-2-1 0 16,1-1-1-16,1-3 2 0,0-1-1 15,-3-1 0-15,-1-2 0 0,-2-2-1 0,-1-1 2 16,1-1-8-16,-1 0 3 0,6 0 2 16,0-6 1-16,1-2-7 0,0-1-3 15,1-1-5-15,-1 2 6 0,-2-1 10 16,0 4-3-16,-1 1 3 0,-2 2 0 15,2-1-1-15,-1 2-2 0,4-2 2 16,0 3 0-16,1 0-4 0,1-1-12 16,-1 1-4-16,2 0-7 0,-5 0-65 15,0 0-18-15</inkml:trace>
  <inkml:trace contextRef="#ctx0" brushRef="#br0" timeOffset="80214.92">20925 13497 9 0,'6'0'116'0,"0"0"-17"15,2 0-97-15,1-1-2 0,-1-1-10 0,-2-1-60 16,-1-2-42-16</inkml:trace>
  <inkml:trace contextRef="#ctx0" brushRef="#br0" timeOffset="80377.92">20570 13553 76 0,'6'0'11'0,"7"0"74"16,-1 0-72-16,2 0-9 0,3 0-69 15</inkml:trace>
  <inkml:trace contextRef="#ctx0" brushRef="#br0" timeOffset="85951.25">21606 13792 14 0,'0'0'128'0,"0"0"-92"15,0 0 13-15,0 0-5 16,0 0-16-16,0 0 3 0,0 0 0 15,0 0-6-15,0 0-2 0,0 0-1 16,0 0-4-16,0 0-9 0,0-2 4 0,0 2 4 16,0 0-1-16,0-2-4 0,0 2-3 15,0 0-1-15,0 0-2 0,3 0 0 16,-3 0-2-16,0 0-4 0,1 0-2 15,2 0 0-15,7 0 2 0,2-1 2 16,4-1-1-16,2 2 1 0,2-1-1 0,5 1-2 16,5 0 2-16,7 0 0 0,3 0-1 15,10 2 7-15,1 2 0 16,0-1-3-16,2 4-2 0,-2-2-3 15,-2 0 1-15,0 1-1 0,-3-1 1 0,-1-2 2 16,-5 2-2-16,-6-3 0 0,-6 1-4 16,-8-2-2-16,-6-1 3 0,-3 2 3 15,-8-2 0-15,-1 0-1 0,-1 0 1 16,-1 0 3-16,0 1-2 0,0 0-1 15,0-1-1-15,0 0-1 0,4 2-4 16,0-2 3-16,6 1 4 0,0-1 0 0,4 0-3 16,2 0 0-16,-2-1 2 0,-2-2 0 15,1 2-1-15,-10 0-1 16,0 0-3-16,-3 1 2 0,0 0 0 15,0 0 1-15,-5 0-23 0,-3 0-11 0,-1 0 3 16,0 0-28-16,1-1-66 0,-1-2-119 16</inkml:trace>
  <inkml:trace contextRef="#ctx0" brushRef="#br0" timeOffset="86651.29">22419 13266 202 0,'-3'5'72'16,"-1"0"-32"-16,-2 5 14 0,2 3-12 0,0 3-5 15,2 6-5-15,2 6-12 0,0 6-1 16,0 8 9-16,0 7-6 0,0 7-13 15,-1 3-1-15,-1 3 3 0,-6 1-2 16,4-1-2-16,-2 5 0 0,-2 2-5 16,2 0-2-16,1 2 1 0,0-2 2 15,2-3-3-15,-1-7 0 0,4-6 2 16,0-8-1-16,0-8-1 0,4-2-1 15,1-7 2-15,-2-6 1 0,2-4-4 16,-1-8 2-16,-1-2 2 0,2-3-2 16,-3-5 0-16,1 2 0 0,0-2 1 0,3 0 2 15,0-6-2-15,0-5-3 0,2-2-9 16,0 0-10-16,-2-3-4 0,-1 1-3 15,1 0 1-15,-3-1-7 0,0 2-6 16,2 0-20-16,-4-5-49 0,1-1-101 16</inkml:trace>
  <inkml:trace contextRef="#ctx0" brushRef="#br0" timeOffset="87723.36">22477 13186 8 0,'-6'5'193'0,"-2"-5"-163"16,3 2 21-16,-1 0 1 0,3-2-14 15,3 0 0-15,0 0-7 16,0 0-14-16,0 0-10 0,6 0-5 0,10 0 10 15,7 0 4-15,6 0-4 0,9-3-2 16,3 0-4-16,9 1 3 0,3 0-4 16,9 0 2-16,4 0-5 0,4 2-4 15,3 0 3-15,-5 0 1 0,2 3-1 16,-5 1-2-16,-1 1 1 0,-1-1 1 0,-2 0 0 15,-1-1-1-15,-4-1 0 0,-3-2 2 16,-7 0-2-16,-2 0 0 0,-9-5 0 16,1-1 4-16,-5-6-2 0,-2 2-2 15,1-3 0-15,-5 0 2 0,-5 1-3 16,0 1 1-16,-8 3 1 0,1 0 1 15,-2 1 0-15,-4 0-2 0,0 3 1 16,-6 2 0-16,-1 1 4 0,0 1 8 16,0 0 1-16,0 0-6 0,0 0-4 15,0 0-2-15,0 0-1 0,0 0-1 16,0 0-2-16,0 3 0 0,0 6 4 0,-3 0-3 15,0 4 2-15,0-2-1 0,0 1 0 16,3 1 1-16,0-1 0 0,0 2-3 16,0-1 2-16,0 1 1 0,0 1 0 15,0 3-1-15,0 2 0 0,0 3 1 16,0 3 0-16,0 5-2 0,0 2 2 15,0 7 2-15,3 3 1 0,0 5-4 16,0 5 2-16,0 1-4 0,3 1 2 16,1-2 1-16,0-1-1 0,0 3 2 15,-1-1 1-15,1 0-3 0,1 0 0 0,2-5 1 16,-1 2 1-16,0-7 0 0,-1-2 0 15,0-2-2-15,-1-5 2 0,3-5 3 16,-3-3-2-16,1-4 1 0,1-7 2 16,-1 1-6-16,0-3 3 0,3-2 0 15,-3-2-3-15,-1-3 0 0,1-1 2 16,-2-2-1-16,-1-2 0 0,-2 2 0 15,-3-3 0-15,2 0 0 0,-2 1 0 16,0-2-1-16,0 2 2 0,0 0 0 16,-4 1-2-16,1-1 0 0,-1-1 2 0,-4 1 0 15,2 0-1-15,-5 0-2 0,-1 0 0 16,-1 0 0-16,-4 0-1 0,0-1 3 15,-3 1-3-15,-5-2 1 0,-1 0-2 16,-7 0 0-16,-6-6 0 0,-6-3-2 16,-3 0-2-16,-14-6-1 0,-11 1-2 0,-10-3 6 15,-15-1 0-15,-7 3 3 16,-7 2 0-16,-10 3 3 0,1 3 0 15,3 2 5-15,14 3 8 0,14 2 2 16,19 0-9-16,10 1-8 0,15 5 1 0,12-3 2 16,7 0 0-16,15 0-4 0,4-3 0 15,5 1 1-15,3 1-4 0,0-1-17 16,3 5-7-16,10-2-19 0,4-3-21 15,6-1-73-15,2-3-215 0</inkml:trace>
  <inkml:trace contextRef="#ctx0" brushRef="#br0" timeOffset="88742.4">22612 13409 3 0,'1'0'140'0,"-1"-2"-43"15,0 0-63-15,0 2 20 0,0 0-19 16,0 0-16-16,0 0 0 0,0 0-10 15,0 0-6-15,0 4 5 0,-1 3 7 16,-4 2-6-16,2 2 1 0,-2 0-1 16,1 2-3-16,1 0-3 0,-1 5 3 15,0 2-3-15,-1-2 8 0,1 0 42 0,-3-5-48 16,4-4-4-16,2-1 3 0,-1-2-3 15,1-3 0-15,1-1 0 16,-2-2 2-16,2 0 0 0,0 0 3 0,0 0 6 16,0-8-8-16,0-4-5 0,0-5 0 15,2 0 2-15,2-3 0 0,1 1-1 16,3-1 0-16,-1-1 2 0,1 0-1 15,3-1-1-15,1 1 0 0,-1-2 0 16,3 4 0-16,0 1 0 0,-5 6-2 16,4 4 1-16,-4 2 1 0,2 4-3 0,1 0 3 15,-4 2-1-15,1 0 0 0,-5 0-3 16,0 5 2-16,-2 2 0 0,-1 1 2 15,-1 2-3-15,0 2 3 16,0-1 0-16,-4 1 0 0,-1-2-1 0,-1 2 2 16,-5 1 0-16,3-2-3 0,-4 1 2 15,1 0 1-15,2-3 0 0,-4-1-1 16,4 0-1-16,0 1-12 0,1-2-11 15,5 1-15-15,0-2-13 0,3 0-40 16,0-5-78-16</inkml:trace>
  <inkml:trace contextRef="#ctx0" brushRef="#br0" timeOffset="89179.43">22819 13490 15 0,'-1'-1'103'0,"-4"-2"3"0,-1 0-74 16,1 2 21-16,2-3-24 0,-3 3-4 15,1 0 6-15,2-2-6 0,-1 3-10 16,1 0-3-16,-1 0 0 0,-2 5-7 16,3 3-2-16,-1 1 4 0,-1 3 3 15,3 3-4-15,1-2-3 0,1 4 0 16,0-3-6-16,0-2 4 0,4-1-2 15,6 1 1-15,-3-4 0 0,6-2 0 0,-1-2 0 16,2-4 1-16,3 0 2 0,-1-6 0 16,-1-2-2-16,-1-2 0 0,-3-1 3 15,-2 0-2-15,-2-2 2 0,-6 2 4 16,-1-2 6-16,0 3-3 0,0-2-6 15,-1 1 1-15,-6 1-2 0,0 0-2 16,2 5-1-16,0-2-1 0,2 5 0 16,2 0-1-16,-1 2-16 0,2 0-18 15,0 0-23-15,0 5-6 0,3 2-58 16,0-2-110-16</inkml:trace>
  <inkml:trace contextRef="#ctx0" brushRef="#br0" timeOffset="89597.46">23006 13502 66 0,'0'-2'80'15,"0"0"75"-15,0 1-107 16,0 1 13-16,0 0-23 0,-4 0-14 16,1 0-8-16,-3 7-12 0,1 4 1 15,5 1-2-15,-1-1 1 0,1 0-2 0,0 0-3 16,5-1 1-16,2-1 1 0,1-4-1 15,3-1 1-15,3-1-1 0,-3-3 2 16,3 2-1-16,0-2 0 0,-2 0-4 16,-1 0 2-16,-2 0-10 0,-3 0 6 15,-3-2 2-15,1-1 1 0,-1 1 0 0,0 2 0 16,-3 0 1-16,0 0 1 0,0 0 0 15,0 0-3-15,0 0-5 16,4 0 5-16,-2 2 3 0,1 4-3 16,2-1 2-16,-1-2 0 0,3 4 1 0,-3-4 0 15,2-1 0-15,2 0-2 0,-2-2 2 16,-3 0 0-16,4 0 2 0,-1-1-1 15,-3-5 3-15,3-4-5 0,-3 0 7 16,2-1 1-16,-4-1-3 0,4 0 1 16,-2 0 0-16,-3 1 2 0,0 0-3 0,0 3-3 15,0 1-2-15,-1 2 0 0,1 3-3 16,0 2-9-16,0 0-14 0,0 0-41 15,1 0-16-15,1 5-72 16</inkml:trace>
  <inkml:trace contextRef="#ctx0" brushRef="#br0" timeOffset="90147.49">23333 13545 4 0,'1'4'10'0,"1"-2"-7"0,-1-1 128 0,1-1-81 16,-1 0-17-16,2 0 17 0,-1 0-24 15,1 0 5-15,2-6-3 0,-1-2-7 16,3 1-7-16,2-4 0 0,-4 2-6 15,1-2 1-15,-3-3 0 0,0 0-4 16,-1 3 1-16,-2-1-2 0,0 5 3 0,0 2 0 16,-5 1 4-16,-1 4-2 0,-2 0-4 15,-3 0-4-15,0 8-2 0,2 3 3 16,-3 4 1-16,2 4-1 0,1 1 0 15,1 0-1-15,8 2 1 0,0-1-3 16,0-3 0-16,6-3 2 0,2-4-1 16,3-3 1-16,1-2-2 0,2-6 3 15,3 0 1-15,0 0-2 0,0 0-1 16,2-5 1-16,-5 1-3 0,-2-1 1 15,-2 3 0-15,-2-1 1 0,-4 2 1 0,1 1-2 16,-5 0-1-16,0 0 0 0,0 5 2 16,0-1 1-16,-5 1 1 0,2 0 0 15,-2-2-1-15,5-2 0 0,0-1 0 16,0 0 2-16,0 0 0 0,0 0 6 15,0-6-6-15,5-6-5 0,1-1 2 16,4 0-1-16,-3-2-1 0,4 3 2 16,0 2 0-16,-3 1 0 0,4 2-1 15,-4 3-2-15,1 1 1 0,-3 1 2 16,2 2-7-16,-2 0-6 0,2 0-6 0,0 6-17 15,1-1-20-15,4 4-29 0,-3-3-66 16</inkml:trace>
  <inkml:trace contextRef="#ctx0" brushRef="#br0" timeOffset="91107.55">22689 14031 0 0,'-3'-3'100'0,"0"2"-39"16,0-2-22-16,0 1 9 0,1 1-28 15,1 0-3-15,-1-1 5 0,1 2-1 16,1-2-1-16,0 1 6 0,0 0-2 15,-3 0-3-15,1 0 0 0,0 0-3 16,-2-1-5-16,1 2 4 0,-2-1-3 0,0 1-3 16,1 0-1-16,-2 0 0 0,-1 0-4 15,0 0 0-15,-1 2 0 0,-1 4-1 16,-1 1 1-16,1-2 1 0,1 5-4 15,0-2 3-15,2 3 0 0,2 3 0 16,-1-3-4-16,3 2 0 0,2-1-2 16,0-1 1-16,0 0-2 0,3-2 1 15,7-4 1-15,-1 0 1 0,3-5-1 16,2 0-1-16,5 0 4 0,-2-10-1 15,3 0-2-15,0-1 0 0,-3-2 1 0,-3 0-1 16,0-2 1-16,-3 2 1 0,-2-2 1 16,-2 2 0-16,-4 2 3 0,-2 1-2 15,-1 2 1-15,0 2 2 0,0 2-2 16,-1 2 1-16,-2 1 3 0,1 1-5 15,-3 0-2-15,4 0-1 0,-4 1-1 16,1 6-1-16,-1 3 0 0,0-1 1 16,4 2 0-16,-1 0-1 0,1 0-1 15,1 0 0-15,0-1 2 0,0-2-2 16,3 2 0-16,1-3-1 0,0-1 0 15,2 0-9-15,0-2-5 0,2-2-7 0,3 0-8 16,1-2-11-16,-1 0-13 0,1-1-20 16,-2-7-55-16,-1 0-90 0</inkml:trace>
  <inkml:trace contextRef="#ctx0" brushRef="#br0" timeOffset="91629.58">22905 14000 23 0,'4'-1'12'0,"-4"-2"112"15,2 2-32-15,1 0-74 0,-3 0 39 16,2 1-20-16,-2-1-14 0,0 1 2 0,1 0-6 15,1 0-9-15,-1 0 7 0,1 4 3 16,-2 1-1-16,0 2 0 0,1-1 3 16,-1 1-1-16,0 3-4 0,0-1-4 15,0 1-4-15,0-2 2 0,0-2-5 16,0-1-3-16,0-1-2 0,0-4 0 0,0 1 2 15,0-1-3-15,3 0 1 16,1 0-2-16,2 0 6 0,1 0-2 16,4-5-1-16,2-2-1 0,-1 0 0 15,2 0-3-15,0-3-2 0,0 0-2 0,0 3-4 16,-5 0 0-16,-1 2 4 0,-6 2-1 15,-2 1 5-15,1 2 2 0,-1 0-1 16,0 0-1-16,0 0-2 0,0 0-1 16,0 0 1-16,0 0 1 0,0 2 5 15,0 1-2-15,0 0-1 0,0-1-4 0,0 2 2 16,0-2 0-16,0-1 2 0,0 0-1 15,2-1 0-15,1 0 1 16,3 0 0-16,2 0 1 0,1 0 1 16,0 0-1-16,-1 0-1 0,-2 0 1 0,0 0 0 15,-2 0 0-15,-3 0-1 0,1 0 1 16,1 0 0-16,-3 0 1 0,0 0-2 15,0 0 2-15,0 1 3 0,0 1-1 16,0 3-3-16,0 2 7 0,0 1 0 16,0 2-6-16,0-1 0 0,0 0-1 0,-3-1 1 15,3-1-2-15,0-2-2 0,0 2-10 16,4-4-16-16,4-1-8 0,3-1-5 15,3-1-19-15,1-1-121 16,1-8-4-16</inkml:trace>
  <inkml:trace contextRef="#ctx0" brushRef="#br0" timeOffset="92047.6">23289 13996 34 0,'0'0'43'0,"2"3"78"0,-2 2-115 16,0 1 28-16,0 2 7 0,0 1-11 0,0 3-3 15,0 2 1-15,0 1-6 0,0 3-17 16,-3 1 17-16,-2 2-11 0,3-1-2 15,-2-2 16-15,-1-2-14 16,2-3 4-16,-2-1 2 0,2-1-6 0,2-5 0 16,-1-2 0-16,2-2-1 0,-1-2-5 15,-1 0 11-15,2 0 5 0,0-3 2 16,0-6-18-16,0-3-4 0,0-5 0 15,3 0-1-15,3-1-1 0,-1-3 2 16,3 0 0-16,0-1-2 0,4-2 0 0,7 0 0 16,-1-3-1-16,4 0 0 0,3 1-22 15,-2 5 0-15,-1 3 1 0,-4 8 6 16,-2 3 8-16,-1 6 2 0,-2 1 6 15,-4 0-1-15,-1 3-1 0,-2 6 3 16,-1 2 4-16,-4 0 0 0,-1 1 0 16,0-1 2-16,0-1 9 0,-1-3-9 15,-4 0 6-15,-1-1 6 0,-2-2 0 16,-1 2 2-16,-2-1-7 0,-2 0-5 15,1-1-1-15,-2 1-7 0,2-1-1 0,2 1 1 16,-1 2-1-16,-1-2-19 0,4 1-16 16,-1 1-22-16,1-4-34 0,5-2-151 15</inkml:trace>
  <inkml:trace contextRef="#ctx0" brushRef="#br0" timeOffset="93055.66">23024 14008 10 0,'2'4'13'15,"-1"-2"35"-15,-1 2 68 0,0-1-84 16,0 3 20-16,0 2-16 15,0-1-28-15,0 1 3 0,0 1-3 0,2 0-3 16,1 0-4-16,0 0 0 0,0-2-16 16,2-1-57-16,1-4-88 0</inkml:trace>
  <inkml:trace contextRef="#ctx0" brushRef="#br0" timeOffset="93877.71">23981 13674 15 0,'3'0'247'0,"3"0"-176"16,-3 0-30-16,6 0 16 0,2 0-21 0,-1 0 3 15,5 0-3-15,1 0-12 0,2 0-4 16,8 0-4-16,-1-1-6 0,3-1 1 15,2-2 0-15,-1 0-4 16,-3 1-2-16,-2 1-3 0,-7-1-3 0,-6 3 2 16,-4-1-2-16,-4 0 1 0,2-1 2 15,-5 2-13-15,0 0-10 0,2 0-18 16,-2 0-16-16,0 0-6 0,0 0-55 15,0 0-138-15</inkml:trace>
  <inkml:trace contextRef="#ctx0" brushRef="#br0" timeOffset="94461.74">24360 13285 1 0,'0'0'6'0,"0"-1"149"0,0-1-79 16,0-2-44-16,0 2 13 0,-3 1-6 16,3 0-5-16,0 1-6 0,-1 0-2 15,1 0-9-15,-2 0 0 0,1 0 6 16,-4 4 0-16,-1 8 3 0,1 2-4 0,1 4 4 15,-1 4-16-15,2 5 0 16,0 5 2-16,1 6-6 0,-1 5 1 16,2 7-2-16,1 2 0 0,0 2 2 15,0-2-4-15,0-4-1 0,0-1 1 16,0-1-2-16,0 1-1 0,0-1 2 0,0-4 3 15,0-8-7-15,0-1 3 0,0-5 0 16,0-2 0-16,0-2 6 0,1-8-4 16,2-6-1-16,-1-3-1 0,-2-4 0 15,1 0-1-15,1-3 4 0,2 0-4 16,0 0 3-16,0-4-3 0,2-5-5 0,1-1-7 15,-1 0-9-15,2-4-10 16,-2 0-8-16,-2-2-12 0,4 0-10 16,-3-3-29-16,-2-8-122 0</inkml:trace>
  <inkml:trace contextRef="#ctx0" brushRef="#br0" timeOffset="95268.79">24348 13320 2 0,'-5'0'109'15,"-2"0"-77"-15,0 0 17 16,-2 0 13-16,0 0-9 0,1 1-5 0,0 0-10 16,2-1 1-16,2 0-9 0,2 0 0 15,0 0-2-15,2 1-20 0,0 2-10 16,5-3 8-16,6 4 8 0,3 1-1 15,8-2-1-15,5 1-3 0,5-2-6 16,8 2 0-16,5-1 0 0,3 0 2 0,6-2-1 16,-3 2-4-16,-4 0 1 0,-7 0 1 15,-9 2-1-15,-6-3-1 0,-8 0-1 16,-8 1 2-16,-4-1 0 0,-2-1-2 15,-3 0 0-15,0-1 3 16,0 2 3-16,-5 0-4 0,-2 1 1 0,-1-1 0 16,2 0 0-16,3-1-1 0,-1 2 3 15,3-2-1-15,1 1 2 0,-2-1-3 16,2-1 0-16,0 1 1 0,0 1 3 15,-1 3-6-15,-1 3 0 0,2 2 3 16,-3 2 2-16,0 6-2 0,0 4 6 0,0 1-6 16,1 5-1-16,-2 4-2 0,2 4 1 15,-4 3 0-15,0 0 1 0,1 2-2 16,3 0 0-16,2 3 3 0,0-2-3 15,0 3 0-15,0-2 1 0,4-3-3 16,3-1 3-16,4-3-1 0,2-4 1 16,1-3 0-16,-1-6 1 0,3-1-2 15,-2-7 1-15,-2-3 0 0,1-3 6 16,-5-6-3-16,-2 0-1 0,-2-3 1 15,-4 0-2-15,0 0 3 0,0 0 4 0,0 0 0 16,-1 0 2-16,-5 0-8 0,-5-3-4 16,-3-2 4-16,-3 0-3 0,-5-3 0 15,-3 0-2-15,-4-1 4 0,-1-1-1 16,-4 0-2-16,-3-2 1 0,-2 2 0 15,0 3 1-15,2 1-4 0,6 2 5 16,6 3-1-16,8 1-1 0,7 0-1 16,5 0-1-16,3 0 1 0,2 0-12 15,0 0-20-15,10 0-7 0,5 0-15 16,2-6-29-16,6-14-88 0</inkml:trace>
  <inkml:trace contextRef="#ctx0" brushRef="#br0" timeOffset="96716.87">24722 13396 9 0,'0'3'10'0,"0"-3"89"16,0 0 42-16,0 0-94 0,1-2 12 15,7-6-22-15,3-2-12 0,4-5 7 16,6-3-8-16,2-2-7 0,8-6 1 16,0-1-3-16,1-6-3 0,1-2-4 0,-5-1-2 15,-3-1-1-15,1-1-1 0,-4 1-1 16,-2 0-2-16,-3 5-1 15,-6 7 2-15,-3 7 0 0,-2 6 5 16,-6 4 5-16,0 3-4 0,0 3 2 0,0 2-2 16,0-1-5-16,1 1-3 0,-1 0-3 15,0 0 3-15,0 0-3 0,0 4 4 16,0 2 0-16,-1 1 0 0,-4 0 1 15,4-4-2-15,-3 4 0 0,0-2 0 16,4 1-2-16,-5 3 2 0,4-3 2 0,-1 1-2 16,0-2-2-16,2-1 2 0,0 2 1 15,0-1-1-15,0-1 1 0,0 1-3 16,0-1 4-16,0-1-4 15,0 0 3-15,0-1-1 0,0-1 0 0,0 1 1 16,0 1 3-16,-1 0-4 0,-1 1 0 16,2 2 0-16,-1 2 0 0,-4 5 1 15,2 4-1-15,0 5 3 0,-2 7 4 16,4 3 0-16,-2 4-3 0,1 5-3 15,-1 1 3-15,-3 9-1 0,0 3 0 0,1 6 5 16,0 4-3-16,1-1-2 0,-1-2 0 16,3-3-3-16,1-1 1 0,1-3 0 15,0 0 0-15,0-3-1 16,3-2 1-16,2 0 0 0,-2-5 0 0,1-3-1 15,-4-4 1-15,0-2-1 0,0-6 0 16,-1-4 0-16,-4 0 2 0,-1 0-2 16,-2-4 2-16,4-1 7 0,-3-1-8 15,6-2 0-15,-1 1 5 0,2-2 2 16,0-1-7-16,0 3 0 0,2-2-1 15,-1 0-1-15,4 1 2 0,-3 0 0 0,-1 2-1 16,-1 1 1-16,0 2 1 0,0 4-2 16,-3-2 0-16,-3 2 2 0,0 0-1 15,-1-3-1-15,1 0-1 0,0-3 2 16,3-2-1-16,0-1-1 0,0 0-1 15,0 1 3-15,1-2-1 0,2-1-3 16,0-2 0-16,0-1 4 0,0-6-8 16,0-2 7-16,0-1-6 0,0-3 4 15,2 0 2-15,-2 0 2 0,0 0-1 16,0 0 4-16,0 0-1 0,0 0-4 0,0 0-1 15,0 0 2-15,0 0-2 0,0 0-2 16,0 0 0-16,1 0-2 0,2 0 2 16,0 0 1-16,0 0 0 0,-3 0 0 15,0 0 0-15,0 0 2 0,0 0-1 16,0 0 2-16,2 0 1 0,-2 0-4 15,0 0 1-15,0 0-1 0,0 0 0 16,0 0-2-16,2 0-4 0,-2 0 6 16,0 0-1-16,0 0 0 0,0 0 1 15,0 0 3-15,0 0 1 0,1 0 0 0,-1-3-1 16,2-4-1-16,-1 0 3 0,-1-2-3 15,0 0 1-15,0-3-2 0,0-4 3 16,0-3 1-16,0-7-2 0,0-2 1 16,0-8 3-16,0-7-5 0,-1-4 1 15,-1-8-1-15,1 0 0 0,-1 5-1 16,0 3 0-16,1 7 1 0,-2 10 2 15,0 1-3-15,-2 9 4 0,0 6 2 16,-1 2-1-16,2 6-3 0,-3 0-1 16,4 2-2-16,-1 2 5 0,-1-1-4 0,0 1 1 15,-1 2 0-15,0 0 0 0,0 0-2 16,-4 0 3-16,1 0-6 0,3-1-6 15,0 1-8-15,3-2-15 0,1 1-9 16,1-2-8-16,1-1-11 0,0-3-45 16,-2-4-118-16</inkml:trace>
  <inkml:trace contextRef="#ctx0" brushRef="#br0" timeOffset="98160.95">24854 14181 8 0,'0'0'4'15,"0"0"4"-15,1 0-5 0,1 0-1 16,-1 0 69-16,-1 0-1 0,0 0-46 15,0 0 17-15,0 0-8 0,0 0-4 16,0 0 3-16,0 0-8 0,0 0 2 16,0 0-5-16,0 0-1 0,0 0-2 15,0 0-9-15,0 0 3 0,0 0-1 16,0 0 6-16,0 0 2 0,0 0-2 15,0 0 3-15,0 0 0 0,0 0-2 16,0 0-3-16,0 0-11 0,0 0 4 0,0 0 2 16,-1 0-2-16,-1 0-3 0,2 0-1 15,0 0-3-15,0 5-4 0,0 4 3 16,2 8 2-16,4 4 1 0,2 5-1 15,-1 1 15-15,3 0-14 0,-1 1 1 16,-3 0-3-16,3-1 0 0,-2 4 3 0,-1-2-3 16,2-1-1-16,-2 0 0 15,2-4 3-15,-1 1-4 0,-1-2 1 16,2-2 0-16,-2 0 1 0,-1-3-1 15,-2-2-1-15,0-4 1 0,-1-1 1 0,-2 1-1 16,1-1-1-16,1 2 1 0,-1 0 2 16,1-1-3-16,3-1 0 0,-2 0 2 15,3 1 0-15,-1-1-2 0,-1-4 0 16,-1-1 1-16,-1-4 1 0,-1-1-2 15,-1 0-1-15,2-1 2 0,-2 0 4 16,0 0-2-16,0 0-1 0,0 0-6 0,0 0-3 16,0-2-4-16,0 0-10 0,0 0-2 15,0 1-5-15,0 1-14 16,0 0-24-16,0 0-72 0,0-4-166 15</inkml:trace>
  <inkml:trace contextRef="#ctx0" brushRef="#br0" timeOffset="-127926.14">18192 12483 4 0,'-3'1'4'0,"1"0"-1"0,2 1 0 16,-2 0-1-16,1 0-1 0,-2-2 3 0,0 0 25 15,-2 0 39-15,4 0-42 0,-4-2-12 16,5-2 18-16,-3 1-14 0,0 0-8 15,1 0-4-15,-1-1 1 0,0 0-4 16,0 2-2-16,0-1 1 0,0 2 1 16,0 0-2-16,-2-2-2 0,2 3 8 15,0-2 13-15,1 1-4 0,2 1-9 16,0 0-4-16,-1-1-1 0,1 1-4 15,0 0-4-15,0 0-14 0,0 0-9 16,0 0 22-16,0 0 2 0,0 0 3 0,0 0 2 16,0 0 4-16,0 0 8 0,0 0 9 15,0 0 6-15,0 0 3 0,0 0 1 16,0 0-12-16,0-3-5 0,0 1 6 15,0 1-2-15,0-2 3 0,0 1-5 16,0 0 0-16,-2 1 1 0,2-1-4 0,0 2 4 16,-2-2-5-16,2 1 2 15,0 1-4-15,0 0-1 0,0 0-1 16,0 0-1-16,0-1-3 0,0 1 0 15,0 0-2-15,0 0-2 0,0 0 0 16,0 0 0-16,0 0-2 0,0 0-2 0,0 0 1 16,0 0-2-16,0 4 6 0,0 1 0 15,0 0 0-15,0 3 0 0,0-1 1 16,-1 3-3-16,1-2 1 0,-2 1 2 15,1 0-1-15,-2-1-2 0,0 2 2 16,0-2-1-16,-2-2 3 0,2-2-1 0,3-1-3 16,0-1 1-16,0-2 0 15,0 0 0-15,0 0 2 0,0 0 2 16,0 0-1-16,3-5-2 0,5-3-2 15,1-6 3-15,-1 0-2 0,3-1-1 0,1-2 1 16,-3 1 1-16,5 1-1 0,-1-1-1 16,-3 5 1-16,3-1 1 0,-2 3-2 15,-2 1-1-15,3 2 2 0,-5 2 1 16,-1 1-1-16,-2 3 0 0,-2 0-2 15,1 0 2-15,0 0-1 0,-1 2-3 0,-1 5 6 16,-1 3 1-16,0 2-2 0,0 1-1 16,0 0 1-16,-1 1-2 15,-4 0 2-15,2 1-2 0,0 1 3 16,0-2 12-16,0-2-11 0,1-3-2 0,2-1 4 15,-1-4-4-15,1 0-1 0,0-1-1 16,0-3 1-16,0 1 2 0,7-1 0 16,4-1 0-16,3-6 2 0,2-3-2 15,-1 0-2-15,2-1-3 0,-3-2 1 16,0 3-1-16,-3 1 0 0,-2 3-3 0,4 0 1 15,-6 2 2-15,0 2-2 16,-1 1-1-16,-3 1 6 0,0 0-2 0,-1 0-3 16,-1 0 2-16,1 0 2 15,-1 4 2-15,-1 0-1 0,0 3-1 0,0 1 2 16,0-1 1-16,2 1-1 0,-1 1 1 15,-1-1 2-15,0 2 0 0,0-1-1 16,0-1 0-16,0 2 1 0,0-1 0 16,0 0-3-16,0 2-1 0,0-2 0 15,0-2 1-15,2 0-1 0,-1 0 0 0,1-2 0 16,0-1 0-16,1-2 0 0,-2 0-3 15,4 0-5-15,-4-2-2 0,7 1-9 16,3-1-12-16,1 0-13 0,2-1-14 16,-1-6-57-16,-2-3-95 0</inkml:trace>
  <inkml:trace contextRef="#ctx0" brushRef="#br0" timeOffset="-127702.13">18606 12496 26 0,'1'0'-10'0,"1"0"234"16,-2 0-157-16,0 0-14 0,0 0 5 15,0 0-17-15,0 0-7 0,0 0-8 16,0 0-14-16,0 0-10 16,0 7 2-16,-2 2 5 0,1-1-8 0,-4 2 0 15,3-2 1-15,1 0-1 0,-1 2-1 16,2-1 0-16,-1-1 0 0,1-1-4 15,0-3-11-15,0 2-14 0,3-4-8 16,5 1 0-16,-2 0 2 0,3-3-86 16,0 0-56-16</inkml:trace>
  <inkml:trace contextRef="#ctx0" brushRef="#br0" timeOffset="-127458.13">18869 12454 41 0,'2'-6'-17'0,"-2"1"272"16,0 0-213-16,0 0-6 0,-6 2 1 15,-2 0-8-15,-5 0-5 0,1 3-1 16,-2 0-1-16,-3 0-6 0,1 9 2 0,-1 1-3 16,2 3 3-16,3 2-6 0,2 0-1 15,4 1-6-15,3 0-2 0,3 1-1 16,1-1-2-16,10 0-2 0,3 0 4 15,6-2 0-15,8-3-6 0,8-4-10 16,4-5-5-16,8-2-17 0,2 0-18 0,1-5-19 16,-4-2-50-16,-6-4-69 15</inkml:trace>
  <inkml:trace contextRef="#ctx0" brushRef="#br0" timeOffset="-125889.03">19181 12461 3 0,'1'0'6'0,"1"0"-5"0,-1 0 129 15,1-3-72-15,-2 1-15 16,0 1 3-16,2-1-1 0,-2 0-2 16,0-1-9-16,0 2-6 0,0-3-2 15,0 1 1-15,0 1 1 0,0 1-7 0,0 1-2 16,0 0 0-16,0 0-4 0,0 0-4 15,0 0-4-15,0 0-4 0,0 0-1 16,0 0-2-16,0 5-3 0,0 2 7 16,-4 0-2-16,0 2 0 0,2 1-1 15,1-3 0-15,-2 3 0 0,1 0-1 0,1-2 1 16,-1 0 2-16,2 0-2 0,-2-3-1 15,2 0 0-15,0-1-1 16,0-1-1-16,0 0-7 0,5-1-9 16,1-1-12-16,5-1-17 0,-2 0-12 15,2 0-60-15,-3-7-114 0</inkml:trace>
  <inkml:trace contextRef="#ctx0" brushRef="#br0" timeOffset="-125556.01">19385 12411 74 0,'4'1'246'15,"-4"-1"-182"-15,0 0-43 16,0 0 10-16,0 3 0 0,0 2 2 16,0 2-1-16,0 1-13 0,-4 0 1 0,1 0-8 15,2 0-3-15,1-2-7 0,0-1 0 16,0 1 0-16,0-3-3 0,4 0 2 15,9-1 0-15,1-2 3 0,6 0-1 16,-1 0-4-16,2-6-5 0,-2 2-4 16,-4-1-2-16,-2 2 7 0,-4 0-2 0,-1 2 0 15,-4 1 6-15,-2 0-5 0,1 0 2 16,-1 1 1-16,-2 3 4 0,0 3 1 15,0 1-1-15,-7 3 1 16,1 1 0-16,3 1-2 0,0 0 1 0,0 0-1 16,3-1 0-16,0-2-1 0,0-2-1 15,0 2-7-15,3-2-24 0,3 0-11 16,2-3-29-16,-2-5-75 0</inkml:trace>
  <inkml:trace contextRef="#ctx0" brushRef="#br0" timeOffset="-125060.98">19278 12259 111 0,'0'0'189'16,"0"-5"-109"-16,0 2-22 0,0 2-30 0,0 1-20 15,0 0-9-15,0 3-17 0,0 3-22 16,2 2-101-16</inkml:trace>
  <inkml:trace contextRef="#ctx0" brushRef="#br0" timeOffset="-120604.72">14432 14067 34 0,'-1'0'124'0,"1"0"-84"15,0 0 9-15,-2 0-4 0,2-3-4 16,-2 1-8-16,1-2-7 0,1 1-5 0,0-2-1 16,0 1 0-16,0 3-3 0,0-3 2 15,0 1-1-15,0 2-7 0,0 1 2 16,0 0-6-16,0 0-1 0,0-4-6 15,5 3 2-15,1-1-2 0,3 0-1 16,2 2 1-16,1 0 0 0,1 0-1 16,7 0 2-16,0 0 0 0,5 0-2 0,0 0 2 15,1 0-1-15,-4 0 1 0,1 0-1 16,-3 0-1-16,0 2 2 15,0-2 0-15,-1 1-2 0,0 0 1 16,-2 2 1-16,-2-1-1 0,4 1 0 0,1-2 0 16,-1 0 1-16,1 1-1 0,0-2-1 15,-2 1 1-15,3 0 1 0,-3-1 0 16,-2 0-2-16,1 0 1 0,0 0 1 15,-3 0 0-15,1 0-2 0,-2 0 1 16,1-1 1-16,-2 1-1 0,0 0-1 0,1-1 1 16,-1 0 1-16,1 0-1 0,-4 1 0 15,2 0 0-15,-2-1 0 0,0 1 0 16,4 0 0-16,-2-1 0 15,1 1 0-15,-1-2 1 0,0 2-2 0,1-1 1 16,-1-1 1-16,3 2 0 0,1-2-2 16,-2 1 1-16,-2 1 1 0,-2 0-1 15,-1-2 0-15,3 2-1 0,0-2 4 16,-2 1-3-16,3 0 0 0,-4-2 0 15,1 2 0-15,-1 0 1 0,0-1-1 0,-2 0 0 16,5-1 1-16,-3 0-1 0,4 2-1 16,-4 0 0-16,-1-2 2 0,4 3-1 15,-1 0-1-15,0-1 1 0,3 1 1 16,-4 0-1-16,0 0-3 0,-1 0 1 15,0 0 2-15,3 0 0 0,1 0 0 16,-1 0 0-16,0 0 0 0,0 0-2 16,-5 0 1-16,2 0 0 0,0 0 2 15,1 0-1-15,-1 0 0 0,-2 0-1 16,0-1 2-16,-1 0 0 0,-2 0-1 0,1-1-1 15,1 1 2-15,-2-1 0 0,2 1-2 16,-1 0 0-16,1 0 2 0,1 0-1 16,2-1 0-16,0-1-1 0,1 2 1 15,-3-1 0-15,0 1-1 0,4 1 0 16,-2-1 2-16,-1 1-1 0,1 0 0 15,-5 0-1-15,2 0 1 0,1 0 0 16,0 0-1-16,4 0 1 0,-1 1 0 16,-3 0 1-16,2 0-8 0,-4 1 0 15,-2-2 8-15,4 2-1 0,-1-1-2 0,-2 1 1 16,3 1 1-16,-1-3-4 0,-2 3-2 15,2-2 4-15,-4-1 1 0,2 1 1 16,2 0-4-16,-1 0 3 0,4 0 0 16,0-1 3-16,-3 0-4 0,-2 0 1 15,-3 0 2-15,1 0-1 0,4 2-2 16,-4-1 2-16,3 1 1 0,-1-1-1 15,0 0-2-15,0 0 2 0,3 0 1 16,2-1 0-16,1 0-2 0,-1 1 2 16,-3-1-1-16,-2 0 0 0,0 0 0 15,0 0 0-15,3 0 0 0,0 0 1 0,-3 0-1 16,2 0-1-16,-2 0 2 0,0 0 0 15,3 0-1-15,-4 0-1 0,1 0 2 16,-1 0-1-16,-2 0 0 16,0 0 1-16,1 0-1 0,-1 0 1 0,0 0-1 15,0-1 3-15,0 1-2 0,0 0 1 0,0-1-2 16,0 1-1-16,-1 0 2 15,-1 0-5-15,-1 0-2 0,-2 0-11 16,2 0-14-16,0 3-33 0,0-2-67 16,1-1-76-16</inkml:trace>
  <inkml:trace contextRef="#ctx0" brushRef="#br0" timeOffset="-119732.68">15513 13899 132 0,'-2'-2'45'0,"2"0"5"0,0 2-6 0,0-2-14 15,0 2 3-15,0 0-10 0,3 0-15 16,7 0 2-16,0 0 4 0,3 0-6 16,2 0 0-16,1 0 0 0,1 0-6 15,1 0 5-15,1-2 1 0,0-1 0 16,-4 0-4-16,-1-1-2 0,-1 0 3 15,-3 0 1-15,-2-1 2 0,0 3-1 16,-5-1 3-16,0 1-3 0,-1 2-2 16,-1 0-2-16,-1 0 1 0,0 0-3 15,0 2 1-15,-9 8 8 0,-5 5-3 0,-5 2-3 16,-2 6 1-16,0 2-3 0,1 0 6 15,3 6-4-15,2-1-4 0,1 2 0 16,3 1 0-16,-1 0-6 0,2-1-16 16,6 1-14-16,-3-4-23 0,1-7-79 15</inkml:trace>
  <inkml:trace contextRef="#ctx0" brushRef="#br0" timeOffset="-118123.58">13637 14601 37 0,'0'-1'65'0,"0"-4"73"0,0 0-93 15,1 0 16-15,-1 0-16 0,0 2-6 16,0 1-7-16,0 1-10 0,0 1-1 15,0 0-14-15,0 0-7 0,0 4 0 16,-1 5 6-16,-2 1-3 0,0 3 2 0,-4 1 2 16,1-1-2-16,0 4-1 0,0-3-2 15,-2-2 2-15,2 1-1 0,0-2-2 16,-1-3 4-16,1 1-1 15,3-4-2-15,-2-1-1 0,5 0 0 0,0-4 2 16,0 0-2-16,0 0-2 0,0 0 0 16,2 0 3-16,4 0 1 0,5-2-3 15,1-3 0-15,2 0 3 0,-1-1-2 16,1 4-1-16,0 0 0 0,0 0 1 15,3 1-1-15,-2-1 0 0,2 1 0 16,2 1 2-16,-4-1 0 0,2 1-3 0,-3 0 1 16,-3 0 1-16,-3 0-1 0,1 0-1 15,-2 0 0-15,-1 3-1 0,3 0-6 16,-4-2-17-16,2 1-8 15,1 0-12-15,-3 1-15 0,3-2-44 0,-5-1-68 16</inkml:trace>
  <inkml:trace contextRef="#ctx0" brushRef="#br0" timeOffset="-117800.56">14018 14601 27 0,'5'-1'-18'0,"-4"-1"245"15,-1-3-170-15,2 3 8 0,-2-1-8 16,0 2-1-16,0 1-14 0,0 0-13 0,0 0-13 15,0 0-7-15,0 0-5 0,0 3-3 16,0 4 10-16,0 1-4 0,-2 2-2 16,1-1-3-16,-2 0-1 15,3 0 1-15,-2 0-1 0,2 0-1 0,0-2 0 16,0 0 0-16,0-1-2 0,2 0-8 15,2-2-10-15,1 1-15 0,1-2-15 16,-4-3-20-16,2 0-42 0,-2 0-99 16</inkml:trace>
  <inkml:trace contextRef="#ctx0" brushRef="#br0" timeOffset="-117439.54">14204 14588 23 0,'6'-3'213'16,"1"0"-178"-16,-4 2 14 15,0-1-4-15,-3 2-16 0,0 0-13 16,0 0-5-16,1 1 10 0,-1 5-1 16,0 1-10-16,0 1 5 0,0 1-2 0,0-1-2 15,0 2 0-15,0-5-1 0,-1 2-7 16,1-1-1-16,0-3 0 0,1-1-1 15,9-2 0-15,-1 0 2 0,5 0-2 16,5-2 0-16,-2-5-1 16,1 0-3-16,1 0-4 0,-7 0 4 0,-1 3-4 15,-2 0 3-15,-4 2 5 0,1 1-1 16,-6-1-1-16,0 2 2 0,0 0 2 15,0 0-1-15,0 0-1 0,-6 5 0 16,0 1 1-16,1 0-1 0,1 2 1 16,-1-2-3-16,3 1 2 0,1 1-1 0,1-2-3 15,0 3 0-15,0-1-19 0,4-1-12 16,6 0-26-16,-3-3-34 0,0-4-96 15</inkml:trace>
  <inkml:trace contextRef="#ctx0" brushRef="#br0" timeOffset="-117068.52">14480 14660 36 0,'0'-2'-24'16,"0"-1"103"-16,2 1 31 0,-2-1-79 15,0 1 16-15,0 0-5 0,1 2-4 16,4-2-17-16,-2 2-5 0,2-2 0 15,-2 2 1-15,6 0 1 0,-1-3 1 16,4 3 0-16,4-4 0 0,1 0-9 16,1-2 2-16,6-3-4 0,-3-2 0 15,7-4-2-15,-1 0 15 0,-4-2-7 16,-5 2-12-16,-7 0 3 0,-4 0 0 15,-4 3-3-15,-3-1-1 0,0 1 3 0,-5 4-3 16,-7-2 1-16,-5 7-1 0,-5 1-1 16,-3 2-2-16,0 2 1 0,4 6 2 15,0 3-2-15,3 2 1 0,4 0-1 16,0 5 2-16,3 1-1 0,3 1-2 15,8 2 2-15,0-2 0 0,2-1-1 0,9-1 0 16,4 0-1-16,5-3 0 16,8-1-17-16,5-4-14 0,7-4-9 15,3-1 36-15,-1-3-120 0,-6-2-58 16</inkml:trace>
  <inkml:trace contextRef="#ctx0" brushRef="#br0" timeOffset="-116394.48">14035 15104 7 0,'2'0'1'15,"-1"-2"11"-15,1-1 172 0,-2 0-121 16,1 0-2-16,-1 0-8 0,2 0-8 16,-2 1-9-16,2-2-2 0,-1 3 0 0,1 1-5 15,-2-2-5-15,0 2-3 0,0 0-5 16,0 0-5-16,0 0-7 0,0 0 1 15,0 2-4-15,0 3 7 0,0 1-2 16,0 2-1-16,0 1-1 0,0-3-2 16,-2 2-1-16,2 0 0 0,-1-1 1 15,1-1-2-15,0 1 0 0,-2-2 1 16,2 0-2-16,0 1-7 0,0-2-8 15,0 2-12-15,0-4-13 0,3 1-18 16,5-2-8-16,-2-1-49 0,2-4-115 0</inkml:trace>
  <inkml:trace contextRef="#ctx0" brushRef="#br0" timeOffset="-116048.46">14266 15040 155 0,'11'-9'184'0,"0"1"-134"16,-2 1 2-16,1 4-13 0,-4 1-10 15,0 2-2-15,-1 0-4 0,-1 0-10 16,-1 2-6-16,-3 4-2 0,0 4 8 0,0 0-3 16,0-1 1-16,0 1-4 0,0-1 2 15,0-1-5-15,0-2-3 0,0-1 0 16,0 0 0-16,3-1 1 0,4-3-1 15,5-1 1-15,2 0-1 0,3-1 2 16,3-6-3-16,0-1-1 0,1 0 0 16,-6 3-2-16,-1 0-1 0,-6 2 4 15,-4 3 0-15,-1 0 0 0,-3 0-3 16,0 0-1-16,0 0 5 0,0 4-1 15,0 3 0-15,0 0 1 0,0 1 0 0,0 0 0 16,0 0-3-16,4-1 0 0,3-1 1 16,1-1-23-16,3-2-6 0,-2-1-3 15,-1 2-17-15,0-2-23 0,-5-2-63 16,-3 0-87-16</inkml:trace>
  <inkml:trace contextRef="#ctx0" brushRef="#br0" timeOffset="-115415.43">14082 14945 25 0,'0'0'356'16,"0"0"-308"-16,0 0-15 0,0 0-27 0,0 0 0 15,0 0 1-15,0 0-11 0,1 0-15 16,4 0-26-16,-2 0-91 0</inkml:trace>
  <inkml:trace contextRef="#ctx0" brushRef="#br0" timeOffset="-113787.33">15584 13873 2 0,'0'-1'9'0,"0"0"-9"0,0-1 12 16,-2 0 93-16,-1-2-75 0,2 2 10 0,1 0-16 16,-2-2-10-16,2 2 9 0,0 0 0 15,0-1-3-15,0 0-2 0,0 0 4 16,0-1-1-16,2 1 2 0,-2 1-1 15,0-2-3-15,1 1-3 0,-1 1 4 16,0-1-4-16,0 1-3 0,0 0-2 16,0 1-2-16,0 1-1 0,0-1 3 15,0 1-3-15,0 0-4 0,0 0-3 16,0 0-2-16,0 0-4 0,0 3 5 15,0 7 1-15,0 1 0 0,0 2 0 0,0 2-1 16,0 0 0-16,0 2 2 0,0 1-2 16,0 5 0-16,0-3 0 0,0 2 13 15,0-3-10-15,0-1-4 0,0 1 2 16,3-1 1-16,1-1-2 0,-3-1 1 15,2-3 0-15,-1 0 0 0,1-5-1 0,-2 0-1 16,3-1 2-16,-4-3 0 16,0-2-1-16,3-1-1 0,-3-1 2 15,0 0 1-15,0 0 3 0,0 0-3 16,0 0 5-16,0 0 0 0,1-1-5 0,-1-4-3 15,2 2 1-15,-2-2 1 0,0 2-1 16,0 0-1-16,0-1 1 0,0 3 1 16,0 0-3-16,0 1-2 0,0 0 2 15,0 0-2-15,0 0 2 0,0 0-2 16,0 0 4-16,0 0-2 0,0 0-3 0,0 0-5 15,0 0-5-15,0 0-3 0,0 0 0 16,0 0-8-16,0 3-5 16,0 0 0-16,0 0-4 0,0 0-16 15,0 2-6-15,-3 0-11 0,0-1-26 0,-1-1-8 16</inkml:trace>
  <inkml:trace contextRef="#ctx0" brushRef="#br0" timeOffset="-113011.29">15575 14180 0 0,'0'2'9'15,"-2"0"-4"-15,2 2 35 0,0-3-8 16,-1 1-31-16,1-1 1 16,-2 0 8-16,2 1 17 0,0-2 3 15,0 0 2-15,0 0 12 0,0 0 3 0,0 0-13 16,0 0-14-16,0 0 0 0,-1 0 2 15,-1 0-6-15,2-3-6 0,0 1 4 16,-2 1 0-16,2-1-3 0,0 1-3 16,0 1 2-16,0 0-1 0,0-2-3 15,0 0 2-15,0-3-3 0,2 0 1 0,4-3-3 16,5-3 4-16,1-1 0 0,1-1-1 15,2-3-3-15,2 2 5 0,-1-3-3 16,4-1 0-16,-1 1-2 16,1 1 0-16,-2 1-1 0,-2 5 0 0,-4 1-4 15,-1 1 3-15,-3 4 2 0,-5-1 4 16,-1 4 0-16,-2 1-1 0,0-1-1 15,0 1-1-15,0 0-2 0,0 0-1 16,0 0 1-16,0 0 0 0,0 0-2 16,0 0-1-16,0 0 0 0,0 0-2 0,0 0 1 15,1 0-1-15,-1 0 3 0,0 0 1 16,2 0-1-16,-2 0 0 0,0 0 2 15,0 0-1-15,0 0 1 0,0 0-1 16,0 0 1-16,0 0 0 0,0 0 0 16,0 0-1-16,0 0 1 0,0 0 0 15,0 0 0-15,0 0 0 0,0 0 1 16,0-1 1-16,0-2-5 0,-2-2 1 15,1 1 1-15,-3-2-1 0,1 0 0 16,2 0 0-16,-4-3 0 0,-1-1 0 0,1 0 0 16,-2-1 0-16,-1 2 0 0,-1-1 0 15,-1 0 0-15,-4-1 0 0,2 0 0 16,-5 3 0-16,1 0 0 0,-1 3 0 15,3 4 0-15,3-1 0 0,2 0-1 16,-2 2-2-16,5 0 3 0,1 0-1 16,1 0-1-16,1 2 3 0,0 0-2 15,-2 0 1-15,3 0-1 0,1-1 1 16,1 1 1-16,-2-1-1 0,2-1-1 15,0 0 0-15,0 0 1 0,0 0 0 0,0 0 0 16,0 0 1-16,0 0 1 0,0 0-2 16,0 0 1-16,0 0-1 0,0 0 2 15,0 0-1-15,0 0-2 0,0 0 1 16,0 0 1-16,0 0 0 0,0 0-2 15,0 0 0-15,0 0-1 0,0 0 2 16,0 0-10-16,3 1 4 0,-1 2-9 16,3 1-12-16,-2 1-16 0,0 2-5 15,1-1-22-15,0 0-63 0,-1-2-77 16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1-29T10:30:22.26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4623 2279 89 0,'0'-2'64'0,"0"0"-47"0,0 0 13 16,0-1 30-16,0 1-17 0,0 1-16 16,0 0-1-16,0 1-4 0,0-1 1 15,0-1-5-15,0 2-1 0,0-1-5 16,0 0 3-16,0 1-2 0,0 0 1 15,0 0-1-15,0 0-4 0,0 0-2 16,0 0-3-16,0 0 2 0,0 0-3 16,0 1-3-16,-1 4 4 0,-1 1 1 0,2 0-1 15,-3 0-4-15,3 2 5 0,0 0-2 16,-3 1 1-16,1 1-2 0,2 0 0 15,-1 2 1-15,1 4-2 0,0-2-1 16,-2 5 3-16,1 2 1 0,-1 1-5 16,2 3 11-16,-1-1-3 0,1 0-5 15,0 3 0-15,0 1 1 0,0-4-1 16,0 2-1-16,0-5 1 0,0 2-1 15,0-1 2-15,1 0 1 0,2-1-2 16,-1 1-2-16,-1-1 4 0,1 0-2 0,1 2-1 16,-3-2 0-16,0 1 2 0,0-2-1 15,0-1-2-15,0 0-2 0,0 1 4 16,1 0-1-16,-1 0-2 15,0 2 2-15,0-1 0 0,0 0 1 0,0 2-2 16,0 1 0-16,0-1 0 0,0 0 1 16,0-1-1-16,-1 1 0 0,-4-2 1 15,4 1 1-15,-5 0-3 0,1 2 1 16,-1 3 1-16,1-1 2 0,0-5-2 15,4-1 0-15,1-3-1 0,0 0 0 16,-2 1-1-16,2 2 1 0,0 2 1 0,0-1 0 16,0 4 3-16,0-6 1 0,-1-1-2 15,-1 0-5-15,2-2 2 0,0 0 2 16,0 1-3-16,0 4 2 0,-1 2-1 15,-2 2 1-15,1-2 5 0,2-7-2 16,0-1-7-16,0-2 3 0,0 1 1 16,0 2 1-16,0 6-4 0,0 0 1 15,0-2 5-15,0-3-3 0,0-4-2 16,-2-2 2-16,-1 1 1 0,2 0-1 15,-2 3-2-15,0 4 1 0,1 3 1 0,0 1 4 16,-2-3-8-16,4-4 3 0,-2-3 0 16,1-1 0-16,1 1-1 0,0 5 0 15,0 4 2-15,0 5 0 0,0 0 0 16,-3-5-1-16,1-2 1 0,2-1 0 15,-2 6-2-15,-1 6 0 0,0 2 4 0,0 0-2 16,-3-3-1-16,6-3-1 0,-2-2 3 16,1 0-1-16,-1-1-2 15,1-5 1-15,-1-2-1 0,1 0 3 16,-2-1-2-16,1-2 0 0,-1-1 3 0,0-2-1 15,3-1-2-15,-2-2-1 0,2 3 2 16,-1-2 1-16,-1 1-3 0,2 2 0 16,0 5 2-16,0 4-1 0,0 1 5 15,-1-3 3-15,1-4-5 0,0-4-3 16,0 1 0-16,0 2 0 0,-2 8 2 0,-3 5-3 15,2 1 3-15,-3-4 1 0,1-5-1 16,5-6-2-16,0 0 0 0,0 5 0 16,-3 6 1-16,0-1 4 15,-1 0 2-15,2-7-6 0,1-6 2 0,1-2-3 16,0-1-2-16,0-2 2 0,0 0 2 15,0-2-1-15,0 0-1 0,0 1 0 16,0-1 1-16,0 0 0 0,0 0-1 16,0 0 0-16,0 1-1 0,0-1 2 15,0 2-2-15,0 3 1 0,0 3 1 0,0 4 1 16,0 1 7-16,0-3-2 0,-2-3-5 15,2-2-1-15,0 1-2 0,0 4 1 16,0 5 1-16,0 4 0 0,0 0 1 16,0-3-1-16,-2-7 0 15,2-4 0-15,0 0-2 0,0-2 1 0,0-1 1 16,0-2 0-16,0 1-2 0,0-3 1 15,0 0 1-15,0 0-1 0,0 0 0 16,0 0-1-16,0 1 3 0,0 0-1 16,0 0-2-16,0 0 1 0,0-1 1 15,0 1 0-15,0 0-1 0,0 0 1 0,0-1 2 16,0 0-1-16,-1-1-2 0,1 1 2 15,-3 0 3-15,1 3-4 0,1-1-1 16,-2 2 0-16,-1-2 2 0,4 0-2 16,-4 0-1-16,4-2 1 0,0 1 1 15,-2-2-1-15,2 0-2 0,0 0-6 16,0-2-9-16,0-8-14 0,8-5-10 15,3-6-16-15,1-3-26 0,-1-1-68 16,2 0-211-16</inkml:trace>
  <inkml:trace contextRef="#ctx0" brushRef="#br0" timeOffset="1684.09">4485 5357 146 0,'0'0'61'0,"0"0"-24"0,0 0 7 15,0 0 2-15,0 0-4 0,0 0-5 16,0 0 2-16,0 0-6 0,2 0-7 15,-2 0-4-15,0 0-9 0,0 0-1 16,0 0-5-16,0 0-2 0,1 0 1 0,-1 0-5 16,0 0-1-16,3 0 0 15,0 0 2-15,4 0-2 0,0 0-1 0,4 0 2 16,0 0 0-16,3 0-2 0,2 0 1 15,2 0 2-15,4 0-2 0,1 0-1 16,2 0 0-16,-3 0 2 0,4 0-1 16,-1-1-3-16,1-2 1 0,4 2-3 15,-2-2 5-15,-4 1-4 0,3-2-1 0,-3 3 3 16,0 1-1-16,2 0-3 0,2 0 2 15,-2 0 0-15,5 0 5 16,0 0-3-16,2 0 0 0,-1 1 2 16,3 2 0-16,-1 0 0 0,3 0-1 0,3-3 1 15,4 0 0-15,1 0-2 0,0 0 3 16,-1 0 0-16,3 0-2 0,-2 0-2 15,-2 0 1-15,-2 0-7 0,-3 0 6 16,0 4-4-16,-1 0 5 0,0 2 1 16,0-2 2-16,4 0-3 0,-1 0 1 0,2-1 1 15,6-1 2-15,0-2-3 0,5 0 1 16,2 0 1-16,0 0-2 0,2 0 0 15,0-1 1-15,1 0 1 16,-1 1-1-16,-1 0-2 0,0 0 2 0,0 0 1 16,-1 0 0-16,0 3-3 0,-1-1 2 15,-1 3 1-15,-4-1-1 0,1 0-2 16,-2-1 3-16,1-1 0 0,4 2-1 15,1-1-1-15,1 0 1 0,1 0 0 16,-1-1 0-16,6 0 0 0,-2-1 0 16,0 0-1-16,0 1 2 0,-1-1-1 0,4 1-2 15,0-2 3-15,1 1-1 0,-1 0-5 16,0 0-1-16,0 0 0 15,-2 2 2-15,0-2-3 0,-2 2 2 16,-2-2 5-16,-1 3 0 0,0-2-5 0,2-2 3 16,2 1 2-16,1-1-1 0,4 0-2 15,-2 0-2-15,5 0-1 0,-1 0-2 16,1 0 7-16,-2 0-2 0,0 0 4 15,2 0 0-15,-4 0-1 0,4 0-2 16,-3 0 4-16,1 0-2 0,1 0 0 0,0 2 1 16,-3-1-2-16,-2 1 3 0,-4 0-3 15,5-2 3-15,-2 2 2 0,4 0 0 16,0-2-3-16,2 1 4 15,1 3-1-15,1-4-3 0,-1 2-2 0,-1 0 1 16,0 0 1-16,-1 0-1 0,-3 1-1 16,1 2 2-16,-1 0 0 0,2 1 0 15,-2 3 0-15,0-2 0 0,0 0-1 16,-2 0 3-16,-1 1-4 0,0 0 0 15,3 1 4-15,2-2-1 0,2 2-2 0,4-3 0 16,2 2 1-16,-1-1 1 0,0 0-1 16,0 0-1-16,1-2 1 0,2 4 1 15,1-3-2-15,2 1 0 0,4-1 5 16,-1-1-3-16,3 0-2 0,-1-1 3 15,0-2-3-15,3 1 1 0,0-3-1 16,5 1 1-16,0-1 2 0,2 0-3 16,-1 0-2-16,-1 0 1 0,0 0 2 15,-3 0 1-15,1 0-5 0,-3 0 3 16,-1 0 1-16,-2 0 1 0,-7 0-2 0,-4-2-2 15,-1 1 4-15,-2 0-5 0,-3 0 6 16,3 1-3-16,-1 0-3 0,-3-1 3 16,1 1 0-16,-3 0 0 0,0 0 1 15,-2 0 1-15,-4 0-2 0,0 1 0 16,-5 3 2-16,0 2 2 0,-3-1 0 15,-3 0 1-15,-1 3 0 0,-4 0-1 16,-3 0-4-16,-3-2 0 0,-6 3-1 16,-3-4 2-16,-2 2-14 0,-4 0-14 15,-5 0-5-15,-2-1-33 0,-9-4-104 0</inkml:trace>
  <inkml:trace contextRef="#ctx0" brushRef="#br0" timeOffset="3308.18">4412 2358 15 0,'0'0'62'0,"0"0"18"0,0 2-57 16,0 0 0-16,0-1 18 0,-1 1 1 16,-1 0-8-16,-1 1-6 0,0-1-5 0,0 0 0 15,1 0-2-15,1 0 2 0,-1-1-4 16,2 0 0-16,-1-1-2 0,-1 0 3 15,2 0-3-15,0 0-3 0,0 0-1 16,0 0-9-16,9-6-1 0,2-5 3 16,8-5-5-16,3-4-1 0,-1-4 0 0,6 0 1 15,-1-1 0-15,5 0 0 0,-3 2 2 16,0 4-1-16,-3 2-3 15,-7 7 4-15,-4 2 0 0,-5 6-1 16,-2 2-2-16,-4 0-1 0,1 0 2 0,-4 8 2 16,5 5-2-16,-3 6 3 0,-1 5 3 15,-1 4 2-15,0 1-5 0,2 0-2 16,-1 0 4-16,4-2-4 0,1-3-1 15,3-4-1-15,2-2 2 0,3-5-4 16,2-5-2-16,2-1-8 0,4-7-12 0,-3 0-15 16,1-1-33-16,-5-10-25 0,-8 0-148 15</inkml:trace>
  <inkml:trace contextRef="#ctx0" brushRef="#br0" timeOffset="3933.22">3170 2372 12 0,'2'-2'169'16,"-2"1"-75"-16,0-1-56 0,0 2-6 0,2 0 4 15,-2 0-3-15,1 0-13 0,-1 7 3 16,2 5 2-16,-2 5-1 0,1 5-4 16,1 4-11-16,1 3 1 0,0 4 3 15,2-3-2-15,1 0-9 0,3-3 3 16,2-5-4-16,0-3-1 0,3-3 2 15,1-5 1-15,4-5-1 0,3-6-3 16,2 0 2-16,0-8 5 0,0-8-2 16,1-2-2-16,-3-2 3 0,-2-8-1 15,0 0 1-15,-3-4-4 0,-4 1 1 0,-6 1 1 16,0 1-2-16,-6 2-1 0,1-1-1 15,-2-3 3-15,0 0-7 0,0-3-11 16,-3 0-14-16,-2 0-18 0,3 5-4 16,2 7-5-16,0 8-29 0,0 8-66 15,0 6-20-15</inkml:trace>
  <inkml:trace contextRef="#ctx0" brushRef="#br0" timeOffset="5140.29">14765 6332 26 0,'-9'0'232'0,"0"0"-190"0,0 0-4 16,-1 1 13-16,4 0-11 0,0-1-7 15,-2 0-5-15,7 2-1 0,-3-2-5 16,4 1-8-16,0 0-4 0,0-1-1 16,0 2-7-16,0 0 3 0,10 0 8 15,5 0-2-15,5-2-3 0,7 0-2 0,10 0-4 16,3-5 2-16,7-1-3 15,4 0 3-15,2 1-2 0,-1 1-1 16,1 2 1-16,-8 0-2 0,-6 2 0 16,-7 0 1-16,-12 0 0 0,-4 2-2 0,-5 2-1 15,-6-1-2-15,-5-2-9 0,0 1-5 16,-7 2 0-16,-8-1-22 0,-2 1-32 15,-7-2-47-15,0-2-141 0</inkml:trace>
  <inkml:trace contextRef="#ctx0" brushRef="#br0" timeOffset="5345.3">14992 6358 268 0,'0'15'151'0,"-5"7"-115"16,-6 7 19-16,-1 4 9 0,-5 3-20 15,-2 3-18-15,4 1-9 0,1 0-7 16,0 0-8-16,5-3 0 0,2-5-3 0,1-6-1 16,6-5-14-16,0-4-22 0,2-7-33 15,4-5-53-15,-1-5-209 0</inkml:trace>
  <inkml:trace contextRef="#ctx0" brushRef="#br0" timeOffset="6177.35">14587 5515 43 0,'-4'0'27'0,"-1"-2"95"15,-1-1-32-15,-1 2-41 0,1 0 9 16,0 0-6-16,1 0-7 0,2 0-9 16,2 0-5-16,1 1-7 0,0 0-15 0,3 0-6 15,8 1 6-15,3 4 2 0,3 0 0 16,0 0-7-16,1 2 2 0,-1-1-1 15,0 0 0-15,1 3-4 0,-6-1 2 16,-1 1 0-16,-3 4-3 0,-5 1-1 16,-3 2 1-16,0 4 3 0,-2 0-4 0,-7 2 1 15,-4 2 0-15,-4 3 0 0,-3-1 0 16,-2 2-4-16,1-2-2 15,-1 1-4-15,2-3-9 0,0 0-7 16,3-1-8-16,0-2-31 0,3 0-46 0,0-7-170 16</inkml:trace>
  <inkml:trace contextRef="#ctx0" brushRef="#br0" timeOffset="8021.45">4538 5324 13 0,'0'0'17'16,"0"0"-10"-16,0 0 1 0,0 0 7 15,-2 0-5-15,1 0 63 0,-1 0-35 0,1 0-19 16,1-1 13-16,0 1 3 0,-2-1-7 16,2 0-3-16,0 1-7 0,-3-4-5 15,3 2 4-15,0 1 2 0,0 1-5 16,0-2 3-16,0 1 1 0,0 1-5 15,0 0-4-15,0 0 1 0,0 0-1 0,0 0-3 16,0 0-2-16,0 0-2 0,0-2 0 16,0 1 0-16,0 0-2 0,5-1 2 15,-1 0 3-15,4 1-2 16,0-2-2-16,3 0 0 0,0 2 1 15,4-2-3-15,1 0 2 0,-1 1-1 0,4 0 0 16,-1 0 0-16,2 1 0 0,1 0-1 16,-3 1 3-16,1 0-1 0,-2 0-3 15,1 0 2-15,-1 0 1 0,2 0 0 16,0 0-2-16,-1 0 0 0,2 0 2 15,-1 0 0-15,0 0-3 0,-1 0 2 0,-2 0 2 16,-2 0-1-16,1 0-4 0,1 0 4 16,1 0 0-16,-3 0 0 0,3 0-3 15,-3 0 2-15,-2 2 1 16,2 0-1-16,0-2-2 0,0 2 2 0,0-1 1 15,0-1-2-15,-3 3-3 0,0-1 5 16,-1-2-1-16,-2 4-4 0,3-2 0 16,0 0 5-16,0 1 1 0,3-2-4 15,0 0 1-15,4-1 1 0,7 0 4 16,5 0-3-16,-1 0-2 0,2-4 2 0,-2 1 2 15,-4 0-2-15,-2 0-4 0,-2 3 4 16,-4-3 0-16,-2 1-1 0,1 2-1 16,-4 0 2-16,-1-1 0 0,-3 1-2 15,-4 0 0-15,3 0 0 0,-6 0 2 16,4-1-1-16,3-1-1 0,-1-1 2 15,4 0 1-15,0 0-2 0,-2 1-1 16,5-1 1-16,3-1 2 0,3-1 5 16,-1 3-9-16,-2-2 3 0,-1 3-1 15,-4 0 0-15,0 1-1 0,-1 0-1 0,-1-1 2 16,-4 1-1-16,-2 0-2 0,-2 0-1 15,-2 0 3-15,0 0 1 0,0 0-1 16,0 0 1-16,0 0 1 0,0 0 1 16,0 0-2-16,0 0 2 0,0 0 0 15,0 0-6-15,0 0-3 0,0 0-8 16,0 0-3-16,0 0-23 0,-3 0-38 15,0 0-80-15</inkml:trace>
  <inkml:trace contextRef="#ctx0" brushRef="#br0" timeOffset="10846.62">5725 5221 15 0,'0'0'27'16,"0"0"-13"-16,0 0-4 0,0 0 62 15,0-5-12-15,-1-1-26 0,1-1 9 16,0-1-13-16,0-1-10 0,0-1-4 16,0-2 3-16,0-2-5 0,1 0 2 0,1-1 2 15,1 0-1-15,-1-4-8 16,1-2 12-16,-2-1-9 0,1-3-11 15,-2-2 7-15,0 1 4 0,0-3-7 16,0 0-2-16,0-3 1 0,0-1-1 0,0 1 0 16,-2 0 1-16,1-2-4 0,-1 3 0 15,1-1 2-15,1 3-1 0,-3 1-1 16,1 3-1-16,0 2 2 0,1 3 2 15,1-2-4-15,0 3 1 0,0 1 2 16,0-1-1-16,0 2 2 0,0 1-1 0,0-4 3 16,0 2-3-16,0 0-2 15,0 0 0-15,0 3 3 0,0 1-3 16,0 1 0-16,0 0 2 0,0 1 1 15,0 1 1-15,0 1 0 0,0 0 0 0,0 0 3 16,-2 1-3-16,1-3-3 0,-1 1 1 16,-2-1 2-16,2-2 0 0,2 0-4 15,0-3 0-15,0-3-1 0,5 2-1 16,-2-2 2-16,1 2 0 0,1 1 1 15,-2-2 1-15,0 0-3 0,-1 2 1 0,-1 1 1 16,-1 1-3-16,0-1 4 0,0 0-2 16,-4-2 5-16,2 1 0 0,1 1-1 15,-1 1-1-15,1-3-10 16,-1 1 12-16,2 0-2 0,0 2-1 0,0 4 0 15,0 0 0-15,0 2-2 0,0 1 1 16,0 0-1-16,-2 0 4 0,1 2 0 16,-2 0 0-16,1 2 1 0,1 1 2 15,-2-1-6-15,1 0 2 0,2 1-1 16,0 2-1-16,0-2-1 0,0 3 0 0,0-1-1 15,0-1 1-15,0 2-2 0,0-2 0 16,0 0 3-16,0 2 0 0,0-1-1 16,0 1 0-16,0-1 2 0,0 0 0 15,0 1-1-15,0 0 0 16,0-1 1-16,0 1 0 0,0 0-2 0,0 0 0 15,0 0 0-15,0 0 0 0,0 0-2 16,0 0 0-16,0 0 2 0,0 0-2 16,0 0 0-16,0 0-1 0,0 0 1 15,0 0 2-15,0 0-6 0,0 0-1 16,0 0 0-16,0 0 1 0,0 1-6 0,0-1 2 15,0 2 1-15,0-1-4 0,0-1 2 16,0 0 1-16,0 3-3 0,0-2 6 16,2-1 3-16,1 1 0 0,0 0 3 15,-3-1 2-15,3 0-2 0,0 1 2 16,3-1 1-16,0 0 0 0,1 2-1 15,0-2 1-15,1 2 1 0,3 1 0 16,3 0-2-16,1-2-1 0,6 1 1 16,0 0 1-16,4 0-3 0,-2 1 1 15,1 1 0-15,0 0 1 0,3 0-2 16,-1 0 0-16,0 0 2 0,-1 0-1 0,-2 1 0 15,-1 0-1-15,-2 0 2 0,0 1-1 16,1-2-1-16,-4 0 0 0,1 2 2 16,-1 0-1-16,0-1 0 0,2 1-1 15,-5 0 2-15,5-2-1 0,-1 1-1 16,-1-2 1-16,2 2 1 0,-2-2 0 15,1 2-1-15,0 0-1 0,-1-1 1 16,3 0 1-16,1-1-1 0,0 0-1 16,-1-2 1-16,3 2 0 0,0-2 0 0,7 1 0 15,2-2 1-15,1 1 0 0,-2 1-2 16,-3-1 1-16,0 1 0 0,-4 1 9 15,0 0-22-15,-4-1 24 0,0 0-21 16,-1 0 22-16,-1 1-17 0,-4-2 3 16,-6 0 2-16,-2 1 0 0,3 0 0 0,1 0 0 15,1-1 1-15,3-1 3 16,4 0-4-16,2 0 0 0,4 0 5 15,-3 0-2-15,1 0-3 0,0-1 1 16,-1-1 2-16,3 0-2 0,-1 0-1 0,2-1 0 16,-2 1 0-16,-3 2 1 0,-6-2-1 15,-6 1-9-15,-4 1 14 0,-4-1-2 16,0 0 8-16,0 1-19 0,0 0 22 15,0 0-24-15,0 0 25 0,-3 0-29 16,0 0 18-16,0 0 7 0,2 2-15 0,-1 0 1 16,2 1 0-16,0-1 2 15,0 1 0-15,-1-1 1 0,-1 1 1 16,2-1-1-16,-3 0 0 0,1 2 0 15,1 1 0-15,-2-1 1 0,0 0-1 16,-1 3 1-16,0-3 2 0,-2 7-2 0,1 0-2 16,-1 0 2-16,-2 2 0 0,3 1-1 15,1 2 0-15,-2 1 0 0,-1 3 1 16,4 3-2-16,-1-3 2 0,-3 4-1 15,3 0-1-15,-1 1 2 0,0 1-2 16,1 2 1-16,-2-2 3 0,2 1-3 0,0 1-2 16,1 0 4-16,-2-2 0 0,0 0-2 15,1 2-1-15,-1-4 2 16,2 1 1-16,1 1 5 0,1 0-9 15,-1-1 4-15,2 0 2 0,0-1-4 0,0 1-1 16,0-1 1-16,3-2 7 0,-1-2-7 16,-2 1-1-16,0-1 2 0,0-1 1 15,0 0 0-15,0 0-2 0,0-3 1 16,0 0 2-16,0 0-1 0,-3-4-4 15,-2 2 4-15,5-1 0 0,0-1-2 0,-1 0-2 16,-1 0 4-16,2 0 0 0,0 1-1 16,0 3-1-16,0 0 3 0,0-1 17 15,0-2-17-15,0-1-3 16,0-2 1-16,0 2 2 0,-1 0-3 0,1 0 0 15,-2 2 0-15,2 2 1 0,0 1 0 16,0-2-2-16,0 2 12 0,0-3-9 16,-2-2 1-16,1 0-2 0,-1-2 3 15,1 0-4-15,1 0 1 0,-2-2-1 16,1 1 0-16,1-1 2 0,0 0-2 0,0 0-1 15,0 0 1-15,0-1 1 0,0-1-1 16,0 0-1-16,0-1 1 16,0 0 2-16,0-2-2 0,0-1-1 15,0 0 2-15,0-2 0 0,0 2-1 0,0 0 0 16,0 1 0-16,0 2 1 0,0-2-1 15,0 2-1-15,0-1 1 0,0 2 2 16,1 1-2-16,-1-3-2 0,0 2 3 16,0-1 0-16,0-1-1 0,0 1-1 15,0-4 1-15,0 0 2 0,0 0-2 0,0-1 0 16,0 0 1-16,0 0 1 0,0 0-2 15,0 0 1-15,0 0 4 0,0 0-2 16,0 0 0-16,0 0-4 16,0 0 1-16,-1 0 2 0,-1 1-3 0,1 0-1 15,1-1 2-15,0 1 2 0,0-1-3 16,0 0-2-16,0 0 4 0,0 0 0 15,0 0-2-15,0 0 0 0,0 0 2 16,0 0 1-16,0 0-3 0,0 0-2 16,0 0 3-16,0 0-2 0,6-1-2 15,0-2-6-15,2 1 3 0,0 0 0 0,1-1-2 16,-1 2 0-16,1 1 5 0,2-1-13 15,1 1 11-15,-1 0 0 0,1 0 10 16,1 0-14-16,-1 0 2 16,2 0 8-16,2 0 4 0,-2 0-4 0,3 0-1 15,-2 0 2-15,2 0 0 0,-1 0-1 16,-1 0 0-16,-1 0-1 0,0 0 2 15,0 0-1-15,0 0 0 0,3 0-1 16,-3 0 2-16,2 0 0 0,1 0-2 16,3 0 1-16,-2 0 0 0,4-3 1 0,-3 1-2 15,-1-1 0-15,-1 3 1 0,-3 0 1 16,2-2-2-16,-4 1 0 0,1 1 0 15,-3 0 2-15,3 0-2 16,2 0 0-16,-1 0 1 0,2 0 1 0,-1 0-1 16,2 0 0-16,-1 0 0 0,1-2 2 15,-2 0-3-15,-2 1-1 0,1 1 3 16,-3 0 0-16,-2 0-2 0,0 0 0 15,1 0 2-15,-1 0 0 0,0 0-2 16,5 0 0-16,-1 0 2 0,-1 0 0 0,3 0-2 16,-2 0 0-16,-1 0 2 0,2 0 0 15,-1 2-3-15,-3-1 2 0,1 1 1 16,3-1-1-16,-1 1-1 0,2-1 1 15,1 0 1-15,-1 0 0 0,2 1-2 16,2-1 0-16,-1-1 2 0,1 2 0 0,0-2-2 16,-2 1 0-16,1 0 1 15,1-1-1-15,-4 0 0 0,2 0-5 16,0 0 3-16,-1 0-3 0,-2 0 0 15,-3 0 4-15,3 0 2 0,-2 0 0 0,-1 0-2 16,1 0 2-16,-1 0 1 0,0 0 0 16,2 0-2-16,0 0 2 0,0 0 1 15,-1-2-1-15,1 0-1 0,-1 2-1 16,-3-2 2-16,2 0 0 0,-3 2-2 15,-2-2 0-15,0 0 2 0,1 2-1 16,-7 0 0-16,1 0-2 0,1-1 3 16,-1 1 0-16,1 0-2 0,-2 0 0 15,4 0 2-15,-2 0 0 0,3 0-2 16,-1 0 0-16,1 0 3 0,1 1-2 0,5 1 0 15,1-2-1-15,5 0 3 0,2 0 3 16,3 0-6-16,-4 0 1 0,1 0 2 16,-2 0-1-16,2 0-2 0,1-3 1 15,5 3 0-15,-4-2 3 0,4-1-5 16,-3 2 1-16,-2-2 4 0,-6 3-3 15,-3-1 0-15,-7 1 0 0,-4 0 0 16,0 0 2-16,0 0 6 0,-4-1-5 16,-4 0-2-16,-1 1 0 0,-1 0-2 15,4 0 0-15,2 0 3 0,0 1-4 16,1 0-1-16,2 0 4 0,1 2-8 0,-2-2-7 15,2 4-24-15,0-4-13 0,0-1-30 16,0 0-134-16</inkml:trace>
  <inkml:trace contextRef="#ctx0" brushRef="#br0" timeOffset="12961.74">8657 5305 36 0,'2'-8'10'0,"-2"2"-2"0,1-2 106 15,-1 0-25-15,2 0-64 16,1 0 21-16,0-2-9 0,-1-3-8 16,1 3-7-16,0-4 0 0,1-1-5 0,-1-2 1 15,2-3-9-15,-2-2 2 0,0-1-4 16,-1-3-6-16,1-1 1 0,-1 0-1 15,-1 0 2-15,-1 0-2 0,3 1 4 16,0-1-5-16,-1 1 2 0,1-3 2 16,2 2-2-16,-1-2 2 0,1 2 1 0,0 2 6 15,-1-2-6-15,-1 3-6 0,-3 0 2 16,3-3 2-16,-3 2-2 0,2-3 0 15,1 1 0-15,-3-1 0 16,0-1-1-16,0 2-1 0,-2 2 4 0,-1-1-2 16,3 4-2-16,0 2 1 0,0 1 1 15,0 1-1-15,0 2-1 0,3-2 1 16,2 1 0-16,-2 1 0 0,2-1-2 15,0 1 2-15,-2 0 0 0,-2 1 2 16,-1-1-1-16,2 3-2 0,-1-1 2 16,-1 1 0-16,0 0-2 0,0 2 1 0,0 0 2 15,0 1-1-15,0 2-3 0,0 0 2 16,0-2 1-16,0 2-1 0,0-4 0 15,-1 1 1-15,1-1-1 16,-2-1 0-16,1 2-1 0,1 1 2 0,0 0-1 16,-2-1 0-16,2 0-1 0,-5 2 1 15,4 0 1-15,-1-1-1 0,-1 0-1 16,3 0 1-16,0 1 1 0,-1 0 1 15,-2-2-4-15,3 1 1 0,0 2 4 0,-2 0-1 16,2 2-13-16,0 1 20 0,0-1-4 16,0 2-1-16,0 2-4 0,0 0 1 15,0 2 0-15,0 0-2 0,0 0-2 16,0 0 0-16,0 0 3 0,0 0-2 15,0 0 1-15,0 0 0 0,0 0-1 16,0 0 0-16,0 0-3 0,0 0 3 16,0 0 2-16,0 0 0 0,-2 0 1 15,2 0 1-15,0-1 1 0,0-3-3 16,0 2 0-16,0 1 1 0,0 1 0 15,0 0 2-15,0 0-2 0,0 0 2 0,-1 0 0 16,-1 0-3-16,2 0-3 0,0 0 3 16,0 0 0-16,0 0 0 0,0 0-1 15,0 0 1-15,0 0 0 0,0 0 0 16,0 0-2-16,0 0 1 0,0 0 2 15,5 0-1-15,1 0-1 0,-1 0 1 16,3 0 1-16,2 0-1 0,4 0-1 16,2 0 1-16,1 0 0 0,2 0-6 15,-5-2-5-15,4 2 3 0,-4 0 3 16,5 0-3-16,-1 0-1 0,1 0 2 0,0 0 0 15,-4 0 2-15,1 0 2 0,-1 0 2 16,-1 0 2-16,3 0-1 0,-1 0-1 16,2 0 1-16,2 0 2 0,-3 0-2 15,0 0 0-15,2 0 2 0,1 0-5 16,2 0 3-16,0-1 3 0,-1-3-5 0,3 2 2 15,-4 2-1-15,-2-1 4 16,2 1-6-16,2 0 3 0,3-1 1 16,-3 1-1-16,-2 0-1 0,-8 0 2 15,2 0-2-15,-3 0 1 0,1 0 1 0,2 0-1 16,-1 0 2-16,2 0-4 0,1 0 2 15,1 0 2-15,-3 0-4 0,0 0 1 16,-2 0 2-16,1-2 1 0,1 2-2 16,1 0-2-16,1 0 2 0,-1 0-1 15,-3 0 1-15,-2 0-2 0,-6 2-1 16,1-1 5-16,1 3-2 0,4 2 0 0,2-3 0 15,2 2 2-15,1-2 2 16,2-1-8-16,-3 0 8 0,-1-1-7 16,-1 1 6-16,2-2-5 0,2 0 4 0,5 2-4 15,1-1 1-15,0 1 4 0,-2 0-5 16,-6 2 4-16,-5 0-2 0,-3 1 5 15,-1-2-10-15,-2-1 5 0,0 0-2 16,-1-1 2-16,-2 0 0 0,0 1 2 16,0-1-2-16,0 1-2 0,0 0 4 15,4 0-5-15,0 0 6 0,0-1-6 0,2 0 6 16,5 1-2-16,-3-2-1 0,4 0 0 15,2 0 1-15,-1 0 1 16,5 0-1-16,-2 0-2 0,-5 0-3 16,-7 0 5-16,-4 0-2 0,2-1 2 0,-2 0 2 15,0 1-3-15,0 0-2 0,0 0 4 16,0 0 1-16,0 0 1 0,0 0-3 15,0 0-1-15,0 0 1 0,0 0-1 16,0 0-1-16,0 0 0 0,0 0 1 16,0 0-1-16,0 0-2 0,0 0 1 0,0 0 2 15,0 0 0-15,0 0 0 0,0 0 1 16,0 0 1-16,0 0 1 0,0 0-2 15,0 0 3-15,0 0 0 16,0 0-2-16,0 0-1 0,0 0-1 0,0 0 0 16,-2 0 1-16,1 3 0 0,-1 4-3 15,1-4 3-15,-1 4 0 0,-1 2-1 16,2-2 2-16,-4 3 4 0,2 0-3 16,-2 0-2-16,2 1-1 0,0 1 0 15,0 0 7-15,-2 1-4 0,1 1-2 0,-4 0 0 16,2 3 1-16,1-2 1 0,0 2-2 15,-1 1 1-15,1 0 2 0,1 2-5 16,-1-1 1-16,0 1 2 0,4 2-1 16,-2-1-2-16,0 0 1 0,0 3 2 15,-1-2-2-15,0 0 0 0,-1 2 0 16,-1-5 2-16,0 0-2 0,1-1 0 15,-1 4 0-15,1-4 2 0,1 2 0 16,1 0-3-16,-1-2 0 0,1 0 3 16,0-1-1-16,3-2-1 0,-3-1 0 0,3 1 2 15,0 1 1-15,0-3 11 0,0 2-13 16,2 3 3-16,-2-2 0 0,1 2-4 15,2 0 3-15,-1 0-3 0,-2 1 2 16,0 1-2-16,0 0 6 0,1 1-3 16,-1 0-2-16,5-1 1 0,-2 4 8 15,2-3-9-15,4 2 2 0,-4-1-3 16,1 0 0-16,2 1 2 0,-4-2-1 15,3 2-1-15,0 0 1 0,0-2 0 16,-3 2 1-16,-1-2-1 0,2 2 0 16,-5-3 0-16,0 2 1 0,0-3-1 0,0 0 0 15,0-2 0-15,0-3 0 0,-2-1-2 16,2-1 1-16,0 1 1 0,0 0 1 15,0 1-4-15,0 0 2 0,0-1 2 16,2-3-1-16,1-1-2 0,0-3 1 16,-3 0 2-16,0-1-1 0,0-2-2 15,0-3 1-15,0 2 2 0,0 0 0 16,0-2-3-16,0 0 2 0,0 0 0 15,0 1 1-15,0 0-3 0,0-1 1 16,0 0 3-16,0 0-1 0,0 0-1 0,0 0 0 16,0 1 1-16,0-1-2 0,0 1-2 15,0 1 2-15,0 0 2 0,0 2-2 16,0 0 0-16,0 0 0 0,0 0 0 15,0-1 0-15,0-1 0 0,0-1 0 16,0 0 0-16,0-1 1 0,0 0-1 0,0 0 0 16,3 0 0-16,0-1-4 15,5-4-16-15,3-2-29 0,-3-2-39 16,-1-2-86-16</inkml:trace>
  <inkml:trace contextRef="#ctx0" brushRef="#br0" timeOffset="14181.81">9936 5414 10 0,'5'0'15'16,"-1"-1"-5"-16,0 0 87 0,0 0-5 15,-4-1-68-15,5 1 10 0,-1-2 1 0,0 2-16 16,-1 1 4-16,0-1-5 0,3 1-5 15,-1-1-1-15,-1 1-1 16,4 0 1-16,0 0-7 0,0 0-1 0,1 0 3 16,2 0-1-16,0 0-4 0,3 0 2 15,1 0 0-15,2 2 1 0,3-2-5 16,-1 0 1-16,1 1 1 0,0 1-1 15,3-1 2-15,-1 0-2 0,3 0 5 16,-2 1-2-16,0 0-3 0,2 1-1 16,0-1-1-16,-5 0 2 0,3-1 0 0,-1 2-2 15,-3-2 2-15,1 1 0 0,0-2-1 16,0 0 0-16,2 0 1 0,0 0 2 15,-4 0 3-15,2 0-3 0,-1 0 7 16,1 0 1-16,-1 0-3 0,-4 0 0 16,1 0-2-16,-1 0 1 0,-2 0-2 15,4 0 0-15,-5 0 1 0,2 0 0 16,0-1-2-16,0 0-4 0,-2-3 5 15,9 3-2-15,-3-1 5 0,1 0-7 16,-2 0-1-16,-3 1 5 0,-2 1-5 0,-1 0 0 16,0 0 0-16,-3 0 2 0,-1 0-2 15,1 0 0-15,1 0 0 0,-1 0 2 16,3 0-3-16,0 0 0 0,0 0 1 15,6 3 2-15,3 0-2 0,-1-2-3 16,1 0 4-16,-6 1 1 0,-2 0-3 0,2-2 0 16,3 1 2-16,2 0-1 15,-2 0 1-15,3 0-2 0,-2 0 1 16,-2 0 1-16,-1 0-1 0,1 0-1 15,-4-1 2-15,2 1 0 0,0 0-1 0,-3 0-1 16,-2 0 2-16,-1-1 0 0,-3 0-1 16,-2 1-1-16,3-1 2 0,2 0 1 15,-2 0-2-15,2 0-1 0,-4 0 2 16,3 0 0-16,-4 0-2 0,0 0 1 15,-2 0 0-15,-1 0 1 0,0 0-1 16,2 0 0-16,0 0 0 0,5 0 2 0,-2 1 3 16,1 1-4-16,3 1 3 15,2 0 2-15,5 0-6 0,2 0 12 16,1-1-11-16,-3 0 1 0,-3-2-1 15,-2 3-2-15,-1-1 3 0,-4-1-1 0,-2 0-1 16,-2-1-1-16,-2 0 2 0,0 0 1 16,0 0 2-16,0 0-3 0,0 0 2 15,0 0 3-15,0 0-6 0,-2 0-1 16,2-1-1-16,-3 0 0 0,3 1-3 15,0 0-8-15,0 0-4 0,0 0-6 0,0 0-16 16,-1 0-19-16,-4 0-25 0,-3-2-98 16</inkml:trace>
  <inkml:trace contextRef="#ctx0" brushRef="#br0" timeOffset="16350.93">11457 5412 14 0,'2'0'13'0,"1"0"171"0,-2 0-130 15,1 0-42-15,-1 0 27 0,-1 0-1 16,2 0-5-16,-2-3 0 0,0-2-8 16,0 1-11-16,0-2-2 0,0-2-3 15,0 1-2-15,0-2-5 0,0-2 0 16,0-3-1-16,0-3-2 0,0-2 0 15,0-3 1-15,3-1 1 0,2 0-1 16,-4-4-1-16,4 1 2 0,-1-3-1 16,0-5 0-16,0-3-2 0,1-2 3 0,-2-5-1 15,-1 0 0-15,-1 0-1 0,1-1 1 16,-2 0 1-16,0 1-2 0,1 1 1 15,-1 3 1-15,2-1 0 0,1 6-1 16,-2 0 0-16,2 1 2 0,1 5-3 16,2 0 1-16,-5 2 1 0,2 4 2 15,-1 0 3-15,-2 0-3 0,0 4-1 16,0-1 8-16,0 1-6 0,0 2 0 15,0 1 0-15,0 0 0 0,0 2-2 16,0 3 2-16,0 0 0 0,-2 1-1 0,-1 2 1 16,0-1-3-16,-1 0 4 0,0 0-2 15,1 0-1-15,2-2-2 0,-1 1-2 16,1-2 4-16,-1 0-2 0,2-1 0 15,0 0-2-15,0 0 4 0,-1-1-1 16,1 1-1-16,-2-2 1 0,2 3 1 0,0 0-1 16,-1 4 2-16,-1 0-1 15,2 1 2-15,0 2 1 0,-2-3-4 16,1 4 0-16,-1 0 1 0,1-2-2 15,1 0 0-15,-3-3 1 0,1 0 0 0,2-2 0 16,0-3-2-16,0 2 0 0,0-2 2 16,0 4 0-16,3 4-2 0,-1 1 1 15,-2 2 1-15,1 0 0 0,-1 1 0 16,2 1-11-16,-1 0 32 0,-1 1-21 15,0 0 0-15,0 0 0 0,0 0-9 0,0-1 25 16,0 1-21-16,0 0-8 0,0-2 31 16,0 1-21-16,0 0-13 15,0 0 32-15,0 0-21 0,0 1-9 16,0 0 18-16,0 0-2 0,0 0-3 0,0 0-1 15,0 0 9-15,0 0-25 0,0 0 19 16,0 2 2-16,0 4 6 0,2-2-25 16,-2 0 28-16,3 0-15 0,0 0-2 15,0-1 3-15,0 0 1 0,4 0 1 16,-4-2-3-16,0 0 2 0,3-1 0 15,-3 0 1-15,2 0-2 0,2 0 1 0,4 0 1 16,3 0-1-16,5 0-1 0,3 0 1 16,-1 0 0-16,1 0 0 15,-2-1-4-15,-1 1 1 0,1-1 3 16,0-1 1-16,2 2-1 0,-1 0-1 0,3 0 2 15,-3 3-1-15,3 1-1 0,-3 2 0 16,1 1 2-16,1-3-1 0,1 2-1 16,0-3 1-16,0-1 1 0,0-2 0 15,-2 2-3-15,1 0 2 0,-1-2 2 16,1 0-2-16,-1 1-2 0,0-1 3 0,0 0 0 15,-2 0-1-15,0 0-2 0,-2 0 2 16,-1 0 2-16,-1 0-2 0,1 0-2 16,-1 0 2-16,2 0 2 15,1 0-3-15,1 0 0 0,2 0 1 0,-2 0 2 16,-2 0-3-16,-1 0 0 0,-3 0 1 15,3 0 2-15,0 0-3 0,4 0 0 16,0 0 1-16,0 2 2 0,-3 1-3 16,-1-2 0-16,-1 2 1 0,-2 0 1 15,1-2-1-15,5 1-1 0,0 1 2 0,-4-3 1 16,1 0-3-16,-8 0-1 0,-3 0 2 15,1 0 3-15,-1 0-4 0,-1 0 0 16,1 0 2-16,-2 0 0 0,-1 0-1 16,-1 0-1-16,3 0 1 0,-4 0-1 15,1 0 1-15,1 0 2 0,-3 0-3 16,1 0 2-16,1 0-2 0,-2 0 0 15,2 0 2-15,-2 0 0 0,0 0-3 16,0 0 0-16,1 0 2 0,1 0 0 16,-1 0 0-16,-1 0 0 0,3 1 0 0,-3 2 0 15,0-3 0-15,2 1 0 0,-2 0 0 16,1-1 0-16,-1 2 0 0,2-1 0 15,-2 1-2-15,0-1 4 0,0 0-2 16,0 1 0-16,0 1 0 0,0-2 0 16,0 2 0-16,-2-1 0 0,2 2 0 15,-1 2 0-15,-1-1 0 0,-2 3 0 16,1-1 0-16,-1 1 1 0,1 2-1 15,0 2-1-15,2 1 1 0,-2-1 1 16,-1 2-1-16,3-1-1 0,-5 2 1 0,1 1 2 16,4 2-2-16,-4 1-1 0,3 3 1 15,1-2 1-15,-2 2-1 0,1 1-1 16,-1 0 2-16,1 2 0 0,1-2-1 15,-1 0-1-15,-2-1 2 0,-1 1 0 16,-1-1-3-16,-2-2 2 0,0 2 1 16,2 0 0-16,-3 1-1 0,1 2-1 15,-3-1 2-15,2 1 0 0,0-1-1 16,-2 0-1-16,3 1 2 0,2-1 0 15,0 2-1-15,3 0-1 0,-1 0 2 16,3-1 0-16,-4-1-2 0,5 3 0 0,-3-1 2 16,0 0 0-16,3 2-1 0,0-3-2 15,0 1 4-15,0 2-1 0,0-1-1 16,6 0 3-16,-4 0 3 0,1-4-2 15,-3 0-4-15,0-1 1 0,0-4 3 16,0 1 0-16,0-2-4 0,0 0 1 16,0 1 1-16,0 1-1 0,0-1 0 15,1 1 5-15,4-1-5 0,0-1 1 16,3 1-1-16,-4-2-1 0,4 2 7 15,-2-2-4-15,-3 1-5 0,2 0 3 0,1 0 4 16,-3 0 0-16,2 0-5 0,1 0 2 16,-3 1-1-16,0 1 7 0,5 2-8 15,-5-1 1-15,2 0 1 0,1 3 1 16,2-2-2-16,-1 3-1 0,3-2 2 15,-3 2-1-15,0-3-1 0,0-1 0 0,1-1 1 16,-5-3 0-16,2-3-1 0,-4-2 0 16,1-4 1-16,-2-1 0 15,2-3-1-15,-2-1 1 0,0-2 1 16,0 0-1-16,0 0-1 0,0 0 0 0,0 0 2 15,0 1-1-15,0 0-2 0,0 1 0 16,0 0 2-16,0-1 0 0,0 0-2 16,0 0 1-16,0 1 2 0,0-2 0 15,0 0-1-15,0 0 1 0,-4 0-1 16,3 0 1-16,-1 0-1 0,-1 0-3 0,3 0-3 15,0-2-28-15,-1-7-44 0,1-4-103 16</inkml:trace>
  <inkml:trace contextRef="#ctx0" brushRef="#br0" timeOffset="27831.59">5800 3749 77 0,'0'1'27'16,"-2"-1"-14"-16,1 1 16 0,1-1-1 15,-2 0-10-15,-1 0 0 0,3 0 3 16,-1 0-2-16,-1 0-5 0,0 0-2 16,1 0-6-16,-1 0-1 0,2 0 1 15,0 0 3-15,-1 0-2 0,-2 0-4 16,1 0-1-16,-1 0 3 0,1 1-3 15,1-1 1-15,1 0 0 0,-3 0 0 16,3 0-1-16,-2 0 1 0,1 0 2 16,1-2 1-16,0-2-4 0,0-1-1 0,0-2 1 15,0 0 1-15,0-3-2 0,4-1-2 16,-2-1 2-16,1-3 0 0,0 1 1 15,-3-2-2-15,0 2 2 0,2 3 3 16,-1 2 2-16,2 2-4 0,-3 4 0 16,0 0 0-16,2 2-3 0,-1 0-2 0,-1 1 1 15,2 0 1-15,-2 0-2 16,0 1 0-16,0 4 3 0,0 2 0 15,0-2 0-15,0 3-1 0,-5-1 1 16,2-1 1-16,0 3-2 0,-3-1-1 0,1 3 2 16,-1 2 0-16,1-2-1 0,1 1 0 15,-1-1 1-15,4-4 1 0,1-2-4 16,0-2 1-16,0-3 1 0,0 0 3 15,1 0-1-15,4-3-1 0,1-6 3 16,0-1-2-16,2 0-2 0,-3-2 0 0,-4 2 1 16,4 0 1-16,-2 0-2 0,-2 3 0 15,3 1 1-15,-3 1 0 16,-1 2-2-16,0 3 0 0,0 0 1 15,0 0-3-15,0 1-2 0,0 8 5 0,0 2 1 16,0 3-1-16,0 2 0 0,0-3-1 16,0 2 1-16,0-1 0 0,0-1 0 15,0-1-7-15,3-2 3 0,0-1 0 16,0-4-1-16,0 0 0 0,1-1-7 15,-1-3 8-15,1-1-2 0,-1 0 0 16,4 0 3-16,-1-7-2 0,2 1-3 0,-1-3-4 16,1 0-7-16,-2 1 3 0,-1 1 4 15,-2 1 9-15,2 1 3 16,-2 2 0-16,0 0-1 0,-3 2 1 15,0 1-1-15,0 0-1 0,0 2 7 0,0 6 2 16,0 2 0-16,0 1 2 0,-3 4-6 16,1 1-1-16,-1 1 1 0,0 1-2 15,0 1 42-15,0-2-19 0,3-4-21 16,0-3-2-16,0-2-1 0,0-2 0 15,1-3 0-15,4-2-4 0,-3-1-3 0,2 0 6 16,1-1 3-16,-2-5 0 0,3 1-2 16,-1-2-2-16,-2 1 4 0,2 1-4 15,-2 1 0-15,0-2 0 16,-2 3 2-16,2-1-2 0,-3 1-2 0,0 3-1 15,0 0 3-15,0 0 1 0,0 0-7 16,0 5 6-16,0 3 3 0,0 2-2 16,0-1-2-16,0 2-1 0,0-1-1 15,0 0 3-15,2 0-14 0,3-1 26 16,1-3-12-16,0-1-4 0,-1-3-2 0,-1-1 3 15,-2 0 9-15,3-1-5 0,-4 0-1 16,4-2 2-16,-4-4-2 0,4-1 3 16,-5 1-2-16,2-3-2 0,-1 0 2 15,2-1-7-15,0 1 6 0,0 0-1 16,-1 2 4-16,-2 2 1 0,1 4-1 15,1 1-1-15,-2 0 4 0,0 0-2 16,0 0-2-16,0 3 1 0,0 4 6 16,-3 2-8-16,0 0 2 0,0 1-1 15,1 0 1-15,1-2 4 0,1 0-8 0,0-2 1 16,0-2 2-16,0-2 0 0,0 0-1 15,0-2 0-15,0 0 3 0,3-2 2 16,0-6-3-16,0-3 0 0,3 0 0 16,-1-1-4-16,-2-3 9 0,2 4-4 15,-2-2 0-15,1 3 0 0,-4 0-2 16,2 0 2-16,-2 2 0 0,0 2 6 15,0 1 1-15,0 2-2 0,0 1 0 16,0 2 2-16,0 0-5 0,0 0-7 16,0 2 1-16,0 3 2 0,-3 1-1 0,3 1 0 15,0-3 0-15,-2 3-4 0,2-1 1 16,0-2-2-16,0-1 2 0,0-1 0 15,0-1 0-15,0-1-1 0,2 0 5 16,1 0 2-16,1-3-2 0,3-5-3 16,-1 0 3-16,0-2-7 0,0-1-5 15,0 0 4-15,1-2 3 0,-1 1 5 16,0 0-1-16,-1 2 1 0,-2 5 1 15,-3 1 6-15,0 2 10 0,0 1-1 16,0 1-5-16,0 0-4 0,0 0-5 16,0 0-3-16,-5 5 1 0,4 2 1 0,-4 2-1 15,0 0-1-15,2 1 2 0,3-1 0 16,-3-3-2-16,3 0 0 0,0-2 0 15,0-2 0-15,0-1 0 0,0-1 1 16,3 0 2-16,3-2 0 0,-1-5-3 16,-2-1-1-16,2-1 2 0,-1 1 1 0,-2-1-2 15,3 1 1-15,-4 0 1 16,1 2-1-16,-1-1 0 0,-1 2-1 15,2 3 3-15,-2 1-1 0,0 1 0 16,0 0-3-16,0 0 0 0,0 3-1 0,0 5 2 16,-3 4 1-16,1-1 0 0,1 2 0 15,1-3-3-15,0-1-8 0,0-1-5 16,0-2 1-16,0-3-6 0,1-1-11 15,2-2 16-15,-1 0 1 0,1 0 13 16,-1-1 0-16,-1-3 4 0,-1 0 0 0,3-1 0 16,-3 1-2-16,0 1 4 0,2 2-2 15,-2-1-2-15,0 0 0 16,1 2 1-16,-1-1 0 0,0 1-2 15,0 0-1-15,0 0 2 0,2 0 0 0,-1 2 0 16,1 0 0-16,-1 0 0 0,-1-1 0 16,2-1 0-16,0 0 0 0,-2 0 2 15,1 0 2-15,2-1-2 0,0-6-2 16,2-1 1-16,0 0 0 0,-2-2-3 15,1 2 2-15,-1 0-2 0,-1-1-1 0,0 3 0 16,-1 0 3-16,-1 0 1 0,0 1 0 16,0-1-1-16,0-1 3 0,0 1 3 15,0 0 2-15,0 1 0 16,0 0 1-16,0 1-9 0,0-1 0 0,0 4 0 15,0-1-1-15,0 1-1 0,2-1-1 16,1 0-1-16,0 1 0 0,0 0-4 16,-1 1 5-16,-2 0 0 0,1 0 1 15,-1 8 5-15,0 3 1 0,0 2-2 16,0 1 0-16,0 3 0 0,0-3-2 0,0 1-1 15,3-1 1-15,0-1 3 0,4-2-3 16,-3 1-4-16,-1-3 5 0,2-1 0 16,-2-2-1-16,0-2-1 0,0-3 1 15,-3-1 3-15,3 0-3 16,0-4 3-16,1-6 0 0,2 0-3 0,-3-2 2 15,0-2-4-15,0-1 2 0,2 0 2 16,-1-1-2-16,-1 0-2 0,-1 3 2 16,1 1 0-16,-3 3 0 0,2 2-1 15,-1 2 1-15,-1 2 1 0,0 3-1 16,0 0-6-16,0 0 3 0,0 1 4 0,0 4-1 15,0 2 2-15,0 1-1 0,0 2-4 16,0 3 5-16,-3-1-4 0,3 2 5 16,0-1-3-16,0-1-18 0,3-1-17 15,5-2 12-15,-3 0 20 0,-1-4-15 16,-1 2 4-16,-3-2-11 0,2-2 13 15,-2 0 9-15,0 1 0 0,0 2 6 16,0 2 17-16,-2 3 0 0,-1 3-8 16,3 2 4-16,0-4 21 0,0 1-30 15,0-3-6-15,2 1 1 0,2-3 5 0,3-1 0 16,-1-2-2-16,-3-2-2 0,0-2-3 15,-1-1 2-15,-1 0 2 0,1 0 1 16,-1-5-1-16,1 0-1 0,-1-3-3 16,2-1 1-16,-1-2-1 0,0-3-5 15,1-1 6-15,1 1 0 0,-1-3-6 16,4 0 0-16,-3 2-6 0,-2-1-5 15,-1 1 1-15,1 2 8 0,-2 2 0 16,0 4 6-16,0 4 13 0,0 3 19 16,-3 0-17-16,0 2-13 0,0 6 2 0,-1 4-2 15,1 1-1-15,2 0 2 0,-1 3-1 16,1 0-1-16,1 1-3 0,0-3 5 15,0 1-1-15,0 0-4 0,0-5 1 16,3 0-2-16,1-1-5 0,1-4 8 16,0 0-3-16,1 0 4 0,2-3-6 0,-4-1-1 15,1-1 3-15,1 0-18 16,0 0-26-16,-2 0 21 0,2-2 18 15,-3-2 1-15,-3-1 15 0,3 0 6 16,-3 1 12-16,0-2 2 0,0 3-3 0,0 0 15 16,0 0-15-16,0 1 4 0,0 2-7 15,0-2-9-15,0 2-4 0,0 0-3 16,0 0 4-16,0 0 0 0,0 0-3 15,0 0-3-15,-2 1-2 0,1 2 0 16,1 0-1-16,0-2 1 0,0 1 1 0,0-2 2 16,0 0-8-16,0 0-2 0,0 3 15 15,0 2-12-15,0-1-2 16,0 2 14-16,0 3-9 0,0 0-1 15,0 1 1-15,0-1 1 0,0 0 0 16,1-2-1-16,2-1-1 0,-1-2 2 0,3 0 0 16,-2-3-2-16,-2-1 1 0,1 0 2 15,3 0 1-15,-2 0-3 0,1-6 0 16,3-1 0-16,-1-1 0 0,-5-2-2 15,5 0-2-15,-1-3 1 0,-2-1-1 16,2-1-3-16,-2 0-6 0,-3-2-1 0,2-2 13 16,-1 2 0-16,-1-1-1 0,0 2 0 15,0 3-8-15,0 4 8 16,0 3 1-16,2 3 2 0,-1 1 0 15,1-1-2-15,-1 1-1 0,-1-1 2 0,3 2 0 16,-1-1-2-16,1 2 4 0,-1 0-5 16,-1 0 2-16,2 0-1 0,-1 0 1 15,-1-1 3-15,1 1-2 0,-1 0-2 16,-1 0 0-16,0 0 1 0,0 7 2 15,0 1-3-15,0 5 2 0,0-2 1 0,0 5-1 16,-1-2 1-16,1 0 0 0,0-1 2 16,0-3-2-16,0-2-1 0,0-4 1 15,0-3 2-15,0-1 9 16,0 0 9-16,0-1 6 0,1-7-19 0,3-6-2 15,2 1-4-15,0-3 0 0,2-3-1 16,-1 2-1-16,0-1-2 0,-1 1-2 16,-2 0-1-16,0 1 3 0,2 2 0 15,-5 0-2-15,4 1 3 0,-5 3-3 16,2 1 2-16,-2 4-4 0,3 3 3 0,-3 2 2 15,0 0-6-15,0 2 5 0,0 7 4 16,0 3 1-16,0 3-3 0,0 3 0 16,-5 2 0-16,5 0 4 0,-2 1-3 15,2-3 0-15,0-1 6 0,0-1-6 16,2-6-1-16,3-2 0 0,-2-3 1 15,1-2-3-15,-1-3 4 0,2 0-2 16,1-3 5-16,-1-7-4 0,1 0-2 16,2-4-1-16,0 0-2 0,-2-2-4 15,3 0-4-15,-4 2 3 0,-1 0 1 0,3 3 2 16,-4-1-11-16,1 4 4 0,-2 1 5 15,0 5 3-15,-2 2 2 0,0 0-1 16,0 4 3-16,0 3 5 0,0 1-2 16,0 0-1-16,-2 0 1 0,0 1 0 15,1 3-2-15,-2-2 8 0,1 2-2 16,-2 2-3-16,0 0 1 0,3 0 3 15,-1 2-4-15,2 2 1 0,0-1-2 16,0 1-2-16,0-1 2 0,3 0-1 16,2-3 1-16,3-2-7 0,-2-6-4 15,0 1-5-15,1-5 3 0,-3 0 6 0,-1-2 6 16,2 0-13-16,-2 0-2 0,2-7 9 15,-1-1-3-15,1-6-2 16,1 2-3-16,0-4-5 0,1-1-9 0,-3 0 2 16,1-2 6-16,0 3 11 0,-1-2 10 15,1 1-2-15,-2 3 0 0,2 3 0 16,-5 4 6-16,0 5 15 0,0 2 24 15,0 0-16-15,-2 3-18 0,-3 6-3 16,2 2 2-16,-1 5 5 0,-1 4-8 16,-1-1-4-16,3 3-1 0,-2 0-2 0,5-1 3 15,0-1-1-15,0-2 8 0,5 2-8 16,-1-1 13-16,4-1 37 0,-2-1-36 15,0-6-12-15,-1-2-4 16,1-2 0-16,-1 1-1 0,0-3 2 0,1-1 2 16,-3-3-13-16,0-1 1 0,2 0 6 0,-1-5-14 15,4-4 5-15,0-2-2 16,-2-2-3-16,-1 0 6 0,1-1 0 15,-1 3-6-15,-1 0 15 0,-1 4 4 16,-1 2 0-16,-1 2-2 0,-1 2-2 0,0 1 1 16,0 0-3-16,0 0 1 0,0 5 11 15,0 4-4-15,0-2-4 0,0 2 2 16,-1-1 1-16,1 1-3 0,0 0 2 15,0-2-3-15,0 1 0 0,1-3 3 16,2-1 2-16,2 0-1 0,-2-4-4 0,0 0-3 16,2 0-3-16,0 0-11 15,1-4-3-15,-2-3-1 0,1 0 2 16,-2-2-11-16,3-2 4 0,1 1 0 15,-4-1 6-15,3 0 1 0,0-3 19 0,-1-2-11 16,-1 1 10-16,-2 3 3 0,0 2 11 16,-2 5 25-16,0 3 9 0,0 2 0 15,0 0-18-15,0 0-20 0,-2 5-6 16,2 1 2-16,-2 1-5 0,2 3 2 15,-1 0-1-15,1-3-1 0,0-1 1 0,0-1 1 16,0-4-5-16,3 0-2 0,0-1-4 16,2 0-8-16,-2 0-6 0,0-1 5 15,2-5 11-15,-1-4-3 16,2-3-4-16,1 0 0 0,-3-3 3 15,3 0 0-15,-4 1 8 0,0 1 8 0,-3-1 9 16,0 3 13-16,0-1 2 0,0 3 1 16,0 5 8-16,0 1-5 0,0 4-2 15,0 0-16-15,0 0-12 0,0 3-2 16,0 2 1-16,0 1-1 0,0 2 0 15,0-2 2-15,0 3-4 0,0 0 1 0,0 0 1 16,0 0 1-16,0-2-1 0,0 1 0 16,0-3 0-16,0-1 2 0,1 1-9 15,2-5-3-15,-1 0-5 16,3 0-3-16,-1-5-8 0,-1-1 7 0,4-1 3 15,-3-4 7-15,1 1 2 0,3-3 5 16,-1-1 0-16,3-2 2 0,-1 2-4 16,0 1-5-16,-1 0 5 0,0 2 4 15,-2 3 1-15,-1 1-2 0,-4 3 3 16,1 4 8-16,-2 0-3 0,0 0 7 0,0 7 13 15,0 2-1-15,0 3-9 0,-5 3 1 16,-3 2-13-16,2 0 0 16,0 0 8-16,1-2-8 0,5-6-2 15,0 0-3-15,0-4 6 0,0-1-2 0,0-2-4 16,0-2 3-16,5 0-2 0,0-2 2 15,-2-5-1-15,3 1 1 0,-2 0-2 16,-2 0-1-16,4-1 1 0,-3 2 2 16,2-1-5-16,-2 4 1 0,0-3 2 15,-1 3-1-15,-2 0 2 0,0 2-4 0,0 0 2 16,0 0 4-16,0 0-4 0,0 7-2 15,-2 4 2-15,-2 4-2 16,-1 1-7-16,3 6-30 0,-1 1-35 16,3 1-43-16,0 0 76 0</inkml:trace>
  <inkml:trace contextRef="#ctx0" brushRef="#br0" timeOffset="30389.73">5721 5208 2 0,'-2'0'61'0,"1"1"-38"0,1-1-10 15,-2 0-1-15,1 0-12 0,1 0 0 16,0 0 3-16,0 0 7 0,0 0 5 15,0 0 7-15,0 0 9 0,0 0-1 16,0 0 3-16,0 0-9 0,0 0-8 16,0 0-11-16,-2 0-3 0,0 0 0 15,1-3-1-15,-1 2 1 0,2 0-3 16,-1-1 0-16,1 0 1 0,0 2-4 15,0-2-23-15,0 1-28 0,0-3-31 0,1 1-13 16</inkml:trace>
  <inkml:trace contextRef="#ctx0" brushRef="#br0" timeOffset="34032.94">4584 5340 2 0,'-1'0'6'0,"-1"0"-2"16,2 0 4-16,-1 0-6 0,1 0 0 16,-2 0 1-16,2 0-1 0,0 0-1 15,0 0 10-15,0 0 19 0,0 0-2 16,0 0-3-16,0 0 4 0,0 0 8 15,0 0-6-15,-1 0-9 0,-1 0-7 16,-1 0 1-16,3 0-5 0,0 0-1 16,-2 0-4-16,2 0 0 0,-1 0-1 15,1 0 4-15,-2 0 1 0,2 0 1 16,-1 0 2-16,-2 0-8 0,0 2 4 0,1 3 1 15,0-2-1-15,-1 0-6 0,3-1 2 16,-1-2-2-16,1 0 0 0,0 0-4 16,0 0 1-16,0 0 3 0,0 0 1 15,0 0-3-15,0-5-2 0,6-6 2 16,0-1-1-16,0 0-1 0,2 0 0 0,-2 0 1 15,1-1 0-15,-1 1-3 16,-2 0 1-16,0 1 1 0,-1 0 2 16,0 2-9-16,-2-2 2 0,-1 0-7 15,0 3 4-15,0 1 4 0,0 2 5 0,0 3 2 16,0 1-1-16,0 0-2 0,0 1-1 15,0 0 1-15,0 0 0 0,0 3-1 16,0 3 2-16,0 1 2 0,0 0-1 16,0 3-1-16,0-2-1 0,0 3 2 15,0 1 0-15,-1-1-1 0,-1 0 2 0,2 0-5 16,0-4 4-16,0-2-1 0,0-3-1 15,0-2 2-15,0 1 1 16,0-1-4-16,0 0 4 0,0 0 1 16,3-8 0-16,3 0-4 0,1-4 1 0,-1 3 0 15,-1-1-2-15,2 0 0 0,-2 1 1 16,3 2-4-16,-5 0 2 0,0 4 2 15,0 2-2-15,-3 1 2 16,3 0-2-16,-3 0 1 0,0 7 2 0,0 4 2 16,0 2-1-16,0 3 0 0,0 0 1 0,0 3 1 15,0-1-2-15,0-2-3 0,0-3 2 16,3-4 1-16,2-2-2 0,-1-5-4 15,4-2 3-15,0 0-3 16,0-5-2-16,1-5 1 0,2-2-5 16,-2-1-14-16,-3 2 0 0,1-2 0 0,-1 2 1 15,-3 0-3-15,2 0 7 0,-1 2 11 16,-2 2 0-16,1 0 5 0,-2 6 5 15,-1 1 0-15,0 0 6 0,0 3 6 16,0 5-1-16,-3 2 3 0,3 2-4 16,0-1 4-16,-1 3-7 0,1-2-3 0,0-2 3 15,0 2 1-15,0-4-7 0,1 0-1 16,2-4-2-16,0 0 2 0,4-1-1 15,-3-3-2-15,1 0-2 16,1 0-7-16,-1 0-13 0,0-7 2 0,-1 1 6 16,-1-1 9-16,2-2-10 0,0 1 2 15,-2 0 8-15,0-2 7 0,-2 2-2 16,1-1 2-16,1 1 0 0,-3 1 5 15,3 3 3-15,-1 0 6 0,-2 1 7 16,3 3-4-16,-2 0-14 0,-1 0 4 0,2 5 7 16,-1 1-1-16,-1 3-1 0,0 1-6 15,0 1-3-15,0 1-3 0,0 2 3 16,0-2-4-16,0-1 1 0,2-1 0 15,-1-4 0-15,-1 0-1 0,4-2 1 16,-1-1 1-16,-2-2-1 0,1-1-1 16,1 0 1-16,-2 0-1 0,-1 0 1 15,4-6-3-15,-3-1 0 0,1-2 2 16,1-1-2-16,-2-1 0 0,1-1 0 15,2 1-2-15,0-2 4 0,0 0 1 0,-1 0-4 16,2 0-1-16,0 0-8 0,-1 3 2 16,-1 0 2-16,0 3 10 0,-1 3-2 15,3 2 0-15,-4 2-3 0,-1 0 3 16,0 0 2-16,0 8 0 0,0 1 6 15,0 2-1-15,0 1-6 0,0 0 2 16,0-1-4-16,0 1 2 0,5-2 0 16,-2-4 0-16,0 1-3 0,3-4-1 15,-3-1-6-15,4-2 6 0,-3 0 2 16,1-3 4-16,-2-4 0 0,3-3 0 15,-4-2 0-15,-2 0 5 0,3 0 1 0,-2-2 4 16,1 1-4-16,-1 1-3 0,3 0-1 16,-3 0-7-16,2 2 6 0,0 0-6 15,-3 1 3-15,5 1 2 0,-3 1-4 16,2-2 2-16,-1 1-1 0,2 2-5 15,-2 2 2-15,0 3 1 0,-1 1 2 16,-1 0-1-16,-1 10 10 0,0 1 5 16,0 2 1-16,0 3-6 0,-1 2-5 15,-4 3 9-15,3 1-3 0,2-3 2 16,0-2-8-16,0-3-1 0,0-3-1 0,0-4-2 15,0-1 1-15,7-4 0 0,-1-2-1 16,-1 0-4-16,1-3-8 0,0-8 7 16,-1-1 2-16,-1-2 2 0,2-1 0 15,2-1 2-15,-3 3-2 0,0-1-4 16,-1 2 0-16,-2-2 4 0,-1 3 2 0,4 3-7 15,-4 0 2-15,1 5 0 16,0 2 5-16,-1 1 0 0,-1 0-4 16,0 0 3-16,0 2 4 0,0 6 2 15,0 0-8-15,3 1 7 0,-3-1-4 0,0 0-1 16,6-2 0-16,-4 0 2 0,3 0-4 15,-2-2 1-15,0 0-19 0,-2-1 5 16,1-1 11-16,-1 1 4 0,-1-1 0 16,0 1 2-16,0 0 4 0,0 1 9 15,0-2-1-15,0 3 2 0,0-3-7 0,0 0-6 16,0-1-2-16,0 0 1 0,0 0 0 15,2-1-1-15,0 0 0 16,-1 0 2-16,1 0-1 0,1 0-1 16,-3 0 0-16,0 0-1 0,0 2 1 0,1 1 0 15,1 4 0-15,-1 1 2 0,-1 3-1 16,0 1 0-16,0 1 2 0,0 1 0 15,0 0 4-15,0-3-6 0,2-1 1 16,-2-3-2-16,0-3 0 0,3-3-1 16,-1-1 2-16,1 0 1 0,0 0 10 0,0-6 0 15,2-3-9-15,1-1-2 0,-3-2-2 16,2 1 0-16,-1-1 0 0,-1 1 0 15,2-1-6-15,-2 2 1 16,0 1 0-16,0 1 6 0,-1 3-3 0,-1 2-3 16,2 1 6-16,1 0-1 0,-1 2-2 15,-2 0-2-15,1 5 6 0,-1 3 0 16,1 3 1-16,-2 3-2 0,0 3 7 15,0 2-2-15,0-1 3 0,0 0-2 16,0-3 7-16,0-2-10 0,0-3-3 16,3-4-2-16,-2-2 7 0,6-2-4 0,-4-2-1 15,1 0 1-15,1-1 2 0,1-6-1 16,0-4-2-16,1-1-2 0,-1-1-2 15,2-3-6-15,-1-2-7 16,1 0-2-16,0 1-7 0,-2-1 5 0,0 1 0 16,2 2 8-16,-3 0-6 0,-1 4 6 15,1 4 9-15,-5 2 5 0,2 4 7 16,-2 1-4-16,0 1 12 0,0 8 9 15,0 2-12-15,0 4-2 0,-7 3-1 16,3 1 10-16,-1 3-7 0,0-2 0 0,4-2-4 16,1-2-7-16,0-3 12 0,0-5-8 15,0-1-5-15,1-4-1 0,6-2 0 16,-1-1 2-16,0 0 1 0,5-8-3 15,-2-3-4-15,0-3-6 0,1-2-11 16,-2 0 3-16,1-1-9 0,-1 1 6 16,-1-1 5-16,1 2 5 0,-2 0 2 15,0 3 10-15,-2 3 0 0,-1 2-1 16,-3 3 7-16,0 3 10 0,0 1 0 15,0 0-10-15,0 0-5 0,0 5 5 0,0 3 4 16,0 2-7-16,0 1 0 0,0 1 2 16,0-1-5-16,0 0 1 0,0-2 11 15,3-3-5-15,1-3-10 0,1-1 2 16,0-2 6-16,-2 0-4 0,3 0-2 15,0-2 2-15,0-4 0 0,1-4-1 16,-1-1-2-16,0 1-2 0,0 0 0 16,-1-1-7-16,0 0-2 0,-1 1 2 15,2 0-3-15,-2 0 2 0,0 2 11 16,1 1-6-16,-4 4 5 0,1 3 3 0,-2 0 4 15,0 0 4-15,0 0 8 0,0 4-6 16,-2 5 0-16,-1 2-10 0,-1-1 4 16,4 3-1-16,-2-1-4 0,2-1-1 15,0 0 7-15,2-1 2 0,5-3-12 16,3-1 1-16,-3-4 2 0,1-2-3 0,-2 0-12 15,1 0 13-15,-4-5 4 16,0-2-2-16,-2-4 1 0,2 2-1 16,-1-2 3-16,1 0-1 0,0 2-2 15,0-4 1-15,0 2 1 0,-1 1-4 0,3 1 4 16,-4 4-4-16,4 1 2 0,-4 3 2 15,-1 1-5-15,3 0 0 0,-3 0 1 16,0 9 5-16,0 1-2 0,0 3 0 16,0 3 4-16,-3-2-2 15,3 1-2-15,-1 0 0 0,1-2 6 0,0-1 1 16,0-3-6-16,0-4-2 0,1-1 0 15,-1-4 1-15,2 0-3 0,3 0 2 16,-4-6 2-16,4-5-1 0,-2-2-6 16,1-1 1-16,-2 2 2 0,3-1 2 15,-4 1-3-15,2 2-3 0,-1 3-7 0,-2 2 8 16,0 3 6-16,0 2 2 0,0 0 2 15,0 0-4-15,0 2-6 0,-3 6 5 16,0 3 2-16,0 0 1 0,1 0-3 16,0 0 2-16,2-2-4 0,0 2 2 15,0-4-1-15,0-1-9 0,0 0-23 0,7-2-38 16,-1-4-13-16,0 0 75 15</inkml:trace>
  <inkml:trace contextRef="#ctx0" brushRef="#br0" timeOffset="34738.98">7118 5255 11 0,'3'2'128'0,"-2"-2"-118"15,1 0-29-15,1 2 2 0,-3-2 11 16,0 0 3-16,0 0 4 0,0 0-2 16,0 0-19-16,0 0-2 0,1 0 5 15,-1 1 6-15,0 2 10 0,0 0 4 16,0-1-2-16,0 3-3 0,0-3-19 0</inkml:trace>
  <inkml:trace contextRef="#ctx0" brushRef="#br0" timeOffset="34986">7118 5255 0 0,'17'69'2'0,"-14"-68"34"15,-2-1 83-15,2 0-91 0,1-1-23 16,2-6 19-16,0-2 6 0,0 0-21 16,2-2-1-16,1 0 1 0,0 0-2 15,1-1-5-15,-2 2 2 0,-2 2-3 0,3 0 0 16,2 3-1-16,-2-1-2 0,0 3 1 15,-2 3 0-15,-4 0-1 0,1 4-13 16,-4 2 7-16,2 2 8 0,-2 4-5 16,0 1 1-16,0 0 11 0,0-1-5 15,0 0 4-15,0-1 1 0,0-2-1 0,2-2 5 16,5-3-11-16,3-2-1 15,0-2 0-15,4 0-29 0,-1-7-81 16</inkml:trace>
  <inkml:trace contextRef="#ctx0" brushRef="#br0" timeOffset="38687.21">5784 4883 132 0,'0'0'95'0,"0"0"-54"0,0-2 8 15,0 2 2-15,0 0-14 0,0-1-2 0,0 1-9 16,0 0 3-16,0 0-8 0,0 0-4 16,3 0-6-16,1 0 1 0,-1 0 4 15,3 0-1-15,-2 0-3 0,0 0-3 16,-1 0-8-16,1 0 1 0,3 0 0 15,-1 0-1-15,-2 0-6 0,3 0-8 0,-1 0-15 16,0 0-7-16,0 0-13 16,-1 0-13-16,-2 3-16 0,0-2-41 15,-3-1-44-15</inkml:trace>
  <inkml:trace contextRef="#ctx0" brushRef="#br0" timeOffset="38885.21">5939 4890 9 0,'3'2'44'0,"1"-2"134"0,-4 0-127 16,1 0-24-16,-1 0 27 16,2 0-23-16,-1 0-13 0,1 0-3 15,1 0-8-15,0 0-5 0,0 1-1 0,2 1 0 16,-1-2-5-16,3 1-16 0,0-1-5 15,0 0-17-15,-3 0-36 0,1 0-94 16</inkml:trace>
  <inkml:trace contextRef="#ctx0" brushRef="#br0" timeOffset="39114.21">6115 4890 15 0,'4'1'84'0,"-2"-1"67"0,-2 0-113 15,1 0 6-15,2 0 4 0,-3 0-22 16,0 0-8-16,2 0-6 0,-2 0-6 16,0 0-8-16,0 0 2 0,0 0 0 15,1 1 1-15,3 2 0 0,-3-2-14 0,2 1-8 16,2-1-14-16,0-1-31 0,-1 0-28 15,-1 0-49-15</inkml:trace>
  <inkml:trace contextRef="#ctx0" brushRef="#br0" timeOffset="39330.24">6251 4921 39 0,'5'0'101'0,"-2"0"33"16,0 0-108-16,-3 0 20 0,3 0 2 15,-3 0-17-15,0-1-13 0,0 1 1 16,0 0-15-16,1 0-2 0,1 0-2 16,1 0-2-16,-1 0 3 0,2 0-13 15,3 0-14-15,-3 0-29 0,2 2-37 16,-3-2-72-16</inkml:trace>
  <inkml:trace contextRef="#ctx0" brushRef="#br0" timeOffset="39535.25">6426 4914 15 0,'3'0'259'0,"2"0"-240"0,-2 0 2 15,0 0 31-15,0 0-6 0,2 0-18 16,-4 0-15-16,3 0-6 0,-3 0-5 15,-1 0 0-15,2 0-2 0,1 0-2 0,0 0-7 16,0 0-11-16,2 0-25 0,-1 0-39 16,-2 0-72-16</inkml:trace>
  <inkml:trace contextRef="#ctx0" brushRef="#br0" timeOffset="39719.25">6561 4924 14 0,'2'0'284'0,"-2"0"-255"0,0 0-20 15,1 0 26-15,1 0 15 0,-2 0-14 0,0 0-21 16,1 0-10-16,2 0-4 0,2 0-2 16,0 0 0-16,-1 0-1 0,2 0-8 15,2 0-24-15,-2 2-27 0,1-2-41 16,-1 0-78-16</inkml:trace>
  <inkml:trace contextRef="#ctx0" brushRef="#br0" timeOffset="40178.28">6713 4930 35 0,'0'1'189'15,"2"-1"-97"-15,-2 0-74 0,0 0 6 16,4 0 9-16,-2 0-10 0,1 0-12 16,0 0-3-16,0-1-4 0,0 1-1 15,0 0-1-15,2 0-3 0,0 0 1 16,-2 0 1-16,3 3-3 0,0 0-6 0,0-2-12 15,0 2-3-15,-1-2-19 0,3 0-37 16,0 1 7-16,2 0 33 16,-2-2-5-16,3 1 5 0,-2-1-26 15,1 1 56-15,-3-1 9 0,0 0 8 0,-1 1 3 16,-2 0 11-16,0 1 7 0,-1-2 17 15,0 2 12-15,-2-1 6 0,4-1-32 16,-3 0-19-16,2 0 8 0,2 0-5 16,-1 0-2-16,1 0-5 0,-3 0-3 15,4 0-5-15,-1 0 0 0,0 0-4 0,0 0 2 16,0 0 1-16,-1 0-13 0,-2 0-3 15,2 0 15-15,-4 0 2 0,4 0 1 16,-4 0 3-16,-1 0 9 16,2 0 8-16,-2 0 6 0,0 0-1 0,0 0-14 15,2 0 5-15,-2 0 2 0,0 0-4 16,0 0-9-16,0 0-2 0,0 0-5 15,1 0-8-15,1 0-8 0,-2 0-3 16,4 0-12-16,-2 0-9 0,1 0-8 16,0 0-3-16,-3 0 0 0,0 0 14 0,0 0 19 15,0 0-7-15,0 0-37 0</inkml:trace>
  <inkml:trace contextRef="#ctx0" brushRef="#br0" timeOffset="43483.48">5843 4911 60 0,'0'11'17'0,"-4"2"-9"16,-1 3 13-16,0-1 44 0,1-3 15 0,2-1-76 15,1-4-4-15,1-2 0 0,0-1 2 16,0-1 0-16,0-2-4 16,0-1 0-16,0 0 5 0,0 0 6 15,-2 0-6-15,0-1-2 0,2-4 1 0,0-2-1 16,0 0 0-16,0-1-2 0,0-3 1 15,4 0-2-15,-1 1-6 0,1-2-3 16,2 1-1-16,-1 1-6 0,1-1-1 16,1 2 2-16,-3 1 10 0,1 3 8 15,-2 2-3-15,0 3 1 0,-1 0 1 0,-1 0-1 16,1 4 0-16,-1 3 1 0,-1 1 2 15,0 1-2-15,0 2 0 0,0-1-3 16,0 1-18-16,0 0-8 16,0-2 13-16,0-1 9 0,0 2 7 0,3-3 0 15,-1-1 12-15,1-2-9 0,-1-3-2 16,2-1 7-16,1 0 7 0,-1 0-7 15,3-5-1-15,-3-4-6 0,3 1-1 16,-1-2 0-16,-2 1 1 0,1-2-4 16,1 0-9-16,-3 0-3 0,5-1 5 0,-2 0-5 15,1 0 6-15,-3 3 5 0,-2-2 6 16,1 0-2-16,0 3 1 0,-3 0 3 15,0 2 10-15,0 2 8 0,0 2-12 16,0 1-9-16,0 1-1 0,0 0 0 16,0 0-3-16,0 7 5 0,0 3 5 15,0-1-6-15,-3 2-1 0,1 1 0 16,2-1 0-16,-1-1 1 0,1 0-2 15,0 1 1-15,0-1 1 0,0 0 0 16,0-5 1-16,0-1 0 0,1-2-1 0,2-2-1 16,-1 0 1-16,1-2 11 0,0-4-6 15,2-4-1-15,-2-1-2 0,2 0 1 16,-1-1-1-16,1-3-3 0,-1 4-1 15,4-2-1-15,-2-1-3 0,1 2-3 16,-1 1 3-16,-2 0-1 0,0 1-2 16,0 1-6-16,2 0 6 0,-1 2-9 15,-2 2-4-15,0 0 10 0,-3 2 0 16,0 3 6-16,0 0 6 0,0 3-8 15,0 7 7-15,-3 3 0 0,2 0 6 0,-4 2 0 16,2 1-3-16,-2 2 5 0,2 0 2 16,0 1-4-16,3-2 2 0,0-6-6 15,0-1 0-15,0-4-1 0,2-4-1 16,2-2 1-16,2 0 5 0,-2 0 8 15,0-8-8-15,1 0-3 0,-1-2 2 16,1-1 0-16,1-3 4 0,-1 1-3 16,1-2 4-16,0 1-2 0,1-1-7 15,-3-1 1-15,1 3-2 0,0 0 2 16,-2 3 4-16,0 3-5 0,-2 3 6 15,2 2-2-15,-3 2-3 0,2 0-2 0,-2 3 9 16,0 5 7-16,0 3-9 0,-2 1-3 16,-2 3-1-16,4 2-1 0,-3 2-3 15,0 0 2-15,3 2 2 0,0-1-2 16,0-2 0-16,0 0 5 0,0-3 2 15,0-2-2-15,0-3-5 0,4-2 1 0,-2-3 0 16,2-4-2-16,-1-1-2 16,2 0 5-16,0 0-2 0,-1-3-6 15,3-4-6-15,-4-2-6 0,3 0 3 16,-1 0 5-16,-1-2 1 0,1 2-11 0,0 1-1 15,-4 3 12-15,2-1 5 0,-1 3 4 16,-1 0 0-16,1 1-1 0,1 2-2 16,-3 0 2-16,0 0-4 0,0 0 8 15,0 5 0-15,0 4-1 0,-3-1-1 16,1 3-3-16,-2 0 4 0,1-1-3 0,1 1 2 15,-1-3-1-15,1-2 6 0,2-1 4 16,0-1 5-16,0-3-3 16,0 1-11-16,0-2 2 0,3 0-1 15,4-7-1-15,-1 1-3 0,2-2-1 0,-1-2-13 16,4 0-5-16,0-1-3 0,-2 0 1 15,2-1-9-15,-3 1-1 0,-3 0 4 16,1 0-9-16,-2 0 21 0,-2 3 11 16,1 3 2-16,-1 1 4 0,-2 3 20 15,0 1 1-15,0 0-10 0,-3 1-4 0,-1 8 2 16,0 0 4-16,-1 2 3 0,-1 1 0 15,3 1 0-15,-2 1 1 0,-1-2-1 16,4 2 0-16,-1-3-6 16,0-1-8-16,3 0 0 0,0-3 6 0,-1-1-3 15,1-3-4-15,0-1-2 0,0-2 2 16,1 0 1-16,2 0 6 0,2-5-4 15,-2-4-2-15,5 1-2 0,-2-1-1 16,0-1-1-16,2 2-2 0,-3-1-5 16,1 1-5-16,-3 1 2 0,3 0 7 0,-1 2 0 15,-2 0 2-15,2 3-1 0,-5 1 3 16,3 1 0-16,-2 0 0 0,-1 0 3 15,0 3 7-15,0 5 2 0,0 0-5 16,0 1 0-16,-3 1 4 16,2-1-7-16,-4-1 0 0,3 0 7 0,2-2 3 15,0-2-5-15,0-2-7 0,0-1 0 16,0-1 1-16,0 0 2 0,7 0 2 15,-1-4 0-15,0-3-4 0,2 0-1 16,-1-1-2-16,0 0 0 0,0-1 1 16,1 2-2-16,0-3-9 0,-2 2-4 0,2 0 2 15,-2 0 1-15,0 1 4 0,1 1-4 16,-6 2-3-16,1 3 14 0,-2 1 1 15,0 0-1-15,0 0 1 0,0 5 7 16,0 4-4-16,-7 2-1 0,3 5 3 16,-2 1 4-16,1 0 2 0,0 2-1 15,4-1 3-15,-2-2-6 0,1-3-7 16,2-1 0-16,0-5 0 0,0-2-3 15,0-3 2-15,5-2 2 0,-1 0-3 16,3-2 6-16,-1-8-3 0,2-2-2 0,-1-1 2 16,6-2 0-16,-4-2-4 0,0-1 0 15,5 1-4-15,-3-3-4 0,-2 2 3 16,4 2-4-16,-7 0-1 0,2 4 0 15,-2 4 10-15,-5 3 0 0,1 4 4 16,-2 1-2-16,0 0 0 0,0 1 5 16,0 7 7-16,-2 2-3 0,-2 2-3 15,-2 1 2-15,1 3 3 0,-1-2-2 16,3-2-2-16,3 2-4 0,-2-5 3 15,1-2-3-15,1-1-3 0,0-4 1 0,0-1-1 16,0-1 0-16,4 0 2 0,4-3-1 16,1-9-1-16,1 0-3 0,2-3 1 15,-3 0-4-15,1 1-1 0,-1 0-5 16,-1 0-2-16,-2 4 7 0,0 1 0 15,-3 3 7-15,-1 3 1 0,-1 1-1 0,-1 2 2 16,0 0-4-16,0 2 4 16,0 5 8-16,0 2-5 0,0 3-1 15,-4-1-2-15,0 2-1 0,3-1 2 16,-2 0 6-16,3 0-7 0,0-2-2 0,0-3 2 15,0-1-1-15,0-2-2 0,0-3 0 16,4-1 2-16,1 0-1 0,3-3 2 16,1-7-1-16,2-3 0 0,1 1-1 15,1-2-3-15,-1 0-2 0,4 0 2 16,-4 2-4-16,-1 1 1 0,1 3 4 15,-4 1 3-15,-2 3-1 0,-4 4 0 0,1 0-1 16,-3 0 4-16,0 0 3 16,0 5 6-16,0 3-3 0,0 1-1 15,0 1 3-15,-2 0-7 0,-1-1 4 16,3 2 3-16,0-2 2 0,5-2-8 0,0 2 5 15,-1-2-8-15,3-2 0 0,0 0-2 16,-1 0 11-16,-1-3-4 0,1-1-7 16,-3 1 1-16,1-2 1 15,-1 0 1-15,0 0-1 0,-3 0-2 0,3 0 0 16,0 0-2-16,0 0 2 0,2 0 2 0,1-1-5 15,-5 0 1-15,4 1 0 0,-5 0 1 16,2 0 0-16,-1 0 1 16,1 0 1-16,-2 0-2 0,1 0 1 15,-1 0 1-15,0 0 0 0,2 0-1 0,-2 0-1 16,1 0 2-16,2 0-1 0,7 0 1 15,1-4-1-15,4-4 1 0,2-2-4 16,-1 1 2-16,-4 2-5 0,-4 2-5 16,-7 2 5-16,1 1 7 0,-2 0-1 15,0 0 1-15,0 2 3 0,0 0 1 0,0 0 2 16,-3 2-6-16,0 1 2 0,0 1-2 15,0 2 0-15,-1-1 0 0,1 3 1 16,2-2-2-16,-2 2 0 16,3-4 0-16,0 1 1 0,0-1-2 0,0 0 0 15,0-1 2-15,0-2 0 0,0 1-2 16,0-2-1-16,3 0 1 0,1 0-2 15,4-3-5-15,-2-2-3 0,1 2 5 16,-1-2 0-16,-2 0 0 0,0 0 1 16,2 0 1-16,-5-1 5 0,6 1-1 0,-3-2 2 15,1-1-1-15,-1 0-2 0,3-1 2 16,-1 0-1-16,-1 1 0 0,-2 3-1 15,0 0 1-15,-3 2 1 0,0 3 3 16,0 0-2-16,0 0-1 0,0 6 4 16,0 4 0-16,-2 2 1 0,-2 1-2 15,0 1 3-15,1 1-4 0,3 0-3 16,2 1-1-16,6-3 16 0,-1-2-11 15,1-1-5-15,0-2 1 0,-2-1 0 16,0-3 0-16,0-2-3 0,-2-2 0 0,-1 1 0 16,-2-1 5-16,-1 0-2 0,0 1-2 15,0-1-2-15,0 0 3 0,0 0 1 16,0 0-15-16,0 0-10 0,0 0-43 15,0 0-75-15</inkml:trace>
  <inkml:trace contextRef="#ctx0" brushRef="#br0" timeOffset="47899.73">4408 6457 36 0,'1'-1'12'16,"-1"-1"122"-16,0 0-92 0,2 1-19 0,-2 1 12 15,0 0 4-15,0 0-15 16,0 0-6-16,0 0-8 0,0 1 7 16,0 4 7-16,0 5-4 0,0-2 4 15,0 5 0-15,0 0-3 0,0 6-6 0,-2 3-1 16,-2 4 19-16,4 6-15 0,-4-1-11 15,3 4-3-15,-2 1-2 0,3 3-1 16,0-2-1-16,-2 1 2 0,2 2 0 16,0 1-1-16,0 2-1 0,0 1 1 15,2 0 0-15,2 1 0 0,3-2-1 0,2 0 1 16,0 1 1-16,4 3-3 0,-3 0 0 15,0 3 4-15,-2-1-1 16,-2-5-1-16,-2-2-2 0,-1-1 4 16,-1 3-2-16,0 0 0 0,-2-2-2 0,0 1 2 15,0-4 1-15,-2-1-2 0,-3 0 0 16,2-1 2-16,-1-1 0 0,2 0-2 15,1-2 0-15,-1-3-1 0,2 1 4 16,0-2 1-16,0-1-1 0,2-1 1 16,-1-2 1-16,1-3-2 0,-1 0 1 15,-1 1-4-15,2 0 4 0,-2 0-2 0,0 3 6 16,0 0-6-16,0-2 1 0,0-1 0 15,0-2 0-15,0 0-1 16,1-1-3-16,2 1 1 0,0 0 1 16,2 0 1-16,0 0 1 0,-1 0-4 0,0 1 2 15,-1 3-1-15,-2 0 2 0,-1-1-1 16,0-1-2-16,0-2 3 0,0-2 0 15,0 1-2-15,0-3 0 0,-1 0 1 16,-2 1-2-16,-1 1 2 0,1-1-2 16,3-4 3-16,-1-2-2 0,1-1-1 0,0-2 0 15,0-1 2-15,0-2-1 0,0-2-1 16,0 2 2-16,1-1-2 0,-1-1 2 15,0 2-1-15,0 0 0 16,0 0 2-16,-1 3 0 0,-2 8-2 0,-2 3-1 16,0 2 3-16,2-2 0 0,-1-4-2 15,2-5-2-15,2 0 4 0,-1 1-2 16,-1 3 0-16,-1-1-2 0,3 1 4 15,0 1-2-15,-3 1 0 0,1 2-2 16,-2 0 4-16,0-2-2 0,1-1 0 0,3-6 0 16,-3-4 2-16,3-2-3 0,0-3 0 15,0-1 1-15,0 0 0 0,0-1 0 16,0 1-2-16,0-1 2 0,0 1 2 15,0-1-2-15,0 0 0 0,0 1 0 16,-1 1 1-16,1 1 1 0,0 0-2 16,-2 2 0-16,1-2 1 0,-2 1 0 15,3-1-2-15,-2-1 1 0,2 1 0 16,0-1 1-16,0 0-2 0,0-2 0 15,0 0 3-15,0 1-1 0,0-1-1 0,0 0-2 16,0 0 6-16,0 0-1 0,0 0-1 16,0 0-2-16,0 0 0 0,0-2-2 15,2-5-2-15,2-2 1 0,1 1 3 16,3 0 2-16,-1-1-3 0,1 2 0 15,0 1 2-15,1 1-1 0,-3-1-1 16,2 4 0-16,0-2 2 0,-2 2-1 16,3 0-1-16,2-1-1 0,2 2 4 15,5 0-3-15,1-2 0 0,4 1 0 16,2 1 3-16,6 0-2 0,1-3-1 0,6 3 0 15,2 0 2-15,2-2 0 0,1 3-2 16,7 0 0-16,-1 0 2 0,4 0 0 16,1 0-3-16,4 0 2 0,1 0 1 15,4 0 0-15,1 0-2 0,1 0 0 16,5 0 2-16,-4 0 0 0,4 0-2 15,-2 0 0-15,5 0 2 0,6-2-1 16,0-2-1-16,8 1 1 0,2-2 1 16,-3 0-2-16,6 2 1 0,-2 1-5 15,3-1 5-15,0 3 0 0,1-2-3 16,1 2 3-16,-1 0 0 0,0 0 0 0,0 0-1 15,1 0 0-15,7 2 1 0,3-2 1 16,2 0-2-16,3 1 0 0,-1 0 2 16,1 0 0-16,-1 4-2 0,2-1 0 15,-4 0 2-15,-5 2 0 0,-2-1-2 16,-3 2 1-16,3-1 0 0,2 1 1 0,3 0-1 15,-1-2-1-15,0 1 2 16,-2 0-1-16,2-1-1 0,2 1 0 16,1-3 3-16,-3 0-2 0,-2 1-1 15,0-2 1-15,-1 1 0 0,6-1 1 0,1-1-2 16,1 0 0-16,0 1 2 0,-3-1 0 15,3 0-2-15,-2 0 0 0,2 2 2 16,-6-2 0-16,-2 1-3 0,-3 1 2 16,0-1 1-16,2 1-1 0,3 1 0 15,0-2-1-15,-2 1 1 0,3-1 1 0,-3-1-3 16,1 0 0-16,-1 0 1 0,0 0-2 15,-2-1 0-15,-1 0 2 16,-4 0-1-16,1 0 0 0,1 0 1 16,3 0-1-16,0 0 2 0,-1 0-1 0,0 0 0 15,-2 0 0-15,-2 0 2 0,3 0-1 16,2-1-2-16,-3-4 2 0,-3 0 0 15,0-1 0-15,-3-3 0 0,3 1-2 16,0-1-3-16,1-1 0 0,3 0 3 16,-3 0 0-16,-1-2 1 0,-4-1-1 0,-4 2 1 15,-2 1 0-15,-3 0 1 0,-4 4 0 16,-7-3-1-16,-5 3 0 0,-5 2 1 15,-7 1 2-15,-3 2-4 16,-4 1 2-16,-4 0 1 0,-3 0-1 0,-4 0-1 16,-6 0 1-16,-4 6 0 0,-5-2 0 15,-5 0-1-15,-3-1 0 0,-7-2-1 16,0 0-26-16,-4 1-22 0,0-2 13 15,-4 0-40-15,-8-5-180 0</inkml:trace>
  <inkml:trace contextRef="#ctx0" brushRef="#br0" timeOffset="56889.25">4536 9080 3 0,'0'-1'-3'0,"0"-3"13"0,0 2 97 15,0-1-46-15,0-1-38 0,0 2-2 0,0 2 7 16,0-2-13-16,0 2-3 0,0 0-2 16,0 0-2-16,0 0-2 0,0 0-1 15,0 0 7-15,0 0 0 0,0 0 6 16,2 0-2-16,1 0-3 0,2 0-3 15,5 0 2-15,0-3-7 0,2 0-3 16,1 0 0-16,2-2-2 0,2 1 0 16,3-1 0-16,-4 2 1 0,-1 2 0 15,-1 1-2-15,-6 0 1 0,-3 0 0 16,-5 4-1-16,0 5 2 0,0-1 1 0,-2 2 1 15,-4 1-4-15,-2-2 2 0,2 1 3 16,1-1 1-16,1-3 1 0,4-1-8 16,0-3 4-16,0-1-4 15,0-1 1-15,7 0-2 0,4 0 1 0,2-7-5 16,1-3 3-16,3-1-4 0,-2-1-4 15,2-1 11-15,0 3 1 0,-1-2-2 16,-5 6 2-16,-2-1 1 0,-3 4 0 16,-3 0 0-16,-1 3 3 0,-2 0 4 15,0 0 0-15,0 0 0 0,0 0-5 0,0 0-2 16,0 0 0-16,0 3 1 0,0 2 2 15,0 0-4-15,0 0 0 0,0 0 0 16,0-3 0-16,1 0 0 0,2-1 0 16,2-1-2-16,1 0 4 0,-3 0-2 15,0-2 1-15,2-1-4 0,0-6 1 0,-1 3-2 16,7-2-2-16,-1-2-6 15,0 1 3-15,-2 1-1 0,1-1-13 16,-5 4-5-16,-1 3 9 0,-2 2 16 16,-1 0 6-16,0 0 0 0,0 3 4 0,-3 4 4 15,0 2 1-15,0 1 2 0,0 2 1 16,0 3 0-16,1 0-5 0,1-1 0 15,1-1 0-15,0-3-7 0,0-2-2 16,0-3-1-16,6-1-1 0,0-2 3 16,2-2-1-16,3 0-1 0,3-9 2 0,0-3-2 15,3-4 0-15,-2 1 0 16,-1 0 0-16,2 0-3 0,-4 1-2 15,-3 3 3-15,-3 1-1 0,1 2 5 16,-4 1-1-16,0 3-1 0,-2 0 0 0,-1 4 1 16,0 0 0-16,0 0 3 0,0 4 0 15,0 3 0-15,0 2 1 0,-1 3-3 16,-2-2 0-16,0 1-1 0,3 1 2 15,0-1 2-15,0-1 1 0,0-2-1 16,0-3-7-16,0-1 1 0,4-2 1 16,4-1 1-16,-2-1 1 0,2 0-2 0,3 0 0 15,3-6-3-15,0-2 0 0,0-1-3 16,0-1-2-16,-2 3 0 15,-3 0 1-15,-1 2-7 0,-3 1 10 16,-4 0 0-16,2 2 4 0,-3 2-1 0,0 0 2 16,0 0 4-16,0 0 0 0,0 5-2 15,-3 3-2-15,-3 2 4 0,5 0 3 16,-3 1 1-16,3 0-2 0,1-2-2 15,0 0-1-15,0-3-4 0,6-3 1 16,0-1 1-16,7-2 1 0,1 0-1 0,0-9-1 16,0 1 1-16,1-4-4 0,-1 3 2 15,-3 1-6-15,-2 1-1 0,-1 2 2 16,-3 2 3-16,-1 2 0 15,-1-1 2-15,0 2 0 0,1 0-1 0,-1 0 0 16,0 0 2-16,1 0-1 0,0 0 0 16,0 0 0-16,-1 2 2 0,0 1 2 15,2 0-3-15,0 2-1 0,-1 1 2 16,3-1-1-16,-1 1-2 0,1 0 1 15,3-2 0-15,-1 1 0 0,3-2-1 0,-1-2-1 16,2-1 0-16,-2 0-2 0,-1 0-5 16,-3 0-4-16,-1 0 6 0,-1 0 6 15,-4-1-4-15,1 0 4 0,-1 1 2 16,2 0-1-16,-1 0-1 0,4 0-1 15,2 0 3-15,1 0-1 0,3-1 0 16,2-1-1-16,-1 0 2 0,1 2-5 16,-3-2-13-16,-2 1 16 0,-3 1 1 15,0 0-18-15,-3 0 15 0,-1 0 3 16,-2 0-3-16,0 0 6 0,0 0 4 0,0 2 2 15,0 1 0-15,0 0 1 0,0-2-4 16,0 0-2-16,0 1 2 0,0 2-1 16,0-2-3-16,0-2 0 0,0 2 1 15,0-2 0-15,0 0-2 0,0 0 6 16,0 0 2-16,0-4-3 0,0-2-7 15,0-1 1-15,0 0 1 0,0-1 0 16,0-1-2-16,0 0-1 0,0-2 1 16,0 2-3-16,0-1-1 0,-2 0-4 15,-1-1 7-15,2 1 0 0,-1 0 0 0,-1 0 1 16,3 0 2-16,0 1-1 0,-3-1 0 15,1 2-2-15,1-2 4 0,-2-1-2 16,1 3 0-16,1-1-1 0,1 0 2 16,0 1-1-16,0-1 0 0,0 1-1 15,0 0-1-15,0 2 1 0,0 0-2 16,0 0 0-16,0 1-3 0,0-2 1 15,0 0 3-15,0 3 1 0,1 0 2 16,-1 2-2-16,0 0 1 0,0 2 2 16,0-1 6-16,0 1-4 0,0 0-4 15,0 0-1-15,0 0-2 0,3 3 5 0,-1 1-2 16,-2 1 0-16,1 2 1 0,1-3-1 15,-2 5-1-15,2-4 1 0,-1-1 2 16,-1 1-4-16,0-3 3 0,0 0 0 16,0-2-3-16,0 0 3 0,0 0-1 15,5 0 1-15,-2-9 3 0,2 1-4 0,-1-3-5 16,1-1-1-16,-1 2-14 15,0-3 1-15,-1 1 5 0,-2 1 3 16,1 0 7-16,-1 3 2 0,1 3-2 16,-2 4 6-16,0 1 4 0,0 0 9 0,0 0-1 15,0 7-8-15,0 4 6 0,0 0 0 16,-2 0-5-16,-1-2-1 0,3 0-7 15,0 1 3-15,0 0-3 0,0-1 2 16,0-3 0-16,0-1-1 0,0-3-1 16,5-2 0-16,1 0 0 0,0 0 1 0,0-7-7 15,1-5-3-15,-3 1-5 0,3-1 7 16,-3 1 1-16,-1 0 1 15,-1 1 2-15,1 0-5 0,-3 2 3 16,0 0 1-16,0 4 5 0,0 1 0 0,0 3 0 16,0 0 4-16,0 0-6 0,1 0 2 15,-1 7 6-15,0 2 0 0,0 1 3 16,0 3 0-16,0 1 0 0,0-3 1 15,0 2-8-15,0 0 2 0,0-3-1 16,0-1-1-16,5-2 1 0,-2-3-2 0,2 0-1 16,1-4 0-16,2 0 4 0,-2-2-4 15,2-6 1-15,-2-2 0 0,-1-3 1 16,-2 2 0-16,3-2-2 15,-1 0 0-15,-2 0 2 0,1 0-2 0,-4 1-1 16,0 1 1-16,0 1-3 0,0 2 4 16,0 5-1-16,0 1-1 0,0 2 2 15,0 0-4-15,0 2-1 0,0 8 9 16,0 1 0-16,0 2-5 0,0 2 1 15,0 1 4-15,0 0 2 0,0 0-4 0,0 1-2 16,0-3 0-16,0-2 1 0,5-3-2 16,-2-3-2-16,2 0 2 0,1-4 1 15,0-2-1-15,2 0 0 0,-2-2-10 16,0-7 6-16,1 0-2 15,0-3-2-15,-1 0 0 0,-1-2 0 0,1 2-7 16,2-1 2-16,0 0 5 0,1 3 4 16,-4 3-5-16,-2 1 5 0,-2 4 6 15,-1 2 1-15,0 0 2 0,0 0-1 16,0 1 7-16,0 8 1 0,-3 4-4 15,0-1 0-15,0 1 1 0,2 1-3 0,-3 0 0 16,4-2-6-16,0-1 4 0,0 0 6 16,0-3-5-16,4-2-4 0,0-2 25 15,6-3-18-15,-6-1-14 0,4-3 6 16,1-5 1-16,-1-4-1 0,0-2-7 15,-1 2-4-15,0 0-1 0,-1-1 2 16,-1 3-4-16,-1 0 5 0,-2 1 6 16,2 1 0-16,-2 0 0 0,1 1-2 15,0 4 4-15,-3 2 2 0,0 1 1 16,0 0 0-16,0 0 1 0,0 8 5 0,-6 3-4 15,0 4 1-15,1 3 0 0,0 0 0 16,1 0 2-16,4 0-3 0,0 0 2 16,0-1-2-16,6 0-2 0,3-5 30 15,2-3-35-15,3-4 1 0,-1-5 4 16,-1 0-4-16,0-4 4 0,-5-5-10 15,-1-2 3-15,-3-1 3 0,0-1 2 16,-2-1 2-16,-1 0-4 0,0 0 2 16,0-2 0-16,0 1 2 0,0-1-4 15,0-1 2-15,0 2 0 0,2-1 0 0,3 1-2 16,-2 1-8-16,1 4 1 0,1 5 4 15,-3 3 2-15,-1 2-2 0,1 0 2 16,-2 7 7-16,0 6-2 0,0 0 2 16,0 2-1-16,0 1 2 0,0 2-2 15,-2-2-1-15,2 0 0 0,0 0-1 0,0-3-1 16,0-4-2-16,2-1 3 15,-1-1-1-15,-1-2 0 0,3-2-1 16,2 0 1-16,-2-3-1 0,0 0-1 16,5-1 2-16,0-7 1 0,-1-4-7 0,4 0 1 15,3-4 4-15,2-1 4 0,-2-1-3 16,0 0-5-16,-5 1 3 0,-1 3 3 15,-4 1 0-15,-2 2 0 0,0 4-1 16,-1 5 1-16,-1-3-1 0,0 5 3 16,0 0 2-16,0 5-2 0,0 4 1 0,-1 6-2 15,-3 1 2-15,0 0-1 0,2 2 0 16,-1 0-1-16,2-4-4 15,1-4 4-15,0-1-4 0,0-4 2 16,0-1-2-16,1-1 3 0,4-3-1 16,-1 0-2-16,3-6 0 0,2-5 1 0,0-2-6 15,2-1 1-15,1-1-6 0,2-1 4 16,5-3 7-16,0 0 3 0,-1 0-1 15,-1 3-4-15,-6 4 3 0,-6 3 0 16,-5 4 2-16,1 3 8 0,-1 2 7 16,0 0-4-16,0 0-6 0,-1 4-3 15,-5 4-4-15,1 6 6 0,0 3 2 0,1 1-1 16,-1 2-4-16,2-1-1 15,0-2-2-15,3-3 3 0,0-1-6 16,0-2 3-16,3-2 3 0,5-3-6 0,-2-3 7 16,2-3-5-16,-2 0-4 0,5-2 7 15,-2-10 1-15,3 0-16 0,-2-2 3 16,-3 0 5-16,0-1 1 0,-3 0-7 15,1-1 7-15,-5 2 1 0,5 2 1 16,-4-1-1-16,2 3 3 0,-1 2 1 0,-1 6-1 16,-1 0 0-16,0 2 0 0,0 3 0 15,0 6 10-15,0 6-6 0,-1-1-1 16,-4 4 1-16,-1 0 0 15,3 2-2-15,0-4 0 0,1-3-1 0,2-1-1 16,0-3-2-16,2 0 1 0,7-4 13 16,2-2-6-16,1-3-21 0,1 0 11 15,4-6 4-15,3-6 0 0,0-5-5 16,0 3-4-16,0-4 5 0,-1 0 3 15,-5 0-7-15,-3 2-3 0,-4 1 9 0,-2 3-4 16,-3 5 4-16,-2 1 3 0,0 5 1 16,0 1 5-16,-3 0-6 0,-4 5 1 15,3 7 4-15,-4 3 2 16,0 2 2-16,2 3 0 0,0-1-2 0,1-1 0 15,-1-2-2-15,4-1-2 0,2-4 5 16,0-3-4-16,0 0-4 0,2-4 0 16,3-2 1-16,1-2-1 0,3 0 0 15,4-4 0-15,2-6 1 0,-1-3-22 16,1 1 10-16,-1-2 6 0,0 1-1 0,-1 1-11 15,-1 1-8-15,-4 4 14 0,-3 2 11 16,-1 0 1-16,-4 4-2 0,0 1 2 16,0 0 9-16,0 0 0 0,0 4-7 15,-4 4-6-15,-1 1 5 0,3 1 1 16,2 1-3-16,-1-2 0 0,1 1 2 15,0-2-4-15,1-3 7 0,6 0-1 16,-3-4-4-16,4 1 2 0,0-2 7 16,-2 0-20-16,2-2 7 0,1-2 4 15,-1-1-3-15,-2-4-2 0,-1 5 4 16,-2-2 0-16,1 1-1 0,-2 1 0 0,4 2 1 15,-4 1 0-15,-1 0-1 0,1 0 0 16,-2 1 3-16,0 0 0 0,1 0-1 16,-1 0 4-16,0-2 1 0,0 2-4 15,0-2-3-15,0 0 0 0,0 0 1 16,0 0-1-16,0 0-2 0,0 2 2 15,0 0-1-15,2 0 0 0,1 0 0 16,-1 2 2-16,-2 4 4 0,4 2-2 16,1-1-1-16,7 3-1 0,5-4 14 15,2-2-1-15,-1 0-20 0,-2-4-1 0,-2 0 11 16,1 0-7-16,-5-4-9 0,1-3 12 15,-4 3-10-15,-2-1 3 0,-3 1-9 16,-2 3 16-16,0 1 4 0,0 0 6 16,0 0 7-16,0 0-3 0,-2 0-4 15,-1 1-5-15,1 6-4 0,2 1 4 0,-3 2-2 16,3 1 0-16,0 1-3 15,0-1 0-15,0 2 2 0,0 3-2 16,0 0 0-16,5 3 1 0,0 0 0 16,-1-1-1-16,-2 3-1 0,-2 1 1 0,0-1 4 15,0 2-2-15,0 0 6 0,0-2-7 16,-2-3 3-16,1-4 0 0,1-5-3 15,0-1 8-15,0-5-6 0,0-1-3 16,0-2-1-16,0 0-9 0,0-3 4 16,4-7-4-16,3 1-7 0,-3 0 0 0,1 1-8 15,-4 2-6-15,1 1 20 0,1 1 8 16,-3 2 3-16,0 1-1 15,0 1 2-15,0 0 2 0,-2 0 5 16,1 0 2-16,1 0-7 0,0 0-4 0,0 1 0 16,0 4 2-16,0-3-2 0,0 4 1 15,0-1 1-15,0 0 0 0,0 0-1 16,0-2-1-16,0-2 2 0,0 0-1 15,0-1 0-15,0 0 2 0,0 0-1 16,0-2-8-16,0-4-1 0,1 1 2 0,1-1 3 16,0 1-11-16,-1 1-8 0,1-1 3 15,1 2 8-15,-3 1 9 0,1 1 2 16,-1 1 7-16,0 0 10 15,0 0-2-15,0 0 0 0,0 0-1 16,0 1 2-16,0-1-3 0,0 0 0 0,0 0-5 16,0 0 0-16,0 0-5 0,0 0-2 15,0 0-2-15,0 0-2 0,0 0-4 16,0 1 5-16,2 0 1 0,3 1-4 15,-2-1 1-15,1-1 5 0,4 2-1 16,-3 0 2-16,4-1 1 0,0 1 3 0,2-2-5 16,5 0 10-16,2 0 22 15,2 0-30-15,1 0-3 0,0 0 12 0,1-2-11 16,1-3 3-16,0 2 0 15,1-1-3-15,-6 0 2 0,-2 2-4 0,-5 0 5 16,-10 1-3-16,-1 1-1 0,0 0 8 16,0 0 4-16,0-2-9 0,0 2-2 15,0-1 1-15,0 0 3 0,0 1-6 16,0-1-4-16,0 1 5 0,8 0 1 15,0-1 1-15,1 0-1 0,0 0-1 0,5 0 5 16,2 1 1-16,-1-1-5 0,4 1 3 16,0 0-3-16,-2 0 3 0,1 0-3 15,4 0 0-15,-2-1 1 0,2 1 3 16,1-2-4-16,-1 1-1 0,-1 1 1 15,0 0 1-15,-4 0 0 0,0 0-2 16,-5 0 1-16,2 0 2 0,-5 3-2 16,1 0-2-16,-4 0 2 0,0-2 2 15,-6 1-3-15,3 0-1 0,-1 0 2 16,-2-1 1-16,0 1-1 0,0-2-1 15,0 0 1-15,0 0 1 0,0 0 0 0,0 0-2 16,0 0 2-16,3 0 0 0,-3 0-3 16,0 0 2-16,4 0 1 0,-2 0 1 15,0 0-2-15,1 0-2 0,-2 0 2 16,1 0 2-16,2 0-3 0,-2 0-1 15,4 0 3-15,7 0 0 0,2 0-1 16,5 0 2-16,3-1-2 0,2 0 0 16,0 1 0-16,1-1-1 0,2-1 1 15,0-1 3-15,0 1-3 0,2 1-1 0,-3 0 1 16,0 1 2-16,1 0-3 0,-5 0 1 15,-3 0 0-15,0 0 0 0,-1 1 1 16,-2 2-3-16,0 1 3 16,0-1 0-16,-5 0-1 0,2 1-2 0,0-2 2 15,-3-1 2-15,3 1-3 0,-1 0 0 0,1 1 1 16,0-2 1-16,3 2-1 15,0-1 0-15,-2-1 0 0,-1 1 1 16,0 0-2-16,-3 0 0 0,-2 1 1 16,0-1 0-16,-5 0-3 0,-3 3-5 15,2-2 1-15,-3 1 0 0,0-1 4 0,0-2-5 16,0 1 1-16,0-2-4 0,0 0 0 15,0 0 5-15,0 0 8 0,0 0 0 16,0 0 1-16,0-1-3 0,-1-1 2 16,-6 1 4-16,4 0-2 0,-1 0-3 15,-1 1 3-15,4 0-2 0,1 0-3 0,0 0-2 16,0 0-4-16,0 0 9 15,1 0-5-15,4 0-2 0,-4 0-1 16,1 0 0-16,-2 0 0 0,0 0 4 16,0 0 4-16,0 0 3 0,0 0-5 0,-2 0 0 15,1 0 2-15,-1 0 2 0,1 0-4 16,1 0 2-16,0 0-5 0,0 0 2 15,0 0 1-15,4 1-1 0,-2 1 1 16,1-1 1-16,0 1-1 0,-3-1-1 16,3 1 3-16,-1 0-1 0,-2-2-1 15,1 0 0-15,-1 0 4 0,0 0-1 16,0 0 3-16,0 0-4 0,2 0-2 15,-1 0 0-15,1-1 0 0,-1 1 0 16,-1 0 0-16,0 0 2 0,0-3-1 0,0 1 1 16,0-3 3-16,4-1-4 0,-1-2 4 15,-2-2-3-15,4 1 0 0,-1-3-1 16,3 0-2-16,0 0-1 0,1 1-3 15,-2 0-8-15,-1 6 4 0,-2 1 3 16,-3 3 6-16,2 1-7 0,-2 0 5 0,0 7 3 16,0 2 2-16,0 0 2 0,-5 0 7 15,0-2-2-15,1 1-5 0,2-2 4 16,2 0-6-16,0-1-1 15,0-2-1-15,0 1-1 0,3-3 0 0,7-1 1 16,2 0 2-16,4 0-5 0,4 0 2 16,0-5 6-16,-3-3-4 0,1 2-4 15,-5-1 1-15,-5 0 4 0,-2 1-3 16,-2-1 0-16,-2 1 1 0,3 1-2 15,-4 0 3-15,-1 1 1 0,0 2 3 0,0 2 2 16,0 0 6-16,-8 3-6 0,2 9 4 16,-1 2 2-16,-1 3-1 0,0 0 0 15,3-1-10-15,2-4-2 16,3-2 0-16,0-2 0 0,0-3-2 0,0-2 0 15,5 0 1-15,-2-3 0 0,2 0-4 16,1 0-4-16,0-6 3 0,-3-1-7 16,3-2-2-16,1-1 4 0,-4 1 0 15,1-2 1-15,-1 3 3 0,-1-3 3 16,1 1 3-16,-3 2 1 0,0-4 1 15,0 1 0-15,0 1 3 0,0-1 0 0,0-1 0 16,0 1-2-16,0-4 0 0,0-1 0 16,0-2-4-16,0 0-1 15,0 0 2-15,2-1 0 0,4 0-2 16,0-5 0-16,-1 1 0 0,-1 0 0 0,3 0-2 15,-4 1 3-15,1 2-3 0,-1 2 1 16,0 5 3-16,1 7 0 0,-1 1 0 16,0 1-1-16,1-1-1 0,1 2 0 15,-5 0 4-15,0 2-2 0,0 1-2 16,0 0-1-16,0 0 4 0,0 7 1 0,0 0 1 15,-5 0-2-15,2-1 2 0,2 1-2 16,1-3-1-16,0-1-1 16,0 2 1-16,0-5 1 0,0 0-2 15,0 2 1-15,0-2 1 0,-2 0 0 0,2 2 0 16,-1-2-1-16,-2 0 0 0,1 2 0 15,0 1-1-15,-1 1 0 0,3 2 2 16,-1-2 2-16,-1 0-6 0,2-1 6 16,0-1-6-16,0-2 3 0,0 0 3 15,5 0-6-15,3-4 6 0,-2-4-3 0,2-2-5 16,-1 0-6-16,-2-2-8 0,1 1 0 15,-1 0 2-15,-2 0 5 0,0 1 8 16,0 6 5-16,-1-1-2 0,-2 2 1 16,1 3 3-16,-1 0-1 0,0 1 0 15,0 8 15-15,0 3 0 0,-6 2-7 16,1-1-1-16,-1 2 6 0,0 0-2 15,1-3-2-15,1 0-2 0,1-5-5 16,1-1-4-16,1-3 1 0,1-2-1 16,0-1-1-16,0 0 1 0,1 0 1 0,4 0 0 15,2-4 2-15,4-4-2 0,2-1-1 16,1-3 0-16,1-1-4 0,-1 0 0 15,-1-2 2-15,-3 2-5 0,1-1 4 16,-1 1 4-16,-1 1-1 0,-1 4 0 16,-5 2-1-16,-2 4 2 0,-1 2-1 15,0 1 1-15,-4 10 7 0,-4 8 2 16,-5 2-4-16,0 6 5 0,-1 3-1 15,-2 0-4-15,5-2 0 0,2-1-1 16,3-6-2-16,6-6 0 0,0-5-2 0,0-3 0 16,0-5 1-16,6-2 2 0,2 0-2 15,3-5 2-15,4-8-2 0,2-1 0 16,2-3-4-16,-2 0-9 0,0 1 0 15,0 2 6-15,-3-1-12 0,4 2 5 16,-1 3 9-16,-3 2 3 0,-3 3-8 16,-5 4-1-16,-4 0 7 0,-2 1 7 15,0 1 2-15,-5 6 0 0,-2 5-1 16,-3 3 1-16,1-1 6 0,-2 4-3 15,0 1 5-15,4 0-3 0,-1-2-11 16,3-2 2-16,4-1 1 0,1-3 0 0,0-2-2 16,0-2-3-16,0-5-1 0,4-1 3 15,2-1-2-15,4 0-2 0,-1-9 3 16,3-3-1-16,4-1-5 0,-2-3-1 15,1 1-2-15,-1-1-3 0,0-3 4 16,0 1-6-16,0 0 2 0,2 0 7 16,-5 6 3-16,-2 5-18 0,-6 4 18 15,-3 3 5-15,0 0 6 0,0 4-5 16,-8 8 0-16,-1 2 3 0,0 1 2 15,1 2-1-15,-3 5 1 0,-3-1 3 0,5-1 0 16,-1-2-8-16,6-4-3 0,2-5 1 16,2-3 2-16,0-2-4 0,0-3-2 15,0-1 2-15,6 0 2 0,2-9 2 16,3-4-5-16,3-3 2 0,0 0-3 15,0-3-2-15,0 0-1 0,0 0 1 0,-3 2-4 16,-2 2 1-16,-1 6 1 16,-5 4 3-16,0 2 3 0,-3 3-3 15,0 0 3-15,0 0 1 0,0 4-1 16,-5 5 1-16,-1-1 2 0,0 2 2 0,1 1 1 15,-1 0-5-15,0-2 3 0,3 0 1 16,0-3-4-16,1-3-1 0,1-1 0 16,1-2 1-16,0 0-1 0,0 0-1 15,4 0 3-15,9-9 2 0,1 0-3 16,9-4-1-16,-2-2 4 0,3 1-3 0,-3 0-1 15,-7 2-5-15,-3 0-2 0,2 1 1 16,-6 4 4-16,-2 2-1 16,0 2 3-16,-2 3-2 0,-3 0-4 15,0 4 4-15,-3 7 3 0,-3 1 1 0,-4 4 0 16,2 3 3-16,-2-1-6 0,2-1 5 15,2 1 4-15,-1-3-5 0,7-1-3 16,0-2 10-16,0-5-8 0,8-2-4 16,3-5 3-16,0 0-1 0,3 0 1 15,3-6-2-15,6-3-1 0,4-4 4 0,2-1-5 16,-1-2-19-16,-2-1 14 0,-1 2 0 15,-6 0-8-15,-5 5 8 0,-8 4 9 16,-3 2-1-16,-2 4 1 16,-1 0 3-16,0 0 7 0,-1 2 4 15,-8 6-10-15,-2 2-1 0,1 3 7 0,-2-1-1 16,4 1-5-16,1 1 0 0,0-1 9 15,4-1-4-15,0-2-8 0,3-2-4 16,2-1 3-16,5-1 0 0,6-4 0 16,1-2 1-16,3 0 0 0,1-3-2 0,1-7 1 15,1-2-2-15,-3 1 0 0,-1-2-1 16,-2 0-2-16,-5 1-2 0,0 2 6 15,-4 1 0-15,0 4-1 0,-5 1-2 16,3 4 2-16,-3 0 4 16,0 0-1-16,-2 2-2 0,-4 3-1 0,-2 4 4 15,2 0 0-15,0-2 0 0,3 1 0 16,1-1 0-16,1-1-3 0,1-2-1 15,0 0 3-15,0-3-1 0,3 1-2 16,0-2 0-16,3 0 2 0,2 0 1 16,1-7-2-16,3-1-4 0,2-3-3 0,5-1 2 15,1 3 2-15,-1-1-7 0,-5 2-5 16,-3 3 3-16,-8 2 5 0,0 2 5 15,-2 1 2-15,-1 0 1 0,0 0 0 16,0 0 2-16,0 4 5 0,-1-1 1 16,-2-1-6-16,3 1 0 0,0-1-2 15,0 0 0-15,0 1 0 0,0-1-2 16,0-1 3-16,4 0-1 0,1-1-1 15,1 0 0-15,8 0 0 0,3-1 2 16,3-4-4-16,2 2-8 0,-2-1 9 0,-1 1 2 16,-2 0-2-16,-2 3 2 0,-2-2-1 15,-2 1-1-15,-2 1 1 0,-4 0 0 16,-2 0 1-16,0 0 1 0,-2 0-1 15,-1 1-2-15,0 1 2 0,0 1 2 16,0 2 0-16,0 0 0 0,-4 3-3 16,2 0 3-16,-1 1-3 0,2 0 0 15,-1-1 1-15,0 0 0 0,2 2-2 16,0-1 0-16,0 2 2 0,7 3 5 15,-1-2-6-15,0 0 0 0,0 0 0 0,0 2 2 16,-2 1-2-16,0 2 0 0,-2 1 0 16,1-2 3-16,-2 1-2 0,1 1 1 15,-2 0 0-15,1-1 2 0,3-2-3 16,-1 0-1-16,1-1 0 0,1-1 1 15,3 1-2-15,-4-2 0 0,4-1 2 16,-2 2 0-16,1-3-2 0,-3-2 0 16,-1-2 1-16,0-2 0 0,-1-3-3 15,-2 0 0-15,0-1 3 0,0 0 2 16,0 0-3-16,0-2-5 0,0-2 2 15,0-1-2-15,0 4 1 0,0-1-3 0,0 1 3 16,0 1-2-16,0 0 4 0,0 0-1 16,0 8 6-16,-5-1-1 0,1 6 0 15,-4-2-1-15,0 1 3 0,-3 2 0 16,5-5-1-16,5 0-4 0,-1-4 2 15,2-3 0-15,0 0-1 0,0-2-2 0,3 0 3 16,6-6 3-16,4-4-4 16,-1-4-2-16,1 0-2 0,-3-1-1 15,-2-1 1-15,0 2 1 0,-2-1 4 16,-1 2 1-16,1 3-1 0,-4 4 0 0,-1 1 2 15,-1 5 2-15,0 0 8 0,-3 0-2 16,-6 6-7-16,-1 4 5 0,1 4 0 16,-5-1 1-16,5 1-2 0,1-1-1 15,3-3-4-15,4-1-3 0,1-2 2 16,0-2-1-16,0-1 0 0,6-2-2 0,5-1 3 15,4-1 1-15,4 0-3 0,7-5-1 16,1-5 3-16,-1 3 1 16,0-4-5-16,-5 5 1 0,-6 0 2 15,-6 3 1-15,-4 0-2 0,-3 3 1 0,-2 0 2 16,0 0 0-16,0 0 0 0,0 0 0 15,0 0 1-15,0 2 2 0,0 2 4 16,0 0-4-16,6-1-3 0,5 0 0 16,3-2 4-16,3-1-3 0,0 0 0 15,3 0-2-15,2-5-2 0,-4-3 1 0,2 4 0 16,-4-1 1-16,2 2-2 0,-4 0 0 15,3 2 2-15,-3 1-2 0,-6 0 1 16,0 0-1-16,-5 0 1 16,0 0-1-16,-1 0 0 0,1 0 1 0,-3 0 0 15,0 0 1-15,3 0-2 0,-2 0-1 16,1 0 2-16,0-2-5 0,-2-2-7 15,3 0-16-15,-2 0-4 0,1 0-18 16,-1 1-12-16,2-2-47 0,-3 0-142 16</inkml:trace>
  <inkml:trace contextRef="#ctx0" brushRef="#br0" timeOffset="58910.36">8513 9107 50 0,'0'1'12'0,"0"0"-8"16,0 0-4-16,5-1 2 0,1 1 0 16,-3-1 0-16,2 1 2 0,-2 0 47 15,-3-1-21-15,0 1-3 0,0 1-13 16,0-2 1-16,-2 1 3 0,-4 0-17 0,-5-1-1 15,2 1 3-15,-2 2 2 0,5 0 2 16,-1-2 5-16,6 1 0 16,1-2 4-16,0 0-13 0,0 1-5 15,0 0 9-15,0-1 7 0,0 0 7 0,0 0-4 16,0 0-3-16,0 0 7 0,0 0 2 15,0 0-4-15,1-2-9 0,1-3-5 16,1 0-4-16,0 1 0 0,2-3 0 16,3 0 0-16,2-3 0 0,0-2-2 15,2-2 1-15,-3 0 1 0,1 0 0 0,-1 0-1 16,-1-1-1-16,-2 3 2 0,0 3 0 15,-1 2 0-15,-4 5 1 0,-1 2 4 16,0 0 6-16,-1 0 7 16,-5 5-6-16,-2 5-10 0,-1 5 2 0,1 1 2 15,-1 0-2-15,1 2 2 0,0 2-4 16,2-1-2-16,-3 0 0 0,1 0 0 15,0 0 3-15,7-1-1 0,-4-1 0 16,5-1-2-16,0-5-1 0,0-3-1 16,0-2 0-16,5-6 1 0,-4 0-1 0,5 0-4 15,0-5-2-15,1-6-2 0,-3-5-3 16,3 0-5-16,-6-1-1 0,1-2 4 15,-1 0-3-15,1 1 5 0,-2 0 4 16,1 3 7-16,1 1 2 0,-1-1-3 16,1 4 1-16,-1 1 3 0,-1 3-1 15,0 4 1-15,0 1 2 0,0 2 0 16,-4 0-3-16,-2 5-4 0,-2 3 3 15,-1 4 0-15,-1 1 3 0,-1 0 3 16,2 3 0-16,-2-1 3 0,2 2 0 0,-2-1-2 16,2-2 4-16,0-2-1 0,5-4-7 15,0-2-1-15,4-4-2 0,0-1 0 16,0-1 0-16,0 0 0 0,0 0 4 15,0-8-8-15,0-2-10 0,4-2 0 16,-2-2-1-16,3 1-1 0,-2-2 1 16,1 0-10-16,1 1-10 0,-3 0 12 15,1 1 19-15,-2 1 2 0,-1 2 3 16,2 0 0-16,-2 1 0 0,0 4-1 15,0 3 5-15,0 2 6 0,-5 0-1 0,-3 10-8 16,-2 2 5-16,-1 2 4 0,0 3-3 16,0-3-3-16,-1 1 2 0,-1 0 4 15,4 0-2-15,-4-2-1 0,3 0 2 16,0-3 0-16,3-4-1 0,0-2-4 15,3-3-1-15,4-1 1 0,-2 0 0 16,2 0-1-16,2-5-7 0,4-7-7 16,3-3-3-16,2-1-4 0,0-2-10 15,1-1-6-15,-2 0-12 0,0-2-20 16,-2 2-16-16,-2 0-2 0,1 1 19 15,-4 0 62-15,0 7 4 0,-3 4 31 0,0 2 39 16,0 5 17-16,0 0-33 0,-8 8-19 16,-1 5-6-16,-1 1-3 0,-2 4-5 15,0 4-2-15,-1 0-3 0,-1 3-4 16,0 1-5-16,-1-1 2 0,1-4-4 15,5-3-1-15,1-3 1 0,5-4-3 0,-2-3-2 16,4-3-3-16,1-3 2 16,0-2 0-16,0 0-2 0,0 0 1 15,0-12-1-15,7-2-9 0,4-5-2 16,-3-1-7-16,3 0-2 0,-4-3-1 0,0 1 3 15,-1 0 1-15,0 1-5 0,-4 3 7 16,-1 4 3-16,-1 3 15 0,0 5 7 16,0 4 3-16,-3 2 5 0,-3 2-2 15,-2 9-8-15,-3 4 10 0,-1 5 2 16,-2 0-1-16,0 4-6 0,-2 1-3 0,1-1-1 15,-1-1-2-15,3-2 2 0,2-5 1 16,1-3-4-16,4-4-3 16,5-5-1-16,-1-3 0 0,2-1-2 15,0 0-3-15,0 0-11 0,3-9-6 0,6-5-2 16,-1-3-11-16,2-1-10 0,-4 0-18 15,0 1-4-15,-3 1 7 0,-3-1 20 16,0 2 12-16,0 0 16 0,0 4 0 16,-6 4 32-16,1 3 19 0,-3 4 18 15,1 0-24-15,-6 7-6 0,1 4 6 0,-4 5-11 16,-1 0-12-16,0 3 9 0,0 1 1 15,0 1-13-15,-1 0 1 0,0-1 1 16,3-2 3-16,1-3 0 16,2-4-7-16,5-4 0 0,6-5-2 0,-1-2-4 15,2 0 2-15,0 0 0 0,0 0 3 16,0-4-14-16,0-6-10 0,2-3 4 15,1 2-5-15,2-6-16 0,-4 2-37 16,4-1-74-16</inkml:trace>
  <inkml:trace contextRef="#ctx0" brushRef="#br0" timeOffset="59021.37">7997 9111 10 0,'-11'13'42'0,"2"1"-24"15,-2 0-11-15,0-3 111 0,-2 1-100 16,-1-1 1-16,4 0 21 16,-4-1-25-16,3-3-12 0,0-1-3 0,3-4-8 15,-3-1-27-15,2-1-68 0</inkml:trace>
  <inkml:trace contextRef="#ctx0" brushRef="#br0" timeOffset="60085.43">7746 9045 40 0,'-2'0'3'0,"-3"0"2"0,2 1 0 0,-1 1 110 16,-1-2-74-16,-1 1-19 0,-1 1 1 15,1-1 0-15,0 0-17 0,0 0-1 16,3 1 0-16,-2-2 5 0,-1 1-6 15,3 1 3-15,0 0 0 0,-3 0-3 16,2-1 1-16,3-1-2 0,-4 0 2 16,2 0-2-16,0-2 0 0,-3-5-2 15,0-4 1-15,-1-2-1 0,3-3-3 16,-1-2 4-16,5 2 13 0,0 4-12 15,0 2-3-15,0 4 7 0,0 3 1 0,0 1-1 16,0 0-3-16,0 2-2 0,-3 0 3 16,0 2 7-16,-3 8-8 0,-4 3 5 15,-2 2 1-15,0 1-2 0,-2 2-1 16,0 0 0-16,-2 1-1 0,1-1-1 15,1 0-3-15,1-3 5 0,2-1-2 0,4-5-2 16,1-3 1-16,2-2 0 16,3-3-3-16,-1-1 3 0,2 0-1 15,0 0-2-15,0-6 3 0,7-6-6 16,2-3-2-16,2-3-4 0,1 0-6 0,-1-1-5 15,-3 0-1-15,-5 1 0 0,0 2 9 16,-3-1 6-16,0 4-3 0,0 3 6 16,0 4 3-16,-3 1 2 0,0 5 3 15,-5 0 4-15,-4 6-2 0,-1 9 2 16,-2 3 4-16,-1 1 4 0,2 2-7 15,0 1 1-15,-1-1-5 0,-1 0-4 0,2-1 3 16,0-3-1-16,0-3-1 16,4-5 1-16,3-3-1 0,4-5 2 15,3-1-5-15,0 0-4 0,0-3-2 16,6-9 3-16,8-4-8 0,0-3-3 0,2-3-11 15,-4 2 3-15,1 0-6 0,-9 2 2 16,-1 5 7-16,-3 2 12 0,0 3-1 16,0 3 5-16,-6 4 3 0,-3 1 3 15,-4 0 0-15,0 9 0 0,-5 2 11 16,1 2 3-16,2 1-2 0,-4 2 1 0,5-1-6 15,0-1 8-15,0 0-4 0,0-4-5 16,5-2 0-16,3-2-1 16,0-4-5-16,4 0-4 0,2-2 3 15,0 0 0-15,0 0-6 0,0-2-11 0,3-6-2 16,2-2-6-16,3-1-2 0,-4-2-10 15,3 2-6-15,-4 1-13 0,0-1 12 16,-3 0 6-16,0 2 15 0,0 1 12 16,-2 3 13-16,-4 3 21 0,0 2-6 15,-3 0-8-15,-2 2 6 0,-3 8 9 0,-2 2 5 16,-2 2-7-16,-1 1-5 0,0 1 0 15,1-1 2-15,4 0-3 0,5-6-1 16,5-3-11-16,4-2-8 16,0-4-2-16,0 0 2 0,4 0 0 0,0 0 0 15,2-3-2-15,4-5-8 0,-1-3-6 16,0-2-3-16,1 1-2 0,-1-1 0 15,-1 1-2-15,-2-1 6 0,0 4 5 16,-3 3 7-16,-3 1 7 0,0 3 5 16,0 2 13-16,0 0 8 0,-6 5-13 0,-3 8 0 15,-4 3 2-15,-1 1 0 0,2 2-7 16,0-2-2-16,2 1-5 0,6-3-2 15,2-4 0-15,2-1-15 0,2-4-28 16,4-1-49-16,0-5-154 0</inkml:trace>
  <inkml:trace contextRef="#ctx0" brushRef="#br0" timeOffset="65938.77">4133 9116 3 0,'0'0'24'15,"0"-1"-27"-15,0 1 5 0,0 0 90 16,0-2-3-16,0 2-55 0,-1-1-10 15,-1 0 8-15,1 1-8 0,-1 0-1 0,2 0-4 16,-2 0-2-16,1 0-3 0,-2-1-3 16,1 0-3-16,2 1 2 15,-3-1 0-15,2 1-2 0,-1 0 2 16,-1-1 1-16,0 1-6 0,1 0-1 0,1 0 1 15,-2 0-3-15,1 0 0 0,1 0-2 16,-3-1 2-16,3-1-2 0,-1 1 1 16,-1-2-1-16,-1 2 1 0,0 0-1 15,0-1 0-15,-2 1 1 0,3 1 0 16,-4 0-2-16,1 0 0 0,0 5 2 0,0 2-2 15,0 2 1-15,-1 1 1 0,1 4 1 16,1 5 1-16,2 0-1 0,3 2-1 16,0 1-1-16,2-3 0 15,10-2-1-15,2-5 4 0,3 1-6 0,2-5 3 16,0-4-3-16,-1-2-3 0,-1-2 3 15,2 0 2-15,-5-7-4 0,-2-3 4 16,1 2 2-16,-7-3 1 0,-2-1-2 16,0 1 2-16,-4-3 0 0,0 2-2 15,0 0 1-15,0 2 1 0,-4 1 0 0,-2-1-1 16,2 1-3-16,-3 0 1 0,1 2-1 15,0 0-8-15,0 1-16 0,0 0-23 16,2 2-26-16,0-2-25 0,-1 1-71 16</inkml:trace>
  <inkml:trace contextRef="#ctx0" brushRef="#br0" timeOffset="66647.81">4056 8754 33 0,'0'1'-11'0,"0"-1"15"16,0 0 113-16,0 0-49 0,0 0-34 15,-2 0 11-15,1 0-2 0,1 0-15 16,-2 0 1-16,2-1-1 0,0 1-5 15,0-1-8-15,0 1-2 0,0 0-8 0,0 0-7 16,8 0 1-16,6 0 3 0,6 0 2 16,2 0-1-16,4 0-2 15,2 0-3-15,0-1 3 0,3-2-3 16,-3 2-9-16,4-1 3 0,-2 0 2 0,-2 2 6 15,-2 0-22-15,-6 0-7 0,-1 0 5 16,-5 0-4-16,-3 0-30 0,-2 0-29 16,-5 0-26-16</inkml:trace>
  <inkml:trace contextRef="#ctx0" brushRef="#br0" timeOffset="105778.05">16663 1794 3 0,'-3'0'7'16,"0"0"-5"-16,-2 0 5 0,2 0-4 15,-2 0-4-15,-2 0-1 0,1 0 62 16,1 0-29-16,2-2-12 15,1 1 10-15,2 0-2 0,-1 0-3 0,1 1-4 16,0-1-5-16,0 0-5 0,0 0-6 16,0 1-3-16,0-1 0 0,0-1 1 15,0 0 0-15,-2 0-2 0,-1-1 1 16,0 3 1-16,0-1-1 0,0-1 3 15,0 2 5-15,-1-1-5 0,1 1-3 0,0 0-3 16,2 0-1-16,-5 0-5 0,4 4-36 16,-3 1-40-16,4 0-12 0</inkml:trace>
  <inkml:trace contextRef="#ctx0" brushRef="#br0" timeOffset="106882.11">16568 1793 0 0,'0'0'8'0,"0"0"60"16,0 0 39-16,0 0-76 0,0 0 5 15,0-3-4-15,4 2-7 0,-3-1 1 16,-1 0 1-16,2 2 1 0,-1-4-5 15,-1 1-1-15,0 3-5 0,2 0-2 0,-2 0 0 16,0 0-2-16,0-2 0 0,0 2-1 16,0 0-5-16,0 0 1 15,0 0-4-15,0 0-2 0,0 0-4 0,0 3 0 16,0 4 4-16,0 5 0 0,-3 1 0 15,0 3 1-15,-2 0-1 0,3 4-3 16,-2 0 3-16,4 1-1 0,0 3 0 16,-2 0 1-16,-1 0 0 0,2 5 1 15,-1-3-1-15,0 2-1 0,-1-1 1 16,0-2-1-16,-1 0 1 0,2 1 1 0,0 0-1 16,2-2-1-16,0 1-1 0,0-1 0 15,4 1 0-15,0 2 0 0,-1 3 1 16,0-1 0-16,-1 4-3 0,-2 3 2 15,0 1 3-15,0 3 0 0,-2-1-3 16,1 2-1-16,-2-3 3 0,0 0-1 16,1 0 0-16,-3 1-2 0,1 0 2 15,-1 2 1-15,-1 0-2 0,0 1 1 16,3 0-1-16,0-2 1 0,1 0-1 15,2-2 0-15,-2-2 0 0,2 0 2 0,-1-2-3 16,1 1 0-16,0-3 3 0,-2 3-1 16,1-3 0-16,-1-1-2 0,1 0 1 15,-2 2 1-15,0 0-1 0,-1 1-1 16,-3 3 3-16,-1 1 0 0,-3-2-2 15,0 0 0-15,3-2 0 0,-2-1 4 0,0-1-4 16,-1 1-2-16,1-2 4 16,-3-2-1-16,2 4 0 0,2-1-1 15,0-1 0-15,3 0 10 0,2-4-14 16,1-3 0-16,2-1 3 0,-1-3 2 0,1 1-2 15,1 0 0-15,0 0 2 0,-2 1 1 16,2-1-2-16,-1 0 0 0,1 1 1 16,0-1 2-16,-2 1-3 0,2 0 0 15,0 1 0-15,0 1 3 0,0 0-2 16,0 3-2-16,-3-2 3 0,1 1 0 0,-4 1-1 15,3-2 0-15,-2 2 0 0,1-1 1 16,-1-2-2-16,0 3-1 16,-1 1 2-16,-3-2 0 0,1 3-1 15,0 1 0-15,2-4 0 0,0 2 2 16,3 2-2-16,0-3-1 0,3 0 1 0,0-2 1 15,0 1-2-15,0-3 0 0,0 2 3 16,0-2-1-16,3-1-1 0,0 0-2 16,-1-2 3-16,1 0 1 0,-2 1-1 15,1 1-1-15,-2-1 2 0,0 3 2 16,0 0-3-16,0 0-1 0,0-1 3 0,-2 2-1 15,-1-3-2-15,0 2-1 0,3 1 2 16,-3-3 1-16,1 1-2 16,1-1-1-16,1-2 2 0,0-2-1 15,0-1-1-15,0 2 2 0,-2-3-2 0,1 2 2 16,-2-1-1-16,3 0 0 0,-2 2 1 15,-1-3 0-15,1 1-2 0,1-2 0 16,1-2 2-16,-2 1 1 0,1-1-3 16,1 0 0-16,0-3 1 0,0 0 1 15,0-2-2-15,0 0-1 0,3-1 3 0,-3-2 0 16,1-1-2-16,1 0 0 0,-2-3 2 15,0 1 0-15,0 0-1 0,0-2-1 16,0 1 3-16,0 0 1 16,0-1-2-16,0 0 2 0,0 0 0 0,0 0-3 15,0 0 2-15,0 0 0 0,0 0 0 16,0 0-1-16,0-1-1 0,0-1-3 15,0-1 2-15,0 2-2 0,0-1 2 16,0 0-6-16,0 2 1 0,0-1 0 16,0 0 0-16,0 0 1 0,0 1 2 0,0 0-1 15,5 0-5-15,-1-1-8 0,4-1-8 16,1-3-15-16,2 0-14 0,0-2-63 15,-3-1-142-15</inkml:trace>
  <inkml:trace contextRef="#ctx0" brushRef="#br0" timeOffset="108318.19">16367 5619 104 0,'0'0'128'0,"0"0"-106"15,0 0-9-15,0 0-7 0,0 2 3 16,6-1 6-16,5-1 7 0,0 0 9 16,1 0-15-16,2 2-11 0,0-2 13 15,2 0-9-15,1 0-3 0,-2 0 8 16,1 2-9-16,2 1 1 0,2-1 4 15,4 1 17-15,1-2-23 0,1 1-1 16,0 1 0-16,2-1-2 0,2-2 1 0,2 0 1 16,2 0 1-16,5 0 0 0,0 0-1 15,4 0 3-15,2 0 1 0,2 0-5 16,2-2 2-16,6 0 1 0,0-1-4 15,0 0-1-15,-1 1 1 0,-1 0 1 16,-1 0 0-16,3 0 0 0,2 2-2 16,0-1 3-16,1 1-2 0,4 0-1 15,-3 0 0-15,-1 0 2 0,5 0-1 16,-6 1-2-16,0 3 0 0,1 0 4 15,-1-1-3-15,0 1 2 0,1 1-1 0,-1 0 2 16,2 1 1-16,-3 0-2 0,-4 1-3 16,3 0 4-16,-4-2 1 0,-1 3-3 15,-4-2 6-15,1 3-5 0,2-3-1 16,-1 0-1-16,2 0 1 0,1-2 1 15,2 1-2-15,1-1 0 0,0-1-1 16,4 0 2-16,-7-2 0 0,1 2-1 16,1 1 0-16,-3-2 2 0,-1 1-2 15,1 0-1-15,-3 0 1 0,-3 3 0 16,0 0 2-16,-1 0-3 0,2 0 1 0,2-1 2 15,-5 1-1-15,1-1-2 0,0 0 0 16,-1 0 2-16,0-2-1 0,0-1-1 16,1 1 0-16,1-2 3 0,-1 1-2 15,4 0-1-15,-2-1 0 0,1-1 3 16,-1 3-2-16,2-1-1 0,-4 0 1 15,2 0 1-15,-2 0 0 0,-1 0-2 0,0-1 1 16,-1 0 0-16,2-1 1 16,-3 0-2-16,4 0 0 0,-3 0 2 15,1 0-1-15,2 0 0 0,-1-4-1 0,2 2 3 16,2 0-1-16,-4-1-3 0,2-1 1 15,-2 4 1-15,-1-2 1 0,-5 0-2 16,-1 0-1-16,-2 2 3 0,-1-2-2 16,-1 1 1-16,-1 1-1 0,-1 0 2 15,1 0 0-15,1 0-2 0,-1 0-1 0,0 0 3 16,2 0-1-16,-2 0-1 15,2 0 1-15,-1 0 0 0,2 0 0 16,-1-2 0-16,-1 2 0 0,1 0 0 16,-1 0 1-16,-1 0-2 0,-1 0 1 0,1 2 0 15,-2-2 0-15,1 0 0 0,-1 0 0 16,1 0 0-16,-1 0 1 0,2 0-1 15,-4 0-1-15,4 0 2 0,-4 1-1 16,1-1-1-16,2 1 1 0,-2-1 0 16,3 0 0-16,-3 0 0 0,1 0 0 15,2 0 1-15,-3 0 0 0,3-2-1 0,-3 0 0 16,-2-1 1-16,1 1 0 0,-1-1-3 15,0 0 2-15,1-1 1 16,-1 2 0-16,0-2-2 0,1 1 0 16,2 1 2-16,1 0 0 0,1-1-2 0,0 0 0 15,3 0 2-15,-2-1 0 0,2 1-1 16,4 0-1-16,-3-1 3 0,1 2-2 15,-2 1 0-15,-1-1 0 0,-1 0 1 16,-2 1-1-16,-1-1 0 0,-1 0 0 16,3 1-1-16,0 0 4 0,0-2-3 0,-2 1-1 15,3 0 2-15,-5-1 0 0,3-2-1 16,-2 0 0-16,0 0 2 15,0 0-2-15,-1 2 0 0,3-1 0 16,-1 1 1-16,-1 1-1 0,2 1 0 0,-1 1-1 16,1 0 1-16,-2 0 1 0,1 0-2 15,-3 0 1-15,2 1 1 0,-3 2-1 16,-2-2 0-16,-2 2-1 0,-1-3 2 15,-2 2-1-15,4-2 0 0,0 1 0 16,-1-1 0-16,0 0 1 0,-1 0 0 0,0 0-3 16,-2 0 3-16,0 1 0 0,0-1-1 15,-4 0 0-15,3 0 1 0,-4 0-1 16,0 0 0-16,0 0-1 15,-2 1 2-15,0-1-1 0,-1 0-1 0,1 2 1 16,0 0 1-16,2-1-1 0,-4 1-1 16,0 0 1-16,2 1 1 0,-2-2-1 15,-2-1-1-15,0 2 1 0,-1-1 1 16,-4-1 0-16,1 0-1 0,-1 1-1 15,-1-1 3-15,1 0-2 0,-1 0-1 0,1 1 1 16,-2-1 2-16,0 0-1 0,0 0-2 16,0 0 5-16,0 0 1 0,0 0-1 15,0 0-2-15,0 0-3 0,0 0 4 16,0 0-1-16,0 0-3 0,0 0 1 15,0 0 0-15,0 0-6 0,0 0-11 16,0 0-15-16,0 0-19 0,0 0-40 16,0 0-60-16,0-3-77 0</inkml:trace>
  <inkml:trace contextRef="#ctx0" brushRef="#br0" timeOffset="109654.27">16386 1866 2 0,'-5'0'86'0,"2"0"-71"0,-2 0 5 0,5 0-1 15,-1 0-9-15,-1 0-5 0,0 0 6 16,2 0 12-16,-1 0 7 0,1 0 4 16,-2 0-1-16,1 0-7 0,-2 0 1 15,3 0 1-15,0 0-5 0,-2 0-2 16,2 0-4-16,0 0 1 0,0 0 2 0,0 0-6 15,0 0-1-15,0 0 0 0,0 0-1 16,0 0-6-16,8-6-1 0,9-5-1 16,11-4-2-16,6-5-2 0,5-4 0 15,3 1 1-15,-2-4-1 0,0 1 0 16,-3 2-1-16,1 1 3 0,-7 3-3 15,-8 4 1-15,-1 4-1 0,-10 3 2 16,-3 5-2-16,-2 4-2 0,-6 0 1 16,-1 0 0-16,0 4 0 0,0 6 0 15,0 6 2-15,-6 6 3 0,-3 6 1 0,1 3-4 16,0 2 0-16,3 0 0 0,4 1 0 15,1-2 0-15,0-1-1 0,6-2 1 16,5-6-13-16,6-1-14 0,3 0-10 16,3-3-22-16,4 0 11 0,2-6 14 15,-2-5-197-15</inkml:trace>
  <inkml:trace contextRef="#ctx0" brushRef="#br0" timeOffset="110510.32">15522 1947 7 0,'2'-7'90'0,"-1"-1"-54"0,-1 1 9 15,0 0-1-15,0 1 8 16,0 3-12-16,0-1-3 0,0 1 0 0,0 2-12 15,0 0 2-15,0 1-9 0,0 0-3 16,0 0-4-16,0 4-10 0,0 9 4 16,-3 6 5-16,0 8-2 0,-2 4-4 15,1 4-3-15,2 5 5 0,2-2-5 16,0-1-1-16,0-2 1 0,11-3 0 15,0-10-1-15,4-4 1 0,1-4-2 0,2-9 5 16,3-2-1-16,-1-3 3 0,4-5 2 16,0-8 4-16,-1-5-2 0,2-5-3 15,0-3-5-15,-5-2 2 16,1-1 0-16,-5 1-2 0,-5 0-3 0,-2 2 4 15,-3 0-1-15,-4 0-3 0,1 4 0 16,-3-1-2-16,0 5-14 0,0 1-14 16,0 2-9-16,0 5-26 0,0 5-35 15,2 5-57-15</inkml:trace>
  <inkml:trace contextRef="#ctx0" brushRef="#br0" timeOffset="111479.37">23993 6353 9 0,'-3'-7'0'0,"0"0"6"16,-3-1 82-16,-1 0-52 0,1 1-12 16,0 1-3-16,1-1 6 0,-1 2 2 15,-2 1-5-15,2-1 4 0,-1 0-5 16,0 3 0-16,0-1 2 0,0 1 0 15,0 1 1-15,-1-1 0 0,-3 1 1 0,3 1-3 16,-3-1-1-16,4 1-3 0,2 0-3 16,0 0-3-16,4 0-9 0,1 0-5 15,0 0-5-15,9 2 3 16,10 3 4-16,10-1 4 0,10-2-2 0,6-2-3 15,3 2 0-15,-2-1-1 0,1 1-1 16,-2-1 2-16,-3 2-1 0,-3-1 0 16,-8 0 0-16,-7 2-2 0,-10-1-6 15,-3 0-12-15,-8 1-7 0,-3 1-7 16,0 1-7-16,-6 1-3 0,-9-3-56 0,-10-4-152 15</inkml:trace>
  <inkml:trace contextRef="#ctx0" brushRef="#br0" timeOffset="111699.38">24097 6344 142 0,'-2'1'324'0,"1"0"-281"0,-4 7-35 0,-3 5 15 16,-4 2 19-16,0 8-8 0,-5 2-15 15,0 3-6-15,1 6-7 0,-1 1-4 16,3 1 0-16,5-2 0 0,3-3-2 16,2 0-2-16,4-3-13 0,0-5-11 15,10-1-17-15,2-5-18 0,2-6-19 16,3-6-78-16</inkml:trace>
  <inkml:trace contextRef="#ctx0" brushRef="#br0" timeOffset="112607.43">24119 5458 114 0,'0'-4'57'0,"0"0"-17"15,0 1 4-15,-3 1-9 0,-1-2-11 16,1 2 2-16,-1 0 2 0,2 0-7 15,-3 1 2-15,5 1-4 0,0-1-6 0,0 1-5 16,0 0-10-16,0 0 3 16,2 5 3-16,6 2-4 0,4 2 3 0,4 3 1 15,-1-2-4-15,8 3 0 16,-1-1 0-16,8-1 3 0,-1 1-1 0,-1-1-1 15,-2-1-3-15,-4-2 4 0,-5 1-1 16,-6-1 1-16,-3 1-2 0,-7-1 2 16,-1 0-2-16,-4 1 4 0,-12 4 0 15,-6 2-2-15,-7 1 1 0,-4 2-2 16,-1 2-1-16,2 0 2 0,4 1-1 0,3 1-1 15,6-1-1-15,2 1 1 0,5 3-11 16,0-3-17-16,2 0-25 0,-1-4-65 16,1-5-152-16</inkml:trace>
  <inkml:trace contextRef="#ctx0" brushRef="#br0" timeOffset="117507.72">16328 5511 3 0,'2'-3'7'16,"-1"-1"119"-16,-1 1-90 0,0 2-12 16,0 0 0-16,0-2-1 0,0 2-9 15,-1-2 0-15,-1 1 4 0,2 2-4 16,0 0-2-16,0 0-2 0,0 0-1 0,0 0-2 15,0 0-1-15,0 0-5 0,0 0 6 16,-3 0-2-16,3 0-2 0,-3 0-5 16,3 0 4-16,-2 0-2 15,1 2 0-15,-2 0-2 0,3-1 1 0,-2 1 1 16,2-2 0-16,0 2 3 0,0-2-5 15,0 0 5-15,0 0 1 0,2 0 4 16,4 0 5-16,0 0 0 0,0 0-1 16,2 0-3-16,-2-4-2 0,2 3-3 15,1 0-1-15,-1 0-2 0,1 1 1 0,1 0-1 16,1 0-1-16,-1 0 0 0,3 0-1 15,1 0 1-15,-2 0 0 16,1 0 0-16,-1 0 1 0,0 0 0 16,1 0-2-16,-1 0 1 0,-1 0 1 0,-2 3 0 15,2 1-2-15,-3-2-1 0,-2 2 3 16,2 0 0-16,1 0-2 0,1-2 0 15,-3 0 2-15,3-1 1 0,-3-1-4 16,3 0 2-16,2 0 2 0,0 0-1 16,-2 0-2-16,-1 0 1 0,0 0 1 0,2-1 0 15,2-1-2-15,-3 2 0 0,1 0 2 16,0-2 0-16,-2 1-3 0,1-2 1 15,-1 2 2-15,0 0 0 16,2 0-3-16,-1 0 2 0,0 1 1 0,0 0 0 16,-4 0-3-16,2 0 2 0,-2 0 1 15,0 0-1-15,2 0-1 0,-2 0 0 16,2 0 2-16,1 0-1 0,0-1-1 15,2-1 2-15,-1 0-3 0,-1 1 2 16,-3-3 2-16,2 1-2 0,0 3-2 0,-4-2 2 16,2 2 0-16,2 0 2 0,-3 0-4 15,3 0 4-15,-2 0-3 0,0 0 1 16,3 2 0-16,1-2 0 0,0 3-1 15,0-3-7-15,2 0 0 0,-1 0 2 16,-2 0 0-16,2 0-3 0,-3 0 3 0,0 0 3 16,-2 0 1-16,2 0 1 15,-2 0 2-15,0 0-1 0,2 0-1 16,-1-1 0-16,3-1 2 0,-1 0 0 15,0 2-2-15,-1-2 0 0,1 0 2 0,-1 0 0 16,1 0-2-16,2 1 1 0,-1-1 0 16,0-1 1-16,1 1-2 0,-1 0 0 15,-1 1 1-15,-4-1 0 0,-1 1-1 16,-2 1-1-16,1 0 4 0,-2 0-3 15,-1 0-1-15,0 0 1 0,0 0 2 16,2 0-1-16,-2 0-1 0,2 3 1 16,1-2 0-16,-2 3 0 0,1 1-1 15,1 0-1-15,-2 1 5 0,2 2-4 16,-1-1-1-16,0 0 0 0,-1 0 1 15,2 0-1-15,-1 1-14 0,-1-1-25 0,2-1-18 16,-1-1-21-16,1-5-18 0</inkml:trace>
  <inkml:trace contextRef="#ctx0" brushRef="#br0" timeOffset="120011.86">17296 5474 9 0,'1'0'8'15,"1"0"11"-15,-2 0-16 0,1 0 124 16,-1 0-86-16,0 0-24 0,0 0-5 16,0 0-2-16,0 0-3 0,0 0-2 0,0 0 1 15,0 0-3-15,0 0 2 0,0 0 4 16,0 0-1-16,0 0 5 0,0 0-3 15,0 0-4-15,-1-2 1 16,1 1 2-16,-2-2-3 0,1 2-3 0,1-1 1 16,0 1-2-16,0 0 2 0,0-1-4 15,0-1 1-15,0 2 0 0,0-2-1 16,0 2-4-16,0-2 4 0,0 1 3 15,0-1-2-15,3-2 2 0,-2 2 2 16,1-1 3-16,-2 1-2 0,0-1 1 0,1 0-2 16,-1 0-1-16,0-2 1 0,0 1-2 15,2 0 1-15,-2 1 0 0,1 0 0 16,-1 0-2-16,2 0 1 0,-2 2 0 15,2-3-1-15,1 2-3 0,-2-1 3 16,1 0 3-16,-1 1-4 0,1-3 0 16,-2 2 2-16,3-1 2 0,-3-2-3 15,2 4 1-15,-1-2 1 0,-1 1 3 16,0 0-5-16,0 0 1 0,2 0 1 15,-1-1-2-15,1-1 1 0,-1 1-2 0,-1-1 1 16,2 2 6-16,-2-2-5 0,0 1 1 16,1 1-1-16,1-1 2 0,-2-1-7 15,1 0 2-15,-1 0 2 0,0 0 2 16,4 0-3-16,-4-1-1 0,3 0 2 15,-2 1 1-15,1 0-1 0,-2 1-2 16,1-1 1-16,-1 1 2 0,2 1-1 16,-2-1 0-16,1 1 2 0,1 0-4 15,0 0 2-15,-2 1-1 0,0-1 0 16,0 0 1-16,4-1-2 0,-2 0-3 0,1-2 4 15,0-1 2-15,-2 0-4 0,3 0-2 16,-3 1 4-16,-1 2 2 0,2-2-3 16,-1 0 0-16,-1-1 0 15,2 1 2-15,-1 1-2 0,-1-1-2 0,0 2 4 16,2-1-1-16,-2 0-2 0,1 0 1 0,1-1 0 15,-2 0 2-15,2-2-2 16,-2 1-2-16,0 1 3 0,0 0 2 16,0 0-3-16,0 0-2 0,0 3 4 15,0-1-2-15,0 0 1 0,0 0-1 16,0-2 0-16,0-1-1 0,1-2 2 0,4 2-4 15,-4-1 3-15,1 1 2 0,1 1-3 16,0-1 0-16,0-2 2 0,2 2 0 16,-4-1-2-16,-1 4 1 0,2-1 2 15,-2 1-2-15,0-1-1 0,0 1 2 16,0 1-2-16,1 0 3 0,-1 1-3 0,2-1 1 15,0-2 0-15,-2 1 1 16,1 1-1-16,-1-1-1 0,0 2 3 16,0-1-1-16,2 0-1 0,-1 2 1 15,1-1 1-15,-1 0-1 0,2 0-1 0,-1-2 0 16,1 0 1-16,2-2 1 0,-1 0-3 15,3 0 0-15,-3 0 2 0,-1 0 0 16,2 0-1-16,-2 0 0 0,-1 3 2 16,-1-1-1-16,1 1-3 0,-2-1 3 15,0 3 1-15,0-1 0 0,1 1-1 0,-1-1-2 16,0 2 2-16,0 0 0 0,0 1-3 15,0-2-1-15,3 2 4 16,-3-2-1-16,0 0-2 0,3 2 2 16,-1-3 1-16,1-2 0 0,0 1-2 0,2-2 1 15,-1 1 1-15,0-2 0 0,0-1-3 16,-1 1 2-16,0 2 2 0,2-2-2 15,0 1-1-15,-1-1 0 0,-1 2 2 16,2-1 0-16,0-1-2 0,-2 2 0 16,2-1 3-16,-4 0-1 0,2 1-2 0,-1 1 1 15,-2-1 2-15,0 0-1 0,1 2-2 16,-1-4 1-16,3 4 1 0,-1-1-1 15,0 1-1-15,1-2 1 16,0 0 0-16,0-1 1 0,0-2-3 0,3 0 1 16,-3-2 2-16,0 1 1 0,2-1-2 15,0 1 0-15,-2 1 0 0,3 0 0 16,-3-2 0-16,2 3-1 0,-2 1 2 15,0 0-1-15,0 0 0 0,0 0-1 16,-1 1 2-16,1-2-1 0,-3 4 0 0,1 2 0 16,2-1 1-16,-3 0 0 0,2 1-2 15,-2-1 1-15,0 0 3 0,0 1-2 16,1 1-4-16,-1-4 2 0,0 3 2 15,2 0-1-15,0-1-2 0,1-2 2 16,0 1 0-16,1-1 0 0,0 0-1 16,-1 1 0-16,-3 1 3 0,0 0-1 15,1 0-1-15,2 1-1 0,-3-1 2 16,0 1 0-16,0 1-2 0,0 0 0 15,2-2 1-15,-1 2 0 0,-1-2-2 16,3 0 2-16,-3 1 1 0,2 0 0 0,-2 0-2 16,3 0 0-16,-1 0 2 0,-1-1 0 15,1 0-2-15,1 1 1 16,-2-1 1-16,1 1-1 0,3-1-1 0,-2-2 0 15,1 0 2-15,3 0-1 0,-1-1-1 16,0 0 1-16,-1 2 1 0,1-2 0 16,-3-1-1-16,3 1 1 0,0 0 2 15,-3 0-1-15,2 0-1 0,0 0-1 16,-2 0 4-16,0-1-1 0,-2 3-3 15,1 0 0-15,3-1 2 0,-2 1-1 0,0-2-2 16,2 0 1-16,-1 0 0 0,2-1 1 16,-1 1-3-16,1 0 1 0,-1 1 2 15,-2 0 0-15,2-1-1 0,1-1-1 16,0 0 3-16,2 0-2 0,-2 2-1 15,0 0 0-15,-3-1 2 0,0 0 0 16,-1 4-3-16,0-2 2 0,1 2 1 16,-3 1 0-16,0-2-1 0,1 2 0 15,1-1 2-15,-1-1 0 0,1 2-4 16,-2-3 3-16,3 1 0 0,0-1 0 0,0 1-3 15,2 0 1-15,-5-1 1 0,3 2 1 16,0-1-2-16,-1-2 1 0,1 2 1 16,0 0 0-16,-2 0-1 0,2 1 0 15,-1-1 2-15,-1-2-1 0,3 0-1 16,-1 1-1-16,0 0 1 0,-2 1 0 0,2 0-1 15,-1 1 0-15,1 0 2 16,0-1-2-16,0 1-1 0,0-1 4 16,-1 2-4-16,1 0 3 0,0-1 0 15,-3 1-1-15,3-1-2 0,0 0 3 0,0 0-2 16,1-1 1-16,2 1 2 0,-2-1-2 15,3-2-1-15,-3 3 1 0,2-3 0 16,1 1 1-16,-1 0-2 0,-1 0 1 16,-2 1 1-16,1 0 0 0,-1 2-1 15,0-2 0-15,-1 0 1 0,3 0 1 0,-5 0-2 16,3 1 1-16,-2 1 1 0,1-2 0 15,-2 0-3-15,3 1 1 16,-3 1 1-16,0 0 0 0,0 0-1 16,0 0 0-16,0 0 1 0,0 0 2 0,0 0-1 15,0 0 0-15,0 0 3 0,0 0-2 16,-3 0-3-16,1 0-2 0,-1 6 0 15,0-2-6-15,3 0-12 0,0 3-11 16,0-2-9-16,8 1-21 0,1-3-48 16,2-3-126-16</inkml:trace>
  <inkml:trace contextRef="#ctx0" brushRef="#br0" timeOffset="121739.96">18041 4068 7 0,'0'0'7'16,"-1"0"24"-16,1 0 48 0,0-1-55 15,0 1-17-15,-2-2 0 0,2 1-4 16,0 1-2-16,-1-1 3 0,1 0 10 15,0 1-2-15,0 0 0 0,0 0 0 16,0 0-1-16,0 0 3 0,0-1 3 16,0 1 7-16,0 0-1 0,0 0-6 15,0 0-4-15,0 0-5 0,-3 0 0 16,3-1-6-16,-2 1 1 0,2-1-2 0,0 1 1 15,0 0-2-15,-2 0 3 0,2-1 2 16,0 1-1-16,-1 0 0 0,1 0 6 16,0 0 6-16,0 0-2 0,0 0-2 15,0-1 0-15,0 1 0 0,0-3-9 16,3 3-2-16,2-2 0 0,-1 0 1 15,4 1 0-15,0 0-1 0,0-1 2 16,1 0-3-16,0 1 2 0,-1 0-2 16,0 0 1-16,3 0 1 0,-5 1-1 15,3 0-1-15,-1 0 2 0,0 0 0 16,-2 0-2-16,3 0 0 0,2 0 1 0,0 0 1 15,0 0-2-15,-1 0-1 0,3 0 2 16,-1 0-1-16,-1 0 2 0,-2 0-2 16,1 0 1-16,-1 0 1 0,-1 1-2 15,-2 0-1-15,2 1 1 0,-4 0 1 16,3-2-1-16,-4 0-1 0,0 1 1 15,1 0 1-15,0 0-1 0,2 0-1 16,0-1 1-16,0 0 1 0,2 0 0 16,1 0-2-16,0 0 2 0,4 0 0 15,-1 0 0-15,2 0-1 0,-1 0 0 0,-1 0 2 16,-3 0-2-16,-1 0-1 0,1 0 2 15,-4 0 1-15,1 0-2 0,-1 0-1 16,-2 0 2-16,3 0 1 0,-3 0-2 16,4 0-2-16,-1 0 2 0,3 0-1 15,2 0 1-15,0 0 3 0,1-1-3 0,-1-1-2 16,-2 0 2-16,1 1-1 15,-3-1 2-15,1 2 1 0,-2-2-2 16,2 0-2-16,0 0 2 0,-4 1 3 16,4 0 1-16,0 0-1 0,-2-1 0 0,0-1 1 15,-1 2-3-15,-2 0-2 0,0 1 1 16,-3 0 1-16,3 0-1 0,-3 0-2 15,2 0 2-15,-1 0 1 0,-1 0-2 16,2 0 0-16,1 0 2 0,0 0 0 16,2 0-2-16,-1 0 0 0,3 0 2 0,0 0 1 15,1 0-3-15,3 0 1 0,0 0 0 16,0 0 2-16,-2 0-1 15,-1 0-2-15,-4 0 1 0,0 0 1 16,-1 0-1-16,0 0-1 0,-2 0 2 0,-1 0-1 16,3 0 0-16,0 0-1 0,-1 0 2 15,3 0 0-15,1 0-2 0,0 0 1 16,0-2 1-16,4 2 0 0,-3-2-2 15,0 1 1-15,-1 0 0 0,-3 1 1 16,0 0-1-16,0 0-2 0,-3 0 3 0,2 0-1 16,-1 0-1-16,-1 0 1 0,0 0 0 15,2 0 0-15,-2 0 0 0,1 0-1 16,-1 0 2-16,2 0 0 15,1 0-2-15,-2 0 1 0,1 0 1 16,1 0 0-16,-3 0-2 0,0 0 1 0,2 0 1 16,-2 0 1-16,0 0-2 0,0 0 0 15,0 0 2-15,0 0-3 0,0 0 1 16,0 0 2-16,0 0-3 0,0 0 1 15,1 0-2-15,-1 0-2 0,2 0 6 16,2 0-1-16,-2 0-1 0,1 0-1 0,-1 0 3 16,-2 0-1-16,1 0 0 0,1 0-2 15,-1 0 3-15,-1 0-3 0,0 0 3 16,0 0 0-16,0 0 1 15,0 0-3-15,0 0 0 0,0 0-1 0,0 0 2 16,0 0-2-16,0 0-2 0,0 0 1 16,0 0 2-16,0 0 0 0,0 0-2 15,2 0 4-15,-2 0-4 0,0 0 4 16,0 0-1-16,0 0 1 0,0 0 1 15,0 0 0-15,0 0-2 0,0 0-2 0,4 0 0 16,1 0 1-16,3 0 0 0,0-2-2 16,2 0 2-16,0 0 2 0,1-1-4 15,-2 1 2-15,-3 0 0 0,-4 1 2 16,1 0-2-16,-3 0 1 0,0 1 2 15,1-2 1-15,-1 0-4 0,0 1 1 16,0 0 3-16,0 1-1 0,0-2-3 16,0 1 1-16,0 1-2 0,-3 0 1 15,-1 0 0-15,-1 0-3 0,3 0 2 16,-2 0 0-16,1 1-2 0,0 2-7 0,3-2-4 15,0 3-3-15,0-2-1 0,0 0-1 16,0 0 1-16,3 1-6 0,3 0-5 16,0-1-25-16,2-2-44 0,-2 0-62 15</inkml:trace>
  <inkml:trace contextRef="#ctx0" brushRef="#br0" timeOffset="123832.08">18992 4028 2 0,'0'0'6'0,"0"0"-5"15,0 0 2-15,0 0 1 0,4 0 2 0,-1 0-4 16,-1 0 32-16,1 0 17 0,0-2-33 16,2 0 10-16,-2 0 1 0,-2-1-3 15,1 0-2-15,-2 0 3 0,0 1-2 16,0-1-1-16,0 2-2 15,0 0-6-15,0 1-1 0,0 0 1 0,0 0-6 16,-2 0 2-16,-2 0-5 0,2 0-5 16,-1 0-2-16,0 0 0 0,3 0 1 15,-3 4-1-15,1-3-1 0,1 2 1 16,-1-1 1-16,-1 1 2 0,3 2-3 15,0-1 5-15,-1 0 1 0,1-1-2 0,0 2 3 16,0 0-2-16,0 2 0 0,0 1-2 16,0 0-1-16,0 2 2 0,0 0 0 15,0 0 0-15,1 1-1 0,-1-1-2 16,0 3 6-16,0-2 2 0,0 2 13 15,0 0-20-15,0 1 1 0,0 0 0 16,0 1 1-16,0-1 5 0,0-1-5 16,0 1-2-16,0-2 0 0,0 1 3 15,0 1-2-15,0 0-1 0,3-2 0 16,-1 1-1-16,1 0 2 0,2-2-2 0,-4 0 1 15,4 0 1-15,-1-2-1 0,-2 0 4 16,1 1-4-16,0-2 3 0,0-2-5 16,2 1 3-16,-2 1-1 15,0-1-1-15,0 0 3 0,0 2-1 0,0 0-2 16,-1 0 2-16,0 0-1 0,-1 0 2 15,-1 1-3-15,2 1 0 0,-1-1-1 16,-1 0 1-16,0-1 0 0,0 0 0 16,0 0 1-16,0 0-1 0,2 0-1 15,-2 1 0-15,0-2 1 0,1 3 0 0,4-2-1 16,0 1-1-16,-2 1 4 0,3-2-3 15,-3 1-1-15,2 1 1 0,-1-2 2 16,-2 2-2-16,1 1-1 0,-1-3 1 16,1 2 3-16,-2-1-3 0,2 0-2 15,2 1 3-15,-2-1 1 0,2 1-2 0,-2-3-1 16,0 0 1-16,0 1 0 15,0-1 1-15,0 0-1 0,0-1-1 16,-3 3 4-16,3-1-2 0,1-1-3 16,-3 3 3-16,4-2 1 0,-4 1-2 0,4-2-1 15,-4 0 1-15,4-2 3 0,-2 3-3 16,2-1-1-16,-5 0 2 0,3-1 0 15,0 0 1-15,-1-1-1 0,-1 1 0 16,2 0 5-16,-3 3-4 0,0 0 1 16,5 0 14-16,-2-2-1 0,2-1-14 0,-4 0-2 15,4-2 0-15,-4 0 2 0,4 1-1 16,-2-2-2-16,2 3 1 15,-2-3 3-15,0 6-3 0,-1-2-2 16,-1 1 5-16,2 2-3 0,-1-5 1 16,-1 0-3-16,4 1 3 0,-2-3 1 0,2 2-3 15,-1 1-1-15,3-2 2 0,-1 3 2 16,0 0-2-16,2 2 0 0,-2-3 0 15,-3-1 2-15,2-1-1 0,-2-2-2 16,-2 0 2-16,4 2 1 0,-2 2-2 16,2 1-2-16,2 2 4 0,1 0 0 0,-2-4-1 15,1 1-1-15,-3-2 1 0,-1-1 1 16,2 5-2-16,1-1-1 15,0 2 2-15,2-1 2 0,-2 0-3 16,-1-4 0-16,-2 1 0 0,2-1 3 0,-1 0-1 16,0 4-4-16,0 1 2 0,6 2 2 15,-1-1 6-15,-3-3-7 0,5 1 1 16,-5-5 0-16,-1 2-2 0,2 0-1 15,-2-1 2-15,0 1 0 0,4-1-1 16,-4 2-1-16,2-1 2 0,0 1 1 0,-3 0-2 16,-2-2 0-16,1 1 2 0,-1 0-2 15,-1-1 0-15,2-2-1 0,0 2 2 16,-1-1 0-16,-1-1 0 15,2 0-3-15,-1 0 2 0,3 1 2 0,-1-1-2 16,-1 3-1-16,5 1 1 0,0-1 2 16,0 3-1-16,1-2-2 0,-3 1 2 15,2-2 1-15,-5-2-2 0,2 0 0 16,-2-2 0-16,0 0 1 0,-2 1-1 15,1 0-1-15,-2-2 2 0,2 1 1 0,-1-1-2 16,2 1-2-16,-1 2 3 0,2-2 1 16,-2 1-3-16,1-1 0 0,-1 0 1 15,2 1 2-15,-2 1-2 0,1-1-1 16,2 0 1-16,-1 4 2 0,2-1-3 15,2 1-1-15,-2 0 3 0,-1-2 1 16,0 1-2-16,-1-1-2 0,1-2 3 16,-2 0 1-16,0 1-2 0,-1-1-1 15,-2 0 1-15,1-1 2 0,-1 1-4 16,0 0 4-16,2-1-4 0,-2-2 4 0,0 0-2 15,0 0 0-15,0 0 2 0,0 0 0 16,0 0-1-16,0 0-1 0,0 0 3 16,0 0 0-16,1 0-9 0,-1 0-2 15,0 0-8-15,0 0-3 0,0 0-14 16,2 0 2-16,-1 1 6 0,4 3-3 15,-2-1-3-15,2 3-15 0,0-3-17 16,1-2-69-16</inkml:trace>
  <inkml:trace contextRef="#ctx0" brushRef="#br0" timeOffset="129713.4">19818 5668 13 0,'0'-2'87'0,"0"-2"-57"16,0 3-5-16,0 0 1 0,0-1-7 15,-2 1-10-15,-1 0-3 0,0-1-2 0,0 2-2 16,0 0 0-16,-2 0-1 0,2 0 1 15,0 0 0-15,2 0 7 0,-1 0-3 16,1 0 2-16,1 0 6 0,-2 0 2 16,2 0-8-16,0 0 0 0,0 0 0 15,-2 0-1-15,2 0-1 0,0 0-3 16,0 0 4-16,0 0-1 0,0 0 5 0,0-1 0 15,0 1 2-15,0-1 0 0,0 0-6 16,0-1 0-16,4 1-5 16,-3-2 1-16,2 2-3 0,0 1 0 15,0 0 0-15,2 0 1 0,0 0-2 0,-1 0 1 16,3 0 1-16,0 0-1 0,1 0 0 15,0 0-1-15,0 0 1 0,-1 0 1 16,3 0-1-16,-1 0-1 0,2 0 4 16,-3 0 2-16,2 0-1 0,0 1-4 15,1-1 2-15,-2 0-2 0,2 0 1 0,0 0 1 16,-2 0 0-16,2 0-1 0,-2 0 0 15,2 0 0-15,-2-1 3 0,2-1-1 16,-2 1 1-16,2-1 1 16,0 1-1-16,0-1 2 0,1 0-2 0,2 0-1 15,-1 0 0-15,1 2 0 0,-4 0-3 16,0 0 0-16,-3 0 0 0,-2 0 0 15,3 0 0-15,-3 0-2 0,-1 0 4 16,2 1-2-16,-1 0-2 0,-2 1 1 16,3-1 2-16,-1-1 1 0,1 1-4 0,2 0 2 15,0-1 2-15,-1 1-2 0,1 0 0 16,0 0 0-16,-3 0 0 0,1 0 0 15,-2-1 0-15,1 0 0 0,1 0 0 16,0 1 0-16,1 0 0 0,-1 1-2 16,0 0 4-16,0-1-2 0,4 0-2 15,-1 0 2-15,-1-1 0 0,-1 1 2 16,3-1-4-16,-4 0 1 0,-1 0 2 15,-1 0 1-15,2 0-4 0,-1 0 2 16,0 0 2-16,-2 0-2 0,0 0 0 0,2 0 0 16,1 0 0-16,0 0 0 0,0 0 0 15,-1 0 0-15,-1 0 1 0,1-1 0 16,1 0-2-16,-1-1 0 0,-2 1 3 15,2-1-1-15,-1 1-2 0,-1 1 0 16,1 0 3-16,-3 0-1 0,-1-1-2 16,2 0 1-16,1 1 1 0,-2 0 0 15,-1 0-2-15,3 0 0 0,1 0 2 16,-3 0 0-16,4-1-2 0,-4-1 0 15,-1 1 2-15,2 1 0 0,-1 0-2 0,-1 0 1 16,0 0 1-16,2 0-1 0,-2 0-2 16,1 0 1-16,-1 0 1 0,2 0 1 15,1 0-3-15,-1 0 2 0,-1 0 1 16,-1 0-1-16,0 1 0 0,0 0-1 15,0-1 2-15,0 0-1 0,0 2 0 16,0-1 1-16,0 0 0 0,-1 3-2 16,-2-2-11-16,1 0-7 0,2 0-17 15,0 1-14-15,0-1-20 0,0-1-38 16,0-1-19-16</inkml:trace>
  <inkml:trace contextRef="#ctx0" brushRef="#br0" timeOffset="131481.51">20525 5607 0 0,'2'0'116'15,"-2"0"-78"-15,0 0-21 0,0 0 10 16,0 0-5-16,1-1-7 0,-1-2 3 15,3 1-7-15,-3-1 1 0,2-1-1 16,-1 0 3-16,1-3-2 0,-1 3-5 16,4-1 3-16,-2-4-1 0,-1 3-1 0,1-2-1 15,-2 2 0-15,1-3 0 0,1 2-1 16,0 1-3-16,-1-2 1 15,-1 2 3-15,2-2-5 0,-1 2 2 0,-1-2 4 16,4 2-2-16,-3-4 1 16,1 2-4-16,1-2 1 0,1 1 1 0,0-1 2 15,-1-1-1-15,-1 2 0 0,0-1 3 16,1 0 0-16,0 1-6 0,-1-2 7 15,0 1-3-15,1-2 2 0,-1-1-5 16,0-2 1-16,3-1-1 0,-3 0-3 16,3-2-2-16,0-1 3 0,-2 3-1 0,0 1 0 15,-1 3-1-15,0 0 1 0,0 0 0 16,2 3 0-16,-2-2 1 0,0 3 3 15,0 0 0-15,1 0-2 0,-1 0-2 16,-2 2 2-16,2 0-1 0,-1-1-1 16,-1 0 0-16,2 0 0 0,2 1 1 15,-2-4-2-15,3 0-1 0,-1 0 1 16,-3-1 1-16,2 3-1 0,-2-1 0 15,1 3 0-15,-1-3 2 0,-1 4-3 16,-1-4 1-16,2 3 1 0,-1 1 1 0,2-3-2 16,-1 2-2-16,-1-3 2 0,4 2 1 15,-3-2-1-15,2 1-1 0,-1 0 2 16,0-1 0-16,1 0-2 0,-1 2 0 15,-3-2 2-15,1 3 1 0,2-1-2 16,-1 0-2-16,1-2 2 0,0 4 1 16,2-1-2-16,-2-1 0 0,0 3 1 15,2-1 1-15,-2 0-1 0,-2 0-2 16,5 1 2-16,-3-2 1 0,1 2-1 15,-1 0-1-15,0-3 1 0,-2 3 2 0,2-3-2 16,2 0-1-16,-2 3 2 0,2-5 0 16,1 2-1-16,-3 0-3 0,2 0 3 15,-1 1 3-15,0 1-3 0,-3-1-2 16,4 0 3-16,-2 0 1 0,0 1-3 15,0 0 0-15,0-1 1 0,0 1 1 0,2-1-2 16,1 1-1-16,-1-1 3 16,-2 0 0-16,1 0-1 0,1-2-1 15,-2 1 2-15,2 2 1 0,0-4-3 16,1 3 0-16,-2-2-1 0,3 0 2 0,-3 1 0 15,-1 1 0-15,4-1 0 0,-3-1 2 16,4-1-3-16,0 0-1 0,-1-2 2 16,1 2 0-16,0 2 0 0,0-2 0 15,-1 1-1-15,0 1 2 0,-4 1-2 16,3 1 0-16,-3-1 3 0,2 2-1 15,-2-3-1-15,0 3-1 0,3-2 2 0,-4 0 0 16,2 0-1-16,1 0-2 16,0 0 3-16,-1-3 0 0,4 1-2 15,-2 0-1-15,-1 1 3 0,1 0 0 16,0 2-2-16,-1 0-1 0,0-1 3 0,-1 2 0 15,-1 1-1-15,0 0 0 0,-1 0 2 16,3-3 1-16,-4 1-1 0,2-1-2 16,0 1-1-16,0 1 2 0,-1-3-2 15,4 1 0-15,-4-1 3 0,2 1-4 16,0 3 2-16,0-2 0 0,-1 1 0 0,0 0 0 15,2-2 2-15,-2 1-2 0,2 0-2 16,-2 0 4-16,0 1-2 16,2-2-1-16,-1 2 3 0,-1-3 0 15,-1 4-1-15,1-2-1 0,0 1 1 0,-1 0-1 16,2 1 0-16,-1-2-2 0,4 1 3 15,-3-1-1-15,3 1-2 0,-1 0 1 16,-5 2 2-16,4-1 1 0,-2-2-2 16,2 2-1-16,2-3 1 0,-2 3 1 15,3-3-1-15,0 1-1 0,-4 1 1 0,1 1 1 16,0 1-1-16,-1-1 0 0,1-1 1 15,1 1-1-15,3-2-2 0,-1 2 1 16,0-1 2-16,1 1 0 16,0-1-1-16,-1 1 0 0,-2 1 1 0,1-2-1 15,0 2 0-15,1-1 0 0,0-3 1 16,1 1 0-16,-1 1-2 0,1-2 2 15,-1 3 3-15,-2-2-3 0,-1 2 0 16,-2-1-1-16,2-1 2 0,-2 4-2 16,1-3 1-16,-1 0-1 0,4 1 1 0,-3-2-1 15,4 2-1-15,3-2 1 0,-2-2 1 16,2 1 1-16,0 0-3 0,-2 1 1 15,0 0 1-15,-1 1 3 0,-3 1-3 16,-2-1 1-16,0 3-2 0,-1 0 2 16,-2 0-1-16,1 0 0 0,-1 1 0 15,0 0 2-15,0 0-3 0,0 0 1 16,0 0 1-16,0 0-1 0,0 0-1 15,0 0 0-15,0 0-8 0,-3 3-11 16,-2 2-10-16,-1 3-18 0,3-2-21 0,0 1-50 16,-2-5-127-16</inkml:trace>
  <inkml:trace contextRef="#ctx0" brushRef="#br0" timeOffset="132347.56">21534 4123 8 0,'3'1'12'0,"2"-1"-7"16,0 0 98-16,-4 0-57 0,5 0-24 16,-1 0 1-16,3 0-1 0,-2 0-12 15,2 0-3-15,1 0 3 0,2 0-3 16,0 0-3-16,3 0 6 0,0 0-2 15,0 0-3-15,-2 0 2 0,-1 0 1 0,1 0 8 16,1 0-2-16,-2 0-2 16,-1 0-5-16,0 0 6 0,-1 0 0 15,0 0-3-15,2 0-3 0,0 0-3 16,0 0-1-16,-2 0-1 0,-1 0-2 0,0 0 2 15,1 0-1-15,-1 0-1 0,-2 0 0 16,3 0 1-16,-3 0 0 0,2 0-2 16,0 0 1-16,0 0 1 0,-5 0-1 15,1 0 0-15,1 0 0 0,0 0 1 16,-2 0 0-16,3 0-2 0,-3 0 1 0,2 0 1 15,1 0 0-15,-1 2-2 0,1 0 1 16,0 0 1-16,0 0-1 16,-4-2 0-16,2 1 0 0,-2-1 1 15,1 0 1-15,0 0-2 0,2 0-2 0,-2 0 5 16,3 0-1-16,0 0-1 0,1-1-2 15,0-2 2-15,3 1 0 0,-3-1-2 16,0 1 1-16,0 1 0 0,-2 0 1 16,-4 1-2-16,1 0 1 0,0 0 0 15,1-1 1-15,-3 1-2 0,3-1 1 0,0 0 1 16,3 1 1-16,0-2 2 0,5 1 3 15,-2 1 1-15,2-1-1 0,-1 1-7 16,-4-2 0-16,0 2 0 16,-1 0 1-16,-4 0-1 0,1 0 0 15,-1 0 1-15,-1 0 0 0,2-1-1 0,-1 1 1 16,-1 0 1-16,0 0-2 0,0 0 0 15,0 0 1-15,0 0 1 0,0 0 0 16,0 0-3-16,0 0 0 0,0 0 0 16,0 0 1-16,0 0-2 0,2 0 1 15,0 0 2-15,-2 0-1 0,0 0-1 0,0 0 1 16,0 0 3-16,0 0-1 0,0 0-2 15,0 0 1-15,0 0 0 16,0 0-4-16,-2 0-13 0,-1 1-10 16,0 1-26-16,-2-1-53 0,-1-1-90 0</inkml:trace>
  <inkml:trace contextRef="#ctx0" brushRef="#br0" timeOffset="133686.64">22091 4137 100 0,'0'2'98'15,"0"-2"10"-15,0 0-93 16,0 0-6-16,0 0 24 0,0 0 6 0,0 0-12 16,0 0-16-16,0 0-8 0,0 1-1 15,0 0 1-15,0 2-2 0,0 0 0 16,0 3 1-16,0 0-1 0,0 0 4 15,0 3-1-15,0 0-4 0,0 1 5 16,0-1-3-16,0 2 1 0,-2 1-1 0,-1 1 3 16,-2 1 1-16,1 2-4 0,1-2-1 15,-2 3 2-15,0-4 1 0,1 1-7 16,2-1 3-16,1 2 0 0,1 0 1 15,0 0 1-15,0 1-2 0,0-2 0 16,3 0 1-16,3 0 3 0,0-1-1 16,0 1-1-16,1-1 0 0,-3 1-3 15,-1-3 0-15,0-1 2 0,-1 2 0 16,-2-2 1-16,0-2-2 0,0 2 2 15,0-2 0-15,0 0-2 0,0 2 0 0,0 0 0 16,2 0 0-16,1-1 1 0,1 1-2 16,-1-2 2-16,4 2 0 0,0 0-1 15,3 1 3-15,-1 0-1 0,2-1-2 16,-2 0 1-16,-1-1-1 0,0-2 1 15,-5-1 2-15,0-1-2 0,-2 0-1 16,1 0 2-16,-2 1 2 0,0 0-4 16,1 0 1-16,-1 1 1 0,0 1 0 15,0 0-1-15,0 1-3 0,4-2 2 16,-1 4 1-16,1-2-2 0,3 2-1 15,-1-1 3-15,1-1 1 0,0-1-2 0,-1 0-1 16,-1 1 2-16,-1-1 0 0,1 1-1 16,-1-1-1-16,1-1 2 0,-2-2 0 15,0 0-1-15,-1 0 0 0,-1-2 0 16,1 2 3-16,0 1-3 0,-1-1-1 15,1 2 2-15,1 1 0 0,1 2-1 16,3 0-2-16,0 1 1 0,1-2 3 16,0 1-2-16,0 0-1 0,1 0 2 15,2-1 1-15,1 1-2 0,-1-2-1 16,-2 0 3-16,1-2-3 0,-4 2 1 0,2-3 0 15,-2 0 1-15,-2 0 1 0,1-1-2 16,1 0 0-16,-6-2 1 0,3 1 1 16,0 0-2-16,-1 2-1 0,3 0 3 15,1 0-2-15,0 5 0 0,2 0-1 16,1 0 6-16,0 1-2 0,-2 0-3 0,0-2 0 15,0 1 1-15,0-1-2 16,1 0 1-16,0-1 1 0,-2 2-2 16,2-1 4-16,-4-3-5 0,1 1 2 15,0-1 2-15,-1 1-2 0,3-1 0 0,-3-2 0 16,1 0 0-16,0 1 2 0,1 0-2 15,2-1 0-15,-1 0 1 0,3 2 0 16,-3-2-1-16,1 2-2 0,1 0 4 16,1-1-2-16,-4 1 0 0,0 1-1 15,0 0 2-15,2 0-1 0,0 0 0 0,3-1 0 16,-2-1 0-16,0 0 2 0,1-2-3 15,-3 2 1-15,-1-1 1 16,-1-3 0-16,0 1-1 0,-1-1-1 16,0 1 2-16,0 0 0 0,-1 1-2 0,2 0 1 15,1-1 0-15,2 2 1 0,1 1-2 16,2 2 0-16,1 0 1 0,2 1 2 15,3-1-3-15,-3 1 0 0,2 0 1 16,-1 1 1-16,-2 0-2 0,1-1 0 16,-2 2-1-16,1-2 2 0,-7 0-2 15,2 0-1-15,-1 0 3 0,-2-1 0 0,0-2-1 16,-2 1 1-16,0-3 1 0,-2 1-1 15,-1-3-1-15,2 2 2 16,-1 1-2-16,4-2 1 0,0 1 0 0,2-1 0 16,6 1 1-16,2-2-1 0,1 1-1 15,1 1 2-15,0 1 1 0,-5-3-2 16,4 2 0-16,-2 0-2 0,-2-2 2 15,-1 2 2-15,-2-1-2 0,1 1-2 16,-4-2 4-16,-5 1-1 0,3-2 0 16,-4 0 0-16,0 1 1 0,0 0 2 0,0-1-4 15,0 1 3-15,0-1 0 0,0 0-1 16,0 0-2-16,0 0-1 0,1 0 0 15,1 0-1-15,2 0 2 16,-2 2-1-16,3 0 2 0,-4-2-1 0,1 0 0 16,-2 0 1-16,0 0 1 0,0 0 2 15,0 0-2-15,0 0 2 0,0 1 1 16,0-1-3-16,0 1-1 0,0-1-1 15,0 0-1-15,0 0-3 0,0 0 3 16,0 0 0-16,0 1 1 0,-2 1 0 0,1 0-2 16,-3 0-9-16,1 1-12 0,-1 1-10 15,-4-3-36-15,-6-1-110 0</inkml:trace>
  <inkml:trace contextRef="#ctx0" brushRef="#br0" timeOffset="143506.2">7263 11333 50 0,'0'-6'54'16,"0"-1"-33"-16,0-1 6 0,0 1-7 15,0 0-2-15,0 1 3 0,0 1 0 16,0 1-6-16,2-1-4 0,-2 1-1 16,0-1 3-16,0 3-1 0,0 0 2 0,0 0-8 15,0-1 2-15,0 3-1 16,0 0-2-16,0 0-3 0,0 0 7 15,0 0-2-15,0 0 2 0,-2 0 2 16,2 0 5-16,0 0-1 0,0 0 3 0,0 0 3 16,0 0 0-16,-1 0-1 0,-1 0-2 15,-1 0-8-15,-2 6-2 0,1 2 2 16,-1 3-4-16,-1 3 1 0,1 6-1 15,1 7 0-15,-1 7 0 0,-1 11 2 16,6 7 6-16,-2 8-1 0,2 7-11 16,0 8 3-16,-1 5-1 0,-1 4 0 15,2 3-3-15,-1 1-2 0,1 4 3 0,-2 3 0 16,-9 1-1-16,-4-1 20 15,-1-8-12-15,4-7-7 0,6-7 0 0,1-3-1 16,2-5-1-16,1-6 2 0,1-7-2 16,1-3 1-16,0-6 1 0,0-2 4 15,0-4-6-15,1-5 0 0,1-5 1 16,1-5-2-16,0-5 2 0,-1-6-1 15,-1-4-1-15,1-4 2 0,-2-3-2 0,0 0 2 16,0 0-2-16,0 0 3 0,0 0-4 16,0-6-4-16,0-8-7 0,0-2-4 15,0-4-6-15,3-5-10 0,1-3-9 16,1-6-20-16,0-7-54 0,-4-9-162 15</inkml:trace>
  <inkml:trace contextRef="#ctx0" brushRef="#br0" timeOffset="144956.29">7225 11242 70 0,'-2'0'48'0,"-3"0"-31"15,2 0 24-15,0 0 10 0,2 0-9 16,-1 0-5-16,2 0-9 0,-1 0 1 16,1 0 4-16,0 0-6 0,0 0-9 0,0-1-6 15,1 0 0-15,11-1 4 0,4-2 0 16,7 0 0-16,5 2-3 0,5 1-2 15,5 1-4-15,9 0 13 0,9 0-11 16,3 0-2-16,4 4-4 0,9 2 0 16,0-1 1-16,4 1 0 0,8 0-3 15,6-2-1-15,2-1 1 0,4 1-1 16,4-2 1-16,6-2-2 0,7 2 2 15,6 1 0-15,4-1-2 0,-5 0 2 16,-4 3-3-16,-13-3 0 0,-8-1-2 0,-9 0 2 16,-13 0 2-16,-7-1 2 0,-10 0-3 15,-9 1 0-15,-9-1 1 0,-10 0 2 16,-3 0-3-16,-9 0 0 0,-4 0 2 15,-4 0 0-15,-2 0-1 0,0 0-1 16,-1 1 1-16,-2-1 1 0,-1 1-1 16,0 1 0-16,0-2 0 0,0 1 4 15,0 4-6-15,-3 0 2 0,-6 1 3 16,-1-2 0-16,3 1-5 0,-1-2 4 15,2-1-4-15,3 1 3 0,0 0-1 0,1-1 0 16,2 2 0-16,0-1 0 0,0-1 0 16,0 2-1-16,-2-1 2 0,1-1-2 15,-2 3 2-15,1-1-1 0,-1 2 2 16,-3 2 2-16,1 0-3 0,1 3-1 15,-3 0 3-15,1 3-1 0,0 3-1 0,-2 3-1 16,4 4-1-16,-3 3 4 16,1 5-2-16,2 4-1 0,-1 4 2 15,0 7 0-15,4 5 1 0,-1 5 14 16,-1 7-7-16,2 7-6 0,-4 3 6 15,0 4-1-15,1 2-5 0,-1-3 6 0,0-5-5 16,4-3-1-16,1-7 2 0,0 0-3 16,0-3-1-16,1-2 0 0,4 0 0 15,-2-6 0-15,2-2-1 0,-2-4-1 16,0-4 3-16,0-3 0 0,-3-6-1 15,2-8-1-15,-2-2 2 0,0-8-4 0,1-5 2 16,-1-5-1-16,0-3 3 16,0-1 1-16,0 0 1 0,0 0 4 15,0 0-3-15,-1 0-4 0,-3 0-3 16,3 0 1-16,-1-2 1 0,1 0 1 0,-1 2-2 15,1 0-1-15,-1-1 2 0,2 1 0 16,-5 0-2-16,1 0 0 0,-2 0 1 16,1 0 1-16,-3 0-2 0,-1 0 0 15,1 1 1-15,-3 1 0 0,-1 0-2 16,1-2 0-16,-4 1 4 0,-3-1-4 0,0 0-1 15,-5 0 0-15,-1 0 2 0,-4-2-2 16,-4-5-2-16,-5-1 1 0,-5-1 1 16,-3-2-2-16,-6-3-2 0,-10 1-2 15,-8 1 2-15,-15 1-3 0,-12 2-5 16,-7 3 11-16,-5 4 2 0,-2 0-4 15,0 2-3-15,-4 4 2 0,-5 4 2 16,-2 5 3-16,-4-1 0 0,-1 2 1 16,5 2 3-16,2-3-1 0,10-3 0 15,10-2 1-15,11-5 4 0,12 1-2 0,12-4 0 16,14 0 1-16,12 0 3 0,11-8-1 15,6 1-3-15,8 1-2 0,1 1 3 16,1 1-1-16,2 1-3 16,-1 0-1-16,3 3 2 0,0-1-1 0,6 1-1 15,-1-1 0-15,1 1 0 0,-1 0-1 16,1 0-1-16,-4 2 1 0,2 2 2 15,-2 2 1-15,2-1-5 0,0 1 2 16,2-1-2-16,1 1-7 0,1 3-17 16,11-2-10-16,10-1-27 0,3-4-29 0,4-2-205 15</inkml:trace>
  <inkml:trace contextRef="#ctx0" brushRef="#br0" timeOffset="146600.37">14876 11291 2 0,'1'0'27'15,"-1"0"112"-15,0-5-96 0,0 2-1 16,2-3 3-16,-2 2-10 0,3 1-5 16,-2 0-4-16,-1 1-2 0,0-2 2 15,0 3-8-15,0 1 2 0,0 0-2 16,0 0-3-16,0 0-5 0,0 0-2 15,0 7-6-15,-6 7 2 0,1 6 8 0,1 9 12 16,1 6-17-16,0 9-1 0,-1 8 1 16,3 5 2-16,1 4-2 0,0 7-3 15,0 2 0-15,0 2 1 0,0 7-2 16,5 2-2-16,-2 5-1 15,-3 9 4-15,0 4-3 0,-3 4 5 0,-8-2 9 16,-3-3-10-16,4-3-3 0,3 0-2 16,1-5 4-16,4-7 5 0,0-6-4 15,2-7-5-15,0-8 3 0,0-7 2 16,2-4-3-16,3-7-1 0,-2-4-1 15,1-5 2-15,1-1-1 0,-2-6-2 0,2-3 2 16,-2-6 1-16,0-7-2 0,-1-4-2 16,-2-4 3-16,0-3 1 0,0-1-2 15,0 0 2-15,0 0 2 0,0 0 3 16,0 0-1-16,-2 0-7 0,-4 0 1 15,3-2 2-15,0-1-6 0,-2-1-6 0,3-2-1 16,1-2-11-16,1-1-11 16,0-2-14-16,0-3-5 0,0-4-11 15,1-7-43-15,6-6-171 0</inkml:trace>
  <inkml:trace contextRef="#ctx0" brushRef="#br0" timeOffset="148153.47">14986 11255 2 0,'0'0'18'0,"0"0"98"0,0 0-33 16,0 0-47-16,0 0 11 0,0 0-14 16,6 0-8-16,0-3-5 0,3 2-4 0,5-1 2 15,2 1 1-15,5 0-3 0,9 1-1 16,4 0-5-16,3-2 11 0,10 2-7 15,1-2-7-15,5 2-3 0,2 0-3 16,6 0 3-16,5 0-3 0,6 4-2 16,2 0 2-16,2 1 1 0,3 2-2 15,0 0-3-15,-1 1-4 0,-1-1 8 16,1 5-3-16,-1-4-2 0,1 1 1 15,-1 0 1-15,4-3 1 0,0-2 0 16,2 0 2-16,1-2 1 0,-3-2-2 0,-1 1 0 16,-2-1 1-16,-4 0 1 0,-1 0-2 15,-6 0 0-15,-2 0 1 0,-6 0 0 16,-5 0-2-16,-6-3 1 0,-4-1 0 15,-6 2 2-15,-5 0-3 0,-8 2 0 16,-7 0 2-16,-2 0 0 0,-4 0-2 16,1 0 1-16,1 0 2 0,1 0 3 15,2 0 4-15,6 0-3 0,-1 0 5 16,-3 0 3-16,-1 0 4 0,-5-2-14 15,-9 0 2-15,-2 0 2 0,-2 0 11 0,0 0-7 16,-5 0-9-16,-1 0-1 0,-3 0-3 16,-2 1 1-16,2 1 1 0,-1 0 0 15,4 0-2-15,4 0 0 16,-4 0 1-16,5 4-2 0,-4 3 1 0,-1 0 0 15,0 2 3-15,-1 4-1 0,1-1-2 0,0 3 0 16,0 3 2-16,-2 2 0 16,-3 2-1-16,0 3 0 0,1 2 0 15,-3 1 2-15,2 0-3 0,2 1 0 16,0 2 2-16,1 2 0 0,2 4-2 0,1 2 1 15,0-1 1-15,-1 7 0 0,2 0-1 16,-3 1 0-16,3 3 1 0,-2-2-2 16,-2 1 1-16,-2 0 1 0,4 0 5 15,0 1 0-15,0-1-6 0,3 1 2 16,-2-3 3-16,2 0 1 0,0-1-5 0,3 1 3 15,-2 0 0-15,1 1 0 0,-1-1-5 16,2-2 1-16,-3-2 4 16,3-2-3-16,0-2-1 0,0-4-1 15,0-3 3-15,2-4-1 0,1-4-3 16,1-3 3-16,-2-4 0 0,1-4-1 0,-1-2-1 15,-2-2 1-15,0-3 1 0,0 3 1 16,0 0-3-16,0-2 0 0,0-1 3 16,0 1-1-16,0-2-2 0,0 0 0 15,0 0 2-15,0-2 0 0,0 0-2 16,0 1 0-16,0-1 2 0,0-1 0 0,0 1-2 15,0 0 1-15,-2-1 2 0,1 1-1 16,-3-1-1-16,0 3 1 16,-2-1-1-16,-2-1 0 0,0 1 0 15,-1-1-1-15,0 1 1 0,1-3 0 0,-3 3-2 16,3 0 1-16,-1-2 2 0,0 0 0 15,-1 1-2-15,-1 0 0 0,-3-2 3 16,-1 0-2-16,-2 0-1 0,-5 0 0 16,0 0 2-16,-2 0 0 0,-4 0-3 15,-5 0 0-15,-2-1 2 0,-6-2-1 0,-5 1-5 16,-5-1 2-16,-8-1 2 0,-6 1-2 15,-8 1 2-15,-2 0-1 0,-7 0 4 16,1 2-1-16,-1 0-1 16,2 0 0-16,2 0 3 0,4 0 1 0,1 0-1 15,0 6 5-15,2 1-3 0,-4 0-4 16,-4 1 1-16,-4 0-2 0,-4 3 2 15,-3-2 0-15,-6 2-2 0,-4-1 0 16,-5-1 2-16,1 0-2 0,5-3-1 16,9-1 2-16,12-3 2 0,13-1-1 0,11-1-2 15,9 0 0-15,8 0 3 0,6 0 0 16,5-3-3-16,7 0 1 0,2 0 1 15,5 2 0-15,4 1-4 16,5 0 1-16,0 0 0 0,3 3-17 0,0 8-17 16,9 0-18-16,9 1-28 0,6-4-103 15</inkml:trace>
  <inkml:trace contextRef="#ctx0" brushRef="#br0" timeOffset="150741.62">9460 12731 3 0,'0'0'5'16,"0"0"6"-16,0 0 16 0,0 0-23 15,0 0-5-15,0 0 41 16,0 0 36-16,0-1-66 0,0 0 7 16,0 1-1-16,0-2-2 0,0 2 7 0,0-1 4 15,0 0-3-15,0 1-6 0,0 0-3 16,0 0 2-16,0 0-4 0,0 0-2 15,0 0 0-15,0 0-7 0,0-1 3 16,0 1-2-16,0-1-4 0,0-1 2 16,-3 1 0-16,2-1 0 0,1 2-2 0,-2-2 6 15,2 2 2-15,-3-1-4 0,3 0 2 16,-2 0 2-16,1 1 3 0,-1 0-5 15,1 0 0-15,1 0 3 16,0 0-6-16,0-1 0 0,-2 1 1 0,2 0 1 16,-3-1-2-16,3 1 1 0,0 0-1 15,0 0 7-15,0 0 0 0,0 0-6 16,0 0 2-16,0 0 0 0,0 0-3 15,3-2-5-15,5 2 7 0,7 0-1 16,2 0 0-16,4-2-2 0,2 2 0 16,5-1 3-16,3 0 2 0,-2 1 0 0,4 0-3 15,-1 0 2-15,-1 0 0 0,2 1-4 16,-2 2-1-16,-2 0 2 0,-2 0 0 15,-2-2-3-15,-5 1 1 16,-3 0 1-16,-6-1 1 0,-7-1-2 0,-1 1-2 16,-1-1 4-16,-2 0 3 0,0 0-1 15,0 1 0-15,0 0-3 0,-5-1 0 16,2 0-1-16,0 0 0 0,3 0 3 15,0 1-1-15,0-1-2 0,0 0 0 16,0 0-1-16,0 0 4 0,0 0-4 0,0 0 1 16,0 0 0-16,0 0 0 0,0 0-1 15,0 0 0-15,0 0 1 0,0 0 1 16,0 1-4-16,0-1 0 0,0 1 1 15,0 1 0-15,0-2 4 0,0 0-2 16,0 0 2-16,0 1-2 0,0-1 1 16,0 0 0-16,0 0 0 0,0 0 0 15,0 0-1-15,0 0 1 0,0 0 1 16,0 0-3-16,0 0 0 0,0 0 3 15,0 0-4-15,0 0 3 0,0 0-1 0,0 0 0 16,0 1 1-16,0-1-1 0,0 0-1 16,0 0 1-16,0 0 2 0,0 0-1 15,0 0-2-15,0 0 1 0,0 0 1 16,0 0 1-16,0 0-1 0,0 0-1 15,0 0 2-15,0 0 0 0,0 0-4 16,0 0 0-16,0 0 0 0,0 0-5 16,0 1-14-16,0 1 8 0,0 2 2 15,0-2-6-15,0 1 0 0,0 1 0 16,0-1 9-16,0-1 1 0,0-1 5 0,0 2-1 15,0-2 2-15,0 2 1 0,2-3-2 16,-2 0 1-16,0 2 2 0,0-2-2 16,0 0-5-16,0 0-2 0,0 2-12 15,0-2-32-15,0 0-19 0,0 0-50 16</inkml:trace>
  <inkml:trace contextRef="#ctx0" brushRef="#br0" timeOffset="151983.69">9842 12787 15 0,'0'0'5'0,"0"0"-1"0,0 1 8 16,1 0 49-16,-1-1 40 0,0 0-59 15,0 0-18-15,2 0 10 0,-2-1 1 16,0-1-3-16,0 1-5 0,0-1-5 0,1 1 1 15,1 1-2-15,-2-1-6 0,1 1-5 16,1 0-2-16,1 0-3 0,-1 8 5 16,-1 7-1-16,-1 3-2 0,0 7-1 15,0 4-2-15,-1 6 3 0,-4 3-3 16,-1 5-3-16,1 4 1 0,-3 1-2 15,2 3 1-15,3 0-1 0,-3-1 1 16,1 0 0-16,4-3 1 0,-1-4 19 16,0-7-16-16,1-2-2 0,-1-6-1 15,2-3-2-15,0-2 6 0,0-7-4 0,0-5 2 16,0-3-4-16,0-3 0 0,0-4 1 15,0 1-1-15,0-2-1 0,0 0-1 16,0 0-2-16,2-3-4 0,7-6-9 16,1-3-15-16,-1-1-10 0,0-1-21 15,-3 0-56-15,1-1-127 0</inkml:trace>
  <inkml:trace contextRef="#ctx0" brushRef="#br0" timeOffset="152635.73">9366 13514 1 0,'-5'0'66'0,"2"0"-21"0,0 0 14 16,1 0-3-16,-1-3-13 0,0 1-2 15,1 0-7-15,1 1-8 0,-1-1-1 16,1 1-8-16,1 1 1 0,0 0-2 0,0 0-1 16,0 0-9-16,0 0 3 15,4 0-4-15,7-1 5 0,9-1 4 0,7 2-2 16,5 0-4-16,7 0-1 0,6 0-1 15,5 0 0-15,2 0-4 0,3 0 2 16,0 0-2-16,1 4 1 0,0 0-1 16,3 2-2-16,-2 0 1 0,5 0-2 15,-1 2 13-15,-4-4-7 0,-6 0-5 16,-12-2 0-16,-8-2 1 0,-8 0 0 15,-4 0-1-15,-8 0 0 0,-3 0-1 0,-5 0 0 16,-3 0 0-16,0 0-1 0,0 0 2 16,0 0 0-16,0 0 0 0,0 0-7 15,0 0-2-15,0 0-8 0,0 0-16 16,0 2-11-16,0 0-27 0,-5 1-25 15,-3-2-107-15</inkml:trace>
  <inkml:trace contextRef="#ctx0" brushRef="#br0" timeOffset="153226.76">9590 13710 155 0,'-1'0'45'0,"-1"0"11"16,1 0-5-16,1 0-30 0,0 0-10 15,3 0-2-15,6 0 14 0,4 0 2 16,7 0-9-16,1 0-4 0,4 0 6 16,3 2-5-16,0 1-4 0,5 0 4 0,-2 1-3 15,1-3-1-15,-2 2 1 0,-1-3-8 16,-3 2 1-16,-2-2-2 0,-4 0-1 15,-6 0-1-15,1 0-3 0,-2-4-8 16,-4 2-1-16,-3 0-3 0,-4 0-10 16,-2 2-7-16,0-1-6 0,0 1-20 15,-6 0-81-15</inkml:trace>
  <inkml:trace contextRef="#ctx0" brushRef="#br0" timeOffset="153418.76">9730 13822 234 0,'-5'0'45'0,"4"2"-13"0,1-2-8 16,0 3-4-16,3-1 12 0,5 2-3 0,4-2-1 16,7 0-12-16,4-2-10 0,5 0-4 15,4 0 1-15,6 0-1 16,0 0-4-16,-1 0-13 0,-1-2-28 15,-2-2-49-15,-4-1-144 0</inkml:trace>
  <inkml:trace contextRef="#ctx0" brushRef="#br0" timeOffset="155757.9">14810 12733 48 0,'0'-2'36'0,"2"0"-21"0,3 0-10 15,-4 0 4-15,4 0-2 0,-4 0 3 16,2 0-7-16,1-1 0 0,-3 1-2 16,2-1 0-16,-1-1 0 0,-2 3 4 15,0-2 2-15,0 3 7 0,0-1 5 0,0 0 2 16,0-2-4-16,0 2 14 0,0 1-10 15,-3 0 2-15,1 0-4 0,1 0-4 16,-6-1-1-16,6 1-4 0,-4 0 1 16,1 0 5-16,0 0 0 0,-2 0-10 15,0-1-2-15,-5 1 1 0,-1-1 4 16,-1 0-5-16,-4 1-1 0,-3 0-2 15,0 0 3-15,-3-1-1 0,-1-1-3 16,-2 0 2-16,-2-1 0 0,-3 1-2 16,-1-1-1-16,-2-3 1 0,-1 2 1 0,4-1 0 15,2-1-2-15,4 1 1 0,5 2 0 16,6-3 0-16,0 3 0 0,2 2 1 15,-2 1 1-15,0-3-2 0,0 2 0 16,5 0 3-16,-2-1 3 0,3 0-6 16,0 1 3-16,-4 1-3 0,-1 0 3 15,1 0-3-15,-2 0-2 0,3 0 3 16,3 2 0-16,2-2 0 0,0 1-3 15,1 0 2-15,2 0 1 0,0-1 0 16,0 2-2-16,3-2 1 0,0 0 1 0,0 0-1 16,0 0 0-16,0 0 2 0,0 0 0 15,0 0 0-15,-3 0-2 0,0 0 0 16,1 0 1-16,1 0 0 0,-1 0-2 15,2 0 1-15,0 0 2 0,-1 0-1 16,1 0-2-16,0 0 2 0,0 0 1 16,0 0-1-16,0 0-1 0,0 0 0 15,0 0 6-15,0 0-4 0,0 0 1 16,0 0 0-16,0 0 1 0,0 0-2 15,0 0-3-15,0 0 1 0,0 0 1 16,0 0-2-16,0 0-2 0,0 0 2 0,0 0 0 16,0 0 0-16,0 0-1 0,0 0 3 15,0 0 1-15,0 0-2 0,0 0 0 16,0 0 0-16,0 0 0 0,0 0-1 15,0 0-2-15,0 0 2 0,0 0 1 16,0 0 0-16,0 0-1 0,0 0 1 0,0 0 2 16,0 0-1-16,0 0-2 15,0 0 1-15,0 0 1 0,0 0-1 16,0 0 0-16,0 0 2 0,0 0 0 15,0 0-1-15,0 0-1 0,0 0 0 0,0 0 2 16,0 0-2-16,0 0-1 0,0 0 1 16,0 0 1-16,0 0-2 0,0 0-2 15,0 0 2-15,0 0 0 0,0 0-1 16,0 0 0-16,0 0 2 0,-2 0-1 15,1 3 2-15,-3-2-1 0,4 1 1 0,0-1-1 16,-3-1-1-16,3 1 0 0,0 0 1 16,0-1 1-16,0 0-2 15,0 0 1-15,0 0-1 0,0 0-5 16,0 0-5-16,0 4-15 0,0-2-4 0,0 3-20 15,0-3-68-15,0-2-91 0</inkml:trace>
  <inkml:trace contextRef="#ctx0" brushRef="#br0" timeOffset="156281.93">14139 12691 165 0,'2'-1'67'0,"-2"1"-20"0,0 0-20 16,0 0-1-16,0 0-10 15,0 0-5-15,0 6-9 0,0 7 26 0,0 3-9 16,0 6-2-16,-3 6-11 0,-4 6 2 15,0 4 21-15,-3 1-21 0,4 3-5 16,-3-1-1-16,1 1-1 0,3 4 2 16,1-3-3-16,4-1 0 0,0-3 1 15,0-5 0-15,0 0 0 0,0-1-1 0,0 1 1 16,0-4 21-16,0-3-5 0,0-7-16 15,0-5 0-15,0-5 1 0,4-2-2 16,-2-3-1-16,-1-3 3 0,-1 0-2 16,4-1 0-16,-3 0 0 0,1-1 1 15,-2 3 1-15,1-2-3 0,1-1 0 16,1 2 2-16,-3-1-4 0,0 0-1 15,3 1-1-15,-3-2 1 0,0 0 4 16,2 2-2-16,-2-2 0 0,0 1 0 16,1 0-5-16,-1-1-9 0,3 0-9 0,0 1-6 15,4-1-13-15,-1 0-40 0,-3 0-121 16</inkml:trace>
  <inkml:trace contextRef="#ctx0" brushRef="#br0" timeOffset="156818.96">13620 13437 38 0,'-8'-3'52'0,"0"1"-6"0,2-1 31 16,0 1-31-16,0-1-16 0,1 1 0 15,2 0 4-15,-2 1 0 0,2 0-9 16,0-1-6-16,0 1 3 0,1-1-3 15,-1 2 2-15,3-2-2 0,0 2 0 0,0 0-5 16,0 0-6-16,2 0-8 0,13 0-3 16,9 0 9-16,10 0-4 15,11 0-1-15,10 0 1 0,9 0-2 16,7 0 2-16,5 0-3 0,-1 4 1 15,1 0 1-15,-3 3 1 0,-5 0-3 0,-3 2 1 16,-8 3 0-16,-4 1 1 0,-3 0-2 16,-4 3 1-16,-3-4 10 0,-4 0-2 15,-5-1-8-15,-6-6 0 0,-6-2 1 16,-5-2 0-16,-1-1 0 0,-7 0 0 15,0-2 3-15,-6-3 0 0,0 1-4 0,-3-2-4 16,0-1-1-16,-1 3-9 0,-9 0-13 16,0 2-21-16,-3 1-14 15,-1 0-56-15,0-1-121 0</inkml:trace>
  <inkml:trace contextRef="#ctx0" brushRef="#br0" timeOffset="157242.99">13917 13673 76 0,'-3'-2'60'0,"3"2"-22"0,0 0 16 15,0-2-3-15,0 2-9 0,0 0-9 16,0-1-9-16,0 1-8 0,2-1-6 15,10 1 6-15,2 0 3 0,5-1-6 16,4 0-3-16,0 1-4 0,4 0 0 16,-1 0 0-16,3 0-2 0,-4 0-2 0,0 0-2 15,-2 0 1-15,-4 0-2 0,-2 0-12 16,-5 0-15-16,-4 0-7 0,-2 0-14 15,-4 0-31-15,-2 0-48 0</inkml:trace>
  <inkml:trace contextRef="#ctx0" brushRef="#br0" timeOffset="157462">13947 13842 235 0,'0'2'40'0,"0"-1"-33"0,3 1 23 0,6 0-8 16,5 0-1-16,5-2-4 0,3 0-11 15,7 0-2-15,0 0-2 0,1-2-4 16,-2 1-19-16,-5 1-63 0,-6-1-90 15</inkml:trace>
  <inkml:trace contextRef="#ctx0" brushRef="#br0" timeOffset="163303.34">9947 12731 4 0,'0'0'2'0,"0"0"-6"0,3 0 4 15,-3 0 1-15,0 0 6 0,2 0-2 16,1 0 0-16,0 0-2 0,-2 0 0 15,2 0-2-15,1 0 1 0,-4 2 2 16,3 0-1-16,-2-1 16 0,-1-1-11 16,0 0 3-16,0 0 5 0,0 0 8 15,0 0-2-15,0 0-2 0,0 0-8 0,0 0-8 16,0 0-10-16,0 0-3 0,0 0-9 15,0 0-5-15,0 0 13 0,0 0 6 16,2 0 1-16,-2 0 4 0,0 0 0 16,0 0-3-16,0 2 0 0,0-1 2 15,0 0 2-15,0 1-2 0,0-2-2 16,0 0 4-16,0 0-1 0,0 0-2 15,0 0 1-15,0 0 1 0,0 0 0 16,0 0 0-16,0 0 3 0,0 0 14 16,0 0 4-16,0 0 6 0,0 0 2 15,0 0 1-15,0 0-1 0,0 0-7 0,0 0-10 16,1 0-1-16,4 0-6 0,-2 0-6 15,2-3 0-15,1 3 0 0,0-3 0 16,0 2-1-16,1 0-1 0,0 0-2 16,1 1-3-16,3 0-15 0,-5 0 15 15,0 0-12-15,1 3-25 0,-4 2-19 0,1-2 16 16</inkml:trace>
  <inkml:trace contextRef="#ctx0" brushRef="#br0" timeOffset="163528.34">10122 12752 25 0,'2'0'12'0,"-1"0"74"0,1 1 19 16,-2-1-78-16,0 0 2 15,0 0-14-15,1 0-13 0,1 0-2 16,3 0 0-16,-1 0 0 0,2 0-2 0,2 4-12 16,0-3-20-16,3 1-19 0,1 0-27 15,2-2 43-15,-1 0-11 0</inkml:trace>
  <inkml:trace contextRef="#ctx0" brushRef="#br0" timeOffset="163695.34">10310 12768 21 0,'0'0'27'0,"0"0"90"16,0 0-53-16,0 0-37 15,1 0-11-15,2 0-13 0,-1 0-7 0,1 0 5 16,0 2 1-16,2-2-2 0,1 1-1 16,2 1 0-16,4 0-3 0,-3-2-2 15,5 5 3-15,0-3-20 0,0 0-39 16,0 0-28-16</inkml:trace>
  <inkml:trace contextRef="#ctx0" brushRef="#br0" timeOffset="163855.37">10533 12781 38 0,'0'-4'85'0,"0"2"-18"15,2-2-20-15,-2 2-7 0,3 1-8 0,0 0-9 16,-3 0-16-16,6 0-6 0,-3 1 0 16,2 0-2-16,-1 0-1 0,3 0-6 15,-1 0-10-15,2 0-12 0,-1 0-16 16,4 1-27-16,0-1-14 0</inkml:trace>
  <inkml:trace contextRef="#ctx0" brushRef="#br0" timeOffset="164043.37">10781 12771 43 0,'0'0'72'0,"0"0"18"16,2 0-64-16,-2 0 5 0,3 0 4 16,-3 0-11-16,1 0-10 0,1 0-3 15,-2 0-8-15,1 0-3 0,1 0-1 16,-2 0 1-16,6 0-6 0,-1 0-15 0,1 0-15 15,3 0-15-15,4 0-26 0,4 0-4 16,4 0 58-16,6 0 7 0</inkml:trace>
  <inkml:trace contextRef="#ctx0" brushRef="#br0" timeOffset="164199.37">11063 12798 38 0,'0'1'65'0,"0"-1"-1"16,0 0-7-16,0 0-4 0,0 0-16 15,0 0-12-15,0 0-11 0,0 0-9 0,0 0-6 16,0 0-1-16,2 3-3 0,-1-3-9 15,2 2 1-15,2 0-22 0,1-2-24 16,2 0-34-16,0 0-30 0</inkml:trace>
  <inkml:trace contextRef="#ctx0" brushRef="#br0" timeOffset="164359.4">11285 12810 20 0,'0'0'20'0,"3"0"-4"15,-1 0 42-15,-1 0-35 0,2 0-20 16,-1 0 0-16,1 0-3 0,0 0 1 15,-3 0-2-15,3 0 1 0,0 0-13 16,3 0-13-16,-3 0-3 0,4 0-40 16</inkml:trace>
  <inkml:trace contextRef="#ctx0" brushRef="#br0" timeOffset="164555.41">11601 12804 29 0,'0'0'109'0,"0"0"-54"16,0 0-13-16,0 0-20 0,0 0-6 15,0 0 3-15,0 0 8 0,0 0 0 16,0 0-14-16,0 0-6 0,0 0-2 16,3 0-8-16,3 0-2 0,2 0 5 0,3 0-10 15,3 0-15-15,2-2-34 16,1-1-40-16,3 0-32 0</inkml:trace>
  <inkml:trace contextRef="#ctx0" brushRef="#br0" timeOffset="164724.41">11950 12787 41 0,'0'0'85'16,"0"0"-75"-16,3 0-1 0,-3 0 14 0,3 0 0 16,0 0-21-16,4 0-1 0,-1 0 1 15,1 0-2-15,3 0-7 16,-1 0-7-16,3 0-32 0,6 0 1 15,2 0 51-15,1 0-9 0</inkml:trace>
  <inkml:trace contextRef="#ctx0" brushRef="#br0" timeOffset="164852.41">12167 12784 8 0,'3'0'30'0,"3"0"23"15,8-1-5-15,2 0 35 0,6-1-71 0,-1 2-14 16,-1 0 1-16,-3-2-3 0,5 2-9 16,0 0-1-16,4 0 3 0,2 0-60 15,-3-1 34-15</inkml:trace>
  <inkml:trace contextRef="#ctx0" brushRef="#br0" timeOffset="165651.47">12862 12762 77 0,'21'-3'8'0,"4"3"-14"0,-8-1 3 15,-1 0 3-15,-4 0 1 0,0-2 5 16,2 3 0-16,0-1 1 0,2 1 27 0,-4-1-29 15,-4 0-3-15,0 1 2 0,-2-1-4 16,0-1 2-16,2 0 6 0,1 2 4 16,1-2-4-16,0 1 11 0,0 1-18 15,2 0 0-15,5-2 10 0,5 2 46 16,3-1-52-16,-2 0-5 0,-1-1 3 15,-2 0-3-15,-3 0 3 0,3 1-2 16,-1-1 6-16,-4-1 5 0,1 2-11 16,-6 0 0-16,-3-1 6 0,-1 1-6 15,0 0 1-15,-1-2 4 0,1 1-8 0,-1 1 6 16,1-1-3-16,-2 1-1 0,1-1 0 15,3 0 1-15,0 0-1 0,4 0-1 16,0 2 1-16,7 0 1 0,1-1-1 16,-1 0-3-16,-2 0-5 0,-3 0 9 15,-5 1-3-15,-1 0 3 0,0 0-1 16,-4 0 0-16,1 0 0 0,0 0-1 15,-2 0 1-15,0 0 0 0,0 0-1 16,1 0 2-16,4 0-1 0,2 0 2 16,5 0-3-16,7 0 0 0,1 0 1 0,3 0-37 15,-5 0 27-15,-3 0-18 0,-4 0 30 16,2 0-2-16,-1 0 1 0,1 0-1 15,-1 0 2-15,-1 0 2 0,-5 0-11 16,-2 2 8-16,-3-2-1 0,-2 0 15 16,2 0 2-16,3 0-10 0,-1 0-6 0,-2 1 9 15,1 0-4-15,0-1-6 16,-2 0 6-16,5 0 1 0,-1 0 1 15,0-5-2-15,0 3-2 0,1-1-1 16,-2-1-1-16,0 2-2 0,2 0-1 0,-2 2 4 16,2-1-3-16,1 1 0 0,4-1 2 15,2 1 0-15,2 0 21 0,2 0-23 16,-8 0 1-16,-3 0 2 0,-2 0-2 15,0 0 0-15,2 0 6 0,3 0-2 16,1 0-5-16,4 0 4 0,-1 0 1 0,-4 0-5 16,-6 0 1-16,-4 0-3 0,-1 1 4 15,0 0-2-15,2 1-4 16,-2 1-7-16,0 0-33 0,-8 0-66 15</inkml:trace>
  <inkml:trace contextRef="#ctx0" brushRef="#br0" timeOffset="211932.12">9527 11523 6 0,'0'-2'4'0,"0"2"-2"15,0 0 37-15,0-2-29 0,-2-1 94 16,1 1-73-16,1 0-10 0,-2-1 15 15,1 2-17-15,1-1-7 0,0 1 13 0,-2-3-6 16,2 3-6-16,-1 0-6 0,-1 0-5 16,2-1 6-16,-2 2-6 0,1-2 4 15,-1 0 0-15,1 2-4 0,1 0 1 16,0 0-1-16,0 0-3 0,0 0 0 15,0 0-1-15,-2 0 0 0,2 0 1 16,-1 0 2-16,-1 0-1 0,2 0 0 16,0 0-1-16,0 1 3 0,0-1-2 15,0 0 0-15,0 0 3 0,0 0 7 16,0 0-1-16,0 0 3 0,0 0-4 0,-1 0 5 15,1 0-5-15,-2 0-1 0,0 0-2 16,2 1-3-16,0-1 0 0,0 0-3 16,-1 0 0-16,1 0 2 0,0 0 0 15,0 0-3-15,0 0-1 0,0 0 1 16,1 0 4-16,4 2 2 0,4-2 0 15,-1 0 2-15,3 0-5 0,0 0 0 16,0 2-1-16,3 0 2 0,3 3-1 16,-3-5-1-16,3 2 0 0,3 0 0 15,-1 2 1-15,1-3-2 0,-2 4 0 0,2-1 2 16,-1-3 0-16,0 2-2 0,-1-3 0 15,-1 3 2-15,3-1 0 0,2 0-2 16,-5 1-2-16,2-1-1 0,-1 0-4 16,-1-1-2-16,2 0 2 0,-2 1 4 15,2 1 3-15,-2-1-1 0,0 0 1 0,-2 0 2 16,-4-1 1-16,-1 0-4 15,-6 0 2-15,-2-1 2 0,2 0-4 16,-2 0 4-16,-2 0-2 0,0 0 0 16,0 0 1-16,0 0 2 0,0 0 2 0,0 0-4 15,-5 0-3-15,-1 0-2 0,5 0-2 16,-6 0-15-16,4 2-30 0,-3-1-43 15,0-1-80-15</inkml:trace>
  <inkml:trace contextRef="#ctx0" brushRef="#br0" timeOffset="212468.15">9921 11426 9 0,'6'0'7'16,"-3"0"-2"-16,2 0 127 0,-2 0-91 16,0 0-11-16,1 0 27 0,0-2-14 0,0 1-4 15,-4-1-8-15,3 2-7 0,-1-1-5 16,-2 1-4-16,1 0-3 15,-1 0-2-15,2 2 1 0,-1 3-4 0,1 4-3 16,-2 1 3-16,0 4-3 0,0 1-3 16,0 1 1-16,0 1 1 0,0 0-3 15,0 1 0-15,0-2 0 0,0 0 2 16,0 2-1-16,0-4-2 0,0 2 2 15,2-2 2-15,-2-3-3 0,3-2-1 0,0 0 0 16,0-4-5-16,-2-1 0 0,1-1-6 16,0-3-1-16,-1 1-4 0,2-1-4 15,-1 0-8-15,-1 0-8 0,4-3-26 16,-2-3-39-16,0-1-43 0</inkml:trace>
  <inkml:trace contextRef="#ctx0" brushRef="#br0" timeOffset="213291.19">10000 11407 9 0,'-2'-1'13'0,"1"0"79"16,-3-1-14-16,3 1-38 0,1 1 15 16,0-2-14-16,0 2-14 0,0 0-6 15,0-1-9-15,0 1-6 0,6 0-4 16,5 0 4-16,1 0 1 0,4 0-4 15,3 0-2-15,2 0 0 0,4 0-1 16,6 0 1-16,0 0-1 0,3 0 1 16,3 0 3-16,-3 0-4 0,-1 0-1 15,0 0 1-15,-2 0 1 0,-4 1-1 0,3 2-2 16,-5 2-2-16,-2-4-9 0,0 2 5 15,-3-2 2-15,-1 0 7 0,0 1 0 16,-1-2-2-16,-1 0 0 0,-3 0 2 16,-4 2-1-16,-4-2 0 0,-3 0-1 15,-2 2 1-15,1-2 2 0,-2 0-3 0,1 0 0 16,-1 0 2-16,0 0 0 15,0 0-1-15,0 0 0 0,0 0-1 16,0 1 4-16,0 1 4 0,0 0-3 16,0 0 1-16,0 1 1 0,0-1 1 0,2 1-5 15,0 2 3-15,-2-1 1 0,0 2 0 16,0 2-3-16,0 0-2 0,0 3 5 15,0 0-5-15,0 4 0 0,0 1 3 16,0 2-3-16,0 0 7 0,0-1-1 16,3 0-5-16,0 0 2 0,1-2 0 0,1-2 2 15,0-2-5-15,-2-2 2 0,1 0-2 16,0-4 7-16,0 1 0 15,-4-4-4-15,0 0-3 0,2 0-1 16,-2-1 0-16,0 0 1 0,1 0-1 0,-1-1-1 16,0 0 4-16,0 0 0 0,0 0-2 15,0 0 1-15,-3 0-1 0,0 0 2 16,-3-2-1-16,-3-2-4 0,1-1 4 15,-5-1-1-15,-4 1-1 0,-1 0-1 16,-5-1 2-16,-2 1 1 0,-3 1-2 0,-8-1-1 16,-1 0 1-16,-6 2 2 0,-9-2-3 15,-3 0 0-15,-3 1 1 0,1 1 3 16,3-1-5-16,4 4 2 15,10 0 0-15,13 0 2 0,9 0-4 0,10 0 0 16,6 0 1-16,2 4-14 0,2 4-25 16,12-2-25-16,5-2-75 0</inkml:trace>
  <inkml:trace contextRef="#ctx0" brushRef="#br0" timeOffset="214236.25">10747 11524 2 0,'0'3'6'0,"2"1"-1"16,-1-3-3-16,1-1 109 0,-1 0-74 0,2 0-16 15,0 0 14-15,0 0-9 0,4 0-2 0,-3 0-3 16,6 0-2-16,-1 0-8 15,3 0 4-15,2 0-3 0,5 0-3 16,-1 0 0-16,6 0 5 0,4 0-4 16,-2 0-5-16,3 0-1 0,1 0-1 0,1 0 0 15,0 0-2-15,0 0 1 0,1 0-1 16,-2 0 1-16,-1 0-3 0,-2 0 1 15,-2 0 2-15,-4 0-2 0,-1 0-1 16,4 0 1-16,4 0 2 0,3 0 0 16,0 0-1-16,-3 0-2 0,-7 0 2 0,-1 0-3 15,-3 0 4-15,0 0-2 0,-6 0-2 16,-3 0 4-16,-6 0-4 15,-2 0 5-15,0-1 5 0,-3 1-7 16,-4 0-4-16,-2 0-3 0,1 0-3 0,-1 0-10 16,3 0-22-16,0 0-38 0,1 0-74 15</inkml:trace>
  <inkml:trace contextRef="#ctx0" brushRef="#br0" timeOffset="-214678.45">11414 11398 23 0,'0'2'-7'0,"0"-2"109"0,0 0 49 0,0 0-117 15,4 0 23-15,-4 0-14 0,0 0-6 16,0 0-4-16,0 0-13 0,3 3-6 16,0 6-2-16,-1 0 3 0,1 4-3 15,-1 1-7-15,-2 1 2 0,0 0-3 16,0 5-1-16,0-2-2 0,-2 0 10 0,-1 1-5 15,3-2-6-15,0-2 0 0,0 1 1 16,0-3 2-16,0-2-2 16,0-2-2-16,0 0-2 0,0-4-3 15,2-1-3-15,1-2-7 0,1-2-5 0,-1 0-5 16,4 0-12-16,-3 0-29 0,2-2-52 15,-1-7-82-15</inkml:trace>
  <inkml:trace contextRef="#ctx0" brushRef="#br0" timeOffset="-214020.41">11482 11371 11 0,'0'0'18'16,"0"0"151"-16,0 0-124 0,4 0-21 0,0 0 4 15,3 0-8-15,3 0-1 0,0 0-2 16,3 1-5-16,4 5-4 0,2-2-4 15,1-1-4-15,1 4 3 0,3-1 0 16,0-1 0-16,0 0 2 0,2-1 0 16,-4-3 8-16,1 1-5 0,-1 0-3 15,-2-2 2-15,0 0-3 0,0 0-3 16,3 0 0-16,7 0 0 0,7-2 2 15,2-1 6-15,-2-2-14 0,-11 1 3 16,-7 2 3-16,-5-2-1 0,-6 1 0 0,-2 1 2 16,-1 1-3-16,-4 0 2 0,-1 1 19 15,0 0 2-15,0 0-13 0,-1 0-10 16,-1 0 2-16,-3 0-2 0,1 2 4 15,1 5-3-15,-2 0 1 0,0 3 0 16,2 2 2-16,-3 0-4 0,3 1 1 16,0 0 1-16,1 2 1 0,2-1-3 0,0 2 1 15,0-2 1-15,0 0 1 16,0 2-4-16,0-1 2 0,2 0 1 15,7 0 1-15,4-1-2 0,-1-3-2 16,0 0 2-16,2-4 0 0,-1-2-8 0,1-1 8 16,-3-1 1-16,-1-2-10 0,-5 0 8 15,-2-1 1-15,0 0 1 0,-3 0 1 16,0-1 0-16,0-1 2 0,-6-2-6 15,-3 1 1-15,-2-1 4 0,-2 0-5 16,-2 2 4-16,-2 0-2 0,-5 1-4 0,-1-3 3 16,-3 1 3-16,-9 0-5 0,-3 0 0 15,-4 0 2-15,-3 2 2 16,1 0-1-16,3 1 1 0,3 0 5 15,7 0 1-15,7 1-4 0,8 3-4 0,5 0 1 16,7 5-2-16,1-1-28 0,3 0-31 16,0-3-58-16,1-2-126 0</inkml:trace>
  <inkml:trace contextRef="#ctx0" brushRef="#br0" timeOffset="-212925.35">12166 11487 7 0,'0'0'9'16,"0"0"56"-16,0 0 55 0,-4 0-90 16,1 0 12-16,2-2-10 0,1 0-7 15,-2 1-1-15,2 0-8 0,0 1-1 16,0 0-10-16,0 0-6 0,0 0 0 15,8 0 3-15,3 0 7 0,3 0-4 0,1 1-2 16,7 0 0-16,1 3 0 0,5-1 4 16,9 0 2-16,4 2-4 0,5-3 3 15,2 4-3-15,0-1-5 0,-1 0 2 16,-2 2 0-16,-6-4-2 0,-4 2-2 15,-10-4 3-15,-5 3 0 0,-7-3-2 0,-9-1-2 16,-2 0 3-16,-2 0 4 16,0 0 2-16,-5 0-6 0,2 0 0 15,-3-1 1-15,1-1-1 0,0 0-1 16,4 1 2-16,-2 1-1 0,1 0-2 15,1 0-2-15,1 0-2 0,0 0 0 0,0 1-2 16,0 2-9-16,0 0-12 0,0 0-22 16,0-2-23-16,1-1-29 0,4 0-29 15</inkml:trace>
  <inkml:trace contextRef="#ctx0" brushRef="#br0" timeOffset="-212404.32">12789 11398 0 0,'0'3'3'16,"0"-2"3"-16,1 0-5 0,-1 1 52 16,0-2-14-16,0 0-25 0,0 0 7 15,0 0 10-15,0 0 12 0,2 0 13 0,-2 0-14 16,0 0-13-16,0 0-3 0,0-2 0 15,0 1-7-15,-5 1-7 0,2 0 1 16,-2 0-2-16,2 0-1 16,2 0-5-16,-1 4 0 0,-1 3-3 0,2 5 4 15,-2 0 0-15,3 3-1 0,0 4 0 16,0-2-2-16,0 1-2 0,0 1-1 15,3-1 2-15,0-1-2 0,0 0 0 16,0-3 1-16,-2-1-2 0,-1-1 1 16,0-3-6-16,0 0 3 0,0-3-3 0,0 1-3 15,0-2 0-15,0-2 2 0,0 0-6 16,0-3-4-16,0 0-14 0,0 1-4 15,0-1-12-15,0 0-1 0,0 0-26 16,0-3-53-16</inkml:trace>
  <inkml:trace contextRef="#ctx0" brushRef="#br0" timeOffset="-211600.27">12841 11357 2 0,'-3'0'8'0,"2"0"-8"0,-1 0 0 15,-1 0 9-15,2 0 111 0,-1 0-88 16,2 0 2-16,-3 0 1 0,1 0-16 15,2 0 3-15,0 0-2 0,0 0-2 16,0 0-7-16,5 0-1 0,7 0 7 16,1 0-5-16,2 0-7 0,4 0-4 15,4 1 3-15,4 2-2 0,5 1-2 16,2 2 0-16,3-3 1 0,-2 2 1 15,0 1-5-15,-5-1 1 0,1-1 1 0,-5-3-5 16,-6 2 3-16,-4-3 2 0,-5 2 1 16,-5 0-2-16,0-2-1 0,-1 0 3 15,-2 0 2-15,1 0-1 0,3 0-2 16,-3 0 2-16,1 0 1 0,1 0 0 15,0 0 3-15,2 0-5 0,3 0 7 0,0 0 16 16,-4 0-8-16,0 0-14 16,-7 0 2-16,0 0 6 0,0 0 14 15,0 0-17-15,0 0-3 0,0 0 0 16,0 0-3-16,0 1 1 0,1 2 0 0,1 1 2 15,1 3 0-15,-2 2-1 0,1 0 1 16,0 2-2-16,-1 3 0 0,1 0 1 16,2 4 0-16,2 0-1 0,2 4 17 15,-2-2-14-15,1 3-1 0,-1-3-3 16,0 1 0-16,0-3-2 0,2-4 1 0,-3-1 1 15,1-1-2-15,-2-2 0 0,0-4 2 16,-1-1-10-16,-2-1 6 16,1-3 7-16,-2-1-3 0,0 0 0 15,1 0 0-15,2 0 0 0,1-3 2 0,-1-3 1 16,-2 0-3-16,-1 0 1 0,0 0 3 15,0-1-3-15,0-1-1 0,-8 1 1 16,-1 0-1-16,-3 1 2 0,-4 0-2 16,-2 0 0-16,-4 2 1 0,-8 0-1 15,-4 1-1-15,-7 2 0 0,-6 0 1 16,-1 1-1-16,0 0-3 0,6 0 5 0,8 0 0 15,9 4-1-15,8 2-2 0,9 1 0 16,4 0-18-16,4 2-20 16,0-1-8-16,9-3-30 0,0-2-72 15</inkml:trace>
  <inkml:trace contextRef="#ctx0" brushRef="#br0" timeOffset="-210827.23">13476 11505 8 0,'-2'1'5'0,"2"1"3"16,0-1-3-16,0-1 134 0,0 0-101 15,0 0-13-15,0 0-5 0,0 0-4 16,0 0 1-16,6 0-3 0,0 0-4 15,4 0-3-15,-1 0-1 0,5 0 2 16,5 1 0-16,2-1 3 0,4 1-7 16,5 1 2-16,2-2 0 0,1 0-4 15,-1 1 3-15,1-1-3 0,1 0 2 16,-5 3-4-16,1-1 0 0,-2 0 2 15,-3 0 0-15,-5-2-2 0,-6 1-1 0,-7-1 2 16,-4 0 1-16,1 1-2 0,-3-1 2 16,1 0 3-16,-1 2 2 0,-1-2-5 15,2 0-1-15,-2 0 7 0,1 0-2 16,1 0-5-16,-2 0-3 0,0 0 2 15,0 1-1-15,0 2-9 0,0-2-14 0,-6 3-11 16,3-1-20-16,-1 0-34 16,3-3-34-16</inkml:trace>
  <inkml:trace contextRef="#ctx0" brushRef="#br0" timeOffset="-210400.2">13874 11390 10 0,'2'0'1'16,"1"0"10"-16,0 0 85 0,-3-5-30 15,0 4-32-15,0-1 18 0,0 1-9 0,0-1 0 16,0 2-7-16,0-1-5 0,0 1-6 15,0 0-9-15,0 4-12 16,0 8 9-16,0 2 2 0,0 3 2 16,0 1-2-16,0 3-4 0,1 0-6 0,1 0 2 15,-1 0-1-15,-1 1-5 0,0-2 7 16,0-3-5-16,0 1 0 0,0-2-5 15,0-2 3-15,0 0-1 0,0-4 3 16,0 0-3-16,0-1-2 0,4-2 0 16,-3-1-3-16,2 0-7 0,2-3-2 0,-2 0-6 15,3-2-2-15,0-1-9 0,1 0-14 16,0 0-32-16,3-3-62 0</inkml:trace>
  <inkml:trace contextRef="#ctx0" brushRef="#br0" timeOffset="-209448.15">13965 11353 2 0,'-1'0'6'16,"-2"0"-2"-16,3 3 0 0,0 0-3 15,0 1 5-15,0-2 21 0,0-2 34 16,0 0-48-16,0 0 0 0,0 0 5 16,0 0 12-16,0 0 2 0,0 1-18 15,0-1-13-15,0 0-1 0,0 0 2 16,0 0 2-16,0 0 0 0,0 0 2 15,0 0 5-15,0 0 5 0,0 0-1 0,0 1-4 16,0-1-5-16,1 2 7 0,4 0 7 16,0 0-5-16,2-1-4 0,6 1 0 15,-1-1-7-15,2 1 0 0,6 0 0 16,0-1-5-16,5 0 2 0,2 1-1 15,1-2 1-15,-5 0 0 0,2 0-1 16,-2 4 0-16,-1-3 1 0,4-1 0 16,-1 4-1-16,4-4-1 0,7 0 1 15,3 0 15-15,-4 0-12 0,-5 0-10 16,-12 0 7-16,-7 0 3 0,-5 0-3 0,-1 0 1 15,0 0 2-15,-5 0 2 0,0 0-2 16,0 0 13-16,0 0 12 0,0-2-17 16,0 0-4-16,0 1 1 0,0 0 1 15,0 1-1-15,0-1-5 0,0-1 2 16,0 2 0-16,0 0-3 0,0 0 0 0,0 0-5 15,0 0 3-15,0 4-1 16,-3 1 1-16,1 1-1 0,0 1 1 16,1 0 1-16,1 1-1 0,0 0-1 15,0 2 2-15,0 1 0 0,0 0-2 16,0 2 0-16,0 2 3 0,0 0-3 0,0-1 3 15,0 1-3-15,-3 2 2 0,0-1-3 16,3 3 4-16,0-1-3 0,1 0 0 16,5 1 3-16,4-2-11 0,-2-1 7 15,-4-3-12-15,2 0 6 0,-3-4-17 16,-1-3 16-16,1-1 7 0,-1-3-1 0,-2-2-5 15,1 1-1-15,-1-1 10 16,0 0 3-16,0 0-4 0,0-1 0 16,0-3 2-16,0-1 0 0,0 1 5 15,0-5 2-15,-3 3 4 0,-2-2 0 0,-1 1-5 16,-5 0-3-16,1 1 5 0,-7-2-4 15,-4 0-2-15,-8 3-1 0,-4-2-1 16,-5 1-2-16,-3 1 1 0,-2 1-2 16,-4 2 2-16,2 1-1 0,4 1-1 15,5 0 0-15,5 0 1 0,8 5 1 0,1 4-17 16,5-1-15-16,3 0-9 15,5 2-33-15,4-4-45 0,3-2-60 16</inkml:trace>
  <inkml:trace contextRef="#ctx0" brushRef="#br0" timeOffset="-208876.12">14410 11555 7 0,'0'2'15'0,"0"-1"-15"16,0 0 5-16,0-1 157 0,0 0-125 15,0 0 2-15,0 0-26 0,4 1-4 16,6-1 23-16,1 1-11 0,5 1-14 15,4 0 0-15,5-2-1 0,1 2-6 16,3-2 3-16,-1 0-3 0,0 0 0 16,-3 0 2-16,-2 0-2 0,-4 0 0 15,-2 0 8-15,0-1 4 0,-5 0-10 16,-2-1-1-16,-2 1 1 0,-4-1 4 15,1 2-3-15,-4-1-1 0,-1 0-1 0,3 1-7 16,2 0-12-16,1 0-22 0,4 0-42 16,-3 0-71-16</inkml:trace>
  <inkml:trace contextRef="#ctx0" brushRef="#br0" timeOffset="-198721.54">9942 12780 4 0,'-1'0'83'0,"-1"0"-54"0,2 0-7 16,-1 0-3-16,1 0-8 0,-2 0-1 16,2 0 7-16,0-2-7 15,0-1 4-15,0 3-9 0,0-4 2 0,0 3-1 16,-1 1-2-16,1-1 0 0,-2 1-2 15,2 0 1-15,0 0 1 0,0 0 2 16,0 0-2-16,0 0-1 0,0 0-1 16,0 0 0-16,0 0 2 0,0 0 4 15,0 0 6-15,0-1 5 0,0 0-5 0,-3-2-11 16,1 1 3-16,1 0 2 0,-2-1 2 15,1 3-3-15,1 0 4 0,1 0 1 16,-2-2-5-16,2 2 1 0,-1 0-1 16,1 0-3-16,0 0 1 15,0 0-3-15,0-2 0 0,0 2-1 0,0 0-1 16,0 0 0-16,0 0 3 0,0 0 0 15,0 0-1-15,0-1 1 0,1 1 3 16,2-2 0-16,0 1 0 0,0 1 2 16,2-2-1-16,-2 0-3 0,2 2-1 15,-1-2 1-15,0 2-2 0,2 0 1 0,0 0-2 16,-1 0 1-16,1 0 1 0,2 0-1 15,-2 0-2-15,0 0 4 0,3 0-3 16,-3 0 3-16,4 0-2 0,-2 0 2 16,-2-1-1-16,1-1 0 0,0 2-3 15,-1-1 1-15,-1 1 2 0,2 0-2 16,-1 0-1-16,-1 0 0 0,-2 0 3 15,2 0-3-15,-2 0-2 0,2 1 2 16,-1 2 2-16,2-1-2 0,-1 2-1 16,4-2 1-16,-2 0-1 0,0 2 1 0,4-1 2 15,-5-1-4-15,2-1 3 0,-2 1 0 16,1-1-2-16,-1 0 1 0,0 0 2 15,0 0-1-15,-3-1-3 0,0 1 3 16,0 0 0-16,1-1-1 0,2 3-1 16,0-2 2-16,0-1 2 0,3 0-3 15,2 1-2-15,-1 0 7 0,1-1-4 16,-2 0-1-16,2 0-1 0,0 0 2 15,-2 0 1-15,-1 0-2 0,-4 0-1 16,-1 0 2-16,2 0 0 0,0 0-1 0,-4 0-1 16,2 0 1-16,-1 0 2 0,-1 0-3 15,2 1-1-15,1 1 3 0,0-1 0 16,2 0-1-16,1 1-1 0,-1 0 2 15,0 1 0-15,-1 2-1 0,1-3-1 16,2 0 2-16,-1 1-2 0,0-2 2 0,-3 1-1 16,-1-1 0-16,0 0 0 15,1 0 0-15,2 2-1 0,-3-1 1 16,3-2 2-16,-1 1-2 0,1 0-1 15,-1-1 1-15,-2 2 1 0,3 1-1 0,-2-3-1 16,1 2 1-16,1-1 2 0,-1-1-2 16,0 0-1-16,2 1 2 0,0-1 0 15,0 0 0-15,4 0-3 0,0 0 3 16,0 0 1-16,0 0-2 0,-3 0-2 15,-2 0 2-15,-2 0 2 0,3 1-3 0,-3-1 0 16,-1 0 1-16,4 3 2 0,-3-3-3 16,-1 0 1-16,3 0 0 15,-1 0 1-15,-2 0 0 0,5 0-3 16,0 0 3-16,4 1 0 0,-3 1-1 15,1 0-1-15,-3-2 1 0,3 2 1 0,1 0-1 16,-4-2-1-16,3 0 2 0,-4 2-1 16,-1-2 0-16,-1 0-1 0,1 1 2 15,-2 0-1-15,2-1 0 0,-2 1 0 16,0 1 0-16,0-1 0 0,0 0 0 15,-1 0 0-15,2-1-1 0,1 0 2 0,3 2 2 16,-1 0-4-16,3-2 2 0,1 4 2 16,1-1-3-16,-1-1 0 15,0 0 0-15,-1 0-1 0,-2-1 1 16,0-1 2-16,-2 0-4 0,0 0 3 0,-3 0-1 15,-1 3-1-15,1-3 2 0,-1 0 0 16,-1 0 0-16,2 0-2 0,0 0 1 16,-1 0 2-16,3 0-2 0,-4 0-1 15,5 0 2-15,4 0 1 0,-1 0-1 16,0 0 0-16,1 0 0 0,-4 0 2 0,2 0-2 15,1 0-2-15,0 0 2 0,-3 0 0 16,-1 0-1-16,1 0-1 0,-3 0 1 16,2 0 1-16,1 0-1 15,-3 1-1-15,2-1 1 0,1 0 2 0,0 3-3 16,2-1 0-16,1-1 2 0,1 1 0 15,-3-2-1-15,4 2-1 0,-1-1 2 16,-1 0-2-16,-1 1 1 0,1 0 1 16,-3 0-1-16,0-1-1 0,1 3 1 15,-3-4 1-15,2 0-1 0,1 2-1 0,-1-1 1 16,0 1 1-16,-1 1-1 0,1-3-1 15,-2 1 1-15,4 1 1 0,2-2-1 16,-1 0 0-16,2 2 0 0,1-2-1 16,-1 0 1-16,-2 0 3 0,4 0-3 15,-2 0-3-15,-4 0 4 0,-1 0 1 16,1 1-2-16,-6-1-3 0,2 2 3 15,0 0 3-15,-3-2-5 0,2 0 1 16,1 0 1-16,-1 0 3 0,4 0-3 16,-2 1-2-16,3-1 2 0,-1 0 2 0,2 0-2 15,-1 0-2-15,1 0 2 0,5 1 2 16,-3-1-2-16,0 0-2 0,-1 1 2 15,0-1 2-15,1 0-2 0,-1 1-2 16,2 0 4-16,-7-1-2 0,1 1 0 16,1 1-2-16,-3-2 2 0,0 0 2 15,2 1-2-15,-3-1-2 0,2 2 2 16,-1-1 2-16,2-1-2 0,0 0-2 15,1 0 2-15,3 0 2 0,1 0-2 16,-1 1-2-16,2 0 4 0,-4-1-2 16,-2 0 0-16,7 0-2 0,4 0 4 0,1 0-2 15,-3 0 0-15,-6 0-2 0,-2-3 4 16,0 3 0-16,2-2-3 0,0 1 0 15,2 1 1-15,0-2 1 0,-1 0-1 16,-3 2-1-16,1 0 1 0,-4 0 0 16,0-2 1-16,1 2-2 0,1 0 1 15,1-2 1-15,0 2-1 0,2-2-1 16,0 0 1-16,-2 1 2 0,5-1-2 15,3 0-1-15,0 0 1 0,-2 1 1 16,-4 0-2-16,-5 1 1 0,2 0 1 0,1-1 0 16,2-1-2-16,-4 1 0 0,-1 0 1 15,2-1 2-15,0 0-2 0,-2 1-2 16,3 1 3-16,0-2 0 0,8 2-1 15,3-3-1-15,-1 1 2 0,4 1-2 16,-5-1 1-16,-1 1 0 0,0 1 0 0,0-1 0 16,5 1 0-16,-7 0 0 15,1 0-1-15,-6 0 2 0,-3 0 0 16,-1-1-2-16,3 1 1 0,2-2 1 15,-4 2-1-15,2-2-1 0,-1 1 1 0,0 0 2 16,4 0-3-16,-1-1 0 0,10 2 1 16,4-1 1-16,3-2 0 0,3 2-3 15,-5 0 3-15,-3 1 0 0,0-1-2 16,5 1 1-16,-3 0 0 0,-2 0 1 15,-4 0-2-15,-4 0 0 0,-4-1 2 0,-5 1 0 16,-2 0-1-16,1-2 0 0,0 1 0 16,-1-1 2-16,2 1-2 15,0-1-1-15,3 2 1 0,2-1 1 16,3-1-2-16,0 0 0 0,3-1 1 0,0 1 1 15,3-2-1-15,9 2-1 0,-1 0 5 16,0-1-3-16,-10 3 0 0,-4 0-3 16,-3 0 3-16,0 0 0 0,-4 0-1 15,3-2-1-15,-1 2 2 0,-5-1-1 16,2-1 2-16,1 1-1 0,2-2 0 0,0 1 1 15,2 0-3-15,3 1 0 0,-2 0 1 16,2-1 2-16,7 1-3 0,6-1 0 16,2 2 2-16,0 0 0 15,-6 0-1-15,-3 0-2 0,-3 0 3 0,-4 0 0 16,-3 0-2-16,-2 0 0 0,0 0 3 15,-2 0-1-15,0 0-1 0,3 0-1 16,-3-1 2-16,3 1 0 0,1 0-1 16,-1 0-2-16,3 0 3 0,7 0 0 15,4 0-2-15,6 0 4 0,2 0 4 16,-3 0-6-16,-8 0-1 0,-6 0-1 0,-2 0 2 15,0 0 0-15,8 0-1 0,5 1 0 16,0-1 2-16,-5 0 0 16,-8 0-4-16,-3 0 2 0,2 0 2 15,3 0-2-15,0 0 0 0,0 0 0 0,-2 0 0 16,2 0 1-16,3 0-2 0,6 0 1 15,5 0 0-15,-2 0 1 0,2 0-2 16,-7 0 1-16,-5 0 0 0,2 0 0 16,2 0 0-16,-1 0 0 0,3 0-2 15,-1 0 4-15,-5 0-2 0,-6-1-4 0,-1-1 8 16,1 1-3-16,-4 0-2 0,1-1 1 15,3 1 0-15,-3-2 1 0,-1 1-1 16,2-1-1-16,-2 1 1 0,3 1 1 16,1 0-2-16,0 0 1 0,6-1 0 15,5 2 0-15,4 0 0 0,0-1-2 16,-4 1-2-16,-7 0 5 0,-5-1-6 15,1 1 5-15,0 0-1 0,4 0 1 16,3 0 0-16,-3 0 0 0,-3 0-6 16,-4 0-4-16,-2 0 14 0,1 0-5 0,3 0 0 15,2 0 1-15,-3 0 0 0,4-1-1 16,6 0 2-16,1 1-1 0,-1-3-2 15,1 3-4-15,-7 0 6 0,-1 0 1 16,3 0-5-16,3 0 5 0,-3 0-1 16,0 0-1-16,-4 0 0 0,-4 0 1 15,0 0 1-15,4 0-1 0,0 0-1 16,0 0 0-16,7-1 2 0,3 1 0 15,-3-1-2-15,-4 0-4 0,1 1 4 16,-5-3 5-16,5 3-6 0,-3-1 0 0,-2 0 3 16,-1 0 2-16,1-1-5 0,2 1 2 15,3-2 0-15,0 3 2 0,-2 0-4 16,-4-2 0-16,-2 2 6 0,0 0-2 15,5 0-4-15,-2-1 0 0,-2-1 4 16,4 1-1-16,-2-2-1 0,4 2-1 16,4 0 1-16,6 0 1 0,1 1 1 15,1 0-4-15,-6 0 3 0,-10 0 0 16,2 0-2-16,-4 0 1 0,1 0 1 15,3 0 0-15,-4 0-2 0,1 0 2 0,-2-2 1 16,0-1 1-16,-1 0 1 0,-1 2-2 16,-1-1-1-16,0 0 2 0,0 1-1 15,0 1-2-15,0-2 2 0,0 2 0 16,0 0-1-16,0 0-1 0,0 0 0 15,0 0-1-15,0 0-2 0,-1 0 1 16,-1 0-3-16,2 4-4 0,0 0-11 16,0 3-15-16,0-3-23 0,0-4-70 15,0 0-172-15</inkml:trace>
  <inkml:trace contextRef="#ctx0" brushRef="#br0" timeOffset="35335.85">2195 10773 36 0,'2'-2'32'0,"1"1"-23"16,-2-1-72-16,-1 1 115 0,0 0 105 0,0-3-134 16,0 4-4-16,-1-2 13 0,-2 0-8 15,3 0 3-15,0 0 0 16,0 0 0-16,0 1-9 0,0 0 1 0,-2-1-3 15,2-1-4-15,0 2 6 0,-3 0-1 16,3 1 0-16,0 0-2 0,0 0 0 16,0 0 1-16,0 0-4 0,0 0 0 15,0-1-2-15,0 1 0 0,0 0 2 16,0 0-5-16,0 0 2 0,0 0 3 15,0 0-3-15,0 0 0 0,0 0-4 0,0 0 2 16,0 0-1-16,0 0-1 0,0 0-2 16,0 0-3-16,0 0 2 0,0 0-3 15,0 0 1-15,0 0 0 0,0 3 1 16,0 6 1-16,0 2 3 0,-1 0-2 15,-1 2 1-15,-1 1-2 0,0 0 1 16,3-1 2-16,-3 6-2 0,3 0 1 16,0 3-2-16,-2 2 1 0,1 0 1 15,-1 4-4-15,2 1 0 0,-3 2 3 16,1 2 0-16,1-1-1 0,-2 0-2 0,1-1 2 15,2 0 0-15,0-3 0 0,0 0-3 16,0 0 3-16,0 0 2 0,0-4-3 16,0 2-1-16,0-4 1 0,0-2 0 15,0-1 1-15,0-3-2 0,0-2 0 16,0-2 2-16,0-2-1 0,0-1-1 0,0-1-1 15,0-3 2-15,-1 0 1 16,1-4-1-16,0 0 3 0,0-1 1 16,0 0-2-16,0 0 1 0,0 0 1 15,-2 0 1-15,-1 0-3 0,2 0-1 0,-4 0 0 16,3-2 0-16,-2-3-3 0,1 0-5 15,-1 0-2-15,3 1-7 0,1 0-6 16,0 0-13-16,0 0-10 0,1 0-17 16,6-1-42-16,-1 3-98 0,-3 0-77 15</inkml:trace>
  <inkml:trace contextRef="#ctx0" brushRef="#br0" timeOffset="36052.89">1747 11452 0 0,'0'0'4'0,"0"0"0"0,0 0 131 15,0 0-108-15,0-2-4 16,0 0 16-16,0 0-4 0,0 2-7 0,-1-2-9 15,1 2 5-15,0-1 1 16,-2 1 5-16,1-1-2 0,-1 1-2 0,0-1-4 16,-1 1 2-16,2 0-4 0,-2 0 0 15,1 0-1-15,1 0-1 0,-2 0-5 16,3 0 2-16,-2 0-3 0,2 0-3 15,-2 0 1-15,2 0 0 0,0 0-1 16,0 0-5-16,0 0-1 0,0 0-4 0,4 0 3 16,9 0 3-16,5 2 7 0,3-1-8 15,4-1-2-15,6 0 3 0,3 0 1 16,8 0-3-16,5-2-2 15,5-3 2-15,6 2-1 0,2-2-1 0,2 3 2 16,2-2-2-16,-4 1 1 0,-1 2-3 16,-6 0 0-16,-2 1 2 0,-6 0-2 15,-6 0 0-15,-4 3-3 0,-4 1 3 16,-1-2 2-16,-5 1-3 0,1-1 3 15,-4 0-1-15,1 0 1 0,0-2-2 0,0 1 1 16,2-1 1-16,-5 0-3 0,0 0 2 16,-4 0 0-16,-2 0 1 0,-6 0-1 15,-2 0 0-15,-1 0-1 16,-5 0 2-16,1-1 1 0,-1 1 0 0,0 0-1 15,0 0-1-15,-1-2-2 0,-4 2-2 16,-1 0 3-16,-2-2-6 0,-1 2-7 16,2 0-13-16,0-1-14 0,-1 0-24 15,2 0-44-15,-8 0-168 0,1 1 121 16</inkml:trace>
  <inkml:trace contextRef="#ctx0" brushRef="#br0" timeOffset="36864.94">1716 11778 8 0,'0'-2'147'0,"0"-1"-44"15,0 1-71-15,0-3 18 0,0 2-1 16,0 1-11-16,0 0-10 0,0 0-2 16,-1 1 1-16,-1 1-3 0,2-2-4 0,0 2-1 15,0 0 2-15,0-1-4 16,0 1-3-16,0 0-9 0,0 0-4 15,3 0 0-15,7 0 2 0,5 0-2 16,2 0 3-16,6 0-2 0,4 0-1 16,4 0 1-16,6 0 1 0,5 1-1 0,4-1-3 15,7 2 2-15,4-1 2 0,2-1 4 16,5 0-4-16,-1 0-3 0,3-4 1 15,-3-3 1-15,2 1-1 0,-6-1-2 16,-2 2-2-16,-2 2 2 0,-6 0 1 16,-4-1-2-16,-6 1 1 0,-6 1 2 0,-12 1 1 15,-4 1-4-15,-3 0 1 0,-4 0 2 16,-4 0 1-16,-2 0-4 15,0 0 2-15,-3 0 2 0,-1 0-2 16,2 0 0-16,-1 0 0 0,-1 0 0 0,2 0 0 16,-2 0-2-16,0 0 1 0,0 1 1 15,0 0-2-15,0 2-4 0,0-2-10 16,0 1-3-16,-3-1-7 0,1 0-12 15,-4-1-26-15,-2 0-38 0,-3 0-191 16</inkml:trace>
  <inkml:trace contextRef="#ctx0" brushRef="#br0" timeOffset="37519.98">2186 11871 0 0,'2'-1'0'0,"-2"0"9"16,0-3 213-16,0 3-158 0,0-2-19 15,0 0 9-15,0 1-5 0,0-1-6 16,0 1-10-16,0 2-1 0,0 0-6 16,0 0 0-16,0 0-2 0,0 0-8 15,0 0-8-15,0 2-2 0,0 9 2 16,1 5 3-16,-1 4 0 0,0 4-3 0,0 2-3 15,0 5 0-15,0 6-2 0,0 8-1 16,0 10-1-16,0 6 2 0,-5 0 5 16,-1-6-3-16,5-10-2 0,1-7 0 15,0-3-1-15,0-1 6 0,0-5-2 16,0-1-1-16,0-4 0 0,1-6-2 15,-1-4 3-15,0-7-4 0,0-2-1 16,0-3 0-16,0-2 1 0,2 0 0 16,-1 0 2-16,-1 0 1 0,0 0 2 15,0 0 0-15,0 0-3 0,0 0 0 0,0 0 0 16,0 0-3-16,0 0-1 0,0 0 0 15,0 0 1-15,0 0-2 0,0 0 0 16,0 0-8-16,0 0-12 0,3 0-25 16,5 0-35-16,3-2-44 0,0 2-286 15</inkml:trace>
  <inkml:trace contextRef="#ctx0" brushRef="#br0" timeOffset="177443.98">11121 11595 24 0,'-2'-1'27'0,"0"1"-11"16,1-1 0-16,-1 1-6 0,2-1-3 16,-3 0 4-16,0 1-3 0,3 0 0 15,-3 0-5-15,0 0-3 0,1 0 2 0,1 0 2 16,-2 0-2-16,1 0 44 0,1 0-17 15,-2 0-15-15,1 0 10 0,2 0-7 16,-3 0-7-16,3-2-4 0,-2 2-4 16,2 0-1-16,0 0-1 0,0 0-5 15,-1 0-16-15,1 0-14 0,-3 0 3 0,1 0 5 16,2 0 4-16,0 0 8 0,0 0 10 15,0 0 8-15,0 0 21 16,0 0 17-16,0 0-13 0,0 0-5 16,0-1 1-16,0-2-5 0,0-1 5 0,0 0-1 15,2-1-2-15,-1 1-5 0,1-1 3 16,-2 1-3-16,0 0-6 0,0 1 4 15,0 0-6-15,0-1-1 0,0 3-3 16,0 1 1-16,0-1-3 0,0 0 0 16,0 1-1-16,0 0 0 0,0 0-1 0,0 0-3 15,0 0-1-15,0 0-1 0,0 0 5 16,0 1 0-16,-2 1 1 0,2 3 0 15,0-2 3-15,-1 1-4 16,-1 0 4-16,2 2 1 0,-1-1-3 0,-1 1 0 16,1 2-1-16,-1-1 0 0,0 2-1 15,1 0 0-15,-1 4-1 0,-2 1 2 16,-3 1 1-16,3 1 21 0,-4 1-20 15,2 1 0-15,0 1-1 0,-1 1 2 16,1 0-4-16,-1 0 0 0,5-1 2 0,-1 2-2 16,3-2-1-16,0 0 2 0,0 0 1 15,0-1-1-15,0 0-1 0,5-5 1 16,-1-2 1-16,-1 1-2 0,-1-6 0 15,-1 3 2-15,2-6 0 0,-3 0-1 16,0-1 0-16,0 1-1 0,0-1 4 16,0-1-1-16,0 3 0 0,0-3 0 15,0 0-3-15,0 1 0 0,0 0 1 16,0-2-2-16,0 1 2 0,0 0-1 15,0-1 0-15,0 0-1 0,0 0 3 0,0 0-2 16,0 0-1-16,0 0 2 0,0 0 0 16,0 1-2-16,0 2 2 0,0 1 0 15,0-2 0-15,0 0-2 0,0 1 0 16,0 1 1-16,4-1 1 0,-1 1-3 15,3-1-2-15,0-1-7 0,0 2-13 16,5-1-7-16,-2-2-32 0,2-1-62 16,-3 0-105-16</inkml:trace>
  <inkml:trace contextRef="#ctx0" brushRef="#br0" timeOffset="178073.02">10752 12019 45 0,'-3'0'26'16,"1"0"27"-16,-1-2 7 0,1 0-17 15,1 1-12-15,-1-1-5 0,1 2-4 0,-2-1 0 16,3 1-10-16,-2 0-4 0,-1 0-1 15,0 0-2-15,1 0 9 0,1 0 1 16,-1 0 4-16,2 0-1 0,-1 0-3 16,1 0 6-16,0 0-2 0,0 0-1 15,0 0-10-15,6 0-8 0,6 0 5 0,4 0 5 16,5 0 1-16,3 0-5 0,5 0 0 15,4 0 0-15,1 0 1 16,5 2 0-16,4-1 0 0,-3 1 1 16,2 1 0-16,-3 0-2 0,-2 2-3 0,-3-1 1 15,-3 1-4-15,-3-1 1 0,-6-1 0 16,-4 2 0-16,-5-3-2 0,-7-1 1 15,-3 3 0-15,-1-4 0 0,-1 2-1 16,-1 1 0-16,2-2 1 0,-2 2 0 16,0-1-1-16,0 1 0 0,0 1 3 0,0-1-3 15,0 1-2-15,0 0 0 0,0-1-2 16,0 2-1-16,0-1-4 0,0-1 0 15,0 1-5-15,0 0-5 16,0-1-8-16,0 1-6 0,0-1-7 0,0-1-30 16,0-1-51-16,-2-1-65 0</inkml:trace>
  <inkml:trace contextRef="#ctx0" brushRef="#br0" timeOffset="178704.05">10798 12241 47 0,'-1'-2'44'16,"-3"-2"16"-16,3 2-9 0,-1 1-10 15,1-2-13-15,-1 0-6 0,1 2 5 0,1-1-6 16,-2 2-1-16,2 0-6 0,0 0-4 16,-1-2-1-16,1 0 4 0,0-1-1 15,-2 2 3-15,2 1 2 0,0 0-1 16,0 0-6-16,0 0-6 0,0 0-1 15,0-2 0-15,0 1-1 0,6 0 4 16,4 1-2-16,2 0 0 0,2-1 0 16,5 0-3-16,5 1 5 0,7 0-1 15,5 0-5-15,3 0 3 0,0 0 1 16,4 0-2-16,-3 0 3 0,1 0-1 0,-4 5-2 15,-5 0 0-15,-5-1-2 0,-6 1 0 16,-5 0 1-16,-7-3 0 0,-3-1-2 16,-4 0 0-16,1-1 3 15,-3 0-1-15,0 0 0 0,0 0 0 0,0 1 4 16,-3 0 1-16,-5-1-11 0,2 1 4 15,0 0 3-15,1 2-2 0,2-1-2 16,0 2-2-16,-2 0-7 0,4-1-14 16,-1 1-14-16,1 0-18 0,1 0-32 15,-2-1-101-15</inkml:trace>
  <inkml:trace contextRef="#ctx0" brushRef="#br0" timeOffset="179448.08">10986 12341 21 0,'0'-3'35'0,"0"1"41"0,1 0-4 15,-1 0-12-15,0-1-10 0,0 0-9 16,0 3-7-16,0 0-9 0,0-1 2 15,0 1-4-15,0-1-10 0,0 1-1 16,0 0-2-16,0 0-4 0,0 0-1 16,0 1-3-16,0 6 17 0,-1 3-6 0,-4 2-6 15,2 2 1-15,-3 3-2 0,0 0 0 16,-1 4-5-16,0 1 2 15,-3 2-1-15,3 3 4 0,-1 0-6 16,2-1 0-16,2 2 2 0,1-4-3 0,3 0 2 16,-1 3 0-16,-4-1 0 0,1 0 35 15,0-4-25-15,1-6-9 0,2-5 0 16,1 1-2-16,0-4 1 0,0-1 0 15,0-1 0-15,-2 1-1 0,2-4 0 16,0 1 2-16,0 1-2 0,0-3 0 0,0 1 0 16,0-1 1-16,0-2 0 0,0 0 0 15,0 0 0-15,0 0 1 16,0 0-4-16,0 0 4 0,0 0-2 15,0 0-2-15,0 0 3 0,0 0-2 0,0 0 1 16,0 0 1-16,0 0 0 0,0 0-1 16,0 0-1-16,0 0 2 0,0 0 0 15,0 0-2-15,0 0 0 0,0 0 2 16,0 0 0-16,0 0-3 0,0 0 3 15,-1 2-2-15,1 0 2 0,-2 0-3 16,2 2 4-16,0-3-4 0,0 2 2 0,0 0 2 16,0-2-2-16,0-1-2 15,0 0 3-15,0 0-2 0,0 0 1 16,0 0 2-16,0 0-4 0,0 0-20 15,0 0-20-15,6 0-23 0,4-3-51 0</inkml:trace>
  <inkml:trace contextRef="#ctx0" brushRef="#br0" timeOffset="180692.17">12491 11581 39 0,'0'0'34'0,"-1"0"29"16,1 0 1-16,-2-1-17 0,2 1-5 15,-3-1-11-15,1 0 12 0,1 0-12 0,1 1-12 16,0-2-1-16,0 2-5 0,0 0-4 16,0 0-6-16,0 0-2 15,0 0 0-15,-2 3 3 0,-1 5 2 16,2 4 3-16,-3 4 0 0,1 2-3 0,-3 4 2 15,2 2 33-15,-3 0-34 0,4 2-4 16,0 0 2-16,0 1 4 0,0-1-3 16,1 0-5-16,2-3 1 0,0-1 0 15,0 1-1-15,0-3 2 0,0-2-2 16,0 0-2-16,0-6 3 0,0-1 0 0,0-5-2 15,3-2-1-15,-3-3 2 0,0-1-1 16,2 1 2-16,-2-1 4 0,0 0 0 16,0 0 3-16,0-3-8 15,0-1-6-15,0-5-3 0,0 3-10 0,0-2 0 16,3 2-11-16,0 0-19 0,2 0-11 15,-2 2-44-15,3 1-77 0</inkml:trace>
  <inkml:trace contextRef="#ctx0" brushRef="#br0" timeOffset="181316.2">12181 11967 27 0,'-2'2'33'15,"-1"-2"-20"-15,-1 0 1 0,1 0 14 16,0 0 1-16,-1 0 5 0,1 0 8 16,0 0-7-16,2 0-7 0,-1 0 0 0,2 0-1 15,0 0-2-15,0 0-6 0,-1 0 3 16,-1 0-1-16,2 0-4 0,0-1 4 15,0 1-4-15,0 0-5 0,0-1-3 16,3 1-6-16,8-2-1 0,6 0-1 16,5 2 1-16,4 0 1 0,2 0 2 15,6 0-3-15,5 0 5 0,4 0-1 16,4 0 3-16,-1 0-2 0,2 0 0 15,-3 2 1-15,-4 2-4 0,-4 0-1 16,-5-1-2-16,-5 2-2 0,-6-1 1 0,-4-1 1 16,-7-1-2-16,-6 0 1 0,0-1 0 15,-3 0 2-15,-1-1-5 0,2 3 0 16,-1-1 1-16,-1 0-1 0,2 1 0 15,-1 0 0-15,2 1-2 0,2 1-1 16,1-1 1-16,-3-1-2 0,0 1 1 0,1-1-6 16,-1-2-3-16,-3 1-1 15,3 1-1-15,-3-2-5 0,0 3-1 16,0 0-5-16,-3-1-7 0,-4 0-23 15,3 1-44-15,-4-4-66 0</inkml:trace>
  <inkml:trace contextRef="#ctx0" brushRef="#br0" timeOffset="181861.23">12218 12216 47 0,'-3'-2'31'0,"0"-3"42"0,1 4-26 16,-1-2-4-16,3-1 0 0,-3 1-7 16,3 2-8-16,0-2-1 0,0 2-3 15,0 1-2-15,0-2-2 0,0 1-1 16,0 0-9-16,6-4-2 0,5 1 1 0,3 1 9 15,5-1-4-15,3 0 1 0,-1-1-3 16,6 2 3-16,2-1-4 0,1 2-3 16,1 1-3-16,0 1 0 15,-4 0-1-15,0 0-4 0,-4 0 0 0,-3 1 1 16,0 3 0-16,-3-1-3 0,-4 2-3 15,-1 1-2-15,-2-2-5 0,-3 1 4 16,1-3-4-16,-2 3 1 0,0-2 1 16,-1 2-2-16,1-2-1 0,1 0-1 15,-3 1-3-15,1-2 1 0,-2 3-7 0,-3-3-8 16,1 3-16-16,-1-1-22 0,0 0-30 15,0 0-40-15</inkml:trace>
  <inkml:trace contextRef="#ctx0" brushRef="#br0" timeOffset="182432.27">12457 12282 64 0,'0'-2'59'16,"0"-1"0"-16,0 1 17 0,-2 0-31 15,1 1-7-15,-1 0 3 0,2 1-10 16,0 0-10-16,0 0-11 0,0 0-7 16,0 0-1-16,0 6 9 0,0 3 1 15,0 2 3-15,0 5-5 0,0 2-2 16,-3 1-5-16,2 3 0 0,-4 2 0 15,3-1-3-15,1 5 1 0,-1-3-2 16,1 2 2-16,1 1 0 0,0-2-2 0,0-2 2 16,0-2 0-16,0-2-1 0,0-1 0 15,0-5-1-15,1-1 2 0,1-5 0 16,-2-3-2-16,0 0 1 0,0-3 1 15,0 0 0-15,0-2-1 0,0 1 0 16,0 0 0-16,0 0 1 0,0 0-2 0,0-1 0 16,0 0-2-16,0 1-3 15,1 0 0-15,-1 0 0 0,0 0 1 16,0 0 6-16,0 0-6 0,0 0 1 15,0 2 1-15,0-1-5 0,0 0-3 0,0 1-17 16,2-2-22-16,4-1-61 0,2 0-91 16</inkml:trace>
  <inkml:trace contextRef="#ctx0" brushRef="#br0" timeOffset="183529.33">13655 11583 47 0,'0'0'44'0,"0"0"-3"15,0 0 16-15,0 0-35 0,0 0-1 16,0 0 7-16,0 0-9 0,0 0-5 0,0 0 0 16,0 0 7-16,0 3 7 0,0 0-3 15,-3 1-3-15,-1-1-3 0,-1 2-1 16,2 0-1-16,0 0-8 0,-2 3 3 15,0 1-4-15,1 2-3 0,-1 4-1 16,2 4-3-16,0 2 6 0,-3 3 16 16,4 3-17-16,-2-2-4 0,-1 3 1 15,2 3-1-15,-3 0-2 0,-1-1 2 16,1 1-1-16,5-3 0 0,-4-5-2 15,3-1 3-15,1-4-1 0,-2-3 0 16,3-1-2-16,-2-1 2 0,2-3-2 0,0-3 1 16,0-2-1-16,0-1 1 0,0-2 2 15,0-1-2-15,0 0 1 0,2 0 1 16,-1-1 1-16,2 1 0 0,1-1-2 15,-3 1-1-15,2-1 1 0,-3 2-1 16,3-2-2-16,-1 1 0 0,-1-1 0 16,-1 0 0-16,0 1-2 0,0-1 5 15,0 0-2-15,0 0 0 0,0 0-1 16,0 0 1-16,0 0 0 0,0 0-4 15,0 0-5-15,0 0-7 0,0 0-7 0,0 0-7 16,0 0-8-16,0 0-7 0,0 0-27 16,0 0-77-16</inkml:trace>
  <inkml:trace contextRef="#ctx0" brushRef="#br0" timeOffset="184125.36">13248 12035 34 0,'-2'-1'22'0,"-1"1"13"0,-2-2 23 16,4 0-7-16,-2 1-2 16,1-1-5-16,1-1-3 0,1 2-2 15,0 0-11-15,0-1-5 0,6 1-8 0,2-2-4 16,6 1-1-16,6 0-1 0,3 1 4 15,3-1-2-15,5 0-5 0,5 2 1 16,3-2 0-16,-1 2-2 0,4 0 2 16,-1 0-1-16,-1 0 0 0,2 0 1 15,-3 0-7-15,-1 1 1 0,-4 3 1 0,-1 0 0 16,-2-1-2-16,-6 1 0 0,-5 0 1 15,-5 0 0-15,-4-1-1 0,-4 1-2 16,-3-3 1-16,-4 0 0 16,0 1-1-16,0-1 3 0,0 0-2 0,0 3-4 15,0-1-6-15,0 1-4 0,0 0-6 16,-1 0-6-16,-2 1-16 0,-1-2-19 15,0 1-55-15,-2-3-91 0</inkml:trace>
  <inkml:trace contextRef="#ctx0" brushRef="#br0" timeOffset="184604.39">13313 12236 45 0,'-2'0'33'0,"1"-3"40"0,-1 1-11 16,2-1-17-16,-3 2 0 0,3 0-8 15,0 0-7-15,0 1-4 0,0 0 3 0,0-2-8 16,0 2-8-16,2 0-9 0,8 0-1 16,7 0 9-16,5-2-1 0,5-1-4 15,4 0 0-15,3-2-1 0,4 2 1 16,3-3-3-16,2 2 2 0,1-1-4 15,-1 2-1-15,-3-2 0 0,-4 3 0 0,-4-1 1 16,-5 0-2-16,-2 2-1 16,-8 0 2-16,-3 1-2 0,-7 0 2 15,-4 0-1-15,-3 0-1 0,0 0 1 16,0 0-6-16,0 0-12 0,-1 0-5 15,-8 2 3-15,-1 4-20 0,1-1-14 0,0 1-38 16,1-1-71-16</inkml:trace>
  <inkml:trace contextRef="#ctx0" brushRef="#br0" timeOffset="185633.45">13548 12295 50 0,'0'-4'130'0,"4"3"-79"0,-3-1 1 0,-1 1-10 16,2 0 2-16,1 0-7 0,-2-1-14 15,2 1-6-15,0 1 2 0,1 0-6 16,0 0-4-16,1 7 4 0,-4 2-4 16,-1 4 1-16,0 5-4 0,0 0 0 15,-3 3-4-15,-1 3 0 0,-3-1-1 0,3 0 1 16,1 2-1-16,0-1-1 0,1 1 0 15,1-2 2-15,1 0-1 0,0-3-1 16,0-5 0-16,0 0 2 16,0-5 0-16,0-2 0 0,0-1 1 0,0-4 4 15,0-3 0-15,0 0 0 0,1 0 6 16,-1 0 3-16,0 0-7 0,0 0-4 15,0 0-1-15,0 0-1 0,0 1-2 16,0-1-2-16,0 1-2 0,0 2 0 16,0 0 0-16,0 2 3 0,0-1-1 0,0 0 2 15,0-1 0-15,0 2-2 0,0-3 1 16,-1 0 1-16,-3-1 0 0,4 2-1 15,-1-3 0-15,1 0 1 0,0 1-1 16,0-1 0-16,0 0 0 16,0 0 2-16,0 0-2 0,-2 0-2 0,1 3-1 15,1 0 5-15,-3 0-2 0,3-1-1 16,0 1 0-16,-2-1 1 0,1-1 1 15,1 1-2-15,0-2 1 0,0 0 2 16,0 1-1-16,0-1 0 0,0 0 0 16,0 0 2-16,0 0-1 0,0 0-3 0,0 0 0 15,-2 2 0-15,0 0-1 0,2 3 2 16,-3-2-1-16,2-1 0 0,-1 1 1 15,2 1 0-15,0-3-1 0,0 1 2 16,0 0-1-16,0-1 0 0,-3 1 0 16,2-1 1-16,-1 2 0 0,1-1-2 15,1 2 1-15,-2-1 0 0,-1 0 1 16,3-3-2-16,0 2 1 0,0-1 0 15,0-1 0-15,0 1-1 0,0 0 1 16,-2-1 1-16,2 0-1 0,0 0 0 0,0 0 0 16,0 0 1-16,0 0-1 0,0 0-1 15,0 0 0-15,0 1-1 0,0-1-3 16,0 3 7-16,0-1-3 0,0-2-4 15,0 0-4-15,0 0 3 0,0 2-1 16,0-2 3-16,0 1 0 0,0 2 1 16,0-2 0-16,0 1 3 0,0 1 0 15,0 1-1-15,0-2-2 0,0 1-1 16,0 1-2-16,0-4-1 0,0 2 4 15,0-1-1-15,-1-1 2 0,1 0 2 0,-2 0 0 16,-1 0 4-16,0 0-4 0,1 0 1 16,-1 0 1-16,0 0-2 0,2 0 3 15,-1 0-4-15,1 2-2 0,-1-2 3 16,1 2 0-16,1 0 0 0,0-1-1 15,0 0-5-15,0 1-15 0,0-2-15 0,0 3-14 16,0-2-27-16,0-1-62 16,0 0-50-16</inkml:trace>
  <inkml:trace contextRef="#ctx0" brushRef="#br0" timeOffset="186393.49">13541 12771 38 0,'0'-3'56'0,"0"1"-22"16,0 1 10-16,0 0-18 0,0-1 2 15,0 0 2-15,0 0-5 0,0-1 0 16,0-1 2-16,1 1 10 0,1-2-4 16,-2 0-9-16,0 0 1 0,0-1-9 0,-3 0-5 15,-2 1-3-15,2 1 4 0,-3-1 1 16,0 3-2-16,-1 2-1 0,1 0-8 15,1 0 1-15,1 0-4 0,2 4 1 16,1 3 0-16,1 3-1 0,0 0-1 16,0-1 2-16,0 2 1 0,1-2-2 15,4-3 0-15,1 3 1 0,0-5 2 16,2 0-3-16,-2-1 1 0,0-3 0 15,2 0 3-15,-3 0-1 0,4-4-2 16,-3-2 2-16,-3-1 1 0,-1 0-1 0,0 0-2 16,-2-2 2-16,0 1 1 0,0 1-3 15,0 0 0-15,0 3 0 0,0 0 0 16,-4 1-1-16,4 1-9 0,-3 2-15 15,0 0-23-15,2 2-45 0,-4 5-80 16</inkml:trace>
  <inkml:trace contextRef="#ctx0" brushRef="#br0" timeOffset="187433.55">12535 12799 0 0,'-2'-1'25'0,"-3"1"-2"0,4-2 13 16,-4 2-5-16,0-1-9 0,1 1-4 15,-2-1-4-15,1 1 2 0,2 0 4 16,0 0-2-16,0 0-9 0,0 0 0 16,1 0 0-16,0 0-1 0,1 0-1 15,1 0 2-15,0 0 7 0,0 0 9 0,0 0-4 16,-2 0-3-16,2 0-4 0,0 0 4 15,0 0-1-15,0 0 1 0,0 0 2 16,0-3 2-16,0 0-21 16,0-1 2-16,0 1-1 0,0 0 3 0,0 0 2 15,0-1-5-15,0 0 2 0,0-1 1 16,-3 3-5-16,-5-1 0 0,-1 3 1 15,3 0 1-15,-3 0 0 0,-1 0 0 16,3 0 0-16,0 5 2 0,1 3-2 16,0 2-3-16,3-1 2 0,0 0-2 0,1 0 3 15,2 0-2-15,0-2 0 0,0 0 2 16,2-5 0-16,4 1-2 0,0-2 1 15,4-1 3-15,2 0-2 0,-1-2 4 16,1-5-3-16,1-2 2 0,-6-2 3 16,3 2-1-16,-3-1 3 0,-2-2-2 15,-2 1-1-15,-3-2 0 0,0 2-2 16,0-1 0-16,-8 1 0 0,-1 1-4 15,0 2-1-15,-2 1 1 0,3 2 0 16,0 1-3-16,2 4-4 0,0 0-12 0,6 5-15 16,-3 6-38-16,3 0-65 0</inkml:trace>
  <inkml:trace contextRef="#ctx0" brushRef="#br0" timeOffset="188674.62">10928 12855 30 0,'0'-4'34'16,"2"2"-21"-16,-2-1 59 0,0-3-21 0,0 4-33 15,0-3 6-15,0 1 1 16,0 1-7-16,-3-2 1 0,1-2 4 0,-1 3-2 16,0-2 4-16,-2 0-5 0,-1 2-5 15,0 1-2-15,-2-1 0 0,-1 1 0 16,1 1 0-16,4 2-5 0,-3 0 1 15,3 0-6-15,-3 0 0 0,1 2-1 16,2 2 0-16,1 2 0 0,-1 0-2 0,1 0 0 16,3 1 1-16,0 0-2 0,0 0 0 15,0 0 1-15,8-3 1 16,3-1 1-16,-2 0-2 0,4-3 1 15,-4 0-1-15,0 0 3 0,2-2-3 0,-3-4 2 16,0 0 1-16,-5-1 1 0,0-2-1 16,0 2-1-16,-3 1 7 0,0-1-2 15,0-2-2-15,-3 4-3 0,-3-2 2 16,-1 2-3-16,0 2-1 0,-1 0-1 15,2 3 0-15,-2 0-13 0,3 0-14 0,1 3-9 16,-1 2-23-16,2 0-79 0,0-3-112 16</inkml:trace>
  <inkml:trace contextRef="#ctx0" brushRef="#br0" timeOffset="-211191.41">17465 5004 11 0,'0'15'4'15,"0"1"-3"-15,0 2 5 0,4 2 5 16,2 5-7-16,-6 7-5 0,0 2 8 16,-4 0 39-16,-6-4-44 0,4-6-12 15,2-6 5-15,1-1 1 0,-1 1 0 0,3-3-1 16,-2 0-3-16,1 0 2 0,-1 1-14 15,-2-1-3-15,2-2 81 0,0-2-55 16,3-3-7-16,0-1-16 0,0-1 14 16,3-2-2-16,0 1-6 0,-1 0 7 15,1-1 2-15,0 2 4 0</inkml:trace>
  <inkml:trace contextRef="#ctx0" brushRef="#br0" timeOffset="-210941.4">17455 5465 3 0,'0'-2'7'0,"0"-3"-3"0,0 3 3 15,0-1-6-15,-1 1-2 0,-1 0 1 16,2 1-6-16,-1 0-9 0</inkml:trace>
  <inkml:trace contextRef="#ctx0" brushRef="#br0" timeOffset="-158137.38">17528 7463 8 0,'0'1'181'15,"0"-1"-130"-15,0 0-17 0,0 0 7 16,0 0-3-16,0 0-13 0,0 0-7 16,0 0 0-16,0 0 10 0,0 1-8 0,-5 0-11 15,4 0 0-15,-2-1 6 0,0 0-6 16,0 0 3-16,0 0-2 0,1 0-1 15,-1 0 2-15,0 0-5 0,3 0 3 16,0 0-3-16,0 0-1 0,0 0-7 16,-2 0 4-16,2 5-3 0,-1 1 1 0,-2 4 0 15,3 3 1-15,-5 2 7 0,0 0-4 16,2 1-4-16,-3 4-1 15,-2 0 4-15,2 2 0 0,-3 2-2 16,1-4-1-16,0 2 4 0,0-2-2 16,2-3-2-16,0-5 1 0,3-3-1 0,0-2-1 15,3-3 1-15,0-2 0 0,0-1 3 16,0-1 1-16,0 0 4 0,0-6 3 15,0-7-9-15,0-5-2 0,3-3 0 16,5-2 1-16,-1-3 2 0,4-1 0 16,0-3-1-16,5-4-2 0,-1-2 1 0,7-3 0 15,1 0-1-15,4-1-1 0,-1 8 1 16,2 3 0-16,-2 7-1 15,2 6-1-15,-2 0 2 0,2 4 1 16,2 5-2-16,-4 2 1 0,-1 5 1 0,-5 0-1 16,-4 4-1-16,-2 6-1 0,-5 5 2 15,-5 2 0-15,-2 1-1 0,-2 4-2 16,0 1 1-16,-8-1 1 0,-3 1-2 15,-4-2 2-15,-2 3 1 0,-3-3-1 16,-4 1 1-16,3 0 0 0,-4-3 1 0,-3 1 0 16,0-2-1-16,2-2 0 0,4-2 1 15,10-3 0-15,2-4-3 0,4-1-4 16,3-3-7-16,3-1-2 15,0-2 1-15,0 1-7 0,6 0 8 0,5-1 10 16,2 1 2-16,-1 3-1 0,0 1 2 16,1 3-1-16,-1 3-1 0,-1 2 2 15,1 3 4-15,-1 0 3 0,0 1 0 16,0-2-3-16,-2-1 11 0,2-1-8 15,1-3 0-15,-1 0-2 0,0-3 5 0,0-1-9 16,1-1-1-16,2-2 1 0,3 0-9 16,1-1-18-16,5-1-14 0,-3-1-80 15,-1-4-171-15</inkml:trace>
  <inkml:trace contextRef="#ctx0" brushRef="#br0" timeOffset="-156426.28">18689 7381 0 0,'2'0'4'15,"-1"0"-2"-15,-1 0 109 0,0 0-58 16,0-4-25-16,0 2 0 0,2-2 10 16,-2 0-1-16,2 0-14 0,-2 0-3 0,0-2 4 15,1 2-7-15,1-2 2 0,-2 1 2 16,1 1-6-16,1 0 2 0,-2-3 2 15,0 0-2-15,0 2-1 0,0-2-3 16,-3 1 2-16,-2 2-6 0,0-2 4 16,-2 4-7-16,-4 1-3 0,-2 1-2 15,-2 0 1-15,-5 0-1 0,-2 5-2 0,-3 7 1 16,-1 4-1-16,-4 3 3 15,-2 2-1-15,-1 3 3 0,-1 5 2 16,3 0 6-16,2 4-7 0,4 4 2 16,6-1-3-16,12 1 0 0,5 1-5 0,2-6 0 15,15-1 2-15,9-3 1 0,8-4-3 16,7-4 2-16,6-7 1 0,8-3 0 15,4-8-2-15,5-2 0 0,5-4 2 16,3-7-4-16,-1-3-8 0,0 3-15 16,-6 1-17-16,-7-1-28 0,-8 0-61 0,-8-2-202 15</inkml:trace>
  <inkml:trace contextRef="#ctx0" brushRef="#br0" timeOffset="-154717.18">19626 7774 61 0,'0'0'55'16,"-3"0"-18"-16,1 0-5 0,2 0-9 15,-1 0 4-15,1 0 7 0,-2 0-4 16,0 0 1-16,1 0-10 0,-1 0-2 15,1 0 0-15,-1 0 0 0,1 0-3 0,-2-1-1 16,3-1-3-16,-2-1 5 0,1 1-4 16,-1-1 1-16,2 0-8 0,-2 0-1 15,2-2 2-15,0 1-4 16,-3-3-1-16,3-2 5 0,0 2-2 0,0-4-1 15,0 1 0-15,0 0 1 0,2-4-3 16,1-3 4-16,0-1-2 0,-1-2 3 16,-1-2-1-16,1 0-4 0,1-3 1 15,-3-3-1-15,0 3 0 0,3-2-2 16,-3 2 0-16,3 1 1 0,-1 1 1 0,2 1-1 15,-1 1-1-15,2 1 2 0,-2-1-1 16,0 3-2-16,0 2 2 0,0 0 1 16,0-2 0-16,1 4-2 0,2-1 0 15,0 1 1-15,0-2-1 0,0 2 0 16,2 2-1-16,-2-1 2 0,2 4-1 15,1 4-1-15,-2 0 0 0,0 2 1 16,0 3 0-16,-1 0-2 0,1 0 1 16,3 1 0-16,-1 5 0 0,-1 4-1 15,0 3 0-15,1-1 1 0,0 2-5 0,0 2-3 16,1 0-5-16,-1 3 2 0,0 2-5 15,-1 0-2-15,0-1 4 0,0-2-10 16,-2-1-12-16,2-4 3 0,-4 1-28 16,2-5-81-16,-2-5-14 0</inkml:trace>
  <inkml:trace contextRef="#ctx0" brushRef="#br0" timeOffset="-154268.16">19451 7462 174 0,'-5'0'61'0,"3"-1"-19"15,1-2 11-15,-4-1-9 16,5 2-13-16,-1-1-4 0,-2 2-9 15,3 0-1-15,0 1 2 0,0 0-12 16,0 0-7-16,3 0 0 0,9 0 4 0,5 1 6 16,6 0-1-16,5 2-5 0,0-1 1 15,2 0-2-15,1 0-3 0,1 1 0 16,-4 2 1-16,0 2-2 0,-6 1-12 15,-2 1-9-15,0 3-11 0,-3-2-17 16,0 1-27-16,-1-3-74 0</inkml:trace>
  <inkml:trace contextRef="#ctx0" brushRef="#br0" timeOffset="-152521.06">17492 8142 8 0,'-3'1'82'16,"0"-1"21"-16,0 0-56 0,3 0 3 15,-1 0-4-15,-1 0-10 0,2 0-10 16,0 0-1-16,0 0-8 0,0 0-4 16,0 0-4-16,0 0-5 0,0 0-3 15,3 0 2-15,6 0 8 0,1 0-5 0,4 0-1 16,1 0-2-16,4 1-1 0,4-1 1 15,-1 0-3-15,3 0 2 0,1 0-2 16,-3 0-3-16,4 0-12 16,-4 1-5-16,-1 0-4 0,-2 0-2 0,-2 1 5 15,-4-1-66-15,-6-1-94 0</inkml:trace>
  <inkml:trace contextRef="#ctx0" brushRef="#br0" timeOffset="-151992.03">18424 8205 42 0,'-8'0'37'0,"2"0"126"0,-1 0-116 16,3-1 12-16,0 0-8 0,2 0-11 16,2 1-15-16,0 0-9 0,0 0-12 15,8 0 4-15,4 2 8 0,7 1 2 16,6-1-9-16,1 1-3 0,1-2-2 15,2 2-5-15,-1 0 2 0,-3 0-2 0,1 0-13 16,3 0-24-16,1-1-7 0,1-2-44 16,-5 0-129-16</inkml:trace>
  <inkml:trace contextRef="#ctx0" brushRef="#br0" timeOffset="-151648.01">19406 8237 255 0,'-2'1'101'15,"2"1"-80"-15,0-1-16 0,9 1 20 16,7-1 8-16,4-1-6 0,8 0-12 16,12 0-7-16,7-3-5 0,4-3 3 15,3 1-5-15,-1 1-32 0,3-1-75 0,1-6-56 16,-3-1 24-16</inkml:trace>
  <inkml:trace contextRef="#ctx0" brushRef="#br0" timeOffset="-68950.28">17182 6279 37 0,'0'0'8'0,"4"0"39"16,-4 0 61-16,0 0-57 0,3 0-21 15,-3 0 3-15,1-3 3 0,2 1-5 0,-3 0-4 16,2 1-8-16,-1-1 2 0,1 0-1 16,-2 1 2-16,0-1-6 0,0 1-2 15,0-1-1-15,0 2-6 0,0 0-3 16,0 0-2-16,0 0-3 0,0 0 1 15,3 0-6-15,3 0 2 0,2 0 6 0,3 1-1 16,1 2-2-16,1 1 1 0,1-2 1 16,3 3-2-16,3-3 0 15,-3 1 2-15,1-2 0 0,0 2-2 16,0-1 0-16,2 1 1 0,4-1 1 0,-1 0 0 15,6 0-2-15,-2 0 1 0,0 0 1 16,3 1-1-16,-5 0-1 0,0 0 1 16,1 1 1-16,-3-2-2 0,2 1-1 15,-3-1-1-15,-2 0 1 0,-3-1 0 16,1 2-3-16,0-3 4 0,-4 1 2 0,1 0-1 15,-1-1-1-15,-2 1 1 0,2 1 1 16,0-1-1-16,0 1-1 0,0 0 1 16,5 0 1-16,1 2-2 15,3-2 0-15,4 4 1 0,0-1 1 0,0 1-2 16,-1 0 0-16,-1-1 1 0,-5 0 1 15,-1-2-2-15,-1 2 0 0,-4-2 0 16,0 2 1-16,-1-2-8 0,-6 0 0 16,0-1 2-16,-1 0 5 0,0 0 1 15,0-1-2-15,3 1 2 0,1 1 2 0,2 0-4 16,2-1 1-16,8 3 2 0,6-1 1 15,4 3 2-15,6 0-6 0,-6 1 2 16,-6-2 3-16,-2-2-4 0,-1 1 1 16,-3 0 0-16,5 0 1 15,-5-1-2-15,-1 0-1 0,-1 1 1 0,-5-3 1 16,-6 0-1-16,0-2-1 0,-1 0 4 15,-2 0-5-15,6 2 3 0,1-2 3 16,-2 1-3-16,2-1-3 0,-5 0 3 16,5 0 0-16,0 0 0 0,0 0 3 15,4 0-3-15,5 0 1 0,8 1 3 0,3 1 11 16,-1 2-16-16,-4 0 0 0,-6-3 2 15,-4 1 0-15,-2-1-1 0,3 2-1 16,-2-2 2-16,4 2-1 0,-4-1 0 16,2-2-1-16,-4 0 2 0,-2 1-1 15,-2-1 1-15,-3 0-2 0,2 0 2 16,0 0 1-16,-2 0-3 0,3 0 1 15,-3 0 0-15,-1 0 2 0,3-1-2 16,1 1-1-16,0-2 1 0,5 1 1 16,2 1-2-16,2 0 0 0,4 0 1 0,7 0 3 15,-2 5-5-15,1-1 2 0,-8-1 1 16,-3 0-2-16,0-1 3 0,-2 0-3 15,7 0 2-15,-2 1-3 0,2-1 4 16,-3 1-2-16,-5-2 0 0,-7-1-1 16,1 2 1-16,-3-2-1 0,-2 0 2 15,0 0 0-15,-1 0-1 0,-1 1-1 16,2-1 2-16,2 0 0 0,-1 1-1 15,1-1-1-15,4 0 1 0,1 0 1 16,-1 0-2-16,2 0 1 0,-2 0 0 0,-1 0 1 16,-3 0-1-16,-1 0 0 0,-1 0 1 15,-1 0 2-15,-1 0-2 0,-1-1 1 16,0-2 1-16,0 1-1 0,0-1-2 15,0 1 0-15,0 0 0 0,-4 0-1 16,1 2 1-16,0 0-3 0,1 0 2 16,0 0-1-16,2 0-6 0,0 0-2 15,0 0-3-15,0 0-17 0,0 0-22 16,0 0-46-16,0-5-100 0</inkml:trace>
  <inkml:trace contextRef="#ctx0" brushRef="#br0" timeOffset="-68567.26">19336 6369 48 0,'0'0'136'0,"0"0"-120"16,6 4 2-16,5 1 9 0,0 2-2 16,6 2 0-16,3 2-8 0,3 0-1 15,2 3 4-15,0-2-8 0,0 1-6 16,-4-1 3-16,-2-2 0 0,-2 1 1 15,-2-1 5-15,-1-1-1 0,-4 0-8 0,-4-2-5 16,-1-1 3-16,-5-1-1 16,0-2-2-16,0 2 3 0,0 0-3 15,-7 0 1-15,0 1 0 0,-6 1-1 16,-1 0 2-16,-3 2-2 0,0-2 2 0,-5 3-3 15,-2 1 3-15,-4-2-1 0,1 4-2 16,-2-1 2-16,1 1-2 0,2 2 0 16,1-1 0-16,5 2-7 0,1 0-7 15,7-4-13-15,-1 2-26 0,4-3-58 16,1-5-83-16</inkml:trace>
  <inkml:trace contextRef="#ctx0" brushRef="#br0" timeOffset="-67454.19">17249 6210 10 0,'-1'0'7'0,"1"0"1"16,0 0-4-16,0 0 4 0,0 0-3 16,0 0 2-16,0 0 101 0,0 0-69 15,0-2-16-15,0-1-2 0,0 1-1 16,-2-2 1-16,0 3-10 0,2-1-1 15,-1 0-3-15,-2 2-2 0,1 0-2 0,-1 0-2 16,0 0 0-16,0 0-2 16,-2 0 0-16,4 0 0 0,-4 0 1 15,4 1 0-15,-3 1 0 0,1 0-2 16,0-2 0-16,0 0 0 0,-2 2-2 0,2-1 5 15,0 0-2-15,0 0 0 0,0 0-1 16,2-1 2-16,-1 1 2 0,0 0-1 16,1-1-1-16,-1 0 3 0,1 0-2 15,-4 0 4-15,2 0-1 0,0 0-2 16,0 0 5-16,1 0 0 0,2 0-1 0,-1 0 1 15,1 0 8-15,0 0-6 0,0-1-2 16,6 0-2-16,6-2 0 16,4 0 0-16,4 1 2 0,-1-3 0 15,4 0 4-15,0 1 1 0,2-5 0 0,1 4 2 16,2-1 0-16,-5 1 2 0,1 1-6 15,-4 0-1-15,-3 1-2 0,-8 1-3 16,-3 0-3-16,-4 1 1 0,-2 1 3 16,0 0-2-16,0 0-6 0,-6 0-9 15,0 6-5-15,1-2-2 0,-1 0-11 16,-1 3-6-16,1 0-12 0,-1-1-14 0,0 1-28 15,1 0-31-15</inkml:trace>
  <inkml:trace contextRef="#ctx0" brushRef="#br0" timeOffset="-67041.19">17145 6259 23 0,'0'-2'12'0,"0"2"-5"0,-1-1 78 16,-1-2-6-16,1 1-34 0,-1 1 3 0,2 1-11 15,0 0-13-15,0 0-9 0,0 0-12 16,0 3 10-16,2 3 6 0,4 2-4 15,-2 4-1-15,6 3 0 0,-3 1 0 16,4 3-3-16,0 3-8 0,2 1-1 16,-1 1-1-16,2 1 8 0,0-2-9 15,-2 0 2-15,-1-3-2 0,0-3-2 16,-3-1-5-16,1-4-11 0,-4-1-6 15,-2-2-9-15,3-2-9 0,-4 0-12 16,1-1-16-16,0-3-30 0,3-2-8 0</inkml:trace>
  <inkml:trace contextRef="#ctx0" brushRef="#br0" timeOffset="-60901.82">19871 10090 10 0,'0'0'3'0,"0"0"168"0,0 0-131 16,0 0-3-16,-3 0 3 0,0 0-3 15,-1 0-11-15,0 0-3 0,4 0 4 16,0 0-1-16,0 0-6 0,0 0-10 0,0 0 3 15,0 0 6-15,0 0 4 0,0 0 3 16,0-3-5-16,0-1-5 0,-2-1-6 16,1-2-7-16,1-1 0 0,-3 0 2 15,3-5-3-15,0-3 0 0,0-1-2 16,0-7 0-16,0-3 2 0,1-3-1 15,5-5-1-15,1-4 1 0,5-3 1 16,0-2-1-16,2-3-4 0,5 2 3 16,-2 2 1-16,2 4-2 0,-1 6 0 15,-1 7 0-15,0 6 2 0,-1 5-2 16,-4 5-2-16,1 2 2 0,-1 4 1 0,-3 4-1 15,2 0 1-15,-3 0-2 0,1 0 2 16,-1 9-2-16,-3 0-1 0,-1 1 3 16,2 3-1-16,2 0-2 0,3 1-2 15,1 0-2-15,1 1-1 0,-1 0-6 16,2-1-5-16,-1 1-5 0,-1-4 6 0,-1 3-2 15,0-3-2-15,-2 0-11 16,-1-1-8-16,-1 0-17 0,-5-4-22 16,-2-1-40-16,0-5-9 0</inkml:trace>
  <inkml:trace contextRef="#ctx0" brushRef="#br0" timeOffset="-60671.8">19733 9699 35 0,'-3'0'174'0,"1"0"-106"0,2 0-14 0,3 2-37 15,6-1 12-15,12 0-1 0,2 1-7 16,5 1-7-16,3 1-7 0,1 3-1 15,2 1 4-15,1 4-7 0,0 2-4 16,1 1-5-16,0-1-32 0,-2-1-49 16,-3-6-115-16</inkml:trace>
  <inkml:trace contextRef="#ctx0" brushRef="#br0" timeOffset="-60395.79">20554 9895 292 0,'7'0'55'0,"5"0"-39"0,2 0-13 0,1 0 9 16,4 0-1-16,3 4-2 0,3 2-6 15,1 0-1-15,-4 3-2 0,-4 2-14 16,-5-2-43-16,-6-3-79 0,-7-3-60 15</inkml:trace>
  <inkml:trace contextRef="#ctx0" brushRef="#br0" timeOffset="-60237.78">20438 10094 130 0,'13'3'162'0,"4"-1"-149"16,3 0 12-16,3-1 0 0,8 1-12 15,6-2-6-15,7 0-2 0,5 1-4 16,2-1-14-16,2 0-45 0,1 0-63 15,-1-9 24-15</inkml:trace>
  <inkml:trace contextRef="#ctx0" brushRef="#br0" timeOffset="-59982.76">21482 9643 255 0,'1'-6'62'0,"-1"3"-22"0,0 1 7 0,-5 2-10 15,-5 0-16-15,-7 7 4 0,4 5 6 16,-2 3-5-16,2 7-9 0,-2 2-8 16,1 4 2-16,1 2-5 0,1 2-3 15,3 1-1-15,-1 2 1 0,-1-1-1 16,2-1-5-16,1 0-15 0,1 0-3 0,2-4-31 15,5 3-13-15,0-5-80 16,6-8-74-16</inkml:trace>
  <inkml:trace contextRef="#ctx0" brushRef="#br0" timeOffset="-59348.73">20971 10323 15 0,'-1'0'53'0,"-2"0"-29"15,1 0 7-15,-1 0-11 0,2 0 8 16,-1 0-1-16,1 0 1 0,1 0-14 15,0 0-14-15,0 0-3 16,0 0 7-16,3 0 6 0,1 0 4 0,-1 0 0 16,-1 0 7-16,1-2 14 0,-3-1-4 15,0-1 4-15,2 3-6 0,2-2-6 16,2 1-3-16,7 1-12 0,9 1 0 15,9 0-1-15,9 0 2 0,9 0-3 16,6 0-4-16,4 0-1 0,3 0-1 0,-2 1 1 16,-4-1 1-16,-8 0-2 0,-6 0-1 15,-5 0 2-15,-6 0 0 0,-2 0-2 16,-4 0 0-16,-3 1 1 0,-5 1-3 15,-3 1-9-15,-8-1-16 0,-1 1-13 16,-5 1-27-16,0-4-70 0,-3 0-86 16</inkml:trace>
  <inkml:trace contextRef="#ctx0" brushRef="#br0" timeOffset="-58788.7">21150 10621 16 0,'-5'0'-16'15,"2"0"214"-15,3 0-155 16,0 0 18-16,0 0-15 0,3 0-19 16,9-1-13-16,4 0-2 0,4 0-3 15,2 1-6-15,3 0-1 0,-1 0-1 0,3 0-1 16,1 0 3-16,0 3-3 0,-4 2 0 15,-2-1-1-15,-3 0 1 0,-7-1-7 16,-4 2-7-16,-2-1-22 0,-4-3-10 16,-1 2-29-16,-1-2-10 0,0-1-4 15</inkml:trace>
  <inkml:trace contextRef="#ctx0" brushRef="#br0" timeOffset="-58605.69">21365 10615 104 0,'-11'3'178'0,"-3"4"-137"0,-4 2-1 16,-1 4-7-16,2 4-4 0,2 1-9 16,2 6-6-16,6 2-9 0,2 2-4 0,5 5-1 15,0 1-6-15,8 4-22 0,7 2-30 16,4-2-17-16,2-7 32 0</inkml:trace>
  <inkml:trace contextRef="#ctx0" brushRef="#br0" timeOffset="-34173.29">16404 14413 2 0,'3'-2'6'0,"-3"-1"56"16,0-1-69-16,0 2 142 0,0-3-102 0,0 4-6 15,0-2 2-15,0 0-5 0,0-2-5 16,0 2-8-16,0-1-2 16,0 1 4-16,0-1-1 0,0 1 1 15,0 0-3-15,0 2 0 0,0-1 1 0,0 0 0 16,-1 1 2-16,-1-1 0 0,1 1-1 15,-1 0-3-15,2 1 1 0,-1 0-4 16,1 0-3-16,-4 0-4 0,1 5 3 16,2 4 0-16,-1 1-1 0,2 5-1 15,0 0 2-15,0 0 6 0,2 4-4 0,-1-1 0 16,2 1 0-16,1 3 4 0,0-1-5 15,-2 3 3-15,-1 2-1 0,2 1 0 16,-3 1-3-16,0 1 0 16,0 1 2-16,0 2-2 0,2 0-3 0,-1 1 1 15,1 0 3-15,0-2-3 0,-1 1-2 16,4-2 2-16,-4-1 2 0,4 2-2 15,0-3 0-15,-4-1 0 0,4-3 11 16,-4-1-16-16,1-5 3 0,-2 2 0 16,0-2 3-16,0 0-2 0,0 0-1 0,0 0 2 15,0 1 2-15,0-3-2 0,0 2-2 16,-2 0 3-16,-1-2 1 0,3 1-2 15,0 0-3-15,0-1 3 0,0 1 1 16,0-1-1-16,0-1-4 0,0 0 1 16,0 0 4-16,0-1-2 0,0-1-3 15,0-1 4-15,0 1 1 0,0-1-1 16,0 0-1-16,0 2 1 0,0 0 1 15,-1 0-1-15,1 2-1 0,0-1 1 16,0-1 1-16,0 1-1 0,0 0-2 0,0 3 3 16,0 3-1-16,0-4 2 0,0 0-4 15,0-1 2-15,0 0 1 0,0 7-1 16,0 0 0-16,-3-3 1 0,0-2 1 15,3-2-4-15,0 4 0 0,0 4 2 16,0-1 4-16,0 0-4 0,0-5-4 16,0 1 4-16,0 5 0 0,0 0 2 15,0 0 2-15,0-1-4 0,0-2 1 16,0 2-1-16,0 0 7 0,0-1-5 15,0 0-1-15,0-1-2 0,0 1 2 16,0-2 2-16,0 2-4 0,0-1 3 0,0 2-3 16,-5 0 3-16,3-2 2 0,-2-1-5 15,1 1-1-15,-1 2 4 0,3-1 0 16,1 0-2-16,0-2-2 0,0-1 3 15,0-1 2-15,0 1-3 0,0 1-2 16,0-1 2-16,0 1 5 0,0 0-3 16,0 1-4-16,0 0 3 0,-2 0 7 15,1-1-3-15,-2-1-6 0,1 1 1 16,2 0 1-16,-1-2 0 0,1 3-2 15,-2 0 0-15,2-2 4 0,-1 1-1 0,-3 0-3 16,4 0 0-16,-3-2 3 0,2-1 0 16,1 2-2-16,-2-3 0 0,1 3 0 15,-1 0 3-15,-1-1-3 0,0 1 1 16,1 0-1-16,-2 0 3 0,2 2-3 15,2-3-1-15,-1 0 2 0,1-3 2 0,0 0-4 16,0-1 1-16,0-2 2 16,0-2 1-16,0-1-4 0,0-2 1 15,0-1 2-15,0 1 0 0,0-4 0 16,0-3-1-16,0 1-2 0,0-1 4 0,0 0 0 15,0 0-1-15,0 0 3 0,0 0-5 16,0 0-5-16,0 0-15 0,0-1-18 16,9-7-30-16,2-4-55 0,3-1-169 15</inkml:trace>
  <inkml:trace contextRef="#ctx0" brushRef="#br0" timeOffset="-32344.18">16579 17203 2 0,'3'0'13'0,"1"0"0"16,-1-1 68-16,0-1-14 0,-2 0-45 16,5 0 2-16,-1-2 1 0,3 2-2 15,1-2-6-15,1-1 5 0,0 0-6 16,1-2 4-16,0 1 0 0,-5 1 1 15,2-2-5-15,-5 5 1 0,0 1 1 0,-1 1-2 16,-2-1-3-16,0 1 6 0,0 0-8 16,0-2-5-16,3 0-8 0,5 0-6 15,1 0 11-15,3 0-2 0,5-1 0 16,2-1 2-16,-2 1 0 0,5-1 1 15,-2 0 1-15,3 2 1 0,2 2-4 0,0 0 1 16,-2 0-1-16,3 0-2 16,1 0 1-16,-2 0-1 0,-4 0 0 15,2 0-1-15,-2 0 1 0,-1 0 0 16,2 0-3-16,-2 0 2 0,1 0 1 0,3 0 1 15,-1 0-2-15,2 0 0 0,-1 0 2 16,3 0 0-16,-2-2-2 0,1 2 0 16,0 0 2-16,-1 0-1 0,2 0-1 15,-1 3 1-15,0 0 0 0,2-1 1 16,2 2-4-16,-1-4 3 0,1 0-4 0,1 0 3 15,3 0-1-15,-2 0 2 0,1 0 1 16,1 2-1-16,-5-1-1 16,4 0 0-16,-1-1 2 0,1 0 0 15,1 0-1-15,2 0-1 0,-2 0 2 0,3 0 0 16,0 0-2-16,2 0 1 0,0 0 1 15,0-2-1-15,-2 2-1 0,1-2 0 16,1 2 2-16,0 0 0 0,0-2-2 16,-2 2 1-16,3 0 0 0,2-2 1 15,0-1-2-15,-2 1 0 0,4-2 2 0,-2 0 0 16,1-1-3-16,4 0 1 0,-1-1 1 15,2 0 0-15,0 1-1 0,-1-2 0 16,1 3 2-16,0 1 1 16,0-1-4-16,-2 1 3 0,2 1 0 0,-1-1-1 15,-1-1-1-15,1 1 0 0,-1 0 2 16,-1-1-1-16,0 1-1 0,-3 2 1 15,-1-2 1-15,-3 2-1 0,1 0 0 16,1 0 0-16,1 1 1 0,1 0 1 16,-2 0-2-16,3 0 1 0,-1 1 1 0,2-1-1 15,-4 0-1-15,3 1 1 0,4-1 0 16,-2 0-1-16,3 0-1 0,-2 0 1 15,-1 0 1-15,2 0 0 0,-1 0-1 16,4 0 0-16,-1 1-1 0,3-1 4 16,-1 1-2-16,0-1 2 0,0 2 0 15,2-2 0-15,-4 0-3 0,6 0 0 16,-4 0 0-16,0 0 1 0,0 0-1 15,0 0-1-15,-1 0 3 0,0-2-1 16,-2-1-2-16,-3 0 1 0,-2 0 2 16,-1 2 0-16,1 0-1 0,-1 1 0 0,0 0 3 15,1 0-2-15,-1 4-2 0,2 2 0 16,1 0-1-16,-2-3 3 0,2 3-3 15,2-1 1-15,-1-3 1 0,4 2 0 16,-1-1-2-16,-1-3 1 0,3 0 1 16,1 0 0-16,-1 0-2 0,-2 0 1 15,6 0 1-15,-3 0 0 0,0 0-1 16,2 4 1-16,-3 2 3 0,-1 0 0 15,-4 0-4-15,-1 1 0 0,-2 0 2 16,-4-3-1-16,-2 3 0 0,1-3-1 0,-4-1 1 16,1 0 0-16,-2-2-1 0,1-1 0 15,0 2 2-15,-1-2 0 0,-2 0-2 16,-2 0 0-16,2 2 2 0,-6-1-1 15,-5 2-2-15,-1-2 0 0,-7-1 2 16,-4 2 0-16,-3-1-3 0,-5 0 1 16,0-1 3-16,0 1-1 0,0-1 1 15,-8 2-5-15,-2 2-7 0,1 0-10 16,-2-1-13-16,0 2-18 0,2-5-49 15,-8 0-142-15</inkml:trace>
  <inkml:trace contextRef="#ctx0" brushRef="#br0" timeOffset="-23038.65">16533 17005 3 0,'1'-2'30'0,"1"-1"-11"0,-1 1-5 16,-1-1-3-16,2 0-4 0,0 1 0 15,-2 2-7-15,1 0 5 0,1 0 22 16,-2 0-8-16,1 0-11 0,-1 0-4 16,0 0 0-16,0-1 8 0,0 0-1 15,0 1-8-15,0 0 0 0,2 0 3 16,-2-1 6-16,0 1 4 0,0 0-10 0,0 0-2 15,0 0-1-15,0 0 0 0,0 0 0 16,0 0 5-16,0 0 4 0,0 0 2 16,0 0-4-16,0 0 3 0,0 0-4 15,0-1 6-15,0 1-2 0,0 0 0 16,0-1 0-16,0 1-9 0,0-3-5 0,0 1 3 15,0-2 2-15,0 2-1 16,0-1 0-16,0-1 0 0,0 1 4 16,0-1-5-16,0-2 0 0,3 2 2 15,-2-3-1-15,1 0-3 0,3 0 1 0,-2-1 1 16,0 2 1-16,1 0-2 0,1-1 1 15,-2 0 0-15,2 0 1 0,0 1-2 16,-2-2-1-16,1 1 1 0,2 1 1 16,1-3-2-16,-1 0-1 0,0-1 3 15,0-1-3-15,-3 1 5 0,2 1-1 16,1 0 3-16,-3 0 0 0,2 2-2 0,0 0-2 15,-2-1 1-15,0 0-3 16,2 1 1-16,-2-1 0 0,1 2 0 16,-1 1 1-16,2-2-1 0,0 1-2 0,1-1 2 15,-1-1 1-15,2 0-1 0,-2 0-2 16,0-1 3-16,1 0 1 0,0 0-5 15,-1 0 2-15,-2 1 3 0,1 1 0 16,-1-1-2-16,1 1-2 0,-1 1 2 16,0 0 1-16,0 2-2 0,0-1 0 15,5 1 0-15,-4-1 0 0,4-2 0 16,0 0 0-16,0 0-2 0,-1 0 4 15,0-1-2-15,0 1 0 0,0 1 0 16,-1-2 0-16,1 2 0 0,-2-2 0 16,0 0 0-16,1 1 1 0,-1 0 0 0,1 1-2 15,0-2 0-15,0 2 3 0,2 0-2 16,-2-1-1-16,0 0 1 0,1 1 1 15,0-1-1-15,4-1-2 0,-3-1 3 16,-2 0 0-16,5-2-1 0,-3 2-1 16,0-2 2-16,-2 3 0 0,-2 0-1 0,1 3-1 15,0-1 1-15,-1-1 1 16,3 2-2-16,0 0 0 0,4 0 1 0,-3 1 1 15,4-1-1-15,-1-1-2 16,-2 1 2-16,2 0 1 0,0-1-1 0,0 2-1 16,-2-2 1-16,1 1 0 0,-1 0 0 15,-3-1 0-15,0 2 0 0,-1 0 0 16,1 0 0-16,0-2 0 0,1 2 0 15,-1-2 0-15,2-1 0 0,2 2 0 16,1-3-2-16,0 2 2 0,0 1-1 0,1-1-1 16,-4 0 2-16,1 1 0 0,1-2 0 15,-4 1-2-15,2 1 3 16,-4 0 0-16,2 1-1 0,-2 0-1 15,0 1 2-15,1-1 0 0,-2 1-1 0,0 1 0 16,0-4 1-16,3 1 0 0,-1 0-2 16,3 1 0-16,-4-3 1 0,3 3 2 15,2-1-3-15,-3-2 0 0,2 1 1 16,1 0 2-16,-1-1-3 0,0 0 0 15,-1 3 2-15,0-2 0 0,-1 3-2 0,-1 0 0 16,-2 0 2-16,1 0 0 0,1-1-1 16,1 2-2-16,-1-1 3 0,-2 0 0 15,2 1-1-15,-4-2-2 16,5 2 3-16,-1-1 0 0,0-1-1 0,-1 0-2 15,2 0 3-15,-1 1 0 0,0-1-1 16,1 2-1-16,-3-2 1 0,2 2 3 16,-2-1-5-16,1-2 1 0,1 1 2 15,0-1 1-15,1 1-2 0,0-1-3 16,2 1 4-16,-2 0 1 0,-1 0-2 0,1-1-3 15,0 1 4-15,-1 0 1 0,1 0-2 16,2-2-2-16,0 0 2 0,-2-2 2 16,1 2-2-16,1 1-2 0,-3-1 4 15,0 0-2-15,2 0 0 16,-1 0-2-16,1 1 4 0,0 1-2 0,-2 1 0 15,-3-1-2-15,2 3 4 0,-1-3-2 16,0 0 0-16,1 2 0 0,0-2 0 16,-1 1 0-16,4-1 0 0,0 0 0 15,1-1 0-15,1 0 1 0,2-1-1 16,-2 1-1-16,1 0 1 0,-4 0 1 0,0 0-1 15,-1-1-1-15,-1 4 2 0,1-1 0 16,-2 0-2-16,0 2 1 0,0 0 1 16,-1-1 0-16,0 1-2 0,2 0 0 15,-2-1 2-15,2 0-1 0,-1 1-1 16,1 0 0-16,2-4 2 0,3 1 0 15,0-1-2-15,2 0 0 0,-1 0 2 16,-1 2 0-16,0-2-1 0,0 0-2 16,-1 1 3-16,-3 1 0 0,0 0-2 15,-1-1 0-15,1 1 2 0,-1 2 1 0,-2-1-3 16,1 0 0-16,-1 0 1 0,1 0 2 15,3 0-3-15,-3-2 0 0,3 2 1 16,2 0 1-16,0-3-2 0,1 2 1 16,2 1 1-16,0-3-1 0,-2 2-1 15,3-1 1-15,-4 0 0 0,2 0 1 16,-3 4-2-16,0-2 0 0,-1 1 2 15,0 1 0-15,-3 0-2 0,-1 0 0 16,1 0 1-16,-3 0 0 0,1 0 0 16,2 0-2-16,0 0 4 0,1 0-2 0,-1 0 0 15,1 0 0-15,1 0 0 0,0-1 1 16,1-1-2-16,2 0 1 0,-4 0 0 15,4 1 1-15,0-2-2 0,-2 0 1 16,0 1 1-16,0 0 0 0,-1 1-2 16,-2-3 1-16,2 2 2 0,-2-1-2 0,1 0 0 15,3 0-1-15,-4 1 3 16,0-1-2-16,0 3-1 0,0-3 0 15,0 1 2-15,2 2 0 0,1-2-3 16,-3 2 2-16,2 0 0 0,-1 0 0 0,-1 0-1 16,4 0 1-16,-1-2 1 0,2 0 0 15,1-1-3-15,0 1 2 0,1-2 1 16,-3 3 1-16,-4 0-5 0,0 1 2 15,-3 0 1-15,0 0 0 0,2 0-2 16,-2 0 1-16,2 0 1 0,1 0 1 16,-2 0-2-16,2 0 0 0,4 0 2 15,-3 0 2-15,4 0-3 0,1-2-2 16,-1 0 2-16,0-1 2 0,-2 0-2 15,2 2-2-15,-2-1 2 0,-1 0 2 16,-2 2-2-16,0 0-4 0,-3 0 4 0,1 0 1 16,1 0-3-16,-2 0 2 0,5 0 1 15,-5 0-1-15,3 0-1 0,0 0 1 16,0 1 2-16,1-1-2 0,3 0-1 15,-1 0 1-15,3 0 4 0,-1 0-4 16,0 0-3-16,-1 0 3 0,1 0 3 0,-2 0-5 16,1-1 1-16,-3-1 1 15,-2 2 0-15,1 0 0 0,-2 0-1 16,1 0 0-16,1 0 2 0,-1 0 0 15,1 0-2-15,0 0 0 0,1 0 3 0,1 0-2 16,1 0 0-16,1 0 1 0,3 0-1 16,0-2 0-16,1-1 0 0,1-1 0 15,0 1 0-15,-2 1 2 0,-3-1-4 16,0 2 1-16,-4 1 2 0,-3 0-1 15,0 0-2-15,0 0 2 0,0 0 1 0,0 0-1 16,0 0-2-16,1 0 0 16,1 0 2-16,2 0 2 0,1 0-2 15,1 0 0-15,2-2 3 0,1-1-3 16,-1 0 0-16,0 1-1 0,0 2 2 0,-4-2 1 15,2 0-4-15,-2 2 1 0,-1 0 2 16,0-1 1-16,1 1-4 0,3-1 2 16,-6 1 2-16,1 0-2 0,1 0-2 15,-2 0 1-15,4 0 2 0,0 0 1 16,-2 0-2-16,0-2 0 0,0 2 0 0,3-2 1 15,0-1-1-15,2 1-1 0,1 0 3 16,-4 0 0-16,0 1-5 0,1 0 3 16,-3 0 5-16,0 1-7 15,2 0 3-15,-4 0-1 0,-1 0 1 0,2 0-1 16,-1 0-2-16,-1 0 2 0,2 0 1 15,0 0 0-15,-2 0-3 0,0 0 1 16,0 0 2-16,1 0-1 0,1 0 0 16,1 0-1-16,-2 0 3 0,6 0-1 15,-1 0-1-15,1 0-2 0,3 0 2 0,-4-2 0 16,0 0 0-16,-3 0 1 0,0 2-1 15,-3 0-1-15,0 0 5 0,0 0 2 16,0 0-2-16,-3 0-4 0,-3 0-1 16,1 0 0-16,1 0 2 0,1 0 0 15,1 1-3-15,2 0 0 0,0-1-1 16,0 0-1-16,0 0 2 0,0 0 1 15,0 2 2-15,0-2 0 0,0 0-2 16,0 0 2-16,0 0 1 0,0 0 1 16,0 0-2-16,0 0 2 0,0 0-2 15,0 0-1-15,0 0-1 0,0 0-3 0,0 2 4 16,0 0-5-16,0 0 5 0,0 1 0 15,3 2 0-15,2-3 0 0,0 2-1 16,-2 0 1-16,1 1-3 0,-4 0 1 16,3-1 2-16,-1 1-2 0,-1-1 2 15,-1 0 2-15,0 1-4 0,0-3 2 16,0 0 2-16,2 0-2 0,0 0-2 15,1-1 2-15,0 0 2 0,0 2-2 16,3-2 1-16,-4 2-2 0,2 1 2 16,-1-2 0-16,-1 0-1 0,1 1-1 0,2-1 3 15,-2 0 0-15,1 1-1 0,0-1-1 16,-1-2 1-16,1 3-1 0,1-2 0 15,-2 2-1-15,0-1 3 0,0 2-2 16,0-1-1-16,0-1 0 0,1 2 3 16,0 0-1-16,1-1-2 0,-1 1 0 15,1-1 3-15,0-3-1 0,1 2-2 16,5-1 1-16,-3 1 2 0,-1 1-2 15,0 0-2-15,-3 0 3 0,-1-1 4 16,-1 1-6-16,-1 0 1 0,1 0-2 0,0 1 5 16,1-1-3-16,-3-1-1 0,0 2 1 15,3-2 1-15,-2 0-1 0,1 1 0 16,1 0-1-16,0 0 2 0,0 1 0 15,3-1-2-15,-1 2 0 0,-2-2 2 16,3 2 0-16,0-1-1 0,1 1-1 0,-1 1 2 16,-3-1-1-16,0 0-1 15,0 0 1-15,0 0 1 0,2 0 0 16,-2-1-2-16,-1 0 1 0,2 2 1 15,1-4 1-15,-2 4-3 0,2-2 0 0,-4-1 4 16,4 2-1-16,1-1-3 0,-3 0 3 16,5 1 5-16,-2 0-4 0,-3-1-3 15,2 0 0-15,-2 0-2 0,0-2 2 16,-1 1 0-16,-1-1-1 0,2 2 4 15,-3-3-3-15,0 0 0 0,2 1 1 0,-2 0 2 16,0 1-2-16,4 1-2 0,-2 1-1 16,1-1 5-16,3 1-3 15,0-3-1-15,-1 1 1 0,3 1 3 16,-3-4-4-16,-1 1 0 0,2 0 1 0,-1-1 2 15,0 0 1-15,-4 0-5 0,4 1 1 16,-4 0 3-16,4 0-1 0,1 2-2 16,4-2 0-16,-1 1 3 0,0 1-1 15,2-1-2-15,-5 1 0 0,0 0 3 16,2 2-2-16,-5-2-1 0,0 1 1 15,2 0 1-15,-3 0-1 0,2 0-2 0,-1 1 3 16,0 0 0-16,-1 1-1 0,3-1-2 16,-1 1 3-16,1-1 1 15,1 0-3-15,0-1 0 0,1-2 1 16,-3 2 2-16,1-4-3 0,-2 1 1 0,-1 0 0 15,2 0 0-15,-2-1 1 0,-1 0-2 16,4 0 3-16,-2 0 0 0,-1 0-1 16,4 0-1-16,-3 0 1 0,2 0 0 15,1 0 0-15,1 0-2 0,0 2 1 16,0-2 2-16,3 1-2 0,-3-1-2 0,3 0 6 15,2 1-1-15,-1-1-4 0,-3 1 0 16,3 0 1-16,-5 1 5 0,0 1-5 16,2-3-2-16,-2 4 3 15,-1-3 9-15,2 2-10 0,1 1-1 0,-2 1 1 16,4-2 2-16,-3 2-3 0,0-2 2 15,0 0-2-15,1 1 1 0,-2-3 0 16,5 1 0-16,-2 0 1 0,2 0 0 16,-1-1-1-16,-1 1-1 0,0-1 1 15,1 1 2-15,-1 0-2 0,-1 0-1 0,1 0 3 16,0 0-1-16,-3 1-1 0,1 0-1 15,-1-1 1-15,2-1 1 0,-2 0-2 16,0 0 1-16,-1 1 1 0,-2 0-1 16,0-1-1-16,0-1 0 0,2 2 1 15,-2-1 2-15,0 1-2 0,3 1-2 16,-3-1 2-16,2 0 1 0,1 1-1 15,-1 0 0-15,2-1 0 0,1 3 1 16,0-3 0-16,1 0 0 0,-1 1-3 16,-2-1 4-16,2 1-2 0,-2-1-1 0,2 3 2 15,0-2 0-15,1 2-1 0,2 1 2 16,0-2-3-16,-1 0 4 0,3 2-3 15,-1-3-1-15,-2 2 2 0,0-2 0 16,1 1 0-16,0 0-2 0,1 2 2 16,1 0-3-16,-1-1 2 0,1 0 2 15,-2 1-3-15,1 1 0 0,2 0 1 16,0 1 0-16,3-4 1 0,-2 3 0 15,-2 0-1-15,2 1-1 0,1-1 3 16,-2 2-1-16,4-2 0 0,-1-1-1 16,2 2 1-16,0 1 1 0,-1 0-1 0,-1 0-1 15,0 0 2-15,2 0 0 0,-4-2-2 16,1 3-1-16,1-3 1 0,-3 1 1 15,1-2-1-15,1 2-1 0,-1-1 2 16,-1 0 0-16,3 1-1 0,-1-2 0 16,1 1 0-16,3-1 1 0,-1 1-1 15,-1 0-1-15,1-1 2 0,0-1-1 16,-2 0 0-16,-2 0 0 0,2 0-1 15,-3 0 2-15,0-1-1 0,2 1-1 16,-4 0 2-16,4 0 1 0,1 0-2 0,0-2-2 16,-2 1 4-16,4 0-2 0,1 0 1 15,-2-1-2-15,3 0 2 0,-3 0 0 16,1 1-1-16,-2 0-1 0,0 0 3 15,0-1-1-15,-1 0-1 0,-1 2-1 16,-1-3 2-16,-2 2 0 0,1-3-2 0,-1 2 1 16,-1-1 0-16,1 0 2 15,1 1-3-15,-2 0 0 0,0-1 1 16,3 1 2-16,-2-2-2 0,5 2-1 15,-3 1 1-15,1-2 2 0,1-1-2 0,-1 0-1 16,1 1 2-16,-2-1 0 0,-2 0-1 16,1 1-1-16,-4-2 2 0,0 0 0 15,-3 1-1-15,-2-1-1 0,0 0 1 16,-2 0 0-16,-1 0 0 0,4 0 0 15,-5 0 1-15,5 0 0 0,-4 0-1 0,-1 0-1 16,0 0 1-16,0 0 4 0,0 0-1 16,2 0 1-16,-1 0-3 15,-1 0 1-15,2-1-2 0,-1 0-1 16,-1-1 2-16,2 0-1 0,1 2-3 0,0-2 1 15,2 2 1-15,-2 0 2 0,0-1-2 16,-1 1 0-16,1 0 1 0,-2-2 0 16,1 2 0-16,-2 0-2 0,0 0 2 15,0 0 2-15,0 0-2 0,0 0 0 16,0 0 2-16,0 0-1 0,0 0-1 0,3 0-3 15,3 0 3-15,3-2 2 0,4 1-3 16,7 0 4-16,-1 0 0 0,1 1-1 16,-2 0-3-16,2 0 1 15,-1 0 1-15,-2 0 0 0,0 0-1 0,2 0 0 16,-2 0 1-16,-2 0 0 0,4 0 0 15,-7 0-2-15,2 0 2 0,2 0-1 16,-4 2 0-16,4-1-1 0,-1 3 2 16,5-3 1-16,2 0-2 0,0 1-2 15,-1 0 6-15,-2-2-4 0,-5 2 0 16,-5-1-2-16,-4-1 2 0,-5 2 0 0,2-2-2 15,-2 0 4-15,0 2-4 0,0 1 2 16,0 0 2-16,0 2-4 0,0-2 6 16,0 2-4-16,0 0-2 15,0-3 0-15,0 0 4 0,0-1-2 0,0-1-2 16,0 2 1-16,-4-2-4 0,1 1-1 15,2 1-4-15,-4 0-21 0,-1-1-24 16,0 0-53-16,-1-1-192 0</inkml:trace>
  <inkml:trace contextRef="#ctx0" brushRef="#br0" timeOffset="-22711.63">21630 16649 4 0,'0'0'-4'0</inkml:trace>
  <inkml:trace contextRef="#ctx0" brushRef="#br0" timeOffset="-21010.54">21630 16649 41 0,'2'-44'46'0,"-2"44"21"16,0 0 8-16,0-2-37 0,0-1-19 16,0 1 1-16,-2 0 1 0,-2-2 3 15,4 0-4-15,-2 1-3 0,1-1-4 16,1 1-1-16,0-1 2 0,0 0-7 15,0-1-2-15,0 0-2 0,6-2-5 16,2-1 4-16,2-1-3 0,3-1 0 0,-1-1 2 16,1-1-2-16,2 1 1 15,1 0 2-15,-4-1-1 0,2 1-2 16,-2 1 0-16,1 0 3 0,1 1-1 15,-3-3-2-15,-1 0 1 0,0-1 1 0,-3 0 1 16,1-1-2-16,2 1 1 0,2-1 0 16,-1-1 1-16,0-1-3 0,4 1 1 15,-1-1 1-15,2 0 0 0,-4 0-2 16,2 1 1-16,-2 0 0 0,-2 0 0 15,1 3 0-15,-2-4-1 0,0 4 2 0,-1-2 0 16,0 2-1-16,1-1-1 0,-1 2 2 16,1 0 0-16,0 0-2 15,-1 3 1-15,1 0 0 0,-1 1 1 16,0 0-2-16,-2 2 0 0,0-1 2 0,2 0-1 15,-2 1 0-15,0-2-1 0,1-1 3 16,2 0-2-16,0-1 0 0,1 1-1 16,0-1 1-16,0 0 1 0,1 0-2 15,1-1 0-15,-1 1 2 0,0 0 0 16,-1 1-2-16,-3 1 1 0,0 1 0 0,1 1 1 15,0 2-2-15,1-3 0 0,1 4 2 16,-1-4-1-16,0 2-1 0,0-1 1 16,-1 0 1-16,0-2 0 15,3 1-1-15,-3-1 0 0,2 0 1 0,0-1 1 16,1 2-2-16,-2 1 3 0,2 0 1 15,1-1-4-15,-3 2-2 0,2-2 2 16,2 1 2-16,-7 1-2 0,3-2 0 16,-3 1 0-16,-1 1 1 0,3-1 0 15,-4 0-1-15,3 0 0 0,0 2 3 0,0-2-2 16,0 0 1-16,4 1 1 0,-2-2 0 15,1 1-1-15,1 1-3 16,-2-2 2-16,0 2 0 0,1 2 0 0,-1-3-2 16,2 2 1-16,-2-1 1 0,0 0 0 15,-2 2-2-15,0 0 1 0,-4 0 0 16,0 0 0-16,4 2 1 0,-1-2-1 15,3-2 0-15,0 2-1 0,-1 0 1 16,3-1 0-16,-2-1 1 0,4 1-1 16,-1-2 0-16,2 2 0 0,-3-2 0 0,4 3 1 15,-1-3-1-15,-3 1 1 0,2 2 0 16,-7-2-1-16,0 2 1 0,0-1 0 15,-3 0 0-15,1 0-1 0,3 1 0 16,-4 0 0-16,2 1 1 0,3-2 0 16,0 1-2-16,1 0 0 0,2 1 2 15,-4 0-1-15,3-2-1 0,-1 1 1 16,5 1 1-16,0-2-1 0,0 2-1 15,-2-1 1-15,-1 0 0 0,-2 0 1 16,1 0-2-16,-1-1 1 0,3 1 1 16,-1-1 0-16,2 0-2 0,-2 0 1 0,-2 1 0 15,-1-2 1-15,4 2-1 0,0-1-1 16,1 1 2-16,1-1-1 0,-3 1-1 15,3 0 1-15,1-1 0 0,-1 1 1 16,0 2-2-16,-3-1 0 0,0 0 2 16,1 0 0-16,-1 0-2 0,3-1 1 15,-2 1 1-15,2 1 0 0,2-3-2 16,-1 2 1-16,1-2 1 0,1 1 1 15,-3 1-2-15,3-1 0 0,-3 2 4 16,0-3 0-16,1 2-4 0,-1-1 5 0,2-1-3 16,-2 1 2-16,3 2 2 0,-2-4-4 15,1 3 8-15,-2 1-7 0,-3 0 4 16,1-1-3-16,2 1-2 0,0-1 2 15,1 0-2-15,1 0-2 0,-1 0 4 16,2-1 2-16,0 2-6 0,-3 0 1 0,3 0 3 16,-3 0-3-16,3 0 0 15,-1-1-2-15,-4 1 3 0,1 0 0 16,1 0-4-16,-2 0 3 0,4 0 0 15,-2 1 0-15,1 1-1 0,-3 0 0 0,2 0 5 16,-1 0-5-16,4 3 6 0,-3-1-7 16,0 0 3-16,0-2 0 0,0 1-1 15,-2 2-2-15,2-1 3 0,0-1-1 16,-2 0-2-16,4-1 2 0,-2 1-1 15,-2 0 1-15,4-1-2 0,-1 3 1 0,-1-1 1 16,0 0-1-16,2 1-1 0,-1 0 0 16,-1 0 3-16,0-1-3 15,-2 1 0-15,-2-1-2 0,-1-1 3 16,2-1 1-16,0 0-2 0,3-2 0 0,1 0 3 15,2 0-2-15,0 0-1 0,2 0 1 16,1 0 2-16,-1 0-3 0,-1 0 0 16,1 0 1-16,-5-2 2 0,4 0-2 15,0 2-2-15,-6-2 3 0,2 1 0 16,-5 0 0-16,-3-1-2 0,1 0 0 0,0 2 3 15,0 0-1-15,0-1-3 0,4-1 3 16,0 2 0-16,3-1-1 0,-2-1-3 16,-2 2 4-16,1 0 1 15,-5-1-3-15,0 1 0 0,2 0 1 0,1 0 2 16,0 0-3-16,5 0 0 0,-1 0-1 15,-2 0 4-15,-1 0-2 0,0 0-3 16,-3 0 4-16,-2 0 0 0,-3 0-2 16,-2 0 2-16,0 1 2 0,0-1 2 15,0 0-1-15,0 0-5 0,0 0 5 16,0 0-3-16,0 0-1 0,-2 0-2 0,2 0 1 15,0 0 2-15,0 0-2 0,-5 0 0 16,4 0 1-16,-5 0 1 0,-1 0-1 16,1 0 0-16,2 0 0 15,-3 0 2-15,4 0-2 0,-1 0-2 0,-1 0 2 16,-1 0 1-16,1 2-2 0,0 2-2 15,-1-1-19-15,5 1-19 0,-1 2-12 16,2-1-36-16,0-4-91 0</inkml:trace>
  <inkml:trace contextRef="#ctx0" brushRef="#br0" timeOffset="-923.39">16539 16632 25 0,'5'0'-21'0,"-2"0"165"0,1 0-122 0,-2 0-18 15,3 0-2-15,-2 0-3 16,3 0-17-16,0-5-52 0</inkml:trace>
  <inkml:trace contextRef="#ctx0" brushRef="#br0" timeOffset="-747.38">16910 16610 19 0,'0'0'168'0,"0"-3"-77"0,0 1-39 15,0-2-22-15,0 3-15 0,0 1-15 16,0 0-5-16,7 0 3 0,4 1-32 16,5 3-49-16,1-4-81 0</inkml:trace>
  <inkml:trace contextRef="#ctx0" brushRef="#br0" timeOffset="-395.36">17731 16555 0 0</inkml:trace>
  <inkml:trace contextRef="#ctx0" brushRef="#br0" timeOffset="1369.75">20773 16520 49 0,'14'0'13'15,"3"2"14"-15,-1 1 22 0,-1-1-37 16,2-1 44-16,0 1-57 0,-1-1 9 0,2 0-41 16,1 0 23-16,1 0 10 0,0-1-108 15</inkml:trace>
  <inkml:trace contextRef="#ctx0" brushRef="#br0" timeOffset="1472.75">21350 16498 53 0,'18'-6'-44'15</inkml:trace>
  <inkml:trace contextRef="#ctx0" brushRef="#br0" timeOffset="1634.76">21703 16516 66 0,'6'0'28'0,"4"2"7"15,2 0 47-15,1-1-70 0,-3 0-13 16,3 0 3-16,1-1-2 0,1 0-47 0,5 0-59 15</inkml:trace>
  <inkml:trace contextRef="#ctx0" brushRef="#br0" timeOffset="1756.77">21982 16513 43 0,'-1'0'-6'0,"-1"0"180"16,1 0-145-16,1 0-5 0,0-1 5 16,0-1-21-16,0 0-10 0,3 0-78 15,4-4-102-15</inkml:trace>
  <inkml:trace contextRef="#ctx0" brushRef="#br0" timeOffset="1896.78">22095 16529 67 0,'-1'1'47'15,"1"-1"29"-15,-2 0-68 0,1 0-1 16,-1-2-11-16,-2-3-27 0,2-2-48 16</inkml:trace>
  <inkml:trace contextRef="#ctx0" brushRef="#br0" timeOffset="12580.39">15139 16125 2 0,'5'-5'13'0,"-2"0"12"0,3-2-15 15,-3 1-11-15,2 2 2 16,1-2-2-16,-1 0-1 0,-2 1-30 0</inkml:trace>
  <inkml:trace contextRef="#ctx0" brushRef="#br0" timeOffset="12850.4">15277 16110 151 0,'6'1'242'0,"-4"-1"-192"16,-1 1-46-16,2 1 1 0,4 0 16 15,-1 2-2-15,5-1-11 0,3 0-3 0,3-2-13 16,4-1-13-16,3 0-22 16,0-4-14-16,0-4 1 0,-4-2 3 0,0 0 0 15,-3 1 1-15,0-1 5 0,-1-2 8 16,-2 0-13-16</inkml:trace>
  <inkml:trace contextRef="#ctx0" brushRef="#br0" timeOffset="13024.41">15914 16054 36 0,'0'4'327'16,"0"0"-316"-16,-1 1-10 0,1 1 12 16,-3 2 11-16,-1-1 3 0,0 2-16 15,-1-2-8-15,2-1-3 0,0 0-9 16,3-2-14-16,0-4-21 0,0 0-48 0,2 0-78 15</inkml:trace>
  <inkml:trace contextRef="#ctx0" brushRef="#br0" timeOffset="13199.42">16269 16106 259 0,'5'2'143'0,"-2"0"-143"15,2 1-1-15,1 0 2 0,-1 1 3 16,-1 2-2-16,1-3-2 0,-5 0-6 0,1-2-39 15,1-1-43-15,-2 0 1 16,0-1 20-16,0-6-46 0</inkml:trace>
  <inkml:trace contextRef="#ctx0" brushRef="#br0" timeOffset="13360.43">16480 16090 104 0,'5'2'184'16,"-1"0"-180"-16,4 1 2 0,1 0 15 15,1-1-15-15,-2 2-6 16,-1-3-21-16,1-1-46 0,-3 0-52 16</inkml:trace>
  <inkml:trace contextRef="#ctx0" brushRef="#br0" timeOffset="13554.44">16770 16081 38 0,'9'2'138'0,"-2"-1"-96"16,-3 1-22-16,-2 1 27 0,4 0 1 0,-3 2-17 16,5 0-17-16,1-1-5 0,2 1-6 15,3-2-5-15,3-2-31 0,3-1-67 16,2 0-78-16</inkml:trace>
  <inkml:trace contextRef="#ctx0" brushRef="#br0" timeOffset="13743.45">17668 16156 170 0,'11'0'283'16,"-4"-5"-267"-16,-1-1-28 0,4 5 6 15,4 0 2-15,0-1-16 0,7 2-2 16,4-2-48-16,2-1-88 0</inkml:trace>
  <inkml:trace contextRef="#ctx0" brushRef="#br0" timeOffset="13911.46">18224 16179 401 0,'0'0'81'16,"3"0"-73"-16,5 0-3 0,3 0 1 15,1 0-4-15,2 0-1 0,2 0-17 0,2 0-41 16,4 0-13-16,1 0-41 0,-1-2-86 16</inkml:trace>
  <inkml:trace contextRef="#ctx0" brushRef="#br0" timeOffset="14070.47">18996 16136 405 0,'10'-10'36'15,"-4"3"-33"-15,6 4 1 0,5 1-5 16,5 2-5-16,4 0-6 0,10-1-58 16,0-4-174-16</inkml:trace>
  <inkml:trace contextRef="#ctx0" brushRef="#br0" timeOffset="14214.48">19657 16097 235 0,'0'0'204'0,"3"0"-192"16,2-1 10-16,2 1-15 0,6 0-6 15,4 0-1-15,8 3-8 0,7 0-54 16,4-3-61-16,1 0-89 0</inkml:trace>
  <inkml:trace contextRef="#ctx0" brushRef="#br0" timeOffset="14350.49">20316 16043 182 0,'3'-2'268'16,"-2"-4"-239"-16,1 4-8 0,3 1 5 0,4-1-19 15,5 2-7-15,7 0 1 0,4 0-6 16,5 2-25-16,8 0-14 0,0-2-48 15,0 0-136-15</inkml:trace>
  <inkml:trace contextRef="#ctx0" brushRef="#br0" timeOffset="14495.5">21020 16056 202 0,'7'0'311'0,"1"-6"-299"16,1 4-9-16,5 2 11 0,10 0-11 0,3 0-2 15,9 8-2-15,6 0-24 0,9 0-42 16,5-4-26-16,-2-2-173 0</inkml:trace>
  <inkml:trace contextRef="#ctx0" brushRef="#br0" timeOffset="14627.5">21914 16169 331 0,'12'0'90'0,"-2"0"-86"0,1 0 12 16,4 0 11-16,10 2-18 0,1 4-5 0,11 0-5 16,10 1-26-16,3-5-65 0,2-2-120 15</inkml:trace>
  <inkml:trace contextRef="#ctx0" brushRef="#br0" timeOffset="14767.51">22854 16286 496 0,'9'0'39'15,"2"0"-36"-15,4 0 3 0,16 2 0 0,10 6-6 16,11 0-6-16,9-2-73 0,7-4-112 16</inkml:trace>
  <inkml:trace contextRef="#ctx0" brushRef="#br0" timeOffset="14910.52">23844 16381 213 0,'3'0'273'15,"2"0"-258"-15,1 0-12 0,7 0 1 16,5 0-3-16,9 4-1 0,5 3-2 15,10 2-65-15,3-5-53 0,3-3-76 16</inkml:trace>
  <inkml:trace contextRef="#ctx0" brushRef="#br0" timeOffset="25333.12">8826 3276 72 0,'3'-3'-24'0,"-1"2"223"0,-2-2-141 16,0 0-12-16,1-1 4 0,-1 1-15 16,0-1-3-16,2 3-7 0,-1 0-5 15,-1-1 0-15,0 2-6 0,0-2-3 16,0 0-4-16,0 1-2 0,0 0 5 0,0 1-3 15,0 0 0-15,0 0-4 0,0 0 0 16,0 0-2-16,0 0-3 16,0 0 0-16,-3 0-13 0,2 6-6 15,-5 3-17-15,2 1-13 0,1 4-31 16,2 0-74-16,-5-3 58 0</inkml:trace>
  <inkml:trace contextRef="#ctx0" brushRef="#br0" timeOffset="25548.12">8739 3564 37 0,'0'1'21'15,"0"0"189"-15,0-1-163 0,0 0-7 0,0 0 17 16,0 0-12-16,0 1-21 0,0-1-10 15,0 1-13-15,0 0-1 0,0 2-1 16,0 2-2-16,-1 4 6 0,-4 3-6 16,0 5-22-16,1 1-5 0,-2 3-29 15,-1-2-156-15</inkml:trace>
  <inkml:trace contextRef="#ctx0" brushRef="#br0" timeOffset="25742.14">8707 4099 59 0,'3'2'247'0,"0"0"-250"15,-2-1 9-15,1 1-4 0,3 0 1 16,-1 1-3-16,-1 0-8 0,2 2-47 15,-3 0-103-15</inkml:trace>
  <inkml:trace contextRef="#ctx0" brushRef="#br0" timeOffset="25945.15">8688 4566 224 0,'-6'7'170'16,"3"-1"-162"-16,3 0-5 0,0 0 10 15,0 0 3-15,0 1-7 0,0 1-5 16,0 1-4-16,0 1 1 0,0 2-15 16,0 1-31-16,0 5-69 0,3 3-45 15,-2 3 155-15,1-4 33 0</inkml:trace>
  <inkml:trace contextRef="#ctx0" brushRef="#br0" timeOffset="26106.16">8656 5086 16 0,'-13'19'180'0,"1"-3"-42"0,4-2-134 0,6-1-3 16,2 1-1-16,0 3-4 0,0 4-34 16,0 6 8-16,0 5 45 0,0-4-29 15,0-1-121-15,0-2 52 0,0-6 83 16</inkml:trace>
  <inkml:trace contextRef="#ctx0" brushRef="#br0" timeOffset="26341.17">8572 5495 9 0,'-6'10'191'16,"3"-1"-159"-16,3-2 15 0,0 0 9 15,0 3-13-15,-2 4 3 0,-1-1 29 16,0 4-35-16,1-4-26 0,2 0-8 15,0 0-6-15,0-1-1 0,0-1-2 16,0 0-8-16,-1 0-15 0,-2 3-19 16,-1 4 5-16,-2 1 12 0,0-1 50 15,0-4-26-15,0-5-10 0,-1 0 11 16,1 2 5-16,-1 4-2 0,0 1 0 0,3 3 21 15,2-6-19-15,2 2-6 0,0 1 4 16,8 1 2-16,3 0-2 0,0-2-3 16,3-2-22-16,-5-2 11 0,2 1-8 15,-2-4-64-15,2-2-15 0,0-5-60 16</inkml:trace>
  <inkml:trace contextRef="#ctx0" brushRef="#br0" timeOffset="27006.21">10218 3270 165 0,'-12'0'249'0,"1"0"-211"0,0 0 7 16,2 0 9-16,0 0-28 0,2 0-18 15,1 0-3-15,2 2-1 16,0 4-6-16,3 0-1 0,-2 5-1 15,3 3-8-15,0 4-22 0,6 3-18 0,6 1-24 16,1 2 40-16,2-4-112 0</inkml:trace>
  <inkml:trace contextRef="#ctx0" brushRef="#br0" timeOffset="27154.22">10150 3838 12 0,'-3'18'201'0,"3"-1"-167"15,0-1 8-15,0 2 1 0,0-1-17 16,6-2-19-16,3 1-4 0,1-4-3 16,2 1-12-16,-1-1-40 0,-3-2-74 15</inkml:trace>
  <inkml:trace contextRef="#ctx0" brushRef="#br0" timeOffset="27273.23">10183 4308 92 0,'-2'17'108'15,"1"-2"-95"-15,-4 6-4 0,-4 2 10 16,1 1 13-16,-3 1 27 0,5-4-92 15,0-5-81-15,-2-3-51 16</inkml:trace>
  <inkml:trace contextRef="#ctx0" brushRef="#br0" timeOffset="27417.23">10012 5084 276 0,'-8'18'160'16,"1"0"-154"-16,-3 7-7 0,-1 2 2 15,-3 0 17-15,4-3 0 0,-3-6-23 16,7-2-19-16,1-2-38 0,1-1-72 15</inkml:trace>
  <inkml:trace contextRef="#ctx0" brushRef="#br0" timeOffset="31269.46">16592 17055 50 0,'-5'0'22'15,"4"0"-9"-15,-4 0-7 0,2 0 4 16,-2 0 89-16,-1 0-68 0,0 0-9 16,0-1-4-16,1-1 11 0,0 0-4 15,-3 1-7-15,2-4 0 0,0 4-3 16,0-2 3-16,3 3 3 0,-3 0-3 15,1 0-9-15,2 0 0 0,-3 0 4 16,1 0-4-16,0 0-2 0,1 0 1 16,-3 2-1-16,1 3-7 0,0 1 1 15,-2-1 3-15,4 4-2 0,2-1-1 0,-1 0-2 16,3 0 1-16,0 0 0 0,3-2-1 15,5 0 0-15,3 0 1 0,4-4 0 16,-1 0-7-16,5-1-1 0,-1-1 0 16,1 0-3-16,0-1 3 0,-1-3-5 15,-1-4 6-15,-1-1 2 0,-2-2 4 0,-5-2 0 16,-3 2 3-16,0-2 4 15,-6-2 2-15,0 0 7 0,0-1-4 16,-4 2 6-16,-6 0-5 0,1 3-1 16,-2 1 2-16,-3 0-2 0,2 4-2 0,0 3 3 15,-1-1-6-15,1 4 2 0,6 0-2 16,-2 2-4-16,3 6-2 0,2 4 2 15,-2 0-3-15,5 1-1 0,0 1 2 16,0 0 1-16,10-2-2 0,1-1-1 16,1-1 2-16,2-3 0 0,0-3-1 15,1 0-3-15,1-4-1 0,-2 0 1 0,1 0 2 16,-2 0-1-16,-4-5 2 15,-3 0 2-15,-3 0 0 0,-1-3-2 16,-2 0 4-16,0 1 1 0,-3-1-3 16,-5 2 0-16,-1 0 3 0,-2-1-1 0,-2 3 1 15,3 0 0-15,0 0-1 0,-2 3 2 16,4 1-3-16,2 0-4 0,0 0 1 15,1 3 0-15,4 5-7 0,1 2-26 16,0 1-23-16,9-2-38 0,2-4-167 16</inkml:trace>
  <inkml:trace contextRef="#ctx0" brushRef="#br0" timeOffset="33959.61">17534 15251 240 0,'0'2'84'0,"-1"2"-29"0,-5 2-24 16,-4 2 6-16,-1 2-3 0,1 2-16 16,0 4-12-16,3 0-4 0,2 3-3 15,5-1-18-15,0 2-27 0,0 1-26 16,0-1-99-16</inkml:trace>
  <inkml:trace contextRef="#ctx0" brushRef="#br0" timeOffset="34119.61">17537 16074 50 0,'-6'7'207'0,"-2"0"-189"0,1 2-5 15,-1 0-8-15,5 1-1 0,0-1-4 0,3 0-28 16,0 0-90-16</inkml:trace>
  <inkml:trace contextRef="#ctx0" brushRef="#br0" timeOffset="34469.64">17700 17187 273 0,'-15'9'195'15,"-4"5"-177"-15,-3 4-11 0,1 4 18 16,-3 2 16-16,0-2-30 0,4-3-11 16,2-2-9-16,3 0-17 0,3-4 12 0,4-2 3 15,3-3-7-15,5 1-8 0,0-2 13 16,0 4-1-16,2-1-16 15,-1 1 13-15,1 2 5 0,2-1-11 16,-2 1 7-16,0 0-104 0,1-4-24 0</inkml:trace>
  <inkml:trace contextRef="#ctx0" brushRef="#br0" timeOffset="35244.68">20589 15683 267 0,'-4'0'92'0,"-5"1"-66"0,-6 10-23 16,-1 2-2-16,1 2-1 15,-2-1-1-15,4 6 2 0,5 2-24 16,4 0-45-16,-1 1-119 0</inkml:trace>
  <inkml:trace contextRef="#ctx0" brushRef="#br0" timeOffset="35473.68">20590 16643 30 0,'-14'26'190'0,"3"-6"-156"15,-1 2-2-15,1-2 1 0,0 1-4 16,3-1-17-16,1 2-1 0,2 1-8 15,2 3-3-15,3 1-1 0,0 2-2 16,1 4-12-16,9 4 6 0,-1 2 4 0,-1 2 6 16,-4 1-1-16,-4 0-1 0,0 1 1 15,-6 0 1-15,-3-1-2 0,0-1 1 16,1-2 0-16,3-4 1 0,-1-2-2 15,5 1 1-15,-1-3 0 0,-1 1 0 16,3-3-6-16,0-4-178 0</inkml:trace>
  <inkml:trace contextRef="#ctx0" brushRef="#br0" timeOffset="35822.71">22402 15155 307 0,'-3'0'41'16,"3"3"-12"-16,-3 9-31 0,3 9 8 16,0 7-2-16,0 9-2 0,0 7-26 0,0 8-52 15,8 4-53-15,4 7-29 16</inkml:trace>
  <inkml:trace contextRef="#ctx0" brushRef="#br0" timeOffset="35961.71">22658 17067 144 0,'-15'43'231'0,"-5"-6"-209"15,-4 1-7-15,-2 2-7 0,0-3 1 16,-5 1-1-16,0 1-4 16,4-3-5-16,2-6-73 0,8-11-213 0</inkml:trace>
  <inkml:trace contextRef="#ctx0" brushRef="#br0" timeOffset="40534.99">16708 16983 50 0,'0'-3'60'15,"0"-1"-42"-15,0 0 0 0,0 2 10 16,-2-1-4-16,1 1-9 0,-1 1-8 0,2 1 0 16,0 0-8-16,0 0 2 0,0 0-4 15,0 0 3-15,0 0 2 0,0 0 4 16,0 0 3-16,0 0-9 15,0 0 2-15,0 1 1 0,0 1-3 0,0-1 0 16,0 1 1-16,2-2 0 0,1 0 1 16,-1 0 1-16,1 0 13 0,1 0 2 15,1 0-3-15,1-3 0 0,0 0-4 16,2-1-4-16,3 0 4 0,1-1-3 15,2-2-3-15,2 1-3 0,-1-3 0 0,1 1-2 16,1 0 2-16,-3 0 1 0,1 1-3 16,-1 2 0-16,-1 1 0 0,-1 0 1 15,2 0-1-15,2 1-1 0,4-2 2 16,0-1 0-16,5 2-1 0,-1-3 0 15,3 0 1-15,-1 1-1 0,-1-1 0 0,0 0 0 16,-3 0 0-16,-1 2 1 16,-1-2-1-16,-4 4-1 0,1-1 1 15,-3 1 0-15,0 2-3 0,1-2-2 16,1 0 2-16,-2 2 4 0,1 0-3 0,-1-1-2 15,-1 1 2-15,-2-1 0 0,1 2-7 16,-3-2 2-16,1 1 3 0,-1-1 1 16,0-1 0-16,2 2-1 0,-2-1 1 15,4-1 1-15,-2 3-3 0,-1 0 1 16,1 0-15-16,-1 0 12 0,-3 0 3 0,3 1 3 15,-3 1 1-15,4 1 0 0,0 2 0 16,0-2-1-16,0 0 0 16,3 0-3-16,-2-3-6 0,4 0-44 15,1 0 46-15,1 0-5 0,-1-2-42 0,2-2 49 16,-2 1-3-16,-2 0 20 0,-2-1-13 15,-2 4 2-15,0-2 1 0,-4 2 22 16,4 0 0-16,-2 0-23 0,-2 0 1 16,4 0 1-16,-4 0 2 0,1 0-4 15,3 0 0-15,-2-2 2 0,2-2 16 16,3 1-15-16,2-2-1 0,-1 0-1 0,2 0 0 15,0 0-6-15,-1 0 3 0,-1 1 2 16,-2 0-4-16,-4 2-2 16,2-3 7-16,1 2 0 0,-3 1 19 15,1 0-17-15,-1 1-3 0,2 0-2 0,-2-1 9 16,4 2 1-16,1-2-7 0,1 1 0 15,1-1 2-15,4-1-2 0,-3 1-1 16,1 0 0-16,2 1 0 0,-1 1-5 16,0 0 4-16,-4 0 2 0,1 0-2 15,-2 0 1-15,-3 0-12 0,-2 0 11 0,-1 0 2 16,-1 0-10-16,1 0 2 0,1 0 7 15,4 0 0-15,1 0 0 0,1 0 6 16,1 0-51-16,-2 0 42 16,1 0 18-16,2 0-27 0,0 0 38 0,0 0-33 15,0 0 14-15,4 0-12 0,-1 0 15 16,-3 0-10-16,0 0-2 0,-6-2-11 15,0 1 20-15,-7-2-11 0,-1 2 4 16,-3 0 4-16,0-1 1 0,0-1-4 16,-3 3 4-16,0-2 5 0,2 2 2 0,1 0 5 15,0 0 1-15,0 0-15 0,0 0-10 16,0 0 8-16,1 0 1 0,5 0 4 15,2 0-8-15,0 0 4 16,-2 0-3-16,0 0 1 0,-1 0 0 0,-2 0-13 16,-2 0 10-16,1 0 5 0,-2 0-2 15,2 0 0-15,-1 0 0 0,1 0-2 16,-2 0-5-16,0 0 2 0,0 0-8 15,0 0-38-15,0 0-19 0,0 0 23 16</inkml:trace>
  <inkml:trace contextRef="#ctx0" brushRef="#br0" timeOffset="41135.01">18612 16684 7 0,'0'1'45'0,"0"-1"58"16,0 0-92-16,0 2-15 0,3 0 1 15,-3-2 14-15,3 4 0 0,3-1-7 16,0-1 14-16,2 1 6 0,0-1-24 15,0 1 1-15,-1 0-1 0,3 1 3 0,-1-1-2 16,0 1 16-16,4 0-12 0,-1 1-2 16,-1-2-3-16,0 3 0 15,1-2 2-15,1 1-1 0,-1-2-1 0,2 0 2 16,-3-1 3-16,1-1 7 0,-1 3-7 15,2-2 8-15,0 1 11 0,3 0-12 16,1 1-4-16,2 0 1 0,-1 3 4 16,4-1-10-16,-2 1-1 0,0 1-1 15,2-1 1-15,-2 0 0 0,0 2-3 16,-1-2 1-16,-4 0 1 0,-1-1 0 15,3 1-1-15,-1 0 0 0,-1 0 1 0,4 2-2 16,1-2 1-16,3 2 0 0,7 0 1 16,4 1 0-16,0-1-1 0,3-1 0 15,4 4 1-15,-1-2 0 0,2 3 0 16,-2 0 2-16,0 0 3 0,2 0-4 15,-1 0 2-15,0 0-2 0,-2-2-1 0,1 3 1 16,-4-1 0-16,0 0-2 16,-2 0 2-16,0 0 0 0,2-1-1 15,2-1-1-15,1 0 2 0,5-1-2 16,-3 2 0-16,3-1 0 0,2-2 1 0,-2 1 1 15,-1-1-2-15,-1 0 0 0,-5-1 1 16,-1 2 0-16,0 0-2 0,-5 0 1 16,0 1 0-16,1 0 1 0,-2-1-1 15,1-1-1-15,1 0 2 0,1 0-1 16,-1-4 0-16,5 2 0 0,1 0 1 0,-3-2-1 15,3 0 0-15,-4 0-1 0,-3-2 2 16,-2 0 0-16,-3 0-2 16,-4-1 1-16,-5-1-1 0,-4 1-5 15,-4-1-10-15,-7-1-12 0,-2 0-29 0,0 0 5 16,-11-11-85-16</inkml:trace>
  <inkml:trace contextRef="#ctx0" brushRef="#br0" timeOffset="42223.08">20731 17155 14 0,'0'0'158'0,"0"0"-143"15,2 0-17-15,5 0 15 0,6-4 6 16,-1-2-1-16,4-2 3 0,2 0 4 16,3-2-11-16,-1 1-6 0,4-1 1 0,-2 0-3 15,1 0-4-15,-2 0-1 0,-1 2-1 16,-2-2-1-16,1 2 1 0,0-2-6 15,1 0 4-15,-2-1 2 16,2 1 1-16,-1 1-1 0,1 2 0 0,-1 1 2 16,1 2 0-16,-1 1 1 0,2-1-3 15,3 2 1-15,-3-2 1 0,3 1-2 16,-4 0 0-16,3-2 0 0,0-1 1 15,2 0-1-15,0-4 0 0,-5 2 0 16,-1 0-10-16,-5-2-6 0,-4-3-8 0,0-1 21 16,-1 1 5-16,-1 1-1 0,1 2 7 15,2 0 0-15,1 0-3 0,-1 4-3 16,5-1-2-16,-4 1 1 0,5 1-1 15,2-1 0-15,2-1 0 0,0 1 0 16,0 0 0-16,1-2-1 0,-3 0-3 16,-1-1 0-16,4 0 2 0,-2-1 2 15,0 1-1-15,2-1 1 0,1 2 0 16,-1-2-2-16,1 3 2 0,0-1 0 15,1 3 1-15,0-1-1 0,3 1 0 0,2 0 0 16,-1 0 0-16,5 2 0 0,-4-2 2 16,2 2 4-16,3 1-2 0,0-2-4 15,4 1 0-15,0 1 0 0,3-1 0 16,2 0-2-16,-1 0 2 0,0 0-2 15,-2-1-1-15,-4-1 1 0,-2 2 1 16,-2-2 3-16,-2 2-1 0,-1 0 1 16,2 0 7-16,-3 1 4 0,0 0-3 15,3 2-4-15,0 0-2 0,5 0-3 16,-1 0 3-16,4 0-3 0,3 0 0 0,3 0-1 15,0 1 0-15,-3 1 0 0,3 1 0 16,-8-2 0-16,-3-1 1 0,-4 0-2 16,-6 0 1-16,0 0 1 0,-6 0 0 15,1 0-1-15,-5 0-1 0,3 0 2 16,-2 0 0-16,4 0-2 0,0 0 1 15,2 0 1-15,3 0 0 0,-3 0-2 16,2 1 2-16,-2 1-1 0,-6-1 1 16,-2 0 0-16,-4-1-1 0,-6 0 11 15,-3 0-4-15,0 0 6 0,0 0 18 16,0 0-7-16,0 0-16 0,-2 0-7 0,-1 3-1 15,2 1-1-15,1 5 2 16,0 0-1-16,0 3 0 0,6 0 2 0,0 1-1 16,5 4 1-16,0 2 1 0,6 0 0 15,2 1 4-15,2 0-4 0,4 0 0 16,4 0-3-16,4 0 2 0,1-1-1 15,-1-1-1-15,4 1 3 0,-5-1 1 16,4-1-3-16,0-2 1 0,-4 0 0 16,1-4-2-16,-1-1-3 0,-4 1-6 15,-4-4-13-15,-3 0-24 0,-10-6-65 0,-9-1-154 16</inkml:trace>
  <inkml:trace contextRef="#ctx0" brushRef="#br0" timeOffset="53718.74">4969 5321 17 0,'0'-1'20'0,"1"1"-15"0,-1 0 15 0,0 0-33 16,0 0 13-16,0 0 3 0,2 0-5 15,-1 0-8-15,4 0-4 0,-5 0-12 16</inkml:trace>
  <inkml:trace contextRef="#ctx0" brushRef="#br0" timeOffset="58299">5018 5390 2 0,'2'0'18'0,"0"-4"9"15,-1 2 11-15,2-1-3 0,0-2 0 16,-3 1-6-16,2 2-8 0,-1-2-4 16,1-1-3-16,0 2-1 0,1-1-1 15,-3-1-1-15,1 1 4 0,2 0 1 16,-3 1-5-16,3-1 0 0,2 1-6 15,0 0-1-15,-1-1-3 0,1-1 4 16,1 1-2-16,2-2-1 0,0 0 0 16,-1-1 0-16,4-1 0 0,-1 0 1 15,2 1 0-15,0-3-1 0,-1 1 2 16,2 1-6-16,-4 1 4 0,-1 0 1 0,1 3-1 15,-1-1-2-15,-1-1 1 0,3 2 0 16,-1-1-1-16,3-1-1 0,2 2 2 16,4-1 0-16,-1-1-1 0,3 1-2 15,1 0 2-15,0-2 2 0,2 0-2 16,0 0-1-16,2-1 2 0,-5 1-1 15,3 0 1-15,-1-2-3 0,-3 2 3 16,1-1 0-16,-3 0-1 0,-2 0-1 16,-1 3 1-16,0-2 1 0,-1 0-1 15,-1 0 0-15,2 0 0 0,0-1 0 0,1 1 0 16,-1 0-1-16,5 1 2 0,-5-2 0 15,0 2-1-15,0 0-1 0,-2 1 1 16,-1 1 0-16,2-1 0 0,-3 0-1 16,-2 2 2-16,1-1-1 0,1 0 0 15,-3 0-1-15,4 2 2 0,0-2-1 0,-2 1 0 16,5-1-1-16,-1 0 1 15,-1 2 1-15,2 0-2 0,0 1 0 16,-1-1 2-16,2 2 0 0,1 0-2 16,-1-1 0-16,2 0 1 0,3 1 1 0,-3 0-3 15,0 0 2-15,0 0 0 0,-1 0-1 16,-2 0-1-16,-2 0 0 0,-1 0 2 15,-2-1 1-15,1 1-1 0,-1-2-1 16,-1 0 1-16,1 1 1 0,0-2 0 16,1 1-2-16,-3 0 2 0,4 0 1 0,2-2-2 15,1 2 1-15,4-2 5 0,2 0-6 16,-1 0 0-16,0 0 2 15,-2 1-1-15,0 0 1 0,0 1-2 16,0-2 1-16,0-1-1 0,-5 2 1 0,4 1-1 16,-5-1-1-16,-2 0 2 0,0 0 1 15,-1-1-2-15,1 1 0 0,2 2 0 16,0-3 1-16,-3 1-1 0,4 0 0 15,-1-1 1-15,1 0 1 0,4-1-3 16,4 0 2-16,0 2 14 0,2 0-10 0,-3 3-5 16,-4 0-1-16,2 0 3 0,0 0-1 15,2 0-1-15,-1 0 0 0,1 0 0 16,-2 0 1-16,3 0-1 15,-4 0-1-15,1 0 1 0,-6 0 1 0,-5 0-3 16,0 0 1-16,-3 0 1 0,0 0 1 16,2 0-2-16,1 0 1 0,0 0 0 15,2 0 0-15,1 0 0 0,-1 0 0 16,3 0 0-16,0 0 0 0,7 0 0 15,3 0 1-15,2 0 0 0,0 0-1 16,0 0 0-16,-1 1 0 0,-2-1 1 0,-3 0-1 16,-3 0 0-16,-5 0 0 0,-5 2 0 15,-4-2-3-15,0 1 2 0,0 1 3 16,0-1-2-16,-7 2 0 15,3-2-1-15,-1 0 1 0,2 1 0 0,3 0 0 16,0 0-3-16,0-1 0 0,5 2 3 16,1-1 0-16,2-2 0 0,1 1 0 15,0-1 0-15,-3 0 1 0,1 0-1 16,-3 0 0-16,-2 0 0 0,-1 0 1 15,-1 0 1-15,0 0 0 0,0 0-1 0,0 0 0 16,0 0-1-16,0-1 0 0,-1 1 0 16,-1 0 0-16,1 0-1 0,-1 0 0 15,1 0 1-15,1 0 0 0,0 0-4 16,0 0 2-16,0 0 2 0,0 0-1 15,0 0-4-15,0 0 3 0,0 0-1 16,0 2 1-16,0-1 1 0,0-1 1 16,3 2 0-16,-3-2 1 0,0 1-2 15,0 1 1-15,0-1 0 0,0 0 0 16,0 1-1-16,0 0 1 0,0 4 1 0,0 0-1 15,0 0-1-15,0 1 3 0,0-1-2 16,6 2-1-16,5-1-1 0,4 1 3 16,1-1 0-16,2 1-1 0,-2 0 0 15,2-1-1-15,-1 0 2 0,-1-1-1 16,-1 3 0-16,1-1-2 0,-4-1 2 15,1-1 0-15,-5 0-2 0,-1-1 0 16,3-2 4-16,-1 1-2 0,3-2 0 16,-2 1 0-16,4 1 1 0,1-2 0 15,-1 0-3-15,0 1 2 0,3 1 1 0,2 0 3 16,-1-1-4-16,2 0-2 0,-1 0 5 15,-2 2-3-15,-3 0 0 0,-3-1-2 16,-3 0 1-16,1 1 2 0,-1-2-2 16,3 0 3-16,-1 0 0 0,4-1-1 15,-1 0-2-15,-4 2 1 0,5-1 11 0,-2 0-8 16,1 0-2-16,1 3-2 15,-2-2 3-15,2 1-1 0,-2 0-1 16,2 0 0-16,0-2 1 0,0 2-2 16,2-2 1-16,-1 2 2 0,1 0-1 0,-1 0 0 15,-2-1-2-15,1 1 1 0,1 0 1 16,1 0-1-16,-1-1 0 0,4 0 1 15,1 0-1-15,-1 1 1 0,-1-1-1 16,-1 0 0-16,0 1 1 0,-3-2-2 16,2 2 1-16,-4 2 0 0,-3-5 5 15,2 4-3-15,-1-5-2 0,-3 3 0 0,1 1 2 16,-2-4-2-16,-4 2 0 15,3 1 0-15,-4-4 0 0,2 1 1 16,-1-1-1-16,1 0 1 0,-2 2 1 0,2-1 0 16,1 0-2-16,3 0 0 0,4-1 7 15,6 2-1-15,3 0 7 0,4 2 0 16,0 0-11-16,1 1 1 0,-1 0-3 15,-1 2 0-15,-2-2 1 0,-2 1 1 16,1-2-2-16,-4 1 1 0,-4-2 0 16,-4-2-1-16,-3 2 0 0,-2-3 0 0,-3 0 2 15,1 0-2-15,-1 0 1 0,2 0-1 16,1 0-1-16,0 0 2 15,2 0 0-15,1 0 0 0,5 0 1 16,-2 0-1-16,3 0-1 0,2 0 0 0,8 0 0 16,1 0 5-16,1 0-1 0,-1 0-7 15,-3 2 4-15,-5 0-1 0,-2 0 2 16,-5 0-4-16,-5-2 2 0,-3 0 2 15,0 0-1-15,0 0 3 0,0 0 0 16,0 1-1-16,0 0-3 0,0-1 1 0,0 0 0 16,0 1-3-16,1 1-5 0,1 2 6 15,4-3 2-15,2 2 0 0,-1 0 0 16,0-1-2-16,-3 0 2 15,3-1-1-15,-7 0-2 0,1 0 2 0,-1-1 0 16,3 1-1-16,-3-1-2 0,0 0 2 16,2 3 1-16,-2-3 0 0,1 0-2 15,4 1 1-15,-3-1 2 0,1 0-1 16,3 0 0-16,0 0 0 0,-1 0 0 15,1 0 2-15,-1 0-2 0,-1-4 0 0,-1 1 0 16,0 0-2-16,0-2 1 0,1 1-4 16,-1 0 2-16,-3 1 0 0,1-1 2 15,1 2-2-15,-2-1 3 0,0 1-1 16,0-1-2-16,1 1 1 0,-1 0 1 15,0 0-1-15,0 2 1 0,0-4-9 16,2 3-2-16,3-2 6 0,-1 1-1 16,1 0 4-16,1 0 3 0,0-2-4 15,0 0 1-15,2 0 2 0,-2-3 1 16,-1 2 0-16,1 1 0 0,2-3-1 0,-3 2 1 15,-1 0 1-15,1 0-2 0,0 2 0 16,1 0 1-16,0-2 0 0,2 2-4 16,1-2 2-16,2 1-3 0,0 0-2 15,0-2 0-15,-2 2 1 0,-1-1 6 16,-2 0-2-16,2 3 1 0,-1-3 0 15,3 2 1-15,2 2-2 0,2-1 1 16,2-1-1-16,-3 3 1 0,3-1 1 16,1 0-1-16,2-2 0 0,4 1 2 15,2-1 0-15,-1 1-1 0,1 0-1 16,-6-2 3-16,-4 1-3 0,-2 1 1 0,-2-1 0 15,-4-1 0-15,-2 1 1 0,1 0 0 16,-3 0-1-16,0-1 1 0,1-1 2 16,-3 0-2-16,2-1-1 0,2 1 1 15,1-2 0-15,3 1-2 0,-1 0 1 16,5 0 0-16,-3 1 1 0,1-1-2 15,2 3 0-15,-3-2 1 0,1 1 0 16,2 0-1-16,-2 1-1 0,1 0 4 16,0 2-2-16,-2-2-2 0,-1 2 1 15,-1 1 1-15,-2-2 0 0,0 1-1 0,-1 0 1 16,1-1 0-16,2 0 0 0,4 0 0 15,2-2-1-15,3-1 2 0,3 2 1 16,0 0 2-16,1 1-5 0,-7 1 2 16,-2-1 0-16,-4 0-1 0,-2 0-1 15,-1 1 2-15,1-1 0 0,0 0-2 0,0 0 1 16,-1 0 0-16,1 0 1 15,-1 1-1-15,-1-3 0 0,3 1 0 16,-1 0 0-16,0 1 0 0,0-1 0 16,-1 1 0-16,-1 0 0 0,1 1 0 0,-2-2-1 15,0 2 2-15,2 0-1 0,1 0 0 16,3-1-1-16,4 2 1 0,7 0 2 15,5 0 5-15,3 0-6 0,3 0 0 16,-5 0 0-16,5 0-1 0,-3 0 2 16,-3 0-1-16,0 0-2 0,-7 0 2 0,1 0-1 15,-5 0-1-15,-3 0 2 16,-1-1-1-16,0-1 3 0,-2 2-1 15,-1-2-1-15,0 2 1 0,-1-1 4 16,0 0 5-16,0-1-7 0,-1 1-1 0,3 0 0 16,-1 0 0-16,-1 0-1 0,5 1-4 15,-3 0 3-15,0 0 0 0,6 0-1 16,4 0 0-16,7 0 1 0,3 0 1 15,2 0-3-15,-3 0-1 0,-5 0 3 16,0 0 1-16,-2 3-3 0,-3-2 1 0,2 2 0 16,-4-1 1-16,2-1-1 0,0 2-1 15,0-3 2-15,-4 1 0 16,1 1-1-16,-3-2-1 0,2 2 2 15,1-2 0-15,4 1-2 0,-3 1 0 16,2-2 2-16,0 1 0 0,0-1-1 0,-4 1-1 16,1 2 1-16,-5-3 1 0,-1 1-1 15,-5 1-2-15,1-2 3 0,-4 0 0 16,0 0-1-16,2 0 1 0,-2 0 3 15,0 0 3-15,0 0-4 0,0 0-5 16,1 0 1-16,3 0 0 0,2 0-1 0,6 0-1 16,1 0 5-16,5 0-4 0,5 0 2 15,2 1 2-15,2 1 11 16,-3 1-9-16,-5-1-3 0,-5 0 0 15,-2 0-1-15,-4-2 3 0,-2 1-3 0,-1-1 0 16,-5 0 0-16,0 0 1 0,0 0 0 16,0 0 1-16,0 0-1 0,0 0 3 15,0 0-2-15,0 0-2 0,1 0-1 16,3 0-2-16,-1 1 1 0,1 1 1 15,3-1 0-15,-3-1 2 0,2 4-1 0,5-4-1 16,5 5 1-16,2 0 2 0,2-1-3 16,-2 2 0-16,-6-1 2 0,-3-1 0 15,-3 0-2-15,-6-2 0 16,2 0 2-16,-2 0-1 0,0 0 0 0,0 2 0 15,0 0 0-15,0 2 0 0,0 0 0 16,0 2-1-16,0-2 1 0,8 2 0 16,9 2 0-16,5 0 1 0,4 2-2 15,3-1 3-15,-1-1-3 0,-3-2 2 16,-2 0-2-16,-3-1 3 0,-2 0-3 0,-1 1 1 15,-5-1-1-15,-3 0 2 0,-3-1-2 16,-1-3 1-16,-3 1 0 0,-1-1 0 16,1 2 0-16,-2 0-1 0,0-1 2 15,3 0-1-15,2 3 0 0,1 0 0 16,8 2 1-16,6 3 0 0,3-1 1 15,5 4-2-15,3 0 0 0,-3 0 1 16,0 1-1-16,-2-3-1 0,-6-4 2 16,-3 0-1-16,-4-1 0 0,-1-2 0 15,-3-1-1-15,1 0 2 0,-4 0-1 0,-1-2-1 16,-1 2 1-16,4 0 1 0,4 0 0 15,7 2-1-15,4 2 3 0,4 0 0 16,-1 1-4-16,2-1 4 0,-3-2-5 16,-2-1 4-16,-3 1-1 0,3 0 0 15,-2-2 1-15,-1 1 1 0,1-2-2 16,-2 1-1-16,0 0 2 0,-1-1-1 15,-4-1-1-15,-1 1 0 0,1-1 1 16,-7-2-1-16,-1 2 0 0,2-1 0 16,-3 1-1-16,4-1 2 0,2 2-2 15,3 1 2-15,3 2-1 0,3 1-1 0,2-1 1 16,0 3 1-16,-2-2-1 0,0 0 0 15,3 0-1-15,4-1 1 0,-3 1 0 16,4 0 2-16,0-2-2 0,-3 1 0 16,3-2 1-16,-3 1-1 0,-2-2 0 15,0 1 0-15,-6-2 0 0,-3-1 2 16,-3 0-3-16,-5-1 1 0,-3 0 1 15,2-1 0-15,1 2-1 0,5 0-1 16,0 2 1-16,0 0 0 0,1 2 0 16,2-1-1-16,3 0 1 0,2 2 2 0,1-4-7 15,-1 2 3-15,1-4 5 0,-5 3-2 16,2-1-4-16,-3 0 6 0,3 0 0 15,3 1-2-15,-3 0-2 0,-6-1 0 16,-3-2 2-16,-5 1 0 0,-3-2-1 16,2 1 0-16,-1-1 0 0,2 1 0 0,-1 0-1 15,1 0 0-15,-1 1 1 16,-1-1 1-16,4 0-1 0,-1 1-1 15,1-2 2-15,1 1 0 0,2 1-2 16,-3-1 1-16,1 0 1 0,3 0-1 0,0-1 0 16,4 0 0-16,-1 1 0 0,-4 0 0 15,-3 0 0-15,-2-1-2 0,0 0 4 16,0 0-2-16,-1 0-1 0,1 0 0 15,-3 0 1-15,0 0 2 0,1 0 1 16,-1 0 1-16,0 0-3 0,0 0 1 0,0 0-2 16,-1 0-1-16,-4 0 1 0,3 0-1 15,-4 0 0-15,0 0-17 16,-5 0-25-16,-4 0-69 0</inkml:trace>
  <inkml:trace contextRef="#ctx0" brushRef="#br0" timeOffset="79458.2">16153 15832 49 0,'-6'1'35'0,"4"0"-8"0,1 1 10 15,1 1-22-15,0 0 43 0,0-3 30 16,0 0-64-16,0 0-8 0,6 2 15 15,5-2 4-15,6 0 1 0,5 0-6 16,-1-5-4-16,7-2 6 0,2 1-7 16,-1-1-6-16,8 6-3 0,5 0-6 15,5 0-2-15,7 1-5 0,5 0 0 0,4 0-3 16,1 6 0-16,-1 1-1 0,-2 1-1 15,-2-1-4-15,-2 2 2 0,-4-2-2 16,0 1 6-16,-4 0 0 16,-1 2 0-16,-4 0-1 0,-6 1 1 0,-3-1 0 15,-9-2-2-15,-4-1 0 0,-10 0 2 16,-4-3-1-16,-7-2-1 0,-1 1-10 15,0-2 11-15,-7 1 7 0,-7 0-7 16,-3-2-5-16,-2 0-6 0,0 0-11 16,1 0-18-16,2 0-26 0,2-3-105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1-29T11:11:39.77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2020 1543 90 0,'0'0'40'0,"-3"-2"59"0,-2 2-64 16,2 0-4-16,2-1 5 0,1 1-6 15,-3 0-11-15,1 0 0 0,2 0-4 16,0 0-3-16,0 0-7 0,-2 1 3 16,1 3 1-16,-2-1 3 0,3 0-5 0,0-1-1 15,-2-2 7-15,2 1-2 16,0 1 0-16,0 0 0 0,-1-1-2 0,1 1-1 15,-2-2-1-15,2 0-5 16,0 2 4-16,0-2-2 0,0 0-2 0,0 0 0 16,0 0-2-16,0 0 3 0,5-9 1 15,4-5 7-15,2-8 2 0,3-3-4 16,0-5 0-16,1-3-1 0,2-5 1 15,1-2-2-15,2-3-1 0,-5-3 0 16,1-4-2-16,-1-1 2 0,-1 0-2 0,0 5-1 16,0 6 1-16,-5 8 4 0,1 4 5 15,-4 4-10-15,0 5 1 0,-3 3-2 16,0 5-1-16,-1 5 1 0,-2 2 0 15,0 3 4-15,1 1-4 0,-1 0-4 16,0 0 0-16,2 0-3 0,1 6-5 16,3 8 6-16,2 5 6 0,-2 3-1 15,3 6-1-15,1 3 1 0,-1 0-1 16,0 4 2-16,1 2-2 0,1 3 2 15,-4-3-2-15,3-1 3 0,-1-2-3 0,0-6 1 16,0 0 1-16,-1-1-3 0,3-4 0 16,-2 0 1-16,2-3 0 0,2-3 1 15,-6-3 0-15,3 0-1 16,-3-6-2-16,3 1 4 0,-6-6-5 0,1 1-5 15,-2-2-2-15,-3-2-7 0,0 0-8 16,0 0 3-16,0 0 5 0,0-7-4 16,0-3-21-16,0-2-8 0,-6-1-21 15,-5-1-75-15</inkml:trace>
  <inkml:trace contextRef="#ctx0" brushRef="#br0" timeOffset="217.01">2119 1325 229 0,'10'0'92'16,"0"0"-86"-16,9 0 28 0,1 0 26 16,2-1-28-16,7-4-4 0,4-4-3 15,3-1-2-15,-1 0-11 0,2 0-3 16,-4 1-3-16,0 0-3 0,-6 1-1 0,0 4-5 16,-1-1-10-16,-3 2-15 0,2-1-15 15,-3 0-22-15,3 0-46 0,-7-1-106 16</inkml:trace>
  <inkml:trace contextRef="#ctx0" brushRef="#br0" timeOffset="537.03">3118 966 46 0,'1'-12'137'0,"-1"2"-73"0,0-1-5 15,0 2-7-15,0 0-7 0,-4 2-6 16,-4-2-8-16,-1 3-1 0,-2 2-7 15,-5 2-4-15,-1 2-1 0,-1 0-2 16,-6 7 1-16,1 6 3 0,-3 6 1 16,-4 7 3-16,-5 8-2 0,-3 6-4 15,1 7 3-15,5 3-2 0,2 0-6 16,8-1-3-16,8-5 1 0,10-4-7 0,4-2-2 15,4-3-1-15,15-3-1 0,6-1 0 16,9-1-1-16,9-4 1 0,7-6 2 16,6-8-2-16,6-6-6 0,5-6-10 15,10 0-9-15,1-11-17 0,7-3-28 16,2-2-28-16,-5-2-105 0</inkml:trace>
  <inkml:trace contextRef="#ctx0" brushRef="#br0" timeOffset="1880.1">4291 1246 33 0,'-3'0'128'0,"-1"0"-89"16,0 0 12-16,0 0 15 0,-1 0-25 0,-1 0-6 15,3 0-4-15,-3 0-3 0,3 0-6 16,1 0-4-16,-1 0 2 0,0 0-1 16,1 0-6-16,1 0 2 0,-2 0 2 15,1 0-1-15,1 0-2 0,-1 0 1 16,-1 0-1-16,3 0-2 0,0 0-5 0,0 0-1 15,0 0-6-15,0 0 0 16,8 0 0-16,9 0 1 0,7-5 0 16,9-2 2-16,3-1-2 0,7-2 0 15,7-3-1-15,2 0 0 0,10 0 1 0,2-1 1 16,-2 2-2-16,0 2-2 0,-6 2 3 15,-5 2 0-15,-3-1-1 0,-6 2-1 16,-2-1 1-16,-3 0 1 0,-4 4 0 16,-5 0-4-16,-6 1 4 0,-4 0 1 15,-7 1-3-15,-2 0-1 0,-2 0 3 0,-6 0 0 16,2 0-1-16,-3 0-1 15,0 0 1-15,0 0 3 0,0 0-1 16,0 0-2-16,0 0 0 0,0 0 0 16,-4 0-6-16,0 2-2 0,1 3-5 0,3 0 0 15,-1-1-3-15,-1 0-12 0,2 0-3 16,-1 2-10-16,-1-3-7 0,2-1-10 15,-1 1-34-15,-1-3-69 0</inkml:trace>
  <inkml:trace contextRef="#ctx0" brushRef="#br0" timeOffset="2420.13">4913 861 177 0,'-3'0'52'16,"1"0"-9"-16,2 1 15 0,0 0-27 15,0 1-24-15,8 2 19 0,3-1 1 16,8 0-6-16,5 1-4 15,3-2-5-15,7 2-2 0,3 0 0 0,0-2-8 16,4 1 10-16,-3-2 1 0,0 3 4 16,-4 1-7-16,-2 0 0 0,-2 3 0 15,-9 0-2-15,-5 3-4 0,-7-2-1 16,-4 4-1-16,-5 1-1 0,0 4 0 15,-6 6 4-15,-10 0 0 0,-4 8-4 0,-2 2 1 16,-6 3-2-16,0 4 2 0,2 1-4 16,1-2 4-16,5-1-1 0,3-1-3 15,5-1-6-15,2 2-9 16,9 0-13-16,1 2-10 0,0-2-10 0,4 2 0 15,12-4-102-15</inkml:trace>
  <inkml:trace contextRef="#ctx0" brushRef="#br0" timeOffset="3632.2">6502 1421 137 0,'-1'1'24'0,"-1"1"-15"0,-1 1-1 0,0-3 135 16,-2 2-115-16,2-1-9 0,2-1 7 15,-3 1-1-15,3 0-4 0,-2 2-9 16,3-2 0-16,-3 2-2 15,3-2 3-15,-2 0 0 0,2-1 0 0,0 0-6 16,0 0 3-16,0 0 1 0,5-7 0 16,7-6 2-16,5-7-8 0,3-6-3 15,7-6 1-15,-1-1-1 0,4-5 3 16,2-6 3-16,1 0-2 0,1-5-1 15,-3 1-3-15,-6 6 3 0,-2 5-3 0,-3 5-2 16,-6 5 3-16,0 5 3 0,-5 3-3 16,-3 5-3-16,1 4 2 0,-6 5 2 15,1 2-3-15,-1 2 1 0,1 1-2 16,-2 0-1-16,3 0-5 0,0 0 5 15,2 6 1-15,-1 6-2 0,3 1 3 16,-1 4-2-16,0 2 2 0,3 2 0 16,1 2 0-16,-1 2-2 0,0 2 1 15,0 5 2-15,-1 1 0 0,-2 3-4 16,1 1 4-16,-4-1-1 0,-3-2-1 15,0-4 0-15,0-3 1 0,0-3 0 0,-2 1 0 16,-4-5-2-16,0-3 3 0,-4 0 0 16,1-6-3-16,-2-3-3 0,2-3 3 15,-3-3 1-15,1-2-1 0,-2 0-4 16,1-5-8-16,-2-10 7 0,0-1-3 15,0-5 4-15,0 1 4 0,3-3 1 16,0-1 0-16,4 3-2 0,-1-1 0 16,8 7 1-16,0 4 1 0,0 4-2 15,5 2-1-15,4 4 0 0,6-1 0 16,1 2 1-16,2 0 2 0,1 4 2 0,-2 3-3 15,2 1 2-15,1 1-3 0,0 0-13 16,2 0-21-16,-1 3 0 0,0 0-6 16,2 0-19-16,-1 1-44 0,-1-1-46 15</inkml:trace>
  <inkml:trace contextRef="#ctx0" brushRef="#br0" timeOffset="5048.28">7166 1357 30 0,'6'0'67'16,"0"-8"19"-16,0-2-18 0,5-6-20 16,3-2-4-16,0-6-5 0,2-2-5 15,1-4-12-15,0-6-10 0,1-4 8 0,2-4 5 16,-3-1-14-16,-1-2-3 0,-2-1 4 15,-2-1-3-15,-4 3-3 0,0 6 0 16,-4 9 6-16,-4 8 2 0,0 8-1 16,0 5 1-16,-3 5 1 0,0 4-5 15,-1 1 0-15,-3 0-4 0,1 3-4 0,-2 13-6 16,1 7 1-16,-1 6 4 15,2 7 0-15,0 8-2 0,-2 5 0 16,2 5 2-16,-2 5 0 0,0-2-1 16,5-5-1-16,3-5 1 0,0-11 1 0,5-8-3 15,7-6 0-15,2-3 3 0,3-6 0 16,5-3-2-16,3-3 1 0,2-7 0 15,3 0 2-15,2-8-1 0,3-8-2 16,-1-2 2-16,-2-2-1 0,-4-3-2 16,-3-4 1-16,-6-2 0 0,-4 1 2 0,-4-4 0 15,-5 0-3-15,-3-1 2 0,-3-3 1 16,0-5-1-16,0-2 0 15,0 1 0-15,-1-2 0 0,-1 6 0 16,2 7-1-16,-3 5 1 0,3 7 0 0,-2 3 0 16,2 5 0-16,0 4 0 0,0 3 2 15,0 2-2-15,0 1-2 0,0 1 2 16,0 0-1-16,0 0-5 0,-1 1-5 15,1 9 10-15,0 0 2 0,-2 3-2 16,1 1 0-16,-2 4 1 0,-2 0 2 16,2 3-2-16,1 0-1 0,1 1 1 0,1 2 1 15,0-1-1-15,0 2 0 0,0 0 0 16,0 0 1-16,0-1-1 15,0 1-1-15,1-1 1 0,3 1 1 16,-4-2-1-16,4-1-1 0,-2-1 2 0,-2-1 1 16,3-2-2-16,0 0-1 0,0-5 1 15,0-2 2-15,0-1-2 0,-3-3-2 16,2-2 2-16,-2-2 1 0,0-3 0 15,0 0-1-15,0 0 4 0,0-1 6 16,1-9-9-16,-1-4-8 0,0-5 0 0,0-2 3 16,0-4-1-16,0 2 3 0,0 1-4 15,0 1 4-15,0 5-2 0,0 6 0 16,3 2 0-16,2 5 0 15,1 2 0-15,0 1-2 0,1 0 1 0,-1 3 5 16,3 6-4-16,1 0 1 0,2 2 3 16,2 0 0-16,0-3 0 0,9-3 0 15,5-2 1-15,5-3 4 0,4 0-3 16,-2-3-2-16,0-5 2 0,-4-3 4 15,-2-1-3-15,-4 1 0 0,-5-1-1 0,-1-1 0 16,-10 0 0-16,-5 0 0 0,-4 2-2 16,0 1 2-16,-7 4 0 0,-10 3-4 15,-2 2 1-15,-1 1 1 0,-2 2-1 16,4 7 1-16,-1 3-2 0,5 3 4 15,3 4-6-15,3 1 1 0,4 1 2 16,4 0 2-16,0-1-3 0,4-1 0 16,9-3 2-16,-1-4 0 0,2 1 0 15,2-8-2-15,1 0 2 0,4-5 2 16,3 0-2-16,1-12 2 0,1-2-1 0,-4-2 0 15,-1-1 1-15,-4 0-1 0,0 2 3 16,-4 0 1-16,-2 4-1 0,-5 3-3 16,-3 2 3-16,-1 2 2 0,-2 2-2 15,0 1 0-15,0 0-2 0,0 1 4 16,0 0-5-16,0 0-5 0,0 7-3 15,0 4 7-15,0 3 0 0,0 3-2 16,4 1 2-16,1 2 0 0,-2 0-1 16,2-2 1-16,4-2-1 0,-1-4 3 15,-2-5-3-15,-2-1 0 0,-2-4 1 16,1-1 1-16,-3-1-1 0,0 0 1 0,3-9 3 15,-3-2-4-15,0-6-1 0,0-2-2 16,0 0 4-16,0-1 0 0,0-1-1 16,0 2-1-16,0 3 2 0,0 1 0 15,3 4-3-15,4 3 0 0,-1 3 1 16,1 2 0-16,1 0-4 0,3 2 3 15,1 1 0-15,-1 0 2 0,3 0-4 16,-1 0-1-16,2 1-3 0,4 2 5 16,6-1 2-16,-2-2 1 0,2 0 0 15,-5 0 0-15,-3 0 1 0,-3 3-2 0,-2 2 1 16,-2 0 4-16,-6 2-4 0,-2 2 3 15,-2 2 3-15,-3 1-1 0,-5 4 2 16,-1-1-1-16,-1-4 2 0,4 2 2 16,0-4 0-16,3-3-7 0,3-1-2 15,-2-2 0-15,2-1-2 0,0-1-1 0,5-1 2 16,3 0 2-16,2-4-2 15,4-5 1-15,-1-2-1 0,1 0 0 16,0 1-2-16,1 3-2 0,1-1 2 16,-4 3 4-16,2 1-4 0,-5 1 1 0,-2 1 1 15,-4 2 1-15,-2 0-3 0,-1 1 0 16,0 9 4-16,0 4 3 0,0 2-2 15,-1 3-3-15,-1 0 2 0,2 1 0 16,0-4-3-16,5-2-1 0,4-3 3 16,4-1-7-16,2-2-9 0,5-2-38 0,7-4-2 15,2-2-19-15,0 0-180 0</inkml:trace>
  <inkml:trace contextRef="#ctx0" brushRef="#br0" timeOffset="6040.34">9038 1139 24 0,'0'-1'104'0,"0"-2"-61"0,0 0 21 16,-1 0-20-16,-1-1-8 0,-1-1-6 15,0 0 7-15,0 0 0 0,0 0-13 16,-3-1 1-16,0 2-9 0,-1-1 6 15,-2 0 0-15,0 3-6 0,-1-2 1 0,0 2-3 16,-3 2 3-16,1 0-7 0,-2 0-3 16,-2 8 4-16,4 6-1 0,-2 4-3 15,-2 4 2-15,3 5-1 0,3 1 4 16,6-4-6-16,2-1 1 15,2-5-6-15,11 0 1 0,3-5-2 0,4-3 2 16,6-4-1-16,-3-6 3 0,4 0-2 16,3-3 0-16,-5-9-1 0,2-2 1 15,-3-3-3-15,-2-1-1 0,-3-1 2 16,-5-1 1-16,-4 2-2 0,-5 2 1 15,0 2 0-15,-3 4-2 0,0 3 0 0,-1 1 0 16,-4 4 1-16,1 2 0 0,0 0 0 16,4 4-5-16,-1 7 2 0,1 1 2 15,0 4 0-15,0 0-1 0,3-2 0 16,5-1-1-16,3-3-3 0,-2-4 3 15,0-1 1-15,5-4-2 0,-1-1 2 16,1 0-1-16,0-4 4 0,1-7-1 16,1-4-1-16,-3-5-1 0,3-4 3 15,-4-1 0-15,-1-2 0 0,0-1-1 16,-5-1 2-16,0-4-1 0,-2-2 0 0,-1-2 0 15,-2-5 0-15,-1-1 0 0,0-2 0 16,0 4-1-16,0 3 1 0,0 8 0 16,0 10-2-16,0 6 4 0,0 6-1 15,0 5 3-15,0 0-4 0,0 1-1 16,0 2 1-16,0 0-1 0,0 0-2 15,0 3-2-15,0 5 5 0,0-1 1 16,-1 5 0-16,-4-1-1 0,0 1 1 16,2 3 1-16,2 2-4 0,-4 1 1 15,4 2 2-15,1 3 1 0,-2 0-2 0,2 1 0 16,0-1 0-16,0 3 2 0,0-2-1 15,0 3 2-15,0-1-1 0,0-2 2 16,0 2-2-16,0-1-2 16,0-1 2-16,3-1 0 0,0-2-3 0,0 1 0 15,0-4 3-15,2-2-1 0,0-3-2 0,-4-4 0 16,1-3 2-16,-1-4 0 15,-1-2-2-15,0 0 4 0,0 0 9 16,0-9-9-16,0-3-4 0,0-5-1 16,0 0 3-16,2-2-1 0,-1 1-4 0,1 2-1 15,1-1 1-15,-1 4 0 0,2 2-6 16,1 4 4-16,-2 3 2 0,3 2 1 15,2 2 1-15,-3 0-1 0,2 0 3 16,0 0 0-16,0 5 0 0,1 1 1 16,-2 2 5-16,4 0-2 0,-3-1-1 0,4-1 0 15,2 1-2-15,1-2-1 0,1 2 4 16,4-1-1-16,-5-1-3 15,0-2 2-15,-2-1-7 0,-1-1-6 16,-3 1-5-16,-2-2-29 0,-2 0-30 16,-2 0-28-16,1-2-148 0</inkml:trace>
  <inkml:trace contextRef="#ctx0" brushRef="#br0" timeOffset="6269.35">9611 1066 162 0,'0'2'193'15,"3"3"-192"-15,-2-1 19 0,-1 2 25 16,0 1-4-16,0 0-4 0,0 0-17 0,0 3-8 16,0-1-5-16,0 3-2 0,-1-1-2 15,-2 0-5-15,3-1 2 0,-2 2 0 16,2-4 1-16,0-3-2 0,0-2-11 15,0-2-10-15,0-1-7 0,6 0-3 16,4-9-14-16,-3-4-37 0,4-2-61 0</inkml:trace>
  <inkml:trace contextRef="#ctx0" brushRef="#br0" timeOffset="6945.39">9767 1042 112 0,'5'-2'105'0,"-5"0"-93"16,3 2 29-16,-3 0-6 0,0 0 0 16,0 0-14-16,0 4 0 0,0 2 3 15,0 1-5-15,0 1-4 0,0 1 0 16,-3 2 3-16,3-2 4 0,-5 2-4 15,4-1-3-15,-1 0 4 0,2-1-1 0,0-1-11 16,0-1 19-16,0-3-21 0,0-1-1 16,2-1-1-16,2-2-4 0,2 0 1 15,1 0 3-15,0-8-5 0,1 0-5 16,1-1 1-16,2 1-1 0,2 2 3 15,-7 1-11-15,-3 2-1 0,-1 1 17 16,-1 2-2-16,-1 0-4 0,3 0 1 16,-3 1-2-16,0 5-2 0,0 0-5 15,0 4 12-15,0-2-8 0,3 0 0 16,4 0 8-16,2-3-3 0,2-1-24 0,3-1 26 15,0-3-17-15,0 1 11 0,-2 1 7 16,0 0-2-16,-1 1-1 0,-3 0-13 16,-3 1 18-16,-4-2-27 15,-1 3 2-15,0 1 29 0,0-2 1 0,-1 1-5 16,-3-1-1-16,4-2 1 0,-3-1 0 15,3-1-1-15,0 0-1 0,0 0 2 16,0 0 0-16,0 0 0 0,7-5 0 16,-1-4-1-16,0-2 0 0,2 2 0 15,-2 0 0-15,-3-1 3 0,2 1 2 16,-2 0 4-16,-2 2 9 0,-1 0 6 0,0 2 3 15,0 0 1-15,0 1-4 0,0 2-3 16,0 0-8-16,0 2-7 0,0 0-6 16,0 0 0-16,0 2-11 0,0 9 9 15,5 4 1-15,-3 4 1 0,4 4-1 16,8 3-11-16,1 4 13 0,5 0-6 15,4 3-13-15,-3 2 13 0,1 2 0 16,1 0 2-16,-1 3 3 0,-2-1 0 16,-1-1 2-16,-5-2-1 0,-3-3 2 15,-5-3 1-15,-6-4 8 0,0-1 7 0,-10-5 1 16,-8-3 3-16,-4-3 5 0,-4-3 4 15,1-2-7-15,-1-3-13 0,-4-2-5 16,2-2-5-16,-3-2 2 0,3 0-4 16,5-1-2-16,4-4 2 0,9 0-6 15,5 1-4-15,5 0-5 0,8-1-25 0,9 0-17 16,14-2-13-16,6-4-39 15,11-2-32-15</inkml:trace>
  <inkml:trace contextRef="#ctx0" brushRef="#br0" timeOffset="7693.44">10958 1042 50 0,'1'0'120'0,"-1"0"-92"16,3 0-10-16,-1 0-2 0,0 0 84 15,-2 0-58-15,3-2-18 0,-3-1 7 0,1 0-3 16,-1 1-4-16,0-2-4 0,0 1-4 16,0 0 0-16,-4 0-2 0,0 1 0 15,-2 0-2-15,-1 0 1 16,-1 2-3-16,-2 0 0 0,0 3 0 0,-4 5 1 15,0 5-2-15,-2 2 1 0,2 2-3 16,0 4 4-16,3 1-2 0,4 3-2 16,0 1-2-16,3-2 5 0,4-1-6 15,0-4-4-15,1 0 0 0,9-3-1 16,1 0 2-16,2-1-2 0,8-5 0 0,-3-3 1 15,4-3-6-15,3-4-8 0,-2 0-9 16,0-2-9-16,1-6-5 0,-4-3-13 16,-2-2-14-16,1 2-22 0,-5-2-50 15,-3-1-59-15</inkml:trace>
  <inkml:trace contextRef="#ctx0" brushRef="#br0" timeOffset="9590.54">11169 1092 136 0,'0'-4'46'0,"1"1"-41"0,1 1 22 0,-2 0 2 16,0 2 0-16,0-2 1 0,0 2-16 15,0 0-11-15,1 0-2 0,2 0 0 16,-1 0-1-16,0 0 7 0,-2 0 0 16,0 0 5-16,0 2 11 0,0 1 3 15,0-2-8-15,0 2-3 0,0 0-2 0,0 0 0 16,0 0 0-16,0-1-4 15,0 1-3-15,0-2 1 0,-2 0-4 16,2 0 1-16,0-1-1 0,0 0 1 16,0 0-1-16,0 1 3 0,0-1 1 15,0 0 8-15,0 1-1 0,0-1 1 0,0 0-3 16,0 0 0-16,0 0-2 0,0 0-7 15,0 0 0-15,0 0 1 0,0 0-2 16,0 0-2-16,0 1-2 0,0 0 1 16,0-1-1-16,0 0 0 0,-2 0-1 15,1 0 3-15,1 1 0 0,-2 1 1 0,1 1 0 16,1-1 1-16,-3 1 0 15,0-1-1-15,1 1 0 0,0-1 0 16,2 0 0-16,-1-1-1 0,1 1-1 16,0 1 1-16,-2-3 1 0,2 3-2 0,0-1-1 15,0 1 3-15,0-1 0 0,0 2-1 16,0 0 0-16,-3 2 1 0,2 1-2 15,1-1 1-15,-2 0 1 0,1-1 1 16,1 0 0-16,-2-1-1 0,2 0-1 16,0 2 1-16,0-1 0 0,0 1-1 15,0 1 4-15,0 1-2 0,0 4 6 0,0-1-4 16,3 2 2-16,-1-2-2 15,2 1-2-15,1-3-1 0,3 0 2 16,3-3 0-16,1-3 1 0,4-3-2 0,2 0-1 16,2 0 2-16,2-8 0 0,1-4-3 15,-3-2 0-15,-1 0 1 0,-4-2-1 16,-4 0 1-16,0 0-2 0,-5-1 2 15,-3 1-1-15,-3 0-2 0,0 3 1 16,0 2 2-16,-4 4-1 0,1 2 1 0,-3 2-1 16,-1 3 1-16,4 0-2 0,-3 1-1 15,1 7-2-15,-1 2 2 0,-2 2 3 16,4 3-2-16,2-2-2 15,2 1 2-15,0-2-1 0,2-1-1 0,6-3-1 16,2-1 1-16,4-3 2 0,2 0-9 16,-1-3 4-16,1-1 1 0,1 0 2 15,0 0-5-15,2-4 2 0,-2 0 2 16,3-2 3-16,-2-2 0 0,-1 2 1 15,0-1-1-15,-6 2 4 0,-1 1-1 0,-4 1-2 16,-5 2 1-16,-1 1 1 0,0 0-2 16,0 0-2-16,0 6 5 15,0 4 1-15,0 0-1 0,-3 2-2 16,-1-2 1-16,1 1-2 0,-1-3-1 15,1 0 1-15,2-4 0 0,-4 0 2 0,2-2-1 16,0-2 1-16,1 0-2 0,-1 0 0 16,2 0 0-16,-2-5-3 0,3-1-2 15,0-3 1-15,0 1-1 0,3-1-3 16,3 1-3-16,5-2-4 0,0 3-7 15,1-3 4-15,0 3 0 0,4-2 2 0,-1 1 3 16,-1 2 0-16,7 2 6 0,2-1 0 16,0-4 8-16,0 3-5 15,2 1 0-15,0-2 6 0,-5 1 2 0,3 0 1 16,-6-1 8-16,-1 2-4 0,-4 0-6 15,-7 0 5-15,-2 1 5 0,-3 2 13 16,0-1-12-16,0 1-3 0,0 1-6 16,0 1 2-16,0 0-1 0,0 0 1 15,0 0-4-15,0 0-1 0,0 2-4 16,0 5 1-16,0 3 6 0,-3 3 0 0,1-1-3 15,1 4 0-15,-4-1-2 0,4 1 1 16,-1 2 0-16,-1-3 1 16,3-2-1-16,-2-3 1 0,-1-2-1 15,3-3 0-15,-3-2-1 0,3-1 1 0,0-2-1 16,0 0 1-16,0 0 9 0,0-6-5 15,0-3-11-15,2-3-2 0,1-1 1 16,0-2 0-16,3-2-2 0,-1 1 5 16,0-3-2-16,-1 3-4 0,4 2-4 15,-3 1 0-15,-1 5 6 0,1 3 3 0,-2 3-2 16,3 2 3-16,0 0 0 0,-1 0 2 15,1 4 0-15,4 1 1 0,-1 0 2 16,2-4-1-16,6 3 0 0,3-1-1 16,5-3 4-16,1 0 9 0,0 0-13 15,1-5 2-15,-2-3 0 0,-5-2 3 0,-2 0-4 16,-5-1 0-16,-6 0 0 15,-7 1 0-15,0 0-1 0,-4 1-2 16,-7 2 3-16,-3 3 0 0,-1 1-1 16,-3 2 6-16,5 1 5 0,-1 2-1 0,3 8-6 15,1 4 0-15,-2 2 5 0,1 3 1 16,0 1 2-16,7 0 2 0,2 0-2 15,2-3-9-15,0 0 2 0,2-4-2 16,5-2 2-16,4-4-2 0,2-3 0 16,1-3-1-16,6-1 0 0,1 0 3 15,9-4-2-15,-2-7-1 0,4-1-1 0,-2-2 2 16,-4 0-3-16,-1 1 1 15,-3 0 3-15,-7 3-2 0,-4 1-1 16,-6 4 0-16,-5 1 3 0,0 3 6 0,0 1-6 16,0 0 2-16,-2 2-4 0,-4 9-1 15,-5 3 3-15,3 2 3 0,5 1 0 16,0-1-3-16,3-3-4 0,0-1 0 15,0-5 1-15,3 1 1 0,7-3-3 16,4 1 1-16,4-2 3 0,2-2-15 16,-1-1-10-16,-4-1 11 0,-1 0-14 0,-4 0-1 15,-1 0 4-15,-4 1 2 16,-1 0 0-16,-1 1-2 0,-3-1-5 15,0 2-1-15,2 0 13 0,-2 1 10 16,0 0 5-16,0 0 2 0,1-1-2 0,1-1-3 16,1-2-5-16,0 0-3 0,3 0-1 15,1 0 13-15,3-5-2 0,1-3 2 16,6-2 2-16,2-3 3 0,0-4 4 15,-1-3-18-15,-2-5 10 0,-4-3 3 16,-1-3 3-16,1-3 3 0,2-3-4 0,-1-4-3 16,-1-4 2-16,-3-1-5 0,2 3 1 15,-3 7-1-15,0 8 7 16,-2 10 17-16,-6 9-1 0,0 5-11 15,0 4 3-15,0 1-18 0,0 11 0 0,-5 8 8 16,-2 6 5-16,-3 3-9 0,1 3 3 16,0 2-3-16,-1-1 0 0,1-3-1 15,4 1 2-15,2-7-1 0,2-2 1 16,1-6 9-16,0-8-10 0,0-5 16 15,1-3 8-15,4 0-10 0,3-1 10 0,3-11-8 16,-1 0-14-16,3 0-1 16,1-1 0-16,-2 1 0 0,2 3-5 15,6 0 1-15,4 3-10 0,2 2-14 16,3 3-39-16,1 0-3 0,-2 1-65 0</inkml:trace>
  <inkml:trace contextRef="#ctx0" brushRef="#br0" timeOffset="11607.66">17244 1912 16 0,'0'9'27'0,"0"1"108"16,0 3-108-16,0 2 6 0,0 2-1 15,0 4 21-15,0 2-13 0,0 4-13 16,4 5-4-16,5 5 4 0,-3 4-4 15,5 6-1-15,0 5-7 0,0 3-2 16,1 5-5-16,0 10 1 0,-1 5 0 16,-3 9 14-16,-2 5 24 0,-3 1-26 15,2 0-12-15,0 5 0 0,1 1 8 16,-2-3-6-16,3-3-4 0,-3-5-3 15,-2-4 2-15,-1-4-1 0,1-2 4 0,0-5-2 16,-2-3-1-16,3-2 0 0,1-4 2 16,-2-3-4-16,2-4 0 0,0-6 8 15,-1-8-15-15,0-7 2 0,-2-8 1 16,1-5 1-16,-2-8 1 0,0-5-2 15,0-3 1-15,0-4 4 0,0 0 0 0,0 0 4 16,-2-3-9-16,-4-5-9 16,1-3-3-16,1-4-6 0,2-3-6 15,2-2-11-15,0-6-24 0,6-8-29 16,1-11-82-16</inkml:trace>
  <inkml:trace contextRef="#ctx0" brushRef="#br0" timeOffset="13753.78">17367 1966 15 0,'0'1'205'0,"0"-1"-133"15,0 0-32-15,0 0 0 0,0 0-5 16,0 0-10-16,1 0-7 0,3 0-2 15,0-4-4-15,4-1 2 0,1 1-4 16,2-2-1-16,3 3 0 0,0-1 0 0,3-1-3 16,3 3-1-16,2 1-1 0,9 1-3 15,5 0 4-15,9 0 3 0,6 0-4 16,3 1-1-16,5 0-2 0,1 0-2 15,2-1 3-15,3 1 0 0,1-1-1 16,-3 0-1-16,1 0 0 0,-1 0 1 16,4 0 0-16,1 0-1 0,5-3-1 15,0-1 3-15,-2-4-2 0,-3 2-1 16,-2 0 0-16,-1-2 3 0,-2 2-1 15,2-3-1-15,0 2 0 0,1 0 5 16,-1 1 1-16,0 0-1 0,-2 0-1 0,-2 1-3 16,-5 0 1-16,-5-2-1 0,0 3-3 15,-3-1 5-15,-1-2-2 0,-1 2-1 16,-1-1 0-16,-6-1 3 0,-2 2-3 15,-6 0 0-15,-3 0 1 0,-5 2 1 16,-4 0-1-16,-2 0-1 0,-5 1 0 16,-2 0 2-16,0 2-2 0,3-1 0 15,2 0 0-15,4-1 2 0,4 0-1 16,2-1-2-16,3 1 1 0,4-1 1 15,-1-1-1-15,-1 3 0 0,-2-2 1 0,-7 0 0 16,-3 1-1-16,-11 2-1 0,-4-2 1 16,-3 0 2-16,0 2 6 0,0 0-1 15,0 0-4-15,0 0-3 0,0 0-3 16,-1 0 0-16,-1 0 1 0,2 4 0 15,0-3 1-15,0 1-1 0,0 2 1 0,0-2 2 16,0 0-2-16,0 0 1 16,0-2 0-16,0 0 3 0,0 0-1 15,-3 0 3-15,0 0-3 0,-3 0-1 16,1 0 0-16,2 0-2 0,2 1 0 0,-3 1 1 15,4 0 0-15,0-2-2 0,0 1 1 16,-1-1 1-16,1 1 0 0,-2-1-1 16,1 0 1-16,-1 2 1 0,2-1-1 15,-3 2 0-15,0-2 0 0,0 4 0 16,-2 0 0-16,1 2-1 0,1 1 1 0,-4 2 0 15,3 3 0-15,-1 3-3 0,-1 4 2 16,-2 3 1-16,2 3 2 16,-2 2-3-16,2 4 1 0,0 4 0 15,-2 1 1-15,-1 8-1 0,1 4-1 0,2 4 2 16,1 7 7-16,0 3-7 0,1 3 2 15,-2 3 9-15,-2 2-3 0,2-3 0 16,-4-2 6-16,1-4-6 0,1 2-3 16,-1 0-4-16,-2 3 0 0,-1 4 5 15,-1 0 1-15,1-2-3 0,0-2-2 0,4-7 1 16,3-3-1-16,4-2 0 0,-1-3-1 15,2-5 2-15,0 0-1 0,0-3-3 16,2-1 1-16,2-2 0 16,-1-2 0-16,2-2 1 0,-3-2-3 0,2-5 3 15,-2-4-1-15,1-4-1 0,0-3-2 16,-3-5 2-16,0-5 1 0,1 0-1 15,-1-3-1-15,0 0 2 0,0 0 0 16,2 1-1-16,0 0 12 0,-1 1-17 16,1 1 4-16,-1 4-1 0,1-2 1 15,-1 3 3-15,-1-2 0 0,0-2-3 0,0 1 1 16,0 2 1-16,2 0 1 0,-1 2-4 15,1-4 2-15,1-2 2 0,2-1-2 16,-2 1 0-16,1-1 0 16,3-1 1-16,-3-2-1 0,3-1-1 0,-1-3 1 15,-3-1 3-15,1 0-2 0,1 0-1 16,-3-1 0-16,-1-6 1 0,-1 3 0 15,0-2-2-15,0 0 0 0,0 2 3 16,0 1 0-16,-3-1-2 0,-2 2 0 16,2 1 2-16,0 0-2 0,0 1-2 0,0 0 0 15,2 0 2-15,-4 0 2 0,-1 0-5 16,1 0 2-16,-3 0 1 0,-1 0-2 15,1 0 0-15,-4 0-1 0,-2 0 1 16,-2 0-2-16,-2 0 1 0,-2 0 0 16,-2 1 2-16,-1 2-3 0,-4 1 0 15,-1-1 1-15,-3 4 0 0,-3-2-2 16,-1 0 5-16,0 1-1 0,0-2 1 15,-1 0 1-15,1 1-3 0,-6-1 1 16,-4-1 2-16,-1-1 0 0,-7-1-3 0,-4 0 2 16,-1 1 1-16,2 1-1 0,-1 0-1 15,4 0 1-15,2 0 2 0,3-3-1 16,-1 2-3-16,4 0 1 0,-2-1 3 15,2 2-2-15,2-2-1 0,-1 0 0 16,2-1 3-16,-4 0-2 0,-2 0-3 16,0 0 0-16,-2 2 3 0,5 1 0 15,7 0 0-15,0 1 0 0,6 0 0 16,2-2 1-16,4-1-2 0,3 0 1 15,-1 0 1-15,3-1-1 0,1 0-1 0,-1 0 2 16,0-2 0-16,-1-3-1 0,2 0-2 16,-5 0 2-16,0-1 1 0,2 0 0 15,-5 2-4-15,3-2-1 0,2 1 4 16,4 0 1-16,2-2-2 0,-1 2 1 15,1 1 1-15,-3-1 0 0,-4 1-2 0,4 0 1 16,-2 2 1-16,1-1 0 16,4 3 0-16,0 0-1 0,-2 0 1 15,5 0 0-15,-5 0-2 0,6 0 1 16,-1 0 2-16,0 4-1 0,3 0-2 0,-2-1 0 15,1 2 2-15,3-1 0 0,-2 1-2 16,5-3 2-16,4 0 0 0,-1 2-2 16,1 0 0-16,-1 1 0 0,0 0 2 15,0 0-1-15,3-1-2 0,-3 2 2 16,3-1 0-16,-2-2-1 0,2 1-4 15,0 0-10-15,2-3-13 0,10 0-15 16,4-1-16-16,7-4-42 0,0-9-228 16</inkml:trace>
  <inkml:trace contextRef="#ctx0" brushRef="#br0" timeOffset="16234.92">18463 2188 0 0,'0'0'2'0,"0"0"3"15,2 0 17-15,-2 0-24 0,0 0 79 0,0 0-64 16,0-1-7-16,0 0 1 0,0 1 1 15,0 0 6-15,0-1 6 16,0 1-5-16,0 0 0 0,0 0-3 16,0 0-2-16,0 0 2 0,0 0 9 0,0 0 6 15,0 0-2-15,0 0-4 0,-2 0 4 16,2 0 1-16,-2 0-6 0,1 0-6 15,-2-2 7-15,3 2 0 0,-2-1-6 16,1 0 3-16,1 1-1 0,-2 0 1 16,2 0-4-16,0 0-5 0,0 0 0 0,0 0-1 15,0 0-3-15,0 0 2 16,0 0-2-16,0 0-2 0,0 0 0 0,0 4-1 15,0 4 4-15,0 3 5 16,0 3-4-16,0-1-2 0,0 4-2 0,0 2 2 16,0 1-3-16,0 4 0 0,0 1-1 15,0 4 1-15,0 1-2 0,0 1 15 16,0-1-11-16,0-3-1 0,0-1 1 15,0 0-3-15,0-4 0 0,2 1 1 16,1-5-1-16,-2-2-2 0,2 0 1 0,-1-1 2 16,0-2-1-16,-1-2-1 0,-1 1 0 15,2-1 2-15,-2-1-1 0,0 1-1 16,0 1 1-16,0-3 1 0,0 0-2 15,1 1 0-15,-1-1 0 0,2 1 1 16,-2-3-2-16,1 1 0 0,2-2 1 16,-3-2 1-16,2 1 0 0,0-2-1 15,-2-3 0-15,0 2 1 0,0-2 0 16,0 0-1-16,0 0 0 0,0 1 2 15,0-1-1-15,0 0-1 0,0 0 0 0,0 0 1 16,0 0 1-16,0 0-1 0,0 0 1 16,0 0 4-16,0 0-1 0,0 0-2 15,0 0-3-15,0-1 2 0,0-1 0 16,0-1-2-16,0 1 0 15,0 1 1-15,0-1 1 0,0-2-2 0,0 3 1 16,0-1 1-16,-2 0-1 0,2 1-2 16,0-1 1-16,0 1 1 0,0 1-1 15,0 0-2-15,0-1 2 0,0 1-1 16,0 0-2-16,0-2-4 0,6 0 1 15,3-2 0-15,2 2 3 0,2-2-4 0,1-1 3 16,1 2-3-16,1-1 6 0,-4 1-1 16,4 1 1-16,-2 1-1 0,-1-1 0 15,0 2 0-15,-1 0 2 0,-2 0 0 16,-1 0-1-16,-1 0-2 0,-4 0-2 15,-1 0-1-15,-1 0 2 0,-2 0 1 16,0 0 0-16,0 0 4 0,0 0 2 16,0 0 0-16,0 0 0 0,0 0-1 15,-3 0-2-15,0 0 0 0,1 0-1 16,-1 0 2-16,0 0-1 0,3 0-2 0,0 0 1 15,0 0 0-15,-2 0 1 0,2 0 0 16,0 0 0-16,-1 0 2 0,1-1-1 16,-3 0 0-16,3-1-1 0,-3 0 3 15,0-1-1-15,3-1-2 0,-4-1 0 16,1-1 0-16,2-1 1 0,-1 1-2 0,-1-3 0 15,3-1 1-15,0-3 0 16,0-3-4-16,0-1 3 0,0-4 2 16,0-3-2-16,0-3-1 0,0-1-2 15,0-1 4-15,0 3-1 0,0 3 0 0,0 3 0 16,0 3 2-16,0 3 0 0,0 3-1 15,0 2 0-15,0 1 1 0,-1 2 2 16,1 0-2-16,0 1-1 0,-2-1 2 16,1 2-1-16,-1-1-1 0,2 1 0 15,-2-2 2-15,2-2-2 0,0-1-2 0,0-3 2 16,0 0 0-16,0-1-2 0,0 0 0 15,0-1 3-15,0 2 0 16,0 0-1-16,0 2-2 0,0 1 2 16,0 4 2-16,0-1-1 0,0 2-1 0,0 0 1 15,0 0 1-15,0 2 1 0,0 0-3 16,0 1 1-16,0 0 0 0,0 0-1 15,-3-1-1-15,3 2 0 0,-1-1 0 16,-1 1-1-16,-1 0-4 0,0 0 0 16,-3 0 0-16,0 1 1 0,-1 3-1 0,1 0-2 15,-2-2 0-15,5 2-3 0,0-1-5 16,-1-1-6-16,2 1-19 0,2-1-26 15,0-2-71-15,0 0-101 16</inkml:trace>
  <inkml:trace contextRef="#ctx0" brushRef="#br0" timeOffset="17951.02">17741 3578 0 0,'-4'1'106'0,"1"-1"-17"15,0 0-53-15,0 0 12 0,2 0-8 16,-4 0-11-16,5 0 0 0,-2 0-7 16,-1 0-8-16,2 0-3 0,1 0 5 0,-3 0-5 15,1 0 0-15,-1 0-1 0,1 0 3 16,-1 0-1-16,2-1-1 0,1 1 1 15,-2 0-1-15,2-1-2 16,0 0-1-16,0 1 1 0,0 0-2 0,0 0-3 16,0-1-3-16,0 1 0 0,0 0 0 15,0-1-1-15,0 1-1 0,0 0 0 16,2 0 2-16,2 0 1 0,4 0-2 15,0-1-2-15,6 0 5 0,3 1-2 16,3-1 0-16,0 1 1 0,5 0 0 0,-3-1-2 16,-1 0 1-16,1 1 0 0,-3 0 0 15,-5-1-1-15,1 1 0 0,-2-2 0 16,-3 1 2-16,1-1-2 15,0 0 0-15,0-1 0 0,-2 1 0 0,-1 1 0 16,-3 0 0-16,-2 0 1 0,-2-1 1 16,1 2-1-16,1-2-2 0,-3 2 1 15,6 0 1-15,-3 0-1 0,2-1-1 16,1 1 0-16,-4 0 2 0,1 0 0 15,-2 0-2-15,1 0 1 0,-2-1 1 16,0 1 0-16,2 0 2 0,-2 0 2 0,0 0-1 16,0 0 1-16,-4 0-4 0,1-1 0 15,0 1 0-15,2 0-1 16,-2 0-1-16,1 0 0 0,0 0 2 15,-1 0-2-15,0 2 0 0,3 1 0 0,-3 0 1 16,2 0 1-16,-1 4-2 0,1 0 1 16,-3 1 1-16,3 3-1 0,1 1-1 15,0 2 1-15,0 1 1 0,0 1-1 16,0-2-1-16,0 0 1 0,5-1 1 15,-1-1-1-15,2-1-1 0,4-1 0 0,-3-2 3 16,0-2-2-16,-1-2 0 0,-2-2 0 16,-2-1 1-16,-2-1 1 0,0 0-2 15,0 0 1-15,0 0 6 16,0 0-1-16,0-1-7 0,-5-5 2 0,-1 3 1 15,-2-3 0-15,1 1-2 0,-3-2 0 16,0-1 1-16,-3 0 0 0,-4-1-2 16,0 2 1-16,-5 0 0 0,2 1 0 15,-5 2 0-15,2 0-1 0,0 2 1 16,0 0 0-16,7 2-2 0,1 0 2 0,5 0 0 15,3 0 2-15,0 0-5 0,1 0 2 16,0 2 2-16,1 1-2 0,-1 0 1 16,4 0-1-16,-1 1 0 0,0 0 0 15,2 0-16-15,1 0-2 0,0 0 0 16,0-1-17-16,0 3-13 0,0-3-11 0,3 0-26 15,3-2-48-15,-1-1-24 16</inkml:trace>
  <inkml:trace contextRef="#ctx0" brushRef="#br0" timeOffset="19659.12">19148 3533 6 0,'0'0'3'16,"0"0"-4"-16,-4 0 57 0,-1 0-42 15,0 0-13-15,5 0-1 0,-1 0-2 0,-1 0 3 16,2 0 2-16,0 0 0 0,0 0-4 16,0 0-2-16,0 0 1 15,0-2 5-15,0 1 0 0,-3 0 4 16,-5 0 4-16,1-1-7 0,-4 2-5 0,-2 0 0 15,1 0 1-15,-2 0-1 0,3 0-1 16,-1 0 3-16,2 0 13 0,4 0 11 16,0 0-1-16,3 0-4 0,0 0 14 15,3 0-13-15,0-1-11 0,0 1 4 16,0 0 3-16,-2-1 5 0,2 1-2 15,-1 0-7-15,-2-2-2 0,1 2 1 0,-3-2 1 16,1 0 4-16,1 2 1 0,-2 0 2 16,3-1-3-16,-2-1 6 15,2 2-6-15,1 0-1 0,-2-2-3 16,3 2 2-16,0 0-2 0,-2 0 2 0,2 0-2 15,0 0-1-15,0 0 1 0,-1-1-4 16,-1 1 0-16,0 0 2 0,1 0-2 16,1 0 0-16,0 0-3 0,0-1-5 15,0 0 1-15,0 1-2 0,6 0-2 16,3 0 0-16,8-1 4 0,-1 0-2 0,3-1 0 15,1 1-1-15,0 1 2 0,0-1-1 16,-1-1-1-16,2 2 1 0,-2-3 1 16,3 2-1-16,-2-2 0 15,-3 1-1-15,-2 0 3 0,-1 0 1 0,-4-1-1 16,-3 1 0-16,1 1 2 0,-3-1-4 15,-2 2 0-15,-2-2 0 0,-1 2 3 16,0-2-1-16,0 2-1 0,0 0 0 16,0 0 0-16,0 0 1 0,2 0-1 15,-2 0 0-15,0 0-1 0,1 0 5 0,1 0-1 16,-2 0 1-16,0 0-3 0,0 0 1 15,0 0-1-15,0 0-1 0,0 0 3 16,0 0-4-16,0 0 1 0,0 0 0 16,0 0 0-16,0 0-1 0,0 0-1 15,0 0 0-15,0 0 0 0,0 0 0 16,0 5 2-16,0 3-1 0,-2 1 1 15,2 2-3-15,0 3 4 0,0 0-2 16,0 2-2-16,0 1 3 0,0 0-2 16,0 1 1-16,2 0 1 0,0-1 0 0,-1-2-1 15,-1 1 1-15,3-4 0 0,0-3 0 16,-3-2-2-16,2-4 1 0,-1 1 1 15,-1-3 0-15,4 0-1 0,-4-1 0 16,0 0 1-16,0 0 1 0,1 0-2 16,-1 0 2-16,2 0 1 0,-1 0-4 15,1 0 2-15,-1 0-2 0,1 0 2 16,-2 0-2-16,1 0 2 0,-1 0 1 15,0 0 3-15,0 0 1 0,0-2-6 16,-3-2 4-16,0-1-2 0,-5 0 0 0,-1 0-2 16,-2-1 0-16,-3 0 1 0,0 1-1 15,-4 1 0-15,-2-1-1 0,-5 3 0 16,2-2-1-16,-2 2-1 0,1 1 0 15,4 1 3-15,0 0 0 0,3 0-1 16,3 0 3-16,5 0-4 0,0 0 2 16,2 0 2-16,4 0-3 0,-1 0 0 15,4 3-1-15,-2 0 0 0,1 0 0 16,1 1 1-16,0 0-1 0,0-1-1 15,0 0 3-15,3 0 0 0,0-2 0 16,-2 0-1-16,1 0 0 0,-1-1 2 0,1 0-2 16,-2 0 1-16,0 0-1 0,1 0 2 15,1-1 1-15,-2-4-2 0,3-2 0 16,-3-1 1-16,3-1-2 0,-1-1 1 15,-1-1 0-15,1-4 2 0,-1 1 0 16,-1-2-2-16,0 0 0 0,0 1 1 0,0 2 0 16,-1 4-1-16,-2 3 0 15,1 3 0-15,1 3-2 0,-1 0-3 16,2 5-29-16,0 10-3 0,-1 2-26 15,-1 0-73-15,-3-3-281 0</inkml:trace>
  <inkml:trace contextRef="#ctx0" brushRef="#br0" timeOffset="20831.18">17355 1963 0 0,'0'0'15'0,"0"0"141"0,0 0-125 15,0 0-14-15,0 0 10 0,0 0 1 16,0 0-5-16,0 0-5 0,0 0 5 15,0 0 0-15,0 0 5 0,0 0-3 0,0 0-1 16,0-1-5-16,0-4-8 0,0-2 0 16,3-2-1-16,1-3-4 15,6-2-1-15,-1-2 2 0,2 0 0 16,-2 0-3-16,2 3-1 0,-2-1-1 15,2 1 1-15,1 1-3 0,1 0-3 0,-4 2 2 16,0-2-1-16,-1 0 0 0,-3 0-3 16,-1 4-2-16,0 1 2 0,-3 2 3 15,-1 3-5-15,0-1-8 0,0 2-3 16,0 0-9-16,0 1-15 0,-3 0-27 15,-5 1-54-15,2 4-40 0</inkml:trace>
  <inkml:trace contextRef="#ctx0" brushRef="#br0" timeOffset="23316.33">17519 1781 0 0,'12'0'6'0,"2"0"77"0,2 0-73 16,-1-6-5-16,4 0 27 0,3 0 4 16,1 1-13-16,2 0 13 0,1 2-8 15,-4 2-9-15,-1-1-11 0,-1 0-7 0,-1 1 5 16,1 0 7-16,-1 1 2 0,1-3-3 15,-1 3-4-15,1-2-2 0,3-1-5 16,-1 0-1-16,1-1 3 0,5 1 1 16,-3-1-3-16,1-1 2 0,4 1 1 15,-3-2-4-15,6 0 0 0,1-2 1 16,3 1 14-16,2-1-4 0,-2 3-12 15,-4 2 2-15,-5-1 1 0,-3 2 0 16,-5 1-2-16,1 0 0 0,0 0 3 16,0 1 4-16,1 0-3 0,0 0-1 0,-1 0-1 15,0 0 0-15,3 0 2 0,-2 0 0 16,1 0-1-16,1 0-2 0,-1 0 1 15,2 0-2-15,-2 0 2 0,-1 0 1 16,-1 0-3-16,3 0-1 0,-4 0 1 16,3 0 1-16,-1 0-1 0,-1 0 2 15,-1 0-1-15,-1 0 0 0,0 0-1 16,-2 0 0-16,3 0 1 0,-5 2 0 15,2 0 6-15,2 1-4 0,0 0-1 16,-1 1 2-16,1-2-1 0,-1 0-2 16,1 0 1-16,-2-1 0 0,0 0-2 0,-1-1 0 15,-4 0 1-15,2 0-1 0,-2 0-1 16,1 0 0-16,-1 2 2 0,4-1 1 15,1 2-2-15,1-2 0 0,3 2 0 16,-3-2 1-16,1 0-2 0,-4 0 2 16,4 0 4-16,-1 0 3 0,3 0-4 15,-1-1 4-15,2 0-5 0,1 0-2 16,-5 0 0-16,3 0-2 0,-8 0 1 15,1-2-1-15,-3 1-3 0,-3 0-3 16,1-1 4-16,-1 2 4 0,-2-2-2 0,0 2 1 16,1 0 0-16,0-2 2 0,0-1-2 15,0 0 0-15,3-1 0 0,1-2 1 16,-1 1-1-16,4-1-3 0,5 1-5 15,1-4 11-15,10 3-3 0,-3-1 0 16,4 1-3-16,-4 3 4 0,-2 1 2 0,-5-2-6 16,-5 2 5-16,1 1-1 15,-4 0 0-15,2 1-1 0,0 0-1 16,-1-1 1-16,-4 0 1 0,-5 1-2 15,1-1 1-15,-3 0 2 0,-2 0 0 0,4-1-2 16,1 0-1-16,0 1 1 0,1-2 0 16,0 1-2-16,0-1 3 0,0 1 0 15,1 1-2-15,-3 1 0 0,1-1 1 16,-2 0 2-16,0 0-1 0,0 0-1 15,0 0 0-15,2-1 0 0,0 0 1 0,-1 0 0 16,1-1 0-16,0 1 0 0,-2 0-1 16,0 0-1-16,0 1 2 15,0 1-1-15,0-1-2 0,-3 0 0 16,5 1 2-16,-4 0 1 0,1 0-1 0,-1 0-1 15,1 0 0-15,-2 0 1 0,1 0 0 16,4 0 0-16,0 0 1 0,-2 0-2 16,2 0 2-16,1 0-2 0,0 1 2 15,-1 0-1-15,-1-1 0 0,1 0-1 16,-2 0 2-16,0 1 0 0,0-1 0 0,-1 0 3 15,-1 0 4-15,-1 0-3 0,0 0-1 16,0 1-4-16,0-1-1 0,0 0 2 16,7 0 0-16,-1 1-2 15,1 0 2-15,0 0 1 0,-1 0-2 0,0-1 0 16,-3 0 0-16,-1 1 2 0,-1 1-2 15,-1-2 0-15,0 0-1 0,0 0 8 16,0 0-3-16,0 0-5 0,0 0-1 16,2 0-2-16,-1 0-4 0,2 0 6 15,2 3 1-15,0-1 2 0,1 1-2 16,2-1-5-16,-1 0 6 0,1-2 0 0,2 1 1 15,0-1-2-15,1 0 1 0,-1 0-5 16,-4-1-5-16,-6-2 15 0,1-1 2 16,1 0-7-16,-1 0 1 15,1 2-4-15,3 0 2 0,-4 0 1 0,1 2-2 16,-1 0 2-16,1-1 0 0,-1 0-1 15,4-1-2-15,0 2 1 0,-2 0 1 16,4 0 1-16,0 0 0 0,-3 0-2 16,-2 0 3-16,1 0 1 0,-3 0-2 15,0 0 3-15,0 0 1 0,0 0 1 0,0 0 2 16,0 0-4-16,0 0-2 0,0 0 0 15,0 0-2-15,0 0 0 0,0 0-2 16,0 0 0-16,0 2 1 0,0 0 2 16,0-1 0-16,0 1 1 0,-2-1 3 15,1-1-2-15,1 2 0 0,-2-1 0 16,1 1-3-16,-1-1 0 0,1 3 1 15,1-2 0-15,-2 0-1 0,1 1 1 16,-1 0 0-16,0-3 3 0,2 1-2 16,0 0-1-16,0-1 0 0,0 1-1 0,-1 0 1 15,-1 1 0-15,2 0 2 0,-1 2-1 16,-2 2 0-16,0 0-3 0,0 2 1 15,3 1 3-15,-4-3-2 16,4-1 0-16,0 2 1 0,-1-2 1 0,-1 1-2 16,1 1 1-16,-2 2 4 0,0 0 2 15,-2 1-2-15,2 0-3 0,-3 0 3 16,1 1-2-16,2 1-2 0,-2 1-1 15,1-1 0-15,-1 3 2 0,2-1-3 16,-2 0 0-16,2 2 2 0,2 2 0 0,-3-2-2 16,1 0 0-16,0 2 2 0,0 0 1 15,-2 1-3-15,1 4 2 0,1-2 0 16,0-1-2-16,0-2 2 0,-1 1-2 15,1-1 1-15,0 2 2 0,0 2-2 16,0-1 0-16,1-1 0 0,-1-4 1 0,0 5-1 16,-3 0-1-16,0 3 2 15,0-2 2-15,-1-3-4 0,3 3-1 16,-1 2 3-16,1-1-1 0,-1 3 2 15,3-6-5-15,1 0 3 0,-2 1 0 0,1 0 1 16,1-1 0-16,-4-1-2 0,2 1 2 16,0 3-2-16,-3 1 1 0,2-1 3 15,0-4-3-15,2 1-1 0,-1 0-1 16,2 1 3-16,1 0 1 0,-2-1-3 15,2 1-1-15,0 0 2 0,0 2 3 16,0 0-4-16,0 0-1 0,0 0 2 0,0 1 2 16,0-1-2-16,0 0 0 15,0 0 1-15,0 1 0 0,-2 0-1 16,-2 0-1-16,1 0 2 0,1 0 0 15,2 1-1-15,0 0-1 0,0 1 1 0,0-5 0 16,3 0-1-16,0-1 1 0,-1-2 0 16,-1 1 1-16,1-1-1 0,-2 1 0 15,0-3 3-15,0 3-1 0,-5-1-1 16,1 1-2-16,2 1 2 0,-1-1-1 15,0-2 1-15,3 3-2 0,0-2 2 0,0-2-2 16,0 2 2-16,0-1-2 0,0 1 2 16,0 1-1-16,0-1 0 15,1 1-1-15,1-1 1 0,-2-2 1 16,0 1-2-16,0-1 2 0,0 1 1 0,-5-1-1 15,1 1 0-15,-4-1-1 0,5 0 2 16,-2-1-2-16,1 0 0 0,-1-1 0 16,3-2 0-16,-1-2 0 0,0-1 0 15,3 1-1-15,0-2 2 0,0 0-2 16,0 2 0-16,0 3 1 0,0-1 0 0,0-1 2 15,0 1-2-15,0-3-2 0,-1 1 3 16,-4 4 0-16,0 2-2 0,-1 2 0 16,3 1 10-16,1-6-10 15,-1-1-4-15,3-1 4 0,0-2 1 0,-1 0 0 16,1-1 1-16,0-3-2 0,0-4 0 15,0-1 2-15,0 0-1 0,3 0 3 16,0-3 0-16,3-4 0 0,-1 0-4 16,0-1 1-16,-1 1 1 0,2 0 1 15,-3 1-2-15,1 2-2 0,-1 1 3 0,-2 2-1 16,-1-1-2-16,2 2 0 0,-2 0 1 15,0 0 3-15,1 0-4 0,1 0 1 16,1 0 2-16,-3 0 0 0,3 0-2 16,-3 0 0-16,0 0 2 0,0 0-1 15,2 1-1-15,-2 0 0 0,0-1 1 16,0 1 1-16,0 1 0 0,-5 2 0 15,-4 0 2-15,-2 2 0 0,-5 2-4 16,1 1 2-16,-4 0 1 0,-2 3 1 16,-1-1-3-16,0 2 0 0,0-1 2 15,5 1-2-15,3-2-2 0,5-3-11 0,3 1-36 16,1-5-40-16,1-2-166 0</inkml:trace>
  <inkml:trace contextRef="#ctx0" brushRef="#br0" timeOffset="26340.5">17604 802 0 0,'0'0'3'0,"2"0"3"16,-2 0-1-16,0 0 37 0,0 0 35 16,0 0-52-16,0 0-4 0,0 0 10 15,0 0 4-15,0 0-4 0,0 0-9 16,-2 0-2-16,1 0-2 0,-1 0 5 15,2 0-3-15,-2 0-2 0,2 0-4 0,-3 0-6 16,0-1 0-16,2 1 5 0,-1 0 2 16,-1 0-4-16,2 0-6 0,1 0 4 15,-2-1 0-15,0 1-1 0,2 0 2 16,0 0-3-16,-3-1 2 0,3 1 2 15,-1-1-2-15,-1 1-3 0,2 0 3 0,0 0 0 16,0 0-4-16,0 0-2 16,-3 0 3-16,3 0-3 0,0 0 0 15,-1 0 2-15,-1 0 1 0,0 0-2 16,1 0 0-16,1 0 0 0,-2 0 2 0,-1 0-2 15,2 0-2-15,-1 0-1 0,1 0 4 16,-2 0-1-16,3 0-2 0,-2 0-1 16,0 0 5-16,1 0-1 0,1 0-3 15,-2 0-2-15,2 1 4 0,0 0-2 16,-1-1-1-16,1 0 1 0,-2 2 2 15,1-2-2-15,-1 0-1 0,2 2-1 0,-1 1 1 16,1 0 0-16,0 2-3 16,-2 0 1-16,0 1 2 0,1 2 0 15,1 2-2-15,-2-2 0 0,1 1 3 16,-1-1-1-16,-1-2-1 0,3-1 0 0,0 2 1 15,0-1-1-15,0 2 0 0,0 2 0 16,0 2 0-16,0 2 1 0,3 1-2 16,2 1 1-16,1 1 1 0,3-1 0 15,1 2-2-15,2-4 0 0,1 0 2 16,0-2 0-16,0-3-2 0,-1-3 2 0,2-4 2 15,0-2-3-15,2 0 3 16,1-8 1-16,0-4 0 0,0-6-2 16,-2 2 0-16,-2-2 0 0,-1 0 2 15,-4 1-2-15,0 0 1 0,-4-1-1 0,-1 0 6 16,-1 0 0-16,-2 1-3 0,0 1-4 15,0 3 3-15,0 6-1 0,0 5-1 16,0-3 1-16,0 5-1 0,0 0-2 16,0 0-4-16,0 0-1 0,0 0 1 15,0 5-2-15,2 6 3 0,-1 5 1 0,1 3 3 16,1 2 0-16,-2 3-3 0,2 0-1 15,2-1 2-15,6 0-3 0,-2-3-7 16,2-2-10-16,1-4-4 16,4-3-11-16,1-4-8 0,3-4-9 0,5-3-6 15,-3 0-54-15,-4-11-112 0</inkml:trace>
  <inkml:trace contextRef="#ctx0" brushRef="#br0" timeOffset="26856.53">18072 588 9 0,'2'2'148'0,"-2"-2"-30"0,0 0-82 16,0 2-9-16,0 3 7 0,3 6 4 15,-3 5-3-15,5 7 0 0,-4 6-12 16,-1 6-4-16,0 6-2 0,-1 3 7 15,-9 3 10-15,1-1-19 0,-3-3 0 16,1-1 7-16,5-6-10 0,-1-8-7 0,4-8-2 16,3-6 2-16,0-8-6 0,0-3 2 15,2-3 1-15,6 0 1 0,2 0 1 16,7-10-1-16,2-3-1 0,1-3-4 15,0 0-2-15,1 2-3 0,-1 0 0 16,0 4 1-16,-2 2-5 0,1 2-4 16,-5 4 2-16,-2-1 8 0,1 3 1 15,1 0-11-15,-2 0-2 0,1 0 4 16,-3 0 5-16,4 1-31 0,-1 3 18 15,-1 0-8-15,-1-1-9 0,0 2-19 0,1-3-9 16,-2 1-41-16,-3-3-21 0</inkml:trace>
  <inkml:trace contextRef="#ctx0" brushRef="#br0" timeOffset="27065.54">18193 811 23 0,'22'-5'236'0,"6"-4"-223"0,6-2-1 15,11-2 1-15,6-2-10 0,5-3-8 16,1-1-11-16,-1-1-53 0,0-2-86 15</inkml:trace>
  <inkml:trace contextRef="#ctx0" brushRef="#br0" timeOffset="35042">2236 2876 36 0,'0'1'156'0,"0"-1"-95"0,0 1-32 16,0-1 7-16,0 0 1 0,0 0-14 16,0 0-8-16,0 0-1 0,0 0-2 15,0 0-1-15,0 0 4 0,0 0-4 16,0 0 0-16,0 0 1 0,0 0 1 0,0 0-4 15,0 0-3-15,0 0-4 0,0 4 0 16,0 1 0-16,0 2 1 0,0 2 1 16,0 1 2-16,0-1 0 0,0 2-2 15,0 1 3-15,0 0-2 0,0 0 2 16,0 1-3-16,0 1 2 0,0 2-1 0,0 3-1 15,-2 1-1-15,-1 3-1 16,0 2 1-16,0 0 5 0,1-1 4 16,1 1-9-16,1 1 0 0,0 2-1 15,0 3-3-15,0-1 4 0,0-1 0 0,0 2-2 16,0-1-1-16,1-1 2 0,1 1 1 15,1-1-1-15,-2-1 0 0,1 0 2 16,1-1 4-16,-1 0-4 0,-1 1-1 16,2-1 1-16,-1 1-3 0,1-2 2 15,-2 1-1-15,1 0-2 0,0 0 3 16,-1 0 0-16,2 0-3 0,-1 1 0 0,-1 3 0 15,-1 2 1-15,2 1-1 16,-2-3 9-16,0-4-12 0,3-3 3 16,-3 0-2-16,1 4 1 0,-1 3 3 15,0 3-2-15,0 0 7 0,-1-1 1 0,-2-5-3 16,0 0-6-16,1 3 1 0,2 6 3 15,-6 5 0-15,1-1-4 0,-1 2 4 16,0-10 1-16,4-6-3 0,1-2 0 16,1-1-2-16,0 6 1 0,-5 6 1 15,1 0-2-15,-1-1 3 0,0-5 0 0,4-5 0 16,1-2-2-16,0 4 0 0,0 7 0 15,0 4 1-15,0-4 0 16,0-4-2-16,0-8 1 0,0-3 0 16,0 3 1-16,0 5-2 0,0 5 0 0,0-1 5 15,0-3-3-15,0-9-2 0,-2-4 1 16,2 3 1-16,0 0 0 0,0 7-2 15,0 3-1-15,0-2 5 0,0-2-2 16,0-5-2-16,0-3 0 0,0 1 3 16,0 6-2-16,0 4 0 0,0 3-1 15,-3-4 7-15,0-6-5 0,1-5 0 0,1-2-2 16,1 5 3-16,0 5-1 0,-5 4-2 15,4 0 2-15,-1-3 3 16,1-8-5-16,1-1 2 0,0 0-1 0,0 4-1 16,0 7 2-16,0 2-2 0,0-3 2 15,0-6 1-15,0-5-2 0,4 2 0 16,-1 3 0-16,-1 6 1 0,-2 0 0 15,0-1-1-15,0-6 0 0,0-3 1 16,0 0 0-16,0 2-2 0,0 3 1 0,0 4 0 16,0-4 3-16,0-3-4 0,0-1 0 15,0-2 2-15,0 6 0 0,0 6-2 16,0-2 1-16,0-1 2 15,0-5-1-15,-2-4-2 0,-1-3 1 0,3 3 1 16,0 5 0-16,-1 2-2 0,1-1 1 16,0-2 2-16,-2-4-2 0,2 0-1 15,-1 5 1-15,-3 5 1 0,1 1 1 16,0 2 3-16,2-7-3 0,-1-4 0 15,2-2-2-15,0 2-1 0,-1 6 2 0,-1-1 0 16,0 0 1-16,2-6-1 0,0-2-1 16,0 0 2-16,0 2-2 0,0 4-1 15,0 0 1-15,0-1 2 16,0-3-1-16,0-2-2 0,0 1 1 0,0 2 1 15,0 3-1-15,0 2-1 0,0-2 4 16,0-3 0-16,0 0-2 0,0 2-1 16,0 0 0-16,0-1 0 0,0-1 4 15,0-2-4-15,0 1 0 0,0 3 3 16,-3 2-2-16,2 1-2 0,-1 1 2 15,1-3 0-15,-1-3 1 0,1 4-3 0,-1 7 1 16,2 3 0-16,-1 0 2 0,-1 0-1 16,-1-4-1-16,3 2 1 0,-2 3 0 15,1-2-3-15,-1 1 4 0,1-2 0 16,1-3-1-16,-2-1-2 0,1 1 1 15,-1 0 2-15,-1-2-1 0,1-3-1 16,2-1 0-16,-1-3 1 0,-1 3 1 16,2 1-4-16,-4 0 2 0,1 0 6 15,1-4-4-15,-1-4-3 0,1-1 0 16,2 1 3-16,0-1 0 0,-1 4-2 0,1 1-2 15,-2 0 4-15,1-3 0 0,-1-2-2 16,2-4-1-16,0 2 2 0,0-3-1 16,-1 1 0-16,-1-4 0 0,2 2 1 15,0-2 0-15,0 4-2 0,-3-3 1 16,3 3 2-16,0 4-1 0,-3 1-2 0,3 1 1 15,-2 1 1-15,1-4 1 16,-1 1-4-16,2-2 2 0,-1 2 1 16,1 3 0-16,-2 0-3 0,1 1 1 15,1-2 3-15,0-2-2 0,0 1-1 0,0 0 1 16,-2 1 2-16,0 3-1 0,-1-3-2 15,2 1 0-15,-1-1 3 0,1-1-2 16,-1 1-1-16,1 0 1 0,-1-3 3 16,-1-2-3-16,1-2-1 0,2-2 0 15,-1 2 3-15,-1-1-2 0,2-2-1 0,0 2 0 16,0-1 3-16,0-3-2 0,0 0-1 15,0 1 1-15,0-2 1 16,0 0-2-16,0 0-8 0,0 0-9 16,0-4-17-16,10-14-8 0,4-10-17 0,-2-14-35 15,2-6-114-15</inkml:trace>
  <inkml:trace contextRef="#ctx0" brushRef="#br0" timeOffset="37298.11">2293 5260 24 0,'0'0'148'0,"0"0"-89"0,0 0-21 16,0 0 3-16,0 0-4 0,2 0-8 15,-2 0-3-15,0 0-1 0,0-1-3 0,0 1-2 16,0-2-3-16,0 2-6 0,0 0 4 15,0 0-2-15,0 0-4 0,0 0-2 16,0 0-2-16,0 0-7 0,0 0 3 16,0 0-4-16,4 0 2 0,1 0 2 15,3 0 0-15,-1 0 2 0,6 0-3 16,1 0 3-16,-2 2-2 0,4-1-1 15,1 2 9-15,1-1-4 0,2 1-4 16,1-1 0-16,-1 0 1 0,3-1-1 16,2 0 0-16,0 0-1 0,-1-1 4 0,6 0-1 15,-2 0-2-15,3 0 1 0,-2 0 0 16,-1-3 0-16,0 2 0 0,1 0-1 15,1 1 1-15,4 0-1 0,2-2-1 16,1 2 2-16,2-1 0 0,-5-3-2 16,-2 2 0-16,-1 0 0 0,0-2 1 15,-1 2 0-15,-1-1-2 0,1 2 0 16,1-4 1-16,0 2 1 0,-2-2-2 15,1 1-1-15,-2 1 4 0,-1 0-4 16,-2 1 0-16,3 1 4 0,-1 1-2 0,0-2 0 16,0 2-2-16,1-3 2 0,1 1 2 15,1 0-2-15,2 1-2 0,2-2 4 16,2 0-2-16,1 0 0 0,-1-1 0 15,1 3-2-15,-4 0 4 0,-1 1-2 16,-1 0 0-16,-5 0-2 0,-1 0 4 0,-3 2-2 16,-2 3-2-16,2 0 2 15,-2-1 4-15,3 1-4 0,4 1-2 16,-1-1 0-16,2-1 6 0,4-2-4 15,3 1-2-15,0-3 2 0,1 0 2 16,-1 0-2-16,4 0 0 0,-3-5 0 0,0 3 0 16,1 1 1-16,-6 0-2 0,0 1 1 15,0 0 0-15,0 0 0 0,-2 0 0 16,1 0 0-16,1 0 0 0,1 0 1 15,4 0-1-15,3 0-1 0,4 0 3 16,1 0-2-16,2-4-1 0,-1-1 2 0,5 0 0 16,-2-1-1-16,1 2-2 15,-2 0 3-15,-2 2 0 0,-2 1-1 16,-3 0 0-16,-1 1-1 0,0 0 3 15,-5 0-2-15,0 2 0 0,0 1 0 0,-1 0-1 16,3 1 4-16,-1-2 0 0,2 0 2 16,1 0-1-16,3-2 0 0,3 0-2 15,-1 0 0-15,1 0 1 0,1 0-5 16,-2 0 2-16,-3 0 0 0,2 0 1 15,-5 0 0-15,2 2-1 0,-3 1 0 0,-1-1 1 16,1 2-2-16,-3-1 1 0,1 1 0 16,-2-2 1-16,4 3-1 15,0-5-1-15,-1 0 1 0,-1 1 1 16,4-1 0-16,-4 0-2 0,0 0 1 0,0 0 1 15,-1 0-1-15,-1 0-1 0,-1 0 1 16,0 0 1-16,-3 0-1 0,1 0-1 16,1 0 1-16,-4 0 1 0,4 0-1 15,-2 0 0-15,-2 0-1 0,2 0 4 16,0 0-3-16,0 0-2 0,3 0 4 0,-2-1-1 15,1-1-1-15,1-1 1 0,-3 2-1 16,1 0 1-16,0-1 1 0,1 2 0 16,-1 0 0-16,1 0 3 15,-2 0 2-15,3 0-6 0,0 0 2 0,-2 0 2 16,2 2-2-16,0-2-1 0,-1 1 2 15,1-1-1-15,1 0 2 0,1 0-5 16,1 0 1-16,2 0 3 0,1 0-3 16,-2-3-1-16,4 2 1 0,-5-1 0 15,0-1 1-15,1 2-3 0,-1-1 3 0,-3-2-2 16,-2 3 2-16,2 1-2 0,-5 0 1 15,2 0 1-15,-1 0-2 0,-2 0 1 16,2 0-1-16,1 0 2 0,2 0-1 16,-1 0-1-16,1 0 0 0,1 0 1 15,1 0 0-15,-2 0-2 0,2 0 2 16,-1-4 0-16,0 0 0 0,-1 2-1 15,1-1-1-15,-6-1 3 0,1 2-4 16,-4-2 4-16,-1 1-2 0,-1 2-2 16,-2 0 3-16,-3 1-2 0,2 0 1 0,-1 0 1 15,-4 0-1-15,2 0-1 0,-2 0 1 16,1 0 2-16,1 0-2 0,-2 0 0 15,-4 0-1-15,1 0 2 0,-3 0 0 16,-3 0-2-16,2 0 2 0,-3 0 1 16,1 0-1-16,0 0-2 0,-3 0 1 15,3 0 2-15,0 0-2 0,-1 0 0 16,-1 0 0-16,2 0 2 0,-3-2-1 15,0 0-1-15,3 1 1 0,-3-1 1 16,3 1 1-16,-3 1 1 0,0 0 1 16,0 0-1-16,0-1 2 0,0 0-2 0,0 1-2 15,0-2 1-15,0 2-1 0,-3-1-1 16,2 1-2-16,-1 0 1 0,2 0-1 15,-4 0-1-15,2 0 0 0,1 0-1 16,-1 3-4-16,2-1-13 0,0 4-16 16,0-2-21-16,3-3-27 0,2-1-65 15</inkml:trace>
  <inkml:trace contextRef="#ctx0" brushRef="#br0" timeOffset="38126.18">8656 5019 16 0,'0'0'17'0,"0"2"-14"0,0-2 3 16,0 0 97-16,0 0-57 0,-2 0-19 15,0 0 17-15,-1 0-11 0,0 0-8 16,0 0 2-16,2 0 0 0,-3 0-2 0,3 0-3 15,1 0-1-15,-2 0 0 0,1 0-5 16,1 0-11-16,0 0-5 0,0 0 1 16,3 6 1-16,3-3 0 15,5 4 1-15,1-3-3 0,5 3 3 0,2-1-3 16,4 3 1-16,1-1 12 0,-1 2-4 15,-3-2-8-15,-1 2-2 0,1-2 8 16,-8 0-4-16,1 0-2 0,-6-1 0 16,-1-1 1-16,1 2-2 0,-3 0 0 15,-1 1 1-15,1 0 1 0,-3 1 0 0,-1-2-1 16,0 2 0-16,0 2 1 0,-5 1 1 15,-5 0-2-15,-7 4-2 0,-2 0 3 16,-1 4 0-16,-2 3-2 0,-1 1 0 16,-4 2 2-16,-2 2-1 0,3 1-2 15,-2 0 1-15,4-1 1 0,4 1-2 16,6-4-8-16,2-2-14 0,6 3-6 15,1-2-36-15,2-3 2 0,3-9 62 16,0-5-289-16</inkml:trace>
  <inkml:trace contextRef="#ctx0" brushRef="#br0" timeOffset="39447.25">2068 2920 2 0,'0'2'4'16,"0"0"188"-16,0-2-137 0,0 1-24 0,0 0 0 15,0-1 4-15,0 0 0 0,0 0-12 16,0 0-2-16,5-4-3 0,4-4-8 15,8-3 0-15,3-3-1 0,4-3 1 16,0 1-3-16,1 0 3 0,0 0-1 16,-2 2-2-16,-1 2 3 0,-3 2-1 15,-1 2-2-15,-2 3-4 0,-5 5-2 16,-4 0 0-16,-1 0 0 0,-1 4-1 15,-2 6 0-15,2 3 2 0,1 2 3 16,0 2 0-16,-3 3-3 0,4 1-1 0,-1 0 1 16,-2 0 0-16,3 2-2 0,0-1 1 15,3-3-1-15,1 1-6 0,4-3-13 16,2-6-7-16,5-3 25 0,-2-6-50 15,-6-2-89-15,-3-1-122 0</inkml:trace>
  <inkml:trace contextRef="#ctx0" brushRef="#br0" timeOffset="40131.28">1074 2802 17 0,'0'0'146'0,"0"0"-50"15,0 0-68-15,0 4-27 0,0 7 9 0,-3 6 13 16,0 1-8-16,3 1-4 0,0 0-10 15,0 2 1-15,2-3 3 0,4-2 6 16,0-3 4-16,0-3 3 0,1-3 3 16,3-4-5-16,0-3 3 0,4-1 8 15,1-13-1-15,5-4-4 0,4-9-8 0,0-3 0 16,3-5 3-16,-2-2-7 0,-2 0-1 15,-3 3-5-15,-6 1-3 0,0 3 1 16,-3 2-2-16,-5 1 0 16,-1 0 1-16,-4 1-8 0,2-1-16 0,-3-1-8 15,2 2-15-15,-1 2-18 0,1 6-26 16,-1 3-51-16,3 8-51 0</inkml:trace>
  <inkml:trace contextRef="#ctx0" brushRef="#br0" timeOffset="41264.36">8832 5919 38 0,'-11'0'171'16,"-1"0"-131"-16,-2 0 3 0,0 0 8 16,2 0-12-16,1 0-8 0,5 0 0 15,1 0-6-15,2 0-4 0,0 0-6 0,3 1-3 16,0-1-6-16,0 0-3 0,0 0-1 15,6 0-2-15,5 0 4 0,6 1-1 16,5 1 1-16,2-2-4 16,4 0 0-16,5 0 0 0,-1 0 2 0,3 0-2 15,2 0 0-15,0 0 1 0,-6 3 1 16,-2 1-3-16,-7 0-1 0,-6 0 1 15,-4 2-7-15,-3 1-5 0,-1-1-2 16,-2-1-11-16,-1 2-14 0,-3-4-24 16,-2-2-68-16</inkml:trace>
  <inkml:trace contextRef="#ctx0" brushRef="#br0" timeOffset="41479.37">9011 5911 36 0,'-5'9'308'0,"-3"3"-282"0,-3 6 15 0,-1 4 0 16,-2 2-7-16,2 3-16 0,1 5-8 15,0 3-7-15,0 2 3 0,3 2 6 16,5-2-9-16,3 1-15 0,3-1-9 15,13-3-27-15,2-2-35 0,6-7-50 16</inkml:trace>
  <inkml:trace contextRef="#ctx0" brushRef="#br0" timeOffset="49108.8">2296 5243 7 0,'0'0'8'15,"0"0"1"-15,0-1-5 0,0 0 125 16,0 1-102-16,-1 0-16 0,-1 0 9 16,2 0-4-16,-3 0-6 0,3 0 4 15,0 0-8-15,-2 0 4 0,2 0 0 16,0 0 1-16,0-2 6 0,0 2 4 15,0-2-3-15,-1 1 2 0,1 1-7 0,0 0-5 16,0 0 0-16,0 0-3 16,0 0 0-16,0 0-5 0,0 0 1 15,0-1 3-15,0 0-1 0,-2-1-3 16,-1 0 6-16,3-1 2 0,0 0 2 0,0-2-4 15,0 0 0-15,0 1 5 0,0 0-6 16,0-2-1-16,0-1 1 0,0-2-1 16,0 1 2-16,0-2-3 0,0 1 1 15,3 0-2-15,-1-2 2 0,-1 0 1 16,-1 1 1-16,3-1 0 0,-1-2-1 0,0 2 0 15,-1-1 2-15,1 2-1 0,-1 2-1 16,1 1-2-16,-2-2 1 16,1 0 0-16,2 0-4 0,2 0 0 15,-2 0 1-15,2 0 1 0,-1 0-1 0,0-1-2 16,2 1 2-16,-2 1-1 0,-1-2 2 15,2 0-2-15,-2-1 3 0,2 0 1 16,-4 0-1-16,3 0-4 0,-1 2 4 16,-2 0 1-16,2 2-4 0,-3 1 1 15,2-3 0-15,-2 1 2 0,1 0-1 0,2-1-3 16,-1 0 1-16,1 1 0 0,0-2 0 15,2 0 1-15,-4 1-1 0,4-1 0 16,-3 2 0-16,-1-3 0 16,4-1 0-16,-2 2 3 0,0-1-2 0,2 0-1 15,-2-1 2-15,1 2 4 0,-2-1-5 16,3 1 0-16,-4-1 1 0,4-3 1 15,-1 3-2-15,3-2-2 0,-4 2 1 16,0 1 4-16,0 1-3 0,0-2-2 16,2-2 2-16,-1 0 1 0,-2 0-2 0,1 1-2 15,0 4 4-15,-3 1-1 0,2-2 1 16,-1 2-3-16,1-1 1 0,-1-1 2 15,1 0-2-15,1 1-3 0,-1-2 3 16,1 2 2-16,0-1-3 0,3-2-1 16,0-3 2-16,2-1 1 0,-2 0-3 15,0 3 2-15,-1 3 1 0,-2 1-1 16,0 0 1-16,0 0-3 0,3-1 2 15,-2 0 1-15,-1 2-1 0,1 1-1 16,-2-3 2-16,1 2 1 0,0-2-2 0,2 0-1 16,-1-1-1-16,1 0 2 0,1 2 0 15,-3-1 0-15,2 1 0 0,1-2 0 16,0-3 0-16,4 4 0 0,-3-3 0 15,-2 1 1-15,0 3-2 0,-2-1 2 16,0 1-2-16,2-1 3 0,-2 1-2 16,0-1-2-16,3-2 2 0,2 1 1 15,1-2-1-15,0 3-3 0,-4 1 3 16,0 1 3-16,-1 0-4 0,2 1 2 15,-1-2-2-15,0 3 3 0,-2-1-2 16,5-1-2-16,2-1 3 0,0-2 0 0,-1 2-2 16,0 1 0-16,-2 2 1 0,-3-1 2 15,4 0-2-15,-3 2-1 0,-2-3 1 16,1 4 1-16,3 0-2 0,-1-3 1 15,6 0 0-15,1 1 0 0,-3-2 0 16,3 1 0-16,-2 0 0 0,-2-1 1 16,0 1-10-16,1 0 15 0,0 2-3 15,-2 1 1-15,3 0-4 0,0-1 1 16,-3 4 0-16,-1-1 0 0,-3 1 1 15,-1 0-3-15,0 0 1 0,0 0 1 0,0 0 0 16,0 0-3-16,3 0 2 0,-1 1 2 16,3-1-2-16,1 2-1 0,3-2 2 15,5 0 1-15,2 0-4 0,0-3 3 16,1 0-2-16,-3 1 3 0,-2 1-2 15,-1 1 0-15,-3 0 0 0,-2 0 2 16,-2 2-3-16,2 2 0 0,-3 2 2 16,2-1 0-16,0 3-1 0,-5-1-1 15,5 2 2-15,-2 0 9 0,-3 2-14 16,1 1 1-16,1 1 3 0,1 0 1 0,-1 1-1 15,3 1-1-15,-4 0 2 0,3 3 1 16,-3 0-2-16,4 0 0 0,0-2 1 16,1 0 2-16,3 1-4 0,1-3 0 15,-1 1 1-15,2 0 2 0,-3-1-2 16,0 2-1-16,-2 1 2 0,-1-1 0 0,-5 0 1 15,2 1-2-15,-2-2 3 0,0 1 0 16,0 0-3-16,2 2 0 16,-2-1 1-16,3 1 2 0,-1 1-2 15,1-2-2-15,-2 1 2 0,4 0-2 0,-3-1 1 16,-2 2-1-16,3 1 2 0,-3 0 1 15,0 1-1-15,0-1-1 0,1 1 2 16,-4-1 0-16,1-2-1 0,2-2-1 16,-1-1 2-16,-1 1 0 0,4 0-1 15,-2 0 4-15,2 0 1 0,-4 0-6 0,5 0 2 16,1-1-1-16,0 1 0 0,4-1 7 15,-5 0-6-15,-1 0-3 0,1 1 3 16,2 1 1-16,1 1 0 16,2 4-5-16,2-1 4 0,-6 0 1 15,3 1-1-15,-4 1-3 0,-1-3 3 0,-2 2 3 16,-2-2-4-16,4 0-1 0,-2 1 2 15,2 1-1-15,1-1 6 0,-3-4-7 16,0-1 2-16,0 0 1 0,0 0-3 16,0 1 0-16,2-1 2 0,-4-1-2 15,3-5 0-15,-3 1 1 0,4-2 2 0,-4 3-2 16,4 2-1-16,1-2-1 0,-1 3 9 15,1-4-4-15,-1-1-3 16,-2 2 0-16,0-1 1 0,3 2-1 16,-3 0 0-16,0-1-1 0,-1-4 1 0,-1 2 3 15,1 0-5-15,0 3 1 0,1 0 1 16,0 1 1-16,-2-2-2 0,4 2-1 15,-2 1 2-15,0 1 1 0,2 2-2 16,-2-2-2-16,3 0 3 0,-1 0 1 16,1 1-2-16,-1-2-1 0,-1 0 1 0,1-3 2 15,-4 2-2-15,-1 1 0 0,4 2 0 16,-3-2 4-16,1-1-4 0,1 1-2 15,0-1 4-15,0 1-2 16,2-2 0-16,-1 0-2 0,-1-3 2 0,2-2 2 16,0 3-2-16,1 1-2 0,-2 0 4 15,3 0-1-15,-3-1-2 0,1-1 1 16,-2 0 1-16,2 3 0 0,-1-2-1 15,-1 3 0-15,5-2 0 0,-5-4 1 16,2 3-1-16,-2 0-1 0,2-1 1 0,1 3 1 16,-3-3-2-16,0 0 1 0,-1 1 0 15,1-1 2-15,0 6-2 0,0 0-1 16,0 2 3-16,0-1 1 0,2-4-3 15,0 1-3-15,2 3 4 0,-1-3 3 16,-1-1-4-16,0-1-2 0,-2-2 3 16,2 1 0-16,-2 0 1 0,1-2-2 15,-2-1 0-15,-1-3 3 0,2 1-3 16,-1 0-1-16,-2-3 1 0,3 2 2 15,0 3-2-15,-1 0-1 0,2 3 1 0,1 1 2 16,-3-5-2-16,1 0-1 0,0-3 1 16,-3 0 0-16,3 2 0 0,0 0 1 15,0 1-3-15,0 1 4 0,2 1-3 16,-2 2 0-16,3-1 3 0,-1-1-1 15,-1-2-2-15,0-2 0 0,-4 0 1 16,3 1 2-16,-2-4-2 0,1 3-2 16,1 0 3-16,0 2 0 0,-1 3 0 15,4 1-3-15,-5 1 4 0,4-2 0 16,0-2-2-16,-1-2-2 0,1 1 3 15,3 3 0-15,-1 2-1 0,1-1-1 0,0-1 2 16,1 1 0-16,0-3-1 0,-2 2-1 16,-3-2 2-16,3-2-1 0,-4 0 0 15,1 0 0-15,-1 0 0 0,1-1 1 16,-1 2-1-16,1 3-1 0,-1-2 1 15,2 3 3-15,0-3-5 0,-4-3 1 0,4 0 2 16,-4 0 0-16,4 0-1 16,-3-1-2-16,2 0 3 0,-2 0 1 15,1 0-3-15,0 1 0 0,-1 3 1 0,2 0 2 16,-1 2-2-16,2-2-2 0,0 0 2 15,-2-3 2-15,1 2-2 0,-1 0-2 16,2-3 3-16,0 1 0 0,-1-1-2 16,0-2 0-16,2 0 2 0,-5 0 0 15,5 0-1-15,-1 2-2 0,1 0 3 16,2 1 0-16,0 0-1 0,-4 0-1 15,3-2 1-15,-1 3 2 0,0 0-3 16,-1-1 0-16,-1 0 1 0,-1-2 2 16,-3 0-2-16,4 0-2 0,-3-2 3 15,2 1 0-15,-1 0-1 0,1-1-2 0,-2 1 2 16,6-2 2-16,-3 0-3 0,2 0 0 15,4 0 1-15,1-3 2 0,1-4-2 16,-1 1-2-16,0 1 3 0,-3 0 0 16,-1 2-1-16,-2-1-2 0,0 2 3 15,-1 0-1-15,-1 0 0 0,2 0-2 16,-2-1 1-16,2 0 3 0,-4 1-3 0,4-2 0 15,-2 2 1-15,0-2 2 16,3-2-3-16,-1 0 0 0,0-1 1 16,2 1 0-16,0-3-3 0,2-2-1 0,3-1 4 15,2-4-2-15,-1 0-1 0,-3 0-4 16,0 0 4-16,-4 2 1 0,0 1 0 15,-1 0 0-15,-4 1 3 0,1 1 0 16,1-1-1-16,-1 4-2 0,-2-4 2 16,4 3 2-16,-1-2-4 0,2 0 0 0,1 0 2 15,-1-2-1-15,0 0 0 16,2-1 1-16,1-1-2 0,6-3-2 15,-2 2 1-15,2-2-2 0,-1 2 3 16,-6 1 0-16,0 3-3 0,-3-2 1 0,-2 2 6 16,1 2-4-16,-1 0 4 0,-2 0-2 15,0 1-2-15,0-1 4 0,0 0-2 16,0 0 0-16,0 0-2 0,0-1 2 15,0-3 2-15,1 0-3 0,4-1 1 16,-2-2 1-16,3 2-2 0,0-2-1 16,4-3 2-16,-1 2 1 0,-1 0-3 0,-2 1 0 15,-3 3 3-15,0-1 1 16,-3 1-2-16,2 0-1 0,1 1 1 15,-3 1 2-15,1 0-3 0,-1 0 0 16,3-1 1-16,-1-3 2 0,2 0-3 0,0 1-1 16,-1-2 1-16,0 3 3 0,1 0-2 15,0-2-1-15,0-2 1 0,4-3 1 16,0 0-1-16,-4 0-3 0,3 4 3 15,-3 0 2-15,-2 0-2 0,2-2-1 16,4-4 1-16,0 2 0 0,1 1-3 0,-1 4-1 16,-5 1 3-16,0 1 3 0,0 0-2 15,2 2-2-15,0-2 3 16,-1 1-1-16,1 0 0 0,-4 0-1 15,3 1 1-15,-3 1 0 0,1 0 1 0,1-3-2 16,-2 0 1-16,5-3 0 0,-1-2 1 16,1 2-4-16,-1 1 2 0,0-2 2 15,-4-1-1-15,4 1-2 0,1-3 1 16,0 0 2-16,-1 2-3 0,1 1 0 15,-3 0 1-15,5-2 2 0,3-3-2 0,-3 3-3 16,1 2 0-16,-3 4 4 0,-3 1-2 16,2-2 0-16,-1 1 2 0,0-1 1 15,2 1-2-15,0 1-1 16,-3-3 2-16,5 1 2 0,-5 0-3 0,3 0 0 15,0-1 1-15,1-2 0 0,-1 1 0 16,-2 0-1-16,4-1 0 0,0 2 2 16,-2-1-2-16,0 2 1 0,0 0-2 15,-1 1 3-15,1 0-2 0,1-1-1 16,-1 3 1-16,-2-2 2 0,1 2-1 0,-2 2-2 15,2-1 2-15,-2 0 1 0,0 1-1 16,0 0-1-16,0 0 1 0,2 0 1 16,-1 2-2-16,3-4 0 0,-3 0 1 15,1 2 1-15,1-3-1 0,0 1-2 16,2 1 2-16,-2-2 1 0,1 0-2 15,-1 2 0-15,0-1 1 0,0-1 1 16,-1 2-1-16,-1-2-1 0,1 2 1 16,-3 2 1-16,2 1-1 0,-1 1-1 15,-1 0 1-15,-1 1 1 0,4 0-1 0,-2 0-1 16,0 0 1-16,0-2 1 0,4-1-1 15,-1-1-2-15,0 0 2 0,0 0 1 16,2-2-1-16,0 1-2 0,1-1 2 16,-1 1 0-16,0 1-1 0,-2 2 0 15,0-2 1-15,2 4 1 0,-2-1-1 16,-1 0 1-16,1 3-2 0,-2-1 0 15,0-1 1-15,0 2 2 0,-1-1-3 16,2 2 2-16,-2-2-2 0,3 1 0 16,0-2 2-16,-1 2 0 0,0-2-2 15,1 1 0-15,-3-1 3 0,2 0-3 0,1 0 1 16,-1 0-1-16,2-2 2 0,-1 2 0 15,-1-1 0-15,1-2-2 0,1 2 1 16,-1 0 2-16,0 1-2 0,2-3 0 16,-2 4 0-16,0-2 3 0,2 0-4 15,-2 0 0-15,2 1 2 0,-4 1 0 16,3 0-1-16,-1 2-1 0,-3-1 1 15,3 1 1-15,-3-1-1 0,3-2 0 16,-2 2 1-16,0-1 0 0,2 0 1 16,-2-2-2-16,2 0 1 0,0 0 1 0,-1-3-3 15,1 3 2-15,-3-1-1 0,3 1 0 16,-1 0 0-16,-2 1 0 0,1 2 0 15,-2 0-1-15,1 1 1 0,-1 1 0 16,1 0 0-16,0 1 0 0,-2-1 1 16,3 1-2-16,-1-1 1 0,1-1 1 0,1 0-1 15,0-1-1-15,-1 0 2 16,2 2-2-16,1-1 1 0,-1-2 1 15,0 2-1-15,0-1-1 0,2 1 1 16,-3 1 1-16,2-1-1 0,0 0-1 0,-3 2 1 16,2 0 0-16,-2 0 1 0,3-1-2 15,3 1 1-15,-3-1 1 0,4-1-1 16,3-3 0-16,0 2 0 0,2-1 0 15,-1 0 1-15,-4 1 1 0,-3 1-3 16,-1 2 0-16,1-1 1 0,-2 0 3 0,-1 1 0 16,0 1-3-16,-2 0 0 0,-2 0 2 15,1 0 0-15,-1 0-2 16,1 0 2-16,1 3-2 0,-1 0 0 15,-1 0-1-15,1 1 2 0,1 1 1 0,0 0-2 16,2-1-1-16,-2 3 2 0,3 0 1 16,0 2-3-16,5-1 0 0,-2 1 1 15,2-1 1-15,-2 1-1 0,1-1-2 16,-4 1 3-16,0-2 0 0,-1 3-1 15,-4-3 0-15,1 4 1 0,1 1 0 0,-1 1-1 16,-1 0 0-16,-1 0 0 0,0 2 3 16,0-2-2-16,0 2-1 0,2 1 0 15,2 1 2-15,1 1-3 16,-2-1 0-16,0 0 2 0,0 0 1 15,-1 1-3-15,1 2 0 0,-3 0 2 0,1-1-1 16,-1 1 2-16,0-1-2 0,-1-1 1 16,-2 2 1-16,1-2-1 0,-1 0-2 15,2 0 1-15,-1-1 2 0,1 0-2 16,1-2-1-16,-2-2 2 0,2-1 0 15,0 1-2-15,0-2 1 0,0-2 0 0,0 1 2 16,2 0-2-16,-1 1-1 0,4 0 2 16,-2 0 0-16,1 0-1 0,3-2-1 15,-3 2 2-15,-1-1 1 16,1-1-3-16,-3 1 1 0,1 0 2 0,2 2-1 15,-1 1-1-15,2 0-1 0,1 3 2 16,-1-1-3-16,-2 0 4 0,2 2-2 16,-1-2 0-16,1 2-1 0,1 0 1 15,0 0 1-15,-1 1-2 0,4 1 2 16,-3-2-1-16,2-1-1 0,0 1 1 0,1-3 1 15,2 2-1-15,0 1-1 0,-2-3 2 16,4 3 1-16,-2-1-2 0,-1 1-2 16,1 1 4-16,0-2 0 0,-2 1-2 15,2-1 0-15,-1 1 1 0,-1 1 2 16,0-3 0-16,2 1-3 0,-3-1 0 15,4 0 4-15,-4 2-5 0,1-1 1 16,-1 1 2-16,-2 1 0 0,-1-2-2 16,-2 1-1-16,3-3 3 0,-1 1-2 15,-1-1 0-15,3-2 0 0,-4 0 0 0,3-1 1 16,2 0-2-16,-2-1 0 0,-1 0 2 15,2-1 0-15,-4 1-2 0,1-1 1 16,2 1 0-16,-2 3 1 0,1-1-1 16,0 1-1-16,-1-2 1 0,1 1 2 15,-2-2-2-15,0 2 0 0,2-2 1 16,-1 0 0-16,1 1-1 0,0 0-1 15,-1 0 2-15,1 2 1 0,1 0-1 16,0-1-2-16,1 1 0 0,2 3 2 16,-3-1-1-16,3 2 0 0,-1 0 1 0,0-2 1 15,0 0-2-15,1 0-1 0,-1 2 2 16,-2-2 0-16,2 3-1 0,-1-1-1 15,0-1 1-15,2 0 2 0,0 0-3 16,-1 1 0-16,1-1 2 0,1 1 1 16,2 1-3-16,-1-2 1 0,-2 0 0 0,4 0 2 15,-1-3-1-15,-4 0-2 16,3 1 2-16,-4-2 1 0,1 0-2 15,3 1 0-15,-3 0 0 0,1 1 1 16,0 1-1-16,-1 0-1 0,0-1 2 16,0 0 0-16,-1-1-2 0,-2 2 0 0,1-3 2 15,-1 1 1-15,-1-2-2 0,0 0-1 16,0 1 1-16,-1-1 0 0,-1 1 0 15,-1-3 1-15,3 4-1 0,-1-1 1 16,3-2-2-16,-2 2 0 0,4-1 2 16,0-2 0-16,-2 2-2 0,2-2 0 0,0-1 2 15,-4 0 1-15,3 0-3 16,-1-1-1-16,-3-1 4 0,0 2-1 15,-1-1-1-15,-2 0-2 0,3-1 4 16,-2 0-1-16,1 1-2 0,2 1 0 0,1 1 2 16,1-1 0-16,0-2-3 0,-2 1 1 15,2-1 2-15,-2 1 0 0,1 3-1 16,3-2-2-16,-4 3 3 0,3-1 1 15,-1-1-2-15,0 2-2 0,-1-3 4 16,-1 2 0-16,-1-2-2 0,1-2-2 0,-3 0 4 16,4-1 0-16,-4-1-3 0,2 1-2 15,0 0 5-15,1 0 0 16,3 2-3-16,1 0 0 0,0 0 2 15,3-1 0-15,0-1-2 0,-1 1 1 0,1-3 1 16,-1-1 0-16,2 0-1 0,0 0-1 16,2 0 2-16,3 0 1 0,-1-1-3 15,1-1 1-15,-3 0 0 0,-3 0 2 16,-4 0-3-16,-2 0 0 0,-2 0 2 15,0 0 0-15,0 0-2 0,2 0 1 0,-2 0 0 16,3 0 2-16,4-3-3 0,-3-1 0 16,1 0 2-16,1 0 0 0,1-2-2 15,1 1-1-15,3 0 3 16,0-2 0-16,3 1-2 0,-2 1 0 0,2-2 2 15,-4 1-1-15,-4 3-1 0,-1-2 0 16,-4 0 1-16,-1 0 2 0,2 0-3 16,0-1-1-16,-1-1 3 0,-1-1 0 15,1 1-2-15,-1-2 0 0,0-1 1 16,1-1 0-16,1-2-1 0,0-1-2 0,1-4 2 15,2-1 0-15,-1-2 0 0,3 0-2 16,-1-1 0-16,2 0 2 0,-2 0-3 16,2 1 1-16,-3 1 5 0,-1-1-3 15,3 3-2-15,-4 0 0 0,-3 1 3 16,0 2 0-16,0-1 0 0,-3 0-1 15,0 2 2-15,2-3-1 0,-2 0 0 16,1 0-1-16,3-1 1 0,-1 0 0 16,3-2-1-16,3-2-2 0,0-1 0 15,2-3 2-15,3 0-9 0,-1-1 6 16,-4 0 1-16,2 1 2 0,-2 3-1 0,-1 0 0 15,0 3 3-15,-4 1 0 0,-2-1-2 16,-1 1 0-16,2 2 2 0,-1 0 0 16,0 0-2-16,1 4 0 0,0-2 1 15,1-1 1-15,1 1-2 0,1-2 1 16,0 0-1-16,4-2 2 0,-3 1-2 15,1 0 1-15,0-2 0 0,0 2-1 16,0-1 2-16,-2 0-3 0,0 0 4 16,-1-1-2-16,-4-1-1 0,2 2 0 15,0 1 2-15,-1 1 0 0,1-1-3 0,2-1 1 16,-1 1 1-16,1-2 1 0,1 2-2 15,0 2 0-15,-1-4 1 0,1 2 1 16,2 0-1-16,-2 0-1 0,0 1 1 16,-1-1 1-16,0 0-2 0,-2 1 0 15,0 1 2-15,-2 0-1 0,2 1-1 16,1 0 1-16,-3 1 0 0,1 0 1 15,1-1-2-15,1-3 0 0,4 0 2 16,0 1-1-16,3-2-2 0,-2 2 2 16,0 0 0-16,-1 1 0 0,0 3-1 0,0-2 0 15,-2 0 2-15,0 2-1 0,0-2-1 16,-3 1 1-16,0 1 1 0,-1-2 0 15,1 1-2-15,-1 0 0 0,2-2 1 16,-1 1 1-16,2 0-2 0,1 1-1 16,-3 1 3-16,2-2 0 0,0 4-2 0,-1-2 0 15,1 1 1-15,1 1 1 16,-1 2-2-16,-1-1 0 0,-2 2 2 15,3-1 1-15,-2 0-3 0,-2 0 0 16,2 1 2-16,-1-1 0 0,0 0-2 0,2 1 0 16,1-1 1-16,-2-2 1 0,3 1-3 15,0-2 0-15,1 1 2 0,0 0 1 16,1 1 0-16,-2 0-3 0,0 0 3 15,-1-1 0-15,0 0-1 0,1 0-1 16,-3 1 1-16,2 0 1 0,1 0-1 0,-3 2-2 16,0 0 3-16,2-2 0 0,-1 1-2 15,-1-1-1-15,5 1 2 16,-5 0 1-16,-1 2-1 0,1-1-1 15,2 0 1-15,-2 1 1 0,1 0-1 0,1 0-1 16,1 1 1-16,-1-1 1 0,3 0-2 16,-2 0 0-16,0-2 1 0,0 2 1 15,0-2-2-15,-1 2 0 0,1-1 2 16,-1 1 0-16,0 0-2 0,-1 1 1 15,2-2 1-15,-1 0 0 0,3-2-2 16,0 2 0-16,-2-2 2 0,-2 2 0 0,3-1-1 16,-3 1 0-16,3 0 1 0,-1 0 0 15,1-2-1-15,0 2-1 16,0-2 1-16,0 3 1 0,-3 0-1 15,2 1-1-15,-1 2 2 0,-2-1-3 0,3 1 2 16,1 0 2-16,0-2-3 0,1 0 2 16,0 0-2-16,0-1 0 0,-1 2 2 15,0 0 0-15,-1 1-2 0,0 0 1 16,3-2 0-16,1 0 1 0,-3 0-2 15,4 0 0-15,-1 0 2 0,0-1 0 0,0 0-2 16,1-1 0-16,1 0 2 0,-4 1-1 16,3 1-1-16,-5 2 3 0,-2 1-4 15,4 0 3-15,0 0 0 16,0-1-2-16,-1 3 2 0,4 0-3 0,0 0 4 15,3-1-2-15,-2 0-2 0,4 2 3 16,-4-1-1-16,-4 1-1 0,5 0 2 16,-6 0-1-16,4 0 0 0,2 2-1 15,-6 1 2-15,3 1 0 0,-6 0-3 16,1 2 2-16,1 0 0 0,0 0 1 0,2 1-2 15,-2-2 1-15,5 3 1 0,0-3-1 16,0 0-1-16,0 1 1 0,-4-1 1 16,0 1 0-16,-3 0-2 0,1 2 0 15,-2 3 1-15,0 1-8 0,-1 4-24 16,-1 0-27-16,-1-2-35 0,0-3-113 15</inkml:trace>
  <inkml:trace contextRef="#ctx0" brushRef="#br0" timeOffset="52460">1036 2475 127 0,'0'0'51'0,"0"0"-23"0,-5 0 6 16,2 0 8-16,-2-1-17 0,4-2-2 16,-2 1 2-16,3-3-3 0,-2 1-5 15,-1 1-1-15,0 0 4 0,1-2 0 16,-1 2-6-16,2 1-7 0,-1-1 3 15,-1 1 0-15,0 1-6 0,1-1 2 16,1 0 0-16,1 2 1 0,0-1-3 16,0 0-4-16,0 1 5 0,0-1 1 15,0 1-3-15,-2 0 3 0,1-3 1 0,1 2-5 16,-2 0 1-16,1 0 2 0,-1 0 1 15,0 0 0-15,1 1-3 0,1 0 3 16,-2 0-3-16,2 0 1 0,-1 0-4 16,1 0 0-16,0 0-1 0,0 0-3 15,0 5 0-15,0 11 2 0,0 4 3 16,6 5-1-16,3 4 0 0,1 1-2 15,2 0 4-15,0 1-2 0,4-3 0 16,1 1-4-16,2 1 3 0,-4 1 5 16,2 0-6-16,-4-4 5 0,-3-1-3 0,0-1 2 15,-4-3-5-15,0-2-6 0,0 0-20 16,1-3-26-16,-4-6-49 0,-3-2-204 15</inkml:trace>
  <inkml:trace contextRef="#ctx0" brushRef="#br0" timeOffset="53709.07">1488 3750 182 0,'0'-2'73'16,"0"0"-38"-16,0-2 9 0,0 1 3 0,0 2-9 15,0-2-9-15,0 2-4 0,0-1 2 16,0 1-5-16,0 1 1 0,0-1-4 15,0 1-3-15,0 0-1 0,0 0-6 16,0 0-4-16,0 1-5 0,0 5 1 16,0 3 5-16,0 3 0 0,0 3-7 15,0-1 3-15,2 5 0 0,-1-1 0 16,1 2-2-16,-2 0 1 0,0 0 2 15,2 0-3-15,-1-1 1 0,2 0 6 16,0-4-11-16,2 0 4 0,-2-3 0 0,0-1-5 16,0-2-4-16,0-2-5 0,-1 0-10 15,1-3-8-15,-1 0-12 0,-2 0-8 16,1-2-25-16,-1-2-41 0,0 0-75 15</inkml:trace>
  <inkml:trace contextRef="#ctx0" brushRef="#br0" timeOffset="54066.09">1326 3919 2 0,'0'0'-2'0,"0"0"242"16,0 0-191-16,0-1-4 0,0-4-3 16,1 0-4-16,4 0-10 0,-1-1-7 15,6 0-16-15,7 0 16 0,1 1-9 16,4-1-4-16,3 1-4 0,-2 0-3 15,2 4-1-15,0 1 1 0,1 0-1 16,2 0-1-16,1 0-16 0,4 4-21 16,-4 2-19-16,-1-5-78 0,-7 0-130 15</inkml:trace>
  <inkml:trace contextRef="#ctx0" brushRef="#br0" timeOffset="55766.18">1429 6905 89 0,'-4'0'81'0,"-1"0"-25"15,2 0-6-15,-2 0-5 0,2 0-10 16,-3 0-4-16,1 0 1 0,2 0-4 15,0 0 1-15,2 0-2 0,-1 0-2 16,2 0-7-16,0 0-5 0,0 0-9 0,0 0-2 16,3 0-3-16,8 0 2 0,8 0 5 15,4 2 0-15,6-2-2 0,7 0-1 16,4 0-2-16,1-1 1 0,-1-2-11 15,2 0-25-15,-8 2-7 16,-2 0-41-16,-7 0-25 0,-6 0-151 0</inkml:trace>
  <inkml:trace contextRef="#ctx0" brushRef="#br0" timeOffset="78850.5">2829 10291 15 0,'0'-3'18'0,"0"-2"71"0,0 0-19 16,0 1-24-16,0-1-3 0,0 0 6 0,-3 0-15 15,0-1 6-15,2 1-3 0,-4 1-6 16,2 1 0-16,0-2-6 0,-2 1-6 16,2 0 4-16,-3 1-4 0,3-1-1 15,-2 1-1-15,0 2-1 0,4 0-3 16,-1 1-4-16,-1 0-1 0,3 0-7 15,-3 2-1-15,0 10 1 0,3 4 1 16,0 6-2-16,0 5-2 0,0 2 5 16,0 4-2-16,0 2 1 0,2-2-1 15,-1 1 1-15,2 0 1 0,-3-1-2 0,3-5 0 16,-1 1-1-16,1-5 1 0,0-3-1 15,0-4 0-15,2-6 0 0,-2-2-2 16,3-5-9-16,0-4-9 0,2 0-11 16,3-2-4-16,0-11-17 0,1-4-21 15,-3-5-30-15,-2-6-109 0</inkml:trace>
  <inkml:trace contextRef="#ctx0" brushRef="#br0" timeOffset="79153.52">2746 10104 196 0,'-7'-8'119'16,"3"4"-69"-16,2 4 14 0,2 0-17 15,0 2-38-15,6 8 6 0,8 5 11 16,7 3-7-16,5 1-8 0,5 4-5 16,6 1 0-16,-1 5-2 0,4 1-5 15,-1 4 2-15,0 1 2 0,-5-2-1 0,-2 0-4 16,-2-5 0-16,-9-1-1 15,-7-4 5-15,-6-1-5 0,-5-2 1 16,-3-2 1-16,-9-1 2 0,-7-4-2 16,-2-2 2-16,-5 1 2 0,-2-3-1 0,-5 1-2 15,2-3-2-15,-3-2 4 0,3 0-1 16,-1-3-1-16,3-2 0 0,4 0 1 15,3-3-1-15,7-5-3 0,7 0-6 16,5 0-9-16,0-2-10 0,13 2-22 16,4 1-8-16,4 2-31 0,1-3-87 0</inkml:trace>
  <inkml:trace contextRef="#ctx0" brushRef="#br0" timeOffset="79453.53">3823 10272 348 0,'0'-12'41'0,"-12"3"4"15,-4 2 3-15,-9 0-19 0,-6 3-1 16,-6 4 4-16,-3 0-8 15,-4 5-3-15,0 10 4 0,-1 6-3 0,3 5-9 16,3 4 2-16,8 1-4 0,6 1-3 16,11-1-5-16,10 0-2 0,4-2 0 15,12 1 0-15,11-1-1 0,11-3-1 16,11-5 3-16,13-4-4 0,8-6-6 15,10-1-9-15,10-5-13 0,8-3 17 0,1-2 11 16,-2 0-72-16,-10-2-24 0,-14-3-59 16</inkml:trace>
  <inkml:trace contextRef="#ctx0" brushRef="#br0" timeOffset="80970.63">5431 10446 16 0,'-2'0'175'0,"-2"-5"-99"16,2 1-23-16,1-1 1 0,-1 2-4 0,0-2-6 15,2 0-2-15,0 0-13 0,4 0-4 16,3-1-3-16,7 0 1 0,3 2-3 15,0 2-3-15,5 1-3 0,0 1-3 16,-4 0-5-16,4 0-4 0,0 6 0 16,1 1 1-16,5 0-3 0,1 0-5 15,7-1-13-15,1-1-10 0,5-1-28 0,3-2-35 16,0-2-59-16</inkml:trace>
  <inkml:trace contextRef="#ctx0" brushRef="#br0" timeOffset="81599.66">6795 10153 56 0,'0'-1'81'0,"0"0"37"0,0 0-71 16,0 1 5-16,0 0-26 16,-1 7-5-16,-3 6 9 0,0 2 1 15,4 2-10-15,0 2-3 0,0 6-3 16,0 2-2-16,0 1-3 0,1 2 23 0,1-2-25 15,3-2-3-15,-1-1-1 0,2-3-5 16,1-2 3-16,-1-7-2 0,0-4-2 16,0-4-8-16,2-5-9 0,-2 0-10 15,2-1 3-15,3-10-20 0,3-4-28 16,-3-3-46-16,-2-7-76 0</inkml:trace>
  <inkml:trace contextRef="#ctx0" brushRef="#br0" timeOffset="81905.67">6798 9953 279 0,'-4'-4'61'15,"0"4"-14"-15,4 0-10 0,0 5-25 16,8 8 16-16,5 6-5 0,2 3-3 16,7 3-4-16,3 2-3 0,1 1-5 15,3 1 3-15,2 2-1 0,-4 2-4 16,1 1-5-16,-7 1 1 0,0 1 1 0,-6-3-2 15,-2-2-1-15,-4-2 2 0,-3-2 0 16,-4-4-2-16,-2-3-1 16,0-3 2-16,-7-2 0 0,-2-4 0 15,-3-1 0-15,-1-3 2 0,-2-1-1 0,-2-1 2 16,0-3-4-16,-4 0 3 0,3-2-1 15,-1 0-1-15,2 0 0 0,2 0 0 16,1 0 1-16,8-4-1 0,2 0-1 16,3-1 1-16,1-1-3 0,0 0-13 15,9 0-12-15,5 1-9 0,0 0-23 0,5-1-27 16,-4-1-90-16</inkml:trace>
  <inkml:trace contextRef="#ctx0" brushRef="#br0" timeOffset="82127.69">7304 10304 200 0,'3'-2'216'16,"-3"0"-177"-16,0 2-20 0,0 0 18 0,0 2-6 15,0 6-1-15,0 3-5 0,-11 3-4 16,2 1-7-16,-5 1-1 0,3 1-5 15,0-3-1-15,3 0-6 0,7-1-2 16,1-5 1-16,0 1 1 0,1-3-14 16,10-1-13-16,3-2-8 0,5-3-24 15,1 0-40-15,0-5-87 0</inkml:trace>
  <inkml:trace contextRef="#ctx0" brushRef="#br0" timeOffset="83089.75">7555 10293 47 0,'1'0'274'0,"-1"-1"-237"0,0 1-9 0,0-1-12 16,0 1-8-16,0 0 5 0,0 0 0 15,2 0-8-15,-1 0 6 0,-1 6 5 16,0 2-6-16,0 1 0 0,0 5-3 15,0-1 6-15,-4 0-2 0,1 0-5 16,0-3 1-16,1 0 0 0,1-3-2 0,1-3-5 16,0-1 1-16,0-3-1 0,0 0 5 15,0 0 6-15,0-4-4 0,0-3-7 16,0-5 1-16,0 1 0 0,1-1-1 15,4-2-1-15,-1 0 0 0,4 1 0 16,0 2-5-16,1 1-10 0,0 3 4 16,1 4-3-16,-1 2 2 0,-1 1 0 15,1 0-1-15,2 0 3 0,1 3 1 16,4 2 1-16,1-1 4 0,2-2 5 15,1-1 0-15,0-1-1 0,2 0 3 0,-1-3 4 16,1-5 6-16,-5-1-4 0,-5-1 8 16,-4 2-5-16,-2-1 2 0,-6 0-3 15,0 0-2-15,0 1 0 0,-10 1-2 16,-6 2-3-16,1 3-3 0,-9 2 6 15,3 0-6-15,-3 4 1 0,4 3 0 0,2 5 3 16,2 1-4-16,7 3-1 16,-1 1 3-16,7 2-1 0,3-1-1 15,0 1-2-15,7-2 2 0,6-2 1 16,5-3-1-16,2-3-2 0,3-2-1 0,2-3 1 15,3-4-5-15,0 0 9 0,3 0-2 16,1-6 0-16,2-5-3 0,0 0 5 16,-3-5-3-16,-6 2 3 0,-9-1-2 15,-9 3 0-15,-3 1-1 0,-4 2 4 16,0 1-3-16,-4 2-1 0,-8 4 1 0,1 2-3 15,-3 0 1-15,3 0-3 0,4 4 3 16,-1 5 0-16,2 1-1 16,1 3-1-16,2 4-1 0,1-1 3 15,2 0-4-15,0 2 1 0,2-2 2 0,6 0 1 16,-1-4-1-16,4-2-2 0,2-6 2 15,2-3 3-15,2-1 3 0,0-3-3 16,3-9 1-16,-3-2 2 0,1-4-2 16,-1-1 0-16,-2-5 1 0,-3 0 2 15,2-3-4-15,-1 0 2 0,-5-1-1 16,-1-4 2-16,-2 1-2 0,0-3-1 0,-1-3-1 15,1-1 4-15,0-4-4 0,-1 2-1 16,1 3 2-16,-2 7 1 16,-1 6 3-16,1 7 6 0,-2 9 1 15,1 4-6-15,-2 4-2 0,1 0-4 0,1 4-2 16,-2 10 6-16,1 7-3 0,1 6 2 15,-2 6 2-15,0 6 2 0,0 3-5 16,-2 3-1-16,-4 1 0 0,-3 0 3 16,0-5-1-16,2-5-1 0,1-4 0 15,3-10 4-15,0-6 4 0,3-4-4 16,0-6 2-16,0-3-2 0,0-3 1 0,5 0 5 15,2 0 4-15,6-6-5 0,1-2-8 16,4-1-2-16,3 2 0 16,-3 0 2-16,2 2-4 0,2 2-4 0,6 1-8 15,6 1 5-15,9 1 9 0,2 0-42 16,-1 1 4-16,-4 7-25 0,-7-1-55 15,-2-1-80-15</inkml:trace>
  <inkml:trace contextRef="#ctx0" brushRef="#br0" timeOffset="83890.79">9482 10043 26 0,'8'-6'68'15,"-4"-1"22"-15,-4 1-50 0,0 1 29 16,0-2-18-16,0 3-18 0,-1 0 5 0,-4-2-13 15,-1 1 0-15,1 0-1 0,-1-2-2 16,0 4-4-16,-3 1-2 0,-1 1-2 16,-5 1-4-16,-4 0-4 0,-1 0 1 15,-6 4 0-15,-2 7 1 0,-5 5-4 16,-1 4 3-16,0 5 0 0,4 3 1 0,7 3 0 15,5 0 0-15,8 3 0 0,6-6-6 16,4 1-2-16,0-1-2 16,6-3 5-16,3-1-3 0,5-1-1 15,3-3 2-15,3-4-1 0,5-2-6 0,0-1-2 16,0-5-15-16,1-3-4 0,-1-2-8 15,-2-3-12-15,-1 0-15 0,0-2-15 16,-2-6-56-16,-3-3-76 0</inkml:trace>
  <inkml:trace contextRef="#ctx0" brushRef="#br0" timeOffset="85747.9">9558 10252 17 0,'0'0'21'0,"0"0"0"0,0 0 180 15,0-2-175-15,0 0 1 0,0 0 16 16,-2 1-11-16,1 0-8 0,-1 1-2 16,1-2-4-16,1 1-2 0,0 1-2 0,0-2-4 15,0 1 0-15,0 0 0 0,0-1-4 16,0 0 5-16,-2 1-1 0,2 0 0 15,-1 0-2-15,1 1-4 0,0 0 0 16,0 0 1-16,0 0-4 16,0 0-1-16,0 0 0 0,0 0 1 0,0 0-2 15,0 0 0-15,0 0 1 0,0 0 1 16,-2 0 0-16,2 0-2 0,0 0 2 15,0 0-3-15,0 0 2 0,0 0 1 16,0 0-2-16,0 0 2 0,0 0-4 16,0 0 0-16,0 0 3 0,0 0 2 0,0 0-2 15,0 1 0-15,0 0 1 0,-2 2 3 16,1-1-6-16,-2 0 2 0,1 0 1 15,-1 2 1-15,2-1-2 0,-1 1 0 16,-1 3 1-16,0-2 2 0,3 2-3 16,-2 2-1-16,2-1 2 0,0 1 4 15,0 0-3-15,0-1-3 0,2 1 2 16,4-3 0-16,0 0 0 0,2-2-1 15,1-1 2-15,1-2 4 0,2-1-4 16,0 0 0-16,2 0-1 0,3-1 3 0,-3-7-3 16,3-1-1-16,0-2 2 0,-3 1 0 15,-3-1-2-15,0 0 0 0,-3-1 1 16,-5 1 0-16,2 0 0 0,-5-1-1 15,0 1 1-15,0 4 1 0,0 1-2 16,0 2-1-16,-3 3 2 0,-1 1 1 16,-2 0-4-16,0 3-1 0,0 5 3 15,3 1 2-15,-2 2-3 0,5 0-1 16,0 2 2-16,0-2 1 0,3 0-2 15,6 0 1-15,5-5 0 0,-1 1 0 0,7-1-1 16,-1-3 2-16,2-3-2 0,3 0 3 16,0 0-2-16,-3-3-1 0,0-2 1 15,1-4 2-15,-2 1-2 0,-3 0 0 16,-1 2 0-16,-10 0 2 0,-3 4-2 15,-2 0 1-15,-1 1 0 0,0 1 1 16,0 0-2-16,0 0-2 0,0 0-1 16,0 3 2-16,0 4 2 0,0 1-3 15,-1 1 3-15,-1 1 0 0,2 0-1 16,-1 0-1-16,-4 0 1 0,4-2 2 0,-6-2-3 15,3 0 0-15,2-3 2 0,-1-1 0 16,0-2-1-16,0 0-1 0,-2 0 1 16,2 0-1-16,2-2-2 0,1-3-1 15,0-2-2-15,0-2 1 0,0 1-3 16,0-2 4-16,6 0 1 0,0 0 0 0,2 1-3 15,4 0-3-15,1 2 1 16,-1 1 4-16,2 1 1 0,-2 0-3 16,2 1 0-16,0-1 2 0,-1 1-1 15,-1-1 1-15,-1 2 4 0,-2-1 1 16,2 0-1-16,-5 1-1 0,2-2 3 0,-3 2 3 15,-4 0-2-15,1-1 0 0,-2 1 3 16,1-1-1-16,-1 2-2 0,0 1-2 16,0 1 2-16,0-1 4 0,0 1-5 15,0 0-2-15,0 0 0 0,0 0 0 16,0 0 0-16,0 0-3 0,0 0 4 0,0 0-1 15,0 4 2-15,-3 0-4 16,2 1 4-16,-1 2-2 0,1 0 0 16,-1 1 0-16,2 3 0 0,-2 0 0 15,2 1 0-15,0 2 0 0,2-1 0 0,7-2 4 16,1 2 4-16,-1-2-9 0,-1-5 2 15,-7 1 1-15,4-4-2 0,-4-2-1 16,1-1 3-16,0 0 1 0,-1 0 3 16,2-8-5-16,0-2-2 0,-1-2 1 15,-1 0-1-15,2-1-2 0,1 1 0 0,-1-4 2 16,1 5-3-16,3 0-3 0,-1 2-1 15,0 2-2-15,2 2 1 16,-2 4 1-16,0-1 2 0,2 2 2 16,3 0 3-16,-4 0-1 0,4 0 4 0,0 1-3 15,-2 0 0-15,2 0 3 0,0-1-4 16,2 0 5-16,4 0-1 0,7 0 1 15,0-6 36-15,2-2-36 0,-7 4-4 16,-10 0 1-16,-4-2 0 0,-4 2 2 16,-1-1 0-16,0 0-3 0,0 0 0 0,-5 2 1 15,-2 0-2-15,-4 1 0 0,0 2 2 16,-1 0 0-16,-1 1 0 0,2 7 1 15,1 3 3-15,0 2-2 16,-2 3 0-16,6 1 1 0,-1 1 1 0,1 0-2 16,6 0 1-16,0-4-3 0,0 0 2 15,6 0-1-15,2-6 0 0,3-3-2 16,3-2 2-16,5-3 4 0,10 0-4 15,7-5 26-15,2-6-22 0,-5-1-5 16,-7 1 0-16,-2 1-6 0,-9-2 6 0,-1 3 0 16,-5 1-4-16,-6 1 0 0,-1 0 3 15,-2 3 3-15,0 0-2 0,0 1-1 16,0 3 1-16,-2 0 1 0,-2 0-2 15,-1 2-2-15,-1 7 3 0,1 2 2 16,1 0-2-16,2 5-1 0,1-3 1 16,1 0 1-16,0-1-1 0,0-3-3 15,3-1 2-15,1-1 1 0,1 0 0 16,0-5-8-16,-1 2-3 0,2-2-2 15,-1-2-3-15,1 0 1 0,-1 1 0 16,0-1 2-16,1 0-5 0,0 0-1 0,5 0-9 16,-5 0 4-16,5 0 3 0,1 0 3 15,5-1 13-15,7-4 28 0,-4 2-26 16,2-4-20-16,-12 2 22 0,-3 0 1 15,-1-3-2-15,-2 0 4 0,1-2 3 16,0-1-3-16,-1-3-1 0,-1-2-2 16,4-3 5-16,-1-5 3 0,3-1-5 15,0-5-2-15,2-2 1 0,2-4 4 16,-2-5-4-16,3-3-1 0,-1 0 0 15,3 1 0-15,1 5-5 0,-1 11 3 0,-4 7 0 16,-6 13 4-16,-4 7-2 0,-2 0 1 16,-5 11 0-16,-4 10 6 0,-2 6 2 15,-3 6 1-15,2 7-2 0,-1 0 7 16,1 1 2-16,2 0-1 0,3-5-1 15,0-3-1-15,4-6-3 0,3-5-4 16,0-7 3-16,8-4 4 0,3-6 1 16,3-4-10-16,6-1 1 0,3-3-2 15,11-9-2-15,8-2-4 0,9-3 4 16,2 0-6-16,1 2-22 0,-2 1-13 0,-7 3-25 15,-5 2-17-15,-4-3-124 0</inkml:trace>
  <inkml:trace contextRef="#ctx0" brushRef="#br0" timeOffset="88726.07">2178 11131 28 0,'6'-4'159'0,"4"-4"-127"16,2 0-15-16,5 0 15 0,-1 0 12 15,1 0-16-15,0 0-8 16,-3 0 1-16,3 1 4 0,1 1-4 16,-1-1 0-16,-1 1-3 0,1 2-3 0,-5-1-4 15,2 2 1-15,2 0-3 0,1-1 0 16,3 3 0-16,3-4-6 0,4 3-1 15,1-1-3-15,4 0 2 0,5 3 2 16,5-2-3-16,5 0-1 0,2 0 2 16,1 1-1-16,3 0 0 0,-4 1-2 0,6-2-1 15,2 0 3-15,8-2 2 0,9 0-4 16,4 0 1-16,6 0 3 0,2 2-3 15,3 0 1-15,2 0 0 16,2 0 1-16,0-1-1 0,7 0-2 0,0-1 3 16,6 0-2-16,-2-2 0 0,1 0-3 15,-3 1 2-15,4 0 2 0,5-1-1 16,7 0-1-16,0 1 1 0,5 2 4 15,5 1-3-15,-4 0-3 0,3 0 3 16,-4 2 3-16,-7 0-5 0,-1 0 0 0,-3 0 2 16,1 5 1-16,1-2-2 0,4 1 0 15,2 0 2-15,-4 0 0 16,3 1-2-16,1-1 1 0,-3 1 0 15,-2-2 1-15,1 0-2 0,1 1 0 0,-1-1 0 16,10 0 0-16,-1-1 2 0,2-1-7 16,-3 2 2-16,5-1 2 0,-5-1-2 15,0 0 2-15,-1 0 2 0,-1-1 1 16,4 0-1-16,7 0-1 0,6 0 1 15,3 0-1-15,2-2-12 0,0-4 4 0,-5 0-1 16,-1-2 6-16,-4 1-3 0,-6-3-2 16,0 2 4-16,0-1 4 15,-2 1 1-15,-7 1-1 0,-1-1 3 0,-5 3 0 16,-1-2 0-16,-4 2-2 0,-4 2 2 15,-3 0 0-15,-6 2-1 0,1 1-1 16,0 0 1-16,-5 0 1 0,1 0-2 16,-5 0-2-16,-7 1 2 0,-1 3 2 15,-4 0-2-15,-4 0 0 0,-1 0 2 16,-4-1-1-16,-2 1-1 0,-4-1-2 15,-5 0-7-15,-7-1-25 0,-2 1-19 0,-4-1-15 16,-2 1-26-16,-2-3-13 0</inkml:trace>
  <inkml:trace contextRef="#ctx0" brushRef="#br0" timeOffset="91115.21">1930 1962 80 0,'2'0'-38'16,"-2"-4"172"-16,1-2-110 0,-1 1 4 15,0 1 13-15,0 0-9 0,0 0-6 16,0 0-6-16,0 3 5 0,0-1 2 0,0-2-5 16,0 1-3-16,-1 0 0 0,1 1-1 15,0 2-2-15,0 0-6 0,0 0-3 16,0 0-4-16,0 0-1 0,0 0-4 15,4 0 1-15,6 0 2 0,2 0-1 16,4 0 0-16,5 2-1 0,6 0 2 0,1 0-1 16,9 0 0-16,3-1 0 15,3 0 0-15,1 1 0 0,-1-2-2 16,2 0 0-16,3 0 2 0,2 0 2 15,4 1-3-15,-1 0-4 0,4-1 1 0,4 0 3 16,5 0 1-16,4 0-3 0,0 0-1 16,3 0 6-16,-2-1-5 0,2-1 2 15,1-1 0-15,5 0 1 0,5 1-1 16,1-1 0-16,2 1 3 0,0 0-2 15,0 0 0-15,-2 0-1 0,2-1 2 16,0 1 1-16,0-1-2 0,1 1-1 0,-3 0 1 16,-1-2 1-16,-2-1-1 15,-1 1 0-15,1 0 0 0,2 0 1 16,2 2-2-16,3-2 1 0,2 0 1 15,1 2-1-15,2-1 0 0,-2-2-1 0,1 1 2 16,0 3-1-16,-3-1 0 0,-2 0 0 16,-3 1 0-16,-1-1 0 0,-2 0 0 15,4 1 0-15,2-2 2 0,2 0-5 16,6 0 6-16,0-1-3 0,2-2 0 15,3 0-2-15,-2 1 1 0,2-1 1 0,1 1-3 16,-1 0-2-16,-1-1 2 0,-3-1 1 16,-3 1 3-16,4-1 0 15,-2-3-1-15,0 5-1 0,-1 1 1 16,-4-3 1-16,-1 3-2 0,1-1 0 0,2 0-2 15,0 0 4-15,5 0-2 0,0 2 1 16,-2-1 0-16,3 1 1 0,0 3-2 16,2-2-1-16,1 2 1 0,1 0 2 15,-2-1-2-15,-1 1 2 0,-2 0 1 16,0 0 0-16,-5 3-1 0,1 1-1 0,-7 0 1 15,-5-1 0-15,-1 1-1 0,0 0 0 16,-1-1-1-16,5-1 2 0,4-2-1 16,-1 0 0-16,5 0 1 15,2 0 0-15,2 0-1 0,4-4-1 0,0-1 1 16,3-4 0-16,-3 0 0 0,-1-1-1 15,-4 0 2-15,2-1 1 0,0-1-4 16,3 3 3-16,-4 2 0 0,1 0 0 16,-3 3-3-16,-4 1 3 0,0 0 2 15,-1 2-2-15,0 1 0 0,-1 0 0 0,-1-1 1 16,-4 0 1-16,-2 0-5 0,0-3 4 15,0 2-5-15,5 0 6 0,0 0-3 16,1 0 0-16,2 1 0 0,-1-1 1 16,0 1-2-16,1 1 1 0,-3 0 0 15,-2 0 0-15,-2 0-11 0,-7 2-23 16,-10 3-28-16,-7-1-48 0,-9-3-133 15</inkml:trace>
  <inkml:trace contextRef="#ctx0" brushRef="#br0" timeOffset="92964.31">2132 11955 17 0,'0'-3'68'0,"0"-2"4"16,0 0-40-16,-2 2 5 0,1 1 1 16,-2-1-15-16,3 0 4 0,-2 1-3 15,-1-1-3-15,1 0 2 0,2 0 3 16,0 1-5-16,-1 0 5 0,-1 1-8 15,2 0 2-15,0-1-3 0,-1 1-4 16,1 0 6-16,-2 1-6 0,1 0-3 0,1 0-4 16,-2 0-7-16,-1 6 2 0,0 5 4 15,0 5-3-15,-3 3 2 0,2 4 1 16,3 2-2-16,-1 3 3 0,1 3-5 15,1 4 6-15,-2 3-2 0,-1 3-3 16,2 3 2-16,-1 4 1 0,-3-1-4 16,2 0 1-16,0 3 0 0,0-1 0 15,2 3-1-15,1 2 0 0,-2 0-1 16,2 1 2-16,0 0-1 0,0 1-1 15,0 1 0-15,5 3 1 0,-1 0 0 16,-1 0-2-16,0-2 1 0,1 2 2 0,0 1-1 16,-2 1 0-16,2 2 1 0,0 3 2 15,-4 0 0-15,0 3 1 0,0-3-1 16,0-1-2-16,0-5 0 0,0-3 1 15,0-1-1-15,0-2 1 0,0-1-1 16,6-3-3-16,0-1 2 0,3 1 0 0,4-1 0 16,-4-2-2-16,-1-2 0 15,1-1 3-15,-3 0 0 0,0-1-3 16,-3-4 1-16,-3 1 1 0,0 1-3 15,0 2 3-15,0 1-1 0,0 3 2 0,0 2-1 16,-3 2-1-16,2-1 1 0,-1 0 0 16,2-4-1-16,0-6 0 0,0-2-1 15,5-10 2-15,1-4 0 0,-1-5 4 16,-1-3-9-16,0-3 4 0,-3-3 0 15,-1 0 0-15,2 0-1 0,-2 0 3 0,0 1 0 16,0 1-3-16,-2-1 1 0,-3 1 2 16,4 1-1-16,-4 0-1 15,2 0 0-15,3 1 0 0,-5 1 0 16,4 1 1-16,-1-1-1 0,-1-3 0 0,3-3 0 15,0-4 0-15,0 0-1 0,0-1 1 16,0 1 1-16,0 0-1 0,0 2-1 16,-1-1 3-16,1 1-1 0,-2-3-2 15,1 1 1-15,1-1 1 0,0-2 0 16,-2-2-1-16,2-1 0 0,0 0 2 0,0 0 0 15,0 0 1-15,0 0-2 0,0 0 3 16,0 0-3-16,0 0-10 0,0-3-12 16,0-5-17-16,5-7-16 15,2-5-23-15,1-7-66 0</inkml:trace>
  <inkml:trace contextRef="#ctx0" brushRef="#br0" timeOffset="94267.39">2135 15330 50 0,'4'0'74'0,"3"0"-35"16,-3 0-17-16,4 0 22 0,1 0-4 0,2 0-18 16,0 0-8-16,3 0-1 0,0 0 0 15,0 0-1-15,3 0-5 0,5 0 0 16,-2 0 2-16,3 0 1 0,2-3 2 15,-2-3 1-15,2 2-10 0,3-1 0 16,-2 0 1-16,-1 0-5 0,1 3 2 0,-2 0-2 16,0 1 0-16,0-1-4 15,-1 2-5-15,2-1 2 0,4 0 0 16,4 0 8-16,1-2 0 0,5 0 3 15,-2 1 1-15,3 1-4 0,-3-3 2 0,1 0 1 16,-1 1-2-16,0 0 0 0,2 0 1 16,1 0 1-16,2-1 4 0,1 1-3 15,4 0 1-15,1 1-4 0,3-2 10 16,2 1-7-16,3-1 3 0,-2 1-2 15,2-1-3-15,3 1-1 0,-1 0-1 0,5-3 4 16,0 4 3-16,4-7-3 0,1 5 0 16,5-3-1-16,3 0-3 15,3 1 1-15,-2-2-1 0,1 3 2 16,-1-2 0-16,2 2-2 0,4 2-1 16,0 0 3-16,1 0-1 0,3 1-3 0,-2 1 3 15,-3 1-1-15,0 0 1 0,-1 0-2 16,0 1 1-16,-1 4 1 0,1 0-3 15,0 0 3-15,-4 0-1 0,-1 1 1 16,-2-1-1-16,1-1 0 0,4 0 0 16,2-1 3-16,4-1-2 0,3 0-2 0,2-1 1 15,0-1 2-15,2 0-1 0,1 0-1 16,0 0-1-16,-4-1 3 15,3 1-2-15,-5-1 0 0,-7 1-1 16,-4 0 2-16,-3 0 0 0,-3 0-2 0,3 1 1 16,1 5 1-16,1-3 2 0,-1 1-4 15,-1 0 1-15,-2-2 1 0,-1 0-1 16,1 0-1-16,-1-1 1 0,0 0 2 15,1-1-1-15,2 2-1 0,-3-2 0 16,-2 2 1-16,-1 1 0 0,-5-1-1 0,-2 1 0 16,-1 2 0-16,0 0 1 0,2 0-3 15,1 0 3-15,1-1 1 0,-4 0-3 16,3-2 2-16,0 0-1 15,-3-1 2-15,1-1 1 0,1 0-5 0,-4 0 4 16,-3 0-4-16,2 0 2 0,-5 0 0 16,-2 0 0-16,0 0 2 0,-4 0-2 15,-6 0 0-15,0 2 0 0,-5 2 2 16,-3 0-2-16,-5 1-1 0,-1 1 1 15,-2-2 1-15,-1-2-1 0,-4 2-1 0,-4-2 0 16,-1-2 2-16,-9 1-2 0,0-1 1 16,-4 0 1-16,0 0 14 0,-5 0-7 15,-1 0 4-15,-1 0-2 0,4 0-3 16,-3 0-4-16,0 0-3 0,4 0 0 15,-1 0 1-15,0 0-1 0,3 0-1 16,0 0 1-16,0 0 1 0,0 0-2 16,0-1-9-16,0-1-14 0,0 0-27 15,0-2-22-15,6-4-50 0,-1-6-140 16</inkml:trace>
  <inkml:trace contextRef="#ctx0" brushRef="#br0" timeOffset="95323.45">9505 15110 13 0,'-1'2'10'0,"-1"-2"90"0,0 0-30 16,2 0-36-16,0 0 6 0,0 0-8 15,0 0-7-15,0 0-2 0,0 0-6 16,0 0-3-16,5 0-4 15,4 0 13-15,2-2 5 0,3-2-9 0,0 2-1 16,0-3-7-16,3 5 2 0,0 0-4 16,2 0-5-16,1 0-1 0,-4 0-1 15,-1 6-1-15,-3 0 0 0,-1-1-2 16,-3 1 1-16,-2-2 1 0,0 0-1 15,-4-1-1-15,0 1 2 0,-2 1-1 0,0 1 5 16,0 3-2-16,-7 4 8 0,-4 3-4 16,1 6 4-16,-4 3-6 0,0 3 1 15,-3 3-2-15,3 2-4 0,-2 1 0 16,5-3 0-16,1 0 3 0,3-7-9 15,6-4-17-15,1-5-20 0,1-7-31 16,9-8-54-16,0-1-137 0</inkml:trace>
  <inkml:trace contextRef="#ctx0" brushRef="#br0" timeOffset="101888.82">9336 15879 37 0,'-3'0'182'0,"-2"0"-134"0,1 0-6 16,1-1 4-16,0 1-19 0,-4 0-3 15,4 0-9-15,2 0 1 0,-4 0 2 16,3 0 6-16,1 0-4 0,-2 0-2 16,1 2-5-16,-1-2 2 0,2 3 2 15,-1-1-5-15,2-1-2 0,0 2-5 0,0 2 0 16,0-2-4-16,2 1 1 0,10-1-2 15,5-2 4-15,3-1-2 16,7 0 0-16,1-2 0 0,1-5 0 16,0-1-2-16,1-1 0 0,-2 0 0 0,-2 3 1 15,0 1-2-15,-4-1 1 0,-5 2 2 16,-3 0-2-16,-4 1-1 0,-4 3-4 15,-3-1-2-15,-2-1-7 0,1 2-3 16,-2 0-14-16,0-1-18 0,0 1-17 16,0 0-37-16,0 0-52 0</inkml:trace>
  <inkml:trace contextRef="#ctx0" brushRef="#br0" timeOffset="102125.84">9521 15880 136 0,'-3'8'188'0,"-2"2"-111"0,-3 6-29 15,0 4-15-15,-2 4 3 0,-1 4-8 16,-2 3-4-16,4 2-11 0,1 0-11 15,2-1-1-15,3-2 0 16,0-2-3-16,3-5-11 0,0-3-20 0,4-5-26 16,6-5-31-16,-1-7-102 0</inkml:trace>
  <inkml:trace contextRef="#ctx0" brushRef="#br0" timeOffset="103313.9">1538 11917 70 0,'0'-2'-61'16,"0"-1"279"-16,0 0-170 0,0 2-13 15,0-1 2-15,0 0-9 0,0 0 5 16,-2 0-7-16,2 0 0 0,-3 2 1 15,3-1-5-15,0 1-1 0,-1 0-5 16,-4 1-1-16,2 7-6 0,-2 4 3 16,-2 4-5-16,2 1 1 0,-1 2 11 15,0 0-12-15,4-1-8 0,0 2 4 16,-1-1-1-16,3 1-4 0,0 0 2 15,0 1 2-15,0 0-2 0,0-1-6 0,3-1 1 16,2-2-5-16,0-3-6 0,-1 0-5 16,-2-3-9-16,3-2-14 0,-1-5-31 15,-1-4-54-15,-3 0-95 0</inkml:trace>
  <inkml:trace contextRef="#ctx0" brushRef="#br0" timeOffset="103533.92">1329 12045 9 0,'10'0'249'16,"3"0"-228"-16,6 0 13 0,5 1-1 15,6 0-16-15,2 1-5 0,4-1-9 16,3-1-1-16,-1 1-2 0,-2 2-12 16,-3 0-29-16,-4 0-55 0,-7 0-73 15</inkml:trace>
  <inkml:trace contextRef="#ctx0" brushRef="#br0" timeOffset="115356.59">2170 12739 16 0,'0'0'30'15,"0"0"-12"-15,0 0-19 0,2 0 4 16,0 0 1-16,-2 0 13 0,1 0 89 0,-1 0-75 15,0 0-9-15,0 0-6 0,0 0 0 16,0 0-6-16,0 0-1 0,0 0-3 16,0 0-3-16,0 0 2 0,0 0-1 15,0 0 1-15,0 2-4 0,0 0 1 16,-1 0 1-16,-3 0 1 0,4 0-2 0,0-1 1 15,-1 0-3-15,1 0 5 0,0-1-4 16,0 0-1-16,0 1 0 16,0-1 1-16,0 0 1 0,0 0 2 15,0 0 13-15,0 0 5 0,0 0-7 0,0 0-3 16,0 0 1-16,0 0-1 0,0 0-7 15,0 0 1-15,1 0 2 0,3 0 0 16,0 0-6-16,-2-1 0 0,2-1 0 16,1 1 0-16,-2 1 0 0,2-2-2 15,1 2 0-15,0 0 2 0,2 0-2 0,-2 0 0 16,2 0 0-16,1 0 1 0,-3 0-1 15,2 2-1-15,-2 1 1 0,2-2 1 16,0 3-1-16,3 1-1 16,-2-2 2-16,3 1 0 0,2 2-1 0,0-1 0 15,0-2 1-15,2 2 0 0,-2 0 0 16,-2-2-2-16,-1 1 2 0,3-1 0 15,-3 0-1-15,-2 0-1 0,2 1 2 16,0-1 0-16,-2 0-1 0,4 1-2 16,-4-2 3-16,2 1 0 0,1-1-1 15,-3 0-1-15,1 2 1 0,-3 0 1 0,3-2-1 16,-1-2-1-16,0 0 1 0,4 2 1 15,-1-2-1-15,2 1-1 0,2-1 1 16,-1 0 2-16,2 0-3 16,2 0 0-16,-4 0 0 0,-1 0-1 0,0 1 1 15,-5 0 0-15,1-1 1 0,-1 0 0 16,-1 1-1-16,0-1 0 0,-1 1 1 15,0 0 1-15,0-1-1 0,3 0 0 16,-1 0 0-16,2 0 1 0,0 0-2 16,-4 1 0-16,4 0 1 0,-1-1 1 0,2 0-1 15,0 0 0-15,-1 0 0 0,0 0 1 16,0 0-1-16,0 0 0 15,1 0 0-15,-1 0 1 0,1 0-1 0,-1 0-1 16,0 0 1-16,-2 0 1 0,1 0-2 16,-3 0 1-16,1 0 0 0,-3 0 1 15,0 0-3-15,-1 0 2 0,2 0 0 16,1 1 1-16,-1 2-1 0,3-3-2 15,2 0 2-15,6 0 3 0,2 0-2 16,-1 0-3-16,-1 0 2 0,-4 0 1 0,-1 0-1 16,-3-1-1-16,-1 1 1 0,-2 0 2 15,-3-1-4-15,2 1 0 0,0 0 3 16,-2 0 0-16,1 0-1 0,3 0-1 15,-4 1 2-15,3 0 0 0,5 0-1 16,3 0-2-16,6-1 7 0,0 0-1 16,2 0-5-16,-4 0 0 0,-1 0 1 15,2-1 1-15,-5-4-1 0,3 1 1 16,-3 1 0-16,3-2 0 0,-3 1-1 15,2 2-1-15,-4 0 2 0,0 0 0 0,-1 2-2 16,0 0 0-16,-3 0 2 0,-2 0 0 16,-1 0-2-16,-2 0 0 0,0 0 1 15,1 0 2-15,1 2-2 0,-2-2 0 16,2 3 1-16,0-2 1 0,1 0 0 15,3-1-4-15,5 0 1 0,3 0 9 0,0 0-9 16,0-1 1-16,0-3 1 16,-3 2-1-16,0-1 1 0,0 0-2 15,2 1 2-15,1 0 2 0,1 0-4 16,1-2 1-16,3 2 1 0,-1 0-1 0,-1-1 0 15,-1 0-2-15,0 1 2 0,-2-2 1 16,1 0-2-16,2 2 1 0,1-1 0 16,-1 0 1-16,1 1 0 0,0 0-3 15,0 1 3-15,1 0 0 0,0 1-2 16,-2-2 0-16,-2 0 2 0,3 1 0 15,-3 1-2-15,-1 0 0 0,2 0 2 0,-1 0 0 16,3-1-2-16,-1 0 0 16,0-1 1-16,0 1 1 0,-1 0-1 15,-1 0-1-15,1 0 2 0,0-1-1 16,1 2 0-16,-2 0-1 0,2 0 1 0,2 0 1 15,-3 0-1-15,2 0-1 0,0 0 1 16,0 0 2-16,1 0-3 0,-2 0 1 16,0 0 0-16,2 0 1 0,0 2-2 15,-2-1 0-15,5 2 2 0,-4-1 0 16,3 0-2-16,-1 1 0 0,0-1 2 0,2 0 0 15,0-1-2-15,1-1 0 0,0 0 1 16,-1 0 0-16,3 0-1 16,-1 0 0-16,2 0 1 0,0-1 0 15,1-1-1-15,1 0-1 0,0 0 4 0,-3 1-1 16,1 0-4-16,-2 1 3 0,-1 0 0 15,0 0 2-15,-1 0-2 0,2 0-3 16,0 0 4-16,0 0 1 0,2 1-4 16,-2-1 1-16,-1 0 1 0,2 0-1 15,1 0-1-15,2 0-1 0,-1-1 2 0,2-2-1 16,-2 1-2-16,-2 0 2 15,1 1 0-15,-1-1 3 0,-2 0-3 0,1 2 2 16,-2-3 0-16,-1 2 1 16,1 1-1-16,0 0-1 0,0 0 2 0,0 0 0 15,1 0-2-15,-1 0 0 0,1 0 2 16,2 2 0-16,0-2-3 0,-3 2 2 15,1-1 1-15,-1-1 0 0,3 0-1 16,-3 0-1-16,1 0 2 0,2 0 0 16,1 0-1-16,2 0 0 0,0-1 0 0,2-1 0 15,1 0-1-15,-1 1 2 0,1 0-2 16,-2-3 2-16,1 2-3 0,-1 1 1 15,2 0 1-15,-1 1 1 0,-2 0-1 16,0 0-1-16,2 0 2 0,-1 0 0 16,1 0-1-16,1 0-1 0,-2 0 2 15,-1 0 0-15,2 1-2 0,-2 0 2 16,1-1 2-16,3 2 0 0,-1-1-3 15,1 1 1-15,1 0 1 0,0 0-1 16,1-2-1-16,0 0 0 0,0 1 1 0,4-1 2 16,-3 0-6-16,4 0 6 0,0 2-5 15,-3-2 4-15,1 0-2 0,4 1 0 16,-1-1 0-16,2 0 1 0,1 0-2 15,-1 0 1-15,-1 0 0 0,1-3 1 16,-3 1-2-16,1 0 1 0,-3-1 0 16,1 3 1-16,-4 0-2 0,2-1 1 15,-4 1 1-15,1 0-1 0,-2 0 0 16,-3 0-1-16,0 0 2 0,0 1 0 15,0 3-2-15,3-1 0 0,-1-1 2 16,1-2-1-16,0 2 0 0,2-2-1 0,-4 1 2 16,1 0 0-16,-1 0-2 0,-1-1 1 15,2 2 0-15,2-1 1 0,-4-1-2 16,4 0 1-16,0 0 1 15,-4 1-1-15,2 3 0 0,-1-4-1 0,1 0 2 16,-1 0-1-16,0 0 0 0,0 1-2 16,1-1 4-16,-1 0-2 0,1 0 0 15,-2 0-1-15,1 2 2 0,4 1 1 16,-2-2-4-16,2 2 1 0,2-1 2 15,3 0 1-15,-1 0-4 0,2-2 2 0,-2 0 0 16,-1 0 2-16,0 0-4 0,0 0 2 16,1 0 2-16,-1 0-1 0,-1 0-2 15,1 0 1-15,-2 0 0 0,2 0 1 16,1 2-1-16,-1-1 0 0,0 3 0 15,-2-1 1-15,2 0 0 0,-3 0 0 0,-1 2 1 16,-2-3-1-16,-4 1-1 16,-2-1 0-16,-4 1 1 0,-5-3 0 15,-2 2 0-15,-4 1-2 0,-1-2 2 16,-5 2-1-16,2 1-2 0,-5 1 0 0,-1 3-16 15,-2 0-33-15,0-3-59 0</inkml:trace>
  <inkml:trace contextRef="#ctx0" brushRef="#br0" timeOffset="118612.78">5758 12973 39 0,'2'0'14'16,"-1"0"-1"-16,-1 0-8 0,2 0 53 15,-2 0-26-15,0 0-21 16,0 0 77-16,0 0-42 0,0 0-16 0,0 0-3 15,-2 0-4-15,-1-4 3 0,0 2-4 16,0-1-1-16,-3 2-2 0,-1 1-1 16,3 0-9-16,-4 1-1 0,3 5-3 15,2 1-2-15,-3 1-3 0,3 2 0 16,-2 1 12-16,1-1-8 0,1 1-2 15,-1 4 0-15,3 0 10 0,-2 2-3 0,0 2-8 16,1-1 1-16,-1 2 6 0,3 2-2 16,-2 2-5-16,1 3 0 0,-2 1 3 15,1 2-3-15,2 2 0 16,-1-1-1-16,-1 2 1 0,2-2 1 0,0 0-2 15,0 1 0-15,0 0 1 0,0 0 1 16,0 0-2-16,0-3-1 0,0 0 2 16,0-2 0-16,0-2-1 0,0 1 0 15,0-2 0-15,0-2 2 0,2 2-2 16,-2-3 0-16,0 1 2 0,0 3-2 0,0 1 0 15,0 2 0-15,0-1 16 0,-3-4-14 16,3-5-3-16,0-2 0 0,0 6 3 16,0 7-1-16,0 5-1 0,-5 2 14 15,-3-6-9-15,5-6-4 0,2-7-1 16,-1-3 0-16,0 4 1 0,2 0 0 15,0 5-2-15,-3 4 2 0,0 0 11 16,-3-2-10-16,4-5-1 0,2-6-2 16,0-1 2-16,0 1 0 0,0 0-1 15,0 4 0-15,0 0 1 0,0-1 1 0,0-1-2 16,0-6 0-16,0 0 0 0,2 0 1 15,0 1-2-15,-2 1 1 0,0 2 1 16,0 4-1-16,-2 4-1 0,0 5 1 16,-1-3 3-16,2-2-3 0,1-8-1 15,0-5 0-15,0 0 0 0,0-1 3 16,1-1-3-16,2 0 0 0,-3-1 2 15,0 1 0-15,4 0-1 0,-4 0-1 16,1 0 2-16,-1 2 0 0,0-4-2 16,2 2 0-16,-2-2 2 0,1 1 0 0,1 7-2 15,-2 3 0-15,0 2 6 0,0-2-5 16,-2-6 1-16,2-4-2 0,0 0 1 15,0 1 1-15,0 1-2 0,0 0 2 16,0-1-2-16,0 2 1 0,0-2 1 16,0 2-1-16,3 4 0 0,-3 1-1 0,3-1 4 15,-3-3-2-15,0-4-1 16,0-5 1-16,0 1-2 0,0 0 1 15,0-1 1-15,0 0 0 0,0-1-2 16,0 0 1-16,0 0 1 0,0 0 0 16,0 0-1-16,0 0 0 0,0 0 0 0,0 0 1 15,0 0-1-15,0 0 0 0,0 1 0 16,0 1 0-16,0 0 0 0,0-1 0 15,0 1 1-15,0 0 1 0,0-2-2 16,0 0 0-16,0 0 2 0,0 0-3 16,0 0 3-16,0 0-2 0,0 0-1 0,0 3 1 15,0-1-1-15,0 2 1 16,0-4 1-16,0 2-1 0,0-1-1 15,0-1 0-15,0 0 2 0,0 0 0 16,0 0 0-16,0 0-1 0,0 0-1 0,0 0 2 16,0-3-6-16,2-3-12 0,3-4-7 15,1-3-10-15,0-2-32 0,-1-5-18 16,-4-2-73-16</inkml:trace>
  <inkml:trace contextRef="#ctx0" brushRef="#br0" timeOffset="119807.85">5578 13024 50 0,'0'0'12'0,"-1"0"1"16,1 0 56-16,0 0 1 0,-2 0-39 0,0 0-12 16,1 0-8-16,1 0 0 0,-3 0 4 15,1 0-2-15,1 0-1 0,1 0-3 16,0 0-1-16,-2 0 2 0,2 0-3 15,-1 0 1-15,1 0 4 0,-2 0 10 16,2 0-8-16,0 0 0 0,-1 0-2 0,-1 0 3 16,2 0-2-16,0 0-2 0,0 0-1 15,0 0-2-15,0 0-3 16,0-2-3-16,3-4-1 0,6-3-1 15,2-3-1-15,5-1 2 0,1 0-1 0,1-2-1 16,3 0 2-16,-1 3-1 0,-2 0-1 16,1 1 3-16,-2 3 1 0,-5 3 0 15,1 0-2-15,-7 4 0 0,-3 1 0 16,0 0-3-16,-3 0 0 0,2 1 3 15,-2 6 0-15,0 3 0 0,0 3 0 16,-2-1 1-16,-1 6-1 0,2 1-1 16,1 1-2-16,0 3 7 0,4 0-3 0,4-2-4 15,1-1 2-15,2-2 0 16,3 0 0-16,0-2-5 0,1-5-14 15,4 1-11-15,-2-6-10 0,0 1-49 0,-1-3-108 16</inkml:trace>
  <inkml:trace contextRef="#ctx0" brushRef="#br0" timeOffset="120707.9">5479 14825 21 0,'1'0'21'0,"-1"0"-2"0,0 0 10 16,0 0 5-16,0 0-13 0,0 0-15 15,-1 0 1-15,-4 0 7 0,4 0-2 16,-2 0 2-16,3 0 10 0,0 0 1 15,0 0-2-15,0 0-6 0,-2-1-1 16,2-2 2-16,0-1-8 0,0 0 0 16,0 0-1-16,0-1 6 0,0 0 6 0,0 0-1 15,-1 1 3-15,-3-1-5 0,3 1 3 16,1 1-6-16,0 1-1 0,-3-1 1 15,1 1-4-15,2 1-2 0,-1-3-4 16,1 3 3-16,0 1-2 0,0-1 1 16,0 1-2-16,0-1 0 0,0 1-4 0,0 0-3 15,0 0-1-15,1 3 5 16,4 4 0-16,1 4-1 0,0 2 0 15,-1 2-1-15,1 2 2 0,0 2-2 16,2-2 1-16,-2 0 0 0,2-3-1 0,0-3 0 16,0-1 0-16,-1-4 1 0,3-2 0 15,-1-3-1-15,0-1 1 0,5-1 3 16,0-8-1-16,2-5-4 0,1-1 2 15,0-2-1-15,-2 0 1 0,-1 0-6 16,-3 2-5-16,1 1-2 0,-4 4-6 0,1 1-7 16,1 0-7-16,1 1-10 0,1 1-26 15,4 0-45-15,-3-1-120 16</inkml:trace>
  <inkml:trace contextRef="#ctx0" brushRef="#br0" timeOffset="197377.28">1391 15290 6 0,'0'0'10'0,"0"0"64"0,0 0-14 0,0-3-30 16,0 2-2-16,0-2 4 0,0 2-1 16,0-1-1-16,0-1-4 15,0 2 4-15,0 0-6 0,0 1-4 16,0-1 1-16,0 1-3 0,0 0 2 0,0-2-7 15,0 1 1-15,0 1-2 0,-2 0-1 16,2 0-3-16,0 0-4 0,-1 0 2 16,1 0-1-16,-2-1-3 0,2-1 2 15,-2 1 3-15,2-1-5 0,0-1 1 16,0-2-1-16,-1 1 3 0,1 0-4 0,-2-2 1 15,1 1 0-15,-1-1 2 0,-1 0 1 16,-1-1-5-16,0-2 3 0,0 2 0 16,-4-2 1-16,0 2-2 15,0 1 2-15,1 0 2 0,-1 4-3 0,0 2 1 16,0 0-2-16,2 0-1 0,-1 0 0 15,-1 5-3-15,0 5 2 0,-1 3 0 16,1 5 0-16,2 0 0 0,0 6-1 16,4 2 2-16,2 0-1 0,0 2-2 15,6-1 0-15,8-3 2 0,-1-2-2 0,7-4-6 16,1-2-3-16,3-5 4 0,4-5 5 15,1-6 1-15,-1 0-4 0,1-10-7 16,-2-3 7-16,-1-5 5 0,-6 0-1 16,-3-2 2-16,-7 0 1 15,-6 0 1-15,-4-1 7 0,0 3-1 0,-1 0 5 16,-9 3-4-16,0 2-5 0,-6-1 4 15,-1 0-6-15,-3 1-1 0,0 2-2 16,-2-2 1-16,3 5-1 0,2-1-5 16,3 5 0-16,7 2-3 0,5 2-4 15,2 0-17-15,0 5-33 0,6 7-20 0,2-1-53 16,-2 0-131-16</inkml:trace>
  <inkml:trace contextRef="#ctx0" brushRef="#br0" timeOffset="197790.31">1741 15267 14 0,'3'-1'236'0,"-3"0"-200"0,2 1-13 15,-2 0 6-15,0 0 4 0,0 0-11 16,0 1-16-16,0 7 0 0,0 4 2 0,0 3-2 16,0 1-2-16,0 1 0 0,0 0-2 15,4 0 2-15,3-1 1 0,-1-2-3 16,1-4 2-16,3-2-2 0,-2-1 0 15,1-6 7-15,-3-1 11 0,2 0-2 16,3-5 4-16,-4-4-4 0,3-4-7 0,-3-3-2 16,0-1-5-16,-3 1-2 15,-2-2 2-15,1 3-1 0,-3 0-4 16,0 2 1-16,0 3-6 0,0 1-19 15,0 4-25-15,0-2-39 0,-6 0-110 0</inkml:trace>
  <inkml:trace contextRef="#ctx0" brushRef="#br0" timeOffset="210943.06">6102 13686 10 0,'2'0'4'15,"-2"0"-3"-15,0 0 4 0,1 0 4 16,-1 0 4-16,2 0-5 0,-2 0 0 16,3 0-4-16,0 0-2 0,-1 0 4 0,1 0-3 15,-3 0 31-15,0 0 16 16,0 0-24-16,0 0-6 0,0 0 3 15,-3 0-17-15,1 0-3 0,-3 0 0 16,4 0 0-16,-4 0-3 0,2 0 0 0,0 3-1 16,1-1 3-16,-1 0-3 0,0-1 2 15,0 0 6-15,0-1 12 0,-2 0 0 16,2 0 3-16,0 0 2 0,-3 0 3 15,3 0-1-15,-2 0-5 0,1 0-4 16,-1 0-1-16,0 0-7 0,1 0 4 0,-3 0-4 16,4 0 5-16,-3 0-7 15,1 0 1-15,1 0 1 0,1 0 1 16,-4 0 2-16,3 0-3 0,-2 0 0 15,-1 0 1-15,1 3-2 0,0-2 0 0,0 2 0 16,1-1-2-16,-1 0 0 0,3-2-2 16,0 2 1-16,-2-2 2 0,4 0 0 15,-1 1-1-15,-3-1 3 0,5 0-1 16,-1 0 0-16,-2 1-4 0,3-1 4 15,0 1-3-15,0-1-4 0,0 0-1 16,1 0 0-16,9 0-1 0,4-2 1 0,4-3 0 16,4-2 1-16,1 0-1 15,3 1 0-15,4-1 0 0,1 3 0 16,1-2 2-16,1 1-3 0,0-1 1 15,-4 1 1-15,-1 3 0 0,-6 1-2 0,-5 1 0 16,-3 0 2-16,-5 0-1 0,-3 0-1 16,-3 0 0-16,0 0 2 15,0 0-1-15,-1 0-1 0,0 1 0 0,-1 1 0 16,-1-2-1-16,2 2-3 0,-1 0-3 15,1-1 1-15,-2 1-4 0,3 0 2 0,-2 1-1 16,-1-1-13-16,0 2 6 0,0 0-4 16,0 0-8-16,-3 1-16 15,0-1-18-15,-1 0-25 0,-1-2-47 16,0 0-34-16</inkml:trace>
  <inkml:trace contextRef="#ctx0" brushRef="#br0" timeOffset="211425.09">6032 13711 182 0,'-9'-3'68'0,"3"3"-23"16,-2-1 36-16,2 1-23 0,-2 0-26 16,0 3-11-16,-1 5-2 0,4 2-3 15,4 2-6-15,-1 1-4 0,2-2-5 0,0 2 0 16,0-2 1-16,2 0-1 0,4 0-1 15,3-1 0-15,2-2 2 0,5-1-3 16,-1-1 3-16,5 0-2 0,1-2-1 16,0-1 3-16,1 1-3 0,-2 0 1 15,-3 1 1-15,-1 1-1 0,-1 3-1 16,-1 0-2-16,-1 0 0 0,1 2 1 15,-2-1-2-15,0 1 0 0,-1-2-5 16,0 0 1-16,-2-1-4 0,-4-2 6 16,-3 0 6-16,-2-1-4 0,0-2 5 0,-8 1-1 15,-2 0 5-15,-7-1 3 0,-3 1-2 16,2 0 2-16,-7 1 4 0,-1-1-4 15,-1 1-1-15,-2 1-1 16,-1 0 0-16,1-1-2 0,6 4-2 0,2-5-1 16,7 0-1-16,5 0 0 0,9 0-1 15,0-1-5-15,0 3-11 0,9 0-19 16,7-1-23-16,4-4-47 0,5-1-116 15</inkml:trace>
  <inkml:trace contextRef="#ctx0" brushRef="#br0" timeOffset="211735.11">6656 13907 307 0,'0'-2'34'0,"-2"2"12"0,2 0-11 15,-3 1-21-15,1 9-8 0,-1 2 4 16,0 4 4-16,3 0-4 0,0 2-1 0,0 2-3 16,0 0 12-16,2-1-6 0,4-5-5 15,3-2-2-15,2-6 1 0,2-2 0 16,2-4-2-16,4 0 5 0,-1-12 3 15,1-5-2-15,-2-4-5 0,-2-2 0 16,-1-2-1-16,-4 0 0 0,-4 4-1 0,-2-1-2 16,-4 4 0-16,0 1-1 15,0 1-4-15,-4 1-19 0,2 0-21 16,-1 4-21-16,2-2-45 0,-1 3-104 15</inkml:trace>
  <inkml:trace contextRef="#ctx0" brushRef="#br0" timeOffset="213251.19">1118 12689 0 0,'-2'2'84'15,"1"-2"-28"-15,-1 0-30 0,2 0 6 16,-1 0 1-16,-1 0-4 0,0 0 3 16,1 0-1-16,1 0 1 0,-2 0-10 15,1 0-2-15,-1-1-1 0,1-1 1 16,-1 1-5-16,-1-3 2 0,2 1 2 0,-1 1-6 15,0 2 2-15,2-1-5 16,-1 1-2-16,-1 0 0 0,2 0-3 0,0 0 0 16,0 0 1-16,0 0-5 15,0 0 0-15,0 0-1 0,0 0 2 0,0 0-5 16,0 0 1-16,3 0-3 0,8 1 5 15,3-1 1-15,8 0 2 0,4 0-3 16,2 0 1-16,3-4-1 0,2-1 0 16,-1-1-4-16,2 2 8 0,-3-3-3 15,0 0-2-15,-6 2 2 0,-6 1 0 0,-7 2-1 16,-6 0-2-16,-4 2-10 0,-2 0 2 15,0 0-6-15,-3 0-15 0,-6 1-31 16,-8 4-30-16,0 1-34 0,-5 1-33 16</inkml:trace>
  <inkml:trace contextRef="#ctx0" brushRef="#br0" timeOffset="213500.21">1129 12768 45 0,'-3'3'-5'0,"3"-1"223"16,0 0-179-16,0 1-35 0,4 1 15 0,4 0 12 15,4 1-8-15,2-2-9 0,0-1-3 16,3 1 0-16,0-2-1 0,0 1 0 15,-1 1 3-15,-2 1-5 16,-5-1-2-16,-1 1-1 0,-3 2 13 0,-5-2-12 16,0 2 0-16,-4 3 6 0,-6 2 1 15,-7 3-8-15,-4 1-1 0,0 3-2 16,-3-3 0-16,3 2 0 0,2-2-1 15,5-3-1-15,3-1-1 0,7-1 2 16,2-1-4-16,2-2-10 0,0 1-22 16,3-4-18-16,7-3-32 0,2-1-59 0</inkml:trace>
  <inkml:trace contextRef="#ctx0" brushRef="#br0" timeOffset="213824.23">1508 12882 33 0,'2'0'267'0,"-2"2"-242"0,0 3-30 16,0 4 12-16,0 2 12 0,0 2-7 15,0 0-7-15,6 1 9 0,2-1 1 16,1 0 23-16,1-1-4 0,0-2-25 16,3-3 5-16,-4-1 6 0,0-3-5 15,2-3 0-15,-3 0 6 0,0-2 8 16,3-5-3-16,-2-7-12 0,3-1-4 15,-1-2-2-15,-1-3-4 0,-3-1-2 0,-1-2 1 16,1 2-2-16,-4-2-2 0,1 5-4 16,-2 0-15-16,-2 2-14 0,2 1-26 15,-2-1-46-15,0-3-118 0</inkml:trace>
  <inkml:trace contextRef="#ctx0" brushRef="#br0" timeOffset="-209208.14">3456 3873 0 0,'1'0'50'16,"-1"0"84"-16,0 0-84 0,0 0-19 15,0 0 5-15,0 0-9 0,0 0-7 16,0 0-5-16,0 0-2 0,0 0-2 15,0 0-2-15,-1 0 0 0,1 0-1 16,0 0-5-16,-2 0 2 0,1 0-2 16,1 0-2-16,0 0-2 0,0 0-2 15,0 0-5-15,0 0-16 0,0 0-21 16,0 2-24-16,1 0-37 0,1-2-53 15</inkml:trace>
  <inkml:trace contextRef="#ctx0" brushRef="#br0" timeOffset="-208891.12">3584 3887 6 0,'0'2'56'0,"0"-2"95"0,0 0-111 0,0 0-28 15,0 0 20-15,0 2-8 0,0-1-25 0,0 0 19 16,0-1-25-16,0 2 17 16,0 1-21-16,0-2 20 0,0 1-13 15,5-1 3-15,-2-1 2 0,3 1 2 16,1-1-7-16,-1 0-16 0,1 0-30 0,0 0-49 15,-3-3-47-15</inkml:trace>
  <inkml:trace contextRef="#ctx0" brushRef="#br0" timeOffset="-208570.1">3837 3952 1 0,'0'-1'123'0,"0"-1"-31"0,-1 1-64 0,-1 1 15 15,0-2-6-15,1 1-12 0,1 0-6 16,-2 1-6-16,2 0-2 16,0 0 1-16,0 0-2 0,0 0-8 0,0 0-2 15,0 0-1-15,0 0 1 0,0 0-3 16,0 0 1-16,0 0-7 0,0 0-18 15,2 0-22-15,3 0-21 0,1 0-60 16</inkml:trace>
  <inkml:trace contextRef="#ctx0" brushRef="#br0" timeOffset="-208275.08">3952 3907 11 0,'0'3'10'0,"0"-2"86"0,0-1 7 15,0 2-68-15,0-2-12 0,0 0 0 0,0 2-8 16,0-2-11-16,0 0-5 0,0 1 1 16,0 0 2-16,0 0-2 0,3 0-7 15,0-1-8-15,3 0-2 0,0 0-9 16,2 0-22-16,-2 0-14 0,1-1-21 15</inkml:trace>
  <inkml:trace contextRef="#ctx0" brushRef="#br0" timeOffset="-208004.07">4136 3939 9 0,'2'0'78'16,"-2"0"102"-16,0 0-141 0,0-1 5 16,0 1 2-16,0-1-17 0,0 0-13 15,0 1-9-15,0 0-3 0,0 0-1 16,0 0-5-16,0 0 1 0,0 0-4 15,0 0 0-15,0 0-14 0,0 0-13 0,3 1-10 16,2 0-20-16,1-1-40 16,0 0-37-16</inkml:trace>
  <inkml:trace contextRef="#ctx0" brushRef="#br0" timeOffset="-207816.06">4293 3933 4 0,'0'3'18'0,"0"-2"90"15,0-1-11-15,0 1-64 0,0-1-4 16,0 1-2-16,0-1-17 16,0 4-11-16,1-3 0 0,1 1 1 15,1 0-1-15,2 1-21 0,-1-2-22 16,1-1-42-16,1 0-22 0</inkml:trace>
  <inkml:trace contextRef="#ctx0" brushRef="#br0" timeOffset="-207623.04">4462 3949 8 0,'0'2'7'0,"1"0"176"16,-1-2-127-16,0 0-32 0,0 0 4 15,0 0-7-15,0 0-10 0,0 0-6 0,0 0-4 16,0 1-2-16,0 0 0 0,0 1-1 15,0 0-8-15,0 0-25 0,4-2-16 16,-1 1-21-16,1-1-11 16</inkml:trace>
  <inkml:trace contextRef="#ctx0" brushRef="#br0" timeOffset="-207460.04">4462 3949 1 0,'87'2'13'16,"-87"-1"62"-16,0-1 86 0,0 0-132 0,0 0 12 15,-3 0-5-15,1 0-10 0,-3 0-6 16,5 0-9-16,-1 0-6 0,1 1-3 15,0 0-3-15,0 1-4 0,0 1 1 16,0-1-27-16,3-2-17 0,5 0-26 16,1 0-86-16</inkml:trace>
  <inkml:trace contextRef="#ctx0" brushRef="#br0" timeOffset="-207315.03">4694 3979 74 0,'-1'0'195'0,"-2"0"-157"16,1 0 5-16,2 0-5 0,0 0-12 15,0 0-17-15,0 0-11 0,0 0-17 16,6 0-33-16,4-1-74 0</inkml:trace>
  <inkml:trace contextRef="#ctx0" brushRef="#br0" timeOffset="-207183.02">4933 3966 72 0,'0'0'-31'0,"0"0"157"0,0 0-191 15</inkml:trace>
  <inkml:trace contextRef="#ctx0" brushRef="#br0" timeOffset="-205966.95">3893 4387 27 0,'0'1'-12'0,"-2"1"20"0,-1-2-7 16,-1 1 52-16,-1 1-41 0,0-2-2 0,1 0 13 15,2 2-7-15,-1-2-10 16,1 0 9-16,1 0 10 0,-1 0 5 0,-1 0-1 15,2 0-4-15,-1 0 0 16,1 0 1-16,-1 0-4 0,0 0 1 0,-1 0 3 16,0 0-4-16,2 0-4 0,-4 0 0 15,4 0 0-15,-1 0-6 0,-1-2-2 16,1 1 2-16,1 1-1 0,-1 0-4 15,1-1 3-15,-1 0-3 0,2 1 0 16,0-2-3-16,0 1 2 0,0 1 3 0,0 0-3 16,0 0-2-16,0 0-3 0,0 0 2 15,0 0-1-15,0 0-2 16,0 0-1-16,9-3 0 0,5 1 3 15,3-1-2-15,7-3 0 0,2 1 1 0,0 0 1 16,4 0-2-16,-1 1 3 0,1 0 0 16,-2-2 5-16,-2 3-4 0,-3 0 1 15,-3 1 7-15,-7 1-8 0,-5 1-2 16,-4 0-1-16,-2 0-2 0,-2 0 2 15,0 0 0-15,0 0 0 0,0 0 3 0,0 0 1 16,0 0-4-16,-6 0 0 0,-1 0-2 16,6 0 2-16,-4 0-2 0,5 0 1 15,0 1-5-15,-1 0-3 0,-1 0-1 16,2 1-3-16,0 0 0 0,0 0-3 15,0 0 0-15,0 1-10 0,-3 1-5 16,3-2-6-16,-2 2-16 0,-2 0-8 16,2-2-9-16,-4 0-24 0,0-1-23 15</inkml:trace>
  <inkml:trace contextRef="#ctx0" brushRef="#br0" timeOffset="-205446.92">3922 4393 10 0,'-3'0'23'0,"0"0"162"0,-1 0-141 16,-1 0 3-16,-1 0 2 0,-1 2-9 16,0 2-12-16,-3 3-2 0,3 2 1 15,-1 2-11-15,0 3-2 0,3-1-3 16,4 2-8-16,-2-3 0 0,3 3-3 15,0-3 2-15,4 0-1 0,4-1-1 16,3-1 0-16,2-2 3 0,0-3-2 16,5-1-1-16,-3-4 1 0,-1 0 2 15,1 0-1-15,-1 0-3 0,0 0 2 0,-1 0-1 16,-1-2 1-16,-3 2-1 0,2 0 0 15,-1 0-1-15,-1 0 2 0,0 3-2 16,2 4-1-16,-2 1 4 0,-1-2-2 16,-3 2-1-16,-1-3-7 0,-4 2 1 15,0-1 4-15,0 1-4 0,0 1 5 16,-7-2 4-16,-1-1 0 0,-4 2-2 15,-2-2 2-15,-3 0 1 0,1-1 0 16,-1-1 5-16,-2 0 0 0,1 0-1 16,1-1 2-16,1-1-3 0,2-1-2 0,2 0-1 15,4 0 0-15,2 0-3 0,1 0 0 16,5 0 1-16,0 0-5 0,0 0-18 15,0 0-25-15,10 1-18 0,5-1-31 16,-1 0-137-16</inkml:trace>
  <inkml:trace contextRef="#ctx0" brushRef="#br0" timeOffset="-205069.9">4262 4565 15 0,'3'0'170'0,"-1"-2"-91"15,-2 0-41-15,0 2 19 16,0-1-7-16,0 0-19 0,0 1-9 15,0 0-12-15,0 1-5 0,0 9 1 16,0 3 1-16,0 0-2 0,0 2-4 0,0 1 2 16,0-3-1-16,3 1 0 0,3-2-3 15,3-4 4-15,0-2 17 0,-1-4-15 16,3-2-3-16,1 0 1 0,1-3 5 15,1-8 0-15,0-2 9 0,-2-2-8 16,1 1 3-16,-4-3 0 0,-3 2-4 0,0-1-2 16,-1 3-1-16,-5-1-4 0,0 2 1 15,0 0-2-15,0 1 0 16,0-1-9-16,0 2-26 0,0 0-29 15,0 1-40-15,0 0-109 0</inkml:trace>
  <inkml:trace contextRef="#ctx0" brushRef="#br0" timeOffset="-203998.84">4673 4189 9 0,'0'0'8'0,"0"-1"-3"15,0-1 117-15,0 0-91 16,0 1-4-16,0 1 2 0,0-1-5 15,0 1-3-15,0 0 2 0,-3 0-4 16,3 0-1-16,0-1 3 0,-2-1-2 0,2 2 1 16,-3 0-2-16,1 0-5 0,1 0 2 15,-1 0-5-15,-2 9 0 0,1 0-6 16,-1 3 4-16,1 4-1 0,0 3-4 15,3 5 0-15,0 2 0 0,-1 5-3 16,-2 5 1-16,0 3 3 0,-2 3-6 0,0 2 1 16,2 0 2-16,0-3 1 0,0-1-2 15,3-3-3-15,-3-3 3 16,0-1 0-16,3-4 3 0,0 0-5 15,0-2 4-15,-2-2-4 0,1-1 1 0,-1-5 4 16,1-1-6-16,1 0 6 0,0-2-3 16,0-2 0-16,0 4 0 0,-2 4 5 15,-3-4 23-15,2 3-5 0,0-7-21 16,2-4 2-16,1 0-4 0,0-2-1 15,0-1 2-15,0-2 0 0,0 0-1 0,0-2-3 16,0-1-1-16,0 0-1 0,0-2-5 16,0 0 2-16,0 0-6 0,0-2-17 15,4-8-31-15,-1-4-33 16,2-4-80-16</inkml:trace>
  <inkml:trace contextRef="#ctx0" brushRef="#br0" timeOffset="-203270.8">4612 4184 2 0,'0'0'18'0,"0"0"-14"15,0 0 2-15,-1 0 61 0,-4 0 1 16,4 0-43-16,-4-1 11 0,2 1-7 16,-3 0-6-16,2 0 5 0,1 0-1 0,-1 0-4 15,-1 0-3-15,0 0-2 0,1 0 0 16,-1 0-1-16,2 0 2 0,0 0-2 15,0 0-2-15,3 0 0 0,0 0 1 16,0 0-2-16,0 0-3 0,0 0-3 16,0-1-6-16,6-5 1 0,8-2-1 0,5-1-2 15,1-1 0-15,-3 2 0 16,3 1 1-16,-6 2-1 0,1 2-1 15,-2 2 1-15,-2 0 0 0,-5 1 0 16,0 0-2-16,-1 0 1 0,-4 5 1 16,1 3-1-16,-2 1-1 0,0 2 3 0,0 3 1 15,0 3-2-15,0-1-4 0,0 2-7 16,6 0-15-16,5 1-21 0,3-2-36 15,3-1-63-15,1-5-72 0</inkml:trace>
  <inkml:trace contextRef="#ctx0" brushRef="#br0" timeOffset="-198885.54">3315 5481 43 0,'0'0'163'0,"0"0"-104"0,0 0-20 15,0 0-4-15,-2 0-5 0,2 0-3 16,-1 0-9-16,-1 0-1 0,2 0 0 15,0 0 1-15,0 0-3 0,0 0 1 0,0 0 2 16,0 0-1-16,0 0-3 0,0 0-1 16,0 0-2-16,0 0-9 0,0 0-2 15,0 0-2-15,0 0 4 0,0 0-2 16,2 4-1-16,-1 1-3 0,4 4-11 15,-4-1-8-15,4 0-13 0,-2 1-17 0,3 0-26 16,-1 1-28-16,-4-5-48 0</inkml:trace>
  <inkml:trace contextRef="#ctx0" brushRef="#br0" timeOffset="-198661.53">3304 5758 22 0,'-2'2'15'0,"1"1"114"0,1-2-53 16,-2 0-50-16,1 0 3 0,1 0 1 16,0 1-9-16,-2 2-14 15,2-1-5-15,0 2-2 0,-2 0 0 16,2 3 0-16,0 2-10 0,-1 0-5 0,1-1 16 15,0 3-29-15,0-2-46 0,0-3-35 16</inkml:trace>
  <inkml:trace contextRef="#ctx0" brushRef="#br0" timeOffset="-198448.52">3281 6062 45 0,'0'1'81'0,"0"-1"53"16,0 0-121-16,0 0-5 0,0 0 18 16,0 0-2-16,0 0-23 0,0 3-3 15,0-1 2-15,3 0 0 0,-2 2-7 0,2 2-28 16,-1-2-34-16,-1 0-51 0</inkml:trace>
  <inkml:trace contextRef="#ctx0" brushRef="#br0" timeOffset="-198201.51">3319 6289 46 0,'0'1'0'0,"2"0"198"0,-2 0-191 0,0-1 11 16,0 0 36-16,0 0-7 0,0 0-30 16,0 0-17-16,0 0 0 0,0 2 0 15,1-1 0-15,-1 1 1 0,3 3-2 16,-1 0-25-16,0 0-18 0,1 0-14 15,-2 1-18-15,-1-2-46 0</inkml:trace>
  <inkml:trace contextRef="#ctx0" brushRef="#br0" timeOffset="-198001.49">3319 6558 12 0,'0'2'50'16,"0"-2"23"-16,0 2-63 0,0-1 45 15,0-1 13-15,-1 3-17 0,-1-2-39 16,1 0-10-16,1 1 0 0,0 1-3 0,0 1-8 16,0 0-21-16,0 0-24 0,0 1-13 15,3-4-31-15</inkml:trace>
  <inkml:trace contextRef="#ctx0" brushRef="#br0" timeOffset="-197822.48">3341 6739 81 0,'-2'2'84'16,"-1"-2"28"-16,2 0-102 0,-1 1 9 16,2 0 8-16,-1 0-1 0,-1 1-17 15,2 1-9-15,0 1-7 0,0 1-19 16,0 0-40-16,3-1-34 0,-1-2-46 15</inkml:trace>
  <inkml:trace contextRef="#ctx0" brushRef="#br0" timeOffset="-197661.47">3352 6894 25 0,'0'2'12'0,"-3"-2"204"16,3 0-181-16,-2 0-11 0,1 0 8 16,1 0-7-16,0 0-3 0,0 0-2 15,0 0-10-15,-2 0-8 0,2 0-4 16,0 0-6-16,0 3-26 0,0-1-30 0,-1-2-53 15</inkml:trace>
  <inkml:trace contextRef="#ctx0" brushRef="#br0" timeOffset="-197278.45">3164 6800 0 0,'3'-2'130'0,"-1"-1"-6"16,-1 0-99-16,1 1 5 0,-2 2 9 15,0 0 7-15,2-2-18 0,1 2-18 16,-2 0-3-16,5 0 1 0,1 10 5 16,-1 0-3-16,0 2 1 0,5 2-6 15,0 1-2-15,1 1 3 0,2-1-4 0,3-1 1 16,2-3-2-16,1-3 2 0,3-2-1 15,0-6 1-15,2 0-1 0,3-2 0 16,-3-8 3-16,-2-3-4 16,-3 2-2-16,-1-3-4 0,-7 2-1 0,-1-1-6 15,-5 1-3-15,-1 0-7 0,-3 0-7 16,-2 0-23-16,0-2-43 0,-2-3-111 15</inkml:trace>
  <inkml:trace contextRef="#ctx0" brushRef="#br0" timeOffset="-196505.41">2431 6138 0 0,'0'0'15'16,"0"0"116"-16,0 0-97 0,0 2-16 0,0-2 15 16,0 0 18-16,0 0-3 15,0 0-18-15,0 0-2 0,0 0-2 16,0 0-9-16,0 0-7 0,0 0-2 0,0 0-4 15,0 0 1-15,0 0-1 0,0 0-4 16,5 0 2-16,1 0 2 0,2 0 1 16,4 0 4-16,0 0-2 0,1 0-4 15,1 0 0-15,0 0 2 0,0 0-2 16,0 0 0-16,-4 0-3 0,1 0 0 15,-3 0 2-15,-2 0-2 0,0 0 0 16,-1 0 0-16,-3 0 1 0,-1 0-3 16,1 0-1-16,-1 0-9 0,-1 0-1 15,0 2-10-15,0 1-7 0,0 0-19 0,0-2-39 16,-4-1-83-16</inkml:trace>
  <inkml:trace contextRef="#ctx0" brushRef="#br0" timeOffset="-195789.37">2730 5963 6 0,'0'0'2'15,"0"0"7"-15,0 0 11 0,-1 0 61 16,-1 0-67-16,2 0-3 0,-2 0 3 15,2 0 1-15,0 0 0 0,-3 0 3 16,2 0-4-16,-1 0-2 0,-2 0 3 0,2 0 7 16,-3 0 3-16,4 0 0 0,-2 0-1 15,0-1 0-15,1 1 0 0,-1-1-6 16,1-1 0-16,-1 2-2 15,2-2 0-15,-1 2-2 0,1 0-1 0,1 0-3 16,0-1 1-16,-2 1-7 0,2 0 1 16,-1 0 0-16,1 0-4 0,0 0-1 15,0 0-2-15,3 0 1 0,4 0 2 16,6 0 0-16,4-1 1 0,0 0 2 15,6-1-4-15,-1 0 0 0,3 0 0 0,0 1 2 16,-5 0-2-16,-2 0 0 0,-1 1 0 16,-4 0 0-16,-4 0 0 0,-4 0-3 15,-4 0-9-15,1 0-8 0,-2 0-10 16,0 5-11-16,-3-1-3 0,-10 1-39 15,-2-3-69-15</inkml:trace>
  <inkml:trace contextRef="#ctx0" brushRef="#br0" timeOffset="-195521.35">2713 5998 35 0,'-1'1'0'0,"-1"1"124"0,0-2-5 16,2 0-88-16,0 3-25 0,0 0 20 16,5-2 2-16,4 4-6 0,-1-1-9 15,0 1-7-15,0 0-3 0,-1 4-3 16,-2-1 2-16,1 0-2 0,-1 2 3 15,-2-2-2-15,-1 1 0 0,-2 2-3 16,0-2-1-16,0 1-3 0,-4 0 5 16,-2 0 1-16,-5-1 0 0,2 1 1 15,-2-2 1-15,-3 1-1 0,2-4-1 16,-1 1 3-16,0-3-4 0,5 1 1 0,2-3 0 15,2 0 1-15,3 0-1 0,1 1 0 16,0 0-28-16,0-2-28 0,9 0-21 16,5 0-74-16</inkml:trace>
  <inkml:trace contextRef="#ctx0" brushRef="#br0" timeOffset="-195116.33">2949 6158 15 0,'1'0'11'0,"1"0"17"16,-2 0 123-16,0 0-112 0,0 0 1 0,0 0-4 15,0 0-8-15,0 2-6 0,0 3-13 16,0 0-1-16,0 1 1 0,0 1 0 15,0-2-5-15,0 1 0 0,1-3 2 16,4-1 2-16,1-2 5 0,2 0 9 16,-2 0 0-16,2-2 0 0,3-6-2 0,-5-2-4 15,3 1-2-15,1-2-4 0,-3 0-3 16,1 0 1-16,-2-2-4 15,-1 3 1-15,-3 1-3 0,1 2 0 16,-2 1-1-16,-1 0 0 0,2 0-7 0,-2 2-11 16,0 0-12-16,1 2-22 0,2 2-44 15,-1 0-86-15</inkml:trace>
  <inkml:trace contextRef="#ctx0" brushRef="#br0" timeOffset="-185798.8">2887 6126 0 0,'0'0'8'16,"0"-2"73"-16,0 1-40 0,0 0-25 15,0 0 9-15,0 1 4 0,0 0-10 16,0-1-7-16,0 1-5 0,1-1-4 15,-1 1-4-15,0 0 1 0,0 0 1 16,0 0-4-16,0 0 2 0,0 0 1 0,2 0 0 16,-2 0-1-16,1 0 2 0,-1 0 0 15,0 0 1-15,0 0-2 0,0 0 1 16,0 0 0-16,0 0-1 0,0 0 0 15,0 0 1-15,0 0 0 0,0 0 2 16,0 0 1-16,0 0 5 0,0 0 6 16,0 0 7-16,0 0 0 0,0 0-7 15,0 0 1-15,0 0-1 0,-1 0-5 16,1 0 1-16,0-2-5 0,0 1 1 15,0 1-4-15,0 0 3 0,0-1-1 0,0 1-4 16,0 0-1-16,0-1 0 0,0 1 2 16,0 0 0-16,0 0-2 0,0 0 2 15,0 0 3-15,0 0 1 0,0 0 1 16,0 0-2-16,0 0 3 0,0-1 1 15,0 1-4-15,0 0-4 0,0 0 4 16,0 0-2-16,0 0 1 0,0 0 0 16,0-1 2-16,0 1-1 0,0-1 1 15,0 1-1-15,0 0 0 0,0 0 2 16,0 0-3-16,0 0-2 0,0 0 2 15,0-1-1-15,0 1-2 0,0 0-1 0,0 0 0 16,0 0-2-16,0 0-3 0,0 0 2 16,0 0 4-16,1 0 0 0,2 1-3 15,-1 2 2-15,1 1 1 0,-1 0 0 16,1-2-3-16,0 4 2 0,0-2 1 15,0 2-1-15,-1-1-1 0,1 0 1 16,-2 0 2-16,2-2-2 0,0 0-1 16,-1 1 0-16,3-2 2 0,-4 1-1 15,1 0-3-15,1-2-3 0,-2-1-13 16,-1 0-14-16,4 0-25 0,-3 0-17 0,1 0-38 15,-2-1-101-15</inkml:trace>
  <inkml:trace contextRef="#ctx0" brushRef="#br0" timeOffset="-118844.97">18767 7682 20 0,'0'0'67'15,"0"0"-30"-15,0 0-29 0,-2 0 128 0,-2 0-71 16,-1 0-27-16,3-2-5 0,1 0 5 15,-4 1-10-15,4-1-2 0,-1 2-3 16,-1-2-3-16,2 0-4 0,1 2-2 16,-4-1-1-16,1 1 0 0,3-1-7 15,-4 0 1-15,4 1 1 0,0 0-1 16,0 0-2-16,0 0 0 0,0 0-3 15,0 0-2-15,0 0-5 0,11 0 3 16,2 0 7-16,6 0-4 0,6 1 2 16,3 1-2-16,4 1 2 0,7-2-3 0,5 4 0 15,4-4 0-15,1 1 4 0,4 1-3 16,3-1 1-16,-4-1-1 0,0 2 3 15,-4-1-3-15,-5-1-1 0,-3 2 0 16,-1-1 1-16,-5-1-2 0,-3 0 1 16,-3 1 1-16,-3 0 0 0,-3-2-1 15,-4 0-1-15,-4 0 1 0,-1 0 2 16,-3 0-2-16,1 3-1 0,-3-3 1 15,-2 1 2-15,-1 0-2 0,-2-1-1 16,-1 0 2-16,-1 1 1 0,1-1-2 16,-2 0-2-16,0 0 2 0,1 0 2 0,-1 0-2 15,0 0-2-15,0 0 4 0,0 0-1 16,0 0-2-16,0 0 2 0,0 0 0 15,0 0 2-15,-1 0 0 0,-2 0-4 16,-2 0 1-16,0 0 1 0,1 0-2 16,-1 0 0-16,0 1 1 0,-1 0-1 0,3 1-3 15,-3 0-2-15,1-1-1 16,2 0 3-16,-2 0-4 0,4 0 1 15,1-1 0-15,0 0 5 0,0 0-2 16,0 0 2-16,0 0-2 0,0 0 4 0,0 0-5 16,0 0 3-16,0 0-1 0,0 0 2 15,0 0-1-15,-2 0 2 0,2 0-5 16,0 0 3-16,0 0 0 0,0 0-1 15,0 0 2-15,0 0 0 0,0 0 1 16,0 0-1-16,0 0 3 0,0 0-1 0,0 0 4 16,0 0 0-16,-1 0 1 15,-1 1 2-15,-2 2-4 0,-3 1-3 16,-4 4 0-16,1 2 1 0,-3 2-1 15,-1 3-1-15,-4 1 1 0,-2 3 1 0,-2 2-1 16,-5 4-2-16,-2 3 2 0,3-1 10 16,-4-2-1-16,5 1-5 0,4-1 3 15,1-3-1-15,1 0-3 0,2-4-1 16,3-2-2-16,0-1 2 0,2 1-3 15,4-1 0-15,-3-4 0 0,6-2 0 0,2-3 2 16,3-3-4-16,0 0 1 16,0-2 1-16,0 1 0 0,0-2-1 0,0 0 2 15,0 1 0-15,0-1-1 16,0 0 0-16,0 0 2 0,0 0 2 0,0 0-2 15,0 0 0-15,0 0 1 0,0 0 3 16,0 0-6-16,2-1 0 0,1-1-2 16,0 1 2-16,0 0-1 0,0-1-1 15,-1 2 2-15,-1-1 1 0,1 0-2 16,-2 0 0-16,0 1 2 0,0 0 1 0,0 0-1 15,0 0-1-15,1 0 2 0,-1 0-1 16,0-2-1-16,0 0 1 0,0 1 0 16,0 0 2-16,0-1-3 0,0 0 0 15,0-1-1-15,0-2 3 16,-3 0-2-16,-1-2 1 0,-6 1 1 0,-1-3-1 15,-1 0-1-15,-5-4 0 0,2 0 0 16,-6-4 1-16,-3-2-2 0,-3-5 1 16,-4-1 0-16,-1-5 2 0,-7-2-4 15,-3 1 0-15,0 0 3 0,3 5-1 16,7 4-1-16,2 4 0 0,2 4 1 0,7 3 2 15,-1 4-2-15,7 2 2 0,1 2 7 16,6 2 1-16,5 0-8 0,-2 1 0 16,5 0-1-16,0 0-1 15,0 0-3-15,0 7-1 0,2-1 5 0,4 0-3 16,2-1-7-16,-1 2-4 0,1 0-10 15,1 1-10-15,1 5-16 0,-1-2-27 16,-1 1-39-16,-2-3-204 0</inkml:trace>
  <inkml:trace contextRef="#ctx0" brushRef="#br0" timeOffset="-117138.88">18655 8183 33 0,'-8'0'157'0,"2"0"-103"15,-1 0 9-15,-1-1-5 0,0 0-14 16,2 0-6-16,-2-1 0 0,2 2-10 0,1 0-4 16,2-2-2-16,0 2-2 0,1 0-2 15,2 0 1-15,0 0-2 0,0 0-4 16,0 0-9-16,0 0 0 0,2 0 0 15,9-2-2-15,6 0 2 0,6-2 0 16,8 1 2-16,6-1-7 0,8-1 2 0,10 2 1 16,2-2 1-16,10 0-2 15,9 0 0-15,1 0 2 0,5 1 1 16,-3 0 1-16,-7 3-5 0,-9-1 0 15,-7 2 2-15,-6 0-2 0,-7 0-1 0,-4 0 2 16,-3 0 2-16,-5 0-2 0,-5 0-1 16,-4 0 0-16,-7-2 3 0,-1 1-1 15,-3 1-2-15,-2 0 3 0,-1-1 0 16,-2-2 0-16,0 3-3 0,-1 0 2 16,-2 0 0-16,-1 0-2 0,-1 0 0 0,-1 0 0 15,0 0 1-15,0 0-1 16,0 0 0-16,0 0 2 0,-6 0 2 15,-3 0-6-15,-4 0-8 0,4 4-1 16,1-1-3-16,2 2-13 0,1-2-22 16,-1 3-17-16,2-3-37 0,-4 0-198 0</inkml:trace>
  <inkml:trace contextRef="#ctx0" brushRef="#br0" timeOffset="-116219.83">19226 8264 41 0,'0'0'85'0,"0"0"-23"15,0-2 5-15,0 1-12 0,0-1-7 0,0 1-9 16,-2-2-7-16,1 2-5 0,-1 0-3 15,2 1 0-15,0-2 0 0,0 2-3 16,0 0-4-16,0 0-5 0,0 0 8 16,-1 0-8-16,1 0-5 0,0 0-3 15,-2 2 2-15,2 6 5 0,0 2-2 16,-2 1-2-16,1 3 0 0,-1 4-4 0,1 2 0 15,1 4-1-15,0 5-1 0,0 6 2 16,-2 5-4-16,2 5 1 0,0 4 3 16,0 1-1-16,0 0-1 15,0 2-2-15,2 1 3 0,-1 2-2 0,1 2 6 16,-2-3 5-16,0-6-10 0,0-4 3 15,-2-6-1-15,-2 0 4 0,-1-5-3 16,0-2 4-16,-1-8-1 0,2-2 1 16,2-7-3-16,0-2-3 0,-1-6-1 15,3-1 1-15,0-4 0 0,0-1-2 0,0 1 0 16,0-1 3-16,0 0 0 0,0 0 3 15,0 0 2-15,0 0 0 0,0 0 3 16,0 0 1-16,0 0-5 0,0-1-5 16,-1-5 1-16,-1 3-2 0,1-2 0 15,-1 1-1-15,1 2 1 0,1 0-1 16,-2 0-1-16,2 2 0 0,0 0-6 15,0 0-10-15,3 0-11 0,8 0-8 16,1 7-22-16,2 1-47 0,-1-1-123 16</inkml:trace>
  <inkml:trace contextRef="#ctx0" brushRef="#br0" timeOffset="-97340.74">19902 7807 7 0,'0'0'-7'0,"1"0"93"16,-1 0 6-16,0 0-43 0,0 0-1 16,0 0-10-16,0 0-8 0,0 0-7 15,0 0-5-15,0 0-6 0,-3 0 6 16,-1 0-2-16,2 0-5 0,-3 0 3 0,2 0-4 15,-1 0-1-15,-1 0 0 16,3 2-5-16,-1-1 4 0,2 1-6 16,-2-1 4-16,3-1-3 0,0 0 2 15,0 1-2-15,0-1-1 0,0 1 1 0,0 0-1 16,0-1 5-16,0 0-2 0,-2 0 5 15,1 1 3-15,-3 0-1 0,3-1-2 16,-2 0 1-16,3 0 1 0,-2 0-2 16,2 2 0-16,0-2 0 0,-1 0 0 15,1 0-1-15,0 0-2 0,0-2-3 16,7-5-1-16,6-4-4 0,5-3 0 0,4-1 0 15,3-1 1-15,4-1 1 16,-1-2-1-16,3 3 0 0,-1-1 2 16,-2 1 1-16,1 2 0 0,-4-1 0 15,-2 1-1-15,-3 2 4 0,-3 0-2 0,-1 1-2 16,-5 2 1-16,-4 2 0 0,0 1-1 15,-6 0 0-15,1 2-2 0,-1 3 2 16,-1 1-2-16,0 0-2 0,0 0 3 16,0 0-3-16,0 0-1 0,0 0-3 15,0 1 4-15,0 3 0 0,0-1-7 0,0 0 1 16,0-1-4-16,2-1-4 0,-2 2-6 15,0-2-10-15,0 0-6 16,0-1-17-16,0 0-28 0,0 0-57 16,-3 0-92-16</inkml:trace>
  <inkml:trace contextRef="#ctx0" brushRef="#br0" timeOffset="-96652.7">20089 7526 6 0,'-3'2'165'16,"0"-2"-96"-16,3 1-20 0,-1-1-3 15,1 2-8-15,0-2-17 0,0 1-5 16,0-1-4-16,7 0 10 0,7 0 2 15,5 0-7-15,4-5-7 0,3-1 0 0,2-1 0 16,2 1 3-16,-2 2 2 0,-2 0 1 16,-6 1-8-16,-1 1-1 0,-7 2 3 15,-4 0-5-15,-3 0 0 0,-4 0-2 16,-1 1-1-16,0 3 2 0,0 3 3 15,-1 3 2-15,-7 1-1 0,-3 3-5 16,3 0 0-16,-1-1-1 0,1 1-2 16,1 1 1-16,0-1-1 0,-2-2 1 15,3 0-1-15,1 0 1 0,0-3-6 16,5 2-5-16,0-2-17 0,0 0-17 0,0 1-17 15,0 0-22-15,0-4-42 0,0 0-98 16</inkml:trace>
  <inkml:trace contextRef="#ctx0" brushRef="#br0" timeOffset="-95836.65">20037 8057 0 0,'-4'3'8'0,"3"2"-5"16,-2-4 130-16,-2 1-68 0,2 0-20 15,0-1-6-15,0 2-12 16,0-3-2-16,1 2 1 0,1-2-3 0,-1 1-2 16,1 0 6-16,-1-1-6 0,-1 0 0 15,1 1 0-15,1-1-6 0,1 0 0 16,-2 1-2-16,2-1 1 0,0 0-5 15,0 0 3-15,0 0-1 0,0 0-7 16,2 0 1-16,6-2 0 0,4-7 0 0,3-1-1 16,6-2-1-16,3-2-1 0,6-2-3 15,2-1 2-15,4-1-2 0,0 1 3 16,1 1-1-16,-3 1 0 0,-3-1 2 15,-3 3 3-15,-3 1-3 0,-5 3-1 16,-9 2-1-16,-5 3 0 0,-3 0 4 16,-1 2-2-16,-2 1-4 0,1 1 4 15,-1 0 1-15,0 0-2 0,0 0-4 16,0 0 1-16,0-1 0 0,0 1-2 15,0 0-2-15,0-1-3 0,0 1 0 0,0 0-1 16,0 0-5-16,-3 0-8 0,2 0-14 16,-1 1-9-16,0 0-18 0,1-1-54 15,-1 0-116-15</inkml:trace>
  <inkml:trace contextRef="#ctx0" brushRef="#br0" timeOffset="-95328.63">20271 7807 23 0,'0'2'175'16,"0"-2"-97"-16,0 0-27 0,0 0-6 0,0 0-9 15,1 0-10-15,10 0 5 16,2 0 3-16,5 0-13 0,2 0-2 16,5-2-10-16,-3 0 7 0,3-1 1 15,-5 3-4-15,-2 0-6 0,-5 0 1 0,-2 0-2 16,-2 0-1-16,-3 0-2 0,-1 7 3 15,-1-5-1-15,-2 5-2 0,0 0 1 16,-2 2 3-16,0 1-3 0,-7 2 0 16,-2 3-2-16,-2-1 1 0,-1 3-1 15,-1-1-1-15,1 2-1 0,-2 0 0 0,6 0 1 16,0-1-4-16,4-2-13 0,1 2-23 15,3 1-34-15,0-3-53 16,0-1-142-16</inkml:trace>
  <inkml:trace contextRef="#ctx0" brushRef="#br0" timeOffset="-39551.43">16652 8089 7 0,'3'2'4'16,"-1"0"0"-16,-1 0 17 0,1-1 141 15,-2-1-112-15,0 0-17 0,0 0-7 16,0 1 20-16,0-1-13 0,0 1-15 15,0-1-9-15,0 0 9 0,0 2 2 16,0-1-4-16,0 1-3 0,0 0 7 16,0 2-5-16,0-2-4 0,0 1-3 0,0 0 1 15,0 0-5-15,0 1 0 0,0 0 2 16,0 0-2-16,0 1-2 0,0 1 0 15,-2 1 1-15,1 0-1 0,1 0-1 16,-2 3-1-16,2-1-1 0,-1 2 2 16,1 0-2-16,0 1 2 0,0 0-1 15,0-1 2-15,0 2-3 0,0-1 1 16,0 0 1-16,0 1 1 0,3 2-3 15,-3 1 1-15,0 1 9 0,0-1 22 16,-5-1-28-16,4-4-1 0,-1 2 0 0,2 2-1 16,-3 1-1-16,1 0 3 0,1-2 5 15,1 0-6-15,0-4-3 0,0 0 1 16,0 6 1-16,0-1 0 0,0-1-1 15,1 1 5-15,-1-5-5 0,0-2 2 16,0 0-2-16,0-1 0 0,2 1 1 0,-2-3 1 16,2 1-3-16,-1 0 0 15,-1 3 2-15,2 1 0 0,-2 1-1 16,1-1 2-16,1-2-2 0,-1 0 1 15,1 2-1-15,-2 2-1 0,1 5 1 0,-1-1-1 16,0 0 3-16,2-2-2 0,-2-6-2 16,0-1 2-16,2 1 2 0,-2 1-2 15,0 0 0-15,0 1 0 0,0-1-2 16,0-3 4-16,0-2-4 0,0 2 2 15,0-2 2-15,0 2-3 0,0 1 2 0,0 5-1 16,0 2-2-16,0 0 4 0,-2 0 0 16,0-4-2-16,2-2-1 15,0 1 0-15,0 1 2 0,-1 2-1 16,1 4 0-16,-5 4-1 0,-1 1 3 15,1 0 5-15,1-4-5 0,2-3-4 0,1 0 4 16,1-3-2-16,0 0 0 0,-2-2 0 16,2-3 0-16,0-1 0 0,0 0 0 15,0-2-2-15,0-1 4 0,0 2-2 16,0-2 0-16,2 0 0 0,-1-2 0 15,1 1 0-15,-1 0 0 0,-1 0 0 0,2 1 0 16,-2-1 0-16,3 0 0 0,-2 2-2 16,-1-1 2-16,2 3-1 15,0 1 0-15,1 4 2 0,-2 6-1 16,-1 0 1-16,0 3 10 0,0-4-10 0,0-3 0 15,0-2-1-15,0 2-1 0,0-1 2 16,0 3 0-16,0 4-1 0,0 4 0 16,0-4 3-16,0-3 0 0,0-4-4 15,0-3 1-15,0 0-2 0,0 0 5 16,0-1-4-16,0-4-1 0,0 2 0 0,2-1 2 15,-1 0 1-15,-1 0-1 0,2 0-1 16,-2-1 0-16,0 2 1 0,0-1 2 16,0 0-3-16,0-1 2 15,0-2-1-15,0 2-2 0,0-3 9 0,0 0-21 16,0 2 28-16,0-2-20 0,0 0 7 15,0 0-14-15,1 1 29 0,-1-1-21 16,0 2-6-16,0-2 25 0,0 2-15 16,0 0-4-16,0 0 3 0,0 2 2 15,0-2-1-15,0 1-2 0,0 0 1 0,0 0 1 16,0-2 2-16,0 1-2 0,0-2-1 15,0 0 4-15,0 0-1 0,0 0-2 16,0 0 2-16,0 0 3 0,0 0-2 16,0 0-1-16,0 0-1 0,0 0 1 15,0-1 0-15,0 0-2 0,0 1 1 16,0 0-1-16,0 0-1 0,0 0-2 15,0 0 2-15,0 2 2 0,-1 2 0 16,1-2-3-16,0-2 0 0,0 1-2 16,0-1 2-16,0 0-2 0,0 0 1 0,0 0 2 15,0 0-1-15,0 0-4 0,0 0 1 16,0 0 3-16,1 0 1 0,-1 0-3 15,0 0-5-15,2 0 3 0,-2 0-2 16,0 0 6-16,0 0 2 0,0 0 3 16,0 0 1-16,2 0-4 0,-1 0 2 15,-1-1-2-15,0-1 2 0,2 0-1 16,-2-1 0-16,3 1 2 0,0-1-2 15,1 1 0-15,3 2-1 0,-3-3 2 16,3 2 0-16,0-1-3 0,-1-2 2 16,-1 4 1-16,1-2 0 0,1 1-2 0,0 1 1 15,-1-3-9-15,1 1 16 0,2-1-7 16,-1 1 1-16,3-1 3 0,-1 1-4 15,1-1 1-15,0 0 7 0,2 0-9 16,-3-1 1-16,1 3 1 0,2-3 2 16,1 1-1-16,1 2 0 0,-1-4 0 15,0 3-1-15,-3 0 1 0,1-1-3 16,-2 1 2-16,0 1-2 0,1 0 2 15,0 1 0-15,2-1-2 0,-3 1 1 16,3 0 2-16,2 0-2 0,1 0 10 0,-2 0-4 16,-2 0-5-16,-1 0 0 0,-2 0-1 15,5 0 0-15,0 1 1 0,2 2 0 16,1 0 2-16,-3 1-3 0,3 0 0 15,-2 0 1-15,4 1-1 0,-1-1 1 16,3-1-1-16,-6 2 1 0,2-2-2 0,-3 0 2 16,-1-2 0-16,-1-1 0 15,-1 0 7-15,-3 0-22 0,1 0 29 16,2 0-30-16,-5 0 20 0,3 0-3 15,1-3 0-15,-3 0-2 0,1 1-2 0,3 0 2 16,0 0 2-16,4 2-2 0,2 0-2 16,5 0 10-16,-2 0-6 0,0 0-3 15,-1 0 1-15,0 0 1 0,1 0 0 16,3 0 1-16,-3 0-4 0,0 0 3 15,-3 0 0-15,-3 0-1 0,0 0 0 0,-6 0-1 16,3 0 2-16,-3 0-1 0,-2-1 0 16,0 0 0-16,0 0 2 15,-3-1-1-15,2 1 2 0,3-1-3 16,1 0 6-16,-1 0 1 0,4 2-5 0,5-2 0 15,3 2 2-15,2-2 13 0,3-1-15 16,-5 2 0-16,-1 0 0 0,-4-1-2 16,2 2 0-16,-3 0 1 0,2 0-2 15,-7 0 1-15,-3 0 0 0,-4 0-1 16,-2 0-1-16,1 0 3 0,2 0-3 0,-1 0 2 15,3 0 2-15,-4 0-2 0,5 0-1 16,0 0 2-16,1 0 0 0,2 0-1 16,3 0-1-16,2 0 3 15,6 2-2-15,4 1 1 0,1-1-2 0,-4 0 1 16,-4 1 2-16,2-2-3 0,-5 1 0 15,0 0 2-15,3-2 0 0,-5 0-2 16,-2 0 1-16,-4 0-1 0,-2 0 3 16,-2 0-3-16,1 1 0 0,2-1 3 15,-2 0-2-15,3 0-1 0,-3 0 1 16,2 0 0-16,1 0 2 0,3 0-2 0,1 0-1 15,-1 0 1-15,0 0 0 0,-3 0 0 16,1 0-1-16,-3 0 1 0,-1 0 0 16,2 0-1-16,0-1-1 15,-1 1 2-15,2 0 1 0,7 0-2 0,4 0 0 16,0 0 2-16,0 0-1 0,-3 0 0 15,-6 1-1-15,1 1 0 0,-1-2 1 16,4 2 1-16,4-1-2 0,7-1 1 16,0 2 3-16,-1-2-6 0,-8 0 2 15,-6 2 2-15,-4-2-1 0,1 1-2 0,-2 0 2 16,2 0 0-16,-2 0 1 0,1-1-1 15,-2 0-1-15,0 0 13 0,-1 0-27 16,-1 0 31-16,2 0-33 0,-2 0 21 16,1 0 10-16,2 0-30 0,-1 0 18 15,1 0 12-15,0 0-28 0,0 0 15 16,0 0 1-16,2-1-1 0,1 0 0 15,-1 0-2-15,-1 1 1 0,-4-1 1 16,2 1 0-16,-2 0-1 0,0 0 0 16,1 0 2-16,-1 0 0 0,0 0 0 0,0 0-1 15,0 0-1-15,0-2 1 0,0 2-2 16,-1-2 1-16,-1 2-1 0,1 0 2 15,1 0-3-15,-2 0 2 0,2 0 1 16,0 0-1-16,0 0-1 0,0 0 0 16,0 0 2-16,0 0-1 0,0-2 0 15,0 2 0-15,0 0 2 0,0-1-3 16,0 1 1-16,0-2 1 0,0 2 0 15,0 0 1-15,-1 0-3 0,-1-1 0 16,2-1 1-16,0 2 0 0,0 0-1 0,0 0 1 16,0 0 0-16,0-2-1 0,0 2-1 15,0 0 0-15,0 0 0 0,0 0 2 16,0 0-1-16,0 0-1 0,0 0 3 15,0 0 0-15,0 0-2 0,0 0 2 16,0 0 0-16,0 0-1 0,0 0 0 0,0 0-1 16,0 0 1-16,0 0 1 15,3 0-2-15,-1 0 0 0,-1 0 2 16,1 0-1-16,1 0-1 0,-1 0 1 15,1 0 1-15,0 0 0 0,0 0-2 0,0 0 1 16,3 0 1-16,-3 0-1 0,2 0 0 16,-2 0-1-16,0 0 1 0,-1 0 0 15,1 0-1-15,-2 0-1 0,-1 0 2 16,0 0-1-16,2 0 1 0,-2 0-2 15,0 0 2-15,0 0 0 0,0 0-1 16,0 0 0-16,0 0 1 0,1 0 1 0,1 1-2 16,0 0 1-16,2 1 1 15,1-1 1-15,1-1-3 0,3 2 2 16,5-2 0-16,3 0-1 0,5 1-1 15,1 0 0-15,-4 0 1 0,-7 1 0 0,-4-2 13 16,-2 2-30-16,-1-2 31 0,0 1-28 16,-2 0 28-16,0-1-31 0,1 0 34 15,1 0-31-15,1 0 30 0,-1 0-34 16,1 0 36-16,2 0-34 0,-3 0 22 15,1 0-7-15,0 0 2 0,-3 0-1 0,2-1 0 16,-1 0 0-16,-1 1 0 0,2-2 0 16,8 2-1-16,7 0 0 15,0 0 7-15,3 0-8 0,-6 0 2 16,-9 0 0-16,-3 0 1 0,-1 0-3 0,-1 0 1 15,0 0 0-15,0 0 1 0,1 0 1 16,-4 0-2-16,1 0 1 0,4 0 1 16,-4 0-1-16,4 0 0 15,-2 0-1-15,2 0 2 0,-2 0-1 0,3 0 0 16,3 0 0-16,2 0 1 0,6 0 0 0,3 0-1 15,1 0 0-15,-4 0 0 0,-2 0 0 16,-4 0 0-16,-2 0-1 0,-1 0 1 16,0 0 1-16,-4 0-2 15,-2 0 0-15,-2 0 1 0,0 0 2 0,0 0-2 16,2 0 0-16,2 0 0 0,-1 0 1 15,0 0-2-15,0 0 1 0,1 0 1 16,-3 0 0-16,4 0-2 0,-1 0 0 16,3 0 2-16,0 0-1 0,0 0 0 15,-4 0-1-15,0 0 2 0,-2 0-1 0,-1 0-1 16,3 0 2-16,1 0-1 0,-3 0 1 15,2 0-3-15,3 0 3 0,-3 0-1 16,2 0 1-16,-2 0-3 0,0 0 3 16,-1 0-1-16,-2 0 1 0,0 0-1 15,0 0 1-15,0 0 1 0,0 0 0 16,0 0 0-16,0-2-2 0,-3 1 0 15,0 0-2-15,0 1 1 0,-1 0 0 16,1 0 1-16,-1 0 0 0,2 0-1 16,1 0 2-16,-2 0 0 0,1 0 0 15,-1 0-2-15,3 0 1 0,-2-1 2 0,-1-1-2 16,3 2-1-16,-3-1 2 0,2 0 0 15,-1-1-1-15,-1-1-1 0,1 2 1 16,-1 0 1-16,2-4-1 0,-4 3-1 16,2-1 1-16,1-3 2 0,-2-1-2 15,4-2-1-15,-3-2 2 0,1-5-2 16,1 1 2-16,1-4-2 0,0-5 2 15,0-1 0-15,4-3-1 0,2 4-1 16,-2 0 1-16,0 4 2 0,-1 4-1 16,-1 3-1-16,1 3 0 0,-3 3 1 0,0 2-2 15,0 1-2-15,0 2 0 0,0 2-10 16,0 0-22-16,0 4-31 0,-5 4-20 15,-1 0-115-15</inkml:trace>
  <inkml:trace contextRef="#ctx0" brushRef="#br0" timeOffset="-34198.13">19373 11575 2 0,'0'0'181'16,"0"0"-132"-16,0 0 1 0,0 0-12 16,0 0-4-16,0 0-4 0,-1 0-11 15,1 0-1-15,0-2 0 0,0 1-1 0,0 0-1 16,-4 0 3-16,4 0-3 15,-1-1-4-15,-1 0 3 0,2 2-5 16,-1 0-5-16,-1 0 3 0,2 0-7 16,0 0 0-16,-3 0-2 0,0 4 2 0,1 2-1 15,-2-1 2-15,2 2-4 0,2 0 4 16,0 1-1-16,0 1 0 0,-1 2 2 15,1 1 3-15,0 1-3 0,0 1 1 16,0 3 1-16,0 0 0 0,1 1 0 16,4 1-3-16,-2-1 0 0,2 1-2 15,-1 1 2-15,-2-2-2 0,1 1 1 0,0 1 1 16,0-1 0-16,0 0-2 15,0 1 0-15,2 2 2 0,-3 1 0 16,1-3 23-16,-2-2-18 0,1-2-4 16,-1-2 0-16,1 3-2 0,-1-1-1 0,-1 1 6 15,0-1 2-15,0-3-6 0,0-1-1 16,0-2 1-16,0 2 0 0,2-4-3 15,-2 0 1-15,2-1 3 0,1-2-4 16,-3 1 0-16,1-1 2 0,2-2 0 16,-3-1-1-16,2-1-2 0,-2 0 3 0,0 1 0 15,0-1-1-15,0 0-1 0,1 1 1 16,1 0 2-16,-2 3-2 15,1-1-1-15,-1 1 1 0,0 0 1 16,0 0-1-16,2 1-4 0,-2 1 3 0,3 1 1 16,0-1-1-16,-3 2-3 0,0 1 2 15,2-2 3-15,-2 1 3 0,1-4-5 16,1-2 1-16,-2 0 2 0,0-1-2 15,0 0-2-15,0-1 3 0,0-1 1 16,0 0-2-16,0 0-2 0,1 0 3 0,-1 0 1 16,0 0 1-16,0 0 0 0,0 0-4 15,0-3 1-15,0 1 1 0,0 0-3 16,0 2 3-16,2-1 1 15,-2 1-2-15,0 0-1 0,0 0 1 0,0 0 0 16,0-2 0-16,0 1-13 0,0 0-16 16,6-1-9-16,0 0-11 0,2 2-15 15,-3-1-49-15,1-3-117 0</inkml:trace>
  <inkml:trace contextRef="#ctx0" brushRef="#br0" timeOffset="-32903.06">19489 12291 2 0,'0'0'7'0,"0"0"159"16,0 0-137-16,0 0 12 0,0 0-9 15,0 0 0-15,0 0-7 0,0 0 0 16,0 0-7-16,0 0 1 0,0-2-3 0,-1 1 1 15,1-1-4-15,-2 1 4 0,2-1-3 16,0 1 2-16,-1 0-2 0,1-2-4 16,0 2-3-16,0-4 2 0,0 2-2 15,1-2-1-15,2 1-3 0,2 0 7 16,-2-1-4-16,3-1-2 0,-1 0 0 15,0 0 2-15,1-1 2 0,2 0-3 16,-2-1 1-16,1-1 0 0,1 0 3 16,0-2 0-16,0 1-4 0,1-1 3 15,-1-2-1-15,3 1-1 0,1 1-1 0,2-2-3 16,2 2 2-16,-1 1 1 0,2-1-3 15,-3 0 4-15,2 2-2 0,-3 0 2 16,0 1-1-16,1 0 2 0,1 3 1 16,-2-2-5-16,-1 3 1 0,1 1 1 15,-1 1-2-15,-1-1-1 0,1 0 0 16,1 2 2-16,-4-1-2 0,2 2 1 15,3 0-2-15,0 0 1 0,3 0 1 16,-3 0-3-16,0 0 1 0,0 1 1 16,-2 4-1-16,2 2-1 0,1 0 0 0,1 2-1 15,-2 3 2-15,1-2-2 0,-4 2 1 16,-1 3 3-16,0-2-3 0,-3 3 0 15,-3 0 0-15,1 1 2 0,-4 2-1 16,1 1-2-16,-2 1 1 0,0 1 2 16,0 0-2-16,0-1 0 0,0-2-1 0,0-3 2 15,0-2-1-15,-3 0-1 16,-5 0-1-16,0-1 2 0,-2-2-1 15,-3 1-1-15,1-3 2 0,-1-3 0 16,2 0-2-16,1-1-1 0,-1-1 2 0,3-1 1 16,0 0 2-16,1-3-3 0,0 0 1 15,0 0 1-15,-1 0 0 0,0-1-2 16,2-3 1-16,-3-1 1 0,2 0-1 15,0-1-1-15,2-1 1 0,0 1 1 16,2-1-1-16,2 2-1 0,1 0 0 0,0-1 2 16,0 2-1-16,0 0-2 0,0 1 1 15,0 0 1-15,6-1-1 16,0 0-1-16,3 0 0 0,1 0 4 15,-1 1-2-15,0 0-2 0,2 1 1 16,2 0 1-16,-1 0 1 0,0 2-2 0,2-1 0 16,0 1 2-16,-1 0-1 0,2 0 0 15,-2 0-1-15,-4 3 2 0,2 2-1 16,-4 0-1-16,3 2 3 0,-2 0-4 15,4-1 2-15,-4 2 2 0,1 0-2 16,0 1-2-16,-1-1 2 0,0 1 2 0,-2 1-2 16,0-2-2-16,-1 2 2 0,1-1 2 15,-3 3-2-15,0-1-2 16,-3 1 2-16,0 3 2 0,0 0-3 15,0 2 0-15,0 5 1 0,0-3 2 0,0 0-2 16,0 0 0-16,-3-5-1 0,0 0 0 16,-2-2 3-16,1-2-3 0,-4-1 1 15,0-4 1-15,-1-1 1 0,-3 1 0 16,-1 0-1-16,-1-2-1 0,-1 1 0 15,-1-4 2-15,-1 0-1 0,0 0-1 0,-3-3 1 16,1-2 1-16,1-4 2 0,-2 0-2 16,-1-1 0-16,3 0 3 0,1-3-4 15,0 3 3-15,3-2-2 16,1 4 3-16,6 0-1 0,-1 1 1 0,3 1-2 15,4 2-1-15,-2 2 2 0,1 1-1 16,2 1-3-16,0 0-1 0,0 0-3 16,-2 6 3-16,2 0 0 0,0-1 1 15,0 1 0-15,0-1-11 0,0-1-2 16,0 2 1-16,0-1-3 0,0 0-8 0,0 0-3 15,0 1-10-15,0 1-17 0,0-2-28 16,0-2-102-16</inkml:trace>
  <inkml:trace contextRef="#ctx0" brushRef="#br0" timeOffset="-29219.84">19885 12646 6 0,'0'0'3'16,"0"0"-6"-16,0 0 162 0,0 0-134 15,0-1 6-15,-2-2-4 0,1 1 4 16,-3 0-1-16,1 1-13 0,-1 0 5 16,-1 1-2-16,4-1-4 0,-3 1-6 0,3 0-1 15,-2 0 1-15,1 0 4 0,-1 0-2 16,0 0-3-16,0 0 5 0,0-1-3 15,-2 1-3-15,-1 0-4 16,0-1 0-16,-2 0 0 0,0-2 3 0,-3 2-1 16,2 1 1-16,-2-1-2 0,0-1-4 0,2 2 5 15,-3-2-1-15,-2-1 1 16,0 1 0-16,0-2-3 0,-2-1-1 15,2 0 3-15,-1-1 4 0,-2 0-5 16,0 1 3-16,0 0-4 0,-3 1 1 0,1 0-2 16,2 2 0-16,0 0 1 0,4-1 3 15,3 3-2-15,2 0 2 0,-1 0-2 16,2 0-3-16,1 0 0 0,1 0-1 15,2 0 1-15,2 0-2 0,-1 0-1 16,1 0 2-16,1 2 0 0,0 1-2 0,0-3 1 16,-2 2 1-16,1 0 1 0,-1-2 1 15,1 2-2-15,-3-2 1 16,1 0 2-16,2 1-4 0,-1-1 2 15,2 1-2-15,0-1 3 0,0 0-2 0,0 0-1 16,0 0 1-16,0 0 0 0,0 0-2 16,0 0 0-16,0 0 3 0,-1 0 1 15,-1 0-1-15,1 0-1 0,1 0-1 16,-2 0 3-16,-1 0-2 0,3-1 0 15,-2 1 1-15,2-1 1 0,0 1-3 0,0 0 0 16,0 0 1-16,0 0 0 0,-3 0-2 16,3 0 1-16,-1 0-2 0,1 0-3 15,0 0 1-15,0 0-5 16,0 0 2-16,0 0 3 0,0 0-2 0,0 0 3 15,0 0-4-15,0 1 1 0,1 0-5 16,2 0 0-16,2 0 2 0,0 2-7 16,-2-1-2-16,0 0 0 0,2 0 5 15,-2-1 4-15,0 0-1 0,-2 0 4 16,-1-1 0-16,2 0 5 0,-2 0-1 15,0 0 1-15,0 0 2 0,0 0 0 0,0 0-2 16,0 0 2-16,0 1 2 0,1 0 0 16,-1 0 3-16,0-1 2 0,0 0 1 15,2 0 3-15,-2 0 0 16,0 0-1-16,0 0-2 0,0 0 2 0,0 0-3 15,0 1-1-15,0 1-3 0,0 1-2 16,0 2 8-16,0 1-4 0,0-1-1 16,0 1 1-16,1 0-1 0,-1-1-3 15,0 1 9-15,2 1-6 0,-2-1 1 16,0 2-3-16,2 0 0 0,-1 1 0 0,1 0-2 15,1 0 0-15,-2 2 1 0,1-1 0 16,1 1 0-16,-1-2-1 0,-1 0-2 16,1-1 3-16,-1 0-1 0,1-1 1 15,-2 0 0-15,1-1 2 0,1 3 2 16,-1-2-1-16,1 2 0 0,-1 2-2 15,-1 1 2-15,2 1 3 0,-2 0-6 16,2 2 1-16,-2-2-3 0,1 1 2 16,1-1 0-16,-1-1 1 0,1-3-3 15,-1 0 0-15,1-3 2 0,-2 0-1 0,0-1-1 16,0-1 1-16,0 1 2 0,0-1-1 15,0 0-2-15,0-2 1 0,0 3 1 16,0 0 0-16,0-2-2 16,0 2 1-16,0 0 1 0,0 0-1 0,0 1 0 15,0 1 0-15,0-3 1 0,0 0 0 16,0-1 0-16,0 0 0 0,0-1 1 15,-2 1-2-15,1 0 0 0,-2 1 0 16,3-1 4-16,-2 2-4 0,1 3-2 16,-3 2 0-16,0 3 4 0,-1 0 34 0,1-3-25 15,4-2-12-15,0 0 3 0,0-1-2 16,-2 0 0-16,2 0 0 0,-3 1 1 15,1 2 1-15,1-3-4 0,-1 1 2 16,1 0 2-16,-4 3-2 0,0 3 0 16,-1-1 6-16,2-2-3 0,-1-2-3 0,5-2-1 15,0 0 1-15,0 0 1 16,0-1 0-16,0-2-2 0,0 1 0 15,0-2 2-15,0 0 0 0,0 2-2 16,0-2 1-16,0 2 1 0,0 0-1 0,0 1-1 16,-2 0 1-16,1 0 1 0,1-2-1 15,0 3-1-15,0-2 1 0,0 1 1 16,0 4-1-16,-5 7-1 0,0 1 0 15,1 0 6-15,-1-1-5 0,2-5 0 16,0-1-1-16,3 1 2 0,-2-3-1 16,2 1-2-16,0-2 2 0,0 2 0 0,0 0 0 15,0 3-1-15,0 2 0 16,0 0 5-16,0-3-5 0,0-3 0 15,0-1 1-15,0 0 0 0,0 0 1 16,0 0-2-16,0 1 1 0,0-1 1 0,0 0-1 16,0 4-1-16,0 0 1 0,0 0 1 15,-1 1 4-15,-1-5-7 0,2-1 1 16,0-3 2-16,0 1-1 0,0 1 0 15,0-1-1-15,0 1 2 0,0-1-1 16,0 1-1-16,0 2 0 0,0 0 2 0,0 5-1 16,0 4 0-16,0 1 3 0,0-4-2 15,2-3-1-15,1-1-1 16,-1-2 2-16,-1 4-2 0,2 1 1 15,-1 0 1-15,1 2-1 0,-2 0-1 0,1-4-4 16,-1-1 1-16,1 0 2 0,0 0 2 16,-2-2-2-16,0 0 2 0,0 3-1 15,0 0 1-15,0-2 0 0,0-1 9 16,0-3-10-16,0-5 1 0,0 1 0 15,0 0 0-15,0-1 0 0,0 3 0 0,0-1 0 16,0 1 0-16,0 1 0 0,0 1 1 16,0-1-1-16,0 1-1 0,0 0 1 15,0 0 1-15,0-2-1 16,0 0-1-16,0-1 1 0,0-1 0 0,0 3 0 15,0-3 0-15,0 2 0 0,0 1 0 16,0 0 0-16,-2 2 0 0,-1-2-2 16,1 1 1-16,2 2-2 0,-1 0 2 15,1 4-5-15,-2 4 3 0,-2 1 2 16,2-1 12-16,-1-6-12 0,3-2 1 0,0-2 2 15,0 0-3-15,0-2 1 0,0 1 1 16,0 0-1-16,2 1-1 0,-1 0 1 16,1 2 1-16,-1 2-1 0,-1-3-2 15,0-2 4-15,0-1-4 0,2-2 2 16,-2-1 2-16,0 0-2 0,0 0-2 15,0 0 2-15,0 0 2 0,0 0-4 16,1 0 3-16,-1 0-1 0,0 0-1 16,0 0 1-16,0 0 1 0,0 0 0 15,0 0-1-15,0 0 1 0,0 0 1 0,0 0-1 16,0 0-2-16,0 0 2 0,0 0 0 15,0 0-2-15,0 0 0 0,0 0 2 16,0 0-1-16,0 0 0 0,0 0-1 16,0 0 3-16,0 0-1 0,0 0 0 15,0 0-1-15,0 0 4 0,0 0-3 16,0 0 2-16,-1 0-5 0,-2 0 2 15,-2 0 1-15,0 0-1 0,-1 0-1 16,1 0 1-16,-1 0 2 0,-1 0-2 16,-3-2-1-16,2 1 2 0,1-1 2 15,-4 0-3-15,2 0 0 0,-1-1 2 0,-1 1 1 16,1-2-1-16,-1-1-2 0,-3 2-2 15,0-1 5-15,0 2-3 0,0-1-1 16,1 0 2-16,1 0 1 0,-2 1-1 16,3-1-2-16,-1 0 3 0,1 0-2 15,-1 0 2-15,2-1 1 0,-1 0 0 16,4 3 0-16,-6-4-3 0,4 1 0 15,0 2 1-15,1-2 1 0,-1 1-2 16,-1-2 0-16,3 3 1 0,-4-2 3 16,3 0-3-16,-3 0-2 0,0 0 3 0,0 1 1 15,-1-1-2-15,0-1-1 0,-1 2 1 16,-1 0 2-16,2-1-3 0,-4 2 1 15,-1 0 0-15,3-2 0 0,-4 1-2 16,2 0 2-16,1-1 2 0,-2-1 0 16,-2 0-2-16,2 3-1 0,-2-3 3 0,-1 1-1 15,3-1 1-15,0 1-3 16,0 0 3-16,-1 1-1 0,0 1-1 15,0-1-1-15,-4 0 2 0,4 1-1 16,-1 1-1-16,2-3-1 0,0 3 3 0,-2 1-3 16,-1 0 2-16,0 0-2 0,0-1 2 15,6 0 1-15,1-2-2 0,3 0 0 16,-1 0 1-16,-2-2 0 0,2 2-1 15,-1 0 0-15,1-2 1 0,0 2 0 16,-1 1-2-16,0 0 0 0,-1 2 2 0,-1 0-1 16,0 0-1-16,0 0 0 0,2 0 2 15,1 0 0-15,0 1-2 16,0 0 0-16,2 0 2 0,1 0 0 15,-1-1-2-15,3 0 1 0,0 0 1 0,1 0 0 16,0 0-2-16,2 0 1 0,-2 0 1 16,1 0 0-16,-1 0-3 0,-1 0 2 15,1 0 1-15,1 0 0 0,-1 0-2 16,2 1 0-16,-2-1 3 0,1 1-2 15,1 0-2-15,-2 0 2 0,2 0 1 16,0 1-1-16,0-2-1 0,-1 2 0 0,4 0 2 16,-6-1-1-16,5 1 0 0,-1-1-1 15,-1-1 2-15,2 1 0 16,1-1-1-16,-2 1 0 0,0-1 1 15,2 0 0-15,-1 0-2 0,1 0 1 0,-2 0 1 16,2 0 0-16,0 1-2 0,0-1 1 16,0 0 0-16,0 0 1 0,0 0-2 15,0 0 0-15,0 0 2 0,0 0 0 16,-3 0 0-16,0 0-1 0,2 0 1 15,-3 0 0-15,3 0-2 0,1 0 1 0,-2 0 1 16,2 0 0-16,0 0-2 0,0 0 1 16,0 0 1-16,0 0-1 0,0 0 0 15,0 0-1-15,0 0 3 16,0 0-2-16,0 0-1 0,0 0 1 0,0 0 1 15,0 0-1-15,-1 0-1 0,1 0 0 16,-3 0 3-16,0 0-3 0,0 0-1 16,-1 0 1-16,1 1 3 0,2 0-2 15,-2 0-1-15,0-1 0 0,-2 1 2 16,3-1 0-16,-2 1-2 0,1 1 0 0,0-1 2 15,1-1 0-15,-3 0-2 0,1 2 0 16,-1-1 2-16,-1 0-1 0,-2 2-2 16,-1 0 1-16,-2-2 1 0,-3 2 0 15,0-1-1-15,3-1 0 0,0 0 2 16,4-1-1-16,-4 2-1 0,0-1 0 15,2 0 0-15,2 0 1 0,1-1 0 16,1 0 0-16,1 0 1 0,-2 0 0 16,1 0-2-16,0-1 1 0,2-1 1 15,-5 0-1-15,-5 1-1 0,-6 1 0 0,-6 0 1 16,0 0-4-16,1 0 4 0,-1 0-1 15,0 0 2-15,-3 0-1 0,0 0-1 16,-3 0 2-16,0 0-1 0,6 0 0 16,4 0 0-16,2 0-1 0,0-2 2 15,4 1 1-15,-1-1-4 0,4 2 2 16,4 0 0-16,2-1 2 0,3 1-2 15,0-1-2-15,1 1 4 0,-1-1-2 16,-2 1-2-16,2 0 2 0,-1-2 2 16,-1 2-2-16,0 0-2 0,-2-2 2 0,-3 2 0 15,0 0 2-15,-1 0-4 0,1 0 1 16,4 0 2-16,2 0-1 0,4 0 0 15,-5 0-2-15,3 2 2 16,-4 0 0-16,3-1-1 0,0 0 1 16,-2 0 2-16,1-1-2 0,-1 1-1 0,-1-1 1 15,0 0 1-15,1 0-1 0,-1 0 0 16,-2 0 0-16,3 0 0 0,-4 0 0 15,0-1 0-15,-2-1-1 0,0 1 2 16,2-1-1-16,1-1 0 0,2 2-1 16,-2-2 2-16,2 3-1 0,1-2 0 0,-3 0-1 15,-1 2 2-15,-3 0-1 0,-1 0-1 16,6 0 0-16,0 0 3 0,3 0-1 15,2-2-2-15,-3 2 1 0,4 0 0 16,-1 0 0-16,2 0 0 0,-1 0-1 16,1 0 2-16,0 0-2 0,0-1 0 0,0 1 0 15,0 0 1-15,0 0 0 16,0 0-1-16,0 0 0 0,0 0 0 15,-2 0-4-15,1 1-8 0,-1 4-1 16,2 3-9-16,0-2-19 0,0 1-11 0,8 0-11 16,1-1-38-16,1-3-159 0</inkml:trace>
  <inkml:trace contextRef="#ctx0" brushRef="#br0" timeOffset="-26707.7">16852 13062 10 0,'-1'0'93'0,"1"0"-45"0,-5 0-20 15,5 0 15-15,-2-2 8 0,1 1-15 0,-2-2-9 16,3 2 5-16,-2 0-7 0,1 1-5 16,-1 0-6-16,2-1 1 0,-5 0-2 15,5 1 0-15,-3 0 1 0,0-1-3 16,0 0 7-16,0 1-3 0,2-1-3 15,-3 1 1-15,3 0-1 0,-1 0 1 16,1 0-1-16,-1 0 0 0,1-1-2 16,1-1 1-16,0 2-9 0,0 0-3 15,1 0 1-15,10 0 0 0,1 0 6 16,4 0-2-16,1-1-1 0,3 0 1 0,2-1 0 15,4 0 0-15,2 1 1 0,2 0 0 16,1 1-1-16,1-2-5 0,1 2 3 16,-1 0 0-16,-2-2-2 0,-4 2-1 15,0-2 2-15,-7 1 1 0,-2 1-3 16,-6 0 0-16,-3 0 2 0,-4 0 0 15,1 3-3-15,-2-1 1 0,2 4 1 0,-1 1 1 16,3-2-1-16,0 1-1 16,3-1 2-16,1-3 0 0,1-1 0 15,3-1-2-15,-1 0 3 0,-3 0-2 16,-1 0 0-16,-7-1 0 0,1 0 0 0,-4 0 2 15,0 1-1-15,0-1-1 0,0-1-1 16,0 2-1-16,0 0-4 0,-3 0-6 16,0 0-16-16,0 0-16 0,-2 0-20 15,1-4-35-15,-4 0-171 0</inkml:trace>
  <inkml:trace contextRef="#ctx0" brushRef="#br0" timeOffset="-25808.65">16477 12723 0 0,'-3'2'8'15,"1"-2"98"-15,-1 0-59 0,0 1-8 16,0 0-3-16,0 1-4 0,-2-1 0 15,1 0-2-15,-3 0-3 16,1 0 1-16,-1-1-10 0,-1 3-1 0,0-1 1 16,0-1-3-16,4 1 0 0,1-2 1 15,-2 0-3-15,2 0 6 0,0 1-3 16,0-1-4-16,-1 0 3 0,3 0-2 15,1 0-1-15,0 0 1 0,0 0-1 16,0 0-4-16,0 0-3 0,0 0 4 0,0 0-2 16,0 0-1-16,5 0-1 0,7 0 6 15,3 0 0-15,6 0-3 0,3-3-1 16,6 1-3-16,4-1 2 0,5-1-1 15,4 0-2-15,5 1 0 0,3 1 1 16,7 1-5-16,1 0 7 0,4 1 0 16,1 0-2-16,-1 0-2 0,2 0-2 15,1 2 1-15,-3 0 0 0,-4 0 0 16,-2-1-3-16,-1 2 1 0,-2-3-1 15,-4 0-1-15,1 0 2 0,-3 0-1 0,-1 0 1 16,-1 0 2-16,-2-2-2 0,-2 0 0 16,-5-1 2-16,-2 2-1 0,-2-3-1 15,-2 2 1-15,2-2 1 0,-1 0 0 16,-2 0-2-16,-2-1 0 0,-7 2 2 15,-2-2 0-15,-7 3-2 0,-4 2 0 16,-8 0 2-16,0 0 1 0,0 0-1 16,0 0 1-16,-2 0 1 0,-8 0-3 15,-3 0-1-15,-2 0-1 0,-1 0 4 16,2 3-4-16,0 0-6 0,3 0-9 0,2 0-11 15,3 0-20-15,1 0-6 0,4 0-28 16,-2-3-88-16</inkml:trace>
  <inkml:trace contextRef="#ctx0" brushRef="#br0" timeOffset="-24368.56">17175 13154 8 0,'-2'0'5'0,"1"0"2"0,1 0-6 15,0 0 1-15,0 0 5 0,0 0 67 0,-4-1-35 16,3-1-26-16,-4 2 9 0,2-1-2 16,-1 0-4-16,0 1-4 0,0-2-3 15,-1 1-2-15,0 0 4 0,1 0 6 16,-1 0 0-16,2 0-7 0,2-1 2 15,-1 1 2-15,-3-1 9 0,4 1 0 16,-1 1-3-16,2-1-1 0,-1 0 0 16,1 0 0-16,-2 0 3 0,1 0-2 15,-1 1-2-15,2 0-1 0,0 0 2 16,0 0-4-16,0 0-6 0,0 0-5 0,0 0 0 15,0 4 2-15,0 4 9 0,0 2-7 16,0 2 1-16,0 0 1 0,0 3-4 16,0 2 1-16,0 2-2 0,0 3 1 15,0 0-5-15,0 1 0 0,0 3 1 16,0-1 1-16,0 2 1 0,-2 0 1 0,2-1-3 15,0 1 1-15,0 4-1 16,0 4-1-16,0 3-1 0,0-2 18 16,0-5-11-16,0-8-7 0,2-5 0 15,3 3 2-15,-2 3 0 0,-2 2-2 0,1-2 18 16,-1-4-11-16,3-3-9 0,0-6 2 15,2-1 1-15,1 5 0 0,-1-1 1 16,0 0-2-16,-1 1 10 0,-2-3-8 16,-3-2-1-16,3 0 0 0,-2-1-1 15,-1 3 2-15,2-1-1 0,-1 2-2 0,-1 3 1 16,0 0 2-16,0-1 2 0,0-4-5 15,0-4 0-15,4-1 3 16,-4 0-1-16,1 1-1 0,-1-4 0 16,0 0-1-16,0 2 1 0,0-3 0 0,0 1 2 15,0 1-2-15,0 1 1 0,0 0-1 16,0 1 0-16,0 0 1 0,-1-1-1 15,-3-2 0-15,4-1-1 0,0-2 2 16,0 2-2-16,0-2-2 0,0 0-7 16,0 0-2-16,0-2-7 0,8-7-11 0,3-7-27 15,1-3-29-15,-2-10-68 0</inkml:trace>
  <inkml:trace contextRef="#ctx0" brushRef="#br0" timeOffset="-19923.31">20060 11779 0 0,'0'-4'85'0,"0"1"-28"15,0-1-7-15,0 0 2 0,0 1-14 0,0-4-6 16,0 2-5-16,-2 1-5 0,1 0 0 16,1 1-3-16,0 1-1 0,0 1-2 15,0 0-7-15,-2-1-3 0,2 0 8 16,0 0-1-16,0-1-3 0,-1-1 4 15,-2 1-1-15,-1 0-4 0,0-1-1 16,-2 2-4-16,1-3-1 0,-6 3 0 16,2 0-3-16,-1-1 1 0,0-1-1 15,-4 1 1-15,-3-1-1 0,0 0 1 16,-4 0 2-16,1 0-1 0,-5 2-1 15,-2 2 1-15,-3 0-1 0,-4 0 1 0,-5 3-4 16,0 5 2-16,-1 0 2 0,0 1-2 16,3 3-1-16,-1-2 2 0,3 4 0 15,-2 1 1-15,-1 1-4 0,3 5 5 16,1 0 5-16,3 1-4 0,3 4-1 15,1 2 3-15,1 4-1 0,0 4 1 0,-4 2-2 16,1 3 1-16,-1 5 2 16,-1 1-1-16,3 2 0 0,2 0-1 15,7-3 0-15,7-3-3 0,4-3 0 16,5 2 2-16,3 2 0 0,0 3-2 0,6 1-1 15,2 1 1-15,1 0-1 0,1 0-1 16,4-2 0-16,4-3 1 0,2 1 2 16,7-3-3-16,-2-1 0 0,4-1 0 15,2-2 2-15,3 0-1 0,3-2-1 16,2-1-2-16,6-5 4 0,3-6-1 0,8-6-5 15,3-7 0-15,3-2 3 16,-2-1 0-16,4-2-2 0,-5-5-1 16,1-1 2-16,-1-6-8 0,3-4 8 15,2-4 2-15,4-2 1 0,0-2-1 0,0-5-1 16,-2-1 2-16,-1-4 1 0,-5-2-2 15,-3-2 0-15,-4-3 3 0,-5-4-2 16,-7-5 2-16,-6-3-4 0,-5-5 3 16,-2-5-1-16,-7-2 0 0,1-3-2 15,-5 0 2-15,-6-3 2 0,-3 2-1 0,-7 3 0 16,-1-2-2-16,-3 0 5 0,-11 0 1 15,-8-1-3-15,-5 5-1 0,-8 4 2 16,-6 4-4-16,-6 3 0 16,-9 5 1-16,-4 7-1 0,-10 3-1 0,-3 6-1 15,-4 10 0-15,1 5-1 0,1 6-8 16,10 5-14-16,12 0 4 0,12 10-9 15,11 3-24-15,4-4-77 0</inkml:trace>
  <inkml:trace contextRef="#ctx0" brushRef="#br0" timeOffset="79781.39">19247 7949 301 0,'-203'67'-275'15</inkml:trace>
  <inkml:trace contextRef="#ctx0" brushRef="#br0" timeOffset="125977.04">19421 14966 70 0,'0'0'22'15,"0"0"2"-15,-1 0 3 0,-1 0-2 16,-1-1 0-16,1 0-3 0,1-1-1 15,-1 1-1-15,1-1-3 0,-1-1-3 0,2 2 2 16,-1-2-6-16,-2 3-2 0,-1-1-1 16,4-1-1-16,0 2-4 0,0 0 1 15,0 0-1-15,0-1 1 16,0 1-1-16,0 0-1 0,0 0 10 0,0 0 3 15,0 0 1-15,0 0 3 0,-3 0-2 16,2 0-6-16,-1 0-7 0,-1 0 3 16,2 0-3-16,-1 0 4 0,2 0 0 15,0 0-2-15,-2 0 0 0,2 0 5 16,0 0 0-16,0 0 0 0,0 0 2 0,0 0-1 15,0 0 1-15,0 0-2 0,-3 0-2 16,2 2 0-16,-1-1-2 0,2 0 1 16,-1 2-2-16,1-1-2 0,-3 4 2 15,1 1-3-15,2 2 4 0,-1 2-2 16,-1 2-3-16,2 3 3 0,0 1 8 15,-2 2-9-15,2 2-1 0,0-1 0 16,-1 0-1-16,1 1 2 0,0 0-2 16,0 0 1-16,0 2-1 0,0-1 1 15,0 2-1-15,0-1-1 0,0 1 2 0,0 2 0 16,0 5-2-16,-3-1 0 0,1-2 9 15,1-3-4-15,1-3-5 0,0 1-1 16,0 2 2-16,0-5 1 0,0 2 4 16,0-8-5-16,0-1 1 0,0-1-1 15,0-2-2-15,0-2 2 0,0 0-1 16,0 0 2-16,0 1-2 0,0-3 0 15,0 0 2-15,0-1 0 0,0-1-1 16,0 2 0-16,0-3 1 0,0 1 1 16,0-4-5-16,0 1 2 0,0-1 1 15,0 0 0-15,0 0-1 0,0 0-1 0,0 0 2 16,0 1 0-16,0 0-2 0,0 0 0 15,0 3 1-15,0 1 2 0,0 1-2 16,0 1 0-16,0 1 1 0,0-2 1 16,0 3-2-16,0-1-1 0,0 0 2 15,0-3 0-15,0-2-2 0,0 0 1 16,0-1 1-16,-2 1 0 0,1 0-1 15,-1-1 0-15,0 0 2 0,1 1-2 16,-1-1 0-16,2-1-1 0,-1 1 2 16,1 0-1-16,0-1 0 0,-2 2-1 0,2 1 1 15,0 2 1-15,0 2-1 0,-1 4-1 16,-2 3 2-16,-1-3 0 0,1-1-1 15,3-2-1-15,-1-3 1 0,1 0 0 16,0 1 0-16,0-2-1 0,0 1 2 16,0 1-1-16,0-3-1 0,0 2 1 0,0 3 1 15,0 1-1-15,0-3 0 16,0-1 1-16,0-4-2 0,0-1 1 15,1-1-3-15,2 0 3 0,-1 0 0 16,1 0 0-16,-1-2-2 0,-1-3 1 0,1-1 0 16,-2-1-2-16,0 1 0 0,0 1-4 15,0 2 1-15,0 1-1 0,0 2-1 16,0 0-9-16,0 0-12 0,0-1-21 15,0 1-29-15,0 0-24 0,1-1-41 16,-1 0-61-16</inkml:trace>
  <inkml:trace contextRef="#ctx0" brushRef="#br0" timeOffset="127069.09">19378 15961 165 0,'-2'0'40'0,"-1"0"2"0,3 0 0 0,-1 0-5 15,-1 0-2-15,2 0-7 0,-2 0-7 16,2 0 0-16,0 0-1 0,0 0-4 16,0 0 0-16,0 0 0 0,0 0-1 15,0 0-1-15,0 0-1 0,0-2-5 16,5-2 0-16,0-1 0 0,-1 0-1 15,6 0-1-15,-3-1 0 0,4-1-1 16,2 1 0-16,1-1-3 0,0-1 0 16,0 1 2-16,1 2 1 0,-1-1 2 15,1 3-1-15,3-2-1 0,-3 3-2 0,4 0 1 16,-1 2-2-16,-2-1 2 0,1 1-2 15,-2 0 2-15,-1 0 0 0,0 0-4 16,-1 5 0-16,-1 1 0 0,2 2 1 16,0 2-2-16,0 2 1 0,-2 0 0 15,1 0 1-15,-6 0 0 0,1 1-1 16,-2 1-1-16,-3 2 3 0,-3 1 1 15,0 1-3-15,-3 0 1 0,-4 0 1 16,-3 0 1-16,-4 0-3 0,0 0 0 16,-3 0 3-16,0-1-1 0,0-2 0 0,-3-2 0 15,3-1 2-15,-3-2-4 0,3-2 1 16,-2-3 0-16,1 0 2 0,2-4-3 15,4 1 1-15,1-2-1 0,5 1 1 16,-1-1 0-16,4 0-1 0,2 0 1 16,1 0 0-16,0 0-1 0,0 0-4 15,3 3-2-15,5-3 7 0,4 0 0 16,0 0-2-16,4 0 2 0,-2 0 0 15,1 0-1-15,-1 0-1 0,-1 0 1 16,-1 0 1-16,-1 1-1 0,-2 2-2 16,2 2 2-16,-1 3 1 0,-1 0-1 0,2 4-2 15,0 1 2-15,1 3 0 0,2 0 1 16,-3 3-7-16,0 0 5 0,-2-2-10 15,-1 0 9-15,-4 0-2 0,-1-1 2 16,-3-2 2-16,0 0 1 0,0-3 0 16,-7-2 0-16,-6 2 2 0,-2-3 3 0,-2 0-2 15,-2-3 6-15,0-1-3 16,1-2 1-16,-4-2 2 0,2 0-2 15,-3 0 0-15,1 0-2 0,-1 0-5 16,1-4 3-16,2 1-1 0,1 1-3 0,1 0 0 16,5 2 1-16,4 0 0 0,4 0 0 15,1 0-4-15,2 2 0 0,1 6-2 16,1-2-11-16,0 0-5 0,0 0-11 15,0 0-19-15,1-1-19 0,1-2-39 16,-2 0-105-16</inkml:trace>
  <inkml:trace contextRef="#ctx0" brushRef="#br0" timeOffset="127989.15">19734 15622 38 0,'-6'0'26'0,"-2"-2"0"16,1 0 64-16,-3 0-41 0,3-2-11 15,-1 2-10-15,-3 0-4 0,0-2 1 16,-3 3-1-16,-3 0-3 0,0 1-7 16,-6 0 5-16,1 0-3 0,-4 2-2 15,-4 5-4-15,-2 4 11 0,-2 3-4 0,-5 3-4 16,2 2 4-16,-2 3-2 0,-1 3 4 15,-1 7-8-15,-2 4 2 0,-1 5 4 16,4 5 1-16,1 3-8 0,5 5-4 16,5 5 1-16,4 3-5 0,9 3 4 15,6 3-4-15,5 4 2 0,5-2-3 16,0-2-2-16,9-2 1 0,5-7 1 15,5-1 0-15,3-3-1 0,2-4-1 16,3-3 3-16,2-6-2 0,-1-8-1 16,8-7 1-16,-2-3-1 0,5-10 0 0,-1-5-4 15,6-8 0-15,-1-2-9 0,2-12-4 16,5-5 3-16,-4-6 9 0,4-2 5 15,1-3-1-15,0-3-10 0,-4 2 10 16,-5-1 2-16,-7 1-7 0,-7 0 4 16,-3-1 2-16,-6 0 1 0,-1-1 2 0,-5-1-1 15,-1-2-1-15,-6-1 5 16,-3-4 8-16,-3-8-7 0,0-6-1 15,0-4 0-15,-4-10-4 0,-6-1-2 16,-1-8-1-16,-1-6 0 0,-3 3-3 0,-3 4-5 16,-5 10-7-16,-8 13 11 0,-6 15-1 15,-3 13-7-15,-5 13-11 0,1 12 2 16,6 10-26-16,5 16 18 0,10 7-29 15,4 1-168-15</inkml:trace>
  <inkml:trace contextRef="#ctx0" brushRef="#br0" timeOffset="129412.23">19542 16908 27 0,'2'0'39'0,"2"0"-39"0,-2 0 119 16,-2 0-36-16,0 0-26 0,0 0-17 15,0 0-17-15,0 0-3 0,0 0 1 0,0 1-5 16,0 4-1-16,0 2 5 0,0 1-5 15,0 3-3-15,0 0-6 0,0 2-1 16,0 3 5-16,0 4-1 0,0 1 2 16,0 3 2-16,0 4-3 0,0 2-3 15,0-1-1-15,0 2-1 0,0 2 1 16,0-2-3-16,0 1-5 0,0-1 4 15,0 0-1-15,0-3 0 0,0-3-2 16,4 2 2-16,0 1 1 0,-4 3-2 16,3-3 1-16,-3-2 0 0,0-6 1 15,3 1-2-15,-3 3 0 0,0 0 5 0,0 1 9 16,0-2-12-16,0 0-2 0,0 3 2 15,0-2 13-15,0-3-12 0,0-3-4 16,-2-1 2-16,1-2-1 0,1-1 7 16,0-2-9-16,0-6 3 0,0 1 0 15,0-3-1-15,3-3-1 0,-2-1 0 16,-1 0 3-16,2 0-2 0,-2 0 1 15,0 0 2-15,0 0 1 0,0 0 1 16,0 0-2-16,0-2-2 0,0 0 0 16,0 1 0-16,0 0 0 0,0 1-3 0,0-1 4 15,0 1-3-15,0 0 1 0,0 0 0 16,0 0 2-16,0 0-3 0,0 0 1 15,0 0 1-15,0 0 2 0,0 0-2 16,0 0-1-16,0 0 1 0,0 0 0 16,-2 0-1-16,-1 0-1 0,2 0 3 15,1 0-1-15,0 0-1 0,-2 0-1 16,1 0 1-16,-3 0 1 0,4 0-2 15,-1 0 0-15,-4 0 0 0,5 0 2 16,-1 0-2-16,1 0-1 0,-2 0 1 0,-1 0 2 16,3 0-2-16,-2 0 0 0,1 0 1 15,1 0 1-15,-3 0-1 0,3-1-2 16,-2 1 2-16,2 0 1 0,-3 0-2 15,0 0-1-15,2 0 1 0,-3 0 1 16,0 0 1-16,1 1-3 0,-2 0 3 0,0 0 0 16,1 0-1-16,2 0-1 0,1-1 2 15,-1 1-2-15,2-1 1 16,-1 1 2-16,1-1-2 0,0 0-1 15,0 0 1-15,-2 0-1 0,0 0 2 0,2 0 0 16,-3 0-1-16,3 0-1 0,0 0 2 16,-1 0 1-16,-1 0-2 0,2 0-1 15,0 0 2-15,0 0 0 0,0 0-2 16,0 0 0-16,0 0 1 0,0 0 1 15,0 0-1-15,0 0 0 0,-1 0 1 0,1 0 0 16,-2 0-2-16,2 0 0 0,0 0 2 16,-1 0 0-16,-1-1-2 0,0 1 1 15,2 0 0-15,-1 0 1 16,1 0-3-16,-2 0 1 0,1 0 1 0,-2 0 1 15,3 0-3-15,-3 0 1 0,3 0 0 16,0 0 2-16,0 0-2 0,0 0 3 16,-2 0-2-16,2 2-2 0,-1-2 3 15,1 3-6-15,-2-1-1 0,0-1-5 16,-1 1-8-16,3-2-13 0,0 0-9 0,0 0-23 15,0 0-10-15,0 0-33 0,0 0-82 16</inkml:trace>
  <inkml:trace contextRef="#ctx0" brushRef="#br0" timeOffset="133385.44">15234 16308 13 0,'0'0'22'16,"0"0"-3"-16,0 0-7 0,0 0-2 16,0 0-5-16,0-1-5 0,0 0-2 15,0 1 3-15,0 0-2 0,0 0 3 16,0 0 37-16,0 0-27 0,0 0-14 15,0 0 28-15,0 0-14 0,0 0-8 0,0 1-4 16,0 2 0-16,0-1-1 0,0 0-4 16,0 0-18-16,0-2-16 15,0 1-3-15,0 1 13 0,0-2 18 16,0 2 9-16,0-2 5 0,1 0 3 0,-1 1 21 15,0-1 9-15,0 1 0 0,0-1-8 16,2 0-4-16,-2 1 11 0,0-1 5 16,0 0-16-16,0 0 1 0,0 0-2 15,0 0 3-15,0 0-10 0,0 0-4 16,0 0 1-16,0 0 0 0,0 0 0 0,0 0-2 15,0 0-2-15,0 0-5 0,0 0 1 16,0 0 1-16,0 0-3 0,0 0 1 16,0 0-1-16,0 0-1 15,0 0-2-15,0 0 5 0,0 0-1 0,0 0-1 16,0 0 0-16,0 0 4 0,0-1-3 15,0 1 3-15,0-1-1 0,-2 0 3 16,1 0-4-16,1-3 0 0,0 1-4 16,0-4 1-16,0 2-1 0,0-4-2 15,0 0 2-15,0 0 1 0,0 0 0 0,1 0-2 16,1 1-1-16,-2 0 4 0,1-1 0 15,1 1-2-15,1 0 1 0,-2 0 2 16,1 0-3-16,1 1 2 0,0-2-1 16,0 1 3-16,0-2 0 0,4 1-3 15,-1-2 1-15,0 0 3 0,2 2-6 16,-4-2 1-16,3 0 1 0,-3 2 0 15,1-2 2-15,0 0-3 0,-1 2 1 16,1-2 0-16,0 3 1 0,-1-1 0 16,2 0-1-16,1 0 0 0,-1 0 1 0,-2 0-3 15,1 1 2-15,0-1 0 0,-1 3 0 16,0 0-1-16,-1 1-1 0,0-1 2 15,1 2-1-15,1-1-2 16,0 2 1-16,-1 1 2 0,3-2-3 0,-1 0 2 16,1 0-2-16,1-1 3 0,2 0-2 15,-1-1 1-15,2 3-2 0,-2-1 3 16,-1-1-1-16,-1 4 0 0,3 0-1 15,-2-1 1-15,-2 2 0 0,3 0 0 16,-3 0 1-16,2 0 1 0,-2 4-4 16,0 0 1-16,1-1 1 0,0 4 1 0,1-3 0 15,-2 2-2-15,2-1 0 0,0 0 1 16,0-1 1-16,-2 0-3 0,2 1 3 15,-2-1 0-15,-2 3-1 0,4 0 0 16,-2-1 2-16,-1 3 0 0,1-1 1 16,-3 1-1-16,2 3-4 0,-4-3 5 15,3 3-1-15,-1-1-1 0,0-2-1 16,0 0 2-16,0 1-3 0,0 0 1 15,2-1 1-15,-2 1 0 0,1 1 0 16,-2-2-1-16,1 1 0 0,0 0 2 0,-3-1-1 16,3 2-2-16,-3 0-2 0,0 0 4 15,0 0 0-15,3 1-1 0,-3-1 0 16,0-1 0-16,2-1 1 0,-2-2-2 15,0 0 1-15,2 0 0 0,-1 1 0 16,2-1-1-16,0 2 0 0,0-2 1 0,2 1-1 16,-5 0 1-16,3 3-2 15,0 0 3-15,-1-1-2 0,2 0-1 16,-2-2 1-16,1 2 2 0,0-2-1 15,-1 2-3-15,-1-2 3 0,2-1 1 0,-1-2-3 16,0 1 0-16,-1-1 1 0,2 0 2 16,-1 2-2-16,1-3-1 0,-2 0 2 15,4 2 2-15,-3-1-3 0,2 2 1 16,-2-1 1-16,2 1 1 0,1-1-5 16,-2 1 4-16,0-1-3 0,0-1 3 15,0 1-2-15,2 0-1 0,0 0 2 0,-1 0 2 16,1 0-3-16,0 0-1 15,1-3 2-15,0 2 1 0,0-1 0 16,2 0-2-16,-2-1 1 0,0-1 1 0,1 1-2 16,0-1-1-16,0-1 2 0,-1 0 0 15,-2-1-1-15,3 0 0 0,-1 0 0 16,-3 0 2-16,5 0-1 0,-2 0-2 15,2 0 2-15,1 0 6 0,-1-1-5 16,-1-2-2-16,3 1 1 0,-4 0-2 0,2 0 1 16,-2 0-1-16,2-1 1 0,1 0 2 15,-4 1-2-15,-1 0-1 0,3 1 1 16,-3-2 3-16,-1 1-3 15,2-3-2-15,1 0 4 0,0-1-1 16,-1-1-1-16,0 0-1 0,1-2 2 0,-2 0 0 16,3-2-2-16,-1 0 0 0,-1 2 1 15,-2-3 0-15,0 2-4 0,-2 0 5 16,-1 0 0-16,0 2-3 0,0 1 2 15,0 0 0-15,0 0 0 0,0 1 2 16,0-1-2-16,0 0-1 0,0-1 1 0,0-2 1 16,0 2-1-16,0-2-1 15,0-2 0-15,0 0 3 0,0 0-2 16,0 0-2-16,0 0 2 0,0 4 1 15,0-1-1-15,0 2-1 0,0-2 1 0,0 5 2 16,0-3-3-16,0 2 0 0,0-1 2 16,0-1 0-16,0-1-1 0,0 3-2 15,0-3 3-15,0 1 0 0,2 0-2 16,-1 1 0-16,-1 1 2 0,2 0 0 15,-1-1-2-15,1-1 0 0,0-1 2 0,1 0-1 16,-2 0 0-16,2 0 1 0,0 2-3 16,1-3 3-16,-1 2-2 0,-2-1 3 15,2 0-4-15,0 1 3 0,0-2-2 16,-1 2 3-16,1 0-4 0,0-2 3 15,-1 1-1-15,2 0 1 0,0-1-3 16,0 0 3-16,-2 3-1 0,2-3-1 16,-4 2 1-16,5 1 1 0,-3-1-1 15,-1 2-1-15,4 1 2 0,-5-2-1 16,4 0 0-16,-2 1-1 0,1 0 1 0,2 2 1 15,-2-2-2-15,1 0 3 0,3-2-2 16,-3 0-2-16,3 3 2 0,-1-2 2 16,0 1-2-16,-1-2-2 15,-1 4 4-15,2-1-2 0,-1 1-2 0,1 1 2 16,1 0 2-16,-4 2-2 0,1 0-2 15,-1 0 2-15,0 0 2 0,4 0-2 16,-3 0 0-16,1 2-2 0,1 1 4 16,3 0-2-16,-1-1-2 0,2 0 4 15,0-1-3-15,4 0 1 0,-3 1 1 0,2-1-1 16,-1 3 0-16,-4-2-1 0,-1 1 2 15,3 3 1-15,-4 1-4 0,-1 0 2 16,-2 2 2-16,0 0-1 0,0 0-2 16,-1 2 1-16,2 0 1 0,-1 0 0 15,0 2-2-15,0-2 0 0,2 2 2 16,-3 1 0-16,2 0-1 0,-1 1-1 15,1 1 3-15,-3 0-2 0,4-1 0 16,-4 2 0-16,2-3 1 0,0 3-1 16,-1-1 0-16,-2 0 0 0,2 1 1 15,1-1 0-15,-3-1-2 0,1 1 1 0,1-1 1 16,-2-1 1-16,0 1-3 0,3-2 2 15,0 1 0-15,2-2-1 0,-1 0-1 16,4-1 1-16,-2 0 5 0,0 0-3 16,2 1-2-16,0 1 0 0,0 0 2 15,1-1-2-15,0 2 0 0,1 0 0 16,2-1 1-16,-4 2 1 0,4-3-3 15,1 1 1-15,-1-2 1 0,-1-2 0 16,4 0-3-16,5-5-1 0,2-4-5 16,5 0-20-16,2-11-22 0,5-6-38 0,-3-5-89 15</inkml:trace>
  <inkml:trace contextRef="#ctx0" brushRef="#br0" timeOffset="136338.63">16452 15586 55 0,'0'0'55'0,"0"0"-14"0,-1 0-5 16,-1 0 26-16,-1 0-28 0,1 0-8 15,2 0 0-15,-1 0 0 0,-1 0-9 16,2 0-2-16,0-1 1 0,-1-1 1 15,-1-2-3-15,2 1-5 0,-3-1 4 16,2 2-3-16,1-2 0 0,0-2-4 16,0-1 1-16,0-1-1 0,0-2-2 15,0-1-2-15,0-1 4 0,0-1 1 16,0-4-6-16,0 1 6 0,0-1 0 15,0-3 4-15,0 1-10 0,0-1 4 16,0-3 2-16,0 0-4 0,0-3-2 0,-2 1 0 16,1-1 0-16,-1 0 2 0,0 4 0 15,1-5-1-15,1 5 2 0,0 2-1 16,0-1-2-16,0 5 0 0,0 2 1 15,0 3 0-15,0 3 0 0,0 0 0 16,0 1 0-16,0 1 0 0,0 1-2 0,0 0 1 16,0 2 1-16,0 0-3 15,1 2 2-15,-1 1-1 0,0-1 2 16,0 1-1-16,2 0-2 0,-2 0 3 15,0 0 2-15,0 0 1 0,0 0 1 0,0 0 0 16,0 0-1-16,0-2-3 0,0-2-2 16,0 2 1-16,-2 0 3 0,1 0-2 15,-1 2 1-15,2 0 2 0,0-1-2 16,0 1 1-16,0-1-6 0,0 1 14 15,0 0-13-15,0 0 1 0,0 0 1 0,0 0-1 16,0 0 0-16,0 0 0 0,0 0-3 16,0 0 0-16,0 0 3 15,7 0 1-15,0 0-1 0,1 0 0 16,6 0 1-16,-2 0 0 0,2 0-2 0,2-1 0 15,-2 0 2-15,0 1 0 0,6 0-2 16,-3-1 1-16,6 1 1 0,0-3 1 16,-2 2-4-16,0 0-6 0,-1 1 19 15,-1 0-11-15,0 0-1 0,-1 1-1 16,1 3 4-16,-2-3-2 0,5 0-2 0,-1-1 1 15,1 0 4-15,0 0-3 0,-1 0 0 16,0-3-2-16,-4-1 4 0,-2 1-1 16,-1 2-10-16,-1 1 13 15,-3 0-2-15,0 0 0 0,-1 0 3 0,2 0-16 16,1 0 20-16,-1 1-12 0,5-1 3 15,-2 0-2-15,1 1 2 0,1-1-1 16,1 0 0-16,3 0 0 0,-5 0 2 16,1 2-1-16,1-2-2 0,-2 1-1 15,-1 0 3-15,0 0-1 0,0 1-1 0,-1-2 1 16,-3 1 2-16,3-1-1 0,-1 0 1 15,-2 1-1-15,0-1-1 0,0 2 1 16,-1-1 1-16,-1-1-1 0,3 0-1 16,-1 0 1-16,1 0-1 15,2 0 3-15,-1-1-4 0,-1-1 2 0,1-2 2 16,2-2-2-16,0 1-8 0,0 0 13 15,2 0-4-15,-1 1 0 0,-1 0-2 16,-1-1 1-16,-1 3 2 0,0-1-2 16,-2 2-2-16,1 0 2 0,-1 0 2 15,0 1-2-15,2 0-2 0,-1 0 2 0,-2 0 2 16,4 0-2-16,-6 0-2 0,3 0 4 15,-1 0-2-15,-1 0-1 0,1 0 2 16,-1-1-1-16,4 1 0 0,1-2 0 16,1 0 0-16,-2 1-2 0,0-1 4 15,1 0-2-15,-1 0-2 0,2-1 2 16,-1 1 1-16,-3 0-1 0,1 0 1 15,-1 2-4-15,-3-2 2 0,1 2 0 16,-2 0 2-16,2 0-1 0,0 0-1 16,1 0 2-16,-1 0-1 0,1 0 0 0,2 0-1 15,-3 0 2-15,3 0-2 0,-1 0 2 16,1 0-2-16,3 0 0 0,-1 0 2 15,-3 0 0-15,3 0-3 0,-1 0 2 16,-2 0 0-16,0 0 1 0,3 4-2 16,-2-2 1-16,0-1 0 0,-2 1-2 15,3 0 2-15,-1-2-2 0,0 0 2 16,1 1 1-16,2-1-4 0,-1 0 0 15,-1 0 3-15,-1 0-1 0,0 0 0 16,1 0 0-16,1 0 1 0,-1 0 1 0,-1-3-2 16,0 2 0-16,0 0 3 0,1-2-2 15,-4 1-1-15,1-1 2 0,-1 3-1 16,-2 0 0-16,0 0-1 0,-1 0 1 15,-2 0 0-15,0 0 0 0,0 0-1 16,3 0 0-16,4 0 3 0,1-1-2 16,1-2 1-16,2 1-2 0,0-1 3 15,1 0-3-15,-1 0 1 0,2-1-1 16,-2 1 3-16,1 0-2 0,1 2-2 15,-1-1 2-15,1 0 1 0,-4 2-1 0,1-2-1 16,-1 2 1-16,-4 0 1 0,1 0-2 16,-1 0-1-16,-2 0 3 0,0 0 0 15,-3 0-1-15,3 1-2 0,1 0 3 16,0-1 1-16,4 0-2 0,-1 0-1 15,2 0 2-15,2 0 0 0,-2-4-1 0,2 2-2 16,-3-1 4-16,2 1-1 16,-1-2-2-16,0 2 0 0,1-1 2 15,-2-1 0-15,-2 3-1 0,-1 0 0 16,-1-1 0-16,-2 2 1 0,4-1-1 15,-1 0-1-15,0 0 6 0,3 0-4 0,-2 1-1 16,0-1 1-16,1 1-2 0,-3-2 2 16,4 1-1-16,3 1 0 0,-1-2 0 15,-1 0 0-15,-1 2 0 0,-2-3 0 16,0 2 0-16,1 1 0 0,-2 0 0 15,-1 0 0-15,-1-1 0 0,1 1 0 0,-1 0 0 16,0 0 0-16,2 0 0 16,3 0 2-16,-4 0-1 0,1 0-2 15,-2 0 1-15,-1 0 1 0,0 0-1 16,2 0-1-16,0 1 1 0,2 0 0 0,0 2 1 15,1-3-1-15,-3 2 0 0,1-2 1 16,0 2-1-16,-2-2-1 0,0 1 2 16,2 1 0-16,0-1-2 0,-2 2 0 15,2 0 2-15,-4-3 0 0,2 2-1 16,-1-2-1-16,0 0 1 0,-1 2 1 0,3-2-1 15,2 0-1-15,-3 2 2 0,2-2-1 16,-2 2 0-16,2 0-2 16,-2 0 3-16,0-1 1 0,2 1-3 15,-6 0-1-15,1 0 2 0,-2 1 2 0,2-1-3 16,-1 0-1-16,-1 0 3 0,-1 3 0 15,4-1-2-15,-1 0 0 0,3 2 1 16,-2-1 1-16,-2-3-2 0,1 3-1 16,2-2 1-16,-4-1 2 0,4 3-2 15,-2-4 0-15,-1 1 2 0,-1 0 0 0,2 1-2 16,-1-1 0-16,2-2 2 0,3 0 0 15,0 0-2-15,3 0 2 0,-4 0-1 16,0 0 0-16,-1 0 0 16,-2 0 0-16,2 0 0 0,-5 0 2 0,0-2-4 15,1 2 2-15,-1 0 4 0,0 0-1 16,0 0-4-16,0 0 1 0,0 0 2 15,0 0-2-15,0 0-2 0,0 0-8 16,0 0-7-16,0 0-19 0,0 0-15 16,0 0-50-16,-1 0-165 0</inkml:trace>
  <inkml:trace contextRef="#ctx0" brushRef="#br0" timeOffset="139094.79">16361 16956 128 0,'0'-2'37'0,"0"0"24"0,0 2-10 15,0 0-24-15,0-1-3 0,0 1 3 16,0 0-11-16,0-1-7 0,0 1-2 15,0 0 5-15,0 0 2 0,0 0 2 16,0 0-4-16,0 0 0 0,0 0 1 16,0 0-7-16,0 6 2 0,3 3 9 0,-2 4-2 15,1 2-9-15,-2 0 1 0,0 3-2 16,0 0 2-16,0 0-2 0,3 1-3 15,-1 1 4-15,-1 1 1 0,-1 0-2 16,0 3 0-16,3 1 0 0,-1 0 2 16,-1 1-1-16,2-3-1 0,1 0-1 15,0-3-2-15,-1 0-1 0,4 1-1 16,-4-2 2-16,0 0 1 0,3 1-2 15,-1 1 0-15,-4 0 1 0,5-1 3 16,-4 2 2-16,1-1-7 0,2 0 3 0,-1-1-1 16,-1-2 0-16,0 1-3 0,-3-2 4 15,2 1-1-15,-2-1-1 0,0-1 0 16,0 1 3-16,0 0-3 0,0 0 0 15,-2 0 1-15,-1-2-1 0,2 0 0 16,1-3 5-16,-2-1-6 0,2-3 1 16,0-1-1-16,0-1 2 0,0-1-3 15,0 0 2-15,0 0 1 0,0 0-2 16,0-1-1-16,0 1 2 0,2-1 1 15,-2 3-3-15,1-1 1 0,-1-1 1 0,0 0-1 16,0 3 1-16,0-2-2 0,0 5 4 16,0-1-2-16,0-1-1 0,0 1-1 15,0-2 2-15,0 0 1 0,0-2-2 16,0 2-2-16,0-2 2 0,0-1 2 15,0 1-2-15,0 0-2 0,0-1 4 16,0 3-1-16,0 1-1 0,0-2-1 16,-1 0 2-16,-1 0-1 0,2-4-1 15,0-1 2-15,0-1-1 0,0 0-1 16,0 0 2-16,0-1-2 0,0 0 1 15,0 0 0-15,0 0-2 0,0 1 2 0,2-1 2 16,-2 1-2-16,0 2 0 0,1-1 0 16,-1 1 1-16,0 2 0 0,0 2-1 15,0-2 0-15,0-1 0 0,0 1 1 16,0-3-2-16,0 0 1 0,0 0 0 15,0-2 0-15,0 1-1 0,0-1 0 0,0 0 1 16,0 0 0-16,0 0 0 16,0 0 0-16,3 0 0 0,-1 0 1 15,3 0-1-15,-2 0 0 0,0 0 0 16,2 0 0-16,-1 0 0 0,-1-2-1 0,2 1 2 15,3-1 0-15,-1-2-2 0,0 1 0 16,2 0 2-16,0-1-1 0,-1 2 0 16,3 0-1-16,0-2 2 0,0 1-1 15,1 0 0-15,2-1-1 0,-3-1 1 16,1 0 0-16,-3 3-2 0,2-2 1 0,2 1 2 15,-2 1-1-15,3 0-2 0,-4-1 1 16,4 0 2-16,2 0-1 16,-1-1-1-16,2 0 0 0,2-1-2 15,0 0-1-15,-4 0 3 0,4-1-4 0,-4 2 3 16,2-2 2-16,-3 3-2 0,3-1 0 15,-3 1 3-15,-1 1 0 0,2-1-2 16,-1 0 0-16,2 2 3 0,1 0-2 16,1-2-1-16,1 0 0 0,3-1 3 15,-1 0-2-15,-1 0-1 0,1-2 0 0,-1 2 2 16,-3 0 0-16,-2 1-2 0,1 1 0 15,1 0 2-15,-3 0 0 0,0 2-2 16,-3-1 0-16,-2 1 3 16,-1-2-2-16,2 1-1 0,-2-1 0 0,2 0 2 15,0-1 0-15,1 0-2 0,0-2 1 16,0 1 1-16,0-2-1 0,1 1-1 15,-1 0 1-15,-2 2 1 0,4-1-1 16,-5 0-1-16,4 2 1 0,-4-1 1 16,-2 2 0-16,0-1-3 0,-1 1 2 0,-2 0 1 15,-2-1-1-15,1 2 0 0,-2-1-1 16,1 1 2-16,1 0 0 0,3-1-2 15,-1 1 0-15,3-1 3 0,0 0-2 16,3-1-1-16,0-2 2 16,4 2 0-16,2-2 0 0,-4 2-2 0,2 0 1 15,-1-1 1-15,-3 2-1 0,1-1-1 16,-1-1 1-16,-3 2 1 0,1 0-1 15,-2 0-1-15,2 0 0 0,1-1 3 16,4-1-2-16,2-1-1 0,2 2 1 16,0-3 0-16,0 4 1 0,-1-3-2 0,-1 1 0 15,3 2 2-15,-3-3-1 0,1 3 0 16,-1 0-1-16,1 0 2 0,-2 1-1 15,3 0-1-15,1-2 1 0,-1 2 0 16,3-1 1-16,5 1-1 0,0 0-1 16,4-2 1-16,1 0 1 0,2-1-2 15,1-2 1-15,-2 4 0 0,5-3 1 16,-4 2-1-16,1 1 0 0,-2 0 0 15,-2 1 1-15,-2-1-2 0,2 1 1 16,-3 0 2-16,2 0-2 0,3 1-1 0,-1 2 1 16,1 0 0-16,3-1 1 0,-2-2-2 15,3 0 1-15,-3 0 0 0,1 0 0 16,-1 1 0-16,-2 1-1 0,-1 1 2 15,-1-1 0-15,-2 0-2 0,2 1 1 16,0-2 1-16,2 1-1 0,-1 1-1 16,2 2 1-16,2-2 1 0,-1 2-1 15,4 0-1-15,1-1 0 0,-1 0 2 16,-1 1 0-16,1-1-2 0,0-1 1 15,-1 0 1-15,1 0-1 0,0 0-1 0,-4-1 1 16,-1 2 1-16,0-1-1 0,-3-1-1 16,2 2 1-16,-2 0 1 0,-1-2-1 15,1 1-2-15,-1 0 3 0,1 0 0 16,-2 0-1-16,0 1-2 0,2-3 3 15,-3 1 0-15,3-1-1 0,-3-1-2 0,-2 3 3 16,-3-2 0-16,-3-1-1 16,-1 1-1-16,-5 1 1 0,1 1 1 15,-4 0-1-15,-4-1-1 0,1 1 1 16,-2 0 1-16,3-2-2 0,-1 1 0 0,1 1 2 15,0-3 0-15,-1 0-1 0,3 0-2 16,-2 0 3-16,-3 0 0 0,2-4-1 16,-4-1 0-16,-1-1 0 0,0-1 3 15,0 1-2-15,0-1-2 0,0 1 2 16,0 2 2-16,-6 1-3 0,1 0-1 15,1 0 2-15,-1 2-2 0,1 0 1 0,2 1 2 16,0 0-2-16,1-1-2 16,-2 1 4-16,3 0-11 0,0-1-10 15,0 1-10-15,-2-1-17 0,1-2-36 16,-1-1-100-16</inkml:trace>
  <inkml:trace contextRef="#ctx0" brushRef="#br0" timeOffset="141042.9">13882 16097 80 0,'0'-4'36'0,"0"0"-35"0,0-1 139 0,0-1-108 16,0-1 2-16,0 1 3 0,0 1-3 16,0 2 1-16,-2 1-6 0,1 1-6 15,-1 1-4-15,1-1-5 0,-1 1 0 16,-1 0 0-16,0 0-1 0,0 5-6 15,-4 3-2-15,6 4-2 0,-2 2 5 16,0 2-2-16,3 2 4 0,-2 1-2 16,1 0 1-16,1 2 0 0,0-3-4 15,0-2 1-15,0 1-1 0,0-4-1 16,0 0-3-16,0-1 3 0,0 0-2 15,0-4-1-15,0-1-2 0,0-3 2 0,0-3-1 16,0 0-5-16,0-1-7 0,0 0-3 16,0 0-9-16,3 0-7 0,-2-6-8 15,4-5-17-15,-4-3-36 16,3 1-74-16</inkml:trace>
  <inkml:trace contextRef="#ctx0" brushRef="#br0" timeOffset="141406.91">13969 16090 37 0,'10'-14'148'15,"4"2"-74"-15,3-2-12 0,-1 4-1 16,-1 2-20-16,-2 6-14 0,-4 1-13 16,-1 1-5-16,0 1 1 0,-1 5-5 15,-4 5 0-15,2 2-1 0,-2 0 3 16,-1 2-3-16,1 2 1 0,-3 1 2 0,0 2-1 15,0-1-2-15,0 2 0 16,-6 1 1-16,-1 0 0 0,-5 0-4 16,4-1 3-16,-3-3-1 0,5-5 0 15,5-5-3-15,-1-4 0 0,2-4-2 0,0 0 0 16,0 0-2-16,2-5 4 0,4-5 3 15,3-2-3-15,1-2-4 0,2 1 3 16,-1 1-1-16,3 3 1 0,-5 2-1 16,3 3 1-16,-2 3 1 0,-4 1 0 15,2 0 0-15,-4 4 0 0,1 5 1 0,-2 1 0 16,0 2-2-16,2-1 0 15,-4 0 2-15,6-2-1 0,-4-2-12 0,3-2-16 16,2-1-10-16,3-2-43 16,-1-2-30-16,4 0-68 0</inkml:trace>
  <inkml:trace contextRef="#ctx0" brushRef="#br0" timeOffset="141659.93">14437 16177 133 0,'0'8'25'0,"-2"2"-8"0,1 3 16 15,-2 2-3-15,3 1-3 0,0-1-7 16,0-1-7-16,1-2-1 0,5-4 8 16,2-2-7-16,3-5 0 0,0-1 19 15,1-4-5-15,1-8-8 0,1-4 0 16,-2-2-4-16,-1-1-10 0,-2-2-1 15,-1-1-3-15,-2 2 2 0,-1 1-4 16,-4 1 2-16,2 2-5 0,-1 1-7 0,-2 3-9 16,0 2-24-16,0 3-24 0,-3 5-26 15,0 2-88-15</inkml:trace>
  <inkml:trace contextRef="#ctx0" brushRef="#br0" timeOffset="142356.96">13910 16990 87 0,'0'0'98'0,"-2"2"-46"0,2-2 6 15,0 0-5-15,0 0-17 0,0 0-4 16,0 0-4-16,0 0-9 0,0 0-2 16,0-9-2-16,3-4-9 0,5-4 2 15,1-3 5-15,-1-4 2 0,4-3-5 16,-1-3 2-16,0-4-3 0,-2 1 0 15,2 0-3-15,-3-1-3 0,3 5-2 16,-2 5 0-16,0 4 1 0,-1 7-2 16,0 5-1-16,-2 3 1 0,-3 5 1 15,3 0-2-15,1 0-2 0,-1 9 4 16,0 2 2-16,2 3-1 0,1 0-2 0,-1 3 2 15,3 1-2-15,-3 0 1 0,1 1-2 16,0 1 2-16,-1-1 0 0,1-1 0 16,-1 2-2-16,-2-2 0 0,0-2-4 15,1 1-3-15,-1-2-6 0,0-1 4 16,-1-1 3-16,1-1 2 0,-2-4-11 15,0 1 1-15,0-2-1 0,-2-1-1 16,2 0-6-16,-2-1-10 0,1 0-2 16,-3-3-28-16,0 0-4 0,0 1-1 15,-5-3-34-15</inkml:trace>
  <inkml:trace contextRef="#ctx0" brushRef="#br0" timeOffset="142572.99">13979 16878 97 0,'0'-4'159'0,"8"4"-114"0,3-1-7 16,3 1 10-16,1 0-12 0,1 0-3 16,3-2-2-16,1-1-3 0,3 0-1 0,0 1-11 15,-1 0-10-15,0 2-5 0,-5-1-1 16,0 1 1-16,-5 0-3 0,2 0-7 15,0 0-5-15,0 0-7 0,2 0-21 16,-1 0-25-16,2-2-47 0,0-2-86 16</inkml:trace>
  <inkml:trace contextRef="#ctx0" brushRef="#br0" timeOffset="142852">14624 16645 264 0,'-14'-3'38'16,"0"3"-4"-16,-1 0 19 0,-2 0-27 0,-5 6 1 16,0 3-2-16,-2 4-2 0,4 1 2 15,-2 2 3-15,2 3-4 16,3 1-4-16,4 2-1 0,5 1-3 15,4 0-7-15,4-2-6 0,3-2-2 0,8 0 1 16,7-4-2-16,4-3-1 0,6-3-3 16,3-4-5-16,5-2-9 0,1-1-5 15,3-2 8-15,-1 0-6 0,0 0-18 16,3-3-49-16,-5-6-49 0,0-2-145 15</inkml:trace>
  <inkml:trace contextRef="#ctx0" brushRef="#br0" timeOffset="146592.21">19497 16582 12 0,'2'0'12'0,"-2"0"11"0,0 0-3 15,0 0-21-15,0 1-2 0,0-1 105 16,1 0-73-16,-1 0-16 0,0 0 7 16,0 0 3-16,0 0-4 0,0 0-3 15,0 0-6-15,0 0-3 0,0 0 4 16,0 0 2-16,0 0-1 0,0 0-1 15,0 0 0-15,0 0-5 0,0 0 2 16,0 0-4-16,0 0 0 0,0 0-1 16,0 0-3-16,0 0 0 0,0 0 2 15,0 0 1-15,0 0 8 0,0 0-1 0,0 0 2 16,0 0-1-16,0 0 2 0,0 0-7 15,0 2 3-15,0 2-3 0,0 1 3 16,0-1-6-16,0 3-1 0,2-1 1 16,2 2 0-16,-1 3 5 0,1 2 2 15,-1 1-2-15,1 1-2 0,-2 1-5 16,1-1 3-16,-1 0-3 0,-1-1-1 15,1-1 0-15,-2-2 2 0,3-1-2 16,-2 0 0-16,-1-1 1 0,0-1 0 16,2-1 0-16,-2-2-1 0,3 0-1 0,-2-1-1 15,-1-1-14-15,2-2-22 0,3 1-10 16,-4-1-23-16,1-1-64 0</inkml:trace>
  <inkml:trace contextRef="#ctx0" brushRef="#br0" timeOffset="168461.46">15187 16272 13 0,'0'0'10'16,"0"-3"31"-16,0 1 39 0,0-2-24 15,0 1-22-15,-1 2-1 0,1 0-3 16,0-1-2-16,-5 0-6 0,3 0-4 16,2 0-5-16,0 1-2 0,-1 0 2 0,1 0-4 15,-2-1 0-15,-1 2 0 0,3 0 2 16,0 0-6-16,0 0-2 0,-1 0-3 15,1 0 0-15,0 0-3 0,0 0 2 16,0 0 1-16,0 4 1 0,0 1-2 16,1-1-1-16,4-2 1 0,-2 1 0 15,3-3 3-15,2 2-5 0,-3-2 3 16,1 0 1-16,0 0-2 0,0 0-1 15,0 0-3-15,2 0-6 0,0-2-8 16,-4 1-12-16,3-1-6 0,-1 1 3 0,-3-2-9 16,5 2-7-16,-4 0-7 15,0 1-12-15,-3-2-12 0</inkml:trace>
  <inkml:trace contextRef="#ctx0" brushRef="#br0" timeOffset="168627.48">15286 16257 4 0,'0'0'45'15,"2"0"30"-15,-2 0-1 0,0 0-25 16,0 0-17-16,0 0 4 0,0 0-1 15,0 0 2-15,0 0-13 0,0 0-12 0,1 0-9 16,-1 0-5-16,7 0 1 0,-3 0 4 16,4 0-3-16,0-1-7 0,1 0-18 15,-1 1-18-15,1 0-7 0,0 0-25 16,-1 0-48-16</inkml:trace>
  <inkml:trace contextRef="#ctx0" brushRef="#br0" timeOffset="168796.49">15418 16284 23 0,'0'0'109'15,"0"0"-47"-15,0 0-6 0,0-1-7 16,0-1-20-16,0 2-11 0,2 0-7 16,1 0-13-16,3 0 2 0,0 0 0 15,2 0-2-15,0 0-12 0,3 0-19 16,2 0-22-16,-2 0-39 0,0-1-18 0</inkml:trace>
  <inkml:trace contextRef="#ctx0" brushRef="#br0" timeOffset="168936.49">15567 16278 25 0,'3'0'37'0,"-3"0"11"15,3 0-22-15,-3 1-7 0,0-1-7 16,5 0 0-16,-2 0 1 0,5 0-9 16,-2 0-2-16,3 1 0 0,0-1-4 15,2 1-1-15,3 2-69 0,2-2 25 16</inkml:trace>
  <inkml:trace contextRef="#ctx0" brushRef="#br0" timeOffset="169056.5">15733 16298 37 0,'0'1'98'15,"0"1"-58"-15,-2-2 12 0,1 2-12 0,1 0-17 16,-2-1-13-16,2 1-8 0,0 0-3 15,0-2-1-15,6 1-15 0,1-1-22 16,0 0-37-16,1-1-6 0</inkml:trace>
  <inkml:trace contextRef="#ctx0" brushRef="#br0" timeOffset="170308.57">15305 16130 9 0,'-2'0'21'0,"1"0"-4"16,1 0 2-16,0 0 4 0,0 0-5 0,-2 0-1 15,2 0 0-15,0 0 0 0,0-3 3 16,0 1-8-16,0-3-1 0,2 1 3 15,1-2 0-15,3-2-3 0,2 0-5 16,1-1-1-16,2 1 1 0,1-3-2 16,-1 1 0-16,0 0-1 0,3-2 4 0,-3 1-1 15,1 0 4-15,-2 1 1 0,1 1 1 16,-2 1-1-16,0 1-5 15,0 2-2-15,-1-1-3 0,0 2 3 16,1-1-3-16,-3 0-2 0,-1 2 2 16,0 2-1-16,-4 1 0 0,1-1-1 0,-2 0-4 15,0 1-2-15,0 0-14 0,0 0 7 16,0 3 10-16,0 2-6 0,-6 1-11 15,3 3-10-15,-4-2 2 0,0 3-8 16,0-2-7-16,-2 2-6 0,1-1 5 16</inkml:trace>
  <inkml:trace contextRef="#ctx0" brushRef="#br0" timeOffset="171212.62">15272 16190 27 0,'0'0'35'16,"4"-5"-13"-16,3-3 3 0,6-2-7 15,-2 0-1-15,4-3-4 0,1-1 1 16,2 0 0-16,1-3-4 0,2-1 0 0,1-2 4 16,0 2-2-16,-2-2-2 0,-1 4-3 15,-4 0 2-15,-1 2-2 0,0 2-4 16,-2 0-2-16,-4 0 1 15,-2 6-2-15,-1 3 0 0,-2 1 0 0,-3 2-2 16,0 0-4-16,0 0-15 0,0 0 12 16,-3 6-3-16,-2 0-3 0,-2 2 4 15,0 1-4-15,1 2 8 0,-6 0 4 16,3 2 2-16,-4 0 1 0,-1 1 1 15,-1 1-1-15,1 1 0 0,-3-2 0 0,0-1 1 16,0 0 0-16,3-2-2 0,0 1 3 16,1-2 3-16,2-2-1 0,4-2 0 15,2 0-4-15,5-2 0 0,0-2-1 16,0-1-1-16,6-1 2 0,5 0 3 15,3-3-3-15,1-5-1 0,3-3 1 16,0 0 1-16,1-2 2 0,1 0-3 16,0-1 2-16,-1-1 6 0,-1 1 11 15,-2-2-4-15,-2 2 7 0,0 3-7 16,-5 2-3-16,-1 1-10 0,-4 4 2 0,-1 1-2 15,-1 1 1-15,-2 1 0 0,0 1-5 16,0 0 2-16,-3 0-2 0,-5 7 0 16,2 1 0-16,-5 4-2 0,-1-1-2 15,-1 1-4-15,-1 2 0 0,-1 0 7 16,-1 2-5-16,-1 0 3 0,-1 1 1 15,-2 1 4-15,2-1 0 0,1 0-2 16,2-1-4-16,6-3 3 0,1-2-5 16,3-2-5-16,5-3-1 0,0-4 1 15,2-2 0-15,9 0 5 0,3-2 6 16,3-6 3-16,1-4-1 0,5-1 0 0,2-1-1 15,0-3 2-15,3-1 0 0,-3 0-1 16,-3 1 1-16,-1 2 7 0,-4 0 4 16,-1 4-5-16,-4 1 2 0,-3 5-5 15,-2 2-2-15,-6 1-2 0,1 1 0 16,-2 1 1-16,0 0-4 0,-2 0-1 15,-6 6 4-15,-1 2 1 0,-3 2 0 16,-2-1-1-16,-3 3 0 0,1 3 2 16,-4-1-2-16,-2 2 7 0,-1 0 7 15,1 0 4-15,2-2 0 0,3 0-9 0,8-1-3 16,3-2-4-16,3-3-2 0,3-3-2 15,4-5-1-15,9 0 1 0,5 0-3 16,2-7-2-16,5-3-6 0,-3-2-1 16,3 0-4-16,-7 0 10 0,3 2 1 15,-4 1 6-15,-3 2 2 0,-5 3-2 0,0 1 1 16,-4 1 0-16,-2 2 0 15,-3-2-7-15,0 2-9 0,0 0 15 16,-3 0 4-16,-3 7-3 0,-5-1 3 16,1 1 4-16,-2 2 4 0,0 0-3 0,-2 2-8 15,1 1 2-15,2 0-3 0,1-2 0 16,5-1-14-16,2 1-37 0,3-4-72 15</inkml:trace>
  <inkml:trace contextRef="#ctx0" brushRef="#br0" timeOffset="-210278.36">6772 4849 3 0,'0'0'8'0,"-2"0"-5"0,2 0-2 15,-4 5 0-15,-3 0 3 0,0-1 12 16,-6 3 32-16,1-2-35 0,0 1 0 15,-2 3-7-15,1-3-4 0,1 1-1 0,-1-2 2 16,4-1-3-16,-2-1 0 0,0-1 2 16,1 1 0-16,-1-2 4 15,3 0-8-15,-3 3-1 0,0 0-18 16,-3 3-49-16</inkml:trace>
  <inkml:trace contextRef="#ctx0" brushRef="#br0" timeOffset="-208635.28">6383 5092 7 0,'0'0'20'0,"0"-1"-13"15,0 1-3-15,0 0 0 0,0-1-1 16,0 0 1-16,0 1-2 0,0 0 35 16,0 0-8-16,0-1-7 0,0 1-4 15,0-1 2-15,0 0 1 0,0 1-1 16,-2 0-6-16,-1 0 2 0,2 0-5 0,-1 0-6 15,-1 0 2-15,1 0-3 0,-1 0-1 16,2 3 1-16,-1-3-4 0,-1 3 2 16,1 0-2-16,-1-1 1 15,0 2 1-15,2-2 1 0,-1 0-2 0,1 0 3 16,-1-2 6-16,1 0-5 0,-1 0-2 15,2 1 0-15,0-1 0 0,0 1-2 16,0-1 2-16,0 0-1 0,0 0 3 16,-2 0 0-16,2 1 0 0,0-1 3 15,-1 0 1-15,1 0 0 0,0 0 2 0,0 0 0 16,0-1 2-16,0-5-9 0,1 0-2 15,6-8 2-15,2-3 3 0,3-6 1 16,2-5-3-16,6-6 8 0,1-4-4 16,3-6 0-16,6-3-3 0,4-7 3 15,-1-2-4-15,1 0-2 0,-2-1-2 16,-1 3 0-16,-1-1 1 0,-2 2-2 15,1 0-1-15,0 2 2 0,-4 6 1 16,-3 5-3-16,-5 6 0 0,-3 2 2 16,5-1 1-16,-4 5-1 0,-2 4-2 0,-1 6 0 15,-6 5 3-15,-1 3-3 0,-2 2 4 16,0 0 1-16,0 1-1 0,2 1-2 15,-1-1-1-15,1 3 1 0,-2-2 1 16,0 2-2-16,-1 3 0 0,-1 0 1 16,-1 1 0-16,0-1-1 0,0 1 1 15,0 0 0-15,0 0 1 0,0 0-1 16,0 0-1-16,0 0-1 0,0 3 2 15,0-1-1-15,0 2 0 0,-1-1 0 16,1 0 1-16,-3 1-2 0,1-2 1 0,2 2-1 16,0-2-4-16,0 2-9 0,0 0-13 15,0 0-8-15,0 2-23 0,0-4-51 16,0-1-97-16</inkml:trace>
  <inkml:trace contextRef="#ctx0" brushRef="#br0" timeOffset="-204995.06">6673 3287 3 0,'-2'0'0'0,"1"0"1"0,1 0 3 0,-2-3 69 16,-3-2-35-16,4 1-14 0,-2 0 5 16,0 0-3-16,1 1-11 0,-1 1 9 15,1-1-13-15,-1 3-5 0,0-1 1 16,3 1-4-16,-3 0 0 0,0 0-3 15,1 0-3-15,-1 0 3 0,0 1 4 0,2-1-2 16,-4 1 5-16,4 0 6 0,-4 0 1 16,0 1-2-16,2-2 2 0,-2 1-9 15,-1 0 9-15,0 1 0 0,0-1-5 16,0 1 8-16,-2 0 1 0,3-2-5 15,-1 2 1-15,3-2-6 0,-2 0 1 16,4 0 3-16,-2 0-2 0,1 0 2 16,2 0-2-16,0 0 1 0,0 0-7 15,0 0-3-15,8-3-3 0,9-3 3 16,3-1 2-16,6-1 0 0,5 1 1 15,2 0-2-15,0 3 2 0,4 0-2 0,-3 2 2 16,-3 1-2-16,-5 1 0 0,-6 0-1 16,-4 5 1-16,-4 3-2 0,-4 2 0 15,-3 0 0-15,-2 4 1 0,-3 1 0 16,0 0-2-16,-3 2 0 0,-7 1 1 15,0 2-4-15,-4-1 0 0,-2 4-5 16,-4-1 3-16,-5 1-3 0,-4-1 2 16,-1 1-7-16,-1-2 2 0,0-2 4 15,5-2 4-15,1-2-5 0,2-5 7 16,7 0-1-16,2-5 1 0,7-5 1 0,2 0 3 15,3 0-2-15,2 0 0 0,0-2-3 16,2-3-2-16,7-1 2 0,2 3 0 16,1 0 3-16,2 1 1 0,2 0-1 15,1 2 3-15,2-1-2 0,-1 0 2 16,2 1-3-16,2 0 2 0,-3 0-1 15,1 0 0-15,-2 0 0 0,-1 0-3 16,-1 0 0-16,-2 3-8 0,1-1-33 16,-2-1 2-16,-2-1-18 0,0 0-136 15</inkml:trace>
  <inkml:trace contextRef="#ctx0" brushRef="#br0" timeOffset="-203874.99">7011 3508 33 0,'-2'0'31'0,"1"0"22"16,-1 0-8-16,2 0-7 0,-2 0-12 0,2-1 4 16,0-1-2-16,0 1-5 0,-1-2 0 15,-1 1-5-15,2 1 4 0,0-2-5 16,0 2-10-16,0-1 0 0,0 1 1 15,0 0-3-15,0-1 2 0,0 0-2 16,3-1-4-16,2 0 3 0,1-2 1 16,0-1-1-16,2 1 1 0,0-1 0 0,-2-2 1 15,0 1 4-15,1-3-5 0,-3 2 3 16,1-2-3-16,-2 1 1 15,0-1 0-15,-3 0 2 0,0 2-3 16,0 0-2-16,-5 0 0 0,-1 3-1 0,-3 1 0 16,-3 4-3-16,-2 0 3 0,0 7-3 15,-2 3 0-15,4 2 1 0,-1 2 0 16,2 2-1-16,4 1 0 0,1 2 2 15,2 1-3-15,4 1 1 0,0-1 0 16,2-1 2-16,6-4-2 0,6-2 0 0,0-4 1 16,4-3 1-16,1-4-1 0,3-2 0 15,1 0 1-15,2-2 0 0,-1-9 0 16,3-1-1-16,-1-1 2 15,-3-2 0-15,1 0-4 0,-6 1 2 0,-2-1 4 16,-1 2 2-16,-5 1-2 0,-4 4-4 16,0 2 2-16,-5 2 1 0,1 1-1 15,0 2-2-15,-2 1 0 0,1 0 0 16,-1 0 0-16,0 0-4 0,2 0 1 15,-1 0 4-15,2 0-2 0,0 2 0 0,1 4 0 16,-3 1 1-16,4 2-1 0,-4 1 1 16,2 2 1-16,-1-1 0 0,-2-2-2 15,0 0-3-15,0-2-1 0,0-2 5 16,2-3-1-16,-2 0 0 0,0-2 2 15,0 0 2-15,0 0 0 0,0 0-3 16,0-4 0-16,0-4 2 0,0-1-4 16,0-1-1-16,0-2 1 0,1 3 1 15,5 1-1-15,4-2-3 0,-1 3-3 16,2 1-2-16,3 0 3 0,-2 2 1 0,4 2 0 15,2-1-2-15,2 0 0 0,4-3 1 16,0 4 1-16,-3-2 3 0,-3-1 0 16,-2 0 2-16,-2 2 3 0,-4-2-4 15,-5 4 2-15,-3 0 0 0,-2-2 4 16,-2 3 3-16,-7 0-6 0,-2 0 2 15,-6 0-2-15,1 0 2 0,-4 0 0 16,0 4-2-16,1 1 2 0,4 0 4 16,1-1 2-16,6 1-1 0,4 0-5 15,-1 2 0-15,5 1-2 0,0 2-3 16,0 0 2-16,8 1 1 0,6-2-1 0,1 1 0 15,4-3 1-15,1-1 1 0,2-2-2 16,1-4 0-16,-4 0 1 0,1 0 0 16,-2-1 0-16,-4-6-1 0,0 1 2 15,-3-1 1-15,-5-3-1 0,-4 1 4 16,-2 0-1-16,0-1 3 0,-8 0-4 15,0 0-1-15,-3 2 1 0,1 1-2 16,-3 0-2-16,4 0 0 0,-4 0 1 16,4-1-1-16,3 3-1 0,1 1-1 15,2 2-2-15,3 2-10 0,0 0-26 0,0 6-11 16,6 6-18-16,-1 1-65 0</inkml:trace>
  <inkml:trace contextRef="#ctx0" brushRef="#br0" timeOffset="-202446.91">7964 3375 4 0,'0'-5'47'0,"0"3"5"0,2 0-3 0,-2-2-9 15,0 1-1-15,0 0-6 0,0-1-9 16,0 2-2-16,0 0-1 0,-3-2-4 15,-1 0-4-15,0 0 2 0,-2 1-1 16,-1 0 2-16,0-1-8 0,-1 0 7 16,-3 2 2-16,2 0-1 0,-4 2-5 15,1 0 4-15,-2 2-3 0,2 7-6 16,-1 0 0-16,2 3-4 0,2 3 0 15,4 0 0-15,2 2-2 0,3 0 0 16,0-1-1-16,6-1 1 0,8-2 0 0,2 0 0 16,6-2-1-16,-1-2 3 0,6-5-1 15,1 0-2-15,0-4 1 0,-2 0 1 16,-1 0-1-16,-1-8-2 0,0-2 0 15,-4 0 0-15,-2-3 1 0,-2 0-1 16,-2-1 2-16,-3 2 1 0,-3-3 0 16,-2 0-1-16,-2 4 0 0,-1-2 1 15,-1 2 0-15,0 1-2 0,-2 1 2 16,0 4 2-16,0 0-2 0,0 2 2 15,1 2 1-15,-1 0-3 0,0 1-1 0,0 0-3 16,0 0-1-16,0 0 4 0,0 4-1 16,0 3 3-16,0-1-2 0,0 2-1 15,0-1 1-15,0 3-1 0,0-2 1 16,0 5 1-16,0-3-1 0,0 3-1 15,-1 0 1-15,-1-3 2 0,2 0-6 0,0-3 0 16,0-2 0-16,0-1 0 16,0-1 0-16,0-3-1 0,0 0 3 15,0 0 6-15,0-1-2 0,0-8-5 16,6-1 2-16,-1-1 1 0,1 0-2 0,0 1 1 15,2-1 1-15,0 2 1 0,0 0-1 16,2 2-4-16,0 1 2 0,4 0 1 16,0 1-1-16,1 1-1 0,4 1 2 15,-4-1 2-15,2 1-5 0,-3 2-6 16,-1-2 9-16,-4 2-1 0,0 1 1 15,-1 0 0-15,-6 0-4 0,-1 0 5 0,-1 0 0 16,0-2 5-16,0 1-4 16,-3 1 2-16,-6-2-2 0,-2 2-1 15,-2 0 1-15,3 0-3 0,-3 0 4 16,2 0 1-16,0 0 0 0,-2 1 2 0,2 3-2 15,1 2 1-15,3 1-1 0,0 1-1 16,4 2-3-16,3 0-2 0,0 1 3 16,3 0 0-16,7-1-2 0,1-2 1 15,3-1 2-15,3-2 0 0,-2-2-2 16,2-2 1-16,-1-1 1 0,-4 0 0 0,2 0 0 15,-2-6 0-15,-1-1 1 0,-5 0-1 16,-1-2 2-16,-3 1 5 16,-2-2 0-16,0 2-1 0,-2 0-4 15,-4 0 2-15,-3 0-5 0,-1 3 2 0,1-2-2 16,1 1-2-16,2 2 4 0,6 2-4 15,0 2 2-15,0 0-8 0,0 1-7 16,3 4-1-16,5 3-11 0,1 0-13 16,4 0-11-16,-1 0-23 0,2-1-36 15,-2-2-16-15</inkml:trace>
  <inkml:trace contextRef="#ctx0" brushRef="#br0" timeOffset="-202127.9">8584 3356 81 0,'0'-6'72'16,"0"2"6"-16,0 0-35 0,-6 0-10 0,-3 2-7 15,-2 0-4-15,0 0 1 0,-1 1-5 16,1-1-1-16,1 2 4 0,-2 0 0 15,4 0-9-15,4 0 1 0,1 2-10 16,3 3-2-16,0 2-1 0,0 0-3 16,7 1 3-16,1 0-1 0,4 1 3 0,1 0-2 15,-1 0-1-15,1-1 2 0,-1 0 0 16,-1 0-2-16,1 0 1 0,-1-2 1 15,-5 0 0-15,1 0-1 0,-6 0 0 16,-1-1 1-16,0 0 1 0,0 0 1 16,-3-2 0-16,-5 3-1 0,-1-3 2 15,-2-2-3-15,0 3 1 0,0-3 0 16,4 1 0-16,-3-2-3 0,4 0 2 15,2 0 0-15,-1 0-1 0,0 0-2 16,4 0 1-16,1 0-3 0,0 0-15 0,0 0-36 16,6 0-3-16,3 0 13 0,5 0-22 15,2 0-51-15</inkml:trace>
  <inkml:trace contextRef="#ctx0" brushRef="#br0" timeOffset="-201766.87">8866 3320 137 0,'0'-7'85'0,"-1"1"-47"15,-7 3 7-15,-1 1-30 0,-7 1 7 16,1 1 11-16,-1-1-1 0,1 1 0 0,2 0-7 16,1 0-8-16,4 0-3 0,-1 4-1 15,3 0-3-15,1 2-6 0,0 0 0 16,4 3-4-16,1-1 0 0,0 2-3 15,5-1 1-15,2 0 3 0,4-1-1 16,2 2-1-16,0-2 2 0,1 1 2 16,0 0-2-16,-3-2-1 0,-1 1 0 15,-3-1 0-15,-1 1 2 0,-1-2-4 16,-5 0 4-16,0 0-2 0,0-2 1 15,-1 0 1-15,-6 0-1 0,-2 1 2 0,-3-3-1 16,-2 2 0-16,0-1-2 0,0 0 2 16,-2 2 0-16,1-1-2 0,1-2 1 15,1 0-1-15,6-1 1 0,-1 0-1 16,3 0-1-16,4 1 1 0,1 0 1 15,0 0-13-15,0 0-16 0,8 3-10 0,2 0-27 16,1-1-22-16,0-2-109 16</inkml:trace>
  <inkml:trace contextRef="#ctx0" brushRef="#br0" timeOffset="-201315.85">9049 3376 143 0,'0'0'62'0,"0"0"11"15,0 0-26-15,0 0-9 0,0 0 13 0,0 0-5 16,0 0-18-16,0 0-12 0,0 0-9 15,0 3 1-15,-1 4 5 0,-4 0-4 16,4 1-4-16,-1 0-1 0,-1 0-3 16,0 0-1-16,1 0 1 0,1 0 0 15,-1-1-1-15,2 1-2 0,0-1-10 16,0-4-13-16,0 2-16 0,2-2-17 0,4-3-24 15,-1 0-66-15</inkml:trace>
  <inkml:trace contextRef="#ctx0" brushRef="#br0" timeOffset="-200501.8">9194 3352 144 0,'0'0'54'15,"3"0"-9"-15,-2 0-12 0,-1 0 2 16,2-2 12-16,-1 1-6 0,-1-1-10 15,2 2-11-15,-1 0-8 0,-1 0-5 16,0 2 5-16,0 5 0 0,0 0 1 16,-6 3-1-16,0-2 4 0,0 0-2 15,1 0-3-15,2-1-3 0,3 0-3 16,0-3-6-16,0 0 3 0,0-1-2 15,5-2 1-15,2-1 2 0,7 0 1 16,0-4-2-16,5-6-1 0,1-1-5 0,0 1-8 16,-3 0-8-16,-1 2 2 0,-4 3-5 15,-4 0 1-15,-2 4-4 0,-3 1 1 16,-3 0 5-16,0 0 2 15,0 1 11-15,0 4 2 0,0 0-2 0,0 3 2 16,0-2-1-16,0 3 0 0,0-4-5 16,0 1-7-16,2-1-2 0,4-3-1 15,2 0 3-15,3-1-7 0,-1-1-3 16,6 0 7-16,1 0 13 0,0-3 3 15,5-4-3-15,-1 0 14 0,4-2 51 0,-1 1-82 16,-7 1 25-16,-5 0 1 0,-6 3 12 16,-3 0 2-16,-3 2 15 0,0 2-1 15,-6 0-12-15,-6 0-3 0,-2 0-3 16,-2 6-1-16,-1 2-1 0,3 0 8 15,0 2 3-15,2 0-8 0,3 3 1 0,1-4-2 16,3 1-6-16,2 0-7 16,3-2 3-16,5-1 0 0,2-2-1 15,9-2 1-15,-1-3 1 0,3 0 0 16,0 0-2-16,2-8-1 0,2-2-2 15,3-2 4-15,0-1-2 0,-7 4-6 0,-7-1 8 16,-3 2 0-16,-5-2 0 0,-3 4 2 16,0-1-4-16,0 3 4 0,0 0 0 15,0 2 6-15,0 1-2 0,-3 1-2 16,1 0-2-16,1 3-5 0,-1 5 2 15,1 4 1-15,1 1-1 0,0 4 0 0,3 1 0 16,3 0 1-16,0 1-1 16,0 3-2-16,5 0 2 0,5 1 2 15,-2-1 0-15,4 2-3 0,-4 0 2 16,-3-4-1-16,-3 0 0 0,-2-1 1 0,-4-3 6 15,-2 0 5-15,0-4 1 0,-10-2 3 16,-1-1 8-16,-3-4-4 0,-1-2-2 16,-2-2 1-16,-2-1-1 0,1 0-3 15,-2 0-4-15,-1-2-3 0,4 0-3 16,-1 0-4-16,1 1 0 0,4 1-2 15,2 0 1-15,5 0-7 0,5 0-11 0,1 0-12 16,0 0-18-16,4 3-9 16,7 0-15-16,6-3-44 0,2 0-127 15</inkml:trace>
  <inkml:trace contextRef="#ctx0" brushRef="#br0" timeOffset="-199577.75">10111 3379 2 0,'3'-4'133'0,"-3"-2"-55"0,0 3-27 16,0 2 0-16,0 0-10 0,0 1-10 0,0 0-2 16,0 0-15-16,0 5-10 0,0 6 2 15,-4 3 2-15,2 4 3 16,-1 3-4-16,3 3 4 0,0 5-6 0,0 1 1 15,0 2-2-15,0 1 0 0,0-1 0 16,0-5-1-16,3-3-2 0,-1-3 0 16,-2-4 0-16,1-3 5 0,-1-1 2 15,0-7-2-15,0 1-2 0,0-4 0 16,0-3 0-16,-3 0 4 0,-1 0-4 15,-1-6 2-15,0-5-4 0,-1-4-1 0,0-4 1 16,3-2-1-16,0-3 0 0,-2-2-1 16,5-4 1-16,0-1 0 0,0-5-1 15,3-1-1-15,5-4 2 0,1-3-1 16,5 3-2-16,2 2 1 0,1 3 0 15,1 7 1-15,2 8-3 0,1 6 3 0,-3 5-1 16,2 5 0-16,1 3 0 16,-4 2-2-16,-2 0 3 0,-1 0-1 15,-3 5-1-15,-3 2-1 0,-1 2 2 16,-2 0-1-16,-3 2-1 0,-2 1 2 0,0 1 1 15,-7-1 0-15,-2 0 0 0,0 0 0 16,-2-2 2-16,0 1 0 0,0-1-2 16,0-2 1-16,1-3-1 0,-3 1 2 15,2-2 0-15,3-1-2 0,2-2 0 16,3 2 1-16,-1-2-2 0,4 2 0 0,-2 0-1 15,2 0-6-15,0 0-19 0,5 1-17 16,5-1-10-16,3 1-28 16,2-4-64-16</inkml:trace>
  <inkml:trace contextRef="#ctx0" brushRef="#br0" timeOffset="-199180.73">10592 3291 159 0,'-9'-3'13'0,"-1"0"55"16,3 0-23-16,-3 1-13 0,3 2 4 16,-1 0-3-16,-2 0-5 0,1 0-4 15,-2 0-5-15,2 5-7 0,-3 3-1 0,4 2-1 16,2 1-4-16,3-1 1 0,1 0-4 15,2 2 2-15,0-1 1 0,5 0-4 16,7 1 1-16,-1-1 1 0,6-2-2 16,0 0-1-16,3-2 0 0,-1-1 1 15,1-3-1-15,-3-3-1 0,-2 0 1 0,-2 0 1 16,-1-6 0-16,-2-4 0 0,-1-2-1 15,-3 1 1-15,-3-2 1 16,-3 0-4-16,0 0 3 0,0 0-1 16,-8 1 0-16,-2-1 1 0,-1 2-2 0,-3 2 0 15,1 2 2-15,3 1 1 0,2 2-3 16,3 2 0-16,2 2 0 0,1 0-6 15,2 0-11-15,0 8 6 0,0 2-5 16,0 0-11-16,5 2-23 0,3-2-16 16,3 1-32-16,-5-4-63 0</inkml:trace>
  <inkml:trace contextRef="#ctx0" brushRef="#br0" timeOffset="-198817.72">10812 3326 50 0,'3'-4'40'15,"0"-1"0"-15,2 2 17 0,-2-1-16 0,0 0 4 16,-1-1 0-16,-2 2-5 0,1 1-9 16,1 0 3-16,-2 1 0 0,0 1-2 15,0 0-11-15,0 0-13 0,0 0 7 16,0 2 3-16,0 4 3 0,-2 3-5 15,-2 3-3-15,-3 2-4 0,3 1-6 0,-2-1 1 16,-1-2-1-16,4-1-1 0,0-2-2 16,2 1 1-16,1-4-3 0,0 0 2 15,0-2 0-15,1-1-8 0,5-3-7 16,2 0-4-16,4 0-11 15,1-6-23-15,-1-2-35 0,2-2-73 0</inkml:trace>
  <inkml:trace contextRef="#ctx0" brushRef="#br0" timeOffset="-198445.68">10998 3272 281 0,'0'0'29'0,"0"0"26"0,0 1-18 15,0 4 8-15,0-1 0 0,0 1-18 16,0 2 1-16,-1-1-4 0,-4 2-7 15,3 0-6-15,-1 2-2 0,3-3-6 16,0 0-2-16,0-1 0 0,5-2 1 16,6-2-1-16,4-1-1 0,4-1 2 15,7-1-3-15,4-7-7 0,1-3-3 16,-2 0-3-16,-6 0 7 0,-2-2 3 0,-7 3 3 15,-2 0 0-15,-4 3 2 0,-4 1-1 16,-4 2 0-16,0 2 0 0,0 1 5 16,0 1 1-16,-4 0-2 0,-3 0-1 15,-3 4 1-15,0 4 0 0,1 1-3 16,0 1 3-16,3 1-2 0,2 0-2 0,3 1-1 15,1-1 0-15,0 2 1 16,0-2 0-16,6 0-4 0,0-1-1 16,5-1-9-16,2 0-3 0,-3-2-4 15,4 0 11-15,0-4-67 0,0-3 28 0,-1 0-13 16,-1-2-94-16,-1-8-32 0</inkml:trace>
  <inkml:trace contextRef="#ctx0" brushRef="#br0" timeOffset="-197976.66">11463 2937 133 0,'0'0'70'16,"0"0"-17"-16,0 1-16 0,0 1 8 16,0 3-1-16,-4 2-3 0,-1 4-7 0,0 3-7 15,1 3-2-15,-1 1-3 16,0 5-7-16,2 2-4 0,-1 1 2 15,0 2 0-15,-2 1-2 0,2 0-7 16,1-2 2-16,-2-1 0 0,2 0-6 16,1-4 2-16,-1 0 4 0,2-3-3 0,1-4 1 15,-2-3-2-15,-1-2 0 0,3-5 0 16,0-2-2-16,0-3 0 0,0 0-2 15,3-5-4-15,8-6-5 0,3-3-11 16,1-3-5-16,-1-2 3 0,0-1 4 16,-1 1 8-16,-1-1-3 0,-1 1 3 0,-2 1-4 15,-1 3 8-15,-3 4 7 16,-1 6 3-16,-2 1 9 0,-2 3 1 0,0 1-5 15,1 0-7-15,4 6 8 16,-2 1 2-16,3 3-4 0,2-2-4 0,0 1-1 16,3-1-1-16,1 0 1 0,-1-2-3 15,3 0-11-15,-3 1-15 0,-4-2-41 16,0-2-47-16,-4-2-55 0</inkml:trace>
  <inkml:trace contextRef="#ctx0" brushRef="#br0" timeOffset="-197477.64">10874 3133 224 0,'-8'0'216'0,"5"0"-198"0,3 4-14 15,0 2-4-15,0 0-5 0,3 0-23 16,2-6-66-16,1-4-215 0</inkml:trace>
  <inkml:trace contextRef="#ctx0" brushRef="#br0" timeOffset="-185830.96">1544 5077 15 0,'-1'0'11'15,"-1"0"40"-15,2 0-17 0,0 0-34 16,-2 0 27-16,2 0-10 0,0 0-14 15,0 0-2-15,0 0 3 0,0 0-2 0,0 2 3 16,0-2 2-16,0 0 3 0,0 0 1 16,0 1-4-16,4-1 5 0,-1 0-1 15,1 1-5-15,-2-1-2 0,3 0 1 16,-2 0 7-16,0 0 3 15,-2 0 2-15,-1 0-3 0,2 0-1 0,-2 0-2 16,0 0-1-16,0 0 10 0,0 0 0 16,0 0-7-16,0 0 1 0,0 0-4 15,0 0-1-15,0 0-1 0,0 0-3 16,0-2 5-16,0-2 1 0,0 1 1 15,0 1-3-15,-2-2 1 0,-1 2-1 0,0 0-5 16,-2-2 2-16,1 2-1 0,-1 1-3 16,-1-1-1-16,0 1 1 0,-4 1 0 15,4 0 0-15,-3 0-2 0,-2 0 0 16,2 0-1-16,-2 1 3 0,-1 5-3 15,-1 1 1-15,2 0 1 0,-3 2-1 16,3 0-2-16,-1 1 2 0,4 1 0 16,1 2-1-16,0-1-1 0,4 1 2 15,-1 1 0-15,2 1-1 0,2-1 0 16,0 0 1-16,0 0 0 0,6 0-2 0,0 0-3 15,2-1 5-15,3 0 0 0,-2-1-3 16,2-2-1-16,2-1 0 0,2 0-3 16,1-4 0-16,-1-2 2 0,5-2 0 15,0-1 2-15,4 0 3 0,-3-1-6 16,1-7-4-16,-2 1 10 0,2-3-1 15,-3 0-1-15,-1-3 1 0,-4 0 2 16,3-2 0-16,-4-1-1 0,-1-1 1 16,-4 0 3-16,-1 0 4 0,-3 1 3 15,-3-2 8-15,-1-1-5 0,0-1-2 0,-8-2-1 16,-2 2-4-16,-4 0-3 0,-2 3-2 15,1 4 0-15,-2 4-3 0,-1 4 1 16,0 3 1-16,-2 2-6 0,1 0-3 16,2 11-11-16,6 4-26 0,0-1-60 15,0 0-140-15</inkml:trace>
  <inkml:trace contextRef="#ctx0" brushRef="#br0" timeOffset="-185015.92">1887 5221 4 0,'0'0'12'0,"0"0"-1"0,0 2 102 16,0-1-62-16,0 3-42 0,0 0 10 16,0 3 7-16,0 1-14 0,0 2-5 15,0 0-3-15,0 0-1 0,0 1 2 16,0-2-2-16,6 2 3 0,0 0-3 15,2-1 2-15,0 0 3 0,3-2 0 16,-1-1-2-16,0-2 2 0,1-3-3 16,-1 1-1-16,1-3-3 0,-3 0 9 15,3 0 7-15,-5-6 10 0,5-2-3 16,-3-3 1-16,-1-3-3 0,0 0 0 0,-1-3-5 15,-2 1-1-15,-2-1-3 0,-2 2 2 16,0-3-3-16,0 2-3 0,-6-1-1 16,0 0-5-16,-2 2-3 0,2 0 0 15,-1 3 1-15,1 4-1 0,6 1-5 16,0 6-13-16,0 0-11 0,0 1-29 15,10 2-19-15,-6 7-32 0</inkml:trace>
  <inkml:trace contextRef="#ctx0" brushRef="#br0" timeOffset="-182142.75">1891 5218 7 0,'0'-1'3'16,"2"1"-1"-16,-2 0 3 0,0 0-1 0,0 0 39 15,0 0-19-15,0 0-20 0,0 0 22 16,0 0 1-16,0 0-16 0,0-1-4 16,0 1 2-16,-2 0 2 0,-1-2 4 15,3 2 3-15,0 0-6 0,-1 0 3 16,1 0-2-16,0 0 0 0,0 0-1 15,0 0-4-15,0 0 4 0,0-1-3 16,0-1-5-16,0 2 2 0,0-1 1 16,-2 1-2-16,1-2-2 0,1 0 5 15,-2 1 0-15,1-1 1 0,1 1-1 0,0-1 2 16,-2 1 2-16,2 0-3 0,0 0-1 15,-2 0 1-15,2 0 4 0,0 1 1 16,0-2 1-16,0 1-5 0,-1 0 3 16,-1 0-6-16,2-1 0 0,0 1 4 15,-1 0-2-15,-1-2-2 0,1 2 1 16,1-1 0-16,0 2 0 0,-2-1-1 15,2 0-2-15,0 0 2 0,0 1-3 16,0 0-3-16,0 0-4 0,0 0-2 16,0 7 1-16,0 4 3 0,6 0 0 0,-1 1 3 15,3 2-1-15,-2-1-1 0,2 1-1 16,-2-1 2-16,3-1-1 0,-1-1 0 15,0 0 0-15,-4-3 0 0,1 0 0 16,0-1-1-16,-4-2-1 0,4 1 2 16,-2-3 1-16,0 2-2 0,3-1-2 0,-3-1 3 15,0-1 2-15,2-1-4 16,-2-1 1-16,-1 1 2 0,1-1 2 15,-2 0-4-15,1 0 1 0,-2 0 1 16,2 0 1-16,-2 0-3 0,0 0 1 0,0 1 1 16,0-1-2-16,0 1-4 0,0 1 4 15,1 0-1-15,1-1-2 0,-2 1-5 16,1 0 4-16,-1 0 0 0,3-1 1 15,-1 0 2-15,-2 0-3 0,0-1 3 16,1 0 3-16,1 0-1 0,-2 0 0 16,0 0 2-16,0 0-1 0,0 0-1 0,0 0-1 15,0 0 0-15,0-1-4 16,1 1-6-16,1 0 1 0,-2 0 0 15,0 0-7-15,2 0 1 0,1 0 6 16,-3 0 3-16,0 0 3 0,0 0 2 0,0 0 1 16,0 0 5-16,0 0-3 0,0 0 1 15,0 0-2-15,0 0 0 0,0 0-2 16,0 0-2-16,0 0-3 0,-2 0-1 15,1 0-6-15,1 0 5 0,0 0 5 16,-2-1 4-16,2-1 1 0,0-2 1 0,-2 0 0 16,1-4 4-16,1 0 10 0,0-4-1 15,0 0 4-15,0-4-2 16,0-1 1-16,0-1-7 0,1-4 0 15,4 0-4-15,3 0-2 0,-3-1-2 0,1 3 0 16,0 2-1-16,-1 3-1 0,-2 5-2 16,-2 4 1-16,1 2-1 0,-2 4 1 15,0 0-1-15,0 2-26 0,0 6-23 16,-6 2-21-16,-5-1-154 0</inkml:trace>
  <inkml:trace contextRef="#ctx0" brushRef="#br0" timeOffset="-180061.63">3606 5257 13 0,'16'-8'9'0,"-2"0"58"0,0-2 15 15,-4 0-12-15,0-1-38 0,-1 2 7 0,-3 3-3 16,-1 1-11-16,-2 3-11 0,-2 0-7 16,1 2-2-16,-2-2-2 0,0 2-4 15,0 0 3-15,0 0-2 0,2 0-2 16,-2 0 2-16,1 0-2 0,1 0 2 15,-2 0-1-15,3 0 0 0,-2 0 1 16,2 0-8-16,2 0-2 0,1-2-1 16,-3 2-7-16,2 0-20 0,0-1-37 15,-5 0-56-15</inkml:trace>
  <inkml:trace contextRef="#ctx0" brushRef="#br0" timeOffset="-179638.61">3491 5308 23 0,'0'0'6'16,"0"0"2"-16,0 0 47 0,0 0 94 0,0 0-121 15,2-4 0-15,1-3 3 16,2 0 0-16,-1-2-2 0,1 1-9 16,3-2 1-16,-2-1-3 0,2 0 3 15,4 1-9-15,-4 0 1 0,3 0-6 0,-2 0-1 16,3 1-1-16,2-1-5 0,2 2 1 15,1 0 0-15,2 1-1 0,-4 0-1 16,4 3 2-16,-2 0-1 0,1-1 0 16,-2 3-4-16,-2 1-1 0,-5 1-6 15,-3 0-2-15,0 0-17 0,-6 0-7 0,0 0-1 16,0 0-7-16,0 2-10 0,-7 1-49 15</inkml:trace>
  <inkml:trace contextRef="#ctx0" brushRef="#br0" timeOffset="-179325.59">3521 5110 33 0,'-2'-3'9'0,"-1"-1"137"0,0 0-100 15,-3-1-3-15,3 3 0 0,0-1-10 16,0 0-5-16,3 3-1 0,0-1-8 15,-2 1-6-15,2 0-6 0,0 0-6 16,0 5-2-16,5 7 1 0,2 4 4 0,3 2 0 16,1 2-3-16,4 3-2 0,2-2 4 15,0 3-2-15,2-2-4 0,1-1-17 16,0-1-25-16,-1-4-27 0,-1-4-36 15,-4-2-54-15</inkml:trace>
  <inkml:trace contextRef="#ctx0" brushRef="#br0" timeOffset="-178261.53">4778 5327 37 0,'3'0'26'15,"0"-2"-25"-15,-1 0 122 0,-1-1-87 16,1 0 0-16,-2 1 2 0,0 1-14 16,0-2-4-16,0 1-3 0,0-1-3 0,0 0-1 15,2-1-2-15,1 0 2 0,0 0 0 16,3-1 1-16,-4 0-1 0,4 1 4 15,0-2-5-15,0 1-2 16,2-1-3-16,4 0 0 0,2 1-3 0,3-2-3 16,0 1 2-16,5 1-1 0,1-3-2 15,-1 3 0-15,0 1 1 0,-2-1-1 16,-5 1 0-16,-1 2 0 0,-3-1 0 15,-3 0-1-15,-2 3-4 0,0-2-6 16,-4 2 2-16,-2 0-11 0,1 0-8 0,-1 0-10 16,0 0-7-16,0 3-4 0,-1-1-21 15,-5-2-56-15</inkml:trace>
  <inkml:trace contextRef="#ctx0" brushRef="#br0" timeOffset="-177826.5">4845 5167 11 0,'0'-5'40'0,"0"0"18"0,0 2 3 16,0-1-18-16,1-2-2 0,-1 3-3 15,0-1-4-15,2 1-5 0,-2 1-2 16,0 0 1-16,1 0-2 0,-1 2-5 15,4 0-10-15,-1 0-1 0,1 0 1 16,3 9 1-16,0 4 0 0,6 1-3 16,-1 4-1-16,2-1-5 0,0 1-2 15,1-1 3-15,1-1-3 0,-2 1 0 16,1-2-1-16,2-1 2 0,-3 0-2 0,4-1-5 15,-5-2-12-15,3-2-19 0,1 0-34 16,2-4-65-16</inkml:trace>
  <inkml:trace contextRef="#ctx0" brushRef="#br0" timeOffset="-176530.43">6169 5250 29 0,'0'0'30'15,"0"0"4"-15,0 0 16 0,0 0-23 16,0 0-2-16,0 0-13 0,0 0-2 0,0 0-3 15,0 0 6-15,0-3 1 16,0 2 6-16,0-2 4 0,-2 1 1 16,1 0-5-16,-4-1 3 0,4 1-5 15,-1 0-1-15,-1 2 0 0,0-1 0 0,1-2-6 16,2 2-1-16,-1 0-1 0,1 1-3 15,-3-2 0-15,3 2 1 0,0-1-2 16,-2 1 2-16,0 0-5 0,2 0 3 16,0 0 0-16,0 0-2 0,0 0-1 15,0 0-2-15,0 0 1 0,0 0-2 16,0 0-2-16,2 0 4 0,6 0 2 0,4 0-1 15,2-5-2-15,5 1 2 16,-1 0 0-16,4 0 0 0,3-2-2 16,-2 0-1-16,-1 2 4 0,-2-2-3 15,-1 4-1-15,-6 0 1 0,0 0 2 0,-4 2-2 16,-4 0-2-16,0 0 2 0,-5 0 2 15,0 0-3-15,1 0-2 0,-1 0 5 16,0 0-4-16,2 2 2 0,-2-2-8 16,0 2-6-16,0-1-2 0,0 3-8 15,0-1-7-15,0-1-12 0,0 3-16 0,0-4-37 16,0 1-52-16</inkml:trace>
  <inkml:trace contextRef="#ctx0" brushRef="#br0" timeOffset="-176197.41">6186 5141 33 0,'0'-3'92'0,"0"2"-29"0,0 1 10 16,0 0-18-16,-2 0-16 0,2 0-12 15,0 4-15-15,0 5 8 0,0 4 0 16,2 3-8-16,6 1-1 0,2 1-6 0,1 3-4 16,3-1 0-16,-1-1 0 0,2-1 2 15,1-1-4-15,-1-1-3 0,4-1-11 16,-2 0-14-16,0-2 12 0,1-2-28 15,1-2 34-15,-5-1-177 0</inkml:trace>
  <inkml:trace contextRef="#ctx0" brushRef="#br0" timeOffset="-46809.01">2277 7544 8 0,'0'-2'29'0,"0"2"-10"0,0 0 2 0,0 0-8 16,0 0 0-16,0 0-9 0,0 0-2 15,0 0-6-15,0 0 1 0,0 0 43 16,0 0-12-16,0-1-13 0,2-1 6 16,-2 1 0-16,0 0-8 0,2 1 0 15,-2-1-2-15,0 0 2 0,0 1-3 0,0 0-5 16,0 0-2-16,0 0-5 15,0 0 4-15,0 0-4 0,0 0 2 16,0 0-1-16,0 0 2 0,0 0-1 16,0 0 0-16,0 0 0 0,1 0 4 0,2 0 2 15,2-1 4-15,0-1 1 0,-1-1-3 16,2 1-4-16,-1 0 4 0,3 0-4 15,-2 0 1-15,2 0-2 0,-4 0-2 16,3 1 1-16,0-1 0 0,0 0-3 16,0 1 1-16,3 1 3 0,-3-1-3 0,1 1 0 15,1 0-2-15,2 0 1 0,0-1 1 16,-2 1 3-16,2 0-5 15,-3 0 2-15,1 0-2 0,2 0-1 16,-5 0 0-16,5 0-2 0,-2 0 1 16,-1 0 1-16,0-1 1 0,3 1-2 0,-3-1 2 15,2-1-5-15,-2 2 1 0,2-3 7 16,-4 1-1-16,1 0-2 0,0 1 1 15,-1 0 2-15,2-1 0 0,-1 0-3 16,1 2 2-16,-2-2 1 0,2 2-1 16,1-1-4-16,-2-1-1 0,-1-1 4 0,3 3-10 15,-1 0-4-15,1 0 1 0,-1 0-2 16,3 0-1-16,-4 0-2 15,3 0 7-15,2 0 8 0,-3 0-5 16,-1 0 7-16,0 2-31 0,0-1-7 0,-2 0 15 16,3 1 9-16,2-1 3 0,-2 0 108 15,1 0-98-15,-1 1-27 0,-1-2 29 16,0 0 1-16,2 0-4 0,3 0 3 15,-1 0 59-15,-1 0-52 0,-3 0-10 16,0 0 4-16,-2 0 2 0,3 0-3 0,2 0 0 16,0 0 14-16,-2 0 3 0,-1 0-19 15,-4 0-2-15,0 0 5 0,0 0-12 16,2 0 4-16,2 0 2 15,0 0-3-15,1 1 16 0,-1 0 19 0,0 0-35 16,-2 0-2-16,-3 0 12 0,6-1-1 16,2 0-1-16,2 0 28 0,1 0-8 15,-4 1-15-15,-2-1-3 0,-2 0 1 16,1 2-5-16,-3-1 1 0,-1 0-4 15,2 0-9-15,0-1 8 0,-2 1 1 0,-2-1 3 16,4 2-1-16,1-1 4 0,0-1-1 16,8 1 2-16,-1-1 19 0,1 0-14 15,0 2-4-15,-4-1-4 0,3 1 2 16,-1-1 0-16,2 1 2 0,3 0-1 15,0 0 0-15,-1 1 1 0,-2-2-1 16,-3 0 0-16,-2 3-2 0,0-2 1 16,-4 0 0-16,-1 0-1 0,0 0-8 15,-1-1 6-15,-2-1-2 0,2 1 0 16,0-1-1-16,1 0 0 0,0 0-2 0,4 0 5 15,-2 0 3-15,3 0 0 0,4 0 0 16,1 0 12-16,6 0 0 0,2 0 2 16,-2 0-13-16,-3 0 14 0,0 0-15 15,0 0 0-15,-2 0 1 0,-1 0 0 16,0 2-3-16,-3 0 2 0,0-1-5 15,0 3 3-15,-2-2-14 0,-1 1 9 16,1 0 7-16,2 0-21 0,-2 0 17 16,-1-3 3-16,-2 4-12 0,-1-4-16 15,0 0 20-15,1 2 7 0,-1-2-2 16,-2 0 1-16,1 0 2 0,1 0 1 0,-2 0-12 15,2 0 22-15,-1 0-7 0,1 0-2 16,0 0 4-16,6 0-1 0,4-1 27 16,4-2-12-16,5 3 51 15,1 0-65-15,-2 0-7 0,-5 0 2 0,2 0 2 16,-2 2-2-16,-1-1-1 0,4 1 1 15,-6 1 0-15,-1-1 0 0,-3-1-4 16,-2 3 4-16,-3-2 0 0,-3 1 0 16,1-2-6-16,-1 0 4 0,-2-1 4 15,5 1-1-15,1-1-1 0,-3 0 1 0,4 0 1 16,1 0-2-16,2 0-1 0,8 0 6 15,6 0 7-15,-2 0 19 0,0 0-32 16,-4 0 1-16,-2 1 2 0,0 1-2 16,1 0 0-16,3 1 0 0,-4-3 1 15,-5 3-1-15,-3-2 0 0,-3-1 0 0,-4 0-2 16,0 1-1-16,1-1 2 16,-3 0 1-16,0 0 2 0,1 1-2 15,2-1 0-15,0 0 2 0,2 1 0 16,1-1-2-16,-4 0-1 0,2 0 2 0,1 0-1 15,-2 0 0-15,3 0 0 0,7 0 0 16,2 0 2-16,2 0-1 0,0 0 10 16,-1 0-12-16,-4 0 2 0,-5 0-1 15,0 0-2-15,0 1 0 0,-6 0 0 16,4-1 0-16,-4 2 1 0,2-2 2 0,-1 0 1 15,-2 2-2-15,1-2 0 0,4 0-2 16,-3 1 4-16,1-1-2 16,0 0-2-16,2 0 2 0,-1 0 4 15,5 0-6-15,7 0 2 0,7 0 2 0,2 0 28 16,1 0-32-16,-4 0 1 0,-5 0 1 15,0 0 2-15,0 0-2 0,-1 0-1 16,-1 0 2-16,-2 0 0 0,-9 0-2 16,-2 0 2-16,-2 0-1 0,0 0 3 15,0 0-6-15,1 0 3 0,1 0 1 0,0 0 1 16,1 1-2-16,1-1 0 15,-1 0 2-15,0 0-1 0,2 0-1 16,0 0-1-16,-1 0 2 0,1 0 0 16,-2 0-1-16,0 0 1 0,0 0-3 15,2 0 3-15,-2 0-1 0,0 0 0 0,0 0 1 16,2 0-1-16,-5 0 1 0,5 0 2 15,2 0-2-15,1 0 0 0,3-2 12 16,-3 2-13-16,-2-2 1 0,-1 2-1 16,-2 0 4-16,1-1-2 0,1 0-3 15,0 0 4-15,1 0-1 0,-1 0 3 0,-4 0 0 16,1 1 1-16,-1 0-2 0,-1-1-2 15,0 1 3-15,0 0-3 0,0 0-2 16,0 0 2-16,0 0-2 16,0 0 0-16,0 0 0 0,2 0-2 0,-1 0 4 15,4 0-2-15,-4 0 0 0,4 0 0 16,-2 0 1-16,-1 0-1 0,2 0-1 15,0 0 1-15,0 0 1 0,1 0-1 16,-1 0 1-16,1 0-5 0,-2 0 6 16,2 1 3-16,-4 1-9 0,-1-1 1 0,5 1 5 15,-5-1-2-15,2 1 0 0,-1 0 0 16,-1-2 0-16,0 0 1 0,0 0-2 15,2 0 1-15,-2 0 2 0,0 0 1 16,0 1-3-16,0-1 0 0,0 0 0 16,0 0-4-16,-3 0-4 0,1 0-8 15,1 2-13-15,1 0-16 0,-4-1-1 16,3 1-9-16,1 0-24 0,0-1-40 15</inkml:trace>
  <inkml:trace contextRef="#ctx0" brushRef="#br0" timeOffset="-46140.97">4753 7473 84 0,'0'0'57'0,"0"0"-7"16,0 0-15-16,2 0-1 0,6 0-4 15,1 0-6-15,5 1-8 0,5 1-8 16,-1 0 0-16,4 0-5 0,0 0 1 0,-1 1-2 15,-2-1 0-15,1 1 0 0,-5 1 2 16,1-2 2-16,-4 0 7 0,1 1 2 16,-2-2 1-16,-2-1-8 0,-1 1 5 15,-4-1 0-15,-1 0-7 0,-1 2 0 16,0 0 1-16,-2-1-5 0,0 2-2 15,0 4 5-15,-5 0 2 0,-1 0 0 16,-2 3-2-16,0 0-5 0,-3 1 4 16,0 3 0-16,-4-1-3 0,-1 4 1 15,-1 2 1-15,-3 2-3 0,0-1 34 0,0 0-27 16,1 2-3-16,2-1-4 0,0-1 0 15,2 1 1-15,5-6-1 0,3 1-10 16,-1 0-25-16,0-1-13 0,2-2 7 16,0-3-24-16,1-7-215 0</inkml:trace>
  <inkml:trace contextRef="#ctx0" brushRef="#br0" timeOffset="-44707.89">2231 7535 7 0,'0'0'19'15,"-2"0"2"-15,2 0 8 0,0 0 11 16,0 0 2-16,0 0-20 0,0 0-1 16,0 0 10-16,-1 0-3 0,1 0-9 15,0 0 3-15,0 0-5 0,0 0 0 16,-3-1-4-16,3 0 3 0,-2 0-2 15,2 1-3-15,0 0-10 0,0 0 2 16,0 0 0-16,0 0-1 0,0 0-1 16,0 0 2-16,0 0-2 0,0 0 1 0,0 0 0 15,0-1 0-15,0 1 3 0,0 0 2 16,0 0 3-16,0 0-2 0,0 0-3 15,0-2 0-15,0 1 1 0,0 1-1 16,0 0-1-16,0 0-1 0,0-2 0 16,0 0-1-16,0 1 0 0,0-4 2 0,2 1-2 15,2 0-2-15,3-3 4 16,-1 0-2-16,3 1-1 0,2-3 0 15,1 0 1-15,4 0-1 0,1 0-1 16,0-1 0-16,0 1 1 0,0 1 0 0,0-1-2 16,-6 2 1-16,1 0 3 0,-2 2-3 15,-4-1 6-15,2 2 1 0,-2 0 0 16,-3 1-3-16,2 0 2 0,-1 1-5 15,-2 1-1-15,-1 0 0 0,2 1 0 16,-3 0-3-16,0 0 1 0,0 0 1 0,0 0-8 16,0 0-2-16,0 4-3 0,0 1-6 15,0 2-9-15,0-2-24 16,-1 0-45-16,-2-1-88 0</inkml:trace>
  <inkml:trace contextRef="#ctx0" brushRef="#br0" timeOffset="-43980.86">2263 7552 19 0,'-1'0'47'0,"-4"-1"22"0,4-1-12 16,-2 2-23-16,1-3 0 0,1 3 6 15,-1 0-10-15,2 0-6 0,0 0-5 16,0 0-5-16,0 0 0 0,0 0-2 16,0-1 2-16,0 1 0 0,0 0 2 15,0 0-6-15,0 0 4 0,0 0-7 0,0 0-3 16,0 0 6-16,5 1 3 0,1 5 0 15,3 1 0-15,2 4-4 0,3-1-2 16,1 3-2-16,4 1-3 0,0 1-1 16,1 2-1-16,0 2 2 0,2 3-1 15,-2-2 0-15,2 2-1 0,2 0 1 16,-2-2-1-16,0 0 1 0,-4-2-2 15,-4-4 15-15,-4-5-11 0,-4-3-3 16,0 0 3-16,-3-5 1 0,-1-1-4 16,-1 0 3-16,-1 0 5 0,0 0 3 0,0 0-2 15,0-5-9-15,0 0 3 0,0-2-1 16,0 2-3-16,-1 0-4 0,-2 3-7 15,1 0-21-15,2 0-26 0,0 0-60 16,-2 1-173-16</inkml:trace>
  <inkml:trace contextRef="#ctx0" brushRef="#br0" timeOffset="-42091.74">5001 5444 144 0,'2'0'36'0,"-2"1"-10"15,0-1-4-15,1 1 0 0,1 0-5 16,3 0 11-16,-4 1 0 0,4 0-8 16,-4 0-10-16,3 2-5 0,-3-3-2 15,-1 3-1-15,0-3-2 0,0 0 1 0,0 0 3 16,0 1-2-16,0 0-1 0,0 0 1 15,0 0 0-15,0 0 0 0,-1 3-4 16,-1-3-9-16,0 4-36 0,2-2-55 16,-1 0-100-16</inkml:trace>
  <inkml:trace contextRef="#ctx0" brushRef="#br0" timeOffset="-41848.73">5008 5698 9 0,'0'0'52'15,"0"3"-32"-15,0-1 16 0,0-1-9 16,3 1-22-16,-3 1-4 0,1 0 0 16,1-1 1-16,-1 0-7 0,-1-1-43 0</inkml:trace>
  <inkml:trace contextRef="#ctx0" brushRef="#br0" timeOffset="-41547.71">5034 5968 3 0,'0'0'216'0,"0"0"-177"16,0 0 0-16,0 0 13 0,0 0-14 15,0 0-24-15,0 0-7 16,0 0 0-16,0 1-6 0,0 0-3 15,0 1 2-15,0 2-6 0,2 0-12 0,-2 1-25 16,1-1-12-16,1 1-39 0,1-1-23 16</inkml:trace>
  <inkml:trace contextRef="#ctx0" brushRef="#br0" timeOffset="-41516.71">5065 6070 112 0</inkml:trace>
  <inkml:trace contextRef="#ctx0" brushRef="#br0" timeOffset="-41299.7">5056 6353 144 0,'0'0'77'0,"0"0"-45"16,0 0 14-16,0 0-5 0,0 0-18 15,0 0-18-15,0 0-5 0,0 0 0 0,0 1-8 16,0 1 8-16,0 4-17 0,0-2-17 16,0 2-39-16,0 0-21 0,0-2-38 15</inkml:trace>
  <inkml:trace contextRef="#ctx0" brushRef="#br0" timeOffset="-41058.68">5076 6694 140 0,'-2'0'51'15,"-1"0"-23"-15,0 0 3 0,-2 0 9 16,4 1-24-16,-1 1-10 0,2 0-7 16,0 0 0-16,0 3-3 0,0-1-25 15,0 1-24-15,0 0-48 0</inkml:trace>
  <inkml:trace contextRef="#ctx0" brushRef="#br0" timeOffset="-40848.67">5043 6957 226 0,'0'0'27'0,"0"0"-16"16,0 0 14-16,0 0 20 0,0 0-26 15,0 0-22-15,0 0 0 0,0 1-2 16,0 1-17-16,2 2-31 0,-1-2-51 16</inkml:trace>
  <inkml:trace contextRef="#ctx0" brushRef="#br0" timeOffset="-40673.66">5054 7123 129 0,'-6'5'141'15,"3"-2"-143"-15,1 1 2 0,1 1 4 16,-2-1 11-16,0 2-12 0,3 0-4 16,-2 0-14-16,0 1-45 0,2 0-66 0</inkml:trace>
  <inkml:trace contextRef="#ctx0" brushRef="#br0" timeOffset="-40512.65">5056 7296 143 0,'0'0'51'0,"0"0"-17"0,0 0 11 16,-2 0-15-16,-3 2-16 0,2 1-10 16,2 1-7-16,1 2 0 0,0 0-13 0,0-1-51 15,0-2-73-15</inkml:trace>
  <inkml:trace contextRef="#ctx0" brushRef="#br0" timeOffset="-15507.22">20913 1244 117 0,'0'0'65'16,"0"0"-41"-16,0 0 8 0,0-1 11 16,0-1-17-16,0 2-3 0,0-1 3 15,0-1-1-15,0 2-5 0,0-1-3 0,0-1 2 16,0 1-3-16,0-2 1 15,0 0-2-15,0 1 0 0,0-1 3 16,0 1-3-16,3-1-2 0,-3 1-7 16,1 0 8-16,1 0 0 0,-2 0-2 0,1 0-1 15,-1 1 2-15,0 0-6 0,0 0 1 16,0-1-2-16,0 2 3 0,0 0-3 15,0 0-1-15,0 0-2 0,0 0-2 16,0 0-2-16,0 0-4 0,0 11-3 16,0 3 5-16,-1 8 3 0,-2 5 1 0,1 5 0 15,1 3-1-15,1 5 0 0,0 3-1 16,0-2 3-16,0-1-2 15,3-2 0-15,6-6-1 0,0-3 1 16,5-3 0-16,-1-3-1 0,1-5 2 16,3-4 0-16,0-4 0 0,0-5 0 0,0-3-3 15,0-2 5-15,1-2 0 0,3-11-2 16,-4-1 1-16,0-6 2 0,-2-3-3 15,-2 0 0-15,1-2 0 0,-2-2 0 16,-6-2 2-16,0-1-2 0,-1-3 1 16,-3-2-1-16,-2-2 0 0,1 0-2 0,-1-1 0 15,0 1 3-15,0 5-1 0,0 7-3 16,0 7 0-16,0 7 4 15,-1 7-1-15,-1 1-4 0,0 3 0 16,2 0-3-16,-1 0-14 0,-1 10-6 0,2 3-4 16,-3 1-14-16,2 2-32 0,-2-4-81 15,-2 0-131-15</inkml:trace>
  <inkml:trace contextRef="#ctx0" brushRef="#br0" timeOffset="-14611.17">21588 1428 106 0,'-1'0'56'16,"1"1"-35"-16,-2-1 7 15,-1 0 8-15,2 0-5 0,-1 1-7 16,-1-1 7-16,2 0-1 0,1 0-6 16,-2 0 0-16,2 0 1 0,0 0-9 0,0 0-6 15,0 0 0-15,0 0 2 0,5 0-3 16,2 0-3-16,4 0 3 0,5 0 1 15,4 0-8-15,2 0 0 0,2-2 4 16,1-1-2-16,-5 2-3 0,-3 1-2 16,-1 0 0-16,-4 0-1 0,1 0-9 0,-4 0-1 15,-4 0-7-15,-2 1-2 0,-2 1-9 16,-1 1-3-16,0 1-9 15,-6 1-13-15,0-1-13 0,-3-2-51 16</inkml:trace>
  <inkml:trace contextRef="#ctx0" brushRef="#br0" timeOffset="-14391.16">21542 1616 153 0,'0'3'142'0,"0"1"-150"0,3-1 19 16,2 0 21-16,4 1-1 0,3-3 4 16,4 0-15-16,6-1-6 0,1 0-5 15,0 0-7-15,2-3 0 0,0-1-8 16,-2 2-41-16,-4-3-56 0,-9-1-122 15</inkml:trace>
  <inkml:trace contextRef="#ctx0" brushRef="#br0" timeOffset="-7301.75">22168 1341 125 0,'2'0'68'0,"-2"0"-42"15,1-2 9-15,3-1 16 0,-4-2-11 16,1 0-15-16,1 2-4 0,-2-1 2 16,0 1 5-16,0 1-8 0,0 0-5 15,0-1 1-15,0 1-3 0,0 1 1 0,0 0-1 16,0 1-2-16,0-2 1 0,-2 0-2 15,1 1-1-15,1 1-1 0,0 0-4 16,0 0 3-16,0-1-2 16,0 0 2-16,0-1-2 0,0 2 0 0,0-1-2 15,7-3-4-15,6 0-1 0,8-5 2 16,3 3 2-16,4-1-1 0,1 3-1 15,-3-1 2-15,4 3-1 0,-4 1 1 16,-3 1 1-16,-4 0-2 0,-3 0 2 16,-7 6-3-16,-3 1-1 0,0 4 2 0,-6 0 1 15,0 6 0-15,0-1-3 0,-3 2 3 16,-8 3 3-16,-1 0-2 0,-7 1-1 15,-2 0 1-15,-4 1-2 0,-5-2-1 16,2 0 0-16,-1-1 1 0,-1-3 0 16,3-3-1-16,0-1 0 0,4-2 0 15,4-3-1-15,9-3 0 0,3-3-2 16,6-2 5-16,1 0-4 0,0 0-4 15,0 0 2-15,1-1 1 0,9-4-2 16,2-2-2-16,2 0 5 0,1 1-1 0,3 2 1 16,-1 2-2-16,-2 2 3 0,4 0 0 15,-2 0-1-15,0 1-1 0,3 4 2 16,-3 2 2-16,3-1 0 0,-1 3-2 15,-4-2 2-15,-1 0-1 0,-4-2 1 16,2 1-2-16,-4 0 1 0,-2-1 0 16,0 1-2-16,0-1-23 0,-1-2-17 15,0-1-10-15,-1-1-36 0,1-1-40 16,-4-1-70-16</inkml:trace>
  <inkml:trace contextRef="#ctx0" brushRef="#br0" timeOffset="-6901.73">22751 1306 28 0,'-3'6'157'0,"-3"-2"-102"16,-5 4-37-16,-1 3 14 0,-2 3 12 16,0 0-3-16,0 2-18 0,3 3-5 15,-1-1-3-15,1 3-3 0,0 0-2 16,2-1-5-16,2-2 29 0,3-2-26 15,4-6-7-15,0 0 2 0,0-1-2 0,6-2 0 16,2-1 2-16,4-3 1 16,7-1 1-16,1-2-2 0,2 0 4 15,4 0-5-15,2-6-1 0,0-1 0 16,0 2 0-16,1-1-1 0,1 1 0 0,1 0 1 15,-2 0 0-15,0 1-1 0,-4-1 0 16,-3 2 1-16,-7-1 0 0,-2 3-1 16,-7 0-1-16,0 1 1 0,-3 0-5 15,-3 0-13-15,0 0-18 0,0 0-23 16,0 0 0-16,-3 1-7 0,-4-1-62 0</inkml:trace>
  <inkml:trace contextRef="#ctx0" brushRef="#br0" timeOffset="-6636.71">22947 1362 254 0,'1'5'122'0,"-1"1"-128"15,0 4 24-15,0 1 27 0,-3 2-6 16,-2 2-4-16,-2 3-11 16,-3 0-9-16,3 3-4 0,-1 0-2 0,-1-3-2 15,2 3-3-15,1-1-2 0,3-1 0 16,1-2-1-16,2-2 0 0,0-2-17 15,4-2-16-15,8-1-12 0,0-3-20 16,4-5-23-16,1-2-30 0,2 0-92 16</inkml:trace>
  <inkml:trace contextRef="#ctx0" brushRef="#br0" timeOffset="-6294.69">23347 1409 141 0,'0'-8'205'15,"0"0"-165"-15,-7 1-15 0,-3 0 6 16,-4 3-7-16,-3-1-7 0,-4 4 7 15,1 1-10-15,-1 0 0 0,-3 6-6 16,3 7-6-16,2 3-2 0,0 2 0 16,5 2-1-16,2 4 3 0,6 2-4 0,0 0 1 15,4-1 4-15,2-3-3 0,6 0-3 16,8-2 1-16,3-2 3 0,5-1-4 15,0-5 3-15,2-3 0 16,1-5 1-16,-1-3 0 0,-1-1-2 0,0-1 4 16,-3-8 0-16,-4-3-2 0,-2-2 7 15,-4-2 7-15,-3 0 5 0,-4-2-5 16,-3 0 1-16,0-1-7 0,-3-1 1 15,-7-1-4-15,0 0-4 0,-3-3-1 16,2 3-2-16,2 2 2 0,0 6-3 0,6 6-1 16,1 6-3-16,0 1-16 0,2 3-48 15,0 10 9-15,0 3-19 0,4-3-99 16</inkml:trace>
  <inkml:trace contextRef="#ctx0" brushRef="#br0" timeOffset="-5921.67">23641 1543 342 0,'0'0'21'15,"0"0"-19"-15,0 0 1 0,0 2 10 16,0 3 0-16,0 6-2 0,0 6 2 16,0 2-2-16,0 3 0 0,0 4-5 15,0-2-4-15,2-1 6 0,2-3 4 16,1-4-8-16,1-4-3 0,0-2 7 0,-1-3 0 15,-2-4 5-15,2-1 5 0,1-2 7 16,2 0 6-16,3-8-3 0,-1-3-11 16,0-4-9-16,-1-2 6 0,-3 0-3 15,0-2-3-15,1-2-1 16,-1 0-4-16,0 0-3 0,-1 0 1 0,-2 0-1 15,1-1 1-15,0 2-4 0,2 2-12 16,2 3-13-16,-1 6-8 0,1 2-16 16,3 6-37-16,-5 1-55 0,-4 0-100 15</inkml:trace>
  <inkml:trace contextRef="#ctx0" brushRef="#br0" timeOffset="-5342.64">24154 1219 37 0,'-4'0'60'16,"-1"-2"133"-16,0-2-141 0,1 1-4 16,2 0 3-16,2 1-15 0,0 0-7 0,0 2-3 15,0 0-20-15,3 0-13 16,8 0-3-16,6 6 12 0,5 1 3 0,4 1-5 15,5 0 0-15,-3 2 0 16,-2 0 1-16,-2 2 0 0,-4 0-2 0,-5 1 1 16,-2-1 1-16,-2 1 0 0,-8 2-1 15,0-3 1-15,-3 1 0 0,0-2-1 16,-6 1 2-16,-1 0 0 0,-3 0 1 15,-1 1-1-15,0 0 1 0,2-1-4 16,-1 1 2-16,3 0 0 0,0-2 0 0,4 1-1 16,0 0 1-16,3 0 0 0,-1-1-1 15,-3 2 1-15,3-2-2 0,1 3-15 16,0-2-35-16,-5-6-51 0,-1-1-129 15</inkml:trace>
  <inkml:trace contextRef="#ctx0" brushRef="#br0" timeOffset="-5186.63">24233 1713 170 0,'-1'0'300'0,"1"0"-266"0,0 0-18 0,0 0-4 16,0 0 9-16,0 0-4 0,0 1-14 15,0 1-6-15,3 0 3 0,0 3-14 16,-3-3-53-16,0-2-127 0</inkml:trace>
  <inkml:trace contextRef="#ctx0" brushRef="#br0" timeOffset="70626.7">21241 2582 24 0,'0'0'30'0,"0"0"0"16,0 0-17-16,0 1-7 0,0 0-10 15,0-1 28-15,-1 0 43 0,-1 0-33 16,2 0-21-16,-3 0 21 0,1 0-4 16,1 0-12-16,-2 0 11 0,1 0 0 15,1 0-10-15,1 0-4 0,-2 0-4 0,-2 0 1 16,4 0 0-16,-5 1-3 0,2 1 3 15,-2 0-2-15,2 0 0 0,0 0-2 16,3-1 4-16,0-1-1 0,0 0 3 16,0 0-6-16,0 0 0 0,0 0 3 15,6-3-9-15,7-8 2 0,5-4 1 16,1-1-1-16,1 0-1 0,-5 4 0 15,-1 4 0-15,0 2-3 0,-1 3 0 16,-4 3 0-16,3 0-2 0,-4 0 2 16,0 7-1-16,-2 0 0 0,0 2 0 0,-1 3 4 15,0 1-3-15,-2 0 1 0,0-2-1 16,0-1 1-16,0-1 0 0,0-2-2 15,2 0 0-15,-4-2-2 0,4 0-4 16,-2 0-6-16,3-2-11 0,-1 0 0 16,1-1-6-16,0-1-4 0,1-1-15 15,2 0-19-15,-1 0-16 0,-2-1-50 16</inkml:trace>
  <inkml:trace contextRef="#ctx0" brushRef="#br0" timeOffset="70898.72">21252 2755 282 0,'-6'4'37'15,"4"0"-16"-15,2-3 16 0,0 0-6 16,0 0-18-16,7-1 2 0,5 0 4 15,3 0-1-15,4-1-4 0,3-4-6 16,-1 0 1-16,0 1-6 0,-4 0-2 0,-2 3-1 16,-2 1 2-16,-6 0-3 0,1 0-2 15,-2 3 3-15,-1 4-1 0,0 1 0 16,-2 2-2-16,1 0-3 0,1-1-16 15,3 0-19-15,3-1-28 0,-1-7-30 16,4-1-19-16</inkml:trace>
  <inkml:trace contextRef="#ctx0" brushRef="#br0" timeOffset="71514.75">21959 2464 71 0,'-2'-4'107'15,"1"4"-34"-15,1-4-5 0,0 3-13 16,0-2-8-16,0-2-10 0,0 2-19 16,11-4-10-16,3-2 5 15,4 2 10-15,2-1-4 0,2 1-5 0,-2 3 2 16,0 2-7-16,-2 2-4 0,-1 0-4 15,-2 7-2-15,-1 2 2 0,-3 4-2 16,-3 5 2-16,-1 4 1 0,-5-1 2 16,-2 6-2-16,0-2-5 0,-6 2 3 15,-7 0-1-15,-2-3 1 0,-2 3 0 0,-3-6 2 16,-1 2 2-16,1-3-4 0,2-4 2 15,1-2-2-15,4-6 2 0,6-2-1 16,3-4 0-16,3-1 1 0,1-1 2 16,0 0 0-16,0 0 1 15,0-2-4-15,1-5-7 0,7 1-1 0,3-2 1 16,0 1 6-16,3 3-1 0,-2 0-1 15,5 2-2-15,-1 2 4 0,2-1 0 16,3 1 0-16,0 0 2 0,3 0 0 16,-1 0-2-16,-3 1 0 0,0 1-2 15,-1-1 4-15,-5 1-2 0,1-1-4 0,-2 0-5 16,-1-1-25-16,-1 0-10 0,0 0-26 15,-2 0-43-15,-1-8-75 0</inkml:trace>
  <inkml:trace contextRef="#ctx0" brushRef="#br0" timeOffset="72062.78">22478 2439 198 0,'-3'-5'39'0,"2"2"11"0,-2-1 18 15,3 2-15-15,0 0-2 0,0-1-9 16,0 1-9-16,0 2-9 0,0-2-13 15,0 2-8-15,1 0-8 0,8 0 6 16,7 0 3-16,-1 0-4 0,1 0 2 0,1 0-1 16,-1 7 1-16,-2 1-1 0,-4 0-2 15,-2 2 0-15,-3 1 1 0,-2-1 0 16,-3 2-4-16,0-2 2 0,-2 2 3 15,-4 1-2-15,-5-1-2 0,-1-1 2 16,-1 2 4-16,1-1-1 0,-2 0-2 0,2-1 0 16,2-3-1-16,3-1 1 15,4-3 2-15,3 1-8 0,0-3 1 16,0 1 0-16,4 0 0 0,7-1 2 15,3 1 3-15,6-1 1 0,2-1 0 0,0 1-1 16,-1 0 0-16,-2 0 0 0,-2 1-2 16,-3 2 2-16,-3 0 0 0,-5 0-1 15,-3 1 0-15,-1 0 1 0,-2 3 0 16,0-1 4-16,-2 0-1 0,-9 2 2 15,-1 0 1-15,-2 1-3 0,0 1 1 16,0 0-3-16,-3 1 4 0,1 1 0 0,-2-2-3 16,2 0-2-16,2 1 2 15,2-3-1-15,3-1-3 0,2-1 0 16,6-1-3-16,1-1-25 0,0-2-17 15,4-4-20-15,7 0-19 0,6-6-48 0</inkml:trace>
  <inkml:trace contextRef="#ctx0" brushRef="#br0" timeOffset="72473.81">22956 2557 261 0,'0'-5'51'16,"0"2"-27"-16,-2-2 27 0,-1 1 1 0,2 2-19 15,-1-1 4-15,2 2-7 0,-3 1-11 16,1 0-4-16,-1 0-4 0,-1 0 0 16,-4 0-10-16,-3 5 0 0,0 3 3 15,0 2 0-15,-3 1 1 0,2 2-1 16,0 0 2-16,-1 2-4 0,7 0-2 0,0 1-1 15,1 2 1-15,2-2 0 0,3 2 1 16,0 1-5-16,2-3 2 0,7 0 2 16,5-5-5-16,1-4 4 15,7-3-1-15,8-4 4 0,2 0-3 0,4-5 3 16,1-10 0-16,0-2 1 0,-1-4 0 15,-7-2-1-15,1-1-2 0,-9 2 6 16,-5-2-3-16,-7 1 2 0,-3-2 8 16,-6-3 1-16,0-3-10 0,-4 1 1 15,-7 2-4-15,-5 4 5 0,-1 6-4 0,-3 3-1 16,-1 10-1-16,-3 5-3 0,1 0-2 15,1 11-1-15,7 7-1 0,2 3-13 16,3 1-22-16,0 1-31 0,1-2-47 16,1-3-194-16</inkml:trace>
  <inkml:trace contextRef="#ctx0" brushRef="#br0" timeOffset="110536.99">21241 3687 123 0,'-3'-1'47'0,"2"0"-17"16,-1-2 10-16,0 1-2 16,1 2-14-16,1-1-1 0,0-1-1 0,0 2-3 15,-2-1 2-15,1 0-6 0,-1-1 1 16,1 2-7-16,-1-2 4 0,-1 2-5 15,0 0 1-15,0-1-1 0,0 1-5 16,-2 0 2-16,2 0-2 0,-2 0-1 16,2 0-1-16,0 0-1 0,2 0 2 0,-4 1-1 15,2 1 3-15,0 0 3 0,0-2 2 16,1 1 7-16,-1-1-4 0,3 0-1 15,-3 0 0-15,0 0 3 0,-2 0-3 16,-1 0-5-16,1 0-1 0,2 0 1 16,-1 0-4-16,2 0 11 0,2 0-4 15,0 0 0-15,0 0-5 0,0 0-2 16,0 0-1-16,0 0-3 0,3 0-5 15,11 0-2-15,5 0 10 0,7 0 1 16,3 0-1-16,6 0-2 0,-3 0 2 0,1 0 2 16,-1 0-3-16,-4-1-1 0,-1 1 0 15,-3 0 3-15,-5 0-3 0,-5 0 0 16,-5 0 2-16,-3 0-1 0,-3 0 0 15,-1 0 0-15,0 0 0 0,-2 0 1 16,0 0-1-16,0 0 0 0,0 0-1 16,0 0 1-16,0 1 1 0,-2 0-6 15,-4 1-2-15,-2 0-2 0,2 2-10 16,0-1-5-16,-2 2-7 0,0 1-2 15,4 0-11-15,-3 0-29 0,4-1-26 16,0-2-41-16</inkml:trace>
  <inkml:trace contextRef="#ctx0" brushRef="#br0" timeOffset="111046.02">21178 3745 223 0,'0'0'118'0,"0"0"-79"16,-2 3-13-16,-3 4-3 0,-2 4-4 15,-3 4 0-15,1 4-6 0,0 3-8 0,1 2-1 16,2 3-2-16,0-1 0 16,3-1 5-16,1-4-10 0,2-3 1 15,0-4 0-15,8-3 1 0,-1-3 1 16,3-1-3-16,2-3 3 0,-1-3 0 0,1-1 1 15,1 0-1-15,1 0 1 0,-2-2-1 16,2-2 2-16,0 2-2 0,-1-1 0 16,0 2 0-16,1 1 0 0,-1 0 2 15,1 0-6-15,-3 3 4 0,1 4-1 16,-4 2 0-16,0 0-3 0,1 1-1 0,-3 1-2 15,-1 1 5-15,-1-1-2 0,-2 1 4 16,-2-2 0-16,0-2 0 16,0-2 0-16,-5 1-1 0,-4-1 4 15,-3 1 1-15,-4-2-1 0,-1-2 1 0,0 2 8 16,0-2-1-16,0-1-1 0,3 2-4 15,1-3 3-15,0 2-6 0,5-2-3 16,0-1-1-16,3 2 2 0,4-2-4 16,-1 0-15-16,2 0-13 0,2 0-42 15,7 0-20-15,7-2-55 0</inkml:trace>
  <inkml:trace contextRef="#ctx0" brushRef="#br0" timeOffset="111469.04">21770 3902 10 0,'0'-7'-10'0,"-3"1"200"16,-3-3-138-16,-1 2-3 0,0-2 17 15,0 3-19-15,-2 1-9 0,0 1-12 0,1 0-2 16,-4 2-1-16,-5 2-8 0,0 0-4 15,-5 1-4-15,-1 5 6 0,-1 6-3 16,6 0-3-16,2 3-2 16,5 3 4-16,4 0-15 0,2 5 3 0,3-2-1 15,2 2 3-15,2-1 0 0,7-1-1 16,4-2-2-16,4-1-9 0,3-2 6 15,3-2-7-15,4-3 3 0,2-3 6 16,2-2 2-16,3-4 0 0,2-2-1 16,-2 0 5-16,0-4 0 0,0-7-1 0,-3-2 2 15,-6-2 3-15,-3-3 1 0,-7 2 3 16,-4-3 3-16,-5-1 5 0,-1-3 1 15,-5-3-2-15,0-3-4 0,-3-5-1 16,-8 1-7-16,-3 2-13 0,-2 3 18 16,1 7-5-16,-1 5-3 0,6 6-3 15,0 6 1-15,6 4-3 0,-1 0 1 16,0 6-7-16,4 8-19 0,-1 2-16 15,2 1-23-15,0-4-79 0,0 0-174 16</inkml:trace>
  <inkml:trace contextRef="#ctx0" brushRef="#br0" timeOffset="111846.06">22292 3806 39 0,'3'0'268'16,"-3"0"-215"-16,0 0-32 0,0 1 10 16,0 7 0-16,-4 5 6 0,-2 3-13 15,-1 3-12-15,1 5-2 0,-2 2 3 16,2 0 13-16,-2 1-23 0,2-3-3 15,5-1 1-15,-4-3 1 0,5-1-3 0,-1-1 3 16,1-3-1-16,0-2 0 0,0-2-1 16,0-2 0-16,1-1-4 0,5-3-7 15,2-2-14-15,4-2-6 16,1-1-14-16,1 0-28 0,0-3-54 0,-2-10-68 15</inkml:trace>
  <inkml:trace contextRef="#ctx0" brushRef="#br0" timeOffset="112106.08">22587 3717 102 0,'3'-1'226'16,"-1"1"-173"-16,-2 0-36 0,0 0-1 16,0 0 17-16,0 7-7 0,0 5-7 15,-7 5-1-15,-2 4-8 0,0 3 6 16,-2 2-2-16,2 1-5 0,-2 0-2 0,3 1-2 15,0 0 8-15,2-4-15 0,0-1 2 16,1-1-1-16,1-3 3 16,0 0-1-16,3-2-1 0,-2-2 1 15,3-1 0-15,-2-1 1 0,2-2-5 0,0-2-1 16,-1-2-12-16,1-3-11 0,0-1-3 15,0-1-5-15,0 0-11 0,0-2-13 16,0 0-30-16,1 0-25 0</inkml:trace>
  <inkml:trace contextRef="#ctx0" brushRef="#br0" timeOffset="112306.09">22271 3985 2 0,'9'3'209'15,"6"-3"-144"-15,1 2-11 0,4-1-7 16,6 0-14-16,4 2-6 0,1-2 3 16,1 1-18-16,-4-2-8 0,2 2 0 0,-8-2-5 15,-2 2-13-15,-3 0-29 16,-3-1-59-16,-3-1-93 0</inkml:trace>
  <inkml:trace contextRef="#ctx0" brushRef="#br0" timeOffset="112802.12">22799 3893 9 0,'0'0'234'16,"0"0"-172"-16,-3 0-9 0,3 0-10 15,0 0-4-15,0 0-17 0,3 0-20 16,11 0-4-16,2 0 8 0,5 2-4 0,4 3-1 16,2 0 1-16,-1 0-1 0,2 2 1 15,-2 1-1-15,-2 0 3 16,-3 2 0-16,-4 1-1 0,-3-1 0 0,-8-1 1 15,-2-2-6-15,-4 1 4 0,0-1 2 16,-10 2 0-16,-8 1 1 0,-4 1-2 16,-8 0-1-16,-1-1-4 0,-1 1-2 15,-1-2 4-15,5-2-4 0,4 1 4 16,3-3 3-16,8 0-4 0,6 0 1 15,1-2-2-15,6-1 1 0,0 0 1 0,0 1 0 16,2 0 0-16,10 1 7 0,10-1 7 16,4-1 0-16,5-1-6 0,5-1-3 15,3 0-3-15,1 0 1 0,8 0-1 16,6 0-2-16,0 1 1 0,2 3-15 15,-9 2-19-15,-10-1-18 0,-4 1-76 0,-6-3-160 16</inkml:trace>
  <inkml:trace contextRef="#ctx0" brushRef="#br0" timeOffset="135913.44">3580 7742 25 0,'0'-2'31'0,"0"0"109"16,0-3-105-16,0 3 3 0,0 0-1 15,-2-1-10-15,1 1 1 0,-1 1-9 16,1-1-3-16,-1 1 2 0,0 1-3 0,2-1-1 16,-3 1-2-16,2-1 3 0,1 1 0 15,0 0-5-15,-2 0-1 0,2 0 1 16,0 0-4-16,0 0 2 0,0 0-4 15,0 0 0-15,0 0 1 0,0 0-1 16,0 0-3-16,0 0-1 0,0 4 5 16,0 4 0-16,0-1-3 0,0 2-1 15,0 2 2-15,0 0 0 0,0 5-1 16,0-1 2-16,2 2-3 0,-2 0 3 15,1 1-3-15,1 0 1 0,-1 0 1 0,-1-1-1 16,2-1-3-16,-2-2 2 0,0-1 0 16,0-1 0-16,0 1 0 0,0-3-1 15,0 0 2-15,2 0-2 0,-2-4 0 16,0 2 0-16,0-2 1 0,0 3-1 15,0-5 0-15,0 3-1 0,0-2-4 16,1-2-11-16,2 0-14 0,3 1-13 16,1-2-19-16,-1-2-51 0,0 0-130 15</inkml:trace>
  <inkml:trace contextRef="#ctx0" brushRef="#br0" timeOffset="136643.47">3253 8237 68 0,'-3'0'42'0,"-1"0"5"0,0 0-3 0,1 0-7 15,0 0-1-15,3-1 0 0,-2 0-6 16,-1-1-5-16,3-1-3 0,-2 2-5 15,2 0-1-15,0-1 6 0,-1 2-9 16,1 0-1-16,0 0-1 0,0 0-2 16,0-1-3-16,0 0-4 0,1-1-2 0,12-2-2 15,7-2 4-15,5 1-1 0,4-4 3 16,7 0-4-16,7-2 1 0,4-1-1 15,5 2 2-15,4-1 0 16,-1 2-1-16,2-1 0 0,-4-1 5 0,-1 1 1 16,-7 3-1-16,-6-2-4 0,-9 4 0 15,-6 2 1-15,-8 0-3 0,-7 3 0 16,-6-1-1-16,-3 1 1 0,0 0 1 15,0 0 1-15,0 0 3 0,0 0-2 16,-1 0-2-16,-4 4-1 0,-3 0 0 0,4-1 0 16,1 3-4-16,-1-3-10 0,3 2-11 15,-1 2-20-15,-1-2-31 0,-1 0-50 16,0-3-98-16</inkml:trace>
  <inkml:trace contextRef="#ctx0" brushRef="#br0" timeOffset="137487.53">3370 8364 0 0,'0'0'23'16,"0"0"-10"-16,-1 0 1 0,-1 0 4 16,1 0 3-16,-1 0 7 0,2 0-12 15,-3-2 4-15,2 2-3 0,-1 0-2 16,-1-2-2-16,0 2 2 0,0 0-2 0,-2 0 2 15,4 0 0-15,-3 0 4 16,4 0 1-16,-1 0-9 0,1 0-4 16,-2 0 7-16,-1 0 4 0,3 0-2 15,-1 0-2-15,-2-1-2 0,-1 1-3 0,4 0 4 16,-1 0 2-16,-1 0 3 0,2 0-9 15,-1 0 3-15,1 0-3 0,0 0-2 16,0 0-4-16,0-1 2 0,4-2-2 16,4 0 0-16,5-2-4 0,4 0 4 15,0 0 2-15,0-1-1 0,5 1-2 0,-1 0 5 16,-1 1-1-16,1-2 1 0,-6 3-5 15,-3 2 0-15,-4-1 0 16,-3 2-1-16,1 0-3 0,-3 0 2 16,-3 0-2-16,2 0-13 0,-2 1-13 0,-3 4-18 15,-7 1-35-15,-2 0-94 0</inkml:trace>
  <inkml:trace contextRef="#ctx0" brushRef="#br0" timeOffset="137737.54">3243 8432 193 0,'-1'2'39'16,"1"-1"-33"-16,0 2 24 0,8 1 3 15,2-2 9-15,4-1-10 16,5 1-5-16,1 1-16 0,3 0-2 0,-1 1-2 16,-3 1-2-16,-4 1-2 0,-4 1-3 15,-2 2 2-15,-4 0-1 0,-3 0 0 16,-2 2 0-16,0 0-1 0,-8 0 5 15,-3 0-4-15,-3 0-1 0,0-1 2 16,0-1 1-16,0 1-1 0,2-1-4 0,-1 0 2 16,6-3 3-16,0-1-4 0,3-4-1 15,4-1-4-15,0 0-21 0,0 0-25 16,3 0-51-16,6-5-16 0</inkml:trace>
  <inkml:trace contextRef="#ctx0" brushRef="#br0" timeOffset="138070.56">3640 8434 196 0,'0'-4'28'16,"0"1"13"-16,0 0 9 0,-3-1-7 16,-3 1-16-16,-2 2-1 0,0 0-8 15,1 1-11-15,-1 0-1 0,0 0-5 16,2 2 1-16,3 5 0 0,-2 0-2 15,5 2 0-15,0 0-1 0,0 0-1 16,2 1 2-16,4-1-1 0,5-2 0 16,-3-2 1-16,2 0 2 0,3-3-1 15,-5-1-2-15,2-1 1 0,0 0 0 16,-4 0 3-16,2-3-3 0,-2-3 2 15,-1 0 4-15,-1-3 7 0,-2-1 0 0,-1 0-1 16,-1 1 3-16,0-1-4 0,0 2 0 16,-4 0-4-16,-3 1-3 0,1-1-1 15,-2 1-3-15,1-1 0 16,1 2 0-16,2 0-5 0,1 1-11 0,3 3-12 15,0 2-25-15,0 0-80 0,0 0-39 16</inkml:trace>
  <inkml:trace contextRef="#ctx0" brushRef="#br0" timeOffset="138462.59">3826 8236 123 0,'2'-5'77'0,"-1"0"-23"15,-1 4 16-15,0-1-20 0,0 1 5 16,0 1-24-16,0 0-13 0,0 0-10 16,0 0-5-16,-3 8-2 0,-3 2 5 15,3 1 0-15,-2-1-3 0,5 0-2 0,-1-1 0 16,1-2-1-16,0-1 1 0,0 0 0 15,0-4-1-15,0 0 2 16,0-1-1-16,0-1-1 0,0 0 1 16,0 0 1-16,0 0 1 0,4-1-2 0,1-3 1 15,0-1-2-15,-1 2-6 0,1-1-9 16,-2 2-11-16,5 0-14 0,-2 1-16 15,0 1-15-15,0 0-14 0,-1 0-1 16,1 0-23-16</inkml:trace>
  <inkml:trace contextRef="#ctx0" brushRef="#br0" timeOffset="138714.6">4003 8173 132 0,'0'-11'66'16,"2"2"5"-16,-1 1-19 0,1 3 2 15,-1 2-10-15,-1 2-13 0,0 1-11 16,0 0-12-16,0 0-12 0,0 9 7 15,-1 4 0-15,-4 3-2 0,0-1 1 16,2 0 0-16,-1-1-1 0,2-2-1 16,2 1-1-16,0-3 1 0,0-2-1 0,0-3 0 15,0 0-1-15,0-4 1 0,2 0-1 16,2 0-2-16,-1-1 3 0,2 2-2 15,0-1 0-15,-2 2-16 16,3-1-8-16,-3 2-5 0,2 1-11 0,-1 1-24 16,1 1-44-16</inkml:trace>
  <inkml:trace contextRef="#ctx0" brushRef="#br0" timeOffset="139274.63">4273 8385 67 0,'-10'-5'207'15,"3"4"-190"-15,-6 1 39 0,-2 0-27 16,-4 1 3-16,-1 6 2 0,3 3-9 16,5 1-15-16,7 2-6 0,2 0-5 15,3 0 1-15,0 2 1 0,6-1-3 16,3 1 2-16,2 3 1 0,3-3-2 0,0-1 0 15,-2-1 2-15,1-2 0 16,-4 0-1-16,-1-3 0 0,-3 3 0 16,-2-4 1-16,-2-1-2 0,-1 1 2 15,0-2 0-15,-1 0 4 0,-6 1 1 16,-3 1-3-16,-4-2 5 0,0 1-3 0,1 1-2 15,1-4-2-15,4 1 1 0,4-2-2 16,2-2 0-16,2 0-4 0,0 0-17 16,5 0-16-16,7 0-13 0,4-6-54 15,-1 0-140-15</inkml:trace>
  <inkml:trace contextRef="#ctx0" brushRef="#br0" timeOffset="139622.65">4386 8563 172 0,'0'0'33'16,"3"-1"0"-16,-1-1 10 0,-1-1 7 16,4-3-12-16,1 0-19 0,2 2-5 15,3 0-2-15,1-3 1 0,2 0-3 0,0-1 0 16,3-2 0-16,-2-1-1 0,4 0 3 15,-3-2-4-15,-6 3-6 16,-2 0 5-16,-3 1-3 0,-5 0-1 16,0 2 1-16,0 1 2 0,-6 2-3 0,-5 3-4 15,0 1 0-15,-3 0 2 0,0 1 0 16,2 7-2-16,-2 2 3 0,0 1 0 15,0 3 6-15,3 1-5 0,3-1 1 16,3-1-4-16,4 0 0 0,1-1-1 16,0 0 2-16,6-1-1 0,2-1 0 0,4 0-1 15,1-1 1-15,2 0-2 0,2-3-11 16,-1-3-23-16,1 1-32 0,1-2-64 15,-2-2-106-15</inkml:trace>
  <inkml:trace contextRef="#ctx0" brushRef="#br0" timeOffset="139851.67">4863 8416 321 0,'-9'-5'17'0,"-5"-1"34"0,-3 3-14 15,-8 2-3-15,-1 1 1 0,0 0-2 16,5 0-8-16,4 5-1 0,7 3-16 16,0-2-5-16,6 3-1 0,0 0-2 15,4 2 2-15,0 1-2 0,4 2-2 16,6-1 2-16,9 1 0 0,7-1 0 15,5-2 0-15,10-1-1 0,5-1-4 16,13-5-20-16,11-4-16 0,11 0 36 16,4-4-226-16</inkml:trace>
  <inkml:trace contextRef="#ctx0" brushRef="#br0" timeOffset="-90733.85">19109 6777 63 0,'0'-1'24'0,"0"1"-5"0,0 0 3 16,0-1-6-16,0 1-11 0,0 0-2 15,0 0 2-15,0 0 3 0,0 0-2 16,0 0 1-16,0 0 4 0,0 0 5 0,0 0 5 16,0 0 4-16,0 0-11 15,0 0-6-15,-3 0-9 0,-1 0-13 16,-1 0-38-16,-3 0-45 0</inkml:trace>
  <inkml:trace contextRef="#ctx0" brushRef="#br0" timeOffset="-90024.81">19109 6777 1 0,'-52'16'103'0,"55"-16"-68"0,0 0-21 15,0 0 5-15,2 0-2 0,-4 0 4 0,4 0 6 16,-4 0 0-16,1 0-4 0,1 0-4 16,-3 0 3-16,0 0-9 15,0 0 0-15,0 0-7 0,0 0-2 16,0 0-3-16,0 0 0 0,0 0 2 0,0 0-1 15,0 0-1-15,0 0 1 0,0 0 0 16,0 0 3-16,0 1 2 0,0-1 1 16,0 0 5-16,0 0 3 0,-3 0-2 15,0 0-3-15,-2 0 2 0,4 0-3 16,-4 0-1-16,4 0-1 0,-1 0-1 0,2 0 1 15,-2 0-3-15,-1 0-2 0,2 0 1 16,-2-1-1-16,1 1-5 0,1 0 3 16,1 0 1-16,-2 0 0 15,-1 0 0-15,1 0-1 0,-2 0 3 0,2-1-2 16,1 1 2-16,-1-2 1 0,1 2-1 15,1 0 2-15,-2-1-2 0,0 1 0 16,1 0-1-16,1 0 0 0,-2 0-3 16,1 0 2-16,-1 0 0 0,-1 0 0 15,3 0-2-15,-1 0 0 0,-1 0-1 16,2 0 3-16,0 0-2 0,0 0-1 0,0 0 3 15,0 0-2-15,0 0-2 0,3 0 3 16,5 0 1-16,1 0 0 0,4 0-3 16,-1 0 1-16,5-1 2 15,0-1-2-15,2 2 0 0,-1-1 0 0,2 1 1 16,-1 0 0-16,1 0-2 0,-3 1 0 15,0 1 3-15,2 0-2 0,0 1-1 16,1-2 1-16,0 1 2 0,-2 0-2 16,1 0-1-16,0-2 1 0,-4 1 2 15,1 0-2-15,-2-1-2 0,-2 2 3 0,2-1 0 16,-5-1-1-16,1 0-1 0,-4 0 1 15,-3 0 1-15,0 0-1 0,-1 1-2 16,-2-1 2-16,0 0 1 0,0 1-1 16,0 0-2-16,0-1 2 0,0 2 2 15,0 0-2-15,3 0-2 0,0 0 3 16,-2 0 0-16,2-2-1 0,-3 1-2 15,2-1 3-15,-2 0 1 0,0 0-2 16,0 0 0-16,-3 0 1 0,-2 0 1 16,-1 0-3-16,0 0 0 0,3 0-1 0,0 0-2 15,-1 0-7-15,1 0-15 0,0 0-18 16,0 0-22-16,0 0-66 0,-3-1-101 15</inkml:trace>
  <inkml:trace contextRef="#ctx0" brushRef="#br0" timeOffset="-88764.74">19403 6821 103 0,'-4'0'45'16,"3"0"-11"-16,-2 0 6 0,0 0-3 16,0 1-5-16,3 0-6 0,-2-1-5 15,0 0 4-15,2 0-1 0,-3 0-3 16,2 0-4-16,-1 0-1 0,2-2 2 15,-1-3-4-15,-1 0-1 0,2-1-4 16,0-3 2-16,0 1 0 0,0-3-5 0,0 1 3 16,3-4 1-16,0-1-6 15,0-5 1-15,1-1 0 0,-3-6-3 16,1-2 1-16,1-1-5 0,-2 0 4 15,2 2-2-15,1 3 1 0,-1 1-2 0,0 3 2 16,-3 0 0-16,1 2 0 0,-1 1-2 16,0 2 1-16,2 3 2 0,-2-1-2 15,1 2-1-15,1 0 2 0,-1 0 0 16,1 0-1-16,-2 1 0 0,3 0 2 15,-1-1 0-15,-1 2 0 0,-1 1-2 0,2-1 1 16,-2 3 3-16,0 0-1 0,0 3 0 16,0-2-2-16,0 0 3 15,0 3-2-15,0-1 2 0,0 0-2 16,0 0-2-16,0-1 1 0,3-1-1 0,0 1 1 15,-1 0 2-15,1 1-2 0,-2-1 0 16,-1 1 0-16,2 3 2 0,-2-2-1 16,0 2-2-16,0 1 4 0,0 0 1 15,0-1-2-15,0 1-1 0,0 0-3 16,0 0 3-16,0 0-2 0,0 0-1 0,0 0 2 15,0 0 0-15,0 0-1 0,0 1-2 16,0-1 2-16,0 2 1 0,0 0-1 16,0-2-1-16,0 0 1 15,0 1 2-15,0-1-2 0,0 0-1 0,0 0 4 16,0 0-2-16,0 0-1 0,0 0 0 15,0 0 0-15,0 0 1 0,0 0-1 16,0 0-1-16,0 0 2 0,0 0 2 16,0 0-2-16,0 0-2 0,-2 0 2 15,-1 0 1-15,-2 0-2 0,1 0-1 0,-2 0 2 16,-2 0-2-16,0-1 1 0,-3 1 1 15,-3-2-1-15,2 0-1 0,-4 0 1 16,-1 0 1-16,-1 0-1 0,-1 0 0 16,-3-3-1-16,2 4 2 0,-1-2-1 15,-1 0-1-15,3 1 1 0,-2 0 0 16,-1 0 1-16,5 1-1 0,1 1-1 15,5-1 2-15,4 0-2 0,0-1 2 16,4 1-1-16,0-1 0 0,2 2-1 16,-1 0 3-16,2 0-3 0,-1 0 1 15,-3 0-1-15,4 0 2 0,-1 0-2 0,-4 0 1 16,2 2 1-16,-3-1-1 0,1 3-1 15,1-4 2-15,1 5-2 0,-1-4 2 16,1 0-2-16,3 1 2 0,-1-2-1 16,1 0 0-16,0 0-1 0,0 0 1 15,0 0 1-15,-2 0-2 0,2 0 1 16,0 0 1-16,0 0-1 0,-1 2 2 15,-1 0-3-15,-1-1 0 0,0 1 1 16,1 1 1-16,1 2-3 0,1-1 3 16,-2 2-2-16,1 1 2 0,-1-1-1 0,-1 2-1 15,2 2 2-15,-1 2 0 0,-1 2-1 16,1 2-1-16,1 1 2 0,1 1 1 15,-2 1-2-15,2 3-1 0,0-1 2 16,0 5 1-16,0 1-3 0,0 0 0 16,0 3 3-16,0 0-1 0,-1 2-1 15,-2-1 0-15,-2-2 2 0,3-3 0 16,1-1-1-16,-1-3 0 0,1-2 0 15,1-6 3-15,0-1-3 0,0-3 0 16,0-3 0-16,0-2 1 0,0 0-2 0,0-2 1 16,-2-2 1-16,1 1-2 0,1-1 0 15,0-1 0-15,0 0 0 0,0 0-4 16,0 0-11-16,0-1-16 0,6-4-22 15,2-6-31-15,-1-3-84 0</inkml:trace>
  <inkml:trace contextRef="#ctx0" brushRef="#br0" timeOffset="-87632.68">19210 6166 93 0,'0'0'44'16,"0"0"-9"-16,0 0 4 0,0 0-3 0,0 0-2 15,0 0-6-15,0-1 2 0,-1 1-6 16,1-2-3-16,0 2-3 0,-2-2-4 15,2 1 0-15,-1 1-4 0,1-1 3 16,-3-2 0-16,1 2-5 0,0 0 3 16,2-2-4-16,-1-1 5 0,-1-1-5 15,2 0-4-15,0-3 2 0,0 0 2 16,0-3-3-16,0 0-2 0,0-2 1 15,0-1 1-15,0-3-2 0,0-2 1 16,0-1-1-16,2-3-1 0,-1-5 3 0,-1 1-5 16,2-3 2-16,1 4 1 0,-1 2-2 15,-2 4 0-15,0 3 4 0,1 1 0 16,1 3 0-16,1 2-3 0,-2 0 1 15,2 1 1-15,-1 3-4 0,1 1 2 16,0 1-1-16,-1 2 3 0,-1 1-1 16,1 0-3-16,-1 1 1 0,1 1 2 15,-2 0-2-15,0 0-1 0,0 0 0 16,2 0 2-16,-1 0-1 0,-1 0 0 15,0 0-1-15,0 0 3 0,0 0-2 16,0 0 0-16,0 0 0 0,0 0 3 0,0 0-2 16,0 2 0-16,0-1 0 0,-1 2-1 15,-1-2 1-15,2 0-1 0,0 0-1 16,0 0 2-16,0 1-2 0,-3 0-1 15,1-1-3-15,2-1 1 0,0 1 2 16,-1-1-7-16,1 1-10 0,0 1-10 0,0 0-14 16,0-2-19-16,0 0-49 15,0 0-95-15</inkml:trace>
  <inkml:trace contextRef="#ctx0" brushRef="#br0" timeOffset="-23823.19">17744 11410 12 0,'-5'2'-9'0,"0"-2"18"0,5 0 89 16,-6 0-55-16,6 0-12 0,-1 0 8 15,-4 0-9-15,5 1-4 0,0 0-12 16,-3 0-4-16,1 0 2 0,1 0 0 0,1 0-4 15,0-1-5-15,0 1 0 0,0-1 4 16,0 0 9-16,0 0 0 0,0 0-6 16,0 0 1-16,0 0-4 0,0 0-1 15,0 0 3-15,0 0-2 0,0 0-3 16,0 0 1-16,0 0-4 0,0 0 6 15,0 0-2-15,0 0 2 0,0 0 3 16,0 0 10-16,0 0-1 0,0 0-4 16,0 0-2-16,0 0 0 0,-3 0-10 15,-2 0 2-15,2 0-3 0,-2 0 3 0,-1 0-4 16,0 0 0-16,0 0 1 0,-4 0 1 15,1 2-4-15,0 0 2 0,1-1 1 16,0-1 2-16,0 1 1 0,-1 0-3 16,0-1 1-16,0 0 2 0,-1 0 0 15,3 0-6-15,-6 0 5 0,5 0 0 0,-2 0 0 16,2 0-3-16,-2 0 1 15,1 0 5-15,-2 0-4 0,0 0-2 16,1 0 0-16,-3 0-1 0,2 0 1 16,0 0-2-16,1 0 1 0,0 0 2 0,1 0 0 15,4 0-1-15,1 1 0 0,-1 0 2 16,0-1-1-16,1 2-2 0,-1 0 0 15,-3-1 0-15,2 0 0 0,2 1 0 16,-1-1 1-16,2-1 0 0,-2 2 0 16,0-1-3-16,-2 0 2 0,4 1 2 0,0-2-1 15,-2 0-1-15,5 1 1 0,-2-1 1 16,1 0 1-16,1 0-3 15,-5 0 1-15,4 0 0 0,-3 0 0 16,1 0-2-16,3 0 1 0,-4 0 1 0,1 0-1 16,-2 0 0-16,2 0-1 0,-2 0 2 15,2 0-1-15,0 0-1 0,-2-1 2 16,4 1 0-16,-2-1 0 0,1 0-3 16,1 1 3-16,1 0 2 0,0 0 0 15,0 0 0-15,0 0 0 0,0 0-1 0,0 0 0 16,0 0 0-16,0 0-1 0,0-1 2 15,-2 1-2-15,0 0-3 0,-1 0 1 16,3-1 1-16,-1 1 1 16,-1 0-3-16,2 0 2 0,0 0 0 0,0 0 0 15,0 0-2-15,-1 0 0 0,1 0 0 16,0 0 1-16,-2 1 2 0,2 1-1 15,0 0-1-15,0 0 1 0,-1-1 1 16,1 2-2-16,0-1 2 0,0-2-2 16,0 2 2-16,0 0-2 0,0 0 2 15,0 0-2-15,0 1 2 0,0 0-1 0,0 1 0 16,3 3 0-16,0 1 0 0,-2-1 0 15,1-1 0-15,-1 2 1 0,1 2-2 16,-2 2 1-16,0 1 2 16,-2-1 1-16,-1 0-3 0,0-2 1 0,2 1 2 15,-1 1 1-15,-1-3-5 0,0 5 5 16,3-5-2-16,-2 1 0 0,2 2 1 15,-1 1-1-15,1-2 0 0,0-1 3 16,0-2-5-16,0-2 0 0,0 3 1 16,0-2 0-16,0 4-1 0,0-2 0 0,1 3 2 15,1-1 5-15,-2-2-6 0,0-1 1 16,0-1 1-16,2 2-3 0,-1 0 0 15,-1 2 0-15,2 3 2 0,-1-2-1 16,-1 1 3-16,0-2-4 0,0-3 2 16,0 0-1-16,0 2 0 0,0-2-1 15,0 2 1-15,0-2 0 0,0 2-2 16,0-3 1-16,0 1 1 0,0 2-1 15,0-2 0-15,0 2 0 0,0 4 1 16,0-1-3-16,2 0 2 0,-2-2 1 0,0-2-1 16,0 0 1-16,0 0-1 0,0-1 0 15,0 0 0-15,0-1 2 0,0 0-4 16,0 0 2-16,0-2 2 0,0 0-2 15,0 0 0-15,0 0 0 0,0-2 1 16,0 2-1-16,0-3 0 0,0 2-1 16,0 0 3-16,0 0-1 0,0 0-2 15,0-2 1-15,0 3 1 0,0 0-1 16,0-2 0-16,-2 2 0 0,1 0 1 15,-2 0 0-15,-1 1-1 0,1-1 0 0,2 2 1 16,-1-3 0-16,2 3-2 0,0-2 0 16,0 0 2-16,0-1-1 0,0 2 0 15,0-2-1-15,0 0 2 0,0 1-1 16,0-2 0-16,0 0 0 0,0 1 1 15,0 0-1-15,0 1 0 0,0-3 0 0,0 2 1 16,-1 0 0-16,1 1-1 16,-2 0-1-16,1-1 2 0,-1 1-1 15,2-1 0-15,0 1-1 0,0 1 2 16,0 0-1-16,-2 0 0 0,-1 0-1 0,2 1 2 15,-2-2 0-15,1 0-1 0,2 2 0 16,0 6-1-16,0 3 2 0,-1 0 25 16,-1 0-17-16,1-9-8 0,1 1 2 15,0 0-4-15,0-1 1 0,0 2 1 16,0-1 0-16,0-1-2 0,-2 0-1 15,2-5 1-15,-2 3 1 0,2-4-1 0,-1 0 0 16,1 1 2-16,0-1-1 16,0 1-2-16,0-2 2 0,0 1 1 15,-3-1-1-15,3 1-1 0,0 2 1 16,0-1 0-16,-2 2 1 0,2-2-1 0,0 0 0 15,-1 0 1-15,-1 0-1 0,1-1 0 16,1 0-1-16,-2 1 2 0,2-1-1 16,0 1-1-16,-2 1 0 0,2 0 1 15,0 1 1-15,0-1-2 0,0 0 1 16,0 1 0-16,0-3 0 0,-1 0-1 0,1 1 1 15,-2-1 1-15,1 2-1 16,-1-1-1-16,2 3 1 0,-1-2 1 16,-1-1-1-16,1 1-1 0,1 0 1 15,-2-1 1-15,2 0-1 0,0 1-1 0,0-2 1 16,0 1 1-16,0 0-2 0,0 0 0 15,0-1 1-15,0 0 1 0,0 2-1 16,-1-1-1-16,1 2-1 0,0 0 4 16,0-2-2-16,0 3-2 0,0-2 2 15,0-1 2-15,0 2-2 0,0-2-3 0,0 0 1 16,0 0 1-16,0 1-1 0,0 0 0 15,0-1 2-15,-2 0 2 0,0 1-2 16,1 0-2-16,1-1 2 16,0 1 2-16,-2-1-2 0,2 0 0 0,-1-1 0 15,1-1 0-15,0 0-2 0,0 0 0 16,0 1 2-16,0 1 0 0,0 0 0 15,0-1-1-15,0 2 1 0,0-2 1 16,0 0-1-16,0 1 0 0,0-2 0 16,0 1 1-16,0 0-1 0,0-1-1 0,0 0 1 15,0 1 1-15,0-1-2 0,0 2 1 16,0-1 0-16,0 2 0 0,0-1 0 15,0 0 0-15,0 3 0 0,0-2 0 16,0 2 0-16,0 0 0 0,0-4 0 16,0 1 1-16,0 1-2 0,0-1 1 15,0 1 0-15,0 1 0 0,0-4 0 16,0 1 0-16,0 2 0 0,-2-3 1 15,2 1 0-15,-1 0-2 0,1-1 1 16,0 0 3-16,0 0-3 0,0 0-2 0,0 0 2 16,0 0 2-16,0 0-5 0,0 0 2 15,0 0 1-15,0 0 2 0,0 0-2 16,0 0 0-16,0 0 0 0,0 0 2 15,0 0-9-15,0-4-9 0,0 3-11 16,0 0-25-16,0-4-33 0,0 1-74 16,-8 0-229-16</inkml:trace>
  <inkml:trace contextRef="#ctx0" brushRef="#br0" timeOffset="-22206.11">17959 12336 23 0,'0'0'132'0,"0"0"-8"0,0 0-92 16,-1-3 6-16,-3 2 2 0,4 1-6 15,0 0-13-15,0 0-3 0,0 0-2 16,0 0-1-16,0 0-5 0,-1 0 2 0,1 0 4 15,-2 0-4-15,-1 0-5 0,2 0 2 16,-1 0-1-16,-2 2-4 0,2 2 2 16,0 2-1-16,-1 1 0 0,3 2-2 15,-1 0 3-15,1 0-3 0,-2 1 2 16,2 0-2-16,0 3-1 0,0-4-1 15,0 1 1-15,0 0-2 0,0-1 1 16,0 0-1-16,0-1 1 0,0-1-1 16,0-1 0-16,2-2 0 0,-1 0 0 15,-1-1-4-15,0-1-3 0,0 0-1 0,0-2-8 16,0 1-2-16,0-1-15 0,3 0-9 15,1 0-18-15,-1 0-35 0,0-2-71 16</inkml:trace>
  <inkml:trace contextRef="#ctx0" brushRef="#br0" timeOffset="-21683.07">17846 12438 1 0,'0'0'5'15,"0"0"-1"-15,0 2-5 0,0-2 69 16,0 0 18-16,0 0-51 0,0 0-2 0,0 0 8 16,0 0 8-16,0 0-17 0,0 0-15 15,0 0 0-15,0 1-2 0,2 1-3 16,1-2 10-16,0 2-3 0,4 0-6 15,1-2-2-15,2 0-3 0,3 0-3 16,0 0 0-16,2 0-3 0,1-2-2 0,2 0 1 16,1-3-4-16,0 2-11 0,1-1-9 15,0 2-10-15,-4 2-16 16,-3 0-44-16,-5-2-66 0</inkml:trace>
  <inkml:trace contextRef="#ctx0" brushRef="#br0" timeOffset="-20787.01">17779 13094 70 0,'-1'0'171'0,"-2"0"-133"0,1 2 3 0,1 0 2 15,-1-1 0-15,2 0-15 16,0-1 2-16,0 0-2 0,0 1 2 15,0 0-3-15,0-1-5 0,0 1-3 16,0 0-6-16,2-1 5 0,4 2-4 0,0-2-4 16,2 0-5-16,1 0-1 0,3 0-2 15,2 0 0-15,2 0 1 0,-2-2-3 16,0-2-3-16,-2 0-11 0,1-2-8 15,-1 4-3-15,-1-1-10 0,-2 0-10 16,4 1-4-16,-4-2-30 0,0-2-97 0</inkml:trace>
  <inkml:trace contextRef="#ctx0" brushRef="#br0" timeOffset="100673.93">5054 16742 128 0,'2'-5'50'0,"-2"2"-9"16,0-1 14-16,0 4-13 0,0-2 5 15,0-1-16-15,0 2-1 0,0 0-3 16,0-1 2-16,0 2-4 0,0 0-2 16,0-1-3-16,0 1 1 0,0 0-6 0,0 0 1 15,0 0-2-15,0 0-5 16,0 0 0-16,0 0-3 0,0 0-1 15,0 0-1-15,0 2-2 0,0 6-4 16,0 4 8-16,0 2 1 0,-2 2-5 0,2 2 2 16,0 1-3-16,0 1 5 0,0 3-3 15,2-2 0-15,1 1 1 0,0-2-1 16,2 3 4-16,-1-5-6 0,-1-2 0 15,2 0 1-15,-2-1 0 0,0-3-3 16,0-3 0-16,0-2 2 0,-1-3 0 0,-1-1-1 16,-1-2 0-16,0-1-6 0,0 0-8 15,2-6-4-15,0-8-8 16,-2-5-12-16,0-3-9 0,0 0-12 15,0-1-44-15,-4-3-48 0,-8-2-48 0</inkml:trace>
  <inkml:trace contextRef="#ctx0" brushRef="#br0" timeOffset="100721.93">5054 16742 38 0</inkml:trace>
  <inkml:trace contextRef="#ctx0" brushRef="#br0" timeOffset="100997.95">5054 16742 38 0,'-48'-84'41'0,"46"79"130"0,1 1-114 0,-2 0 11 0,1 1-10 0,1 0-11 16,1 1-11-16,0 0-7 0,0 1-5 16,0 1-10-16,0 0-7 0,4 0-5 15,7 0 7-15,2 5-1 16,4 3-1-16,-2 2-1 0,2 3-3 0,3 2-1 15,-1 1-1-15,0 0 2 0,1 3-1 16,-2 0-1-16,-2 2-2 0,1 2 3 16,-5-2-2-16,-2 2 0 0,-4-1 0 15,0 2 0-15,-1-2 1 0,-4-1-2 16,-1-3 2-16,0-4 0 0,-6-2 2 0,-3 0-2 15,-2-2 3-15,-2-2-2 0,-4 1 5 16,2-1 0-16,-4-4-2 0,4 0 1 16,1-3-3-16,1-1 0 15,3 0-2-15,0 0-1 0,7-3 2 0,-1-3-2 16,4 1-2-16,0 0-9 0,1-2-9 15,8-1-14-15,8 2-15 0,-1-1-35 16,-1-3-74-16,-1 2-120 0</inkml:trace>
  <inkml:trace contextRef="#ctx0" brushRef="#br0" timeOffset="101221.96">5463 16865 275 0,'2'0'165'15,"-2"3"-128"-15,0 4-11 0,-8 1 18 16,0 4-8-16,-2 1-12 0,0-2-10 16,3 3-1-16,2-3-7 0,-1 2-3 15,-1-1-3-15,7-3 0 0,0 0 1 0,0-2-5 16,2 0-14-16,7-1-12 0,2-3-17 15,2-2-24-15,1-1-63 0,0-4-117 16</inkml:trace>
  <inkml:trace contextRef="#ctx0" brushRef="#br0" timeOffset="101534.98">5684 16878 23 0,'0'-4'251'0,"-8"0"-191"0,-2 1-7 0,0 3 4 15,-1 0-14-15,-2 0-4 0,3 0-12 16,-1 5-4-16,0 3-5 0,5 5-8 15,-1 3 0-15,4 3-7 0,2 0-1 16,1 3-1-16,1-3 1 0,9-1-2 16,2 0-1-16,0-3 0 0,4-4-1 0,-1-3-7 15,1-1-2-15,1-5 9 16,0-2 2-16,-1-2-12 0,-2-7 11 15,-4-3 1-15,-3 0 1 0,-1-1-1 16,-5-2 1-16,-1-1-1 0,0 2 1 0,0 0-2 16,0-1-1-16,-1 2-4 0,-2 0 2 15,0 3-6-15,3 2-4 0,0 4 0 16,0 4-15-16,3 0-22 0,6 0 1 15,2 0-22-15,-2 4-61 0,2 2-32 16</inkml:trace>
  <inkml:trace contextRef="#ctx0" brushRef="#br0" timeOffset="102354.03">5901 16927 2 0,'7'1'19'16,"-2"-1"-14"-16,-3 0 119 0,-2 0-30 15,0 0-45-15,-4-1-3 0,-3 0-17 0,-3 0 2 16,-2 1-3-16,4 0 5 0,-1 0-6 16,0 0-8-16,1 7-6 0,2 2-4 15,-1 1-4-15,4 2 0 0,2 2-4 16,1 1 0-16,0-2 0 0,3-1 0 15,5-3-3-15,-1-1 2 0,1-2 0 0,5-2 0 16,-1-4-1-16,3 0 1 0,1-4-1 16,4-8 0-16,-1-4 1 15,2-4 0-15,0-2 2 0,0-5-2 16,-2-1 1-16,-2 0-1 0,0-3 2 15,-5 0 0-15,-1-2 1 0,-1-1 1 0,-4-5-3 16,-2-1 2-16,1 2-3 0,-2 4 1 16,-3 9 0-16,0 8 0 0,0 8 3 15,0 3 10-15,-6 5 2 0,3 1-7 16,-3 0-4-16,-2 2-2 0,0 7-1 15,2 3 3-15,-3 1-3 0,4 5-1 0,-1 0 1 16,1 2-1-16,4 1-1 16,-2 2 0-16,-1-1 0 0,3 2 0 0,-1-1 0 15,2-1 0-15,-1 1 1 16,1 1-1-16,0 0 0 0,0 0 1 0,3-3 2 15,5-1-3-15,-2 0 0 0,5-3 0 16,3 1 0-16,0-5 0 0,1-1 0 16,5-1 0-16,2-5 1 0,3-1-1 15,1-5 0-15,4 0-4 0,-1-9 7 16,0-6-5-16,-2-1 0 0,-5-4 2 0,-7 1-2 15,-4-1 3-15,-3-1-2 0,-4 1 2 16,-4 0 1-16,0 1-1 0,-3 2-2 16,-6 1 2-16,-4 4 1 15,1 5-1-15,0 4-2 0,-2 3 2 0,3 0 0 16,2 5-1-16,2 5-1 0,3 2 0 15,4 1 1-15,0 2-3 0,1-2 0 16,7 2 3-16,1-3-12 0,4-2-7 16,2-1-6-16,4-2 1 0,3-5 19 15,-1 0 2-15,1-2-2 0,-5 0-4 0,-5 0 8 16,1-2 3-16,-2 0-2 0,1-1-1 15,0-1 3-15,-1 2-3 0,-4-1 21 16,-3 2-21-16,-1 1 1 16,0 0 1-16,-1 4 0 0,1 5 2 0,0 3-2 15,3 3-1-15,2 0 0 0,4-2-1 16,1 2 2-16,-2-4-36 0,0 3 22 15,3 3 28-15,0-4-21 0,-4 4 10 16,3 0 5-16,-4-3-12 0,-3-1 15 16,-4-1-1-16,-2-4-10 0,0 1 6 0,-8-3 14 15,-3-1 5-15,-4-1-8 0,-2-1 3 16,0-1 0-16,0-2-3 0,-1 0-3 15,0 0-4-15,2 0-5 0,-2-2-2 16,2-3-2-16,1 1-2 0,-1 2-4 16,5 0-16-16,4 1-11 0,2 0-32 0,-3 0-86 15,4 0-264-15</inkml:trace>
  <inkml:trace contextRef="#ctx0" brushRef="#br0" timeOffset="129682.59">7476 16846 85 0,'0'0'99'0,"0"0"-59"15,0 0 0-15,0-3-5 0,0 0-1 16,0 1-4-16,-3-2-8 0,3 1-2 0,-2 1-5 16,1 0 1-16,1-3 0 0,-2 4-3 15,2 0 4-15,-2-1 0 0,2 1-5 16,0 0-3-16,0 0 5 0,-1 0-3 15,1 1 3-15,0 0-5 0,0 0 0 16,0-1 2-16,0 1-2 0,0 0 2 0,0 0-1 16,0 0 0-16,-2 0-3 15,2 0 2-15,0 0-5 0,0 0 2 16,0 0-4-16,0 2-1 0,0 8 8 15,-1 0 3-15,1 3-4 0,-2 2-1 0,1-1-2 16,-2 0 3-16,3 1-4 0,-2 0 2 16,0 0 0-16,1 0-2 0,1 1-1 15,-2-3-1-15,1 1 1 0,1-2-1 16,-3 0 0-16,3-3-2 0,0 0 1 15,0-2 0-15,0-1-1 0,0-2-1 16,0 1 2-16,0-2-1 0,0-1-5 16,0 2-4-16,0-2-1 0,0 2-8 15,0-1-6-15,0 2-2 0,0 0-7 16,0-1-12-16,0 0-25 0,0-4-28 0,0 0-82 15,0 0-34-15</inkml:trace>
  <inkml:trace contextRef="#ctx0" brushRef="#br0" timeOffset="130274.62">7673 16859 29 0,'1'-1'-18'0,"-1"-3"212"0,0 0-131 16,0 2-8-16,0-1-2 0,0 3-9 15,-1 0-6-15,1 0-7 0,-3 0-13 0,-1 5-6 16,1 9 1-16,0 3 6 0,-1 3-5 15,-1 4-1-15,0 1 4 0,-1-1-2 16,1 2-3-16,1-2 3 0,-4-1 0 16,6-2-7-16,-1-3-2 0,0-1-4 15,2-7 2-15,-1-4-2 0,2-3-3 0,0-3 1 16,0 0 1-16,0 0 0 0,0-3 3 15,0-9-4-15,0-2-7 16,2-7-2-16,1-1 0 0,1-2-4 16,1 1-1-16,0-1 3 0,1 3-2 0,2 5 8 15,-2 2 1-15,2 5 0 0,-2 5 1 16,0 4 0-16,2 0 2 0,0 1 0 15,-1 10 0-15,4 3 2 0,-2 1 0 16,-1 1 3-16,3 0-2 0,-5-1-1 16,4 0 3-16,0-1-4 0,-2-2 0 0,3 2 0 15,-3-4 2-15,1-2-1 0,0 2-1 16,-2-2 0-16,0-1 1 0,-2 0-3 15,0-1 4-15,-1-2-3 16,-1-3-1-16,-3 1-8 0,2-1-8 0,0-1-16 16,1 0-9-16,0-1-17 0,-2-7-54 15,-1-5-115-15</inkml:trace>
  <inkml:trace contextRef="#ctx0" brushRef="#br0" timeOffset="130486.64">7866 16870 113 0,'2'5'228'0,"-2"2"-192"15,0 6-6-15,0 3 31 0,-3 2-10 16,0 4-15-16,-2 3-14 0,4-1-2 16,-4 2-4-16,3-2-8 0,2-1 0 15,-1-2-4-15,1-1-3 0,0-2 1 16,0-2-1-16,0-1 0 0,0 0-4 15,1-4-4-15,2-1-19 0,1-1-11 16,-1-5-26-16,-2 0-25 0,-1-4-95 0</inkml:trace>
  <inkml:trace contextRef="#ctx0" brushRef="#br0" timeOffset="130814.66">8080 16918 53 0,'0'1'140'0,"-1"5"-16"16,-7 2-87-16,0 6 5 0,1 6 6 16,-3 3-12-16,3 3-9 0,-1 2-5 15,0-1-6-15,2 1 1 0,1-4-9 16,4 1 3-16,1-5-8 0,0-1 0 15,6-2 0-15,3-6-3 0,2-3 2 16,1-3 0-16,2-5 0 0,5 0-1 16,1 0 3-16,-1-9-4 0,2-2 1 15,1-1-5-15,-3-1-9 0,1 1 11 16,-2 1-10-16,0 1-1 0,-1 1 12 0,-3 2-7 16,-2 4-11-16,-3 1-5 0,-3 2 21 15,1 0-9-15,-4 0-22 0,0 1 1 16,-3 2-16-16,0 1-51 0,0-4-62 15</inkml:trace>
  <inkml:trace contextRef="#ctx0" brushRef="#br0" timeOffset="131094.66">8195 17006 192 0,'2'0'244'16,"-1"0"-207"-16,-1 6-6 16,0 4 30-16,0 2-16 0,0 3-24 15,0 3-8-15,0 0-6 0,0-2-1 16,0 5-3-16,0-2 1 0,0 0-3 0,0 1 0 15,0-3-1-15,0 0 0 0,5-1-9 16,0-1-13-16,-1-4-12 0,1-2-14 16,1 0-22-16,2-5-44 0,-5-4-111 15</inkml:trace>
  <inkml:trace contextRef="#ctx0" brushRef="#br0" timeOffset="131350.69">8395 16946 37 0,'2'0'311'0,"-1"0"-277"0,-1 5-18 15,0 6 54-15,0 3-19 0,0 4-12 16,0 2-20-16,0 1 0 0,0 1-3 0,-1 0-6 15,-2 0 0-15,1-1-7 0,-1-2 2 16,3 0-5-16,0-4 1 16,0 0-1-16,0-3 0 0,0-2-11 15,1-4-17-15,6-2-18 0,-1-3-23 0,2-1-4 16,-2-6-117-16</inkml:trace>
  <inkml:trace contextRef="#ctx0" brushRef="#br0" timeOffset="131669.71">8634 16936 28 0,'4'0'156'16,"0"0"-19"-16,-4 0-115 16,0 2 9-16,0 5 24 0,-4 5-8 0,1 5-20 15,-1 2-12-15,-2 3 3 0,1 0-6 16,0 1-2-16,2 2-4 0,2-5 0 15,1-1-3-15,0-1 6 0,1-2-8 16,4-5 1-16,1 2 0 0,2-3-2 16,-4-5 2-16,3-2-1 0,0-1 1 0,4-2-2 15,3 0-2-15,3-2 4 0,5-4-2 16,-2-2-4-16,2 0 0 0,1-1-9 15,-3 1 13-15,-1 1-5 0,-1 1 0 16,-2 1 5-16,-4 1-10 0,1 2 5 16,-7 2 4-16,-3-3-25 0,-3 3 7 15,2 0-14-15,-2 0 5 0,0 0-13 16,0 0-19-16,0 0-51 0,-5 0-81 15</inkml:trace>
  <inkml:trace contextRef="#ctx0" brushRef="#br0" timeOffset="131942.72">8798 16972 114 0,'0'2'344'15,"0"4"-310"-15,0 4 2 0,-3 3 34 16,-3 4-33-16,0 2-12 0,1 2-8 0,-1 0-3 16,0 2-6-16,-2-2-2 0,3 1-2 15,2-2-3-15,3 0 0 0,0-2-2 16,0-2 2-16,0-2-4 0,6-3-12 15,1-3-11-15,0-3-8 0,1-2 4 16,1-3-27-16,1 0-21 0,-1-4-27 16,2-6-109-16</inkml:trace>
  <inkml:trace contextRef="#ctx0" brushRef="#br0" timeOffset="132495.75">9176 16962 112 0,'-7'-9'161'16,"-3"0"-99"-16,0 1 5 0,-3 1-6 15,2 4-13-15,-3 0-8 0,-1 1-13 16,2 2-7-16,-1 0-2 0,2 2-2 0,1 4 0 15,2 3-4-15,3-1-5 0,0 2-1 16,4 2-5-16,2 1-3 0,0 2 3 16,5 2 0-16,2-1 0 0,4 0 0 15,0 4 0-15,1-4 0 0,2 3 0 16,-1 0-2-16,2-1 0 0,1-1 2 0,-4-2-2 15,1 3 0-15,-4 2-2 0,-3-2 4 16,-1 3 0-16,-2-2-2 16,-3-2-1-16,0-1 3 0,0-3-4 15,0 1-3-15,-6-3 2 0,-2-2 5 0,-3-1-8 16,-3-2 1-16,3-3 6 0,-3-2-4 15,0-1 0-15,5 0-1 0,3-1 5 16,0-8 0-16,-1-3 0 0,6-1-4 16,1-3 1-16,0-4 2 0,0 0-5 15,8-4 4-15,1 1-1 0,3-3 2 16,2 0 0-16,2 0-4 0,1 1 5 0,2 0 0 15,1 3 0-15,1-1-1 0,4 1 2 16,-2 1 0-16,-1 2 3 16,-6 5-2-16,-6 2 3 0,-3 4 1 15,-6-1 1-15,-1 4 3 0,-3 1-3 0,-8-1-1 16,-1 5-3-16,-5 0-3 0,0 0 0 15,0 0 1-15,-3 0-2 0,-1 8-5 16,3 2-19-16,-2 1-17 0,1 3-38 16,5-2-62-16,3-2-169 0</inkml:trace>
  <inkml:trace contextRef="#ctx0" brushRef="#br0" timeOffset="135263.91">8009 17765 42 0,'0'-6'-1'0,"0"-2"165"15,0-1-114-15,0-1-10 0,0 2 13 16,0 2-13-16,0-1-5 0,-1 4-8 15,1 2 3-15,-2 0-4 0,2 1-2 16,0 0-5-16,0 0-3 0,0 0-5 0,0 0-3 16,0 0-4-16,0 0-2 0,0 4 0 15,0 6 4-15,0 1 5 0,-3 2-4 16,0 2 0-16,0 0-3 0,-2 2 0 15,-1 0 1-15,1 0 0 0,1 0-2 16,-1-1 1-16,-1 1-4 0,1-3 4 16,2 1-3-16,3-1 0 0,0-2-1 15,0-2 0-15,0-2 0 0,5-1 0 16,2-2 2-16,1-1 0 0,3-4 0 15,3 0-1-15,0 0 0 0,4-5 2 0,3-3-2 16,-1 1 0-16,3-1-1 0,-1 1 1 16,1-3-2-16,-1 3 1 0,1-3 1 15,-1 2 0-15,-1 2-2 0,-1 1 1 16,-2 2 1-16,-6 1-2 0,-3 2 1 15,1 0-1-15,-4 0 1 0,-3 0-3 0,1 0-5 16,-2 0-1-16,1 0 0 16,-1 2-4-16,1-1-4 0,1 0-4 15,0 1-3-15,-1 1-8 0,1-1-6 16,-2 0-8-16,-1 1-35 0,-1-3-66 0,0 0-62 15</inkml:trace>
  <inkml:trace contextRef="#ctx0" brushRef="#br0" timeOffset="135543.93">8225 17801 99 0,'6'-2'286'0,"-5"1"-229"16,1 1-6-16,-1 0-5 0,-1 3-13 16,0 8 4-16,0 2-18 0,0 3-6 15,0 0-5-15,0 0 0 0,0 2-5 0,0-3-2 16,0 1-1-16,2 0 3 0,3-2-2 15,2 0-2-15,0-1-3 0,3-1-5 16,4-1-15-16,-3-2-13 16,0 0-12-16,3-2-23 0,-3-6-55 0,-5-1-153 15</inkml:trace>
  <inkml:trace contextRef="#ctx0" brushRef="#br0" timeOffset="137012.01">8611 17821 2 0,'0'0'13'16,"0"0"-5"-16,0 0 87 0,-2-2-18 15,-1 0-36-15,1 1 0 0,1-1-3 16,-1 1-5-16,-1 0-7 0,0 0-6 16,0-1-4-16,1 0-3 0,-1 1-2 0,0 0 0 15,0-1 2-15,-2 2-1 0,1-2 4 16,-2 2-3-16,-2 0 2 0,2 0-1 15,-7 0 0-15,4 0-4 0,0 0-1 16,-4 0-1-16,1 1 1 0,3 3 1 16,-2-1-2-16,-2 3-1 0,6 0-1 15,-3 2 2-15,3 0-2 0,2 2-4 16,2 0 2-16,3 3-3 0,0 1-1 15,6 0 2-15,6 0 0 0,2-2-2 16,6 0 1-16,4-1 0 0,1-2 1 0,-1-2-3 16,1-3 0-16,0 0-2 0,-2-4-3 15,-3 0 1-15,1 0 2 0,-8-3 0 16,0-5 3-16,-1-2 1 15,-6 0-1-15,1 0 0 0,-3-2 3 0,-4 0 0 16,0 2-5-16,-4-2 4 0,-7-1 2 16,0-1-3-16,-1 0-1 0,-1 1 1 15,-1-3 0-15,3-3-1 0,-1-2-2 16,4 4 2-16,0 4-4 0,4 6 2 15,4 5-4-15,-2 2-13 0,2 0-19 16,0 7-8-16,0 7-1 0,0-1-41 0,0-2-97 16</inkml:trace>
  <inkml:trace contextRef="#ctx0" brushRef="#br0" timeOffset="138844.12">8936 17847 29 0,'3'0'-6'16,"3"0"107"-16,-4-2 9 0,1-1-60 15,-1-1 4-15,-1 0-5 0,-1 0-12 16,0-1-8-16,0 1-1 0,0 1-4 16,0-1-8-16,-1 1-5 0,-4-1-2 15,0 1-2-15,-1 1 1 0,-3 1-6 16,0-1 2-16,-4 2-1 0,1 0-3 15,-4 0 0-15,1 1 1 0,-1 5 3 16,2 1-3-16,-1 1 2 0,4 2 0 16,2-1 3-16,2 1-6 0,3 2 1 0,4 1-1 15,0-1-1-15,6 2 1 0,3-1 1 16,5 3-1-16,2-4-1 0,2-1 1 15,1-1-3-15,1-5-1 0,0-2 2 16,0-3 0-16,2 0 0 0,-3 0 3 16,-1-8 1-16,-1-4-2 0,0-1 0 0,-1-2 2 15,-4-1 1-15,1 0 6 16,-6-1 1-16,-5 2 6 0,-2 1-1 15,0 3-3-15,-9-1-3 0,-2 3-5 16,-3-2 0-16,-2 0-3 0,-1 0-2 0,2 4 0 16,1 1 1-16,5 4-6 0,2 2-5 15,6 6-13-15,-1 8-12 0,2-1-11 16,0 2-19-16,2-7-80 0</inkml:trace>
  <inkml:trace contextRef="#ctx0" brushRef="#br0" timeOffset="139096.12">9358 17737 311 0,'0'-10'161'0,"0"6"-112"16,0 2 8-16,0 2 0 0,0 0-20 15,-5 7-23-15,-1 6-7 0,1 5 2 16,-1 3 0-16,0 1-1 0,1 0-5 0,1-1-1 16,-1 3 1-16,3 1-1 0,-1-1-2 15,2 1 0-15,-1-2-3 16,2-3-10-16,0 1-19 0,0-3-26 15,2-2-21-15,1-2-44 0,-2-6-182 0</inkml:trace>
  <inkml:trace contextRef="#ctx0" brushRef="#br0" timeOffset="150895.79">10269 16912 0 0,'4'0'29'16,"-1"-2"16"-16,-3 1-14 0,0-1-18 15,1-3 9-15,1 3 8 0,-2-1 3 0,1 1-10 16,1 0 2-16,-2 1 0 0,0 0 6 16,0-1-3-16,0 2-8 0,0-1-6 15,0 0-1-15,0-2 1 0,0 2 0 16,0 1-3-16,0 0-3 0,0 0 0 15,0 0-6-15,0 0-3 0,0 0 1 16,0 0 1-16,0 0-2 0,0 0-3 16,0 0 4-16,0 0 0 0,0 0 2 15,0 0-1-15,0 0 2 0,0 0 1 16,0 0 5-16,0 0 4 0,0 0 5 0,-2-1 2 15,-5 1-17-15,-1 0-4 0,-3 0 2 16,-1 0-1-16,-2 1 1 0,-3 5-1 16,-2 1 1-16,-1 0 1 0,3 2 0 15,1-1-1-15,2 1 4 0,5-2-2 16,3-2 3-16,3 0-5 0,3 0-1 15,0 2-1-15,3-1 1 0,6 0-2 16,5 1 4-16,0-2 0 0,1 1-1 16,3 0-2-16,0 0 2 0,1 0 0 15,-4 1-2-15,1 0 0 0,-4-1 2 0,-3 2-1 16,1-2-1-16,-7 1-1 0,0 0 0 15,-3 0 4-15,0-1-2 0,0 2 0 16,-5-2 3-16,-4 0-1 0,-2 1 0 16,-1-1-2-16,1-2 1 0,-2 2 2 15,4-3-3-15,-2 0 0 0,5 0 0 0,-2-3 2 16,4 2-2-16,1 0-2 15,0 0 2-15,1 0-10 0,2 1-19 16,0 0-4-16,0-2-20 0,8-1-38 16,-1 0-114-16</inkml:trace>
  <inkml:trace contextRef="#ctx0" brushRef="#br0" timeOffset="151146.81">10502 16954 50 0,'0'0'-5'0,"0"0"213"16,0 0-154-16,-2 2-23 0,-5 2 7 0,1 4-5 15,-4-1-4-15,2 3-8 0,2 3-7 16,0 1-3-16,0-1-3 0,3 1-5 15,0-3-1-15,3-3 0 0,0 2-1 16,0-3-2-16,4-2-2 0,7-2-2 16,2-3-18-16,2 0-9 0,1 0-38 0,1-7-69 15</inkml:trace>
  <inkml:trace contextRef="#ctx0" brushRef="#br0" timeOffset="151621.84">10674 16962 20 0,'-11'0'46'0,"0"0"112"16,-1 2-115-16,-4 4-6 0,3 0 6 15,0 3-13-15,4 0-2 0,1 0-7 16,5 2-10-16,0 0-8 0,3-2-3 0,0 1 0 16,5-1 0-16,5-4 2 0,3 2-2 15,2-5 0-15,2-2-5 0,-1 0-6 16,4 0-3-16,-3-7 6 15,0-2-7-15,-1 0 13 0,-4 0 0 0,-4 0 3 16,-2-1 2-16,-1 3-4 0,-4-1 15 16,-1 1-2-16,0 2 3 0,0 0 3 15,0 1-1-15,0 2-2 0,-3 1-1 16,0 1-6-16,1 0-3 0,2 1-5 15,0 6-1-15,0 2 0 0,0 4 1 0,0-1 1 16,4 1-1-16,0 1 0 0,2 3-1 16,-1-2 2-16,0 3-1 0,-1-1-2 15,1-1 0-15,-3 0 3 0,1-1-1 16,-2 0-1-16,1 1 1 0,-2-3 1 15,0 0 0-15,0 0 0 0,-2-3 0 16,-2 0 0-16,-1-2-1 0,-1-2 1 16,-2 1 2-16,0-2 5 0,0 0 7 15,-4-4-3-15,1 3 1 0,0-1-2 16,-1-1-3-16,1-2-3 0,5 0-1 0,-2 0 0 15,3 0 0-15,-1 0-4 0,3 0-2 16,-2 0 4-16,5 0-6 0,0 0-9 16,0-2-20-16,0-1-20 0,11-2-9 15,-1-8-61-15,-1 1-157 16</inkml:trace>
  <inkml:trace contextRef="#ctx0" brushRef="#br0" timeOffset="152058.87">10908 16945 16 0,'2'-2'233'0,"1"0"-175"16,-2 1-35-16,-1 0 16 0,0 1-7 15,0 0 0-15,0 2-6 0,0 4 6 16,0 5 0-16,0 1-11 0,0 1-3 16,0 2-6-16,-3-1-2 0,0-4 4 15,2 0-7-15,1-2 0 0,0-4-5 0,0 1-2 16,0-3 2-16,6-2-1 0,2 0 3 15,2-4-3-15,4-6 0 0,0-1-2 16,-1 0-12-16,1 0 3 0,-2 1 7 16,-3 1-7-16,1 3 0 0,-3 1 4 15,0 3 4-15,-4 0-1 0,0 2 2 0,2 0-1 16,-5 0 1-16,0 0 1 15,0 6 2-15,0 0 6 0,-4 2 1 16,1 0 1-16,-1 1 1 0,-3 1-2 16,1-1-2-16,2 1-3 0,1-2-2 0,3-2-2 15,-2 1 1-15,2-2-2 0,0-2 0 16,0 1 2-16,0-3-3 0,5 0-11 15,4-1-9-15,2 0-5 0,0 0-30 16,3-6-19-16,-2-4-86 0</inkml:trace>
  <inkml:trace contextRef="#ctx0" brushRef="#br0" timeOffset="152557.87">11224 16935 77 0,'0'-2'60'16,"-1"-2"101"-16,-5 2-101 0,-4 0-4 15,1 2 3-15,-3 0-10 0,-2 3-6 16,-2 10-5-16,-2 2-6 0,-3 5-2 0,3 0-5 16,4-2-8-16,6-1-11 0,7-6-6 15,1-1 0-15,1-4 1 0,10-2-2 16,3-4 0-16,6 0-4 15,3-1-11-15,-2-8-14 0,-1 0-11 16,-2 1 4-16,-4 0 13 0,-1 3-5 0,-4 1 5 16,-3 2 5-16,-1 0-6 0,-2 2 3 15,-2 0 7-15,-1 0 3 0,0 0 11 16,0 4 2-16,0-1 0 0,0 2-1 15,0-1 7-15,0-1 1 0,0 0-5 16,0 0 2-16,5-3 0 0,1 0-4 0,4 0 3 16,2-4-1-16,2-7 0 0,0-2-3 15,3-3 0-15,-3-3 0 16,-2-1 0-16,1 0 2 0,-1-1-1 15,-4-2 5-15,-2-1 1 0,0 1 10 0,-3-2-10 16,-1 1 2-16,-2 2-4 0,0 4-2 16,-2 4 3-16,-1 7 10 0,3 4 10 15,-1 3 0-15,-4 0-4 0,0 7-10 16,-2 7 4-16,-6 4 10 0,1 4-7 15,1 5-2-15,2 0-9 0,1 1-2 0,5 2-6 16,3-6 0-16,0 4 0 0,3-3-20 16,9-2-26-16,2-2 2 0,8-5-54 15,0-6-79-15,-1-8-145 0</inkml:trace>
  <inkml:trace contextRef="#ctx0" brushRef="#br0" timeOffset="153386.94">11713 16933 7 0,'1'0'2'0,"2"-1"0"0,-3-2 153 15,0 2-90-15,2 0-26 0,-2-1-5 0,0 0-4 16,0-2 6-16,-2 1-5 0,-1 1-7 15,-3-2-7-15,0 2 0 0,0 0 4 16,-5-1-8-16,2 3 2 0,1 0-3 16,-3 0 1-16,2 0-2 0,-2 6-6 15,-2-1 3-15,1 2-3 0,3 1 1 0,-2 5-2 16,5-1-5-16,-1 4 4 15,4 0-1-15,0 1-2 0,3 1 1 16,0-1 1-16,2-3-1 0,7-1-1 16,4-4 1-16,-1-4 0 0,3-3 1 0,1-2-2 15,3 0 2-15,-1-6 1 0,1-7-2 16,-1-2-1-16,1-2 2 0,1-3 0 15,-6-1-1-15,0 2-1 0,-3-2 1 16,-5 0 1-16,3 1-2 0,-6-3 1 16,2 1 1-16,-2 0 0 0,-3-2 0 0,0-2-2 15,2 2 0-15,-2 0 1 0,0 5 0 16,1 2-1-16,1 8-1 15,-2 0 2-15,1 7 0 0,-1 1-2 16,2 1 0-16,-2 0 0 0,2 0-1 0,-2 2 0 16,1 3 3-16,-1 5 0 0,0-2 1 15,0 3-2-15,0 2 0 0,0 1 2 16,0 3-1-16,0-1-2 0,-1 1 2 15,1 1 0-15,-2 0 0 0,0-1-1 16,1-1 1-16,-2 1 8 0,1-2-1 0,2 0 1 16,0-1-2-16,0-2-3 0,0-2-1 15,0 1-1-15,0-2-1 16,0 0 0-16,0-1-1 0,6-2-1 15,1-2-12-15,0-3-14 0,4-1-16 0,2 0-26 16,-1-1-31-16,-1-9-145 0</inkml:trace>
  <inkml:trace contextRef="#ctx0" brushRef="#br0" timeOffset="153571.96">11976 16897 70 0,'0'0'249'16,"0"0"-181"-16,0 0-15 0,-4 0 7 15,-2 4-19-15,-1 2-15 0,4 1-15 16,0 3-5-16,0 0-5 0,0 2 0 15,3 0-1-15,0 1 1 0,0 0-1 16,0-3-3-16,6 0-8 0,3-3-15 16,5-2-2-16,2 0-19 0,2-3 13 15,1-2-212-15,1 0 193 0</inkml:trace>
  <inkml:trace contextRef="#ctx0" brushRef="#br0" timeOffset="153838.97">12148 16959 29 0,'0'-8'188'0,"0"-1"-98"0,-1 0-47 15,-5-1-1-15,0 2-13 0,-2 0-5 16,2 2 7-16,-1 2 0 0,3 3-3 15,-1 1-5-15,-1 0-10 0,1 2-7 16,-3 8-3-16,4 0-2 0,1 1 1 16,1 4 0-16,1-1-2 0,1 2-1 15,0 0 1-15,0-1 2 0,1-2-2 16,4-4-2-16,1-1 1 0,2-3 2 0,-2-3-5 15,0-2 0-15,0 0-1 0,4 0 1 16,-4-4-2-16,-1-4-6 0,1 1 7 16,-3-3 0-16,-2 1 1 0,1-1 1 15,-2 3 2-15,0-2-4 0,0 1-7 16,0 3-15-16,0 0-7 0,0 4-10 15,1 1-27-15,4 0-24 0,-5 0-23 16</inkml:trace>
  <inkml:trace contextRef="#ctx0" brushRef="#br0" timeOffset="154423.01">12148 16959 28 0,'89'0'-15'0,"-83"-1"31"15,0-3-3-15,2-1 104 0,0-1-11 16,-4-2-111-16,-4 2 38 0,0 2 24 16,0-2-19-16,-4 1-20 0,-1 1 0 15,2 2 4-15,-3-1 4 0,3 1 2 0,-2 2-9 16,0 0-4-16,2 0-5 15,-1 8-9-15,2 0 0 0,-3 2-2 16,4 3 2-16,1-2 0 0,-2 0-1 16,2-1-2-16,0-1 3 0,0-2 0 0,3-2-2 15,1-3 0-15,2-2 1 0,1 0 3 16,4-3-2-16,2-3-1 0,2-8 1 15,4-2-1-15,1-1 0 0,0-5-3 16,-1 0 2-16,-2 0 4 0,0-2-1 16,0 0-2-16,-3-4 4 0,0-1 2 0,-5-1-6 15,-3 1 0-15,-3 1 2 16,-1 4-1-16,-2 7-1 0,0 7 1 15,0 7 5-15,0 1 12 0,-3 2-5 16,0 0-4-16,-5 2-4 0,2 8-5 0,-2 4 2 16,2 3 0-16,-2 4 1 0,2 4-4 15,-2 0 2-15,0 2-1 0,4 2 2 16,-1-1 0-16,0-1-1 0,5-3-1 15,0-3 7-15,2-1-1 0,7-6-4 16,5-2 4-16,2-4-4 0,1-5 17 16,5-3-17-16,4-3-1 0,3-10 5 0,4-6-6 15,1 0 0-15,-6-2 1 16,-6-1 0-16,-10 3 0 0,-3-2-2 15,-4 1 1-15,-5-1-2 0,0 2-3 16,-2 4-1-16,-8 4 5 0,2 5 2 0,-5 6 0 16,1 0-2-16,-2 4 2 0,-1 6 4 15,-1 5-4-15,2 2 2 0,5 2-2 16,4 3 0-16,1-1-1 0,4 0-1 15,0 2 0-15,4-3-1 0,4 0-9 16,4-1-21-16,5-4-7 0,5-6 8 0,0-2 14 16,-2-6-108-16,-8-1 38 0,-4-6-148 15</inkml:trace>
  <inkml:trace contextRef="#ctx0" brushRef="#br0" timeOffset="154791.03">12014 16526 92 0,'4'0'373'16,"2"0"-369"-16,-1 0-4 0,-2 2 1 15,2 1-1-15,-4 1-4 0,4 1-3 16,0 0-25-16,-4 0-53 0,-1-1-152 16</inkml:trace>
  <inkml:trace contextRef="#ctx0" brushRef="#br0" timeOffset="164739.6">10231 17907 6 0,'1'0'15'0,"1"0"19"0,-2 0 95 15,0 0-109-15,0 0 13 0,0-1 13 16,0-1-9-16,-2 0-3 0,1 1-11 0,-1-2-1 15,-1 1 1-15,0 0-4 0,0-1 5 16,0 1-6-16,1 1-1 0,1-1-4 16,-2 0 0-16,3 1-2 15,0 1-3-15,0 0 4 0,0 0-6 0,0 0-7 16,0 3-3-16,0 7 4 0,0 4 3 15,0 3-1-15,4 2-1 0,1 2-1 16,1 4 1-16,-1 1 0 0,-1-1-1 16,1 3 1-16,-2-2 1 0,2-1-1 15,-4-1 0-15,2-1-2 0,1-4 3 0,-4-3-2 16,0-2-2-16,0-1 2 0,0-6 1 15,0 0 1-15,0-5-1 0,0-2 2 16,0 0 4-16,-7 0-3 0,1-8-3 16,0-5 0-16,0 0 3 0,-1-7-3 15,0-1-2-15,-1-1 2 0,3-6 1 0,-1-3-3 16,1-2 2-16,4-4 0 15,1-2 0-15,0 2-1 0,0-2-1 16,12 4-1-16,1 6 3 0,4 3-2 16,5 5 1-16,-1 1-2 0,1 4 0 15,1 3 0-15,0 6-3 0,-6 6 1 0,1 1-3 16,-5 0 0-16,-3 8 1 0,-2 2 2 15,-4 4-1-15,-2 1 2 0,-2 0 1 16,0-1 0-16,0-1 4 0,-2 2-2 16,-6-2 0-16,1 1 0 0,-3-3 2 15,0 1-1-15,-1-1-1 0,0-2 0 16,3 1 1-16,2-2-1 0,3-2-6 15,1-1-19-15,2 0-12 0,0-1-20 16,2-4-49-16,4 0-90 0</inkml:trace>
  <inkml:trace contextRef="#ctx0" brushRef="#br0" timeOffset="165162.62">10606 17851 33 0,'-3'-1'78'0,"-3"0"9"15,-1 0-47-15,3 0 5 0,-2 1-2 16,-1 0-14-16,0 0 3 0,0 0-8 15,3 4-6-15,-2 3-4 0,-1 2 6 16,4 0-9-16,-3 2-1 0,6 1-5 0,0 1-1 16,0-2 0-16,8-1-1 0,4 0-2 15,4-3 1-15,-2-2 0 0,1-2-1 16,-1-2 0-16,2-1 0 15,-1 0 1-15,-3-3-1 0,4-5 1 0,-5-2 1 16,0-1 0-16,-2-2-4 0,-3 1 6 16,-6-1 9-16,0 2 0 0,0 0 0 15,-1-1-5-15,-7 2 1 0,-1 0-2 16,-4 1-3-16,-1 1-4 0,-1-1 2 15,-1 1-2-15,1-2 0 0,1 3-2 0,6 1 1 16,0 3-4-16,7 3-6 0,1 2-13 16,0 6-9-16,0 7-2 15,6-2-18-15,2-1-35 0,-2-1-78 16</inkml:trace>
  <inkml:trace contextRef="#ctx0" brushRef="#br0" timeOffset="165628.64">10809 17821 23 0,'0'0'26'15,"0"0"209"-15,0 0-186 0,0 6-27 16,-3 4 17-16,1 2-6 0,-1 1-9 0,0 0-9 15,2 3-1-15,1-3-6 0,0 1-5 16,1-2-2-16,7-4 0 0,4-1-1 16,1-4-1-16,1-2-2 0,4-1-2 15,-4 0-6-15,3-5 3 0,0-4-13 16,-1 0 4-16,-2-1 1 0,-2 3 6 0,-3 0 7 15,-2 1 3-15,-3 4-1 0,-1-1 0 16,-3 1 2-16,0 2 1 0,2 0-2 16,-2 0-3-16,0 0-5 15,2 4 11-15,-2 1-2 0,3 1-1 0,1-1-1 16,1 0 1-16,1-1 0 0,2-1-1 15,0-2 2-15,1-1 0 0,-3 0 0 16,0 0 2-16,1-1 3 0,-4-4 4 16,1 0 4-16,-1-4 2 0,-1 1 4 15,-1 0 0-15,-1-1-3 0,0 0-3 0,0 1-1 16,-1 1-5-16,-4-1-3 0,1 1-3 15,1 0 0-15,-1 1-1 0,1 2-2 16,2 1 0-16,1 2-1 0,0 1-10 16,0 0-27-16,3 2 6 0,3 4-19 15,-3 2-74-15,0-2-114 0</inkml:trace>
  <inkml:trace contextRef="#ctx0" brushRef="#br0" timeOffset="166279.68">11180 17881 21 0,'0'0'13'0,"0"0"-10"16,0 0 9-16,0 0 32 0,3 0 17 15,-2 0-56-15,1 0 17 0,1-1 15 16,0 1-9-16,-2-2-5 0,3 1 10 0,-3-1-1 16,-1 2 2-16,3-2-8 0,0-1-5 15,0-1 0-15,2 0-2 0,0-3-8 16,-1 1 3-16,-1-1 1 0,1-1-3 15,-1 1-2-15,-3 0 1 0,0 0-2 16,0-2-2-16,0 2 1 0,-7-2-2 16,3 1 3-16,-4 3-4 0,-1 2-1 15,-2 3-1-15,-1 0-1 0,1 5-1 16,0 5-1-16,1-1-1 0,3 1 1 15,1 2 0-15,2 0-1 0,4 0-1 16,0-1 2-16,2 3 0 0,7-3-1 0,2-3-1 16,0 0 2-16,5-4-2 0,2-2 1 15,1-1-6-15,1-1 3 0,0 0-6 16,-3-1 5-16,0-1 4 0,-1-2 0 15,-2 2 0-15,0-2 0 0,-2 2 1 16,0 1 2-16,-1 0-1 0,-5 1-3 16,-3 0 0-16,-3 1 0 0,0 5 2 15,0 2 0-15,0 0 0 0,0 1 1 16,-3 0-1-16,0-2 0 0,2 1-1 15,-2-2 1-15,1-2-3 0,2-4-3 0,0 0-3 16,0 0 9-16,0 0 8 0,0-8-9 16,5-4 1-16,-2-2 2 0,1-1 1 15,3 0 2-15,-3 0 1 0,3 3 8 16,-3 2-3-16,1 2-6 0,3 3 1 15,-2 0-2-15,0 1 0 0,2 4-3 0,0-1 0 16,-1 1-1-16,6 0 0 16,1 0 0-16,1 0 0 0,5 0 0 15,2 0 2-15,4 0-4 0,-2 0-16 16,-3 1-1-16,3 1-3 0,-3 0-43 0,-1-1-17 15,-3-1-203-15</inkml:trace>
  <inkml:trace contextRef="#ctx0" brushRef="#br0" timeOffset="-57886.3">19122 11389 52 0,'-3'0'16'0,"0"0"5"0,3 0-6 16,-3 0 1-16,-1 0 8 0,3 0-3 15,-1 0-2-15,2 0 2 0,-1 0 3 16,1 0 8-16,-2 0-4 0,1 0-4 15,1 0 1-15,-2 0-3 0,1 0-4 16,1 0-2-16,0-1 0 0,0 1-5 16,0 0-3-16,0-1-3 0,0-1-2 15,0 2 1-15,0 0-1 0,4 0 8 16,4 0-1-16,1 0-5 0,1 0 1 0,1 0-3 15,1 0-2-15,2 0 0 0,-2 0 2 16,1 0-3-16,1 0 0 0,-2 0 2 16,-3 0-1-16,4 0-1 0,-2-1 0 15,1-1 1-15,-4 0 0 0,4 0-1 16,-6 0 1-16,1-2 4 0,-1 3-5 15,-2-3 0-15,1 3 1 0,0 0 3 16,-4 1-2-16,2 0 0 0,-3 0 1 16,2 0 0-16,-2 0 0 0,0 0-3 15,0 0-2-15,0 0 3 0,3 0 0 16,0 0-2-16,3 0 1 0,-3 0 1 0,0 0 0 15,1 0-1-15,-3 0 0 0,-1 1 2 16,2-1 0-16,-1 0 2 0,-1 0 0 16,0 0 1-16,0 0-3 0,0 1 1 15,2-1 0-15,-1 0 0 0,1 0-1 16,-2 0 0-16,0 0-4 0,1 0 5 0,-1 0 2 15,0 0 4-15,0 0 1 16,0 0 0-16,0 0-1 0,0 2-3 16,0-2-6-16,0 0 1 0,0 2-1 15,0-2-1-15,0 3 3 0,0-1-3 0,0-1 2 16,0 2-1-16,0-2-1 0,0-1 3 15,0 1-1-15,0-1-2 0,0 0 1 16,0 0 2-16,0 2-1 0,0-2-1 16,0 1 1-16,0 3 1 0,0-3 1 15,0 3-1-15,0-2-3 0,0 2 4 0,0-1-1 16,0 4-2-16,0-1 1 0,0 3 0 15,0 0 0-15,0 3-2 16,2 1 2-16,0 0 1 0,1 2 0 16,-2-2-3-16,1 0 2 0,-1 1 1 0,1 3-3 15,-2-1 3-15,3-1 4 0,-1-1 10 16,-1-4-15-16,-1-2 2 0,0 2-2 15,0-2 2-15,0-1-3 0,0-2 0 16,0-2 0-16,0-1 1 0,3-1 0 16,0-1-2-16,-1 0 0 0,2 0-6 0,4-2-6 15,2-5-18-15,-1-2-28 0,0-2-15 16,-3-2-80-16</inkml:trace>
  <inkml:trace contextRef="#ctx0" brushRef="#br0" timeOffset="-55467.82">16663 7497 130 0,'0'0'49'16,"0"0"-24"-16,0 0 25 0,0-1-21 16,0-2-3-16,0 1-5 0,0-2-4 0,0-1-4 15,0 0 1-15,0 0-1 0,0-1-6 16,0 0 2-16,0 0 3 0,0-3-5 15,0 0-2-15,0 0 2 0,0-1 2 16,0-3 3-16,0-1-5 0,0-3 1 16,0-4 1-16,-3-1-5 0,3-2 0 15,-2-3-4-15,1-2 3 0,1-3-1 16,0 0-1-16,0 0-1 0,0 1 2 15,0 2 2-15,0-1-3 0,0 1-1 16,0 2 2-16,0 2 2 0,0 2-3 0,0 0 3 16,0 1 1-16,0 1-2 0,0 0 1 15,-2 1 1-15,1 0-2 0,-2 1-1 16,1 1 2-16,1-1-2 0,-3 1 2 15,3-2-1-15,-1-1-5 0,1 0 4 16,1-2 1-16,0 0-1 0,0 0-2 0,0 2 1 16,0-3 3-16,0 1-2 15,0 1-2-15,0 1 3 0,-2 0 1 16,1 2 0-16,1 2-3 0,-3-2 2 15,1 4 1-15,1 2 1 0,-1-2-1 0,0 4 4 16,1-4-5-16,-1 2 0 0,2 0-1 16,-1 1 1-16,-1-1 1 0,2 0-3 15,-1-1 0-15,1 1 0 0,-2-2 1 16,2 1-1-16,-3 0-1 0,1 1 1 15,1 0 0-15,-2 0 1 0,1 1-2 0,1 1 2 16,-1 0-2-16,2-2 2 0,0 2-1 16,0-2-1-16,-1 1 1 15,1 0 1-15,0-2-2 0,0 2 1 16,0 0 1-16,0 0 0 0,0 2-1 0,0-1 0 15,0 1 3-15,0 0-2 0,0 2-1 16,0-1-1-16,0 2 4 0,0-1-3 16,0 0 0-16,0 0-1 0,0 2 1 15,0-2 0-15,0 2-1 0,1 0 0 16,-1 0-2-16,0 1 3 0,0-3-2 15,2 4 1-15,-2-2 2 0,0-1-2 0,0 4 0 16,0-3 0-16,1 0 1 0,2 2-1 16,-3-1-1-16,2 0 1 15,-2 3 1-15,0 0 0 0,0 0-2 16,0 2 1-16,0 0 1 0,0 0-1 0,0 0-1 15,0 0 0-15,0 0 1 0,0 0 0 16,1 0-1-16,-1 0 2 0,0 0-3 16,0 0 4-16,2 0-3 0,1 0 1 15,-3-2 1-15,3 2-3 0,0 0 4 16,2-2-2-16,0 2-2 0,-1 0 2 0,2 0 2 15,2-1-3-15,2 0 2 0,-3 1-1 16,4 0-1-16,-5 0 1 0,5 0 0 16,2 0 0-16,4 0-1 15,3 0 0-15,-2 0 3 0,3-1-2 0,-1-2-2 16,-2 2 1-16,2 0 1 0,1-1 1 15,-1 0-2-15,1 0-1 0,1 0 0 16,-2 2 2-16,-1-1-3 0,1 0-1 16,-1 1 5-16,-1 0-1 0,2 0-2 15,-4 0 0-15,3-2 2 0,-2 2 0 0,1 0 0 16,-1 0-1-16,0 0 2 0,2 0-2 15,-2 0 1-15,-2 0-1 0,3 0 2 16,-3 0-1-16,4 1-1 0,-2 2 0 16,1-1 1-16,-1 0 0 0,0 0-1 15,0 0-1-15,1 0 0 0,-1 1 1 16,-2 0 2-16,1-2-3 0,-2 0 1 15,-1 0 1-15,0 2-1 0,-1-1 0 16,1 0 0-16,1-1 0 0,0-1 1 16,1 0 0-16,1 0 1 0,-2 0-1 0,0 0-1 15,1 0 1-15,-1 0 1 0,1 0-1 16,-1 0-1-16,3 0 1 0,-1 0 1 15,1 0-1-15,0 0-1 0,0-1 1 16,2 1 0-16,-5-2 0 0,0 2 0 16,-4 0-2-16,1 0 1 0,-3 0 2 15,3 0-3-15,0 0 2 0,1 0 0 16,2 0 1-16,-1 0-1 0,-1 0-2 15,0 0 4-15,1 0-1 0,2 0-2 16,-1 0 0-16,0 0 2 0,0 0-1 16,-1-1 0-16,0-1-1 0,0 2 2 0,2-2-1 15,-2 1-1-15,-1 0 1 0,-1 0 0 16,-2 0 1-16,2-1-2 0,2-1 1 15,-1 3 1-15,0-2-1 0,-2 1-1 16,-3 0 1-16,1-1 1 0,2 0 0 16,0 0-2-16,3 0 0 0,-2 2 2 15,-1-2-1-15,0 1 0 0,-1 1-1 16,-1-2 2-16,3 2 0 0,3 0-2 15,4-1 1-15,4 0 1 0,1 0-1 16,-3 0-1-16,-3 0 1 0,-1 1 1 0,-1-1-1 16,-1-2-1-16,-1 1 0 0,-1 0 3 15,-3 1-2-15,1-1-1 0,-2 0 1 16,-4 2 1-16,1 0-1 0,1-1-1 15,0 1 1-15,0-2 1 0,2 1-1 16,-2-1-1-16,5 0 1 0,-1 1 1 0,-3-1-1 16,3 2-1-16,-4-1 0 15,2-1 2-15,6 2 0 0,1-4-2 16,4 4 0-16,-2 0 2 0,1 0-1 15,-2 0-1-15,-2 0 0 0,1 0 2 0,-1 0-1 16,3 0-1-16,0 0 0 0,0 0 0 16,-1 0 2-16,-5-1-3 0,0 1 0 15,-7 0 1-15,1 0 1 0,0 0-2 16,-2 0 1-16,1 0 2 0,1 0-1 15,0 0-3-15,-1 0 3 0,1 0 1 0,0 0-2 16,1 0 1-16,1 0-1 0,1 0 1 16,0 0 0-16,0 0-1 15,-2 0 0-15,2 0 1 0,-2 0 1 16,3 0-3-16,4 0 2 0,1 0 1 0,3 0-1 15,-3 0 1-15,-8 1-2 0,-2 1 1 16,0-2 1-16,-3 1-2 0,2 0 0 16,2-1 2-16,-1 0-1 0,1 0 0 15,-2 0-1-15,0 0 3 0,-3 0-2 16,0 0 0-16,2 0-1 0,-1 0 2 0,1 0-3 15,1 0 4-15,2 0-3 0,-1 0 2 16,3 0-1-16,-3 0-1 0,2 0 0 16,-1 0 2-16,1 0 0 15,4 0-2-15,2 0 1 0,3 0 1 0,3 0-1 16,-1 0-1-16,-3 1 0 0,-1 0 3 15,-2 0-2-15,0-1-1 0,-2 0 1 16,4 0 1-16,-5 0-1 0,-2 0-1 16,-1 0 1-16,-5 0-1 0,0 0 4 15,0 2-3-15,0-2-1 0,0 0 3 16,0 0 0-16,0 0-2 0,1 0-1 0,4 0 1 15,-2 0 0-15,5 0-1 0,-4-2 0 16,4 2 1-16,0-2 1 16,-2 1-2-16,0 1 0 0,-3 0 1 15,2 0 1-15,-4 0-1 0,1 0-1 0,0 0 2 16,-2 0 0-16,1-1-1 0,1 0 0 15,-2 1 1-15,0-2 0 0,0 2-2 16,0 0 0-16,1 0 2 0,-1-1-1 16,0 1-1-16,0 0 0 0,0 0 0 15,0 0 1-15,2 0-1 0,-1 0 0 0,-1 0 3 16,0 0-2-16,0 0 0 0,0 0 1 15,0 0 2-15,0 0 1 0,0 0-1 16,0-2-2-16,0 2-1 16,0-1 1-16,0 1-1 0,0 0 0 0,0 0 1 15,0 0-1-15,0 0-1 0,0 0 0 16,0 0 0-16,0 0-2 0,0 0-5 15,-1 0-13-15,-4 0-17 0,0 1-39 16,-4-1-98-16</inkml:trace>
  <inkml:trace contextRef="#ctx0" brushRef="#br0" timeOffset="78804.86">14065 12724 165 0,'0'0'20'0,"1"0"-10"0,-1 0 26 15,0 0 1-15,0 0-12 0,0-2-4 16,0 1-2-16,0-1 6 0,0 1-2 0,0-1-2 16,-3 1-2-16,0 0 0 15,0 0-4-15,-2 0-1 0,2 0 4 16,2-1-2-16,-2 2 1 0,1-1-3 15,0 0-1-15,1 1-1 0,-1 0 0 0,1 0 1 16,1 0-3-16,0 0-2 0,0 0 0 16,0 0-1-16,0 0-3 0,-5 2 2 15,4 6 1-15,-4 2 2 0,2 4-4 16,0 2 0-16,1 2-3 0,2 2 3 15,-1 3 2-15,1 0-5 0,0 0-1 0,0 2 0 16,-5 0 0-16,3 2 1 0,-1-2-3 16,-1-1 4-16,1-3-2 15,1 1-1-15,-1-4 0 0,1-2 2 16,1-3-2-16,1-3 0 0,-2-3 0 0,-2 0 0 15,4-3 0-15,0 1 0 0,-2-5-4 16,2 0-1-16,0 0-5 0,3-4-10 16,6-4-12-16,5-5-25 0,0-6-43 15,5-5-168-15</inkml:trace>
  <inkml:trace contextRef="#ctx0" brushRef="#br0" timeOffset="79271.89">14503 12704 4 0,'0'-6'264'0,"0"-2"-207"0,-4 1-5 15,-4 1 2-15,-1 0-13 0,-2 4-8 16,-2-3-5-16,0 3-3 0,-1 2-3 16,-3 0-4-16,-1 0 0 15,1 0-1-15,-1 9-1 0,-1 3-5 0,2 3-2 16,0 3 0-16,2 4-2 0,2 3-5 15,5 1-1-15,4 4 1 0,1 0-1 16,3 1-1-16,0-1 0 0,9-2 2 16,5-1-2-16,5-3-4 0,4-5 3 15,5-5 1-15,3-4-3 0,3-6 1 0,0-2 0 16,-2-2 1-16,1-2 0 15,-4-8 0-15,-2-3 0 0,-7-3 3 0,-1-2-2 16,-5 0 0-16,-5-2 1 0,-3-1 1 16,-1 1 1-16,-5 1-2 0,0-1-1 15,-6 1 4-15,-4-2-1 0,-1-1-1 16,-1 1-2-16,-2 3 1 0,2 3 0 15,-1 6-2-15,5 7 0 0,2 2 0 16,0 0 0-16,3 8-13 0,1 5-9 16,2 1-12-16,2-1-27 0,6-1-34 0,1-6-113 15</inkml:trace>
  <inkml:trace contextRef="#ctx0" brushRef="#br0" timeOffset="79661.89">14953 12733 90 0,'-2'-8'238'0,"-5"0"-187"0,-3 2-16 0,-4 1 32 16,1 2-30-16,-5 1-7 0,5 2-1 15,-3 0-3-15,1 0-4 0,1 3-4 16,0 9-3-16,1 4-6 0,1 1-2 15,6 4-1-15,-2 3-2 0,3 2-2 16,4 2 2-16,1 0-3 0,0 0 1 0,4-2-2 16,7-1 0-16,5-5 0 15,5-2-2-15,4-3 1 0,3-5 1 16,6-4-2-16,2-5 2 0,3-1-2 15,-2-4 2-15,-2-7 1 0,-4-4-3 0,-4-1 3 16,-5-2 1-16,-7-2-1 0,-7 0 0 16,-2-1 0-16,-6-1 1 0,0 0 1 15,-5-2-2-15,-7-2-1 0,-5 1 3 16,-2-3-2-16,-6 4-1 15,2 0-1-15,2 4 1 0,0 6 0 0,9 8-3 16,3 6 3-16,2 0-6 0,1 12-21 0,2 2-18 16,4 2-24-16,0-5-42 15,0 2-208-15</inkml:trace>
  <inkml:trace contextRef="#ctx0" brushRef="#br0" timeOffset="80538.95">15457 12947 12 0,'1'-1'-12'16,"-1"-2"169"-16,0-1-73 0,2 0-42 15,0 0 24-15,-2 0-13 16,1 0-13-16,-1-1-9 0,0 3-3 0,0-1-4 16,2 2-4-16,-1 0 6 0,-1 0-7 15,2 1-2-15,-2 0-2 0,0-1 4 16,0 1-5-16,0 0-5 0,0 0-2 15,0 0-4-15,0 0-2 0,1 8 1 16,-1 4 1-16,0 4 1 0,0 4-2 16,0 2-3-16,3 1 2 0,0 2 2 0,1-1-2 15,0 1-1-15,2-1-1 0,4-1 2 16,1-5 0-16,1-2-1 15,2-3 0-15,1-4 2 0,1-3-1 16,3-4-1-16,1-2 1 0,1 0 2 0,3-9-4 16,-1-4 3-16,-1-4-1 0,-2-4 3 15,-2 1 3-15,1-2 1 0,-5-2-1 16,-3 0 3-16,-2 1-3 0,-4 0-3 15,-2-1-1-15,-3 3-2 0,0-2 0 16,0 1-1-16,0 2-1 0,0 4 1 0,0 0-1 16,5 6-10-16,-1 3-5 0,2 4-8 15,2 3-19-15,-2 0-26 0,1 0-37 16,-3 5-214-16</inkml:trace>
  <inkml:trace contextRef="#ctx0" brushRef="#br0" timeOffset="98577.99">21178 12324 143 0,'0'0'182'16,"0"0"-160"-16,0 0 5 0,0 0 11 15,0 0-3-15,-2 0-2 0,1 0-2 16,-1 0-10-16,2 0-8 0,0 0-7 15,0 0 8-15,0 0-6 0,0 0-4 16,0 0 1-16,0 0-1 0,0 1 6 16,0 1-3-16,0 0-2 0,0-1 1 15,0 0 1-15,0 0 0 0,0-1 0 16,0 4 4-16,-5-1-5 0,4 4 2 15,-4 1-5-15,4 0 3 0,-1 3-3 0,-1 1 0 16,1 1-1-16,1 1 0 0,-4-2 0 16,4 2 0-16,-4-2-1 15,3 1-1-15,2-1 2 0,-1-2-2 0,1-2-3 16,0-2-3-16,3-4-5 0,5-2-19 15,4 0-26-15,4 0-50 0,2-9-80 16</inkml:trace>
  <inkml:trace contextRef="#ctx0" brushRef="#br0" timeOffset="98989">21505 12304 271 0,'-5'-2'42'0,"-1"1"-14"16,0 1 29-16,-2 0-23 0,-1 0-6 0,-4 1 3 15,4 6-11-15,0 3-11 0,1 3 2 16,0 0-7-16,0 1-1 0,1 1 0 15,4 2-2-15,-2-2-1 0,5 1 1 16,0 0 0-16,0-3-1 0,8 2-1 16,4-2 1-16,4-2-1 0,2-2-3 15,9-5-6-15,0-2 3 0,6-2 1 0,-2 0-5 16,2-3 3-16,-6-6 7 15,-2-2-5-15,-5-1 5 0,-1 0 2 16,-8-3 2-16,-5 3 4 0,-4-1 5 16,-2 0 0-16,-7-2 2 0,-7 0-5 0,-4 0 2 15,-4-1-9-15,-3-1-3 0,-1 3 4 16,3 1-3-16,1 4-2 0,5 8 4 15,3 1-2-15,0 0-2 0,3 3-1 16,7 6-14-16,4 0-17 0,0 0-31 16,4 0-82-16</inkml:trace>
  <inkml:trace contextRef="#ctx0" brushRef="#br0" timeOffset="99366.04">21995 12308 198 0,'-8'-6'159'0,"-3"0"-137"0,-3 1 20 0,0 2-10 16,-4 2-4-16,1 1 11 15,-2 0-6-15,2 0-15 0,0 8-3 16,1 4 0-16,4 3-2 0,-2 3-7 15,2 1-1-15,4 3 3 0,3 2-3 0,5 0-3 16,0-1-3-16,9 0 1 0,7-5 0 16,4-4-9-16,3-3-2 0,5-3 2 15,5-5 2-15,1-3 6 0,3 0 0 16,-4-6-3-16,-1-6-1 0,-4-3 5 15,-3 0 0-15,-6-4 3 0,-4 0 0 0,-6 0 2 16,-4-1 1-16,-5-1 1 0,0-2 0 16,-5 1-6-16,-9 0 0 0,-4 1 1 15,-1-2-1-15,-3 4-2 16,7 1-2-16,4 5 2 0,5 7-6 0,3 3-6 15,1 3-13-15,2 0-37 0,0 5-32 16,0 3-137-16</inkml:trace>
  <inkml:trace contextRef="#ctx0" brushRef="#br0" timeOffset="99762.06">22415 12385 27 0,'3'0'233'0,"-2"-3"-165"0,-1 1-28 15,0 2 21-15,0 0-17 0,0 0-3 16,0 0-11-16,0 5-13 0,0 4-2 16,-6 4-1-16,-1 5 4 15,-3 4-1-15,2 0-3 0,2 3-4 0,0-1 1 16,0 0-3-16,4-4-4 0,2-1 0 15,2-5 0-15,10-4-2 0,5-4-1 16,3-4 1-16,2-2 4 0,5-5-4 16,2-10 0-16,0-4 0 0,1-4-2 15,1-1 2-15,-5-4-2 0,-2-1 3 0,-3 2-1 16,-4-3-2-16,-3 2-1 0,-3-1-2 15,-6 0-4-15,-2 0-19 0,-3 0-25 16,0 1-37-16,-5-1-95 0</inkml:trace>
  <inkml:trace contextRef="#ctx0" brushRef="#br0" timeOffset="109725.63">18632 10611 35 0,'0'-2'48'15,"0"-2"88"-15,0 0-82 0,0 2-8 0,0-2-2 16,0 1-13-16,0 0-4 0,0 2-7 15,0-2 2-15,-2 1-5 0,-1 2-1 16,3-1 2-16,-1 0-3 0,-1 1-1 16,2 0-2-16,0-2 1 0,-1 2-2 15,1 0-1-15,0 0-1 0,0 0-4 0,0 0 1 16,0 0-4-16,0 0 0 0,0 0 0 15,0 0 2-15,-2 2-2 16,-1 0 2-16,3 3 1 0,-2-1 0 16,-1 4-2-16,2-1 0 0,-2 4 2 0,0 1-3 15,1 0 1-15,-3 1 0 0,1 1 0 16,1 0 2-16,-4-1 0 0,6 1-5 15,-2 0 3-15,1-4-2 0,-1 2-1 16,2 0 1-16,-1-1 1 0,-1 0-4 16,0-1 9-16,1-4-3 0,1-1-2 15,-1-2-2-15,1-2 1 0,1 0-2 0,0-1 3 16,0 0-2-16,0 0 0 0,0 0-2 15,4-3-4-15,4-6-12 16,0 0-16-16,3 0-19 0,-2 2-21 16,2-2-37-16,-3 1-146 0</inkml:trace>
  <inkml:trace contextRef="#ctx0" brushRef="#br0" timeOffset="110330.66">18860 10607 41 0,'-3'-1'174'0,"3"0"-110"15,-2-1-17-15,2 2 2 0,0 0-16 16,0 0-12-16,0 0-8 0,0 5 7 16,-1 5 2-16,-2 0-4 0,1 3-3 15,-3-1-1-15,-1 0 1 0,0 2-2 16,-3-1-4-16,1 0-2 0,-1-3 0 15,2-1-2-15,1-2-2 0,0-2 1 0,4-1-2 16,1-2 0-16,1-2-4 0,0 0 4 16,0 0-1-16,0-5-4 0,1-2-10 15,7-2 4-15,-2-2-1 0,1-1-1 16,-1 1 2-16,0-1 4 0,3-1-2 15,-1-1 0-15,1 2-2 0,1-1 1 16,-1 3 7-16,2 4 0 0,-3 2-1 16,-1 3 0-16,0 1 3 0,-1 0-1 15,0 9 2-15,-1 1 1 0,1 2 3 16,0 0 0-16,2 0-3 0,-2 1 3 0,0 0-2 15,2 0 4-15,-2-2-1 0,2-3-5 16,-2-2 1-16,0-1-1 0,0-2-4 16,-2 1 4-16,2-1 0 0,-2-2-2 15,1-1-4-15,1 0 1 0,-1 0-1 16,0 0-8-16,-1-1-6 0,2-2-7 15,-4 0-13-15,1 1-18 0,-3 0-43 16,0-2-84-16</inkml:trace>
  <inkml:trace contextRef="#ctx0" brushRef="#br0" timeOffset="110588.68">19088 10576 100 0,'0'0'214'0,"0"5"-173"16,0 0 6-16,-3 8 13 0,-5 0-16 16,-1 3-3-16,-2 4-11 0,-2 0-15 15,1 0-6-15,1 2 6 0,0-3-7 0,0 1-5 16,5-2 0-16,0 0-2 0,1-2-2 15,2-2 1-15,2 0-9 0,-1-4-15 16,2-1-15-16,0-3-16 0,3-5-15 16,5-1-65-16,1 0-111 0</inkml:trace>
  <inkml:trace contextRef="#ctx0" brushRef="#br0" timeOffset="110903.7">19283 10581 90 0,'0'0'165'15,"0"0"-92"-15,0 2-40 0,-6 5 20 16,0 4-19-16,0 2-6 0,-2 1-4 16,2 3-7-16,-5 1-9 0,3 2 0 0,-4 1-2 15,4-1-1-15,0 0-2 0,2-2 5 16,4-2 2-16,2-2-7 0,0-3-2 15,5-4-1-15,6-2 2 16,3-3-3-16,3-2 2 0,3 0-1 0,2 0 2 16,-1-5-1-16,1-1-1 0,-3 1-3 15,-5-2 4-15,-2 3-3 0,-3 0 2 16,2-1-5-16,-3 2-2 0,1 0 0 15,1 1-5-15,0-1-6 0,-2 1 8 16,-3 1-19-16,-1 0-2 0,0-1-11 0,-3 0-29 16,2 2-26-16,-1-3-48 0</inkml:trace>
  <inkml:trace contextRef="#ctx0" brushRef="#br0" timeOffset="111164.71">19399 10672 307 0,'-6'13'57'16,"0"1"5"-16,-2 2 23 0,2-1-54 15,-2-1-10-15,2 2-4 0,-2 0-3 16,4-2-7-16,-1-1-4 0,0-2-1 16,5-1-3-16,0 1-7 0,0-3-5 15,3 2-19-15,5-5-1 0,5 0-12 16,2-5-72-16,2 0-75 0</inkml:trace>
  <inkml:trace contextRef="#ctx0" brushRef="#br0" timeOffset="111492.73">19661 10687 227 0,'0'-13'84'0,"-4"3"-27"16,-2 0 9-16,-2-1-27 0,-3 4 4 16,2 1-3-16,-2 3-17 0,3 3-4 15,-1 0-7-15,1 0 1 0,0 3-9 16,-1 5-3-16,3 5 2 0,0 1-2 0,1 3 0 15,2 2 0-15,3 3-1 0,0-1 0 16,0 1 0-16,6 0 0 0,3-2-1 16,5-3-8-16,0-2 4 0,5-1 5 15,1-4-1-15,-1-4-3 0,1-3 0 16,-5-3-2-16,1 0 0 0,-2-5 4 0,-3-4 4 15,-4-2-2-15,-1-2 0 16,-1 0 0-16,-3-3-1 0,-2 1 3 16,0 0 0-16,0 1-2 0,-7 0-2 15,1 0 2-15,-1 1-3 0,-3 0-9 0,6 1-11 16,0 1-9-16,4 1-15 0,0 4-6 15,5 1-62-15,3 2-69 0</inkml:trace>
  <inkml:trace contextRef="#ctx0" brushRef="#br0" timeOffset="111847.75">19942 10687 70 0,'0'-4'108'16,"0"-3"1"-16,-2 0-57 0,-4 0 6 15,0 1-21-15,-5 1-2 0,3 2 6 0,-2 3-18 16,-1 0-9-16,1 0-2 0,0 7 0 15,-1 3-8-15,5 4-1 0,-1 1 2 16,1 4-3-16,3 1 0 0,2 1-2 16,1-1 0-16,0-2 2 0,3-1-2 15,6-3-2-15,2 0-1 0,6-2 3 0,3-3 0 16,3-2-1-16,0-5 2 0,1-2-2 15,-3 0-6-15,-2-6 4 16,-2-2 3-16,-3-4 1 0,-3-1 0 16,-5-1-2-16,-1-2 4 0,-4 3-1 0,-1-4 0 15,0 1-1-15,-3-1 0 0,-6 0 4 16,0 0-3-16,-1 1-2 0,-1 3 0 15,1 5 0-15,-1 5 0 0,1 3-1 16,1 0 0-16,3 1 0 0,3 6-3 16,1 4-8-16,2-1-19 0,0 1-14 0,0-2-31 15,2-3-76-15</inkml:trace>
  <inkml:trace contextRef="#ctx0" brushRef="#br0" timeOffset="112142.77">20370 10623 183 0,'5'-2'150'16,"-5"0"-76"-16,0 2-11 0,0 0-27 15,0 6 0-15,0 6 4 0,-4 5-13 16,-5 3-12-16,-2 0 5 0,-3 2-4 16,2 3-1-16,0-2-2 0,1 1-1 15,-2 0-1-15,7-3-2 0,-2-1-6 16,4-3-2-16,-1-2-1 0,3-3 0 15,1-4 0-15,1-2-10 0,0-1-7 0,0-2-12 16,6-2-22-16,0-1-46 0,1 0-76 16</inkml:trace>
  <inkml:trace contextRef="#ctx0" brushRef="#br0" timeOffset="131396.87">17421 11801 158 0,'-9'38'-109'0,"-22"-30"106"0</inkml:trace>
  <inkml:trace contextRef="#ctx0" brushRef="#br0" timeOffset="-178201">17832 10919 42 0,'-5'0'16'0,"2"0"-4"0,-1 0 15 0,2 0-6 15,-1 0-10-15,1 0 1 0,1 0-4 16,1 0 1-16,0 0-2 0,0 0-1 15,0 0 8-15,0 0 14 16,0 0-4-16,0 0-6 0,0 0-2 0,0 0 4 16,-2 0-1-16,1 0-11 0,1 0-2 15,-2 0 1-15,1 0-4 0,1 0 2 16,-2 0-2-16,2 0 1 0,0 0-3 15,0 0 3-15,0 0 3 0,0 0-1 16,0 0 5-16,0 0 3 0,0 0-4 0,0 0 1 16,0 0-6-16,0 0 1 0,-3 0 3 15,3 0 0-15,0 0-3 0,-2 0 2 16,2 0 1-16,0 0-1 0,-1 0 3 15,1 0-3-15,0 0 0 16,0 0 1-16,0 0-2 0,0 0-3 0,0 0-1 16,0 0 3-16,0 0-3 0,0 0 0 15,-3 1-1-15,0 2 3 0,3 1 0 16,-2-2-2-16,-1 2 5 0,2 0-4 15,-1 2 2-15,0 1-1 0,-1-1 0 16,2 4 2-16,1 1-4 0,-2 0 2 0,2 3 0 16,0 0-4-16,0 3 0 0,0-1 0 15,0 2 1-15,0 3 1 0,0 1-3 16,0 1 3-16,3 2 0 0,-1-2-1 15,-1 1 0-15,3 0 1 0,-3-1 4 16,2-1-6-16,0 1 3 0,2-3-1 16,-4 1 1-16,1-1 1 0,3 1-2 0,1-2-1 15,-5-2 2-15,6 0-5 16,-3-1 1-16,-1-1 1 0,2 0 2 15,-3-1-1-15,2-1-2 0,-1 1 0 0,0 2 0 16,-1 1 3-16,-2 1 0 0,0-2-2 16,0 2 1-16,0-1-1 0,0 2-1 15,0 1 0-15,-2-2 3 0,1-4-1 16,1-2-3-16,0-1 0 0,0 1 3 15,0-3-1-15,0 2-1 0,0-4 0 16,0 0 1-16,0-1-1 0,1 0-1 16,-1-2 0-16,0 1 3 0,2 0-2 15,0-1 0-15,-2 1 0 0,3 0 1 16,-3-1 0-16,0 1-2 0,0-3 2 0,0 1-2 15,0 0 2-15,0-2-1 0,0 3 0 16,0-2 1-16,0-1 1 0,0 2 0 16,-3 1-1-16,-1-1-1 0,0 2 0 15,1 1 0-15,0 1-1 0,1 0 2 16,2 0-1-16,0-3-2 0,0 0 1 0,0-1 1 15,0 0-1-15,0-2-2 16,0 0 4-16,0 0-4 0,0-1 0 16,0 0 0-16,0 0-1 0,0 0-2 15,0 0-1-15,0-1-5 0,0-6-7 0,0-3-1 16,2-5-14-16,2-3-31 0,-4-3-58 15,0-7-125-15</inkml:trace>
  <inkml:trace contextRef="#ctx0" brushRef="#br0" timeOffset="-177392.96">17838 11420 34 0,'0'3'39'0,"0"-2"-9"15,0 1 6-15,0 0-4 16,0-2-2-16,0 1 1 0,0 1-7 0,0-1-2 16,0 0-1-16,0 0-2 0,0 0-3 15,0 0-3-15,0-1 9 0,0 0 0 16,0 0 2-16,-3 0-5 0,3 0-2 15,0 0-1-15,0 0-3 0,0 0-2 16,0 0 0-16,0 0 0 0,0 0-5 0,0 0 1 16,0 0-5-16,-1 0 0 0,1 0 0 15,0 0-1-15,0-2 3 0,0-4-3 16,3 1-1-16,3-5 1 0,0-3 1 15,2-2 2-15,6-1-4 0,-2-3 4 16,1-1 0-16,4 0 2 0,-2-2-1 16,-1 0-1-16,3-2-1 0,0 1 2 15,0-2-3-15,0 3 1 0,0-1 0 16,0 1 2-16,-3 5 0 0,0 0-4 15,-1 1 0-15,-2 0 3 0,-1 2-1 0,0 3-2 16,-3 0 2-16,1 0 0 0,2 0-3 16,-3 2-1-16,4-1 2 0,-2 1 1 15,1 0-2-15,-4 2 1 0,2 0 0 16,-1-1 0-16,3 1-2 0,-4 2 1 15,-1 1 1-15,-2 2 0 0,-3 1-1 16,1 1-1-16,-1 0 2 0,0 0 0 16,0 0 0-16,0 0 0 0,0 0 2 15,0 0-2-15,-1 1-1 0,-4 5 0 16,2-1-1-16,0-1 2 0,0 3-2 15,0-1 0-15,0-1-11 0,-1 2-12 0,3 1-10 16,-1-1-30-16,-1-3-42 0,-3 0-85 16</inkml:trace>
  <inkml:trace contextRef="#ctx0" brushRef="#br0" timeOffset="-176116.88">17854 11392 77 0,'0'-2'35'0,"1"0"-3"16,-1-1 9-16,0 2 1 0,0 1 1 16,2-2-8-16,-2 1-8 0,0-1-5 0,0 1-2 15,1-1 0-15,-1 0 0 0,2 2 0 16,-2 0 1-16,0 0-3 0,0 0-2 15,0 0-3-15,0 0 0 0,1 0-5 16,1 0-3-16,1 2 8 0,2 3-3 16,1 1-3-16,0 1 2 0,0 1-5 0,4 0 1 15,1 1-2-15,-2 0 1 16,2 2-1-16,1 2-1 0,0-1-1 0,6 2 0 15,-3 0 3-15,4-1-4 16,-4-1 0-16,4 1 2 0,-1 0 0 16,3-1-2-16,0-2 0 0,-1-2 0 0,1 0 1 15,-1 0-1-15,-2 1 1 0,-2 0 1 16,-1 0-1-16,-4-3-1 0,-2 0 0 15,1 0 1-15,-2 0 0 0,-2 2-1 16,1-3 0-16,-2 0 1 0,0 0 0 16,3-2-1-16,-4-1 0 0,2 2 1 0,2 2 0 15,1 0-2-15,1-2 1 0,-3 1 10 16,0-4-7-16,-4 0-1 0,-2-1-1 15,-1 0 2-15,0 0-2 16,0 0 3-16,0 0 0 0,0 0 5 0,0 0-4 16,0 0-3-16,0 0-1 0,0 1 0 15,0-1-1-15,0 0 0 0,0 0 0 16,0 0 0-16,0 0 1 0,0 0-2 15,0 0 1-15,0 0 3 0,0 0-2 16,0 0-2-16,0 0 0 0,0 0 3 0,0 0-2 16,0 0-1-16,0 0 1 0,0 0 1 15,0 0 1-15,0 0-2 0,0 0 0 16,0 0 0-16,0 0 1 0,0 0-1 15,0 0-1-15,0 0 2 0,-1 0-2 16,1 0 1-16,0 0 0 0,0 0 1 16,0 0-1-16,0 0-1 0,0-1 1 15,-2 0 0-15,1-1 0 0,-1 2-2 16,2-2 1-16,-3 0 2 0,1 1 1 15,1-2-4-15,-2 1 2 0,0 0 2 0,3-2-2 16,-5-2-2-16,4 0 1 0,-3-2 2 16,3-2-1-16,-2-2-1 0,1-1 0 15,1-2 2-15,-2-3-1 0,-1-2-1 16,3-3 1-16,-1-1 0 0,1-1 0 15,1 1-2-15,0 1 2 0,0 0 0 16,0 2 0-16,0-2-1 0,0 3 1 16,0-2 0-16,0 2 0 0,0 2-1 15,1-1 0-15,-1 2 2 0,3-1-1 16,-1 0-1-16,-2 1 0 0,0 1 2 0,0 2-1 15,0-1-1-15,-2 2 0 0,2 1 2 16,-1 0-1-16,1-1-1 0,0 2 1 16,0-1 0-16,0 2 1 0,0-2-2 15,0 1 0-15,-2 0 2 0,-1 3-1 16,0-1 0-16,0 3 0 0,0 1 1 0,1 2 0 15,1-1 0-15,-2 3-1 16,1 1 2-16,1-1-1 0,-1 0-1 16,-1 0 0-16,1 1 1 0,1 0-1 15,-2 0 0-15,3 0 0 0,-3 0 0 16,0 0 1-16,1 0-2 0,1 0 0 0,-1 0 1 15,0 0 0-15,2 0-1 0,0 0 0 16,-1 0 0-16,1 0-2 0,0 1-12 16,0 2-4-16,0 1-13 15,0 1-13-15,1-2-30 0,4 1-29 0,-3-3-72 16</inkml:trace>
  <inkml:trace contextRef="#ctx0" brushRef="#br0" timeOffset="-174955.82">18393 11467 137 0,'0'0'48'15,"0"0"-2"-15,0 0 6 0,-1 0-18 16,-1 0-3-16,1 0 5 0,-1 0-7 15,2 0-5-15,0 0 1 0,-2 0-6 16,2-1 0-16,0-1-3 0,0 0-3 16,0 2-3-16,0 0-5 0,0-2 0 15,4-1-2-15,0 1 3 0,4 0-1 16,-2 1-3-16,2 1 1 0,1 0 1 15,-1 0-3-15,3 0-1 0,0 0 1 0,-2 4 1 16,2 1-1-16,0-2-1 0,1 1 0 16,1-2 2-16,2-2-1 0,-1 0-1 15,1 0 1-15,-1 0 0 0,3-3 1 16,-3-2-3-16,3-1 2 0,-3-1 0 15,0 2 0-15,-1 1-1 0,-1 0 1 16,-1 2 0-16,0 0 0 0,0-1-1 16,0 1 0-16,-2 1 1 0,0-2 1 15,1-2-2-15,3 2 2 0,0 0 0 16,-1-3-2-16,2 2 1 0,-1 0 0 15,-3 0 1-15,-2 0-1 0,-2 2-1 0,-1-2 0 16,0 3 1-16,-1 0 0 0,-1 1-1 16,1 0 0-16,-1 0 0 0,0 0 0 15,3 0 0-15,0 0 0 0,3 0 1 16,2-1 1-16,2-1-1 0,1-1 1 15,-2 1-2-15,1-1 2 0,-6 3-2 16,-1-2 0-16,1 2 1 0,-4-2 0 16,0 2-2-16,-2 0 1 0,3 0 1 15,-3 0-1-15,-1 0-1 0,5 0 1 16,-4 0 1-16,5 0 0 0,4 0-2 0,1 0 1 15,1 0 1-15,2-1 2 0,-2 1-3 16,-1 0 0-16,-3 0 2 0,3 0-1 16,-3 0-2-16,-1 4 1 0,-4-2 1 15,1 2 0-15,-3-3-2 0,1 1 1 16,1 1 1-16,-3-1-1 0,3-1 0 0,0 2 0 15,-2-2 1-15,1 0-1 16,0-1-1-16,1 0 1 0,1 0 2 16,-1 0-3-16,4 0 1 0,-3 0 0 15,-1 0 2-15,1-2-1 0,-3-1-1 0,-1 2 0 16,0 1 2-16,0 0-1 0,0 0-1 15,0 0 0-15,2 0 2 0,-2 0-1 16,0 0-1-16,0 0 1 0,0 0 0 16,0 0 0-16,0 0-2 0,1 0 0 15,-1 0 1-15,0 0 0 0,0 0-2 0,0 0 0 16,0 0 2-16,0 0 0 0,0 0 0 15,0 0 0-15,0 0 1 16,0 0 0-16,0 0-1 0,0 0-2 16,0 0-4-16,-4 1-19 0,-1 4-27 0,-4-5-73 15,-4 1-189-15</inkml:trace>
  <inkml:trace contextRef="#ctx0" brushRef="#br0" timeOffset="21079.39">16108 7948 9 0,'3'1'11'16,"-1"2"-12"-16,1-3 1 0,-2 0 84 16,-1 0-49-16,0 0-11 0,0 0 6 15,0 0-17-15,0 1-2 0,0 0 1 16,-3-1 0-16,3 0-9 0,0 0 1 16,0 0 4-16,0 0-1 0,-1 0-1 0,1 0-2 15,0 0 0-15,0 0 4 0,0 0 3 16,0 0-3-16,0 0 2 0,0 0 2 15,-2 2-4-15,1-1-6 0,-1 0 1 16,2 1 0-16,0-1-1 0,0 0 0 16,-2 1 0-16,1-1 6 0,1 1-2 15,-3 0 5-15,3-1-2 0,-3 1 2 16,1 2-4-16,1-1 0 0,-1 0-1 15,1-1 0-15,-1-1 0 0,0 1-1 16,-1-1 0-16,0 1 3 0,3-1 5 0,-1 0-4 16,-1 0-2-16,1 0 2 0,1-1-5 15,0 0 1-15,0 0-1 0,0 0-1 16,-2 0 1-16,2 0 1 0,0 0-1 15,-2 0 2-15,2 0-1 0,-1 0-3 16,-2 0 2-16,1-4 0 0,2 1-2 16,0 0-2-16,0-1 3 0,0-1 1 15,0 0-3-15,0-2 0 0,0 0 4 16,0 1-3-16,0-2 0 0,0 0-1 15,0 0 4-15,0 0-3 0,0 1 1 0,0 1-3 16,0-2 2-16,0 1 0 0,2 1-2 16,1-3 0-16,-2 3 2 0,1-2 1 15,0 0-2-15,1-1-1 0,-2 2-1 16,-1-2 4-16,3 2-2 0,0-1 0 15,-3 0 0-15,2 1 1 0,1 0 0 0,-1 0-2 16,-1 1 1-16,2 1 1 16,-1-4-2-16,1 4-1 0,0 0 2 15,0-1 0-15,0 0-1 0,0 1 0 16,2 0-1-16,-3 0 3 0,2-1 0 15,-4 1-1-15,5 0 0 0,-4-1 2 0,2 1-1 16,1 0-2-16,0 1 2 0,-2 0 0 16,2 1-4-16,-2-1 2 0,1-1 2 15,0 1-1-15,-1 2-1 0,2 0-1 16,-2 0 1-16,3 2 1 0,-2-2-1 15,0 1-1-15,1 1 1 0,0 0 0 0,0 0 0 16,1-2-1-16,1 2 2 16,0 0 1-16,0-1-2 0,1 1 0 15,-1 0 0-15,-1-1 2 0,-2 0-1 16,1 1-1-16,-1 0 1 0,0 0 2 0,2 0-1 15,-2 0-3-15,2 0 2 0,0 0 0 16,-1 0-2-16,1 0 1 0,1 0 1 16,-1 0 0-16,-1 2-1 0,-1 1 0 15,1 0 0-15,-1 0 2 0,-2 2-1 16,1-1-1-16,1 1 2 0,-2 1-1 0,-1 0 0 15,3 0-1-15,-1 3 2 0,-2-2 0 16,2 0-3-16,-2 1 3 16,3-1-4-16,-2 1 3 0,-1 0-1 15,2 0-1-15,1-1 2 0,-2 2 0 0,1-1-1 16,1 0-1-16,-3 1 1 0,3-1 3 15,0 1-3-15,0-1-1 0,-1-1 1 16,-1 1 3-16,3-2-3 0,-4 3-2 16,3-3 2-16,0 1 2 0,-3-3-2 15,1 1 0-15,1 2 0 0,1-1 0 0,-1 0 0 16,1 0 0-16,0-1 0 0,-2 0 1 15,4 0-1-15,-5-2-1 0,3 0 1 16,-1 0 1-16,-1 1-1 16,2-1-1-16,0 1 1 0,2 0 1 0,-2 1-1 15,0-2-1-15,-1 0 1 0,-1 1 1 16,2-1-1-16,-1-1 0 0,0 1-1 15,1-2 2-15,0 2-1 0,-2-1 0 16,4 1 0-16,-4 1 0 0,4-1 0 16,-3 0-1-16,2-1 1 0,3 0 1 0,-4-1-1 15,3 1 0-15,0-2 0 0,-1 0 2 16,1 0-1-16,0 0-2 0,-3 0 2 15,0 0 1-15,-3 0-1 0,3 0-2 16,0 0 1-16,-1 0 1 0,0-1-1 16,-1-1-1-16,2 2 2 0,0-2-1 15,0 0 0-15,1 1 0 0,-3-2 1 16,1 2 1-16,-1-3-2 0,2-1 0 15,0 2 2-15,2-3-1 0,0 1-1 16,-2 1-1-16,-3 2 2 0,3-3 0 16,-2 2-1-16,1-1-1 0,0 0 1 0,-1 2 1 15,-1-3 1-15,3 1-2 0,-3-1 1 16,0-4 1-16,3 5-2 0,-3-3-1 15,2 0 2-15,-2 2 0 0,1-1 0 16,-1-1-2-16,0 3 2 0,0-2 0 16,0 2-1-16,0 0-1 0,0 0 1 15,2-2 1-15,-1 0-1 0,-1-1-1 16,2 1 0-16,-2 1 2 0,0 0 0 15,0 0-2-15,0 1 1 0,2-1 1 16,-1-1-2-16,2 1 0 0,-1 1 2 0,-2-1 0 16,0 2-1-16,0-2-1 0,1 0 1 15,1 0 0-15,1 2 0 0,-1-3-1 16,-1 0 1-16,2 2 1 0,-1-1-2 15,1 0 0-15,0 0 2 0,0 0 0 16,0-1-1-16,-1-1-1 0,1 0 1 16,-2 2 1-16,2-1-2 0,1 1 0 15,-3-1 2-15,2 3-1 0,-1-2 0 16,-1 1-1-16,4 0 1 0,-4-2 1 15,4 0-1-15,0 2-2 0,-2 0 2 0,0-2 1 16,2 2-1-16,-2 0-1 0,0 1 1 16,0 0 1-16,2 1-2 0,-2-1 0 15,0 0 1-15,1 2 1 0,0-1-2 16,-1 0 0-16,1 1-1 0,-2 0 4 15,3 0-2-15,-4 0-2 0,2 0 2 0,0 1 0 16,-1 0-1-16,1 0-1 16,0 0 2-16,3 0 1 0,-3 0-1 15,4 0-1-15,-1 1 1 0,-3 0 1 16,3 2-1-16,-3 0-1 0,2 1 1 0,-4 2 1 15,2-1-1-15,1 3 0 0,-1 0 0 16,-2-1 2-16,1 3-3 0,1-2 0 16,-2 0 2-16,1 0 0 0,-1-1-1 15,1 1-1-15,0-1 1 0,-2 2 1 16,0-1-1-16,0 1 0 0,0 1 0 0,0 0 2 15,0-1-2-15,0 0-2 0,1-1 2 16,-1-1 2-16,2 1-4 16,-1-1 2-16,1 1 0 0,-1 0 2 15,2 0-4-15,1 0 2 0,-1 0 0 0,-2 0 0 16,1-2 0-16,1 2 0 0,-2-3 0 15,2 2 0-15,1-1 0 0,0-1 0 16,-1 0 0-16,-1 0 0 0,3-2 0 16,-4 0-1-16,4 0 1 0,-1 2 1 15,-1-3-1-15,1 0-1 0,0 1 2 16,2-1-1-16,1 1 0 0,-3 0 0 0,4-2 0 15,-2 1 2-15,0-2-2 0,1 1 0 16,-1 0 0-16,2-1 2 16,-1 2-2-16,1-2-1 0,0 1 3 15,0-1-1-15,-2 1-1 0,0-1-1 0,2 0 2 16,0 0 0-16,-1 0-1 0,-1 0-1 15,2 0 2-15,-2 0-2 0,1 0 3 16,-3-2-2-16,1 0-2 0,0 0 3 16,-2-1 0-16,1-4 0 0,4 0 0 15,0-3 1-15,-2 0-2 0,0 0 0 0,0-3 0 16,-1 1 1-16,-2-1 0 0,2 1-2 15,-1-1 2-15,-2-1 1 0,1 0-2 16,0 0 0-16,-1-2 1 16,-2 1 1-16,3 3-2 0,-2 0-2 15,-1 3 2-15,0 0 2 0,0 0-2 0,0 3-2 16,0 1 4-16,0 2-2 0,0 1 1 15,0 2-2-15,0-2 1 0,0 2 0 16,0-1-6-16,-1 1 0 0,1 0-6 16,-2 0-5-16,1 0-18 0,1 0-17 0,0 0-17 15,0 3-28-15,-2 1-104 0</inkml:trace>
  <inkml:trace contextRef="#ctx0" brushRef="#br0" timeOffset="48947.98">2591 4282 0 0,'0'0'0'15,"0"0"14"-15,0 0-4 0,0 0-5 16,0 0-8-16,0 0 0 0,0 0 4 15,0-1 41-15,0-1-25 0,0 2-6 16,0-2 8-16,-2 1-8 0,2 1-3 16,0-3 4-16,0 3-5 0,0 0 3 0,0 0-2 15,0 0 0-15,0-1 0 0,0 0-3 16,0-2-5-16,0 1-1 15,0 0 1-15,2-1 2 0,4 0-2 16,0-2 1-16,-1 1 2 0,1-1 2 0,0-1-3 16,0-2 5-16,2 2 5 0,-2-3-7 15,0 2 0-15,4 0 4 0,-1-2-1 16,0-1-1-16,2-1-7 0,-2 2 0 15,4-3 1-15,-1-1 3 0,2 0 11 16,2 0-8-16,-1 0-3 0,2 1-3 0,-1-1-1 16,-1 1 0-16,2 1 1 0,-3 1 1 15,2-1-2-15,-1 1-1 0,-2 1 2 16,-1 1-1-16,1-1 0 0,-6 2 0 15,4 1 1-15,-5 0 0 0,-1 3 0 16,0-2-2-16,-1 0 1 0,-2 1 0 16,1 1 0-16,0 0-1 0,-3 0 0 15,2 1 0-15,-2 2-4 0,1-1-9 16,-1 1-22-16,0 0-16 0,3 0-7 15,-3 0-10-15</inkml:trace>
  <inkml:trace contextRef="#ctx0" brushRef="#br0" timeOffset="49609.02">2536 4635 72 0,'3'0'17'0,"-1"-5"-4"0,3 1 11 0,-2-2 15 16,1-2-14-16,3 1-10 0,0-2 7 15,4-1-2-15,-1-1-3 0,3-2-8 16,1-2 0-16,3-3 2 0,4 0-3 16,0-5 0-16,4 1-4 0,1-1-1 15,1-1-2-15,-1 2-1 0,1 0 1 0,0 0 0 16,0 2-2-16,-4-2 1 0,2 1 1 15,1 2-1-15,-6-1-1 16,4 1 1-16,-4 1 0 0,0 1 0 16,-1-1 0-16,-1 4-1 0,-1-1 3 0,-1 2-2 15,-2 2-1-15,-2 0 1 0,0 0 0 16,-4 4 0-16,-2 1-1 0,-1 3 0 15,-3 1-1-15,-2 2-5 0,0 0-3 16,0 0-16-16,0 0-21 0,-3 0 0 16,-4 9-19-16,0-5-25 0</inkml:trace>
  <inkml:trace contextRef="#ctx0" brushRef="#br0" timeOffset="50160.06">2564 4969 2 0,'2'-5'88'0,"4"-2"-60"0,-3 0-1 16,2-1 8-16,1-1 3 0,3-3-14 16,2-3-6-16,6-3-2 0,0-3-2 15,3-2 3-15,2-1-3 0,3-1-3 16,1 0-5-16,2-2-2 0,2 2 1 15,-2 1-4-15,-4 0 1 0,3 2 1 0,-4 1-1 16,-1-1 1-16,-1 2 0 0,1 0-3 16,-3-1 2-16,1 1-1 0,0 2-1 15,-1 0 0-15,-1 1 1 0,-4 3-1 16,0 1 0-16,-2 3-1 0,-2-1 0 15,-1 3-2-15,-4 1-8 0,-2 0 3 16,-2 3-9-16,2 0-6 0,-3 2-6 16,4 1-17-16,-3 1-15 0,-1 0-15 15</inkml:trace>
  <inkml:trace contextRef="#ctx0" brushRef="#br0" timeOffset="50697.09">2710 5132 4 0,'0'0'81'0,"0"0"-48"16,0 0-6-16,0 0 3 0,0 0 0 16,0-2-16-16,6-3-7 0,3-2 1 15,2-4-1-15,5-3 1 0,4-2-2 16,2-5-1-16,4-2-3 0,2-4 1 15,3-1 3-15,-2-2 1 0,2-1-4 0,-4 2-2 16,-1 0 2-16,-1 2 3 0,-3 3-2 16,-4 3-2-16,-1 0 2 15,-3 3 1-15,-1 3 0 0,-6 2-4 16,0 1 1-16,-4 4 2 0,-2 1-2 0,2 2-2 15,0 0 0-15,-3 4 0 0,4-2-2 16,-4 1 0-16,0 2-2 0,3-1-10 16,-2 1-8-16,4-1 1 0,0 1-19 15,-2 0-7-15,0 0-6 0,1 0 14 16,-1 4 40-16</inkml:trace>
  <inkml:trace contextRef="#ctx0" brushRef="#br0" timeOffset="51185.12">2935 5145 7 0,'0'0'39'0,"3"0"8"0,2-4-11 16,2-5-9-16,1-2-2 0,4-3-3 16,2-2-1-16,3-3 2 0,5-2-14 15,1-2-1-15,2 1 2 0,2-2-2 16,-3-1 7-16,3 0-6 0,-1 3 1 15,-4 2 22-15,-2 2-24 0,-5 1-3 16,-2 4-1-16,-4 2 2 0,-3 0-4 16,-1 4-1-16,-2 0 3 0,-1 2-1 0,1 2-3 15,-2 2-2-15,-1-1-8 0,0 2-14 16,0 0-14-16,0 0-37 0,0 0-32 15,-4 3 2-15</inkml:trace>
  <inkml:trace contextRef="#ctx0" brushRef="#br0" timeOffset="52518.18">5352 4448 9 0,'0'-2'94'0,"0"-1"-75"0,0 1-2 0,1-2 9 16,-1 3 1-16,0-1-14 0,0 1 1 16,0 0-5-16,0-1-2 0,0 2-1 15,0 0-2-15,0 0 0 0,0 0 0 16,0 0-2-16,0 0-3 0,0 0 4 15,0 0-3-15,0 0-1 0,0 0 1 16,0-1 0-16,0 0-2 0,3-1 2 0,4-5-1 16,3 2 2-16,4-4-2 0,3-6 1 15,4-2 0-15,3-2 2 0,6-4 1 16,-1-1 1-16,2-1 5 15,0 1-5-15,-1 1-3 0,-2 1 1 0,-3 3 1 16,-4 3-5-16,-2 2 5 0,-7 2-6 0,-2 4 6 16,-6 3-3-16,-2 1 0 15,-2 2 0-15,0 1 0 0,0 1-7 16,-3 0-15-16,-2 0-9 0,-4 0-1 15,1 5-12-15,-1 2-1 0,-1 1-11 0</inkml:trace>
  <inkml:trace contextRef="#ctx0" brushRef="#br0" timeOffset="53073.21">5375 4702 19 0,'0'0'61'0,"0"0"-38"16,0 0-9-16,-2 0 26 0,1 0-5 16,1 0-8-16,0 0-2 0,0-2 4 15,0-1-5-15,0-1-2 0,0-1-7 0,0-2-1 16,1-2-2-16,9-1 0 0,4-4-8 15,6-3 1-15,6-4 2 0,8-4-6 16,5-7 0-16,3-2 0 0,0-3 1 16,0 1-1-16,-2 5-3 0,-4 1 2 15,-5 6 0-15,-2 3-3 0,-9 3-18 0,-3 4-12 16,-4 5-7-16,-7 0 3 0,-1 7-5 15,-4 0 8-15,-1 2 9 0,0 0-6 16,0 0-21-16</inkml:trace>
  <inkml:trace contextRef="#ctx0" brushRef="#br0" timeOffset="53653.25">5377 4997 72 0,'-2'0'28'16,"0"2"-9"-16,1 0 12 0,-2-2 4 15,1 0-9-15,1 0-1 0,1 0 1 16,0 0-3-16,0 0-4 15,0 0 5-15,0 0-4 0,0-7-13 0,11-3-6 16,4-6-1-16,7-4 3 0,7-6-1 16,5-3-3-16,4-3 4 0,-1-1-2 15,0 2 1-15,-3 0 0 0,-1 3 1 16,-7 3 2-16,-1 5-3 0,-3 3-2 15,-9 4 0-15,-3 5 0 0,-4 0 0 0,-4 2-3 16,-1 2 1-16,-1 3-3 0,0 0-5 16,0 1-7-16,0 0-12 0,0 0-11 15,0 0-29-15,0 0-55 0</inkml:trace>
  <inkml:trace contextRef="#ctx0" brushRef="#br0" timeOffset="54193.28">5539 5081 150 0,'0'0'34'16,"3"-4"-26"-16,2-2 19 0,3-4 1 15,3-3-11-15,3-2-3 0,6-3 8 16,2-3-10-16,5-4-3 0,1-1 4 16,5 0 7-16,-1 0-15 0,1 4-1 0,-4-1 1 15,-4 6-3-15,-5 3 0 0,-6 2 0 16,-4 6-2-16,-6 1 0 15,-1 3-1-15,-1 0 1 0,-2 2-5 16,0 0 0-16,0 0-11 0,0 0-12 16,0 0-8-16,0 0-12 0,-3 3-2 0,3-1-3 15,-2 2-24-15</inkml:trace>
  <inkml:trace contextRef="#ctx0" brushRef="#br0" timeOffset="54554.31">5666 5201 2 0,'0'0'74'0,"0"0"8"16,2 0-44-16,1-4-7 15,3-3 6-15,2-3-12 0,3-4-1 0,1-1-2 16,5-2-2-16,4-2-9 0,-1-2 3 16,5 1-4-16,-1-1-4 0,0-1 1 15,-1 1-1-15,0 2-3 0,-1 1-3 16,-4 2 1-16,-2 3-2 0,-1 1-10 15,-5 2-16-15,-4 1-19 0,2 2-15 0,-4 0-28 16,1 3-14-16</inkml:trace>
  <inkml:trace contextRef="#ctx0" brushRef="#br0" timeOffset="67379.03">13719 7924 4 0,'0'0'5'15,"0"0"48"-15,0 0 21 0,0-3-48 16,0 0-4-16,0 1 2 0,-3-1-3 15,1 0-2-15,2 2-8 0,-3-1-1 16,2 1-1-16,-1 0-2 0,1-1 0 16,-1 1 2-16,2 1-1 0,0 0-4 15,0 0 0-15,0 0 0 0,-2 0 3 16,2 0-2-16,-1 0-2 0,1 0 2 0,0 0-4 15,0 0 0-15,0 0 0 0,0 0 0 16,0-3 1-16,6 1 0 0,2-2 4 16,1 0-1-16,0-1 1 0,2-2 1 15,2-1-1-15,-1-1 2 0,2-2-4 16,0 1 1-16,0 0 1 0,-3-1 2 0,-3 2-3 15,-4-3 2-15,-2 1 0 16,-2-1-6-16,0 1 3 0,0-1 1 16,-10 2-4-16,-2 2 3 0,-3 6-2 15,-6 1-2-15,1 1 0 0,-5 0 0 0,2 3 0 16,0 6-1-16,0-1 1 0,3 5 0 15,1 0 0-15,5 3 0 0,0 4 1 16,2 0 2-16,2 3 3 0,3 1-5 16,2-1 3-16,3-1 0 0,1 0-1 15,1 0-2-15,0-3 3 0,6-2 0 0,5-1-3 16,0-4 0-16,1-2 0 0,1-3 1 15,2 1-1-15,-1-2 1 16,1-4 0-16,1 0 0 0,1-2-2 16,0 0-8-16,0 0-10 0,0-4-18 0,0-2-30 15,0-1-62-15,-1-3-54 0</inkml:trace>
  <inkml:trace contextRef="#ctx0" brushRef="#br0" timeOffset="67560.05">13953 8000 130 0,'-3'0'52'0,"-3"0"-23"0,0 0 22 16,2 0-37-16,-2 3-11 0,5-2 1 15,1 4-5-15,0 0 1 0,1-1-6 16,9-1-15-16,-1-2-36 0,3 1-30 15,4-2-5-15</inkml:trace>
  <inkml:trace contextRef="#ctx0" brushRef="#br0" timeOffset="67996.08">14195 7938 17 0,'0'-7'47'15,"-3"1"14"-15,-3 2-7 0,-7 3-22 16,-1-1 4-16,-4 2-6 0,2 0-6 16,-1 4-4-16,-3 5-7 0,0 2-3 15,1 2 1-15,1 2-3 0,2 1 2 16,7 1-4-16,1-4-4 0,8 2-1 15,0-4-2-15,5-2 1 0,7-1 3 16,2-3-2-16,5-4-1 0,2-1 2 0,-1 0 0 16,2-10-3-16,-3 1 2 0,-8-2 2 15,1 2 1-15,-6 1 2 0,-3 1 3 16,0 2 7-16,-3 1-1 0,0 0 5 15,0 2-10-15,0 1 1 0,0 1 1 16,0 0-10-16,0 3-6 0,-1 6 3 16,1 4 2-16,0 0-2 0,0 3 4 15,5 2-3-15,-1 1-2 0,4 1 2 16,1 3-1-16,-1-4 2 0,0 2 1 15,-4 1-2-15,-2-1 0 0,0-2 0 0,-2 1 2 16,0-2 0-16,-2-2-2 0,-6-2 1 16,-1-2 1-16,0 0 0 0,1-2-1 15,-3 1 4-15,2-1 6 0,-2 0 3 16,-2-2-3-16,3 0 0 0,-1-2-3 15,0-2-4-15,5 0-3 0,1-2 1 16,3 0-4-16,2-2 2 0,0 0-7 16,0 0-25-16,0 0-32 0,7-7-52 15,2-2-119-15</inkml:trace>
  <inkml:trace contextRef="#ctx0" brushRef="#br0" timeOffset="68155.09">14302 8200 268 0,'0'-6'49'0,"0"4"12"15,0-1-25-15,0 2-18 16,0 1 0-16,0 0-8 0,0 0-11 16,1 0-3-16,4 0-7 0,6-2-32 15,-2 0-73-15,1-6-136 0</inkml:trace>
  <inkml:trace contextRef="#ctx0" brushRef="#br0" timeOffset="71852.3">13798 7069 62 0,'-3'-3'42'0,"1"-1"-22"16,1 2 21-16,-1-1 7 0,1 1-6 15,1 1-10-15,0 1-5 0,0-1-8 16,0 0-1-16,-2 1-6 0,2 0 5 16,-1 0-3-16,1-1 0 0,0 1-4 0,0-2 1 15,0 1 2-15,0 1-7 0,0 0-2 16,0 0-1-16,0 0-5 0,-2 1 2 15,1 6 2-15,-1 3-2 0,2 4 1 16,0 4 0-16,-2 2-1 0,2 3 0 16,-1 6 1-16,-4 1 0 0,2-3 2 15,-3 2-2-15,3-8 1 0,1 0-2 16,-1-1 0-16,2-5 0 0,-1-1 7 15,2-8 0-15,0-3-8 0,0-1 1 16,0-2 1-16,5 0 2 0,6-2 5 0,1-7-3 16,7-4-1-16,1 1-2 0,0 1-1 15,-2-2-1-15,1 3 2 0,0 5-1 16,-4-1-2-16,2 4 1 0,-4 2 0 15,-1 0 1-15,-1 0-3 0,-2 3 1 16,-1 2 1-16,4 0 0 0,1 1-1 0,1-1-8 16,1 0-2-16,-1-3-5 15,0 3-7-15,3-5-7 0,-1 0-11 16,2 0-20-16,1 0-4 0,-2-2-13 15,-2-5-6-15,-2 0 9 0</inkml:trace>
  <inkml:trace contextRef="#ctx0" brushRef="#br0" timeOffset="72163.31">14212 7206 3 0,'0'-9'44'0,"-3"1"-4"16,-2 0 3-16,-1 2-1 0,-3 0-1 15,-1 2-5-15,3 2-4 0,-6 1-6 0,-2 1-7 16,-1 0 1-16,1 1-2 0,-2 8-1 16,3 2-6-16,0 2-2 0,0 4-2 15,5 0-4-15,5 0-1 16,3 2-1-16,1-1-2 0,3 0 1 0,6-1 0 15,4-3 1-15,-1 0 0 0,2-6-3 16,3-2 2-16,2-2 0 0,1-3 0 16,2-1 2-16,-1 0-4 0,1-5 4 15,-3-6-1-15,-4-2 1 0,-1-2-1 16,-3-1 3-16,-5-2 2 0,-1 1 3 0,-4 3 2 15,-1-1 2-15,0 2-9 0,-6 2 1 16,-3 0-3-16,-4 1 2 0,1 2-3 16,0 1 0-16,1 2-2 15,1 4 1-15,4 1-10 0,3 0-11 0,3 4-14 16,0 4-18-16,9 2-19 0,4-2-49 15,-4-1-45-15</inkml:trace>
  <inkml:trace contextRef="#ctx0" brushRef="#br0" timeOffset="72567.34">14455 7190 156 0,'0'-1'22'16,"0"1"13"-16,-4 1-1 0,-2 7-6 16,-2 5-1-16,-2 2-1 15,1 1-10-15,5 3-5 0,2 1-6 0,2 0-5 16,0-2 3-16,8-3 9 0,4-2-10 15,5-2 1-15,2-4-2 0,2-2 3 16,3-3-1-16,-3-2-2 0,3 0-3 16,-6 0 2-16,-2 0 2 0,-4-4-12 15,-4 2 3-15,-2-1 0 0,-3 0 5 0,0-1-1 16,-3 3 6-16,2-1-3 0,-1 0-3 15,-1 2 3-15,0 0 0 0,0 0 1 16,4 0-7-16,-1 0 5 0,0 0 0 16,1 3 2-16,1-2-1 0,4-1 0 15,-1 0 0-15,3 0 2 0,-2-5-1 16,1-2 1-16,-1-2 0 0,-3-3 12 15,3 1-3-15,-2-5 0 0,0 0 5 16,0-1 3-16,-4-1-2 0,0 1 0 16,0-1-10-16,-3 3 2 0,0 1-5 0,0-1-1 15,0 2 0-15,-6 1 0 0,-4 0-5 16,4 3 4-16,0 1-5 0,0 4-9 15,1 4-6-15,5 0-21 0,-1 6-39 16,-3 4-67-16</inkml:trace>
  <inkml:trace contextRef="#ctx0" brushRef="#br0" timeOffset="74572.45">14612 7273 0 0,'0'0'12'0,"0"-3"3"0,-2 3 4 15,2 0-6-15,-3-2 1 0,2 1 1 16,1 1 0-16,0-2-1 16,0 1 1-16,-2 0-6 0,1-2-4 15,-2 2 3-15,1 0-1 0,2 1-3 0,-2-2 0 16,-1 2-2-16,3 0 5 0,-1-2-1 15,-1 0 10-15,2 2-3 0,0 0-2 16,0-2 6-16,0 2-7 0,0-1-1 16,-1-2 1-16,1 1 1 0,0 0-5 15,0 1 6-15,0 0-2 0,0-1 0 0,0 2 2 16,0-2 1-16,0 0-2 0,0 0 0 15,0 2 0-15,0-1-1 0,0 1 0 16,0-1-6-16,0 0 0 16,0-1 1-16,0 2-2 0,0 0-1 0,0 0-4 15,0 0 2-15,0 0 2 0,0 2-3 16,0 1 0-16,0 1 4 0,0 0 1 15,0 0-1-15,-2 2-1 0,2 0 0 16,-1 0 0-16,1 0-2 0,0 2 0 16,0-2 0-16,0 0 0 0,0 2 0 0,0-2 0 15,0 1-8-15,1 0-12 0,4 1-34 16,1-2-69-16,-3-1-85 0</inkml:trace>
  <inkml:trace contextRef="#ctx0" brushRef="#br0" timeOffset="140704.23">13722 8674 71 0,'0'-1'20'0,"0"0"-8"0,0 1 3 16,0 0-9-16,0 0 3 0,0-1 16 15,0-1-12-15,0 0 3 0,0 1-2 16,0-1 2-16,0 0 1 0,0 0-2 16,0-2-4-16,0 2-2 0,0 1 4 15,0-2-3-15,0 0 0 0,0 1 0 16,-1 1-2-16,1-1 6 0,0 0 1 0,0 0-4 15,0 0 3-15,0-1-3 0,-2 1-2 16,2-1-2-16,-2 1 0 0,2-1 0 16,0 2-3-16,0-2 0 0,0 1-1 15,-1 0 0-15,1 0-3 0,0 1 1 16,0-1-1-16,0 2 1 0,0 0 0 0,0-2-1 15,0 2 0-15,0 0 1 16,0 0-1-16,0 0-2 0,0 0-2 16,6 0 6-16,6-2-4 0,2 2 4 15,5-2-2-15,0 0-2 0,4 2 2 0,2-2 0 16,-2 0 2-16,2-2-4 0,0 2 2 15,-2-2 0-15,-3 0 0 0,-3 3 0 16,-3-1 0-16,-3-2 0 0,-5 4 2 16,-1 0-4-16,-4 0 2 0,-1 0 2 15,2 0-2-15,-2 0 0 0,0 0-3 0,0 0-1 16,0 0 4-16,0 0 1 0,0 3-2 15,0 0-3-15,0 1-2 16,-5 0-4-16,0 0-8 0,1 2-17 16,-4 1-15-16,2 0-32 0,-3-3-33 0</inkml:trace>
  <inkml:trace contextRef="#ctx0" brushRef="#br0" timeOffset="140999.25">13652 8701 8 0,'-1'4'168'0,"1"0"-153"0,0 2-8 16,3 1 21-16,6 0 3 0,4 0 0 0,4 1-10 16,3-3-9-16,1 4-1 0,1 0-9 15,0-1 3-15,-2 2-2 0,-3-1 2 16,-3-1-4-16,-5-1 1 0,-1 3 1 15,-3 0-1-15,-4-1-1 0,-1 0 1 16,0 0 1-16,-9-2 0 0,0 2 1 0,-5 0 0 16,-3 0-1-16,-2 1 3 0,0 0-1 15,-1 0-3-15,2-2-1 0,-1 2-3 16,2-2 3-16,5-1-1 15,2-3-1-15,6 2-5 0,4-2-20 16,0-2-29-16,1 0-21 0,10-2-29 0</inkml:trace>
  <inkml:trace contextRef="#ctx0" brushRef="#br0" timeOffset="141400.27">14186 8720 97 0,'1'-7'44'16,"1"0"-26"-16,-2 1-3 15,0-2 2-15,-5 3 18 0,-6-2 3 0,2 1-5 16,-2 5-10-16,-3 1-3 0,0 0-4 16,-1 0 2-16,-2 0-2 0,-2 3 3 15,0 3 1-15,1 2-2 0,1 1-3 16,6 2-8-16,0 0-2 0,5 2-2 15,3 2-3-15,1-2 0 0,2 2 1 0,0 1-2 16,8-2-2-16,3 0 5 0,6-1-1 16,1-1 0-16,4-1-2 0,1-3 2 15,1-1 1-15,0-3-2 0,0-4 0 16,-3 0 0-16,-2 0 1 0,-2-6 0 15,-3-2-1-15,0-1 2 0,-6-2 1 16,-4-2-1-16,-2 0 0 0,-2-2 2 16,0-1-4-16,-6 1 1 0,-5 0 0 15,-5 0-1-15,-4-1 3 0,0 2-4 16,0-1-3-16,3 0-2 0,4 4 3 0,9 3 0 15,2 3-4-15,2 5-14 0,0 0-40 16,0 4 0-16,0 5 10 0,6 2-26 16,-1-1-38-16</inkml:trace>
  <inkml:trace contextRef="#ctx0" brushRef="#br0" timeOffset="141871.29">14476 8692 118 0,'0'-4'60'0,"1"3"-7"0,-1 0-11 0,0 0 1 16,2 1 7-16,-2 0-19 15,0 2-18-15,0 9 1 0,-5 1 12 16,-3 6-8-16,0-1-6 0,1 1 0 16,1-1-1-16,1 0-2 0,2 0-2 0,-3-3-3 15,4 0 1-15,-1-1-5 0,1-2 2 16,2-1-1-16,0-2 0 0,0-3-2 15,0-1 1-15,0-3 0 0,8-1-9 16,3 0-9-16,1 0-16 0,4 0-27 16,1-7-44-16,-3-5-64 0</inkml:trace>
  <inkml:trace contextRef="#ctx0" brushRef="#br0" timeOffset="142120.31">14632 8638 219 0,'-8'6'42'0,"4"4"-2"15,-2 0-8-15,-2 1 7 0,0 2 2 16,2 4-20-16,0 0-7 0,3 2 1 0,-1 0-6 16,0-1-2-16,2 1-4 0,1-1 0 15,-1-1-1-15,1-1 1 0,-1-2-2 16,2 0 0-16,0-3 2 15,0 0-6-15,0 1 6 0,3-2-6 0,0-2 4 16,3 1-1-16,1-4-14 0,-1-1-12 16,-2 1-3-16,1-1-13 0,0-4-20 15,-2 0-31-15,0 0-35 0</inkml:trace>
  <inkml:trace contextRef="#ctx0" brushRef="#br0" timeOffset="142337.31">14457 8817 62 0,'6'0'153'15,"2"-1"-114"-15,3-1 4 0,-2 1-6 16,5 0-6-16,0 0-2 0,3 1-13 15,2-2-8-15,-2 2-5 0,-2 0-2 0,-2 0-1 16,-3 0-10-16,-3 0-28 0,0 4-39 16,0-3-96-16</inkml:trace>
  <inkml:trace contextRef="#ctx0" brushRef="#br0" timeOffset="142875.34">14719 8762 27 0,'-3'0'91'0,"3"0"-48"0,0 0-6 16,0 0 1-16,0 0 9 0,4-1-23 16,4-1-10-16,5 2-3 0,-1-2-5 15,2 0 2-15,3 2-6 0,-3-1 3 0,2 1-2 16,-1 0 2-16,-3 0-3 15,-1 1 3-15,0 5 1 0,-2-2-1 16,-4 4 1-16,0 0-2 0,-5 1-2 16,0 3 3-16,-6 0-2 0,-7 3-1 0,-4 0 2 15,-5 3-1-15,2-2-3 0,-2-1 0 16,2-1 2-16,3-1-1 0,0-3 0 15,8-2 0-15,0-1 0 0,6-3-2 16,-1-3 3-16,4 0-3 0,0-1 1 16,2 0 1-16,7 0 16 0,4 0-2 15,5-1-7-15,2-3-4 0,1 0-1 16,-1 1-3-16,-2 1 0 0,3 2 0 15,-6 0 0-15,1 0-9 0,-3 0-10 16,0 0-28-16,-1 1-35 0,-1 1-45 0,-3 0-36 16</inkml:trace>
  <inkml:trace contextRef="#ctx0" brushRef="#br0" timeOffset="34036.97">19261 6794 40 0,'0'0'43'0,"-4"-2"-29"16,4 2 7-16,-2 0 5 0,-1 0-8 15,2 0 3-15,1-2-4 0,-4 2 1 16,3-1-4-16,1 0 4 0,0 1-4 15,-2-1-5-15,2 0 0 0,0 0 1 0,-1 0-2 16,-2 1-3-16,3 0-4 16,-2 0 5-16,2 0-4 0,0 0 1 15,0 0 0-15,0 0 2 0,-3 0-2 16,2 0 1-16,-1 0-1 0,0 0 6 0,1 0 0 15,-1 0-1-15,2 0-1 0,-1 0-1 16,1 0 1-16,0 0 2 0,-2 0 4 16,2 0 2-16,0 0-2 0,0 0-2 15,0 0 3-15,0-1-3 0,-3 0-1 16,3 1-6-16,-1-1 2 0,1 0 2 15,0 1-7-15,-2 0 3 0,2 0 1 16,0 0-3-16,-3 0-1 0,1 0-3 16,1 2 2-16,-1 4 1 0,1-1-1 15,1 1 0-15,0 1 0 0,0 1 2 16,0-1-2-16,0 2-1 0,0 0 1 0,0 2 2 15,0 1-2-15,0-1 2 0,0 1-1 16,0-4 0-16,0 2 0 0,0 0-2 16,0-1 1-16,0 1 4 0,0-5-3 15,0 1-1-15,0 1 0 0,0-3-1 16,0-1 3-16,0 0-2 0,0-2 0 0,0 1-2 15,0 0 2-15,0 0 2 0,0 0-4 16,0-2 4-16,0 3-1 16,0-1-2-16,0 0 2 0,0 0 1 15,0 0-2-15,0-2-2 0,0 1 2 0,0 1 1 16,0-2-4-16,0 1 0 0,0 0-6 15,0 0-2-15,0 2 1 0,0 0-5 16,0 1 1-16,0 1-2 0,0-1-4 16,0 1 1-16,-2 0 20 0,2-2-3 15,0-2-52-15,0-1-29 0,0 0-81 16</inkml:trace>
  <inkml:trace contextRef="#ctx0" brushRef="#br0" timeOffset="38271.21">19339 7384 50 0,'0'0'39'0,"0"0"16"15,0 0-15-15,0 0 0 0,0 0 0 0,0 0-11 16,0 0-3-16,0 0 2 0,0 0-1 15,-2 0-8-15,2 0 0 0,-3 0-2 16,3 0 1-16,-1 3-1 0,-2 1-3 16,1 1 3-16,1-1-5 0,1 4 0 15,0-3-1-15,0 4-2 0,0-1-2 16,0 0-3-16,0 2-1 0,0 0 1 15,0 3-2-15,1-3-3 0,-1 1 2 16,3-1 1-16,-1-1-1 0,-2 3-1 16,0-1 0-16,0 0 1 0,0-1 1 0,0-1-2 15,0-3 0-15,0 1 0 0,1-2 1 16,-1 1-2-16,2-2 1 0,-2 0 1 15,0-2 0-15,0 2-1 0,0-2-2 16,0 0 2-16,0 1-2 0,0 0-2 16,0 0-5-16,0-1-2 0,-2 1-5 15,2-2-1-15,-1 0-4 0,-1 1-9 16,2-1-22-16,-1 0-23 0,-1 0-27 15,2-1-86-15</inkml:trace>
  <inkml:trace contextRef="#ctx0" brushRef="#br0" timeOffset="41582.4">20195 6742 8 0,'0'0'2'16,"0"0"44"-16,0 0 82 0,0 0-101 15,0 0 11-15,0 0-5 0,0 0-1 16,0 0-6-16,0-1 9 0,0 0-9 16,0 0-5-16,0 0-4 0,-2 1 2 15,2 0-4-15,0 0 0 0,-3 0-3 16,3-2-4-16,-1 2 0 0,-1 0-5 15,2 0 4-15,-5 0-4 0,4 0 0 16,-1 0-3-16,-1 0 0 0,3 3 1 16,0 0 1-16,0 1-1 0,0 1 0 0,0 0 2 15,0 1 1-15,0 1-2 0,0 1-3 16,0 1 4-16,0 1 0 0,0 1-1 15,0 0 0-15,0 3 0 0,0-2 0 16,0 2 1-16,0-2 0 0,0-1-1 16,0 1 0-16,0-2-1 0,0 0-1 15,0-3 2-15,0 0-3 0,-3-3 2 16,3-1-2-16,-2 1 2 0,1-2 1 15,1-1-4-15,0-1-1 0,0 0-7 16,0 0-6-16,0 0-17 0,8-3-17 0,-1-6-34 16,1-2-42-16,0-2-115 0</inkml:trace>
  <inkml:trace contextRef="#ctx0" brushRef="#br0" timeOffset="42111.43">20402 6752 64 0,'0'-2'80'0,"2"-1"-28"0,0 3 16 16,-2 0-25-16,0 0 7 0,0 0-2 16,0 0-19-16,0 0-15 15,-2 9 5-15,-3 2-1 0,2 0-4 16,0 3-4-16,-1 0-1 0,2-1-6 0,-3-2 4 15,4-2-3-15,-1-1-1 0,-1-4-1 16,3-1 0-16,0-1-1 0,0-1 0 16,0-1-1-16,0 0 2 0,0 0 0 15,0-2 1-15,3-4-6 0,3-3 3 16,1-1-4-16,-3 2-2 0,1-2 3 0,0 1-1 15,1-1-3-15,0 1 4 0,-1 1-3 16,1 0 2-16,0 2 2 16,-1 2 1-16,-1 3-2 0,3 1 1 15,-4 0 1-15,3 0-2 0,-2 4 2 0,3 3 1 16,4 1 0-16,-2 0 1 0,3 1 0 15,1 1 1-15,-2-1-1 0,-2 0-1 16,3-3 0-16,-1 3 1 0,-2-1 1 16,1 0-1-16,-1-2-1 0,-1 3 0 15,-2-5 1-15,-1 1-1 0,1-2-2 16,-3-1-4-16,0-2-5 0,2 0-16 0,-2 0-19 15,-3 0-14-15,1 0-10 0,-1 0-29 16,0 0-65-16</inkml:trace>
  <inkml:trace contextRef="#ctx0" brushRef="#br0" timeOffset="42416.45">20643 6726 169 0,'0'0'48'0,"0"0"22"0,0 0-23 15,0 0-20-15,0 3 3 0,-2 7-2 16,-2 2-10-16,-1 1-4 0,0 0-2 15,2 0-3-15,0 3 0 0,0-1-2 16,0 0-2-16,0 1-1 0,1 0-2 16,2-3 3-16,-1 0 1 0,1-3-5 0,0-1-1 15,0-3 0-15,0 0 0 0,4-1-5 16,1-3-13-16,1-1-11 0,0-1-16 15,-1 0-15-15,3-2-22 16,-2-4-64-16</inkml:trace>
  <inkml:trace contextRef="#ctx0" brushRef="#br0" timeOffset="43466.5">20857 6691 17 0,'0'0'47'0,"0"1"-18"16,0-1 3-16,0 0 8 0,0 0-12 0,0 0-8 15,0 0 8-15,1 0 1 16,1 0-2-16,-2 0-4 0,0 0-2 16,1 0 1-16,-1 0 4 0,0 0-7 15,0 0 2-15,0 0 0 0,0 0 1 0,2 0-2 16,-2-2-5-16,1-1-2 0,-1-1 5 15,0 1-6-15,0 2-1 0,0-1 0 16,0 2-2-16,0-1-2 0,0 0 0 16,0 0-3-16,0 1 3 0,0 0-3 15,0 0-1-15,0 0-1 0,0 0 2 0,0 0-2 16,0 0-2-16,0 0 1 0,0 5 0 15,-1 3-3-15,-2 1 4 16,1 2-2-16,1-1-2 0,-1 1 2 16,1 2 2-16,-2 0-4 0,-1 3 3 0,3-3-1 15,-1 1-1-15,1-1 2 0,-2 1 0 16,1 0-1-16,1-3-1 0,1-2 1 15,0-2 1-15,0-3-2 0,1 1 2 16,4-3-3-16,1 0 3 0,2-2-2 16,1 0 1-16,2 0 1 0,-2-2 0 0,2-1-1 15,1 0-1-15,1 0 1 0,-1-3 2 16,4 2-2-16,2-2-1 15,1-1 2-15,0 3 0 0,1-2-1 0,-2 0-2 16,2 1 3-16,-1 0 0 0,1 1-1 16,-7 2-1-16,-3-1 1 0,-3 3 1 15,-4 0-1-15,-3 0-2 0,1 0 3 16,-1 0 0-16,0 0-3 0,0 0-1 15,0 3-5-15,0-1-1 0,0-1-11 16,0 0-5-16,0 1-2 0,0-1-9 16,0 1-12-16,0-2-10 0,0 2-18 0,-3-1-39 15,-3-1-83-15</inkml:trace>
  <inkml:trace contextRef="#ctx0" brushRef="#br0" timeOffset="43724.53">21027 6731 254 0,'5'5'37'0,"-4"5"3"16,3 2 30-16,-3 2-3 0,-1 1-40 15,2-1-4-15,-1 1-5 0,1 1-10 16,-2 1-1-16,0-4-2 0,0 1-3 0,1-1 1 16,1-2-3-16,1-3-2 15,0 0-8-15,0-3-11 0,3-2-19 16,2-2-26-16,0 1-42 0,1-2-77 15</inkml:trace>
  <inkml:trace contextRef="#ctx0" brushRef="#br0" timeOffset="44176.54">21333 6762 75 0,'0'-4'66'0,"-3"2"-7"0,1 0 6 15,-4 0-27-15,1 1 2 0,-1 0 3 16,1 0-11-16,-2-1-6 0,0 2-2 16,0 0-1-16,-1 0-5 0,0 0-4 15,-1 3-2-15,0 3-1 0,-1 1-4 16,1 2 1-16,0 4-5 0,-1 0 0 0,4 2 1 15,1-1-3-15,4 1-3 16,1 0 3-16,0-3-2 0,5 2 1 16,4-3 1-16,3 0-2 0,1-2 1 15,5-1-3-15,1-2-1 0,3-3 4 16,1-3 2-16,0 0-5 0,0-4 0 0,2-4 2 15,0-2 4-15,-3 0-3 0,-5-2-2 16,-5 1 4-16,-4 2 0 0,-5-4-1 16,-1 2 0-16,-2-2 2 0,0 1 0 15,-2-3 1-15,-4 0-2 0,-2 1 0 16,-1 2 0-16,-4 2-2 0,6 4 0 15,-3 4 1-15,3 2 0 0,0 0-1 16,4 0-3-16,-1 3 2 0,2 6 0 16,2-4-8-16,0 3-16 0,0-3-20 15,2 1-25-15,2 2-39 0,1-6-67 0</inkml:trace>
  <inkml:trace contextRef="#ctx0" brushRef="#br0" timeOffset="44555.57">21633 6806 132 0,'5'-7'52'15,"-2"0"42"-15,-3 0-39 0,0 0-18 16,0 1 7-16,0 1-3 0,-4 0-15 16,-3 1-2-16,3 2-3 0,-7 0-8 0,2 2-4 15,-1 0 2-15,1 0-1 0,-2 0-6 16,2 4 1-16,-1 3-1 0,1 3-3 15,3 2 0-15,-2-1 0 0,4 3 1 16,2 0-2-16,2 0-1 0,0 3 0 16,0-4 2-16,6 2 0 0,4-4-2 0,0-2 0 15,3 1 2-15,5-2 0 0,3 0-2 16,2-5 5-16,-1-3 2 15,1 0-4-15,-3 0-4 0,0-7 5 16,-1-3 1-16,-4-3 0 0,-4 0-2 0,-3 0 1 16,-5 2 6-16,-3-2-3 0,0-1-3 15,0 1 2-15,0 0-1 0,-8-1 0 16,-1 2-3-16,-2-2 0 0,-5 2 0 15,1 1-1-15,-1 1-3 0,3 3-4 16,0 5-1-16,2 1-3 0,2 1-7 0,0 3-18 16,2 6-27-16,1 1-46 0,2-2-77 15</inkml:trace>
  <inkml:trace contextRef="#ctx0" brushRef="#br0" timeOffset="90979.23">21930 6767 53 0,'0'-4'37'0,"1"1"-1"0,1-1 8 16,-1 1-21-16,-1 1 3 0,2-2 6 15,-1 3-11-15,1-1-8 0,-1 1 6 16,-1 0 0-16,0 0-2 0,0-1-1 15,0 2-2-15,0-1 2 0,0 1-6 16,0 0-1-16,0 0-2 0,0-2-1 16,0 2 0-16,-1 0-3 0,-2 0-1 15,1 0 1-15,2 0-1 0,-4 0 3 16,2 0-1-16,-1 0 2 0,0 0 0 0,-2 0 1 15,4 0-2-15,-2 0 9 0,1 0-4 16,2 0-1-16,-2 0-2 0,2 0 1 16,0 0-2-16,0 0 3 0,0 0-1 15,0 0-2-15,-1 0 5 0,1 0-3 16,0-1 0-16,-3 1-2 0,3-2 1 0,-2 2-3 15,2-2 4-15,-1 0-2 16,-1 1 1-16,2 0-2 0,-1 0 0 16,1 0 1-16,0 1 0 0,0-1-2 15,0 0 0-15,0-1-2 0,4-1 0 0,2 0-1 16,8-2 0-16,-1 2 1 0,4-2 0 15,0 1-4-15,1 2 3 0,0 0 1 16,2 1 0-16,-3 1-1 0,-3 0-1 16,0 0 1-16,-5 1-1 0,-1 5 0 15,-4 1 1-15,-1 1 0 0,1 0 1 0,-4 2-3 16,0 0 2-16,0 1 1 0,0 4-1 15,-4-2-2-15,-3 1 2 16,-3 2 1-16,-2-2-1 0,0 2-2 16,-4 0 2-16,-4 2 1 0,-2-1-1 0,1-2-1 15,3-1 0-15,3-2 0 0,3-3 0 16,2-2-1-16,1-2-1 0,3-2 1 15,3-1-1-15,1-1-3 0,2-1 2 16,0 0 0-16,0 0 1 0,8 0-8 16,1-3 6-16,5 0 5 0,0-1-1 0,-3 4-1 15,1 0 1-15,1 0 0 0,1 0 0 16,3 4 0-16,0 1-1 0,-2 1 2 15,1-1-1-15,-2 0 0 16,0 1-1-16,-3-2-9 0,-1 1-14 16,4-2-16-16,2 1-19 0,-1-3-20 0,1-1-102 15</inkml:trace>
  <inkml:trace contextRef="#ctx0" brushRef="#br0" timeOffset="161847.28">19257 7038 59 0,'0'0'50'0,"0"0"-29"15,0 0 15-15,0 0-6 0,0 0-4 16,0 0-1-16,0-1-10 0,0 0-1 16,0 1-1-16,0 0-1 0,0-1-6 15,0 0 4-15,0 1 3 0,0 0-1 16,0 0 1-16,0 0-5 0,0 0 1 0,0 0-6 15,0 0-1-15,-2 0 1 0,-1 0-2 16,2 0-1-16,-3 0 0 0,1 0 1 16,3 0 2-16,-1 0-2 0,1 1 2 15,-3-1-1-15,1 1 3 0,2 1 0 16,0-2-3-16,0 0 4 0,0 1 4 0,0-1 1 15,-1 0 1-15,1 0 1 16,0 0 0-16,0 0-3 0,0 0 1 16,0 0 0-16,0 0 1 0,0 0-4 15,0 0 4-15,0 0-4 0,0 0 0 0,0 0 2 16,0 1-1-16,0-1 0 0,0 0-2 15,0 0-5-15,0 1 2 0,-2 0 1 16,1 1-3-16,1 1-1 0,-2 1 0 16,-1 2-1-16,1 1 3 0,1 2-1 15,-2 0-1-15,1 3 2 0,2 1-1 0,0-1-2 16,0 1 0-16,0 0 0 0,0 0 2 15,0-1-2-15,0 1 0 16,5-1 1-16,-4 1 0 0,2-2-2 16,-1-1 1-16,3-1 1 0,-4 0 0 0,2 0-1 15,0 1-1-15,-3-2 3 0,3 0 0 16,1-2 0-16,-4 2-1 0,3-2 2 15,0 1-5-15,-2 1 2 0,2-1 1 16,1 0 0-16,2 0 1 0,-5 2 0 16,4-3-2-16,-4 2 1 0,1-1-1 0,0 1 0 15,-1-2 1-15,-1 2 0 0,2-2 0 16,-1-2-1-16,-1 1 1 0,0 1 1 15,0-1-2-15,0-1 1 16,0 3-1-16,0-3 0 0,0 1 1 0,0 1-2 16,3-1 1-16,-3-1 2 0,0-1-2 15,0 1 0-15,0-2-1 0,0-1 2 16,0 1 0-16,0-1-3 0,0-1 2 15,0 1 1-15,0-1 0 0,0 1-2 16,0-1 1-16,0 0 0 0,0 1 0 0,0 1 0 16,2 1 0-16,-1-3 1 0,-1 0-1 15,0 0-1-15,0 0 1 0,0 0 1 16,0 0 0-16,0 0-2 0,2 0 1 15,-2 0 2-15,0 0-1 16,0 0-1-16,0 0 2 0,0 0 1 0,0 0-1 16,0 1-2-16,0-1 0 0,0 0 0 15,2 0 1-15,-2 0-2 0,0 0 1 16,0 0-1-16,0 0 3 0,0 0 0 15,0 0 0-15,0 0 1 0,0 0-2 16,0 0 0-16,0 0-1 0,0 0 2 0,0 0-1 16,0 0-1-16,0 0-1 0,0 0 2 15,0 0 0-15,0 0-2 0,0 0 1 16,0 0 2-16,0 0 0 0,0 0-3 15,0 0 1-15,0 0 1 0,0 0-1 16,0 0-1-16,0 0 0 0,0 0 2 16,0 0-1-16,0 0-1 0,0 0-2 15,0-1-2-15,-2 1-9 0,0-2-17 16,2-1-23-16,0-1-50 0,-1-3-145 15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05T12:35:57.67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23126 5574 3 0,'0'0'21'0,"0"-2"13"16,0 2-13-16,2 0-16 0,0 0 7 15,-1 0-9-15,1 0 78 0,-2 0-37 0,0 0-15 16,0-1-6-16,0-1-8 0,0 2 3 16,0-1 8-16,0 0-6 0,0-1-5 15,0 2 2-15,0-1-3 0,0-1-2 16,0 1-2-16,0 0-2 0,0 0-1 15,0 1-4-15,0 0-3 0,0 0-1 0,0 0 1 16,-2 0 0-16,2 0-4 0,0 0 2 16,0 0 0-16,0 0 1 15,0 0-1-15,0 0 7 0,0 0 8 16,0 0 4-16,0 0-1 0,0 0 3 0,0 2 2 15,0 2-5-15,-1 6 1 0,-1 1 1 16,-3 1-6-16,1 3 0 0,-1-2-6 16,0 3 1-16,1-1-1 0,-1 0-3 15,2-1-2-15,1 1 1 0,-2-2 1 16,4-2-5-16,-2 1 4 0,1-2-2 0,1-2-1 15,0 1 0-15,1-5 2 0,2 0-5 16,5-2-7-16,-2-2-12 0,2 0-4 16,0-1-11-16,1-7-19 15,2-3-45-15,-5-3-88 0</inkml:trace>
  <inkml:trace contextRef="#ctx0" brushRef="#br0" timeOffset="311.01">23114 5483 258 0,'-3'0'27'0,"3"0"-1"15,0 0-4-15,0 1 8 0,0 5-1 16,0-1-2-16,6 2-6 0,2 1-4 16,3 0-6-16,1 3 0 15,4 1-1-15,1 2-7 0,0 1 2 0,0 2-1 16,-2 2 1-16,-2 3-5 0,-1-2 2 15,-3 2 3-15,-2-4-4 0,-4-1-1 16,-3-1-1-16,0-2 3 0,-3-1 0 16,-7-2-2-16,-4 0 2 0,-1-2-1 15,-2-1 5-15,-5-2-4 0,0 1-2 0,-1-3 3 16,0 0-2-16,1-3-1 0,2-1 0 15,5 0 2-15,2 0 0 0,4 0-2 16,6 0 0-16,3-4-4 0,0-1-15 16,9-2-17-16,7 0-14 0,4-2-30 15,3 0-71-15</inkml:trace>
  <inkml:trace contextRef="#ctx0" brushRef="#br0" timeOffset="549.03">23742 5565 185 0,'-19'-6'46'0,"-4"-1"8"16,-5 3 11-16,-3 2-14 0,-3 2-7 15,3 0 0-15,2 1-3 0,-1 8-6 16,4 4-6-16,4 0-6 0,7 4-5 15,5 1-7-15,10 3-7 0,0 0-1 16,11 0-2-16,8 2-1 0,4-3 0 0,5 1 1 16,8 0-8-16,-1-3-37 0,5 0-9 15,-1-3-36-15,-5-1-99 0</inkml:trace>
  <inkml:trace contextRef="#ctx0" brushRef="#br0" timeOffset="1344.07">23562 6037 49 0,'0'0'92'16,"0"0"-41"-16,0 0 5 0,0-1-7 16,2-1-5-16,-2 0-8 15,0 1-3-15,0 1-3 0,0 0-8 0,0 0-12 16,0 0-2-16,0 0-1 0,0 0-1 15,0 0 5-15,0 5 7 0,1 3 4 16,-1 2-7-16,0 4-4 0,0 4 4 16,-4 0-4-16,-3 8-1 0,4 0-3 15,0 3 1-15,0 6-2 0,0 1-5 0,0 2-1 16,1 3 4-16,1 1-1 0,1 0-4 15,0 1 1-15,0-1 2 0,0-3 0 16,0-1-4-16,0-1 3 0,0-2 1 16,0-1-1-16,0-6-3 0,0-2 3 15,1-5 1-15,1-3-2 0,-1-3 0 16,1-3 0-16,-2-3 2 0,1-3-1 15,-1-4-2-15,2 0 1 0,0-2 1 16,-2 0 3-16,1 0-3 0,1-3 4 16,-1-6-5-16,2-1-7 0,-1-1-11 15,1 0-4-15,0 1-2 0,3 1-15 0,2 0-24 16,3 1-67-16,-2 0-132 0</inkml:trace>
  <inkml:trace contextRef="#ctx0" brushRef="#br0" timeOffset="2476.14">23350 6787 76 0,'-7'-2'44'0,"1"2"16"0,2-1-6 15,-1 0-10-15,-1 1-2 0,3 0-3 0,0 0-6 16,-4 0-7-16,4-1-5 0,0 1-4 16,0 0 6-16,0 0-5 0,3 0 2 15,0 0-5-15,0 0-1 0,0 0-11 16,6 0-2-16,2 0 7 0,6 0-1 15,6 2 0-15,3 1 0 0,8-1-2 0,2 1-6 16,4 1 3-16,0-2 1 0,0 1-2 16,1-1-2-16,-3 1 2 15,-1-1 0-15,-6 0 1 0,-3 0-4 16,-11 1 2-16,-3 0 2 0,-3-3 0 0,-7 2-6 15,1-2 4-15,-1 0 2 0,-1 0 1 16,0 0-2-16,0 0 6 0,0 0 0 16,0 0-6-16,-3 1-1 0,2-1 2 15,1 1 5-15,-2-1 0 0,2 1-2 16,0 0-2-16,-1 1 5 0,1 1-4 0,-2 2 1 15,1 0 3-15,-1 3-2 0,-1-1 0 16,0 4-4-16,1 0-4 0,1 4 6 16,-2 1-3-16,3 1-2 15,0 1 1-15,-2 3 2 0,0 0-1 16,2 2-3-16,0 0 2 0,0 0 1 0,4-2 0 15,0 0-3-15,1 0 1 0,3 1 3 16,1 0-2-16,-3 3-1 0,3-4 1 16,1-1 2-16,-7-8-2 0,1-3-2 15,0-5 2-15,-1-1 2 0,-3-1-2 16,1-1 0-16,1 0 0 0,-2 0 1 0,0-1 2 15,0 0-1-15,0 0 4 0,0 0-1 16,0-3-3-16,-3-2-1 0,-2 1-2 16,-3 0 3-16,-1 1 1 15,-2-1-4-15,-3 0 0 0,-4-1 2 0,-7 2 0 16,-8 0-2-16,-2 2 0 0,-9 1 2 15,-2 0-1-15,-1 0-2 0,1 0 1 16,5 0 3-16,7 4-1 0,5-1-2 16,7 2 0-16,5 0 3 0,5-1-2 15,5-1-2-15,4 0 0 0,3 0 2 0,0-1-1 16,0 2-3-16,0 1 4 0,3-1 0 15,0-1 0-15,1-2-3 0,2 0 2 16,-5 1 3-16,2-2 0 0,1 0-2 16,-1 0 0-16,0 0 0 0,1-1 1 15,3-4-1-15,-1-3 0 0,3-3 2 16,0-2-1-16,1-3-2 0,1-2 1 15,-2-3 1-15,2-2 1 0,-2-5-2 16,-1-3 0-16,-1-5 0 0,-3-3 0 16,-3-1-1-16,-1 0 0 0,0 4 3 0,0 5-1 15,0 3-2-15,0 5 1 0,-1 7 1 16,-1 6 0-16,2 6-2 0,0 2 1 15,0 2-1-15,0 0-3 0,6 8-20 16,0 3-16-16,4 4-12 0,-1 1-61 16,2 4-257-16</inkml:trace>
  <inkml:trace contextRef="#ctx0" brushRef="#br0" timeOffset="3221.18">23635 7462 62 0,'0'-4'89'0,"0"2"-36"15,0 1 2-15,0 0-13 0,0-1 5 16,0-1-10-16,0 3-8 0,0 0-3 16,0 0-4-16,0 0-6 0,-3 0-4 15,1 5-6-15,-2 5 4 0,-1 3 9 16,2 4-3-16,-2 5 0 0,4 4-3 0,-4 3-1 15,3 3 2-15,-4 1-4 0,3 2 0 16,0 3-2-16,-3-1-1 0,1 2-3 16,1 1-4-16,-1-5 12 15,-1-3-3-15,3-4-7 0,1-6 0 0,2-4-2 16,0-4 1-16,0-3-2 0,0-5 1 15,0-1 1-15,0-5 0 0,3 0-2 16,0 0 1-16,3-6 4 0,2 0-7 16,-3-4-8-16,1 0-13 0,-1 0-1 15,-2-2-4-15,3 2-12 0,-1 0-17 0,-4 4-25 16,4-3-54-16,-4 2-54 0</inkml:trace>
  <inkml:trace contextRef="#ctx0" brushRef="#br0" timeOffset="4221.24">23199 7897 50 0,'-6'1'82'0,"1"1"-48"15,-1 0 20-15,0 0-6 0,-2 0-10 16,2-1-3-16,1 0 1 0,2 1-7 15,2-1-6-15,1 1-9 0,0-2-1 16,0 1-5-16,4 1 4 0,9 0 11 16,4 0-3-16,8-1-7 0,6-1-3 0,6 0-4 15,9 0 5-15,9-1-5 0,2-2 1 16,8-3 1-16,2 4 6 0,-2 0-4 15,-3 1 4-15,-6 1 1 0,-8 0-4 16,-5 0-7-16,-9 1-5 0,-7 2 2 16,-9 1-1-16,-5-2 0 0,-9 0 1 15,-2 0-1-15,-2-2-1 0,0 2 3 16,-2-1-1-16,-2 1 2 0,-1 0 1 15,2-1-4-15,1 0 0 0,1-1 2 16,1 0-1-16,0 0-2 0,0 0-2 0,0 2 2 16,0-1 3-16,0 1-4 0,0-2 1 15,0 0 1-15,0 0 3 0,0 0-3 16,0 0-1-16,0 0 4 0,-2 2-3 15,2 0 1-15,-1-2-1 0,-1 0 0 16,1 1 2-16,-1 0-4 0,2 1 2 16,0 0 0-16,-1-1 0 0,1-1 0 15,0 1 0-15,-2 0 0 0,-1 1 4 16,1-1-3-16,-1 0-2 0,0 0 3 15,3-1 2-15,-3 0-4 0,0 1-2 0,0 0 3 16,0 0 1-16,-3 2-2 0,1 0-1 16,-3 2 1-16,0-1 2 0,-4 2-2 15,0 3-2-15,-2 2 3 0,-7 2 1 16,1 3-2-16,-6 2-1 0,-2 2 2 15,-6 0-2-15,-5 2 3 0,-4 0 2 16,-1-1 2-16,3-1 3 0,3 0-5 16,9-3 1-16,6-3 0 0,9-3-1 15,6-2-4-15,3-2-2 0,4 0 2 16,1-4 1-16,0 1-2 0,0-2 1 15,3 0-1-15,3-1 2 0,2-1 0 0,-2 0-1 16,-1 0 3-16,-1 0-1 0,2 0-1 16,-4 0-1-16,3-3 0 0,-2 3 4 15,-2-1-5-15,1 0 1 0,-1 0 0 16,-1 0 2-16,4 0-2 0,-3-1-2 15,1 1 3-15,1 1 0 0,0-1-2 0,-2 1-1 16,2-2 2-16,-1 2 1 16,-2-2-1-16,2 2-1 0,-2-1 2 15,0-1 3-15,0-1-5 0,0-2 2 16,0 0 1-16,-2-2 1 0,-4 1-3 0,-2-2-1 15,-3-2 2-15,-3-1 1 0,-1-4-2 16,-4-1-1-16,-3-2 1 0,-2-5 2 16,-1-1-2-16,0-2-1 0,0 0 1 15,0 5 1-15,8 3 0 0,5 8-2 16,4 4 2-16,5 2 2 0,2 2-1 0,1 2-4 15,0 0 2-15,0 0 0 0,0 0-5 16,3 4 3-16,4 0 2 16,4 4 0-16,0-2-5 0,0 3-24 15,1 0-19-15,4 1-12 0,-2 1-42 0,-3-1-238 16</inkml:trace>
  <inkml:trace contextRef="#ctx0" brushRef="#br0" timeOffset="5044.28">23511 8331 99 0,'0'0'59'0,"0"0"-4"16,0 0-3-16,1 0-8 0,-1 0 5 15,0 1-10-15,0-1-10 0,0 0-6 16,2 0-5-16,0 1-6 15,-2 0-5-15,3 1 13 0,0 3 4 0,3 1-7 16,-3 1 0-16,0 3-4 0,-1-1 2 16,-2 4-6-16,0 4 1 0,0 2 0 15,0 4-1-15,0 2-2 0,-6 3-3 16,2 4 3-16,-2 1-6 0,2 1 2 15,-1 2-1-15,-1-3 0 0,3 0 0 0,-2-3 0 16,3-3-4-16,1-2 2 0,-1-3 2 16,2-4-2-16,0-4 0 0,0-1 1 15,0-6-1-15,0-2 0 0,0-2-1 16,0-2 2-16,0-1 2 0,0 0-1 15,0 0-1-15,0 0 6 0,3 0-2 0,-1 0-3 16,1-4-1-16,0 2 0 16,-3-1 1-16,2-1-2 0,1 2-2 15,-2-1 2-15,1 1 0 0,3-2-3 16,-4 3-5-16,4 0-10 0,-5 0-4 0,6-1-3 15,-4 2-8-15,1 0-6 0,1 0-15 16,-1 0-25-16,0 0-65 0,-1 0-79 16</inkml:trace>
  <inkml:trace contextRef="#ctx0" brushRef="#br0" timeOffset="5640.32">23545 8739 214 0,'0'0'47'0,"0"0"-2"0,0 0-4 15,0 0-13-15,0 3 18 0,0 1-8 16,0 1-8-16,0 4-1 0,-3 2-10 15,1 4 0-15,-1 3-5 0,2 2 4 16,-4 2-4-16,2 5 2 0,-3 1-1 16,1 3-3-16,-1 3-9 0,0 1 1 0,0-1 0 15,-2 1-3-15,2-3-1 0,1-1 1 16,2-5 1-16,3-3-4 15,0-2-1-15,0-1 4 0,0-3 3 0,0-5-4 16,0-2 0-16,0-5 0 0,0-2 1 16,0 0-2-16,0-3-2 0,1 0-2 15,4 0-6-15,1-5-7 0,2-4-7 16,0-1-17-16,-2 0-21 0,5 0-36 15,-3 2-93-15</inkml:trace>
  <inkml:trace contextRef="#ctx0" brushRef="#br0" timeOffset="6189.35">22974 9252 279 0,'-9'1'42'0,"5"1"7"0,0 0-3 15,1-1-11-15,2 0-5 0,-2 0-6 0,3 0-1 16,0 0-8-16,0 1-14 0,7 0 0 16,7 0 2-16,5-2 4 0,6 0-1 15,4 0 0-15,10 0-3 0,6 0 4 16,11 0 3-16,4 0 3 0,7-1-2 15,4-1 0-15,5 1 5 0,0-1-7 0,-3 2 0 16,-5 0-4-16,-7 1-5 16,-7 4 2-16,-8 3 0 0,-5-1 0 15,-2 0-2-15,-10-1 0 0,-1-2 1 16,-9-1 1-16,-7-2-3 0,-4-1 2 0,-5 2 2 15,-3-2-4-15,1 0 4 0,-1 0 0 16,0 0 3-16,0 0-3 0,0 0-4 16,-1-2 0-16,-4 2 0 0,0 0-9 15,-1 0-6-15,3 0-15 0,0 5-2 16,0 0-19-16,-2 0-23 0,1-2-44 0,-3 1-106 15</inkml:trace>
  <inkml:trace contextRef="#ctx0" brushRef="#br0" timeOffset="6663.38">23308 9461 42 0,'-3'0'245'0,"1"0"-194"16,2 0 7-16,0 0-27 0,0 0 7 16,0 0 14-16,0 0-16 0,11 0-17 0,5-4 18 15,2-2-24-15,8 1 12 0,1-2-5 16,4 3-1-16,3-2-2 0,-1 3-4 15,-4 0-8-15,-3 0-4 0,-6 2 1 16,-1 0-2-16,-7 1-1 0,-4 0 2 16,-2 0-2-16,-1 0-9 0,-3 3-6 0,-2 0-9 15,0-1 3-15,0 1-5 0,0 1 0 16,0-1-18-16,0 1-15 15,0 0-37-15,-3 0-113 0</inkml:trace>
  <inkml:trace contextRef="#ctx0" brushRef="#br0" timeOffset="6853.39">23426 9601 411 0,'0'0'60'0,"0"0"-45"0,6 0 6 16,5 0 3-16,3 0 10 0,3 0-11 15,1-3-10-15,4 1-7 0,-2-1-4 16,0-1-1-16,-1 1-10 0,1 1-17 16,-3-2-17-16,-1 2-47 0,-2-4-124 15</inkml:trace>
  <inkml:trace contextRef="#ctx0" brushRef="#br0" timeOffset="8145.46">24095 6894 116 0,'2'0'75'16,"-1"-1"-20"-16,1 1-6 0,1-3-10 15,-3 0 8-15,3 1-7 0,-1-2-4 16,-2 1-5-16,0 0-6 0,0 1-7 15,0 0-3-15,0 2-3 0,0 0-1 16,0 0 1-16,0 0 1 0,0 0-6 0,-2 1-5 16,-1 7-2-16,-3 4 3 0,1 1-3 15,1 3 0-15,-1 0 0 16,-3 2 1-16,4 0 0 0,-4 7-2 15,0 2 0-15,-1-3 4 0,1-2-2 0,3-8-2 16,2-3 0-16,2-4 2 0,1-1 0 16,-2-4-2-16,2 0 1 0,-1-1 1 15,1-1 0-15,0 0 3 0,0-3 0 16,0-5-3-16,0-4-1 0,0-3-1 15,0-1 0-15,6-4 2 0,2-1 0 16,1-2-2-16,0-4 1 0,5 1 1 0,0-2 0 16,3 0-1-16,2 2-1 0,-1 1 4 15,1 5-5-15,1 3 3 16,3 4 4-16,1 3-1 0,4 3-1 15,-1 0-2-15,0 4-1 0,-4 2 5 0,0 1 0 16,-3 0-2-16,-1 4-4 0,0 4 4 16,-5 1 0-16,-2 2-2 0,-4 1-1 15,-2 0 4-15,-4-1-2 0,-2 2-2 16,0-1 2-16,-2-1 3 0,-7 2-3 15,-4-1 0-15,-2 1-1 0,-4-1 0 0,1-1 2 16,-3-1-2-16,3-2-1 0,-1 1 2 16,-1-3-2-16,3-1 0 0,-2-1-1 15,7-2 1-15,4 0-2 16,2-1 0-16,4-1-5 0,2 0 1 0,0 0-3 15,10 3 0-15,-1-2 4 0,-1 4 3 16,0-2 2-16,1 2-2 0,-3 3 2 16,-1 1 0-16,1 0-1 0,0 2-3 15,3-1 2-15,2 1-1 0,3-1-4 16,2 0-4-16,-1 0 3 0,-1-2-29 0,-1 0-27 15,1 0-21-15,-4-1-135 0</inkml:trace>
  <inkml:trace contextRef="#ctx0" brushRef="#br0" timeOffset="9133.52">23199 8303 49 0,'-3'2'29'16,"0"-2"-16"-16,0 0 11 0,0 0 99 15,1 0-62-15,1 0-12 0,-1 0-9 16,1 0-14-16,-1 0 3 0,-1-3-6 15,3 0 0-15,0 1-7 0,0-2-3 0,0 2-1 16,0 0-2-16,0-1-3 0,3 1 4 16,5-2-2-16,3 3-4 0,4-1 0 15,7 0 0-15,4 1 0 16,10 0 0-16,7 0-3 0,9 0 2 0,5-1 8 15,3 2-1-15,4 0 0 0,-2 0 0 16,-3 2 6-16,-5 2-5 0,-6 3-10 16,-8-2-1-16,-2 1 3 0,-9 0-4 15,-2-4-1-15,-7 0 1 0,-8-2-1 16,-6 0-3-16,-4 0-5 0,-2 0 6 0,0 0 7 15,-3-1-9-15,-3-2-1 0,-1 2 1 16,1 0 4-16,0 0-8 0,0 1-8 16,4-1-4-16,-2 1-3 0,2 0-11 15,0 0-16-15,2 0-20 16,0 0-74-16</inkml:trace>
  <inkml:trace contextRef="#ctx0" brushRef="#br0" timeOffset="9913.56">24192 8200 70 0,'-4'2'41'0,"1"0"1"0,-1 1 3 16,-3 0 5-16,1-1-16 0,0 2-7 15,-2 0-2-15,2 0 5 0,-2 0-6 16,2 1-9-16,0-2 0 0,0 0-2 15,3-1 1-15,0 0 4 0,-1-1-2 16,3-1 2-16,-1 0-2 0,2 2-3 16,0-2-2-16,0 0-2 0,0 0-7 0,5 0 1 15,3-8 5-15,7 0-3 16,5-3-1-16,4-1 0 0,7-5-2 15,3-1 3-15,3-3 0 0,2-1-4 16,-1-1 3-16,-3-2 2 0,2-2-4 0,-3 4 2 16,-3 0-2-16,-9 6 1 0,-5 4-2 15,-8 2-1-15,-4 2 2 0,-4 1 1 16,-1 2 0-16,0 4-2 0,-3 1-1 15,-5 1 1-15,-3 0-3 0,1 0-3 16,0 7 0-16,4 0-2 0,0 1-10 0,0 1-3 16,0-1-3-16,1 0-8 0,3-1-21 15,1-2-28-15,1-1-45 16,-2-2-38-16</inkml:trace>
  <inkml:trace contextRef="#ctx0" brushRef="#br0" timeOffset="10253.58">24337 7898 190 0,'11'-5'36'0,"5"2"2"16,-1 0 1-16,1 0-8 0,4 0 0 16,1 2-3-16,3 1-7 0,1 0-1 15,-1 0-7-15,1 0-2 0,-6 0-6 16,-4 7-1-16,-4 1-4 0,-8 0 1 15,-3 3-1-15,0 1 4 0,-8 2 2 0,-12 4-3 16,2 1 0-16,-9 2 0 0,4 0 1 16,1 0-3-16,4 4 2 0,1 2-1 15,3-2 1-15,3 0-3 0,2-6 0 16,4-1-1-16,2-3 2 0,3-2-20 15,0 1-24-15,0-2-45 0,3-2-93 16</inkml:trace>
  <inkml:trace contextRef="#ctx0" brushRef="#br0" timeOffset="10797.61">24271 8519 99 0,'0'0'52'0,"0"0"2"0,0-2-6 16,0 1-11-16,0 1 1 0,0-1-3 0,0 0-6 15,0 0-6-15,0 1-4 0,0-1 2 16,0 1-2-16,4-3-1 0,2-2-7 15,4-2 3-15,8-2 1 0,1-3-3 16,4-4 3-16,7 0-2 0,2-3-8 16,5-2 1-16,4-3-2 0,4-1-1 0,0 2-1 15,-7 1-4-15,1 3 6 16,-6 3-1-16,-7 5 2 0,-4 1 2 15,-7 2-4-15,-2 2 1 0,-9 4-3 16,-1-1 0-16,-3 3 2 0,0-2 5 0,-1 2-8 16,-7 0-5-16,-1 0-7 0,1 0 1 15,-3 5-3-15,5 0-1 0,0 0-7 16,3 0-11-16,0-3-21 0,1 1-16 15,1-1-26-15,1-1-36 0</inkml:trace>
  <inkml:trace contextRef="#ctx0" brushRef="#br0" timeOffset="11086.63">24574 8178 341 0,'19'0'14'0,"1"0"17"0,3 0-4 0,2 0-11 16,0-4 7-16,-2 4 6 0,4-2-4 16,-4 2-6-16,-1 0-5 0,-2 2-5 15,-3 4 2-15,-3 1-1 16,-8 2-2-16,-6 2-1 0,0 2 3 15,-11 4-6-15,-7 3-4 0,-7 2 3 0,0 2-1 16,-1 1-2-16,-1 2 0 0,7 0-1 16,5-3-1-16,4 2-10 0,3-5-6 15,5 1-9-15,0-3-14 0,3-2-38 16,0-2-120-16</inkml:trace>
  <inkml:trace contextRef="#ctx0" brushRef="#br0" timeOffset="12922.73">22619 5071 26 0,'-1'0'38'15,"-1"0"-11"-15,2 0-7 0,0 0-7 16,0 0-5-16,0 0-2 0,0 0 1 16,0 0-2-16,0 0 2 0,0 0 68 15,0 0-29-15,0 0-5 0,0 0 3 16,0 0-6-16,0 0-8 0,0-2-8 15,-1 0-3-15,-1 1 0 0,2 1-4 16,0-1-2-16,0 1-7 0,0 0-1 16,0 0 1-16,0 0-1 0,0 0-2 0,0 0-3 15,0 3 6-15,0 6 5 0,-1 3-3 16,-5 1-6-16,1 2 4 0,2 0-3 15,-2-1-2-15,2 2 0 0,0-4 2 16,0 0 1-16,1-2-3 0,1-3-1 16,1-2 2-16,0 0 0 0,0-4-4 0,1-1 4 15,9 0 0-15,2-1 3 16,3-9-2-16,4-4 0 0,1 0-1 15,2-2 0-15,0 0-2 0,-2-2-1 16,0 0 4-16,2 0-2 0,-2 0-3 0,0 2 1 16,0 1 3-16,-6 5-1 0,0 5-4 15,-6 3 1-15,-2 2 2 0,-3 0 0 16,-1 0-3-16,-2 10 2 0,0 1 4 15,0 4-1-15,-3 1 1 0,-7 2 0 16,1 1 1-16,-3 1-3 0,1 0 0 16,3-2 0-16,0-2 5 0,4-4-4 0,2-2-4 15,2-1 1-15,0 0 1 16,0-1 0-16,5-1-3 0,2-2-6 15,4-2-12-15,5-3-13 0,4 0-9 16,2-1-38-16,2-5-43 0,3-2-84 0</inkml:trace>
  <inkml:trace contextRef="#ctx0" brushRef="#br0" timeOffset="13269.75">23095 5188 117 0,'-4'-6'148'0,"-1"3"-93"0,-3-2 2 16,1 1-19-16,-1 0-3 0,-1 1-1 15,1 2-5-15,0-2-6 16,2 3-4-16,0-2-3 0,-2 2-9 15,2 0-2-15,-2 5-3 0,0 2 0 0,4 4-4 16,-1 1 1-16,5 2 1 0,0 1 0 16,0-2-3-16,8 1 2 0,3-3 2 15,2-3-1-15,6 0-1 0,1-3 2 16,0-1 2-16,4-4-3 0,-7 0 0 15,0 0 1-15,-5-6 3 0,-6-4 1 0,-1 1-2 16,-3-4-1-16,-2 1 3 0,0 1 1 16,-4-3-4-16,-5 2 2 0,-3-2 3 15,-2 3-2-15,1-1-1 16,1 0-1-16,0 1 0 0,4-1-1 0,0 4-2 15,3 0-1-15,4 2 2 0,1 4-3 16,0 1-3-16,0 1-12 0,5 0-9 16,5 0 1-16,3 7-8 0,-1 1-6 15,2-2-20-15,2 3-41 0,-1-5-52 16,2-1 8-16</inkml:trace>
  <inkml:trace contextRef="#ctx0" brushRef="#br0" timeOffset="13709.78">23330 5109 105 0,'1'-3'61'0,"1"-1"-12"0,-1 2-10 16,-1 1-3-16,0-1 12 0,0-1-5 15,0 1-6-15,0-1-13 0,0 3-3 16,0 0-7-16,0 0-6 0,0 0-4 16,0 0 2-16,0 0-9 0,0 0 6 15,0 0-6-15,0 0 6 0,0 4-2 0,0 3 3 16,0 0-1-16,0 2 0 0,0 0 1 15,0 2-3-15,-1 1 1 0,-2-1 2 16,3 1-3-16,0 0-1 0,0 1 1 16,0-2 2-16,0-1-2 0,3-2-2 15,0-1 2-15,0-3 2 0,0-1-1 16,-3-1-1-16,1-2 1 0,3 0 2 15,-1-2 4-15,1-7-7 0,1-2 3 16,0-1 1-16,-2 0 1 0,0-1-1 16,0-1 1-16,-2 2 5 0,1 0-2 15,0-1-1-15,-1 3-6 0,1 2 2 0,-2 2 1 16,3 2 2-16,-2 3-4 0,1 0-1 15,1 1-3-15,2 0 0 0,-1 0-1 16,2 2 3-16,1 2-1 0,-3 1-1 16,4 1 0-16,-2-3 3 0,2 1-1 15,3-1-2-15,-2 0 2 0,-3 1 0 16,2-2 0-16,0 0-6 0,-2 0-4 15,2 1-3-15,0-3-10 0,-1 0-10 16,1 1-16-16,3-1-16 0,-2 0-24 16,1 0-53-16,-3-1-43 0</inkml:trace>
  <inkml:trace contextRef="#ctx0" brushRef="#br0" timeOffset="14198.81">23605 5103 24 0,'4'-1'114'0,"-1"-1"-65"16,0 2 18-16,-3-1-19 0,0 1 1 16,1 0-4-16,-1 0-2 0,0 0-10 0,0 0-8 15,0 1-7-15,0 6-3 16,-3 1-1-16,0 0 1 0,-2 1-10 15,2-2 3-15,3 2-4 0,0-2-2 16,0 0-2-16,0-3 0 0,3-1 2 0,5-1-1 16,2-2 0-16,3 0 1 0,3 0 3 15,1-7-2-15,2 0-3 0,-4 0 0 16,1 0 2-16,-5-2 0 0,-2 0-3 15,0 2 1-15,-6 1 2 0,0 3-1 16,0 1-2-16,-3 1 2 0,0 1 0 0,0 0 2 16,0 0-5-16,0 0 0 0,0 6 3 15,-3 3 1-15,-1 3 0 16,-1 1 0-16,2 0 2 0,1-1-3 15,2-1-2-15,0-2 0 0,0-1 3 0,2-3-3 16,1-1 2-16,5-2-2 0,1-2 4 16,5 0 0-16,5-3-2 0,2-6-1 15,3-3 1-15,3-2 0 0,-2 1-2 16,-1 0 0-16,-4 2 2 0,-8 2-1 15,-3 3-1-15,-4 3 1 0,-2 1 1 0,-3 1 1 16,0 1-2-16,0 0 2 0,-4 0 1 16,-4 7 1-16,0 2 3 0,-1 3 7 15,3 0-5-15,-2 0-3 16,2 0-3-16,2 0-1 0,3-2 0 0,1 2-1 15,0-1-3-15,0-5 1 0,0 1 2 16,0 0-6-16,6 0-13 0,5 2-6 16,3-5-4-16,5 3-1 0,2-3-5 15,1-3-94-15,-2-1-139 0</inkml:trace>
  <inkml:trace contextRef="#ctx0" brushRef="#br0" timeOffset="30737.75">23652 7260 63 0,'0'0'21'0,"0"0"-15"0,0 0-2 15,0 0 7-15,0 0 11 0,0 0 1 16,0 0-8-16,0 0 0 0,0 0 6 15,0 0 0-15,0 0-2 0,0 0-7 16,0 0-5-16,0 0 4 0,0 0-7 16,-2 0-3-16,2 0 0 0,-3 0 1 0,3 0 1 15,0 0-6-15,0 0 6 16,0 0 2-16,0 0 8 0,0 0 4 15,0 0-1-15,0 0 2 0,0 0-3 16,0 1 1-16,-1-1-1 0,1 0-7 0,0 1-5 16,0 1-4-16,0 2 2 0,0-1 5 15,0 6-4-15,0 0 3 0,0 3 0 16,0 0-2-16,0-1 0 0,0 1-1 15,0 0 0-15,-2 1 0 0,-2 1 1 16,0-2-3-16,0 0-1 0,-1 0 2 0,4-3-1 16,-4-2 1-16,3 1 0 0,2-2-1 15,-1-2-1-15,1 0 0 16,0 1 1-16,0-4 1 0,0 2-9 15,3 0-11-15,0-3-42 0,-1 0-91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1-29T12:12:33.63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2817 2947 15 0,'0'0'95'0,"0"0"-57"0,0 0-8 16,0 0 18-16,0 0-13 0,0 0-1 0,-3 0-1 15,0-1-1-15,3-1-2 0,-2 0-4 16,2 0-2-16,0 2 0 0,0 0-5 16,-1 0 1-16,1-1-2 0,0 1 1 15,-2 0-7-15,2 0-2 0,0 0-2 16,0 0-4-16,0 0-1 0,0 0-2 0,0 7 2 15,-1 2 1-15,-1 3 3 16,2 4-3-16,-2 2 5 0,-1 5-1 16,2 1 2-16,-2 2-5 0,-2 0 2 15,0 2 2-15,-1-2-5 0,2 2 5 0,-1-5-5 16,0-1 1-16,-1 0-3 0,0-4-1 15,1-1 2-15,4-3-2 0,-1-1-1 16,2-4 0-16,0-1 1 0,0-2-2 16,0-2-2-16,5-2-11 0,1-2-19 15,3 0-13-15,5-2-13 0,2-12-36 16,1-4-96-16</inkml:trace>
  <inkml:trace contextRef="#ctx0" brushRef="#br0" timeOffset="416.02">3197 2989 192 0,'0'-4'53'0,"-8"1"-45"0,0 0 32 0,-1 1-3 15,-3 0-7-15,1 2-2 0,0 0 3 16,2 0-6-16,-1 0-7 0,1 5-8 15,-2 6-1-15,-1 3 2 16,-1 2-3-16,1 5 2 0,1 3-2 0,2 2-4 16,1 3 2-16,3 1-6 0,4-1 0 15,1 0 1-15,0-3 0 0,8-1 0 16,6-3-1-16,1-2 2 0,4-3-3 15,4-5 2-15,2-7-2 0,3-3 2 16,3-2 1-16,-2-5-1 0,1-7 0 0,-1-3 1 16,-4-1-2-16,-4-3 0 0,-3-2 1 15,-5-2 1-15,-3 0 1 0,-4-1-2 16,-6 3-1-16,0-1 0 0,0 1 2 15,-8-1 0-15,-3 1 0 0,-3-3 2 16,-3 1-3-16,0 2-2 0,0 3 0 16,3 8 2-16,2 4 0 0,3 6-3 15,1 0 0-15,3 8-2 0,4 4-2 16,-1 2-9-16,1 3-9 0,1 3-12 15,3-2-24-15,4-4-56 0,3-4-120 16</inkml:trace>
  <inkml:trace contextRef="#ctx0" brushRef="#br0" timeOffset="796.04">3718 3019 143 0,'-11'-6'167'16,"-2"0"-156"-16,0 0-4 0,-5 3 28 15,-2 2 3-15,-1 1-1 0,-1 0-7 0,2 0-2 16,1 4-6-16,4 6-10 0,1 5-8 16,3 3 1-16,3 4-2 0,7 4-2 15,1 0-1-15,0 2 0 0,4-1 2 16,9 1-1-16,7-2-1 0,5-3-1 15,2-4 0-15,6-2 2 0,1-6-1 16,2-4 0-16,3-5 1 0,-1-2 0 16,-1-2 0-16,-1-9-1 0,-8-2 3 15,-3-3-1-15,-7-3 3 0,-5-1 0 16,-5-1 4-16,-2-1-4 0,-6 0 2 0,0 2 4 15,-11 0-4-15,-3 0 1 0,-6 0-4 16,-3 0-2-16,-2 0-1 0,-5-1 0 16,2 3-3-16,4 2-3 0,5 4-3 15,7 4-3-15,7 6-7 0,5 2-7 16,3 2-42-16,8 8-12 0,4-1-55 0,1 1-95 15</inkml:trace>
  <inkml:trace contextRef="#ctx0" brushRef="#br0" timeOffset="1296.07">4336 3146 55 0,'3'-4'213'16,"-3"-2"-194"-16,0 5 0 0,2-1 8 15,-2 2 11-15,0 0-5 16,0 3-15-16,0 8-11 0,0 6 5 16,0 6-1-16,0 3-1 0,0 1-5 0,0 1 1 15,0-1 2-15,5-4 4 0,1-2-2 16,2-4-2-16,1-5-1 0,2-4 3 15,0-3-1-15,4-4-1 0,2-1 6 16,-1-6 0-16,2-9-1 0,2-5-2 16,-1-5-5-16,-2-1 0 0,0 0 1 0,-3-3-2 15,-5 0-4-15,1 2 4 0,-4 1-4 16,-1-2-1-16,-1 0 1 0,-1 0 0 15,0-1-3-15,4 4-10 16,0 5-8-16,3 5-10 0,-1 10-14 0,2 5-35 16,-7 0-90-16</inkml:trace>
  <inkml:trace contextRef="#ctx0" brushRef="#br0" timeOffset="7693.44">3384 4389 60 0,'2'-8'105'16,"-2"0"-74"-16,1-1 10 0,3 0 15 0,-4 0-5 16,3 1-14-16,-2 1 4 0,-1-1-1 15,0 2-10-15,0-1-10 0,0 1 0 16,0 2 3-16,0 1-4 0,0 0-4 15,0 3-1-15,0 0 0 0,0 0-4 16,0 0-4-16,-3 3-4 0,0 8-2 16,-2 5 3-16,-1 4-1 0,2 6 1 15,2 4 2-15,-1 3-4 0,0 4 2 16,3 1-1-16,-2 2 2 0,2 3-2 15,0-3-1-15,0 1 0 0,0-3 4 16,5-2-3-16,0-1 0 0,-2-3-1 0,0-6 0 16,-2-2 0-16,1-2 1 0,-1-6-2 15,-1-2 3-15,2-5-2 0,-2-1-1 16,0-3 3-16,0-2 0 0,0-3 1 15,0 0-1-15,0 0 1 0,0 0 4 16,0 0-2-16,0 0-2 0,0 0-2 16,0 0 1-16,0-3-2 0,0 2-2 15,0-1 1-15,-2 0 2 0,1 0-2 16,1 1-1-16,0 0-2 0,0-1-1 15,0 0-5-15,0 0-3 0,0-1-11 0,0-2-11 16,6 1-16-16,2-2-18 0,3-4-59 16,0-3-165-16</inkml:trace>
  <inkml:trace contextRef="#ctx0" brushRef="#br0" timeOffset="8825.5">3862 4862 116 0,'0'0'49'15,"0"0"-23"-15,0 0 15 0,0 0 3 16,0 0-14-16,-3 0-10 0,1 0-1 15,1 1-5-15,-4 3-3 0,3-1 0 16,2 0-3-16,-1 1-5 0,1 0 1 16,0 0 1-16,0 1 4 0,3 1-5 0,3-1 3 15,2 0-2-15,3 0-2 0,3-1 1 16,3-2 1-16,-3 0-2 0,4 0 2 15,3-2-3-15,-1 0 0 0,0 0 1 16,2 0-3-16,-5 0 2 0,0-5-2 16,-2-1 3-16,1 0-2 0,-2-3-1 15,0-1 1-15,-2 0 1 0,2-3-2 16,0 0 1-16,-2-1-1 0,-1-2 2 15,2 0-1-15,-4 0-1 0,0-1 0 16,-1-1 2-16,-2 1-3 0,-1 0 1 0,-4 0 1 16,1 2 1-16,-2 1-1 0,0 1 0 15,0 2 0-15,0 0 2 0,0 0 0 16,-2 0-2-16,2-1-1 0,0 2 2 15,0 0 0-15,-1 0-1 0,-1 3 2 16,2 0 4-16,0 3-7 0,0-1 2 16,0 2-2-16,0-2 3 0,0 0-3 15,3 0-1-15,2 2-1 0,3 0 4 16,-1 1-2-16,4 0-2 0,-1 0 2 15,2-2 2-15,0 3-2 0,4 0-2 0,-1 1 2 16,-1 0 2-16,-1 0-1 0,1 0-1 16,-3 7 0-16,-4 2 1 0,0 2 0 15,-3 1-1-15,-1 1 0 0,0 4 3 16,-1-1-2-16,-2 2 0 0,2 1-1 15,-2 0 1-15,0 0 1 0,0 1-1 0,0 1-1 16,0 0 2-16,0-1 0 16,-2-1-3-16,0 1 2 0,2-2 1 15,0-2-1-15,0-2-2 0,0-3 1 16,0-2 2-16,4 0-3 0,2-3 3 15,0-3-2-15,3 1 0 0,1-4 3 0,3 0-1 16,6 0 1-16,1-2 2 0,2-5-4 16,4-2-1-16,-1 1-1 0,3-2 3 15,0 4-4-15,-3-2-22 0,-4 4-18 16,1 3-23-16,-6-3-61 0,-7 3-117 15</inkml:trace>
  <inkml:trace contextRef="#ctx0" brushRef="#br0" timeOffset="13049.74">2887 6625 229 0,'0'-12'42'0,"4"2"-7"15,-1-1 10-15,-1 2 5 0,-2 0-11 16,0 3 1-16,0 3-20 0,0 0 0 15,0 1-1-15,0 2-5 0,0 0 1 0,0 0-8 16,-2 14-6-16,-1 7-2 0,-1 9 4 16,-1 10 3-16,4 3-4 0,-1 2 1 15,2 2-2-15,0-3 3 0,0 3-1 16,5-1-2-16,2-5-3 0,4-1 5 15,2-6-1-15,-1-6-1 0,0-8 0 0,4-6 2 16,-2-6-2-16,0-7 1 16,0-1-2-16,3-2 4 0,0-12-1 15,0-4 0-15,-2-7-1 0,3-2 4 16,-3 0-1-16,1-3-3 0,-3 1 2 0,-2 1-1 15,-1 1-1-15,-4 2-1 0,-2-1 0 16,0 1 2-16,0-3-3 0,-2-2 0 16,1-3-1-16,0 2-1 0,-3 4-5 15,5 5-7-15,-5 9-1 0,1 9 0 16,-1 4-8-16,0 0-22 0,5 9-9 15,0 4-7-15,-1 0-60 0,1 1-106 0</inkml:trace>
  <inkml:trace contextRef="#ctx0" brushRef="#br0" timeOffset="13364.76">3580 6812 287 0,'0'0'90'0,"0"-1"-66"15,3-3-16-15,5 0 29 0,6-2 5 16,4 1-12-16,1 1-5 0,7 0-10 16,2 2-4-16,-3 0-10 0,0 2 1 15,-7 0 0-15,-1 5 0 0,-1 2-4 0,-2 1-8 16,0 1-10-16,-3 2-14 0,-4-3-21 15,1 2-42-15,-8-4-63 0</inkml:trace>
  <inkml:trace contextRef="#ctx0" brushRef="#br0" timeOffset="13537.77">3560 7087 172 0,'0'3'235'0,"1"-1"-224"0,10 0-8 15,1-1 32-15,5 1 2 0,2-2-15 16,7 0-5-16,4 0-6 15,2 0-8-15,-1-3-1 0,0 1-3 0,-3-1-15 16,0 1-20-16,-3-1-40 0,-2-5-101 16</inkml:trace>
  <inkml:trace contextRef="#ctx0" brushRef="#br0" timeOffset="13762.78">4384 6754 46 0,'-3'0'414'15,"-4"0"-404"-15,0 4-6 0,-2 5 26 16,-3 4 5-16,-4 5 0 0,-1 2-5 16,5 2-9-16,4 0-8 0,3 3-6 15,1 0-4-15,4 0-3 0,0-1 1 16,0-3 1-16,6-2-6 0,6-3-10 15,5-3-15-15,7-3-1 0,3-4-22 0,0-6-69 16,-4-2-245-16</inkml:trace>
  <inkml:trace contextRef="#ctx0" brushRef="#br0" timeOffset="14351.82">4815 6691 196 0,'-15'9'235'15,"2"3"-230"-15,4 5-1 0,-2 1 12 0,2 5 8 16,-2-1-2-16,3 4 1 0,5 0-10 16,3 4-7-16,0-3-6 0,0 2 3 15,5-2 0-15,0-4-3 16,-4-3 1-16,4-2 1 0,-5-6 0 0,1-3-2 15,-1-3 0-15,2-5 1 0,-2-1 0 0,1 0 0 16,3-8 2-16,0-5-12 16,2-9 7-16,5-2-1 0,3-4 1 15,3-4 3-15,3-2-2 0,2-6 2 16,-2-3-2-16,5-7 2 0,0-2-2 0,3 1 0 15,0 4-1-15,3 6 2 0,1 9 0 16,2 4-2-16,2 6 5 0,-3 6 2 16,-1 4 5-16,1 6 1 0,1 6-3 15,0 0 3-15,-2 9 5 0,-4 7-14 16,-9 7-1-16,-7 2 1 0,-10 6 2 0,-4 4-3 15,-15 2 1-15,-7 3 3 0,-4-4-5 16,-6 0 2-16,-8-2-1 16,1-5 0-16,-4-1 1 0,0-3-1 15,0-3-1-15,7-2 3 0,2-4-2 0,7-4-1 16,10-4-2-16,5-6 0 0,11-1 2 15,3-1-3-15,0 0-10 0,6-5 0 16,10-3 10-16,2-4-1 0,4 6 1 16,3 0 3-16,0 2-1 0,-4 4 1 15,1 0 1-15,-3 0 4 0,-4 8 2 0,-1 2 2 16,0 3 1-16,-2 1-2 0,4 3 1 15,1 1-2-15,0 0 0 16,3 0-2-16,0-1-1 0,7-1-4 16,2-2-2-16,8 0-6 0,7 2-8 0,1-1-20 15,6-1-46-15,-2 2 5 0,0-1-206 16</inkml:trace>
  <inkml:trace contextRef="#ctx0" brushRef="#br0" timeOffset="15830.9">2803 8273 103 0,'-5'1'41'0,"2"0"8"15,0-1 8-15,2 0-6 16,1 0-12-16,-2 0 2 0,2 0-7 0,0 0-11 15,0 0-8-15,0 0-6 0,3 0-3 16,8-4 7-16,5-3-2 0,5-1 5 16,4 0-5-16,4 0 4 0,6-3 2 15,3 0 1-15,3-1-8 0,1 0-2 16,-5 2 1-16,-2 2-7 0,-4 3 1 15,-6 2-1-15,-6 3-1 0,-7 0 1 16,-4 0-1-16,-6 0 0 0,-2 0-2 0,0 6-3 16,0 0-1-16,-2 2-15 0,-4-1-14 15,-2 2-20-15,2-3-25 0,-3-4-75 16</inkml:trace>
  <inkml:trace contextRef="#ctx0" brushRef="#br0" timeOffset="16070.91">3025 8255 165 0,'0'9'190'0,"0"0"-181"16,0 5 17-16,0 3 26 0,-2 1 13 15,-2 3-28-15,4 0-10 0,-2 3-11 16,2 1-5-16,0-1-6 0,0 1-1 15,6-1-1-15,3-1-2 0,1-1 0 16,4-2 1-16,-2 0 0 0,2-1-3 16,2-1-9-16,1-2-10 0,-2-2-8 15,1-1-14-15,-4-3-11 0,-1 0-22 16,-5-5-51-16,-6-1-71 0</inkml:trace>
  <inkml:trace contextRef="#ctx0" brushRef="#br0" timeOffset="16282.93">2843 8716 165 0,'0'1'184'0,"0"-1"-154"0,3 0-7 15,8 0 15-15,5 0-1 0,4 0-8 0,3 0-9 16,7-2-9-16,2-3-3 0,4-2-8 15,4-1 1-15,4 1 2 0,-3 1-2 16,4 1-1-16,-3 2-9 0,0-1-25 16,0-1-26-16,0-2-78 0,0-3-168 15</inkml:trace>
  <inkml:trace contextRef="#ctx0" brushRef="#br0" timeOffset="16675.95">3822 8343 255 0,'-2'0'65'16,"2"0"-8"-16,0 0-13 0,0 0-10 0,0 0-9 15,9 0-5-15,5 0 1 16,5 0-3-16,0 1-11 0,5-1-1 15,1 0 6-15,3 0-7 0,-2 1-3 16,2 1-3-16,-3 1 3 0,-2 0-29 0,-3 2-15 16,-6-1-24-16,-3 1-64 0,-9-2-86 15</inkml:trace>
  <inkml:trace contextRef="#ctx0" brushRef="#br0" timeOffset="16848.96">3857 8591 310 0,'-3'3'46'0,"3"2"-37"15,0-4 20-15,0 3 4 0,2 0 2 0,5-1-14 16,4-1-9-16,6-2-5 0,7 0-2 16,7 0-1-16,4-2-2 0,6-3-2 15,2-1-23-15,4 1-38 0,-1-4-86 16,-3-5-59-16</inkml:trace>
  <inkml:trace contextRef="#ctx0" brushRef="#br0" timeOffset="18972.08">4811 8285 7 0</inkml:trace>
  <inkml:trace contextRef="#ctx0" brushRef="#br0" timeOffset="19284.09">4811 8285 104 0,'-5'-23'29'0,"5"14"26"0,0-1-1 16,-1 0 1-16,1 2-11 0,0-1-3 15,0 2-9-15,0 2-5 0,0 0-3 16,0 1-3-16,0 3-2 0,0 1-8 15,0 0-8-15,0 0 1 0,1 3 1 0,1 9 6 16,1 4-2-16,-2 7 1 0,-1 7-4 16,0 5-1-16,2 6-2 15,-1 5-1-15,1 4 2 0,1-2 0 16,3-1-2-16,4-8-2 0,3-5 1 0,6-8 0 15,1-5 0-15,5-8 1 0,0-7-1 16,1-6 3-16,1-2-3 0,2-14 2 16,2-6-4-16,0-7 3 0,0-5-1 15,-2-5 1-15,1-2 0 0,-4 0 1 16,-4 0-1-16,-5 4 2 0,-5-1-1 0,-2 1-2 15,-6 1-1-15,1 1 2 0,-5 1 0 16,0 1-3-16,0 6 0 0,-5 4 0 16,2 9 0-16,0 7-2 15,2 7-1-15,1 0-10 0,0 3-16 0,0 10 7 16,3 2-13-16,0 2-24 0,2 0-49 15,-4 2-106-15</inkml:trace>
  <inkml:trace contextRef="#ctx0" brushRef="#br0" timeOffset="19983.14">4623 8960 114 0,'-9'3'37'0,"0"0"4"15,1-1 3-15,-5-1-5 0,6 1-7 16,-4 0 0-16,3-1-7 0,0 0-2 15,2 1-2-15,0-1-2 0,-2-1 0 16,0 0 0-16,2 0-4 0,3 0 0 0,3 0 2 16,0 0 0-16,0 0-7 0,0 0-3 15,0 0-9-15,14 0 6 0,5 0 5 16,12-1-2-16,7-7-4 0,14-5 0 15,5-1-1-15,8-1-1 0,3-2 2 16,-1 0-2-16,-2 0 2 0,0 3 1 0,-8 0-3 16,-5 1 2-16,-9 2-1 15,-6 3 0-15,-12-1 0 0,-8 5-2 16,-8 1 0-16,-5 2 1 0,-3 0 2 15,-1 1 1-15,0-1 3 0,-1-1-7 0,-6 2 1 16,-2 0-2-16,1 0 1 0,-3 1 1 16,4 4-1-16,-1 1-3 0,3-1-4 15,2 0-4-15,2 1-7 0,1 0-9 16,0 0-13-16,0 0-17 0,0-3-39 15,0-1-97-15</inkml:trace>
  <inkml:trace contextRef="#ctx0" brushRef="#br0" timeOffset="21151.2">4925 9214 64 0,'0'-1'112'0,"0"-1"-90"16,0 0 9-16,0 1 1 0,0-1-3 16,0 0 1-16,0 2-7 0,0 0-3 15,0-1-2-15,0 0-3 0,0 1 2 16,0-1 4-16,0 1-2 0,0-1-5 15,0 0 5-15,0-1-9 0,0 1 0 16,0 1-2-16,0-1 3 0,0 1-3 16,0 0-2-16,0 0-5 0,0 0 1 0,0 0 1 15,0 0-4-15,2 0 2 0,-2 0 1 16,0 0 1-16,0 0 0 0,0 0 2 15,0 0-4-15,0 0 5 0,0 0-2 16,0 0-3-16,0 0 3 0,0 0-1 16,0 0-2-16,0 0-2 0,0 0 0 15,0 0-3-15,0 8 6 0,3 3 0 16,0 3-2-16,-3 2 4 0,2 1-2 15,-2 1-1-15,0 2-1 0,0 1 4 16,0-1-1-16,0-1-3 0,0-1 4 0,0-1-3 16,0-4 2-16,0-2-3 0,0-4-2 15,0-1 6-15,0-4-1 0,-2-2 1 16,2 0 0-16,-1 0 6 0,-2 0-3 15,1-4-3-15,2-7-1 0,-2-3-2 16,2-5 0-16,0-3-2 0,0-3 0 0,5-3 2 16,4-3-1-16,2-4-1 15,2-1 0-15,2-4 2 0,4 3-1 16,1 2 0-16,6 5-3 0,4 5 4 15,-2 6-3-15,-2 4 0 0,2 3 1 0,0 5 1 16,-2 3 0-16,0 2 1 0,-1 2 3 16,0 0-1-16,-3 7 1 0,-2 5-3 15,-5 3 2-15,-2 0 0 0,-4 3-1 16,-4 3-3-16,-2 1 4 0,-3 4 0 15,-5 1 1-15,-4 0-2 0,-7 2-1 0,-1-2 3 16,-4 0-1-16,-1-3-2 0,-1 1 1 16,-2-1 0-16,2-4-3 15,-1 0 2-15,1-4-1 0,3-1 2 16,1-4-1-16,4-3-2 0,4-4-1 15,5-2 0-15,1-2-2 0,5 0-2 0,-3 0-3 16,3-3 5-16,0 0-4 0,0 0-1 16,3 3 1-16,8 0 5 0,0 0 1 15,3 4 0-15,-2 7 0 0,1 2 3 16,-1 2-1-16,4 2 9 0,-1-1-12 15,2 1 9-15,2-2-4 0,-1-2 4 0,4 2 2 16,3 0-2-16,1-1 8 0,-3 1-5 16,1-5-7-16,-6-3 1 15,1 0-4-15,0-4-2 0,4-3-9 16,5 0-10-16,3 0-55 0,-2-3-36 0,-4-4-69 15</inkml:trace>
  <inkml:trace contextRef="#ctx0" brushRef="#br0" timeOffset="25228.44">7366 8176 23 0,'0'0'203'16,"0"0"-172"-16,0-4 3 0,0-1-1 16,0 1 9-16,1 1 8 0,-1-1-9 15,2 4-14-15,-1 0-4 0,-1 0-10 16,2 0-5-16,1 6 8 0,-1 8 10 15,-2 4-10-15,0 3-3 0,-5 3 0 0,-1-1-4 16,-2 4-2-16,2-3-4 0,0-1 1 16,-1-2-2-16,4-1-2 15,0-3 1-15,2-3-1 0,1-4 2 16,0 1-4-16,1-6-8 0,7 3-8 0,6-6-22 15,4-2-11-15,6 0-13 0,2-7-59 16,0-7-105-16</inkml:trace>
  <inkml:trace contextRef="#ctx0" brushRef="#br0" timeOffset="25581.46">7738 8204 40 0,'0'-9'295'0,"-6"3"-273"15,-4 3-1-15,-2 1 10 0,-4 2-9 0,-2 0 12 16,-2 1-9-16,-2 7-4 0,5 3 1 15,-2 5-10-15,5 3-2 0,5 4-6 16,1 2 1-16,7 3-1 0,1 1-1 16,3-1-4-16,9 0 2 0,8-1 0 15,2-4-3-15,11 0 4 0,-2-5-1 0,3-7 1 16,4-2-1-16,-5-9-1 15,0 0 1-15,-2-9 2 0,-7-5-1 16,-2-1-2-16,-2-4 2 0,-3-1-1 16,-6 1 2-16,-3 0-2 0,-7-1 4 15,-1 3-3-15,0-1 2 0,-3 1-1 0,-8 1-1 16,-1 0 0-16,-5 1-1 0,2 0-3 15,-3 1 2-15,6 4 1 0,3 3-3 16,4 4-4-16,4 3 2 0,1 0-29 16,4 0-8-16,9 10 10 0,2-1-19 15,2 2-34-15,5 0-35 0,-4-3-26 0</inkml:trace>
  <inkml:trace contextRef="#ctx0" brushRef="#br0" timeOffset="25915.48">8316 8264 104 0,'5'-10'180'16,"-5"0"-151"-16,0 1 19 0,-3 0-1 15,-8 3-21-15,-2 2-8 0,-5 1-2 16,2 3 2-16,1 0-2 0,-1 0 0 16,4 7-2-16,-1 3-4 0,1 4-4 0,1 4 2 15,3 3-2-15,4 3 0 0,2 2-3 16,2 0-4-16,2 3 3 15,7-2-3-15,5-3 1 0,5-3 0 16,2-5 2-16,4-4-1 0,6-3-2 0,8-4 2 16,1-5 2-16,0 0-1 0,-1-13-4 15,-6-1 4-15,-5-6 1 0,-8-1-2 16,-2 0 1-16,-5-2 8 0,-7 0 1 15,-6 0-3-15,0 0 0 0,-11 1-3 16,-9-1 2-16,0 2-5 0,-8 1 0 0,-3 0-1 16,-3 3-1-16,-2 2-1 0,1 4-2 15,4 3-5-15,6 5-5 0,6 3-6 16,8 0-13-16,8 13-34 15,0 2-67-15,0 1-177 0</inkml:trace>
  <inkml:trace contextRef="#ctx0" brushRef="#br0" timeOffset="26736.52">7144 8897 11 0,'-11'1'11'0,"2"-1"133"15,0 0-112-15,1 0 16 0,2 0 16 0,1 0-20 16,2-2-13-16,-2 0-1 0,4 1-5 15,-2 0-3-15,3 0-4 0,-2 1 4 16,2 0-6-16,0 0-2 0,0 0-1 16,0 0 3-16,0 0-6 0,0 0-8 15,0 0 1-15,0 0-3 0,9 0-2 0,7 0 3 16,7 0 1-16,8-3 2 15,9 2-1-15,8-2 0 0,11-3 0 16,13 1 1-16,10-5-2 0,6-1-1 16,8 0 0-16,4 0-2 0,2 1 2 0,-1-1-1 15,-7 0 0-15,1-1 3 0,-5-1-3 16,-5 2-1-16,-3-2 1 0,-7 4 3 15,-7 0-3-15,-12-1 0 0,-12 4 0 16,-6-3 2-16,-17 5 2 0,-7-1-3 16,-4 0 5-16,-6 1 6 0,-2-2 3 0,1 2-11 15,-3 0 2-15,0-2 1 0,0 0-6 16,0 1 2-16,-3 3-2 15,-3 0 1-15,1 2-3 0,-3 0-4 16,1 0-7-16,0 3-6 0,1 3-10 0,1 3-16 16,2 1-15-16,0-1-49 0,0-2-133 15</inkml:trace>
  <inkml:trace contextRef="#ctx0" brushRef="#br0" timeOffset="27396.56">7978 9124 9 0,'0'-6'281'0,"0"-2"-241"16,0 2 6-16,0 2 2 0,0 2-1 16,0 0 2-16,0 2-11 0,0 0-18 15,0 0-16-15,0 3-5 0,3 13 5 16,0 6 12-16,2 8 8 0,-2 7-5 0,-1 4-9 15,-2 3 0-15,0 4 0 0,0 0-3 16,0-2 0-16,0-5 1 0,0-5 9 16,0-7-15-16,0-4-1 0,1-6-2 15,1-2 0-15,-1-4 6 0,-1-5-5 16,0-3-1-16,2-2 2 0,-2-3 1 15,0 0 0-15,0 0-2 0,0 0 7 16,0 0 4-16,0-1-4 0,0-4-6 16,0-2 0-16,0-1 1 0,0 2-4 15,0 0-2-15,0 1-10 0,0 0-3 0,3 1-12 16,5 0-16-16,-2 1-26 0,8 0-21 15,-6-1-108-15</inkml:trace>
  <inkml:trace contextRef="#ctx0" brushRef="#br0" timeOffset="28185.6">9811 8403 116 0,'-11'0'151'15,"6"0"-101"-15,2 0 9 0,3 0-3 16,0 0-30-16,0 0-15 15,6-1-1-15,8-1-2 0,9 0-2 0,5 0-3 16,3 2 3-16,5-1-1 0,0 1-5 16,-4 0 0-16,1 0 1 0,-4 0 2 15,-1 0-4-15,-6 0 1 0,-2 1 0 16,-6 5-11-16,-5 0-19 0,-7 0-12 15,-2 1-20-15,0-2-39 0,-3-2-78 0</inkml:trace>
  <inkml:trace contextRef="#ctx0" brushRef="#br0" timeOffset="28352.62">9809 8656 424 0,'0'0'21'0,"6"0"-32"15,10 2 30-15,-2 0 10 0,4-1-7 16,9 0 0-16,5-1-9 0,7 0-9 0,4-6-2 15,5-2-2-15,2-2-5 0,0 3-25 16,-4 0-29-16,-4-4-103 0</inkml:trace>
  <inkml:trace contextRef="#ctx0" brushRef="#br0" timeOffset="29869.7">11390 8132 66 0,'2'-3'73'0,"-2"-4"20"0,0 2-20 0,0 0-9 15,0 0-10-15,0 1-9 0,-3 1 3 16,1 1-11-16,1 2-7 0,-1 0-11 16,-1 8-13-16,-3 10 3 0,-3 4 7 15,2 5 5-15,-2 2-4 0,1 2-4 16,1 2 0-16,0 1-3 0,1 1 0 0,1-3-3 15,4-1-1-15,-1 0-3 0,2-6 0 16,0-1 1-16,0-5-3 16,0-4 0-16,0-3 0 0,0-3-1 15,3-3 0-15,1-2 0 0,2-3-7 0,2-1-6 16,4 0-11-16,3-4-8 0,4-4-15 15,0-2-26-15,2-1-36 0,-5-7-148 16</inkml:trace>
  <inkml:trace contextRef="#ctx0" brushRef="#br0" timeOffset="30264.73">11758 8233 139 0,'0'-13'221'15,"-6"2"-194"-15,-1 1 7 0,-3 2 7 0,-3 0-12 16,-1 1-7-16,-3 5-3 0,0-1 7 15,0 3-11-15,2 0-4 0,-3 5-1 16,0 5-7-16,-1 2 3 0,-1 2 0 16,6 4 1-16,-1 5 0 0,5 1-3 15,6 4-3-15,4 1-1 0,0-1 1 0,9 0 0 16,8-2 1-16,3-2-2 0,3-2 0 15,7-5 1-15,2-3 1 16,1-5-4-16,3-6-1 0,1-3 1 16,0 0-4-16,0-12 3 0,-1-5 0 0,0-3 4 15,-4-3 0-15,-5-2-2 0,-6-1 1 16,-4 2 3-16,-4-1-2 0,-7 3 0 15,-5 0-2-15,-1-1 4 0,-7 1 0 16,-7 1-2-16,-5 0 1 0,-4 3-1 16,1 0 0-16,-3 3-1 0,4 4-1 0,2 4 2 15,2 7-1-15,5 0-3 0,2 4 1 16,4 7-2-16,5 4-6 0,1 3-29 15,3 1-15-15,9 1-14 16,5-3-63-16,0-3-137 0</inkml:trace>
  <inkml:trace contextRef="#ctx0" brushRef="#br0" timeOffset="30633.75">12338 8222 320 0,'-5'-13'101'15,"-6"1"-95"-15,-3 3 24 0,-1 0-9 16,-6 2-3-16,-2 2 16 0,-2 4-8 15,1 1-4-15,3 0-3 0,3 8-10 16,2 4-4-16,-1 4-1 0,6 5 0 16,2 2 0-16,6 5 1 0,3 3-3 15,2 3-2-15,12 0 2 0,6-1 0 16,5-5-2-16,6 0-1 0,4-4-1 15,7-5-6-15,3-5 4 0,2-4 4 0,4-9 1 16,-5-1-4-16,1-9 1 0,-5-10 2 16,-5-1 1-16,-9-4-1 0,-7 0 0 15,-5 1 3-15,-8-2 2 0,-7 1 2 16,-1 0-2-16,-3 1 2 0,-12 0-2 15,-6 3 1-15,-5 1-5 0,-3 1-1 16,-5 1 1-16,-1 3-1 0,0 6-1 16,2 4 0-16,5 4 1 0,10 0-1 15,4 6-1-15,6 8-6 0,6 4-19 16,2 1-28-16,2 1-26 0,7-6-114 15</inkml:trace>
  <inkml:trace contextRef="#ctx0" brushRef="#br0" timeOffset="31328.79">12986 8573 24 0,'-2'0'182'0,"-1"1"-140"0,1-1-11 16,-1 0 17-16,0 0 2 0,2 0-2 16,-1 0-11-16,2 0-4 0,0 0 1 15,0 0-11-15,0 0 8 0,0-9-12 0,8-3-11 16,4-5 3-16,7-6 4 0,6-1-3 15,4-2-6-15,4-4 0 16,-1-1 3-16,2-2-5 0,-1-2 2 16,1-2-1-16,0 1-2 0,-1-3-1 0,-1 1 0 15,-4 1 0-15,-1 0-1 0,-6 2 0 16,-1 3 1-16,-1 6-2 0,-5 5 3 15,-5 7 0-15,-1 6-1 16,-6 4 5-16,-1 3 3 0,-1 1-5 0,0 0-3 16,0 0-2-16,0 9-3 0,0 9 3 0,-3 7 1 15,-2 5 1-15,1 2-1 0,-2 0-1 16,1 1 1-16,-1-2 2 0,3 0-1 15,1 2-2-15,2-3 7 16,0 2-1-16,0-2 0 0,0-4-5 0,3-1 2 16,2-3 0-16,1-2-3 0,-3-4 1 15,2-2 0-15,-1-2 0 0,3-2 2 16,-1 1-3-16,2-3 0 0,1 0 1 15,2-3-1-15,0 1 0 0,1-1-4 16,-3-1-4-16,-1 0 0 0,-2 0-10 16,0 1-3-16,-3 0-5 0,4 0-11 0,-6 0-7 15,1-3-14-15,-1 1-6 0,-1-3-42 16,0 0-55-16</inkml:trace>
  <inkml:trace contextRef="#ctx0" brushRef="#br0" timeOffset="31593.8">13072 8373 420 0,'-6'0'33'0,"6"0"1"0,0 0-21 16,5 0 1-16,12-1 23 0,3-1 6 15,17-1-21-15,10 0-10 0,7 1-6 16,5-2-5-16,3 0 1 0,2 1-4 15,-5-1-8-15,-2 3-12 0,-6 1-18 0,-3 0-35 16,-8-2-81-16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1-29T12:42:24.205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FFC000"/>
    </inkml:brush>
  </inkml:definitions>
  <inkml:trace contextRef="#ctx0" brushRef="#br0">1045 2929 119 0,'0'0'68'0,"0"0"-27"15,0 2 4-15,0-2-5 0,0 0-12 16,0 0-1-16,-2 0-4 15,2 0-3-15,0 0-4 0,0 0 2 0,0 0-1 16,-1 0 0-16,1 0-1 0,0 0 1 16,0 0-4-16,-2 0 0 0,-1 0-5 15,3 0-3-15,-1 1 1 0,-1 0-2 16,-1-1 0-16,1 0-2 0,1 2 1 15,1-2-1-15,-2 0 2 0,1 0-1 0,1 0 1 16,0 0 1-16,0 0 2 0,0 0-2 16,-2 0 2-16,2 0 1 0,-3 0-2 15,3 0-2-15,0-2-1 0,-3-2 3 16,3-1-3-16,0-1-1 0,0 1 0 15,0-4 1-15,0 1-1 0,0-2-1 16,0-1 0-16,0 0 0 0,3 0 2 16,0 1-1-16,0 0 2 0,0 0-2 15,-1 0 2-15,1 0-2 0,-1 0 0 16,-1 0 3-16,-1 2-6 0,2 3 2 0,-1-1 3 15,1-2 4-15,-2-1-3 0,4-1-6 16,-2-2 1-16,3 0 2 0,-2 2 0 16,0 0-4-16,0 3 1 0,-1 1 4 15,1-1-3-15,0-3 1 0,1-3-2 16,-1 3 2-16,2 0 0 0,0 0 0 15,-4 3 0-15,2 0 1 0,1 1-4 16,0 0 4-16,-1-1-3 0,2 0 2 16,0-2-1-16,1 3-2 0,0-2 2 15,0-2 0-15,0 2 1 0,1-1-2 16,0 0 0-16,-2 3 3 0,-2-2-2 0,3 4 0 15,-4-1 0-15,1 1-1 0,-1-2 2 16,2 1-2-16,-1-3 3 0,2 0-4 16,1 0 2-16,0 0 0 0,1-2 0 15,-1 0 1-15,1-1 0 0,1 0-2 16,-2 0 0-16,5-1 2 0,-1-2-1 15,-1 2-1-15,0 1 1 0,-1 3 2 16,-3 1-1-16,1 1-3 0,-5 1 3 16,2 2 1-16,-1 0-1 0,-2-1-1 15,2 3-1-15,1-2 2 0,0 1 0 0,-2-1-3 16,2-1 1-16,0 2 1 0,2-2-1 15,3 0 1-15,3-2-1 0,0 1 1 16,1-1 1-16,0 0-3 0,2 2 1 16,-3 2 2-16,2 0 0 0,-3 1-3 15,0 1 1-15,1 0 2 0,-4 0-1 0,6 0-2 16,-5 0 2-16,2 0 0 15,3 0 1-15,-2 1-2 0,1 1 1 16,2-2 2-16,1 1-2 0,-2-1 0 16,2 0 0-16,2 0 2 0,-3 1-1 0,2 3-1 15,-2-1 0-15,-2 2 0 0,-1-1 2 16,-2 2-2-16,-1 3 0 0,0 1 1 15,1 2 1-15,-1 0-3 0,-3 0 1 16,2 1 1-16,-2-1-1 0,-2 1 0 16,5-1 0-16,-2 3 1 0,0-1 1 0,2 1-4 15,-2 0 2-15,0-4 2 0,1 3-2 16,-1-1-1-16,2-2 0 15,-2 2 3-15,2 0-1 0,-1 2-2 16,-1-1 0-16,-1 1 3 0,1-1-1 0,-1 0-1 16,0 1 0-16,-1-2 2 0,1 2-3 15,0 0 1-15,1 0 1 0,0 2 1 16,-1-3 0-16,1 0 0 0,-1 0-2 15,-1-1 2-15,-1 3 0 0,0 0-3 16,2 1 1-16,-2-2 2 0,2-2-2 16,-4 1 0-16,2 0 0 0,1 3 2 0,0 0-4 15,-1-1 2-15,2-3 2 0,-5 0-3 16,3 0 2-16,0 3-1 15,2 0-1-15,-2-1 2 0,0-1 1 16,-1-3-2-16,-2 1 0 0,3 1 1 0,0 2-1 16,0 2-1-16,1 1 1 0,1-1 1 15,-3-4-1-15,2 3 0 0,1 0 0 16,0 1 0-16,1-3 1 0,-2-2-1 15,1 0-1-15,-2-3 3 0,-1 4 0 16,1 2-3-16,0 2 1 0,2 1 1 0,1-1 1 16,-3-4-1-16,0-3-2 0,0-4 3 15,0 1-2-15,5 1-1 0,-2 1 0 16,2 1 3-16,0-1-1 15,-1-1-1-15,-2-1 0 0,0-2 4 0,-1 2-3 16,0 1-2-16,0 3 1 0,2 0 2 16,1 1-2-16,-1-1-1 0,0-3 1 15,-1 0 1-15,-1-1 0 0,4 2-3 16,1 0 2-16,4-1 1 0,-2 0 0 15,-2-3-2-15,0-1 1 0,0 1 1 0,1-1-1 16,1-1 0-16,1 1 0 0,0-3 1 16,-2-1 0-16,1 0-1 0,-1 0 0 15,0 0 2-15,-3 0-1 0,1 0-1 16,0 0 0-16,-2-5 1 0,2 0-1 15,0 0 0-15,-2-2 0 0,2-1 3 16,3-1-2-16,-2-1-2 0,2 2 1 16,-4-1 1-16,1 1 0 0,1 2-2 15,-4 0 1-15,1-1 1 0,-1 1 0 16,0-1-2-16,-2-1 2 0,0 0 0 0,0 0 2 15,0-4-3-15,0 1 0 0,0 0 1 16,2 0 0-16,-2-3-2 0,3 2 0 16,0-1 3-16,-1 0-2 0,1-1-1 15,2 1 0-15,0-1 2 0,3 0-1 16,-2 1-1-16,0-2 1 0,-1 2 1 15,-5 0-1-15,2 3 0 0,-2 0 0 16,-3-1 2-16,1 2-2 0,1 0 0 16,-2-1 0-16,0 2 1 0,0-1-1 15,0 0 0-15,0 0 0 0,1 0 1 0,-1 1 0 16,2 0-2-16,0-2 0 0,-1-1 2 15,-1-1 0-15,2-1-2 0,1 0 0 16,0-2 2-16,0 0 0 0,-1 1-2 16,1-1 1-16,0 2 1 0,-2 2 1 15,1 1-4-15,1 0 1 0,-3 2 2 16,0-2 1-16,1 1-2 0,-1 0-2 15,0-1 2-15,5 0 0 0,-3-1-1 16,1-1 0-16,0 1 2 0,-2-2 0 16,4 0-2-16,-2 0 0 0,3-1 1 15,-1-1 1-15,1 1-2 0,-1-2 0 0,1 3 2 16,-3-1-1-16,2-1-1 0,-2 3 1 15,0 0 0-15,-3 5 0 0,5 0 0 16,-2 1 0-16,-3 1 0 0,1 0 0 16,2-1-1-16,-1 1 2 0,3 0-1 15,-2-1 0-15,1 0 0 0,-1 0-1 0,1-1 2 16,-3 0-1-16,2 0 0 15,-1-1 0-15,-1 2 0 0,2 3-1 16,-1-2 2-16,0 0-2 0,2 0 2 16,-2-1-1-16,-1 1 0 0,4-1-1 0,-5 1 2 15,3-2-1-15,2 2-1 0,-1-2 0 16,3 0 2-16,-4 0-1 0,1 0-1 15,1 1 1-15,-4-1 1 0,4 1-1 16,-2-2-1-16,2 4 1 0,-2-3 1 16,3 0-1-16,0-3-1 0,2 0 1 0,-2 1 0 15,2 0 1-15,-2 1-2 0,2 0 0 16,-2 1 1-16,7-1 1 15,-4-2-2-15,2 3-1 0,1 0 2 16,-6 1 0-16,1 2 0 0,-1 1 0 0,0-2 2 16,0 0-2-16,-3 2 0 0,2-2-2 15,-2 2 4-15,2 1-2 0,-1 0 0 16,1-1 0-16,0 0 0 0,-1 1 0 15,3-1 0-15,-3 1 0 0,2 2 0 16,1-2 0-16,-1 2-2 0,3-1 1 0,0 0 2 16,2 0 1-16,-5-2-2 0,-2 3 0 15,-1-1 0-15,3 1 0 0,-2-1 0 16,1 0 0-16,4-3 1 15,1 1 1-15,1 0 0 0,-1-1 1 0,0 1-2 16,2 2 0-16,-3-2-1 0,2 2 2 16,0 1-2-16,-3 0 1 0,-2 0-2 15,-1 0 1-15,-2 2 1 0,2 6 0 16,-4-1 0-16,4 4 0 0,-5 0-2 15,3 1 5-15,-2 1-4 0,2 1 2 0,-1 1 0 16,3-1 1-16,-2 0-2 0,3 1 1 16,2-2-1-16,-1 1 2 0,1 0-3 15,2 0 0-15,-1 3 1 0,0-3 0 16,0 3-1-16,-2-2 1 0,-3 1 1 15,-1 0-1-15,1 0 0 0,-3-1-1 16,-1-2 0-16,0 1 1 0,0 0 0 16,0 0-1-16,0 1 2 0,0-2-1 15,0 2-2-15,2 0 0 0,4-1 3 16,-2 0-2-16,4 0 0 0,0 0 0 15,1-2 0-15,2 1 1 0,2 0-1 0,-3 2 1 16,0-1 0-16,1-2-1 0,-2 1-1 16,-1 0 2-16,-1-1 0 0,-2 0-1 15,-2-2 1-15,-3 1-1 0,0 0 2 16,0-1 0-16,0 3-2 0,0-3 0 15,0-1 3-15,0 0-1 0,0-3-3 16,0-1 1-16,0 2 1 0,2-1 0 16,1-1-1-16,-2 0 7 0,1-4-7 15,-2 2 3-15,0-3-2 0,1 0-1 16,-1 0 1-16,0 0-1 0,0 0-4 0,2 1-3 15,-2-1-6-15,0 3-4 0,0-1-6 16,0 2-2-16,1 0-10 0,-1-1-28 16,0-3-68-16,0 0-347 0</inkml:trace>
  <inkml:trace contextRef="#ctx0" brushRef="#br0" timeOffset="2009.11">1234 988 185 0,'-3'0'69'16,"3"0"-30"-16,-2 0 10 0,1 0-4 16,-2-2-11-16,1 0-4 0,1-1-1 15,-1 2-7-15,1-1-3 0,-1 2 1 16,2-1-3-16,0-1-5 0,0-1-6 15,5-1-4-15,2-4 3 0,6 2 2 0,1-3 3 16,4 3-1-16,1-2 0 0,3 1 3 16,1 2-3-16,3 2-3 15,1 3-4-15,1 0 5 0,-4 3-3 16,-3 9-4-16,-4 2 0 0,-8 4 2 0,-3 2-1 15,-1 3-2-15,-5 4 4 0,0 1 1 16,-8 3-2-16,-4 2-1 0,-1-1 2 16,-4-4-2-16,0-1 0 0,-3-3-1 15,0-5 2-15,0-1 0 0,1-3-2 16,2-3 0-16,5-3 0 0,1-4 3 15,3-2-4-15,3-1-1 0,4-2 2 0,1 0 1 16,-2 0-2-16,1-5-3 16,1-4 2-16,0 0 1 0,4 1 1 0,4 0-5 15,1 2 4-15,1 3-1 0,-1 0-1 16,3 3 2-16,-1 0-1 0,5 0 2 15,-2 0 0-15,0 3-1 0,3 2 2 16,-3 0 1-16,3 1-2 0,-2-2 0 16,1 0 0-16,1-1 1 0,-5-1-1 15,1 1-1-15,-3-1 1 0,1-2 0 16,-1 0-9-16,0 0-19 0,1 0-11 0,2-4-3 15,-1-2-8-15,2-2-19 0,0-3-67 16,-3-3-60-16</inkml:trace>
  <inkml:trace contextRef="#ctx0" brushRef="#br0" timeOffset="2549.14">1726 939 29 0,'-2'-3'301'0,"-1"-2"-242"16,1 3-10-16,2 0 6 15,0 0-16-15,0 1-13 0,2-2-17 16,9 0-6-16,3 1 2 0,4 1 1 16,1 1 1-16,1 0-7 0,0 1 2 0,-1 5 3 15,1 3-5-15,-5 0 0 0,-4 0 3 16,-3 2-4-16,-5 1 2 0,-3 1-1 15,0 0 2-15,-3 0 1 0,-6 3 0 16,-4-1-2-16,-1 1 2 0,-1 0-3 16,1 0 0-16,2-4 0 0,2-2 2 0,4-2 0 15,0-1-3-15,3-1 0 0,1-2 0 16,2 0 0-16,0 0-3 15,8-1 0-15,1 2 2 0,5-1 2 16,0 0-3-16,5-2 4 0,1 1-1 16,0 2-2-16,-3-2 2 0,3 3 2 0,-7-1-3 15,-1 2 2-15,-3 1-3 0,-1 0 0 16,-5-2-2-16,-3 2 2 0,0-1 0 15,-1 3 1-15,-7 1 2 0,-3 2 2 16,-1 1-3-16,1-1 1 0,-3 0-1 16,0-2 4-16,0 2-4 0,2-1 0 0,1 0 0 15,3-3 1-15,2-2-2 0,0 0-1 16,2-2-3-16,3-1-21 15,1-3-29-15,0-1-37 0,6-1-48 16,5-9-99-16</inkml:trace>
  <inkml:trace contextRef="#ctx0" brushRef="#br0" timeOffset="2921.16">2195 1050 36 0,'0'-7'218'0,"-7"1"-160"0,-4 0 3 0,1 1-5 16,0 3-17-16,-1 0-5 15,3 2-8-15,-4 0-8 0,1 0-11 0,-3 6-1 16,3 3 0-16,2 4-2 0,-2-2-3 16,5 5 4-16,1 1-3 0,2 1-2 15,3 2 0-15,0 1-1 0,6 2 0 16,8-3-1-16,3-1-2 0,3-3-8 15,5-4 5-15,-2-4 5 0,4-2-1 0,2-4 2 16,0-2 1-16,2 0 0 16,-1-11 0-16,-10-2 2 0,-3-3 2 0,-4-3 5 15,-4-1 6-15,-3-2 7 0,-3 2-1 16,-3-1 1-16,0 3-1 0,-5-2-1 15,-4 1-3-15,-2 1-5 0,-3 2-7 16,-1 1-3-16,-1 0 1 0,-2 2-5 16,2 2 0-16,4 0-4 0,3 5-8 15,5 1-8-15,3 5-4 0,1 0-40 16,1 6-31-16,3 6-32 0,2-1-121 0</inkml:trace>
  <inkml:trace contextRef="#ctx0" brushRef="#br0" timeOffset="3348.19">2570 1139 14 0,'2'-6'286'16,"-2"0"-229"-16,0 2-12 0,0 1 5 15,0 3-3-15,0 0-15 0,0 0-19 16,0 0-11-16,0 8-8 0,0 7 6 16,0 5 0-16,5 1 1 0,-1 2 1 15,1-3 0-15,0-2-2 0,2-3 1 0,1-3-2 16,0-4 1-16,1-3 2 0,0-2-2 15,-1-3 3-15,3 0 6 0,1-6 9 16,2-4 2-16,3-6-8 16,-1-2 0-16,-1-1 1 0,-1-4-6 0,0-2-2 15,-3 1-3-15,-3 0 3 0,-3 0-4 16,-4 3-1-16,-1 1 3 0,0 0-4 15,0 2 0-15,-1 2-6 0,-4 4-8 16,2 5-8-16,1 3-8 0,2 4-18 16,0 0-92-16,0 5-115 0</inkml:trace>
  <inkml:trace contextRef="#ctx0" brushRef="#br0" timeOffset="4177.22">3191 1268 14 0,'0'0'184'16,"-2"0"-81"-16,2 0-71 16,0-5 5-16,2-4-10 0,7-3 5 15,2-4-3-15,1-3 0 0,2-4-8 16,3-3 1-16,0-2-1 0,0-1 2 0,2-2-5 15,-5-2 0-15,1 0-1 0,1-1-1 16,-1 1-7-16,-2 4-1 0,-1 3-5 16,-3 7 1-16,-2 7 0 0,-4 5-2 15,0 4 5-15,-2 1-2 0,-1 2-4 16,2 0-1-16,-2 0 0 0,3 6-1 0,0 4 1 15,2 5 0-15,-2 4 2 0,2 3 1 16,-1 3-3-16,-1 1 1 16,0 2 1-16,1 2-2 0,-1 0 0 15,0 1 0-15,0-1 0 0,0-2 1 0,0 0-1 16,0-1-1-16,2-5 3 0,-2-3-1 15,2-4-2-15,-2-1 1 0,1 0 1 16,-1-4-2-16,-1-2-3 0,1 1-2 16,2-6-5-16,-5 0-3 0,4-1-12 15,-1-2 0-15,1 0-3 0,-3 0-6 0,2 0-14 16,-1-6-4-16,-2-1-21 0,0 1-32 15,-6-1-32-15</inkml:trace>
  <inkml:trace contextRef="#ctx0" brushRef="#br0" timeOffset="4362.24">3225 1162 68 0,'11'1'216'0,"3"-1"-172"16,4 1 41-16,2-1-27 0,2 0-22 15,1 0-3-15,8 0-9 0,2 0-9 0,2 0-6 16,4 0-5-16,0-2-1 0,-2-1-1 15,0-1-3-15,2 1 1 0,-3-1 2 16,-4 1-11-16,1 2-23 16,-8-3-54-16,-5 0-79 0</inkml:trace>
  <inkml:trace contextRef="#ctx0" brushRef="#br0" timeOffset="4597.26">4116 890 139 0,'-22'-3'196'0,"-2"2"-176"0,-7 1 19 16,-5 0 12-16,2 7-15 0,-2 3 8 16,5 6-4-16,5 4-11 0,1 3-7 15,3 3-7-15,8 2-8 0,7 1-4 16,7-1 2-16,1-2-4 0,18-3-3 15,7-1 2-15,10-7 1 0,13-3-17 16,13-6-8-16,13-6 6 0,7 0-50 0,2-1 10 16,-2-11-167-16</inkml:trace>
  <inkml:trace contextRef="#ctx0" brushRef="#br0" timeOffset="32769.87">5691 1060 75 0,'0'0'64'0,"0"0"-32"0,0 0-9 16,0 0-6-16,-1 0 4 0,-2 0 0 15,1 0 0-15,2-1 2 0,-3 0 0 16,3-1 0-16,0 2 0 0,0-1-2 15,-3 0-2-15,3 0 0 0,-2 0-2 16,-1 1-6-16,3-1-1 0,-3 1-3 16,0 0-4-16,0 0-2 0,0 0 1 0,-2 0 0 15,2 0-1-15,-2 0 0 0,4 0-1 16,-4 1 1-16,2-1 2 0,-2 3 0 15,2-3 2-15,-1 1 2 0,-1-1 2 16,0 0 2-16,1 0-4 0,-1 0 0 16,-1 0-3-16,0 0-2 0,1 0 1 15,2 0 1-15,-2 0 0 0,2 0-3 16,-1 0 1-16,-1 0 3 0,0 0-2 15,2 0-2-15,2 0 1 0,-1 0 1 16,1 0 1-16,1 0-5 0,-2 0 3 0,2 0 1 16,0 0-2-16,0 0-2 0,0 0 0 15,0 0 2-15,0 0-4 0,9 0 2 16,4 0 3-16,5 0 1 0,7 0-2 15,5 0-1-15,5 0 0 0,9-1 1 16,1-3 1-16,3 1-4 0,1 2 2 0,2 1 1 16,2 0 0-16,0-2-2 15,-2 2 1-15,-1 0 1 0,-5 0 0 16,0 0-2-16,-2-3 1 0,2 2 0 15,3-2 1-15,2-1-2 0,-2 0 1 16,-7-2 1-16,-5 3-1 0,-5-2 0 0,-11 3-1 16,-1 1 2-16,-5 1 0 0,-2 0-3 15,-1 0 2-15,-3 0 2 0,-3 0-2 16,-2 0-2-16,0 0 1 0,0 1 2 15,-3 1-1-15,0 1-1 0,0-2 1 16,0 1 2-16,0-1-2 0,0 0 0 0,0 2 0 16,0-2 1-16,0 2 0 15,0-2-2-15,-3 2-6 0,0-1-9 16,3-1-14-16,-2 3-19 0,1-3-33 15,-3-1-61-15,4 0-99 0</inkml:trace>
  <inkml:trace contextRef="#ctx0" brushRef="#br0" timeOffset="33414.91">6398 901 140 0,'-3'0'38'15,"-1"0"8"-15,0-3 9 0,1 0-15 16,-1 2-4-16,2 0 3 0,2-1-1 16,0 2-10-16,0-1-18 0,8 1-2 15,4 0 1-15,4 0-1 0,5 0 0 16,6 0-5-16,5 3 6 0,7 2-5 15,0 1-1-15,6 1 0 0,-6 1 0 16,-1 3-2-16,-5 0-1 0,-5-1 1 16,-3 0 1-16,-5 1-1 0,-5-2-2 15,-5 2 2-15,-6-1-2 0,-2 0 2 0,-2 1 0 16,0 2 4-16,-5 1 0 0,-3 2 8 15,-1 1-4-15,-2 1-1 0,-3 1 1 16,2 2 3-16,-4 3-4 0,-1 0-1 16,-1-1 1-16,-2-1-3 0,-2-2-5 15,3 0 4-15,1 0-4 0,1-1 1 16,3-1-1-16,6-2 0 0,3-1-3 15,5 0-15-15,0-3-18 0,6 3-30 16,8-8-64-16,5-7-182 0</inkml:trace>
  <inkml:trace contextRef="#ctx0" brushRef="#br0" timeOffset="36011.05">7682 784 29 0,'-5'-2'58'0,"1"0"-42"0,-1 0 17 16,0 0-1-16,2 1-4 0,0 0 3 15,3 1-8-15,-1 0-5 0,1 0-4 16,0 0-3-16,0 0 2 0,0 0 5 15,0 0 5-15,0 0 5 0,0 0 5 16,0 0 6-16,0 0 5 0,0 0-7 16,0 0-7-16,0 0-11 0,0 0-4 15,0 0-6-15,0 0-1 0,0 0-5 16,0 2 0-16,-7 4-3 0,3 4 1 15,-1 4 3-15,-3 3 3 0,7-1-3 0,-7 4 0 16,5 0 1-16,0 1 2 0,-3 2 0 16,1-1-3-16,2 2-1 0,0-1 2 15,1-1-3-15,-1 0-1 0,0-4 1 16,0-2 1-16,3-2-3 0,0-1 0 15,0-3-2-15,3-2 4 0,2-2-2 0,2-4-5 16,4-2-11-16,2 0-15 16,1 0-13-16,0-8-17 0,3-3-42 15,-5-6-108-15</inkml:trace>
  <inkml:trace contextRef="#ctx0" brushRef="#br0" timeOffset="36447.08">7820 820 66 0,'0'-5'149'0,"0"-4"-108"15,0 2 12-15,0 0 10 0,0-1-20 16,8 1-11-16,3-2 1 16,6 1-6-16,3-2-6 0,5 3-3 15,1 2 3-15,0 2-6 0,1 3-3 0,-3 1-7 16,0 9 2-16,-3 4-2 0,-2 2-2 15,-5 6-2-15,-3 0 1 0,-5 5 3 16,-6 1-6-16,0-2 2 0,-6 0 2 16,-10 2 1-16,-2-2-2 0,-4-1 0 15,-4 1 0-15,2-3 0 0,0-2 0 0,2-3-3 16,5-3 3-16,1-6-1 0,9-2-2 15,0-4-4-15,4-3-1 16,3 0-2-16,0-1-5 0,2-9-3 16,7-1-4-16,5-1-1 0,2-1-4 0,-1 2 3 15,2 2 7-15,0 3 7 0,2 2 7 16,-2 2-2-16,-3 2 2 0,3 0 4 15,-2 0 3-15,4 5 9 0,0-1 4 16,-2-1 5-16,-2 2 1 0,-3 0-4 16,-1 0-14-16,-3 2-3 0,-2-3-2 0,-1 1-2 15,0 0 1-15,-1 0 1 0,-1 0-3 16,2 0-6-16,1 0-15 0,-1-1-13 15,1 0-25-15,2-4-52 0,1 0-88 16</inkml:trace>
  <inkml:trace contextRef="#ctx0" brushRef="#br0" timeOffset="36800.1">8451 981 67 0,'0'-6'194'0,"0"-1"-158"16,0 1 25-16,0 3-10 0,0 0-19 15,0 1-6-15,0 2 2 0,0 0-15 16,0 0-8-16,0 2-6 0,0 7 2 16,0 3-1-16,0 4 2 0,0 2 2 15,1 2-3-15,1-1-3 0,4 2 4 16,4 0 1-16,-3-1 0 0,4-3 15 15,0-5-16-15,-2-3 1 0,-3-3-3 16,1-1 0-16,2-5 2 0,0 0 5 0,5-6-3 16,3-8-1-16,-3-2-1 0,0-4 1 15,-1-1-1-15,-4 0-2 0,0-1-2 16,-1 2 5-16,-3 0-3 0,-4 2-2 15,1 1 3-15,-2 0 1 0,1 2-4 16,-1 0-2-16,2 3-13 0,-1 2-9 16,4 4-7-16,1 4-12 0,2 2-20 15,0 0-32-15,-2 0-45 0</inkml:trace>
  <inkml:trace contextRef="#ctx0" brushRef="#br0" timeOffset="37439.14">9114 1208 13 0,'0'0'185'0,"-3"0"-155"0,3 0 17 15,-1 0-7-15,-1-3 0 0,2 0-1 16,0-1-6-16,0-2 0 0,0-1-6 0,0-2-4 15,3-2-7-15,4-3-5 0,2-2-1 16,6-2 2-16,1-1-8 0,1-5-2 16,5-1 1-16,-4-2-1 0,2-2-1 15,-1-2 0-15,-2 0-3 0,0-1 4 16,-1 0-3-16,1 2 1 0,-3 3 0 0,-2 5 1 15,0 2 0-15,-2 6-3 0,-4 3 6 16,0 2 5-16,-1 5-1 16,-5 2-1-16,0 2 1 0,0 0-5 15,0 4-5-15,0 10 3 0,0 2 0 0,0 4 3 16,0 1-3-16,-2 2-1 0,1 2 1 15,1-1 2-15,0-1-2 0,0 1-1 16,0-2 2-16,0 3-1 0,0-2-1 16,0 0 0-16,0-1-2 0,0-3 4 15,0-1-2-15,1-1-1 0,2-3 2 0,2-2 1 16,0-1-3-16,1-4 1 0,2-1 1 15,4-1-1-15,2-4-4 0,0-1 6 16,-2 0-22-16,-4 0-3 16,-3-4-6-16,-1-1 6 0,-2-1-16 0,-1 1-23 15,-1-2-19-15,0-1-1 0,-1 2 16 16,-5 1-6-16,-1 0-45 0</inkml:trace>
  <inkml:trace contextRef="#ctx0" brushRef="#br0" timeOffset="37680.15">9172 1016 253 0,'-3'-6'18'0,"3"0"65"0,0 3-38 15,0-2-17-15,6 0 11 0,3 1 0 16,2 0-16-16,1 1-6 0,4 1-1 15,1 0-6-15,0 2 3 0,2 0-1 16,1 0-8-16,2 0-1 0,-1 1 2 0,1 3-3 16,-2 1-2-16,-1 0-1 0,-1 0-1 15,1-2-9-15,-2 0-20 0,-2-1-18 16,3-2-20-16,-5 0-31 0,3 0-34 15</inkml:trace>
  <inkml:trace contextRef="#ctx0" brushRef="#br0" timeOffset="37995.17">9978 811 198 0,'6'-9'24'16,"0"-1"71"-16,-4 2-51 15,-2-2 3-15,0 1-8 0,-6 0-8 0,-8 1-5 16,-5 3-5-16,-6 2-2 0,-4 3-4 16,-5 0 5-16,-5 6 4 0,2 5-2 15,1 4 5-15,4 5-5 0,5 0-3 16,7 2-8-16,8 3-4 0,6 0 1 15,4 1-3-15,2 2-5 0,6-3 3 0,11 0-1 16,11-4 1-16,16-3 1 0,19-7-2 16,25-2 1-16,21-9 0 0,18 0-3 15,6-7-1-15,-1-2-8 0,-8 2-7 16,-12 1-20-16,-22 2-36 0,-14-1-45 15,-24-6-201-15</inkml:trace>
  <inkml:trace contextRef="#ctx0" brushRef="#br0" timeOffset="75353.31">4532 2518 30 0,'-2'0'15'0,"-1"0"-12"16,3 0-6-16,-2 0 6 0,-1 0 105 16,2 0-89-16,1 0 4 0,-2 0 15 15,2 0-6-15,0-2-11 0,0 2 0 16,-1-1-1-16,-1 0-2 0,1 0-7 15,-1-1-5-15,2 0 3 0,-2 2 5 16,1 0-6-16,-1 0-1 0,1 0 1 0,1 0-6 16,0-1 0-16,-2 1-2 0,2-1 3 15,0 1-3-15,0 0-3 0,0 0 1 16,0 0 2-16,0 0 0 15,0 0 0-15,0 0 0 0,0 0 3 0,0 0 2 16,0 0 0-16,0 0 0 0,0-1 4 16,2 0-4-16,1 0-1 0,2 0-2 15,-1 0 2-15,2-1-2 0,1 1-1 16,-3 0 1-16,4 1 0 0,-3 0-2 15,4 0 0-15,-1 0 1 0,3-1 0 0,-1 1 1 16,3-2-2-16,-1 2 1 0,-1 0 0 16,2-1-3-16,-1 1 2 0,-1 0 0 15,0 0 2-15,-1 0-2 0,1 0-1 16,-1 0 1-16,-1 0 1 0,2 0 0 15,1 1-2-15,1 1 1 0,1-1 1 16,1 0 0-16,-1 1-1 0,2-2-1 16,-4 0 3-16,-3 0-1 0,1 0-1 15,-3 0 0-15,-1 0 1 0,4 0-1 16,-1 0 0-16,3 0 0 0,-1-1 1 15,-1-1 1-15,0 1-2 0,-2 1 0 0,0-2 1 16,1 1-1-16,-3 1 0 0,1 0 0 16,-1 0 1-16,0 0-1 0,0 0 0 15,4 0-1-15,-3 0 2 0,6 0 0 16,-2 1-2-16,1-1 1 0,2 0 1 15,-2 0 0-15,1 0-2 0,-4 0 1 16,2 0 1-16,-2 0 0 0,1 0-2 16,-1 0 1-16,-3 0 1 0,0 0-1 15,0 0 0-15,-1 0-1 0,0 0 2 0,-1 0-2 16,3 0 2-16,0-1-2 0,4-2 2 15,0 2 0-15,-2-1-2 0,-1 1 1 16,-2 1 1-16,0 0-1 0,-1 0-1 16,0 0 1-16,1 0 1 0,2 0-1 15,1 0 0-15,0-2 0 0,1 2 1 0,1-2 0 16,-4 0-2-16,4 1 1 15,-2-1 1-15,1 2 0 0,-4 0-2 16,0 0 1-16,-3 0 0 0,-1 0 0 16,1 0-1-16,-2 0 1 0,3 0 0 0,0 0 0 15,-1 0 0-15,2 0-1 0,3 2 2 16,1-1 0-16,2 0-1 0,-2-1 0 15,0 0 1-15,1 0-1 0,-3 0-1 16,0 0 1-16,-1 0 2 0,-3 0-2 16,0 0-1-16,2 0 1 0,-2 0 1 0,1 0-1 15,4 0 0-15,-2 0 0 0,1 0 1 16,0 0-1-16,-2 0-1 15,1 0 1-15,-3 0 0 0,2 0 1 16,-2 0-2-16,2 0 1 0,3 0 0 0,1 0 1 16,0 1-1-16,-1 0-1 0,0 0 2 15,-4-1-1-15,2 2 0 0,2-1-1 16,-3 0 2-16,0 1-1 0,-1 0 0 15,-1-1-1-15,-1 0 2 0,1-1-1 16,-3 0 0-16,3 0 0 0,-1 0 0 16,-1 0 0-16,-1 0 0 0,5 0 0 0,-4 0 1 15,6 0 0-15,-3 0-2 0,4 0 1 16,0 0 0-16,-2 0 2 15,-1 0-2-15,-2 0-1 0,-2 0 2 16,2 0 0-16,0 0-1 0,-1 0 0 0,-1 0 1 16,1 0 0-16,0 0-1 0,-1 0 0 15,1 0 2-15,-1 0-2 0,2 0 0 16,-1 0-2-16,1 0 4 0,0 0-2 15,0 0 0-15,2 0 0 0,1 0 0 16,3 0 0-16,-1 0 0 0,0 0 6 0,0 0-4 16,-4 0-1-16,-1 0 0 0,0 0-1 15,-1 0 1-15,0 0 0 0,-1 0-2 16,2 0 1-16,-1 0 0 15,-1 0 1-15,2 0-2 0,-1 0 1 0,4 0 1 16,0 0 1-16,2 0-1 0,1 0-1 16,-1 0 1-16,0 0 4 0,-2 0-5 15,0 1-1-15,-1 0 2 0,-2 0-1 16,3 1 0-16,2 0 0 0,1-1 1 15,-1 1-1-15,-2 0 3 0,-3-1-4 0,0 0 1 16,1 1 1-16,0 0-1 0,2 0 0 16,2 1 0-16,3 1-2 0,3 1 4 15,1 2-1-15,1 0 4 0,0 1-5 16,-3-4 0-16,1 5 0 0,-1-3 2 15,-2-1-1-15,1 2-1 0,-1-2 0 16,-3-1 2-16,-4 1-2 0,3-1 0 16,-6-2 0-16,2 1 1 0,0 0 0 15,-3-2-2-15,0 3 1 0,0-2 1 16,0 1-2-16,0 0 2 0,2 0-1 0,-2 1-1 15,1 0 1-15,-1-1 1 0,0 2-2 16,0 0 2-16,0 0 0 0,0 1 0 16,0 1-1-16,0 0 1 0,-1 0 0 15,-1 0-2-15,1-2 2 0,-4 1 1 16,0 0 0-16,1 0-2 0,-2 0 1 15,-2 0 0-15,0 0 1 0,2-1-2 16,-2 0 0-16,2 0-1 0,-5-2 2 16,2 1-2-16,1-2 1 0,-1 2 1 15,4-2 3-15,-4-2-5 0,1 0 2 16,2 0 0-16,-4 0 0 0,1 0-1 0,-2 0 0 15,-1 2 0-15,-2-2 0 0,-2 1-3 16,4 1-1-16,-3-1 6 0,1 0-3 16,1 0-1-16,4-1-2 0,-2 0 4 15,3 0-1-15,1 0 0 0,0 0 1 16,1 0 0-16,2 0 1 0,0 0-2 15,0 0 0-15,-1 0 2 0,2 0-1 16,0 0 0-16,0 0-1 0,3 0 2 16,-2 0 0-16,2 0-2 0,0-1 1 15,0 1 0-15,0 0 0 0,0-1-2 0,0 0-1 16,3 0 1-16,5-1 1 0,3 0 0 15,-2 1-1-15,4 0 4 0,-1-1-4 16,0 0 2-16,1 0 0 0,-1 0 0 16,1 0 0-16,1 1 0 0,0 0 0 15,-2 0 0-15,0 1 2 0,-1 0-2 0,-3 0 0 16,3 0 1-16,-3 0 0 15,-2 0-2-15,0 2 1 0,0 1 0 16,0 0 0-16,-2 0 0 0,0 2-1 16,-1-1 2-16,0 1-1 0,4 1-1 0,0 3 2 15,4-2 0-15,0 1 2 0,-2 1 9 16,1-3-9-16,-6 2-3 0,2 1 1 15,1 2-1-15,-1-1-1 0,0 2 4 16,-1-3 1-16,-4-2-2 0,-1 1-2 16,0-2 1-16,0 1 0 0,0-3-1 0,0-1 2 15,0-1 0-15,-4 2 0 0,1-1-1 16,-4 1 1-16,3-1 0 15,-3 1 0-15,0-1-2 0,-1 1-2 16,-3-2 6-16,5 0-3 0,-2 0-1 0,-1 1 0 16,0-1 1-16,-2 1 0 0,3 0-1 15,-1 0 0-15,-2-2 0 0,-2 2 0 16,-1 1 0-16,0-2 0 0,2 1 0 15,1 0 0-15,3-3 0 0,2 2-1 16,-1-1 2-16,0-1-1 0,1 0-1 0,0 0 1 16,1 0-1-16,-1 0 2 0,0 0-3 15,3 0 2-15,-2-3 1 0,0 2-1 16,4 0-1-16,1 1 0 15,-3-1 1-15,1 0 0 0,1 0-1 16,1 0 1-16,0-1 0 0,0 0 0 0,0 0-1 16,0 0-2-16,0 0 0 0,0 0 1 15,4 0-2-15,-1-1 4 0,2 1-1 16,1 1 1-16,1-3-2 0,0 2 1 15,1 0 2-15,1 2-1 0,-1-2-4 16,1 2 3-16,2 0 2 0,-3 0-2 0,3 0 1 16,-3 0-1-16,1 0 1 15,0 0 1-15,0 3-2 0,1 0 0 0,-2 0 1 16,1-1 0-16,-1 3-1 15,-4-1 0-15,-1-1 2 0,0-1-1 0,1 1-1 16,-3 0 0-16,2 0 1 0,-1-1 1 16,-1 1-3-16,4 0 2 0,-2 3 1 15,6 0-1-15,-1 2 0 0,3 1 11 16,-2-4-7-16,-4 1-4 0,-4-2 0 15,1 1 0-15,0 1 1 0,-2-1 0 0,0 1-1 16,0 0 1-16,0-1 1 16,-4 1 1-16,1 0-2 0,-1-2 0 0,-2 1-2 15,-1 2 2-15,3-2-1 0,-1-1 0 16,0 1 1-16,-1-1 0 0,2-2-1 15,-1 2 1-15,0 0 0 0,1 1-1 16,-3-2-1-16,0 3 2 0,-1-2 1 16,-3 0-2-16,2 0 0 0,-1 2 0 15,1-2 1-15,-2 0 0 0,2 0-3 16,1-1 3-16,0 0 0 0,2-2-1 0,-2 1-1 15,4-1 2-15,-2-1 0 0,-1 1-1 16,1 1 0-16,0-2 0 0,0 0 2 16,0 0-1-16,1 0-1 0,0 0 0 15,2 0 1-15,0 0-1 0,3-2-1 16,0 0 3-16,-1 0 0 0,-1 0-2 15,-1 0 0-15,3-1 0 0,0 1 1 16,-2-1-1-16,2 1-1 0,-1 0 2 16,1-1 0-16,0 2-2 0,0-1-1 15,0 0 0-15,0 1 2 0,4-1-5 0,4 0 2 16,2 1 2-16,-3 1 2 0,1-1-2 15,1 0 0-15,-1 0 1 0,1 0 1 16,1 1-2-16,-3 0 0 0,1 0-1 16,0 0 4-16,1 0-3 0,-1 0 0 15,3 0 1-15,-3 1 1 0,-2 2-2 16,2-2 0-16,-2 3 1 0,2 1 0 15,2 1 0-15,1 1 1 0,3 3-1 16,-3-1 5-16,-2-3-6 0,-2 1 0 16,-3 2 1-16,4 0 1 0,0 1-1 15,-2-1-1-15,0-1 2 0,-3-2 0 0,-1-1-1 16,-2 0-1-16,0-2 2 0,0 2 0 15,0-2-1-15,0 0 0 0,0 0 0 16,0-1 3-16,-2 2-2 0,-1-2-2 16,0 1 2-16,0 0 1 0,-2 2-1 15,2-2-2-15,-2 3 2 0,-1-3-1 0,-1 2 0 16,0-1 0-16,-4 2 1 15,1-1 2-15,-1 0-3 0,0 1-1 16,0-1 2-16,0 0 0 0,0 0-2 16,4-2 0-16,-1 0 2 0,2 0 0 0,1-1-1 15,-3-1-1-15,2 0 2 0,0-1 0 16,0 0 1-16,-1 0-4 0,0 0 2 15,-1 0 4-15,0 0-4 0,0-1 0 16,4-2 0-16,-1-1 2 0,0 1-2 16,-1 0-1-16,3 0 1 0,-1-1 1 0,-1 1 0 15,2-1-3-15,-2 0 2 0,4 2 2 16,-3-1-3-16,3 1 0 15,-1 0 1-15,2 1 1 0,0 1-1 16,0-2-2-16,0 2-2 0,0-1 4 0,0 1-3 16,0-1 0-16,0 0 0 0,3 0 0 15,5-1 2-15,2 2-2 0,2 0 3 16,0 0 0-16,2 0 0 0,0 0-3 15,-1 0 3-15,-1 0 2 0,0 0-3 16,-1 2-1-16,-1 0 2 0,-1 1 3 16,0 1-5-16,1-1 2 0,-1-1 1 15,-1 1 0-15,-1 1 0 0,1-1-2 0,0 2-1 16,1 0 5-16,0 3-2 15,2-1-2-15,0 1 11 0,-3-1-5 0,-2-1-6 16,-1-1 0-16,-4 0 2 0,2-1 0 16,-1 1-1-16,-1 0-1 0,-1 0 2 15,0-2 0-15,0 2-1 0,0 0 0 16,0 0 2-16,0-2 0 0,0 3-2 15,0 0 0-15,-1 2 1 0,-2 1-1 0,0 0 3 16,0-3-5-16,-2-1 4 16,0 1 2-16,1 0-3 0,-3-1-1 0,0 0 2 15,1-1 2-15,-4 0-4 0,1-1 1 16,1-1 3-16,-3-1-2 0,4 0-2 15,-4-1 1-15,1 1 0 0,3 0 2 16,-3-1-2-16,3 0-1 0,0 0 1 16,-2 0-2-16,-2 0 1 0,2 0 0 15,0 0 0-15,-4 0 1 0,4-2-1 16,-2 0-2-16,-1 0 2 0,1-1 1 15,2-1 0-15,1 3-2 0,2-2 0 0,-1 2 2 16,4 0-2-16,0-2 0 0,2 3 2 16,-1 0-1-16,2 0 0 0,-1-2-1 15,1 2 1-15,0 0 0 16,0 0-2-16,0 0-2 0,0 0 0 0,0 0 2 15,0 0-5-15,6 0 4 0,1 0 2 16,3 0 2-16,-1 0-2 0,2 0 0 16,-3 0 2-16,1 0-1 0,0 0 0 15,4 0-1-15,-2 0 0 0,-1 0 2 16,3 2-1-16,-1 0-1 0,1 0 0 0,-3 1 2 15,0-1-2-15,1 2-1 0,-4-1 2 16,4 1-2-16,-5 0 4 0,2 2-4 16,0 0 2-16,-3-2 0 0,-1 3 0 15,1-2-1-15,0 2 2 0,-2 3-1 16,1 1 0-16,2 1 2 0,1-2 4 15,-3-1-7-15,-1-2 1 0,1-1 0 16,-1 4 0-16,0-1 2 0,1 1-3 16,-1-1 0-16,-1-4 2 0,-2 1 1 15,2-3-1-15,-2 0-2 0,0 1 2 0,0-1 0 16,0 1 0-16,0-1 1 0,-2-1 0 15,0 0 1-15,-1 0-3 0,0 1 0 16,-3 0 3-16,0 1-1 0,0-2-1 16,-5 0 0-16,2 0 0 0,-1 0 3 15,1-2-3-15,-2 2-2 0,2-2 2 0,-4 0-2 16,4 1 2-16,-3-1-2 15,1 0 2-15,-2 0 3 0,3 0-4 16,0 0 0-16,-2 0-2 0,1-1 4 16,0 0-2-16,0 1 0 0,-1 0-2 0,3 0 4 15,-2 0-2-15,-2 0-2 0,4 0 1 16,-2 0 2-16,-1 0-1 0,-2 0-2 15,1 0 3-15,-1 0 2 0,2 0-3 16,-2 0-2-16,0 0 2 0,0 0 2 16,2 0-2-16,-1 0-2 0,3 0 2 15,-1 0 2-15,1 0-2 0,1-1-2 16,3 1 2-16,0 0 2 0,1-1-2 15,0 0-2-15,1 1 2 0,-2 0 2 16,-1 0-4-16,0 0 0 0,-3 1 2 0,1 0 2 16,0 1-3-16,-2 0 0 0,5-1 2 15,-4 0 2-15,1 1-5 0,1-1 0 16,1 0 4-16,-3-1 0 0,1 1-2 15,0-1-2-15,-1 2 1 0,-1-1 2 16,1-1-1-16,0 4-2 0,1-4 3 16,-2 2-1-16,2-1-1 0,-2-1 1 15,5 0-1-15,-4 0 2 0,3 0-1 0,-1 0-1 16,2 0 1-16,-4 0 2 15,1 0-3-15,0 0 1 0,0 0-1 16,-1 0 2-16,-1 0-1 0,7 0-2 0,-6 0 4 16,7 0-2-16,-3 0 0 0,1 0-1 15,1 0 1-15,-2 0 1 0,-1 0-3 16,1 0 4-16,-2-3-4 0,-1 3 3 15,0-2-2-15,0 0 3 0,-2 2-2 16,-2 0-2-16,2-1 2 0,1-1 2 16,2 1-2-16,0 0-2 0,0 0 2 0,5-1 2 15,-1 2-4-15,1-2 3 16,-4 2-2-16,3-2 3 0,-1 0-2 15,-1 2-2-15,0 0 2 0,3 0 1 0,-4 0-1 16,3 0 1-16,-3 0-2 0,1 0-1 16,0 0 2-16,1 1 1 0,1 1-2 15,-1-2 0-15,-1 1 1 0,3-1 2 16,-2 0-2-16,-1 0 0 0,0 0 0 15,0 0 2-15,-1 0-2 0,1 0-1 0,0 0 1 16,-2 0 1-16,-1-1-2 0,1 1 0 16,0-1 1-16,-1 1 1 15,0 0-2-15,3 0 1 0,-1 0 0 16,3 0 0-16,1 0 0 0,1 0-1 0,1 0 0 15,-1 0 3-15,2 0-3 0,-2 0 0 16,1-1 0-16,-1 1 1 0,-1 0-1 16,-3-1-1-16,-2 1-1 0,2 0 0 15,-3 0-2-15,-1 0 4 0,3 0 1 16,-1 0-2-16,0 0-3 0,5 0 5 0,-2 0 1 15,4 0-1-15,-2 0 0 0,0 0-1 16,3 0 1-16,-2 0 1 16,-1 0 0-16,3 0-4 0,-1 0 4 15,-3 0-1-15,0 0-1 0,1 0 0 0,-2 0 1 16,-1 0 2-16,1 0-2 0,-3 0 0 15,2 0 0-15,0 0 2 0,1 0-3 16,2 0 1-16,0 0 0 0,-2 0 1 16,2 0-1-16,0 0-2 0,0 0 3 15,2 0 0-15,-4 0-2 0,-1 0-1 16,0 0 2-16,-2 0 0 0,-1 0-1 0,-1 0-3 15,-2 2-2-15,3-1 4 0,1 0 1 16,2-1-1-16,2 0 4 16,0 0-2-16,2 0 0 0,2 0 0 15,0 0 1-15,0 0 0 0,0 0-1 0,-3 0 0 16,2 0 0-16,-2 0 1 0,1 0-2 15,-3 0 0-15,4 0 1 0,-4 0 1 16,0-1-1-16,4 1-1 0,-4-1 0 16,4 1 2-16,1-1-2 0,-2 0 0 15,-1 1 2-15,3 0 0 0,-1 0-1 0,1 0-2 16,-4 0 2-16,0 0 1 0,2 0-2 15,-2 0-1-15,0 0 3 0,1 0 0 16,0 0-2-16,0 0 0 16,3 0 1-16,-1 0 2 0,1 0-3 0,-2 0 0 15,1 0 2-15,1 0 0 0,0 0-1 16,0 0-1-16,-2 0 2 0,0 0 0 15,-1 0-1-15,0 0-2 0,2 0 4 16,-4 0-2-16,2-1-1 0,0 0 0 16,1 0 1-16,-1 1 2 0,3 0-3 0,-1 0 0 15,-3 0 1-15,3 0 2 0,-1 0-2 16,2 0-3-16,0 0 3 0,0 0-3 15,0 0-23-15,0 0-6 0,0 0-15 16,0 3-10-16,5 1-42 0,3 0-61 16</inkml:trace>
  <inkml:trace contextRef="#ctx0" brushRef="#br0" timeOffset="98778.64">7535 2562 13 0,'0'0'9'0,"0"0"-4"0,0 0 20 0,0 1 73 16,0-1-93-16,0 0-3 0,0 0 25 15,0 0 0-15,-2 0-15 16,1 0-6-16,-1 0 3 0,0 0 6 16,1 0 3-16,1 0 6 0,0 0-4 0,-3 0 0 15,3 0 1-15,0 0-3 0,0 0 1 16,-2 0-8-16,2 0-1 0,0 0-3 15,-1 0 1-15,1-1 2 0,0 1-7 16,0 0 2-16,-3 0 1 0,3 0 4 16,0-2-3-16,-2 2 2 0,2 0-2 15,0 0 0-15,0-1 0 0,-2-1 0 0,1 2 2 16,1-1 0-16,-3 1-1 0,1-3-4 15,1 3 4-15,-2-2-4 16,0-1 2-16,1 2-2 0,-3-2 1 16,4 2-2-16,-1 0 2 0,-1 0-5 0,0 0 3 15,1 0-1-15,1 1-2 0,-5-1 0 16,3-1 2-16,-4 2 0 0,3 0-2 15,-1-1 0-15,-1 0 1 0,1 1 1 16,1-1-2-16,-6 1 1 0,1 0 0 16,1 0 0-16,-3 0-1 0,5 0 3 0,2 0 1 15,-3 0-3-15,3-2-2 0,-1 2 2 16,-1-1 0-16,0 0 1 0,1 1-3 15,-1-2 1-15,0 0-1 16,-1 2 2-16,1 0-2 0,0 0 1 0,-3 0 1 16,-1 0 0-16,0 0-2 0,2 0 2 15,2 0 1-15,1 1-1 0,-1 0-1 16,-2-1 0-16,2 2 1 0,0-2 0 15,-1 0-1-15,1 0 0 0,3 0 1 16,0 0 0-16,0 0-1 0,1 0-1 0,-1 0 2 16,0 0 0-16,0 0-1 0,-2 0 0 15,1 0 1-15,-1 0 0 0,0 0-2 16,1 0 1-16,-1-2 0 0,0 2 1 15,1 0-2-15,-2 0 1 0,1 0 0 16,-4 0 1-16,1 0-2 0,-4 0 1 16,2 0 0-16,1 0 1 0,3 0-1 15,-2 0-1-15,2 0 3 0,0 0-2 16,-2 0-1-16,2 0 1 0,1 0 1 15,-1 0 0-15,3 0-2 0,-2 0 1 0,2 0 1 16,0 0-2-16,1-1 2 0,-2-1-1 16,0 2-1-16,1-2 2 0,-3 2-2 15,3-1 2-15,-3 0-2 0,-2-1 2 16,-1 1-2-16,1 0 2 0,0 1-1 15,4 0 1-15,-3-1-2 0,1 0 0 16,2-1 2-16,1-1 0 0,-2 1-2 16,2 2 1-16,0 0 0 0,0-1 1 15,-1-1-1-15,0 2-1 0,1-1 2 16,1 1-1-16,-2 0 0 0,0-1-1 0,-2 0 2 15,0 1-1-15,-2-1 0 0,1-1-1 16,0 2 2-16,0 0 0 0,3 0-2 16,0 0 0-16,-1 0 2 0,2 0-1 15,0 0 0-15,0 0 0 0,0 0 0 16,0 0 1-16,0 0-3 0,-1 0 2 0,0 0 1 15,-1 0 0-15,-1 0-2 16,-3 0 1-16,-4 0 0 0,2 0 1 16,2 0-2-16,0 0 1 0,-1 0 0 15,4 1 1-15,0 1-2 0,-3 0 0 16,1-2 2-16,2 0-1 0,-2 3-1 0,3-3 1 15,1 3 1-15,-1-1-1 0,0-2 0 16,2 0 0-16,0 0 1 0,0 1-1 16,-1-1 0-16,0 0-1 0,0 0 3 15,-1 0-2-15,0 0-1 0,1 2 0 16,-4 1 1-16,-1 1 0 0,-1-1-1 0,1 2 1 15,3-3 1-15,1 0-1 16,-1 1-1-16,0 0 1 0,-2-1 1 16,2 0 0-16,-2-1-2 0,2 0 0 15,-2 2 2-15,4-1 0 0,-1 0-2 0,0-1 0 16,2-1 3-16,-1 4-2 0,-1-4-1 15,5 0 1-15,-5 0 1 0,4 0 0 16,-4 0-2-16,2 0 2 0,-3 0 0 16,-2 0-1-16,-3 0-1 0,5 0 1 15,-2 0 1-15,4 0-1 0,2-1-1 0,-1 1 1 16,0 0 1-16,1 0-1 0,1 0-1 15,-2 0 1-15,1 0 1 16,-3 0-1-16,1 0-1 0,1 1 1 16,-2 1 1-16,0-1-1 0,1 1-1 0,-4 1 2 15,0 0 0-15,2-1 0 0,0-1-2 16,1-1 1-16,2 0 1 0,-2 2-1 15,-1 0-1-15,3-2 1 0,-5 1 1 16,2-1-1-16,1 1 0 0,-1 2 0 16,-1-2 0-16,0 2 0 0,1-2 0 0,0 0 0 15,1 1 0-15,-1-1 0 0,3 1 0 16,-3-1 0-16,0 1 1 0,-1-1-1 15,1 2-1-15,-3-1 1 16,-2 1 1-16,3 0-2 0,-1 1 1 0,3-2 0 16,1 0 0-16,2 2 0 0,-3-1-1 15,1 2 1-15,0-1 1 0,1 0-1 16,-2 2-2-16,1-1 1 0,2 0 2 15,-2 2-1-15,2 0-1 0,0 0 1 16,0-2 1-16,1 1-1 0,2 1-2 0,0-1 2 16,0 1 2-16,0 1-3 0,0 0-1 15,3-1 3-15,2 1-1 0,1-1 0 16,2-1-1-16,0 0 2 0,1 0 0 15,2-2-1-15,-3 0-1 0,3 1 1 16,-1-2 2-16,1-2-3 0,2 1 0 16,-1 0 2-16,2-2 1 0,-2 0-1 15,4 0-2-15,-2 0 2 0,0-1-1 16,0-3 1-16,1 0-2 0,1-1 1 15,-5 1 2-15,0 0-2 0,-2 3-1 16,-5-1 1-16,1 1 2 0,-2 1-2 0,-1-2-1 16,-2 2 1-16,1-2 2 0,-1 2-2 15,0 0 0-15,0 0 1 0,0 0 1 16,0 0-2-16,0 0-1 0,0 0 2 15,0-1-1-15,0 0 1 0,0 1-2 16,0-1 2-16,-1 0 0 0,-5 1-1 16,-1 0-2-16,0 0 2 0,-4 0 1 15,3 0-1-15,-3 0-2 0,0 0 2 16,0 2 2-16,-1 3-3 0,0 0 0 15,-1 1 0-15,4 0 2 0,-2-1-2 0,2 1 3 16,-1 1-2-16,3-1-2 0,1 3 4 16,-1-3-3-16,1 1 1 0,1-2 1 15,2 1-2-15,-1 2-1 0,1-1 2 16,-2 1 2-16,3-1-3 0,2 0 0 15,0 0 1-15,0-1 0 0,0 0-1 16,0 1-1-16,0-1 2 0,2 0 1 16,0 1-1-16,1-1-2 0,0-2 2 15,3 0 2-15,0 0-2 0,0 1-2 16,5-3 3-16,0 0 1 0,0 0-2 0,1-1-1 15,1 0 1-15,-1-1 2 0,-1 0-2 16,-2 0-1-16,5 0 0 0,-6-1 1 16,3-3-2-16,-2 2-3 0,-1-1 4 15,-2 0 0-15,-3 1-2 0,0 0 0 16,-1 1 3-16,-2-1 1 0,1 0-1 0,-1 0-1 15,0 0 2-15,0-2 0 16,-3 3-1-16,0-1-2 0,-3 0 2 16,3 2 1-16,-2 0-2 0,1-1 0 15,-1 1 1-15,-1 0 1 0,0 0-1 0,-1 0-1 16,-2 0 1-16,-2 0 1 0,0 0-1 15,-3 4-2-15,2 0 1 0,-2 0 3 16,0 1-3-16,2-1 0 0,-1 1 1 16,4-1 1-16,1 0-2 0,2 1 0 15,0 0-1-15,1 0 3 0,0 2-2 0,-2 1 0 16,-1 2 1-16,0 0 4 0,4 0-2 15,0-2-1-15,3 0 0 16,1-2 1-16,0 2-3 0,0-3 0 16,0 1 1-16,0 2 2 0,0 2-3 0,0 0 0 15,0 0 6-15,0-4 1 0,3 1-6 16,2-4 0-16,2 2 0 0,1-1 1 15,1 0 0-15,2 1-2 0,2-3 1 16,-1 2 2-16,1-2-1 0,-4-2-2 16,2 0 2-16,0 0 1 0,1 0-2 15,-1 0-1-15,0 0 1 0,-2-1 3 0,-1-3-3 16,-2 1-1-16,0 0 1 0,2 0 1 15,-3-1-1-15,1 1-1 16,-3 0 1-16,1 3 1 0,-2-2-1 16,-2 1 0-16,0-1-2 0,0 2 4 0,0-1-1 15,0 1-1-15,0 0 3 0,0-1-2 16,0 0 0-16,0-1-2 0,-5 0 1 15,4 0 1-15,-4 2-1 0,1-1-1 16,-3 0 1-16,1 1 1 0,-5 0-1 16,4 0-1-16,-4 0 1 0,0 0 0 0,2 2 0 15,-4 1 0-15,1 1-1 0,-1 1 2 16,1 0-1-16,3 0-1 0,1 1-1 15,2-2 4-15,1 0-2 16,-1 1-2-16,4 0 1 0,-2-1 1 0,2 2 0 16,0 1-2-16,-1-2 2 0,3 2 1 15,0 0-2-15,0 0 2 0,0-3-2 16,0 2 1-16,0-2 0 0,7 2-2 15,-4 3 2-15,1-1 1 0,3 1 1 16,-3-4-3-16,2-1 2 0,2 1 0 0,-2-1-1 16,4 0-1-16,0 0 2 0,0-1 0 15,-1-2-1-15,2 0-1 0,-2 0 2 16,1-1 1-16,0 0-2 0,3 0 0 15,-1 0 0-15,2-1 1 0,-3-1-1 16,3-1 0-16,-2-2 0 0,-2 2 2 16,-1-2-3-16,-3 2 2 0,-1-1 0 15,-4 1 1-15,1 1 0 0,-2-3-2 16,0 2 3-16,0 0-1 0,0-1-1 15,0 2-1-15,-2-3 2 0,-2 1 0 0,1 1-2 16,-2 1-1-16,-1 1 1 0,0-1 1 16,-4 2-2-16,1 0 0 0,-2 0-1 15,0 0 2-15,-3 0 0 0,0 3-1 16,-1 2 1-16,-1 1 1 0,1 0-1 15,1 0-1-15,0-1 1 0,2 2 1 16,-1 0-2-16,1 1 0 0,1-2 2 16,2 2-1-16,-1-3 0 0,4 0-1 15,1 1 1-15,1 0 0 0,2 0 0 16,1-1-3-16,1 1 3 0,0-1 1 15,0-1-2-15,0 1-1 0,0-1 2 0,6 1 0 16,3-2 1-16,-1 0-2 0,1 1 1 16,-1-3 2-16,6 1-3 0,-5 0 1 15,1-1 0-15,2 1 1 0,-1-1-1 16,0-1 0-16,1 2-1 0,2-1 4 15,-2 0-5-15,-1-1 4 0,0 0 1 16,-2 0-3-16,-2 0 2 0,0 0-2 16,0 0 1-16,-1 0 1 0,0-1-2 15,0 0-1-15,-1 0 2 0,-1-3 0 16,1 2-1-16,0 0 0 0,-4 1 0 0,1-1 2 15,-1 1-3-15,1-1 1 0,-2 1 2 16,0 1 1-16,0-2-1 0,0 2-1 16,0-2 1-16,-2 0 0 0,-1 0-2 15,2 1 0-15,-4 0 1 0,0 1-2 16,-1-1 1-16,-3 0 1 0,-2 1-1 0,-1 0-1 15,-2 0 2-15,0 2-2 16,1 3 1-16,1 0 1 0,0 0-1 16,2 0-1-16,-2 0 1 0,3-2 1 15,-1 3-1-15,3 1-1 0,-3-2 1 0,4 3 0 16,0-2 0-16,0 1-2 0,1-1 2 15,0-1 2-15,4 2-4 0,-2-2 0 16,0 1 2-16,1 4 1 0,-3 2-2 16,1 1 0-16,-2-1 2 0,4-1 10 15,-3-2-10-15,4-2-2 0,1 0 2 0,0-1 0 16,0-1-1-16,0 0-2 0,0 0 3 15,0-2 0-15,6 2-2 16,-3-2 0-16,3 0 2 0,2 1 1 16,0-2-3-16,3 0 1 0,-2-1 1 0,-1-1 2 15,3 0-3-15,-2 0 0 0,2 0 1 16,0 0-3-16,1 0 4 0,-1-4-3 15,0 1 1-15,1 1 2 0,-1-3-2 16,-2 3 0-16,-1 0 0 0,-3 1 1 16,-1-2-1-16,-2 2 0 0,2-1 1 0,0 0-1 15,-1 1 0-15,0 1-1 0,0-2 2 16,0 0 0-16,2 1-1 0,-4-1-1 15,1 1 2-15,-2 0 0 16,1 1-1-16,-1-1 0 0,0 1 1 0,0-1 3 16,0-1-3-16,0 0-1 0,-1 0 1 15,-5 1 0-15,-2 1-2 0,0 0 1 16,-4 0 0-16,-1 0 0 0,-1 5 0 15,-1 0-2-15,-1 1 2 0,-1 1 1 16,2-1-1-16,1 2-2 0,1-2 1 16,1 1 2-16,0 0-2 0,4 0 0 0,0 0 0 15,2-3 2-15,1 3-2 0,1 0 0 16,0 0 1-16,1 6 0 0,0 2-2 15,0 0 3-15,2-1 7 16,1-6-5-16,0-1-3 0,1-3-1 0,4 2 3 16,-1 0-2-16,3-1 0 0,-3 0-1 15,2 0 2-15,1-1 0 0,-1-1-1 16,3 5-1-16,5 1 1 0,-1 0 0 15,0-1 3-15,0-3 0 0,1-2-1 16,-2-2-3-16,1 0 2 0,2 2-2 0,2 1 3 16,2-2-1-16,1 0-1 0,-1 0 1 15,-1-2 0-15,-1 0 0 0,-1 0-1 16,2 0-1-16,-1 0 0 0,0 0 2 15,1 0-2-15,-5 0 0 0,1 0-1 16,-1 0 3-16,1 0-1 0,3 1-5 16,1 0 4-16,-1 1 2 0,-1-2-2 15,-2 0 1-15,0 0 0 0,0 0 0 16,6 0-2-16,0 0-1 0,-1 0 5 15,-4 0-2-15,-4 0-1 0,-2 0 0 0,1 0 2 16,-1-1-2-16,-1 0 0 0,-5 1 0 16,0 0 0-16,0 0 2 0,2 0-3 15,1 0 1-15,5 0 0 0,3 1 2 16,-2 2-1-16,1-2 0 0,-3 0 0 15,3 2 2-15,4-1-3 0,3-1-1 16,-1 1 5-16,-2 0-3 0,0 0 0 16,-3 0 1-16,0-2-2 0,-4 0 2 15,0 0-2-15,-4 2 1 0,-1-2 0 16,-1 1 1-16,2-1-2 0,1 0 1 0,-3 1 0 15,4-1 1-15,1 0-1 0,5 1-1 16,5-1 2-16,4 0 0 0,2 2 3 16,0-2-5-16,-2 0 2 0,0 0 1 15,-1 0-2-15,1 0-2 0,-4 0 4 16,-4 0-2-16,-2 0 0 0,-5 0 0 0,-4 0 0 15,-2 0 0-15,1 0 0 16,-2 0-2-16,-1 0 4 0,2 0-2 16,3 0-2-16,-2 0 1 0,1 0 1 15,3 0 3-15,-1 0-3 0,5 0-2 0,-4 0 4 16,6 0-2-16,-1 0 0 0,2 0-3 15,6 0 4-15,2 0 1 0,-2 0-2 16,-1 0-3-16,-5 0 4 0,-3 0 1 16,-2 0-2-16,-3 0-2 0,-4 0 2 15,-1-1 2-15,-1 1-4 0,2 0 1 16,-2 0 1-16,1 0 1 0,2 0-2 0,0 0 0 15,1 0 2-15,2 0 0 16,0 0-1-16,3-2-1 0,1 0 2 16,-3-1 1-16,1 0-2 0,-2 1-2 15,-1 0 4-15,0 1-2 0,-1-1 0 0,-1 0 0 16,2 2 0-16,0-1 0 0,-1-1 0 15,4 0 0-15,0 0 0 0,0 0 0 16,-1 0 0-16,1 0 0 0,-3 1 0 16,-2 1 0-16,0 0 0 0,-3 0 0 15,1-1 0-15,1 0 0 0,0-1 0 0,-2 2 0 16,1 0 0-16,1 0 0 0,1 0 0 15,1 0 0-15,1 0 0 16,3-1 0-16,-2 1 0 0,2 0 0 16,6 0 0-16,-5-1 1 0,0 0 2 0,-4 1-3 15,-4 0 2-15,3 0 2 0,-3 0-4 16,1 0 1-16,-1 0-1 0,1 0 2 15,-1 0-3-15,2 0 2 0,1 0 0 16,0 0 2-16,-2 0-3 0,2 0 0 16,-2 0 0-16,-1 0 1 0,-1 0 0 0,0 0 1 15,0 0 1-15,0 0 0 16,0 0-5-16,-6 0-12 0,0 0-17 0,-2 0-31 15,-1 0-83-15</inkml:trace>
  <inkml:trace contextRef="#ctx0" brushRef="#br0" timeOffset="101409.8">4667 4339 37 0,'0'0'13'0,"0"0"-9"0,0-2 47 16,0 0 65-16,0-2-90 0,0 1 8 15,0 0-4-15,0-2 1 0,-2 3-8 16,-1-1-2-16,3 0-6 15,-2-1 0-15,-1 2 3 0,2-3-6 0,-4 3-3 16,3-3 2-16,-4 1 3 0,0 4-2 16,-2-1-3-16,-1 1 2 0,-2 0-3 15,-4 0 1-15,-1 3-5 0,-4 4 5 16,1 1 0-16,-1 2-3 0,2-1-1 15,-1 1 5-15,5 2-2 0,3 0-4 0,3-1 2 16,7 2-2-16,1 0-2 0,0-2-1 16,1 3-2-16,12-2 1 15,1 0 3-15,4 1-2 0,1-2 0 16,1 0 1-16,-1 1-2 0,-1 1 0 0,-1 0 0 15,1-3 1-15,-3 1 1 0,-3-1-3 16,-1-1 1-16,-6-2 1 0,-4 0 0 16,-1 0-2-16,0 2 1 0,-6-1 3 15,-6 1-3-15,-1 0 0 0,0 0 1 16,-8 2 2-16,3-1-1 0,-2-1-3 0,1-1 2 15,0-1 0-15,5-2 0 0,0 0-1 16,7-2-1-16,1-3 3 0,2 0-1 16,3 0-2-16,1 0-3 15,0 0-11-15,0-3-27 0,11-4-43 0,4-6-67 16,1-2-168-16</inkml:trace>
  <inkml:trace contextRef="#ctx0" brushRef="#br0" timeOffset="102418.85">4842 4250 66 0,'1'-2'4'0,"-1"0"150"0,0 0-103 15,0 1-1-15,0 0 5 0,0 1-12 16,0 0-13-16,0 0-14 0,0 0-13 16,0 6 6-16,0 4-1 0,0 2 2 15,0 2 0-15,0 3 1 0,3 0-2 16,0 2 1-16,1 0-1 0,-1 0 2 15,-2 2-2-15,1-1-1 0,-1 1 12 0,-1-1-13 16,2-1-3-16,-2 2-2 0,0-2-1 16,0-2 4-16,0 0-4 15,0-5 1-15,-2 1-1 0,2-3 1 16,0-1-2-16,0 0 0 0,0-3 2 0,0 2-2 15,0-3 0-15,0 0-1 0,2 0-3 16,-1 0-4-16,-1-2-4 0,0 0-12 16,0-1-4-16,2-2-11 0,0 1-22 15,-1-1-16-15,1 0-22 0,-2 0-68 16</inkml:trace>
  <inkml:trace contextRef="#ctx0" brushRef="#br0" timeOffset="102634.87">4862 4506 117 0,'1'-7'106'0,"4"3"-74"16,1 0 47-16,2 0-16 0,-2 1-17 15,0 1-10-15,1 0-14 0,3 2-5 0,0 0-6 16,1 0-5-16,1 3-2 0,0 2-1 15,-1 1-1-15,5 0-1 0,-4 2-2 16,2 0-9-16,-1 2-23 0,-4 1-34 16,0-1-36-16,0-2-65 0</inkml:trace>
  <inkml:trace contextRef="#ctx0" brushRef="#br0" timeOffset="103429.9">5121 4602 107 0,'1'-3'44'0,"2"1"7"16,-1 0 3-16,3-2-3 0,-1 2-18 15,2-2-9-15,1-2 5 0,0 0-1 16,0-1 0-16,0 0-4 0,1 0-5 0,-2-3-4 16,5 0-3-16,-3-3-3 0,0 0 1 15,-1 0-3-15,-3-1 3 0,-3 1-4 16,-1 2 0-16,0 2-3 0,-9 3-1 15,-2 1-1-15,-1 5 0 0,-2 0-2 16,0 1-1-16,0 9 1 0,3 3 1 16,-2 0 2-16,6 6-4 0,0 2 0 15,4-3 3-15,3 4-2 0,0-3 0 16,8-1-1-16,3 0 2 0,8-3 0 15,2-2-1-15,6-3 0 0,2-3 3 16,4-3-1-16,-1-4 0 0,-2 0 0 0,1-1 1 16,-2-9-2-16,-1 2 1 0,-5-2 0 15,-6 2 1-15,-6 1 1 0,-5 3-1 16,-1 1 7-16,-5 2-1 0,0 1-2 15,0 0-4-15,0 0-1 0,0 3-3 16,0 7 2-16,0 3 0 0,0 3 0 0,0 2 0 16,0 4 1-16,0 2-2 15,2 1 1-15,5 1 1 0,1-3 1 16,-2 2-3-16,2-1 0 0,-3-2 3 15,-4-2-1-15,-1-5-2 0,0-3 1 0,-1-3 2 16,-4-3 0-16,-3-1-2 0,1-4 0 16,0-1 4-16,-2 0-2 0,3-1 0 15,0-7 0-15,-2-3-1 0,2-4 1 16,-1 0-2-16,1-3 1 0,0-2 2 15,0-3-2-15,4-3-1 0,2-4 0 0,0-1 1 16,2-5 0-16,10-3-3 0,1-5 2 16,1-1-3-16,4 4-1 15,2 2-4-15,2 8 1 0,1 7 4 16,-2 8 3-16,-3 5-3 0,4 3 0 0,-2 4 3 15,3 3-1-15,-3 1 2 0,2 0-3 16,-2 3 2-16,-4 6-1 0,-1 1-1 16,-5 1 0-16,-4 0 1 0,-6-1 1 15,0-2-2-15,0 2 1 0,-5 0 3 16,-4 0-1-16,-5 1-1 0,-2-1 1 0,-2 3 4 15,-2 0-4-15,1 1 0 0,-1-5 0 16,3 2 0-16,0-1 0 0,4-2-2 16,4 0-3-16,6-1-19 15,3-2-27-15,0 0-45 0,1-4-92 0</inkml:trace>
  <inkml:trace contextRef="#ctx0" brushRef="#br0" timeOffset="104505.97">6192 4490 156 0,'0'-4'28'0,"2"-1"29"0,-2 1 2 16,0-3 1-16,0 1-16 0,0 2-9 16,0-4-6-16,0 2-10 0,-3-3-3 15,-2 2-1-15,0 0-5 0,-3 0 0 16,1 1-2-16,-3 0 3 0,0 1-4 15,2 3-1-15,-3 0-3 0,-1 0 1 16,-1 2-2-16,-2 0-1 0,-4 4 0 16,0 4 2-16,2 0-4 0,2 2 2 0,1 4 0 15,2 1 1-15,1 3-1 0,1 2-2 16,1 2 2-16,6-1 0 0,3-1 0 15,0 0-2-15,6-3 1 0,5-3 1 16,0-1 3-16,3-3-6 0,3-6 4 16,1 0 1-16,3-4-4 0,2 0 1 15,-1-9 2-15,-2-5 1 0,1-1-1 16,0-3-2-16,-1-2 2 0,-3 0 2 15,0-5-3-15,-3-1-1 0,0-1 1 16,-2-1 2-16,-3-2-2 0,-2-2 0 0,-1 0-1 16,-1-1 2-16,-2-2-2 0,-2 2-2 15,1 4 2-15,-1 5 1 0,-1 7-1 16,2 7-1-16,-2 4 0 0,0 4 2 15,0 2 0-15,0 0-4 0,0 3-2 16,0 7 6-16,-5 4-1 0,1 3-1 0,-1 4 1 16,-3 3 2-16,3 3-2 15,-2 1-2-15,-1 2 2 0,3 0 2 16,-1 0-2-16,3-3-1 0,1-1 1 15,2 1 1-15,-1-5-1 0,1 0-1 0,0-1 0 16,1-4 3-16,4-3-3 0,3-1 0 16,1-2 2-16,4-4-8 0,1-3-13 15,3 0-6-15,0-3-8 0,0-1-16 16,1 0 3-16,-1-4 3 0,-3-3-34 15,-1-3 35-15,-2 2 37 0,-4 1 7 16,1-2 7-16,-2 1 9 0,0 0 7 0,-4-1 9 16,0-1 4-16,-1 1-1 15,-1 0-6-15,0 0-4 0,0 2 0 16,0-1 0-16,-3 1-7 0,0 1-1 15,-3 2-2-15,0 1-4 0,-4 2-2 0,4 1-6 16,-2 0 3-16,1 0-1 0,0 0-2 16,3 4-4-16,-1 3 1 0,0 3 2 15,1 0-3-15,-1 0-1 0,2 4 1 16,3 0 2-16,0 2-2 0,0-3-2 15,0 0 2-15,0-1 1 0,8-1-1 0,-1-1-2 16,4-2 2-16,2 0 2 0,-1-4-3 16,2-4 1-16,0 0 1 15,-2 0 3-15,2-8-6 0,0-1 3 16,-1-2 1-16,-2-2 2 0,-4-1-3 0,0 1 0 15,-3-1 3-15,-2-1 3 0,-2 0-1 16,0 1 2-16,-2-1 1 0,-6 0 0 16,-2 1-7-16,2-1 0 0,-3 2 0 15,5 1-1-15,0 4-1 0,1 3-1 16,2 5 1-16,1 0-2 0,1 3-2 0,-2 7-2 15,3 2 4-15,0 2-9 0,0 1-16 16,0 1-14-16,0-1-14 0,1-2-29 16,5-3-46-16,1-4-98 15</inkml:trace>
  <inkml:trace contextRef="#ctx0" brushRef="#br0" timeOffset="105162.01">6598 4516 126 0,'5'-2'44'0,"-2"0"46"16,0 1 5-16,-1-1-20 0,-2 1-20 15,0 1-20-15,0 0-7 0,0 0-8 0,0 0-6 16,0 2 1-16,0 5-1 0,-3 4 2 15,-1 0-5-15,1-2 0 0,3 0-7 16,0-3-3-16,0 1-1 0,10-1 0 16,2 0 4-16,2-2-2 0,5-1-2 15,-4-3-2-15,2 0-7 0,2 0 6 16,-2 0 0-16,-2-3 3 0,-2 0-16 15,-7-2 13-15,-1 2 3 0,-2-1 0 16,3-1 3-16,-5 4-5 0,3 1 1 16,-1 0 1-16,0-1 1 0,-2 1-2 0,5 0-2 15,-2 0 4-15,0 0 0 0,-1 0-2 16,0 1-1-16,1 2 2 0,-1 0 1 15,1 1-2-15,-2 0-1 0,4-1 2 16,-3 1 2-16,2-2-2 0,1-1-2 16,0-1 3-16,2 0 2 0,4 0-2 15,4-8 0-15,-2 0 2 0,-2 0-1 16,-6-2 1-16,-1-1-1 0,0 0 5 15,-2-2-3-15,-2 1-2 0,-1-1 5 16,0 1 0-16,0-1 3 0,-4 3-9 16,-1-1 2-16,2 3-2 0,-2 2 2 0,5 4-3 15,0 1-2-15,0 1 0 0,0 0 0 16,0 0-1-16,0 5 0 0,7 2-3 15,0 1-6-15,1-3-3 0,3-1 4 16,0 0-4-16,3-1 2 0,-2-1 2 16,-1 3 5-16,4-2 3 0,2-2 0 15,-1 0 8-15,-4 1-6 0,-4-1 1 16,-3 0 1-16,-5 0 3 0,0 0-1 15,0 0-1-15,0-1 2 0,0 2-2 16,3-1 0-16,0-1-1 0,2 0 1 0,2 0 0 16,0 0 0-16,0 0-1 0,0 0 0 15,-1-1-1-15,-5 0 0 0,4 1 0 16,-3 0 0-16,-2 0 0 0,0 0 1 15,1 2 1-15,1 1 1 0,1 0-3 16,-2 2 1-16,2 0 0 0,0 1 1 0,2 1-1 16,0 0-3-16,-1-1-1 15,9 1-4-15,2-2 4 0,5-1-33 16,-1 1-42-16,0 0-39 0,-2-4-161 15</inkml:trace>
  <inkml:trace contextRef="#ctx0" brushRef="#br0" timeOffset="106300.08">4623 5255 14 0,'-6'0'118'0,"0"0"-60"16,0 0 6-16,1 0-9 0,2 0-4 0,1 0-9 16,1-1-4-16,1 0-7 0,0 0-9 15,0-1-9-15,0-2-1 0,6-1-7 16,5-2 1-16,4-1-1 0,4-1 1 15,4-1-1-15,3-1-3 0,4-3 2 16,4 2 4-16,3-2-2 0,0 1-1 16,2 2 4-16,-3 0 4 0,-5 4-8 15,-5 2-4-15,-7 3-1 0,-8 1 2 16,-5 1-1-16,-3 0-3 0,-3 0 2 15,0 0 1-15,0 1-4 0,-2 4-4 0,-5 0-9 16,-3 1-7-16,3 1-15 0,-4 1-16 16,0-1-31-16,-2-2-66 0</inkml:trace>
  <inkml:trace contextRef="#ctx0" brushRef="#br0" timeOffset="106502.09">4809 5214 39 0,'0'9'206'0,"0"-1"-177"0,0 3 22 0,0 0 11 15,0 3-10-15,-4 1-15 0,-1 2-12 16,-1 1-8-16,3 0-3 0,-1-1-9 16,1 1-3-16,3-4 1 0,0-3 1 15,5-2-6-15,4-1 4 0,7-3-7 16,-1-1-15-16,5-3-15 0,1-1-24 0,3 0 30 15,-5 0-127-15,0-6-86 0</inkml:trace>
  <inkml:trace contextRef="#ctx0" brushRef="#br0" timeOffset="107735.16">5063 5287 36 0,'2'-5'5'16,"1"2"152"-16,0-1-105 0,0 2-5 16,0-1 3-16,0 3-12 0,1-2-14 15,0 2-8-15,-2 0-4 0,2 0-7 0,-2 4 1 16,1 4-1-16,-1 4 4 0,-1 2-6 15,2 2-1-15,-3-1 2 0,2 0-1 16,-2-2-1-16,0-4 1 16,0 1-1-16,0-2-3 0,0-3 1 0,0 0 3 15,0-3 0-15,0 1-2 0,-2-3 2 16,-1 0-1-16,2 0 2 0,-2 0-3 15,1-4-5-15,2-1 4 0,0-2-2 16,0 0-2-16,3-3 0 0,3 2 2 16,2-1 1-16,0-1-6 0,4 3 1 15,1-2 2-15,-1 2-6 0,2 2 1 0,3 1-3 16,-2 0 2-16,3 0 7 0,0 1-2 15,-2-2 1-15,-1 2 2 0,-1 0 2 16,-5 1-3-16,-1-1 1 0,0 1 3 16,-5-2 0-16,2 1 0 0,-2 1 0 15,-3 0 0-15,0-1 4 0,0-1-5 16,0 1 8-16,0 0-2 0,0 0 7 15,-2-1-8-15,1 3 3 0,-4-3 1 16,2 3-3-16,-2 0-4 0,1-1 4 16,-4 2-2-16,0 0 3 0,0 0-4 0,-1 0-1 15,0 3 1-15,-1 3-3 0,4 0 0 16,-2 3 0-16,4 0 4 0,-2 3-2 15,3 1 0-15,-1-2 1 0,3 3-1 16,-1-2 2-16,2-1-2 0,0-3 1 16,2-2 1-16,3-2 7 0,2 0-4 15,1-1 0-15,3-2-2 0,1-1 3 16,4 0-3-16,1 0-1 0,0-5 0 15,0-2-4-15,3-2 2 0,-1-2-2 16,-2-1 2-16,-3-1-1 0,-3 0 0 0,-2 1-1 16,-6 3 4-16,-3 1-3 0,0 2 0 15,0 1 0-15,-3 2 1 0,-3 1 0 16,-1 2-4-16,3 0 1 15,-1 0 1-15,1 5 1 0,-1 2-2 0,3 0 0 16,-1 4 1-16,0 1 1 0,3-2-2 16,0 0 0-16,0 0 1 0,0-2 1 15,3-1-2-15,5-1 0 0,3-3 2 16,4-3 0-16,2 0 0 0,2 0-1 15,-2-1 2-15,0-5 0 0,0-3-2 0,-3 1-1 16,-1-2 2-16,-3 4 1 0,0-3-2 16,-4 2 0-16,-1 1 2 0,-4 2 1 15,2 0-4-15,-1 2 2 0,-2-1 4 16,0 0-2-16,0 3 1 0,1 0-3 15,-1 0-1-15,0 0 0 0,2 0-1 0,1 4 1 16,-3 2 0-16,1 1 3 16,1 1-1-16,-2-1-1 0,0 1 1 15,0 0 2-15,0 0-2 0,0-2-3 16,0 3 3-16,0-5-1 0,3-2-2 0,-3 0 1 15,5-1 3-15,-2-1-2 0,2 0 0 16,1 0 1-16,3-3 1 0,2-3-2 16,0-3-1-16,-4 3-2 0,1-1 0 15,-2 5-2-15,-6-1-2 0,2 3 7 16,-2 0-2-16,2 0-1 0,-2 0-3 15,0 0 1-15,0 7 3 0,0 1 2 0,-4-1-2 16,4 1 1-16,0-4-6 16,0 2 0-16,2-3-11 0,10 0 9 15,5-1 6-15,4-2 4 0,-1 0-7 16,-2 0 2-16,3-3-11 0,0-6 6 0,-2 0-1 15,-2-2-5-15,-5-1-2 0,-6-2 8 16,-2 1 5-16,-4-1 4 0,0 1-2 16,0 1 9-16,-4 3-2 0,-2 1 7 15,0 3 1-15,1 0 0 0,4 3 3 16,-1 2-4-16,1 0-6 0,1 0-2 0,0 0-9 15,0 0 2-15,1 7 2 0,2 2 2 16,4 1-3-16,-1 3 0 16,-2-1 2-16,3-1-1 0,-3 1 0 15,-1 0-3-15,-1 0 3 0,0-1 1 0,-2 0-1 16,0-2-1-16,-4-2 3 0,-2 1-2 15,-6 0 2-15,-1 0 3 0,-1-1 2 16,1-2 3-16,0 1-1 0,4-2-3 16,1-2-4-16,5 0 1 0,1-2-3 15,2 0-3-15,0 0-5 0,2 2-16 0,6-2-15 16,4 0-22-16,1 0-84 0</inkml:trace>
  <inkml:trace contextRef="#ctx0" brushRef="#br0" timeOffset="109339.25">6037 5404 92 0,'-2'0'140'16,"2"0"-105"-16,0 0-20 0,0-2 1 0,2-2 6 15,4-2 4-15,-1 0-9 0,0-1-12 16,-1-2 0-16,2-1 0 0,-1-3 4 15,0-2-4-15,-1-2 13 0,1-2 1 16,-5-2-7-16,5-1 2 0,-4-3-7 16,-1-2-1-16,2-2-6 0,-2 1 2 15,0-4-2-15,0 4-1 0,0 3 2 16,-2 3-1-16,2 5-1 0,0 5 0 15,0 5 2-15,0 2 0 0,0 3 0 16,-1 2 1-16,-1 0-6 0,-1 9 3 0,3 5 1 16,0 3-1-16,-3 3 3 0,3 6-1 15,0 3-1-15,-2 6-1 0,-1 4 3 16,-1 9-1-16,0 1-1 0,-5 5 0 15,6-2 1-15,-2 2 0 0,5-4-1 16,0 1 21-16,2-7-6 0,4-5-13 16,-4-6-1-16,-1-7 14 0,-1-4-2 15,0-6-8-15,0-5 1 0,-3-4 1 16,2-5 4-16,-2-2 2 0,1 0 4 15,0-2-7-15,1-9-5 0,1-3-4 16,0-4-1-16,5-2-2 0,4-2 2 0,2 1-2 16,6 0-1-16,0-3-9 0,3 1-2 15,-1-1-12-15,2 0-13 0,1 0-5 16,0 3-1-16,-4 5 3 0,-2 0 18 15,-2 4 20-15,-2 3 4 0,-4-1 2 16,-2 3-3-16,-3 1 13 0,-1 1 8 16,-2 0-1-16,0 1-4 0,0-2-1 15,0 2-5-15,0-1 4 0,-2-1-3 16,-1 1-1-16,0-2 5 0,-3 0-6 15,4 2 0-15,-1-1 0 0,0 0 1 0,-2 5 5 16,-1-1-1-16,0 1-3 0,0 1 0 16,0 0-4-16,-2 0-3 0,2 4-3 15,-2 5 2-15,2 0 0 0,-1 5-2 16,3-1 0-16,2 3 1 0,1-1 0 15,1 1-1-15,0-1-1 0,4 1 2 0,3-3-1 16,0-2 0-16,1-1 0 16,-2-3 0-16,4-1 2 0,0-2-4 15,-2-4 2-15,1 0 4 0,-1 0-2 16,3-9-1-16,-3 0 0 0,-2-2-2 0,2-2 2 15,-5 0-1-15,0-1-1 0,-1 1 3 16,-2-2-1-16,0 1-1 0,0 0 0 16,0 0 1-16,0-1 0 0,0 0-3 15,0 2 0-15,4 5 2 0,-1 3-4 16,3 4-5-16,2 1 3 0,-2 0-1 0,2 2 3 15,1 4-2-15,-2 2 5 16,-1-2-14-16,2 1 7 0,4-4 4 16,4-1 3-16,-1-2 6 0,4 0-4 15,-8 0-2-15,-2 0 1 0,-3-2 1 0,-3-1 2 16,2-4-1-16,-5 5 0 0,1-2 2 15,-1-1 8-15,0 2-3 0,2 2 0 16,-2-1-2-16,0-1 0 0,0 2-5 16,0 0 3-16,0 1-1 0,0 0 0 15,0-1-3-15,0 1-2 0,0-1 4 0,0-1-2 16,0 2-2-16,0 0-1 0,0 0 1 15,0 0 0-15,0 0-1 0,0 2 1 16,0 0 2-16,0 1 0 16,0 0-2-16,0 0 0 0,0 2 2 15,0 3 0-15,0 1-2 0,0-1 0 0,0 2 2 16,1-1 0-16,3 0-2 0,0 0 0 15,-1 0 2-15,0-1 0 0,0-1-2 16,1 0 0-16,-4-3 2 0,1-1 0 16,1-1-2-16,-1-1 1 0,-1-1 2 15,0 0 1-15,0 0 2 0,0-2-3 0,0-4 0 16,0-2 0-16,0-1-3 0,0 0 0 15,2-1 3-15,-1 0-2 0,2-2-1 16,-1 0 0-16,0 0 3 16,2 1-2-16,-1 2-1 0,5 0-1 0,0 1 2 15,1 3-1-15,2 0-1 0,3 1 1 16,-2 2 2-16,-2 0-1 0,5 2-2 15,-1-2 2-15,9 1 0 0,-1 1 0 16,1 0-1-16,-7 0-1 0,-8 0 3 16,-2 5-1-16,-2 2-2 0,-1-1 1 0,2 1 2 15,-2 1 0-15,-1-2-2 0,-2 2 7 16,0-2-4-16,0 1 3 0,0 0-3 15,0-3 1-15,-2 0-1 0,2-1 1 16,0-1-2-16,0-2-1 0,0 0 1 16,0 0 0-16,6 0 3 0,4-9-3 15,-3 1 3-15,4 0-3 0,-1-2-2 16,-3 4 1-16,0-1 1 0,0 0 0 15,-2 3-3-15,0-1 1 0,-2 4 2 16,0 0-1-16,-3 0-1 0,1 1-2 0,-1 0 5 16,2 0-4-16,-2 0 0 0,0 5 0 15,0 2 4-15,0 2 0 0,0 0-2 16,-2 0 0-16,2-1 3 0,0 0-1 15,0-5-4-15,10 3 1 0,1-3 5 16,3-3-4-16,-1 0 0 0,1 0 1 16,0-9-4-16,3 1-7 0,0-2-2 15,-1 2 1-15,-2 1 8 0,-5 0-12 16,-1 2 6-16,-5 2 9 0,0 2 1 15,-1 1 1-15,-2 0 2 0,0 0 0 0,0 0 7 16,-2 1-5-16,-1 5-1 0,-5 2 1 16,4 0 3-16,-3 2-2 0,1 0-2 15,2 0-2-15,1-3 5 0,-2-1-3 16,3 0-5-16,1-1 0 0,-1 0 2 15,2-2-2-15,0 2-3 0,0-1-7 16,5 0-12-16,3-2-7 0,2-2-28 16,4 0-61-16,3 0-189 0</inkml:trace>
  <inkml:trace contextRef="#ctx0" brushRef="#br0" timeOffset="109959.28">7084 5366 154 0,'0'0'11'0,"0"1"1"16,0 0 27-16,0 1 13 0,3-2-11 15,-2 0-12-15,5 0-1 0,2 0-5 16,0 0-9-16,1-7-2 0,2-1 0 0,0-4-3 15,0-1 2-15,1-1 0 0,-3 1-3 16,-1-1-3-16,-5 0 4 0,-1 0-5 16,-2 1-1-16,0-1-2 0,-2 3 2 15,-4-3-2-15,-3 3-1 0,-1 4 1 16,0 2 1-16,2 3-1 0,0 2-1 0,0 0-1 15,2 8 1-15,-3 2 1 0,4 6-2 16,-3 1 1-16,5 2 2 16,2 2 1-16,1-3-4 0,0 3 1 15,0-1 1-15,8-4 0 0,1 0-2 0,5-4 1 16,8-2-3-16,4-3 2 0,6-3 2 15,4-3-10-15,0-1 6 0,-4 0-10 16,-1-1 7-16,0-5 4 0,-3 2 3 16,-3-1 0-16,-6 2 1 0,-4 0 19 15,-2 2-9-15,-7 0-2 0,-3 1-2 0,-3 0-1 16,0 0 7-16,-3 0 2 0,-7 7-11 15,1-1-4-15,-3 2 3 16,-2-1-1-16,3 1-2 0,0-1-1 16,2-2 0-16,4-1 1 0,2-2-1 0,3-2-1 15,0 0 3-15,0 0 2 0,2-2-3 16,4-6-1-16,5-3 0 0,-2-1 1 15,0-3-1-15,4-2 1 0,-4-2 1 16,2-2 0-16,0 1-2 0,-2 0 6 16,2-1-1-16,-3 4-2 0,-1 4 1 0,3 2-1 15,-3 4 3-15,3 3-2 0,-3 2-6 16,3 2 1-16,-3 0 1 0,0 1 0 15,2 6-2-15,-3 3-9 0,0 3-8 16,7-4-19-16,1 2-12 0,3 0 3 16,1-4-254-16</inkml:trace>
  <inkml:trace contextRef="#ctx0" brushRef="#br0" timeOffset="126726.24">8727 3166 0 0,'0'1'4'0,"0"-1"1"16,0 0 118-16,0 0-77 0,0 0-24 15,0 0 2-15,0 0 5 0,0 0-4 16,0 0-6-16,0 0-4 0,0 0 1 16,0 0 0-16,0 0 1 0,-3 0-3 15,0 0-1-15,3 0 2 0,-2 0 1 16,2 0-5-16,-1 0-1 0,1 0 0 15,0 0-2-15,0 0-4 0,-2 0 0 0,0 0 3 16,2 0-2-16,0-1-3 0,0 1 4 16,0-1 3-16,-3 1-4 0,3 0 0 15,0-1 1-15,0 1 3 0,0-2-1 16,-1 2-4-16,-1-1 2 0,2-1-1 15,0 0-2-15,0-1-5 0,0 0 6 0,0 0-1 16,0-1-2-16,-1 1 0 16,1 0 2-16,0 0 0 0,0-1-4 15,0 2 1-15,0-1 3 0,0 0-2 16,0 0 0-16,0-1 0 0,1-1 0 0,-1 1 1 15,3 0-1-15,-3 0 1 0,2-1-2 16,-1 2 4-16,3-2-3 0,-1 0-1 16,-2 0 2-16,4 1-1 0,-5-2-1 15,1 2 0-15,1 0 2 0,1 0 0 16,-1 0-2-16,-1 1 0 0,2 0 1 0,-1-1 0 15,-1 1 0-15,1-1-1 0,1 2 1 16,-1-1 1-16,1 1-3 16,1 0 0-16,-1-3 2 0,2 1 0 15,-3 1-1-15,2-2-1 0,-1 2 2 0,2-2 0 16,0 1-1-16,-2 1-1 0,0-2 2 15,0 4 2-15,-3-2-1 0,3 0-2 16,0 0 2-16,2-1 0 0,-1 0-4 16,4 2 4-16,-3-3-2 0,3 2-1 15,-4-1 1-15,1 2 0 0,1 0 1 16,-1 1 1-16,-2 0-2 0,2-1 0 0,-1 0 1 15,-1 0 1-15,3 1-1 0,1-1 1 16,0 0 1-16,0-1-2 16,2 0 1-16,-1 0-1 0,-1 0 1 15,0-1 1-15,0 2-1 0,-2 0-1 0,1 1-1 16,-1 1 2-16,-2 0-1 0,-1 0-1 15,1 0 1-15,-2 0 1 0,2 0-2 16,0 1 0-16,1 2 1 0,-1 2 0 16,0 0-1-16,0 1 0 0,-2 1 2 15,2-1 0-15,1 1-2 0,0 0-1 0,-2-2 2 16,2 1 1-16,0 1-2 0,0 0-1 15,-1 1 2-15,0-1-2 0,0 1 1 16,1 0 0-16,-3 1 0 16,2-1 3-16,-1 1-4 0,-2-1 1 0,0 1 1 15,1 1 1-15,-1-2-2 0,2 0 0 16,-1 0 1-16,-1-1 0 0,2 0-1 15,-2 1-1-15,3-1 1 0,-1-2 1 16,1 2-1-16,-2-1-1 0,-1-2 2 16,2 2-1-16,-1-2 0 0,1 0 0 0,-1 3 0 15,1-4 2-15,1 2-2 0,-3-2-2 16,5 0 2-16,-4 0 2 0,2 0-2 15,-1-2-2-15,0 1 4 0,1 1-1 16,0 0-1-16,0 0-1 0,0 0 2 16,-2-1 0-16,1 0-2 0,1 1 1 15,0 1 1-15,-1-1-1 0,1 1 0 16,0 0-1-16,0-2 2 0,0-1-1 15,0 2 0-15,2-2-1 0,-2-1 1 16,0 0 2-16,0 1-3 0,3-1 1 0,-2 0 2 16,0 0-1-16,1 0-1 0,0 0-1 15,-4 0 3-15,4-1-4 0,-2 0 4 16,1 0-2-16,0 1 0 0,0-2-1 15,2 2 0-15,-1-2 3 0,3 1-4 16,-2-2 3-16,3-2-1 0,1 1-1 16,-3 0 2-16,1 0 0 0,-2 3-1 15,1-1-1-15,-3 1 2 0,-1 0 0 16,0-1-2-16,-1 2 1 0,-1-2 1 15,1 0 0-15,0 1-1 0,-2-1 1 0,1 0 1 16,-1-1-1-16,2 1-2 0,-1-3 1 16,1 0 2-16,-1 1-1 0,2-3-2 15,1-1 0-15,0 1 2 0,-2 1 0 16,-1-1-2-16,2 1 1 0,0 1 1 15,-3-1 0-15,2 1-2 0,0 2 1 16,-2 0 3-16,0-1-3 0,0 1 0 16,1 0 0-16,1-1 0 0,-1 2 1 15,2-2-2-15,-1-1-1 0,1 0 4 16,0 0-2-16,0 0-2 0,0 0 1 15,-1 2 2-15,2-1 1 0,-2 1-4 0,0 0 2 16,-2-1 2-16,1 2-2 0,1-2 0 16,-2 1 0-16,1-1 0 0,-1 2 1 15,3-2-1-15,-1-1-1 0,-1 2 2 16,3-2-2-16,-3 0 1 0,2 1 0 15,-1-1 0-15,1-1 1 0,-2 3-1 0,2-1-1 16,-1 0 2-16,0 2-1 16,-1-1-1-16,2 0 1 0,-1-2 0 15,1 2 0-15,0 1 0 0,-3 0-2 16,3 2 4-16,-1-2-2 0,-2 0 0 0,1 2 0 15,1-3 0-15,1 0 0 0,0 0 0 16,2 0-2-16,-2 0 4 0,1-2-2 16,1-1 0-16,0 2 0 0,-2-1 0 15,1 2 0-15,-2 0 0 0,1 1 0 16,0 1 0-16,-3 0 0 0,0 1 0 15,2 0-2-15,-1-1 1 0,2 1 1 0,-1-2-1 16,3 2 1-16,-2-3 1 16,0 3 0-16,0-1-2 0,2-2 0 15,-1 3 2-15,1 0-1 0,-1-1-1 0,1 1 1 16,-5 0 0-16,3 0 0 0,-1 0-2 15,-1 0 2-15,1 3 1 0,1-1-1 16,-1 3-1-16,1-2 1 0,0 1 1 16,-3-2 0-16,3 2-2 0,0 2 0 15,-2-3 2-15,4 2 0 0,-2 0-2 0,2-1 0 16,-5-1 2-16,3 1-1 0,0 2-1 15,-1-1 1-15,2 1 1 0,1 0 0 16,-2 0-2-16,0 1 1 16,0-1 1-16,-3 1 0 0,2-1-2 0,-1 2 1 15,1-1 1-15,-1-2 0 0,1 3-2 16,3-1 0-16,-1 2 2 0,-1-2 0 15,2-1-2-15,-2 1 0 0,0-3 2 16,-3 1 0-16,3 1-2 0,2 0 0 16,-5 1 2-16,5 0 0 0,-4-1-2 0,1 0 1 15,-1 0 1-15,1 1-1 0,-1-2 0 16,1 3-1-16,3 2 2 0,-1 1-1 15,1-2 0-15,0-3 0 16,1-3 0-16,-2-1 2 0,1 0-4 16,1 0 1-16,2 4 2 0,-2-2 1 0,4-1-2 15,-4-1-2-15,0-2 4 0,-3 1-2 16,0-1 0-16,2 2 0 0,-2-2 0 15,3 0 0-15,0 0 0 0,-1 0 0 16,-4 0 1-16,4 0-2 0,-3-3 2 16,4 1-2-16,-1 1 1 0,-2-4 2 0,3 3-3 15,-2-1 0-15,0 1 2 0,0 1 0 16,-4 0-2-16,0 0 1 0,3 1 0 15,-1 0-1-15,-1 0-1 0,-1 0 1 16,4 0 4-16,-1-1-3 0,-2 1 0 16,2-2-2-16,0-1 4 0,2-2-1 15,1-1-1-15,2 2-1 0,-2-3 2 16,0 1-2-16,1 1 2 0,-4-2-2 15,0-1 2-15,3 2-2 0,-3 1 1 16,0-1 0-16,0-1 1 0,0 3-1 0,-1-2-1 16,-2 2 1-16,0 0 2 0,0 2-1 15,0-1-2-15,0-2 1 0,2 3 1 16,-1-4-1-16,1 3-1 0,-1-2 0 15,1-1 2-15,-2 2 0 0,1-1-2 16,1 1 0-16,-1-1 2 0,-1 1 0 16,3 1-2-16,-1-2 0 0,-2 2 2 15,0-2 0-15,2 2-3 0,-2 0 2 16,0 0 1-16,0 0-1 0,0 0-1 15,0-2 0-15,0 1 2 0,1-3-1 0,1 1 0 16,1 0-1-16,0 1 2 0,0 0-1 16,-1 1-1-16,1 0 1 0,0-1 0 15,-2-2 0-15,4 5 0 0,-4-4 0 16,3 2 0-16,-3 0 1 0,4 0-1 15,-2-1-1-15,2 1 2 0,-2 1-1 0,1 1 0 16,-4-1-1-16,2 2 2 16,-1-1-2-16,2-1 2 0,-1 1-2 15,3 0 1-15,-2 0 0 0,1-2 0 16,3 1-3-16,-1-2 4 0,3 2 1 0,-1 0-4 15,0-1 1-15,-2 2 2 0,0-1 1 16,-3 0-4-16,0 3 1 0,0-2 2 16,2 2 1-16,-5-1-4 0,2 1 1 15,-1-1 2-15,-1 0-1 0,3 1-1 16,-3 0-1-16,5 0 2 0,-1 0 0 0,4 0 0 15,-2 0-1-15,1 0 3 0,0 0-2 16,0 0 0-16,0 0-2 16,0 0 4-16,0 4-2 0,0 0 1 15,-1-1-1-15,-3 2 1 0,0 0 1 16,-3-1-4-16,3 3 2 0,-1 0 2 0,-1 0-2 15,1 1 1-15,1-2-1 0,-2 1 1 16,-1 1 0-16,2-1-2 0,3 2 1 16,-4-2 1-16,4 1 4 0,-4-2-5 15,2-2 1-15,-3 2 1 0,3 1-2 16,1 1 0-16,-3 0 0 0,1 1 1 0,2 0-1 15,-2-2 2-15,-2 0-2 0,0-1-1 16,0 0 2-16,0 0-1 16,0 0 0-16,0 0 1 0,0-1 0 15,0 1-1-15,1 1-1 0,4-1 2 0,-3 0 1 16,2-1-1-16,1-2-2 0,-2 2 2 15,0-1-1-15,3 1 0 0,1-2 0 16,0-1 0-16,-1 3 2 0,1-4-3 16,-4 0 0-16,1 2 3 0,4 0-2 15,0 1 0-15,0 1-1 0,-1-2 3 0,-2 2-2 16,-2-4-1-16,0 2 1 0,2-1 0 15,1 0 1-15,0 0-2 0,4 0 1 16,0 0 1-16,-3-2 0 16,-1 0-2-16,2 0 1 0,1 0 1 0,0 0-1 15,-3 1 0-15,-1 0-1 0,-5-1 1 16,2 0 0-16,-2 1-1 0,1-1 0 15,-1 1 2-15,2-1 0 0,1 0-2 16,-2 0 0-16,3 0 2 0,-1 0 0 16,-2 0-1-16,2 0 0 0,-1 0 1 0,2 0 1 15,1-6-1-15,-2 2-1 0,3-1 0 16,-1-1 1-16,-2 1-2 0,-1 0 1 15,1 1 2-15,-3 0-1 0,0 1-1 16,1 1 1-16,1-3 2 0,-2 1-3 16,0 0 0-16,3-2 0 0,-3 0 1 15,2 1-1-15,1-2-1 0,0 1 1 16,-2 0 0-16,4 0 1 0,-3 0-2 15,1 0 1-15,-2 0 1 0,1 1 0 16,-1 1-2-16,-1-1 1 0,2 2 1 0,-2 0 0 16,0-1-1-16,0 1 1 0,0 0 0 15,0 0 0-15,0-2-1 0,0 2-1 16,1 0 2-16,1-2-1 0,1 2-1 15,-1-2 0-15,2 0 1 0,1 1 0 16,-2-1-1-16,2-2 1 0,-2 3 1 16,0-1-1-16,0 1-1 0,0 0 1 15,-1 0 1-15,-1 0 0 0,2 2-2 16,-1-3 1-16,-1 3 1 0,2 1-1 15,-1-3-1-15,0 4 0 0,1-3 2 16,-2 1-1-16,1 1 0 0,1-3-1 0,0 1 2 16,-2 2 0-16,1-4-2 0,0 3 1 15,-1-1 2-15,-1-2-4 16,2 3 4-16,-2 1-2 0,0-4-2 0,0 4 3 15,0-2-2-15,0-1 3 0,0 2-2 16,1-1-1-16,-1 2-1 0,0 1-1 16,0 0-4-16,0 0-6 0,-1 0-15 15,-2 4-14-15,-1 1-17 0,1-2-27 16,0-3-102-16</inkml:trace>
  <inkml:trace contextRef="#ctx0" brushRef="#br0" timeOffset="211355.08">871 2940 15 0,'-1'-1'9'0,"-1"-2"35"15,-2 0-7-15,-1-1-12 0,2 1 6 0,1-1 0 16,-1 3-5-16,0-2-3 0,1 2-6 16,-1-2-2-16,2 3-2 0,-1-1 1 15,-1 1-4-15,2 0 0 0,1 0-9 16,0 0 4-16,0 0-3 0,0 0 1 15,0 0-3-15,0 0-1 0,0 0-1 0,0 0 0 16,0 0-3-16,0 0 4 0,0 0 1 16,0 0 1-16,0 0-1 0,0 1 0 15,3 0-1-15,0 0 2 0,3-1 1 16,-3 0-4-16,2 0 4 0,1 0 0 15,0 0-2-15,0 0 0 0,4 0 1 16,-3 0 0-16,3 0-1 0,-1 0 0 16,-3 0 1-16,2 0-1 0,0 0 0 15,0 0 0-15,1 0 0 0,0 0 2 16,4 0-4-16,0 0 2 0,-2-2 2 0,5 2 3 15,1-1 1-15,-3-1-6 0,0 2 2 16,3-2 1-16,-5 1-3 0,-1 1-1 16,3 0 3-16,-3-2-2 0,1 2 0 15,1-2 1-15,-1 2-2 0,1-1 2 16,0 1-1-16,1 0-1 0,0 0 1 15,-3-1 2-15,2 1-4 0,-3 0 2 16,0 0 0-16,1 0 1 0,-1 0-1 16,1-1-1-16,0 1 1 0,0 0 1 15,-2 0-1-15,4-1-1 0,-2-1 1 0,3 0 1 16,0 0-1-16,-1-1-1 0,1 2 1 15,2 0 1-15,-1-1-1 0,-1 0-1 16,3 0 2-16,-4-1 1 0,1 1-3 16,-3 2 0-16,-2-1 0 0,-1 1 2 15,1 0-3-15,-1 0-3 0,-1 0 3 0,6 0 2 16,-2 0-1-16,0 0-2 15,-1 0 3-15,1 0 1 0,-1 0-2 16,2 0-1-16,-1 0 3 0,3 0 0 16,-2 0-2-16,1 0 0 0,-3 0 2 15,1 0-2-15,0 0 3 0,-2-1-2 0,2 1 0 16,-3-1 0-16,-2 1-1 0,2 0-1 15,0 0-2-15,-2 0 0 0,2 0 0 16,-1 0 2-16,3-1 2 0,-1-1 1 16,3 2-4-16,1-2 2 0,-2 1-1 15,1-1-5-15,2 0 2 0,0-1 3 0,2 1 3 16,-1 2-1-16,1 0-1 15,-4 0-3-15,-6 0-30 0,0 0 27 16,-1 0 4-16,0 0 0 0,4 0 0 16,-1 0-7-16,-2 0 7 0,2 0-19 0,-5 0-3 15,1 0-8-15,3 0 33 0,3 0 0 16,4 0 1-16,5 0 2 0,1 0 34 15,3 0-32-15,-1 0-5 0,-2 0 0 16,5 0 0-16,-3 0 0 0,1 0 2 16,0-1-1-16,-1-1-2 0,-3-1-1 0,-1 3 4 15,-2 0-1-15,-2 0-2 0,-2 0 2 16,-6 0 0-16,-1 0-1 15,-2 0-2-15,2 0 3 0,1 0 5 16,2 0 2-16,3 0-4 0,-1 0 9 0,0 0-8 16,-3 0-2-16,3 0-3 0,-3 0 0 15,3 0 1-15,4 0-1 0,4 0 2 16,7-2 0-16,-2-1 48 0,1 0-47 15,-7 3-3-15,-3 0 0 0,-2 0 2 16,2 0-1-16,0-1-1 0,3 1 0 0,2 0 1 16,-4-1 0-16,-1 0-1 0,0 0-1 15,2 1 3-15,-3 0-1 0,1 0-1 16,2 0-1-16,-4 0 1 15,-2 0 1-15,-1 0-2 0,-3 0-1 0,2 0 3 16,0 0 1-16,-1 0-2 0,0 0-1 16,-1 0 2-16,-2 0 0 0,-2 0-2 15,4 0 1-15,-4-1 1 0,2 0 2 16,0-1-5-16,3 0 5 0,3 2-4 15,0-2 3-15,0-3-4 0,-1 3 3 0,0-1 0 16,-1 1 1-16,0 0-1 0,0 0-1 16,1 0 0-16,-3 0 1 0,0-1 0 15,0 2 0-15,1 0 2 0,-4 1-3 16,0-1 1-16,0 1 3 15,0-2-2-15,2 1-1 0,-2 0-1 0,3-1 0 16,5 2 2-16,6-2-2 0,6 0 4 16,2 1 17-16,-2-3-21 0,-1 4 0 15,-7 0 0-15,4 0-1 0,-3 0 2 16,2 0 0-16,-1-1-2 0,-1 0 1 15,1 0 1-15,-8 1 0 0,-3-1-2 0,-1 1 1 16,-3 0 1-16,-2 0 0 0,3 0-3 16,-2 0 2-16,-1 0 0 0,0 0 1 15,0 0-1-15,2 0-1 0,1 0 3 16,0 0-1-16,0 0-1 0,0 0 2 15,0 0 0-15,0 0 3 0,4 0-2 16,-4 0 0-16,3 0 0 0,-3 0 0 16,-2 0-2-16,1 0-1 0,1 0 1 15,-3 0-1-15,0 0-1 0,3 0 1 16,0 0-1-16,-3 0 1 0,2 0 0 0,-2 0-1 15,0 0 2-15,0 1-2 0,1-1-1 16,-1 0 1-16,0 0 2 0,0 0 0 16,0 0-2-16,0 0-1 0,0 0 1 15,0 0-5-15,0 0-7 0,0 2-12 16,0 1-18-16,0-1-31 0,-1 1-97 15</inkml:trace>
  <inkml:trace contextRef="#ctx0" brushRef="#br0" timeOffset="-192508.18">7519 2543 6 0,'0'-1'6'16,"0"-2"-2"-16,2 1 92 0,-2-2-52 0,0 0-13 16,0 0 5-16,1 0-9 0,-1 1-15 15,2 1 19-15,-2-1-3 16,0-1-9-16,0 2 4 0,-3-1-11 0,1 1 2 15,-1 1-2-15,0-2 2 0,3 3 0 16,-3 0-5-16,1-1-2 0,2 1 1 16,0 0-2-16,0 0-3 0,0 0-2 15,-1 0 0-15,1 0-1 0,-2 0-1 16,1 0 1-16,-1 0 0 0,2 0 0 15,0 1-1-15,0-1 1 0,0 0 0 16,0 0 1-16,0 1 0 0,0-1 0 0,0 0 2 16,0 0 13-16,0 0 2 0,0 0-3 15,-1 0-11-15,1-1 3 0,0 0-3 16,0 1 0-16,0 0 1 0,0 0-2 15,0 0-3-15,0 0 0 0,0 0 0 16,0 0-1-16,0 0-1 0,0 0 0 16,0 0 1-16,0 0 1 0,0 0 0 15,0 0-1-15,0 0 2 0,0 0-1 16,0 1 0-16,0-1 0 0,3 1 1 15,1 1-1-15,2-1 0 0,2 0 0 0,-2-1 1 16,5 0 0-16,-1 0-1 0,0 0-1 16,3 0 2-16,-1 0 0 0,2 0-2 15,2 0 1-15,1 0 1 0,1 0-1 16,1 0 0-16,0 0-1 0,-2 0 2 15,0 1 0-15,-3 0-2 0,0 0 0 16,0 0 2-16,-2-1 0 0,0 2-2 16,-1-2 1-16,0 2 0 0,-2-2 1 15,4 1-2-15,-2-1 1 0,1 0 1 16,2 0-1-16,1 0 0 0,1 0-1 0,1 0 2 15,2 0 0-15,1 0-2 0,-2 0 0 16,3 0 2-16,-4 0 0 0,0 0-2 16,-2 0 1-16,1 0 0 0,-4 0 1 15,0 1-2-15,-1 1 1 0,2-1 0 16,-2 0 1-16,-2 0-2 0,3-1 1 0,-2 1 0 15,-1 1 1-15,2 0-2 16,0-1 1-16,1 0 0 0,0 0 1 16,1-1-2-16,-1 0 1 0,1 0 1 15,1 1-1-15,0-1 0 0,-2 0-1 0,0 0 2 16,-1 0 0-16,0 2-2 0,0-2 0 15,0 1 2-15,-2-1 0 0,3 1-2 16,1-1 0-16,-1 2 2 0,2-2 0 16,-1 0-2-16,-1 0 0 0,7 0 2 15,-1 0 0-15,7 0-1 0,-2-2-1 16,1-3 2-16,-4 3 0 0,-5-1-2 0,-2 1 0 15,-1 1 1-15,-4 1 1 16,-2 0-2-16,-1 0 1 0,-1-1 2 16,1 1-2-16,-2-1 0 0,3 0-1 15,-3 1 0-15,3-2 1 0,4 1 2 0,1 0-2 16,3-1 0-16,1 2-2 0,5-2 4 15,5-1-3-15,3 1 0 0,3-2 2 16,-5 3 0-16,1 0-1 0,-3 0-2 16,-2 0 2-16,1 1 0 0,-1 0 2 15,-5 0-4-15,-4 0 3 0,-6 0-2 0,-2 0 3 16,-3 0-2-16,-1 0 0 0,2 0-1 15,0 0 1-15,2 0 1 16,1 0-3-16,0 0 2 0,2 0 0 16,3 0 0-16,-2 0 2 0,1-1-3 0,2-1 0 15,5 0 2-15,6 1 6 0,4 0 4 16,-1-1-11-16,-7 1 2 0,-5 1-2 15,-2 0 0-15,-3 0 0 0,4 0 0 16,-2 0 2-16,-1 0-2 0,-2 0 0 16,-2 0 1-16,-1 0 0 0,-3 0-2 0,-2 0 0 15,0 0 3-15,0 0-2 0,0 0-1 16,0 0 0-16,0 0 2 0,0 0-1 15,0 0 0-15,0 0 0 16,0 0 2-16,0 0-2 0,-2 0 2 0,2 0-2 16,-5 0 1-16,4 0 0 0,1 0-2 15,-2 1 0-15,2-1 1 0,0 2-7 16,0 1-14-16,0 2-22 0,0-3-37 15,2-2-103-15</inkml:trace>
  <inkml:trace contextRef="#ctx0" brushRef="#br0" timeOffset="-190284.05">9235 2512 25 0,'0'-1'53'15,"0"-3"-15"-15,0 2 3 0,0-1 0 16,0 0-2-16,2 1-16 0,-1 0 4 16,-1-2 0-16,2 2-7 0,0 0 0 15,-1 0-8-15,4 0-1 0,-2 1 1 16,0 0 0-16,0 0 0 0,2 1-3 15,-2-2-2-15,0 2 1 0,2 0-5 0,1 0 0 16,0 0-2-16,2 0 2 0,1 0 1 16,0 0-4-16,5 0 1 0,0 0 0 15,2 0 1-15,1 0-2 0,1 0 0 16,1 0 1-16,1 0 0 0,-1-1-1 15,2 1-1-15,-2-1 3 0,1-1-2 16,-1 2 0-16,-1-1 0 0,-1 0 1 16,2 0 0-16,1 0 1 0,4 0 1 15,-3-4 0-15,2 4 1 0,1-2-2 16,-1-1 1-16,-1 1-1 0,-1 1 0 0,-2-2-2 15,1 3 0-15,-1-1-1 0,-4-1 4 16,-1 1 0-16,0 1 1 0,-1-1-2 16,1 1 6-16,-1-1-3 0,1 1-3 15,3-2 1-15,-1 2 1 0,-4-1 0 16,-1 1-4-16,0 1 2 0,0-1-4 0,1 0 2 15,1 1 1-15,-1 0 1 16,1 0-1-16,1 0-2 0,3 0 0 16,-2-1 3-16,-1 1-1 0,-2-1-2 15,1 0 0-15,-2 1 3 0,4-2-2 16,4 0 0-16,7-1 0 0,0 0 2 0,-2 1-2 15,-6 2 0-15,-4 0-2 0,-4 0 4 16,-1 0-1-16,0-1-1 0,2 1-1 16,-2-1 2-16,1 1-1 0,-1 0 0 15,2 0 0-15,3 0 0 0,3 0 2 16,-3 0-4-16,-6 0 2 0,-4 0 0 0,1 0 2 15,3 0-2-15,1-1 0 16,9-1 0-16,7 1 0 0,2-1 0 16,1 2 0-16,-4 0 0 0,-3-1 0 15,-3 1 0-15,1-1 0 0,2 1 0 0,1 0 1 16,3 0-2-16,-2 0 1 0,-4 0 0 15,-4 0 1-15,-4 0-2 0,-5 0 1 16,-3 0 0-16,1 0 0 0,-1 0 0 16,1 0 0-16,1 0 0 0,-3 2 0 15,1-2-2-15,0 0 2 0,0 1 2 0,0 0-2 16,3-1 0-16,-1 0-2 0,3 0 4 15,-1 0-2-15,3 0 0 16,-3 0 0-16,1 0 0 0,1 0 0 16,2 0 0-16,3 0 0 0,8-2 0 0,0 0 1 15,1 0-2-15,-8 0 1 0,-4 1 0 16,-5 0 1-16,1 1-1 0,-1 0 0 15,-2 0 1-15,1 0-1 0,-2 0-1 16,-1 0 1-16,-2 0 1 0,0-1-1 16,0 1 2-16,0 0-1 0,0 0 4 0,0 0 0 15,1 0-2-15,-1 0-2 0,0 0 1 16,0 0-1-16,0 0-2 0,2 0 0 15,1 0 3-15,-1-1-1 16,-1 1-3-16,1 0 1 0,-2 0 3 0,0 0-1 16,0 0-1-16,3 0 0 0,-2 0 1 15,-1 0 3-15,2 0-5 0,-1 0 1 16,1 0 0-16,-2 0 1 0,1 0-2 15,-1 0-1-15,2 0 5 0,0 0-3 16,1 0-1-16,-3 0-1 0,1 0 4 0,1 0-1 16,-2 0-2-16,0 0-1 0,0 0 4 15,0 0-1-15,0 0-2 0,0 0 1 16,0 0 1-16,0 0 0 0,0 0 0 15,0 0 0-15,0 0 3 0,0 0-1 16,0 0-1-16,0 0-1 0,0 0 1 16,0 0-1-16,0 0-2 0,0 0 0 15,0 0 2-15,0 0-1 0,0 0-1 16,0 0 1-16,0 0 0 0,0 0 0 15,0 0-1-15,0 0 1 0,0 0 0 16,0 0-3-16,0 0-15 0,0 1-9 0,-2 4-14 16,1-1-50-16,-4-4-172 0</inkml:trace>
  <inkml:trace contextRef="#ctx0" brushRef="#br0" timeOffset="-188720.96">10995 2180 10 0,'-3'0'10'0,"3"-1"9"15,-2 0-24-15,2 1 8 0,0-2 76 16,0 0-32-16,0 0-34 0,0 0-9 15,0 2-1-15,0-2 2 0,0 0 3 0,0-1 9 16,0 2 2-16,0 0 2 0,0 0-7 16,0 1 3-16,0-1-6 0,0 0-6 15,-1-1 4-15,1 2 2 0,-2-1 5 16,1 0-5-16,1 1-3 0,0 0-4 15,-3-2 0-15,1 2-2 0,1 0 2 16,1-1 1-16,-2 1 3 0,2 0-2 16,0-1 2-16,0 1 4 0,0 0 2 15,0 0 1-15,0 0-6 0,0 0-2 16,0 0 2-16,-2 0-3 0,2 0 5 0,0 0-6 15,0 0-1-15,0 2 3 0,0 3 4 16,0 1-3-16,0 0 1 0,0 2 1 16,0 1-3-16,2 3-1 0,0 1 3 15,-1 1-5-15,2 4 4 0,-1 2 8 16,-2 1-9-16,1 2 1 0,2 0-5 15,-1 0 4-15,3-2-1 0,-4 2-4 16,4-2 0-16,-1-1 3 0,1 1-3 16,0 0 2-16,-2 0 0 0,1-1-2 15,0 1 3-15,0-1-5 0,-1-1 3 16,0-2-1-16,2-1 0 0,-3 0-2 0,2-1 0 15,2-2 2-15,-1 0-3 0,-2-2 1 16,2 0 0-16,-4-1 1 0,-1-2 1 16,2 1-2-16,0-2 0 15,-2 0 1-15,0 0 1 0,0-3-2 0,0 2 0 16,1-1 1-16,-1 0 0 0,0 0-1 15,0-2 0-15,0-1 1 0,0-1 2 16,0 0-3-16,0-1-2 0,0 0 5 16,0 0 1-16,0 0-1 0,0 0 1 15,0 0 0-15,0 0 4 0,0 0-6 0,0 0-2 16,0 0 0-16,0 0 2 0,0 0-3 15,0 0 0-15,0-2 1 0,-1-2-2 16,-1 1-11-16,2-1-9 0,0-2-18 16,0-2-18-16,0-2-37 0,2-6-142 15</inkml:trace>
  <inkml:trace contextRef="#ctx0" brushRef="#br0" timeOffset="-187488.89">10986 2162 3 0,'-6'-2'38'0,"1"1"8"0,2-1-8 15,-3 0 12-15,4 1-3 0,0-1-11 16,2 0-10-16,0 1-4 15,-1-1-5-15,1 0 0 0,-2 1 1 0,2 0-1 16,0 0-2-16,0 1 3 0,0 0-1 16,0 0 0-16,0 0-2 0,0 0 1 15,0-1 1-15,-1 1-5 0,-1-1-1 16,2 1 2-16,0 0-1 0,0 0-4 15,0 0-2-15,0 0 1 0,0 0-7 0,0 0-1 16,0 2 1-16,6 3 5 0,4 0 1 16,2 1-3-16,1 1 2 15,1-2 2-15,1 3 3 0,2 2-7 0,2 0 5 16,-2 3 0-16,1-2 2 0,1 3-6 15,1-2-2-15,0 3 3 0,0 0-2 16,2 1-2-16,-2-1 2 0,2-2 1 16,1 0-1-16,-3-2-3 0,2 1 1 15,-3-1-1-15,-1-1 2 0,-1-1-2 16,-4-1 0-16,-2-1 2 0,-4 0-2 0,-2-1 0 15,-2-1-1-15,3 0 3 0,-4-2-1 16,1 2-2-16,-1-3 1 0,1 0 3 16,-2 0-3-16,2-1 0 0,-1 0 1 15,-1-1 1-15,2 2-1 0,-1-1-1 16,0-1 1-16,-2 0 2 0,0 0-1 15,0 0-1-15,0 0 3 0,0 0-1 16,0 0 1-16,0 0-4 0,0 0 0 16,-2 0 0-16,2 0 1 0,-2-1-1 15,1 1 0-15,-1-2 1 0,1 2-1 0,-1 0-1 16,1 0 0-16,-1-1 2 0,1 0-1 15,-1 1-1-15,2 0 1 0,-1 0 0 16,1 0 0-16,-2 0 0 0,2 0 0 16,-2 0 1-16,-1 0 0 0,3-2-2 15,-1 2 1-15,-1-1 1 0,-1 1 0 0,3-1-2 16,-3 1 1-16,0-1 0 15,1 1 1-15,-1 0-3 0,0 0 1 16,-2 0 2-16,1 1-1 0,-1 3-1 16,-3 2 1-16,-1 2 0 0,-3 2 1 15,-5 2-2-15,0 1 1 0,-5 2 1 0,0 2-1 16,-3 1 0-16,1 0-1 0,0 0 2 15,1-1 0-15,4 0-1 0,4-1 0 16,1-1 0-16,5-4 1 0,3 1-2 16,-1-4 0-16,4-1 2 0,0 0-1 15,0-1-1-15,3 0 1 0,-3-1 1 0,1 2 0 16,2-4-1-16,0 2 0 15,-1-1 2-15,1 0 0 0,-2-1-2 16,-1-2 0-16,3 1 1 0,0 0 0 16,-1 0-2-16,1-1 1 0,0-1 2 0,0 0-2 15,0 0-1-15,0 0 1 0,0 0 2 16,0 0-2-16,0 0-1 0,6-1-1 15,2-5 0-15,4-1-12 0,0-2-26 16,5 0-30-16,0-4-47 0,1-5-251 16</inkml:trace>
  <inkml:trace contextRef="#ctx0" brushRef="#br0" timeOffset="-186503.84">11417 2088 25 0,'-3'-3'27'0,"3"-2"2"15,-3 2 1-15,3-1 2 0,0 1 1 16,0 0 1-16,-2 0 2 0,0 1-4 15,2 1-5-15,0 1-6 0,0 0-1 16,0 0 3-16,0 0 0 0,0-1-3 16,-1 0-2-16,1 1 1 0,0 0-2 15,0 0-6-15,-2 0-2 0,2 0-3 16,-1 0 1-16,-4 5 1 0,2 2 4 0,0-1 0 15,0 2-4-15,0 0 3 0,1 2-3 16,1 2 3-16,1-1-3 0,0 3-1 16,0 0 3-16,0 1-3 15,3 3 1-15,1 1-3 0,-2 2 2 0,3 1 0 16,-2 3 0-16,1 0 1 0,-1 3-3 15,-1 1 1-15,0 2 0 0,-2-1-5 16,0 2 2-16,0-1 0 0,0-2-2 16,1 1-1-16,1-1 2 0,1-3 0 15,-2-1-1-15,2 0 0 0,0-1-2 0,1-1 26 16,-1-3-25-16,-2 0 2 0,4 0 1 15,0-1 1-15,-2-1 13 0,1-3-15 16,4 0 1-16,-6-2-1 0,2-1-1 16,-2-2 7-16,1-5-5 0,-3-1 0 15,1-1-3-15,-1-1 0 0,0-2 2 0,0 0-2 16,0 0 2-16,0 0 1 15,2 0 3-15,1 0-4 0,-1 0-1 16,-1-3-1-16,2 1 2 0,-1 1 2 16,-2-1-3-16,0 2 0 0,0-1 2 0,0 1-1 15,0 0-3-15,0 0 1 0,0 0 3 16,0 0-2-16,0-1-1 0,0 1-1 15,0 0 2-15,0-2 1 0,0 1-3 16,0-1 0-16,0 2 1 0,0-1 1 16,0-1-1-16,0 0-2 0,0 1 0 0,0-1 0 15,0 2-12-15,0-2-17 0,3 2-14 16,3-1-30-16,2-4-42 15,0 0-198-15</inkml:trace>
  <inkml:trace contextRef="#ctx0" brushRef="#br0" timeOffset="-184319.72">11517 2387 24 0,'4'0'18'16,"-4"-3"53"-16,0 1-23 0,0 0-11 15,0 0-4-15,0 1-8 0,0 0-6 0,0 1-1 16,0-2 1-16,0 2 0 15,-2 0-3-15,2-1 0 0,0 0 3 16,0 0 0-16,0-1-8 0,0 0-3 16,0 1 3-16,2-1 1 0,-2 0 0 0,4 1-4 15,-2-1 0-15,2 1-2 0,1-1-2 16,1 0-2-16,0 2 2 0,2-3 0 15,3 1-2-15,0 1-2 0,1-1 3 16,1 1 1-16,4-2-4 0,0 1 3 16,3 0 1-16,-1-1 1 0,-1 3 1 15,2-4-1-15,1 4 5 0,2-2-1 16,-2 0-6-16,0 0 3 0,0 0 2 15,0 1-3-15,-1-1 1 0,0 1-3 16,5-1 1-16,-2 2 0 0,3 0-2 0,1 0-1 16,-4 0 2-16,0 0-2 0,-1-2-1 15,-4 0 1-15,3 2 0 0,-3 0 3 16,-1 0-4-16,-1 0 0 0,-4-1 0 15,1 0 1-15,2 0 0 0,1 0-1 16,-1-1 0-16,4 0 3 0,-1 0-1 0,-1 1 0 16,0-2 1-16,2 1-1 15,-4 1 0-15,3-2-2 0,-3 1 3 16,4 0-1-16,-2-1-1 0,0 1-1 15,0 0 2-15,0 1-1 0,0-1-1 0,-2-1 0 16,-2 1 1-16,-2-1 0 0,1 0-1 16,0 1 1-16,2-1 0 0,0 1-3 15,0-1 2-15,2 1 0 0,-1 2 1 16,-1-1 0-16,0 1-2 0,0 0 0 15,0 0 2-15,0 0 0 0,2 0-2 16,-4 0 1-16,-1 0 1 0,0 0 0 16,0-1-2-16,-1 1 1 0,0 0 0 15,2-1 1-15,1 1-2 0,-1-1 1 16,2 1 1-16,0-1 0 0,1 0-2 15,1 0 1-15,2-3 1 0,-2 2 1 0,1-1-4 16,-3 0 1-16,-3 0 4 0,-3 1-3 16,1 0 0-16,-3 1 0 0,0-1 0 15,-1 2 0-15,1 0 0 0,-3-2 0 16,2 2 0-16,-1 0 0 0,3-1 0 15,-1 1 0-15,2 0 0 0,-1 0 1 0,7-1-2 16,8 0 1-16,6-1 1 16,5 1 0-16,-4 1-2 0,-4 0 1 15,-4 0 1-15,0-1-1 0,-1 0-1 16,-2 1 1-16,-5-1 2 0,-4 1-2 0,-1 0-2 15,-7 0 3-15,1 0 1 0,-2 0 0 16,2 0-3-16,-1 0 2 0,2-1 0 16,0 1-1-16,2 0-2 0,1 0 2 15,3-1 2-15,1 1-2 0,-3-1-2 16,4 0 3-16,-4 1 0 0,-1 0-1 0,1 0-2 15,-5 0 3-15,3 0 0 0,2 0 0 16,-2-1-2-16,1 1 1 16,-3-2 2-16,-3-1 6 0,3 3-2 15,1-4-4-15,0 3 0 0,2-2-3 0,-1 1 0 16,3 0 1-16,0 1 2 0,4 1-2 15,7-1-2-15,4 1 4 0,0 0-2 16,2 0 0-16,-8 0 0 0,-2 0 0 16,-4 0 1-16,0 0-1 0,0 0-1 15,1 0 1-15,4 0 1 0,-2 0-1 0,0 0 0 16,0 0-1-16,0 0 3 0,0 0-2 15,0 0-1-15,0 0 0 0,1 0 3 16,1 1-2-16,1-1-1 16,1 0 1-16,-4 0 1 0,3 0-1 0,-3 0-1 15,-1 1 1-15,-4 1 1 0,-1 0-1 16,-4-2-1-16,-1 0 1 0,-1 1 1 15,1 1-1-15,0-1-1 0,0-1 1 16,2 2 1-16,1-2-1 0,0 2-1 16,4-2 1-16,1 0 2 0,1 1-3 0,8 1 1 15,5 0 0-15,3-2 1 0,-2 1-1 16,-7-1-1-16,-4 0 1 0,-2 0 1 15,-3 0-1-15,3 2-1 0,-1-2 1 16,1 0 2-16,-6 1-2 16,0-1-1-16,-6 0 0 0,1 0 3 0,-1 0 0 15,2 0-4-15,1 0 4 0,0 0-2 16,-1 0 0-16,0 0 0 0,0 0 0 15,2 0 1-15,0 0-1 0,-2 0 0 16,-2 0-1-16,1 0 2 0,0 0 1 16,-2 0-2-16,1 0 1 0,-1 0 6 0,0 0-1 15,0 0 0-15,0 0-3 0,0 0 0 16,0 0-1-16,0 0 0 0,0 0-2 15,0 0 1-15,0 0-1 0,0 0-1 16,0 0 2-16,0 0 0 0,0 0-1 16,0 0-1-16,0 0 0 0,0 0-1 15,-6 0-16-15,0 2-6 0,-1 3-2 16,1 2-9-16,0 0-21 0,1 0-57 15,-2-3-212-15</inkml:trace>
  <inkml:trace contextRef="#ctx0" brushRef="#br0" timeOffset="-168356.8">8735 3097 4 0,'0'0'24'0,"0"0"-10"15,0 0 0-15,0 0-14 0,0 0-2 16,0 0 2-16,0 0 0 0,0 0 2 0,0 0 1 15,0 0 0-15,0 0-1 0,-2 0-4 16,2 2 4-16,0-1-3 0,0-1 45 16,-3 0-25-16,1 0-3 15,2 0-1-15,-1 0-2 0,1 0 2 0,0 0-2 16,0 0-6-16,0 0 1 0,0 0-2 15,0 0-2-15,0 0-4 0,0 0-1 16,0 0 2-16,0 0 0 0,0 0-1 16,0 0 3-16,0 0-1 0,0 0 5 15,0 0 1-15,0 0-2 0,0 0 2 0,0-1-2 16,0 1 1-16,0-1 1 0,0 1-4 15,0 0-3-15,0 0-3 0,0-1 1 16,0 1 1-16,0 0 1 0,0 0-2 16,0 0-1-16,1 0 4 0,1 0-2 15,1 0-2-15,-1 0 4 0,2 0-1 16,-2 0-1-16,2 0 0 0,1-1 0 15,0-1 2-15,3 2-2 0,-2-2-1 16,0 2 1-16,0-2 1 0,0 1-1 16,1 1-2-16,0-1 2 0,-1-1 1 0,1 2-2 15,0-2 0-15,-2 2-1 0,0-1 5 16,1 1-7-16,-3-1 1 0,0 1 3 15,-1-1 0-15,2 1-1 0,-2 0-5 16,3 0 2-16,-1 0 0 0,1-1-1 16,-1-1 0-16,4 0 2 0,0 2-4 15,0 0-5-15,0 0-1 0,-1 0 5 16,-1-1 8-16,2 0-2 0,-2 0-3 15,-1 0 3-15,1 1 2 0,-3-1-5 16,0 1 5-16,-1 0 0 0,0 0 0 0,-1 0-1 16,1 0 0-16,-1 0 0 0,2 0 2 15,0 0-2-15,4 0-5 0,-3 0-7 16,1 0 7-16,3-2 0 0,-2 2 2 15,-1-2 4-15,1 1 0 0,-2-1-1 16,-1 1 0-16,1 1 1 0,-4 0 1 16,3 0-3-16,-3 0-4 0,1 0-1 15,-1 0-2-15,2 0 4 0,-1 0-3 16,1 0-6-16,-1 0 2 0,1 0-2 15,3 2 36-15,-2-1-12 0,1-1-15 16,-1 1 0-16,1-1 5 0,-3 0-5 0,2 0 2 16,0 0 2-16,0 0 0 0,1 0 1 15,0 0 1-15,-1 0-1 0,3 1 26 16,-1 0-19-16,-2 1-12 0,2-1 2 15,-2 0-1-15,2 0-3 0,-1-1 3 16,1 0-6-16,0 0-2 0,1 0 6 0,-2 0 1 16,4 0 4-16,0 0 52 15,-2 0-22-15,0 0-31 0,1 0-4 16,-3 0 6-16,2 0 0 0,-2 0 0 15,-1 0-1-15,-3 0-6 0,3 0-5 0,0 0-2 16,0 0 7-16,0 0-14 0,-1 2 8 16,4-2-1-16,-3 0 20 0,0 0 53 15,3 0-61-15,-4 0-8 0,-1 0 9 16,2 0 2-16,-1 0-1 0,1 0 1 15,-1 0-1-15,2 0-1 0,-2 0 1 0,6 0 1 16,-2 0-1-16,0 2 29 0,0-2-24 16,-1 0-12-16,1 1 2 15,-3 0 4-15,2-1 1 0,2 1-6 16,0 0 26-16,-1-1-19 0,0 0-2 0,-4 1-5 15,1-1-1-15,1 0 2 0,-1 1 0 16,2 0-11-16,-2-1 1 0,-1 1 8 16,2 0-4-16,-2-1 11 0,1 0-4 15,0 1 0-15,3-1 4 0,2 0 3 16,3 0 68-16,0 0-61 0,-5 0-9 0,-1 0 1 15,1 0-2-15,-3 0 0 16,2 0-2-16,-1 0 2 0,1 0 0 0,0 0 0 16,-4 0 0-16,-1 0 0 15,0 0 2-15,2 0-4 0,-1 0 1 0,1 0 0 16,-1 0 0-16,1 0-1 0,1 0 0 15,-1 0 3-15,4 0-1 0,5 0 1 16,-1 0 19-16,1 0-19 0,-3 0-1 16,0 0 0-16,-4 0 0 0,1 0 2 15,-3 0-4-15,-1 0 2 0,2 0 0 0,-1 0 2 16,-2 0-2-16,3 0 0 0,-1 0 1 15,-1 0 2-15,-1 0 0 0,3 0-1 16,0 0 4-16,3 0-3 0,4 0 1 16,1-1 20-16,3 0-11 0,-2-1-7 15,-1 1-8-15,-2 1 4 0,-1 0-1 16,0 0 0-16,-5-1-1 0,1 1-2 15,-2 0 2-15,-2 0-2 0,0 0 0 16,2 0 1-16,-1 0 2 0,2 0 0 16,-1 0-1-16,2 0-1 0,-4 0 3 15,7 0 0-15,0 0-4 0,4 0 4 0,3 0 8 16,-1 0-2-16,-3 0-8 0,-2 0 0 15,0 0 2-15,-2 0-2 16,-1 0 0-16,-2 0 0 0,1 0-1 0,-2 0 2 16,0 0-2-16,-2 0 0 0,1 0 2 15,-1 0-1-15,3 0-1 0,0 0 2 16,0 0-1-16,2 0 1 0,1 0-2 15,2 0 0-15,4 0 4 0,2 0-3 16,-4 0 0-16,-1 0-1 0,-3 0 1 16,-3 0 1-16,0 0-2 0,-1 0 1 0,0 0-1 15,1 0 0-15,-2 0 1 0,-1 0 0 16,2 0 1-16,2 0 1 15,-4 0-2-15,5 0 0 0,-3 0 0 16,-2 0 0-16,1-1 0 0,4 0 0 0,-1 1 0 16,6-1 0-16,-3 0 0 0,4 1 1 15,0 0-1-15,-3 0 1 0,-3 0-3 16,-1 0 0-16,-1 0 2 0,0 0 0 15,2 0 0-15,1 0 0 0,4 0 2 16,-1 0 0-16,-1 0-3 0,-2 0 3 0,-3 0-3 16,0 0 1-16,-1 0-1 0,2 0 6 15,-1 0-5-15,0 0 0 0,-1 0 0 16,1-2 1-16,0 2-1 15,-1-1 4-15,2 1-1 0,-1 0 0 0,5-1 2 16,0 1 7-16,-2-3-9 0,2 1-2 0,-7 1 1 16,4-1 2-16,0 2-5 15,-4 0 1-15,2-1 1 0,1 1 0 16,2-1-2-16,-2 1 1 0,4 0 1 15,5 0 0-15,1-1-2 0,-4 0 30 0,3 1-22 16,-9 0-14-16,0 0 5 0,-3 0 3 16,4 0 0-16,-2 0-2 0,0 0 2 15,0 0-1-15,0 0 0 0,0 0 2 16,2 0-4-16,-2 0 2 0,0 0 3 15,-1 0-3-15,-1 0-1 0,1 0 1 0,-1 0 1 16,1 0-1-16,-1 0-3 0,1 0 6 16,-1 0-3-16,1 0 2 15,0-1-2-15,1 1-1 0,-2 0 2 16,4 0-1-16,-4 0-1 0,3-1 1 0,2 1 1 15,0 0-1-15,-1-2 1 0,1 2-3 16,-3 0 3-16,-2 0-1 0,1 0-1 16,1 0 0-16,-1 0 1 0,-1 0 0 15,1 0-3-15,1 0 2 0,0 0 2 16,3 0-2-16,5 0 1 0,9 0 1 15,0 0 25-15,2 0-28 0,-6 0 1 0,-9 0 2 16,1 0 0-16,-5 2-1 16,0-2 0-16,-1 0 0 0,-1 0 0 15,-1 0 0-15,0 0 0 0,0 0 1 16,0 0 0-16,0 0 0 0,0 0-3 0,3 0 3 15,-1 0-2-15,1 0 1 0,0 0 0 16,2 0 0-16,-2 0 1 0,0 0 0 16,2 0-1-16,-2 0 0 0,-2 0 1 15,2 0-1-15,-1 0 0 0,-2 0 0 16,0 0 0-16,2 0 1 0,-2 0-2 0,0 0 0 15,0 0 0-15,0 0 0 0,1 0 1 16,2 0-1-16,-1 0 0 16,-1 0-9-16,1 0-11 0,-1 1-11 15,2 0-26-15,-1-1-30 0</inkml:trace>
  <inkml:trace contextRef="#ctx0" brushRef="#br0" timeOffset="-161200.39">7966 3769 4 0,'1'-2'76'0,"-1"-1"-17"0,0 1-33 15,0-2 7-15,0 3-3 0,0-1-2 16,0 0-3-16,-1 2-14 0,-1 0 0 16,1 0 2-16,-3-1 1 0,3 1-4 15,-1 0 3-15,-1-2 2 0,3 2-2 16,-3 0 2-16,2-1-1 0,-3 0-5 15,3 0 1-15,-1 0-6 0,-1 0 5 16,-1 0-6-16,2 1 1 0,-3 0-2 16,2 0-1-16,0 0 2 0,2 0-3 15,-2 0 1-15,-1 0-1 0,3 0 1 0,-4 0 1 16,4 0-2-16,1 0 1 0,-2 0 1 15,-1 0 3-15,2 0-5 0,1 0 4 16,-2 0 3-16,0 0 0 0,2 0-1 16,0 0-1-16,0 0 3 0,0 0-5 15,0 0 0-15,0 0 0 0,0 0-1 0,0 0 0 16,0 0-3-16,0 0-1 15,4 0 4-15,2 0 2 0,3 0 2 16,2 0-3-16,1 0 1 0,2-2-1 16,0-1-2-16,3-1 1 0,3 1 4 0,-1-1 1 15,4 2 0-15,-3 2-5 0,2-2 1 16,0 2-1-16,-2 0-2 0,-1 0 1 16,-1 0 2-16,-1 0-1 0,-3 0-3 15,5 0 1-15,-2 2 1 0,3-2-3 16,2 3 2-16,1-2 1 0,-1 0 0 0,2 0-1 15,3-1 0-15,-2 0 0 0,-1 0 2 16,1 0-1-16,-1 0-3 16,-3 0 3-16,-4 0 0 0,0 0-1 15,-4 0-1-15,-2 0 2 0,-1 0 0 0,0 0-1 16,-1 0-1-16,0 1 1 0,2 0 2 15,2-1-2-15,-1 0-1 0,2 0 1 16,3 0 1-16,0 0-1 0,3 0 0 16,0 0 0-16,-1 0 1 0,0 0-1 15,-2 0-1-15,0 0 1 0,-2 0 1 16,2 0-1-16,-3 0 0 0,-3 0 0 0,0 0 1 15,-2 0-1-15,2 0-1 0,1 0 1 16,-1 0 2-16,2 0-3 16,-1 0 0-16,5 0 2 0,10-1 1 15,4-2-1-15,6 0-2 0,-2 0 1 0,-1 0 1 16,-2 2-1-16,-5-2-1 0,1 2 1 15,-1-1 1-15,-1 1 0 0,-1 0-2 16,-2 1 1-16,0 0 1 0,-4 0-1 16,-2 0-1-16,-5 0 1 0,1 0 1 15,-4 0-1-15,-1 0-1 0,-2 0 1 0,2 0 1 16,0 0-1-16,6 0-1 0,-4 0 1 15,6 0 1-15,4 0-1 0,3 0 0 16,5 0 1-16,0 0-2 16,-3 0 1-16,-5 0 1 0,0-1-1 0,-4-1-1 15,1 0 1-15,1 1 1 0,-1-2-1 16,7 2 0-16,-1-1 0 0,2 0-1 15,-2 1 1-15,-1-1 2 0,1 1-3 16,-3-2 0-16,2 3 2 0,1-2 0 16,-3 2-1-16,5-1-1 0,-2 1 2 0,1 0 0 15,0 0-1-15,-2 0-1 0,3 0 1 16,0 0 1-16,-2 0-1 0,2 0-1 15,1 0 1-15,-3 0 2 0,2 0-3 16,0 0 0-16,-5 0 2 0,0 0 1 16,-1 0-3-16,-1 0 0 0,-2 0 2 15,-1 0 0-15,-1 0-1 0,-3 0-2 16,-1 0 3-16,-4 0 0 0,0 0-1 15,-3 0-2-15,0 0 3 0,-1 0-1 16,2 0 0-16,1 0-1 0,-2 0 2 0,3 0 0 16,1 0-2-16,-1 0 1 0,1 0 0 15,-2 0 2-15,1 0-3 0,-3-1 0 16,2 1 1-16,-2-2 1 0,0 2-1 15,2-1-1-15,-4 0 2 0,6 0 0 16,-6 0-2-16,5 0 0 0,-2 1 1 16,0-1 2-16,10-1-3 0,8-2 0 15,9-1 2-15,6 0 0 0,2 1-2 16,-2-1 0-16,-1 0 2 0,-2 2-1 15,-2-2 0-15,-1 0-1 0,-1 2 2 0,-1-1-1 16,2 2 0-16,-1-1-2 0,1-1 3 16,0 1 1-16,-2-1-4 0,-2 1 1 15,-1 1 2-15,-4-1 0 0,-1 3-1 16,-1 0-1-16,-2 0 1 0,2 0 1 15,-3 0-2-15,3 0 1 0,-1 0 0 16,1 0 1-16,-2 0-2 0,2 0 1 16,1 0 0-16,-3 0 1 0,1 0-2 15,-4 0 1-15,2 0 0 0,-3 1 1 16,-1-1-2-16,-1 0 1 0,1 2 1 15,0-2-1-15,0 0-1 0,1 0 1 0,-2 1 0 16,1 0 2-16,-1-1-4 0,-4 0 2 16,4 0 1-16,-4 0-1 0,3 1-1 15,0-1 1-15,-2 2 1 0,3-2-1 16,4 2-1-16,1-2 1 0,3 0 0 15,2 0 1-15,1 0-1 0,-1 0-1 0,1-2 1 16,-1 0 1-16,-2 2-2 16,0-1 1-16,-1 0 1 0,-2 1-1 15,0 0-1-15,-3 0 1 0,3 0 1 16,-3 0-1-16,0 0-1 0,1 1 1 0,-1 2 1 15,3-1-1-15,2 0-1 0,-1 1 1 16,4-2 0-16,0-1 1 0,-1 1-2 16,4-1 1-16,-1 0 1 0,0 0-1 15,0 0 0-15,0 0-1 0,-3 0 2 16,-1 0 0-16,-5 0-2 0,-1 0 0 0,0 0 2 15,0 0-1-15,2 0 0 16,1 1-1-16,-2 0 1 0,2 2 1 16,3-1-1-16,0-2-1 0,5 0 2 15,-1 0-1-15,0 0 0 0,1 0-1 0,1 0 2 16,-1 0-1-16,0 0 0 0,3 0-1 15,-2-3 2-15,2 1-1 0,0 1-1 16,3-1 1-16,-3 0 1 0,2 0-1 16,1 1 0-16,0 0-1 0,-2-4 2 15,0 5-1-15,-2-4-1 0,-2 3 1 0,-1 0 1 16,1-2-1-16,2 1 0 0,-3 0-1 15,3 2 2-15,1-4 0 16,0 3-3-16,4-1 2 0,-1 0 1 16,0 1-1-16,-1 0 0 0,-1 0-1 0,-1 0 2 15,-3-1-1-15,0 0-1 0,-2 0 1 16,-1 1 0-16,-2 0 1 0,-2-1-2 15,-1 2 1-15,0-1 0 0,2 0 1 16,-2 1-2-16,0-1 1 0,2 1 1 16,-2-2-1-16,0 1-1 0,0-1 1 0,0 0 1 15,-2 1-1-15,2 0-1 0,1 0 1 16,-1 0 0-16,-2 1 1 0,4 0-2 15,-2 0 0-15,3-2 3 16,-1 0-2-16,1 2-1 0,0 0 1 16,-2 0 1-16,-2 0-1 0,1 0-1 0,-2-1 1 15,-1 1 1-15,2 0-1 0,-2 0-1 16,0 0 1-16,0 0 1 0,1 0-1 15,1 0 0-15,-2 0-1 0,1 0 2 16,-1 0-1-16,5 0-1 0,-1 0 1 16,1 0 1-16,0 0 0 0,-4 0-3 0,-1 0 2 15,2 0 2-15,-1 0-2 0,-1 0-2 16,3 0 2-16,2 0 1 0,-2 0 0 15,1 0-2-15,3 0 0 16,-4 0 3-16,4 0-2 0,-1 0-1 0,-1 0 1 16,3 0 1-16,-4 0 0 0,6 0-2 15,-1 0 0-15,0 0 3 0,2 0-2 16,0 0 0-16,0-1 0 0,-2 1 0 15,-2-3 4-15,1 0-6 0,-2 1 5 16,1 1-1-16,-3 0 2 0,-1-1-2 0,2 2-1 16,-4 0 1-16,2-1 0 0,3 1-3 15,1 0 3-15,2 0-2 0,-1 0 2 16,1 0-2-16,2 0 2 0,-4 0 1 15,-2 0-2-15,-5 0 0 0,-6 0-1 16,-4 0 3-16,-4 0-1 0,0-1 2 16,0-1 4-16,0 2-6 0,-6-1-3 15,0 0-12-15,-8-1-16 0,-6-5-37 16,-10-10-111-16</inkml:trace>
  <inkml:trace contextRef="#ctx0" brushRef="#br0" timeOffset="-153910.97">11750 3024 6 0,'0'0'5'0,"0"0"80"0,0 0-30 16,0 0-39-16,0 0-1 0,0 0-2 0,0 0 1 16,0 0 8-16,0 0 0 15,0 0-2-15,0 0-4 0,0 0 1 16,0 0-5-16,0 0-2 0,0 0 4 15,0 0-1-15,0 0-4 0,0 0 1 0,0-2-2 16,0 2-1-16,0 0 2 0,0-1 1 16,0 1-3-16,0 0-3 0,0 0-1 15,0 0 2-15,0 0-3 0,-2 0-2 16,2 0 0-16,0 0 1 0,0 0 0 15,0 0-2-15,0 0 0 0,0 0 1 16,0 0-2-16,0 0 0 0,0 0 3 0,0 0 0 16,5 0-1-16,0 0 2 15,-1 0-2-15,0 0 3 0,2 0-2 16,-3 0-2-16,1 0 1 0,3 0 0 15,-4 0 1-15,0-1-1 0,3 0-1 0,2 0 2 16,0-2 0-16,1 1-1 0,0-1 0 16,2 0 0-16,1-2 2 0,-1 4-4 15,-1-3 2-15,-1 1 0 0,0 2 2 16,-1 1-5-16,0 0 1 0,-1 0 2 15,1 0-2-15,-2 0-4 0,1 0 4 0,-1 0-1 16,-2 0-7-16,1 0 0 0,1 0 5 16,4 0 4-16,0-1 3 15,0-2-2-15,1 0 0 0,1 0 0 16,-1 0 0-16,-2 0 0 0,2 0 0 0,0-1 0 15,-2 2 2-15,-1 1-4 0,3 1 2 16,-7 0 0-16,3-2 0 0,-1 2 0 16,-1-1-1-16,-1 0 2 0,-1 1-1 15,0 0-2-15,4 0 1 0,-1-1 2 16,2-1 0-16,1-1 0 0,0-1-2 0,4 1 2 15,-1 0-1-15,0-1 0 0,2 1-1 16,-1-2 2-16,-1 2-1 0,-3 2 0 16,2-1-1-16,-3 0 1 15,0 1 1-15,1 1-2 0,-1 0 1 0,-2 0 0 16,2 0-1-16,0 0 1 0,-1-1-1 15,-2 0 1-15,1-1-2 0,-1 2 0 16,-1-1 2-16,0 1-5 0,0 0 4 16,1 0-1-16,1 0 1 0,3 0 2 15,1 0 0-15,0 0 0 0,-2-1-1 0,3 1 3 16,1-2-1-16,-1 0-3 0,3 0 4 15,0-1-1-15,0-1 1 0,-1 1-3 16,-1 2 0-16,-3 0 1 0,1 0-1 16,-3 1-1-16,-2 0 0 0,-2 0 1 15,2 0 1-15,-1 0-3 0,1 0 1 16,0 0 2-16,4 0 1 0,2 0-2 15,1 0 1-15,1-1 2 0,1-2-2 16,-2 0 0-16,-1 1-1 0,3 0 2 16,-3 1-2-16,0 0-2 0,-1 1 1 15,1 0 2-15,-1 0 1 0,-1-1-4 0,0 1 4 16,-1-1-2-16,-3 0 1 0,-1 1-4 15,-1 0 3-15,-1 0 2 0,1 0-2 16,0 0-2-16,2 0 2 0,4 0 3 16,2 0-1-16,4-1 0 0,-1-2 5 15,0 0-5-15,2 1-1 0,-4-2 1 16,-1 2 2-16,3 0 0 0,-5 1-3 15,1-2-2-15,-1 3 0 0,-1 0 3 16,-4 0-2-16,1 0-1 0,-2 0 1 16,0 0 0-16,0 0 0 0,2 0 0 0,0 0 0 15,2 0 1-15,4 0 1 0,0 2 6 16,0-1-3-16,0-1-4 0,1 2 0 15,4-2 0-15,1 0 20 0,0 0-19 16,1 0 0-16,-1 0-1 0,-1 1 0 16,-2 1-1-16,-5-2 0 0,5 2 1 15,0 0-2-15,0-1 2 0,1 0 0 16,-2-1-1-16,1 0 0 0,0 0 2 15,1 0 0-15,1 0-3 0,-2 0 2 16,0 0 1-16,3 0-1 0,-2 0-2 0,2 0 1 16,-4 0 2-16,1-1-1 0,-7 1-2 15,1 0 1-15,-3 0 0 0,-1 0 1 16,4 0-2-16,-3 0 1 0,0 0 1 15,2 0-1-15,1-1 0 0,3-2 0 16,3 1 1-16,3 0 0 0,2-1 1 0,2-1-2 16,-1 2 1-16,1 0-1 15,-1 0 0-15,-2 2 0 0,1 0 1 16,-4 0-1-16,4 0-1 0,-5 2 1 15,0 1 1-15,-2 2 0 0,-1 1-2 0,-3-1-1 16,1 0 3-16,-1 0 0 0,0 0-2 16,-2 1 1-16,5-1 0 0,0 0 1 15,-1 1-1-15,3-4-1 0,2 0 3 16,1 0-2-16,1-2 1 0,0 0 1 15,0 0 11-15,0 0-8 0,-3 0-4 0,2 0 1 16,-6 0 4-16,-2 0 2 0,-3 0-8 16,-2 1 0-16,-3-1 1 15,0 0 0-15,0 0-1 0,0 1 0 16,0-1 3-16,0 0-1 0,0 0-2 0,0 0-7 15,0 0-14-15,-5 0-26 0,-2 0-52 16,-4 0-135-16</inkml:trace>
  <inkml:trace contextRef="#ctx0" brushRef="#br0" timeOffset="-152322.89">11786 3044 74 0,'0'0'39'0,"0"0"-23"0,0 0 3 16,0 0 4-16,0 0-4 0,0 0 6 0,0 0 0 15,0 0-6-15,0 0-2 0,0 0-3 16,0 0-7-16,0 0-5 0,0 0 3 16,0 0-2-16,0 0 2 0,0 0-3 15,0 0 3-15,0 0-4 0,0 0 3 16,0 0-3-16,0 0 2 0,0 0 4 0,0 0-1 15,0-1 1-15,-2 0 2 0,2-1 2 16,-3 0-8-16,1 1 0 0,2-3 1 16,-1 3 2-16,-1-1-2 15,2 0-4-15,0-2 4 0,-1-1 0 0,1 0-1 16,0 0 0-16,0-3 2 0,0 1-3 15,0-4 0-15,4-1 0 0,1 0 1 16,-2 0 2-16,0-4-2 0,-1 1 0 16,3 0 1-16,-4 1 2 0,2 3-2 15,0 2 0-15,0 0 0 0,0 0-1 0,4 0-2 16,-3 0-1-16,1 0 2 0,1 0-4 15,2 1 4-15,1 0-2 0,-1 0-2 16,-2 0 4-16,0 1-4 0,1 2 2 16,-1 0 2-16,-2 2-1 15,4-1-2-15,-2 1-1 0,1-2 5 0,0 1-1 16,0 0-1-16,-1 0 2 0,2 1 2 15,-4 0 4-15,-1 3-4 0,0 0-1 16,0 0-1-16,-1 0 1 0,1 1-4 16,2 5 5-16,-2 3 3 0,2 1-6 15,2 0 0-15,1 3-1 0,1-1 1 0,1-1-1 16,0 0-1-16,1-1 0 0,-3 0 0 15,0-2 1-15,-2 1-1 0,-1-3-1 16,-2 3 4-16,1 0-1 16,-2 1-2-16,0 1 1 0,-1 1-1 0,1 1 2 15,-2-3-2-15,1-1 0 0,-1 1 1 16,2-3 0-16,1-1-2 0,-2-2 0 15,-1-3 2-15,2 0-2 0,-2-1 0 16,3 1-6-16,-1-1 0 0,-2 0-6 16,1 0-15-16,4-2-26 0,-5-3-37 0,0-1-92 15</inkml:trace>
  <inkml:trace contextRef="#ctx0" brushRef="#br0" timeOffset="-151153.81">12497 2893 80 0,'0'0'57'0,"0"0"-38"0,0 0 13 16,0 0-2-16,0 0-5 0,0 0-3 16,0 0-6-16,0-1 0 0,0 1-2 15,0-1-4-15,0 1-1 0,0 0 7 0,0 0 4 16,0 0-4-16,0 0-6 15,0 0 1-15,0 0 1 0,0 0-1 0,0 0-4 16,0 0 1-16,0 0-2 0,0 0 3 16,0 0 2-16,0-1-5 0,-1-1 0 15,1 1-4-15,0-2 1 0,0-3 3 16,0 0-1-16,0-2-4 0,1-4 2 15,4 0-2-15,3-1 3 0,-4-3-2 16,4 2 0-16,1-3 1 0,-1 0-2 16,0 0 0-16,0 0-1 0,3 4 0 0,-4-1 1 15,1 4-1-15,0 0 1 0,-2 5 0 16,-1 1 2-16,-1 0-2 15,1 3-1-15,-2 0-2 0,3 1 4 0,-1-1-1 16,0 1-2-16,-1 0 1 0,2 0 2 16,-1 0-2-16,3 0-1 0,1 2 1 15,0 3 2-15,-1-4-3 0,1 3 1 16,-1 0 0-16,-2 0 3 0,1 2-5 15,-4 1 4-15,1 1-1 0,3 2 1 16,-6 1-2-16,4 2 1 0,-1 1 1 16,-1-2 0-16,1 3-3 0,-1 0 2 15,-3-1-2-15,3 0 3 0,0-1-1 0,-3 0-2 16,3-3 2-16,0-2 0 0,0-1-1 15,-1-1-2-15,-1-1 2 0,4-2 1 16,-3-1-4-16,2-2-11 0,1 0-11 16,1 0-27-16,0-1-33 0,-1-5-100 15</inkml:trace>
  <inkml:trace contextRef="#ctx0" brushRef="#br0" timeOffset="-149921.75">13201 2839 0 0,'0'3'2'0,"0"-2"0"0,0 0 34 16,0-1 79-16,0 0-72 0,0 0-1 0,0 0-5 15,-1 0-13-15,-1 0 0 0,0 0-4 16,1 0 3-16,1 0-1 15,0 0-5-15,0 0-5 0,0 0-1 16,0 0 1-16,0 0-1 0,0 0 0 0,0 0-2 16,0 0 2-16,0 0-3 0,0 0 1 15,0 0-1-15,0 0 1 0,0 0-2 16,0 0-3-16,0-4-4 0,0-1 0 15,0-2 0-15,3 0-1 0,5-3-1 16,1 1 4-16,0-3-2 0,2-3-2 0,-1 2 2 16,2-1 2-16,0 1-1 0,1-2-2 15,1 2 2-15,-3 1 2 0,1-1-2 16,-1 4 2-16,-2-1-1 0,-1 4 0 15,-2 1-1-15,0 3-1 0,0 0 0 16,1 1 2-16,-1 0-2 0,-5 1-1 16,4 0 1-16,-2 0 1 0,3 2-1 15,-1 2 0-15,1 2-1 0,2 0 3 16,-3 3-1-16,2 0 0 0,0 2-1 15,2 1 2-15,0 0 3 0,-1 2-1 0,-2 1-3 16,2-3 3-16,-3 2-2 0,-1-2-2 16,-1 0 1-16,0-1 1 0,1-2 0 15,0-2-3-15,-2-2 1 0,-1 1 1 16,2-4-1-16,-1-2-1 15,1 0-1-15,3 0-2 0,2 0-9 0,0 0-18 16,-1-4-21-16,0-2-32 0,-3-2-71 16</inkml:trace>
  <inkml:trace contextRef="#ctx0" brushRef="#br0" timeOffset="-148585.68">11857 2921 97 0,'0'-4'42'0,"0"3"-10"0,0-1 8 15,0 1-13-15,0 1-7 0,0 0-8 16,0-4-7-16,2 3-1 0,1-3 5 15,0 2 0-15,1-2 0 0,1 0 0 16,0-2 6-16,1-1-4 0,2-2-2 16,-1 0 4-16,1-1-6 0,1-1-2 15,1 2-1-15,-2-3 1 0,1 2-3 0,-1 1-3 16,-4 0 1-16,6 3 0 0,-4 1-4 15,-3 2-6-15,1-1-7 0,-4 4-11 16,0 0-3-16,0 0-9 0,0 0-24 16,0 3-3-16,-4 1-45 0</inkml:trace>
  <inkml:trace contextRef="#ctx0" brushRef="#br0" timeOffset="-148346.65">11855 2993 2 0,'7'-7'141'0,"-3"-3"-89"15,1-1-29-15,6-2 14 0,-3 0-6 0,2-4-10 16,1 3-4-16,-1 0-5 15,0 2-5-15,0 0-5 0,-3 2-2 16,1 2-3-16,0 0-3 0,-3 4-9 16,-2 0-20-16,0 3-22 0,-2 0-29 0,-1 1-42 15</inkml:trace>
  <inkml:trace contextRef="#ctx0" brushRef="#br0" timeOffset="-148125.65">11979 2940 0 0,'11'-13'123'0,"3"0"-19"16,2-1-83-16,-1 0 18 0,-1 1-3 15,0 3-24-15,-3 1-6 0,0 1-5 16,0 1-9-16,0 2-22 0,-4 0-40 0,0 0-80 16</inkml:trace>
  <inkml:trace contextRef="#ctx0" brushRef="#br0" timeOffset="-147371.6">12547 2767 0 0,'1'2'115'0,"-1"-2"-59"15,2 0-29-15,-2 0 10 0,0 0-4 16,0 0 0-16,0 0 0 0,0 0-7 16,0 0 1-16,0 0-9 0,0 0-4 15,0 0 0-15,0 0-2 0,0 0-4 0,0-4 1 16,0 1-5-16,6-2-3 15,2-1 4-15,1-2 1 0,4 0-4 16,-1-2-2-16,2 1 1 0,-3-2-2 16,1 3 1-16,-1 2-1 0,-2-1-5 15,-2 4-7-15,-4 2-18 0,1 0-5 0,-4 1-9 16,0 0-10-16,0 0-6 0,0 3-14 15,-1 0-43-15</inkml:trace>
  <inkml:trace contextRef="#ctx0" brushRef="#br0" timeOffset="-147157.59">12583 2775 12 0,'0'0'-4'15,"3"-1"205"-15,1-4-146 0,4-4-32 16,0 0 20-16,4-1-14 0,1-2-11 15,-1 1-2-15,4 2-7 0,-3-1-3 16,3 2-3-16,-5 1-1 0,-2 5-2 16,-4 1 0-16,-4 1-7 0,1 0-14 0,-2 0-9 15,0 5-4-15,-6 3-43 0,-2 0-57 16</inkml:trace>
  <inkml:trace contextRef="#ctx0" brushRef="#br0" timeOffset="-147012.58">12654 2862 224 0,'11'-3'38'0,"0"-6"-9"0,4-3 7 16,2-1-20-16,0-2 0 0,5 0-10 0,-3-1-5 16,2 2-2-16,-1 2-21 0,-1-2-44 15,-4 2-93-15</inkml:trace>
  <inkml:trace contextRef="#ctx0" brushRef="#br0" timeOffset="-146328.54">13259 2767 0 0,'4'3'6'0,"-4"-3"42"16,2 0 124-16,-2 0-130 0,0 0-4 15,0 0 6-15,4 0-10 0,-2-1-9 16,4-4-5-16,3-1-8 0,2 0-4 16,5-3 0-16,-2-1-3 0,4-1 0 15,1-1 0-15,0 0 2 0,-2 0-4 0,0 3 1 16,-3 0-1-16,-4 4-2 15,-2 3-2-15,-3 0-2 0,-2 2-10 16,-3 0-18-16,0 0-15 0,0 3-5 16,0 1-37-16,0-2-58 0</inkml:trace>
  <inkml:trace contextRef="#ctx0" brushRef="#br0" timeOffset="-146157.53">13398 2775 10 0,'0'4'9'15,"0"-4"194"-15,0 0-151 0,0 0-31 16,2 0 27-16,4-5-10 15,3-2-14-15,0-1-10 0,4-2-8 16,2 0-2-16,-1 0-4 0,3-1 0 0,-3 2-5 16,-1 2-13-16,-4 4-25 0,-3 0-56 15,-4 2-49-15</inkml:trace>
  <inkml:trace contextRef="#ctx0" brushRef="#br0" timeOffset="-146037.52">13463 2771 9 0,'17'-10'7'0,"2"-4"-9"0,4 0-2 16,-3-2 2-16</inkml:trace>
  <inkml:trace contextRef="#ctx0" brushRef="#br0" timeOffset="-141624.28">8352 6374 10 0,'0'3'107'0,"0"-3"-34"16,0 1-53-16,-2-1 5 0,1 0 7 15,1 0-6-15,-2 0-3 0,2 0-6 16,0 0-1-16,0 0-4 0,0-1 0 16,0 0 3-16,0 0 2 0,0 0 4 15,0 1 3-15,0-2-7 0,-2 0-3 16,2 1 0-16,0-1-3 0,0-1-4 15,0 0-1-15,0-2-4 0,0-1 3 16,0-1-1-16,0 2 1 0,0-2 1 16,0 2-2-16,0-3-1 0,0 2 4 0,0-3-1 15,-1 0-2-15,-1 0 0 0,2 0-2 16,0-3 1-16,0 1-2 0,-1 1 0 15,1-1 0-15,-2-1 1 0,2 2-2 16,0-3 1-16,0 0 4 0,0 2 0 16,0-2-1-16,0 1-2 0,0 0 5 15,0 0-1-15,0 0-5 0,0 1 4 16,0 1 0-16,0-1-3 0,0-1-2 15,0 0 1-15,2-2 1 0,2-1 0 16,0 1-2-16,0-1 0 0,1 0 1 16,0-3 1-16,-2 1-2 0,1 0 0 0,1 0 1 15,1-1 2-15,-1 1-2 0,3 2 0 16,-2 1 3-16,3 2-1 0,-1 1-2 15,3-1 0-15,-2 1 3 0,0 1-5 16,2 2 1-16,-2-1 1 0,1 2 2 16,2 0-1-16,-4 0-2 0,4 1 2 0,-2-2 2 15,2 0-3-15,0-1 1 16,2 1 0-16,0 2 1 0,-1-1 2 15,1 1-5-15,1 2 4 0,2-1 1 16,-3 1-2-16,3-1 0 0,-1 5-1 0,-4 0 1 16,1 0-2-16,-3 0-2 0,1 5 2 15,0 1 0-15,-3 1 1 0,1 3-2 16,-1-1 1-16,0 3-2 0,-1 0 2 15,1 1-1-15,0 0 0 0,-2 1 3 16,2 0-1-16,-4 0-3 0,3 3 2 0,0 0 0 16,0 0 0-16,-1 2-2 0,2-1 2 15,-2 0 0-15,-2 1 1 16,1-1-3-16,1 1 1 0,0-1 2 15,-4 1-1-15,3 0-1 0,-4 3 0 0,1-1 0 16,-1-1 1-16,-1 0-1 0,0 0 0 16,0-1 2-16,2-1-1 0,-2 0-2 15,0-2 1-15,3 0 1 0,0 1 1 16,-1-3-3-16,2 3 1 0,-2-1 1 15,-1-1 0-15,1 1-2 0,0-2 1 0,-1 1 1 16,1-2-1-16,-2 2 0 0,0-2 0 16,0 0 0-16,1-2 2 0,1 1-4 15,-1 2 2-15,1 5 1 16,-2 0 0-16,1 0 0 0,-1-5-2 0,3-3 1 15,2-1 1-15,-3 2-1 0,1 0-1 16,0 1 2-16,-2-2 0 0,4 3-2 16,1 4 1-16,0 3 1 0,-1-3 2 15,-2-2-5-15,-1-4 1 0,2-1 3 16,0 2-1-16,0 0-2 0,1-1 0 0,1 1 2 15,2 4 0-15,0 0-2 0,-1-1 1 16,-4-3 1-16,4-3-1 0,-3-1-1 16,4 0 1-16,1 2 1 0,2 3-3 15,2-1 3-15,0 1 0 0,-3-3-1 16,-2-2-2-16,-4-1 4 0,1-1-2 15,3 1-2-15,-2-2 2 0,2 1 2 16,1 2-3-16,0-1 2 0,2-2-3 16,-5-1 4-16,7-4-4 0,-4-1 3 15,2 0-1-15,1 0 0 0,1 0-2 16,1 0 2-16,1 0 0 0,-1 0 0 0,-2-4-1 15,-1-2 2-15,-1 0-1 0,-1-2 0 16,2-2 0-16,1 0 1 0,-1-1-1 16,-2 1-1-16,2-1 1 0,-3-1 1 15,-3 0 0-15,1 0-2 0,-3-3 1 16,3 3 1-16,0-2-1 0,-3 0-1 15,2-1 1-15,1 0 0 0,-3 1 0 16,3-3-2-16,-1-1 2 0,0 0 2 16,-1-2-2-16,0-1-1 0,0 0 0 15,-1 0 3-15,-3 0-2 0,3 0-1 0,-3 2 0 16,0 2 3-16,0 2-2 0,0-1-2 15,-3 0 2-15,0 2 0 0,0 0 0 16,0 1-3-16,0-1 3 16,1 1 1-16,1-2 0 0,-1 1-3 0,1 0 2 15,-1-1 0-15,2 1 0 0,0 0-1 16,0 1 0-16,0-1 1 0,0 0-1 15,0-1-2-15,0 0 3 0,-1 0-1 16,-1 0 1-16,-1 0 1 0,1-1-2 16,2 1 2-16,-3 0-1 0,3 0-1 0,-1-1 0 15,1 3 2-15,0-2-1 0,0 0-3 16,0 1 3-16,0-1 1 0,0 1-1 15,0 0-1-15,0-1 0 0,4-1 2 16,-2 0-1-16,1-2-2 0,-1 6 2 16,1-1 2-16,-2 4-2 0,1 2-2 0,-2-1 2 15,0 3 2-15,1 0-2 16,1 2-2-16,-2-2 2 0,1 1 1 15,-1 0-1-15,2-1-2 0,0-4 2 16,-1 0 1-16,4-2-2 0,-4 0 0 0,4 0 0 16,-2 1 3-16,0 1-2 0,2-2-3 15,3-1 4-15,2-1 0 0,0-2-1 16,1 4-3-16,-5 4 2 0,-3 2 3 15,1 1-2-15,0-1-2 0,-1 2 2 16,-2-1 2-16,1 4-3 0,-2-2 0 0,1 1 1 16,1 0 1-16,-1 0-2 0,3-1-1 15,-1 2 2-15,3 0 1 16,0 0-2-16,3 0 2 0,1 0-1 15,0 0-1-15,3 0 1 0,1-1 2 0,1 0-2 16,-1 0-2-16,0 0 2 0,-1 1 1 16,-2 0-1-16,-4 0 1 0,-1 0-1 15,1 4-3-15,-7 3 2 0,1 1 3 16,1 1-2-16,-1 3-1 0,-1-1 1 15,2 3 2-15,-2-1-2 0,1 2-1 16,3-2 1-16,-3 2 1 0,4 2-1 0,-2 1-1 16,1 1 1-16,1 3 1 0,-2-2-1 15,2 0-2-15,-4 2 3 16,1-1 0-16,0 0 0 0,-2-3-2 15,1 2 1-15,-1-1-1 0,0-2 1 0,0 1 1 16,2-1 0-16,-2-2-3 0,0 0 2 16,4 2 1-16,-2-3-1 0,1 2-1 15,0 0 1-15,3-4 2 0,-3 3-2 16,2 0-1-16,0-1 1 0,-2 1 1 15,1-1-1-15,1 0 1 0,0 2 0 0,-1 0 0 16,1-2 1-16,0 0-1 0,-4 3 0 16,1-1-1-16,2 0 0 0,-2-2 5 15,1-2-5-15,-1 0 0 16,-2-1 0-16,1 1 0 0,-1-3 0 0,0 5-1 15,2-1 1-15,-1 1 2 0,2-2-1 16,0 0-4-16,1-1 4 0,0 3 0 16,1 1-1-16,1 0 0 0,-1-4-1 15,2 0 2-15,0 3-1 0,-1-2-1 16,0 0 2-16,0 1 0 0,0 1-2 0,1 1 0 15,-1 2 2-15,2-1 2 0,-2-4-4 16,0-1-1-16,0 0 3 0,2-1 1 16,1 0-2-16,1-2-2 0,2 0 3 15,0-3 2-15,-1 0-3 0,2-2-1 16,-4 1 2-16,0-3 0 0,1 0-2 15,2 1 1-15,2-1 0 0,5 0 2 16,-1-1 0-16,-2 0-3 0,-1 0 2 16,-4-4 1-16,-5 2-2 0,-1-2-1 15,-2 3 2-15,0-1-2 0,3-2 1 0,0-2 2 16,1 0-3-16,-1-1 4 0,2-2-3 15,1-1-2-15,3-2 2 0,1 0 2 16,-1-2-2-16,0-2-3 0,1 2 4 16,-2-3 1-16,0 0-2 0,-2 3-2 15,-4 0 2-15,-2 1 2 0,0 1-2 16,-2-2-2-16,1 0 4 0,-1 1-1 15,1-2-2-15,0 0 1 0,-2 1 1 16,0-1 0-16,0 0-1 0,0-1-1 16,0 0 2-16,0-3 0 0,0 1-2 0,0 0 0 15,0 0 1-15,0 0 2 0,0-1-3 16,0-1-1-16,0 2 3 0,-2 0 0 15,-1 1-2-15,-2 1 0 0,-1 1 3 16,0-2-1-16,0 3-2 16,-1-4 0-16,3 3 2 0,-2-2 0 0,1 2-3 15,0 0 1-15,4-2 1 0,-2-1 0 16,1 1-4-16,0 0 0 0,-1 3 4 15,2 3 1-15,-2 0-2 0,3 3 0 16,-2 0 2-16,-2-2 0 0,2-1-2 16,-1 2 0-16,1-4 2 0,1 1 0 0,1-2-2 15,0 0 0-15,0-4 2 0,0-2 0 16,0 2-3-16,3 1 1 0,0 3 2 15,-1 2-1-15,1 1 0 0,0 0-1 16,3 3 1-16,-1 0 0 0,1-1-2 16,-2 3 1-16,3-2 1 0,0 1 1 0,3-4-2 15,-3 2 0-15,1 0 2 16,-2 3-1-16,-1 0-1 0,1 0 1 15,4 1 1-15,0-2 0 0,1 0-3 16,3-1 1-16,0 1 2 0,2-2-1 0,-2 2-1 16,0 3 0-16,-2-3 3 0,-1 3-2 15,0 2-1-15,-4 0 0 0,0 2 2 16,2 0 0-16,0 0-2 0,-3 0 1 15,5 0 1-15,0 2 0 0,2 3-2 16,1 0 2-16,1 1 1 0,4 0-1 0,-2 0-1 16,3 1 0-16,-3 4 1 0,1-1-1 15,-2 2 0-15,-2 2 0 16,0 1 0-16,-5 1 1 0,0 2-1 15,-1 1-1-15,-3 1 3 0,-2 1-2 0,-3 0 0 16,0-1 1-16,0 1 1 0,-3-1-1 16,1-2-2-16,-1-2 0 0,2 1 3 15,-2 0-1-15,1-1-2 0,0 1 0 16,1 0 2-16,1 2 0 0,0 4-2 15,-2 1 0-15,2 3 2 0,0-1-2 0,-1 1 3 16,1 3-3-16,0 0 0 16,0 4 2-16,0-2-2 0,0-1 3 0,0 1 0 15,8-1 7-15,1 1-9 16,2 0 0-16,0-1 5 0,-2 1-3 0,2-1-1 15,1-4 1-15,4-3 0 0,1-4-2 16,6-9-1-16,3-4 0 0,8-7-1 16,10-9-5-16,5-11-8 0,10-9-13 15,8-6-30-15,3-6-54 0,0-5-216 16</inkml:trace>
  <inkml:trace contextRef="#ctx0" brushRef="#br0" timeOffset="-139242.15">12302 6158 2 0,'0'0'166'15,"0"2"-121"-15,0-2-26 0,0 1 17 0,-2 1-12 16,2-2-13-16,-1 0 7 0,1 0 2 15,0 0-4-15,0 0 2 0,0 0-2 16,0 0 1-16,0 0 4 0,0 0 3 16,0 0-4-16,0 0 0 0,0 0-9 15,0 0-5-15,0 0-3 0,0 0-3 0,-2-3 4 16,2 2-2-16,0-2 0 0,0 0-3 15,0-1 3-15,0 0 1 0,0-3-3 16,0 1-2-16,0-2 4 16,0 0 1-16,0-2-3 0,3 2 0 0,-1-2 3 15,0 2 1-15,-1-3 1 0,1 2 1 16,-1 0-3-16,2 0 4 0,-1 0-4 15,-1 0-3-15,-1 1 3 0,0 1 0 16,3 1-3-16,-1-1 0 0,0 1 0 16,1-1 1-16,0 1-1 0,1 1-1 0,0-2 1 15,-3 1 2-15,4-1-2 0,-4-1-1 16,2 2 2-16,-1 0 1 0,1 0 0 15,-1 0 0-15,-1 0 6 16,2 0-5-16,-3-1-2 0,3 2-2 0,-1 1 3 16,1 0 1-16,-1-2-4 0,2-1 0 15,2-2 2-15,1-1 0 0,0 1-2 16,0 2-1-16,-3-1 4 0,1 1-1 15,1 1-1-15,-1-1-1 0,-4-1 2 16,4 1 0-16,-2 2-1 0,0 0 0 0,-1 1 2 16,-1 2 1-16,-1-1-3 0,3 1-1 15,-1-1 2-15,-1 0 1 0,4-4-3 16,0 0 0-16,-1 1 2 0,1 0 0 15,1 1-1-15,0-1-1 0,1-1 2 16,-3 0-2-16,2 0 1 0,-1-1 2 16,0 2-2-16,-1 1 4 0,-2 0-3 15,3 2-1-15,-4-1 2 0,2 2 1 16,0 2-2-16,-3 0-2 0,0-1 2 15,0 1 0-15,2 0-2 0,3-2 0 0,-2 2 2 16,3-1-1-16,0-2 0 0,2 0 1 16,0 0-2-16,-1-1 4 0,1 2-1 15,0 0-2-15,1 1 2 0,-1-1 0 16,0-1 1-16,4 2 1 0,-4-1-1 15,0 2 0-15,-1 0-3 0,1 0 0 16,-2 0 2-16,-1 0-1 0,3 0-1 16,-2 2 0-16,2 1 0 0,-1 0 1 15,3 1-1-15,-1-1 0 0,-1 1 3 16,1 2-2-16,0-2 0 0,1 3 0 15,-1-2 4-15,0 2-2 0,-1 0-4 0,-2 1 3 16,2 2 1-16,-3-2-2 0,-2 2-1 16,1 0 1-16,1 0 1 0,-2 0-1 15,2-1-2-15,-1 3 1 0,1-4 3 16,0 2-3-16,-2 0 0 0,0-1 0 15,0-1 1-15,2 2-2 0,1-1 2 16,0 0-1-16,2 1-1 0,-2 0 2 16,-1 0-1-16,1-2-1 0,-2 2 2 15,3 3 0-15,-3-2-1 0,1 0 0 16,1 1 1-16,-1-2 0 0,-2-2-2 0,3 3 0 15,0 2 2-15,2 2 0 0,0 0-1 16,1 3 3-16,-4-5-2 0,-2-2 1 16,0 0-3-16,0-1 1 0,-1-2 2 15,1 0 0-15,-2-2-3 0,1 0 0 16,-2-1 2-16,3 0 0 0,-2 0-2 0,1-2 1 15,0-1 1-15,1-1 0 16,-3 1-2-16,0-2 1 0,1 0 2 16,-1 0 5-16,0 0 0 0,0 0 1 15,0 0-1-15,0-3-2 0,0 1-4 0,-1 0 0 16,-2 1-1-16,3 1 2 0,-2-1-3 15,0 0 1-15,2 1 2 0,0 0 0 16,-1 0-4-16,1 0 0 0,-2 0 1 16,1 3 0-16,1 1 2 0,0-3-3 15,0 1 2-15,0-2-2 0,0 0-4 0,0 0-8 16,0 0-5-16,1-3-5 0,6-3-13 15,-1-4-8-15,3-2-18 16,-6-4-73-16,2-3-216 0</inkml:trace>
  <inkml:trace contextRef="#ctx0" brushRef="#br0" timeOffset="-138299.08">13105 6131 26 0,'3'0'190'0,"-3"-1"-100"16,0 1-48-16,0 0 14 0,0 0-13 16,0 0-4-16,0 0-6 0,0 0-8 15,0 0-16-15,0 0-4 0,0 2-4 16,0 1-1-16,0-1 0 0,0 1 0 0,6-1-1 15,1-2-2-15,-1 1-8 16,5-1-12-16,-2 0-25 0,2 0-37 16,-4 0-80-16</inkml:trace>
  <inkml:trace contextRef="#ctx0" brushRef="#br0" timeOffset="-138104.08">13327 6129 84 0,'0'-1'249'0,"0"1"-213"0,0 0-6 0,0 0 5 15,0 0-20-15,0 0-4 16,0 0-6-16,0-1-5 0,0 1-3 16,3 0-4-16,1 0-14 0,3 0-7 0,-3 0-4 15,4 0-18-15,-2-3-16 0,0 2-8 16,2-2-5-16,-2-1 2 0</inkml:trace>
  <inkml:trace contextRef="#ctx0" brushRef="#br0" timeOffset="-137883.06">13327 6129 8 0,'79'-25'5'0,"-78"25"114"0,1 0-43 16,-1 0-41-16,1 0-7 0,0 0-16 15,-1 0 2-15,2 0 1 16,2 0-7-16,-4-4 0 0,6 2-3 0,-6 0 0 16,4 1-4-16,-2 1 1 0,0 0 2 15,2 0 0-15,-2 0 3 0,0 0-3 16,0 0-3-16,-3 0 1 0,2 0-4 15,-2 0 4-15,1 0 1 0,-1 0 1 16,0 1 8-16,0 3-2 0,0-1-6 0,0-1-4 16,0-1-2-16,0 2-5 0,0-2-21 15,3 0-44-15,3-1-70 0</inkml:trace>
  <inkml:trace contextRef="#ctx0" brushRef="#br0" timeOffset="-136479.98">13581 6128 4 0,'0'0'6'0,"2"0"-6"0,1 0 6 0,-3 0 93 15,0 0-59-15,0 0-11 16,0 0 8-16,0 0-4 0,0 0 8 16,0 0-6-16,0 0-10 0,0 0-1 15,0 0-2-15,0 0-2 0,0 0-5 0,0 0-7 16,0 0-3-16,0 0 1 0,0 0 2 15,0 0-5-15,0 0-3 0,0-4 0 16,0 2 1-16,0-2 0 0,0-2-3 16,0 2 2-16,0 0 2 0,0-3-2 15,1-2 0-15,2 0-1 0,0-2 2 0,2-1 0 16,0 3-2-16,-2 1 0 0,1 0 2 15,1 0 0-15,-2 0-1 16,0 1-1-16,0 0 3 0,-3 1-1 16,2-1-1-16,1-2 1 0,-1-2 0 0,1 0 0 15,0-2-1-15,1 2-1 0,-2-2 4 16,6 0-2-16,-7 0-4 0,4 0 2 15,0 2 2-15,-4-1 1 0,1 2-4 16,2 2 2-16,-2 0 2 0,1 1-1 16,-1-1-2-16,1 2-1 0,-2 0 5 15,1 0-2-15,1 1-2 0,2-1 3 0,-4 0 0 16,4 0 0-16,-1-1-1 0,1 1 0 15,0-2 1-15,-1 2 1 16,3-2-2-16,-1 1 0 0,-2-1-1 16,1 3 3-16,-2-2-1 0,-1 4 1 0,1 0 0 15,0 0 0-15,-2 1 1 0,4-3-1 16,0 1 1-16,-2-2-1 0,1 1-5 15,1 0 3-15,-2-1 2 0,2 2-2 16,0 0-1-16,-1 1-1 0,-1 0 4 16,-1 0-2-16,1 0-1 0,-2 1 0 0,1-1 2 15,1 1 0-15,-1 1 0 0,-1-1-1 16,2 1 3-16,2-1 1 0,1-2-3 15,2 1-1-15,1-1 5 16,1 0 0-16,-1-3-4 0,0 2 2 0,2 1 0 16,-5-1 0-16,0 2-5 0,-2 2 3 15,-3 0 1-15,-1 1-2 0,2 0 0 16,-2 0 0-16,0 3 4 0,3 4 2 15,-3 1 0-15,3 0-6 0,0 0 2 16,0-1-2-16,2-1-1 0,1 2 1 0,0-1 0 16,2 1 1-16,-2 0-2 0,2-1 0 15,0 0 3-15,-2 1-2 0,0-1-2 16,0 0 2-16,0 2 2 0,2-1-1 15,-2-2-1-15,0 1-1 0,-1 1 1 16,0-1 0-16,-2 1 0 0,0 0 0 16,2 2 1-16,-4-2-1 0,4 1-1 15,-4 0-2-15,4-2 3 0,-2 0 0 16,2 3-2-16,1-2 1 0,-1 3 1 15,2 1 0-15,1 1-2 0,0 2 1 0,1-1 13 16,0-1-9-16,-2-4-4 0,-1 1 0 16,0 2 1-16,0 0 3 0,-1 1-1 15,-2-1-4-15,2 2 3 0,-4 1-4 16,2 0 2-16,0 1 2 0,-3-3 0 15,4-1-1-15,-3 1-2 0,1-2 1 16,2-1 2-16,-2-2-1 0,1-3-3 16,-1-2 2-16,-2-1 2 0,1-2-2 15,-1 2 0-15,0 0 1 0,0 0 4 16,0 0-4-16,0 0 0 0,0-1 0 0,0 0 2 15,0 0-2-15,0-1-1 0,0 0-1 16,0 0-5-16,0-3-7 0,6-4-15 16,2-3-9-16,3-3-15 0,0-3-44 15,0 0-57-15,1-2-108 0</inkml:trace>
  <inkml:trace contextRef="#ctx0" brushRef="#br0" timeOffset="-135922.95">14324 6016 36 0,'1'0'279'15,"1"0"-202"-15,-2 0-55 0,1 0 13 16,-1 0 3-16,0 0 5 0,2 0-5 15,-2 0-18-15,0 0-14 16,1 0-5-16,2 1 0 0,4-1 0 0,-3 4 1 16,3-4-1-16,-1 0-14 0,1 0-16 15,1 0-20-15,3 0-24 0,-2-3-29 16,-2 1-99-16</inkml:trace>
  <inkml:trace contextRef="#ctx0" brushRef="#br0" timeOffset="-135746.93">14550 6010 53 0,'5'0'206'0,"-4"0"-132"0,2 0-50 16,-3 0 21-16,2 0-18 0,-1 0-8 0,-1 0 0 16,0 0 1-16,2 0-12 0,1 0-10 15,2 0 1-15,-2-2 1 0,3 1-6 16,2 0-20-16,-1 0-20 0,4-1-12 15,0-3-19-15,2 1-51 0</inkml:trace>
  <inkml:trace contextRef="#ctx0" brushRef="#br0" timeOffset="-135485.92">14696 5972 16 0,'1'1'22'0,"1"1"16"0,-2 0 187 0,0-2-168 15,0 2-9-15,0-2-7 0,0 0-21 16,0 2 4-16,0 0-9 0,0 2-6 16,0 0-8-16,0 0-1 0,0-3 0 15,0 1-7-15,3-2-13 0,3 0-22 16,0 0-21-16,0 0-17 0,2 0-10 15,-2 0 2-15,4-1 14 0,-1-1 58 0,-3 2 15 16,-1 0 5-16,-2 0 29 0,-3 0 20 16,0 0 30-16,0 0 18 0,0 0-16 15,0 0-28-15,0 0-13 0,-2 0-18 16,-1 0-1-16,0 0-12 0,2 0-7 15,1 0-5-15,0 0-1 0,0 0-15 16,0 0-24-16,0 0-20 0,4 0-9 16,6-5-76-16</inkml:trace>
  <inkml:trace contextRef="#ctx0" brushRef="#br0" timeOffset="-134407.86">14829 5997 8 0,'0'2'18'0,"0"-1"-11"0,0-1 1 16,0 0 135-16,0 0-92 0,0 0-29 16,0 0 3-16,0 0-8 0,0 0 8 15,0 0-2-15,0 0-10 0,0 0 6 0,0-2-1 16,0-1 0-16,0 0 0 0,0-2-4 15,2-1-2-15,-2 0-4 0,3-2 1 16,0 0-5-16,-2 0-2 0,4-2-1 16,-3-2 1-16,2-1 0 0,-2-1-2 15,4 1 1-15,-5 0 2 0,3 3-2 0,-3-1 2 16,2 2-1-16,0 0 8 0,2 0-2 15,0 0-5-15,-1-1 2 16,2-3 2-16,1 2-5 0,-1-1 0 16,0 0 0-16,2 2 0 0,-2 0-1 0,0-1-1 15,0 4-1-15,1-2 2 0,-1 2-1 16,-3 1 0-16,0-1 0 0,-1 3 1 15,-1-1 1-15,2-2-2 0,2 2 0 16,-2-2 2-16,-1 2-2 0,1 1 5 16,-2-2-1-16,1-1 1 0,2 3-2 0,1-2-1 15,-2 0-1-15,2 2 1 0,-1-1 0 16,0 0-2-16,-1 3-1 0,0-2 3 15,-2 2 0-15,1 2-3 16,-1-3 1-16,1 3 2 0,-2-2-2 0,1 2-1 16,4-1 1-16,-3 0 0 0,1 0 3 15,-2 0-1-15,6-1 0 0,-3-1 4 16,2 1-3-16,1-1-1 0,-1 1-1 15,2 0 3-15,-4-1-3 0,4 2-2 16,-2-1 1-16,0 1 2 0,1 1-1 0,0 0-1 16,-4 0-1-16,2 0 1 0,0 0 2 15,-2 3-3-15,1 1 2 0,1-1 0 16,-2-1 1-16,3 2-3 0,-1-2 1 15,0 1 2-15,1 0-1 0,2 0-1 16,3 0 0-16,-1 1 2 0,3-2 4 16,-2 2-6-16,-2 1 0 0,0-1 1 15,-1 3 0-15,0 1-1 0,-2-1 0 16,-1 3 2-16,-1-1-1 0,1 1-1 15,1 0 0-15,-1 1 2 0,1 0-1 0,-3 2-1 16,2-2 0-16,-1 1 3 0,-1 0-2 16,4 0-2-16,-3 1 1 0,3 1 0 15,0 0 2-15,1 0-2 0,1 0 1 16,-1-1 1-16,0 1 0 0,0-1-2 15,-1 0-1-15,3-1 3 0,-4 2 1 16,0 1-2-16,-4-1-1 0,1 0 4 16,-2 0-1-16,-1-1 2 0,0 0-2 15,0 1 3-15,0 0-1 0,0 0-3 16,0-1 1-16,0 1 2 0,-1-4-2 15,-1 0-1-15,1 0-1 0,-1-1 2 0,2-2-3 16,-2-1 0-16,2-2 0 0,-1 0 2 16,-1 1 0-16,2 0-2 0,0 2 0 15,0-2 2-15,-1 0-1 0,-1-1-2 16,2-3 0-16,-1 0-1 0,1-1-8 15,0 0-12-15,3-1-13 0,5-8-21 16,-1-5-62-16,1-4-218 0</inkml:trace>
  <inkml:trace contextRef="#ctx0" brushRef="#br0" timeOffset="-131859.72">8142 6346 68 0,'0'0'18'0,"3"0"24"0,-3 0 66 16,4 0-65-16,-3-2-7 0,1 1 2 15,-2-1-10-15,1 2-13 0,-1-1-6 16,2 0-1-16,1 0-2 0,-2-2-5 0,6 2 1 16,-1-1 0-16,0 0-2 0,0 0 3 15,2 2 0-15,0 0 4 16,0 0-4-16,1 0 7 0,5 0 2 15,0 0-1-15,1-1 3 0,4 0-9 0,1-1-2 16,2 1-1-16,-2-1 0 0,3 1-1 16,-3 1 0-16,2-2 0 0,1 1-1 15,0 0 0-15,1-2 2 0,-1 2 0 16,-1-1-3-16,-4 0 1 0,1-1 1 15,1 1 0-15,3-2-1 0,4-1 5 0,2 1 9 16,2-3-10-16,-5 3-3 0,1-1 0 16,-1 1 1-16,-3 1 0 15,1 0-1-15,2 1 1 0,0-1-1 0,2 0 1 16,-1 0-2-16,-3 2-1 15,0-1 3-15,-1 2-1 0,0 0-2 0,-1-2 1 16,1 1 2-16,-1 1-2 0,-2 0 0 16,-1 0 0-16,-1 0-1 0,-1 0 1 15,-1-1 0-15,-4 0 0 0,-1 0 1 16,0 0 0-16,0 1-1 0,0 0-1 15,3 0 2-15,4-2 0 0,7 0-2 0,4-1 11 16,2-1-8-16,-4 2-2 0,-1 1 1 16,-7 0-1-16,1 1-1 0,-1-1 2 15,-2 1-2-15,0 0 2 16,-2 0-2-16,2-2 1 0,-1 0 1 0,-1-1-3 15,-2 2 4-15,1-1-2 0,3 1-1 16,-3 0 0-16,6 0 2 0,-2-1 0 16,2 0-2-16,-1-1 1 0,3 1 1 15,-1 0-2-15,1 1 2 0,-3 0-2 16,3-2 1-16,-4 0 1 0,2 2-2 0,-1-2 2 15,-1 1-1-15,-5-1 2 0,2 1-2 16,-1 1-2-16,-4-3 4 0,4 3-1 16,0-1-2-16,3 0 1 15,1-1 0-15,2 2 1 0,5-2-1 0,-5 3-1 16,4 0 2-16,-3 0 0 0,3 0-3 15,-3 0 3-15,1 0 0 0,-2 0-1 16,-1 0 0-16,-1 0 0 0,2 0 1 16,-2 0 0-16,0 0-2 0,-1 0 1 15,0 0 1-15,0 0-1 0,-1 4-1 0,1-2 1 16,-3-1 1-16,1 1-1 0,2-1 0 15,0 1 0-15,2-2 0 0,3 0 1 16,-1 0-1-16,1 0-1 0,0 0 3 16,-2 0-1-16,-1 0-3 0,-1 0 2 15,-2 0 3-15,1 0-3 0,1 0-2 0,2 0 3 16,1 0 2-16,-1 0-3 15,-2 0 1-15,1-2-1 0,0-1 0 16,-4 2 7-16,4-1-7 0,-2-1 1 16,1 0 3-16,-1-2 2 0,-1 3-7 0,-2 0 2 15,-2 0 3-15,-4 0 0 0,1 2-6 16,-6 0 3-16,-1-1-1 0,0 1 2 15,-2-1 0-15,0 0 3 0,1 1-1 16,-1 0 0-16,2 0-3 0,-1 0 0 16,4 0 3-16,-2-1-1 0,2 1-5 15,-2 0 4-15,0 0 2 0,3 0-3 16,-1-1 0-16,1-1 1 0,-3 0 1 15,2 1-2-15,-4 1-2 0,2 0 1 16,0 0 0-16,-3 0 0 0,0 0 1 16,0 0-1-16,0 0-1 0,0 0 1 0,0 5 0 15,-3-2-5-15,-1 3-14 0,-1-1-18 16,-1 0-24-16,0-1-50 0,-2-4-140 15</inkml:trace>
  <inkml:trace contextRef="#ctx0" brushRef="#br0" timeOffset="-131025.66">8739 5273 1 0,'3'-1'139'0,"-3"-3"-21"15,2 0-98-15,-2 1 43 0,0 1 3 0,0-2-30 16,0 4-12-16,0 0-11 0,0 0 12 16,-2 0-2-16,1 0-9 0,-1 0-6 15,-1 4-6-15,2 7 1 0,-1 1-2 16,2 2 2-16,-1-1-1 0,-1-1-4 15,2 1 2-15,0-4 2 0,0 5-2 0,0-4 0 16,0-1 0-16,5 1 0 0,-1-2-2 16,4 0-6-16,-2-3 0 0,-1 0-3 15,1 0-11-15,-3-1-8 0,0-1-8 16,-1 0-8-16,-1-1-6 0,1 0-28 15,-2-2-46-15</inkml:trace>
  <inkml:trace contextRef="#ctx0" brushRef="#br0" timeOffset="-130794.65">8606 5379 213 0,'5'-1'142'0,"-2"-2"-101"16,4 2-1-16,3-1-8 0,2 2-8 16,5-1 1-16,2 0-12 0,3 1-7 15,4-2-4-15,-3 2 1 0,2 0-2 0,1 0-4 16,2 4-28-16,-1 2-14 0,-4 0-98 15</inkml:trace>
  <inkml:trace contextRef="#ctx0" brushRef="#br0" timeOffset="-130131.61">9056 7136 10 0,'-5'3'174'16,"2"-3"-93"-16,-2 1-29 0,4 0-3 15,-3-1-5-15,3 0-4 0,1 0-7 0,0 0-1 16,0 0-6-16,0 0-5 0,0 0-6 16,0 0-3-16,3 0 2 0,6-1 4 15,4-3-4-15,2 1 0 0,4-2-6 16,4 0-4-16,0-2 2 0,7-1-3 15,2-2-1-15,6 1-2 0,0-1 1 0,3 1-7 16,-3 1-14-16,0 5-19 0,-4 2-24 16,-5-1-44-16,-6 0-116 0</inkml:trace>
  <inkml:trace contextRef="#ctx0" brushRef="#br0" timeOffset="-129058.55">12521 5206 7 0,'4'-1'0'0,"-1"-1"13"16,2-1 155-16,-3 2-111 0,-1 0-16 15,-1 0 11-15,2-1-11 0,-2 2-6 16,0 0-5-16,0 0-4 0,0 0-6 0,0 0-2 16,0 0 3-16,0 0-7 0,0 0-6 15,0 0 2-15,0 0 0 16,0 5 1-16,0 4 3 0,0 1-2 15,3 2-3-15,0-1-6 0,0 2-2 0,0-2-1 16,0 2 2-16,3 1-2 0,-1 1 0 16,1 1 1-16,-1-1 2 0,1-4-5 15,-1-1 0-15,1 0 0 0,-1-4-1 16,-2 2-6-16,-2-4-12 0,2 1-6 15,-3-1-14-15,2-1-23 0,-1-1-15 0,-1-2-40 16,0 0-98-16</inkml:trace>
  <inkml:trace contextRef="#ctx0" brushRef="#br0" timeOffset="-128740.53">12449 5288 20 0,'0'-1'131'16,"0"-1"-8"-16,0 2-87 0,0-2 1 16,3 0-10-16,5 0-2 0,1 0 0 15,4 0-8-15,4 0-3 0,3-1-10 16,5 1 2-16,4 0-5 0,2-1-1 0,0 1 1 15,2 0 0-15,-4 0-1 0,1 2-17 16,-4 0-46-16,-6 0-98 0</inkml:trace>
  <inkml:trace contextRef="#ctx0" brushRef="#br0" timeOffset="-127550.46">13037 6280 105 0,'-2'0'127'16,"-2"0"-82"-16,2 0 13 0,2 0-8 15,-3 0-14-15,3 0-6 0,0 0-19 16,0 0-8-16,0 0 3 0,2 0 4 15,4 0-2-15,-3 0-5 0,3 0-2 16,-3 0-2-16,0 0 4 0,-1 1-13 16,2 3-13-16,-2 5-25 0,-2-2-46 0,0 0-91 15</inkml:trace>
  <inkml:trace contextRef="#ctx0" brushRef="#br0" timeOffset="-127238.45">13127 6496 15 0,'0'2'163'0,"0"-2"-92"0,0 0-42 15,0 0 4-15,0 0-16 0,0 0-11 16,0 1-4-16,0 1-3 0,0 1 1 0,0 0-2 16,3 1-29-16,0-2-31 0,0-1-52 15</inkml:trace>
  <inkml:trace contextRef="#ctx0" brushRef="#br0" timeOffset="-126896.43">13248 6665 43 0,'0'0'-14'0,"-2"2"219"15,-3 0-160-15,1 2-9 0,-2-1-6 16,-1 0 1-16,1-2-3 0,3 1-9 16,2-1-9-16,1 0-7 0,0-1-5 15,0 1 0-15,1-1 2 0,5 0-8 16,4 0-19-16,0 0-35 0,0 0-71 0</inkml:trace>
  <inkml:trace contextRef="#ctx0" brushRef="#br0" timeOffset="-126601.41">13424 6751 49 0,'-1'0'228'0,"-2"0"-175"0,3 0-20 15,-2 0-8-15,2 0-11 0,0 0 3 16,0 0-4-16,0 0-6 0,0 0-10 16,0 0-4-16,2 0-3 0,4 0-20 15,-1 0-21-15,-4 0-41 0,4-4-82 0</inkml:trace>
  <inkml:trace contextRef="#ctx0" brushRef="#br0" timeOffset="-126355.4">13547 6635 198 0,'0'0'121'0,"0"-1"-81"0,0-1 2 0,0 0-24 16,0 0-13-16,0 1-2 0,0-1 0 0,0 0-2 15,0 1-5-15,0 1-22 16,0-1-49-16,0-3-46 0</inkml:trace>
  <inkml:trace contextRef="#ctx0" brushRef="#br0" timeOffset="-126097.39">13553 6432 278 0,'0'0'50'0,"0"-2"-24"15,0-1-1-15,0 2-17 0,-3 0-2 16,1 0-3-16,2 1-2 0,0 0-6 15,0 0-32-15,0 0-39 0,0 0-50 16,0-1-4-16</inkml:trace>
  <inkml:trace contextRef="#ctx0" brushRef="#br0" timeOffset="-125911.38">13567 6309 0 0,'2'0'12'0,"-1"-2"30"16,2-2-35-16,-3 3-16 0,5-3-1 16</inkml:trace>
  <inkml:trace contextRef="#ctx0" brushRef="#br0" timeOffset="-125818.38">13567 6309 8 0,'36'-66'124'0,"-41"66"-19"16,0 0-82-16,2 0-2 0,0 0-11 15,2 1-10-15,1 3-2 0,0-3-41 16,0-1-154-16</inkml:trace>
  <inkml:trace contextRef="#ctx0" brushRef="#br0" timeOffset="-124957.33">14279 6202 17 0,'0'0'200'0,"0"0"-108"16,0 0-48-16,0 0 4 0,0 0-17 15,0 0 4-15,0 0 0 0,0 0-21 0,0 3-10 16,0 0-6-16,0 0 2 16,3 3 1-16,0-3-8 0,3 2-10 0,2 0-10 15,1 3-23-15,-3 1-22 16,-1-3-15-16,-4 0 26 0</inkml:trace>
  <inkml:trace contextRef="#ctx0" brushRef="#br0" timeOffset="-124705.3">14404 6494 111 0,'2'4'186'0,"-2"-2"-155"0,0-1 2 16,0 1 8-16,0-2-2 0,0 0-1 16,0 0-8-16,0 0-11 0,0 0-14 15,0 0 0-15,0 0-5 0,0 0-4 16,0 0-23-16,1 0-12 0,6 0-24 0,-3 0-57 15,-1 0-145-15</inkml:trace>
  <inkml:trace contextRef="#ctx0" brushRef="#br0" timeOffset="-124524.29">14476 6697 56 0,'0'0'181'0,"1"0"-121"16,-1 0-51-16,0 1 0 0,0-1 4 15,0 1-2-15,3-1-9 0,0 1 0 16,3 2-3-16,-1 1-32 16,-3-2-111-16</inkml:trace>
  <inkml:trace contextRef="#ctx0" brushRef="#br0" timeOffset="-124362.28">14476 6697 12 0,'91'68'230'0,"-91"-68"-172"0,2 0-56 16,-1 0 1-16,1 0-7 0,-2 0-13 16,1 0-26-16,1-1-114 0</inkml:trace>
  <inkml:trace contextRef="#ctx0" brushRef="#br0" timeOffset="-124209.27">14654 6736 6 0,'1'-1'2'0,"1"-3"60"0,-1 1-13 0,3-4-71 16,-3 1-73-16</inkml:trace>
  <inkml:trace contextRef="#ctx0" brushRef="#br0" timeOffset="-123894.27">14733 6636 9 0,'1'-1'132'0,"-1"-3"-39"0,4 0-82 15,-1-1 9-15,0-1 12 0,0 0-8 16,1 0-9-16,1 1-10 0,0-1-5 16,1-1-16-16,-1 3-12 0,1-1-13 0,-3-1-9 15,0 1 24-15,-1 1 17 16,-2-1 6-16,0 1 7 0,0 0 1 15,0-2 7-15,0 1 4 0,0-1-1 0,0-1-1 16,-2 3-7-16,2-1-3 0,0 0-2 16,0-1-1-16,0 2 8 0,0 1 3 15,0-2-2-15,0 1-2 0,0 1 3 16,0-2 11-16,0 1-1 0,0 0 1 15,0 0-11-15,2-3-1 0,-2 1-6 16,4-1-5-16,-1 2-10 0,-1 0-34 0,1-2-76 16,-3 0-89-16</inkml:trace>
  <inkml:trace contextRef="#ctx0" brushRef="#br0" timeOffset="-123752.25">14764 6378 40 0,'-2'-6'166'0,"2"-2"-91"0,0 0-53 16,0 2-5-16,5-1-9 0,0 0-6 0,-1-1-2 15,1 0-3-15,0 2-23 0,-1 1-41 16,-1-1-62-16</inkml:trace>
  <inkml:trace contextRef="#ctx0" brushRef="#br0" timeOffset="-123609.24">14764 6378 12 0,'23'-94'69'0,"-23"94"98"16,0-2-118-16,0-1 0 0,0 0-7 16,0-1-16-16,0-1 2 0,0 1-20 15,2-3-5-15,1 1-1 0,0 3-1 0,0-1-4 16,0 0-5-16,0 0-24 0,2-1-20 15,-4 2-89-15,-1-1-19 16</inkml:trace>
  <inkml:trace contextRef="#ctx0" brushRef="#br0" timeOffset="-101397.97">11747 1512 33 0,'0'2'12'0,"0"0"-12"0,0 0 1 0,0 2-1 16,0 1-9-16</inkml:trace>
  <inkml:trace contextRef="#ctx0" brushRef="#br0" timeOffset="-100205.9">11499 1646 7 0,'0'-1'13'15,"0"0"-10"-15,0 0 0 0,0-2 72 16,0 1-39-16,0 0-29 0,-3 2 7 0,3-2-2 16,0 2-6-16,-3 0 2 0,0 0 0 15,1 0 0-15,-1 0-3 0,0 0 3 16,0 0-2-16,1 1 1 15,1 2-1-15,-2-3-1 0,1 3-1 0,0 0-1 16,1 0-1-16,-1 1-1 0,-1-1 2 16,3 0 0-16,-3-2-1 0,2 2-4 15,-1-1 5-15,0 0 1 0,-1 1 4 16,0-1 5-16,2-2-4 0,-1 1 2 15,1-1 0-15,1 0 5 0,0 0 2 0,0 0-4 16,0 0-5-16,0-9-6 0,4-4-2 16,9-3 0-16,2-6 0 0,10-4-1 15,3-3 4-15,8-5-2 0,-1-2 3 16,6-1-2-16,0 2 9 0,1 0-1 15,-1 4-1-15,-7 4 0 0,1 2-2 16,-7 7-6-16,-5 4-1 0,-4 4 0 16,-10 4 1-16,-1 2-1 0,-5 3-2 15,-3 1 2-15,0 0 1 0,0 0 1 16,0 0 0-16,0 0-5 0,-4 0 2 0,-3 3 0 15,3 3 2-15,-1 0-4 0,2 0-2 16,3 1-7-16,0 0-16 0,0 2-7 16,3 0-15-16,3 0-61 0,-1-8-104 15</inkml:trace>
  <inkml:trace contextRef="#ctx0" brushRef="#br0" timeOffset="-99440.86">12197 740 11 0,'0'-2'12'16,"-2"0"54"-16,0-2-16 0,1 0-24 15,-1-1 16-15,1 3-8 0,-2 0 0 16,1-1 0-16,1 1-10 0,-1 0 2 16,0 1-3-16,2 0-4 0,0 1-13 0,-1 1-5 15,-1 9 4-15,1 7 5 0,-1 5 1 16,1 3-4-16,-1 6-1 15,2 4-3-15,0 2 0 0,0 1 2 16,-1 3 0-16,1-2-2 0,0 0 4 0,0-1 1 16,0-5-1-16,-2-2 0 0,2-2-6 15,0-7 5-15,0-4-3 0,2-7-1 16,7-4-3-16,2-5 2 0,1-2 3 15,5-2-2-15,5-9 1 0,1-6 0 16,4-4-3-16,0-1 0 0,0 0 0 0,-4 2 1 16,-1 4-1-16,-4 5 0 0,-4 3-7 15,-4 3 3-15,-1 1 0 0,-3 3-2 16,0 1 0-16,-1 0 2 15,0 0 2-15,-2 3-1 0,1 3 3 0,-1 4 0 16,1 0 0-16,0 1 0 0,-2 1 0 16,1-1 1-16,-2 1 1 0,1 1-2 15,-2 0 0-15,2 0 1 0,1-2 0 16,0-2-2-16,3 0 1 0,0-3 0 15,3-3-10-15,2 0-19 0,5-2-12 16,1-1-8-16,1 0-42 0,-2 0-67 0</inkml:trace>
  <inkml:trace contextRef="#ctx0" brushRef="#br0" timeOffset="-98456.8">12721 1058 84 0,'-11'-6'12'16,"3"1"37"-16,0-1-1 0,2 1-27 16,0 0 10-16,0 1 2 0,-1 0-6 15,1 2-1-15,0 0 3 0,-2 2-5 16,2 0-6-16,0 5-5 0,-2 6-3 15,2 3 5-15,-2 2-5 0,3 2 0 16,2 0-4-16,2-2 2 0,1-2-3 16,1-2-4-16,7-2-1 0,3-4 2 15,3-4-1-15,3-2 1 0,2 0 0 16,1-9 1-16,1-3-1 0,1-1-3 0,-6-1 1 15,-2 3-1-15,-5 3-5 0,-6 4-2 16,0 1 4-16,-3 3 1 0,0 0 2 16,0 0 0-16,0 4-4 0,-1 6 2 15,-3 1 1-15,1 0 0 0,0 1 0 16,3-2 2-16,0-2 2 0,5-2-6 15,3-1 3-15,-1-5 0 0,4 0 1 16,0 0 0-16,3-11 0 0,0-1 2 16,0-4-1-16,0-2-1 0,-3-4 0 15,0 2 3-15,-2-5-3 0,-1-1 0 0,-1 0-2 16,1-2 7-16,-3-2-3 0,-1-2 0 15,1-1-2-15,-3 2 0 0,1 4 0 16,-2 6 0-16,-1 7 0 0,0 6 0 16,0 5 4-16,-1 3 0 0,-2 0 2 15,-4 9-8-15,0 7 2 0,1 6 2 0,-1 4 0 16,1 2 0-16,3 3-2 15,0 1 0-15,3 3 0 0,0 1 0 16,0-1 0-16,6-6 1 0,7-4-1 16,0-7-1-16,6-5 0 0,1-4 0 15,0-7 1-15,5-2 2 0,-2-4-3 0,-1-8 1 16,3-4 0-16,-6-3 1 0,-1-2-3 15,-4-3 0-15,-3-1 2 0,-3 0 2 16,-5 0-2-16,0-1-2 0,-3-1 3 16,0-1 0-16,-3-2-1 0,-5 1-1 15,2-4 1-15,-3-2 1 0,2 4-1 0,-2-1-2 16,1 5 2-16,2 6 2 15,0 7-2-15,0 7 0 0,3 3 1 16,0 4 1-16,3 0-2 0,-5 9-5 16,2 5 5-16,1 5 1 0,2 3-1 0,0 5-1 15,0 4 2-15,0 7 0 0,3 4-1 16,2 5 0-16,-3 0 1 0,2 3 1 15,-1-1-2-15,0 2-1 0,-1-2 2 16,-1-1-2-16,1-2 1 0,-2-4 0 16,0-7 0-16,0-2 2 0,0-2-3 0,0-2 1 15,0-2 9-15,0-4 6 0,0-7-14 16,0-5-1-16,0-3 0 15,0-6 3-15,0-2 0 0,-2 0 6 16,1-1 14-16,1-8-18 0,-2-7-3 0,2-4-3 16,0-4 2-16,0-4 0 0,0-1-1 15,2-2-1-15,1-1 2 0,3 2 0 16,4 4-2-16,-3 3 0 0,6 4 1 15,2 3 0-15,2 3 0 0,2 1-3 16,-1 4-1-16,3 2-8 0,-1 3-6 16,0 3-3-16,5 0-2 0,-2 0-8 0,3 0-12 15,7 3 24-15,3 0-17 0,2 2-22 16,3 2-1-16,-1 1-56 15,0-1 7-15</inkml:trace>
  <inkml:trace contextRef="#ctx0" brushRef="#br0" timeOffset="-97715.77">13660 958 64 0,'-5'-11'81'15,"2"0"-22"-15,2 2 8 0,-4 1-20 16,0 2-1-16,1 1-2 0,1 2-10 0,0 1-6 15,-1 2-3-15,1 0-13 0,-3 5-7 16,5 9 1-16,-4 3 2 0,3 2 4 16,2 0-4-16,0-1-9 0,7 0 2 15,2-2 1-15,5-2 0 0,1-1-1 16,2-4-1-16,4-6 1 0,0-2-2 15,-1-1-10-15,1-1-1 0,-3-6 2 16,1 0-3-16,-5 0 1 0,-2 0 1 16,1 2 7-16,-6 3 3 0,-4 0-2 15,-1 2 2-15,1 0-1 0,-1 0 1 0,1 1-1 16,1 5 0-16,1 1 2 0,4-1 0 15,1 2 2-15,1 1-2 0,1 2 0 16,-3-1-4-16,4 0-5 0,-3 0 6 16,0-4 2-16,-1-1 0 0,2-2 1 15,-2-3-1-15,1 0 3 0,-1 0 0 0,-3-6-2 16,2-5 0-16,0-3 5 15,-4 1-1-15,1-3 0 0,-5 0 4 16,0 0-1-16,0 1 0 0,0-1-3 16,0 1-3-16,-5 0 2 0,-1 1 1 0,1 2-4 15,4 2 0-15,-2 3 0 0,3 3 1 16,0 0-3-16,3 4-2 0,5 0-9 15,2 2-1-15,3 4-4 0,-2 1-12 16,-1 2 1-16,1 2-15 0,-4 2-16 16,2-2-25-16,0-3-47 0</inkml:trace>
  <inkml:trace contextRef="#ctx0" brushRef="#br0" timeOffset="-96836.71">14210 954 27 0,'0'-5'44'0,"0"0"-12"15,0 0 0-15,0 0-1 0,0-2 3 16,0 2-3-16,0-1-4 0,0 0-6 15,-1-1 6-15,-1 1 1 0,1 0-2 16,-5 0-1-16,4 0-1 0,-3 1-7 0,1 1-4 16,-2-1 1-16,-1 2-1 0,0 2-1 15,-3 1-4-15,4 0-2 0,-5 0 5 16,3 0-2-16,-1 4-3 15,1 5-3-15,1 0 4 0,-1 4-2 16,3 3-2-16,2 2 0 0,2 0 2 0,1 0-5 16,0-1 2-16,3-2-1 0,3-1 1 15,5-4-1-15,1-2-1 0,1-4 1 16,2-3 0-16,5-1 2 0,-4 0-1 15,4-7-1-15,-3-2-1 0,-3-2 1 16,-3 1-1-16,-5 0 0 0,-5 0 2 0,1 2-2 16,-2 3-2-16,0-1 2 0,0 3 0 15,0 2 0-15,-3 0-1 0,0 1 1 16,-2 0-3-16,1 8 0 15,2 2 1-15,-1 2 0 0,3 1 2 0,0 0-1 16,0 1 0-16,0-4 0 0,5-1-4 16,2-2-1-16,1-3 4 0,1-2 1 15,5-2 2-15,0 0 0 0,2-2-2 16,-1-4 1-16,2-2 1 0,-3-2-1 15,0 1 0-15,-1-3-1 0,-4 1 1 0,-1-1 0 16,-4 2 0-16,-1 2 0 16,-3-2 2-16,0 3-1 0,0 0-1 15,0 0 0-15,0 2 2 0,0 0-1 16,0 4-2-16,0-1 1 0,0 1 2 0,0 1-4 15,0 0-3-15,0 0 2 0,2 0 3 16,0 3-1-16,1 4-1 0,-3 1 2 16,1 5 2-16,-1-2-2 0,0 2-2 15,2 3 2-15,-2-2 2 0,3 1-4 16,-2-2 2-16,6-2-1 0,-4-4 2 0,1-3-2 15,3-1-2-15,-3-1 2 0,1-2 2 16,1 0-1-16,3-8 0 0,-1-5-1 16,0 1 1-16,-2-2-2 0,0 2 1 15,2 0 0-15,-2 1 3 0,2 4-3 16,-2 1-1-16,0 3 0 0,2 0 2 15,0 2-1-15,0-1-3 0,-1 2 2 16,1 0 3-16,1 0-2 0,4 0 1 16,1 0 0-16,7-1 0 0,3-6 2 15,2-2-1-15,-1-2 0 0,0-1 0 0,-5 1 0 16,-2-2-1-16,-4 0 0 0,-3 0 2 15,-5-1-2-15,-4 3 0 0,-2 0 3 16,-3 3-2-16,-6-1 3 16,-5 5 2-16,-3 2-1 0,0 2 1 15,-1 0 0-15,-2 4-3 0,3 7 10 0,2 3 10 0,5 4-6 16,7 1-12-16,3 0-3 15,2 0-2-15,6 0 1 0,4 0-2 16,5-3 2-16,8 2 1 0,9-6-1 16,13-4-3-16,16-5-1 0,10-3-35 15,9-2 0-15,3-8-78 0,-2-4-56 0</inkml:trace>
  <inkml:trace contextRef="#ctx0" brushRef="#br0" timeOffset="-95637.64">15429 741 11 0,'-5'0'9'16,"2"0"7"-16,0 0-15 0,0 0 14 16,0 0 37-16,1 0-14 0,-1 0-22 15,3 0 11-15,0-1-14 0,0 1-7 16,0-1 11-16,0-1 4 0,0 1-2 15,0-1 4-15,-1 2-4 0,1-1-7 0,-2 1-3 16,1 0-3-16,-1 0-3 0,2 0-1 16,0 0 7-16,-1 0 1 15,1 0 0-15,0 0 4 0,0 0 2 16,0 0-1-16,0-1-3 0,0 1 0 0,0 0-1 15,-2 0-2-15,2 0-9 0,0 0 0 16,0 0-3-16,0 8 3 0,0 2 0 16,0 1 1-16,0 1 1 0,0 1 0 15,0 1-4-15,0 1 2 0,5 0 2 16,-4 0 3-16,1 1-1 0,-2-4-2 0,0 0 4 15,0-2 0-15,1 0-3 0,1-4-3 16,-1-3 3-16,-1-1-1 16,2-2-1-16,-2 0 2 0,3 0 6 15,3-10-3-15,0-2-5 0,2-3 0 0,-3-1 0 16,-1 1 1-16,3 0-2 0,-3-2 0 15,-1-1 2-15,2 2-1 0,1 0-2 16,-1 4 0-16,0 4 2 0,-2 2-1 16,-2 2-2-16,2 4-2 0,0 0 2 15,4 0-1-15,-1 0-1 0,2 7 2 0,-1 2 2 16,4 2 0-16,-1-2 0 0,0 1-2 15,3-2 4-15,-1-1-2 0,5-2 0 16,0 0 0-16,5-3 1 16,0-1 2-16,1-1-3 0,-1 0 0 0,1-6 1 15,-1-4 0-15,-2 0 0 0,-5-2-1 16,-2 1 3-16,-2 0-1 0,-7 0-2 15,-2 0-1-15,-2 1 6 0,0 0-3 16,-6 1-3-16,-5 1 1 0,-3 3 1 16,0 2-1-16,-6 3-3 0,1 0 1 0,2 5 3 15,1 6-1-15,1-1-1 0,4 4-1 16,0 3 3-16,5 1-2 0,3 2-1 15,3 0 1-15,0 0 2 0,1 0 0 16,7-1-2-16,3-3 1 0,3-1 2 16,2-3-2-16,1-1-1 0,1-4 0 15,2-1 4-15,2-3-3 0,-2-3-5 16,0 0-11-16,1 0-11 0,-3 0-21 15,-1-3-21-15,2-3-33 0,-1 1-41 16</inkml:trace>
  <inkml:trace contextRef="#ctx0" brushRef="#br0" timeOffset="-95379.63">16086 802 34 0,'0'-8'0'0,"0"-1"186"16,0 0-146-16,-6 0-3 0,-2 0-7 15,-2 2-10-15,-1 2 11 0,-2 0 2 16,2 4-6-16,2 1-3 0,0 0-5 15,0 0-7-15,1 4-5 0,2 4 0 16,-1 2 1-16,3 2-5 0,2 3 2 0,2-2-2 16,0 4-1-16,0-2-2 0,2 2 1 15,4-1 3-15,0-2-5 0,3 0 3 16,1-2-3-16,-3-2 0 0,4-1-6 15,3-1-11-15,-1-3-8 0,4-3-13 16,0-2-15-16,0 0-33 0,3-9-23 16,-5-4-51-16</inkml:trace>
  <inkml:trace contextRef="#ctx0" brushRef="#br0" timeOffset="-94884.6">16206 452 36 0,'-2'0'122'0,"1"0"-79"0,1 0-4 16,0 0-14-16,-2 0-11 16,1 0 5-16,-4 5-4 0,0 3 2 15,1 3-4-15,-3 0-2 0,1 3-5 16,1-2-2-16,-1 1 6 0,3 3 2 0,-3 0 0 15,1 1 5-15,4 0 1 0,-1 1-5 16,1 0-3-16,1-1 0 0,0 1-4 16,3 0-1-16,1 0-1 0,4 0-2 15,0 3 2-15,-2-1-2 0,0 2 1 16,2 0-2-16,-3-1 5 0,1 1 2 0,-1-2 5 15,-2-1-5-15,-2-3 4 0,1-5-9 16,-1-3-2-16,-1-3 2 16,0-4-1-16,2 0-2 0,-2-1 2 15,1 0 4-15,3-5-5 0,-1-6-6 0,-2-4 0 16,2-1 3-16,0-1 0 0,1 0-2 15,2 1 3-15,0 2 2 0,-1 4-1 16,-1 3-2-16,2 2 1 0,1 2 1 16,-1 2-1-16,2 0-3 0,1 1 5 15,-1 0-1-15,1 0-1 0,0 0 1 16,2 0 1-16,-2 0 0 0,1 2 2 0,-1 0-3 15,-1 1 0-15,1-1 2 0,-1-1-2 16,0 0 0-16,1 0-1 16,2-1-4-16,1 0-10 0,4 0-17 15,-2 0-25-15,1-5-11 0,1-1-31 0,-4-2-31 16</inkml:trace>
  <inkml:trace contextRef="#ctx0" brushRef="#br0" timeOffset="-94727.59">16520 739 64 0,'-1'0'190'0,"-2"0"-147"0,-5 0 8 15,5 1-13-15,-2 4-8 0,-1 0 7 0,1 1-4 16,2 2-7-16,-1 0-6 0,1 0-11 15,3 0-7-15,-2 2-1 0,2-1 1 16,0 0-4-16,0 2 4 16,0-4-9-16,3 4-13 0,6-1-15 0,4-2-19 15,1 1 13-15,4-6-117 0,-2-3-73 16</inkml:trace>
  <inkml:trace contextRef="#ctx0" brushRef="#br0" timeOffset="-94204.56">16674 863 9 0,'0'4'63'15,"0"-4"86"-15,0 2-143 0,0-2-4 16,0 0 13-16,0 0 12 0,0 0 3 15,0 0-13-15,0 0-8 0,5-1 7 16,1-4 2-16,2-1-9 0,-2-3-4 16,3-2-3-16,-1-3 3 0,-2-2-1 15,3-3-2-15,-3-3-1 0,-1 0 4 16,-2-5-1-16,-1-4-1 0,-2-2 2 15,0-4-3-15,0-3-2 0,-2-1 0 16,-6 0 1-16,1-1-1 0,-1 5-1 0,2 4 0 16,0 5 2-16,2 11 1 0,1 6 6 15,0 5 1-15,2 3 3 0,1 1-5 16,0 2-1-16,-2 0-8 0,2 5-1 15,-1 9 3-15,-2 4 1 0,-1 4-1 16,4 5 1-16,-3 2 2 0,3 2-3 16,-1 1 0-16,-1 3 1 0,2 3 1 15,0 2-1-15,0 2-1 0,0 1 3 16,0 0 0-16,0 0-2 0,6 0-1 15,-1 0 6-15,3 0 6 0,-2-2-10 0,0-2 1 16,-1-4-1-16,0-4 3 0,-2-4 3 16,-2-5 4-16,-1-4 4 0,0-3 0 15,0-4-4-15,0-3-1 0,-6-3 2 16,0-1 3-16,-2-4-3 0,2 0 1 15,0-1-3-15,-4-8-2 0,6-2-5 16,-1-2-5-16,0-2 2 0,2 1 1 16,3-2-3-16,0-1 0 0,0 1 1 15,0-1 1-15,2 0-3 0,1 4 4 16,2 0-3-16,1 1-1 0,0 4-10 15,2 0-2-15,-1 2-5 0,3 0-4 0,2 1-4 16,1 0-6-16,1-1-19 0,-1-1-17 16,5-3-39-16,-3-6-70 0</inkml:trace>
  <inkml:trace contextRef="#ctx0" brushRef="#br0" timeOffset="-94008.55">16982 685 41 0,'0'4'226'0,"0"1"-195"0,-3 3-16 0,-4 2 12 15,0 1 1-15,3 2 18 0,-2 1-14 16,6-3-18-16,0 1-7 0,0-1-6 16,0 4 2-16,0-4-2 0,3 2-1 15,0-2 1-15,3-1-3 0,0 0-18 16,0-1-23-16,2-2-17 0,0-5-35 0,0-2-49 15</inkml:trace>
  <inkml:trace contextRef="#ctx0" brushRef="#br0" timeOffset="-93767.53">17186 728 1 0,'1'-5'-1'0,"-1"0"242"16,0-1-209-16,0-1 14 0,-8 3-6 16,-1 0-21-16,-3 0 12 0,-2 2-1 15,-2 2-10-15,1 0 2 0,2 3 1 0,-1 7-7 16,3 5 0-16,-1 0-4 0,1 2-1 15,3 1 1-15,5-2-6 0,2 1-2 16,1-1-3-16,0 0-1 16,4-3-1-16,3 1 2 0,0-1-2 0,4-2-9 15,3-2-10-15,5-3-11 0,1-2-5 16,3-4-9-16,2 0 31 0,1-3-48 15,-1-6-48-15,-2-4 0 0</inkml:trace>
  <inkml:trace contextRef="#ctx0" brushRef="#br0" timeOffset="-93315.51">17409 745 158 0,'1'-5'36'16,"-1"-1"21"-16,0 0-20 0,0 1-13 0,0 1 9 15,-3-1 1-15,-1 1-5 0,-1-1-3 16,0 2-5-16,-1 0-10 0,1 0-4 15,1 1 7-15,-4 2-4 0,0 0-1 16,1 0-6-16,-3 0 3 0,-1 7 0 16,2 1 4-16,0 2-2 0,-4 3-1 0,2 3 4 15,2-1-3-15,0 1-1 0,4-1-7 16,4 0 4-16,-1-1-5 0,2-3 0 15,2-2 2-15,5-5 0 0,3 0-1 16,2-4 0-16,4 0 1 0,1-3 2 16,1-7-1-16,1-3-2 0,-5 0-1 15,-2 1 0-15,-2 0-1 0,-3 1 2 16,-2 0 0-16,-2 2-1 0,-1 0 0 15,-2 4 0-15,0 0 2 0,0 3 0 16,0 2-1-16,0 0-1 0,-2 0 0 0,2 0-3 16,-3 0 0-16,1 8 2 0,1 1 0 15,1 2 1-15,0-3 0 0,0 2-1 16,0 0 1-16,5-1 2 0,2-1-4 15,1-1-1-15,1 0 3 0,1-4-1 16,-1-1-7-16,0-2 1 0,1 0-5 16,-3 0-7-16,3-3-7 0,-1-6-8 15,0-3-6-15,0-1-9 0,-1-3-35 16,0-3-11-16,-3-3-58 0</inkml:trace>
  <inkml:trace contextRef="#ctx0" brushRef="#br0" timeOffset="-92836.48">17565 300 16 0,'0'2'75'16,"0"-2"1"-16,-1 0-78 0,1 2-5 15,0-2 8-15,0 1 3 0,0 2 5 16,0 0 1-16,0 1 11 0,0 3 3 0,0 0-3 15,0 3 3-15,0 1 5 0,0 2-2 16,0 1-7-16,-2 1 0 0,2 3-3 16,0 0-6-16,0-2-3 0,0 1-5 15,0-1-1-15,0 3 0 0,0 0 2 16,0 2-1-16,0 1 0 0,0 0-1 0,0-3-1 15,0 3 0-15,2-4-1 0,-1-2 4 16,2 2-1-16,-1-5 2 16,-2-2 20-16,0-3-19 0,0-1-1 15,0-5-4-15,0-1 3 0,2-1 1 16,-2 0 7-16,0 0-4 0,0-3-4 0,0-4-3 15,1-3 0-15,2 1-2 0,-1 1 1 16,2 0 1-16,3 2-2 0,0 0 0 16,3 1-2-16,-4 2 1 0,-1 1 2 15,1 2-2-15,-3 0 1 0,1 0 2 16,0 0-1-16,0 0 1 0,2 2 2 0,1 2 1 15,2 0 1-15,0 2-4 0,2 0 0 16,1 0 1-16,4 1 0 16,-4-1-1-16,2-1-1 0,-1-2-1 15,-1 1 1-15,-3-3 0 0,-1 2-12 0,-2-3-11 16,-1 0-16-16,0 0-20 0,-1 0-43 15,-1-8-96-15</inkml:trace>
  <inkml:trace contextRef="#ctx0" brushRef="#br0" timeOffset="-92325.45">17941 625 43 0,'-7'7'278'0,"-4"-2"-243"16,-1 2 24-16,3 2-28 0,-4-1 6 0,6 1-1 15,0 2-19-15,3-1-15 0,2 1-1 16,1-1 0-16,1-1-1 0,0 0-1 15,0 1-2-15,4-2-5 0,4 0-2 16,3-3-37-16,3-2 2 0,4-2 13 16,4-1-4-16,1 0-8 0,2-5-30 0,0-3-67 15,-5 0 95-15,0-1 36 0,-1 1 10 16,-7-1-14-16,-2 0 8 0,-4-1 20 15,0-1 24-15,-4 2 19 0,-2 2 4 16,0-1 6-16,0 0-6 0,-7 1-9 16,3 0-16-16,-2 2-6 0,-1 0-7 15,1 1 0-15,0 1-2 0,1 1-7 16,1 1-6-16,1 1-4 0,-1 0-3 15,1 0-6-15,2 8 0 0,1 3 5 16,-2 3-1-16,2 1 0 0,0 0 1 0,0 0 1 16,3-1-2-16,7 0-2 0,-1-1 5 15,3 0-4-15,4-3 2 0,-2-2 2 16,1-4-4-16,-2-3 5 0,-1-1 2 15,-3 0-2-15,-2-8 3 0,-3-3 4 16,1-1-3-16,-4-2 3 0,-1 1-1 16,0-2 1-16,-3 2-2 0,-4 1 1 15,-3-2-5-15,-2 2 1 0,-2-1-4 16,0 0-2-16,5 3 1 0,3 4 0 15,1 1-4-15,3 3-4 0,2 1-9 16,0 1-10-16,0 0-18 0,0 0 12 0,7 8-4 16,-1 0-14-16,3-1-36 0,-3-3-60 15</inkml:trace>
  <inkml:trace contextRef="#ctx0" brushRef="#br0" timeOffset="-92020.43">18310 635 43 0,'1'2'236'0,"1"-2"-184"16,-1 0-41-16,-1 2 19 0,0 0 3 15,0 1 4-15,2 2-16 0,-2 1-8 0,1 4-3 16,1-1-1-16,1 0-8 0,2-1 3 16,1-2-1-16,3-1 0 0,8-2-1 15,2 0 0-15,4-3 5 0,3 0-4 16,4 0-2-16,-4-3-2 0,-3 1-8 15,-1 0 7-15,-6 2-1 0,-4 0-2 0,-1 0 4 16,-8 0 1-16,0 0-1 16,-3 3-3-16,0-2 5 0,0 6 5 15,-1-1-2-15,-4-1-3 0,-1 4 0 16,4-2 2-16,-1 0-3 0,1 0-2 0,2 0 2 15,0-2 0-15,0-2-2 0,2 0-10 16,3-1-24-16,1-2-9 0,0 0-25 16,-3 0-46-16,-3-6-61 0</inkml:trace>
  <inkml:trace contextRef="#ctx0" brushRef="#br0" timeOffset="-91627.41">18077 369 470 0,'2'0'29'0,"-1"2"-36"0,2 2-4 16,-1-2-8-16,1 3-10 16,1-4-14-16,1-1-57 0,0-7-142 0</inkml:trace>
  <inkml:trace contextRef="#ctx0" brushRef="#br0" timeOffset="-91081.38">17260 515 84 0,'0'0'327'0,"0"0"-304"16,0 1-26-16,1 5-21 0,1-2-29 16,1 0-30-16,-3-4-126 0</inkml:trace>
  <inkml:trace contextRef="#ctx0" brushRef="#br0" timeOffset="-43759.67">14841 6027 2 0,'-3'4'6'16,"2"-3"22"-16,1 1-15 0,0 0 2 15,0-2 6-15,0 0-3 0,0 0 9 16,0 0 6-16,0 0 0 0,0 0-3 15,0 0-2-15,0 0-6 0,0 0-8 16,0 0-3-16,-2 0-2 0,-1 0-5 16,2 0-3-16,1 0 1 0,0 0 1 15,0 0 3-15,-2 0-2 0,2 0 4 0,0 0 3 16,0 0 3-16,-2 0-6 0,2 0 0 15,-1 0 1-15,1 0-6 0,0 0-1 16,0 0-2-16,0 0 0 0,0 0-1 16,0 0-2-16,0 0-4 0,0 0 1 15,3 0 10-15,3 0-3 0,0 2-1 0,4-1 0 16,-1-1-6-16,0 0 2 15,4 0-1-15,1 0 2 0,-2 0-11 16,5 0-1-16,2 0 4 0,-4-3 4 16,5 1-14-16,-4 2-4 0,-2-3 9 0,1 2-4 15,-2-2-1-15,1 1-4 0,-2 1 6 16,2 0 0-16,-2-1-8 0,1 2 20 15,-1-2 10-15,-2 1-3 0,-1 1 3 16,-1-1-5-16,1 1 2 0,2 0 3 16,-5-1 9-16,5 1-12 0,0-1 0 0,-2 1 1 15,0-2 1-15,2 1 13 0,-2 1-10 16,2-1-5-16,0 1 0 15,0 0 0-15,-2 0-3 0,1 0-11 16,0 0 3-16,3 0 9 0,-5 0-2 0,1 0-33 16,-3 0 16-16,-1 0 15 0,-1 0 0 15,1 0 3-15,-2 0-3 0,3 0 3 16,1 0 11-16,-1 0-6 0,0 0-2 15,-1 0-6-15,1 0 2 0,2 0-1 16,-1 0 9-16,4 0-4 0,0 0 0 16,-3 0 1-16,-2 0-1 0,0 0-1 0,-4-1 0 15</inkml:trace>
  <inkml:trace contextRef="#ctx0" brushRef="#br0" timeOffset="-39475.43">12367 6191 15 0,'0'-3'108'0,"0"1"-82"0,-1 0 10 15,-1 1-5-15,2-1-3 0,-2 0-8 16,1 0 2-16,-1 1-6 0,2-1-4 15,0 2 4-15,-3-1-4 0,3-2 1 0,-3 1 0 16,3 0-2-16,-3 1-1 16,0-1 0-16,3-1-1 0,-3 2-2 15,0-2-1-15,0 2 2 0,1 1 0 16,1 0-3-16,1 0 3 0,-2 0 0 0,0-1-2 15,-1 0-2-15,2 0-3 0,1 1 3 16,-3 0-4-16,1 0 0 0,2 0 1 16,0 0 2-16,0 0-4 0,0 0-2 15,0 0 3-15,0 0 0 0,0 0-1 16,0 0-2-16,5 0 5 0,3 0 3 0,-2 0-3 15,3 0-2-15,0-2 1 0,2 0 0 16,2 1-1-16,1 1 1 16,-1-2-1-16,3-1 0 0,1 3 1 15,0-1-2-15,0 1 1 0,2 0 1 0,-4-1 0 16,1 1-2-16,1 0 1 0,0 0 2 15,1 0-2-15,-4 0-1 0,3 0 1 16,-1-2 2-16,-1 1-2 0,3-1-1 16,-1 0 2-16,-2 0 0 0,2-1 0 15,-3 2-2-15,3-1 1 0,-3 1 1 16,3 0-1-16,-1-1 0 0,-2 0 0 0,1-1 1 15,-1 1-1-15,0 0-1 0,0 0 1 16,1 1 1-16,1-2 0 16,-2 2-2-16,-2 0 1 0,1 1 1 15,-2-3-1-15,-2 3-1 0,3-1 1 0,-2 0 2 16,0 1-3-16,0 0 0 0,-1 0 1 15,3 0 2-15,-1-1-3 0,3 0 0 16,2-1 2-16,1 0 1 0,0 0-2 16,0-1-2-16,2 1 3 0,-6-3 0 15,3 3-1-15,-4-2-1 0,-1 1 2 0,0 0 1 16,-2-1-2-16,-1 2-1 0,-3 0 1 15,1 1 3-15,-4 0-3 0,1 0-2 16,1 1 4-16,-1 0-5 16,5-2 6-16,1 0-5 0,2-1 2 0,3 1 2 15,2-2-2-15,-2 1-2 0,-2 2 2 16,1-1 2-16,-4 2-2 0,2-1-2 15,-5 0 2-15,0 1 2 0,-1 0-4 16,-1 0 1-16,1 0 1 0,-2 0 1 16,0 0-2-16,-1 0 0 0,2 0 1 0,0 0 1 15,3 0 0-15,1 0-3 0,3 0 3 16,0 0 0-16,3 0-1 0,0 0-1 15,-2 0 1-15,2 0 1 0,-2 0-3 16,2 0-1-16,0 0 4 0,-3 0-8 16,-2 0-2-16,-4 1 2 0,0 0 3 15,-4 1 1-15,4 0 0 0,-2-1 0 16,0 0 5-16,2-1-1 0,3 0-1 15,2 0-1-15,3 0 2 0,-1 0 0 16,4-1-2-16,-1-2 1 0,2 1 1 0,5 0 1 16,-3-1-4-16,-2 2 1 0,0 1 2 15,-3 0-1-15,-3 0 0 0,-4 0-1 16,1 0 1-16,-5 0 0 0,0 1-1 15,2 2-6-15,-4-1-1 0,-1-1 9 16,0 1-4-16,5 0 2 0,-2-1 1 16,0-1 0-16,2 3-3 0,0-3 1 15,1 0 2-15,3 0 0 0,0 0 0 16,1 0-1-16,5 0 1 0,5 0 0 15,4 0 1-15,2 0 0 0,-1 0-2 0,-7 0 2 16,-2 0-3-16,-2 1 1 0,-2-1 2 16,1 3-1-16,-1-3-1 0,-1 2 0 15,0-2 2-15,-5 0-1 0,0 1-1 16,-1 0-1-16,-4-1 2 0,2 2 0 15,1-2-1-15,0 1 0 0,2-1 2 16,2 0 0-16,0 0-2 0,3 0 0 16,0 0 2-16,6 0 0 0,4 0-2 15,6 0 2-15,-1-1-1 0,-1 1 0 16,-7-1-1-16,-2 0 1 0,-2 1 0 15,-3 0 1-15,-2 0-2 0,-3 0 0 0,0 0 2 16,-4 0-1-16,0 0-1 0,-1 0 0 16,-1 0 2-16,3 0 0 0,0 0-2 15,4 0 0-15,-1 0 3 0,0 0-1 16,3-2-2-16,2 0 0 0,-2-1 3 15,4 3-2-15,2-4-1 0,7 0 1 0,4 2 5 16,1-3-5-16,-7 3-2 16,-8 2 2-16,-4 0 0 0,-2 0 1 15,-4 0-2-15,2 0-1 0,0 0 4 16,-3 0-2-16,1 0 0 0,1 0-2 0,-2 0 4 15,1 0-1-15,2 0-2 0,0 0 1 16,-1 0 0-16,1 0 0 0,1 0 0 16,1 0-2-16,2 0 4 0,0 0-2 15,1 0 0-15,7 0 0 0,7-1 1 16,2 0 1-16,-2-2-4 0,-5 0 1 0,-2 3 1 15,-4-1 0-15,2 0 0 0,-1 0 0 16,1-1 0-16,0 0 0 16,-2 1-2-16,0 0 2 0,-4 1-2 15,-2 0-3-15,-3 0 3 0,1 0-2 0,-1 0 4 16,0 0 0-16,3 0-1 0,0 0 0 15,-1 0 2-15,3 0-1 0,-2 0-1 16,2 0 1-16,-4 0 0 0,4-2 0 16,-2 2-1-16,3-2 1 0,8-1 0 15,5 0 2-15,3 1-3 0,-2-2-9 0,-7 3 7 16,-4 1-15-16,1-2 13 0,-1 1 4 15,-1 1 2-15,4 0-1 0,-2 0-2 16,-2 0 2-16,-2 0 0 16,-3 0 0-16,-3-1-1 0,0 1 0 0,-1-1 4 15,2 0-4-15,0 0 2 0,0 0-2 16,1 0 1-16,1-1 0 0,0 2 1 15,-1-4-1-15,0 2-1 0,1 2 1 16,0-2 1-16,0 0-1 0,2 2-1 16,1-1 1-16,2-1 0 0,6 0 1 0,3 1 12 15,2-3-11-15,0 2-3 0,-7 0 1 16,-1 1 1-16,-1 0 0 0,1 1-1 15,1-2 0-15,-1-1 1 0,5-1 0 16,-4 2-2-16,-3-2 1 16,1 2 1-16,-7 2 0 0,-1-1-1 0,-4-1 0 15,4 0 10-15,-2 1-3 0,2 1-4 16,-1-2-2-16,-1 0 5 0,2 1-4 15,0 1 0-15,-2-2 2 0,1 1-4 16,1-1 1-16,-2 0-1 0,3 1 0 16,-1 1 2-16,1 0-2 0,2-2-1 0,-2-1 1 15,5 3 2-15,3 0-2 0,8-2-1 16,6 2 13-16,1-2-9 0,-1 2-3 15,-6 0 0-15,-7 0-2 0,-1 0 4 16,-1 0-2-16,-1 0-2 0,0 0 4 16,2 0-1-16,0 0-2 0,-3 0 1 15,-2 0 0-15,-2 0 1 0,-4 0-1 16,0 0-1-16,2 0 2 0,1 0 1 15,-2 0-2-15,-1 0-2 0,2 0 3 16,-2 0 0-16,0-1 0 0,5 1-2 0,1-1 1 16,1-2 1-16,2 0 0 0,0 2-2 15,2-1 1-15,5-1 4 0,1 3-3 16,3-1-2-16,-4 0 2 0,-5 1 0 15,-2 0-1-15,-2 0 0 0,-3-1 0 16,1-1 2-16,-3 2-1 0,0 0-1 16,-2-1 0-16,-3 1 3 0,1 0 1 15,-1 0 6-15,2-1 0 0,-2 1-2 16,0 0 0-16,0 0-4 0,0 0 2 15,0 0-1-15,0 0-5 0,0 0 2 0,0 0-1 16,0 0-2-16,-3 0-6 0,-4 3-16 16,3 1-18-16,-1-3-26 0,-4-1-130 15</inkml:trace>
  <inkml:trace contextRef="#ctx0" brushRef="#br0" timeOffset="-37707.33">12167 5437 126 0,'0'0'17'0,"0"-2"12"16,0 1 4-16,-1-1-11 0,-1 1 6 16,-1 0-5-16,1 1-4 0,1-1-1 15,-1 0 1-15,2 1 1 0,-3-1-3 16,3 0-1-16,-3 1 3 0,3 0-2 15,0 0 0-15,0 0 2 0,0 0-5 0,0 0-4 16,0 0-5-16,0 0-2 16,0 0-3-16,0 0 2 0,0 7-2 15,0 0 6-15,0 1-3 0,0 0-1 16,0 2 0-16,2 0 1 0,-1 1 1 0,2 1-2 15,0-1 3-15,-1 2-2 0,1-1 2 16,-1 2-2-16,-1 0-2 0,4 0 4 16,-4 1-2-16,1-1-2 0,-1-2 1 15,1 1 1-15,-1 0-4 0,1-1 0 16,1 0 3-16,-1 0 1 0,-2 2-3 0,4-2-1 16,-4 1 2-16,2-2 1 0,1 0-2 15,0 1 0-15,-1 0 0 16,-1-2 1-16,1 1 0 0,-2 2-2 15,1-1 2-15,1 0 3 0,-1 1-4 0,2 1-2 16,-1-3 3-16,1 1 1 0,-1-1-1 16,-1-1-2-16,2-1 1 0,0 0 0 15,1-1 0-15,-3-2 1 0,2 1-1 16,-1-1 0-16,-1 0 0 0,1-1-1 15,-2 0 2-15,0-1 1 0,0 0-1 0,0 2-2 16,1-3 2-16,-1 2 1 0,2-1-2 16,-1 3-1-16,1-1 1 0,-2-2 1 15,0 1-1-15,3-1-1 16,-3 1 2-16,2 0 0 0,-2 1-1 15,0-2-1-15,0 1 2 0,0 2-1 0,1-1 0 16,-1-2 0-16,2 1-1 0,-1 1 2 16,2-3-1-16,-3 2-1 0,2-1 2 15,0 0-1-15,-1-2 0 0,1 1 0 16,-1 1 0-16,-1-2 3 0,2 1-2 15,-1 1 1-15,1-1 2 0,-1-1-1 0,-1 2 0 16,0-3-4-16,0 0 2 0,0 0 1 16,0 2-1-16,2-1-2 0,-2 0 1 15,0-1 2-15,0 0-1 16,0-1-2-16,0 1 2 0,3 0 2 0,-3 1-2 15,0-1-1-15,0 0 4 0,0 0 0 16,0 1-4-16,0-2 2 0,0 3 0 16,0-2 1-16,0-1-1 0,0 2-2 15,0-2 2-15,0 1-2 0,0 1 0 16,2-1 1-16,-2 0-2 0,0-1 2 0,1 0-2 15,-1 0 2-15,0 0-1 0,3 0-1 16,-1 0-3-16,4-7-9 0,0 0-14 16,0-4-18-16,2-1-20 15,-5-5-51-15,0-2-152 0</inkml:trace>
  <inkml:trace contextRef="#ctx0" brushRef="#br0" timeOffset="-36858.28">12024 5464 86 0,'0'0'46'0,"0"0"-24"0,0 0 16 16,-1 0-14-16,-2 0-5 0,1 0 4 0,-1 0 1 16,0-1-3-16,1 1-3 0,2 0 4 15,-3-2-2-15,3 2-2 16,0-3-3-16,0 3 4 0,0-2-5 15,0 0-1-15,0-2-7 0,3 0-1 0,5-2 2 16,2 1-4-16,0-3 1 0,1 0-1 16,3 1 0-16,0-2-3 0,3 2 1 15,-3 1 2-15,3 0-2 0,-3 1-1 16,-3 1 0-16,1 1 2 0,-5 1-1 15,0 2-2-15,-4 0 0 0,-1 0 2 0,1 0-1 16,-1 0-2-16,2 2 1 0,-2 5 2 16,3 0 0-16,-2 4-1 0,1-1 1 15,2 2 0-15,1-1-2 16,0 1 1-16,0 0 0 0,2-1 1 0,0 0 0 15,1-2-3-15,0 1 2 0,1-3-15 16,0 0-7-16,0 1-7 0,-2-4-28 16,1 0-33-16,-4-4-94 0</inkml:trace>
  <inkml:trace contextRef="#ctx0" brushRef="#br0" timeOffset="-36322.25">11462 5506 129 0,'0'-5'66'0,"0"3"-17"0,-2 2 11 15,-1-2-17-15,0 2-13 0,0 0-5 16,0 2-13-16,0 7-4 0,1 3 4 15,1 5 1-15,-3 0 2 0,3 3-6 16,-1 2 1-16,2-2-3 0,0 0 0 16,0-2-5-16,0-2 0 0,3-1-1 0,2-4 1 15,1-1-1-15,2-1-1 0,-2-2 1 16,0-3 0-16,-1-1-10 0,1-2-2 15,2-1-8-15,-3 0-4 0,1 0-18 16,-3-7-25-16,-1-4-39 0,-2-3-60 16</inkml:trace>
  <inkml:trace contextRef="#ctx0" brushRef="#br0" timeOffset="-36018.23">11398 5479 6 0,'-1'0'203'15,"-1"-2"-150"-15,2 1-8 0,0 1-3 16,0-1-19-16,0 1-10 0,5 0-2 15,7 0 8-15,4 1-5 0,1 4 0 16,1 0-2-16,1 3-5 0,1 1-2 0,-1 3 2 16,1 0-1-16,-2 4-5 0,2-2 1 15,-4 3 1-15,-1 1-2 16,-5 0-1-16,-1-2 2 0,-3 0-1 15,-3-1-5-15,-3-3 0 0,0 0 2 0,0 1 2 16,-4-2-1-16,-7 1 0 0,-2-1 3 16,-2 0-2-16,-2-1 0 0,0-1 0 15,1 0 1-15,2-3 1 0,0-3-3 16,5 0-3-16,1-3-10 0,2 0-1 15,3 0-4-15,3 0-10 0,0-6-19 16,0-2-29-16,8-4-69 0</inkml:trace>
  <inkml:trace contextRef="#ctx0" brushRef="#br0" timeOffset="-35669.21">11893 5556 9 0,'0'-4'166'0,"0"0"-112"0,-3 2-4 15,-4 0 2-15,0 0-25 0,-3 1-6 16,-1 1 4-16,-2 0-9 0,-5 5-6 16,0 4 1-16,-2 3 3 0,-2 3-3 15,-1 1 2-15,3 2 3 0,3 0-5 16,6 0-1-16,6 0-6 0,5-2-6 0,0 1 4 15,14-3-1-15,5-2-1 0,7-4 1 16,10-3 2-16,4 0-3 0,6-5-12 16,2 0-5-16,2 0 16 15,-3 0-26-15,-4 0-33 0,-6-3-81 0</inkml:trace>
  <inkml:trace contextRef="#ctx0" brushRef="#br0" timeOffset="24660.24">19700 4999 6 0,'0'2'23'0,"0"-2"-15"0,0 0 79 15,0 0-61-15,0 0-15 0,0 0-2 0,-1 0-5 16,-1 1 5-16,-1-1 6 0,0 0-8 16,1 0 1-16,-1 0 2 0,2 0-1 15,-1 0 1-15,-1 0 1 0,1 0 3 16,1 0-7-16,1 0 0 0,0 0 7 15,0 0-2-15,-2 0 4 0,2 0-1 16,0 0 1-16,0 0 1 0,0 0-1 16,0 0 0-16,0 0 1 0,0 0 4 15,0 0-2-15,-1 0-6 0,-1 0-3 16,1-1 2-16,1 1-7 0,0 0 2 0,-2 0-1 15,2-2 0-15,-1 2 1 0,-1 0-1 16,2 0 0-16,-1 0 0 0,1 0 1 16,0 0 0-16,0 0-2 0,0 0 0 15,-2 0-3-15,-1 0 0 0,3 0-2 16,-3 2 2-16,3 0 0 0,0 0-1 15,-2 2 0-15,1-1 1 0,-1 0-2 16,2 2 1-16,-1 0 1 0,1 0-1 16,-2 3 2-16,2 2 0 0,-2 1 1 15,-1 1-2-15,3 1 1 0,-1 2 0 0,1 1 1 16,-2 1 0-16,2 2-5 0,-1 0 2 16,1 1 5-16,-2 1-1 0,2 0-4 15,0 4 0-15,-1-1-1 0,1 2 4 16,-2 1-3-16,2-4 0 0,0 1 1 15,-1-3-1-15,-1 2 0 0,2 0-1 16,-2 0 2-16,1 0-1 0,-1-2 0 16,2 1 1-16,0 0 0 0,-1-1 1 15,1-1-3-15,0 2 1 0,0-1 3 16,0 0-5-16,0 1 2 0,0 0 1 15,0 3 1-15,0 1-2 0,0-1 5 0,-2-2 4 16,-1-2-9-16,2-3 1 0,-1 0-2 16,-1-1 0-16,0-1 2 0,1-1-2 15,-1-1 1-15,2-1-2 0,1 0 3 16,0-2-2-16,0 1 0 0,0-2-1 15,0 0 3-15,-2-4-2 0,2 1 0 0,0-1-1 16,0-3 2-16,0 2-1 16,0-3 0-16,0-2 0 0,0 0 0 15,0 0 1-15,0 0-2 0,0 1 1 16,0 0 1-16,0 0 0 0,0-1-2 0,0 0 1 15,0 2 1-15,0-2 0 0,0 0-2 16,0 0 1-16,0 0 2 0,0 0 0 16,0 0-1-16,0 0-1 0,0 1 2 15,-3 0-2-15,1 2 0 0,-1 2 0 16,0-2 1-16,0 0 0 0,0 2-3 0,-2 0 2 15,2-2 2-15,2 0-1 0,-2-1-2 16,1-2 1-16,0 0 3 16,2 2-3-16,0-2 1 0,-1 0 1 15,1 0 1-15,0 0-9 0,0-7-12 0,0-2-17 16,3-3-27-16,5-4-43 0,3-2-94 15</inkml:trace>
  <inkml:trace contextRef="#ctx0" brushRef="#br0" timeOffset="26401.34">19606 6074 8 0,'0'2'9'0,"-2"0"3"15,2-2 102-15,-3 0-37 0,3 0-43 16,-2 0 12-16,1 0-26 0,1 0 0 15,0 0 3-15,-2 0-5 0,2 0-7 16,0 0 1-16,0 0 0 0,0 0-1 16,0 0-1-16,0 0 1 0,0 0 3 15,0 0-7-15,0 0 1 0,0 0-4 16,3 0 0-16,4 0 0 0,-1 0-2 15,3-2 0-15,0 2-3 0,1 0 2 0,1 0-2 16,3 0 2-16,-1 0 1 0,5 0-2 16,-3 0 0-16,2 0 0 0,0 0 1 15,-1 0 0-15,2 0-2 0,-4 0 2 16,3 0 2-16,-1 0-3 0,-1 0-1 15,1-2 2-15,2 0 0 0,-2 0-1 0,1 0-1 16,2 0 2-16,1-1 1 16,-2 2-2-16,1-1-1 0,-1 2 1 15,-2 0 1-15,-1 0-1 0,-1 0-1 16,0 0 1-16,2 0 2 0,-4 0-3 0,2 0 0 15,3 0 1-15,-3 0 2 0,3 0-2 16,-1 0-1-16,2 0 2 0,3 0 0 16,0 0-2-16,1 0 2 0,-5 1-2 15,-1 0 3-15,1 0-3 0,3 1-1 16,-2-2 5-16,1 0-2 0,-2 1-2 0,-3-1 0 15,-2 0 2-15,7 0-1 0,1 0 0 16,0 2 8-16,4-1-7 16,-4 2 0-16,0-3-1 0,-3 0 0 15,2 0 2-15,-1 0-1 0,-1 0-2 16,2 0 2-16,-1 0-2 0,-1 0 3 0,-1 0-1 15,1 0 0-15,-5 0-1 0,-1 0 1 16,-3 0-2-16,1 0 1 0,-1 0 1 16,0 0 2-16,4 0-3 0,-1 0 0 15,3 0 0-15,6 0 3 0,0 0 6 16,5 0-4-16,-6 0-3 0,1 0-2 0,0-2 0 15,-1 1 1-15,4 1 0 0,-1 0 0 16,-1 0-1-16,-1 0 0 16,2 0 1-16,-3 0 0 0,-1-1-1 15,-1 1 0-15,-1 0 1 0,-1 0 0 0,-4 0-2 16,2 0 1-16,-2 0 0 0,-1 0 1 15,3 0-1-15,-1 0-1 0,2 0 2 16,0 0 0-16,5 0-2 0,-2 0 2 16,1 0 1-16,3 0 0 0,-3 0-1 15,2 0-1-15,-1 0 0 0,-2 0 1 0,0 0-1 16,2 0 2-16,-4 0-2 0,2 0 0 15,-3 0 0-15,-3 0 1 0,3 0 0 16,-6-1 1-16,-1 0-3 16,1 0 0-16,-2 1 3 0,-1 0-2 0,1 0 0 15,-1-2 0-15,-2 2 0 0,2-1 1 16,1 1-1-16,0-1 0 0,0 0 1 15,0 1 0-15,2-1-2 0,-3 0 1 16,3 0 0-16,-2 0 1 0,0 1-2 16,3 0 0-16,7-1 2 0,1 0-2 0,8 1 3 15,1 0-4-15,-3 0 3 0,2 0 0 16,-3 0-2-16,1 0 1 0,0 0 0 15,1 0 1-15,-3 0-2 0,1 0 1 16,-3 0 1-16,-4 0-1 0,-1 0 0 16,-3 0-1-16,-5 0 3 0,-3 0-1 15,2 0-2-15,-4 0 2 0,2-2 1 16,2 2-4-16,0-1 2 0,4-1 0 15,0 2 1-15,4 0 0 0,2-4-1 16,5 4 0-16,8-1 14 0,2-1-4 0,-2 1-10 16,-2 0 2-16,-3 0-3 0,-3 0 4 15,1 1-3-15,-1 0 0 0,-3 0 2 16,0-1-1-16,-2 0-1 0,-1-1 0 15,-1 1 0-15,-4 0 1 0,0 1-1 16,1 0 0-16,-3-1 2 0,4 1-1 16,-3 0-1-16,3-1-1 0,0 1 3 15,3-3-1-15,4 2-1 0,2 0 3 16,2-1-3-16,-3 0 2 0,-4-1-3 15,-1 2 2-15,2 0 1 0,-2-2-2 16,-2 3 1-16,2-2 0 0,-3 1 0 0,-2 1 1 16,0 0-2-16,-4-2 0 0,-2 2 1 15,-1 0-1-15,-2 0 0 0,1 0 0 16,1 0 1-16,-1 0-3 0,1 0 2 15,-2 0 2-15,0 0 2 0,0 0 2 16,0 0-3-16,0 0 0 0,0 0-1 16,0 0-2-16,0 0 0 0,0 0-2 15,0 0 2-15,0 0 0 0,0 0-2 16,0 0 1-16,0 0 2 0,0 0 0 15,-2 1-3-15,1 3-10 0,-1-1-18 0,1 2-22 16,-1-2-28-16,1-1-121 0</inkml:trace>
  <inkml:trace contextRef="#ctx0" brushRef="#br0" timeOffset="28264.45">15953 5819 29 0,'0'0'93'16,"0"0"-73"-16,0 0 3 0,0 0-4 15,-2 0-5-15,1 0 5 0,-1 0 5 16,1 0-1-16,-1 0 2 0,-1 0-1 16,3-2-3-16,-1 0-2 0,-3 2 0 0,4-1 0 15,-3-1-1-15,3 0-4 16,-3 1 0-16,0-3-1 0,0 3-1 0,-2 0-4 15,2 0 3-15,-1 0 1 0,-1-1-3 16,2 2-3-16,0 0 2 0,-3 0-2 16,3 0 2-16,1 0-4 0,0 0 1 15,2 0-2-15,0 0-3 0,0 0-3 16,0 2 2-16,4 2 2 0,5-1 1 15,3-1 0-15,2 2 1 0,3-1-3 16,-1 1 1-16,2-2-1 0,3 4 2 16,2-3 0-16,-2 1 0 0,0 1 2 0,-4 0-3 15,-5 0 2-15,-4 0-1 0,-2 1-2 16,-4-2 1-16,-2 4 0 15,0-1 2-15,0 0 0 0,-8 2 1 0,-3 0 1 16,-3 1-2-16,-1 0-2 0,-1 0-2 16,1 1 4-16,-1 1-3 0,1 0-1 15,1 0 1-15,0 1 2 0,6-2-3 16,2 1-1-16,1-1-11 0,3-1-14 15,2-1-17-15,0 2-23 0,2-4-69 16,4-4-126-16</inkml:trace>
  <inkml:trace contextRef="#ctx0" brushRef="#br0" timeOffset="28796.48">16024 6358 11 0,'-3'1'-7'0,"2"-1"201"0,-1 0-132 15,2 0-23-15,0 0 15 0,0 0-25 16,0 0-7-16,0 0 1 0,0 0-8 16,0 0-15-16,9 0 4 0,4 0 5 15,2 0-2-15,4 0-4 0,3 0-2 0,4-2 6 16,-1-1 4-16,1 0-3 0,-1 1 1 15,-3 1-4-15,-2 1 0 0,-3 0-3 16,-3 0-2-16,-2 0 0 0,-6 0 1 16,1 0-1-16,-1 0-1 0,-3 0 1 15,0 0-3-15,-1 0-11 0,-1 0-9 16,1 2-12-16,-2 0-30 0,0-2-54 0,0 0-83 15</inkml:trace>
  <inkml:trace contextRef="#ctx0" brushRef="#br0" timeOffset="29012.49">16200 6352 348 0,'-4'11'18'16,"1"4"18"-16,2 3 7 0,-4 0-12 15,4 2-12-15,-3-1-9 0,4 0-5 16,0 2-1-16,0-1-2 0,0-1-2 16,0-1 1-16,0 0 0 0,2-3-7 0,1-2-14 15,2 0-10-15,1-8-38 0,-1-2-134 16</inkml:trace>
  <inkml:trace contextRef="#ctx0" brushRef="#br0" timeOffset="30464.57">11773 5159 166 0,'0'0'70'0,"0"0"-38"15,0-2 13-15,0 1-3 0,0 1-13 16,0 0-5-16,0 0-5 0,0 0-8 0,0 0-10 16,0 0-6-16,0 8 9 0,0 5 0 15,0 0-3-15,3 3 15 16,0-1-9-16,4 0-6 0,-1 1 1 15,0-3-1-15,3 0 2 0,-1-3 0 0,1-3-2 16,2-3 0-16,2-2 0 0,-1-2 3 16,1 0-1-16,0-8-2 0,-3 0 2 15,1-3 0-15,-4 0-1 0,0 0-2 16,-1-2-2-16,-3 2 4 0,2 0-2 15,-5 0 0-15,0 2-6 0,0-1-5 0,0 3-14 16,0-1-12-16,0-1-34 0,0-2-78 16</inkml:trace>
  <inkml:trace contextRef="#ctx0" brushRef="#br0" timeOffset="31928.66">8304 6353 28 0,'0'-1'110'0,"0"-1"-85"0,0 0-3 15,0 1 17-15,-2 0 1 0,1 1-16 16,-3-1 1-16,3 1-10 0,-1-1 0 16,2 0 5-16,-1 1-2 0,-1 0-7 15,-1 0 2-15,3-1-2 0,0 1 2 16,-1-2-5-16,-1 1-4 0,0 1 0 0,1 0 1 15,-1 0-2-15,-1 0-1 0,0 0-4 16,-1 0 5-16,2 0-4 0,-3 0-1 16,4 2 2-16,-2 0 3 0,-2 0-2 15,0 1-2-15,1-1 1 0,-2 0 3 16,-1 1-3-16,0-2 0 0,-1 2 1 15,0-1 1-15,-1-1-2 0,-1 1 0 16,-2-2 0-16,1 2 1 0,-3-1-1 16,0-1 0-16,-4 0 0 0,4 0 3 15,1 0-1-15,1 0-2 0,1 0-1 0,0-1 3 16,0-1-2-16,1 2 1 0,2-1 6 15,0 1-3-15,2 0-1 0,1 0 1 16,2 0-1-16,-3 0 1 0,3 0-7 16,0 0 3-16,0 1 3 0,1-1-2 15,0 1-1-15,-1 1-1 0,0 1-1 16,0 1 2-16,0-1-3 0,3 2-14 15,-1 0-9-15,1 0-13 0,0-1-39 16,0-2-81-16</inkml:trace>
  <inkml:trace contextRef="#ctx0" brushRef="#br0" timeOffset="32777.71">10855 6194 123 0,'-3'0'45'15,"2"0"-39"-15,-2 0 20 0,0 0 0 16,-2 0-18-16,2 0 6 0,0 0 7 16,0 0-3-16,3 0-6 0,0 0-1 15,0 0-1-15,-2 0 4 0,1 0-1 16,-3 0 3-16,4 0-3 0,0 0 3 0,0 0 0 15,0 0-5-15,0 0-1 0,0 0-1 16,0 0 4-16,0 0 2 0,0 0-1 16,0 0-3-16,0 0-5 0,0 0 0 15,7 0-5-15,0-2-1 16,4 0 2-16,3 1-1 0,5-1-1 0,-1 1 2 15,3 0 0-15,0 1-2 0,1 0 0 16,0-1 0-16,-4 1 2 0,1 0-2 16,-7 0-1-16,-1 0 0 0,-2 0 2 15,1 0 0-15,-2 0-3 0,-2 0-9 16,-2 0-15-16,-2 0-2 0,-2 1-21 0,0-1-57 15,0 0-96-15</inkml:trace>
  <inkml:trace contextRef="#ctx0" brushRef="#br0" timeOffset="33853.75">11014 6054 2 0,'0'0'59'16,"0"0"93"-16,0 0-124 0,0 0 2 16,0 0 6-16,0 0-2 0,0 0-1 15,0 0-6-15,0 0-14 0,0 0-14 16,4 0 3-16,2 0 5 0,4 0 2 0,1 1 1 15,-1 2-2-15,4 1 3 0,2 2-4 16,-1-1 2-16,-1 0-1 0,2 3-4 16,-4-3-1-16,-1 2-2 0,-5 1 2 15,1 1-5-15,-7 0 4 0,0 1-2 16,0 3 1-16,-4-1 3 0,-5 3-1 15,-2 2-2-15,-3-1 1 0,0 0-2 16,0 0 1-16,2 0-1 0,1-1-1 16,3-1-4-16,1-2-8 0,0 0-6 15,6-2-1-15,1-2-16 0,0-1-31 0,5-4-74 16,5-3-64-16</inkml:trace>
  <inkml:trace contextRef="#ctx0" brushRef="#br0" timeOffset="35461.86">7963 5715 62 0,'0'1'125'0,"-4"0"-97"0,1 3 3 15,0-1-12-15,2 3 13 0,-1 3-8 16,1 0-4-16,-1 1-5 0,0 1 2 15,2 2-3-15,0-1 2 0,0 1 0 16,0 0-3-16,0 0 3 0,0 2 3 16,2 3-3-16,0 4-2 0,-2 6 2 15,3 7-6-15,-2 3 14 0,1 2-14 16,2 1-6-16,1 2 0 0,1 0-2 15,1 0 0-15,0-1 0 0,3-4-2 16,-1-3 1-16,0-4-2 0,0-4 3 0,-1-3-1 16,0-1 1-16,-2-4-3 0,-3-2 2 15,0-4 0-15,-3-2 0 0,0-2-1 16,0-2 0-16,0-1 4 0,0-2-4 15,-4-2-5-15,1 0-1 0,0-2 0 16,-1 0-13-16,0 0-20 0,-1-5-24 0,0-6-50 16,-1-1-138-16</inkml:trace>
  <inkml:trace contextRef="#ctx0" brushRef="#br0" timeOffset="36053.89">7798 5804 34 0,'5'-2'6'0,"1"-6"126"15,2-5-124-15,6-1 10 0,-2-2 6 16,5-1 7-16,3 0-5 0,1 1-3 16,-1 3-6-16,-3 1-4 15,-2 6-9-15,-1 2-1 0,-4 3-1 0,-6 1-1 16,-1 0 2-16,-3 0-3 0,0 7 4 15,0 6 7-15,0 1 1 0,0 4-6 16,0 2-4-16,0-2 2 0,3 0-2 16,4-2-2-16,2 0 1 0,5 2 1 15,0-2-3-15,1-2 2 0,5-1-2 0,-3-3 2 16,2-2-16-16,0 0-26 0,-4-5-38 15,-2-3-71-15</inkml:trace>
  <inkml:trace contextRef="#ctx0" brushRef="#br0" timeOffset="46647.5">7355 5759 37 0,'0'-1'39'15,"0"-1"-15"-15,-2 1-6 0,2 1 2 16,-1-2 1-16,1 2-2 0,-3 0 1 16,3-1-3-16,0 0-5 0,0 1 2 15,0 0 2-15,0 0 3 0,0-1-2 0,0 1-4 16,0 0-3-16,0-1-3 0,0-1-2 15,0 2 33-15,0-2-31 0,-2 2-4 16,1-1 1-16,-1 0-3 16,2 0 0-16,-2 0 5 0,2 1-4 0,-1 0 2 15,-1 0-2-15,2-1 4 0,-1 0-3 16,-2-1 2-16,1 2-2 0,2 0 5 15,-1-2 0-15,-1 0-5 0,2 1 2 16,-2-1 0-16,2 1 0 0,-1-2-5 16,1 0 2-16,0 2 4 0,0 0-3 0,0 1-1 15,0-2 1-15,0 2 0 0,0 0 2 16,0 0-4-16,0 0 0 0,0 0 2 15,0 0-2-15,0 0-7 0,0 0 3 16,1 7 1-16,6 4 4 0,-1 2-3 16,2 5 1-16,1 3 3 0,-1 1-1 0,-1 2-4 15,4 0 1-15,-1-2 2 0,0-1 1 16,3-2-4-16,-2-2 1 15,1-4 3-15,-3-2 0 0,2-4-4 16,-3-3 2-16,0-1 2 0,-2-2-2 0,0-1 0 16,0 0 3-16,1-5 2 0,0-5-2 15,1-5-3-15,0 1 1 0,1-4 1 16,-3 0 1-16,1 0-4 0,-1 0 0 15,1 1 4-15,-2 0-2 0,0-1-3 16,-2 4 1-16,0-2 1 0,-3 2-4 16,3 2-8-16,-3 1-6 0,0 4-8 15,2 5-2-15,-1 2-10 0,4 0-24 16,1 2-5-16,5 2-44 0</inkml:trace>
  <inkml:trace contextRef="#ctx0" brushRef="#br0" timeOffset="48437.6">11367 6423 10 0,'0'-2'39'16,"0"2"-22"-16,0-2-8 0,-1 2-4 0,-3 0 3 15,4 0 6-15,-3-1-5 0,3-1-2 16,0 2 1-16,-3-2-4 16,3 1-5-16,-1 0 41 0,-1-1-25 15,2 1-1-15,0 1-1 0,0 0-2 0,-1 0-4 16,-1 0 1-16,0 0-4 0,1 0-3 15,-2 0 3-15,0 0-2 0,1 0 3 16,-1 0-1-16,0 0 6 0,1 0-1 16,1 0-2-16,-2 0 1 0,3 0 3 15,0 0-1-15,0 0-3 0,0 0 0 0,0 0 0 16,0 0 6-16,0 0-2 0,0 0 1 15,0 0 0-15,0 0-6 0,1 0 1 16,4 0 0-16,3-1 0 16,1-1-1-16,0 1 1 0,7-3-1 0,-1 1 0 15,-1-2 2-15,5 1-7 0,-4 0 0 16,-1 1 2-16,-3 1-2 0,-1 2-1 15,-6 0-1-15,1 0 1 0,-2 0-2 16,0 0-5-16,-1 0-7 0,-1 0-2 16,1 2-4-16,-1 1-7 0,1-1-16 0,2-1-1 15,-2 1-2-15,4-2-30 0,-3 0-19 16</inkml:trace>
  <inkml:trace contextRef="#ctx0" brushRef="#br0" timeOffset="48636.61">11445 6431 216 0,'0'3'16'0,"0"4"-2"15,1 2 40-15,2 1-8 0,0 2-21 16,0 2-7-16,-1 1-11 0,0 1-4 15,2 1-3-15,2-1-3 0,2 1-7 16,3 0-38-16,3-1-49 0,3-2-135 16</inkml:trace>
  <inkml:trace contextRef="#ctx0" brushRef="#br0" timeOffset="49955.68">18962 4955 17 0,'5'-2'113'0,"-5"-2"-52"15,1 2-37-15,1 0 12 0,-2-1 4 16,0 2 8-16,0-1-7 0,0 0-14 15,0-1-5-15,0 3-1 0,0-1-3 16,0 1 1-16,0 0-5 0,0 0-2 16,0 0-5-16,0 0 1 0,0 0-8 15,0 4 0-15,0 5 0 0,0 5 3 16,0 4-1-16,0 0-2 0,0 5-1 15,0-3 2-15,3 3 1 0,0 1-3 0,5-2 0 16,1-2 3-16,1-2-2 0,3-2-1 16,1-4 1-16,0-1 2 0,2-6-1 15,-2-1-1-15,1-4 0 0,-4 0 3 16,3-3 0-16,0-7-1 0,-1-3-3 15,-1-4 5-15,0 0-1 0,-2-3-3 16,-1 0 0-16,-3 0 4 0,-1 0-2 16,-2 1-2-16,-3-1 0 0,0 1 2 15,0-1-3-15,0 1 1 0,0 2-1 16,0 4-3-16,0 5-1 0,0 3-4 15,0 5-10-15,1 0-16 0,3 3-8 0,2 10-24 16,-2-1-48-16,-2 0-116 0</inkml:trace>
  <inkml:trace contextRef="#ctx0" brushRef="#br0" timeOffset="50747.73">19534 5049 14 0,'0'1'103'16,"0"-1"-35"-16,0 0-49 0,0 0 20 16,0 1 4-16,0-1 2 0,0 0 5 0,0 0-16 15,0-2-15-15,6-4-4 0,2 0 1 16,3-3-5-16,3-2-4 0,0-2 0 15,3 0-2-15,2-2 0 0,-2 0-2 16,0 3 4-16,-3 2-1 0,-2 1-2 16,-4 5-4-16,0 1 0 0,-2 3 0 15,-2 0-3-15,1 1-1 0,-3 9 1 16,-2 4 4-16,0 4-1 0,1 2-1 15,2 4 1-15,-1 0 2 0,3-1-1 16,1 0-8-16,1-2-18 0,7-4-26 0,-1-3-54 16,2-4-98-16</inkml:trace>
  <inkml:trace contextRef="#ctx0" brushRef="#br0" timeOffset="51765.78">22477 6323 112 0,'-6'0'44'16,"-1"0"-30"-16,1 0 18 0,0 0-3 16,-2 0 0-16,2 0 6 0,0 0-9 0,3 0 3 15,0 0-3-15,1 0-6 0,-1 0-8 16,1 0-1-16,1 0-3 0,-1 0 3 15,1 0 6-15,1 0-6 16,0 0-4-16,0 0 2 0,0 0 0 0,0 0-5 16,0 0 1-16,0 0-2 0,4 0 1 15,4 0-1-15,6 0 2 0,3 0-1 16,8 0-4-16,4 0 3 0,4 0-3 15,1 0 0-15,0 0 3 0,-3 0-3 16,2-1 0-16,-4 1 0 0,-2-1 1 0,-4 1 1 16,-5-1-4-16,-4 0 2 0,-3 1 0 15,-6-1 2-15,-3 1-4 0,-1 0 2 16,-1 0 0-16,0 0 0 0,0 0-6 15,0 0-1-15,0 0-6 0,0 0-6 16,0 0-15-16,0 0-20 0,0 0-24 16,0 0-11-16,-3 0-44 0</inkml:trace>
  <inkml:trace contextRef="#ctx0" brushRef="#br0" timeOffset="52018.81">22703 6350 119 0,'0'2'153'0,"0"0"-118"15,0 3-8-15,0 0 7 0,0 3 13 16,0 2-9-16,-3 7-9 0,-5 0-10 15,-1 2-13-15,1 3-3 0,-3-4-1 0,2 3 0 16,1-1-2-16,4-4-1 0,-1 1-7 16,5-1-12-16,0-1-23 0,3-3-31 15,6-4-45-15,1-4-90 0</inkml:trace>
  <inkml:trace contextRef="#ctx0" brushRef="#br0" timeOffset="55422">19719 5464 15 0,'3'0'65'0,"-3"0"-46"0,0 0-2 16,0 0-3-16,0 0 4 0,1 0-1 15,-1 0-7-15,0 0-7 0,0 0-1 0,0 0 0 16,0 0 7-16,0 0 5 0,0 0 0 16,0 0-1-16,0 0 6 0,0 0-3 15,0 0-1-15,0 0-4 16,0 0 0-16,0 0-2 0,2 0-4 0,0 0-5 15,-1 0 0-15,1 0 2 0,1-1-1 16,-2 1-1-16,4 0 0 0,-4 0 0 16,3 0 2-16,0 0-1 0,-2 0 0 15,1 0 2-15,0 0-1 0,2 0 0 16,1 0 0-16,0-2-2 0,-1 0 2 15,-2 2-3-15,3-1 2 0,0 1 2 0,0 0-2 16,1-1-2-16,-3 0 1 0,1 1 2 16,-2-2-2-16,2 2-2 15,-2 0 2-15,0 0 1 0,0 0-1 16,0 0-1-16,0 0 1 0,0 0 1 0,0 0-2 15,-1 0 0-15,3 0-1 0,-4 0 5 16,4 0-4-16,-1 0-2 0,0 0 2 16,-1 2 2-16,0-2-2 0,-2 2-2 15,2-2-1-15,-1 3 1 0,-2-1-3 16,1-1-1-16,-1-1 2 0,2 2 3 0,0-1 1 15,-1 0-1-15,2 0 2 0,0 0 2 16,0 0-1-16,1-1-2 0,2 0 1 16,-2 0 2-16,-1 0-1 15,2 0 0-15,-2 0-1 0,0 0 3 0,-1 0-4 16,-1 0-1-16,1 0 1 0,-2 0 1 15,0 0-17-15,0 0-8 0,0 0 1 16,0 0 4-16,0 0 10 0,0 0 6 16,0 0 3-16,0 0 2 0,0 0-1 15,2 0 0-15,-1 0 5 0,1 0 0 0,-1 0-1 16,2 0-4-16,-1 0 0 0,1 0 0 16,-2 0-1-16,1 0-5 0,-2 1-15 15,0-1-32-15,0 0-11 0,0 0-11 16</inkml:trace>
  <inkml:trace contextRef="#ctx0" brushRef="#br0" timeOffset="57413.11">19998 5470 29 0,'3'0'14'0,"2"-1"4"16,1 0 1-16,0 1 4 0,-1-1-6 15,-1 0-5-15,1 1-5 0,0 0-2 16,-1 0 2-16,-1 0-1 0,4 0 2 16,-3 0-2-16,1 0 11 0,0 0 26 15,-4 0-34-15,2 0-8 0,0 0 0 16,0 0 0-16,-1 0-1 0,3 0 1 0,-2 0 1 15,0 0-2-15,0 0-1 0,3 0 2 16,-1 0 0-16,1 2 1 0,0 0 11 16,-1-1-11-16,-2 0-2 0,0-1 0 15,0 0 0-15,0 2 3 0,0-2-3 16,3 0 0-16,-4 0-2 0,1 0 2 15,-1 1 0-15,-1-1-1 0,-1 0 1 16,5 0 0-16,0 1 0 0,2-1 0 16,-1 0 0-16,2 0 3 0,-2 0-3 15,-2 0-2-15,2 0 1 0,3 0 2 0,-1 0 1 16,-2 0-4-16,0 0-6 0,-4 1-17 15,-2-1-7-15,0 0 14 0,1 2-2 16,-1 0-27-16,0-2-19 0,0 2 41 16,0-1 24-16,0-1 0 0,0 1 3 15,2-1 2-15,-1 1 3 0,1-1-4 0,3 0 6 16,-2 0-3-16,1 0 1 15,3 0-1-15,-3 0 0 0,1 0-2 16,-1 0 37-16,0 0-42 0,-3 0-9 16,-1 0 1-16,0 0 3 0,2 0 6 0,-2 0-1 15,0 1-4-15,0 1 4 0,0-2 3 16,0 1-2-16,1 1 0 0,4-1 1 15,-2 1 0-15,3-1 0 0,0 2-1 16,-1-3 26-16,1 0-23 0,-1 1-6 16,-4 0-3-16,4-1 0 0,-2 1-4 0,0-1-7 15,-1 0 1-15,-1 0 9 0,1 0 9 16,0 0-1-16,-1 0-1 15,1 0 0-15,2 0 0 0,-4 0 2 16,2 0-4-16,2 0 2 0,-2-1 2 0,0 1-2 16,2 0 0-16,2 0 2 0,1-1 9 15,0 0 40-15,4 1-49 0,-5 0-2 16,-2 0 2-16,2 0 4 0,-2-3 5 15,3 1-9-15,0 0 3 0,-2 0 14 16,0 2-10-16,-2 0-9 0,-2 0 1 0,2 0 1 16,-1 0-1-16,1 0-2 0,0 0 2 15,-1 0 0-15,1 0-2 0,0 0 0 16,2 0 3-16,1 0-2 15,0 0 0-15,3 0 4 0,1 0-3 0,-3 0 1 16,1 0-2-16,-2 0 0 0,0 0 2 16,1 2-2-16,-4 0-1 0,-2-1 0 15,1 0 2-15,-1 0-1 0,-1 1-1 16,2-2 0-16,0 1 1 0,-1-1 1 15,2 0-2-15,3 1 2 0,5-1 1 16,0 0-1-16,0 0-2 0,-2 0 1 0,1 1 0 16,-3-1 1-16,1 0-1 0,-3 0-1 15,-2 0 2-15,-2 0 0 0,1 0-2 16,-2 0 2-16,0 0 0 15,1 0 2-15,-1 0-5 0,0 0 1 0,2 0 2 16,0 1 1-16,1-1-4 0,0 0 2 16,0 2 2-16,0-1-2 0,3-1-2 15,2 1 2-15,3-1 6 0,3 1-5 16,-3 0-2-16,-2-1 1 0,2 1 1 15,-4-1-1-15,0 1-1 0,-3 0 0 0,-2 0 0 16,-1 0 1-16,1 0-8 0,0 1 5 16,-1-2 4-16,-1 1-1 0,0 0-2 15,2-1 1-15,-2 0 1 0,4 0 0 16,-4 0-3-16,3 0 2 0,4 0 1 15,3 0 2-15,0 0-4 0,-1 0 2 16,0 0 2-16,-2 1-2 0,-3-1-1 16,1 0 0-16,-2 0 2 0,-2 0-1 15,3 0 0-15,-3 0 0 0,2 0 3 16,-1 0-1-16,1 0-1 0,2 0-1 0,-4 0 2 15,7-1-2-15,-2 1 0 0,2-1-1 16,0 1 2-16,1-1-1 0,5 1-1 16,1 0 10-16,2 0-11 0,-1 0-1 15,-4 0-8-15,2 0 6 0,-3 0 6 16,-3 0-10-16,0 1 4 0,-4 1-3 15,-1-1-8-15,-3 1-3 0,2-2 19 16,-1 1 2-16,1-1 3 0,1 0 3 16,0 0-5-16,2 0 0 0,-1 0 4 15,6 0-4-15,-2 0 0 0,2 0 1 0,0 0-3 16,1 0 0-16,6 0-2 0,-2 0 30 15,5 0-18-15,-4 0-15 0,-5 0-3 16,-4 0 0-16,-2 0 7 0,0 0 3 16,-4 0-6-16,-1 0 6 0,0 0 8 15,2 0-4-15,-2 0-6 0,1 0 3 0,2-1 2 16,0-1-3-16,1 1-2 15,3 0 0-15,3 1 2 0,-1 0 0 16,2 0-4-16,3-1 1 0,3 1 2 16,5-1 24-16,4-1-11 0,-4 2-16 0,-4-1 2 15,-2 0-1-15,-4 1 0 0,-1 0 1 16,0-1 0-16,1 1 0 0,-1-2-2 15,-2 2 1-15,-6 0 1 0,1 0-1 16,-4 0-1-16,3 0 2 0,1 0 0 16,1 0-1-16,0 0-1 0,1 0 1 15,3 0 2-15,0 0-2 0,2 0 0 0,3 0 1 16,3-1 1-16,10-1 7 15,-1-1 18-15,2 0-27 0,-5 1 1 16,-6 0-1-16,-1 1 1 0,-4-2 0 16,1 2 1-16,-6-1-1 0,-1 2-1 0,-4 0 2 15,0-1 3-15,1 1 3 0,0-2 2 16,3 1-8-16,2 0 0 0,1 1-3 15,2-2 4-15,1 1 2 0,4 1-4 16,1-1-1-16,6-1 0 0,7-1 17 16,-3 2-14-16,-2 0-3 0,-6-1 0 0,-5 2 1 15,-2 0 2-15,-2-2-2 0,-1 1-2 16,-5 0 3-16,0-1 4 15,0 2-7-15,-2 0 3 0,4-1 0 16,-3 0 1-16,3 1-3 0,4-1-1 0,-1 1 2 16,5 0-1-16,3 0 0 0,8 0 0 15,7-2 0-15,4 2 2 0,1-2-4 16,-4 2-1-16,-7-1 0 0,-3 1 4 15,-1-2-2-15,-2 2 1 0,-1-2 1 16,-1 2-3-16,-1 0 2 0,-3-1 1 0,0 1-2 16,-1-1 3-16,-4 1-3 0,-1 0 0 15,-4 0 2-15,3 0 0 0,2 0-1 16,0 0 0-16,1 0 2 15,0 0-1-15,0 1-3 0,-6 0 2 0,1-1 2 16,0 0-1-16,-1 0 2 0,2 0-3 16,1 0 2-16,-1 0 2 0,-1 0-4 15,-1 0 0-15,1 0 0 0,-1-1 2 16,3 1-3-16,2 0-1 0,6 0 2 15,6 0 1-15,0 0-2 0,3 0-20 0,-7 0-16 16,-10 0-93-16,-7 0-83 0</inkml:trace>
  <inkml:trace contextRef="#ctx0" brushRef="#br0" timeOffset="86910.8">14119 2275 9 0,'0'0'6'0,"0"1"2"16,0-1 5-16,0 2-11 0,0-1 2 16,0-1 66-16,0 0-2 0,0 0-45 15,0 0-5-15,0 0-1 0,0 0 1 16,0 0-5-16,0 0-3 0,0 0-3 15,0-1-1-15,0 0-1 0,0 0 1 16,0 0-2-16,0 1-4 0,0 0 2 16,0 0 1-16,0 0-1 0,0 0 2 15,0 0-2-15,0 0 6 0,0 0 7 0,0 0 5 16,0 0-4-16,0-2-5 0,0 1 0 15,0-2-5-15,0 1-1 0,0 0-3 16,0 0 3-16,0-1-3 0,0 1-1 16,0 0 2-16,0 1 1 0,0 1-1 15,0 0 2-15,0-1-1 0,0 0 2 16,0 1 0-16,0 0 1 0,0-1-2 15,0 0 2-15,-2 0 1 0,1 0-3 16,1 0 2-16,0 1-2 0,-2-1 3 16,2 1-3-16,0 0 0 0,0 0 0 0,-1-2-4 15,-1 2 4-15,1 0 0 0,1-2-2 16,0 2 1-16,0 0 0 0,0 0 0 15,0 0-1-15,0 0 0 0,0 0 1 16,0 0-1-16,0 0-1 0,0 0-2 16,0 0 0-16,0 0 0 0,0 0 2 0,0 0-2 15,0 0 0-15,0 0 0 16,0 0 1-16,0 0-1 0,0 0 1 16,0 0 1-16,0-1-2 0,4 0-1 15,3 0 2-15,3-1 0 0,1 0 0 16,2-1-2-16,-1 1 1 0,2 0 1 0,1 0 0 15,3-1-2-15,3 1 1 0,1-1 1 16,1 0-1-16,2 1-1 0,-2 1 1 16,2-1 0-16,1 2 0 0,1 0-2 15,-2 0 0-15,-1 0 2 0,-2 0-1 16,0 0 0-16,-1 0 0 0,1 0 0 0,-2 0-1 15,1 1 1-15,-3 0 0 16,-1 2 1-16,2-1-1 0,-5-1 0 16,1 2-1-16,1-2 2 0,-2 0 0 15,0 4-1-15,-2-3 0 0,0 0 1 0,-4 2 0 16,-2-3-4-16,-1 2-2 0,-3-2-1 15,-1 0 4-15,-1-1-5 0,2 0 3 16,-2 0 5-16,0 2 0 0,0-2 1 16,-2 0-1-16,-3 0-1 0,-1 0-5 15,-1 2-4-15,-3-2-10 0,2 2-15 0,1 0-30 16,-1-2-77-16</inkml:trace>
  <inkml:trace contextRef="#ctx0" brushRef="#br0" timeOffset="87956.86">14657 2266 0 0,'0'2'7'0,"0"-1"74"0,0-1 29 16,0 0-68-16,0 0-1 0,0 0-8 16,0 1 2-16,0-1-4 0,0 0-7 15,0 0 1-15,-2 0-6 0,-1 0 0 16,2 0-2-16,-2 0-2 0,3 1-2 0,0-1-6 15,-2 2 5-15,2-1-10 0,-1 0 6 16,1 1 0-16,0 0-9 0,0 0 2 16,0 1 1-16,0 0 3 0,0 0-3 15,0 0-1-15,0-1 1 0,0 1 5 16,0 0-1-16,0-1-4 0,0 3 0 0,0 0 1 15,0 4-1-15,0 0 0 16,0 2 7-16,0 3-5 0,0 2 0 16,0 1-2-16,0 1 1 0,0 3 0 15,0 5-4-15,0 1 2 0,0 1 1 0,-2 1 17 16,0-5-16-16,1-4-3 0,-1-2 3 15,1-2-1-15,1 0-1 0,-2-1-2 16,2-2 1-16,0 0 2 0,0-4-3 16,0 1 0-16,0-2 2 0,0-1 0 15,0-2-2-15,0 1 0 0,0-2 2 0,0 1 0 16,0-1-1-16,0 0 0 0,0-1 0 15,0 1 2-15,0-2-2 16,0 1 1-16,0-1 0 0,0 0 1 16,0-1-3-16,0-1 0 0,0 1 2 15,0-1 0-15,0 0-2 0,0 0 1 0,0 0 0 16,0 0-5-16,0 0-2 0,0-2-6 15,2-5-19-15,2 1-26 0,0-3-37 16,-3 0-154-16</inkml:trace>
  <inkml:trace contextRef="#ctx0" brushRef="#br0" timeOffset="88823.9">14237 2767 0 0,'-3'0'14'0,"3"0"146"0,-3 0-66 16,3 0-55-16,0 0 10 0,-2-2-13 16,-1 0-7-16,1 0 5 0,2 1-8 15,0 0-7-15,0 0 2 0,0 1-1 16,0-1-3-16,0 1-3 0,0-1 3 15,0 1-1-15,0 0-1 0,0 0-7 0,0 0 1 16,0 0-2-16,0 0-3 0,0 0-5 16,2 0 0-16,10 0 4 0,7 0 2 15,7 0 1-15,5 0-5 16,5 0 3-16,6-1-2 0,4 1-1 0,5 0 0 15,5 0 0-15,0 0 1 0,0 0-2 16,1 0 0-16,-4 0 2 0,-2 0-2 16,-3 0 0-16,-3 0-1 0,-5 0 0 15,-2 0 2-15,-6 0 0 0,-4 0-1 16,-6-4 1-16,-4 0 1 0,-8 2-2 0,-4 0 2 15,-3 1-1-15,-3 0 3 0,2 1-1 16,-2 0 8-16,0 0-2 0,0 0-6 16,0 0 0-16,0 0-5 0,0 0 1 15,0 0-3-15,0 0-2 0,0 0 3 16,1 2 4-16,-1 2-1 0,2-2-2 0,-2 0-13 15,0 1-3-15,0 0-9 16,-2 1-15-16,-6-1-30 0,-1-2-41 16,-5-1-212-16</inkml:trace>
  <inkml:trace contextRef="#ctx0" brushRef="#br0" timeOffset="89709.96">14299 3055 2 0,'-8'1'4'16,"0"-1"52"-16,1 0 39 0,0 2-61 0,1 0 17 16,0-2-16-16,0 2-9 0,1-2 6 15,2 0-7-15,0 0 2 0,3 1-1 16,-2-1-7-16,2 0-3 15,-1 0 4-15,1 0 5 0,0 0-2 0,0 0-7 16,0 0 1-16,0 0 1 0,0 0-2 16,0 0-2-16,0 0-3 0,0 0 0 15,0 0-5-15,6 0-3 0,6 0 2 16,5-2 1-16,7-1-1 0,2 0-1 15,7-2-3-15,4 1 3 0,5 0-3 0,6-1-1 16,4 1 2-16,4 3 2 0,0-2-3 16,0 3-1-16,-2-1 0 0,0-2 2 15,-2 2-2-15,-4-3 0 0,-5 1 1 16,-3-2 1-16,-4 2-1 0,-3-4 0 15,-6 1 5-15,-3-1-1 0,-6 1 2 16,-4 1 0-16,-3 1 2 0,-2-2 2 16,-1 3-1-16,-2-2-6 0,1 2 5 15,-1-1 0-15,-5 2-4 0,1 0-6 16,-1 2 5-16,1-2-1 0,-2 0-2 0,3 1-2 15,-1-1 2-15,-1 0 1 0,-1 2-5 16,0 0 2-16,0 0-3 0,0 0 0 16,-1 0-12-16,-7 0-7 15,-5 0-21-15,0 2-24 0,-3 1-47 0,-3-3-231 16</inkml:trace>
  <inkml:trace contextRef="#ctx0" brushRef="#br0" timeOffset="90559.01">14767 3112 13 0,'0'1'-3'16,"0"-1"64"-16,0 0 126 0,0 0-145 15,0 1 1-15,0 1-4 0,0-2-12 16,0 1-7-16,0 2-8 0,0 0-5 15,0 3 12-15,0 2 6 0,0 1-7 16,0-1 1-16,0 2-1 0,-2 1 1 0,2 1-1 16,-1 1 1-16,1 2-4 15,0 2-1-15,0 0-5 0,0 4 6 16,3 0 1-16,0 2-11 0,0 1 1 15,2 3 1-15,-2-1-2 0,2-2-2 0,1 0 1 16,-2-3-2-16,1-4 0 0,-2-2-2 16,-1-3 2-16,-1-3-1 0,-1-2 1 15,0-1-3-15,0-2 2 0,0-1 1 16,0 0 2-16,0-3 1 0,0 0-5 15,0 1 5-15,0-1 0 0,0 0-2 0,0 0 0 16,0 0 0-16,0 0 2 0,0 0-1 16,0 0-4-16,0 0 4 0,-1 0-3 15,1 0-1-15,0 0-2 0,0 0-1 16,0 0-4-16,0 0-14 15,0 0-3-15,0 0-1 0,0 0-14 0,-2 1-10 16,-1 4-3-16,0 0 5 0,0 0-10 16,0-1-30-16,1 2-29 0,-1-3-6 15,2 1 28-15</inkml:trace>
  <inkml:trace contextRef="#ctx0" brushRef="#br0" timeOffset="91655.07">14689 2211 2 0,'0'0'6'0,"0"0"127"16,0 0-48-16,0 0-52 0,0 0 14 15,0 0-6-15,-1 0-13 0,1-2-2 16,0 2-8-16,-2-3-1 0,1 3 0 0,-1-1-4 16,2 1 2-16,0-1 3 15,-1 1-1-15,-1 0-5 0,1 0-2 16,-1-2-3-16,1 2 3 0,1 0-2 15,0 0-2-15,0 0-5 0,0 0 2 0,0 0-2 16,0 0-2-16,0 0-1 0,0 0 4 16,4 0 3-16,7 0 7 0,6 0 3 15,9-1-6-15,7-5-3 0,6 1-3 16,7 2-4-16,4 1 3 0,7 1 1 15,2 0-5-15,3 1 1 0,-1 0 2 0,-1 0 1 16,-6 0-2-16,-4 0-2 0,-7 0 4 16,-5 0-2-16,-9 0 0 15,-7-2 0-15,-7 1 2 0,-7-1 0 16,-5-1-1-16,-1 1 3 0,-1-1 1 0,1-1-1 15,-2 0-2-15,0 2-1 0,0 0 2 16,0 2-1-16,0 0-4 0,0 0 0 16,0 0-6-16,0 0-10 0,0 7-13 15,0 0-38-15,0-2-62 0</inkml:trace>
  <inkml:trace contextRef="#ctx0" brushRef="#br0" timeOffset="92948.15">14863 3552 10 0,'0'2'5'0,"-1"0"46"0,-3-2 53 15,3 0-83-15,-2 0 25 0,1 0-4 16,1 0-9-16,1 0 5 0,-2 0-6 0,2 0-4 16,0 0-1-16,0 0-5 15,0 0-1-15,-3 0-1 0,3-1 0 16,-1 0 0-16,1-2-5 0,0 1 1 15,0 0-4-15,-2 1-1 0,0 1-4 0,2-1 3 16,-1 1 2-16,1-1-7 0,0 1 2 16,0 0-6-16,0 0 1 0,0 0-3 15,0 0 0-15,0 0 0 0,0 0 1 16,0 0 1-16,0 0-1 0,3 0 3 15,0 0 1-15,3 0 0 0,4 2-4 0,0-2 6 16,6 0-3-16,1 0 1 0,6 0-4 16,2 0 2-16,4 0 0 15,6 0-1-15,-1 0 0 0,8 0 0 16,-2-1 1-16,3 0-1 0,-1 0-2 0,-2 0 4 15,2 0-2-15,-1 1-1 0,2 0 0 16,-3-1 1-16,-1-1-3 0,1 0 2 16,-2-1 0-16,0 0 1 0,-2-1-1 15,0 1 0-15,-2-1 0 0,-3 1 2 16,0-1 0-16,-5 0-3 0,1-2 2 0,-3 3-1 15,0-1 1-15,0 1-2 0,0 2 2 16,-7-2-1-16,-5 1 1 0,-3 0-1 16,-2 0 0-16,-1 1 4 15,-3-1-1-15,0 0 1 0,-1 1-1 0,-1-2 2 16,1 1-4-16,-1-2 2 0,1 1-1 15,-2 2 1-15,0-2 0 0,0 2-3 16,0 0 1-16,0 0 2 0,0 1-1 16,0 0-1-16,0-1-2 0,0 1 1 15,0 0-2-15,0 0-2 0,0 0-1 0,-2 0 4 16,1 4-1-16,-4 2-7 0,2 2-10 15,-2 2-11-15,-3 0-27 0,-1 0-37 16,-5-2-151-16</inkml:trace>
  <inkml:trace contextRef="#ctx0" brushRef="#br0" timeOffset="98941.49">12432 5910 2 0,'0'0'31'0,"0"0"40"0,0 0-43 15,0 0-3-15,0 0-10 0,0 0-3 0,0 0-2 16,0 0 1-16,0 0 2 16,0 0 0-16,-1 0-6 0,1 0-3 15,-2 0 2-15,2 0 0 0,0-1-1 16,0 0 1-16,0 1 1 0,-1 0-4 0,1-1-1 15,-2-1 0-15,0-1 0 0,2 3 0 16,0 0 2-16,0 0 0 0,0 0 2 16,0 0-3-16,-1 0-1 0,1 0 2 15,0 0-1-15,0-3 0 0,3-2-5 16,5-1 3-16,1-3 1 0,3 0-3 15,2 0 0-15,2-2 2 0,2-3 0 16,4-1-2-16,0-1-1 0,-3 2 1 16,1 0 2-16,-5 2-4 0,2 1 0 15,-3-1-4-15,-3 5-3 0,-2-1-13 16,-2 2-3-16,-4 2 2 0,-2-1-9 0,1 4-9 15,-2-2-12-15,0 0-23 0</inkml:trace>
  <inkml:trace contextRef="#ctx0" brushRef="#br0" timeOffset="99402.52">12424 6038 7 0,'0'1'4'0,"0"-1"153"0,0 0-121 16,0 0-9-16,0-3 3 0,4-2-4 16,0-2-7-16,2-1 0 0,4-3-3 0,1 0 1 15,1-4-2-15,5-1-1 0,0-1 2 16,0 0-4-16,3 1-6 15,-1 0 2-15,-1 1-3 0,1 0-5 16,1 3 0-16,-3 0 3 0,0 2-2 0,-1 3-3 16,-7 1-4-16,-1 3-9 0,-3 3-6 15,-2-1-13-15,-2 1-5 0,1 0-6 16,-2 0 0-16,0 0-2 0,0 0-5 15,0 2-2-15</inkml:trace>
  <inkml:trace contextRef="#ctx0" brushRef="#br0" timeOffset="99789.54">12491 6045 3 0,'0'4'17'16,"0"-4"-16"-16,0 0 68 0,3 0-6 16,0-4-46-16,2-2 24 0,1-2-5 15,5-2-7-15,-2-2 0 0,5-2-9 16,3-1-4-16,0 0 1 0,-1-1-7 15,4 1-3-15,-3-1-2 0,0 0 1 0,0 2-3 16,2 1-1-16,-1 2-1 0,-4 0 1 16,-3 4-2-16,-2 2-1 0,-4 1-3 15,0 3-11-15,-2 1-9 16,-3 0-23-16,0 0-30 0,0 0-24 0,0 4 15 15</inkml:trace>
  <inkml:trace contextRef="#ctx0" brushRef="#br0" timeOffset="100072.55">12600 6068 17 0,'4'0'12'0,"6"-8"76"15,0-2-28-15,3-1-52 0,5-3 21 0,-1-1-8 16,5 0-11-16,-2 0 0 0,-1 0 2 15,1 4-4-15,0 1 8 0,-4 3-12 16,-4 2-2-16,-1 2-2 0,-5 2-10 16,-1 1-23-16,-2 0-15 0,0 0-26 15,-3 0-10-15</inkml:trace>
  <inkml:trace contextRef="#ctx0" brushRef="#br0" timeOffset="100265.57">12725 6057 37 0,'6'-2'27'0,"4"-4"144"0,1-2-132 15,3-2-2-15,3-2-14 0,1 1-9 16,4 0-8-16,0 1-5 0,1 0-5 15,-3 2-27-15,0 0-80 0</inkml:trace>
  <inkml:trace contextRef="#ctx0" brushRef="#br0" timeOffset="126709.08">15449 2189 2 0,'0'0'34'16,"0"0"-24"-16,0 0 2 15,0 0-8-15,0 0-4 0,-3 0 30 16,1 0 27-16,2 0-38 0,0 0 7 0,0 0-6 16,0 0 2-16,-3 0 2 0,2 0-6 15,1 0 1-15,-2-1-2 0,1 1-3 16,1-2-1-16,0 1-1 0,0 1-2 15,-2-1 0-15,2 0-7 0,-3 0 7 16,3-1-3-16,-1 2 2 0,1-1-3 16,0 1 0-16,0-1-1 0,0 0 2 0,0 1-3 15,0 0 2-15,-2 0-1 0,2 0 1 16,-2 0-2-16,2-1-2 15,-1 1 4-15,-1 0-3 0,2 0-3 0,-1 0 1 16,1 0 2-16,0 0-1 0,0 0-4 16,0-1 4-16,0 0 1 0,0 1-1 15,0 0-1-15,1 0 3 0,6 0-2 16,-3-1 1-16,1-2-2 0,1 3 1 15,0-2-1-15,4 1 1 0,-3 0-2 16,3 0 1-16,-1-1 0 0,0 1-1 0,5 0 0 16,-3 0 0-16,1-1 2 0,1 0-3 15,-1 0 0-15,-1 0 2 0,-2 0 0 16,5 2-2-16,-1-2 1 15,-1 2 0-15,-3-1 1 0,1 1-2 0,-3-2 1 16,1 1 1-16,0 1 1 0,1-1-2 16,-3 0-2-16,4 1 2 0,1 0 2 15,-4 0-2-15,4 0-2 0,0 0 2 16,0 0 2-16,3 0-2 0,1 0-2 15,-1 0 4-15,-1 0-1 0,-2 0-1 0,-4 0 0 16,0 0 0-16,-1 0 1 0,-2 0-2 16,1 0 0-16,0 2 1 0,-4-2 1 15,5 1-1-15,-4 1-1 0,3-1 2 16,1 1 2-16,-1-2-6 0,1 0 3 15,0 0 3-15,0 0-2 0,0 0 0 16,1 0-2-16,-4 0 7 0,0 0-4 16,-2 0 0-16,1 0 0 0,-2 0 2 15,0 0-1-15,1 0-3 0,2 0-1 16,1 0 2-16,-1 0 0 0,-2 0-2 0,4 0 0 15,-2 0 1-15,0 0 1 0,0 0-2 16,3 0 0-16,-3 0 1 0,1 0 2 16,2 0-3-16,-2 1 1 0,0 0 1 15,-1-1 0-15,-2 0-3 0,-1 0 2 16,0 0 0-16,0 0 2 0,0 0 0 15,0 0 1-15,0 0 0 0,0 0 0 0,0 0-2 16,0 0-1-16,0 0 1 16,0 0-1-16,0 0-2 0,0 0 1 15,0 0 1-15,0 0 1 0,0 0-1 16,0 0 0-16,0 0 2 0,0 0-2 0,0 0 2 15,0 0-1-15,0 0 0 0,-4 0-4 16,-3 0-5-16,0 4-12 0,-3 1-17 16,-1 0-27-16,-1-4-74 0</inkml:trace>
  <inkml:trace contextRef="#ctx0" brushRef="#br0" timeOffset="127547.13">15928 2152 4 0,'-3'0'12'0,"2"0"-8"0,-1 0 5 0,0-2 100 16,-1 2-56-16,2-3-12 15,-1 1-2-15,-1 2-19 0,0-1-5 16,0 0 0-16,0 0 0 0,-3-1-3 16,3 1 0-16,-5-1 3 0,0 2-2 0,2 0-7 15,-2 0 1-15,2 0 2 0,0 0-1 16,-2 0-1-16,0 2-2 0,2 3 2 15,1 0-2-15,2 0-5 0,3 2 0 16,0 0-2-16,0-1 4 0,3 0-2 16,4-1 1-16,-1-1 1 0,6 0 0 0,1-1-1 15,0-1 0-15,3-1 1 0,-2-1 0 16,0 0-2-16,-2 0 2 15,-1 0-2-15,0-3 2 0,0-3-1 16,-3 0 0-16,-5-1 2 0,0 0-1 0,-2-1 2 16,-1-2-5-16,0 2 4 0,0 0 3 15,-6-1 0-15,2 1-1 0,-3 0 3 16,0 1-3-16,-3 1-3 0,1 3 2 15,0 2-3-15,-1 1-1 0,3 0-1 16,-1 0 1-16,5 3-1 0,0 5-1 0,0 0 0 16,1 1 1-16,2 1 1 0,0-3 0 15,0 1-3-15,0-3-2 0,3 1 3 16,2 0-2-16,-1-2 0 15,6-2 1-15,-1 0-2 0,2 0 1 16,-2 0-2-16,-1-2-1 0,-2 0 3 0,-1 0 4 16,-2 0 0-16,0 0 0 0,-3-1 2 15,0-4 1-15,0 1-2 0,0-2 2 16,0-2-2-16,0 1 4 0,-3 2-2 15,0-1 6-15,-3 1-5 0,2 1 3 16,0 1-5-16,2 1 0 0,-2 0 2 0,0 2-3 16,0 0-2-16,1 0-1 0,-2 0 1 15,2 3 0-15,-2 2-2 0,2 1 4 16,-1-2-5-16,2 2-4 15,-1-3 0-15,0 1 1 0,3-1 6 0,-3-1-1 16,3 0 1-16,-3 0 1 0,3 1 0 16,0 0 0-16,-2 0 0 0,2-1 0 15,0 0 0-15,0 0-2 0,0 0 1 16,0-1 1-16,5-1 3 0,1 0-3 15,2 0 1-15,-2-2 0 0,2-4 2 0,-1 1-4 16,0-1 3-16,-3-1 1 0,-1 1 4 16,0 0-1-16,-3-1-2 0,0-1 1 15,0 3-3-15,-3-1 2 0,-3 1-6 16,-2 3 2-16,-1 2 0 0,0 0-4 15,1 0-11-15,-3 4-17 0,3 5-50 16,-2-2-100-16</inkml:trace>
  <inkml:trace contextRef="#ctx0" brushRef="#br0" timeOffset="128680.19">15975 3455 3 0,'0'-5'53'0,"0"0"-26"0,0 2 22 16,0-1-7-16,0-1-5 15,-2 1-7-15,1 0-4 0,1-1-6 0,-5 2-1 16,3-2-5-16,-2 2 0 0,-1 0 5 16,-3-1-9-16,1 3 0 0,-3 0-5 15,1-1 4-15,-2 2-4 0,-1 0 2 16,2 0 0-16,1 0 1 0,-2 0-3 15,2 2-2-15,0 2 1 0,-4 3-1 0,4-2 2 16,0 4-3-16,1 1 0 0,3 0-1 16,2 2 0-16,3 0-3 0,0 0 1 15,6 0 2-15,4 1 1 0,1-4-3 16,2-2 0-16,3-3 3 0,-1-2 0 15,3-2-4-15,-3 0 3 0,-1 0 1 16,0-6 0-16,-3-3-1 0,1 0 0 16,-4 0 1-16,-2-2 4 0,-1 0-5 15,-5-1 7-15,1-1 0 0,-1 2 0 16,0-1-7-16,-1 0 2 0,-5 1 0 15,-2 2-1-15,-3 0-3 0,3 3 1 0,-3 1 2 16,5 2-2-16,0 3-1 0,1 0-2 16,2 3-1-16,0 5 2 0,0 0 2 15,1 2-2-15,1 2 2 0,-1-1-1 16,2 2-5-16,-1-2 1 0,1 1 1 15,0-3-1-15,0-3 0 0,0-2 1 16,0 0 2-16,1-2 0 0,2-1 0 16,-1-1 0-16,-2 0 4 0,2 0-11 15,-2-3-16-15,0 1-10 0,0-3-27 16,-2-2-108-16</inkml:trace>
  <inkml:trace contextRef="#ctx0" brushRef="#br0" timeOffset="-184386.88">10104 11969 124 0,'-5'0'77'16,"0"0"-23"-16,1-1 11 0,1-2-22 16,-2 0-12-16,2 1 6 0,0-1-3 15,0 3-12-15,1-1 0 0,0 1-2 16,2 0-4-16,0 0 3 0,0-1-8 15,0 0-3-15,0 1-5 0,0 0 0 0,2 0-4 16,6 0 3-16,4 0 6 0,1-1-6 16,2 1 1-16,2 0-2 0,3 0 2 15,4 0-1-15,2-1-2 0,5 1 1 16,0-2 0-16,0 1 0 0,3 1-2 15,2-2 2-15,-1-1 1 0,9 1-1 16,-2-1-2-16,1 0 2 0,-1 0 0 16,0 0-1-16,-4 0 0 0,-2 1 0 15,0 0 2-15,-4 0-2 0,1 1-1 16,-2-1 2-16,-3 2 0 0,3-1-1 0,-5 0-1 15,1 1 0-15,-1 0 2 0,-1 0-3 16,0 0 1-16,-2 0 1 0,-2 0 1 16,4 0-3-16,-3 0 0 0,1 0 4 15,2-4-2-15,3 0-1 0,3 0 1 16,3-2 0-16,0 0 2 0,0 2-3 15,-3-2 0-15,-3 1 2 0,-3 2-1 16,-2 1-1-16,1 0 0 0,-4 2 2 16,0 0 0-16,0 0-2 0,-1 0 0 15,2 0 2-15,1 0 0 0,0-3-2 16,-1 0 0-16,1 0 2 0,-2 0-1 0,-3 1 0 15,-4-1-2-15,1 2 3 0,-5 0-1 16,-3 1-2-16,2 0 1 0,1-2 2 16,-1 0 0-16,1 1-2 0,2-1 1 15,-2 1 1-15,5-1-1 0,8-3 0 16,6-2-1-16,9-1 4 0,2-1-3 0,-2 0-1 15,-7 1 0-15,-4 2 3 16,-4 0-2-16,-2 3-1 0,0 0 1 16,-6 1 0-16,1 0 1 0,-5 2-3 15,-4-2 2-15,0 2 2 0,-1 0-2 0,-1 0-1 16,1 0 1-16,1 0 1 0,2 0-1 15,0-1-1-15,1-1 1 0,0 1 1 16,2-2 0-16,2 2-2 0,5-2 0 16,6-3 3-16,5 1 1 0,0-1-4 15,-4-1 1-15,-5 6 1 0,-4-2-1 0,-2 2-1 16,-5 0 1-16,-1 0 1 0,-5 1 0 15,-1 0-3-15,-2-1 3 16,0 1 1-16,0 0 0 0,0 0 0 16,0 0-3-16,0 0 7 0,0 0-2 0,0 0-3 15,0 0-2-15,0 0 0 0,0 0-3 16,0 4-17-16,-4 2-20 0,0-3-52 15,-2-3-125-15</inkml:trace>
  <inkml:trace contextRef="#ctx0" brushRef="#br0" timeOffset="-183243.81">11995 10107 141 0,'-6'1'42'16,"1"-1"-8"-16,0 0 16 0,-1 0-7 15,2 0-6-15,1 0 4 0,-1 0-11 16,4 0-1-16,-1 0 0 0,1 0-5 0,0 0-7 15,0 0-5-15,-2 0 1 16,2 0 1-16,0 0-8 0,2 0-4 16,9 0 3-16,3 0 10 0,4-1-4 15,7-2-8-15,1 1 2 0,5-1 1 0,4-1-3 16,0 3 6-16,2-1-5 0,2 2-1 15,-2 0-1-15,-1 0-3 0,-3 0 3 16,-5 0 0-16,-2 0-2 0,-1 0-1 16,-7 0 2-16,-4 2 1 0,-4-2-2 15,-6 1-1-15,-2 0 1 0,1-1 1 16,-2 0-1-16,-1 0 0 0,2 0 0 0,-2 0 2 15,0 0-1-15,3 0-2 16,-1 0 3-16,2 0 0 0,-1-2-3 16,-1 0 0-16,1 2 2 0,-3 0 0 15,2 0-1-15,-1 0-2 0,-1 0 3 0,2 0 0 16,-2 0-2-16,1 0-1 0,1 0 2 15,-2 4 3-15,1 5-3 0,2 1 0 16,-1 3 2-16,-1 2 0 0,3 4-1 16,-3 3-1-16,-1 1 0 0,0 4 3 15,2 1-5-15,-1 0 2 0,-1 5 1 0,0-2 1 16,0 0 2-16,0-4 4 0,3-2-3 15,0-2-3-15,2 2-2 16,-2 0-1-16,0-2 8 0,2-5 3 16,-3-6-9-16,2-3-2 0,-1 0 2 0,0-2 1 15,-1-2-3-15,1-1 1 0,-1-2 1 16,-2-2 0-16,1 0-1 0,-1 0-1 15,0 0 3-15,5 0-1 0,-2 0-1 16,2 0-2-16,2-3-1 0,1-3-11 16,0-1-11-16,1 1-9 0,0 1-6 0,2 0-15 15,-3 1-38-15,-3-2-71 0</inkml:trace>
  <inkml:trace contextRef="#ctx0" brushRef="#br0" timeOffset="-182571.78">11956 10688 87 0,'-9'1'63'15,"-3"0"-35"-15,-2 1 17 0,3-2 3 16,3 0-10-16,0 0 0 0,2 0-10 15,3 0-6-15,0 0 0 0,-2 0-1 16,2 0-2-16,-2 0-4 0,2 0 0 16,0 0 0-16,2 0 0 0,-2 0-1 15,1 0 1-15,0 0 1 0,-1 0-4 16,2 0-3-16,-1 0 3 0,2 0-3 15,0 0-4-15,0 0-4 0,0 0-2 0,8 0-1 16,6 0 4-16,9-3 2 0,8 1-2 16,8-5 2-16,6 1-4 0,8-3 1 15,6 1 4-15,6-2 0 0,9 0-1 16,7 0-1-16,-2 1-1 0,0 0 1 15,-5 3-2-15,-2 2-1 0,-3-1 1 16,-7 3 7-16,-6-1-4 0,-11-2-2 16,-12 3-1-16,-9-1 0 0,-3 0 0 15,-4-1-1-15,-3 2 3 0,1-2 3 16,-4-1-1-16,-2 0-2 0,1 1 3 0,-1-2 1 15,0 0-2-15,1 2-4 0,-3-2 1 16,-1 2 2-16,-1 0-2 0,-3 3-2 16,-1 0 2-16,-1 1 0 0,0 0-1 15,0 0-3-15,0 0 2 0,0 0-1 16,2 0-1-16,-2 0-1 0,1 2-8 0,-1 4-9 15,2 1-12-15,-2-1-12 16,0 3-25-16,0-5-53 0,-9 0-180 16</inkml:trace>
  <inkml:trace contextRef="#ctx0" brushRef="#br0" timeOffset="-181877.75">11966 11145 56 0,'-7'0'151'16,"1"0"-102"-16,0 0 2 0,-2 0 3 0,2 0-21 15,0 0 2-15,0 0-2 0,4 0-8 16,0 0-5-16,2 0 2 0,0 0-6 15,0 0 1-15,0 0-6 16,0 0-3-16,0 0-6 0,7 0-2 0,5 0 7 16,8 0 1-16,8 0-6 0,6 0 1 15,7 0 4-15,5-3-1 0,10-2-2 16,6-1-3-16,6 1 3 0,5-2-1 15,4-2-1-15,-1 2-2 0,-3-1 2 16,-4 1 0-16,-12-2-1 0,-7 2-1 0,-12 0-1 16,-11 3 4-16,-7-1-3 0,-9 1-1 15,-7 3 5-15,-1-2 8 0,-1 1 3 16,1 0-5-16,-1 1-2 0,-2-4 0 15,1 4-4-15,-1 0-3 0,0-1 3 16,0 2-1-16,0 0-3 0,0 0-1 16,0-1 2-16,0 1-1 0,0 0-1 15,0 0-2-15,0 0 1 0,0 1 2 16,0 6-14-16,0-2-11 0,0 1-10 15,0 1-16-15,0-2-23 0,0-2-52 0,-8 1-192 16</inkml:trace>
  <inkml:trace contextRef="#ctx0" brushRef="#br0" timeOffset="-181158.7">12623 11240 8 0,'3'0'249'0,"0"-2"-189"0,-1-1-28 16,-1 0 20-16,-1 1-19 0,2 1 6 16,-2 1-13-16,1 0-18 0,1 0-3 15,-2 8 2-15,3 3 2 0,-2 2-3 16,-1 5 1-16,0 2-3 0,0 1 1 15,0 2 0-15,0 1 1 0,0 1-1 16,0-1-1-16,0 3-4 0,0 3 5 16,0 2-2-16,0-3 41 0,0-2-25 15,0-7-14-15,0-3-2 0,0-3-4 0,0 1 1 16,0-2 2-16,0-1 0 0,0-3-2 15,0-2 0-15,0-1 1 0,2 0 0 16,-2-2-1-16,0-2 0 0,0 2 1 16,0-2 0-16,0-1-1 0,0 0 0 15,0 0 4-15,0-1-3 0,0 0-2 0,0 1 2 16,0 2 0-16,0 2 0 15,-2 1-1-15,-1 2 0 0,0 1 1 16,0 3 0-16,0 6-2 0,-2-1 1 16,2 0 10-16,0-3-8 0,2-4-1 0,1-1-1 15,-2 0 2-15,1 1-2 0,1-4 0 16,-2 1 0-16,2-3 0 0,0 0 1 15,0-3-2-15,0-1 1 0,0 0 0 16,0 0 3-16,0 0 0 0,0 0 1 16,0-5 1-16,2-1-3 0,-1 1-1 0,1 0 0 15,-1 2-2-15,-1 1 1 0,2 1 1 16,-1 1-4-16,1 0-6 15,-1 0-9-15,3 0-2 0,-1 0-11 16,0 0-3-16,0 3-10 0,-2 2-19 0,1-2-25 16,-2-2-122-16</inkml:trace>
  <inkml:trace contextRef="#ctx0" brushRef="#br0" timeOffset="-180030.63">12876 11052 198 0,'0'0'26'0,"0"0"3"16,0 0 4-16,-4 0-12 15,1 0 2-15,2 0 1 0,-1 0-5 16,1 0-6-16,-1 0 6 0,2 0-1 16,0 0 0-16,-1 0 3 0,1 0-2 0,0 0-8 15,0 0-2-15,0 0 5 0,0 0-4 16,1 0-7-16,8 0 1 0,5 0 7 15,2 0-6-15,4 0-2 0,2 0-2 16,3-1 5-16,3-1-3 0,-1-2-1 16,3 2 3-16,-2 0 3 0,-2-3 0 0,0 2-7 15,-5 0 3-15,-4 0 1 0,-5 1-4 16,-3-3 1-16,-4 4-1 15,0 0 0-15,-4-1 1 0,-1 2-1 16,0 0 0-16,0 0 4 0,0 0-3 0,0 0 0 16,-6 0-5-16,0 4 4 0,-2 1-4 15,3 0-9-15,2 2-15 0,0 0-23 16,0 0-35-16,-3-2-98 0</inkml:trace>
  <inkml:trace contextRef="#ctx0" brushRef="#br0" timeOffset="-176933.45">12469 10112 188 0,'0'0'50'0,"-1"0"-7"15,1 0 9-15,-3-2-17 0,3 0-10 16,-2-1-4-16,2 0 2 0,-1 2-4 15,1 1-4-15,0 0 1 0,0-2-3 0,0 2 0 16,0 0-6-16,0 0 2 0,1-3-5 16,5 3 2-16,2-1-2 0,-2-2-1 15,5 3-2-15,-3 0 3 0,3-1-4 16,3 1 0-16,1-1 4 0,4-1-1 15,3 2-2-15,-1 0-1 0,4 0 0 0,0 0 2 16,4 0-1-16,4 0 1 0,-2 0 2 16,1 0 0-16,1 0-5 15,-2 0 2-15,2 0 3 0,-1 0-2 0,1 0-1 16,-1 0 1-16,-4 0 0 15,3 0-2-15,-1 0 0 0,-1 0 0 0,1-1 2 16,-1 0-1-16,-1 0-1 0,-2 1 0 16,1 0 1-16,-1 0 0 0,0 0-1 15,-1 0-1-15,1 0 3 0,-1 0-1 16,-5 0-2-16,5 0 1 0,-3 0 1 15,1 0-1-15,0-1 0 0,1-2 0 0,-1-2 2 16,-1 1 0-16,-2 1-2 16,-2 0-2-16,-2 2 4 0,-2 0-1 15,0 1-2-15,-6 0 2 0,4 0 0 16,-3 0 1-16,2 0-3 0,2 0 2 0,2 0-2 15,2 0 3-15,-4 0-3 0,4 0 1 16,0 0 1-16,1 0 1 0,1 0-3 16,-1-1 1-16,1-2 2 0,0 2-1 15,-2-1-2-15,0 2 0 0,-6 0 3 16,-2 0-2-16,3 0 0 0,-4 0-1 0,3-2 2 15,3 0-1-15,-2 0 0 0,2-2 0 16,0-1 1-16,-1 3 0 0,-1-2-1 16,0-2-1-16,7 2 2 15,7-2 1-15,2-1-3 0,2 2-1 0,-5 1 4 16,-7-1-1-16,-2 3-2 0,-6 1 0 15,0 1 2-15,-4 0-1 0,0 0-1 16,0 0 0-16,1 0 2 0,0 0 0 16,0 1-2-16,0 0 0 0,1-1 3 15,3 0-2-15,6 0 0 0,3 0-1 0,8 0 3 16,3 0-1-16,0-3-3 0,-5 1 2 15,-2 1 1-15,-3 0 0 0,3 0-2 16,-4 1 0-16,-2 0 2 16,-4 0 0-16,-3 0-2 0,-6 0 0 0,1 1 3 15,-6-1-2-15,2 1-2 0,2 0 2 16,1 0 1-16,0 1 0 0,1-2-2 15,0 2 1-15,-1-2 1 0,1 0-1 16,0 1 0-16,-1-1-1 0,1 0 2 16,-5 0 0-16,6 0-2 0,-6 0 0 0,2 0 2 15,-1 2 0-15,-1-2-3 0,1 3 1 16,1-3 2-16,-1 4 0 0,2-4-2 15,-1 2 1-15,2 0 1 0,0 0-1 16,1-2 0-16,5 1 0 0,6-1 2 16,0 0 0-16,0 0-3 0,-2 0 0 15,-1 0 3-15,0-2-1 0,5 0-2 16,-1 1 1-16,3-1 0 0,-4 0 1 15,-3 2-2-15,-7-2 0 0,0 2 2 16,-6 0 0-16,2 0-3 0,-3 0 2 16,2 0 1-16,-1 0 0 0,-1 0-1 0,2 0 1 15,2 0-1-15,3 0 1 0,0 0-2 16,0 0 0-16,0-1 3 0,-2 0-2 15,1-2-1-15,-4 3 1 0,-1-1 1 16,1-1 0-16,-2 2-1 0,0 0 1 16,0 0 2-16,0-1-2 0,0 0 0 15,0-1 0-15,0 0 1 0,0 2-2 16,0 0-1-16,0 0 2 0,0 0 1 15,0 0-2-15,0 0-4 0,0 0 3 16,0 0 2-16,0 0-2 0,0 0 1 0,0 0-13 16,-2 1-15-16,-4-1-27 0,-5 0-80 15</inkml:trace>
  <inkml:trace contextRef="#ctx0" brushRef="#br0" timeOffset="-174258.3">13102 10547 36 0,'0'-2'40'15,"0"1"10"-15,0 0-14 0,0-2-13 0,0 3-10 16,0-1-3-16,0 1-2 16,0-1-4-16,-2 1-1 0,2 0 0 15,0-2-5-15,0 1 10 0,0 0 9 16,0 0-4-16,0 1-2 0,0 0-9 0,0 0 37 15,-1-1-25-15,-2 1-4 0,3 0 0 16,-3 0-3-16,0 0-5 0,3 0 1 16,-2 0 0-16,2 0-6 0,-2 3 4 15,2-2 2-15,0 0-1 0,-1 0 0 16,1 0 1-16,0-1 2 0,0 0 7 0,0 0 2 15,0 0 4-15,0 0 0 0,0 0-1 16,0 0 0-16,0 0-2 16,0 0-5-16,0 0 0 0,0 0-2 15,0 0-3-15,0 0 1 0,0 0-1 16,0 0 0-16,0 0 1 0,0 0-2 0,3-2 0 15,3-1-3-15,2 0 3 0,4 0-1 16,1 1 0-16,4 1-3 0,4 0 3 16,3-1 0-16,2 1 1 0,0 1-5 15,-2 0 2-15,1 0 1 0,-5 0-1 16,0 0-1-16,-3 1 0 0,0 2 1 0,-2 0 0 15,1 0-2-15,-5 0 2 0,1 0-1 16,1-2 1-16,-7 1-2 16,3-2 2-16,-4 0 0 0,-2 0 0 15,-3 0-1-15,1 0 4 0,-1 0 2 0,2-2-3 16,-2-2-1-16,0 0 1 0,0 0-4 15,0 0 3-15,0 2-3 0,0 1 1 16,0 0 2-16,0 0-3 0,-2 1-1 16,2 0 2-16,0 0-4 0,-1 0-5 15,1 0 4-15,0 5-7 0,0 3-15 0,0 0-31 16,0-2-36-16,0-2-177 0</inkml:trace>
  <inkml:trace contextRef="#ctx0" brushRef="#br0" timeOffset="-168632.98">11321 9627 28 0,'0'0'7'15,"0"-1"7"-15,0-3 118 0,0-2-86 16,0 2-8-16,0 0 0 0,-4 2-14 15,3 0-7-15,-1 0 0 0,1 1-2 16,-1-2-1-16,1 3 0 0,1-1-2 0,0 0 1 16,0 0-1-16,-2-1-3 0,2-1 3 15,-1 1 2-15,-1-2 0 16,1 1 1-16,-1 1 2 0,2 0-2 15,-3 0-1-15,0-1 0 0,1 1-4 16,-1 2 3-16,2-1-2 0,-1 0 0 0,2 1-2 16,0 0-6-16,0 0-6 0,0 4 7 15,2 4-2-15,-1 0 1 0,2 2 0 16,-1 1 0-16,-1 0 2 0,1 3-3 15,-2 0 0-15,0-1 1 0,0 1-1 16,0 0-2-16,0-2 1 0,0-1-2 0,0 1 2 16,0-1-1-16,0-3-1 0,0 2-1 15,1-4-10-15,1 4-10 16,0-3-8-16,1-1-12 0,0-2-15 15,1-1-24-15,1-3-61 0</inkml:trace>
  <inkml:trace contextRef="#ctx0" brushRef="#br0" timeOffset="-168244.96">11414 9555 227 0,'6'-12'40'0,"0"1"26"0,3 0-20 15,-1 0-5-15,4-1-2 16,-1 1-10-16,0 2-4 0,5 3-8 0,1 4-4 15,1 2-5-15,4 0-1 0,-5 9-3 16,-1 3-1-16,-6 5-2 0,0 1-1 16,-7 2 3-16,0 1-1 0,-3 2-1 15,0 3-3-15,-2 0 5 0,-7 1-2 16,-2 0-1-16,-3-1 1 0,0-3-2 0,2-2 0 15,0-4-2-15,1-5-6 0,4-5 5 16,3 0-3-16,2-4-2 0,1-2 0 16,1-1 6-16,0 0 2 0,1-7-14 15,9-5 4-15,2 1 8 0,0-2 0 16,1 2 2-16,-1 4-1 0,1 0 4 15,-4 2-2-15,2 2 0 0,-4 2 0 16,1 0 1-16,-2 1 2 0,1 0-2 16,-1 0-1-16,0 5 1 0,0 0 0 15,4 3-2-15,-1-3 0 0,2 2-4 0,3 0-42 16,1-2-20-16,-2-2-50 0,4-2-112 15</inkml:trace>
  <inkml:trace contextRef="#ctx0" brushRef="#br0" timeOffset="-168000.94">11883 9737 165 0,'0'0'38'16,"0"0"8"-16,0 0-34 0,0 3 11 16,0 5 4-16,-1 2-6 0,1 0-5 15,0 1-3-15,0-2-1 0,1-1-4 0,6-3 0 16,-1-1 8-16,2-3-2 0,-1-1 12 15,3 0 9-15,-3-2-22 0,4-7 1 16,-2-3-2-16,1-3-3 0,1-3-4 16,-1 1 1-16,-3-1-3 0,2 2 0 15,-3 0-4-15,-1 1 2 0,-1 2-1 16,0 0 0-16,0 1-1 0,2 4-23 15,-1-2-18-15,1 4-35 0,0-1-78 16</inkml:trace>
  <inkml:trace contextRef="#ctx0" brushRef="#br0" timeOffset="-155390.22">7874 11057 176 0,'0'0'29'0,"0"0"19"0,0 0 5 15,0 0-2-15,0 0-14 0,-1 0-13 16,-4 2 2-16,0 4-7 0,2 4-4 0,0 4 0 16,2 5-2-16,1 4 1 0,0 7-1 15,0 5-1-15,0 5 1 0,4 3-9 16,-1 0-1-16,4 2 0 0,-3 2-1 15,-1-4 0-15,2-4-3 0,1-4 2 16,0-6 0-16,2-4-1 0,-2-6-1 16,0-2 3-16,1-4-3 0,-4-2-2 15,3-2-3-15,-3-4-6 0,-1-3-1 16,-1 0-11-16,-1-2-1 0,0 0 3 15,0 0-5-15,0-7-48 0,0-3-43 0,0-4-81 16</inkml:trace>
  <inkml:trace contextRef="#ctx0" brushRef="#br0" timeOffset="-154454.18">7891 11112 47 0,'-3'0'47'0,"2"0"-9"0,-3 0 24 16,1 0-5-16,-1-1-13 0,2-1-3 15,-1 0 2-15,3 1-10 0,0 0-8 16,0 1-3-16,0 0-4 0,0 0-9 16,5 0-9-16,9 0 2 0,10-1 5 15,7-2 3-15,8 0-8 0,8 0 3 0,5-1-2 16,6 0 0-16,5-3 0 0,-4 1 1 15,5 1 2-15,-1 0-4 0,-2 3-1 16,-4 1-1-16,-1-4 2 16,-5 1-1-16,-3-1 0 0,-1 1-1 15,-4-3 1-15,-1 1 2 0,-6 2-2 0,-10 1-1 16,-3 0 1-16,-7 3 0 0,-4 0-2 15,-6 0 0-15,1 0 3 0,-1 0-2 16,0 0-1-16,0 0 1 0,0 0 2 16,-2 0-2-16,0 0-1 0,-1 0 1 15,-1 0-1-15,-1 0 3 0,1 0-3 0,-2 0 1 16,0 0-1-16,2 0 1 0,-2 0 0 15,0 0 1-15,0 0 2 0,0 0-3 16,0 5 0-16,0-3 0 16,0 4 11-16,-2 0-6 0,0 2-3 0,2 2 2 15,0 1-2-15,0 2-1 0,0 4-1 16,0 6 2-16,5 1 7 0,1 8-4 15,5 5 5-15,0 4-6 0,1 3 0 16,1 3-2-16,1-1-2 0,-2-4 2 16,7-4 0-16,-1-5-1 0,2-6-2 0,1-2 2 15,-3-5 1-15,2-3-2 0,-1-2 0 16,-5-3 0-16,-2-4 2 0,-5-3-2 15,-1-2-1-15,0-1 1 0,-3-1 2 16,-1-1-1-16,-1 0-1 0,-1 0 2 16,0 0 1-16,0 0 3 0,0 0-3 15,0-2-2-15,0-2 2 0,0-1-2 16,0 0-1-16,-4 1 1 0,0 0 0 15,-2-1 1-15,-2 1-4 0,-4 1 4 16,-5 0-2-16,-3 0 0 0,-8 1-2 0,-3 0 2 16,-8 2 2-16,-6 0-4 0,-6 0 1 15,-9 1 0-15,-9 7 2 0,-8 0-2 16,-7 3 0-16,-3 3 0 0,2 0 3 15,6 1-1-15,11-1-2 0,12-2 3 16,13-3 1-16,10 0 1 0,14-6-2 16,5 2 2-16,4-4 2 0,3-1-6 15,4 0 1-15,3 0-1 0,0 0 0 16,0 0-3-16,0 0-6 0,0 2-3 15,8 0-9-15,3 1-23 0,0-3-35 0,0 0-103 16</inkml:trace>
  <inkml:trace contextRef="#ctx0" brushRef="#br0" timeOffset="-153506.12">7935 11085 89 0,'-2'1'34'0,"2"0"17"0,-3 0 6 16,0 0-13-16,-2 0 0 0,2 1 0 0,0-2-11 15,0 0-7-15,1 0-1 0,-1 0 2 16,2 0-8-16,1 0 2 0,-2 0-2 15,2-5-7-15,0-5-1 0,6-2-8 16,4-4 2-16,2-3-1 0,4-1-2 16,1-2 0-16,1-2-2 0,2-3 1 0,-1-1-1 15,1-2 0-15,-4 2 1 0,-2 2 0 16,-2 4-2-16,-3 7 1 0,-2 5 0 15,-3 4 0-15,-2 4-1 16,-2 2 1-16,0-1-1 0,0 1 1 0,0 0-7 16,0 0-2-16,0 0 1 0,0 5 5 15,0 0-6-15,0 1 1 0,0-2-2 16,0 1-2-16,0-1-2 0,0 1 0 15,0-1-11-15,0 1-7 0,1-1-13 16,2-1-19-16,0 0-39 0,-1-2-46 0</inkml:trace>
  <inkml:trace contextRef="#ctx0" brushRef="#br0" timeOffset="-153010.09">8116 10864 178 0,'3'0'35'16,"2"0"-10"-16,3-4 14 0,2 2-7 16,1-2-10-16,6-1 2 0,2 1-5 15,3-2-5-15,4 2-3 0,7-1-2 16,2 1-2-16,5-1-6 0,4 1 3 15,2-1-2-15,4-1 2 0,1 3-1 16,5-4 6-16,-3 2-6 0,-2-1 3 16,0 1-6-16,-3 0 0 0,-5-1 2 15,1 2 1-15,-5 0-2 0,-2 1 2 16,-6 0-2-16,-3 0-1 0,-2 1 0 0,-4 0-1 15,-2 1 1-15,-3-2 2 0,0 3-3 16,-3-1 0-16,2 0 1 0,1 0 1 16,0-1 0-16,-2 1-1 0,-2-1 0 15,-7 2 0-15,2 0 1 0,-7 0-3 16,1 0 2-16,-2 0 1 0,0 0-2 0,0 0 2 15,0 0 5-15,-5 0-2 16,-3 3-4-16,0 2 0 0,2-1 1 16,2 0 2-16,-1 1-3 0,0 0 0 15,1 0 1-15,-1 3 4 0,-1-3-2 16,0 1-3-16,-1 2 4 0,1 2-2 0,0 2 0 15,-2 1-1-15,2 3 0 0,-3 4 0 16,-2 1-1-16,-2 2 0 0,1 0 1 16,-2-2 1-16,-3 2-2 0,3 1-2 15,0-1 2-15,-1-1-1 0,2-2 1 16</inkml:trace>
  <inkml:trace contextRef="#ctx0" brushRef="#br0" timeOffset="-152978.08">9001 11065 492 0,'-11'20'1'0,"2"-6"-1"0,3 0 2 0,4-3-6 0,2-4-8 0,0-2-20 16</inkml:trace>
  <inkml:trace contextRef="#ctx0" brushRef="#br0" timeOffset="-152050.03">9223 10817 50 0,'0'-3'54'16,"-2"1"-7"-16,-1-2 15 0,2 2-20 15,-1 1 9-15,2-1-10 0,-1 2-6 16,1 0-4-16,0 0-13 0,0 0-11 16,0 8-7-16,0 4 17 0,0 7 1 15,3 3-8-15,5 2-5 0,-5 5 0 16,0 2-3-16,-3 5 7 0,0 5 6 15,0-2-9-15,0 0-3 0,0-3-2 16,0-3 0-16,6-1-1 0,0-4 3 0,3-2 22 16,1-3-20-16,-3-3-3 0,0 0 1 15,0 0-1-15,0 0-2 0,2-3 0 16,-3-3 4-16,-3-1-4 0,0-3 0 15,-3 1 2-15,0-3-1 0,2-1-1 16,-2-2 1-16,0-1 0 0,0-2 3 16,0 0-4-16,0-2 0 0,0 0 0 15,0 0 0-15,0 1 1 0,0 0-2 16,0-1 2-16,0 3-1 0,0 1 1 15,0 0-1-15,0 1 0 0,0 1 1 0,0-2 1 16,-2 2-4-16,2-2 1 0,0 0 1 16,0 0 1-16,0-4-3 0,0 1 2 15,0-1-1-15,0 0 1 0,0 0 1 16,0 0 2-16,0 0 2 0,0-1-3 15,2 0-2-15,-1-2 0 0,-1 2 0 16,0 1 1-16,0-2-2 0,0 2 1 16,0 0-2-16,0 0-1 0,0 0-1 15,0 0 4-15,2 0 1 0,0 0 0 16,-2 1-2-16,0 0 0 0,0 0 2 0,0 3 1 15,0-1-1-15,0 3 0 0,-7 1 1 16,3 1 0-16,-6 3-2 0,1 2 0 16,-2 0 0-16,-3 3 1 0,0-1-1 15,3-3 0-15,1-2 0 0,0 0-7 16,6-3-19-16,-3-4-21 0,3-3-39 0,-1 0-90 15</inkml:trace>
  <inkml:trace contextRef="#ctx0" brushRef="#br0" timeOffset="-151114.98">8321 10919 39 0,'0'-3'93'15,"0"1"-55"-15,-3-1 5 0,-1 1-12 0,1 2-14 16,-1 0-9-16,-2 0-2 0,-2 0-2 16,0 0 3-16,-1 0-6 0,-1 8 1 15,3-3 2-15,-3 3 1 16,3 0 1-16,2 0 1 0,0 2-1 0,4 0-2 15,1 0-4-15,0-2-1 0,6 0 1 16,2-2-1-16,3-1 0 0,3-1 0 16,-4-3 23-16,3-1 13 0,1 0-30 15,-3-6 0-15,-1-3 1 0,0 0 6 16,-4-2 4-16,-3 0 5 0,0 0-1 15,-3 1-1-15,0 1-2 0,-1 0-4 0,-7 4-1 16,0-1-3-16,-4 2-2 0,2 0-4 16,0 1-1-16,-3 1-1 0,2 0-2 15,4 2-1-15,0 0-6 0,6 0-16 16,1 4-26-16,0 4-25 0,6 0-52 15</inkml:trace>
  <inkml:trace contextRef="#ctx0" brushRef="#br0" timeOffset="-150641.95">9011 10928 138 0,'-7'-7'89'0,"1"2"-49"16,-5-1 28-16,-1 1-30 0,1 2 3 16,-3 0-8-16,0 0-7 0,-1 3-6 0,-1 0-6 15,1 0-3-15,4 5-3 0,1-1-1 16,6 2-2-16,1 1-2 0,3-2-3 15,3 4 1-15,8-3 0 0,1-1 0 16,4-1 0-16,1-3 0 0,1 1-3 16,-2-2 2-16,-1 0-2 0,-4 0-7 0,-3-2-3 15,-5 0 2-15,-3-4 0 16,0 2-10-16,0 2-13 0,-3-2-37 15,-3 1-55-15,-4-3-128 0</inkml:trace>
  <inkml:trace contextRef="#ctx0" brushRef="#br0" timeOffset="-149545.89">9052 10976 210 0,'0'-2'43'0,"0"-2"2"16,0 0-1-16,4-1-11 0,6-1-7 15,4 1-6-15,3-2-3 0,7 2-3 16,2-1 2-16,5 2-3 0,6-2-5 16,4 3 0-16,3 2 1 0,-2 1-7 15,-1 0 3-15,-7 10-3 0,-2 5-3 16,-4 2 2-16,-1 4-1 0,-1 1 0 15,-1 5-4-15,1 2-7 0,2 2-6 16,0 4-6-16,1 0-1 0,-1 2 3 16,0 2-3-16,0-1 6 0,-2 5 3 0,1 3 10 15,-2 3 5-15,-2 1 33 0,2-2-18 16,-2-5-14-16,0-7 2 0,-4-4 15 15,2-6-4-15,-3-6-10 0,-6-3 7 16,0-3-8-16,-4 0 1 0,0-1 5 16,-2-2 18-16,2 0-5 0,-4-4-20 15,1-2-3-15,0 0 3 0,1-2 0 16,2 1-2-16,3-3-3 0,3-1-9 15,-2 0-31-15,2-3-49 0,-5-9-162 16</inkml:trace>
  <inkml:trace contextRef="#ctx0" brushRef="#br0" timeOffset="-113948.85">14947 10039 138 0,'0'-5'19'0,"0"2"9"16,0 0 6-16,-2 1 1 15,-2 2-6-15,-1 0-5 0,0 0-13 0,-1 0 5 16,1 0-4-16,2 0-3 0,0 0 4 15,-1 0-5-15,2 0 2 0,-4 0-5 16,4 0-2-16,-2 0-1 0,1 0 0 16,-1-2-1-16,3 2-3 0,-1 0 1 15,2 0-1-15,-1 0 0 0,1 0-4 16,0 0-2-16,0 0 8 0,0 0 2 0,0 0-1 15,0 0 0-15,0 0 6 0,0-1 2 16,0-1 15-16,0-2-4 0,0 0-9 16,0-1 1-16,3 2-4 15,-3 0 3-15,1 0 0 0,-1 3 4 0,0-1-3 16,0 1 3-16,0 0-1 0,0 0 1 15,0 0-1-15,0 0 4 0,0 0-5 16,0 0-3-16,0 0-1 0,0 0-5 16,0 0 1-16,0 10-5 0,0 5 2 15,0 4 3-15,0 5-2 0,4 1 2 0,2 3-1 16,-2-1 1-16,1 2 4 0,0 3-5 15,-2-2 0-15,0 2 0 0,-2-2 0 16,-1-1 1-16,0-2-5 0,0 0 2 16,0-4 1-16,0-4 0 0,-3-3-2 15,0-1 1-15,0-4 2 0,0-3-2 16,-2-1-2-16,2-2 0 0,-1 0 3 15,1-2-2-15,3-1-2 0,-2-2 1 16,2 0 2-16,0 0-2 0,0 0-5 16,0 0-1-16,0 0-5 0,2-1-6 0,1-4-5 15,3 0-9-15,-3-1-21 0,3-1-30 16,-1-4-69-16,-1 2-164 0</inkml:trace>
  <inkml:trace contextRef="#ctx0" brushRef="#br0" timeOffset="-112763.78">14702 10483 60 0,'-2'1'91'0,"-1"-1"-58"16,2 0 14-16,-2 0 3 0,-1 0-14 15,3 0-5-15,-4 0 0 0,1 0-2 0,-1 0-7 16,-1 2 4-16,1 0 2 0,-1 0 1 16,0 0-6-16,1 1 0 0,2 1-2 15,-2-1-5-15,4 1-2 0,-1 0-2 16,1-3 0-16,1 2-5 0,0-1-4 15,0 0 2-15,11-1-2 0,2-1 5 16,12 0-1-16,3-5 1 0,8-3-2 0,4 0-1 16,4-1-2-16,-1 1 3 15,0 1-3-15,1 1 0 0,-7 1-2 16,0 2 1-16,-7 0-1 0,-6 1-1 15,-8-1-1-15,-4 3 3 0,-4 0-1 0,-5 0-2 16,0 0 0-16,-3 0 2 0,2 0 0 16,-2 0-1-16,0 0 0 0,0 0 3 15,0 0-2-15,0 0-2 0,0 0 1 16,0 0 1-16,1 0-3 0,6 0 2 15,-3 0 0-15,-1 0 2 0,0 0-3 0,-1 0 2 16,-2 0-1-16,0 0-1 0,2 0 2 16,-1 0-1-16,-1 0 0 15,0 0 3-15,0 0-1 0,0 0-1 16,0 0 2-16,0 0 1 0,0 0-4 0,0 0 0 15,-3 4-2-15,0 5 2 0,-2 2 1 16,1 2-2-16,2 2 3 0,-3 3-4 16,2 4 3-16,0 2-2 0,3 1 3 15,-3 2-2-15,3 0 2 0,0 0-4 16,0-4 2-16,0-2 2 0,6 0-1 0,1-1-2 15,-3-3 1-15,2 0 3 0,2-2-3 16,0 1 0-16,1 1 0 0,-1-3 0 16,1-2 5-16,-3-4-5 15,-1-2 0-15,1 0 2 0,0-2-3 0,-1-2 2 16,0-1-1-16,-4 0 0 0,-1-1 2 15,0 0-2-15,0 0-2 0,0 0 6 16,0 0-3-16,0 0 0 0,0 0-1 16,0 0 1-16,0 0 1 0,0 2-2 15,0-2 3-15,-4 0-1 0,-4 2-1 0,-1-2-2 16,-2 1 1-16,0-1 2 0,-3 1-2 15,-3 0 0-15,-3 1 0 0,-3-1 1 16,-5 2 0-16,-5-2-3 0,-1 1 2 16,-3 1 1-16,-4-3 0 0,3 3-2 15,-1-1 0-15,0 0 2 0,5 0 0 16,3 0-2-16,6 1 1 0,5-2 1 15,5 0 0-15,5-1-2 0,3 0 2 16,3 0 0-16,3 0 2 0,-1 0-3 16,2 0 0-16,0 0 1 0,0 0-2 15,0 0-2-15,2 0 2 0,3 0 2 0,-4 0-1 16,1 0-1-16,-2 0 0 0,0 0 2 15,0 0-1-15,0 0 0 0,0 0 0 16,0 0 0-16,0 0 1 0,0 0-2 16,0 2 1-16,0-1 0 0,0-1 0 15,0 1-1-15,0-1 1 0,0 0 1 16,1 0 0-16,-1 0 0 0,2 0 2 15,-1-6-1-15,1-3-3 0,2-6 2 16,3-4-1-16,-1-6 0 0,2-7 0 16,1-4 0-16,0-5 0 0,1-2 0 0,-1-3 0 15,-3 1 0-15,0 2 0 0,2 4 0 16,-5 5 0-16,0 6 0 0,-1 7 0 15,1 8 0-15,-3 6 0 0,0 3-1 16,0 1 1-16,0 3 1 0,0 0-2 16,1 0-3-16,2 2 1 0,2 5 4 15,0 2-4-15,-1 3-4 0,1-1-10 16,0 1-8-16,1 2-8 0,3 0-16 15,1 1-39-15,-4-2-77 0</inkml:trace>
  <inkml:trace contextRef="#ctx0" brushRef="#br0" timeOffset="-103305.24">14931 11099 77 0,'0'-3'16'0,"0"1"-2"16,0 1 7-16,-3-2-5 0,-1 1 3 15,0 0 0-15,3-1-11 0,1 1 11 16,-2 1-2-16,1-2-6 15,-1 1 5-15,2 0-1 0,0 1-4 0,0 0-3 16,0 1-5-16,0 0-4 0,0 0 1 16,0 0-2-16,0 0-8 0,0 0-10 15,-1 0 18-15,1 0 0 0,-2 0 0 16,2 0 2-16,-3 0 4 0,3 0-2 15,0 0 9-15,-1 0 6 0,-3 0-1 0,3 0 3 16,1-2 1-16,-3-2-5 0,1 2-2 16,1 1 7-16,1 0-7 0,-3-3 0 15,1 2-4-15,2-1-3 0,0 1-2 16,0 0-1-16,0 0-1 0,-2 0 0 15,2 1-2-15,0 1 1 0,0-2 0 16,0 2-2-16,0 0 2 0,0-2-4 16,0 0 1-16,0-1 3 0,4 2-2 15,-1 0 0-15,-3 0 2 0,1 0-1 16,1 1 0-16,-2 0 0 0,0-1 2 0,1 0-1 15,1-1-2-15,3-1 2 0,-2 0-1 16,0 1 7-16,-2 0-1 16,-1 1 5-16,0 1-2 0,0-2 5 0,0 2-2 15,0 0-1-15,0 0-1 0,0 0 1 16,0-1-5-16,0 1 3 0,0-2 0 15,0 2-6-15,0 0-3 0,0-1 4 16,0 1 3-16,0-1-4 0,0 1-1 16,0 0-1-16,0 0 1 0,0 0 0 15,0 0-2-15,0 0-1 0,0 5 2 0,0 3 4 16,0 4-4-16,0 2 2 0,0 1 1 15,0 0-1-15,0 3-2 0,2 3 3 16,1 2-1-16,-2 1 1 0,3 3-2 16,0 4-1-16,-1-2-1 0,4 2 3 15,-3-3-3-15,1-2 1 0,-2-3 0 0,0 0 0 16,0-1-1-16,-1 0 0 15,-2-2 2-15,0-1 0 0,0-2-2 16,0 2 1-16,0 4 0 0,0-1-2 16,0 0 19-16,0-3-8 0,1-2-9 0,2-2 0 15,2-1-1-15,0 4 1 0,2 0 1 16,-4 1-1-16,2 1 0 0,0-5 1 15,-2-2 0-15,0-3-2 0,-1-1 0 16,-1-2 0-16,1-1 0 0,-1-2 1 16,-1-2-2-16,0-2 1 0,0 0 3 0,0 0 0 15,0 0-1-15,0 0 3 0,0 0-3 16,0-2-1-16,0-2-1 15,0 2 1-15,0 2 1 0,0 0-2 16,0 0 0-16,0 0 0 0,0 0 0 16,0 0-1-16,0 5 0 0,-3-1 0 0,3 1 2 15,-1-2-1-15,1 2-1 0,0-3 0 16,0 0 2-16,0 0 0 0,0-1-2 15,0-1 2-15,0 0 1 0,0 0-1 16,0 0 1-16,0 0 0 0,-2 0 0 16,2 0-3-16,0 0 1 0,0 0 1 0,0 0-2 15,0 0 2-15,0 0-3 0,0 0 1 16,0 0 1-16,0 0 0 15,0 0-1-15,0 0 1 0,0 0 1 16,0 0-1-16,0 0-1 0,0 0 1 0,0 0 3 16,0 0-2-16,0 0-2 0,0 0 2 15,0-1-2-15,0 0 1 0,0 1 0 16,0 0 0-16,0 0 1 0,0 0-3 15,0 0-3-15,0 0 0 0,0 0 4 16,0 0-4-16,0 0 2 0,0-1 1 0,0 1 4 16,0 0-2-16,-2 0 0 0,-2 0 0 15,1 0 1-15,-2 0-1 0,0 0-1 16,1 0 1-16,-1 0 1 15,-3-2-2-15,-1 0-2 0,1 0 2 0,-4 0 1 16,-1 1-1-16,1-1 1 0,-3 1-2 16,-2-2 4-16,3 0-2 0,-3 1-3 15,1-1 3-15,-3 2 1 0,1-1-1 16,-2 1-2-16,1 0 3 0,-3-1 0 15,5 2-1-15,-1-1-2 0,-2 1 3 0,2 0 0 16,-2 0-2-16,0 0 0 0,0 0 1 16,-2 1 2-16,4 2-3 0,1 0 0 15,3 0 1-15,0-1 1 0,-3 0-1 16,3 0-2-16,0-1 2 0,-3-1 2 15,3 2-3-15,1-2 0 0,-1 1 2 16,2-1 0-16,0 0-1 0,-4 0-2 16,2 0 3-16,0 0 0 0,0 0-1 15,-4 0-1-15,1 0 1 0,-2 0 1 16,-3 0-2-16,-1 2 0 0,0 1 1 0,3 1 1 15,-2-1-1-15,3 0-2 0,2 2 3 16,-3-2 0-16,5 1-2 0,-1-1 0 16,2-1 2-16,2-1 0 0,-2 1-1 15,0-2-1-15,1 2 1 0,-1-1 1 16,1 0-1-16,0 1-1 0,1 0 2 15,-2 0 0-15,-2 0-2 0,1-1 0 16,-2 0 1-16,-2-1 2 0,0 0-3 16,1 0 0-16,-4 0 2 0,2 0 0 15,1 0-2-15,1 0 0 0,1 0 2 16,0 4 0-16,-5-3-2 0,-1 3 0 0,3-2 1 15,-2-1 1-15,5 1-1 0,6-1-1 16,-1-1 2-16,-1 2 0 0,-1 3-2 16,0 0 0-16,-1 0 1 0,-1-1 1 15,2 1-2-15,0-3 1 0,4 0 0 16,-1-2 2-16,3 0-3 0,0 0 1 15,0 0 1-15,1 0 0 0,-1 0-2 16,0 0 1-16,0-3 1 0,1-1 1 16,-4 1-4-16,0 1 1 0,0 0 2 15,-1-1 1-15,1 2-5 0,0-2 3 0,-1 1 1 16,-1 2-1-16,-1-2-1 0,0 0 1 15,3 1 1-15,1-1-1 0,-3 2-1 16,-1 0 1-16,-1 0 1 0,-2 0-1 16,1 0-1-16,1 0 0 0,-2 0 2 15,1 0 0-15,-3 1-3 0,2 1 2 0,5 0 1 16,1-1 0-16,2 0-2 15,1 0 0-15,2 1 2 0,0-2 0 16,4 0-2-16,-2 0 1 0,2 0 1 16,-3 0 1-16,1 0-2 0,-1 0-2 0,-1-2 4 15,0-3-2-15,-2 4 0 0,0-1 0 16,-3 0 1-16,2 1-1 0,-2 1 1 15,-4 0-1-15,-1 0 1 0,1 0-1 16,-1 1-1-16,2-1 2 0,5 0 0 16,-2 0-1-16,0 0-1 0,-1 0 1 0,1 0 1 15,0 0 1-15,-1 0-3 0,2 0 2 16,3 0 3-16,-1-1-1 15,2 0-3-15,1 0 1 0,0 0-1 16,1-1 2-16,2 1 0 0,-1-1-2 0,1 2 2 16,-1-4 1-16,0 4-4 0,2 0 1 15,-2-1 1-15,0 1 0 0,1 0-1 16,-1 0-1-16,0-1 3 0,-2 1-1 15,2 0-2-15,-2 0 1 0,1 0 1 16,-3 0-2-16,1 0 1 0,-1 0 0 0,2 0 1 16,2-1 0-16,1 0-2 0,1 1 2 15,1 0 1-15,0 0 0 0,0 0 0 16,0 0 0-16,0 0 0 15,-2-1 4-15,2 0-4 0,0 1 1 0,-3-2 0 16,0 2-2-16,3 0-2 0,-2 0 0 16,-1-1 3-16,2 1-2 0,1-1 0 15,-2 1 0-15,1-1 1 0,-1 0 0 16,2 0-2-16,-1 0 1 0,-1 1 1 15,0 0 0-15,1-1-2 0,-2 1 1 16,1 0 0-16,-2-1 1 0,-1 1-2 0,-1 0 0 16,1-1 2-16,-3 0-1 0,-1 0 0 15,3 0-1-15,0-1 2 0,-1 0 0 16,1 0-2-16,2 0 0 15,-4 1 2-15,0 1-1 0,2 0-1 0,-2 0 0 16,0 1 2-16,1 3-1 0,2-2 0 16,0-2-1-16,-1 0 2 0,5 1 0 15,-4-1-1-15,-1 0-1 0,1 0 3 16,0 0-2-16,1 0 0 0,-1 0-1 15,2 0 2-15,-2 0 0 0,-1 0-2 0,0 0 0 16,-2 0 2-16,-3 0-1 0,0 0-1 16,2 0 0-16,-5 0 3 0,2 0-2 15,-4 0-2-15,2 0 3 0,-1 0 0 16,2 0-1-16,3 0-2 0,0 0 3 15,4 0 0-15,0 0 0 0,3-3-3 16,-2-1 3-16,2 0 0 0,0 0-1 16,-2 1-1-16,4 0 1 0,-4 0 1 15,4 2-1-15,-3 0-1 0,1 0 1 16,0 1 1-16,0 0-1 0,-1 0-3 0,2 0 3 15,-1 0 1-15,0 1-3 0,3 0 0 16,-2 1 3-16,2 2-2 0,-3-2 1 16,2 0 1-16,1-1-2 0,0 1 1 15,-2-1 1-15,2 1-4 0,-2 0 3 16,1 0-3-16,-1 1-6 0,2-2-8 15,0-1-5-15,0 2-7 0,0-1-17 16,2 2-18-16,7-3-32 0,-1 0-154 16</inkml:trace>
  <inkml:trace contextRef="#ctx0" brushRef="#br0" timeOffset="-102134.18">15573 10503 170 0,'-6'-7'34'0,"3"1"24"0,0 0-13 16,1-3-12-16,-1 1 3 0,2 1-2 15,1-1-4-15,0 2-6 16,0 0-1-16,0 1 0 0,0 2-2 0,0 2-4 15,0 1 0-15,0 0-5 0,0 0-7 16,0 4-6-16,-2 8 3 0,-1 2 2 16,0 6-1-16,1 1-1 0,-1 3 0 15,2 3 1-15,1 2-2 0,-2 2 2 16,-1 1-1-16,-2-3 3 0,2 3-2 0,-1-6 1 15,0-1 0-15,0-6 0 0,2-2 1 16,2-7-4-16,0-4 1 0,0-3 0 16,0-3-2-16,5 0 2 0,7-8 2 15,4-6 2-15,2-1-3 0,1-2-4 16,-2 3 2-16,0 2 0 0,2 4-3 15,-2 3 4-15,3 3-3 0,-1 1 2 16,-1 1-3-16,-1 0 4 0,-3 0-3 16,0 3 2-16,-3 2-3 0,1-1 4 15,-1 0-3-15,-1 0 1 0,0 2-7 0,1-4-1 16,-1-1-3-16,3 2-10 0,0-2-3 15,-2-1-7-15,3 0-9 0,0 0-13 16,0-3-16-16,0-2-47 0,-4-3-73 16</inkml:trace>
  <inkml:trace contextRef="#ctx0" brushRef="#br0" timeOffset="-101786.16">16031 10649 38 0,'0'-8'2'0,"0"0"167"0,-2-2-110 16,-4 2-4-16,-2 2-2 0,-3 1-15 0,-1 3-9 15,-2 1-3-15,1 1 0 0,-1 0-11 16,2 3-5-16,1 5 3 0,2 0-1 15,1 2-6-15,3 1-2 0,1 2-1 16,4 2 1-16,0-1-1 0,9 1-3 16,2-3 1-16,4-1 2 0,1-3-1 0,3-1-2 15,1-1-1-15,1-5 5 16,4-1-3-16,0-1-1 0,0-8 2 15,-3-5 0-15,-1-1-1 0,-2-2-1 16,-5-1 2-16,-5 0-1 0,-6 1 1 0,-3 1-1 16,-3 0 2-16,-5 2-2 0,-6 1 3 15,-3 1-4-15,0 0 1 0,-3 1 0 16,0 4 1-16,3 0-2 0,1 3 0 15,7 2 2-15,5 1-2 0,4 1-1 16,0 3-3-16,0 7 4 0,9 2-7 16,3 2-8-16,5 0-6 0,2-1-12 0,3 1-20 15,2-3-24-15,0-3-43 16,-3-2-58-16</inkml:trace>
  <inkml:trace contextRef="#ctx0" brushRef="#br0" timeOffset="-101130.13">16465 10586 113 0,'0'-5'48'15,"0"-1"10"-15,0-1-2 0,0-2-25 16,-5 3 4-16,0-3 6 0,-1 2-4 0,-3 0-5 16,0 1-3-16,-4 3-6 0,-2 2-4 15,-4 1-1-15,0 0 0 16,-4 6-1-16,1 8 4 0,1 4-4 15,-1 5-3-15,5 1 2 0,3 1-2 0,6-3-5 16,8 0-5-16,0-4-1 0,13-4-3 16,4-5 1-16,4-3 0 0,7-6 2 15,6 0-1-15,1-7-2 0,-3-6 0 16,-1 1 0-16,-8-1-5 0,-6 1-3 15,-4 1-1-15,-7 2-1 0,-4 2 2 0,-1 3-4 16,-1 2 1-16,0 1 2 0,0 1 2 16,0 0-5-16,0 3-5 0,0 6 12 15,8-1-4-15,3-2-4 16,4-1 0-16,7-2 1 0,1-2 9 0,4-1-1 15,2 0-4-15,0-4 3 0,-2-5 4 16,-1 0-2-16,-3-3 2 0,-4 0 3 16,-3 0 1-16,-7 0 3 0,-1 0 1 15,-5 1 2-15,-3 3-1 0,0 0-5 16,-5 1 2-16,-4 1 0 0,-5 1-3 0,-2 3 1 15,-1 2 0-15,0 0 2 0,-1 4-3 16,4 4 1-16,3 2 1 0,3 3 1 16,5 1-3-16,0 1-1 0,3 0 0 15,0 0 2-15,0-2-2 0,8-2 1 16,2-4 0-16,9-5 0 0,0-2 2 15,2-4-2-15,4-12 2 0,1-6 0 16,2-5-5-16,0-4 1 0,-3-3 0 16,-3 0 1-16,-7 0 0 0,-4 0-2 15,-5-1 2-15,-4-2 1 0,-2-2 0 0,-2-4-2 16,-10-2 0-16,0-2 0 0,-2 4 1 15,1 8-2-15,-1 11 2 0,-1 14 11 16,1 10 5-16,4 5-4 0,1 17-9 16,1 12 4-16,4 10-3 0,1 7-1 15,-4 6-1-15,6 7-1 0,1 2 1 16,0 3 0-16,12-4-4 0,12-4-18 15,8-7-36-15,12-10-41 0,7-17-75 16,0-14-7-16</inkml:trace>
  <inkml:trace contextRef="#ctx0" brushRef="#br0" timeOffset="-97936.93">13179 11054 3 0,'-4'0'11'0,"2"0"138"0,-1 0-117 16,-2 0-3-16,5 0 7 0,-6-2-10 16,3 2-3-16,-1 0 2 0,-1 0-6 0,-1 0-2 15,-1 0 1-15,3 0-4 0,-2 0 4 16,1 0 0-16,2 0 2 0,0 0-2 15,1 0 1-15,2 0-1 16,-1 0 2-16,1 0-7 0,0 0-1 0,0 0 1 16,0 0-1-16,0 0-1 0,0 0-9 15,4 0-1-15,6-1-1 0,7-3 1 16,4 0-1-16,3-1-1 0,2 1 4 15,-1 1-2-15,1-1 1 0,-1 0 2 16,-5 1-1-16,0 3-3 0,-4 0 0 0,-7 0-1 16,-3 0 2-16,0 0-2 0,-6 0 2 15,2 0-2-15,-2 0 0 0,0 5-6 16,0-2 0-16,0 3-12 0,-2-1-12 15,-2 1-26-15,1-6-55 0,-2 0-152 16</inkml:trace>
  <inkml:trace contextRef="#ctx0" brushRef="#br0" timeOffset="-96221.84">13666 10590 124 0,'0'0'41'0,"2"-1"-18"0,-1-4 15 15,2 2-3-15,1-4-8 0,-1 2-9 16,1 1 4-16,-1 0-4 0,1-1-1 15,-3 2-5-15,2-2-2 16,0 2-2-16,2-2 3 0,-2 2-2 0,0-2-1 16,0 1 1-16,2 1 0 0,0-2-7 15,-1 1 5-15,1-1 1 0,-1-1 0 16,3 2-2-16,0-3 1 0,3 1 0 15,-1-3-1-15,0 0-3 0,2 0 4 16,0 1 0-16,0 1-2 0,-2-1-1 0,2 1-2 16,-3 1 5-16,3 2-4 0,-2 0-2 15,-1 0 2-15,3 0 0 0,-2 1-1 16,2 2 0-16,-4-1-1 0,3 0 3 15,-2 2-2-15,2-2-4 16,0 2 3-16,1 0 2 0,-4 0-3 0,4 0-1 16,-3 0 2-16,3 0 1 0,0 0-1 15,-1 0-2-15,0 0 1 0,1 0 1 16,-1 2-1-16,1 1 0 0,0 1 0 15,-2-1 1-15,1 1-1 0,-1 1-1 16,2-1 1-16,-5 0 2 0,0-1-2 0,1 3-1 16,0-3 2-16,-1 0 1 0,1 1-1 15,0-1-2-15,0 2 1 0,0-1 2 16,1 0-2-16,-2 1-1 0,-1 0 2 15,3 0 0-15,-1 2-1 0,3-1-1 16,-2 2 2-16,2-2-1 0,0 1 0 16,-1 0 1-16,0 0-2 0,1 0 2 15,-3 0-1-15,1 1 0 0,-2 2-1 16,0 1 4-16,1 1-3 0,-3-1 0 15,3 1 1-15,-1-1 1 0,-2 1-2 0,3 2 0 16,-3-3 1-16,2 2-1 0,-2 2 1 16,-1-2-2-16,-3 1 2 0,3 0 1 15,-2-1-1-15,1 1-2 0,-1 0 2 16,3 0 1-16,-3 2-2 0,4-1 0 15,-2 1 1-15,3 1-3 0,-3 2 3 16,0-2-1-16,2 0 2 0,0-1 0 16,1-2-1-16,0 3-1 0,2-1 1 15,-2 2 1-15,2-1 7 0,-2 0-5 16,-3 0-1-16,0-4-1 0,-3 6-3 0,0 0 1 15,0 0 4-15,0-1 1 0,0-1-4 16,0-2-1-16,-5-1 3 0,4-1-2 16,-2 1-1-16,1 1-1 0,2 2 2 15,0 1-1-15,0 0 4 0,0-6-5 16,0-2 3-16,0-1-1 0,0 0-1 0,0-2 0 15,0-3 2-15,-1 2-1 16,-2-2 0-16,1 2 0 0,-1 0 1 16,-3 2-3-16,-2-3 2 0,2 2 0 15,-4 1 0-15,4-2 1 0,0 0-2 0,0 0 0 16,0 0 0-16,-1-1 1 0,3 1-1 15,-1-1 0-15,0-1 0 0,-1 0 1 16,-2 1-1-16,-2 0-1 0,2 0 3 16,-5 3-2-16,0-2-1 0,-5 1 1 15,3 0 0-15,-1-1 0 0,3 1-1 0,0-4 1 16,1 0 0-16,1 0 0 0,-3-2 0 15,2 0 0-15,-2-1 0 16,-2 0 1-16,1 0-2 0,-3 0 1 16,0 0 1-16,-2-2-1 0,0 0-1 15,-1 2 1-15,1 0 0 0,2 0 0 0,-1 0 0 16,4 0 0-16,1 0 0 0,-2 0 1 15,4 0-2-15,-2 0 1 0,4 1 0 16,3 0 2-16,0-1-4 0,4 0 2 16,0 0 1-16,2 0 0 0,1 0-2 15,-3 0 0-15,1 0 3 0,1 2-2 0,-3 0-2 16,0 1 1-16,4 0-13 0,-2 1-16 15,2 1-19-15,0-3-38 16,0-2-85-16</inkml:trace>
  <inkml:trace contextRef="#ctx0" brushRef="#br0" timeOffset="-95724.81">13848 11474 20 0,'0'0'151'0,"0"0"-86"16,0 0-31-16,0 0 16 0,0 0-7 15,0 0 0-15,0-4-13 0,1-2-6 0,5-3-10 16,2 0 7-16,1-3-6 0,4-3-3 16,4-1-1-16,-2-2-3 0,6 0-4 15,-3-1 2-15,2 2-6 0,0 1 1 16,-2 2 2-16,-1 2-3 0,-5 4-2 15,-3 1-1-15,-1 3-4 0,-3 4-10 16,-1 0-9-16,-2 0-8 0,-1 0-17 16,1 6-14-16,-2 1-32 0,0-3-49 15</inkml:trace>
  <inkml:trace contextRef="#ctx0" brushRef="#br0" timeOffset="-95489.8">13927 11401 70 0,'3'1'248'0,"-2"-1"-192"15,2 3-37-15,4 2 28 0,-4 3-3 16,3 1-12-16,-3 2-7 0,3 3-8 0,-1-1-10 15,1 3-5-15,2-1 1 0,0 0-3 16,1 0 1-16,2 1-2 0,3-1-5 16,3-2-30-16,-2-3-33 0,7-5-105 15</inkml:trace>
  <inkml:trace contextRef="#ctx0" brushRef="#br0" timeOffset="-89928.48">10572 13467 26 0,'0'0'166'15,"0"0"-132"-15,0 0-6 0,0-2 15 16,-3 1-12-16,-2-1-10 0,0 2 2 0,1-3-2 16,-1 3 4-16,2 0 3 15,1-1-4-15,1 1 1 0,-2 0-8 0,3 0 1 16,0 0-4-16,0 0-9 0,0 0-3 15,-2 4 2-15,-4 7 0 0,0 4 2 16,0 3-3-16,-1 3 2 0,0 2-1 16,-1 5-2-16,3 2 0 0,-1 2 0 15,1 2 0-15,4 2 0 0,1 1 0 16,0 6 3-16,0 4-3 0,0 3-2 15,0 3 3-15,1 0 1 0,4-1-2 0,1-2 0 16,2 1-1-16,-2-2 0 0,2-2 0 16,0 0 0-16,-2 1 0 0,2-2 0 15,-5-3 0-15,3 0 0 0,0-2-1 16,-1-2 1-16,-2-2 1 0,2 0-3 15,-2 0 1-15,0-1 2 0,1 1-2 16,0 3 0-16,-1-1 0 0,0 1 2 16,-3-3-1-16,3-2-1 0,-3 3 0 15,0 0-1-15,0-1 9 0,-3-5 3 16,-2-5-14-16,0 1 4 0,-2 2-1 15,-3 2 1-15,4 1 5 0,0-4-2 0,4-1-4 16,-1 3-1-16,2 3 1 0,-2-2 3 16,1-5-1-16,2-2-3 0,0 0 1 15,0 4 2-15,0-2 1 0,0-3-4 16,0-1 2-16,0 0 2 0,0 3-3 15,0-1 1-15,-1-5-1 0,-1 0 1 0,2 3-1 16,0 2-1-16,-2 1 3 16,1-4-1-16,1-5-1 0,0-2-2 15,0 0 2-15,3-3 3 0,2-4-4 16,-2-2 0-16,3 0 0 0,-4-4 3 0,-1 2-1 15,-1-3-3-15,0-1 3 0,2 1 0 16,-2 1-1-16,0 3-1 0,0 1 3 16,0 2-1-16,0-1-1 0,0 0 0 15,0-1 0-15,0 1 1 0,0 2-2 16,0-2 1-16,0 0 0 0,0-6 0 0,0 0 0 15,0 0-1-15,0 3 1 0,0 0 1 16,0 1 0-16,0 0-2 16,0 2 2-16,0-1 0 0,-3 0-1 15,1 0-1-15,0-3 1 0,2-1 2 0,0-2-3 16,0 0-1-16,0 0 3 0,0 0 1 15,0 0 0-15,-1 0-1 0,1-1 0 16,0-2 0-16,-3 0 0 0,3 1-2 16,0 0 2-16,-2 2 2 0,1 0-3 15,1 0-2-15,-3 0 2 0,1 0 1 0,2 0-2 16,-2 0 0-16,-1 0 1 0,2 0 2 15,1 0-3-15,0 0 0 0,0 0 3 16,0 0-1-16,0 0-1 16,0-1 0-16,0 1 0 0,-2 0 1 0,2 0-2 15,0 0-1-15,0 0 2 0,0 0 0 16,0 0-3-16,0 0 2 0,2-1 2 15,1-1-3-15,2 0 4 0,1 0-4 16,0 1 3-16,-1-2 0 0,2 1-1 16,0-2-2-16,2 0 3 0,2 1 0 0,0-1-2 15,3 0 0-15,1-1 2 0,2 3 0 16,2-2-2-16,1 3 0 0,0 1 1 15,-1 0 1-15,-2 0-2 0,0 0 0 16,0 0 1-16,0 3 1 0,0-1-1 16,5 1-2-16,-1 0 3 0,3-1 0 15,2-1-2-15,3 1 0 0,5-2 2 16,2 0 0-16,4 0-2 0,4 0-2 15,1-8 2-15,4 1 0 0,6-4 0 16,-3-1 1-16,6 3 0 0,-1-1 1 16,2 1-2-16,0 1 0 0,3 0 2 0,2 2 0 15,-1 1-2-15,5 0 0 0,1 1 2 16,0-1 1-16,-1 3-4 0,-1-2 2 15,-2 3 0-15,3-3 1 0,-1 2-2 16,1 0 1-16,4-2 1 0,-1 4-1 16,-1-1-1-16,4 0 1 0,4 0 1 15,-4-2-1-15,7 3-1 0,-1-2 0 16,3 0 2-16,0 2 1 0,4-1-4 15,-2 0 2-15,-3 1 1 0,-1 0 0 16,-3 0-2-16,-1 0 0 0,1 0 2 0,2 0 0 16,-4 0-3-16,5 0 2 0,-2-1 2 15,0 1-2-15,-1-1-1 0,2 1 0 16,-2-2 2-16,1-1 0 0,0 1-2 15,0-1 0-15,-2 0 2 0,-2-2 0 16,-1 0-2-16,1 0 0 0,1 0 3 16,1 0-2-16,2 2 0 0,0-1-1 15,0 1 2-15,-1 2-1 0,-2-1-1 16,-5 2 1-16,-1 0 1 0,1 0-1 15,-3 0-1-15,-3 0 1 0,2 0 0 0,-5 0 1 16,-1 0-2-16,-4 0 1 0,2 0 1 16,-2 1-1-16,-1 0-1 0,5 0 1 15,-1 0 1-15,2-1-1 0,2 0 0 16,2 0-1-16,-2 0 2 0,1 0-1 15,-1 0 0-15,-2 0-1 0,0 0 2 0,0-3-1 16,-2 0 0-16,2 0 0 16,0 0 0-16,3 0 0 0,-1-3 0 15,-1-2 0-15,1 1 0 0,-2-2 1 16,-2-1-2-16,2 2 1 0,0 0 1 0,-1 0-1 15,-1 0 0-15,-1 4-1 0,-3 1 2 16,-3 1-1-16,-2 1 0 0,-5 1 0 16,-1 0 1-16,-1 0 0 0,-2 0-3 15,1 3 2-15,-4-1 1 0,-2-1-1 16,-1 2 0-16,-4-2 0 0,1-1 1 0,-2 0 1 15,-6 0 0-15,1 0-3 0,-6 0 6 16,-3 0-4-16,-4 0-1 16,-6 0-1-16,-4 0 2 0,-1 0-1 15,-2 0-1-15,0 0 1 0,0 0 1 0,-5 0-4 16,-1 0-3-16,0-4-4 0,-5 1-7 15,2-1-21-15,-1-2-18 0,-2 0-42 16,-3-7-182-16</inkml:trace>
  <inkml:trace contextRef="#ctx0" brushRef="#br0" timeOffset="-87068.31">8426 10871 6 0,'-3'2'14'0,"0"-2"11"0,0 0-6 16,3 0 5-16,-2 0 6 0,-1 0 13 16,2 0-6-16,-4 0 0 0,3 0-2 15,-2-1-1-15,1-1-4 0,0 0-3 16,-1-1-8-16,1-1-3 0,0 2 0 0,0-2-3 15,3 1-1-15,-3-1 0 0,3-3-2 16,-3 3-2-16,3-3-3 0,0 2 2 16,0-1-7-16,0-2 0 0,0 0 0 15,3-4 2-15,3 1-3 0,2-2 0 16,1 0 1-16,1-1 2 0,0 0-3 15,3-1 0-15,-2 1 1 0,3-1 1 16,1 2-2-16,-1-2 0 0,2-1 1 16,1-1 1-16,1-1-1 0,2 0-2 15,1 1 3-15,2-1-1 0,-3 0-1 0,5 0-2 16,-2 0 5-16,2-2-2 0,0 1-2 15,-1 1 1-15,3 1 0 0,-2 0 2 16,-1 0-3-16,3 2 0 0,-6-3 3 16,0 4 0-16,-3-1-2 0,-2 2 0 15,-1 3 1-15,-1 2 1 0,0 0-2 0,0 1-1 16,-1 1 2-16,-1 0 1 15,2 0-3-15,3 0 4 0,2-1-2 16,4 1-2-16,3-3 4 0,4 0-3 16,2 1 0-16,1 0 1 0,-1 0 2 0,-2 1-2 15,-2 2 0-15,-4 0-1 0,0 3 2 16,-3 1-1-16,-4 1-2 0,-3-1 3 15,0 1 0-15,-1 0-1 0,-2 0-2 16,-2 0 2-16,0 2 2 0,1 1-3 16,0 1 2-16,3-2-3 0,2-1 4 0,2-1-4 15,2 0 3-15,1 0 0 0,2 0-2 16,0-1 1-16,-1-1 0 15,1 1 1-15,-5 0-2 0,0 0 0 16,2 1 2-16,1-1 0 0,0 0-2 0,5 1 1 16,-2-1 1-16,-1 1-1 0,1 0 0 15,-1-2-1-15,2 1 3 0,0-2-1 16,1 1-2-16,1-2 1 0,-3-1 1 15,2 1 0-15,-6 0-2 0,1 0 0 16,-3 3 2-16,-2-1 1 0,-2-1-4 0,-2 2 2 16,-4-1 1-16,4 2 0 0,-2-2-2 15,-1 0 0-15,8 0 2 16,1 0 0-16,4-4-1 0,3 2 0 15,0-2 1-15,-3 4-1 0,0-2 0 16,1 1-1-16,0-2 2 0,1 0-1 0,-1 2 0 16,1-1 0-16,-4 1 0 0,-4 2 0 15,-1 0 0-15,-3 1-1 0,-5 0 2 16,-1 0-1-16,-2 0-1 0,-2 0-1 15,1 0 3-15,-1 2 0 0,3 0-2 16,0-1 0-16,-1 1 2 0,5 2 0 0,1-3-1 16,7-1 1-16,6 0-1 0,4-1 1 15,2-5 2-15,-2 3-4 16,-3 0 2-16,-5 2-1 0,-1 1-1 15,-5 0 1-15,-3 0 0 0,-3 1 0 0,-4 4-2 16,-2 2 1-16,0-4 1 0,0 3 0 16,-2 1 0-16,-1-3 0 0,2 1 0 15,1-1 0-15,0-2-1 0,0-1-1 16,0 1 3-16,0 0-1 0,0-2-1 15,0 1 0-15,0 0 2 0,0 1-1 0,0-2 0 16,0 0 0-16,0 3 0 0,-2-2 1 16,-2 2-2-16,-3 1-3 0,1-2 0 15,2 1-5-15,-1-1-2 16,0 0-26-16,4-1-33 0,-4-1-63 0</inkml:trace>
  <inkml:trace contextRef="#ctx0" brushRef="#br0" timeOffset="-86548.28">10547 9993 105 0,'-6'-2'48'15,"1"1"-23"-15,-3 1 26 0,2 0-8 16,2 0-5-16,-1 0-6 0,2 0-9 16,1 1-3-16,2 4-11 0,0 2-7 15,0-1 0-15,6 5 1 0,7-2 2 0,5 2 3 16,4-2-4-16,6 2-1 0,1-2 1 15,-1 0-3-15,-3 0-1 0,0-2 1 16,-5-2-1-16,-3 2 0 0,-3-3 0 16,-5 1 2-16,-2 1-2 0,-3 1 0 15,-2-1 0-15,-2 1 1 0,-2 5 3 16,-5 2 1-16,-7 0-2 0,-3 2-1 15,0 2 6-15,-2-1-4 0,-1 5-2 16,1 1 0-16,1 0 0 0,2 3-2 16,2 0-3-16,3 2-13 0,2 0-38 0,-2-4-73 15</inkml:trace>
  <inkml:trace contextRef="#ctx0" brushRef="#br0" timeOffset="-83168.09">9539 13520 12 0,'0'-6'195'0,"0"-2"-156"16,0 0 4-16,0 3-5 0,0 0-5 16,0 1-11-16,0 2 4 0,-1-2-10 0,-1 1 1 15,2 1 0-15,-1 2-2 0,1-1 4 16,0 1-4-16,0 0 0 0,-2 0-5 15,2 0-6-15,0 0-4 0,-3 10-3 16,1 6 4-16,1 9-1 0,1 4 0 16,0 3 2-16,0 3-1 0,8-3-1 0,1 0 0 15,0-2 2-15,4-3-2 16,-1-5 0-16,4-8 0 0,1-6 0 15,3-4 2-15,0-4-2 0,2 0 1 16,-1-9 0-16,-1-6 4 0,-1-6-2 0,-2-2 1 16,0-2 3-16,-3-5-1 0,-3-2-2 15,0 0 4-15,-7-1 1 0,-4 3-2 16,0 4-3-16,-1 2 0 0,-7 1 1 15,-3 2-4-15,0 1-1 0,1 3 0 16,-1 3 1-16,3 5-1 0,5 2-1 0,1 3-2 16,2 3-7-16,0 1-18 0,8 0-1 15,3 5 5-15,1 7-12 16,4 2-34-16,-2 2-45 0,0-1-71 15</inkml:trace>
  <inkml:trace contextRef="#ctx0" brushRef="#br0" timeOffset="-81716.01">18018 15985 66 0,'-1'1'31'0,"-3"-1"-17"0,3 0 11 0,-1 0-4 16,1 0 25-16,-2 0-3 0,1 0-8 16,-1 0-2-16,-2 0 1 0,1-3-1 15,-2 1 2-15,-1-2-8 16,1 0-3-16,0 3 1 0,-2-1-4 0,0 0-1 15,1 1-7-15,-1 1-1 0,0 0-3 16,2 0 0-16,0 0-2 0,3 0 2 16,1 0-3-16,2 0-4 0,0 0 1 15,0 0-2-15,0 0-1 0,0 0-2 16,8 1 3-16,6 2 2 0,4-1 0 0,6-2-3 15,4 0 0-15,3 0 1 16,6-1 1-16,2-6-3 0,1 0 2 0,2 1 0 16,-2 1 0-16,-4 2-3 0,-5 2 2 15,-2 1 0-15,-9 0-5 0,-1 0-6 16,-7 3 2-16,-6-1-7 0,-1 0 6 15,-3 1 0-15,-1-1-2 0,-1 1 3 16,0-1-5-16,0-1-12 0,0 1-18 16,0-2-15-16,0 0-11 0,-1 0-45 15</inkml:trace>
  <inkml:trace contextRef="#ctx0" brushRef="#br0" timeOffset="-81511">18232 15905 55 0,'0'9'280'16,"-2"2"-254"-16,-4 6 24 0,0 6 12 16,0 4-18-16,0 4-20 0,-2 4 4 15,0 2-18-15,0-1-5 0,4-2-2 0,-1-2-2 16,5-4-2-16,0-1-7 0,0-1-29 15,3 0-16-15,2-6-47 0,1-3-97 16</inkml:trace>
  <inkml:trace contextRef="#ctx0" brushRef="#br0" timeOffset="-75845.69">10586 15872 2 0,'-2'0'27'16,"2"0"8"-16,0 0-23 0,-1 0-3 15,1 0-5-15,0 0-2 0,0 0 9 16,0 0 33-16,-2 1 20 0,2-1-47 15,0 0-7-15,-1 0 6 0,1 0-15 16,-2 0 2-16,2 1 2 0,0-1 0 16,0 1 2-16,0-1 12 0,0 0 2 15,0 0-11-15,0 0-1 0,0 0 0 16,0 0 0-16,0 0-1 0,0 0-1 0,0 0 8 15,0 0-2-15,-2 0-3 0,2 0-2 16,-1 0-6-16,1 0-1 0,0 0 2 16,0 0-1-16,0 0 5 0,-2 0 0 15,2 0 1-15,0 0-4 0,0 0 3 16,0 0-2-16,0 0-1 0,0 0-2 0,0 0 2 15,0 0 0-15,0 0 3 16,0 0-1-16,0 0 2 0,0 0-5 16,0 0 0-16,0 0-3 0,0 0 1 15,0 0 1-15,0 0-3 0,0 0 0 0,0 0 1 16,0 0 0-16,0 0 2 0,0-3 0 15,0-1 0-15,3 0 5 0,1 0-6 16,-1 1 0-16,0 2 2 0,0-2-1 16,0 1-2-16,-2 1 1 0,4-1 0 15,-5 0 2-15,5 0-2 0,-4 0-1 0,4 2 2 16,0-2-2-16,-1 1 0 0,1-1 0 15,-2 1 0-15,2 1 1 16,-4 0-2-16,4 0 1 0,0 0 1 16,-2 0-1-16,1 0 0 0,2 0-1 0,-1 0 2 15,0 0 0-15,1 0-2 0,-1 1 0 16,1 1 2-16,-2-2 0 0,0 3-2 15,0-3 0-15,1 0 3 0,-4 0-2 16,3 0 0-16,-3 0 0 0,2 0 1 16,-1 0 0-16,-1 0-2 0,2 0 0 0,1 0 3 15,-3 0-2-15,2 0-1 0,-1 0 1 16,1 0 1-16,1 0 0 0,-2-1-2 15,1-1 2-15,0-1-1 16,-1 2 1-16,-1 0-2 0,4-1 1 16,-5 0 0-16,3 1 1 0,0 0-2 0,-1-1 0 15,2 2 2-15,-1-2-1 0,1 1 0 16,0 1-1-16,-1-2 2 0,0 2 0 15,-1 0-2-15,1-2 0 0,0 2 1 16,-1 0 1-16,-1 0-2 0,2 0 2 16,-1 0-1-16,-1 0 0 0,3 0-1 0,-3-1 1 15,2 1 2-15,0-2-1 0,-1 0-2 16,1 1 0-16,-1 0 3 0,2-1-2 15,-1 0-1-15,-1 2 0 16,2-2 2-16,1 2 0 0,-2-1-3 0,2 0 1 16,1 0 3-16,-3 1-1 0,2 0-3 15,-1 0 2-15,-4-2 1 0,5 2 0 16,-2 0-3-16,0 0 2 0,0 0 1 15,2 0 0-15,-2 0-2 0,2 0 1 16,-4 0 0-16,4 0 1 0,-2 0-2 0,0 0 0 16,-1 0 2-16,1 0 0 0,0 0-2 15,0 0 0-15,0 0 2 0,2 0 1 16,-2 0-3-16,2 0 0 0,-2 0 2 15,3-1 0-15,-1 0-2 0,1 0 1 16,-3 1 1-16,0 0-2 0,0 0 0 16,0 0 1-16,-3 0 0 0,3 0 1 15,0 0-2-15,-3 0 0 0,5 0 2 16,0 0 0-16,-1 0-2 0,1 0 2 15,1 0-1-15,0 1 0 0,-1-1 0 0,0 1-1 16,1 0 2-16,0 1-1 0,0 1-1 16,0-1 0-16,-4 2 2 0,3-2-1 15,-5 1-1-15,3 1 0 0,0-3 1 16,-2 1 0-16,1-1 1 0,1 0-2 15,-3 1 1-15,2 0 0 0,2 0-1 16,-4-2 0-16,3 1 2 0,0 0-1 16,1 0-2-16,0-1 1 0,2 1 2 15,1-1-1-15,-1 0-1 0,0 1-1 16,0 0 2-16,2 0 0 0,-2 0-19 0,-1 1 14 15,-1-1 6-15,0-1-9 0,-3 1 0 16,2 0 6-16,-1-1 2 0,-1 1-1 16,2 1 0-16,-1-2 0 0,0 1 2 15,4-1-1-15,-2 0-1 0,3 0 1 16,-3 0 3-16,2 0-4 0,1 0 0 0,-3 0 1 15,3-2 2-15,-1 0-2 16,0 0-3-16,0 0 4 0,0 0 1 16,1 0-2-16,-3 1-2 0,1 1 3 15,-1-1 0-15,3 0-2 0,-3-1 0 16,3 0 1-16,-1 0 2 0,0 0-3 0,-1 1 0 15,-1 0 1-15,-1 1 2 0,0 0-3 16,1 0-1-16,-1 0 2 0,-2-1 2 16,4 0-2-16,-2 1-1 0,0 0 1 15,2 0 0-15,-2-1 0 0,3 1-1 16,-1 0 1-16,-2 0 1 0,0 0-2 0,-2 0 0 15,2 0 1-15,1 0 0 16,2 0 0-16,-3 0 0 0,0 0-1 16,-1 0 2-16,1 0-1 0,0 0-1 15,0-2 1-15,0 1 2 0,2 1-2 0,-2 0-2 16,1 0 3-16,-2 0-1 0,1 0-1 15,0 0 2-15,2 0-1 0,-4 0-1 16,4 0 1-16,-2 0 0 0,2 1 1 16,-2-1-2-16,0 2 2 0,0 0-2 15,0-1 1-15,0 0 1 0,0 0-1 0,0-1-2 16,1 0 3-16,2 0 0 0,-3 0-1 15,0 0-2-15,0 0 4 16,0 0-2-16,-1 0-1 0,1 0 2 16,0 0-2-16,-2-1 2 0,3 0-2 0,0 1 1 15,-1-2 0-15,-1 1 1 0,2 1-2 16,-2 0 2-16,3 0-1 0,-4-2-1 15,4 2 2-15,-4 0-2 0,1 0 2 16,1 0-2-16,0-1 2 0,2 0-2 16,-2-1 2-16,2 1-1 0,1 1-2 0,-5-1 1 15,4 1 1-15,0 0 0 0,-2 0-2 16,1 0 0-16,-1 0 2 0,1 0 0 15,0 0-1-15,-1 0 1 16,4 0 0-16,-3 0 1 0,1 0-3 0,-1 0 1 16,1 0 1-16,1 0 0 0,1 0-2 15,-1 0 1-15,1 0 2 0,1 0-1 16,2 0-1-16,-4 0 0 0,-2 0 0 15,3 0 2-15,-3 0-2 0,1 0 3 16,-4 0-3-16,3 0-1 0,-1 0 1 0,-3 0 0 16,4 0 2-16,-2 0 0 0,3 0-2 15,-1 0 1-15,2-1 1 0,1-1 0 16,0 0-2-16,1 0 1 0,-2-1 1 15,0 3 0-15,1-2-2 0,-1 2 0 16,-1 0 2-16,-1 0-1 0,-1 0-2 16,0 0 2-16,0 0 0 0,1 0 0 15,-1 3-2-15,0-1 2 0,1 2 1 16,1-2 0-16,1-2-2 0,2 1 0 15,0 0 3-15,0-1-2 0,1 0-1 16,0 0 1-16,-1 0 2 0,1 0-3 0,0 0 1 16,-1 0 0-16,-2 0 0 0,-4 0 1 15,1 0-3-15,-1 0 1 0,-1 0 2 16,2 0-1-16,-1 1-1 0,3 2 1 15,-4-2 1-15,2 2-1 0,0-1-1 16,2-1 1-16,1-1 1 0,0 0 0 16,4 0 0-16,0-1-2 0,1-4 3 15,0 2-2-15,-5-1 2 0,1 2-3 16,-6 0 2-16,4 1-1 0,-5 0-1 15,1 1 7-15,1 0-6 0,-2 0 0 0,0 0 1 16,1 0-1-16,-1 0 0 0,2 0 3 16,0 0-4-16,-2 0 1 0,4 0 1 15,-1 0 1-15,2 0-2 0,1 0 2 16,-3 0-2-16,3 0 1 0,-1 0-1 15,3-3 1-15,-2 1-1 0,-1 2 8 16,-1 0-7-16,-2 0-2 0,1 0 2 16,-1 0 0-16,-1 0-2 0,4 0 0 15,-4 0 2-15,2 0 0 0,0 0-2 16,1 2 0-16,0-1 2 0,2-1 0 0,1 0-2 15,-1 0 2-15,2 0 1 0,-1 0-5 16,0-1 4-16,0-2-2 0,0 1 1 16,-3 1 1-16,1 1-2 0,-1 0 1 15,-2 0 3-15,1 0-6 0,-3 0 6 16,2 0-5-16,-1 0 2 0,1 0 0 0,1 0-1 15,-2 0 1-15,1 0 1 16,0 1-1-16,2 1-1 0,-1-2 0 16,3 1 0-16,2-1 3 0,-3 0-7 15,1 0 2-15,0 0 3 0,0 0 1 0,1 0 0 16,-3 0-5-16,1 0 4 0,-3 0 1 15,5 0-2-15,-1 0 1 0,2 0 4 16,-2 0 0-16,-1 0-7 0,1-1 3 16,-3 1 2-16,0-2 0 0,2 0-3 15,-2 2-1-15,-1-1 4 0,1 1-2 0,-2 0-1 16,1 0 1-16,1 0 2 0,-1 0-2 15,-1 0-1-15,2 0 1 16,2-1 2-16,3-3-2 0,1 1-2 16,-3 1 15-16,3-1-12 0,-4 3-1 0,1 0 2 15,-1 0-3-15,-3-1 1 0,-1 1 0 16,-1 0-2-16,2 0 0 0,-2 0 3 15,0 0-1-15,0 0-2 0,0 0 2 16,0 0 2-16,0 0-3 0,1 0 0 16,-1 0 1-16,2 0 1 0,1-1-1 15,0 1-1-15,-1 0 1 0,1-1 2 0,1-1-3 16,-1 1 0-16,5-1 1 0,0 0 0 15,-2 0 1-15,-1 1-2 16,-2 1-4-16,0 0 6 0,-2 0-2 16,1 0 1-16,1 0-2 0,0 0 4 0,2 0-2 15,1 0 0-15,0 0 0 0,2 0 0 16,1 0 0-16,4 0 0 0,-2-2 0 15,-1 0 1-15,1 2-2 0,0-1 1 16,-3 0 0-16,-2 1 1 0,-3-1-2 16,-3 1 1-16,2 0 0 0,-2 0 0 0,0 0 0 15,0 0-2-15,0 0 2 0,0 0 0 16,0 0 2-16,0 0-4 0,0 0 4 15,1 0-4-15,-1 0 1 16,3 0 4-16,0 0-3 0,2 0-2 0,0 0 9 16,1 0-8-16,0 0 1 0,0 0 1 15,1 0 0-15,0 0-2 0,0 0 0 16,-1 0 2-16,0 0-1 0,-1 0-1 15,-2 0-2-15,1 1 4 0,-1 0-3 16,1-1 3-16,-3 1-2 0,1-1 1 0,-2 0 0 16,0 0 0-16,1 0 0 0,-1 0 0 15,0 0 0-15,0 0 0 0,0 0 0 16,2 0 4-16,-1 0-4 0,1 0-2 15,-2 0 4-15,0 0-1 0,0 0 1 16,0 0-1-16,0 0 1 0,0 0-1 16,0 0 1-16,0 0-1 0,0 0 1 15,0 0 0-15,0 0-3 0,0 0 0 16,0 0 1-16,1 0-1 0,-1 0-1 15,0 0 2-15,0 0 0 0,0 0 1 0,0 0-1 16,0 0 0-16,0 0 2 0,0 0 0 16,0 0 0-16,0 0 1 0,0 0-2 15,-3 0-2-15,2 0 2 0,-1 0-2 16,2 0 2-16,0 0-1 0,0 0-1 15,-1 0-2-15,-1 0 2 0,1 3 1 16,-1-2-3-16,2 2-1 0,0 0 0 16,0 1-2-16,0-2-6 0,0 0-11 15,0 2-18-15,0-3-25 0,0 0-45 16,0-1-110-16</inkml:trace>
  <inkml:trace contextRef="#ctx0" brushRef="#br0" timeOffset="-72097.46">12615 15737 15 0,'-1'1'18'0,"1"2"-11"16,0-1-2-16,0 0 4 0,0-1-5 15,3-1-1-15,-2 0-2 0,1 0 27 16,-1 0-2-16,1 0-4 0,-2-3 5 15,0-1-3-15,0 2-8 0,0-2 6 16,0 1-8-16,0 0-2 0,0 1 8 16,0 1 6-16,0 1-4 0,-2 0-5 15,-1 0-7-15,3 0-3 0,-3 0-4 16,3 0-3-16,0 0 0 0,0 0 1 15,0 0 3-15,0 0-4 0,-1 0 3 0,1 0 5 16,-2 0 7-16,2 0-1 0,0 0 4 16,0 0 3-16,0 0-10 0,0 0-1 15,0 0-6-15,0 0 2 0,-2 1-6 16,1 1 3-16,-1-1-3 0,2-1 1 15,0 0 1-15,0 0-1 0,0 0 0 16,0 0 3-16,0 0 2 0,0 0-1 16,-1 0 2-16,1 0-2 0,0 0 7 15,0 0-4-15,0 0-1 0,0 0 2 16,0 0-2-16,-2 2-2 0,2-2-3 0,0 0-1 15,-1 0 1-15,-1 0 1 0,1 0-1 16,-1 0 1-16,2-3-1 0,-1-3-1 16,-1 0-1-16,0-1-1 0,1-2 5 15,-1 0-2-15,1-2-2 0,-1-2 1 16,1 1 2-16,1-2-3 0,0 0-2 15,0 0 3-15,0 1 2 0,0 0-4 16,-2-2 0-16,2 1 2 0,-1-1 0 16,-1-2-1-16,0 3-1 0,-2-1 2 15,2 1-1-15,-4 0 0 0,3-1 1 0,-2 1-1 16,-1-2 0-16,0-1 0 0,1 1 0 15,2-1-1-15,-1-1 3 0,-1 0-3 16,2 0 1-16,1 0-1 0,-2 0 2 16,0 0-2-16,1 1 2 0,-3-1-1 15,0 3-1-15,3 1 2 0,-3 1-2 0,1 0 1 16,-1 0 1-16,3 3-1 15,0-1-5-15,-1 1 5 0,3 1 0 16,1-1-1-16,0-3 0 0,0 4 1 16,0-1 0-16,-3 0 0 0,0 1 0 0,1-3 1 15,-1-1 0-15,2 0-2 0,-1-1 0 16,-1 0-5-16,0-1 12 0,1 1-6 15,2 0 0-15,0 4 0 0,0-2 1 16,0 2-2-16,5-2 0 0,-2 1 1 16,2 0 0-16,-2 1 0 0,-3 0 0 0,3 1 1 15,-3 2-1-15,1-2 0 16,-1 4 0-16,0-1 0 0,0 0 1 15,0-1-1-15,0 1-1 0,0-2 1 16,0-1 1-16,0-1-2 0,0-1 1 16,2 1 0-16,-2 2 1 0,0-3-2 0,0 0 1 15,1-2 0-15,-1-1 0 0,0 3 0 16,0 0 0-16,0 1 0 0,-1 0 1 15,1 1-2-15,-2 1 1 0,1 2 0 16,1 0 1-16,-3 0-2 0,1-1 1 16,2 0 0-16,0-3 1 0,0 0-2 0,0-1 1 15,0-1 0-15,0-2 0 0,0 2-1 16,-1 1 0-16,-1-1 2 15,1 1 0-15,-1 0-2 0,2 0 1 16,-3-1 0-16,1 2 0 0,2-1-1 0,-1 2 2 16,-1-1-1-16,2 0 1 0,-3 0-2 15,3-2 0-15,-3-1 3 0,3-1-3 16,-2 3 0-16,-2 0 2 0,2 0-1 15,-1-1 1-15,0 2-2 0,0 1 0 16,1 2 3-16,1 0-2 0,1-1-1 0,0 1 0 16,0-1 2-16,0-2-1 0,0 1-1 15,0-1 0-15,0 1 2 0,0 2 0 16,0-1-2-16,0-1 1 15,0-1 0-15,0-3 1 0,0 0-3 0,0-4 2 16,0-1 1-16,0 1-2 0,0 1 1 16,0 1 0-16,-2 0 0 0,-1 2 1 15,0 0-3-15,2 2 2 0,-3 3 1 16,1 1 1-16,2 2-1 0,-1 1-1 15,2 0 2-15,-1 1-1 0,1-1-1 0,-2-2 0 16,2-2 0-16,0 1 0 0,0-2-1 16,0 0 1-16,0 0 1 0,0-1-1 15,2 2-1-15,-1-2 1 0,-1 2 1 16,0 1-1-16,0 1-1 0,0 0 1 15,0 1 1-15,2 0-1 0,-1-1-1 16,1 0 0-16,-2-2 2 0,3-1 0 16,-1 0-2-16,-1-1 0 0,2 1 2 15,-1 2 0-15,-2-2-2 0,0 2 1 16,1 0 1-16,-1 3 0 0,0-1-1 0,0 1 1 15,0 2 0-15,0-1 0 0,0-1 0 16,0 3 0-16,0-2 1 0,-1-1-2 16,1 1 0-16,-2 0-1 0,2 0 2 15,-1-1 0-15,1 0-2 0,0 1 0 16,0-1 2-16,0-1-1 0,0 2 0 15,0-1 0-15,0 0 1 0,0 0 0 16,0-2-2-16,0 2 2 0,0-2 1 16,0 2-2-16,-3-2 2 0,3 2-2 15,0 0 2-15,-2 1-1 0,2-1-1 16,-2 0 0-16,1-3-1 0,-1 0 2 0,1 1 0 15,1-2-1-15,-2 0-1 0,2-1 1 16,-1 2-1-16,1-2 2 0,-2 2 1 16,1 0-1-16,-1 2-2 0,2-1 3 15,-1 1 1-15,1-1-3 0,0 0 0 16,-2 2 1-16,0 0 1 0,2 0 0 15,-1-1-2-15,1 2 1 0,0-2-2 16,0 1 2-16,-2 1-1 0,2-1 1 16,0 0 1-16,0 0-2 0,0 0-1 15,0 0 1-15,0 1 2 0,0 1-3 0,0 0 1 16,0-2 0-16,0 1 1 0,0 1-1 15,0 1-1-15,0-1 2 0,0 1 0 16,0 1-1-16,0 0-1 0,0-1 2 16,0 0 0-16,0 1-1 0,2-2 0 15,-2 1-1-15,0-2 2 0,0 2-2 0,0 0-1 16,3 1 2-16,0-1 1 15,-3 1-1-15,2-1-1 0,-2 1 1 16,0 0 2-16,0 0-2 0,0 0-1 16,0 0 0-16,0 0 2 0,0 0-1 0,0 0-2 15,0 0 0-15,0 0 2 0,0 0 1 16,0 0-2-16,0 3 2 0,0 1 1 15,0-1-2-15,0 0-1 0,0 1 2 16,0 0 0-16,0 0-1 0,0-1 0 16,0-1 1-16,-2 2 0 0,2-3-1 0,-1-1 0 15,1 1 1-15,0-1 1 0,0 0-3 16,0 0-1-16,0 0 2 15,0 0-1-15,0 0-3 0,0 0 2 16,-2 0 0-16,2 0 2 0,0 0-1 0,0 0-3 16,0 0-2-16,0 0-15 0,0 1-10 15,0 0-17-15,0 4 2 0,0 0-44 16,0-3-117-16</inkml:trace>
  <inkml:trace contextRef="#ctx0" brushRef="#br0" timeOffset="-66592.14">12494 13553 13 0,'0'3'12'15,"0"0"-2"-15,0-1-3 0,0-1 4 16,0 0 25-16,0-1-7 0,0 0-12 15,0 0 11-15,0 0 7 0,0 0 2 16,0 0-12-16,0 0-3 0,0 0 0 0,0 0-3 16,-3 0-3-16,2-1 2 0,-1-1-1 15,-1 0-4-15,1 0-1 0,2-1 4 16,-1 2-2-16,-1 1-1 0,1-2-3 15,-2 1 0-15,1 1-4 0,0-2 5 16,1 2-5-16,1 0-1 0,0-1 0 16,-2 1-5-16,2-1 4 0,0 0 0 15,0 1-1-15,0 0 2 0,-1 0-2 16,1 0 0-16,0 0-1 0,0 0 1 15,0-1-3-15,0 1 0 0,0 0 0 16,0-1-1-16,1 1-1 0,4-3 3 0,1 1 0 16,0-1 0-16,1 3-2 0,-1-2 0 15,2 0 3-15,-1-1-2 0,1-1 0 16,1 1 0-16,1-1 1 0,-4 2-1 15,2 1-1-15,-2-1 1 0,2 2 1 16,-2 0-1-16,0-1-1 0,-1 1 1 16,1 0 1-16,0 0-1 0,-3 0-1 15,2 0 1-15,1 0 1 0,0 0-1 16,-1 0-1-16,1 0 1 0,0 0 3 15,0 0-5-15,1 0 1 0,-3 0 2 0,1 1 1 16,0-1-2-16,-2 1-3 0,1 0 4 16,-2 0 1-16,3-1-4 0,-5 0 1 15,3 1 1-15,0-1 3 0,-2 0-3 16,4 0-2-16,0 0 4 0,-2 0-1 15,3 0-1-15,-1-2 0 0,-1-2 0 0,-1 1 2 16,0 0-2-16,1 1 0 16,-3-1 0-16,1 2 1 0,-1 0 0 15,1-1-1-15,-1 1 0 0,1-1 1 16,-1 2-2-16,1 0 0 0,-2 0 0 0,1 0 1 15,4 0 0-15,-3 0-2 0,1 0 2 16,0 0 2-16,2 0-2 0,-1 0-2 16,-1 0 4-16,4 0-2 0,0 0 0 15,-1-3 0-15,1 1 0 0,-3 0 1 16,-1 1-1-16,1 0-1 0,-3 1 1 0,2 0 1 15,-3-2-1-15,3 2-1 0,-1-1 1 16,1 0 1-16,0 1-1 16,2 0-1-16,-2-1 1 0,0 0 1 15,0 1-1-15,0 0-1 0,0 0 1 0,0 0 0 16,-1 0 0-16,-1 0-2 0,1 0 2 15,1 0 0-15,-1 0 0 0,-1 0 0 16,2 0 0-16,-1 0 0 0,1 0 0 16,0 0 0-16,-1 0 0 0,1 0 0 15,-2 0 0-15,4 0 0 0,-4 0 0 0,1 0 0 16,-2 0 0-16,1 0 0 0,1 0 0 15,0 0 2-15,-2 0-4 0,0 0 2 16,0 0 2-16,1 0-2 16,1 0 0-16,-2 0 0 0,1 0 0 0,-1 0 1 15,2 0-2-15,-1 0 1 0,1 0 0 16,1 0 0-16,-3 0 0 0,2 0-2 15,-1 0 4-15,1 0-2 0,-1 0 0 16,1 0-2-16,-1 0 4 0,2 0-2 16,0 0 0-16,2-1 0 0,1-1 0 15,1 0 1-15,-1 1-2 0,0 0 1 0,-3 1 0 16,2-1 0-16,1-1 0 0,0 0 0 15,-1 0 0-15,-2 1 0 0,-2 1 0 16,2 0-2-16,-1 0 4 16,4 0-2-16,-1-1 0 0,-2 0 0 0,2 1 0 15,1-2 1-15,-3 0-2 0,0 2 1 16,3-1 1-16,0-1-1 0,-1 0 0 15,0-1-1-15,1 1 1 0,-1 1 1 16,1 1-2-16,-2-1 1 0,-2-1 0 16,0 2 0-16,1 0 0 0,-2 0-2 0,1 0 4 15,-1 0-2-15,1 0-2 0,-1 0 2 16,1 0 0-16,-2 0 2 0,2 0-4 15,-1 0 2-15,2 0 0 0,-1 2 0 16,1-1 0-16,-2 1-1 0,4-1 2 16,-2 1-1-16,3-1 0 0,1-1 0 15,0 0 2-15,-2 0-2 0,1 0-2 16,-1 1 2-16,-2-1 0 0,0 1 0 15,-1 1 0-15,-1-2-1 0,2 1 2 16,-1-1-1-16,2 3-1 0,-1-2 1 0,-3-1 1 16,4 2-1-16,-1-1-1 0,0 1 1 15,0-2 1-15,-2 1-1 0,3-1-1 16,-3 0 1-16,4 0 1 0,-4 0-1 15,1 1 0-15,-2 0-1 0,3 0 1 16,-3 0 0-16,1-1-2 0,-1 1 1 16,4-1 2-16,-3 1 1 0,1 0-4 15,-1-1 1-15,1 0 4 0,1 0-2 16,-2 0-1-16,3 0 0 0,-3 0 0 15,1 0 2-15,2 0-4 0,1 0 2 0,-2 0 0 16,2 0 2-16,-4 0-4 0,-1 0 1 16,2 0 2-16,1 0-1 0,-2 0-1 15,1 0-1-15,-2 0 1 0,2 0 0 16,1 0-1-16,-3 0 1 0,1 0 2 15,-1 0-1-15,0 0-1 0,2 0 3 0,-2 0-2 16,1 0-2-16,1 0 4 16,-1 0-3-16,-1 0 2 0,2 1-1 15,0-1 0-15,-2 0-1 0,1 3 1 16,-1-3 0-16,3 1-2 0,-1-1 0 15,1 0 1-15,0 0 1 0,-2 0 0 0,3 0-1 16,0 0 3-16,-2 0-3 0,1-1 1 16,-2 1-1-16,1-1 2 0,0-1-1 15,1 2-1-15,-2 0 1 0,1 0 0 16,2-1 1-16,-2 1-1 0,3 0-1 0,-4-1 2 15,1 0 0-15,1 1-1 0,-2-1-1 16,4-1 2-16,-2 0 1 16,2 1-2-16,-1-2-1 0,1 1 2 15,-2 2-1-15,-1 0-1 0,-1-1 0 16,-1 1 1-16,0 0 0 0,0 0-2 0,0 0 2 15,0 0 0-15,2 0 0 0,-2 0 0 16,1 1 1-16,-1 1 0 0,2-1-1 16,-1 1-1-16,3 1 1 0,-3-2 1 15,2 1-1-15,-1-1-1 0,2 0 1 16,-1 0 2-16,4-1-2 0,-4 3-1 0,0-1 1 15,0-2 1-15,0 0-2 0,-3 2 0 16,2 0 1-16,-1-1 1 16,1 0-2-16,-1 1 0 0,2-1 1 15,-1 0 2-15,-1-1-2 0,3 0-1 0,0 0 2 16,2 0 0-16,1 0 0 0,-3 0-2 15,-1-2 2-15,2 0 0 0,-3 2-1 16,-1 0-2-16,1 0 2 0,-1 0 1 16,-1 0-1-16,0 0-1 0,0 0 1 15,0-1 1-15,0 0-1 0,2 1-2 0,1 0 2 16,0 0 1-16,-1 0 0 0,1 0-2 15,0 0 2-15,0-2 0 0,3 0-1 16,-1 2-2-16,-2 0 2 16,0 0 1-16,0 0-2 0,0 0 0 0,0 0 1 15,2 0 1-15,-4 0-1 0,1 0-1 16,3 0 1-16,-4 0 1 0,1 0-1 15,2 2-1-15,-2-2 1 0,-1 2 1 16,1-2-1-16,0 0-1 0,-1 0 1 16,1 0 0-16,-2 1 0 0,3-1-1 0,-3 0 2 15,0 1 0-15,1-1-1 0,2 0-1 16,1 0 1-16,-1 0 2 0,0 0-2 15,0 0-1-15,0 0 1 0,0 0 1 16,0 0-2-16,2 0 0 0,-2 0 1 16,2 0 1-16,1 0-2 0,-3 0 0 15,1 0 1-15,1 0 0 0,-3 1-1 16,-1 0 0-16,2-1 0 0,-1 0 2 15,-2 0-1-15,5 0-1 0,-5 0 1 16,1 0 1-16,2 0-1 0,0 0 0 16,0 0 1-16,2 0-1 0,1 0 0 0,-1-1-1 15,-2 0 2-15,0 1-1 0,-1-1 0 16,-1 0-1-16,2 1 1 0,-1 0 1 15,-1-2-1-15,1 2 0 0,-2-1 0 16,1 0 0-16,1 1 0 0,0-2 0 16,2-1 0-16,-4 3 2 0,3-1-3 15,0-1 0-15,-3 1 2 0,2 1-1 16,-2 0 0-16,0 0-1 0,2 0 1 15,-1 0 0-15,1 0 0 0,1 0-1 16,0 0 1-16,-2 0 1 0,1 0-2 0,3 0 1 16,1 0 1-16,0 0-1 0,0 0 0 15,-3 0 0-15,3 0 0 0,-1 0 0 16,-3 0 0-16,2 1-1 0,1 1 2 15,-3-1-1-15,1 2-1 0,0-1 0 16,-3-2 2-16,0 1-1 0,1 2-1 16,2-3 0-16,-1 1 2 0,0-1-1 15,-1 1 0-15,4-1 0 0,-2 0 1 16,0 0 0-16,5 0-1 0,-2 0 0 15,2 0 0-15,-1-2 1 0,0 0-2 0,-4 0 1 16,1 2 0-16,1 0 1 0,-3 0-2 16,-1-1 1-16,-1 1 0 0,2 0 0 15,-1 0 0-15,-1 0-1 0,3 0 1 16,-3 0 1-16,2 0-3 0,2 0 2 15,-2 0 1-15,3 0 0 0,-1 0-1 0,-1 0-1 16,4 0 2-16,-1-2 0 16,2-1-2-16,1 0 1 0,-3 1 1 15,-1 1-1-15,-1-1 0 0,-2 2-1 16,1 0 1-16,-1-2 1 0,-2 2-2 0,3 0 1 15,-2 0 0-15,1 0 1 0,-1 0-2 16,2 0 1-16,1-1 0 0,-1 0 1 16,0 0-2-16,1 0 1 0,-1-2 1 15,2 2-1-15,-3 1-1 0,1 0 1 16,-2-1 0-16,2 0 1 0,1 0-2 0,0 0 1 15,-2 0 1-15,2-1 0 0,0 1-2 16,0-1 0-16,-1 1 2 16,2-1 0-16,-2 1-2 0,-1 1 0 15,-1 0 2-15,1 0-2 0,-1 0 1 0,2 0-1 16,-1 0 2-16,-1 0-1 0,1 0-1 15,0 0 1-15,-1 0 0 0,1 0 1 16,1 0-2-16,1 0 1 0,-1 0 1 16,2 0 0-16,-3 0-2 0,1 0 1 15,-2 0 0-15,1 0 0 0,-1 0-1 16,1 0 1-16,0 0 1 0,-1 0-1 0,-1 0-1 15,0 0 1-15,2 1 1 0,-1-1-1 16,2 0 0-16,-3 0 0 16,5 0 0-16,-2 0 0 0,2 0 0 15,-2 0 0-15,0 0 0 0,-2 0 1 0,1 0-2 16,1 0 1-16,-3 0 0 0,0 0 0 15,0 0 0-15,2 0 0 0,-1 0 0 16,-1 0 0-16,3 0 0 0,-1 0 0 16,-2 0 0-16,4 0 1 0,0 0-1 15,2-2 0-15,0-1 1 0,2 0-1 0,-1-1 0 16,0 2-1-16,-3 0 2 0,1 0 0 15,-2 2-3-15,-3 0 2 0,2 0 1 16,-1 0-1-16,-1-1-1 16,2 1 1-16,-2 0 0 0,0 0 0 0,1 0-1 15,1 0 1-15,1 0 0 0,-3 0 1 16,3 0-2-16,3 0 1 0,0 0 1 15,1 0 0-15,0 0-1 0,0 0-1 16,-3 0 2-16,1 0 0 0,1 0-2 16,-4 0 0-16,-2 0 2 0,3 0-2 0,-2 0 0 15,-1 0 1-15,0 0 1 0,0 0-1 16,0 0-1-16,2 0 1 0,3 0 2 15,-4 0-3-15,4 0 1 0,-2 0 1 16,0 0 0-16,-2 0-1 0,6 0-1 16,-1 0 2-16,0-2 1 0,3 0-3 15,-1 2-1-15,-2-1 3 0,-3-1 1 16,4 2-4-16,-6 0 1 0,4 0 2 15,-2-1 0-15,0 0-1 0,0 1 1 16,0 0-1-16,-1 0 0 0,1 0 0 0,-2 0-2 16,1 0 2-16,0 0 1 0,1 0-1 15,0 0-1-15,1 0 2 0,3 2 0 16,-1 0-2-16,0-1 0 0,3 1 1 15,-1 0 2-15,1-1-3 0,-1-1 0 16,-2 0 2-16,0 0 1 0,-2 0-4 16,0 0 2-16,-2 0 0 0,1 0 2 15,-2 0-2-15,-1 0-1 0,0 0 2 16,0 0-2-16,0 0 1 0,0 0 2 15,0 0-3-15,0 0 4 0,0 0-3 0,2 0 0 16,-2 0 0-16,2 0 3 0,-2 0-2 16,0 0-1-16,1-3-1 0,1 1 2 15,1 1-2-15,-2 0-1 0,-1 1 4 16,0-1-1-16,0 1 1 0,0 0-2 15,0 0 4-15,0-2 0 0,0 2-1 16,0 0-4-16,0 0 2 0,0 0 0 16,0 0-1-16,0 0-1 0,0-2 1 15,0 2 1-15,0 0-1 0,0 0-1 16,0 0 2-16,0 0 0 0,0 0-1 15,0 0-1-15,0 0 2 0,-3 0-2 0,0 0 0 16,2 0 0-16,1 0 2 0,-2 0-1 16,0 0 0-16,2 0-1 0,0 0 2 15,0 0-1-15,0 0-1 0,0 0-1 16,0 0 2-16,0 0 0 0,0 0-4 15,0 0-11-15,0 0-1 0,0 3-19 0,0 0-11 16,0 0-11-16,0 0-86 16,0-2-77-16</inkml:trace>
  <inkml:trace contextRef="#ctx0" brushRef="#br0" timeOffset="-65329.07">12601 16150 20 0,'0'0'29'16,"0"0"-12"-16,0 0 109 0,-1 0-71 16,-1-3-12-16,2 1 0 0,-1 0 1 15,1 0-10-15,0 0-6 0,0 1-5 16,0 1-5-16,0-1-2 0,0 0 2 15,0 1-3-15,0 0-6 0,0 0 4 0,0 0 1 16,0 0-9-16,0 0 0 16,-2 8-3-16,-1 5 3 0,3 2-3 15,0 4-2-15,0 3 0 0,0 1 3 16,0 4-2-16,0 2 0 0,6 3 4 0,0 5-1 15,0 1 1-15,1-1-1 0,0-1 0 16,0-3 1-16,-1-1-2 0,0-1-2 16,0-1 2-16,2-4-3 0,-2-3-1 15,-1-5 1-15,-2-2 1 0,2-2 3 16,-2-3-6-16,0-3 1 0,-2-4 2 0,1-1-1 15,-2-2-2-15,1 0-5 0,-1-1 4 16,0 0-1-16,0-4-10 16,0-8-26-16,2-2-2 0,-2-4-14 15,0-1-38-15,0-6-62 0</inkml:trace>
  <inkml:trace contextRef="#ctx0" brushRef="#br0" timeOffset="-64832.04">12519 16103 53 0,'-2'1'51'0,"-1"-1"29"15,3 0-22-15,0 0-15 0,0 0 4 16,0 0-19-16,0 0-6 0,3-4-8 15,2-5 3-15,4 0 6 0,1-3-10 16,4-2 0-16,3-1-6 0,0 1 4 0,1-1-4 16,-1 2 1-16,2 2-3 0,1 2 1 15,-1 3 2-15,1 2-3 0,-8 4-5 16,1 0 2-16,-6 1 0 0,0 6-4 15,-1 4 3-15,-3 3 2 0,0 3-2 16,2 1-1-16,-2-1 0 0,2-1 2 16,2-4-2-16,6 1-2 0,-1-2-3 15,4-1-1-15,-1 1-3 0,1-4-13 16,1 3-10-16,-2-3-32 0,-1-1-42 15,-2-1-103-15</inkml:trace>
  <inkml:trace contextRef="#ctx0" brushRef="#br0" timeOffset="-63566.97">12004 17065 158 0,'0'-3'14'0,"0"-1"28"16,0 3 26-16,-1 1-30 0,1 0 0 0,-2 0-9 15,2 3-15-15,0 7-3 0,0 5 9 16,0 1-5-16,3 2 2 0,3 0-5 15,1 2-1-15,-3 2 1 0,-1-1-1 16,1 0-3-16,-3-1-3 0,1 0 4 16,-2-4-6-16,0-3 0 0,0-5-2 0,0-3 0 15,0-3 2-15,0-2-2 0,0 0 1 16,0 0 11-16,-2-8-5 0,-3-7-7 15,1-3 0-15,-2-3 2 0,-1-4-3 16,1 0 2-16,-3-3-1 0,3-1 1 16,-4-3 0-16,3-1-3 0,2-1 0 15,3 1 2-15,2 1 0 0,0 3-2 16,10 1 0-16,4 5 1 0,-2 2 0 15,8 1-1-15,-1 4 0 0,1 3 1 16,-3 5 1-16,-3 4-3 0,0 4 0 0,-2 0 2 16,-2 3 0-16,-3 6-1 0,0 4 1 15,-4-1 1-15,1 5 0 0,-4 2-2 16,0 1 1-16,-1 2 2 15,-7-1-1-15,0 2-2 0,1-2 1 0,-3 1 2 16,4-1-2-16,0-3 0 0,3-2-1 16,1-3 2-16,2-4-1 0,0-1-1 15,0-2-1-15,6-2 2 0,4-1 1 16,4-3-1-16,0 0-1 0,3 0 2 15,1 0 0-15,1 0-2 0,1 0 0 0,0-3 2 16,-1 3-1-16,-1 0-2 0,-1 0-9 16,-1 0 8-16,-5 4-5 0,-3 0 2 15,-2 0-1-15,-3 0 5 16,0 2 1-16,-3 0 0 0,0 2 2 0,0 2 0 15,-6 0 2-15,-2-1-2 0,-1 0 0 16,-1 2 4-16,-2-1-4 0,1-1 0 16,2 0-1-16,-2-1 2 0,3 0-2 15,2-1 0-15,3-2-1 0,1-4 0 16,2 2-4-16,0-2-17 0,0 0-17 15,0 1-4-15,5-1-8 0,1-1-33 0,4 0-51 16</inkml:trace>
  <inkml:trace contextRef="#ctx0" brushRef="#br0" timeOffset="-63110.94">12507 17078 50 0,'0'-10'118'16,"0"2"-73"-16,-5 1 34 0,-1 1-14 0,-2-1-25 15,0 2 2-15,-1 2-4 0,1 1-8 16,-1 2-6-16,-2 0-9 0,3 0 2 16,1 6-6-16,-1 3 0 0,0 4 1 15,2-1 0-15,3 1-5 0,-2-2 0 16,5 1-3-16,0-3-3 0,0-2-1 0,5-1 0 15,1-3 2-15,3-3-1 16,2 0-1-16,0 0 1 0,1-4 2 16,1-5-3-16,2-2-2 0,-1 0-3 15,-1 0-1-15,-4 1 0 0,0 3-5 0,-4 1 0 16,-2 4 0-16,-3 2 7 0,0 0-4 15,0 0-1-15,0 2 6 0,0 5 3 16,0 3-1-16,0 1 1 0,0 2 1 16,0-2-2-16,0 2 1 0,2-3 0 15,-2 0 1-15,3-2-1 0,0-3-1 0,3-1 0 16,-3-3 1-16,0 0 1 0,2-1-1 15,-4 0-1-15,2-1 3 16,4-4-2-16,-3-4-3 0,2-2-8 16,1-2-8-16,-1-4 0 0,2-2 1 0,-1-3-7 15,1-2-7-15,-2 1-6 0,-3-5-11 16,-3 1-11-16,0-4 4 0,0 0-37 15,0 0-14-15</inkml:trace>
  <inkml:trace contextRef="#ctx0" brushRef="#br0" timeOffset="-62691.92">12624 16810 20 0,'0'-13'58'0,"0"6"-6"16,0 3 5-16,0 2-6 0,0 2-8 0,2 0-25 15,0 8-10-15,-1 7 3 0,2 3-2 16,2 2-1-16,1 2 0 15,-1 4-4-15,-2 0 4 0,0 4 5 16,-3 1 24-16,0-3-18 0,0-1-4 0,0-5 3 16,0-5-4-16,0-6-4 0,0-4 1 15,0-3-1-15,0-2-6 0,0-2 2 16,0 0-3-16,0 0 1 0,0 0-4 15,0 0 1-15,1-1-2 0,7-4-3 16,-2-2 0-16,4-2-10 0,1 0-7 16,1-2 0-16,-1-3-5 0,1 1 0 0,2-2 1 15,-1-3 22-15,1 0-25 16,-2-2 9-16,-1-3 15 0,-2-2 1 0,-3-3 7 15,2-1-5-15,-5-4 1 16,0 4 0-16,2 3 1 0,-5 4 0 0,0 9 3 16,0 7 7-16,0 2 3 0,-2 4 0 15,-1 0-4-15,3 0-7 0,-1 11 0 16,1 6 0-16,0 1 2 0,0 3-2 15,0 3 0-15,0 0-1 0,0 2-1 16,0 0 6-16,0 0 8 0,0-1-1 0,0-3-5 16,0-6-1-16,1-4-4 0,2-5 5 15,2-3-1-15,3-2 1 0,3-1 1 16,-1-1-5-16,3 0-4 15,1-1 0-15,0-4-7 0,0 1 2 0,1 2-30 16,-2 2-3-16,-1 0 3 0,-3 0-68 16,-3 9 53-16</inkml:trace>
  <inkml:trace contextRef="#ctx0" brushRef="#br0" timeOffset="-62125.89">12431 17705 38 0,'0'-5'158'0,"-2"1"-114"16,1 0 21-16,-1 1-20 0,2-2-14 0,-2-1-8 15,2 0 7-15,-1 0-8 16,-1 0-4-16,1 2 3 0,-2 2-3 16,-2 1-2-16,0-1-4 0,-2 0-1 15,0 2 5-15,0 0-6 0,-1 0-1 0,-3 9 0 16,2 2-3-16,-1 2 2 0,4 3-4 15,2 2-1-15,1 3 3 0,3 0-5 16,0-1-1-16,6-1 0 0,6-3 3 16,4-5-3-16,1-2 0 0,6-6-2 15,0-3 2-15,4 0-2 0,2-7 1 0,-3-9 1 16,-1-5-1-16,-5-2 1 15,-3-4-1-15,-7 1 1 0,-4 2 2 16,-6 4-1-16,0-3-2 0,0 5 2 16,-11 3 4-16,-3-2 2 0,-3 5 3 15,-5 0-3-15,-1 2 2 0,0 1-4 0,-4 6-4 16,3 3 0-16,7 0 2 0,0 8 0 15,4 6-3-15,5 6-2 0,4 2 3 16,2 3-1-16,2-1-2 0,3-2-8 16,10-1-10-16,2-4-12 0,7-2-20 15,1-7-35-15,2-6-81 0</inkml:trace>
  <inkml:trace contextRef="#ctx0" brushRef="#br0" timeOffset="-61834.87">12815 17533 232 0,'11'-18'154'0,"0"5"-113"0,-5 5 35 16,0 3-37-16,-3 5-23 0,-3 0-10 16,0 6 12-16,0 8 5 0,-1 1-10 15,-4 6-6-15,0-3-2 0,4-2-2 16,-1-2-1-16,2-4-1 0,3-3-1 15,8-5 0-15,2-2 0 0,5-4 3 0,1-11-1 16,3-2-2-16,1-3 0 16,-5 2 0-16,1 4 2 0,-5 6-2 15,-3 3 0-15,-2 3 1 0,-4 2-1 0,-4 0-3 16,4 0 3-16,-5 2 0 0,0 6 4 15,0 3-3-15,-5 2 0 0,2-1 1 16,2-1-4-16,1-1 4 0,0-1-4 16,0-1 1-16,9-1-14 0,2-3-11 15,3-1-12-15,3-1 15 0,5-2-90 0,-4 0-42 16</inkml:trace>
  <inkml:trace contextRef="#ctx0" brushRef="#br0" timeOffset="-59919.76">14572 15941 3 0,'0'0'52'15,"0"0"-33"-15,0 0-3 0,-2 1 56 16,2 0-38-16,-3-1 2 0,1 0 6 0,1 0-10 16,-2 0 4-16,1 0-3 0,1 0 0 15,-4 0-4-15,3-2-3 0,-1 2-5 16,2-1 0-16,1 1-8 0,0 0-9 15,0 0-4-15,0 0 0 0,0 0-1 16,0 0-2-16,0 0 5 0,0 7 1 16,0 1 0-16,3 4-3 0,-3 2 3 15,3 0 1-15,-1 5-3 0,1-1 2 16,3 0-1-16,-3 1-1 0,3 0-1 15,0-1 6-15,1-1-1 0,-4-1 0 16,1 2-3-16,1 1 1 0,-3 2 1 0,-1 3 0 16,-1 0-3-16,0 1 2 0,0-1 0 15,0-4 0-15,0-1-1 0,0 0-2 16,3-4 0-16,-1 1 2 0,-1-3 0 15,4-3-3-15,-3-1 3 0,-1-4-1 16,1-2 0-16,-1 0-2 0,-1-3 1 16,2 1 3-16,-2-1-1 0,0 0 0 15,0 0 2-15,0 0-1 0,0 0-1 16,0 0-1-16,0 0 0 0,0 1-2 15,0 1 0-15,0 1-2 0,1 1 4 0,1-1 0 16,-1 1-2-16,1-1 0 0,-1 0 2 16,1 0 0-16,-2 1-1 0,0 2 0 15,0 1 1-15,0-1-1 0,0 3 1 16,0 2-2-16,0-1 2 0,0 0 0 15,0 0-1-15,0-1-2 0,0-1 3 16,0 0 1-16,2 0-4 0,1-2 1 16,-2 2 1-16,1 1 1 0,1 0-1 15,-2 0 0-15,1 1 0 0,0 1 1 16,-1-1-1-16,-1-2-1 0,0 1 2 0,0-2 0 15,0-2-2-15,0 0 1 0,0 0 2 16,0 1-1-16,0 3-2 0,0-1 0 16,0 2 2-16,0-2 0 0,0-1-2 15,0 2 0-15,0-4 2 0,0 0 0 16,0-2-3-16,2-1 1 0,1-2-4 0,0 0-14 15,1-5-5-15,4-7-14 16,-3-1-15-16,1-1-38 0,-1-1-29 16,-4-1-46-16</inkml:trace>
  <inkml:trace contextRef="#ctx0" brushRef="#br0" timeOffset="-59334.73">14485 16041 8 0,'-3'5'28'16,"0"-1"-13"-16,0-1-3 0,-2 1 15 16,0 2 15-16,-1-3-5 0,1 3 3 0,-1-1-1 15,2 0-5-15,-3 0-4 0,3-2 4 16,1-1-3-16,3-2-7 15,0 0-9-15,0-2-4 0,1-9-5 16,5-4-3-16,5-2 0 0,-2-2 0 0,5 0-3 16,3-3 2-16,-1 2 0 0,1 2 0 15,0 3 3-15,-3 3 2 0,0 5-3 16,-3 4-2-16,0 3-2 0,-2 0 2 15,0 11 3-15,-1 3 3 0,0 4-2 16,-4 2-1-16,3 0-5 0,-3 2 1 0,4-3 1 16,3 0-1-16,1-2-2 0,2 0-1 15,2-3-6-15,-1 1-22 16,2-4-44-16,-1-3-79 0</inkml:trace>
  <inkml:trace contextRef="#ctx0" brushRef="#br0" timeOffset="-58359.67">14214 17134 63 0,'-2'-3'37'0,"2"-1"-5"0,0 1 15 15,0 1-7-15,0 0-4 0,0 1-7 16,0-1-1-16,0 2-7 0,0-1-1 15,0 1-10-15,0 0-5 0,0 3 2 16,0 7 12-16,0 2 1 0,0 5-2 16,2 0-8-16,1 0-3 0,-2 1-3 15,2-3 3-15,0-3-2 0,-3-2-1 0,0-2 3 16,0-4-2-16,0-2-2 0,0-2 1 15,0 0 9-15,0 0 16 0,0-7-22 16,-3-6-5-16,2-6 1 0,-1-6 0 16,1-4-4-16,1-2 3 0,-2-5 1 15,1-2-1-15,-1-1-2 0,2-4 0 0,0 0 0 16,2 3 1-16,7 5-2 15,2 4 0-15,4 4 2 0,-1 7-1 16,5 3-1-16,-2 5 0 0,1 4 2 16,-1 8-1-16,-4 0-2 0,-5 0 0 0,-1 10 2 15,-2 0 1-15,0 6-2 0,-4 0 1 16,-1 4 1-16,0 0 0 0,0 1-1 15,-6 2 0-15,-2 1 1 0,2-3 1 16,0 1-2-16,1 1 0 0,1-5 1 16,-1-2 2-16,2 1 0 0,1-3-3 0,2-1 1 15,0-3 1-15,3-1-4 0,5-4 1 16,6 0 1-16,0-1 0 15,5-4 1-15,-1 0-4 0,1 0 0 16,-4 0 1-16,2 1-3 0,-3 2 3 0,0 1 2 16,-3 1-1-16,-3 1-3 0,-2 2 2 15,-3-1-2-15,0 1 4 0,-3 1-2 16,0 1 2-16,0 1 2 0,0 0-3 15,-7 1 1-15,-4 0 2 0,1-1 5 16,0 1 0-16,-3 1 2 0,1-1-2 16,-2-1 1-16,1 0-3 0,1 1-3 0,4-4 1 15,2-1-1-15,4-3-2 0,1 0-2 16,1-3 0-16,0 2-2 15,0-1-9-15,0-2-9 0,6 0-8 16,3-2-14-16,4-6-25 0,-1-2-40 0,2-2-119 16</inkml:trace>
  <inkml:trace contextRef="#ctx0" brushRef="#br0" timeOffset="-57466.62">14702 17039 195 0,'-6'-3'47'16,"1"0"-14"-16,-1 1 35 0,0 2-36 16,-2 0-5-16,0 0 9 0,-3 0-12 15,4 4 1-15,-4 3 5 0,-2 1-2 16,1 4-4-16,-1 1-8 0,1 2 2 15,0 3-2-15,1 3-1 0,3 0-3 0,2 0-4 16,3 0-1-16,3-3-6 0,0-3-1 16,6-4 0-16,6-3 1 0,1-6 0 15,5-2-2-15,1 0 2 0,0-11 0 16,1-4-1-16,-5-4-4 0,2 1-4 15,-4 0 4-15,-2 3 1 0,-5 6-2 16,-3 2 3-16,-2 2 2 0,1 4 0 16,-1 0-2-16,-1 1-1 0,0 0 2 15,2 0-8-15,1 2 3 0,0 6 4 16,0 0-1-16,2 2-7 0,0-2 3 0,1-2 1 15,0 1-7-15,2-5-3 0,0-2 2 16,1 0-3-16,2-4-2 0,-2-5 5 16,2-5 10-16,0-3-29 0,0-4 14 15,1-5 11-15,-3-1-4 0,2-4 12 16,-5 0 0-16,-1-3 0 0,0-1 0 15,-4-2 0-15,-1-1 2 0,0-1-2 16,0 1-1-16,0 6 8 0,-1 5 5 16,1 10 4-16,0 7 3 0,0 6-2 15,0 4 0-15,0 0-13 0,0 2-9 0,1 11 8 16,4 3 0-16,-1 6-2 0,3 4-2 15,-1 4 2-15,0 3 1 0,-1 2-2 16,-1 2 0-16,-1 1 1 0,-1-3-2 16,0-1 3-16,-1-4-2 0,1-7 1 15,-2-3 9-15,0-8-8 0,0-5-2 16,0-4 0-16,0-3 5 0,0 0 1 15,1-2-5-15,2-5-1 0,4-2-1 16,0 0-2-16,1 1-4 0,1-2-1 16,1 1 0-16,2-1-4 0,2-1-2 15,1 2-7-15,3-2 2 0,-1-1 11 0,1-2-7 16,-1-1 0-16,3-5-22 0,-3 1 33 15,1-3-6-15,-3-5 2 0,-1-3 7 16,-2-1 4-16,-2-3-3 0,-7-2 7 16,-3 2-3-16,0 4 2 0,0 6 0 15,-2 9 19-15,-2 7 9 0,-1 5-11 0,0 3-5 16,1 0-3-16,-1 10-15 15,0 8 2-15,2 7 3 0,-1 7-1 16,0 5 0-16,0 3-2 0,1 2-1 16,0-1 4-16,3-3 3 0,0-4-4 0,0-6-1 15,10-6-3-15,-2-6 12 0,0-8-10 16,3-5-2-16,-3-3 12 0,-1 0 0 15,4-7-12-15,-2-6 2 0,2 0-1 16,2 1 0-16,1 1-5 0,-2 1-14 16,1 4 13-16,4 1-34 0,-2 5 25 0,-1 0-47 15,-3 0-24-15,-2 3-4 0,-3 3-150 16</inkml:trace>
  <inkml:trace contextRef="#ctx0" brushRef="#br0" timeOffset="-56827.58">14534 17843 77 0,'0'-6'91'0,"0"0"-35"0,0 0-10 16,0 2 0-16,0-1-7 0,0-2-10 15,0 2-11-15,0-2-5 0,0-2 2 16,-4-1 10-16,1 2 0 0,-4 1 4 15,1 1-6-15,-1 3-2 0,-1 0-3 0,-2 3 5 16,1 0-8-16,1 0-1 0,-1 2-3 16,3 8-2-16,0 5-5 0,1 0 3 15,5 3-5-15,0 0-1 0,0 0-1 16,9 0 1-16,2-1 1 0,3-1-2 15,2-2-2-15,2-5 2 0,2-1-1 16,-1-6-2-16,1-2 1 0,-1 0-1 16,-2-7 3-16,-2-6-3 0,-1-4 0 15,-3-2 1-15,-3-3 2 0,-2 1 0 16,-6-2 0-16,0-1 2 0,0 2 0 0,-9 0-1 15,-2-1 0-15,-6 3 0 0,1 2-2 16,-5 1 1-16,-1 5 0 0,2 2 1 16,1 4-1-16,5 5-1 0,8 1 3 15,5 6-3-15,1 7-6 0,1 6-12 16,8 0-20-16,5 1-22 0,2 1-36 15,-4-4-87-15</inkml:trace>
  <inkml:trace contextRef="#ctx0" brushRef="#br0" timeOffset="-56610.57">14854 17661 427 0,'-9'8'20'15,"1"3"-17"-15,2 3 29 0,-1 3-14 0,6 1 1 16,-1 2-8-16,2 1-6 15,0-1-2-15,0-1-3 0,0 1 1 16,2-4 1-16,-1-1-3 0,6-2 0 16,-3-2 1-16,-1-1-5 0,4-5-13 0,-6-2-17 15,5-3-15-15,0 0-37 0,-1-4-59 16</inkml:trace>
  <inkml:trace contextRef="#ctx0" brushRef="#br0" timeOffset="-56410.56">14827 17651 396 0,'0'-9'31'0,"0"-2"-9"0,8 2 24 16,3-6-29-16,5-2 2 0,4 0-4 0,0-1-9 15,2 1 0-15,-1 6-2 0,1 0-1 16,-7 4-4-16,1 4 1 0,-2 1-5 15,-8 2-13-15,0 0-11 0,-1 0-5 16,-3 5-25-16,-2 1-46 0,0 2-132 16</inkml:trace>
  <inkml:trace contextRef="#ctx0" brushRef="#br0" timeOffset="-56254.55">14916 17699 412 0,'-2'7'22'15,"2"1"-12"-15,0 2 35 0,0-1-26 16,3 0-4-16,4 1-5 0,2-2-10 15,0 1 1-15,2-7-12 0,3 0-28 16,-2-2-32-16,1-1-51 0,1-9-85 0</inkml:trace>
  <inkml:trace contextRef="#ctx0" brushRef="#br0" timeOffset="-56062.54">15263 17527 157 0,'-9'4'186'15,"1"6"-182"-15,0 4 27 0,1 2-2 16,-1 5-4-16,-2 0-4 0,3 7-8 15,-1 0 9-15,2 0-9 0,4-1-8 0,2 0-4 16,0-5-2-16,0-4 1 0,3-3 0 16,2-5-3-16,-2-3-7 0,2-4-1 15,1-3-32-15,0 0-24 0,-1-5-10 16,-1-5-131-16</inkml:trace>
  <inkml:trace contextRef="#ctx0" brushRef="#br0" timeOffset="-55891.53">15220 17552 363 0,'9'-12'13'16,"2"-1"0"-16,3-3 25 0,4 0-29 16,-1 1 1-16,5 3-5 0,-2-1 2 15,2 3-5-15,-2 3 0 0,-1 1-14 16,-2 5-22-16,-6 1-22 0,-2 0 3 15,-6 0-130-15</inkml:trace>
  <inkml:trace contextRef="#ctx0" brushRef="#br0" timeOffset="-55779.52">15379 17563 325 0,'-1'2'30'0,"1"0"-37"16,1-1 12-16,7-1-12 0,3 0-49 16,-2-7-125-16</inkml:trace>
  <inkml:trace contextRef="#ctx0" brushRef="#br0" timeOffset="-49750.18">14316 13458 11 0,'0'0'12'0,"0"0"-1"0,0 0-8 15,0 0-5-15,0 0 6 0,0 0-2 16,0 2 0-16,0 2 3 0,0-3-4 0,0 1 3 15,0-1 46-15,0 0-30 0,-2 0-3 16,2-1 0-16,0 1 8 0,0-1-13 16,0 0-6-16,0 0 2 15,0 0-2-15,0 0 0 0,0 0-2 16,0 0 3-16,0 0 0 0,0 0-1 0,0 0 4 15,0 0-2-15,0 0 3 0,0 0-5 16,0 0-3-16,0 0-1 0,0 0-2 16,0 0-2-16,0 0-1 0,0 0 5 15,0 0-4-15,0 0 4 0,0 1-2 16,0-1 1-16,0 0-1 0,0 0-3 0,0 0 6 15,0 0 2-15,0 0-4 0,0 0-1 16,0 0 0-16,0 1 2 16,0-1 0-16,0 0 1 0,0 0 2 0,0 0 4 15,0 0 12-15,0 0 2 0,0 0-18 16,0 0 0-16,-1 0-4 0,1 0 5 15,-3 0 0-15,3 0-3 0,0 0-3 16,0 0-1-16,-2 0 1 0,2 0 1 16,0 0-2-16,-1 0 1 0,1 0 1 15,0 0-1-15,0 0 0 0,0 0 0 0,0 0 1 16,0 0-2-16,0 0-3 0,0 0 0 15,0 0-2-15,0 0 2 0,0 0 4 16,0 0-1-16,0 0 1 0,0 0-1 16,0 0-1-16,0 0 1 0,0 0 2 15,0 0-2-15,0 0 0 0,0 0-1 16,0 0 2-16,0 0 0 0,0 0 0 15,0 0 1-15,0 0 0 0,0 0 0 16,0 0 1-16,0 0 1 0,0 0 10 16,-2 0-12-16,2-2-2 0,0 1 2 0,0 0 0 15,0 1 1-15,0 0-2 0,0 0-1 16,0 0 0-16,0 0 0 0,0 0-2 15,0 0-5-15,0 0 4 0,0 0-1 16,0 0-2-16,0 0 1 0,0 0 0 16,0 0 3-16,0 1 4 0,0-1-2 15,0 2 1-15,0-2 0 0,0 1-1 16,0-1 1-16,0 2 0 0,0 0 1 15,0 1-1-15,0-1 1 0,0 0 0 16,0 2-1-16,0-2 0 0,0 2-1 0,0 0 2 16,0 1-1-16,0-1 0 0,2 1-1 15,-1-1 2-15,-1 0-1 0,0 1 0 16,0 1 0-16,0-1-2 0,2 1 4 15,-2 1-1-15,3 0 1 0,-3 0-1 16,1 0 0-16,1 1-1 0,-1-2 0 0,1-1 1 16,-1 3-1-16,1-1 0 0,0 1 2 15,2 1 43-15,-2-3-41 16,-1 0-4-16,2 0 1 0,-3-2 0 15,4 1-1-15,-3 0 2 0,1 0-1 16,1-2 3-16,-2 1-4 0,1-2 0 0,-2 2 0 16,1-2 1-16,1 1-2 0,0-2 2 15,-1 2-2-15,1-1 3 0,-1 0-1 16,2 0-1-16,-1 1 0 0,1 0 1 15,0 2 0-15,0 0-2 0,-1 1 2 16,-1 1 0-16,1-3 0 0,1 2-2 0,-2-1 1 16,4 0 1-16,-2 0-1 15,2 0 0-15,-2 1 0 0,0-1 0 0,0 2 0 16,2-1 0-16,-4-1 0 15,4 2 0-15,-3-1 0 0,1-1 0 0,-2 2 0 16,4-1 1-16,-2 0-1 0,2 0-1 16,-2 0 1-16,-2-3 1 0,1 0-1 15,-1-1-1-15,1 1 1 0,-1-2 2 16,3 1-2-16,-3 2-1 0,-1-1 1 15,2 0 1-15,1 1-1 0,-3 0-1 0,3 0 1 16,0 0 1-16,0 1 0 16,0 0-2-16,0 0 1 0,0-1 1 15,-1-1-1-15,3 1-1 0,-2 0 1 16,0 2 1-16,1 1-1 0,-1-1-1 0,1-1 2 15,-1 2 0-15,-2 0-1 0,4-3-1 16,-2 3 1-16,2 1 1 0,-1-1-1 16,-1-2-1-16,0 4 1 0,1-1 1 15,-1 1-1-15,1 0 3 0,-1-2-3 16,2-2 1-16,1-1-1 0,-3 0-1 0,0-1 1 15,1 0 1-15,-1 0 1 0,-2-1-4 16,2 0 2-16,-1 0 2 0,1 3-2 16,-3-4-2-16,2 1 2 0,1 0 3 15,-2 1-3-15,-1 0-1 0,3 0 1 16,-1 3 1-16,-2 1-1 0,1 3 7 15,1-2 26-15,-2-3-30 0,3-1-3 16,-1 0 0-16,1 0 1 0,0 0 0 16,-3 0-1-16,3-1 0 0,-3 0 0 15,3 0 2-15,-3-1-2 0,3 0-1 0,0 0 2 16,-1 0 0-16,-1-1-1 0,1-1 0 15,-1 3 0-15,1-2 1 0,-2 0-1 16,2 2-1-16,1-2 2 16,-3 0-3-16,0-1 2 0,0 1 2 15,1 1-2-15,-1 1-1 0,3 1 0 0,-1 4 1 16,-1 3 1-16,2 3-1 0,1 1 39 15,-3-3-34-15,4-3-4 0,-1-4 0 16,1 2-2-16,0-2 1 0,-4-2 0 16,2 1 1-16,-1 0-2 0,-2-3 0 15,1 1 1-15,-1-1-1 0,0-1 0 0,4 2 0 16,-4-1 2-16,1 0-1 0,1 3 0 15,1-4-1-15,0 3 2 0,0 1 0 16,2 3-2-16,-1 2 5 16,1-3 4-16,-2 0-7 0,2-2-2 0,-5-1 1 15,3 0 1-15,-2 1 0 0,1-1-1 0,-1 0-1 16,3-3 2-16,-4 2 1 15,1-2-4-15,-1 2 1 0,0-1 2 16,0 0-1-16,2 1-1 0,-2 0 1 16,0 2 1-16,1-3-2 0,-1 2-1 0,2 1 1 15,-1 0 0-15,1 0 3 0,-1 1-4 16,2 2 1-16,2 2 3 0,-2-1 7 15,-3-1-9-15,3-3-2 0,0 0 4 16,-3 1-2-16,5-2 0 0,-2 0 0 16,-1 0 0-16,1 1 1 0,-2 1-2 15,2-3 1-15,-1 0 0 0,-2 1 1 16,2-2-2-16,-2 2 1 0,1 0 0 15,2-1 1-15,-3 0-2 0,0 0 1 16,0 1 0-16,0-2 0 0,0 1 0 0,3 1-2 16,-1 0 4-16,1 4-2 0,3 3-2 15,-1 0 4-15,3-1 16 0,-4-3-19 16,1-2 0-16,0 1 1 0,-1-2 2 15,-1 0-1-15,0 2-3 0,1-2 2 16,-4 0 0-16,1 1 1 0,1-2-2 16,-2 1 0-16,0-1 2 0,0 0-1 15,0-2 0-15,0 1-1 0,1 0 2 16,-1 0-1-16,2 1-1 0,-1-1 3 15,2 0-2-15,-3 1-2 0,3 1 4 0,1 5-3 16,0 0 2-16,-1 0 3 0,4 0-5 16,-6-2 0-16,2-3 1 0,-1 0 1 15,-1 3-2-15,4-1 0 0,-4-1 2 16,4 1-1-16,-2 1 0 0,0 3-1 15,2 0 3-15,0 0-2 0,-2-4-1 0,0-1 0 16,0 1 2-16,-2 1-1 16,3-2-1-16,-1 4 1 0,0-2 1 15,1 0 0-15,-2 0-1 0,1-1-1 16,0-2 1-16,-1-1 0 0,-1 2 0 15,1-1-1-15,-1 0 2 0,2 1 0 0,-3-1-2 16,2 0 1-16,0 1 1 0,-1 0-1 16,2 4-1-16,2-2 1 0,0-2 2 15,-2 1-1-15,1-3-2 0,-2 0 0 16,-1 0 2-16,2 0 0 0,-1 1-2 15,1-1 1-15,0 1 1 0,-1-1-1 0,-1 0-1 16,1-1 1-16,1 2 1 16,2 0-1-16,-1 4-1 0,2-1 1 15,4 1 2-15,-4-2-2 0,-1 0-1 16,-1 2 1-16,1-1 1 0,0-1 0 0,-2 2-1 15,1-4-1-15,-4 0 4 0,3 0-3 16,-1 0-2-16,0-1 1 0,-2 0 4 16,3 1-5-16,0-2 1 0,-2 3 1 15,4 1 1-15,1-1 1 0,-3-1-4 16,5-1 2-16,-3 1 2 0,-1-1-2 0,3 2-2 15,-1 0 2-15,-2-1 3 0,-1-1-4 16,1 2-1-16,-1-2 2 16,-3 1 2-16,3-1-2 0,1 3-2 15,4 2 2-15,-2-2 3 0,5 2-3 0,-5-1-1 16,2-2 1-16,-2 0 1 0,-1 0 0 15,0-1-3-15,-4 0 2 0,1-1 1 16,1 2-1-16,-2-3-1 0,1 0 1 16,0 1 1-16,1 1-1 0,1 0-1 15,2 4 1-15,2-2 2 0,-2 1-2 0,2-1-2 16,-2 0 3-16,-3 0 0 0,2-2-1 15,0 2-1-15,-1-1 1 0,1-1 1 16,1 3 6-16,2-1-12 16,-2 1 5-16,0-1 0 0,1-2 0 0,-3-2-2 15,1-1 3-15,-2 0 0 0,3 3-2 16,0-2 0-16,-1 0 1 0,1 3 1 15,-3-2 0-15,1 0-3 0,-1-1 3 16,1 0 0-16,-4-1-2 0,6 2 0 16,-1 0 2-16,0 0 0 0,-1 0-2 0,0-1 0 15,-1 1 1-15,-3 0 1 0,6 2-2 16,-2 0 0-16,1-1 2 0,0 0 0 15,1 1-7-15,0-1 5 0,0 0 2 16,2 0-1-16,1 1-1 0,-1-1 1 16,1 0 0-16,2-1-1 0,2 1 0 15,-4-3 0-15,-3 2 1 0,4-2-1 16,-6 1-1-16,-1 2 2 0,2-1 0 15,-4-2 0-15,1 2 1 0,0-2-1 16,1 2 0-16,-2-2-2 0,2 2 3 16,2 0-1-16,1 0 1 0,4 0-3 0,-3 1 4 15,1-1-3-15,1-1 2 0,1-1-1 16,0 2 0-16,-2 0-1 0,-3-1 1 15,-2 2 0-15,2-1-1 0,-4 0 0 16,-1 1 1-16,3 0 1 0,-1 0-2 16,-1 3 1-16,2-1 0 0,2-1 1 15,0 0-3-15,3-2 2 0,-2 0 1 16,-2 0 0-16,1-2-5 0,0 1 0 15,-1 0 5-15,3 0 0 0,-3 0-7 16,-1 1 4-16,2-1 4 0,-4 0-2 0,-1-1-2 16,0 1 2-16,0-1 1 0,0 1-1 15,4 0 0-15,-3 1-1 0,1 0 2 16,-1 1-1-16,5 0 0 0,4 0-1 15,-1-1 5-15,5 0-4 0,-5-1-2 16,1 3 3-16,-1-4 0 0,-4 1-1 16,-1-1-1-16,-1 1 1 0,0 0 1 15,-3-1-1-15,0 2 0 0,0-2-1 16,0 3 2-16,0-2 0 0,0-1-2 15,4 2 0-15,-4-2 2 0,1 0 0 0,2 0-1 16,0 0 2-16,3 0 1 0,1-2-1 16,-1-2-1-16,-1 0-1 0,-1 1 1 15,-2 0-1-15,-1 3 2 0,1-1-4 16,-1 1 4-16,1 0-2 0,-1 0-2 15,1 0 0-15,0 0 3 0,-2 0-2 0,0 0 1 16,0 0 1-16,0 0 0 16,0 0 1-16,0 0 0 0,0 0 1 15,0 0-2-15,4 0-2 0,1 0 1 16,1 0 0-16,3 0 1 0,2 0-1 0,0 0 0 15,1 1-1-15,-1 4 2 0,-1-3-2 16,-3 1-1-16,0 0 2 0,-3-2-1 16,-1 1 0-16,-1-2 0 0,-1 0 0 15,-1 1 2-15,0-1 0 0,0 0-2 16,0 1 0-16,0 0 2 0,4-1-2 0,-4 0 1 15,3 0 0-15,3 2 2 0,-5 0-2 16,4-2-1-16,-3 1 1 16,2 0 2-16,-1-1-1 0,2 1-2 15,0 0 1-15,-1-1 1 0,2 1 1 0,-2 1-3 16,2-1 2-16,-2 0-1 0,0 2 1 15,2-1-2-15,-3-1 1 0,0 0 0 16,-1 1 0-16,-2-1-1 0,0 0-1 16,0 1 3-16,0 1 0 0,0 0-3 15,0-2 1-15,0 3 2 0,1-2-2 16,1 1-2-16,-1 1 4 0,2 0 0 0,0-1-2 15,4-1 0-15,-3 2 1 0,-1-3 2 16,4 3-3-16,-4 0 0 16,0-1 0-16,-2 0 2 0,4 0-1 15,-4 0-3-15,1 1 2 0,1-1 0 0,-3 3-5 16,3 0 6-16,0-1-1 0,-1 0 2 15,3-1-2-15,-4-2-1 0,5 0 0 16,0 1 4-16,1-2-1 0,-1 0-3 16,0 0 3-16,0 0 0 0,0 2-1 15,-1-1-3-15,1 2 3 0,-1-2 1 0,0 2-2 16,-1-1-2-16,-1 1 4 0,0-2-1 15,-1-1-6-15,0 4 5 0,-1-4 0 16,1 1 1-16,-2 0-2 16,1-1-1-16,-1 1 1 0,0-1-1 0,0 1 2 15,2 0 0-15,1-1 1 0,0 2 0 16,3-1-1-16,-1 0-8 0,1-1 9 15,0 0 3-15,0-1-3 0,1 0-4 16,-1 2 4-16,0-2 2 0,-3 1-6 16,3 2-3-16,-3-1 7 0,1 3-1 0,-1 0-2 15,0-1 2-15,3 0 2 0,-1 1-1 16,-1 0 2-16,6-1-1 0,-3-1-1 15,3 1 3-15,0-2-3 0,1-1-1 16,-1-1 2-16,2 0 2 0,-1 0-4 16,-3 1 0-16,-1-1 3 0,0 2-1 15,-1 1-1-15,0-1-3 0,-1 3 3 16,-1 0 1-16,-1-2-2 0,0 2-1 15,4 0 2-15,-4-3-6 0,3 3 4 16,2-2 0-16,-2 0-5 0,-1-1 9 0,2 1-4 16,3-1 4-16,1-1-2 0,-2 2 2 15,0 1-3-15,4-2 4 0,-3 0-2 16,1-1 1-16,0 1-1 0,0-2-1 15,-2 1 1-15,-1 0-2 0,0 0 1 16,-1-1 0-16,3 0 2 0,-4 1-2 16,0-1 1-16,3 0-2 0,1 2 5 15,1-2-4-15,1 3 2 0,2 0-2 16,1 0 4-16,-2-1-3 0,2 2-2 15,2-2 4-15,-3 1-5 0,2-3 5 16,-1 3 0-16,-2-2-1 0,-2 0 3 0,3 1-2 16,-2-1-3-16,2 0 1 0,1-1 0 15,6 0 1-15,-1 0-3 0,1 0 1 16,4 0 1-16,-1 0 0 0,-1 0-2 15,-1 0 0-15,1 0 2 0,-5 0-1 16,3 0 0-16,-3 0 0 0,-1 0 0 16,0 0 0-16,2 0 0 0,-1 3 0 15,1-2 0-15,0 1 1 0,-2 1-2 16,-2-1 0-16,1 1 2 0,-1 1 0 15,-1 1-2-15,2-1 1 0,-4 1 2 0,0 1-2 16,-1 1 0-16,-1-3 0 0,2 2 1 16,0-2 0-16,2-1-1 0,-1 1 0 15,2-1 1-15,2-2 0 0,-3-1-2 16,3 0 0-16,-3 0 3 0,-3 0-1 15,0 0-1-15,-2 0 0 0,-1 0-1 0,-3 0 2 16,-4 0-3-16,4 0 2 16,-4 0 1-16,3 0-1 0,0 0 1 15,-1 0-1-15,0 0-2 0,1 0 2 16,-1 0 1-16,-2 0-3 0,1-1 0 0,-2-1 1 15,0 0-5-15,0-2 1 0,0 3-1 16,0 0 6-16,-2 0-2 0,2-1 2 16,-1 1 0-16,1 0 0 0,0 0-13 15,0 1-24-15,-2-2-43 0,-3-4-204 16</inkml:trace>
  <inkml:trace contextRef="#ctx0" brushRef="#br0" timeOffset="-45839.96">14283 13452 275 0,'0'0'59'15,"0"0"-24"-15,0 0 17 0,0 0-18 16,0 0-7-16,0 0-12 0,0 2-6 0,0 1-3 15,0 1 5-15,0 0 1 0,0-1-7 16,0-1-4-16,0 0 2 0,0 1-2 16,0 0-2-16,0 2 0 0,0-1-7 15,0 2-21-15,0-2-33 0,0 1-18 16,2-2-40-16,1 2-95 0</inkml:trace>
  <inkml:trace contextRef="#ctx0" brushRef="#br0" timeOffset="-45652.94">14365 13826 77 0,'-3'9'62'0,"3"-7"-22"0,0 3-30 0,0 0-15 15,0-1 10-15,0 0-5 16,3 1-5-16,4-4-68 0</inkml:trace>
  <inkml:trace contextRef="#ctx0" brushRef="#br0" timeOffset="-45452.93">14452 13960 7 0,'3'2'125'0,"-1"-2"36"0,-2 0-107 16,0 0 1-16,0 1 7 0,0 0-14 15,0-1-16-15,0 2-18 16,-3 1-10-16,-2 2-3 0,1-1 0 16,-1 1 0-16,2-2-1 0,0 1 0 0,1 0-12 15,2 0-21-15,0 0-42 0,-1-1-57 16,1-2-111-16</inkml:trace>
  <inkml:trace contextRef="#ctx0" brushRef="#br0" timeOffset="-45287.92">14474 14283 20 0,'-8'15'245'0,"2"-9"-205"0,3 1-34 16,-3 2-2-16,1 0 9 0,-1 1 13 15,3-1-2-15,1 0-18 0,2-4-17 16,0 1-22-16,0 0-25 0,0-2-59 15</inkml:trace>
  <inkml:trace contextRef="#ctx0" brushRef="#br0" timeOffset="-45096.91">14502 14553 11 0,'0'8'205'16,"0"-8"-107"-16,0 1-65 0,0 1 5 15,-5 0 6-15,1 1 4 0,0 0-16 16,1 0-22-16,0 1-1 0,2 0-9 15,-1 0 1-15,2 0-2 0,0 1-13 0,0-3-24 16,0 1-42-16,5-3-58 0,-1 0-90 16</inkml:trace>
  <inkml:trace contextRef="#ctx0" brushRef="#br0" timeOffset="-44952.9">14508 14822 17 0,'-5'8'126'16,"1"-1"-107"-16,1 0-28 0,1 0-20 15,2 5-1-15,0 8 3 0,0 2 28 0,0-1 59 16,-1-5-130-16</inkml:trace>
  <inkml:trace contextRef="#ctx0" brushRef="#br0" timeOffset="-44816.9">14583 15247 3 0,'0'8'12'0,"0"0"154"0,0-3-139 15,-4 0-3-15,4-1 23 0,-1 0-33 16,-1-2-14-16,2-1-25 0,0-1-60 0,0 0-48 15</inkml:trace>
  <inkml:trace contextRef="#ctx0" brushRef="#br0" timeOffset="-44706.89">14663 15378 66 0,'-6'12'139'0,"-2"-2"-13"0,-1 8-83 0,-5 7-11 15,-3 3 6-15,1-3 1 16,4-7-25-16,9-9-12 0,3-4-22 16,0-5-117-16</inkml:trace>
  <inkml:trace contextRef="#ctx0" brushRef="#br0" timeOffset="-17984.36">18906 7009 6 0,'0'0'8'0,"0"0"-5"15,0 0 51-15,0 0-33 0,2 0-21 0,0-2 75 16,-2 0-61-16,0 0 1 0,0 0 3 16,3 1-12-16,-3 0 0 0,0 0-3 15,0 1-1-15,0 0-1 0,0 0 4 16,0-1-2-16,0 1-2 0,0-1-1 15,0 1-1-15,0 0 4 0,0 0-3 0,0 0-2 16,0 0 2-16,0 0-1 16,0 0 1-16,0 0 2 0,0 0 2 15,0 0 8-15,0 0 9 0,0 0-2 16,0 0 4-16,0 0-8 0,0 0-4 0,0 0 3 15,0 0 2-15,0 0-2 0,0 0-4 16,0 0 0-16,-2 0 3 0,2 0 2 16,-1 0-5-16,1 0-2 0,0 0 1 15,0 0 3-15,-4 0-7 0,1 0-1 16,2 0-3-16,-2 4 2 0,0 1-3 0,1 2 1 15,-1 1-1-15,0 0 3 0,-2 2-2 16,4 0 2-16,-4 3-1 16,3 1 1-16,2 0-1 0,0-1-2 15,0 1 0-15,-1 5 2 0,-1 3-2 0,1-1 9 16,-1 1 6-16,2-2-9 0,0-2-6 15,2 4 0-15,1 0 1 0,0 1 1 16,-2-1-1-16,4-2 0 0,-5 2 0 16,3 1 1-16,-1-2-4 0,-2 3 5 15,1-5-2-15,-1 2 0 0,0 0-1 0,2 0 1 16,-2 2 0-16,0 0 0 0,0-1 0 15,0 0 1-15,0-2-1 0,0 0 0 16,0 1-2-16,0 0 2 16,0 0 0-16,0-1 0 0,0 1-2 0,0 0 1 15,0 1 0-15,0 0 0 0,0 1 1 16,0-1-1-16,0 2-1 0,0 0 2 15,0 3-2-15,0 1 1 0,0 1 0 16,1 2 1-16,-1 0-4 0,0-2 0 16,0 0 0-16,0 1-1 0,0 1 4 15,-3 3-2-15,-1-2 4 0,1-3-2 0,-2-8-2 16,5 2 0-16,-2-2 3 15,-1-2-1-15,2 3-1 0,1 1 1 0,-6 3 1 16,2-3 1-16,0-2-1 16,1-8-2-16,3-2 1 0,0 0-1 0,0 1 1 15,0 1 1-15,0-1-1 0,0 0 1 16,0 1-2-16,0 9 0 0,0 7 2 15,-3 0-1-15,-2-2 2 0,3-4-4 16,2-5 2-16,0 1 0 0,2 9-1 16,-2 8 3-16,0 4-3 0,-5-4 4 0,2-8-5 15,0-6 1-15,3-1 1 0,0 7 1 16,-5 5-2-16,-1 0 3 0,0-2 7 15,1-9-8-15,5-9-3 0,0-2 0 16,0 1 5-16,0 1-2 0,0 1-2 16,0 8 0-16,0 5 2 0,-4 4 1 15,-1-1 1-15,0-6-3 0,4-7 0 16,1 1 0-16,0 6 0 0,0 10 0 15,-3 7 1-15,1-2 8 0,-1-4-7 16,3-9 6-16,0-3-12 0,0 3 6 0,0 0 3 16,0 0-5-16,0-2 4 0,0-3 3 15,0 1-3-15,0 2 0 0,0-2 1 16,0 0-2-16,0-2-1 0,0-2 0 15,0-3-1-15,0 3 0 0,0 0-1 16,2 2 0-16,-1 2 2 0,1 3 0 16,1 1 0-16,-2 3-3 0,3 0 3 15,-1 2 1-15,-2-3-1 0,2 1 2 16,-1-1 0-16,-1 1 0 0,-1-1 0 15,0 0-1-15,0 0-2 0,0 1 2 0,2 0-1 16,-1-2-1-16,1-1 1 0,0-2 1 16,1-1-3-16,-2-1 0 0,2-1 0 15,2 0 1-15,-2-1-1 0,0 0 0 16,-3-3 3-16,2 1-3 0,1 0 0 15,-3 0 0-15,1-2 2 0,1 2-2 0,1-2 0 16,0-1 0-16,0 0 1 16,-1-1-1-16,-1 0-1 0,2 3 1 15,-1-3 1-15,-2 0-1 0,3-3 0 16,-3 0 0-16,2-1 1 0,-2 0 0 0,0 0-2 15,0 0 1-15,0 8 2 0,0 5-3 16,0 1 1-16,-5-1 3 0,3-8-2 16,2-4-1-16,0 0-2 0,0 2 3 15,0 3 1-15,0 4-2 0,0 2-1 16,-4-4 0-16,2-6 3 0,1-2-2 15,-1-2-1-15,1 1 2 0,-1 0 2 0,2-2-4 16,0 5 0-16,0 6 1 16,0 1 4-16,-2-3 3 0,-1-3-6 15,3-5 0-15,0 1 1 0,0 0-2 16,0 2 0-16,-1 2 1 0,-4 2 1 0,1 1-2 15,0-1 0-15,1-6 2 0,0-5-1 16,3 0-2-16,0 0-1 0,0 3 3 16,0-2 1-16,0 1-3 0,0-1 0 15,0-2 1-15,0 0 2 0,0 0-1 16,0-2-2-16,-1-1 3 0,1 1-2 0,0-1 1 15,-2 2 0-15,2 1 1 0,-1 1 0 16,-1-1-2-16,0 3-1 16,-1 1 1-16,0-1 1 0,-1 1 0 15,2-2-2-15,1 1 2 0,-3-2 0 0,4-2-1 16,0-1-1-16,0-1 1 0,0 0 2 15,0 0-2-15,0 0-8 0,0-7-9 16,0-4-17-16,7-6-12 0,2-4-25 16,3-2-55-16</inkml:trace>
  <inkml:trace contextRef="#ctx0" brushRef="#br0" timeOffset="-15960.25">18866 11276 16 0,'0'2'17'0,"0"-1"-8"0,0-1 167 0,0 0-126 15,0 0-7-15,0 0 5 0,0 0-20 16,0 2 0-16,0-2-2 0,0 0-12 16,0 0-1-16,0 0 1 0,0 0-1 15,2 0-5-15,4 0 7 0,3-4 3 16,0 0-8-16,4-1-7 0,-1 2 1 15,5-2-1-15,3 3-2 0,5 0 0 16,8 0-1-16,2 0 5 0,7 0-4 16,0-1-1-16,2 1 1 0,1-3-1 15,-2 2 0-15,0-1-2 0,-1-1 1 0,-1 1 0 16,-4 1-1-16,0 0 0 0,-1-2 1 15,1 2-2-15,3-3 1 16,2-1 2-16,3 0-1 0,-2 0 0 0,4-1-4 16,-4 1 3-16,-1-3 0 0,-5 3 1 15,-1-1 0-15,0 1 1 0,-4 2 0 16,-1 0 0-16,-3 0-1 0,2 2 0 0,-2 0 2 15,-1 1-2-15,4 1 1 0,-3 0-1 16,2 0 2-16,-1 1-1 16,1-1-1-16,-1 0 1 0,-1-1-1 15,2 0 1-15,-3-1-1 0,0 0-1 0,1 0 1 16,3-2-1-16,0-2-7 0,1 1 8 15,4 0 2-15,0-2 0 0,-4 4-1 16,2-1 0-16,-1 2 1 0,-2-2-1 16,3 2 0-16,0-2 0 0,0 0 1 15,-1 1-1-15,-1 0 0 0,-1 2 0 0,2-1 1 16,-5 2-1-16,3 0-2 0,-2 1 2 15,-2 0 1-15,-1 0 0 16,-3 0-3-16,0 0 2 0,2 0 2 16,0 0-2-16,1 0-2 0,2 0 3 0,5 0 0 15,-1-2-1-15,4-2-1 0,-2 1 1 16,0-2 1-16,0 1-1 0,-3 0-1 15,-1 0 1-15,-1 2 3 0,1 0-3 16,1-1-2-16,1 2 4 0,-1-1 1 16,2-1-1-16,-2 0-1 0,0 1 0 0,-2-1-1 15,2 2 1-15,-3 1-2 0,0-1 1 16,0 0 0-16,0 1 1 15,-2 0-2-15,1 0 1 0,-1 0 1 16,-1 0-1-16,0 0-2 0,1 0 3 0,0 0-1 16,2 0 0-16,2 0 0 0,-2 0 4 15,1 0 0-15,1 0-2 0,-1 0-2 16,-3 0 1-16,1 0 1 0,-2 0-1 15,-1 0-1-15,0 0-2 0,-3 0 5 16,1 0-3-16,0 0 0 0,-1 0 1 0,3 0 0 16,2 0-1-16,2 0-1 0,1 0 0 15,4 0 3-15,1 2-3 0,2 2-1 16,-1 1 2-16,-1-1 0 15,-1 1-1-15,-2 0 0 0,-2 1 3 0,-1-3-4 16,3 3 2-16,-3-4 0 0,3 0 0 16,0 1 1-16,-3-2 0 0,3 1-2 15,-3 0 1-15,2 1 1 0,-3-1-1 16,0-1-1-16,-1 1 2 0,-3 0 1 15,-4 1-3-15,0-2 0 0,-4 2 2 0,-2-2 0 16,-1 2-1-16,-1-1-1 0,1-2 1 16,5 0 2-16,2 0-2 0,3 0-1 15,1 0 1-15,0 0 1 16,0 0-1-16,2 0-1 0,-2 0 1 15,1 0 1-15,-3 0 0 0,-2-4-2 0,0 3 2 16,-5 0 0-16,-4-2-1 0,0 2-1 16,-6 0 2-16,-1 0 0 0,-1 1 0 15,3 0 1-15,-1 0-1 0,4 0 0 16,0 0-2-16,0 0 0 0,-1 0 2 15,4 0 0-15,5-3-1 0,4 0-1 0,2-2 3 16,4 0-1-16,-1 1-2 0,-5 0 1 16,0 1 0-16,-1 1 0 0,-4 2 1 15,2-2-2-15,-1 1 2 16,2 0-2-16,1 0 2 0,4 0-2 0,0 0 2 15,1 0-2-15,-1 0 2 0,-1 0-2 16,-2 1 1-16,0-2 0 0,-2 2 1 16,1 0-1-16,0 0-1 0,1 0 1 15,2-2 0-15,1 1 1 0,5-1-2 16,0 1 1-16,-4 1 0 0,0 0 1 0,-3 0-1 15,0-1-1-15,0 0 1 0,-1-1 1 16,4 1-2-16,-3 1 1 0,3-1 1 16,-1 1-2-16,2 0 2 0,-5 0-1 15,0-1 0-15,0 1-1 0,-3 0 2 16,-3 0-2-16,0 0 2 0,-6 0-2 15,-3 0 2-15,-4 0-2 0,-1 0 1 16,0 0 3-16,0 0 0 0,0-1 0 16,0 1-3-16,0 0 1 0,-1-2 1 15,-1 2 0-15,2 0-4 0,0 0 4 0,-2 0 0 16,-2 0-1-16,1 0-2 0,-4 0 0 15,1 2 1-15,0 3-2 0,0 0-14 16,0 1-31-16,-5-3-50 16,0-1-213-16</inkml:trace>
  <inkml:trace contextRef="#ctx0" brushRef="#br0" timeOffset="-11695">13300 6272 25 0,'2'0'14'0,"-2"0"44"16,0 0 74-16,0 0-102 0,0 0-12 16,1 0-3-16,1 0-7 0,1 1-6 0,0 2 8 15,2-1-6-15,0 1 0 0,1-1 1 16,0 0 0-16,-1 5-2 0,1-2 9 15,-2 3-3-15,3-1 0 0,0 1 71 16,-2 0-70-16,1-2-5 0,2 3-3 16,1 0-2-16,4 0 2 0,1 3 2 0,1 0-4 15,5-1 0-15,4 3 1 16,2 0 1-16,0 0-1 0,1-1-1 15,1 1 0-15,-1-1 3 0,-2-2-4 16,-2 4 1-16,1-3 0 0,-1 2 1 0,3-2 0 16,2 2-2-16,2-1 4 0,-1 1 0 15,1 0-2-15,-1 0-3 0,2 2 4 16,2-2-2-16,2 1 2 0,-1 0-2 15,2 1 4-15,0-3 0 0,-4 2-2 16,1-3 1-16,-2 2-2 0,-3-1 3 16,0 0-1-16,-2-1-3 0,0 1 2 0,-2 1 0 15,0-1 2-15,1 1 0 16,0 2-1-16,1-3 4 0,1 3 0 15,1 0-4-15,3 2 2 0,-3-1 0 0,1 1-5 16,-1 1 0-16,1-1 2 0,-1 0 1 16,2-1-4-16,-2 0 3 0,1-2-2 15,1 0 4-15,1 3-2 0,1-4 0 16,1 4 3-16,-1 1 1 0,4 0-5 15,-2-1 0-15,3 1 1 0,2 1 0 16,1-2-2-16,2 1 0 0,2 1 1 0,-1-3-1 16,0 2 0-16,1 1 0 0,-4-1 0 15,2-1 2-15,0-1-1 16,0 1-2-16,0-1 1 0,-4 3 2 15,4 1-2-15,-2-2-1 0,2 1 1 0,-1 2 2 16,2 0-2-16,2 0-1 0,0-3 2 16,0 4 0-16,-2-3 0 0,1-1-2 15,-4 0 1-15,3 0 0 0,2-2 0 16,0 0 1-16,5 0 0 0,-3-3 0 15,1 1 0-15,1 0-2 0,-4-2 3 0,3 1 0 16,-4 1 0-16,-1-1 0 0,-4 3-2 16,-2-1 2-16,2 0-2 0,0-1 0 15,1 1 1-15,2-2 0 16,1-1-1-16,4 2 0 0,-1-4-2 0,4 2 4 15,2-2-2-15,1-2-1 0,1-1 2 16,-1 0 0-16,-3 1 0 0,-5 0-1 16,-3 2 1-16,-5 0 0 0,-2 3-2 15,0-1 1-15,-3 0 0 0,1 2 1 16,-5-1-1-16,1 1 0 0,4 0 1 0,-2-1-1 15,1 0 0-15,2 0 0 0,3-2 1 16,-1 0 0-16,1 0-1 0,2 0-1 16,-2-1 2-16,-3 0 1 0,0 0-2 15,-3 1 1-15,-1-1 0 0,-4-1 0 16,1 1-1-16,-6-2 0 0,-2 1-1 15,-2-1 1-15,-1 1 1 0,-3-1-1 16,1 0 0-16,0 2-1 0,-1-2 2 16,1 0-1-16,0 0-1 0,-2-1 2 15,4 0-2-15,-1 0 1 0,2 1 1 0,0-2-1 16,-1 0 0-16,1 0 0 0,-5-2 0 15,1 1 1-15,-4-1-2 0,-1-2 1 16,-5 1 0-16,-2-3 1 0,2 1-2 16,-1-2 1-16,-2 0 1 0,0 2 0 15,1-2-2-15,3 0 1 0,-1 2 1 16,1-2 0-16,-1 0-2 0,1 1 1 15,-1-1 2-15,0 0 0 0,1 0-2 16,-2 0 1-16,-1 0 2 0,1-1-1 16,1 1 3-16,-3 0 1 0,0 0 2 15,0 0-3-15,0 0-2 0,0 0-3 0,0 0 2 16,0 0-2-16,0 0-1 0,2 0-1 15,-1 0 1-15,1 0 4 0,-1 0-2 16,1 0 1-16,-2 0 0 0,1 0 0 16,-1 0-2-16,0 0 1 0,0 0 1 15,0 0 2-15,0 0-2 0,0 0-5 16,0 0-11-16,0 0-22 0,0-2-35 15,-9-7-74-15</inkml:trace>
  <inkml:trace contextRef="#ctx0" brushRef="#br0" timeOffset="-10290.92">13361 6323 2 0,'0'0'21'0,"0"0"-8"16,0 2-12-16,0-1 1 0,0-1 1 0,0 0 9 15,-2 0 93-15,2 0-88 16,-1 0 5-16,-2 0 6 0,1 0-7 15,-3 0 6-15,2 0-4 0,2 0-1 16,-2 0 0-16,3 0-2 0,-3 0-9 16,1 0 5-16,0 0-6 0,-1 0-1 0,0 0-3 15,2 0 2-15,-2 0-3 0,0 0-2 16,-1 0-3-16,1 0 2 0,0 0 0 15,0 2-1-15,0-1-1 0,1 1 4 16,1-1 0-16,1-1-3 0,-2 1 4 16,2-1 4-16,0 0 2 0,0 0-3 0,0 0 2 15,0 0 3-15,0 0 0 16,0 0 1-16,0 0-10 0,0-4 1 15,0 0-1-15,0-3-3 0,3 1 2 16,4-3-2-16,2 0 2 0,-1-4-1 0,3-1 0 16,-2 0 2-16,3 0 0 0,-4 2-2 15,0 2 1-15,1 1 0 0,-3 3-1 16,-1 3-1-16,0 0-2 0,-2 1 3 15,-2 2-2-15,4 0-2 0,-2 0 1 16,3 0 2-16,-1 0-1 0,-2 0-1 16,2 0-2-16,-1 0-1 0,-2 1-7 15,1 2-3-15,-2-2-2 0,1 3-4 16,-2 2-6-16,2-2-8 0,-1 2-26 15,-1 0-61-15,0-3-136 0</inkml:trace>
  <inkml:trace contextRef="#ctx0" brushRef="#br0" timeOffset="-9541.88">13365 6350 29 0,'0'-3'47'16,"0"2"7"-16,0-1-8 0,0 2-3 15,0-2-8-15,0 1-7 0,0 0-8 0,0-1-1 16,0 2 5-16,-1-1-4 0,-2 0 1 15,1 0-5-15,-1 0 2 16,0 1-4-16,2 0-1 0,-4 0-3 0,2 0 1 16,-3 2-5-16,1 3 1 0,-4 0-1 15,-1 3-2-15,3 2 0 0,-3 0 0 16,1 1-3-16,-2 2 1 0,0 1 0 15,2 1 0-15,3 0-3 0,-2-1 2 16,3-2 0-16,2-2-2 0,2-2 0 16,1-1 1-16,-2-2 1 0,2 0-2 0,0-2 1 15,0-2 1-15,0 1 0 0,0 0-2 16,0-2 1-16,0 0 0 0,0 1 2 15,0-1-2-15,0 0-1 16,0 0 1-16,0 0-10 0,0 0-7 0,0 0-14 16,0 0-15-16,0 0-17 0,0 0-56 0,0 0-102 15</inkml:trace>
  <inkml:trace contextRef="#ctx0" brushRef="#br0" timeOffset="-7690.77">18297 8279 13 0,'-1'0'3'0,"1"0"0"0,0 0 0 16,0 0-1-16,0 0 45 0,0 0-1 16,-2-1-25-16,0-1 10 0,1 1-2 15,-1-1-1-15,-1 1 5 0,2 0-7 16,-1-1 1-16,-1 0-4 0,0-1-1 0,0 1-4 15,0 0 3-15,0 0-3 16,-2 1 1-16,3-1-5 0,-2 2 1 16,1 0-4-16,0 0 0 0,-4 0-3 15,1 0 2-15,0 0-2 0,-2 0 0 16,4 3-4-16,0-2 2 0,1 1-2 0,2-1 1 15,-1-1 0-15,2 3-1 0,0-1-3 16,0 3 3-16,0 2 2 0,5 1-2 16,4 0 3-16,8 2-2 0,3 2-1 15,4-2-1-15,4 2 1 0,0 1-4 16,-2-1 2-16,2 1-1 0,-3 0 0 15,-1-1 1-15,0 0-2 0,-3-2 0 16,-4 0 2-16,-1-2 0 0,-4-2-4 16,-5-2 4-16,0-1-2 0,-4-1 1 15,-1-1-2-15,-1 1 1 0,-1-1 1 0,0 1 0 16,0 1 1-16,-3 4-2 0,-6-2 3 15,-2 3-1-15,-4 0-2 0,-1 2 1 16,-4 1 0-16,0 1-1 0,1 1 0 16,-1 0 0-16,0-1 1 0,1 2-1 15,-2 1 0-15,1 0 0 0,-1 1 1 0,3-1-1 16,1-1 0-16,6 0-1 0,2-1-1 15,2-1-5-15,3 1-13 16,1-1-6-16,3-1-16 0,0-3-28 16,0 0-88-16</inkml:trace>
  <inkml:trace contextRef="#ctx0" brushRef="#br0" timeOffset="-750.38">18910 11258 3 0,'0'0'23'0,"0"0"0"15,0 0-9-15,0 0-9 0,0 0-6 16,0 2 1-16,0-2 3 0,0 0 3 16,-4 0 77-16,3 0-60 0,1 0-16 0,-3 1 7 15,3-1-3-15,-2 0 2 0,1 0-3 16,1 0-2-16,0 0-3 0,0 2 0 15,0-2-5-15,0 0 3 16,0 0-1-16,0 0 3 0,0 0-3 0,0 0 2 16,0 0 0-16,0 0 0 0,0 0 7 15,0 0-3-15,0 0 1 0,-2-3-4 16,2 2 6-16,-1-2 1 0,-1 3-5 15,2-2-3-15,0-2-3 0,0 1 0 16,0-2 2-16,0 0-3 0,0 0 3 16,0-1-1-16,0 0 5 0,0-2-2 0,0 1 5 15,0 0 3-15,0 1-3 0,0 1-2 16,0-1-3-16,0 3-4 15,0 0 2-15,0-2-5 0,2 1 2 16,-1-2 3-16,2 0-2 0,-1-3-1 0,-1 4 0 16,1-3 1-16,-1 0 1 0,-1 0-1 15,0-1 0-15,0 1 3 0,0 0-3 16,4 0 1-16,-3 2 0 0,1-2 1 15,1 1-2-15,-2 0-1 0,2 0 0 16,0 0 0-16,1-1 1 0,-1 0-2 0,0-2 1 16,-2 2 1-16,1 1 0 0,1 2-1 15,-3 0 0-15,0 0 1 0,2 1 0 16,-2-1-1-16,0 1-1 0,1-2 2 15,2 1-3-15,-1-1 4 0,-1-1-3 16,4 2 2-16,-4-4-3 0,3 1 4 16,-1-1-2-16,-2 0-2 0,2 0 2 15,-1-1 2-15,1 2-2 0,-1 0-2 16,-2 0 3-16,0 1-2 0,1 2 1 15,-1-1 2-15,0-1-2 0,2 2-1 0,-2-2 1 16,0 1 2-16,1-1-3 0,1 0-1 16,-1 0 2-16,-1 0 2 0,3-1-2 15,-3 2-1-15,2-3 1 0,-1 0 2 16,1 2-2-16,0-1-2 0,-2 1 2 15,3 1 2-15,-3 0-2 0,0 1-2 16,3-3 2-16,0 0 1 0,-2-1-1 16,4 3-2-16,-3-1 3 0,-2 2 0 15,1 1-1-15,-1 0-1 0,2 1 1 16,-2-1 2-16,0 1-2 0,0-2-1 0,0 0 1 15,1 1 1-15,1-1-1 0,-2-1-1 16,1-3 1-16,2 0 1 0,-1 2-2 16,0-1 0-16,-1 4 2 0,-1-1 0 15,3-1-2-15,-3-1 0 0,0-1 2 16,2-1 0-16,-1 0-1 0,-1 3-2 0,2 0 3 15,-2 0 1-15,0 2-1 16,0-1-1-16,0-2 0 0,0 3 2 16,0-2-3-16,0-1 0 0,0 0 1 15,0-3 1-15,0 1-2 0,0 2-1 0,1 1 2 16,1 1 2-16,-2 0-2 0,0-1-1 15,0 1 0-15,2 0 3 0,-1-1-2 16,-1 0 0-16,3-1 1 0,-1-3 0 16,-1 2-1-16,2-1-2 0,0 3 3 15,-1 2 0-15,-2-1-1 0,2 1 0 16,1-1 0-16,-2 0 0 0,1 0 0 0,-2 0 0 15,3-4 0-15,0-1 0 16,2 2 0-16,-2-2-2 0,-3 2 3 16,0 2 0-16,1-1-1 0,1 0 0 15,1 0 0-15,-3 4 0 0,3-3 0 0,-1 2-1 16,-1-2 2-16,1 4-1 0,-1-3 0 15,2-2 0-15,0 1 0 0,1-1 0 16,-4 0 0-16,1 2 0 0,-1 0 1 16,0-3 0-16,0 3-2 0,0-2 0 15,2-1 2-15,-1-2 0 0,-1 1-3 0,0 1 2 16,0 1 0-16,0 2 3 15,0 2-4-15,0-2 0 0,0 0 1 16,0 2 0-16,0-1 0 0,0 1-1 16,0 1 1-16,2 1 0 0,-2-1 0 0,0 1 0 15,1-2 1-15,1 2 0 0,-1 0-2 16,-1-3 1-16,2 2 1 0,-1-2-1 15,1-1 0-15,1 0-1 0,0 0 2 16,0-5-1-16,0-2 0 0,2 0 0 16,-2 1 0-16,-1 2 0 0,-1 3 0 0,-1 0 0 15,2-2 1-15,-1 2-1 0,-1 0-1 16,0 1 1-16,0 0 1 15,4-1-1-15,-4 4-1 0,1-3 1 16,-1 1 0-16,3 1 1 0,-1-2-2 0,-2 2 0 16,0 0 2-16,1-3 0 0,4-3-2 15,-4 1 1-15,3-1 0 0,-1 0 0 16,-3 2 0-16,3 0-1 0,0-3 2 15,-2-1-1-15,4 0-1 0,-3 1 0 16,1 3 2-16,-3 0 1 0,1 2-3 0,-1-1 1 16,0 0 1-16,0 0 0 0,0-1-1 15,2 1 1-15,-2 0 0 0,0 0 3 16,0 0-3-16,0 2 0 15,0-1 2-15,0 0-1 0,0 1 0 0,0 1 0 16,0-1-2-16,0 1 2 0,0-2-3 16,0 1 2-16,0-2 0 0,0 2 0 15,0-3-1-15,0 0-1 0,4-3 2 16,0 0 0-16,0 0-3 0,2 1 2 15,-4 2 1-15,1 1-1 0,-1-1 0 0,2 0 0 16,-2 0 1-16,-1 1 0 0,1 1 2 16,-2-1 0-16,0 1-2 0,0-1 3 15,0 0-1-15,0-1-1 0,1-1 0 16,1 0-2-16,1 0-1 15,-3 3 3-15,0 0 0 0,0 0-5 0,0 1 6 16,0 0-3-16,2 0-2 0,-2-1 2 16,0 0-1-16,1 0 1 0,1 1 1 15,-2-2 1-15,1-2-2 0,4 0-2 16,-3 1 2-16,1 0 0 0,-2 2 0 15,-1 0 0-15,2 0 2 0,-1-1-2 0,2 2 0 16,-3-2-2-16,2 2 4 0,1 0-2 16,-3-1 0-16,2-3-2 0,1 0 4 15,0-2-2-15,0 2-2 0,0 0-6 16,-1 1 15-16,-2 0-7 0,0 1 1 15,1-1-1-15,1 1 0 0,-1 1 2 16,1 0-2-16,-2 1 0 0,0-2 0 16,0 1 1-16,0 2-2 0,1-3 1 15,1 1 2-15,-2 0-2 0,0 0 0 16,3-3 0-16,-2-2 2 0,4 0-5 0,-3-1 2 15,-1 3 2-15,1 1 0 0,-1 0-1 16,1-2-1-16,-1 2 1 0,-1 0 1 16,2-1-1-16,-2 2 0 0,0-1 0 15,0 1 2-15,0 1-2 0,0 0 0 16,0 1 0-16,0-1 1 0,0 1-1 15,0 0-1-15,0 0 1 0,2-4 0 16,2 0 0-16,-1-1-2 0,3 1 2 16,-6 2 2-16,0 1-1 0,4-2-2 15,-4-1 2-15,0 0-1 0,0 0 0 0,1 0 0 16,1 1 0-16,-2 0 2 0,1-1-2 15,1 2 0-15,-1-2 1 0,1-2 0 16,3 0-2-16,-2 0 0 0,1 2 1 16,-4 2 2-16,2-1-1 0,-1 2-2 15,1-1 0-15,-1 0 2 0,3-1-1 0,-3 0-1 16,2 0 1-16,-3 1 2 15,2-2-3-15,1 3 1 0,2-5 0 16,-1 0 1-16,2 2 7 0,-1 0-3 16,0 2-5-16,-1-1 3 0,1 0-1 0,1-1-3 15,2-3 2-15,-2 1 2 0,0 2-3 16,-1-1 0-16,-5 4 2 0,0 0 1 15,0 0-2-15,0 0 0 0,0-1-2 16,0 1 2-16,0-2-1 0,0 3-1 16,0-2 1-16,2 1 1 0,-1 0-1 0,2 0-1 15,-1 1 2-15,1-2 0 0,0 2-1 16,-1-1-1-16,1 0 1 15,-3-1 2-15,1 1-2 0,1 0 0 16,-1-1 1-16,-1 2 1 0,0 1-2 16,0-1 0-16,0 1 1 0,2-1 1 0,-2 0-2 15,0-2 0-15,1 2 0 0,2-3 1 16,1-3-2-16,2 1 0 0,0-1 1 15,-3 2 1-15,-1-2-1 0,1 2 0 16,-3 0 1-16,1-1-1 0,1 2 0 16,-1 0 0-16,-1 1 1 0,2 2-1 0,-2 1 0 15,0 1-1-15,0-1 2 0,0 1-1 16,1 1 0-16,1-2-1 15,-2 2 2-15,0-2-1 0,3 1-1 16,-3-1 1-16,2-2 1 0,1 1-1 0,-2-3 0 16,-1 2 0-16,3-2 1 0,1 1-1 15,-3-3-1-15,4-3 1 0,2 0 0 16,-2 3 0-16,-2 0-1 0,0 2 2 15,-1 1 0-15,-2 0-1 0,0-1-1 16,1 1 1-16,-1 2 1 0,0-2 0 0,0 4-2 16,2-1 1-16,-2-1 1 0,2 0 0 15,-1-1-3-15,-1 0 1 0,2-2 2 16,-1 1-1-16,2 2 0 15,-3-1 0-15,2 0 1 0,1 1 0 0,-2 0-2 16,1-1 1-16,-2 0 0 0,5 1 1 16,-4-1-2-16,4-1 0 0,-2 1 2 15,0 0 0-15,-1-2-2 0,-1 1 1 16,4 1 0-16,-4-2 1 0,2 1-2 15,-1 1 1-15,1-2 1 0,0 2-1 0,-3 1-1 16,3 1 1-16,-1 1 1 0,-2 0-1 16,3 0-1-16,-3 1 1 0,5-3 1 15,-2 1-1-15,0 0-1 0,0-2 1 16,0 1 1-16,0-1-3 0,0-1 4 15,2-1-2-15,0-2-2 0,1 1 2 16,-5 0 2-16,4 1-2 0,-3 4-1 16,-2-3 2-16,3 2-2 0,-2-1 0 15,1-1 2-15,1 1 0 0,-2 0-2 16,1 1 1-16,-1 0 1 0,1-1 0 0,0 0-2 15,-1 1 2-15,1-2 0 0,-1 0 0 16,1 2 0-16,-2 0 0 0,0 0 0 16,3 0 0-16,-3 0-2 0,1 2 1 15,-1-1 1-15,2 0-1 0,0-2 0 16,-1 0-1-16,2 1 2 0,-1 0-1 15,-1 0 0-15,1 1-1 0,1 0 2 16,-3-1-1-16,3-1 0 0,2 1-1 16,1-3 2-16,3-1-1 0,-3 1 0 15,1 0 0-15,-4 1 0 0,0 1 2 16,0 1-2-16,-3-1 0 0,0 0 1 0,0 0 0 15,0 1-1-15,1-1 0 0,1 1 0 16,0 0 1-16,-1 0-2 0,-1 1 1 16,2-1 1-16,-1 1-1 0,1-1-1 15,-1 0 1-15,1 1 0 0,1-1 0 16,-2 0 0-16,1 2 0 0,0-1 0 15,1-2 1-15,-2 1-2 0,1 0 1 16,1-1 2-16,-2 1-2 0,1 1-1 16,3 0 1-16,-5-2 0 0,4 1 1 15,1-1-2-15,1-1 1 0,3-1 0 0,1 1 1 16,1-2-1-16,-7 3 0 0,-1 2-1 15,-1 0 1-15,1-2 0 0,-1 1 0 16,-1 0 1-16,2 0-1 0,-1-1 0 16,1 1 0-16,0-1 2 0,0 0-4 15,-1 1 1-15,-1 3 2 0,-1-1 1 0,2 1-4 16,-1-1 1-16,2-1 1 15,-3 1 1-15,3-1-1 0,1 1-1 16,0-3 2-16,1-2 1 0,0 0-4 16,2-4 2-16,4 1 0 0,0-3 2 0,0 1-4 15,0 0 1-15,-4 3 1 0,0 2 3 16,-3 1-5-16,-1 1 2 0,-1 0 0 15,-1 0 2-15,-1 0-2 0,2 1 0 16,-2 0 0-16,0 1 1 0,2 0-1 16,1 1-1-16,-2-1-1 0,2-1 4 0,0 1-4 15,4 0 1-15,-3-2 1 0,1 2 1 16,1-1-2-16,0 0 1 15,1 0 0-15,0-2 1 0,3 1-1 16,-1-2-1-16,0 0 1 0,-1 3 1 0,-2-1-2 16,-1 3 2-16,-4 0-2 0,4 0 2 15,-2-1-2-15,3 0 2 0,-1 0-2 16,-3 1 2-16,2 0-2 0,-1-1 2 15,2 1-1-15,0 0-1 0,1-2 1 16,2 1 1-16,1-3-1 0,3-1-1 0,4-1 1 16,-1 0 1-16,2 1-1 15,-1 2 0-15,-1-2 0 0,1 1-1 0,-2 1 2 16,-2 0 2-16,-4 2-2 15,-3 0 0-15,-1 2 0 0,-2 0 3 0,-1 1-2 16,2-1-1-16,-1 1-1 0,-1-2 2 16,4 0-2-16,-3 1 0 0,4-1 0 15,0 2 2-15,0-2-4 0,1 1 2 16,2 0 1-16,3-2 0 0,1-1-2 15,1 2 1-15,0 2 1 0,-4 0-1 16,0 0 0-16,-4 0-1 0,2 0 2 0,-5 0-1 16,1 0 0-16,3 0-1 0,-4 2 2 15,3-1 0-15,2 2-1 0,1 0 0 16,-3-1 0-16,0 2 1 15,-1 1-1-15,0-2 0 0,-1 2 1 0,2 1 0 16,1-2-2-16,-3 0 1 0,1 3 2 16,3-1-2-16,-2 1 0 0,2-1 0 15,3 1 1-15,-2 0 0 0,2-2 0 16,0 1-1-16,-1-1-1 0,3 0 3 15,-4 0-3-15,5 0 2 0,-3 0 0 0,0-1 1 16,-3 3-2-16,-1 0 1 0,-2 2 2 16,0-1-1-16,-1 2-1 0,1-2 0 15,1 1 1-15,3-2-4 0,-1 1 2 16,1-2 1-16,1 2 0 0,-1-2 0 15,0 3-2-15,-1-1 1 0,0 2 2 16,0-2-1-16,-2 2-1 0,0-1 0 16,0 0 2-16,0 1-2 0,1 0 0 15,0 0 0-15,3 0 0 0,-3 0 1 16,0 1-1-16,0 1 0 0,0-1 1 0,2 2 1 15,-1-1-2-15,1-1-1 0,0 1 2 16,1-1 0-16,-1 0-1 0,-1 1 0 16,-2-1 1-16,2 3-1 0,-1-1 1 15,1-1-1-15,1 1 0 0,1-1 0 16,-4 1 0-16,0 0 0 0,2-2 1 15,-2 3 1-15,2-3-2 0,0 1-1 16,1 0 3-16,0 0-2 0,2 2-1 16,1 0 2-16,1-1 0 0,-1 0 0 15,2 2-1-15,-1-2 0 0,-1 1 1 0,0-1 0 16,1 2-1-16,-2-1 1 0,-4 0 0 15,0 3 0-15,-1 0 0 0,-3-1 0 16,3 2-3-16,-3-1 3 0,0 2 0 16,-1 0 0-16,-2 0 2 0,0 2-2 15,0-1-1-15,1 1 0 0,1 1 2 0,-1-2-1 16,1-1-1-16,3 0 0 15,-1-1 1-15,2-1 0 0,1 0-1 16,2-2-1-16,0 0 3 0,2-1-2 16,0 3 0-16,-3-1 1 0,0-1-1 15,1 1 1-15,-1-1-1 0,-1-1 0 0,0 1 2 16,-1 2-1-16,-3 0-2 0,0-2 2 15,-2 2 1-15,3-2 0 0,0-1-4 16,1-1 2-16,1 3 2 0,0 0-1 16,-1 2-1-16,1 0 1 0,2 2 0 15,0 1-1-15,-2 1 0 0,0 1 1 16,2 1 1-16,0 0-4 0,-1 2 2 15,-1 0 1-15,-1 1 1 0,0-1-1 16,-2 0-1-16,0-3 1 0,2 0 0 16,-1-1 0-16,1-2-2 0,-2 1 1 0,2-3 1 15,-1-2-1-15,-1 0 0 0,2-3 0 16,1 1 2-16,4-3-2 0,-1-1 6 15,3-1 8-15,-1 0-16 0,2 3 1 16,-1-1 2-16,-1 0-1 0,-2 2-2 16,0 1 3-16,-2 2-2 0,-3 3 2 0,-1 3 2 15,-1 2-2-15,-1 2-1 0,1 2 1 16,0-1 0-16,2 1-1 15,2-1 0-15,1-4 0 0,0-2 1 16,0-3-1-16,3-2-1 0,0-2 1 0,-3 0 3 16,1-1-1-16,0-2-1 0,-2 0 1 15,-4-1 1-15,4 0-2 0,-5-1 1 16,1 2-2-16,1 1 4 0,-1 0-2 15,2 3-2-15,-1 0-2 0,2 4 8 16,1-2-5-16,2 2 0 0,3 3-1 0,-2 2 3 16,1 2-2-16,-1 1-2 0,3 0 1 15,-4 1 3-15,0-1-4 0,-2 2 1 16,-3-4 0-16,-1 0 0 15,4-1 1-15,-3-3-2 0,0-2 2 0,5-3 0 16,-4-1 0-16,3-2-3 0,-1-1 3 16,-2 0 1-16,1-2-3 0,3 1 1 15,-4 0 0-15,1-2 2 0,1-1-2 16,-1 1-1-16,1-1 2 0,-4 1 0 15,-1 3 0-15,4 1-2 0,-4 0 2 0,4 3-1 16,-2-1 1-16,0 4-2 0,2-1 2 16,-2-2 0-16,5 2-2 0,3-1 0 15,-2-1 2-15,2-1 0 0,3 0-2 16,-3-1 0-16,-2-4 3 0,-1 0-1 15,-1-1-1-15,1 0-1 0,-3-1 2 16,-2 0 0-16,2 0-1 0,-4-1-1 16,1 1 2-16,2-1 0 0,3 0-2 15,-4-1 1-15,1 1 0 0,3-3 2 16,-1 1-3-16,0 0 1 0,0 1 1 15,-1-1 0-15,-1 0-2 0,1 1 1 0,0 0 0 16,-1 0 1-16,1 1-1 0,0-1-1 16,-1 0 2-16,1 1-3 0,-2-1 4 15,0 0-2-15,-1 0-1 0,-1-3 4 16,1 3-3-16,-2-2 0 0,1 1 1 15,1 0 0-15,-2 0-2 0,0 0 1 16,1 0 1-16,1 1 0 0,0-1-1 16,1 0-1-16,-2-1 2 0,1-2 0 15,-1 0-2-15,-1-2 1 0,0 0 0 16,0 0 1-16,0 0-2 0,0 0 0 15,0 0-5-15,0 0-6 0,0 0-14 0,0 1-25 16,0-1-19-16,0 0-47 0,0-7-293 16</inkml:trace>
  <inkml:trace contextRef="#ctx0" brushRef="#br0" timeOffset="3147.85">20528 7565 100 0,'-1'0'32'16,"-1"0"6"-16,0 0 12 0,2 0-26 15,-1-1 2-15,-2-1-9 0,1 0-6 16,1 1-3-16,-1-2-3 0,1 2-1 16,-1 0-1-16,0 1 0 0,2-1 7 0,0 0-2 15,-1 0 1-15,1-3-2 0,-2 3 1 16,2 0-6-16,0 1 4 0,0 0-1 15,0 0 0-15,0 0-1 0,0 0-3 16,0 0 0-16,0-1-1 0,0-1 1 16,3 1 0-16,4 1-2 0,-3-2 2 0,-1 0-1 15,5 1 1-15,-2-1 1 16,-1 0-2-16,1 2-1 0,0-1 2 15,-1-2 0-15,3 1-1 0,-2 0 0 16,3-1 0-16,1 2 1 0,-3-1-1 0,3 0 0 16,-4-1 0-16,0 0 0 0,2 2 0 15,-2 0 0-15,0-1 0 0,2 1 2 16,0 0-2-16,3-1 0 0,-1 0 0 15,1 1 5-15,0 0-1 0,-2 1-4 16,-1 0 1-16,0 0 1 0,1 0-2 0,-1 0 1 16,1 0 0-16,1 0 2 0,-4 0-2 15,2 0-2-15,-1 0 2 16,0-1 0-16,0-1-3 0,1 1 2 15,0 1 2-15,-2-1-3 0,2 0 1 0,-2 1 0 16,0 0 0-16,0 0 1 0,1 0-1 16,-3 0-1-16,4 0 2 0,0 0 0 15,-2 0-1-15,2 0-1 0,1 0 2 16,0 0 1-16,2 0-2 0,-2 0-2 15,2 0 4-15,-1 0-1 0,-1 0-1 0,-3 0-1 16,0 0 1-16,-1 0 1 0,1 0-2 16,2 0 1-16,1 0 0 0,-3 0 1 15,1 1-1-15,-1 2-1 16,-2-1 1-16,3-1 1 0,-1 0-1 0,3 1-1 15,0-2 2-15,-1 0 0 0,1 0-2 16,2 0 0-16,2 0 2 0,2 0 0 16,1 0 0-16,-1 0-3 0,-2 0 2 15,-4 0 1-15,0 0-1 0,-4 0-1 16,0 1 0-16,1 2 1 0,0-2-2 0,0 0 1 15,5-1 1-15,0 0 3 0,1 0-2 16,1 0-2-16,-1 0 2 0,-1 0 0 16,0 0-1-16,-2-1-1 0,-1 1 1 15,-2-2 1-15,-1 2-1 0,-1 0-1 16,-1 0 1-16,-1 0 0 0,0 0-3 15,-1 0 2-15,-1 0 0 0,2 2 1 16,1-2 1-16,-2 1-5 0,2 0 1 16,4 0 1-16,5-1 0 0,3 0 1 15,7-2 3-15,5-3 1 0,-4 0-4 16,-3 3 1-16,0 0 0 0,-3 0 1 0,0 1-2 15,-3 1 1-15,0-1 1 0,-1 1-1 16,-1 0 0-16,-1 0-1 0,-3 0 2 16,-2 0-1-16,-2 0-1 0,-1 0 0 15,2 0 2-15,0 0-1 0,1 0 0 16,2 0 0-16,1 0 0 0,7 0 1 15,2 0-1-15,1 0 0 0,1 0 0 16,-3 0 0-16,-5-1 0 0,1 1 0 16,-1-1 0-16,-1 0 1 0,0 1-2 15,-2 0 1-15,-1 0 1 0,-5 0-2 0,-1 0 1 16,-1 0 0-16,4 0 0 0,-4 0 0 15,6 0 0-15,-3 1 0 0,2 1 0 16,1-2 1-16,2 0-2 0,6 0 1 16,4 0 1-16,4 0 4 0,1-1-6 15,-3-1 1-15,-2-1 1 0,-4 1-1 16,2 0 0-16,-3 1-1 0,-1 0 2 15,-1 1 0-15,-3 0-1 0,-4-1-1 16,-2 0 2-16,0 1-1 0,-3 0-1 16,3 0 1-16,0 0-1 0,2-2 3 0,0 0-1 15,-1 0-1-15,3 1 4 0,0-2-2 16,3 1-1-16,-1 2 0 0,7-4 1 15,4 0 1-15,4 2 19 0,3-3-18 16,-5 1-3-16,-2 3 1 0,-2-1-2 16,-1 0 1-16,-1 2 0 0,-1-2 1 0,-1 1-2 15,-4 0 0-15,-4 1 0 16,0 0 0-16,-6 0 0 0,5 0 0 15,-1 0 0-15,-1 0 1 0,1-1-1 16,0 1 0-16,1 0 2 0,-1 0-1 0,4-2-1 16,0 0 1-16,3 0 0 0,4-2-2 15,9-1 8-15,-1 1 10 0,2-1-13 16,-2 3-7-16,-3 0 4 0,-1-1-1 15,-4 1 2-15,1-1-1 0,-1 3 0 16,-4-3-1-16,-5 3 0 0,-1 0 2 16,-2 0-2-16,-1 0 0 0,-1 0 1 0,4 0-1 15,-1-1 0-15,1 0 0 16,4 1 1-16,-1-1 0 0,9-2-2 15,2-1 1-15,4 0 3 0,2 1-2 16,-2 0-1-16,-1 1-1 0,-2 1 3 0,-3-2-1 16,2 2-2-16,-4 0 1 0,1 0 1 15,-4 1-1-15,-1 0-1 0,-3 0 1 16,-1 0 1-16,0 0-1 0,0 0-1 15,-1 0 1-15,2 0 1 0,3 1-1 16,6-1 0-16,0 1 0 0,5 2-1 0,-2-2 1 16,0 1 0-16,0-2 0 0,4 1 1 15,-4 1 0-15,0-1-2 16,0 1 1-16,-3-2 1 0,-1 1 0 15,-6 0-2-15,0 0 1 0,-4 0 0 0,-3-1 0 16,2 2-1-16,-4 0 0 0,4 0 2 16,0-1 0-16,1 0-1 0,3-1 0 15,2 0 1-15,6 0-1 0,5 0 0 16,1 0-1-16,-4 0 3 0,1 0-3 15,-3 0 0-15,0 0 2 0,0 0 0 0,0 0-1 16,-2 1-1-16,2 1 1 0,-3 0 1 16,-1-1-1-16,-4-1-1 0,-1 1 2 15,-2 0 0-15,-1 0-1 16,-2 0-1-16,0-1 1 0,3 2 1 0,0-2 0 15,4 3-2-15,4-2 1 0,4-1 2 16,5 1-2-16,2 0 0 0,0-1 0 16,-5 2 0-16,-1 0 0 0,-4 0 0 15,4 1 0-15,-4-1 2 0,3-1-3 16,-3-1 1-16,-1 0 0 0,1 0 2 0,-2 0-2 15,-1 2-1-15,1 0 1 0,-1-2 1 16,0 0 0-16,-2 0-2 0,2 0 1 16,1 0 1-16,-1 0 0 0,2 0-2 15,-2 0 2-15,4 0 0 0,1 0-1 16,-2 0 1-16,2 0-2 0,2-1 2 15,0 1 0-15,-5 0-2 0,1 0 2 16,-1 0 0-16,-3 0-1 0,1 0-1 16,2-1 2-16,0 1-1 0,-1-2 1 15,-3 1 2-15,3 1 0 0,-4 0-2 0,2-2 0 16,0 2 0-16,3 0 0 0,-2 0-1 15,2 0 1-15,2 0-1 0,-2 0 1 16,0 0 0-16,0 0-1 0,4 0 0 16,1 0 2-16,-2 0-1 0,1 0 0 15,3-1-2-15,-4 0 4 0,1 0-1 16,-4 1-2-16,-1 0 0 0,-4 0 1 15,-1 0 2-15,-4 0-2 0,1 0-1 16,1-1 2-16,0 0-1 0,1-1 0 16,-1 1-2-16,2 1 2 0,4-1 1 0,2-1-1 15,8 0 0-15,-2 0 5 0,1 2-2 16,-3-1-3-16,-3 1-1 0,-4 0 1 15,0 0 1-15,-2 0-3 0,0 0 1 16,2 0 1-16,-5 0-2 0,-3 0 1 16,1 0 0-16,-4 0 2 0,0 0 0 15,0 0-1-15,0 0-2 0,0 0 3 16,0 0-1-16,0 0-1 0,0 0-1 15,1 0 1-15,4 0 0 0,-1 0 0 16,1 0 0-16,1 0 1 0,-1 0-1 16,0 0 0-16,-4 0 0 0,-1 0 2 0,2 0 1 15,-2 0-1-15,0 0 1 0,0 0 5 16,0-1-4-16,0 1-1 0,0 0 0 15,0 0-1-15,0-1-2 0,0 1-2 16,0 0 0-16,0 0 1 0,0 0-1 16,0 0-4-16,0 0-11 0,0 2-10 0,-2 3-24 15,-6-3-40-15,-4-2-160 16</inkml:trace>
  <inkml:trace contextRef="#ctx0" brushRef="#br0" timeOffset="5234.96">19903 8027 77 0,'-6'0'60'0,"3"2"-38"0,-2 0 21 16,-1-2-19-16,0 2-3 0,1 0-3 16,-2 3-4-16,-1-3-2 0,2 1-3 15,-1-1 2-15,1-2-4 0,0 3-4 16,3-2-4-16,-2 1 5 0,-1-1-2 15,3 0 0-15,0-1 2 0,3 0-2 16,0 0 2-16,-2 0-6 0,2 1 1 16,0-1 4-16,0 1-3 0,0-1 1 0,0 0 0 15,0 0 3-15,0 0 12 0,0-1 2 16,0-5-14-16,5-4 1 0,3 1 2 15,1-4 2-15,2-1 1 0,3-2-2 16,7-5-2-16,4-4 1 0,8-3-1 16,7-4 1-16,5-3-5 0,5 0-2 0,1 1 1 15,-3 3 1-15,-3 2-1 16,-3 5-1-16,-10 7 0 0,-5 5 2 15,-10 4-2-15,-8 2-2 0,-6 4 0 16,-1 1-3-16,-2 1-3 0,0 0-17 0,0 0-32 16,-5 3-30-16,-3-1-63 0</inkml:trace>
  <inkml:trace contextRef="#ctx0" brushRef="#br0" timeOffset="5679.99">19820 8515 0 0,'-5'0'124'0,"0"0"-93"0,1 0 10 15,-3 0 27-15,4 0-32 0,0-3-3 0,2 2-5 16,-2-3-5-16,1 1-5 0,0-2 1 16,2-1 2-16,0-3-1 0,4-4-4 15,8-3-1-15,5-5-4 0,6-2 1 16,7-8 0-16,4-3-6 0,9-4 1 15,7-5-3-15,4-2-4 0,8-1 1 0,2-6-2 16,-1 3 2-16,-2 2 0 0,-9 7-2 16,-7 6 0-16,-11 8 1 0,-4 6 0 15,-10 4-6-15,-9 5-1 16,-3 7-7-16,-7 2 1 0,-1 2-8 0,0 0-15 15,-4 6-24-15,-6 2-38 0,-2 0-99 16</inkml:trace>
  <inkml:trace contextRef="#ctx0" brushRef="#br0" timeOffset="6136.02">19638 9224 29 0,'-12'9'141'0,"4"-7"-122"0,5 0 11 16,0-1-21-16,0 0 8 0,-3 1 37 15,2-1-26-15,-2-1-15 0,0 1-4 16,4-1 3-16,-2 0 2 0,2 0-1 15,2 0 5-15,0 0 6 0,0-8-11 16,14-4-8-16,5-5 2 0,7-7 3 16,10-6-5-16,9-5-2 0,6-8 0 0,5-6-3 15,6-5 1-15,1-3 0 0,4-1-2 16,4-2 0-16,2-2 2 0,6-1 0 15,-4 2-1-15,-7 7-1 0,-11 9 2 16,-13 10-1-16,-13 8 0 0,-8 7-1 16,-11 6 2-16,-7 5-2 0,-5 5-4 15,0 4 1-15,0 0-12 0,-6 0-13 16,-2 9-18-16,0 2-22 0,-3 1-33 15,2-4-41-15</inkml:trace>
  <inkml:trace contextRef="#ctx0" brushRef="#br0" timeOffset="6535.04">19641 9851 48 0,'-3'0'171'0,"3"0"-134"0,0-3 8 15,0-7-8-15,11-6-10 0,5-4 11 16,4-5-7-16,9-5-8 0,8-7-1 0,5-2-6 16,3-8-2-16,6-5 3 0,4-4-3 15,7-7-3-15,6-5-3 16,6-3-15-16,5 3 27 0,3 4-13 15,-2 10-5-15,-8 6-1 0,-11 7 1 0,-8 9-2 16,-8 2 0-16,-10 6 0 0,-7 3 0 16,-8 5 0-16,-7 6 0 0,-6 5 1 15,-3 2-2-15,-4 3-4 0,0 0-3 16,1 0-14-16,1 0-8 0,2 4-12 15,-4 3-13-15,0 2-26 0,-9 1-104 0</inkml:trace>
  <inkml:trace contextRef="#ctx0" brushRef="#br0" timeOffset="6932.06">19793 10401 8 0,'-11'10'129'0,"4"0"-96"0,-1-4 37 0,0-4-3 16,3-2-11-16,1 0-4 0,4-4-5 15,0-10-21-15,11-6-8 0,7-8-2 16,9-9 1-16,5-9-6 0,10-6 0 16,6-9-4-16,5-7-5 0,7-7-1 15,8 0 1-15,8-4 1 0,8 3-2 16,1 6 2-16,-1 5-3 0,-6 10 3 0,-10 5-3 15,-8 6-1-15,-10 4 2 0,-8 6 0 16,-7 5-2-16,-10 6-10 16,-8 6 16-16,-4 6-4 0,-4 3-7 0,-4 2-7 15,-1 2-1-15,3 1-1 0,-4 3-4 16,3 0-1-16,-2 0-2 0,-2 3-7 15,-2 7-14-15,0 4-20 0,-2 0-36 16,-11 2-45-16</inkml:trace>
  <inkml:trace contextRef="#ctx0" brushRef="#br0" timeOffset="7276.08">20021 10613 72 0,'-3'8'78'0,"3"-4"-1"16,0-3-19-16,0-1-7 0,0 0 7 0,0-5-1 15,5-6-31-15,5-7-3 0,4 0 3 16,5-4-8-16,4-5-4 0,5-2 1 15,5-6-2-15,9-5-1 0,6-6-2 16,9-6-3-16,10-5-2 0,6-6-2 16,6-3-4-16,0-1 3 0,-2 5 1 15,-5 6-3-15,-9 10-2 0,-6 7 4 16,-8 5-2-16,-9 7 0 0,-6 7 0 15,-12 4 0-15,-8 7 1 0,-7 5-2 16,-5 3-4-16,-1 1 4 0,-1 0-5 0,0 0-9 16,0 0-16-16,0 2-29 0,0 3-15 15,-6 2-46-15</inkml:trace>
  <inkml:trace contextRef="#ctx0" brushRef="#br0" timeOffset="7589.1">20449 10712 90 0,'6'-8'217'0,"3"-6"-192"15,9-6-2-15,3-5 3 0,10-5-2 16,5-6 7-16,6-5-12 0,3-3-4 0,6-3 0 16,2-1 0-16,2 2-2 15,6 1-1-15,-4 1 1 0,2 7 7 16,-8 3-16-16,-6 7 1 0,-11 6-3 15,-9 4-2-15,-3 4 0 0,-5 3 1 0,-2 1-2 16,-2 5-5-16,-2 0-16 0,-5 4-4 16,-3 0-13-16,-3 0-22 0,0 7-18 15,0 2-67-15</inkml:trace>
  <inkml:trace contextRef="#ctx0" brushRef="#br0" timeOffset="7816.11">20781 10726 240 0,'0'-3'175'0,"6"-12"-158"0,16-6 1 16,10-7-5-16,5-10-6 0,7-2 13 15,5-3-8-15,6 0-4 0,-3 2-2 16,3 1-2-16,-3 3 2 0,0 2-2 0,-4 6 5 15,-2 4-5-15,-4 5-1 16,-3 6-4-16,-7 5 3 0,1 5-4 0,-10 4-3 16,-6 0-36-16,-8 8-38 15,-7 5-69-15</inkml:trace>
  <inkml:trace contextRef="#ctx0" brushRef="#br0" timeOffset="7956.12">21275 10714 369 0,'3'0'19'0,"13"-10"5"16,6-7 15-16,6-6-28 0,7-2 7 15,6-1-6-15,10-2-12 0,6 1 1 16,3 3-3-16,-4 2-34 0,-6 2-75 16</inkml:trace>
  <inkml:trace contextRef="#ctx0" brushRef="#br0" timeOffset="38085.85">16137 2145 2 0,'-3'0'35'0,"2"0"-13"0,-1 0-11 16,-1 0 18-16,3 0 12 0,0 0-20 15,0 0-8-15,0 0-10 0,0 0 9 16,-1 0 78-16,-1-2-62 0,-1-1-3 16,1 0-2-16,1 0-1 0,-1 1 0 15,1-1-2-15,-1 0 2 0,2 1-5 16,-1 1-2-16,1-1-3 0,-2 2-2 15,2-1-5-15,-1 0 2 0,-1 1-3 16,2 0 1-16,0 0-2 0,0 0-2 0,0 0 2 16,0 0-3-16,0 0 0 0,0 0 5 15,0 0-3-15,0 0-1 0,0 0 0 16,0 0-1-16,0 0 1 0,0 0-2 15,0 0 2-15,3 0 1 0,0 0 0 16,3 0-1-16,1 0-1 0,0 0 1 16,0 0-1-16,-1 0-2 0,3 0-5 15,0 0-10-15,2 0-8 0,0 1-6 16,2 1-15-16,-1-1-11 0,-1 1-23 15,-3 0-27-15,-2 1-35 0</inkml:trace>
  <inkml:trace contextRef="#ctx0" brushRef="#br0" timeOffset="38371.86">16302 2144 155 0,'0'0'58'0,"0"0"-17"16,0 0-7-16,0 0-12 0,0 0-17 15,1 0-6-15,1 0 0 0,-1 0-1 0,1 1 3 16,1 1-1-16,0 0-5 16,-1-1-14-16,1-1-7 0,0 0-8 15,3 1-9-15,-3 0-31 0,2-1-29 16</inkml:trace>
  <inkml:trace contextRef="#ctx0" brushRef="#br0" timeOffset="38595.87">16505 2131 205 0,'0'-5'73'0,"0"3"-6"16,0-1-10-16,0 0-34 0,0 1 5 15,0-1-11-15,0 3-9 0,0-1-6 16,0 1-1-16,0 0-6 0,3 0-11 16,0 0-24-16,2 1-34 0,1 1-83 15</inkml:trace>
  <inkml:trace contextRef="#ctx0" brushRef="#br0" timeOffset="38732.88">16621 2136 64 0,'3'0'123'16,"2"-3"-82"-16,1 0 5 0,-1 0-25 15,3 2-6-15,1 1-5 0,-1 0-7 16,2 0-7-16,1 0-37 0,0 0-60 16</inkml:trace>
  <inkml:trace contextRef="#ctx0" brushRef="#br0" timeOffset="39569.93">16755 2188 15 0,'0'5'21'0,"-2"0"1"16,2-1-2-16,0 3 4 0,0 1-4 15,0-1-6-15,0 2-6 0,0 1 2 16,0-2-6-16,0 1-1 0,0-1 1 16,0 0-3-16,2 1 5 0,1-1-7 15,0-1 4-15,-3 0-1 0,4-1 4 16,-2 1 2-16,3-1-4 0,-2 1 0 0,0 0-4 15,0-1 0-15,-3 2 0 0,1 0 0 16,1 1 0-16,-2-2 0 0,0 1-5 16,0-2 3-16,0 1-4 0,0-1 0 15,0-1 2-15,0 1 1 0,0 0-1 16,2-2 4-16,-2 2-1 0,1-1-1 0,1 2 2 15,-1 0 1-15,-1 0 25 16,0-1-11-16,0 0-13 0,0-1 0 16,0 0-2-16,0-1 2 0,0 0-4 15,0-2 4-15,0 0-2 0,0 2 1 0,0-2 1 16,0 1-1-16,0-1-1 0,0 0-1 15,0 0 4-15,0 0 5 0,0 0-1 16,0 0 0-16,0 0 2 0,0-2 1 16,0 0 2-16,0 0-2 0,0 0-7 15,0 0 0-15,0 0 0 0,0 0-1 16,0 0 2-16,0 0-11 0,0 0-23 0,0 0-42 15,0-2-86-15</inkml:trace>
  <inkml:trace contextRef="#ctx0" brushRef="#br0" timeOffset="41118.01">16634 2537 8 0,'-2'0'34'0,"1"0"0"16,-3 0-4-16,3 0 7 0,-1 0-11 15,-1 0-1-15,3 0-4 0,0 0-1 16,-1 0-2-16,-1 0-3 0,2 0 9 15,0 0-2-15,0 0-3 0,-1 0-2 16,1 0 3-16,0 0-2 0,0 0-3 16,0-1-3-16,0 1 3 0,0-2-5 15,0 1-3-15,7 1-4 0,1-2 2 16,3 1-5-16,1 0 1 0,4 1 0 15,1-2 0-15,3 2-1 0,0 0 0 0,0 0 1 16,-1 0 2-16,0 0-5 0,-4 0 1 16,2 0 2-16,-3 0 1 0,2 0-2 15,-1 0 0-15,4 0 0 0,-1 0 0 16,-1-2 1-16,0 0-1 0,-4 0 0 15,-4 2 1-15,-4-2-1 0,-4 1 0 16,2 1 1-16,-3 0 0 0,0 0 1 16,0 0-2-16,0 0 3 0,0 0-2 15,0 0-3-15,0 0 0 0,0 0 1 16,0 0 2-16,0 0-1 0,0 0 0 15,0 0 1-15,0 0 1 0,0 0 0 0,0 0 1 16,0 0 2-16,0 0-3 0,0 0 0 16,0 0-2-16,0 0 0 0,0 0 0 15,0 0-5-15,0 0 5 0,0 2 1 16,-4 2-1-16,2 2 0 0,1 0-1 15,-2 1 2-15,1 1-1 0,0-1-1 16,2 2 0-16,0-1 1 0,0-1 0 16,0 0 0-16,0 2-1 0,0-2 2 15,0 1 0-15,0 1-2 0,0 1 0 16,0 0 2-16,0-2 0 0,0 3-2 0,0 1 1 15,-3-3 0-15,2 1 1 0,-1 0-2 16,1 1 1-16,1 0 0 0,0 0 1 16,0 0-2-16,0-1 1 0,0 4 0 15,0-1 1-15,0 2-2 0,0 1 7 16,0-4-4-16,0 0-1 0,0-2-2 0,0 0 1 15,0-2 0-15,0-2 0 16,0 2 0-16,0-2 0 0,1-1 0 16,-1 1 1-16,2 1-2 0,-2 3 1 15,0-3 0-15,0 1 4 0,0-4-5 0,1 0 0 16,2-1 1-16,-1-1 0 0,0 1-1 15,2-1 1-15,-2 1 1 0,1-2-1 16,-2 1-2-16,1 0 2 0,-2 0 0 16,1 0-2-16,-1-2-1 0,0 1 1 15,0-1 3-15,0 0-1 0,0 1-1 16,0-1 1-16,0 0 0 0,2 0 0 0,-2 0 0 15,0 0 0-15,0 0 3 16,0 0 0-16,0 0-3 0,0 0 1 16,0 0-1-16,-3-2 2 0,0 0-3 0,-2-1 1 15,1 0 1-15,-4 1 0 0,2-1-2 16,-4 1 0-16,1 0 2 0,0 0-1 15,-4 1-2-15,-1 1-2 0,-3 0-6 16,0-1-1-16,0-1-4 0,-1 1 7 16,-1 1-2-16,-1 0 4 0,0 0-2 0,-2 0 7 15,2 0 1-15,0 0 0 0,1 0-1 16,4 0 1-16,-1 0 0 0,4 0 1 15,2 2-2-15,4 0 1 16,1-1 0-16,2 3 0 0,-1-1-1 16,2 0 1-16,-3-2 0 0,4 1 1 0,-1 2-2 15,-1-4 0-15,2 3 2 0,1 0-1 16,-2-1-1-16,1 0 2 0,-1-2-1 15,1 0 1-15,1 0-1 0,0 0 1 16,0 0-1-16,0 0 6 0,0 0-3 16,0 0-3-16,0-2 1 0,0-1 2 0,3 0-1 15,0-1 2-15,-3-1 0 0,3 0 0 16,0-1-3-16,-2-2 2 0,1-1 3 15,0-2-1-15,-1-2 1 16,1-3-4-16,-2-2 5 0,0-4 2 0,0-3-8 16,0-3 0-16,0-3 1 0,0-2-1 15,0 1-1-15,1 1-1 0,2 1 2 16,-1 4 1-16,-2 2 1 0,0-1-1 15,3 5 8-15,-1 1-5 0,-1 2 1 16,-1 5-4-16,2 3 2 0,-2 4-3 0,0 3-1 16,0 2 0-16,0 0-3 0,0 3-4 15,0 6-10-15,0 4-12 16,0 3-20-16,0 2-52 0,0 0-134 15</inkml:trace>
  <inkml:trace contextRef="#ctx0" brushRef="#br0" timeOffset="42165.08">16806 3053 15 0,'0'-2'44'15,"0"2"0"-15,0-1-2 0,0 0-9 16,0 1 5-16,0-1-7 0,0 1-5 15,0-2-4-15,-2 1 0 0,2 0 1 16,-1-1-2-16,1 2-5 0,0 0-2 16,0 0-1-16,0 0 1 0,-2 0-3 0,2 0-4 15,-2 0-5-15,1 0 0 0,-2 5-2 16,0 2 3-16,1 1-1 0,-1 1 1 15,2 0 0-15,1 2-1 16,0 0-2-16,0 2 3 0,0 0-2 0,0-1 0 16,0 1-1-16,0-4 1 0,0 3 0 15,0 1-2-15,0-2 1 0,0 0 3 16,0 1-3-16,0 0 0 0,1-1 0 15,-1 0 0-15,0 3 0 0,0-1 0 16,0-2 0-16,0-1 1 0,0 1 0 0,-1-1-2 16,-3 0 0-16,3 0 1 0,1-2 0 15,0 0 0-15,0-2-2 0,0-2 2 16,0 1 0-16,0 0-1 0,0-1-1 15,0 0 0-15,0 1 0 0,0-1 0 16,0 3-2-16,0 0 2 0,0-3-3 16,1 1-3-16,-1 0-2 0,0-3 3 15,0 1 3-15,0-1-2 0,0 1 2 16,0-3 1-16,0 1 1 0,0 0 0 15,0-1 2-15,0 0-1 0,0 0-8 16,0 0-20-16,0 0-39 0,0 0-61 0</inkml:trace>
  <inkml:trace contextRef="#ctx0" brushRef="#br0" timeOffset="42630.1">16708 3425 185 0,'0'-5'52'0,"-5"1"22"0,4 0-30 0,-2 3-15 15,0-3 0-15,0 1-13 16,-1 1-3-16,1 1-9 0,2 1-3 16,-1 0-1-16,-4 0 0 0,3 0 0 15,-5 0-2-15,0 0-1 0,1 1 0 0,0 3-9 16,1-1-2-16,0-1-9 0,0 1-1 15,0 0-6-15,-1-1-9 0,0-1-17 16,0-1-20-16,0 2-15 0</inkml:trace>
  <inkml:trace contextRef="#ctx0" brushRef="#br0" timeOffset="42765.11">16520 3426 17 0,'-3'0'33'16,"2"0"8"-16,-1 0 0 0,-1 0-1 0,0 0 1 15,0 0-22-15,0 0-11 0,0 0-5 16,1 0-3-16,1 0-11 0,1 0-45 15,0 0-57-15</inkml:trace>
  <inkml:trace contextRef="#ctx0" brushRef="#br0" timeOffset="42902.12">16520 3426 62 0,'-89'7'30'0,"85"-7"23"0,1 0-26 16,0 0-9-16,0 0-8 0,-3 0-8 0,3 0-2 15,0 0-8-15,0 0-45 0,3 2-36 16</inkml:trace>
  <inkml:trace contextRef="#ctx0" brushRef="#br0" timeOffset="43033.13">16389 3439 34 0,'-5'0'63'15,"0"-3"3"-15,-1-1 3 0,0 2-32 16,-3-1-9-16,1 2-4 0,0 1-11 15,3 0-5-15,1 0-3 16,-1 0-6-16,2 0-1 0,0 1-9 0,0 2-37 16,0 0-39-16,1 1-30 0</inkml:trace>
  <inkml:trace contextRef="#ctx0" brushRef="#br0" timeOffset="43294.14">16299 3455 0 0,'-3'0'54'0,"1"0"6"16,-1 0-5-16,0 0-20 0,-2 0-3 15,2 0-9-15,-2 0-10 0,1 0-9 16,2 0-2-16,-2 0-1 0,2 0-1 15,1 0-1-15,-3 1-7 0,3 0-9 16,-1 0-1-16,1 0-21 0,-2 0-18 16,0 1 12-16,-1-1 21 0,0-1 4 15,-2 0 9-15,1 0 14 0,0 1 7 16,-2-1 31-16,0 0 16 0,1 0-9 15,2 0 4-15,-3 0-1 0,3 0-18 0,1-2-4 16,-4-1-7-16,4 2-9 0,0 0-3 16,3-1-4-16,-1 2-5 0,1 0-1 15,0 0-3-15,0 0-28 0,0 0-43 16,0 0-101-16</inkml:trace>
  <inkml:trace contextRef="#ctx0" brushRef="#br0" timeOffset="45017.24">16764 2212 9 0,'-3'-14'36'0,"3"2"-9"16,-2 0 0-16,1 2 12 0,-1 2-15 15,-1 2-2-15,1 0-1 0,2 2-5 16,-1 1 8-16,-1 0-11 0,2 1-7 16,0 2-3-16,0-1-1 15,0 0-2-15,0 1-2 0,0-1 2 0,0-1-2 16,0 2 5-16,2-2-2 0,-2-1 2 15,0 1-1-15,0-2 1 0,0 1 1 16,0-1-2-16,0 1 8 0,0 0 4 16,0 0 2-16,0 1-5 0,0 0-4 15,0 1-1-15,0 0 1 0,0-2-2 0,0 3-3 16,0 0 1-16,0 0-1 0,0 0-4 15,0 0 1-15,0 0 1 0,0 0-2 16,0 0 2-16,0 0-4 0,0 0 3 16,0 0 1-16,0 0 0 0,0 0-1 15,0 0 2-15,0 2-1 0,0-2-1 16,1 2 1-16,1-1 1 0,-2 0-1 0,0 0-1 15,0 1 1-15,0-2 1 16,0 1 0-16,0 1-2 0,0-2 1 16,0 0 2-16,0 0 1 0,0 0-1 0,0 0-1 15,0 0 0-15,0 0 2 0,-3 0-3 16,0 0 0-16,-3 0-2 0,-2 0 2 15,-1 0-1-15,-2 2-1 0,-2 1 2 16,-4 2-7-16,0 0-3 0,-5 0-2 16,2 1 4-16,-3-3-9 0,1 1 5 15,4 1 8-15,-2 1-10 0,7-1-11 16,1-1-20-16,4-1-26 0,2-2-45 15</inkml:trace>
  <inkml:trace contextRef="#ctx0" brushRef="#br1" timeOffset="61114.16">17277 2571 14 0,'0'0'5'16,"0"0"9"-16,0 0 16 0,0 0 63 0,0 0-62 15,0 0 1-15,0 0-4 0,0-1-8 16,-2 0 8-16,2 0-9 0,-3 0-1 16,2 1-3-16,-1-2 1 0,1-1 3 15,1 3 0-15,-3-4-1 0,1 2 3 16,2-2-5-16,-2 1 4 0,2-1-3 0,-3 1-4 15,2 0 3-15,1 1 2 0,-2 1-2 16,1 1-3-16,-1 0-3 0,2 0-3 16,-1-1-1-16,1 1-4 15,0 0 1-15,0 0-1 0,0 0 2 0,0 0-4 16,0 1 0-16,-3 6 2 0,1 2 0 15,0 1-2-15,2 1 0 0,0 1 3 16,0 1-4-16,0 3 1 0,-1 0 1 16,1 4 1-16,-3 3-1 0,1-3-2 15,-4 4 2-15,0-3 2 0,0-1 2 16,1-5-3-16,2-3-4 0,1-4 4 0,2-2-2 15,0-3-1-15,0-2 1 0,0-1 2 16,0 0 1-16,8 0-2 16,4-1 8-16,2-4 0 0,2-2-7 15,1 0-1-15,2 2 2 0,-1-1 0 0,1 1-1 16,1 0-1-16,0 2 1 0,-3 2-1 15,-1 1-1-15,-4 0 0 0,-4 0 0 16,0 0-1-16,-2 0 1 0,-2 2 0 16,0 1 0-16,-1-1 1 0,0 0-1 15,-2 0-3-15,1 0-3 0,1 0-3 0,-2-1-7 16,1 0-8-16,1-1-5 0,0 0-6 15,5 0-9-15,1 0-8 0,7 0-10 16,-1-1-97-16</inkml:trace>
  <inkml:trace contextRef="#ctx0" brushRef="#br1" timeOffset="61553.18">17727 2682 68 0,'0'-9'159'0,"-5"0"-111"0,5 1 20 15,-5-1-25-15,1 1-7 0,-3 1-1 16,0 0-8-16,-1 2-3 0,0-1 1 16,-1 4-9-16,0 1-3 0,-2-1-1 0,1 2-1 15,4 0 1-15,-3 0-2 16,1 1-2-16,0 3-3 0,1 3-4 15,0 1 2-15,0 0 0 0,2 3-3 16,0 1-2-16,2 1 2 0,3 0 0 0,0 3-1 16,0-3 0-16,7 1 1 0,2 0 1 15,3-2-3-15,2-2 2 0,3-1 1 16,3-4-2-16,2-2 0 0,0-3 1 15,3 0 0-15,-5 0 0 0,0-3 1 16,-3-5-1-16,-3-2 3 0,-3-3 0 16,-2 1-1-16,-3-2 1 0,-3-1 1 15,-3-1 4-15,0 0-2 0,0 1 8 16,-7 1-1-16,-3-1-2 0,-5 0-3 15,-1-1-5-15,1 1 0 0,-2 0-2 0,1 3-1 16,4 3-1-16,4 3 0 0,5 6 1 16,3 0-5-16,0 10-17 0,0 5 2 15,8 3-8-15,3-1-19 0,3 0-15 16,6 0-19-16,-2-3-69 0</inkml:trace>
  <inkml:trace contextRef="#ctx0" brushRef="#br1" timeOffset="62057.21">17995 2820 72 0,'0'0'66'0,"0"0"-15"16,0 0-2-16,0 0 5 0,0 0 2 15,0 0-13-15,0 0-12 0,0 0-6 0,0 0 2 16,0 0 2-16,4-3 3 16,1-7-9-16,3-4-4 0,0-2 0 0,2-3-2 15,0-1-1-15,2-1-1 16,2-2-6-16,-1 0-1 0,0-4 1 0,1-1-7 15,2-2 0-15,-1-1-1 0,1 2 0 16,-2 4 1-16,-5 7-3 0,-1 5 1 16,-2 6 4-16,-4 3 0 0,-1 3-4 15,-1 1 0-15,2 0 1 0,1 1-5 16,-2 7 1-16,1 2 3 0,0 2 0 0,-1 2 2 15,1 3-1-15,1 0-1 0,0-1 1 16,1 1 0-16,1-2-2 0,-2 0 1 16,3-1 1-16,1 0-1 0,-3 0-2 15,1 0 2-15,0 1 1 0,-1 0 0 16,-1-1 0-16,2 0 0 0,-3 0-1 15,2-1-1-15,-2-1 2 0,1 0-1 16,0 0 0-16,3 0 0 0,-3-1-1 16,0 0 1-16,2-2 0 0,-3-2 0 15,1 0-4-15,-2-5-2 0,1 3-2 0,-2-2-8 16,0-1-7-16,0-1-2 0,0-1 2 15,0 0-11-15,0 0 6 0,-3 0 3 16,-7-1-28-16,-2-6-41 0,-4-3-102 16</inkml:trace>
  <inkml:trace contextRef="#ctx0" brushRef="#br1" timeOffset="62249.23">18023 2630 310 0,'0'-4'77'0,"1"2"-28"16,2 0-17-16,8 2-11 0,0 0 22 0,3 0-1 15,6 0-5-15,2 1-9 0,3 6-4 16,-1-2-9-16,0 4-8 0,-3-1-3 15,1 2 0-15,-3 1-2 16,-2-3-2-16,0 3 0 0,-2-3-2 16,2 1-11-16,0 0-14 0,1-4-10 0,0-1-8 15,1-4-11-15,-1 0-17 0,2-2-59 16,-1-7-102-16</inkml:trace>
  <inkml:trace contextRef="#ctx0" brushRef="#br1" timeOffset="62457.24">18590 2540 144 0,'0'-9'226'0,"0"2"-177"0,0 4 11 16,0 1-26-16,-3 1 2 0,1 1 1 15,-1 0-13-15,-1 1-11 0,-2 10-6 16,-2 4 1-16,0 3 3 0,0 1-6 16,1 1-1-16,2 0-1 0,2 1-3 15,1 0 1-15,2 1 0 0,0 1-3 16,6-4 3-16,7-1-2 0,1-2 0 15,1-3-12-15,2-3-12 0,3-2-3 16,2-4 22-16,-2-3-47 0,1-1-8 0,-4 0 0 16,-7-6-71-16,-2-4-50 0</inkml:trace>
  <inkml:trace contextRef="#ctx0" brushRef="#br1" timeOffset="62777.25">18572 2577 268 0,'-18'-20'67'0,"5"5"11"0,2 6-11 16,3 1-21-16,0 4-7 15,4 1-5-15,4 1-3 0,0 0-7 16,0 2-14-16,0 0-11 0,10 0-2 15,4 7 5-15,3 3-2 0,5 1 3 0,4 2 0 16,5 0-1-16,0-1-2 0,-1 2 2 16,-1-1-1-16,-1 2-2 0,-1 1-1 15,4 0 4-15,-3 1-2 0,-1-2 0 16,-5-1 0-16,-5 2 0 0,-3-4 1 15,-3 1-2-15,-2-3 0 0,-4-2 2 16,-3-2 0-16,-2 0-1 0,0-3 1 16,0-2 2-16,-2 2 5 0,-9-2 1 15,0-1-4-15,-4 0 1 0,-2 0-1 16,-2 0 0-16,-1 0-3 0,-2 0 1 0,1 0-2 15,-3 3-1-15,-2 0-2 0,1 2 1 16,0 2-3-16,5 3-16 0,5-1-18 16,4 3-15-16,6 2-18 0,4-2-20 15,1 1-134-15</inkml:trace>
  <inkml:trace contextRef="#ctx0" brushRef="#br1" timeOffset="65573.42">20644 7544 7 0,'0'0'1'16,"0"0"0"-16,0 0 4 0,0 0 1 0,-1 0 16 15,1 0 2-15,-3 0-13 0,1 0 2 16,-1 0 1-16,0 0 8 0,3 0 13 16,-2 0-4-16,1-2-3 15,-1 1-3-15,1 1-3 0,1-2-1 0,-2 1-2 16,1-1-1-16,-1 1-7 0,1-2 2 15,-1 2 1-15,2-1-7 0,-3 1 2 16,0 1-3-16,1-1-4 0,1 1 3 16,-2-1-1-16,3 1-2 0,0 0 2 15,0 0-2-15,0-1 3 0,0 1 0 16,0 0-6-16,0 0 6 0,0 0-2 0,0 0 1 15,0-1-2-15,0 0 1 0,-2 1 4 16,2 0-3-16,0 0 5 0,0 0 3 16,0 0 0-16,0-2 2 15,0 1-1-15,0 0 2 0,0-1-10 0,3 1 0 16,2-1-5-16,-1 0 2 0,0 1-2 15,2 0 0-15,-3 1 0 0,0 0 0 16,2 0 0-16,-4 0-5 0,4 2-2 16,-4 0-2-16,4 0-5 0,-3 1-6 15,2-1-6-15,-1 2-9 0,2-1-19 0,0 2-44 16,-2-2-73-16</inkml:trace>
  <inkml:trace contextRef="#ctx0" brushRef="#br1" timeOffset="65857.42">20734 7573 83 0,'0'-2'62'0,"0"0"14"16,0 2-22-16,0-2-23 0,0 2 6 16,0 0-12-16,0 0-12 0,0 0-7 15,0 0-5-15,0 0-2 0,0 0 3 16,0 0-4-16,3 0 3 0,2 0-1 15,0 0 1-15,-2 2-1 0,3 0-2 16,2-1-6-16,-2 2-14 0,2 0-11 0,-2-1-27 16,2-1-30-16,-2 1-17 0</inkml:trace>
  <inkml:trace contextRef="#ctx0" brushRef="#br1" timeOffset="66165.45">20909 7599 77 0,'0'0'73'0,"0"0"12"0,0-1-23 16,0 1-24-16,0 0-3 0,0-1-17 0,5 1-12 16,0 0 2-16,1-1 0 15,-3 0 0-15,2 0 1 0,-1 0-4 16,1-1-1-16,1 0 0 0,-1 2-2 15,0 0-2-15,-1 0 0 0,1 0 0 0,1 0-6 16,-3 2-16-16,3 2-24 0,1-2-34 16,-3 0-70-16</inkml:trace>
  <inkml:trace contextRef="#ctx0" brushRef="#br1" timeOffset="66466.47">21099 7650 143 0,'0'-1'71'0,"0"-1"14"15,0-1-38-15,0 1-11 0,0-1 3 16,0 1-20-16,0 1-3 16,0 0-5-16,0 0-2 0,1 1-6 15,2 0-4-15,2 0 1 0,-2 0 0 0,2 0 1 16,-2 0-3-16,1 0-3 0,1 0-4 15,0 0-9-15,-2 0-13 0,3 3-17 16,0 0-36-16,0 1-60 0</inkml:trace>
  <inkml:trace contextRef="#ctx0" brushRef="#br1" timeOffset="66749.48">21268 7699 146 0,'0'0'75'15,"0"0"14"-15,0-3-35 0,0 1-15 16,0 1-2-16,-2-1-9 15,2 0-15-15,0 1-3 0,0 1-9 0,0 0-1 16,0 0 0-16,3 0 1 16,0 0-2-16,2 0 2 0,-2 0-7 0,0 0-8 15,2 1-6-15,-1 2-12 0,1 0-13 16,3 0-24-16,-4-2-40 0,3 0-31 15</inkml:trace>
  <inkml:trace contextRef="#ctx0" brushRef="#br1" timeOffset="67025.5">21444 7741 42 0,'0'0'77'0,"0"0"2"16,0-2-6-16,0 1-30 0,0-1 3 0,0 2-14 16,0 0-12-16,0 0-10 0,0 0-3 15,0 0-3-15,0 0-4 0,3 0-2 16,-3 0 2-16,2 0 2 0,0 0-3 15,-2 1 0-15,4 1-1 0,-2 1-11 16,2 0-7-16,-1-1-22 0,2 1-33 16,0-1-34-16,-2 0-45 0</inkml:trace>
  <inkml:trace contextRef="#ctx0" brushRef="#br1" timeOffset="67289.52">21689 7793 203 0,'0'-4'56'0,"0"1"18"0,0-1-42 0,-1 2-4 15,1 0 2-15,-2 2-13 0,2 0-13 16,0 0-5-16,0 0-2 0,0 0 4 16,0 0-2-16,2 0-8 0,-1 0-10 15,2 0-6-15,2 4-12 0,1-1-23 16,0-2-24-16,-1-1-32 0</inkml:trace>
  <inkml:trace contextRef="#ctx0" brushRef="#br1" timeOffset="67562.53">21897 7842 93 0,'0'-3'125'0,"0"-1"-60"0,0 2-1 16,0-2-26-16,0 2-8 16,0 0-3-16,2 0-17 0,-2 2-6 15,0-1-2-15,0 1-3 0,0 0-1 0,1 0 2 16,2 0-2-16,-1 0-3 0,1 0-9 15,2 0-7-15,-1 1-1 0,1 1-10 16,-1-2-21-16,1 2-37 0,3-2-56 16</inkml:trace>
  <inkml:trace contextRef="#ctx0" brushRef="#br1" timeOffset="67787.53">22144 7879 209 0,'0'-6'62'0,"0"2"21"16,0-1-38-16,1 1-15 0,1 2 3 0,-1 0-18 15,-1 1-10-15,2 1-6 0,1 0 1 16,-2 0-2-16,1 0-4 0,3 5-17 15,-2-1-18-15,0 1-26 0,5-1-39 16,-2-3-53-16</inkml:trace>
  <inkml:trace contextRef="#ctx0" brushRef="#br1" timeOffset="68030.56">22365 7887 68 0,'0'0'64'0,"0"0"9"0,0 0-14 0,0 0-5 16,0 0-12-16,0 0-10 0,0-2-3 16,-1 2-3-16,-1 0-7 0,1 0-7 15,1 0-7-15,0 0-2 0,0 0-4 16,0 0-2-16,0 0 2 0,0 0 2 15,0 0-2-15,0 3-12 0,4 1-9 0,-1-3-19 16,4 3-33-16,-4-3-69 0</inkml:trace>
  <inkml:trace contextRef="#ctx0" brushRef="#br1" timeOffset="68242.57">22570 7929 198 0,'0'-3'62'16,"0"1"26"-16,0-2-44 0,0 2-14 16,0 1-2-16,0 0-11 0,0 1-11 15,0 0-10-15,0 0 2 0,0 0 1 16,0 5-13-16,0-1-22 0,5 2-23 15,-4-3-52-15,4 1-79 0</inkml:trace>
  <inkml:trace contextRef="#ctx0" brushRef="#br1" timeOffset="68478.58">22823 7977 215 0,'1'-5'52'0,"1"2"34"0,-2-2-43 16,1 2-6-16,-1 1-2 16,2 0-17-16,-2 0-11 0,0 1-4 15,0 1 1-15,0 0-5 0,1 0-7 0,1 0 4 16,1 5-15-16,0 0-15 0,2 0-24 15,-1-2-41-15,1-3-39 0</inkml:trace>
  <inkml:trace contextRef="#ctx0" brushRef="#br1" timeOffset="68717.6">23100 7982 159 0,'0'0'60'16,"0"-4"25"-16,0 0-24 0,0 0-14 15,0 1-1-15,0-1-9 0,0 1-7 16,0 2-12-16,0-1-6 0,0 1-5 16,0 1-5-16,0 0-5 0,0 0 0 15,2 0 2-15,1 3-5 0,0 0-12 0,0 2-9 16,2 0 0-16,-1-1-14 0,2 0-17 15,1-1-19-15,0 1-55 0,1-2-4 16</inkml:trace>
  <inkml:trace contextRef="#ctx0" brushRef="#br1" timeOffset="68930.61">23432 8059 278 0,'-3'-7'23'0,"3"4"63"0,0-1-54 16,0-2-7-16,0 4 9 0,0 0-13 16,0 2-13-16,0 0-9 0,1 0-3 15,5 0-2-15,1 4-23 0,-1 1-25 16,2 0-38-16,-1-1-81 0</inkml:trace>
  <inkml:trace contextRef="#ctx0" brushRef="#br1" timeOffset="69146.62">23650 8080 143 0,'4'0'37'0,"-3"0"51"0,2-2-42 15,0 1 8-15,-1-1-8 0,-1 0-20 16,2 0-15-16,-1 1-9 0,-2 1 3 15,0 0-3-15,2 0-3 0,-1 0 0 0,4 0-1 16,-1 3-2-16,3 1-11 0,-3 1-12 16,3-1-8-16,3 3-24 0,1-2-31 15,6-2-123-15</inkml:trace>
  <inkml:trace contextRef="#ctx0" brushRef="#br1" timeOffset="69334.63">23993 8133 267 0,'0'-4'39'15,"0"0"54"-15,0 1-54 0,0-1 3 16,0 0-4-16,3 2-11 0,-3 1-7 16,0-1-14-16,2 2-2 0,-1 0-5 15,2 0-2-15,2 0 0 0,3 3-2 16,1 2-20-16,-1 2-18 0,3-2-27 15,-2-1-43-15,2 2-81 0</inkml:trace>
  <inkml:trace contextRef="#ctx0" brushRef="#br1" timeOffset="69513.64">24294 8187 200 0,'3'-1'65'0,"-3"-1"5"16,5-1-25-16,-4 0-7 0,1 0 3 15,-2 2-7-15,0 1-24 0,4 0-9 16,-4 0-3-16,2 0 3 0,-1 0-4 0,3 0-1 15,-3 4 0-15,5 2-9 16,0-1-14-16,4 0-24 0,-1 1-34 16,3-1-80-16</inkml:trace>
  <inkml:trace contextRef="#ctx0" brushRef="#br1" timeOffset="69693.65">24551 8248 52 0,'0'-1'132'0,"0"-2"-63"0,0 0 1 15,0 0-29-15,2 2-1 0,-1 0-5 0,2 1-19 16,0 0-14-16,2 0-1 0,-2 0-1 15,0 5 0-15,2 0 0 0,1 0-5 16,2 1-21-16,1-1-14 16,5 2 8-16,2 0-38 0,4 3-1 0,5-3 3 15,-2 0 2-15</inkml:trace>
  <inkml:trace contextRef="#ctx0" brushRef="#br1" timeOffset="69810.66">24742 8317 28 0,'0'0'121'0,"0"0"-33"16,0-2-16-16,0-3-26 0,0 2-2 16,0 1-7-16,0-1-10 0,0 1-8 0,0 2-10 15,0 0-5-15,0 0-6 0,0 0 1 16,5 0-3-16,-2 2 1 0,1 4-18 15,2 1-24-15,2-2-33 0,2 2-109 16</inkml:trace>
  <inkml:trace contextRef="#ctx0" brushRef="#br1" timeOffset="69926.67">24898 8366 279 0,'0'-9'49'0,"0"1"44"0,-1 0-47 16,1 0-9-16,0 2-6 0,-2 2-15 0,1 4-11 16,-4 0-6-16,-3 0-39 0,-2 1-61 15,-4 1-277-15</inkml:trace>
  <inkml:trace contextRef="#ctx0" brushRef="#br1" timeOffset="70761.7">23432 8426 232 0,'0'-1'18'0,"0"0"38"16,0 0-7-16,0 1-23 0,0 0 7 16,0 0-4-16,0 0-7 0,0 0-18 15,-3 0 1-15,0 0 3 0,-4 6 5 16,1 2-3-16,-3 2 3 0,0 0 19 0,1-1-19 15,0 3-3-15,2 1 3 0,-2 1-1 16,0 2-8-16,1 2 2 16,-1 3-5-16,0 1 2 0,-3 4-1 15,4 2-2-15,-3-1 0 0,1 1 1 0,-3 1 0 16,4-1-1-16,-1-3 1 0,-1 0-1 15,-1-6 1-15,2-2 2 0,1-3-2 16,-1-2-1-16,3-1 1 0,-2 0-1 16,0-2 0-16,8-1-2 0,-3-1 2 15,2-1 2-15,1 1-3 0,0-4-2 0,0 0-2 16,0-1-4-16,0-2 1 15,0 0-2-15,1 0 2 0,5 0-9 16,2-5-12-16,0-3-17 0,0-2-34 16,-2-4-127-16</inkml:trace>
  <inkml:trace contextRef="#ctx0" brushRef="#br1" timeOffset="71357.75">23218 8436 119 0,'0'0'70'0,"0"0"14"0,0-4-29 15,1-4-7-15,6 0-8 0,4 2-12 16,1-3-5-16,7 1-3 0,4-3-1 15,3 1-7-15,5-1 3 0,2 1-2 16,1 0-7-16,-2 2 1 0,-4 2-4 16,-3 3 1-16,-6 1 0 0,-7 1-2 15,-1 1 0-15,-8 0-1 0,-3 0-3 16,0 2 0-16,0 6 6 0,-2 2 6 15,-4 3 1-15,0 2-7 0,-3 1 1 0,3 1 0 16,1 3-2-16,2 1 0 0,1-2 2 16,2 2-3-16,0-3-2 0,3 0-1 15,5-1 1-15,5 0-5 16,2-1-15-16,2 3-18 0,5-2-22 0,-1-2-52 15,1-2-209-15</inkml:trace>
  <inkml:trace contextRef="#ctx0" brushRef="#br1" timeOffset="72366.81">21903 9178 24 0,'-3'-3'56'0,"3"-1"-10"0,-3-1 32 16,1 0-17-16,1 1-17 0,-2-3 4 15,1 3-9-15,-1-1-8 0,2 0-1 16,-2 0-2-16,-1 0 0 0,3 1-3 15,-2 0-5-15,1 3-2 0,1 1-4 0,1 0-1 16,0 0-6-16,0 0-1 0,-3 0-2 16,-1 5-3-16,3 6 3 0,-1 5-2 15,2 2-1-15,0 1 4 16,0 4-4-16,2 0-1 0,1 2 0 0,2-3 0 15,2 3 1-15,0-2-2 0,-3-2 2 16,2-1 0-16,-1-4-2 0,1-1 1 16,-1-6-5-16,0-2-3 0,1-5-13 15,0-2-4-15,0 0-3 0,4-5-12 16,-1-8-11-16,-5-4-37 0,0-2-85 0</inkml:trace>
  <inkml:trace contextRef="#ctx0" brushRef="#br1" timeOffset="72662.82">21844 8962 319 0,'-1'-11'45'0,"-2"6"-4"0,1 5 16 0,2 0-42 16,0 0-5-16,6 5 9 16,7 7-6-16,1 1-6 0,0 4-2 15,1 0-3-15,1 1-2 0,-2 4 0 16,3 1 2-16,-3 2-1 0,1 0 0 0,2 1 0 15,-4-2 0-15,0 0-1 0,-2 0 0 16,-3-1 0-16,-3-2 1 0,-2 0-1 16,-3-1 0-16,0-2 1 0,0-3 1 15,-5-1-1-15,-1-3-1 0,-3-2 4 16,2-3 0-16,-3 0 2 0,0-1 3 15,1-1-1-15,0 4-1 0,1-2-5 16,2-2-2-16,4 2 0 0,1-2-2 16,1 2-1-16,0 1-13 0,0-3-14 15,4 1-23-15,3 0-26 0,-1-3-107 0</inkml:trace>
  <inkml:trace contextRef="#ctx0" brushRef="#br1" timeOffset="72887.84">22297 9256 348 0,'0'-9'33'0,"-3"4"26"0,-2 4 5 16,-1-1-40-16,-2 2 6 0,1 0-6 0,-3 2-12 15,1 6-8-15,3 3-2 0,-2 0-1 16,3 1-1-16,2 0 0 0,2 0 0 15,1 1-3-15,0-1-3 0,0 0-12 16,3-1-5-16,5-6-10 0,-1 0-14 16,9-4-4-16,1-1-28 0,3 0-79 0,0-4 3 15</inkml:trace>
  <inkml:trace contextRef="#ctx0" brushRef="#br1" timeOffset="73162.85">22454 9251 297 0,'-10'-6'72'0,"-1"1"-14"0,-3 2-27 15,1-1 11-15,-3 3-4 0,4 1-15 16,2 0-7-16,4 1-3 0,5 7-7 15,1 2-5-15,0-1-2 0,0 4 2 16,7-1 0-16,4 0-1 0,2 1 0 0,-1 2 1 16,3 0 0-16,-2 0-2 0,-1 1 1 15,-1-1 1-15,-2 0 0 16,-1 1-3-16,-3-3 2 0,-5-2 1 15,0-1 0-15,0 0 8 0,-5-2-9 0,-3 1-1 16,-2-2 3-16,-3-1 0 0,2-1 0 16,-3-2-1-16,0-1 1 0,2 1-3 15,1-2 1-15,3 1 1 0,4-1-2 16,2-1-10-16,1 2-11 0,1-2-19 15,0 1-21-15,0-1-20 0,1 0-107 16</inkml:trace>
  <inkml:trace contextRef="#ctx0" brushRef="#br1" timeOffset="73470.87">22754 9314 248 0,'-7'-3'37'16,"0"0"34"-16,-2 1-25 0,-2 2-17 16,-1 0 16-16,-2 0-8 0,3 0-6 15,2 0-5-15,-2 2-4 16,2 5-4-16,-2 3-1 0,0 2-1 0,2 0-3 15,4 1-5-15,0 1-3 0,5 0-3 16,0-1-1-16,0 1 0 0,6-3 0 16,5-2-2-16,2 2 1 0,4-4 4 15,0-1-23-15,5-2-3 0,-4-3-5 16,4 0-5-16,-5-1-10 0,1 0-9 0,-2-2-24 15,-4-6-49-15,-1-1-89 0</inkml:trace>
  <inkml:trace contextRef="#ctx0" brushRef="#br1" timeOffset="73904.89">22871 9036 260 0,'0'-1'13'0,"0"1"14"0,0 0-21 0,0 0-3 16,0 4 23-16,0 7 3 0,0 0-13 15,3 5-4-15,-2 0-1 0,-1 1-1 16,0 1 0-16,0 4 8 0,0 5 5 16,0-1-7-16,-4 4-3 0,-4 0 3 15,-3 0-2-15,0 1 0 0,-1-1-2 16,2-3 1-16,3-2-3 0,1-6-8 15,6-5-1-15,0 0-1 0,0-6 10 16,6-2-11-16,1-4 5 0,6-2-2 16,2 0 4-16,6-9-8 0,-1-2-5 0,1-1 1 15,0 1-24-15,0 0 23 0,-2 0-1 16,-4 1 8-16,-1 5-1 0,-9 2 1 15,-3 1 0-15,-1 2 2 0,-1-1 5 16,0 1-2-16,0 0 5 0,-1 0-1 16,-3 2-3-16,0 5-3 0,-1 1-3 15,2 0 2-15,0 1-2 0,1-1-1 16,2 0 0-16,0 1 0 0,3-1 9 15,8-1-12-15,2 0-9 0,-1-3-5 16,4-2-14-16,4 0 10 0,0-2-3 16,2 0-40-16,-4 0-7 0,-2-2-63 0,-4-2 40 15,-4-1 38-15</inkml:trace>
  <inkml:trace contextRef="#ctx0" brushRef="#br1" timeOffset="75206.97">23174 9436 48 0,'2'-10'54'15,"0"1"33"-15,-1-2-31 0,1-1-16 16,-2 3-9-16,0-1-6 0,0 1-5 16,0 0 6-16,0 1-3 0,-2 1-1 0,-3 1 3 15,2 0-2-15,-3 2 1 16,2 2-3-16,-3 2-7 0,1 0 6 15,0 0-8-15,0 0 1 0,-5 4-2 16,2 5-3-16,-1 2 3 0,1 2-3 0,-3 2-2 16,4 1 1-16,-1 2 3 0,4 0-8 15,2-3 0-15,3-1-1 0,0-2 9 16,3-2-14-16,5-2 2 0,4-2 1 15,0-4 2-15,4-2-4 0,1 0-1 16,2 0-3-16,-1 0 0 0,-2-2 6 0,-4-1-9 16,-4 1-3-16,-5 1-4 0,-2 1-5 15,-1 0 16-15,0 0-5 16,0 0-3-16,0 0 6 0,0 0 5 15,0 0 1-15,0 4 2 0,0-2 0 0,0 2-3 16,0-2 2-16,0 0-1 0,0-2-2 16,8 2-2-16,5-2 5 0,4 0 0 15,1 0 6-15,2-6-7 0,-1-1 2 16,-3-1 1-16,1-2-2 0,-3 2 1 15,-5-1 1-15,-1 2 0 0,-5 0 2 0,-2 1-8 16,-1 0 27-16,0 1-9 0,0 0 4 16,0 3-4-16,0-3-1 0,-1 3-2 15,-2-1 0-15,3 0-3 16,0 2-1-16,0 0 0 0,-2 1-4 0,2 0 0 15,0 0-2-15,0 0 0 0,0 0-2 16,0 0 0-16,0 0 0 0,0 0-1 16,0 0 4-16,0 0 0 0,0 2-1 15,0 1 1-15,2 0-2 0,-2-1 1 16,1-1 1-16,-1 3-1 0,2-2-1 0,-2 0 1 15,0-1 1-15,1 2-1 0,1-3-1 16,-1 1 0-16,1 1 3 0,-1-1-3 16,-1 1 0-16,0 0 1 0,2 1 1 15,-2-2 0-15,0 4-3 0,0-3 11 16,0 4-23-16,0-1 29 0,0 1-20 15,0 2 4-15,0-2-1 0,0 2 2 16,0-1-1-16,0-2 1 0,0-1 1 16,0-2-1-16,0 2-1 0,0-4 1 15,0 0 1-15,0 0 1 0,0 0-2 16,0 0 2-16,2 0 3 0,1-6-3 0,1-3-3 15,1 0 0-15,1-4 0 0,0 1 1 16,1 0-2-16,-3 1 0 0,2 2-9 16,-2 2 21-16,-1 0-10 0,3 4 0 15,-2 1-1-15,4 1-2 0,5 1 2 16,1 0-6-16,3 0-6 0,4 0 0 15,7 0-1-15,3 0 8 0,6 0 8 16,-2 0-2-16,-6 0-1 0,-4-1-4 16,-3-2 6-16,-2-2 0 0,-5 0-1 15,-2-1 2-15,-6 1-2 0,-4 0 3 0,-3 2 1 16,0-1 7-16,-4 2-2 0,-9 1-8 15,-1 1-1-15,-1 0 1 0,-1 2 1 16,1 5 0-16,3 0-2 0,2 3 0 16,1-1 0-16,4 2 0 0,2 0 0 15,3-1-3-15,0 0 3 0,6-1 6 16,4-3-10-16,1-1 1 0,1-3 4 15,3-2-1-15,1 0-1 0,-1-3 0 16,7-6 1-16,0 2-1 0,-4-1 2 16,1-2-15-16,-10 4 26 0,-2 1-12 0,-3 0 3 15,-4 2 6-15,0 2 2 0,0-1-2 16,0 2-2-16,0 0-5 0,0 0-5 15,0 8-2-15,0 3 5 0,2 2-1 16,1 4 1-16,0 3 6 0,2 4-13 16,1 3-1-16,-2 1 6 0,0 0-5 0,-4 0-5 15,0-2 3-15,-10-2-3 16,-2-3 5-16,-4-4-2 0,2-4-13 15,0-4 8-15,5-4-2 0,0-4 2 16,6-1 11-16,0 0 3 0,3-9 3 0,0-3-3 16,1-1 1-16,9-2 4 0,0 1 0 15,6 0-3-15,-1 1 3 0,6 1-1 16,0-3-3-16,2 1 2 0,1-1-1 15,2-2 1-15,5-1 2 0,3-2-2 16,2-2 13-16,1-5-9 0,-1 0 1 0,-4-2-3 16,-5 0 5-16,-4 0 20 0,-8-1-15 15,-4 0-9-15,-9 1-2 16,-2 5 2-16,-2 4 0 0,-13 4-3 15,-4 5 7-15,-3 6-6 0,-4 3 1 16,0 2-3-16,4 0-1 0,-1 10 5 0,6 3-1 16,1 4-2-16,4 5 0 0,1 1-3 15,5 5-1-15,4 2 0 0,2 2 1 16,0 1 0-16,13-1-7 0,5-1-9 15,7-4-1-15,11-4-13 0,10-4-29 16,8-6 19-16,2-4-38 0,-1-4-238 0</inkml:trace>
  <inkml:trace contextRef="#ctx0" brushRef="#br1" timeOffset="76084.02">22354 9849 92 0,'2'-7'161'0,"1"0"-80"16,-1-1-36-16,-2 0 15 0,0 1-11 0,0 1-9 15,0 2-6-15,0 2-8 0,0 1-3 16,0 1-5-16,0 0-3 0,0 0-13 15,0 1-1-15,0 8 1 0,0 2 3 16,0 6-2-16,0 2 0 0,0 2 0 16,0 0-3-16,0 0 9 0,-2-1-6 0,2 0-1 15,0-1-2-15,0 0 0 16,2-2 2-16,1-3-2 0,1-2-1 15,3-3-2-15,0-3-2 0,1-3-10 16,1-2-13-16,-2-1-2 0,0-1-14 0,-1-5-10 16,-2-4-9-16,-4-3-32 0,0-3-72 15</inkml:trace>
  <inkml:trace contextRef="#ctx0" brushRef="#br1" timeOffset="76391.03">22319 9710 67 0,'-3'-10'250'0,"-1"1"-201"15,4 4 19-15,0 2-35 16,0-1-5-16,5 2-5 0,3 2-5 15,3 0-12-15,1 1-4 0,5 10-2 0,0 2 2 16,2 3-1-16,3-1-1 0,-2 5 1 16,0-2 0-16,-2 3-2 0,3 2 0 15,-3 0 1-15,-2 3 1 0,-1 0-2 16,-4 0 0-16,-2 2 2 0,-1-3-2 15,-5-2-1-15,-3-1 3 0,0-4-2 0,0-4 1 16,-4-2 1-16,-4-3-2 0,-3-3 5 16,0-1-1-16,-1 0 2 0,-1-2 0 15,1-2 6-15,1 0-2 16,0 0-4-16,0-1-1 0,5 0 1 15,0 0-4-15,4 0-1 0,-1 0-1 0,3 0-4 16,0 3-16-16,0 2-11 0,3 2-15 16,4-1-12-16,0 1-55 0,0-4-166 15</inkml:trace>
  <inkml:trace contextRef="#ctx0" brushRef="#br1" timeOffset="77377.09">22787 10023 102 0,'0'-1'41'0,"0"-1"14"15,0 1-13-15,0 1-15 0,0-2 13 16,0 1-8-16,0 1-17 0,0-2-4 16,0 2 1-16,0 0-1 0,0 0-6 15,0 0-5-15,0 0 1 0,0 0-1 16,0 0 0-16,0 0 0 0,-2 0 2 15,2-1 6-15,0 0 9 0,0 1 4 16,-1-1 2-16,1 0-15 0,-3 0-3 16,1 0-1-16,2 1 1 0,-3 0 1 15,3-2-6-15,0 2 0 0,0-1 2 0,0 1 2 16,0 0-3-16,0 0-1 0,0 0 1 15,0 0 1-15,0 0 2 0,0 0 1 16,0-1 2-16,0-1 7 0,0-1-14 16,0 0 1-16,-2 1 3 0,1 0-1 15,-2 0-2-15,1 0-1 0,1 1 1 16,1 1 0-16,0 0 0 0,0-2-2 15,0 2 1-15,0 0 1 0,0 0 0 16,0 0-2-16,0 0 0 0,0 0 4 16,-3 0 1-16,1-4-4 0,1 4 0 0,-1-1 1 15,2 1 0-15,-2 0 1 0,1 0 0 16,1-2 0-16,0 2 1 0,-2-1-2 15,2 0 1-15,0 1 0 0,0 0 1 16,0 0-4-16,-1 0 1 0,-1 0 0 16,1 0-3-16,-1 0 1 0,2 0 2 0,0 0-1 15,0 0-3-15,0 1 2 16,0 1 3-16,0 0 0 0,0 2-2 15,0 1 0-15,0 0 2 0,-1 2-1 16,1 1 1-16,-2 3 1 0,2 0 0 16,-2 0 1-16,2 3-1 0,0-1 1 0,0-1-2 15,0 0 6-15,4-3-3 0,0-3-4 16,4-5 4-16,3-1 1 0,0 0-1 15,4-1-3-15,2-9 3 0,3-4-2 16,2-3-2-16,0-3 0 0,-2 0 0 16,-1-2 1-16,-7 1 0 0,-4 3-2 0,-2 3 3 15,-6 2 0-15,0 2-1 16,0 3-1-16,-2 3 2 0,-2 3 2 15,1 2-3-15,-2 0 1 0,2 0 0 16,0 4-1-16,3 5-3 0,0 2 0 0,0 0 2 16,3 2 0-16,8-2-1 0,-2-2 1 15,3 0 0-15,5-3 2 0,-3-3-2 16,4 2 0-16,3-5 2 0,2 0 0 15,4-5-3-15,4-4 2 0,3-5 0 16,-2-2-1-16,-1-1-2 0,-4-1 2 0,-12-1 1 16,-5 4 0-16,-9-1 1 0,-1 4 0 15,-6 1 1-15,-8 5 0 16,-3 4-2-16,-5 2 2 0,1 0 1 15,-3 5 1-15,1 5-3 0,1 1-2 0,7 3 6 16,2 2 1-16,7 1-2 0,2 1-5 16,4 2 1-16,6 3-1 0,6-3-1 15,7 1 0-15,4-1-1 0,5-3-9 16,6 0-11-16,5-2-3 0,6 0 14 15,0-3-17-15,-2-6-65 0,-4-4-42 0</inkml:trace>
  <inkml:trace contextRef="#ctx0" brushRef="#br1" timeOffset="78195.14">22088 10553 76 0,'-3'0'27'0,"3"0"89"16,0 0-61-16,0-3-11 0,0-2 1 15,0-1-19-15,4 2-1 0,4-2-5 16,0-1-6-16,3 2 6 0,4-3-8 0,4-1 5 16,1-2 3-16,5 0-6 0,-1-2 1 15,1-2 0-15,2 3 1 0,-4-1 1 16,-3 2-9-16,-4 2 1 0,-1 1-1 15,-6 4-5-15,-4 2-3 0,-3 2-1 16,-2 0-1-16,0 0-10 0,0 1-10 0,0 6-2 16,-7 1-24-16,0 0-15 15,-3 1-34-15,-1-5-113 0</inkml:trace>
  <inkml:trace contextRef="#ctx0" brushRef="#br1" timeOffset="78632.16">22258 10492 315 0,'-3'4'40'0,"0"2"12"16,0 2 3-16,-2 3-22 0,4 2 11 15,-4 1-12-15,0 1-17 0,2 1-2 16,0 2-2-16,2-3-6 0,1-1-4 0,0-3-1 16,9-2 0-16,5-2 1 15,3-5-1-15,5-1-4 0,2-1-7 16,4-2-3-16,-1-6-2 0,1-1-5 15,-2 0 4-15,-3 0 11 0,-3 0 3 0,-3-2-1 16,-4 1 4-16,-4 0 2 0,-4 1 1 16,-4 0 0-16,-1 1 6 0,0 0 2 15,-1 2-2-15,-7 1 0 0,-4 3-3 16,-1 2 4-16,-1 0 1 0,2 1-6 15,1 7 2-15,5 2-3 0,1 2-1 0,4 0-5 16,1 2 2-16,1-2 0 0,7 2-1 16,3-2 1-16,1-3-4 15,1-2-4-15,4-4-2 0,1-3 1 16,4 0 3-16,0-2 7 0,1-9 0 0,-1-2-2 15,-4-3 3-15,-1-1 1 0,-3-2 2 16,-3 1 8-16,-3 0 0 0,-7 1 1 16,-1 2 8-16,-3 0-14 0,-6 2-2 15,-2 1-6-15,-3 2 0 0,0 2 1 16,0 3-2-16,5 3-11 0,3 2-9 0,4 0-5 15,2 8-20-15,0 6-20 0,10-1-42 16,0-2-210-16</inkml:trace>
  <inkml:trace contextRef="#ctx0" brushRef="#br1" timeOffset="79117.19">23043 10391 172 0,'0'-2'83'0,"0"2"-22"15,0 0 11-15,-3 0-45 0,1 2-12 16,-1 6 2-16,0 7-5 0,-2 2-6 16,4 2-3-16,-1 3-3 0,1-2 0 15,-1 2 1-15,2-1 1 0,0-2 0 16,0 1-1-16,0-8 18 0,0-4-12 15,0-5 1-15,3-3 2 0,3 0 5 16,4 0 2-16,2-5-6 0,2-4-8 16,3 0-2-16,0 0 1 0,-1 1 1 0,4 1-1 15,-6 2-2-15,-2 0 4 0,-1 5-1 16,-5-1-1-16,-1 1-1 0,-2 0 0 15,0 0-1-15,0 0-3 0,3 0-3 16,0 5-9-16,2 0-18 0,3 0-13 16,0 0-38-16,3-1-61 0</inkml:trace>
  <inkml:trace contextRef="#ctx0" brushRef="#br1" timeOffset="79443.2">23405 10502 279 0,'0'-11'63'0,"0"1"14"0,-6 1-23 15,0-2-23-15,0 5 7 0,-3-1-14 16,1 5-3-16,-1-1-8 0,-1 3-4 15,1 0 0-15,3 0-6 0,0 9-1 16,1 2-1-16,2 3 0 0,3 1 1 0,0 2-2 16,0 0-2-16,6-2 2 15,2-2 2-15,1 1-4 0,2-6 1 16,1-2 1-16,2-4-1 0,0-2 0 15,0 0 1-15,0-1 0 0,-2-8 1 0,1-2-1 16,-4-4-2-16,1-1 4 0,-6 2 2 16,-2-1-3-16,-2 2 2 0,-2 2 0 15,-6-1 1-15,-2 2-3 0,-1-4-1 16,0 5 1-16,3 0-1 0,3 5-1 15,1 0 1-15,2 4-1 0,2 0-4 0,0 0-20 16,0 7 3-16,0 3-5 0,8-1-13 16,-2 2-13-16,3 0-29 15,-1-3-65-15,0-3-90 0</inkml:trace>
  <inkml:trace contextRef="#ctx0" brushRef="#br1" timeOffset="79805.23">23691 10472 179 0,'0'-2'39'0,"0"0"10"16,-6 0-12-16,1 2-16 0,0-3 19 0,-1 1-9 16,0 0-11-16,-2 1-2 15,-1 0 1-15,1-1 6 0,-3 2 3 16,2 0-4-16,-7 0 2 0,4 0-3 0,-2 0 0 15,-1 4-2-15,-1 3-3 0,1 3-1 16,1 2-3-16,3 2-6 0,5-2 0 16,4-1-3-16,2-1-5 0,0 0 0 15,6-1 0-15,7 0 0 0,1-6 1 16,4-2-1-16,4-1-1 0,1 0-5 0,-1-6-8 15,-2-1-1-15,-3 0-4 0,-5 0 4 16,-1 3 0-16,-3-1 3 0,-5 2 3 16,-1-1 3-16,-1 2 1 15,-1 2 5-15,0 0-4 0,0 0-1 0,0 0-16 16,0 6 2-16,0 1-7 0,0 1-7 15,0-1-33-15,2 1-16 0,2 0-17 16,4 0-32-16,1 0 62 0</inkml:trace>
  <inkml:trace contextRef="#ctx0" brushRef="#br1" timeOffset="80212.25">23785 10607 8 0,'25'0'34'0,"-3"0"-53"0,-2 0 45 0,-1-6-13 16,-4-3 50-16,1-2 10 0,-6-3-16 15,0 0 7-15,-4-2-9 0,-4-1-6 16,-2 2-16-16,0 2-9 0,0 0-8 16,-8 2 4-16,2 3-4 0,-2 0-5 15,-3 4-6-15,3 2 6 0,-1 2-5 16,0 0-1-16,2 0-3 0,3 7-2 15,1 1 1-15,-2 4-2 0,5-1 0 16,0 1 1-16,0-1 0 0,0 1 1 16,0 0-5-16,0-3 0 0,5 2 1 0,1-4 1 15,2-2 0-15,2-5 2 0,0 0 2 16,2-2-2-16,2-8 0 0,5-3 2 15,-1-4-1-15,2-2 0 16,5-2 0-16,2-5 1 0,1 0 3 0,-1-4-3 16,-5 4-1-16,-5-1 1 0,-4-1-1 15,-6 0 0-15,-2-1-2 0,-2-1 2 16,-3 2 0-16,0 6-2 0,0 4 1 15,-6 8 2-15,1 5 1 0,-1 5 11 16,-2 1-2-16,-3 7-3 0,2 6 5 0,-3 4 2 16,-2 5-4-16,0 3-3 0,0 3 0 15,0 2 0-15,3 0-2 0,3-1-3 16,7 0 1-16,1-4-3 0,4-4-2 15,13-5 2-15,4-5-1 0,5-4 2 16,7-4-4-16,10-3-4 0,10-1-12 0,6 0-21 16,6 0-41-16,-3 0-70 15</inkml:trace>
  <inkml:trace contextRef="#ctx0" brushRef="#br1" timeOffset="84129.48">12736 5651 29 0,'0'0'24'0,"0"0"-7"16,0 0 1-16,0 0-10 0,0 0-1 15,0 0 1-15,0 0-5 0,2 0 60 16,-2-1-39-16,0-1 3 0,0 0-1 16,0 0-13-16,0 1-2 0,0 0-4 15,0-2-5-15,0 1 0 0,0 1-1 16,0 0 0-16,0 0-1 0,-2 1 0 0,2-1 1 15,0 1 2-15,0 0-5 0,0-1 9 16,-2 1 3-16,2 0 0 0,0 0-2 16,0 0 4-16,0-2 8 0,0 2-2 15,0-1-3-15,0 0 2 0,0 1-2 16,0 0-4-16,0 0-6 0,0 0-1 15,0 0-2-15,0 0-4 0,0 0-2 16,4 0 3-16,-1 0 2 0,0 0-1 16,0 0-15-16,3 0-8 0,0 4-5 15,-1-2-17-15,0 1-47 0,-1-2-66 0</inkml:trace>
  <inkml:trace contextRef="#ctx0" brushRef="#br1" timeOffset="84436.5">12838 5644 81 0,'0'0'107'16,"0"0"-40"-16,0 0-15 0,0 0-13 0,0-1-12 15,0 1-12-15,0-1-14 0,0 1 0 16,0-1 0-16,0 0-1 15,2 0-1-15,-1 1 2 0,1-1 0 16,1 1-1-16,0 0 0 0,-1 0-1 0,1 0-1 16,-2 0-5-16,3 0-12 0,2 0-26 15,-2 1-28-15,1-1-56 0</inkml:trace>
  <inkml:trace contextRef="#ctx0" brushRef="#br1" timeOffset="84697.51">12838 5644 42 0,'89'24'46'0,"-89"-24"62"0,0 0-42 16,0 0-5-16,0 0-13 0,-2 0-11 15,2 0-11-15,0 0-5 0,0-1-6 16,0 0 3-16,0 1 0 0,0 0-12 0,0 0-3 16,0 0-2-16,0-1-2 0,0 0-2 15,0 1 1-15,2 0-3 0,1 0-15 16,1 0-6-16,1 2-19 15,0 0-29-15,-2-1-61 0</inkml:trace>
  <inkml:trace contextRef="#ctx0" brushRef="#br1" timeOffset="84949.53">13041 5675 37 0,'0'-3'133'0,"0"1"-77"16,0 2 1-16,0-2-19 0,-3 2-11 15,2-1-15-15,1 1-7 0,0 0-6 16,0 0 0-16,0 0-11 0,0 1-18 0,0 3-19 15,0-1-13-15,4-2-5 0,0 1-6 16,2 0 3-16</inkml:trace>
  <inkml:trace contextRef="#ctx0" brushRef="#br1" timeOffset="85229.54">13144 5722 104 0,'0'-1'94'15,"0"-1"-22"-15,0 2-17 0,0-2-21 16,-3 2-5-16,0 0-9 0,3-1-7 15,-4-1-5-15,4 0 1 0,-1 2-5 16,1 0-4-16,0 0 0 0,0 0-1 16,0 0 2-16,0 0-9 0,0 0-2 15,1 0-12-15,4 0-16 0,-2 0-23 0,2 0-34 16,-2 3-50-16</inkml:trace>
  <inkml:trace contextRef="#ctx0" brushRef="#br1" timeOffset="85472.56">13252 5737 138 0,'0'-1'78'0,"0"0"-11"0,0-1-15 16,0 1-15-16,0 1-13 0,0 0-8 16,0-2-12-16,0 2-1 0,0 0-4 0,0 0-2 15,0 0-4-15,5 0-13 0,-5 0-9 16,5 0-20-16,-4 0-23 15,5 0-37-15</inkml:trace>
  <inkml:trace contextRef="#ctx0" brushRef="#br1" timeOffset="85722.57">13252 5737 101 0,'89'6'75'15,"-89"-9"-5"-15,0 0-23 0,3-2-7 0,-2 2-5 16,1 0-1-16,1 1-20 0,0 1-1 16,-1 1-5-16,-1 0-2 0,1 0-2 15,-1 0-5-15,-1 0 0 0,0 0 2 16,2 0-5-16,-2 0-14 0,1 2-13 15,-1 2-19-15,2-1-46 0,-1 0-75 0</inkml:trace>
  <inkml:trace contextRef="#ctx0" brushRef="#br1" timeOffset="85944.58">13431 5765 101 0,'0'-2'70'0,"0"0"12"15,0 0-26-15,0 1-15 0,0-1-4 0,0 1-11 16,0 0-8-16,0 0-2 0,0 1-10 16,0-1-3-16,0 1-4 0,0 0-5 15,0 0-1-15,0 0-13 0,0 3-13 16,3-2-8-16,0 1-15 0,1-1-23 15,0-1-31-15</inkml:trace>
  <inkml:trace contextRef="#ctx0" brushRef="#br1" timeOffset="86146.59">13431 5765 79 0,'65'-15'75'0,"-64"13"9"0,1 1-24 16,-2-2-12-16,0 2-8 0,0 1-12 15,1-1-6-15,1 0-11 0,-2 1 9 16,0 0-11-16,0 0-6 0,0 0-6 15,1 0-6-15,1 0 10 0,-2 0-6 16,3 4-14-16,2 1-14 0,-2-2-27 16,3 0-36-16,3 0-30 0,1-3 57 15,-4 2 18-15</inkml:trace>
  <inkml:trace contextRef="#ctx0" brushRef="#br1" timeOffset="86284.6">13570 5769 42 0,'0'0'76'0,"0"0"-7"0,0 0-15 0,0-1-13 15,0 0 4-15,3-2-9 0,0 2-20 0,0-1-8 16,1 2-8-16,-3 0 2 15,1 0-3-15,-1 0 1 0,1 0-10 16,1 2-29-16,-2 3-28 0,1-2-37 16,1-1-24-16</inkml:trace>
  <inkml:trace contextRef="#ctx0" brushRef="#br1" timeOffset="86553.62">13680 5794 52 0,'0'0'83'0,"0"0"-26"0,-1 0 2 16,-2 0-10-16,-2-2-2 0,3 1-9 0,-2-2-9 15,2 3-9-15,1-2 1 16,1 2-8-16,0 0-5 0,0 0-8 15,0 0-3-15,0 0 2 0,1 0 1 16,4 1-6-16,-1 3-26 0,1-3-15 16,0 1-15-16,-1 1-3 0,0-1-8 0,-1 0-11 15,0-1 43-15,-3 0 25 0,1 0 18 16,-1 0-2-16,0-1 16 0,0 0 22 15,0 0 31-15,0 0-20 0,0 0-11 16,0-2-3-16,-1 0-2 0,-1 2-4 16,-1-2-12-16,2 2-4 0,-1 0-9 0,2 0-5 15,0 0-7-15,0 0-36 0,0 0-85 16</inkml:trace>
  <inkml:trace contextRef="#ctx0" brushRef="#br1" timeOffset="88404.72">13716 5776 42 0,'0'0'60'0,"0"0"-5"16,0 0-14-16,0 0-7 15,-2-2-5-15,1 2-8 0,1-1-6 0,-2 0-3 16,1 0-5-16,-1 0 2 15,2-1-2-15,0 1-1 0,0 0 2 0,0 0-3 16,-1-1 2-16,-1 0-4 0,0 0 5 16,1 2 1-16,1-1 2 0,0 0-6 15,-2 1 4-15,2-2-3 0,-1 2-3 16,1-1-1-16,0 1-3 0,0-1 3 15,-2 1-3-15,2 0 2 0,0-1-3 16,0 1-1-16,0-1-2 0,0 0 1 0,0 0 4 16,0-1 0-16,5 0 0 0,-5-2 1 15,3 0 0-15,0 0 1 0,-1 0-1 16,-1-2-1-16,-1 4 1 0,2-2 0 15,-2-1-1-15,1 2 0 0,1-1 0 16,1 2 0-16,-1-3 0 0,-1 1-1 16,4 3 1-16,-4-4 0 0,4 2 0 15,-2-2-1-15,2 1 2 0,-2-1 0 16,1 2-2-16,1-1 1 0,-3 0 1 0,2 1 1 15,-1-2-2-15,0 1 0 0,-1 1 1 16,1 1 1-16,-1 1-1 0,-2-3-1 16,1 1-1-16,-1 0 2 0,3-1-2 15,-1 0 3-15,-1 1-4 0,3-2 2 16,-3 1 0-16,2 2 0 0,2-2 1 15,-1 2 0-15,0-2-2 0,0 2 2 16,-2 1 2-16,2-2-1 0,-2 1-1 16,3 0-1-16,-4-1 3 0,1 2-1 15,-1-2 1-15,1-1-2 0,-1 0 7 0,1 0-6 16,1 1 0-16,-1-1-1 0,-2 1 1 15,0 1 0-15,3-2-2 0,0 3-1 16,-2-1 1-16,4 1 0 0,-2 1-1 16,3 0 0-16,0 0 2 0,1 0 0 15,0 0-3-15,0 0 2 0,-4 0 1 0,0 0 0 16,0 0-2-16,-1 0 0 15,2 0 2-15,-1 0 1 0,2 0-2 16,1-2 0-16,-4-2 3 0,2 0-1 16,-2 0-1-16,-1 1 2 0,1 2 4 0,-2-2-4 15,2 3-2-15,-1-2-1 0,2 1 0 16,0 1 0-16,-1 0 1 0,-1 0-4 15,2 0 2-15,-3 0-1 0,2 0-3 16,0 0-3-16,1 0-1 0,-3 1-9 16,0 4-15-16,0-1-38 0,0 1-117 15</inkml:trace>
  <inkml:trace contextRef="#ctx0" brushRef="#br1" timeOffset="89363.78">13939 5574 103 0,'0'0'62'0,"0"0"10"0,0 0-18 16,0 0-4-16,0 0-16 0,0 0-7 15,0 0-15-15,2 0-4 0,1 0-1 0,-2 0 2 16,1 0-4-16,1 3-2 0,-1 0-2 15,-1-1 0-15,-1-1 1 0,3 1-2 16,0-1 0-16,0-1 2 16,2 1-1-16,1-1-7 0,-1 0-9 0,3 1-3 15,-2-1-15-15,0 1-25 0,2-1-54 16,-2 0-60-16</inkml:trace>
  <inkml:trace contextRef="#ctx0" brushRef="#br1" timeOffset="89577.79">14113 5582 128 0,'0'0'77'0,"0"0"-22"0,-3 0 3 0,1 0-30 16,2 0 1-16,0 0-15 15,0 0-10-15,0 0-9 0,0 1 6 16,0 3-1-16,0 1 0 0,0-1-11 0,6 1-18 16,-1 0-25-16,0-1-43 0,-1-2-41 15</inkml:trace>
  <inkml:trace contextRef="#ctx0" brushRef="#br1" timeOffset="89802.8">14274 5619 129 0,'0'0'65'0,"0"0"0"0,0 0-15 15,0-1-14-15,0 1-1 0,0-2-14 16,0 1-10-16,0 0-7 0,0 1 0 15,0 0-6-15,0 0-4 0,0 0 2 16,0 0-8-16,3 4-16 0,2 0-29 0,-1-2-46 16,1-2-64-16</inkml:trace>
  <inkml:trace contextRef="#ctx0" brushRef="#br1" timeOffset="90015.82">14383 5610 102 0,'3'-4'54'15,"-3"2"9"-15,1-1-5 0,1 2-14 0,-2-1-7 16,0 2-6-16,0-1-14 16,1 1-10-16,-1 0 1 0,0 0 0 15,0 0-8-15,0 0-2 0,0 0 0 16,0 2 1-16,0 2-8 0,0 0-13 0,0 0-23 15,5 0-14-15,3-1-46 0,-1 0-78 16</inkml:trace>
  <inkml:trace contextRef="#ctx0" brushRef="#br1" timeOffset="90197.83">14508 5636 96 0,'0'0'121'0,"0"-2"-77"16,0 1 10-16,0 1-24 0,0-1-4 15,0 1-8-15,0 0-14 0,0 0-5 16,0 0-2-16,2 0 0 0,2 0-12 16,2 2-29-16,-1 2-37 0,0-3-75 15</inkml:trace>
  <inkml:trace contextRef="#ctx0" brushRef="#br1" timeOffset="90369.84">14598 5652 7 0,'0'0'158'0,"0"0"-114"0,0 0 7 16,2 0-12-16,-1-2-7 0,4 2-19 16,-2 0-10-16,-2 0-4 0,3 0-5 15,-1 0-19-15,-2 1-31 0,1 2-54 0</inkml:trace>
  <inkml:trace contextRef="#ctx0" brushRef="#br1" timeOffset="90553.85">14598 5652 83 0,'60'20'49'15,"-56"-20"4"-15,-3 0 5 0,4 0-12 16,-2 0-21-16,2 0-16 0,-2-1 1 16,0 0-3-16,0 1-3 0,0 0-3 0,-2 0-2 15,3 0 0-15,-1 0-4 0,-3 0-8 16,3 4-17-16,0-2-24 0,-2 0-17 15,3 0 2-15,-3-1 9 0</inkml:trace>
  <inkml:trace contextRef="#ctx0" brushRef="#br1" timeOffset="90680.85">14731 5683 36 0,'3'0'48'0,"-3"0"8"0,4 0-11 16,-3 0-4-16,1 0-6 0,-2 0-15 15,1 0-4-15,-1 0-4 0,2 0-9 16,-1 0-1-16,1 0 0 0,2 0-1 0,0 0 0 16,0 0-1-16,1 0-4 0,1 0-25 15,0 3-16-15,0-2 9 0,1 2-62 16</inkml:trace>
  <inkml:trace contextRef="#ctx0" brushRef="#br1" timeOffset="90821.86">14731 5683 96 0,'76'22'72'0,"-74"-22"-14"15,-1 0-17-15,1-1-5 16,0 0-5-16,1-3-14 0,0 3-8 15,1 1 0-15,-2-1-4 0,3 1-6 0,-4 0-2 16,1 0-7-16,-1 0-16 0,1 2-7 16,-1 4-32-16,2-2-52 0,1-1-2 15</inkml:trace>
  <inkml:trace contextRef="#ctx0" brushRef="#br1" timeOffset="91085.88">14876 5722 24 0,'1'0'52'0,"1"0"-6"16,-1 0 21-16,1 0-16 16,-1-1-16-16,-1 1-12 0,5 0-12 15,-2 0-2-15,2-2-7 0,1 2-1 16,-1 0-2-16,-1 0 4 0,-1 0-5 15,2 0 1-15,-2 0-2 0,0 0-1 0,0 0-23 16,-3 0 12-16,3 0 9 0,4 0 3 16,-1 3 2-16,0-2 33 0,-3-1-32 15,-3 1 2-15,2-1-2 0,-2 0 21 16,0 0-3-16,0 0 4 0,1 0 7 15,-1 0 1-15,0 0-4 0,0 0-11 0,0 0-5 16,0 0 0-16,0 0-6 16,0 0-1-16,0 0-6 0,0 0-3 15,0 2 2-15,0 0-4 0,0 0-18 16,3 2-25-16,0-3-50 0,2-1-121 0</inkml:trace>
  <inkml:trace contextRef="#ctx0" brushRef="#br1" timeOffset="92129.93">14961 5688 29 0,'1'-2'25'16,"1"-1"7"-16,-2-1 4 0,1 1-4 15,-1 2-4-15,2-2-2 0,-2 1-2 16,3-1-5-16,-1-1 3 0,-1 2-7 0,1-2 1 16,1 1-9-16,0 1-2 0,-2 0-1 15,3-2-3-15,-3 2 3 0,1-1-1 16,-1-1 2-16,1 1-2 0,2 1 3 15,1-2 2-15,0 1 1 0,-2-1 2 16,1 1 3-16,1-1-5 0,1 1 1 16,-3 0 0-16,1 1-2 0,-1-1-2 15,0 0-3-15,0 0 0 0,-2 0-2 16,3 1 2-16,-3-2 0 0,2 1-3 15,-1 0 0-15,-1 0 0 0,2-2 3 0,-1 0-1 16,-1 1 1-16,3 2 4 0,-3-2-3 16,5 1 1-16,-1-1-1 0,0 0-2 15,-1 0 5-15,2-1-3 0,-2 3-2 16,0-1 2-16,1 2 0 0,0-1-2 15,-2 1 0-15,1-1-1 0,-1-1 3 0,2 3-4 16,-5-2 1-16,3 0 1 16,0 2 1-16,-3-2-3 0,3 0 0 15,-1 0 1-15,1 0 1 0,0 0-2 16,-1 1-1-16,1-1 2 0,-2 1 2 0,1 1-2 15,1 0-1-15,-2 0 1 0,1 0 0 16,-2 0-2-16,2 0 0 0,-1 0 1 16,1 0 0-16,-1 0 0 0,-1 0-1 15,0 0 2-15,2 0 0 0,1 0-1 16,-2 0-1-16,1 0 1 0,0 0-2 0,1 1-9 15,-3 1-5-15,1 3-13 0,-1-2-30 16,0 0-82-16</inkml:trace>
  <inkml:trace contextRef="#ctx0" brushRef="#br1" timeOffset="92721.97">15186 5521 67 0,'6'0'147'0,"-2"-2"-115"16,4 0 11-16,-2 0-31 0,2 2-6 15,-2 0 2-15,1 0-9 0,-1 0-10 16,-2 0-55-16,-1 3-81 0</inkml:trace>
  <inkml:trace contextRef="#ctx0" brushRef="#br1" timeOffset="92897.98">15336 5541 170 0,'3'0'64'0,"0"0"-5"0,2-2-20 15,-1-1-3-15,-2 2-8 0,-2 0-16 16,3 1-9-16,-1 0-3 0,1 0-2 15,1 2-19-15,-2 1-53 0,-2 1-105 16</inkml:trace>
  <inkml:trace contextRef="#ctx0" brushRef="#br1" timeOffset="93054.99">15458 5564 143 0,'2'-3'37'0,"1"2"-1"16,-1 0-20-16,-1-1-4 0,2 1-8 15,0 1-8-15,-1 0-48 0,-1 0-51 0</inkml:trace>
  <inkml:trace contextRef="#ctx0" brushRef="#br1" timeOffset="93795.03">15458 5564 117 0,'90'6'64'0,"-88"-7"9"0,-2-3-23 15,1 3-18-15,1-1-8 0,0 1-12 16,-1-1-6-16,4 2-2 0,-2 0-4 0,0 0 0 15,3 0-1-15,-1 0-6 0,-4 0-3 16,6 0-3-16,-1 2-8 16,3-1-24-16,0 1-16 0,4-1 39 15,-2 2-64-15,-1-2 47 0,-2-1 12 0,-2 1 5 16,-1-1 22-16,-3 0 9 0,1 0 16 15,-3 0 19-15,0 0 31 0,0 0-9 16,0 0-20-16,0 0-8 0,0-2-8 16,0-1-13-16,0 2-2 0,0-1 1 15,1 0-3-15,-1 1-4 0,2-1-3 0,-1 0-4 16,1 2 0-16,-1 0-3 0,4 0 0 15,-2 0 0-15,2 0 1 0,-4 0-1 16,4 1-2-16,-3 4-4 16,2-3-7-16,-1 0-5 0,2 2 1 0,-3-2 3 15,1-1 4-15,-2 1 5 0,1-2 3 16,1 0 3-16,-3 0 1 0,3 0 4 15,-3 0 9-15,2 0-2 0,-1 0-3 16,-1 0 1-16,0 0 4 0,2 0-1 16,-1 0-7-16,1 0-7 0,-1 0-1 15,2 0 2-15,1 0-1 0,-1 3-5 0,1-1-3 16,1 1-8-16,-2 0-1 0,5-1-3 15,-2 1 16-15,-3 0-41 0,2-1 2 16,-2-1 2-16,-2-1 34 16,1 1 10-16,1-1 2 0,-1 0 12 0,-1 0 4 15,1 0 12-15,-1 0 6 0,-1 0-10 16,0 0 1-16,0 0-5 0,2 0-4 15,-2 0-4-15,0 0-4 0,1 0-7 16,1 0-6-16,3 0-1 0,-4 0 1 16,4 0 0-16,-1 0-4 0,3 0-12 0,0 0 0 15,3 2 6-15,-3-1-4 0,1 0-15 16,-3-1 17-16,-2 2-5 0,0-1 15 15,0 1 0-15,-3 0 0 0,2 0 5 16,-2-2-2-16,3 0 2 0,-3 0 17 16,0 0 18-16,0 0-3 0,0 0-13 15,0 0 0-15,0 0 1 0,0 0 1 16,0 0-10-16,0 0-5 0,0 0-2 15,1-2-5-15,-1 2-3 0,0 0 1 16,2 0-1-16,-1 0-2 0,-1 0-7 0,3 2-7 16,-3 2-4-16,5 0-24 0,-3 1-36 15,-2-2-52-15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05T09:22:27.93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13767 5781 4 0,'0'0'11'0,"0"0"3"0,0 0 2 0,0 0 3 15,0 0-5-15,0 0 4 0,0 0 1 16,0 0-10-16,0 0-1 0,0 0 4 15,0 0-1-15,0 0 1 0,0 0-3 16,0 0-2-16,0 0-2 0,0 0 0 16,0 0 0-16,0 0-5 0,-2 0 3 15,2 0 0-15,0 0 0 0,0 0 1 16,0 0 4-16,0 0-3 0,0 0 3 15,0 0-2-15,0 0-1 0,0 0 1 16,0 0 0-16,0 0 1 0,-1 0-1 16,-1 0-6-16,1 0-1 0,1 0 2 0,-2 0-2 15,2 0 1-15,-1 2 0 0,-2-1 0 16,3 2 0-16,0-2 0 0,-2 1 1 15,2-1-1-15,0-1-1 0,0 0 2 16,0 0 2-16,0 0 2 0,0 0 8 16,0 0 3-16,0 0-11 0,0 0-2 15,0-3 3-15,5-2 2 0,2-1-2 16,1-2 0-16,2 0 2 0,2-2 5 15,5-1-5-15,2 1 1 0,1-1 3 16,-2-2 1-16,4 1-4 0,-3-1 1 0,-1 2 2 16,-1 0-2-16,-3-1-3 0,0 4 0 15,-3 0 0-15,-3 1-4 0,-2 2 2 16,-1-1-3-16,-1 3 3 0,-1-1-3 15,-1-1-1-15,0 4 0 0,-2 0 3 16,0 0-2-16,0 1 1 0,0 0-3 0,0 0 1 16,-4 0-1-16,0 2-6 15,-1 4-8-15,0 0-3 0,-1 0-10 16,2 2-13-16,-3-1-19 0,1 1-37 15,0-4-44-15</inkml:trace>
  <inkml:trace contextRef="#ctx0" brushRef="#br0" timeOffset="561.03">13697 5916 62 0,'0'0'47'0,"0"0"-12"0,0-3-9 15,5-2 2-15,6-2 3 16,1-3-5-16,5 0-3 0,3-3-1 0,-1 1 3 16,3-1-5-16,-2-2-1 15,0 1-3-15,0 2-4 0,-3 0-3 0,0 3 1 16,-4 0-2-16,-1 0 0 0,0 1-1 15,-2 1 0-15,-1 0-4 0,0 3-1 16,-2 1-1-16,2 1-1 0,-3 0 1 16,-3 1-1-16,2 1 0 0,-2 0-1 15,0 0-1-15,0 0-10 0,-1 1-8 0,-2 4-1 16,0 0-14-16,0-1-6 15,0 4 2-15,-5-3-25 0,-1 1-17 0,0-2 1 16</inkml:trace>
  <inkml:trace contextRef="#ctx0" brushRef="#br0" timeOffset="955.05">13829 5926 66 0,'8'-5'36'0,"3"-1"8"0,4-1-3 16,-1-4-7-16,2 1 10 15,1-1-4-15,-2-1-12 0,1 2-5 0,2 0-7 16,-4-1-4-16,5 1-6 0,-5 1-2 0,0 0 0 16,-3 3 0-16,-4 1-4 15,0 2 0-15,-4 2 1 0,-2 1 0 16,1 0-3-16,-2 0-11 0,0 0-13 15,1 3-9-15,-1 1-14 0,0 1-17 16,0-2-30-16,-3 1-21 0</inkml:trace>
  <inkml:trace contextRef="#ctx0" brushRef="#br0" timeOffset="1168.06">13961 5963 1 0,'12'0'65'0,"5"-1"20"0,-3-5-26 0,5-3 4 16,1 0-24-16,0-3-10 0,3 4-2 16,1-2-21-16,0 0-2 0,0 2 0 15,-4 0-4-15,-3 1-1 0,-3 2-4 16,-3 0-32-16,0 0-61 0,-7-2-91 15</inkml:trace>
  <inkml:trace contextRef="#ctx0" brushRef="#br0" timeOffset="2287.13">14917 5786 21 0,'0'0'14'0,"0"0"-6"0,0 0 11 15,0 0 3-15,0 0 3 0,0 0-1 0,0 0 8 16,0 0-9-16,0 0-13 0,0 0 5 16,0 0-2-16,0 0 2 0,0 0-7 15,0-1 1-15,0 1 1 0,0 0-3 16,0-1 3-16,0 0-2 0,0 0 2 15,0-2-3-15,0 1 2 0,0 0 0 16,0-1 2-16,0 1 0 0,0-1 3 16,2-1-4-16,3 0-3 0,-1-2 0 15,2 1-3-15,5-3 1 0,0 2-1 16,3 0-1-16,0-1 1 0,2-2-4 0,1 2 1 15,-3-1-1-15,0 1 2 0,3 0-1 16,-3-1 0-16,1 2-1 0,-4-1 1 16,0 1-2-16,-4 0 2 0,-5 2 0 15,1 2 2-15,-3 2-1 0,0-1-2 16,0 1 1-16,0 0-1 0,0 0-10 15,-6 1-10-15,-2 6-10 0,4 1-17 16,-3-2-32-16,0 0-36 0,-1-1-5 0</inkml:trace>
  <inkml:trace contextRef="#ctx0" brushRef="#br0" timeOffset="2677.15">14882 5905 85 0,'0'-5'45'15,"0"2"9"-15,0-4-7 0,0-1-3 0,1 2-8 16,5-4-9-16,5 2-2 15,0-3-7-15,6-2-3 0,2 1-4 16,1-5 0-16,5 2 0 0,0-2-1 16,1 1-9-16,0 2 2 0,2 3-1 0,-3 1-2 15,-8 3 0-15,-3 2 0 0,-6 2 0 16,-4 2-4-16,-2 1-15 0,1 0-5 15,-3 0-13-15,0 5-19 0,0 1-11 16,-5-2-25-16,-2-1-12 0</inkml:trace>
  <inkml:trace contextRef="#ctx0" brushRef="#br0" timeOffset="2912.16">15068 5900 137 0,'21'-12'65'0,"4"-1"-13"16,-1 1-2-16,2-1-28 15,-3 0-8-15,2 2-11 0,-3-3-1 16,-2 3-12-16,-2 1-50 0,-4-3-57 0</inkml:trace>
  <inkml:trace contextRef="#ctx0" brushRef="#br0" timeOffset="111087.35">21376 7712 1 0,'11'1'1'15,"-5"0"-1"-15,3 1 1 0,1-2 2 16,-2 2 0-16,-1 0-4 16,1-2 2-16,0 1 2 0,-2 0 0 15,2 0 3-15,3 1-5 0,-2 0-1 0,0-1 2 16,4 1 4-16,-3-1-1 0,1 1-3 15,-1 1-2-15,0-1 1 0,0 1-1 16,2-2 1-16,1 2 2 0,4-1 0 16,-3 0 1-16,-1 1 2 0,1-1-5 15,-3 0 1-15,3 1 0 0,-1-1-1 0,-4 1-1 16,-1 0 0-16,-5-1-1 0,3 3-6 15,0-1-6-15,-3 0-1 0,5 0 5 16,-3 1 3-16,-1-3-1 16,4 2 3-16</inkml:trace>
  <inkml:trace contextRef="#ctx0" brushRef="#br0" timeOffset="112971.46">23804 11175 45 0,'0'0'28'16,"0"0"-12"-16,0 0-11 0,0 1-8 16,1 3 9-16,7-4 3 0,2 3 5 15,-1-3-2-15,6 0-4 0,2 0 0 16,0-4-3-16,2-1-3 0,-2-1-2 0,2-3-1 15,-1 2-7-15,-4-1-6 0,-1-2-2 16,-2 2 11-16,-1-2 5 16,1 1-1-16,0 1-20 0,-2-1-23 15</inkml:trace>
  <inkml:trace contextRef="#ctx0" brushRef="#br0" timeOffset="115379.59">24514 10956 2 0,'0'0'27'16,"0"0"56"-16,0 0-63 0,0 0-3 15,0 0-4-15,0 0-1 0,0-1 6 16,0 1-2-16,0-1 2 0,0 1-4 15,0-2-1-15,0 2-1 0,0-1-3 0,0 0-2 16,0 1 2-16,-2 0-1 16,2-2-1-16,-1 2-1 0,-1 0 6 15,2-2 1-15,0-1-1 0,0 0-2 16,0 1-7-16,0 0 2 0,0-2-3 0,0 1 1 15,0-3-1-15,0 3-1 0,5-2-2 16,-3-1 2-16,4 1 0 0,-5-2-2 16,5-4 2-16,1-2-1 0,-1-2 2 15,0 0 2-15,-3 1 1 0,0 0-1 16,3 2 3-16,1 0-2 0,-1-1 0 0,-1 2-2 15,-1-1 0-15,2 0-2 0,-1 1-2 16,1 0 3-16,-1 0-3 16,-2-2 1-16,3-1 1 0,-1 5 2 15,0-3-2-15,-1 1-1 0,2-1 1 0,4 1-1 16,-1-1 0-16,-3 0 0 0,3 0 0 15,-1 2 1-15,-3 0-1 0,0 1 0 16,-2 0 0-16,0 0 1 0,-2-1 1 16,4-3-1-16,1 0 0 0,0-2 0 15,-1-1 1-15,0 1-4 0,-2-1 2 0,0 3 0 16,1 0 2-16,3-3-2 0,0-1 0 15,1 0 0-15,-2 1 0 0,1 4 0 16,-3 3 0-16,2-1 0 16,-2 2 0-16,-1-1 0 0,3 0 0 15,-3-2 1-15,2-2-1 0,-1 1 1 0,4-2-2 16,-5 3 2-16,0 2-1 0,2-1 0 15,-1-1-1-15,3-1 2 0,0-2-1 16,3-4 0-16,-2 3 0 0,-2 0 0 16,-2 1 1-16,1 1-2 0,-2 1 1 15,2-1 1-15,-4 0-1 0,4 1 0 0,-3-1 0 16,1 0 1-16,-2-1-1 0,1 2-1 15,-2-2 1-15,1 1 1 0,1-4-1 16,1 0 0-16,-2 0 0 16,3 0 0-16,-3 5 0 0,-1-1 0 0,5-1-1 15,-4 0 1-15,1 2 1 0,1-2-2 16,-3-1 1-16,0-2 1 0,2 0 0 15,-1 2-2-15,1 2 1 0,1 0 0 16,-2 1 0-16,2-2 0 0,-1 2-1 16,-1-1 2-16,-1 1-1 0,2 1 0 0,-2 2-1 15,2-1 1-15,-2 2 1 0,0-1-1 16,0 1-1-16,0 0 1 0,0-2 1 15,0 3-1-15,1 0-1 0,1-1 1 16,-2 3 0-16,1-2-1 0,-1-1 0 16,2-2 2-16,2-1 0 0,1-2-1 15,-2 1-1-15,0 1 2 0,-1 4-1 16,2-3-2-16,1 2 2 0,-2 0 0 15,2-1-1-15,0 0 1 0,-2 1 0 16,1-1 1-16,-2 2-1 0,-1-1 0 0,1 3-8 16,-1-4 19-16,1 1-11 0,1-3 0 15,0-3 0-15,0 2 0 0,0 2 0 16,-3 1 1-16,2 2-3 0,-2-1 3 15,3-1-1-15,0 0 0 0,-3-1-1 16,5 0 2-16,-4 2-1 0,-1-1 0 16,0 1 0-16,2 0 0 0,1-1 0 15,-3 2 0-15,2-2-1 0,-1 0 1 16,-1 0 0-16,3-2-1 0,2 0 1 15,-2-1 2-15,0-1-3 0,2 4 1 0,-5-2-1 16,4 1 1-16,-2 1 0 0,1-1 0 16,0 1-1-16,-3-1 2 0,2 0-1 15,-2 0 0-15,1 1-1 0,1-1 2 16,-1 3-1-16,-1-2-1 0,2 1 1 15,-1 0 0-15,1-2 0 0,0-2-1 16,2 0 1-16,-2 1 1 0,1 1-2 16,-3 0 2-16,0 1-1 0,0-1 0 15,0-3-1-15,0 3 1 0,0-2 0 16,0-4 0-16,0 0 1 0,0 1-2 15,0 2 1-15,0 3 0 0,0 0 0 0,0 1 0 16,0 1 0-16,0-2 0 0,-2 4 0 16,2-2 0-16,-1 1-2 0,1 2 2 15,0-2 0-15,0 2 2 0,-2 0-2 16,1-1 0-16,-1 3-2 0,1-3 4 15,1-1-2-15,0 2 0 0,0-2 0 0,0-2-2 16,0 2 1-16,0-5 0 16,0-2 2-16,3 1-2 0,0-2 1 15,1 5-1-15,0 0 2 0,-1 1-3 16,0 2 1-16,1-1 1 0,-1 0 0 0,1 3-1 15,-3-3 1-15,1 1 1 0,-2 0-1 16,0-1 0-16,0 2 0 0,0-4 0 16,0 2 0-16,0 1 0 0,0 0-1 15,0 1 1-15,0 0 0 0,0 0 0 16,0 0-1-16,1 1 2 0,2-2-1 0,-3 0-2 15,5 0 1-15,-3 1 2 0,-2-1-2 16,3 1-1-16,-3 2 4 16,0-2-2-16,1 2 1 0,-1-1-2 15,0-1-1-15,0 1 4 0,0-2-2 0,3-2-2 16,-3 2 4-16,3-2-4 0,0 2 4 15,-3 2-4-15,0-3 2 0,2 4 2 16,0-2-4-16,-1 1 2 0,-1 1 0 16,0 1 0-16,0 0 0 0,0 2 0 15,0 0 0-15,0 0 2 0,0 1-2 0,0-2-2 16,0 1 2-16,0-3 2 0,0 3-2 15,0 1-2-15,0-2 2 0,0 2 0 16,0 0 0-16,0 0-1 16,0 0 0-16,0-1 1 0,0 0-1 0,0 1 3 15,0-2-2-15,0 2 0 0,0-1 0 16,2 0 0-16,-2 1 0 0,0 0-2 15,0-1 3-15,0 1-2 0,0 0 2 16,0-1-2-16,0 0 1 0,1 0 0 16,-1 1 2-16,0-1-4 0,0 1 2 0,0 0 0 15,0-2 1-15,0 2-1 0,0 0 1 16,0 0-2-16,0 0 0 0,0 0 1 15,0 0 0-15,0 0 1 0,0 0-1 16,0 0 0-16,-1 0 1 16,1 0-1-16,-2 0 0 0,2 0-2 0,0 0 2 15,0 0 2-15,0 0-2 0,0 0-2 16,0 0 4-16,0 0-3 0,-1 0 0 15,1 0-4-15,0 0-9 0,0 4-6 16,3-1-19-16,3 2-31 0,-1-5-44 16,1 0-7-16</inkml:trace>
  <inkml:trace contextRef="#ctx0" brushRef="#br0" timeOffset="117880.74">25077 8335 0 0,'0'0'37'16,"0"0"-10"-16,0 0-2 0,0 0 1 0,0 0-9 16,0-1-5-16,0 0 2 0,0-3-7 15,0 3-5-15,0 0 1 0,0 0-2 16,0 1 0-16,0 0-1 0,0 0 0 15,0 0-2-15,0 0 3 0,0 0-2 16,-2 0 3-16,1 0-3 0,-1 0 2 16,2 0-1-16,-1 0-2 0,1 0 2 15,0 0 0-15,0 0 0 0,0 1 1 16,0-1-2-16,0 0 1 0,0 0 1 15,0 0 0-15,0 0 2 0,0 0 0 0,0 0-1 16,0 0-1-16,0 0-1 0,-2 0 2 16,2 0 2-16,0 0 3 0,0 0 1 15,0 0 5-15,0 0 7 16,0 0 0-16,0 0-6 0,-2 0-1 0,2 0 2 15,0 0-2-15,0 0-4 0,0 0-2 16,0 0-2-16,0 0-5 0,0 0-1 16,0 0-3-16,0 0 3 0,0 0 2 15,0 0-2-15,0 1-1 0,0-1-1 16,0 1-2-16,0-1 0 0,0 0 2 15,0 0 2-15,0 0 1 0,0 0-8 0,0 0-21 16,0 0-11-16,4 0-5 0,0 0-24 16,-2 0-36-16</inkml:trace>
  <inkml:trace contextRef="#ctx0" brushRef="#br0" timeOffset="118760.79">25092 8327 132 0,'0'0'52'0,"0"-3"-1"15,0-1-4-15,0 0-9 16,-1-1-7-16,1 2-8 0,0 0-6 15,0 3-6-15,0-1-5 0,0 1-4 0,0-1-3 16,0 1 1-16,1-2 1 0,4 1-2 16,3 0-5-16,1-1-10 0,0 2-16 15,1-2-30-15,-1-1-24 0,0-2-22 16</inkml:trace>
  <inkml:trace contextRef="#ctx0" brushRef="#br0" timeOffset="118963.8">25207 8171 107 0,'0'-3'20'0,"0"-1"11"0,0 0-12 16,-2 1-2-16,2 1 0 0,0 0-2 0,0 0-14 15,0 2-2-15,0 0-6 0,0 0-24 16,0 0-7-16,0 0-13 0,0 0-19 16</inkml:trace>
  <inkml:trace contextRef="#ctx0" brushRef="#br0" timeOffset="119171.81">25241 8049 86 0,'0'-5'46'0,"0"0"-2"0,0-1-15 16,0 4-6-16,0-3-10 0,0 4-7 15,0 1-5-15,0 0-3 0,0 0-1 16,3 0-16-16,-1 0-20 0,4 0-20 15,-5 0-24-15</inkml:trace>
  <inkml:trace contextRef="#ctx0" brushRef="#br0" timeOffset="119339.82">25316 7910 106 0,'0'-6'30'15,"0"1"-7"-15,0-1-4 0,0 2-7 16,0 2-7-16,0-1-2 0,0 3 0 15,0 0-3-15,0 0-17 0,0 0-43 16,0 0-3-16</inkml:trace>
  <inkml:trace contextRef="#ctx0" brushRef="#br0" timeOffset="119496.83">25342 7795 29 0,'0'-2'38'0,"0"0"-26"0,0 2-1 15,0-2-10-15,0 0 0 0,0 2-2 16,0 0-38-16</inkml:trace>
  <inkml:trace contextRef="#ctx0" brushRef="#br0" timeOffset="119627.84">25342 7795 43 0,'14'-63'-4'0,"-14"63"-33"0</inkml:trace>
  <inkml:trace contextRef="#ctx0" brushRef="#br0" timeOffset="123433.06">20128 1576 27 0,'0'-2'13'0,"0"-1"-5"0,0 3-7 16,0-4 0-16,0 2 0 0,0 1 0 15,0-2-1-15,0 3-1 0,0 0 1 0,0-1 0 16,0-1 0-16,0 0 0 0,0 0 1 15,0 1 3-15,-3-3 3 0,3 4 8 16,-2-2-2-16,1 0 3 0,1 2 0 16,0-2-2-16,-2 0 0 0,1 2 1 15,-1-2-1-15,2 1 0 0,0-1 0 16,0 2 0-16,0 0 1 0,0-1 1 15,0 1-5-15,0 0 1 0,0 0-1 16,0 0-1-16,0-2-3 0,0 1 0 16,0 1-1-16,0 0-2 0,0 0 2 15,0 0-3-15,0 0 1 0,0 0-2 0,0 0 4 16,0-2 0-16,0 2-4 0,0 0 4 15,0 0-3-15,0 0-2 0,0 0-2 16,0 0-1-16,0 0 1 0,0 2 3 16,0 2-1-16,3 1-1 0,-3-1 2 15,0 5 0-15,0-2 3 0,0 3 1 16,0 0-2-16,0 0 0 0,0 2 0 15,0 1-3-15,0 0 1 0,0 4-4 16,0-1 6-16,2 3-3 0,-1 1 1 16,-1 1 1-16,0 1 2 0,0 1-4 0,0-3 0 15,0 1 2-15,0 0-1 0,-1-3-1 16,-1 1 0-16,-2 0 2 0,2-1-2 15,1 1-1-15,-1-3 0 0,0 1-2 16,2 0 2-16,0 0 0 0,0 1 0 16,0-3 1-16,0 2 0 0,0 0-1 15,0-2 0-15,0 1 1 0,0-2-1 16,0 1 0-16,0 1 0 0,0-3 2 15,0 4-1-15,0-1-1 0,0 0 1 16,0 1 0-16,0-1-1 0,0 0 0 0,2 2 0 16,-2-1 0-16,2 1 2 0,-2-2-2 15,1-1 2-15,-1 0 2 0,0-2-4 16,0-1-2-16,0 1 4 0,0-1-2 15,0 1-2-15,0 0 4 0,0-2-2 16,0 2 0-16,0 1 0 0,0 0 0 0,0 3 0 16,0 1 1-16,0-2-1 15,0 1 0-15,0-2-1 0,0 0 2 16,2-1 0-16,-2-2-1 0,0-1 0 15,0-2 1-15,0 2-1 0,0 1 0 0,0 0 1 16,0 2 0-16,0 2 1 0,0-2-2 16,-2 2 0-16,2-2 1 0,-1 1-1 15,1 2 0-15,-2 1 0 0,0-1 1 16,2 2-1-16,0-1 0 0,0 1 0 15,0 0 1-15,0 0 0 0,0 0-2 0,0-3 1 16,0-3 2-16,0 0-2 0,0-6-1 16,0 0 1-16,0-1 1 15,0 0-1-15,0 1 0 0,0 0 0 16,0 0-1-16,0 1 2 0,-1-1 0 0,-1 1 0 15,2 4 0-15,-1-2-1 0,1 1-1 16,0-1 1-16,0-1 0 0,0 0 0 16,0 1-1-16,0-1 2 0,0 2 0 15,0-4-1-15,0 3 0 0,0-2 1 16,-2 1 0-16,2 2 0 0,-3-1-1 15,-1 1 0-15,4 0 2 0,-4-2-2 0,3 2-2 16,1-1 2-16,-2-2 1 0,2 2-2 16,0-3 1-16,0 1 0 15,0 1 0-15,0 0-1 0,0 0 0 16,2 0 1-16,-1-1 1 0,1 0-1 0,0-1-2 15,-2-2 2-15,1-1 1 0,1-2-1 16,-1 2-1-16,-1-3 2 0,0 0 0 16,0 1-1-16,2-1 0 0,-2 0 0 15,0 2 1-15,0-1-1 0,0 1-1 16,1 1 1-16,-1 0 1 0,0 1-1 0,2-1-1 15,-1 0 1-15,1 2 1 0,-2-1-1 16,0-1 0-16,0 2 1 0,0-3 1 16,0 1-1-16,0-3-1 15,0-1 0-15,0 2 1 0,0-1-1 0,0 0-1 16,0 0 1-16,0 1 1 0,0 0-1 15,0 0-1-15,0 0 0 0,0 2 2 16,0-3-1-16,0-1-1 0,0 2 1 16,0-1 1-16,0 1-1 0,0 0 0 15,0-2 0-15,0 2 0 0,0-1 0 0,0-1-1 16,0 1 1-16,0-1 0 0,0 0 1 15,0 2-3-15,0 1 2 0,0-1 1 16,0 1-1-16,0 0 0 0,0 1 1 16,0-1-1-16,0 3 0 0,0 0 0 15,0-3 0-15,0 2 1 0,0-2-2 16,0-3 1-16,0 1 0 0,1-1 1 15,-1 0-1-15,0 0 1 0,0 0-1 16,0 0 0-16,0 0-7 0,2 0-12 16,3 0-15-16,-1 0-11 0,1-2-15 0,3-2-30 15,-5 1-22-15</inkml:trace>
  <inkml:trace contextRef="#ctx0" brushRef="#br0" timeOffset="125153.15">20167 3415 90 0,'1'0'32'0,"4"0"-21"0,-2 0 14 16,3-2-7-16,2 0-6 0,1-2-2 15,4 1-3-15,-1-2 1 0,1 3 0 16,1-1-5-16,6 0 1 0,0 1 16 16,5 0-4-16,-4-1-13 0,3 2-2 15,-3-2-2-15,-1 1 3 0,2-1-2 16,-2-2 2-16,2 3-2 0,1-1 1 15,-1-1-1-15,3 2 1 0,-2-2 0 16,-1 1-1-16,1 2 0 0,-1-2 0 0,-2 2 0 16,2 0 1-16,-1-2 0 0,1 3 1 15,1-2-1-15,1 1 1 0,-1 1-1 16,-2-2-2-16,3 0 4 0,-4 0-1 15,3-1 1-15,-1 2 1 0,1-1 3 16,-1 1-2-16,3 1-5 0,-4-1 2 0,7 1-2 16,0 0 3-16,-2-2-1 15,2 2 0-15,0 0 2 0,-1 0-1 16,-3 0 2-16,1-3 1 0,0 2 9 15,1 0-9-15,-2 0-4 0,-1 1-1 0,-4 0 0 16,-1 0-1-16,-1 0 2 0,0 0-2 16,0 0 0-16,0 3 0 0,4-2 4 15,-3 1-2-15,5 2 3 0,-1-2 0 16,3 2-4-16,1-2 2 0,1 0 0 15,4-2 2-15,-4 0-3 0,3 0-1 0,-2 0 1 16,-3 0-1-16,1-2 2 0,0-2 0 16,1 1 1-16,-1 0 1 15,-1-1 2-15,-2 2-4 0,-1 0-1 16,-7 1-2-16,2 0 1 0,-4 1-1 0,1 0 0 16,-2 0 0-16,1-1 1 0,-1 1 0 15,0-1-1-15,-2 1-1 0,1 0 1 16,1 0 1-16,0 0-1 0,2 0-1 15,3 0 2-15,2 0 0 0,1 0-1 16,0-1 1-16,4 0-1 0,-1-1 1 0,6-1 0 16,1 1-1-16,-6-2 0 0,3 1 2 15,-2 2-4-15,-5-1 2 0,0 1 0 16,-5 0 2-16,1-1-2 15,-5 2-2-15,1 0 4 0,1 0-1 0,1 0 1 16,-4-1-1-16,1 1 0 0,2-1-1 16,-2 0 0-16,1 1 0 0,2-2 0 15,-2 2 0-15,2 0-1 0,0-1 1 16,0 1 0-16,2-1 1 0,1 1-2 15,-2-1 1-15,1 0 0 0,-2 1 0 16,-2 0 0-16,2-2 0 0,-2 1 1 0,1 0-1 16,-2-1 2-16,0 1-2 0,-1-1 1 15,-2 1-2-15,3 1-1 0,1 0 2 16,1 0 0-16,-1 0 0 15,2-2 0-15,0 2 0 0,5-1 0 0,-4-1 0 16,2 2 0-16,0-2 0 0,-1 2 0 16,6 0 0-16,-1-1 0 0,1 1 0 15,3 0 2-15,-5 0-2 0,2 0-2 16,-2 0 2-16,-2 1 0 0,1 1 0 15,0 0 0-15,-1-1 0 0,-2 0 0 0,1 0 0 16,-3 0 0-16,3-1 0 0,0 0 0 16,1 2 2-16,1-1-4 0,0-1 2 15,1 0 0-15,-2 0 0 0,3 1 2 16,-1 0-2-16,0-1 0 0,-2 2 1 15,1-2 2-15,0 2-4 0,1 0 2 16,-3 0-1-16,3 1 0 0,-1-1-1 16,-5 0 3-16,3 1-2 0,-3-1 0 15,-2 0 0-15,-1 0 1 0,0-1-1 16,0 1-1-16,1-1 2 0,-1 0-1 0,1 0-1 15,-1-1 0-15,1 0 1 0,1 2 1 16,-1-2 0-16,2 1-2 0,3-1 2 16,0 0 0-16,0 0 0 0,-1 1-1 15,-1-1 0-15,-4 0 0 0,2 0 1 16,-3 0-2-16,0 2 2 0,-1-2 0 15,-1 0-1-15,0 0 0 0,-4 0-1 16,2 0 2-16,1 0-1 0,-1 0 0 16,0 0 0-16,0 0 1 0,5 0-1 15,-2 1-1-15,4-1 2 0,2 1-1 0,-1-1 0 16,2 0 0-16,-1 0 0 0,2 0 0 15,0 0 1-15,-1 0 0 0,-4 0-1 16,-4 0-11-16,-3 0-14 0,-5 0 13 16,1 0 13-16,-1 0-1 0,0 0-1 15,2 0-4-15,-2 0 3 0,1 0 4 0,1 0-2 16,-2 0 0-16,0 0 1 15,0 0 0-15,1 0-5 0,3 0-3 16,5 0-8-16,6 0 17 0,9 0 17 16,8-2 1-16,1 0-14 0,-1 1 4 0,-1 1-8 15,-4 0 9-15,2 0-12 0,-1-1 6 16,0 1-4-16,-3 0 2 0,-5 0 7 15,-5 0-14-15,-5 0 4 0,-4 1 0 16,-6-1-1-16,0 1 1 0,0 0 1 16,0 0 2-16,1-1-4 0,-1 0-2 0,2 0-2 15,-2 0 1-15,2 2 1 0,-1-2 3 16,4 1 0-16,-1 0-2 15,4 1 3-15,0 0-1 0,1-2 1 16,4 0-1-16,1 0 1 0,1 0 0 16,1 0-1-16,-6 0-1 0,-2 0 1 0,-2 0 1 15,-3 0-1-15,4 0 1 0,-6 0 0 16,1 0-1-16,-2 0 1 0,0 0 2 15,0 0 4-15,0 0 0 0,0 0-6 16,0 0 1-16,0-1 0 0,0-2-1 16,0 2 0-16,0 0-2 0,0 1 1 0,0 0-1 15,1-2-3-15,5-2 3 0,-1 1 0 16,0-1 1-16,-1 3-2 15,-2-1 2-15,1 0 0 0,-3 2 2 16,0-1 1-16,0 0-3 0,0 1 4 0,0 0-2 16,0 0-2-16,0 0 0 0,0 0 0 15,0 0-2-15,-1 0-3 0,-3 0-9 16,1 0-9-16,-1 0-18 0,2 2-17 15,-3 2-66-15,-1-4-59 0</inkml:trace>
  <inkml:trace contextRef="#ctx0" brushRef="#br0" timeOffset="130430.46">20165 2035 8 0,'0'0'16'0,"0"0"-1"16,0 0-7-16,0 0-5 0,0 0-2 0,0 0 2 16,0 0-2-16,0 0 0 0,0 0 3 15,-1 0-2-15,1 0-1 0,-2 0-1 16,1 0 4-16,1 0-1 0,0 0-2 15,0 0 0-15,0 0-1 0,0 0 1 16,0 0-1-16,0 0 1 0,-2 0 1 16,2 0-2-16,-1 0 1 0,1 0 2 15,0 0 1-15,0 0-1 0,0 0 2 16,0 0 8-16,0 1 6 0,0-1 0 15,0 0 0-15,0 0-2 0,0 0 2 0,0 0-4 16,0 0-5-16,0 0-4 0,-2 0-1 16,2 0-1-16,-2 0-1 0,2 0-3 15,0 0 1-15,-1 0 0 0,1 0-1 16,-2 0 1-16,1 0 0 0,1 0-1 15,0 0-1-15,-2 0 1 0,2 0 0 0,0 0 0 16,0 0-2-16,0 0 2 16,0 0 0-16,0 0 0 0,0 0 0 15,0 0 2-15,0 0 3 0,0 0 1 16,0 0 1-16,0 0 0 0,0 0 0 15,0 0-2-15,0 0-4 0,0-1-2 0,3-1 2 16,-1-1 0-16,-1 1-1 0,1 0 1 16,-2 1 1-16,2-1-1 0,-1 1-1 15,-1 1 1-15,0 0 2 0,0 0-2 16,0 0 0-16,0 0-1 0,0 0 4 15,0 0-4-15,0 0 1 0,0 0 2 0,0 0-1 16,0 0-1-16,0 0-1 16,0 0 3-16,0 0-3 0,0 0 4 15,0 0-3-15,0 0 1 0,0 0-2 16,0 0 0-16,0 0 0 0,0 0-2 0,0 0-1 15,0 0-1-15,0 0-3 0,0 0 2 16,0 0-1-16,0 0-3 0,0 0-5 16,0 1-5-16,0 1-12 0,0 0-18 15,2-1-17-15,-2-1-4 0</inkml:trace>
  <inkml:trace contextRef="#ctx0" brushRef="#br0" timeOffset="131889.54">20154 2063 33 0,'0'0'4'0,"0"-1"-3"0,0-2 7 16,0 3 0-16,0-1 4 0,0-1 5 0,0 0-9 16,0 0 2-16,-1-1 4 0,1-1-4 15,-2 0-3-15,2 2-4 0,0-3-1 16,0 0 4-16,0-1 0 0,0 1 0 15,0-2-4-15,0 1 10 0,0-2-3 16,0 0-2-16,0-2 3 0,0 0-2 16,3-1-2-16,1 1 2 0,-1 2 2 15,0-2-6-15,-2 2 3 0,2 0 2 16,0-1-3-16,-1 0-3 0,4 0 1 15,-4 0-4-15,-1-1 0 0,2 2 1 0,-1-2 2 16,1 0-3-16,2 2 0 0,-2-2 1 16,-2 2 2-16,4 0-3 0,-5 1 1 15,3 2 0-15,0 2-1 0,-1-2 1 16,-1 2-1-16,1-2 1 0,-2 1 1 15,1-1-1-15,1 1 0 0,-2 1 0 0,0-1 3 16,2 3-4-16,-2-1 0 16,0 0 1-16,0 1 2 0,0 1-2 15,0 0-2-15,0 0 0 0,0 0 0 16,0-1-1-16,0 1 2 0,0 0-3 0,0 0 2 15,0 0-1-15,0 0-1 0,0 0 0 16,0 0 3-16,1 0 0 0,2 0-1 16,-1 0 1-16,-2 0 0 0,3 0 0 15,-2 0-1-15,1 0 1 0,-2 0 1 16,0 0-2-16,0 0-1 0,0 0 1 0,0 0-2 15,3 0 2-15,-1 0-1 0,1 1 2 16,1 1 0-16,-2 1 0 16,3-2-3-16,1 2-1 0,1-2-7 15,0 4-3-15,-1-3 5 0,0 0-1 0,0 3 6 16,1-3 3-16,0 0-3 0,-1-1 6 15,1 1-4-15,0 0 2 0,0 0 0 16,-1-1 0-16,2 1 0 0,-4 0 0 16,2-1 0-16,1 2 0 0,-3 0 0 15,2 1 0-15,-1-2 0 0,0 0 0 16,3 2 0-16,-4-3 0 0,2 1 0 0,1-1 2 15,-1-1-1-15,0 0-1 0,2 0 0 16,-4 0 0-16,1 1 0 16,0 1 0-16,-1-1-1 0,1 3-1 15,-2-2 4-15,2 2-4 0,-1-2 4 0,-2-1-2 16,1 2-2-16,0-1 2 0,-1 1 2 15,-1 0-2-15,4-1-2 0,-2 1 2 16,0-2 2-16,3 0-4 0,-1 0 2 16,1-1 2-16,0 0-4 0,4 0 4 15,-4 0-1-15,0 0-1 0,0 0-1 0,-1 0-1 16,-2 0 2-16,-1 0-3 0,-1 0-3 15,2 4-4-15,-1-3-2 0,1 1-2 16,-2 1 6-16,1 0 3 16,1-1 2-16,0 0-4 0,0-1 5 0,2-1-2 15,-2 0 4-15,3 0 0 0,0 3-2 16,-1-3 3-16,1 1-1 0,0-1 0 15,-1 0-1-15,1 0 1 0,1 0 1 16,-1 1-2-16,-2 1-1 0,1-2 0 16,-2 2-4-16,3-1-5 0,1 0 6 0,-1 2 0 15,0-3-2-15,0 1-10 0,0 1 10 16,-1-2 5-16,1 1 0 0,0 2 2 15,-1-3-5-15,3 1-11 0,0-1 0 16,-2 0 7-16,3 0 2 0,-3 1 14 16,-3-1-8-16,4 2-8 0</inkml:trace>
  <inkml:trace contextRef="#ctx0" brushRef="#br0" timeOffset="132642.57">21387 1996 8 0,'5'2'18'0,"-1"-2"4"16,2 0-3-16,4 2 18 0,-1-2-12 16,2 2-24-16,-5-2 2 0,0 1 4 15,1 3-3-15,0-4-3 0,-1 2-3 16,-1 0 3-16,-3 0 0 0,2 0-1 0,-2-2 1 15,-2 1-1-15,0-1 3 0,0 0-1 16,0 0-2-16,0 0 0 16,0 0 0-16,0 2-1 0,0-1 0 15,0 0 1-15,3 0 1 0,-1-1-3 0,-1 1 2 16,2 0 1-16,0 1 1 0,3-1-2 15,2 0 0-15,-2 0 1 0,2 0 25 16,-2 0-24-16,1 1-1 0,-3-1 3 16,1-1 7-16,1 0-4 0,-3 0-5 15,2 0-1-15,-2 1 1 0,-2-1-3 0,1 0-6 16,-2 0-9-16,0 0-1 0,0 0-5 15,0 0-22-15,-3 0-38 0</inkml:trace>
  <inkml:trace contextRef="#ctx0" brushRef="#br0" timeOffset="133550.63">20815 1922 0 0,'8'0'78'0,"2"0"-24"0,1 0-29 16,2 0 10-16,1 0-3 0,1 0-1 15,1 0-10-15,1 0-5 0,-2 0-11 16,4 0 2-16,-4 0-2 0,4 0-8 0,-5 6 3 16,1-2 1-16,-1 0 1 0,0 2-1 15,-3-3-1-15,2 1 1 0,-1 2 0 16,0 0-1-16,1-1 0 0,1-1 0 15,-2-1 1-15,2 2-2 0,2-3-1 16,-1 2 2-16,2-1-3 0,-1-1 2 16,-4 0-2-16,4 0 2 0,-4-1 0 15,2 1 0-15,1-2 0 0,1 2 2 16,-1 0 0-16,-4-2-1 0,0 3-2 15,0-3 2-15,-2 0 1 0,1 4-4 0,-1-4-3 16,2 2 3-16,0 0 2 0,-1-1 0 16,1 2 1-16,3-2-1 0,-1-1 2 15,-2 0-1-15,1 0-1 0,-4 0 1 16,3 0 0-16,-4 0 1 0,-1 0-1 15,1 0 0-15,-4 0 1 0,1 0-1 0,3 0 0 16,-3 0 0-16,2 0 0 16,2 0 0-16,2 0 0 0,2 0 0 15,2 0 0-15,0 0 0 0,0 0-1 16,-3 0 1-16,-1 0 1 0,0 0-1 0,-2 0-1 15,-2 0 1-15,-5 0 1 0,4 0-1 16,-3 0-1-16,-2 0 1 0,1 0 1 16,1 0-1-16,-2 0-1 0,3 0 0 15,-2 0 1-15,1 0-1 0,2 0 0 16,-4 0 2-16,4 0-1 0,-1 0 1 15,-3 0-2-15,1 2 1 0,2-2 1 0,0 2-1 16,4-1-1-16,-3-1 1 16,2 2 1-16,-2 0-1 0,0-2-2 15,1 2 2-15,0-2 1 0,1 0-1 16,1 2-1-16,-2-2 0 0,1 3 1 0,-1-2-6 15,-3-1 4-15,1 1-3 0,-3-1-6 16,0 0 3-16,0 0 4 0,0 0 5 16,0 1 2-16,0 0-6 0,0-1-9 15,0 2-23-15,-3-2-37 0,-5 0-8 16</inkml:trace>
  <inkml:trace contextRef="#ctx0" brushRef="#br0" timeOffset="134236.67">21709 1990 0 0,'2'-7'3'0,"3"1"7"0,-4-1 19 16,1-1-24-16,1 2 7 0,-3-2-9 16,3 3 12-16,0-3-2 0,-3 0-4 0,6-1-4 15,-1 1 1-15,-2-2 0 0,3 2 5 16,-1-3-6-16,-2 1-5 0,5 0 6 15,-5-1 1-15,3 2-3 0,-1 1 3 16,-2-2-2-16,3 4 4 0,-3-3-5 16,0 1 6-16,0 1 2 0,-1-1-4 15,1 1 1-15,2-1-2 0,-4 0 5 16,2 3-3-16,-1-1-3 0,-1 2 1 15,4 1 0-15,-4 1-4 0,1-1-5 16,3 3 1-16,-4-3 0 0,4 3 0 0,1 0-2 16,-1-1 3-16,1 1 0 0,0-1 1 15,-1 0-1-15,1 0 0 0,-1-1 2 16,-1-1-1-16,3 2-1 0,-4-2 1 15,1 2 0-15,1-1 1 0,-4 0-2 16,1 1 1-16,1 0 1 0,-1 0 1 16,-1 0-3-16,-1-1-1 0,3 2 1 15,-1 0 1-15,-1-1-1 0,3 1-2 16,-3-3 1-16,1 3 2 0,-1 0-2 15,2 0-1-15,-1 0 2 0,1 0 0 16,-2 0 0-16,1 0 0 0,-2-1 0 0,2 1-1 16,-1 0-1-16,1 0 1 0,1 0 2 15,-2 0 1-15,1 0-4 0,-1 0 0 16,-1 0 2-16,0 0-1 0,0 0 0 15,2 0-1-15,-2 0 2 0,0 0-2 16,0 0-3-16,0 1-12 0,0 0-9 16,0 2-10-16,-2-1-20 0,-2-2-23 15</inkml:trace>
  <inkml:trace contextRef="#ctx0" brushRef="#br0" timeOffset="135298.73">21970 1722 8 0,'5'4'14'15,"1"-3"58"-15,0 1-63 0,3 1-8 16,-3-1 4-16,1 0-3 0,-1 2 0 0,-2 0-2 15,3 1 1-15,-1 0-1 0,0-1 0 16,0 1 1-16,-1 0-2 0,-2-1 0 16,2 0-1-16,-2 1 3 0,1-1-2 15,3-2 1-15,-1 0 1 0,0 3 0 16,2-2-1-16,3 0 1 0,0 0 0 0,-1-2 1 15,4 1-1-15,0 0-2 16,-1 1 3-16,-1 3-1 0,-1-4 1 16,-3 2-2-16,-1 1 1 0,1-2 0 15,0 1 1-15,-2 0 0 0,-1-1-1 0,-2 2 0 16,2-3 1-16,-1 0-4 0,2 2 9 15,1-4-2-15,0 3-1 0,1-1 1 16,-2-2-2-16,2 1 0 0,-2 1 1 16,0 0-3-16,2 1 11 0,-2-2-11 15,1 2 1-15,-1-2 4 0,-5 0-1 0,4 3-4 16,-2-4-1-16,3 2 2 0,-1 2-1 15,1-2 10-15,0 1-7 16,1 0-2-16,-1-1 0 0,2 2-2 16,1-1 3-16,0-1 10 0,2 0-9 0,0-2 0 15,0 2-1-15,-4-1 1 0,1 0-1 16,-3 0-3-16,1 1 0 0,0 0 1 15,-3 1-1-15,-1-1 0 0,-1 0-1 16,-1 2 1-16,0-3 1 0,2 1-1 16,0 2-1-16,-1-2 1 0,1 2 0 15,1 0 0-15,1 0-2 0,6 1 2 0,-1-1 2 16,3-1 0-16,1 1-2 0,-4-2 0 15,2 0 1-15,0 1-1 16,-3-2-1-16,1 2 1 0,2-1 0 16,-5 0-3-16,3 1 0 0,-3-3 4 0,-1 2-1 15,0 0 1-15,-4-2-2 0,1 0 1 16,1 0 1-16,-2 0 1 0,6 0-1 15,-3 0 0-15,4 0-1 0,1 0 1 16,2 0-1-16,3 0 6 0,-1-1-5 16,-3 0-3-16,-2 1 4 0,3 0-4 0,-2 0 2 15,2 0 1-15,-2 0-2 16,2 0 2-16,-3 0 0 0,-2 0 1 15,0 0-2-15,-2 0 1 0,-1 0 0 16,-3 0-1-16,1 0-1 0,1 0 0 0,1 0 1 16,0 0 0-16,3 2 0 0,0-2 2 15,5 1-1-15,2 3 14 0,1-4-9 16,-2 1-5-16,0-1-2 0,-1 0 1 15,-1 1 0-15,0 0 1 0,-2 0-1 16,3 2 0-16,-3-2 1 0,3 0-1 0,-1 1 1 16,1-1-1-16,-1 1 0 0,0 2 0 15,0 0 0-15,-1 1 0 0,-3-3-1 16,2 2 2-16,-2 0 0 0,2-2-2 15,0 3 0-15,0-2 2 0,-1 1 0 16,3 0-1-16,-1-1-1 0,-1 0 2 16,4 0 0-16,-4-2-1 0,4 2 0 15,1-1 1-15,-6-2 1 0,6 3-1 16,-7-3 0-16,-3 0-1 0,0 0 1 15,-3 0-1-15,2 1 0 0,-2-1 3 0,0 0 1 16,1 1 6-16,-1-1-2 0,0 0 3 16,2 1-5-16,-2-1 1 0,0 0-3 15,0 0-1-15,0 0 3 0,0 0-5 16,0 0-2-16,0 0-9 0,0 0-27 15,-2 2-30-15,-1 0-20 0,0-2-17 16</inkml:trace>
  <inkml:trace contextRef="#ctx0" brushRef="#br0" timeOffset="136914.81">23174 2067 39 0,'0'0'80'0,"0"0"-53"16,0-3-5-16,0 2-5 0,0 0 11 0,0-2-10 15,0 3-1-15,0-1 0 16,0-4-1-16,0 1-10 0,2-1-2 16,-2-3-2-16,3 4-2 0,-1-3 2 15,-1 0 0-15,4 0-2 0,-4-1-2 0,4 0 2 16,-2 0-2-16,3-3 4 0,2 1-4 15,-2 0 4-15,1-1-4 0,2 0 1 16,-4-1 1-16,1 1 1 0,1 1-1 16,0-1-1-16,0 1 1 0,0-1 3 15,0 2-1-15,0 0 2 0,0 0 1 16,0 1-1-16,-1 1 0 0,-2-1 2 15,3 2-2-15,0-1-2 0,0 2-2 16,-3 1 1-16,-1 0 0 0,0-1-1 16,0 2 2-16,2-3-1 0,-2 2-2 0,2 0 2 15,-4 1-1-15,3 0 0 0,-1-2 1 16,0 1 0-16,-2 0-1 0,4-4 1 15,-4 6-1-15,4-1 1 0,-2 0-3 16,2 2 4-16,-2-2-3 0,0 2 1 16,3 0 0-16,-1 0-1 0,1 1 0 0,0 0 1 15,-1-1 0-15,0 1 0 0,-1 0-1 16,-1 0 1-16,2 0 0 0,-2 0-1 15,0 0-1-15,2 0 4 16,-2 0-2-16,3 0 0 0,-3 0-2 0,2 0 4 16,1 0-1-16,2 0-1 0,-3 0 1 15,1 0 1-15,0 0-2 0,-1 0-1 16,-2 0 0-16,1 0 1 0,3 0 0 15,-6 0 0-15,4 1-1 0,-2 1 0 16,0-1-1-16,-1 1 1 0,1 1 0 16,0 0 1-16,-2 1-1 0,4-1 0 0,-4 0-2 15,4 1 0-15,-2 0-3 0,0 3 0 16,4-4 3-16,-1 1 0 0,1 0 1 15,4 1 1-15,2-1 1 16,2-3 2-16,1 0-2 0,-1 0-1 0,1 1 1 16,-4 1 1-16,1-2-1 0,-6 1 0 15,0-2-1-15,-3 2 2 0,-4-1-1 16,2 0-1-16,-1 0 0 0,-1-1 1 15,0 2-2-15,0-2 0 0,0 0 2 16,2 2 0-16,-1 0 0 0,-1 2-1 0,5 1 0 16,-2-2 2-16,5 0 0 0,3 2-1 15,1-3 2-15,1 1 0 16,2-1-2-16,-1 1-2 0,-2 1 2 15,-1-2-2-15,-3 4 1 0,0-5 0 0,-4 0 0 16,1 3 1-16,0-3 0 0,-2 1-1 16,-2 0 0-16,1-2 0 0,1 1 0 15,-3-1 0-15,2 0 1 0,1 2 0 16,0 0 0-16,1-1-1 0,3 2 1 15,2 1 1-15,0-1-1 0,0 1 1 0,2 0-1 16,-3-1 0-16,1 1 0 0,1-2-1 16,-3 1 2-16,1 1-1 0,2-1 0 15,-1 2 0-15,2-1 0 16,1 1 1-16,-1 0-1 0,-2-1 0 0,5 0 0 15,-3-1 0-15,0 0 0 0,0 0 0 16,-4-2 0-16,4 2 0 0,-1 0 1 16,-1-1-1-16,3 1 0 0,-1-2 1 15,2 2-2-15,-1 0 1 0,-3 0 0 16,5 1 1-16,-3 0 0 0,0-3 1 0,-2 3-1 15,4 1 6-15,-1-4-4 0,0 3 3 16,1 1-1-16,1-3-2 0,-5 2-1 16,2-1-3-16,0 0 2 0,-2 1 1 15,4-2-2-15,-3 0 3 0,0 0-1 16,-3 1 0-16,3-1-2 0,-3 1 0 0,1 0 0 15,0 0 0-15,-2-2 0 16,2 0 0-16,-5 1 0 0,3-2 0 16,0 4 2-16,-1-3-2 0,0 0 0 15,-1 0 2-15,-2-1-2 0,4 0 0 0,-1 0 1 16,-1 0 0-16,3 0 0 0,-3 0-3 15,4 0 3-15,0 0 1 0,1 0 0 16,-1 0-2-16,-3 0 0 0,-2 0 1 16,0 0 0-16,-3 0-1 0,0 0 1 15,1 0-1-15,1 0 0 0,1 0-1 16,-2 0 2-16,4 0-1 0,-3 0 0 15,1 0 0-15,-2 0 0 0,1 0 1 16,-1 0 0-16,3 0-1 0,-4 0 1 16,1 0 3-16,1 0-4 0,-2 0 2 15,0 0 3-15,0 0 1 0,0 0-2 0,0 0 2 16,0 0-1-16,0 0 1 0,0 0 2 15,0 0 5-15,0 0-1 0,0 0 2 16,0 0-3-16,0 0-7 0,0 0 0 16,0 0 3-16,0 0 0 0,0 0-3 15,0 0-4-15,0 0 2 0,0 0-1 16,0 0 0-16,0 0 1 0,0 0-1 15,0 0-2-15,0 0 0 0,0 0 0 16,0 1 0-16,0-1 1 0,0 0 0 16,0 0-1-16,0 0-5 0,0 0-16 0,0 0 0 15,0 0-7-15,0 1-7 0,0 2-25 16,0 0 0-16,-2 0-44 0</inkml:trace>
  <inkml:trace contextRef="#ctx0" brushRef="#br0" timeOffset="138583.91">20052 1517 14 0,'-1'3'3'0,"1"0"-3"16,-2 2 0-16,2 0-9 0</inkml:trace>
  <inkml:trace contextRef="#ctx0" brushRef="#br0" timeOffset="138902.94">20052 1517 20 0,'-23'36'17'16,"20"-36"-11"-16,3 1 5 0,-3-1 3 16,1 0 9-16,-1 0 1 15,3 0-2-15,0 0-2 0,-3 0 8 0,3 0-4 16,0 0-9-16,0-1 5 0,0-2-6 15,1 0-4-15,3-3-5 0,3-1 1 16,1 0 0-16,1-4 0 0,4 2 0 16,1-2-2-16,4 1 1 0,-1 2-2 15,-1-2-1-15,1 4-1 0,-2 0 0 0,-2 2 0 16,-1 2-1-16,-1 0 0 0,0 2 0 15,0 0 0-15,-3 0 0 0,-1 0-1 16,-1 0 1-16,-1 2 0 0,1 4-1 16,-3-2 1-16,1 2 1 0,-1 1 0 15,0 1 0-15,-3 1 0 0,1 1 2 16,-1-2-2-16,3 2-1 0,-3-3 0 15,3 2-4-15,4-2-10 0,-3-2-9 16,6 2-11-16,-1-6-15 0,0 2-21 16,1-3-20-16</inkml:trace>
  <inkml:trace contextRef="#ctx0" brushRef="#br0" timeOffset="139518.97">19478 1441 110 0,'0'0'32'15,"0"0"-13"-15,0 0-5 0,0 0-9 0,0 1-1 16,0 7 6-16,0 5 1 0,-1 2 8 16,1 1-14-16,0-1-2 0,0-2-3 15,0 0-1-15,1-3 1 0,6-3 1 16,0-1-1-16,3-3 10 0,-1-3 6 15,2 0 7-15,1 0-3 0,2-8 7 0,3-4-7 16,0 0-8-16,0-2 1 0,-3-1-4 16,0 1-2-16,-3 1 0 15,-5 1-2-15,1 1-2 0,-1-1 1 16,-5 4-3-16,4-1-1 0,-3 2 1 0,-1 0-1 15,1 1-13-15,1-2-20 0,-2 0-31 16,4-1-51-16,-2 2 47 0</inkml:trace>
  <inkml:trace contextRef="#ctx0" brushRef="#br0" timeOffset="140481.03">24379 3556 71 0,'-6'-2'20'0,"0"0"-2"0,-2-1 2 15,2 0 4-15,-2 1 0 0,2-1-3 0,3 0 2 16,-4 1-3-16,3-1-6 0,1 0 0 16,-3 1 4-16,2-2-2 0,1 2-2 15,-3-1 4-15,5 1 2 0,-4 0 0 16,0 0-6-16,2 2-2 0,-1 0-4 15,2-1-2-15,2 1-6 0,-2 0 3 0,2 0-2 16,0 0-4-16,0 0 1 0,0 0-4 16,2 1 4-16,6 4 3 15,-1 2 0-15,7-1 0 0,3 1 4 16,2-1-4-16,0-2 4 0,1 1-4 0,-3-2 1 15,-2 0-1-15,-2 2 0 0,-4-2-2 16,-1 1-10-16,-3-1-11 0,-4-2-14 16,2 3-18-16,-3 0-16 0,0-4-31 15,-8 0-27-15</inkml:trace>
  <inkml:trace contextRef="#ctx0" brushRef="#br0" timeOffset="140605.04">24379 3556 12 0</inkml:trace>
  <inkml:trace contextRef="#ctx0" brushRef="#br0" timeOffset="140704.04">24379 3556 12 0,'20'-26'211'0,"-20"31"-172"0,0 0-32 0,-1 2 15 0,-7 2 26 15,0 1 0-15,0 4-16 0,-1 1-12 16,1 0-12-16,-1 6-5 0,1-3 0 0,1 0-3 15,-1 0 4-15,5-4-4 0,1-1-11 16,1-3-17-16,1-1-27 0,3-5-47 16,4-4-62-16</inkml:trace>
  <inkml:trace contextRef="#ctx0" brushRef="#br0" timeOffset="141511.09">24481 3126 103 0,'0'0'53'0,"0"0"-17"15,0 0-1-15,0 0-6 0,0 0 5 16,-1 0-1-16,1 0-5 0,0 0-3 0,-2 0 0 16,2 0-7-16,0 0-6 15,0 0-4-15,0 0-6 0,0 0-5 16,0 3-6-16,3 3 3 0,5 1 5 15,3 2 1-15,5 2 1 0,1 1 0 0,1 1 1 16,-1-2-1-16,0 0 1 0,-3 0-2 16,-3 1 0-16,-2 0 1 0,-4-2-1 15,-3-2-1-15,-2 2 1 0,0-2 0 16,-2 0 3-16,-9 4-1 0,-4-2 3 15,-2-1-2-15,0 1-4 0,-2-4 2 0,3 3 0 16,1 1 0-16,1-2-1 0,3 3-1 16,0-1-1-16,4-2 3 15,0 3-18-15,3 1-16 0,2 1-26 16,2-2-52-16,0-6-75 0</inkml:trace>
  <inkml:trace contextRef="#ctx0" brushRef="#br0" timeOffset="-47886.91">20297 1789 107 0,'0'0'31'0,"0"0"1"0,0-1-2 16,0 0 5-16,0 1-3 0,0-1-9 15,0 1-6-15,0 0 2 0,0 0 3 16,0 0-5-16,0 0-5 0,0 0-3 0,0 0-6 16,-1 0 2-16,-3 0-3 0,3 0-2 15,-4 0-2-15,1 0-2 0,-1 3 2 16,-1 2-8-16,4 2-19 0,-3-1-11 15,1 1-29-15,1-1-38 0,-3-4-11 16</inkml:trace>
  <inkml:trace contextRef="#ctx0" brushRef="#br0" timeOffset="-47769.9">20297 1789 84 0</inkml:trace>
  <inkml:trace contextRef="#ctx0" brushRef="#br0" timeOffset="-47008.86">20297 1789 84 0,'-60'48'26'0,"63"-48"-12"0,1 0 4 0,-1 0 1 15,4 0 2-15,-4 0-5 0,4 0 1 16,0 0-9-16,-1 1-2 0,0 2 3 16,-1-1-6-16,-1 1-1 0,3 1-1 15,-3-1 1-15,2 1-1 0,1 0-1 16,-1-1 0-16,0 0 0 0,5-1 1 0,-3 3 0 15,6 1-2-15,-2-2 3 0,2 2 1 16,-2 0-3-16,1-2 0 0,1 0 1 16,0 1-2-16,0-2 3 0,-2 3-4 15,0 0 2-15,-1 0 1 0,2 1-2 16,-4-1 2-16,0 0 0 0,-1 1-1 0,-2 0 0 15,0 0-1-15,1 0 2 16,-1 0 0-16,2 1-2 0,-1-2-1 16,0 1 2-16,2-1-6 0,0 1 0 15,-3 0-8-15,7 1-2 0,-4 0 9 0,2 0-2 16,0 1 4-16,-3-2-2 0,4 1 4 15,-3-1-3-15,1 0 1 0,-3-1-1 16,-1-1 0-16,1-1 0 0,-1 1-4 16,-1-1 7-16,-2 1 2 0,3 1 1 15,-1-2-21-15,-1 2 7 0,4 0 3 0,0 0 10 16,-1 0 1-16,1 0-3 0,0 0-10 15,0-1 5-15,-1-2 28 16,1 3-18-16,0-1-2 0,0 1 1 16,3 1 4-16,-1 0-2 0,-2 1-3 0,3-1 0 15,-2 0 2-15,1 0 4 0,-1 1 4 16,0-1-3-16,0 0-1 0,-1 1-2 15,-2-2-1-15,2 1-2 0,-3-1-1 16,1-2 2-16,0 3-2 0,0-2 0 16,1 1 0-16,0 0 1 0,1-1-1 15,0 0 0-15,1 1 0 0,-1 0 0 0,1 0-1 16,1 1 1-16,-1-1 0 0,0 0 0 15,0 0 1-15,1 0-1 16,-2 0 2-16,-1-2 1 0,-2 2-2 0,1-2-3 16,-3 0 2-16,-1-2 1 0,1 2 0 15,-3-2-4-15,0 2-7 0,0-2-4 16,0 1 0-16,5 0 13 0,-2 0 1 15,1 2-13-15,6-1 4 0,-1 0 9 16,3 3 35-16,2-2-14 0,-3-1-22 16,0 1 1-16,-2 0 1 0,-1 0 0 0,0 0-1 15,-4 0-1-15,1-1 1 0,-2-2-5 16,-3 1-14-16,2-1 7 0,-2-2 10 15,0 2-1-15,1 1-1 16,1-3 3-16,-1 2 0 0,2 0 2 0,1-2 2 16,0 2-5-16,1 0 2 0,1 2 1 15,5 1 5-15,-2-1 22 0,1-1-29 16,-3 3-6-16,-2-3 8 0,0 1-3 15,-2 1 1-15,1 1-5 0,-1-1 1 16,2 1 2-16,-5-1 0 0,0-2-12 0,2 0-21 16,-2 1 0-16</inkml:trace>
  <inkml:trace contextRef="#ctx0" brushRef="#br0" timeOffset="-46915.86">21309 2578 34 0,'10'6'26'0,"-3"-2"-27"0,0 1-2 15,0 0 5-15,1-2-1 0,-2 1 0 16,1 1-2-16,0-3-2 0,-2 0 0 16,0 0-4-16,-2 0-23 0,0 0 14 15,0-2 16-15</inkml:trace>
  <inkml:trace contextRef="#ctx0" brushRef="#br0" timeOffset="-46787.86">21309 2578 0 0,'90'47'10'0,"-87"-45"-3"0,4-1-2 0,-3 1 3 16,4 0-8-16,1 0 20 0,-1 1 15 16,3-1-34-16,-2 1-3 0,-1 0 2 15,0-1 1-15,-2 0 0 16,0-1-3-16,-3 0-5 0,-1 1-30 0,1-1 11 15,-3-1 26-15,3 0 0 0,-3 1-3 16,2 0-8-16,1 1 11 0</inkml:trace>
  <inkml:trace contextRef="#ctx0" brushRef="#br0" timeOffset="-44363.71">21697 2756 70 0,'3'0'56'16,"-3"0"-30"-16,0-1 10 0,2-1-17 0,-2-3 5 16,0 3-8-16,0-1-9 0,0-1 6 15,1 1-2-15,1-2-4 0,-1 1 0 16,2-2 1-16,-3 0-1 0,2 0 4 15,1-3 3-15,-1 1 2 16,-2 0-1-16,0 0-7 0,0 0 0 0,0 1-1 16,1-2 0-16,1 2 1 0,1 0-7 15,0-1 0-15,0 0 2 0,0 2-3 16,2-1 0-16,-2-1 2 0,0 1-2 15,0-1 0-15,0-1 0 0,0 0 0 16,0-2 2-16,-1 3-3 0,-1-4 3 0,3 2-1 16,-3 1 1-16,1-3-2 0,1 1-1 15,-3-1 3-15,0 0-4 16,3 1 2-16,-3-3 0 0,3 4 1 0,0-1 0 15,2 0 0-15,-1 4 1 0,-2 0-1 16,1-1 1-16,0 3-2 0,0-2 1 16,0 3 2-16,0 0-2 0,1-2-1 15,-1 2 0-15,1-2 1 0,-1-1-1 16,4 1 2-16,-3-2-2 0,1-1-2 15,1 0 4-15,-1 0-2 0,1-1 0 0,0-1 1 16,0 0 0-16,1-2-1 0,-1 1 0 16,-2-1 1-16,1 2 0 15,0-2 0-15,-1 1-1 0,1 2 2 0,-5 0 1 16,3 0-2-16,-1 1 0 0,-2 0-2 15,1 2 2-15,-1 0 1 0,0 1-1 16,2 1 2-16,-2-2-2 0,0 1-1 16,3 2 0-16,-3 0 0 0,1 1 0 15,-1-2-1-15,0 0 1 0,2 1 1 16,0-1 0-16,-2 0-2 0,1 1 1 0,1-2 1 15,-2 0 0-15,1 0-1 0,-1 0 0 16,3 0 1-16,-3 2-1 0,2 0-2 16,-2 1 1-16,0 0 2 0,1-1-1 15,1 2-1-15,-1 0 1 0,1 0 2 16,-2-2-2-16,0 1-1 0,2 1 1 0,-2-1 2 15,0 0-1-15,1 2 0 16,-1-1 1-16,2 0-2 0,-1 2 0 16,-1-1 0-16,0 1 0 0,0 0-2 15,0 0-1-15,0 0-1 0,2 0-2 0,-2 0 8 16,4 0-3-16,-2 1 0 0,0 3 1 15,2-2 1-15,-2 0-1 0,2 2-1 16,-2-3 1-16,3 3 1 0,-2-2-1 16,1-1-1-16,3 1 1 0,-1 0 1 15,1 1-1-15,3 2-1 0,1-3 1 0,-1 2 1 16,1 0-1-16,2 2 0 0,-2-2 0 15,-1 0 1-15,0 0-1 16,-1 1-1-16,-1-1 1 0,1 1 1 16,0-1-1-16,1 1 0 0,-1-1 0 15,0 1-2-15,1 0 2 0,-3 1 1 0,0-1 0 16,-1 0-1-16,2 1 0 0,-2-2 0 15,0 1-1-15,3 0 0 0,1 0 1 16,3 1 2-16,1-1-3 0,-1 1 2 16,1 2-1-16,-2-3-2 0,-1 2 3 15,1-1-1-15,-4-1-1 0,1 2 1 0,1-1 0 16,-4 1 1-16,2 0-1 0,-2 0 0 15,0-1 0-15,0-2 1 16,5 1-1-16,2 0-1 0,2 3 1 16,-1-3 2-16,2 2-3 0,-4-1 0 0,-1 0 2 15,1 0 0-15,-1-1-2 0,-2 1 0 16,2 0 2-16,-1-1 0 0,-3 1-3 15,3 1 3-15,-4-1-1 0,2-1 0 16,-1-1 0-16,0 0 0 0,0 1 0 16,3-1-2-16,-4-1 2 0,2 1 2 0,-1-1-2 15,-1 1 0-15,1-2-2 0,0 0 4 16,4 1-4-16,2-1 3 0,-1 3-1 15,0-1-1-15,1 0 1 16,-2 2 0-16,0-1 0 0,3-2 0 0,-2 1 0 16,-1 1 0-16,1-1 0 0,-3 2 2 15,2-1-2-15,-3 1-2 0,0 1 2 16,-2-4 2-16,-1 2-2 0,1 0-2 15,-1 0 2-15,-1-1 2 0,-1-1-4 16,2 0 2-16,-3 0 0 0,2-1 2 0,-1 1-4 16,2 0 2-16,-2-1 0 0,2 1 0 15,6 2 0-15,1-1 0 0,2 0 0 16,0 1 0-16,-2-1 1 0,-1-1-1 15,-2 0 0-15,-2-2-1 0,-1 1 2 16,-2 0-1-16,-2-1 0 0,0 1-1 16,-2-2 1-16,1 0 0 0,1 2 1 15,-1-2-1-15,1 3 0 0,1-1 1 16,0-1-2-16,3 1 1 0,0 1 1 15,5 0-1-15,5 1 0 0,1-1 0 0,1 2 0 16,-2-2-2-16,-1 0 2 0,2 1 2 16,-4 0-2-16,1 0-2 0,1 1 4 15,-5-2-4-15,-3 0 3 0,4 0-2 16,-5 1 1-16,1-1 0 0,0 0 0 15,-4-1 0-15,2 1-1 0,-2-2 1 16,0 0 0-16,2 0 0 0,-2 1-1 16,2-1 1-16,1 1 2 0,5 0-2 15,4 0 0-15,2 0 0 0,2 1 0 16,-4 0 0-16,-1 0-3 0,0 0 0 15,-3-2 3-15,-3 0 0 0,1 2 0 0,-1-1 0 16,-2 1 0-16,0 0 0 0,1 1-3 16,-3-1 3-16,4-1 0 0,-2 1 1 15,5 0-2-15,0 2 1 0,1-2 1 16,2 2 0-16,-1 0-2 0,2-2 0 15,-1 0 2-15,-3 1 0 0,0 1-2 16,-3-2 0-16,-1 0 2 0,3 0-1 16,-6-1 0-16,1 0-1 0,-2-2 2 15,-3 1-1-15,2-1-2 0,-2 2 2 16,0-2-1-16,0 0 1 0,0 2 0 0,0-2-2 15,1 2 2-15,1 0 0 0,1 0-1 16,0 0 1-16,2-1 0 0,-4 2 1 16,4-1-1-16,-4-2-1 0,2 0 2 15,-1 2-1-15,-2-2 0 0,1 0-1 16,-1 2 2-16,0-2-1 0,0 0 2 0,0 0-2 15,0 0 3-15,0 0-1 16,0 0-2-16,0 0 3 0,0 0-2 16,0 0 0-16,0 0-2 0,0 0 1 15,0 0 0-15,0 0-2 0,0 0-2 0,0 0 1 16,0 0 1-16,0 0-3 0,0 0-9 15,0 0-6-15,0 0-3 0,0 0 2 16,0 0-11-16,0 0-25 0,-3 0-35 16</inkml:trace>
  <inkml:trace contextRef="#ctx0" brushRef="#br0" timeOffset="-43079.63">23526 2720 91 0,'0'-3'12'0,"-4"-3"17"0,2 4 6 0,-1-3 1 15,3 0 1-15,-1 1-8 16,1 0-7-16,0-1-7 0,0 0 3 16,-2-2-1-16,2 1 0 0,-3-1-7 0,3-2-4 15,0 2 4-15,-2-3-7 0,2-1 2 16,0 0-3-16,-1-2 0 0,-2-1 0 15,3-1 1-15,-2-3-3 0,2 1 0 16,0 1 1-16,-3-1 0 0,3 2-1 16,-1 0 0-16,-1 0 1 0,2-1-1 0,0 2-1 15,0 3 1-15,0 1 1 0,0-1 0 16,0 5 0-16,0-3 0 0,0 2 0 15,0 0 0-15,0 1-1 16,0 1 2-16,-3-2 1 0,1 2-2 0,1 1-3 16,1-2 2-16,0 1 1 0,-2 1-1 15,2-3-1-15,0 2 1 0,0 0 3 16,0-1-4-16,0 3 1 0,0-2 1 15,0 2 3-15,0-2-3 0,0 1 0 16,0 0 1-16,0-1 0 0,0-1-2 0,0 0 0 16,0-2 1-16,2 0 4 0,-1 0-4 15,-1 0-1-15,2 1 3 0,1 0 1 16,-3-1-2-16,0 2-3 0,2-1 0 15,-2-1 4-15,1 3-2 0,-1 0-2 16,0-1 4-16,2 5 1 0,-2 0-2 16,1-2-1-16,-1 2 2 0,2-2-2 15,-1 2-2-15,1 0 0 0,-1 0 1 16,1 1 1-16,-2 0-4 0,3-1 3 15,0 1-1-15,-1 0 0 0,2 0-2 0,6 0 2 16,-3 0 1-16,4 0-1 0,-1 2-1 16,0 1 0-16,1 1-2 0,0-1 0 15,0-1 0-15,0 4 3 0,0-2-2 16,1 1 0-16,-1 1-1 0,0-3-1 15,0 2 1-15,-2-3 3 0,3 2 0 16,-1 2-4-16,0-2 0 0,-3 0-4 16,0 0 1-16,-2 2 3 0,0 0 3 15,-1 0-1-15,-2 0 1 0,1-1 1 16,-1 0-1-16,1 0 1 0,3 0 1 0,-2 1-1 15,1 0 2-15,0-1-1 0,1 1-1 16,-3 0 1-16,2-1 1 0,1 2-1 16,-1-1 0-16,0-1-1 0,0 3-2 15,3-1 3-15,-1-2-2 0,0 3 0 16,4-2 0-16,-2 1 2 0,4 1-1 0,-5-1 0 15,3-1 2-15,1 2-2 16,-4-3 1-16,2 0 0 0,3 2 0 16,-2 0 0-16,1 1 0 0,-2-1-2 15,1 2 2-15,0-1 2 0,-1 1-4 0,2-1 2 16,1-1 2-16,-2 0-1 0,3-1-1 15,-1 0 0-15,0 0 1 0,2-1 1 16,-2 1-2-16,-2-1 0 0,2-1 1 16,-5 0 0-16,2 1 3 0,-3 1-6 15,1-2 4-15,1 1-1 0,-3-1-1 16,3-2 1-16,2 2 2 0,2 0-2 15,3 1 6-15,0 0-6 0,-3-1 0 16,2-1 0-16,-4-2-2 0,-1 3 2 16,1-1 0-16,-4-1-1 0,3 0 0 15,-3 0 0-15,-2 1 1 0,-3-1-1 0,0 0 0 16,-1-1 0-16,2-1 3 0,1 1-2 15,1 0-1-15,3 1 1 0,4 2 1 16,1 0-3-16,3-1 8 0,-3 0-5 16,-2-1-1-16,-1-1 0 0,0 2-1 15,1-1-1-15,4 3 2 0,-1 0 0 16,4 0-3-16,-5 2 2 0,0-2 0 15,-2 1 0-15,-2-1 0 0,-1 1-1 16,0-2 3-16,0-2-1 0,-2 1-1 16,-4-1-1-16,0-2 4 0,-2 0-3 0,-1 1 0 15,3-1 2-15,2 1 2 0,0-1-3 16,-1 1-1-16,0-1 2 0,-3 0 1 15,2 1-1-15,-3-1-1 0,2 0 2 16,-2 0 0-16,0 0 1 0,0 0-3 16,0 0-1-16,0 0-1 0,1 0-1 0,2 0-9 15,0 0-10-15,1 2-32 0,-4-2-71 16</inkml:trace>
  <inkml:trace contextRef="#ctx0" brushRef="#br0" timeOffset="-41934.57">21432 2586 90 0,'0'0'28'0,"0"-1"4"0,0 0-2 16,0-1-9-16,0 2 7 0,0-2 1 15,0 2-5-15,0 0-5 0,0-2-1 0,0-1 6 16,0 2 3-16,0-2 0 15,0 2-3-15,0 0-5 0,-3 0 3 16,3 0-3-16,0 0 0 0,0 0-4 16,0 0-9-16,0 0-1 0,0 1-1 0,0 0-3 15,0 0-4-15,0 0-6 0,8 2 8 16,-1 3 1-16,7 3-1 0,0 0 1 15,5 1 1-15,3 1-1 0,-1-1 0 16,4 3 0-16,0-2 1 0,0-2 0 16,3 0-1-16,-4-2-1 0,0-1 3 15,-1-1-2-15,-8-3 0 0,-1 2 1 16,-3-1 2-16,-3-2-3 0,-3 0-2 15,-5 0 1-15,0 0-3 0,0 1-1 16,0-1-11-16,0 0-10 0,0 2-12 0,0-2-20 16,0 2-3-16,-7-2-64 0</inkml:trace>
  <inkml:trace contextRef="#ctx0" brushRef="#br0" timeOffset="3360.02">10380 4019 41 0,'0'0'97'16,"0"0"-66"-16,0-1 0 0,0-2 11 16,0-1-13-16,0 1 1 0,-2 0-3 15,2 0-6-15,-2-1-1 0,1 1-2 16,-2-2 3-16,1 3-2 0,-2-2-3 15,4 2 1-15,-4 2 0 0,3-2-4 16,1 2-3-16,0 0-2 0,0 0 1 0,0 0-6 16,0 0-1-16,-2 0-2 0,2 0 0 15,-1 2 0-15,-1 6 0 0,1 2 1 16,-2 0 2-16,1 4-1 0,-1-2-1 15,1 4 1-15,1-1 0 0,-2 0 2 16,3-1 0-16,-3 1 1 0,0-4-1 16,3-1 11-16,-2-2-11 0,2-4-2 15,0 0-2-15,0-2 3 0,0-2-4 16,5 0 3-16,-1 0 3 0,6-6-1 15,0-5-2-15,1-2 1 0,5-1 0 0,-4-1-1 16,2 1-4-16,2-3 4 0,-5 2-1 16,2 2-1-16,1 3-1 0,-3 1 1 15,0 4 1-15,0 2-1 0,-5 0-1 16,0 3 1-16,1 0 0 0,-6 0 0 15,2 0-4-15,-3 6 6 0,0 1 1 0,0 1-4 16,0 3 1-16,-4 0 1 16,-1 2 1-16,0 1-2 0,-1 0-1 15,0 2 3-15,1-3-3 0,1-1 0 16,1 0 3-16,-1-2-4 0,4 1 3 0,0-2-2 15,0-1 2-15,7-2 0 0,2-1-3 16,3-2-17-16,4-3-2 0,1 0-27 16,0 0-19-16,2-8-32 0,-4-2-54 15,-1-2-32-15</inkml:trace>
  <inkml:trace contextRef="#ctx0" brushRef="#br0" timeOffset="3709.04">10724 4052 124 0,'0'-6'60'0,"0"0"-10"0,0 2 13 0,-3 1-18 16,-2-1-8-16,0 3-5 0,-1 1-6 15,-2 0-8-15,-1 0-5 0,0 0 0 16,3 6-1-16,-2 2-4 0,2 2 0 16,2 2 1-16,3 1-5 0,1 0 0 15,0 0-4-15,1 0 2 0,7 0-1 0,5 0-1 16,1-4-1-16,4 0 3 0,1-4 0 15,4-4-1-15,-1-1-1 0,-2 0 1 16,-1-4 1-16,-2-2-2 16,-3-3 0-16,-2 0 3 0,-3 0-2 15,-4-4-1-15,-4 1 2 0,-1 1 2 0,0-3-3 16,0 3 0-16,-1 0 2 0,-7 0 7 15,0 1-3-15,-1 0-3 0,0 0-4 16,-1 3 3-16,3 2-1 0,1 3-3 16,-1 2 1-16,4 0 0 0,0 4-3 15,2 6 0-15,-1-1-2 0,2 2-16 0,0-1-11 16,3 1-27-16,2-1-29 0,-1-5-41 15,0 0-74-15</inkml:trace>
  <inkml:trace contextRef="#ctx0" brushRef="#br0" timeOffset="4033.06">11007 4015 38 0,'0'0'25'0,"0"0"110"16,-1 3-106-16,-1 3 15 0,-1 3 3 0,0 0-11 15,3 1-10-15,-3 3-5 0,0-1-6 16,3-1 12-16,0-2-13 0,0-2-9 15,5 0-1-15,2-4 3 16,3-2-1-16,0-1-4 0,4 0 4 0,3-2-3 16,1-7-2-16,-3 0 1 0,4 0-3 15,-5 1 2-15,-2 2-1 0,0 2 0 16,-4 3 2-16,-5 0-2 0,0 1 0 15,-3 0-2-15,0 0 4 0,0 6-1 16,0 2 0-16,-1 1 1 0,-4 1 0 0,0 0 0 16,4 0-2-16,-4 0 0 0,4 2 4 15,1-3-2-15,-2 1-3 0,2-1 2 16,0 0 0-16,5-1-2 0,4-2-6 15,2-3-15-15,5-3-35 0,1 0-38 16,0-4-68-16</inkml:trace>
  <inkml:trace contextRef="#ctx0" brushRef="#br0" timeOffset="4293.08">11404 4070 74 0,'0'0'200'15,"-1"0"-130"-15,-1 0-15 0,2 0 4 16,3-2-30-16,8-3-12 0,3 0-3 15,2-1 1-15,1 3-12 0,-3 0-2 0,3 1 3 16,-2 1-2-16,2 0-6 0,-1 1-17 16,-1 0-24-16,1 0-40 0,-5 0-71 15</inkml:trace>
  <inkml:trace contextRef="#ctx0" brushRef="#br0" timeOffset="5533.15">11832 3987 64 0,'0'2'151'0,"0"1"-128"0,0 0 6 15,-1 2 21-15,-6 3-14 16,4 2-14-16,0 2 14 0,-1 0-23 16,0 0-6-16,1 2 4 0,0-3-2 15,2 1 0-15,-4-3-2 0,5 0-1 0,-1-3 2 16,1-1-6-16,0-2 1 0,0-2 0 15,-2-1 1-15,2 0 14 0,0 0 4 16,0-9-14-16,0 0-5 0,3-4-1 16,5-3 2-16,3-3 3 0,0-3-2 15,-1 1-4-15,4-2 0 0,0-5 1 0,3 0 0 16,2-3-3-16,-2-1 1 0,5 5-9 15,-5 5 15-15,0 6-4 16,0 5-3-16,-5 5 2 0,-2 3 0 16,-1 3-2-16,-4 0 0 0,-1 0 1 0,1 7 0 15,-4 3 0-15,4 3 0 0,-2 1 1 16,-1-1 0-16,-2 4-1 0,0 0 1 15,0 3 2-15,-7 1 7 0,-2 0-15 16,0-1 3-16,-5-1 3 0,0-2 0 16,0-3-1-16,2-1-1 0,-1-2 3 0,4-2-1 15,3-3-2-15,0-1 1 0,2-1-2 16,3-3-4-16,1-1-8 0,0 0 4 15,0 0 9-15,0-1-14 16,3-4-2-16,0 1 2 0,2 1 5 0,-1 1 4 16,-1 1-2-16,2 1 3 0,-2 0-1 15,0 0 2-15,0 2-1 0,2 2 7 16,1 4-2-16,2 0 0 0,3-1-2 15,1 2 4-15,2-2 0 0,3 0 0 16,3 0-1-16,2-3-1 0,3-1 2 16,0-3 0-16,1 0-2 0,0 0 0 0,2-7 3 15,-3-5 0-15,0 1 4 0,-5-1-3 16,-4-1 2-16,-7 2 2 0,-3 0-8 15,-4 0 5-15,-2 0 1 16,0 0 0-16,-3 2-4 0,-5 2 0 0,-3 3 2 16,0 1-3-16,-1 3 4 0,-2 0-5 15,1 0 0-15,3 7 2 0,0 2-4 16,1 3 1-16,1 1 2 0,0 3-1 15,5 0-1-15,0 2-2 0,3-1 4 16,0-3-2-16,5 0-4 0,6-3-5 0,1-2 8 16,5-1 0-16,6-5-1 0,1-1 3 15,5-2 2-15,-1 0-1 0,2-9-1 16,1-4 0-16,1-2 2 0,-1-1-1 15,-5 0-2-15,-5-1 1 0,-9 4 2 16,-9 2-3-16,-3 1 3 0,0 2 0 16,-1 3 1-16,-9 1-2 0,-2 3-2 15,-4 1 1-15,-1 0 4 0,0 8-4 16,5 2-2-16,-1 1 1 0,4 2 3 15,3 2-3-15,1 0-1 0,5 2 2 0,0-1 0 16,0-2 0-16,6 0-2 0,4-5 1 16,2 0-3-16,7-5 0 0,2-3-3 15,6-1 7-15,-2 0 1 0,-2-9-1 16,-4-1-1-16,-6-2 1 0,-2 2 2 15,-3-2 0-15,-5 1-2 0,0 0 1 16,-3 0 3-16,0 0-1 0,0 1-2 16,0 2 6-16,0 1 0 0,-3 2 3 15,2 2-5-15,-1 3-2 0,2 0 0 16,-1 0-6-16,1 0-5 0,0 10 9 0,1 4-1 15,1 3 0-15,-1 3 0 0,-1 2-3 16,0 3-5-16,0 1-3 0,0 3-5 16,3-1 4-16,-3 2 5 0,6 0 5 15,-1 0-1-15,-2-1-1 0,2 0 5 16,-5-3-3-16,0-2 4 0,0-3-2 0,0-4-1 15,-2-3 3-15,-4-3-1 16,-5-5 9-16,4-2 7 0,-4-4 1 16,-2 0-4-16,2 0-2 0,-1-3-2 15,1-4-3-15,2 1-1 0,0-3-2 16,2 0 0-16,4-1-4 0,0 0-1 0,2-2 2 15,1 1-1-15,0 0-9 0,1 1-14 16,5-1-10-16,5 2-24 0,2-2-50 16,-4-2-73-16</inkml:trace>
  <inkml:trace contextRef="#ctx0" brushRef="#br0" timeOffset="6036.18">12837 4058 4 0,'1'-1'-3'0,"-1"-4"171"0,0 2-155 15,0-2 31-15,0 1 1 16,0 1 5-16,0 0-7 0,0 2-13 16,0 1-2-16,0-1-6 0,0 1-1 0,0 0-2 15,-1 0-3-15,-4 1-9 0,2 8 1 16,-3 3 5-16,1 2 2 0,1 1-7 15,0-1 0-15,4 0-2 0,-1 0-1 16,1-2-5-16,0-2 1 0,3-2 3 16,6-3-2-16,1-3-2 0,2-2 2 0,4 0 3 15,2-6-2-15,4-6-2 0,-2-2 0 16,0-1 0-16,-1-1 1 0,-4 2-2 15,-2-3 0-15,-4 3 2 16,-3 3-1-16,-1 0-1 0,-2 3 0 0,-3 2 3 16,0 1-2-16,0 3 2 0,-5 1-2 15,-1 1 2-15,0 0-3 0,0 3-1 16,-1 5-1-16,1 4 5 0,2 1 0 15,-3 1-2-15,4 1-1 0,0-2 2 16,3 1 0-16,0-2-4 0,0-2 1 0,3 0 2 16,5 0-1-16,4-3-12 0,6 2 1 15,0-4-33-15,4-2-13 0,-2-1-23 16,-5-2-86-16,3 0-76 0</inkml:trace>
  <inkml:trace contextRef="#ctx0" brushRef="#br0" timeOffset="6336.19">13150 4129 47 0,'3'-4'115'16,"-1"-4"-28"-16,1 0-74 0,3-4 34 15,2-3-9-15,-1-1 1 0,6-3-12 16,-1-2 0-16,1-1-14 0,-4-3-4 0,0-6-5 16,-1-6 4-16,0-1-2 0,0 0-17 15,-2 3 18-15,1 8-3 0,-2 6-3 16,0 8-1-16,-5 5 11 0,0 6 3 15,0 2-2-15,0 0-8 0,0 0-1 16,0 10 0-16,-2 6 2 0,-2 5 2 16,-3 4-2-16,1 1 3 0,0 4-2 15,0 2-3-15,-4 4 7 0,3-1 7 16,-3 0-17-16,3-2-2 0,2-1 3 15,0-3 1-15,5-3-2 0,0-2-1 0,8-4 1 16,3-4 0-16,3-3-7 0,0-5-11 16,1-3-7-16,6-2-10 0,-3-3-32 15,5 0-23-15,-1-7-42 0,0-2 0 16</inkml:trace>
  <inkml:trace contextRef="#ctx0" brushRef="#br0" timeOffset="6785.22">13538 4057 83 0,'0'-7'60'0,"0"1"-33"0,0 1 24 0,0 0-19 15,0 0-2-15,0 1 15 0,-4-1-16 16,1 2-7-16,0 0 1 0,-1 1-5 16,-1 2 3-16,-3 0-4 0,-1 0-2 15,1 3 2-15,-4 4 0 0,2 3 1 16,0 2-2-16,-1 2-6 0,0 0 0 15,0 3-1-15,2-2-3 0,6 1-2 16,-2-3-4-16,5 1 2 0,0-4 0 16,8-2-4-16,3-2 1 0,-1-3 2 15,3-3 1-15,2 0-2 0,2-5-1 0,0-4 1 16,1-3-2-16,-1-2-3 0,-2 3 2 16,-1-3 1-16,-3 2-4 0,-3 1 3 15,-2 0-1-15,-3 3-3 0,0 2 7 16,-3 2 0-16,0 1 0 0,0 1 0 15,-3 2 2-15,0 0-4 0,-2 1 0 0,2 5 1 16,-2 2 2-16,5 0-3 0,-1-1 1 16,1 2 0-16,0-2 2 15,0 1-1-15,8-3-2 0,1 0 1 16,6-1 1-16,-1-3-11 0,-1-1 4 0,2 0-10 15,-2 0 9-15,-2-4-26 0,-1-2-28 16,0-1 21-16,-4-2-18 0,2-2 17 16,-4-2 8-16,3-1-20 0,0-1 12 15,-4-1 11-15,2-2 0 0,0-4-10 16,-1-3 21-16,1-6 11 0</inkml:trace>
  <inkml:trace contextRef="#ctx0" brushRef="#br0" timeOffset="7689.27">13775 3695 191 0,'0'-2'15'0,"0"0"35"0,0 2-5 16,0 0-21-16,0 0-10 0,-2 0-12 0,1 2 1 15,-4 2 0-15,2 2 4 0,0 3-5 16,1-1 3-16,-2 3-1 0,2 0 5 16,-3 0-3-16,4 4 2 0,-2-1-2 15,1 0 2-15,1-1-2 0,1 2-1 16,-3 0 0-16,1 2 0 0,-1 0 1 0,-2 1-5 15,5 1 5-15,-4-1 6 0,4 0-7 16,-2-1 1-16,1 0 2 0,1-4-2 16,0 2 2-16,0-1-4 15,0 0 1-15,0 2-3 0,0-1 1 0,0 2 1 16,0-2 2-16,0 0-2 0,0-2-3 15,0-3 1-15,-2-3 1 0,2-3-1 16,0-2-3-16,0-2 1 0,0 0 3 16,2-3 0-16,5-5-3 0,1-4 0 15,3-1 1-15,-2-3-1 0,2 1-3 0,-2 0 2 16,-1 1 0-16,0 0-3 0,0 2-1 15,-2 2 2-15,0 4 4 0,2 3-3 16,-2 2 0-16,2 1-1 0,1 0 3 16,5 0 0-16,1 2 0 0,4 4-1 15,0-3 1-15,5 1 1 0,1-1-1 16,2-3-1-16,1 1 2 0,-2-1 0 15,-1 0-1-15,-4 0 0 0,-5-3 1 16,-2-3 0-16,-6 1-2 0,-5 0 1 16,-3 2 4-16,0 0-1 0,-8 1-1 0,-3 1-2 15,-1 0 2-15,-2 1-1 0,1 0-1 16,1 0 1-16,4 5 2 0,0 2-1 15,4 1-3-15,1 4 0 0,0-1 2 16,3 1-1-16,0 1-2 0,4-2 1 16,6 1 2-16,5-1-2 0,7-2-1 15,9-3 2-15,3-2 4 0,0-3-4 16,2-1-2-16,-1 0 2 0,2-2 2 15,-1-3-1-15,0-4-3 0,-4 0 3 16,-5 0-1-16,-7 0 0 0,-9 0 0 0,-5 1 2 16,-6 0 6-16,0 0-4 0,-5 0-2 15,-4 2 1-15,-3 1 2 0,-4 2-2 16,1 2 0-16,1 1 1 0,0 0 0 15,3 6-1-15,3 3-3 0,2 0-1 16,0 4 4-16,-1-1 0 0,1 3 2 16,3 0 0-16,2 0 2 0,1 0-5 15,1-2-2-15,8-3 0 0,2-1 4 16,3-2-3-16,3-5 0 0,5-2 0 15,6-1 6-15,3-10-7 0,-2-4 1 16,-1-2-1-16,-3-4 3 0,-5 0-2 0,-4-4-2 16,-2 1 2-16,-3 0 1 0,-4-4-1 15,1-3-2-15,-3-3 2 0,-4-4 1 16,1-1-2-16,-2 1-12 0,1 8 17 15,-1 6-1-15,0 11-2 0,0 8-1 16,0 5 11-16,0 0 3 0,-7 12-9 0,-6 8 2 16,-4 9 7-16,0 6 3 15,0 6-3-15,2 1-5 0,1 3 28 16,3 1-27-16,6-2-9 0,5-2 0 15,9-1-1-15,15-4 1 0,8-3-3 0,7-3-1 16,7-6-13-16,6-6-27 0,5-7-25 16,0-12-62-16,4-2-278 0</inkml:trace>
  <inkml:trace contextRef="#ctx0" brushRef="#br0" timeOffset="66070.61">1158 4060 33 0,'-1'-2'17'16,"-4"2"-1"-16,3 0-6 0,-2-1-5 15,-1 1-1-15,0 0 1 0,-1 0 7 0,2 0-2 16,-3 0 2-16,0 0 2 15,2 0 7-15,0 0 12 0,1 0-6 16,1 0-3-16,-1 0 0 0,0 0-8 16,2-2-2-16,-1 1-5 0,2 1-8 15,1 0 1-15,0 0-2 0,0 0-2 0,-4 0 4 16,1 0-4-16,3 0 2 0,-4 0 2 15,2 3-2-15,2-2 0 0,0 1-3 16,0-1 4-16,0-1-1 0,0 0-1 16,0 0 1-16,0 0 0 0,0 0 3 15,0 2-7-15,0-1 4 0,0 2 1 16,0-2-2-16,0 1 0 0,0 0 3 15,0-2 1-15,0 3-3 0,2-1-3 16,5-2 8-16,3 1 2 0,2-1 5 16,2 0-9-16,0 0 2 0,3 0-1 0,-1 0-1 15,2 0-1-15,2 0 1 0,1 0 5 16,-1 0-5-16,0 0-4 0,0 0 5 15,0 0-2-15,0 0 0 0,0 0-1 16,5-1 1-16,0-3 0 0,3 1-1 16,1 0 0-16,-1-2-2 0,-1 1 3 0,-2 1-2 15,-1 0 0-15,0 1 1 0,-3 1 0 16,-2-2-1-16,0 0 0 15,-4 0 1-15,1 2 1 0,-3-1-2 16,1 1 0-16,0 1 0 0,0-3 1 0,3 1 1 16,2 0-2-16,0-1 1 0,-1 1 1 15,2 0-2-15,-3-1 0 0,2 2 2 16,0-1-3-16,-4-1 4 0,4 1-1 15,-5 1-1-15,1-1 1 0,-1 1-2 16,-1 0 0-16,-3 1 1 0,3 0 1 0,-2-1 0 16,-1 1-2-16,-2 0 0 0,0-1 1 15,1 1-1-15,-1-1 0 0,0 0 0 16,3 1 0-16,-2 0-1 15,2 0 1-15,0 0 1 0,0 0-1 0,1 0 0 16,0-2 1-16,-2 2 1 0,0 0 0 16,0 0-3-16,-1 0 1 0,0-2 2 15,-1 2-1-15,1-1-1 0,2 0 0 16,-3 0 2-16,0-1-2 0,0 2 0 15,-4-1-1-15,2 1 3 0,1 0-1 0,-1-2-2 16,0 1 1-16,2 0 1 0,-2 0 0 16,3 1 0-16,-3-1-3 0,2 0 4 15,0 1-1-15,-2-1 1 0,2 1-4 16,0 0 4-16,-1-2-1 15,0 2-2-15,0 0 1 0,1 0 0 0,1 0 1 16,1 0-2-16,-1 0-1 0,0 0 5 16,-2-1-2-16,-1 1-2 0,0 0 1 15,-3 0 2-15,2 0-2 0,1 0 0 16,-3-1 0-16,5 1 1 0,-4 0 0 15,3-1-1-15,-1 1-1 0,-5 0 2 0,2 0 0 16,1 0-1-16,-4-1-1 0,3 0 2 16,-2 1 0-16,1 0-2 0,1 0 0 15,0 0 2-15,-2 0-1 0,4 0 0 16,-5 0-1-16,5 0 2 0,-2 0-1 15,2 0-1-15,-2 0 0 0,0 0 3 16,-2 0-2-16,4 0-1 0,-2 0 1 16,2 0 1-16,1 0 0 0,0 0-1 15,2 0 0-15,3 0 13 0,-5 0-9 16,0 0-3-16,-4 0 1 0,-1 0 0 0,2 0 0 15,-3 0-1-15,2 0 0 0,-1 0 0 16,-1 0 0-16,0 0-1 0,0 0 0 16,0 0 0-16,0 0 2 0,2 0-4 15,-2 0 4-15,0 0 2 0,0 0-1 16,0 0 3-16,0 0-6 0,-5 0 2 15,1 0-2-15,2 1-2 0,-4 1-2 16,3 0-19-16,1 1-17 0,-2-3-40 16,2 0-57-16</inkml:trace>
  <inkml:trace contextRef="#ctx0" brushRef="#br0" timeOffset="66594.64">2468 3869 80 0,'0'0'24'16,"-1"0"11"-16,1 0 0 0,0 0-4 0,0 0-10 16,0 0-15-16,0 0 0 0,6 0 10 15,2 0 1-15,5 0 2 0,1 2 1 16,4 0 0-16,2-1-10 0,-2 0-3 15,4 0 4-15,0 0-4 0,-1-1 0 16,-4 1-2-16,0 0 2 0,-3 1-3 0,-4-1-3 16,-3 1 3-16,-3 0-1 0,-3 1 8 15,-1 0-10-15,0 3 2 0,-3 3 4 16,-6 1 1-16,-4 2-2 15,1 2-1-15,-4-1 5 0,-1 0 5 16,2 2-7-16,-2-1 0 0,3 0-4 0,0 2 1 16,-2-1-2-16,2 2-1 0,1 0 1 15,0-1-6-15,4-2 4 0,3 1-2 16,2 0 4-16,4-2-6 0,-1 1-31 15,1-4-56-15,0-5-85 0</inkml:trace>
  <inkml:trace contextRef="#ctx0" brushRef="#br0" timeOffset="67622.7">1119 4048 29 0,'0'0'16'15,"0"0"-14"-15,0 0 10 0,-1 0 12 16,-1 0-3-16,2 0-10 0,-3 0 1 16,3 0 2-16,-3 0-4 0,1 0 4 0,1 0 6 15,1 0-2-15,-2-1 1 0,2 0-3 16,-1 0 1-16,-1 1-4 0,2-1-5 15,-1 1-2-15,-2 0 0 0,0 0 1 16,-1 0-5-16,1 0 0 0,0-1 1 16,-1 1 0-16,0 0-1 0,1 0 0 0,-1 0 3 15,2 0-2-15,-2 0 1 0,-1 0-4 16,3 0 7-16,-1 0-2 15,0 0-5-15,2 0 2 0,-1 0 4 16,2 0-4-16,0 0-2 0,0 0 0 0,0 0-1 16,0 0-1-16,0 0-5 0,0 0 4 15,6 0 6-15,4 0 5 0,2 0 2 16,2-3-5-16,3-2-1 0,2-1-3 15,2-1 1-15,4 1-1 0,0-4 3 16,-3 4-1-16,1-1-1 0,-11 4-1 0,2 1 0 16,-5 0 0-16,-4 0-2 0,0 2 2 15,-5 0 0-15,0 0-1 0,0 0-1 16,0 0-1-16,0 0-2 15,0 4-16-15,-6 0-16 0,2 1-11 0,0-2-20 16,-4 0-10-16,0-2-31 0</inkml:trace>
  <inkml:trace contextRef="#ctx0" brushRef="#br0" timeOffset="67906.7">1054 4073 49 0,'2'2'81'0,"1"0"-52"0,0-1 13 15,3 3 5-15,0 0-4 0,1 3-4 0,5 3-15 16,-3 1-6-16,4 4-4 0,-1 1-9 16,1 1-2-16,-1 0 0 0,0 1-2 15,2 2 0-15,-1-2-3 0,1-3-20 16,-2-2-49-16,0-4-54 0</inkml:trace>
  <inkml:trace contextRef="#ctx0" brushRef="#br0" timeOffset="68703.75">1803 4242 153 0,'0'-4'41'16,"0"0"7"-16,0 0 1 0,0 2 0 0,0 0-8 16,0 2-8-16,0 0-8 0,0 0-12 15,0 0-10-15,0 4-3 0,0 4 2 16,0 4 3-16,0 1 0 0,0 1-5 15,0 6 5-15,0 0 15 0,0 0 5 16,0 0-22-16,0-2-1 0,0 2-1 0,0-2 1 16,0-2 1-16,0 1-2 0,0-4 1 15,0-2 0-15,0-1-2 0,0-2-5 16,0 0-14-16,0-1-20 15,3-3-28-15,-1-3-47 0,-2-1-82 0</inkml:trace>
  <inkml:trace contextRef="#ctx0" brushRef="#br0" timeOffset="69123.78">1513 4631 159 0,'0'0'45'0,"3"0"-9"0,0 0 7 16,5-1-16-16,3-2 2 0,3 0 0 15,6-2-7-15,6 0 1 0,5 0 1 16,2-1-10-16,4 0-3 0,2-1-6 16,1 0 0-16,2 0-1 0,0-1-2 15,-3 2-1-15,-5 1 0 0,-3 1 0 16,-2-1-2-16,-7 2 1 0,-3 2 1 15,-5-2 1-15,-4 2-2 0,-2 0 0 16,-5 1 1-16,-1 0 0 0,-1 0-1 0,-1 0-3 16,0 0-1-16,2 0-6 0,-2 0-17 15,0 0-17-15,1 0-23 0,-1 0-16 16,0 0-27-16,0 0 8 0</inkml:trace>
  <inkml:trace contextRef="#ctx0" brushRef="#br0" timeOffset="69776.82">1538 4844 17 0,'0'0'55'0,"0"0"-16"0,0 0 2 16,0 0 0-16,0 0-6 0,0 0 6 15,0 0-5-15,0 0-7 0,0-1 1 16,0 0-2-16,-3 0-7 16,1 0 7-16,2 0-10 0,0 1-8 15,0-2 1-15,0 2-1 0,0 0-4 0,0 0-1 16,0 0-2-16,0 0-1 0,0 0-1 15,5-2-4-15,3 1 4 0,6-2 2 16,3 1 1-16,-2-1-3 0,5 2 1 16,1-2-1-16,-4 0 0 0,1 2-1 15,-2 0 0-15,-4 0 1 0,-1 1-1 0,-3 0 1 16,-4 0-4-16,1 0-9 0,-3 0-19 15,-2 0-19-15,0 0-19 0,0 0-14 16,-7 0-18-16</inkml:trace>
  <inkml:trace contextRef="#ctx0" brushRef="#br0" timeOffset="70018.84">1493 4881 122 0,'-2'4'21'0,"2"-1"-15"0,0 4 16 16,2-3 5-16,9 5 4 0,1-1 10 0,7 0-8 15,3 0-9-15,-1 0-12 0,4-2-4 16,-3 2-4-16,-4-1 1 0,-1 1 2 15,-4 0 0-15,-4-2-3 0,-3 0-2 16,-3 0 3-16,-3 0-2 0,0-2 1 16,-4 3 9-16,-6 0-3 0,-5 2-6 15,-2 1 0-15,-5 0-2 0,2-1 0 16,1-1-1-16,5-2-2 0,2-2-1 15,6 0-4-15,4-2-13 0,1 1-17 16,1-2-14-16,0 0-13 0,6-1-35 0,3 0-9 16</inkml:trace>
  <inkml:trace contextRef="#ctx0" brushRef="#br0" timeOffset="70314.85">1848 4932 73 0,'0'-6'187'0,"0"1"-157"15,0 0 15-15,0 1-8 0,-3 0 1 16,0 2-14-16,-3 2-11 0,3 0-9 15,1 0-6-15,-1 0-5 0,0 4 1 0,1 6-1 16,2 2 5-16,0 2 1 0,0-2-3 16,2 0 3-16,4-1-1 0,3-2-1 15,-1 0 1-15,1-4 2 0,-1-3-1 16,-2 0 2-16,2-2 0 0,-2 0-3 15,-1 0 11-15,3-4 9 0,-2-5 0 16,3-2-8-16,-3 0 2 0,1-1 0 16,-3 2-5-16,-1-1-5 0,-1 0 2 15,-1 2-1-15,-1-1 2 0,0 4-5 16,0-2 1-16,0-1-3 0,0 2-15 15,-1 0-25-15,1 1-23 0,0 1-47 0,0-4-68 16</inkml:trace>
  <inkml:trace contextRef="#ctx0" brushRef="#br0" timeOffset="70583.87">2088 4708 63 0,'0'0'168'0,"2"0"-141"0,-2 4-31 16,0 2 3-16,0 0 22 0,-3 2 11 16,0 1-4-16,1 2-15 0,1-1-5 15,-1 0-3-15,0-1 3 0,1-2 3 16,1-2-4-16,0 0-6 0,0-2 0 0,0-1 1 15,0-1-2-15,0 1 1 0,0-2 0 16,0 0-3-16,1 3 0 16,1-2-20-16,0 0-11 0,4 1-19 15,0-2-21-15,2 0-31 0</inkml:trace>
  <inkml:trace contextRef="#ctx0" brushRef="#br0" timeOffset="70813.88">2229 4655 177 0,'0'-2'51'0,"0"2"-37"0,0 0 12 15,0 0-3-15,-3 8-15 16,0 3-3-16,2 3 0 0,-1 0-8 16,1-3 4-16,1 2 2 0,0-3-2 0,0 0-2 15,0-2 0-15,0-1 1 0,0-2-2 16,1 0 4-16,2-2-5 0,-1-1 3 15,1 3 0-15,-2-2 0 0,-1 2-1 16,2-1 0-16,-1 2-5 0,3-3-13 16,-1 3-13-16,0-1-33 0,-2-1-79 0</inkml:trace>
  <inkml:trace contextRef="#ctx0" brushRef="#br0" timeOffset="71399.89">2643 4859 15 0,'-3'-6'201'0,"-8"1"-167"0,-4 0 5 15,-2 1 2-15,-5 2-8 0,-4 2-3 16,-2 0-1-16,-2 3-6 0,7 6-2 15,6 1-9-15,6-2-10 0,7 4-1 0,4 0-5 16,0 3 0-16,0 3 2 0,7-1 1 16,7 2-1-16,5-1 0 0,-1 0 3 15,3-1 0-15,-3-2 1 0,-2-2-2 16,-2-1-1-16,-3 0 1 0,-5-3 0 15,0 1 0-15,-6-5 0 0,0 3 3 16,0-2 2-16,-11 1-2 0,-3 0 2 16,-1-1-2-16,-2-2 0 0,3 1-1 15,3-2-2-15,0 0 2 0,5 1-2 16,4-2-4-16,2 2-8 0,0 0-36 0,5-1-26 15,4-3-32-15,-1 0-83 0</inkml:trace>
  <inkml:trace contextRef="#ctx0" brushRef="#br0" timeOffset="71727.92">2707 5100 39 0,'3'0'151'15,"-1"0"-94"-15,-1 0-50 0,2 0 9 16,2-1 26-16,-1-3 0 0,6 1-20 0,1 0-4 15,0 0-1-15,2-1-3 0,3-2 1 16,1 1-4-16,3-3 0 0,-3-1-7 16,2 0 4-16,-2-1-2 0,-2-2 0 15,-2 1-3-15,-4 0 3 0,-3-1-4 16,-4 1 2-16,-2 3 1 0,0-1-2 0,-3 4 4 15,-8 0 2-15,-2 3-5 16,0 1 0-16,-3 1 0 0,7 0-1 16,-5 3-2-16,1 5 1 0,3 3 0 15,-1 3-3-15,1 1-1 0,4 5 1 0,3-1 1 16,0 4-2-16,3 0-11 0,0 1-20 15,5 0-14-15,7-4-25 0,7-5-13 16,2-4-4-16,4-9-21 0</inkml:trace>
  <inkml:trace contextRef="#ctx0" brushRef="#br0" timeOffset="71896.92">3149 5030 63 0,'9'-20'141'0,"-7"4"-97"16,-1 0 26-16,-1 4-7 0,-6 3-6 16,-5 3-10-16,-3 3-21 0,-3 3-12 0,-5 0-5 15,1 9 1-15,1 7 3 0,-1 2-5 16,9 3-3-16,4 2-3 0,7-2-3 15,1 0 1-15,9 1 1 0,8-1-7 16,5 3-19-16,9 1-28 0,4 3 10 16,7-8-38-16,-1-3-111 0</inkml:trace>
  <inkml:trace contextRef="#ctx0" brushRef="#br0" timeOffset="73169.02">2681 2940 37 0,'-5'2'40'0,"2"-1"-38"0,-2 2 5 16,0-2 16-16,2 1-2 0,2-1 0 15,1-1-15-15,0 0-5 0,0 0-1 16,0 0 1-16,0 0 3 0,0 0-2 0,0 0 1 16,0 0 1-16,3 1-4 0,-2-1 0 15,4 4 0-15,-5-3-27 16,0-1-90-16</inkml:trace>
  <inkml:trace contextRef="#ctx0" brushRef="#br0" timeOffset="73477.03">2663 3249 148 0,'0'0'40'0,"0"0"-10"0,0 0 6 16,0 0-9-16,0 0-1 0,0 0-13 15,0 0-9-15,-1 2-7 0,1-1 3 0,-3 2-1 16,1 1 1-16,1-1 0 0,1 2-3 16,0 0-2-16,0 1-12 0,0-2-24 15,4 1-38-15,-2-4-34 16</inkml:trace>
  <inkml:trace contextRef="#ctx0" brushRef="#br0" timeOffset="73693.05">2693 3463 40 0,'1'6'165'0,"-1"-4"-124"0,0 0-40 16,0 0 9-16,0 0 2 0,0 2-2 15,0-1 1-15,0 2-6 0,0 0-1 16,0 0-2-16,0 2-2 0,0 0-8 16,2-1-44-16,-2-1-57 0</inkml:trace>
  <inkml:trace contextRef="#ctx0" brushRef="#br0" timeOffset="73841.05">2778 3689 60 0,'0'1'57'0,"0"0"-54"15,0 2-3-15,2 0 2 16,-2 0-1-16,1 0-2 0,1 0-8 16,-1-1-62-16</inkml:trace>
  <inkml:trace contextRef="#ctx0" brushRef="#br0" timeOffset="74893.11">953 3051 111 0,'0'0'32'0,"0"0"-4"15,0 0 6-15,0 0 2 0,0 0-7 16,0 0-11-16,0 0-14 0,0 2-6 16,0 1 3-16,0 2 1 0,0 2-2 15,0 0 0-15,0 0-6 0,0 3-24 16,0-3-35-16,0-3-26 0</inkml:trace>
  <inkml:trace contextRef="#ctx0" brushRef="#br0" timeOffset="75108.13">964 3331 114 0,'0'0'16'0,"2"3"-2"15,-1-2 20-15,-1 0-7 0,4 3-6 16,-3-1-15-16,2 3 0 0,0 2-3 0,-1 0-1 16,-2 2-3-16,0-1-14 0,0 0-34 15,0 0-38-15</inkml:trace>
  <inkml:trace contextRef="#ctx0" brushRef="#br0" timeOffset="-89295.44">1970 9321 104 0,'0'-1'142'0,"0"-4"-111"0,0 4 10 16,0 1 11-16,-3-1-1 0,0 1-10 15,2 0-10-15,-2 11-8 0,0 5-7 16,-2 6 0-16,2 8 5 0,0 9-4 0,3 3-3 16,-2 4 0-16,1 9 3 15,1 1-9-15,-2 9 1 0,0 8 5 16,-1 4 0-16,0 1-5 0,3-2-1 15,0-5-5-15,0-4 0 0,2-7 0 0,2-6 0 16,0-4 0-16,-1-5 0 0,1-5-2 16,-1-5 2-16,1-6-2 0,-3-5 0 15,2-4 1-15,-3-4-1 0,0-1-1 16,2-3 1-16,-2-4 2 0,0 0-4 15,0-4 1-15,0 0 0 0,0-1 3 0,0-1-2 16,0 0-2-16,0 2 1 0,0-2 2 16,-2 3-2-16,2-3-1 15,-3 0 1-15,3 0 2 0,0-2-2 16,-1 1 0-16,1-1-2 0,-4 0-3 0,3 0-5 15,1-7-9-15,0-5-9 0,0-2-8 16,6-5-12-16,-3-4-17 0,0-5-38 16,-1-8-116-16</inkml:trace>
  <inkml:trace contextRef="#ctx0" brushRef="#br0" timeOffset="-87211.32">1992 9251 120 0,'0'1'23'0,"0"0"-10"16,0 2 19-16,0-2 2 0,0 0-1 0,0 0-6 16,0-1-4-16,0 0 0 15,0 0-4-15,0 0-2 0,0 0 4 16,0 0 0-16,0 0-3 0,0 0-2 0,0 0 2 15,0 0-6-15,3 0 0 0,-1 0 2 16,2 0 4-16,3 2-6 0,0 0-3 16,3 3 2-16,1 2-5 0,3 4 1 15,4 4-1-15,2 5 1 0,5 5-1 16,5 4-1-16,2 3-1 0,2 5 3 0,5 0-5 15,0-2 2-15,0-1 5 0,1-4-13 16,2-4 6-16,-2-2 0 0,-1-2-3 16,0-6 1-16,-1-1 2 15,-5-5-3-15,-1 0 2 0,-2-3-1 0,-7-2 2 16,2 1 0-16,-7-2-2 0,-4-1 0 15,-3 0 1-15,-3 1 0 0,-2-1-1 16,-1-1 0-16,-2-1 2 0,-3 3 0 16,3-4-1-16,-1 3 0 0,-1-1-2 15,2 1 2-15,-1 0-1 0,1-1-1 0,2-1 3 16,-2 3-1-16,1-1-2 0,1-1 1 15,0 0 1-15,-2 2 0 0,0-2-2 16,0 1 1-16,-1 0 1 0,1-2 1 16,-2 2-4-16,1-3 2 0,-2 0 2 15,0 2-2-15,0-2 0 0,0 1-2 16,1 0 4-16,-1-1-2 0,0 0 0 15,0 0-2-15,0 0 4 0,0 0-1 16,0 0-1-16,0 0 1 0,0 0 2 16,0 0-1-16,0 0-3 0,-1 0 1 15,-1 0 1-15,1 0-1 0,-2 0 1 0,1 0-1 16,0 0-1-16,1 0 1 0,-2 0 1 15,3 0-1-15,-2 0 0 0,-1 0-1 16,0 0 2-16,-2 0-2 16,2 4 2-16,-1-1-2 0,-1 0 2 0,2-1-2 15,-2 1 2-15,1 1-1 0,-3 4 0 16,0-1-1-16,-1 2 2 0,0-1-2 15,-3 1 2-15,0 2-2 0,2-2 2 16,-5 4-2-16,2 1 2 0,-4 1-1 16,-1 1-1-16,-1 2 1 0,-1 3 0 0,-6 0 1 15,0 5-1-15,-3-1 1 0,-4 2-2 16,-1 2 0-16,1-2 3 0,-1 3-2 15,4-3 0-15,1-4-1 16,5 1 3-16,1-4-2 0,6 0-1 0,1 0 0 16,-2-2 3-16,4 1-2 0,3-5-1 15,2-1 1-15,2-2 1 0,1-4-1 16,0 0 0-16,2-2 0 0,-3 1 2 15,0 1-1-15,-2 1-1 0,-1-2 0 16,-4 2 1-16,4 0-1 0,-2-2-1 0,3 4 1 16,1-4 1-16,-1-1-1 0,3 2 0 15,-1-3 0-15,0 1 0 0,0 0 2 16,-4-1-2-16,4 0 0 0,2-2 1 15,-1-2 0-15,3 2-1 0,2-1 0 16,-3-1 2-16,3 2-2 0,-3-2 0 0,2 0 1 16,-1 2-2-16,-1-2 4 15,1 2 0-15,-1 0 0 0,-1 0 1 16,-1 3 0-16,0-2-3 0,-1-2 0 15,1 1 0-15,2 0 1 0,2-2-3 0,1 1 2 16,-2 0 1-16,1 0-2 0,1 0-2 16,0-1 3-16,0 0 0 0,0 0-1 15,0 0-1-15,0 0 1 0,0 0 2 16,0 0-1-16,0 0-1 0,0 0-1 15,0 0 4-15,0 0-3 0,0 0-1 0,0 0 1 16,0 0 2-16,0 0-3 16,0 0-1-16,0 0 3 0,0 0 1 15,0 0-2-15,0 0-1 0,3 0 2 16,-2 0 0-16,1 0-1 0,-2 0-1 15,1 0 1-15,-1 0 2 0,0 0-3 0,0 0-1 16,0 0 1-16,0 0 2 0,0 0-2 16,0 0-1-16,4 0-4 0,-4 0 0 15,1 0-5-15,2 0 0 0,-1 0-2 16,-2 0-3-16,1 0-10 0,1 0-11 15,1 0-22-15,-3-2-39 0,0-4-142 0</inkml:trace>
  <inkml:trace contextRef="#ctx0" brushRef="#br0" timeOffset="-86169.26">1595 9524 183 0,'-4'0'48'0,"1"1"12"0,-1-1-3 0,1 1-17 16,0-1-7-16,3 0-2 0,0 0-10 16,-1 0-7-16,1 0-6 0,0 0 3 15,0 0-5-15,1 0-1 0,7 0 3 16,3 0 4-16,3 0-1 0,4 0 2 15,1 0-5-15,1 2 0 0,3 0-1 16,2 0-1-16,3 2-2 0,-2 0-1 16,5-1-4-16,-3 2 2 0,0-1-1 15,-1 1 2-15,-4-2-2 0,-4 1 0 16,-4 0-3-16,-4-2 1 0,-2 3-9 0,-6-2-1 15,-1-2-9-15,-2 2 3 0,0-1-7 16,0 1-6-16,0 0-18 0,-2-1-27 16,-4-1-48-16,0-1-60 0</inkml:trace>
  <inkml:trace contextRef="#ctx0" brushRef="#br0" timeOffset="-85488.22">1614 10035 84 0,'0'2'48'0,"0"-2"-22"0,0 2 18 15,-2-2-10-15,2 0-1 0,-3 1 2 16,3-1-4-16,0 0-3 0,0 0-2 16,0 0-11-16,0 0 2 0,0 0 4 0,0 0-1 15,0 0-6-15,0 0-1 0,0 0-2 16,0 0-2-16,0 0-5 15,3 1 2-15,4 0-2 0,3-1 2 16,3 0-3-16,4 0-2 0,5 0-1 0,1 0 1 16,8 0 0-16,4 0-1 0,6-2 4 15,4-5 2-15,0 0-3 0,0 1 6 16,-7-3-1-16,1 2-2 0,-5 1-2 15,-6-2 0-15,-3 3 0 0,-8-1-3 16,-6 2 1-16,-5 1-1 0,-6 1 6 0,0 2 2 16,-6-2-4-16,-3 1-3 0,-2 1 1 15,0 0-2-15,-5 1-2 0,4 4 2 16,0 0 0-16,1-2-1 15,3 4-3-15,0-3-8 0,4 1-16 0,0 2-13 16,1-3-42-16,-1 0-116 0</inkml:trace>
  <inkml:trace contextRef="#ctx0" brushRef="#br0" timeOffset="-83663.13">2894 9757 113 0,'11'0'57'0,"0"-1"-6"0,5-2 13 16,1 0-24-16,1-2-8 0,6 4-1 15,4-2-11-15,6 0-7 0,6 1 3 16,5-2 5-16,5 1-13 0,4 1-6 15,-2-1 3-15,6 0 6 0,-5 3-2 16,1-2-5-16,-1 1 3 0,-4-2-5 16,-2 3 0-16,-1-1-1 0,1-1 1 15,-2-1 0-15,-2 0-3 0,-6-2 2 16,-6-1 0-16,-7 2 0 0,-11-1 0 0,-3 1 0 15,-7 3 0-15,-3-1 7 0,0 2 7 16,0 0 3-16,0-2-12 0,-6 1 0 16,3 0-3-16,-1 1 2 0,4 0 0 15,0 0-3-15,0 0-2 0,0 0 0 16,0 0 1-16,0 0-1 0,0 0-1 15,0 0 0-15,0 0 2 0,0 0 2 16,0 0 2-16,0 2-1 0,-3-1 0 16,3 3 2-16,-3-1-4 0,3 0-1 15,0 1 2-15,-1 1-2 0,-1 2 0 0,2 2-1 16,-3 3 1-16,3 2 1 0,-1 3-2 15,-1 2 0-15,0 5 1 0,1 3 1 16,-1 3-1-16,1 4-1 0,-2 3-1 16,3 2 4-16,0-1 2 0,0-2 6 15,0-5-3-15,4-1-6 0,1-3 7 0,-2 1 3 16,0-5-3-16,-1-2 0 15,-1-3-2-15,1-4-4 0,-2 0 3 16,0-3-1-16,0-1-3 0,0 0 2 16,0-3 1-16,0 1-5 0,0 0 2 0,0-2 0 15,0-1 0-15,0 1-1 0,0-2-1 16,1 1 0-16,-1-1 2 0,0-2-1 15,0 2-1-15,0-4 0 0,0 3 1 16,0-1 0-16,0-2-6 0,0 0-5 16,0 0-13-16,3 0-21 0,4 0-21 0,0 0-27 15,1-7-121-15</inkml:trace>
  <inkml:trace contextRef="#ctx0" brushRef="#br0" timeOffset="-80349.93">3789 10318 126 0,'-5'0'74'15,"5"0"-45"-15,-1 0 29 0,-2 0-17 0,0 0-6 16,1 1 0-16,-3-1-8 0,2 4-4 16,0-4-2-16,2 1-3 0,-1 1-2 15,1-2 0-15,-1 0-1 0,2 0-2 16,-2 0-2-16,2 0 0 0,0 0-3 15,0 0-2-15,0 0-5 0,0 0 1 0,2 1 0 16,4-1 0-16,5 0 2 0,1 0-1 16,6 0-2-16,3 0 1 0,6 0-2 15,2-3 3-15,4-3-1 0,2 2-1 16,1 1-1-16,1-1 3 0,-1 2 8 15,-5-2-7-15,-3 1-3 0,-7 2 1 16,-5-2 0-16,-2 1 0 0,-6 0-1 16,-2 0 0-16,-5 2 1 0,1-1-3 15,-2 0 3-15,0 1 6 0,0-3-3 16,0 2-4-16,-2 1-1 0,1 0 1 0,-2 0 1 15,1 0-2-15,1 0-1 0,1 0 2 16,0 0 0-16,0 0-1 0,0 0 0 16,-3 0 0-16,3 0 2 0,-2 0-2 15,0 0 0-15,1 0 2 0,-2 2 1 16,3-1-3-16,-2 0 0 0,1 0-1 15,1 0 2-15,0 2-1 0,0 0-1 16,-2 1 2-16,1 2 0 0,-1 0-1 16,2 3-1-16,-2 4 2 0,1-1 0 15,1 5-1-15,0 3-1 0,0 4 2 0,0 3 0 16,-3 2 0-16,3 0-2 0,0 1 2 15,0 3 1-15,0 2-3 0,0-2 4 16,0-3 19-16,0-4-15 0,0-9-6 16,1-3-3-16,2 2 5 0,-1-3-1 15,1-1-1-15,2 1-2 0,-1 4 2 16,3 0 0-16,0-1 5 0,0-3-3 15,0-8-2-15,0 0 1 0,-1-4-2 16,-2 0 0-16,3 1 1 0,-1-2 0 16,-3 2-1-16,0-2-1 0,-1 1 3 0,-1 0-1 15,1-1-2-15,-1 0 0 0,1 0 2 16,-2 1 0-16,0 0-2 0,0-1 1 15,0 0 1-15,0 0-1 0,0 0 0 16,0 0-1-16,0 0 2 16,0 0 1-16,0 0-4 0,-6 0 0 0,-1 0 2 15,0 0 1-15,-4 0-3 0,-5 0 2 0,-1-2 0 16,-3 0-1-16,-8 0-4 15,-1 0-1-15,-5 0-2 0,-4 2-4 16,3-2 3-16,-1 2 6 0,5 0 3 16,2 0-1-16,-4 0 3 0,2 0-4 0,0 0 3 15,6 4 0-15,5 0-2 0,1 0 1 16,7 0 1-16,1-2-3 0,3-1 4 15,7 0-2-15,-2-1-2 16,1 0 3-16,2 0-2 0,0 0 3 0,0 0-3 16,0 0 0-16,0 0-2 0,0 0 2 0,0 0 2 15,0 0 0-15,0 0-2 0,0 0 1 16,0 0 2-16,0 0 0 15,0 0-3-15,0 0 1 0,0 0 2 16,0 0-4-16,0-3 4 0,0-4-4 0,0-3 2 16,0-2 0-16,5-5-1 0,0-4 1 15,1-4 1-15,0-7 0 0,0-5-2 16,0-6 1-16,1-4 0 0,-1-1 1 15,0 1-2-15,-1 4 0 0,-2 11 2 16,-2 5 0-16,-1 7-2 0,0 8 3 0,0 2 2 16,0 5-2-16,-1 0-1 0,-1 4 0 15,2 1 1-15,0 0-3 0,0 3-4 16,0 8 0-16,0 1-16 15,6-1-47-15,2-1-34 0,-5-2-185 0</inkml:trace>
  <inkml:trace contextRef="#ctx0" brushRef="#br0" timeOffset="-78773.84">4184 10344 9 0,'0'0'170'16,"0"0"-139"-16,0 0 21 0,0 0-5 15,0 0-11-15,0-1-6 0,0-3-9 0,0-3-6 16,7 2-1-16,0-5 3 0,6-1-6 15,-1 0 3-15,2-7 9 0,2 0-5 16,-1-3 0-16,4-2-5 0,1 0 3 16,0-6-2-16,5-1-7 0,1 1 1 15,-3 0 2-15,-1 4-2 0,-2 3 1 0,-3 2 1 16,-3 5 1-16,-4 3-4 15,-6 4-3-15,-1 4 0 0,-3 1 7 16,0 0-4-16,0 3-2 0,-6 0-1 16,1 0-5-16,-1 7 1 0,0 0 1 0,0 1-1 15,1 0-2-15,1-2 3 0,0 4 0 16,0-3-1-16,1-2-1 0,1-2 1 16,-2 0 1-16,4-1-1 0,-2 0-1 15,-1-1 0-15,3-1-2 0,0 1-1 16,0-1 0-16,0 1-3 0,0 0 1 15,0 1-2-15,0 1 2 0,0-3 0 0,0 2 0 16,0-1-1-16,0-1 2 16,0 1-2-16,0 1 0 0,0-2 7 15,0 2-1-15,0 0-2 0,0-2-1 16,0 1 3-16,0-1 1 0,-2 0-2 0,2 1-4 15,0 0-2-15,0 0 3 0,0 2-4 16,0-2-3-16,0 1-2 0,0 0 1 16,0-1 6-16,0 0-4 0,0-1 3 15,0 0 5-15,0 1 1 0,0-1 1 16,2 0 2-16,1 0 0 0,-1 0-1 0,-2 0 0 15,0 0 1-15,0 0 1 0,0 0-1 16,0 0-2-16,0 0 1 16,0 0 1-16,0 0-1 0,0 0 0 15,0 0 1-15,0 0 1 0,0 0-4 0,0 0 9 16,0 0 0-16,0 0 1 0,0 0-4 15,0 0-4-15,0 6 7 0,0 1 6 16,0 6-8-16,1 3-4 0,-1 5-1 16,0 7 2-16,0 3 9 0,-6 3-8 15,1 4-1-15,1 0 2 0,-3 4 0 0,3 1 1 16,-2 0-1-16,-1 0-1 0,6-2-1 15,-4-1 0-15,4 1 1 16,-1 2 5-16,-1-4 11 0,1-1-14 16,2-4 0-16,0-2-2 0,0 3 1 0,0-3 0 15,0-2-1-15,0-4 2 0,3-4-2 16,-3-4-4-16,2-3 2 0,0-1 2 15,1-1-3-15,0-2 0 0,-2-2 1 16,2-1 0-16,-1-1-1 0,-2-2-1 16,0 3 2-16,2-1 0 0,-2 2-1 0,0 5 0 15,0 2 1-15,0 0 1 0,0 1 0 16,-2-6-2-16,0 0 0 15,1 0 0-15,-2-3 1 0,3 3-2 16,0 3 2-16,0 2-2 0,0-1 1 0,-2-1 1 16,2-4-1-16,0-3-1 0,0-1 2 15,0-1-2-15,0-2 2 0,0-2-2 16,0 0 2-16,0 1-2 0,0-1 2 15,0 2-2-15,0-2 1 0,0 1 1 16,0 2-1-16,0-3 1 0,0 3-2 0,0-3 0 16,0 0 1-16,0 0 0 0,0-1 1 15,0 0-1-15,0 1 0 16,0-1 0-16,0 0-1 0,0 0-2 0,0 0 4 15,0 0 1-15,0 0-2 0,0 0 0 16,0 0 1-16,0 0 0 0,0 0-1 16,0 0-1-16,0-4 2 0,-1 0 0 15,-2 1-2-15,1-4 0 0,-3 1 2 16,2-2 0-16,-3-4-2 0,1-2 1 15,-1-4 0-15,-2-6 1 0,1-2-2 16,-3-7 0-16,1-2 2 0,0-4-1 0,1 0-1 16,-1 3 0-16,-1 4 1 0,-2 6 1 15,3 6-1-15,-2 2-1 0,2 5 2 16,1 3 0-16,0 2-2 15,2 3 1-15,3 1 1 0,-2 3-1 0,0 1-1 16,4 0 1-16,-4 0-4 0,4 3-8 16,-1 5-11-16,2 2-9 0,0 1-19 15,0-2-26-15,-1-2-88 0,-2 1-132 16</inkml:trace>
  <inkml:trace contextRef="#ctx0" brushRef="#br0" timeOffset="-78017.8">3952 10951 41 0,'4'0'79'0,"-2"1"57"0,-2 3-125 0,5 1 37 15,-2 0-3-15,0 3 4 0,-2 4-10 16,1 3-16-16,-2 4-3 0,0 6-5 15,0 2 8-15,2 6-3 0,-2 2-8 16,0 1-3-16,0 5 7 0,0 0-2 16,0 2-4-16,0 4-4 0,0-1 6 15,0 1 4-15,0-3-8 0,0-6-4 16,0-4 0-16,0-2 1 0,1-7-1 0,1-1-1 15,-2-4 1-15,0-5-1 16,1-2-2-16,-1-4 2 0,0-2-1 16,0-2-2-16,0-1 0 0,0 0 3 0,0-1-2 15,2 0-1-15,-1 1 1 0,-1-2 2 16,0 0-2-16,2 1 0 0,-1-2-1 15,-1 1 2-15,0-1-1 0,0-1-1 16,0 4 0-16,2-3-1 0,-2-1 2 16,1 0-2-16,1 0 3 0,-2 2-4 0,2-2 3 15,-2 0 0-15,1 0-3 16,2 0-1-16,-1 0-6 0,4 0-4 0,-1 0-9 15,-1 2-7-15,2-2-20 16,-1 0-19-16,1 0-13 0,-4 0-124 0,-1 0-5 16,-1 0 202-16</inkml:trace>
  <inkml:trace contextRef="#ctx0" brushRef="#br0" timeOffset="-77418.76">3488 11709 100 0,'0'0'70'0,"0"0"-42"16,0 0 12-16,0 0 6 0,0 0 3 15,2 0-8-15,-2 1-16 0,0 0 2 0,0-1 0 16,0 1-10-16,4 0-7 0,0-1 5 16,5 0 3-16,3 0-3 0,5 0-5 15,5 0-4-15,4 0 3 16,7-3-4-16,7 2-5 0,4-6 0 0,2 4 5 15,4 0-3-15,-5-1-3 0,3 3 2 16,-5 0 2-16,2 0-1 0,0 1 1 16,-6 0 1-16,-3 0-3 0,-2 0 0 15,-8 0-1-15,-1 0-1 0,-3 0 4 16,-9 0-3-16,0 0-1 0,-2 0 1 0,-4 0 3 15,0 0-2-15,2-5-2 0,-1 1 2 16,-1-1 1-16,-2 0 0 0,-2 2-2 16,2 1 1-16,-4 0 0 0,-1 0-1 15,2 1 0-15,-2 1 0 0,0 0-6 16,-2 0-13-16,-4 0-8 0,2 6-9 15,-4-3-26-15,0 1-72 0,-1 0-144 16</inkml:trace>
  <inkml:trace contextRef="#ctx0" brushRef="#br0" timeOffset="-76305.7">3747 11889 34 0,'0'0'192'15,"0"0"-162"-15,0 1 20 0,0-1 13 16,0 0-13-16,0 0-9 0,0 0-12 15,0 0-12-15,0 0-3 0,2 0-2 16,2 0 3-16,6 0 6 0,-1 0-8 16,3 0-2-16,4-1 0 0,1-2 1 15,2 1-3-15,1-1-1 0,0 0 1 0,2 1 1 16,-2-2 0-16,0 2-4 0,-3 1-1 15,0-3 1-15,-2 3 2 0,-2-2-6 16,-2-1 1-16,-4 3 0 0,1-1-1 16,-5 0-2-16,0 1 0 0,-1 1 2 15,0 0-1-15,-2 0-3 0,0 0 1 16,0 0-2-16,0 0-5 0,0 0-12 15,0 0-10-15,0 0-9 0,-2 2-5 16,2 1-16-16,0-1-33 0,-2-2-75 16,-1 2-51-16</inkml:trace>
  <inkml:trace contextRef="#ctx0" brushRef="#br0" timeOffset="-76072.69">3885 11976 92 0,'0'3'194'16,"0"-1"-108"-16,0 0-69 0,0 1 34 0,2-3-15 15,2 1 1-15,7-1-10 0,2 0-16 16,2 0-4-16,2 0-4 0,2-2-1 15,4-3-2-15,0-2-8 0,5-3-24 16,-1 2-31-16,-4-3-67 0,-5 1-134 16</inkml:trace>
  <inkml:trace contextRef="#ctx0" brushRef="#br0" timeOffset="-74161.58">2532 8875 42 0,'1'5'86'0,"-1"-2"26"0,0 5-90 16,0 0 25-16,0-1 13 15,0 6-15-15,0-1-17 0,0 3-3 0,0 3 1 16,-4 2-10-16,1 3 1 0,3-1 0 15,0 3-2-15,-2 2-1 0,2 0-2 16,0 1 0-16,0 3 2 0,0-3-5 16,0 1-4-16,2-1-1 0,-1-1-2 15,4 0 1-15,-4-2-1 0,1 0-1 16,2 1-1-16,-4 9 0 0,0-2 3 0,0-1 5 15,-4-8 5-15,-1-7-13 0,4-6 0 16,-1 1 0-16,1-1 0 0,1 0 0 16,-4-1 1-16,4-2-2 15,0 1 2-15,0-1-1 0,0 1-1 0,0 1 2 16,0 0-2-16,7 4 2 0,-6 0-2 15,2 1 4-15,0-5 3 0,-3-6-6 16,0-4 2-16,0 0-1 0,0 0-1 16,0 2 2-16,0-1-2 0,0 1 5 15,0 0-5-15,0 1 0 0,-1-1 2 0,1 0-1 16,-2 0-2-16,2 0 1 0,0 0 1 15,0 1-1-15,0-1-2 0,0-1 1 16,0 1 1-16,0-2 0 0,0 0 0 16,0 0-1-16,0 0-1 0,0 0-7 15,0-2-14-15,2-4-17 0,2-2-27 16,-4-2-52-16,0-3-182 0</inkml:trace>
  <inkml:trace contextRef="#ctx0" brushRef="#br0" timeOffset="-73524.54">2636 8446 153 0,'0'4'161'0,"0"-1"-141"0,0 3 19 15,0 4 17-15,-4 3-18 0,-2 2-13 16,3 2 1-16,-1 0-18 0,0 1-4 15,1 1-1-15,-1 0-3 0,4-2 1 0,-2-1 2 16,1-2-2-16,1-2-2 0,0-2 1 16,0-2-1-16,0-1-5 15,0-4-6-15,0 1-6 0,0-2-6 16,-2 0-10-16,2-2-15 0,0 0-30 0,-2 0-29 15,-2-2-69-15</inkml:trace>
  <inkml:trace contextRef="#ctx0" brushRef="#br0" timeOffset="-73348.53">2484 8554 283 0,'20'4'14'0,"3"1"30"0,7-3-4 16,-1 0-24-16,2 0-4 0,2 2-6 15,-1 3 0-15,-1-1-6 0,-5 2-13 16,2 2-47-16,-6-3-87 0</inkml:trace>
  <inkml:trace contextRef="#ctx0" brushRef="#br0" timeOffset="-72492.48">2561 10290 254 0,'0'0'36'0,"0"1"-13"0,0 1 18 16,0 2 1-16,0 2 7 0,3 3-14 0,-1 3-7 16,-1 7-2-16,2 5-4 15,-1 3-3-15,0 8 9 0,-1-1-9 16,1 3-6-16,-1 2-1 0,-1-2-8 0,0 2 3 15,0-4-4-15,0-2-3 0,0 2 1 16,-3-4 2-16,0-4 0 0,1-5-3 16,2-8 1-16,-1-1 0 0,1-3-1 15,0-4 0-15,0 0-1 0,0-3 1 16,0-2-3-16,0-1-9 0,3 0-9 0,2-2-6 15,-2-5-15-15,1-1-26 0,-2-3-60 16,0 2-143-16</inkml:trace>
  <inkml:trace contextRef="#ctx0" brushRef="#br0" timeOffset="-71599.43">2319 11396 15 0,'-1'4'-15'16,"-1"1"275"-16,-1-4-201 0,2 1-23 0,1 2 12 16,-2-2-8-16,2 2-3 15,0 1-13-15,3-2-10 0,8-3 3 16,1 2-2-16,1-2-4 0,4 0-4 15,0 0 2-15,1 0 3 0,4-4-3 0,-3-2-6 16,1 2 0-16,-1 0 0 0,-6 1-4 16,3-1-6-16,0 1-13 0,-3 1-22 15,6 0-38-15,-5-3-72 0</inkml:trace>
  <inkml:trace contextRef="#ctx0" brushRef="#br0" timeOffset="-67864.21">2581 10010 47 0,'0'0'36'15,"0"-1"-16"-15,0 0 3 0,0-3 1 16,0 3 6-16,0-3 1 0,0 2-4 16,2 1-4-16,-2-2-5 0,0 2 3 0,1 1 0 15,-1-2-2-15,0 2-2 0,0-2-6 16,0-1 1-16,0 3-4 0,-4 0 0 15,1-1 0-15,1 1-1 0,-1-1 0 16,3 1-1-16,0 0 4 0,0-2-2 16,0 2-3-16,0 0-4 0,-2-1 3 15,2 1 4-15,0 0-1 0,0 0-3 0,0 0 2 16,0 0 2-16,0 0 0 15,0 1-6-15,-3 6 7 0,3 3 0 16,0 2-4-16,0 2-1 0,0 3 2 16,0 0-1-16,0 6-1 0,0 5 3 0,-3 2-2 15,-3 2 30-15,3-2-22 0,-3-5-11 16,3-1 1-16,-2-2 0 0,2-4 0 15,-2-2-2-15,4-3-1 0,-4-1 1 16,4-4-1-16,1-4-1 0,0-1-5 16,0-1-16-16,0-2-25 0,7-2-32 0,-1-10-116 15</inkml:trace>
  <inkml:trace contextRef="#ctx0" brushRef="#br0" timeOffset="-53997.42">3273 8515 9 0,'0'0'136'0,"0"0"-104"0,0 0 2 15,0 0-4-15,0 0-4 0,0 0-2 0,0 0-4 16,0 0-1-16,0 0-9 0,0 0-2 15,0 0 0-15,0 0-1 0,0 0 1 16,0-2-3-16,0 2 0 0,0 0 0 16,-2-1-3-16,2 1 0 0,-1-1 4 15,-1 1 0-15,2 0 2 0,0 0-4 0,-1 0 3 16,1 0-1-16,0 0-3 0,0 0 0 15,0 0-2-15,0 0-1 16,0 0-2-16,0 0 0 0,1 0 3 16,2 0 0-16,0 0 0 0,0 0-2 0,1 0 1 15,-3 0 2-15,1 0-2 0,1 0 0 16,-2 0 0-16,5 0 0 0,-2 0 0 15,-1 1 0-15,3 0 0 0,0 0 2 16,-3 0-1-16,3-1-2 0,-1 0 1 16,1 0 2-16,0 0-1 0,-1 0-3 15,0 0 3-15,-2 0 0 0,-2 0-1 0,4 1-2 16,-2-1 3-16,2 0 0 0,1 0-1 15,-1 0-1-15,-2 1 1 16,1 1 2-16,3-2-3 0,-3 0 0 16,1 0 2-16,0 0 0 0,1 2-1 0,-2-2-1 15,0 0 1-15,2 0 1 0,-3 0-1 16,1 0-1-16,1 0 2 0,-2 0 0 15,2 0-1-15,0 0-2 0,-5 0 2 16,6 0 0-16,-3 0-1 0,0 0 0 16,3 0 1-16,-1 0 1 0,-2 0-1 0,3 0-1 15,-1 0 1-15,-1 0 0 0,-1 0 0 16,-1 0-3-16,3 0 3 0,-5 0 0 15,0 0 0-15,0 0-1 16,1 0 2-16,1 0-1 0,1 0 0 0,-2 0-1 16,1 0 1-16,1 0 1 0,-1 0-2 15,1 0 1-15,-2 0 1 0,-1 1-1 16,3 0 0-16,-1-1-1 0,-2 0 2 15,3 0-1-15,-3 0 0 0,0 1-2 16,0 0 2-16,0-1 1 0,2 0-2 0,-1 0-1 16,2 0 2-16,0 0 0 0,-1 0-1 15,3 0-1-15,2 0 2 0,-4 0 2 16,2 0-4-16,1 0 2 0,-1 0 0 15,1 0 2-15,-3 0-4 0,-1 0 0 16,2 0 3-16,-1 0-1 0,1 0-1 16,2 0 0-16,-3 0 2 0,0 0-1 15,0 0-2-15,-1 0 0 0,2 0 1 16,1 1-3-16,1 0 4 0,0 1-1 15,-1-2 1-15,-2 0 0 0,5 0 0 0,-3 0 0 16,2 0 1-16,-2 0-1 0,-2 0 0 16,2 0-1-16,-2 0 2 0,-2 0-1 15,1 0-1-15,-2 0 1 0,3 0 1 16,-1 0 1-16,2 0-4 0,1 0 2 15,1 0 2-15,-1 0-2 0,1 0-2 16,0 0 2-16,0 0 2 0,2 0-2 16,-2 0-2-16,2 0 2 0,0 0 2 15,-4 0-1-15,1 0-2 0,1 0-1 16,-4 0 2-16,1 0 2 0,-2 1-4 0,1-1 1 15,0 2 2-15,1-1-1 0,-2 1 0 16,4 0-1-16,-2-1 2 0,2 0 1 16,-1-1-4-16,1 0 1 0,4 0 4 15,-3 0-2-15,-1 0-2 0,3 0-1 16,-7 0 4-16,2 0-2 0,-1 0-2 15,-2 0 2-15,2 0 0 0,-1 0 2 16,-1 0-4-16,5-1 1 0,-4 1 2 16,2-1-1-16,2 1-1 0,0 0 0 15,-2 0 1-15,3 0 0 0,-3-2 0 16,3 2-1-16,1 0 2 0,-6 0-1 0,4 0-1 15,-5 0 1-15,1 0 1 0,-1 0-1 16,0 0-1-16,3 0 1 0,0 0 1 16,-3 0-1-16,7 0-1 0,-1 0 1 15,-1 0 1-15,-1 0 0 0,1 0-7 16,1 0 6-16,0 0 0 0,0 0-1 0,2 0 1 15,-2-2 0-15,-1 0 0 16,0 1 0-16,-1 0 0 0,1-1 0 16,-2 2 1-16,0-2-1 0,-3 0-1 15,2 2 2-15,-2-1-1 0,1 1 1 0,1 0-2 16,-1 0 0-16,1 0 1 0,-1 0 0 15,1-1 0-15,0 1-1 0,2-2 1 16,2 2-3-16,-1-1-3 0,0 0 4 16,-2 1-13-16,0 0 11 0,-2-1 2 15,3 1 1-15,-3 0 2 0,1 0-1 0,-1-1-1 16,2 1 2-16,-3 0 0 0,5 0-1 15,-3-1 0-15,-1 0-1 16,1 0 2-16,1 1-1 0,0 0 0 16,1 0-1-16,1-1 1 0,1 1 1 0,-1 0-2 15,0 0 1-15,-1 0 0 0,2 0 0 16,-1 0-1-16,1 0 1 0,1-2 1 15,-1 2-1-15,-3 0 0 0,2 0-1 16,-4 0 2-16,2 0-1 0,0 0-2 16,-1 0 1-16,-1 0 1 0,4 0 0 0,-5 0-1 15,0 0 0-15,5 0-1 0,-4 0-2 16,2 0 0-16,2 0 5 0,-2 0-1 15,2 0 0-15,-2 0-2 16,0 0 2-16,0 0 0 0,2 0 1 0,-2 0-2 16,-3 0 0-16,1 0 1 0,-1 0 0 15,2 0-2-15,-2 0 1 0,0 0-3 16,1 0 0-16,-1 0 2 0,4 2 0 15,-1-1-1-15,1 0-1 0,1 1 6 16,0-2-7-16,-2 0 7 0,0 1-4 0,1-1 4 16,0 0-4-16,-1 0 1 0,-3 0 1 15,1 0 0-15,1 0-1 0,-1 0 2 16,1 0-1-16,1 0-1 0,-3 0 1 15,0 0 1-15,3 0-1 16,-3 0-1-16,3 0 1 0,-3 0 0 0,3 0 0 16,0 0-1-16,2 0 1 0,0 0 0 15,-1 0 1-15,2 0-5 0,-2 0-12 16,-1 0 17-16,1 0-2 0,-1 0 0 15,2-1-2-15,0 0-1 0,-1 1 3 16,-1-1 4-16,1 1-10 0,-3 0 2 0,1 0 5 16,1 0 2-16,-2 0-4 0,-1 0 6 15,0 0-4-15,0 0-2 0,0 0 2 16,3 0 2-16,-3 0-2 0,0-1-2 15,5 1 2-15,-3 0 2 0,-2 0-2 16,4 0-2-16,-2-1 2 0,2 1-2 16,1-4 2-16,-2 4 0 0,3 0 0 15,1-3 2-15,-4 3 10 0,1 0-18 16,-2 0 5-16,1 0 3 0,-1 0-1 15,-1 0-2-15,2 0 1 0,-1 0 1 0,-2 0-2 16,3 0 0-16,-3 0 1 0,3 0 1 16,2 1-1-16,-2 0 0 0,3 0 7 15,-1-1-14-15,-4 0 6 0,4 0 1 16,-4 0 0-16,4 0 1 0,-3 0-1 15,-2 0 1-15,0 0 2 0,0 0 3 16,0 0-2-16,0 0-3 0,0 0 2 16,0 0 0-16,0 0 1 0,0 0-5 15,0 0 0-15,0 2 1 0,0-2-1 16,0 2-3-16,0-1 5 0,0 0-1 0,0 1 0 15,0-1-1-15,0-1 2 0,0 2-2 16,0-1 1-16,0-1 0 0,0 0 1 16,0 0 4-16,0 1-3 0,0 1-2 15,-4-1 3-15,1 1-1 0,2 0-2 16,-1-2-1-16,-1 3 0 0,3-2 2 0,-1 0-5 15,-1 2-7-15,1-1-9 16,1-1-13-16,-2 0-15 0,0-1-14 16,-1 0-14-16</inkml:trace>
  <inkml:trace contextRef="#ctx0" brushRef="#br0" timeOffset="-43347.82">3338 8710 77 0,'0'0'26'0,"0"0"-4"15,0 0 6-15,0 0 1 0,0 0 5 16,0 0-5-16,0 0-6 0,0 0-1 15,0 0-3-15,-2 0-8 0,1 0-3 16,-1 0 0-16,-1 0 2 0,3-1-3 16,-1 1-1-16,1 0-2 0,0 0 1 0,0 0-5 15,0 0 2-15,0 0 0 0,0 0-1 16,0 0 0-16,0 0-1 0,0 0 5 15,0 0 3-15,0 0 1 0,0 0 1 16,0 0-2-16,0 0 2 0,0 0-1 16,0 0-2-16,0 0 3 0,0 0-5 15,0 0-3-15,0 0-2 0,0 0 3 16,3 0 2-16,1 0-2 0,-1 2-3 15,4 2 2-15,-1-1 1 0,0 1 0 16,-1 1-1-16,4 1 0 0,-1-2-2 16,3 1 0-16,-1 2 1 0,0-2 0 0,2 3 0 15,-1 0-1-15,0 0 9 0,0 1 0 16,0-2-6-16,-2-1-2 0,3 1 0 15,-2-1-1-15,-3-2 1 0,1 5 0 16,-2-6 0-16,-1 0 0 0,1 0 1 16,-3-1-2-16,3 1 0 0,1 1 1 15,-1-1 0-15,3 0-2 0,-1-1 2 16,0 1 0-16,-1 0 0 0,3-1-1 15,-1 1-1-15,2 1 3 0,-5-2-1 16,-1 2-2-16,-1-1 1 0,-4-1 1 0,3 2 0 16,-1-1-2-16,0 0 1 0,2 2 0 15,-2-2 0-15,4 0 0 0,-3 0-1 16,2-1 2-16,-2-1-2 0,0 0-1 15,-2-1 1-15,1 1 2 0,0-1-2 16,-2 0 0-16,1 2 1 0,-1-2 0 0,0 0 0 16,0 0-1-16,0 0 0 0,2 0 2 15,-2 0-1-15,0 0-1 16,0 0 1-16,0 0 2 0,0 0-1 15,1 0-2-15,-1 0 2 0,0 0 0 0,0 0-1 16,0 0-2-16,0 0 0 0,0 0-2 16,0 0 0-16,0 0-4 0,0 0 4 15,0 0 0-15,0 0 3 0,0 0 0 16,0 0 3-16,-1 0-4 0,-2-4 0 15,-2-1-1-15,2-2 4 0,0-2-2 0,3 0 1 16,-3-4-1-16,0 2 0 0,1 0 1 16,-1-1 0-16,1 0-2 0,1 2 0 15,1-1 4-15,0 1-2 16,0 2-2-16,-2-2 2 0,2 5 2 0,0-1-4 15,0 1 1-15,0 3 1 0,0-2 0 16,0 3 0-16,0-1-4 0,2 2 2 16,-2 0 1-16,3-1 2 0,0-1-2 15,-1 1 0-15,1 1 2 0,-3-1-1 16,3-1 0-16,-3 1 1 0,0-4-2 0,0 4 1 15,0-3 0-15,0 2 1 0,0-1 0 16,0 0 0-16,0 3-1 0,0 0 0 16,0 0 1-16,0 0 1 0,0 0-3 15,0 0 0-15,0 0 0 16,0 0-1-16,0 0 3 0,0 0-1 0,0 0-2 15,0 0 2-15,0 1 0 0,0 0 1 16,0 2 0-16,0 0-1 0,0 0-1 16,0 1 2-16,0 0-1 0,1 0 0 15,4 1-1-15,0-2 1 0,1-1 1 16,0 1-1-16,-1-2-2 0,2 1 3 0,0 1 0 15,-3-1-2-15,2 0 0 0,-1 1 1 16,-2-2 2-16,3 0-3 0,-1 1 0 16,1 0 2-16,0 0 0 0,1-2-1 15,2 4-1-15,0-4 2 0,1 2 0 16,0 0-2-16,3-1 0 0,-1 2 2 15,-1 0-1-15,0-2 0 0,-5 1-1 16,2 1 2-16,-2 0-1 0,-1 0 0 16,1 0-1-16,-3 0 2 0,0 2-1 15,-1-3 0-15,1 0-1 0,-2 0 2 0,2 2 0 16,2-1-2-16,3 0 0 0,0-1 2 15,1 0 0-15,3 0-1 0,-2-1-1 16,0 0 1-16,1 1 2 0,0-2-3 16,-2 1 1-16,-5 0 0 0,0 0 1 15,1 1-2-15,-4 0 0 0,1-1 1 16,-1 0 1-16,-1 0-2 0,4 1 1 15,-4-1 1-15,3 2 0 0,1 0-2 16,1-1 1-16,3-1 2 0,-2 0-1 16,0 1-1-16,-1-2-1 0,-1 1 2 0,0 0-1 15,-1 0 0-15,-2 0-1 0,1 0 1 16,-2 0 1-16,0-1-2 0,0 1 1 15,1 0 0-15,-1-1 1 0,3 0-1 16,-1 0-1-16,-1 0 2 0,3 0 0 16,-1 0-2-16,0 1 1 0,1 1 1 0,1-2-1 15,-2 0 0-15,0 1-1 16,-1-1 2-16,-1 2-1 0,1-2-2 15,-1 0 2-15,-1 2 0 0,0-2 0 16,0 2-1-16,2 0 1 0,-2-2 0 0,2 0 0 16,-2 0 1-16,0 0 0 0,0 0 1 15,0 0 1-15,0 0-4 0,-4 0-1 16,4 0 4-16,-3-3-1 0,2 2-2 15,-1-1-1-15,1-1 2 0,-2-1-1 16,1-1-1-16,-1 1 0 0,0 1 0 0,0-4 2 16,-2 1-1-16,0 1 2 0,1-3-3 15,-1-1 0-15,-1 0-3 16,1-1-1-16,-1-2 1 0,1 2 0 15,2-1-1-15,0 1 4 0,2-1 1 16,1 0 0-16,-2 2-1 0,2 1 1 0,0 2 1 16,0 1-2-16,0 1 0 0,0 3 0 15,0 0 0-15,0 0 1 0,0 1-1 16,0 0-1-16,0 0 3 0,0 0-5 15,0 0 2-15,0 0 1 0,0 0 2 16,0 2 0-16,2-1-1 0,-1 1 0 0,-1-2 2 16,3 1-1-16,-3-1-1 0,0 0 1 15,0 0 1-15,0 0-1 16,0 0 0-16,0 0 0 0,0 0 4 15,2 1-1-15,-2-1 0 0,0 0-4 0,0 0 2 16,0 0 1-16,1 0 3 0,4 1-2 16,-5-1 2-16,2 0-5 0,1 2 2 15,-2-2 0-15,1 0 1 0,1 0 0 16,-1 0-3-16,-1 2 1 0,1-1-1 15,1 3 3-15,0 0-1 0,1-1 0 0,1 3 0 16,-2-3 0-16,2-1 0 0,1 2 0 16,0 1-4-16,0-3 4 0,2 4-2 15,-2-2 0-15,2-1 1 16,2 0 0-16,-3-2-2 0,-1 0 1 0,2 3 1 15,-3-3 0-15,3 4-1 0,-2 0-1 16,-2-2 2-16,4 1 0 0,-5 2-2 16,2-2 1-16,3 2 1 0,-2-2-1 15,3 1-1-15,1-2 1 0,-4 2 1 16,1 2-1-16,3-4 0 0,-2 0-1 0,-2 2 3 15,1-1-2-15,0-2 0 0,-1 2-1 16,0-2 2-16,-1 1 1 0,-2 0-4 16,0-3 1-16,-2 2 2 0,3 0-1 15,-3 0 0-15,2 2-1 0,-1-1 2 16,-1-1-1-16,2 2 0 0,-1-3 0 15,1 2 2-15,-1 0-2 0,-1-1 0 16,4 1 0-16,-4 0 0 0,4-1 0 16,-3 0 0-16,-1 1-2 0,1 0 4 15,-1 0-2-15,-1-1 0 0,2 0-2 0,-2-1 4 16,0 0-2-16,0 0 0 0,1-1 0 15,-1 1 0-15,2-1 0 0,1 0-2 16,-3 0 2-16,2 0 2 0,1 0-2 16,-2-2 0-16,-1 0 0 0,3-2 1 15,-3 1 0-15,2 1-1 0,-2-2 0 16,0 2 2-16,0-1 0 0,0 2-4 15,0 0 3-15,0 0 0 0,0 1 0 16,0-1-1-16,0 0-1 0,-2-1 2 16,2 1-1-16,0 0 0 0,-1 1-1 15,1 0 2-15,0-1-1 0,0 1 0 0,0-1-1 16,-2-1 2-16,2 2-1 0,0-1-1 15,-1 0 1-15,-1 0 0 0,1-4 0 16,-1 2-1-16,2-1 0 0,0-1 1 16,-3 0 2-16,1 0-3 0,-1-1 0 15,3 4 2-15,-1-4-1 0,-1 1-3 16,1 2 3-16,-1-6-1 0,0 5 1 15,1-2-1-15,-2-1 1 0,3 0 0 16,-2-1 0-16,1 2 0 0,-2 2 0 16,3-1 0-16,-3 2 1 0,-1 1-2 0,1-1 1 15,0 2 1-15,3 1-1 0,-1-1-1 16,1 0 1-16,0 1 1 0,-2 0-1 15,1-1-1-15,-1-1 1 0,0 1 2 16,2 1-2-16,0-2-1 0,0 2 2 16,0-1 0-16,0-2-3 0,0 2 1 15,0 0 1-15,0-1 0 0,0 2 1 16,0-1 0-16,0-1 0 0,0 2 0 15,2-2 2-15,-2 0 1 0,0 0 1 16,2 1-2-16,-2 1-1 0,1 0 1 0,-1-1-1 16,0 1 1-16,0-1-2 0,0 1-2 15,2 0 1-15,-2 0 1 0,0 0-1 16,1 0-1-16,-1 0 2 0,2 0 0 15,-1 0-1-15,-1 0 0 0,2 2 2 16,-1 0-4-16,-1 2 4 0,2-1-1 0,0 0 2 16,-1-1-2-16,2 2 0 0,0-1-1 15,-1 2 0-15,4-1 2 16,-3-2-1-16,2 4 0 0,1-2-1 15,-1-2 2-15,-1 2-2 0,1-2 0 0,0 2-1 16,-1 0 3-16,2 0-2 0,2 0-1 16,0 1 2-16,1 1 2 0,1-1-3 15,2 2 0-15,-3-2 1 0,2 1 0 16,2 0 0-16,0 0-2 0,0 0 2 15,-1-1 0-15,-1-1-1 0,0 0 0 0,-2-2 0 16,-4 2 1-16,3 0-1 0,-7-2-1 16,4 2 1-16,-2-2 1 0,0 1-1 15,0 1-1-15,3-2 1 16,-3 0 1-16,2-1-1 0,0-1-1 0,-1 0 1 15,1 1 1-15,-2-1-1 0,3 1-1 16,-2-1 1-16,-1 0 2 0,1 0-3 16,-1 0 0-16,0 0 1 0,1 0 1 15,-4 0-2-15,3 0 0 0,-2 0 1 16,-1 0 1-16,2 0-2 0,-2-2 0 15,0 2 1-15,1 0 0 0,1-3 0 0,-1 1-1 16,1-1 2-16,0-1-1 0,-2-2 0 16,0 1-1-16,0-2 2 15,0-1-1-15,0 0 0 0,0-1 0 16,0-2 0-16,0-2 0 0,0-1 0 0,0 0 0 15,-2 0 0-15,-4-1 3 0,0 1-3 16,1-1 0-16,0 2 3 0,2 3 0 16,-1 1 1-16,0 3 0 0,3 1-1 15,-2 2 1-15,3 2-2 0,0 1-2 16,-2-1 1-16,2 1 0 0,0 0-3 0,0 0-4 15,0 4-1-15,0 1-9 0,-1 5-21 16,-1-6-21-16,-3 0-102 0</inkml:trace>
  <inkml:trace contextRef="#ctx0" brushRef="#br0" timeOffset="-15996.25">4811 10486 13 0,'-2'2'37'16,"-1"-2"-28"-16,2 0 8 0,1 0 7 15,-2 0-1-15,0 0 5 0,2 0 1 16,-3 0-11-16,2 0 8 0,1-2 0 15,0 2-2-15,-2-1 2 0,1 0 0 16,-2 1-2-16,-1-1-3 0,0 0-4 0,-2 1-8 16,-1 0 2-16,0 0 8 0,-1 0-4 15,2 0-10-15,-4 0 1 0,4 0-1 16,0 0 3-16,0 0 7 0,3 0-6 15,-2 0 0-15,-1 0-2 0,4 0 0 16,-1 0 0-16,3 0 2 0,-1 0-6 0,1 0-2 16,0 0 0-16,0 0-3 15,4 0 0-15,6 1 4 0,5 0-1 16,4-1-2-16,4 2 2 0,2-2-2 15,1 4 3-15,2-1-3 0,1-2 1 0,-2 1-4 16,-1-2 1-16,-1 0-2 0,-5 0-1 16,-3 0-2-16,-6 0 4 0,-5 0 0 15,-3 0-3-15,-3 0 3 0,0 0 8 16,-1 0-4-16,-9 0-2 0,-2 0 1 15,-2-2 2-15,-4 2-1 0,-1 0-2 16,-6 0 1-16,0 0-3 0,1 1-2 0,-4 3-3 16,1 1 6-16,4-1 0 15,0 0 3-15,6-2-2 0,6 1 4 16,5-1-2-16,1 0 0 0,5 0-3 15,0 4 0-15,5-3 2 0,5 2 1 0,8-2-2 16,2-3 2-16,1 3 2 0,3 0-4 16,0-3 1-16,0 2 1 0,2-2 1 15,-3 0-1-15,1 0-1 0,-3 0 2 16,-4-2-1-16,0-1 0 0,-7 0 0 15,-4 3 2-15,-5 0-1 0,-1-1 1 0,0 1 2 16,-6 0-3-16,-3 0-1 0,-5 0-1 16,2 0 1-16,-7 1 0 15,0 4 1-15,-1-2-2 0,-5 0-1 16,1 2-1-16,-4-2 1 0,-2 1-3 0,2-1 1 15,4-1 2-15,2 2 4 0,5-4-3 16,4 0 2-16,7 3 0 0,5-3 2 16,1 0 0-16,3 1-9 0,8-1 6 15,6 0 1-15,6 0-2 0,0 0 1 16,4 0 0-16,2-2 0 0,-3 0 0 0,2 0-1 15,2-1 2-15,-6-1-1 0,3-1-1 16,-5 1 1-16,-2 2 0 0,-8-1 1 16,-4 1-2-16,-3 2 0 15,-5-1 2-15,0 1 5 0,-5 0-3 0,-4 0-5 16,-7 0 2-16,2 0 0 0,-5 0 0 15,-2 0 2-15,-2 0-4 0,-4 0 4 16,-1 0-4-16,-1 1 2 0,-1-1 2 16,2 0-2-16,5 0 0 0,6 0 0 15,9 0 7-15,4 0 1 0,2-1 1 0,2 1-7 16,0 0-3-16,9 0 0 0,7 0 1 15,4-3-1-15,7 0 2 0,2 1 0 16,4 1-2-16,1-2 1 16,0-1 1-16,0 0-1 0,0 0-1 0,-6 2 1 15,0-1 0-15,-5-1 1 0,-7 0-1 16,-4 2 1-16,-6 0 2 0,-6 1 0 15,0 1 3-15,-3 0 2 0,-9-2-3 16,-4 2-5-16,-2 0 0 0,-6 0 0 16,-1 0 2-16,-2 2 0 0,0 1-3 0,-2 0 1 15,1 0 1-15,1 1 0 0,3 0-2 16,8-1 1-16,5 1 3 15,10 0-2-15,1 1-6 0,1-1 3 16,12 1-4-16,1 0-19 0,9-3-28 0,-1-2-89 16</inkml:trace>
  <inkml:trace contextRef="#ctx0" brushRef="#br0" timeOffset="-15298.21">5009 10423 143 0,'-5'0'57'16,"5"0"0"-16,-3 0-8 0,3 0-9 0,0 0-7 15,0 0-2-15,2 0-16 0,4 0-9 16,5 0 4-16,5 0-3 0,-3 0-2 16,6 0-1-16,0 1-3 0,1 3 0 15,3 2 0-15,0-1 1 0,1-1-2 16,-4 2 0-16,-2 0 2 0,-4 0-1 0,-3 1-2 15,-8 0 1-15,-1 2 1 16,-2-2 2-16,-5 1-3 0,-6 1 1 16,-4 1 2-16,-2 0-2 0,-3 1-1 15,-5 1 0-15,-2 1 3 0,1-1-2 0,-3 2-2 16,2-1-1-16,1 0-1 0,6-1-9 15,4-2-8-15,4 0-15 0,3-5-35 16,1-2-50-16,-2-2-71 0</inkml:trace>
  <inkml:trace contextRef="#ctx0" brushRef="#br0" timeOffset="-14773.18">4705 10429 63 0,'10'0'78'0,"2"-4"-58"15,2-2 30-15,3-1-6 0,3 0-16 16,2 0-9-16,1 2-4 0,3 0-7 0,-4 1-6 16,1 1-1-16,-2 2 1 0,-4 1-1 15,-3 0-1-15,-5 0-1 0,-6 0-11 16,-3 4-24-16,0 0-9 15,-2 0-20-15,-8-2-35 0</inkml:trace>
  <inkml:trace contextRef="#ctx0" brushRef="#br0" timeOffset="-14608.17">4696 10508 64 0,'0'11'234'0,"0"-1"-208"16,6 1 18-16,2 3-6 0,4 0-7 15,5 0-3-15,2 3-13 0,3-1-6 16,4 2 2-16,0 0-6 15,1 3-4-15,-2-3-26 0,-5-4-76 0,-5-4-188 16</inkml:trace>
  <inkml:trace contextRef="#ctx0" brushRef="#br0" timeOffset="89764.8">1045 5761 2 0,'-3'4'-2'0,"1"-4"75"0,-2 0 12 15,-3 1-43-15,1-1 14 0,2 1-12 16,2 0-14-16,-3 0-2 0,2-1-5 15,2 1-5-15,-4-1-3 0,4 0 3 16,-3 0 1-16,4 0-2 0,0 0-6 16,0 1 1-16,0-1 1 0,0 1-4 0,0-1-4 15,0 0 0-15,0 0 0 0,0 0-7 16,7 0-1-16,5 0 6 15,5 0 3-15,2-2-6 0,5-3 0 16,0 1 0-16,5 1 3 0,-1-2-3 0,3 0-2 16,3 0 3-16,-3 1 2 0,2 0-2 15,-1 3-2-15,-5 0 2 0,-7 1 1 16,-2 0-2-16,-7 0-1 0,-3 0 1 15,-2-1 3-15,-6 1-3 0,2 0-1 16,-2 0 6-16,0 0 2 0,0 0 5 0,-5 0-6 16,-4 0-2-16,3 0-1 0,-2 0-3 15,0 3-1-15,4-1 1 0,-3 1 0 16,3 0 0-16,1 1-3 15,-2-1 1-15,0 2-1 0,4-3-13 0,-4 2-7 16,3 0-8-16,-1-1-8 0,-1 1-29 16,-1-3-66-16,-1-1-77 0</inkml:trace>
  <inkml:trace contextRef="#ctx0" brushRef="#br0" timeOffset="90164.82">1059 5850 64 0,'-13'4'284'15,"3"3"-231"-15,2-4 11 0,2 1-10 16,3 4-15-16,3-1-9 0,0 2-9 16,1 1-11-16,8-2-5 0,2 2 1 15,2 0-2-15,-1-2-1 0,0 0-2 16,6-2 2-16,-1-1 1 0,-2 0-2 15,4-2-4-15,-4 3 4 0,1-1-2 0,-2-2 2 16,-2 3-4-16,0-1 2 0,-1 1 1 16,-1 3-5-16,2-1-2 0,-3 0 2 15,2-2 3-15,-2 4-5 16,-1-2 0-16,0 4 3 0,-2-1 1 0,-3-1 0 15,0 2-3-15,-1-4 6 0,-2 2 2 16,0-1-2-16,-8-2 0 0,-6 2 1 16,0 0 3-16,-3-1-4 0,0 1-1 15,2-2 5-15,-4 0 1 0,2-1-3 16,2 0-3-16,-4-1 2 0,7-1 0 0,-1-3-2 15,5 1-2-15,2-2 3 0,3 0 0 16,1 0-10-16,2 0-21 0,5-6-25 16,6-4-11-16,5-4-34 0,2-3-149 15,1 0 117-15</inkml:trace>
  <inkml:trace contextRef="#ctx0" brushRef="#br0" timeOffset="90538.85">1702 5952 24 0,'5'-2'187'0,"-5"-4"-95"16,0 0-6-16,0 1-25 0,-5-2-11 15,-2 1-5-15,-1 2-13 0,-2 0-4 16,-2 2-12-16,0 1-5 0,-2 0 11 16,-2 1-5-16,2 0-7 0,0 0-2 15,-3 6-1-15,3 3-2 0,2 2 0 16,-1 5-3-16,4-2-3 0,5 3 1 15,0 2-1-15,4-1-1 0,0 0 0 16,11 0 2-16,3-3-2 0,6 0-4 16,2-3-8-16,3-3 0 0,3-1 9 0,1-5-5 15,-1-3 6-15,-1 0 5 0,-4-3-3 16,-5-6 1-16,-1-1 2 0,-4-1 2 15,-5-2-2-15,-4-1 2 0,-1 0 1 16,-3-1 6-16,0 1 3 0,-9-2-2 16,1 1 1-16,-3-2-2 0,-3 1-6 15,2-1-4-15,-2-1 0 0,2 1 2 0,-1 3-1 16,7 3-3-16,1 4 1 15,4 6 0-15,1 0-9 0,0 1-21 16,0 3-10-16,6 8-12 0,3 0-36 16,-1-1-72-16</inkml:trace>
  <inkml:trace contextRef="#ctx0" brushRef="#br0" timeOffset="90877.86">2011 5866 36 0,'4'-2'279'16,"-4"0"-234"-16,2 1 10 0,-2 1 7 15,0 0-13-15,2 0-13 0,-2 5-17 16,0 2-5-16,0 6 6 0,0 1-1 0,-2 2-1 16,-3 5-8-16,2-1-1 0,-1 2-1 15,0-3 3-15,0-1-10 0,2-2-1 16,-1-1 2-16,2-1 1 15,-1-2-3-15,2-4-1 0,-1-1 3 0,1-3-1 16,0-2-6-16,0 1-6 0,0-2-9 16,1-1-11-16,5 0-11 0,2-2-15 15,-2-8-22-15,4-4-87 0,-1-4-106 16</inkml:trace>
  <inkml:trace contextRef="#ctx0" brushRef="#br0" timeOffset="91137.88">2183 5752 45 0,'0'3'280'15,"0"0"-218"-15,0 0-38 0,0 5 25 16,0 1-2-16,0 4-8 0,-3 0-13 16,-2 5-8-16,0 1-5 0,-1 4-7 15,3-3 2-15,0 2-3 0,3-2-3 16,0-2-1-16,0 3-1 0,0-3 2 0,0-2-1 15,0 1-2-15,0-3 1 0,2-2 1 16,1 1-1-16,-2-3 0 16,1-1 0-16,-1-2-1 0,1-2-11 0,-1 1-3 15,-1-4-9-15,0-2-2 0,0 1-6 16,0-1-13-16,0 0-14 0,-3 0-62 15,-6 0-123-15,1-5 195 0</inkml:trace>
  <inkml:trace contextRef="#ctx0" brushRef="#br0" timeOffset="91339.89">1984 6017 145 0,'10'0'205'0,"1"0"-171"0,1 0 35 0,0 0-3 16,5-3-23-16,-1-1-2 0,6 1-21 15,-2 0-9-15,-2 2-2 0,3 1-8 16,-4 0 0-16,-2 0 2 0,1 0-2 16,-4 0-16-16,0 0-29 0,-2 0-33 15,-4-2-47-15,0 0-222 0</inkml:trace>
  <inkml:trace contextRef="#ctx0" brushRef="#br0" timeOffset="91785.92">2388 5929 264 0,'-4'0'83'0,"4"0"-36"0,0 0 15 0,0 0-11 16,0 0-12-16,4-1-14 0,3-1-18 16,4 1-1-16,2 1-2 0,0 0 0 0,5 0-1 15,0 0-2-15,1 3-2 0,2 3 0 16,0 3 3-16,0 0-1 15,-4 2-2-15,-3 0 2 0,-6 2-1 16,-6-2-1-16,-2 1 0 0,-5 1-4 0,-9-2-5 16,-5 3-2-16,-1-1 6 0,-5 0 6 15,2 0 2-15,-3 0-2 0,-1-2-1 16,4 0 2-16,3-3 1 0,6-3-1 15,5 0 1-15,3-3-1 0,4-2 6 16,2 5-2-16,0-5-4 0,3 1 2 0,10-1 9 16,-1 0-7-16,7 0-3 0,1 0 1 15,1-3-2-15,3 0-1 0,0 1 1 16,8-1-1-16,0 0 0 15,2 1 1-15,2 0-2 0,-5 2-9 0,-3 0-14 16,-3 0-20-16,-4 0-39 0,-4 0-79 16</inkml:trace>
  <inkml:trace contextRef="#ctx0" brushRef="#br0" timeOffset="104047.62">21432 784 61 0,'0'0'123'0,"0"0"-75"15,0 0-15-15,0 0 0 0,0 0-5 16,0-2-9-16,0 1-1 0,0 1-10 15,0-1-3-15,0 0 5 0,0 1 0 16,0-2 1-16,-2 1-5 0,1 0 1 16,-1-1 0-16,1 1-1 0,-1 1-2 15,1-2 1-15,-1 2 0 0,-1 0 0 16,1 0-2-16,-1 0-5 0,0 0 6 15,2 0 1-15,-2 0-7 0,3 0 2 16,-2 0 4-16,0 0-1 0,2 0 1 0,0 0 3 16,-1 0 7-16,1 0 4 0,0 0-3 15,-2 0-4-15,2 0 1 0,0 0 1 16,0 0-2-16,0 0-5 0,0 0-1 15,0 0-2-15,0 0-6 0,5 0 0 16,6 0 4-16,6 0 2 0,3 0 0 0,6 0-2 16,-1 0 1-16,0 0 2 15,0 0-8-15,-2 0 6 0,0 0 0 16,-4 0 0-16,-5 1-3 0,-6 0 0 15,-4 1 2-15,-2 0 0 0,-2 0-3 16,0 2-3-16,0-2-5 0,-3 0-10 0,-8 2-26 16,-2 0-14-16,0 0-24 0,-3-3-94 15</inkml:trace>
  <inkml:trace contextRef="#ctx0" brushRef="#br0" timeOffset="104289.63">21388 839 25 0,'-12'5'175'0,"3"-2"-88"16,3 0-26-16,2-1-10 15,3 2-21-15,1 1-14 0,0 0-3 16,6 4 0-16,5 1-2 0,1 2-7 15,2 2-2-15,0 1 0 0,2-1 3 0,-4 1-5 16,-2 0 0-16,-3-2-2 0,-2 0 4 16,-5-2-2-16,0 1 1 0,-5-1 4 15,-6-1 1-15,-1 1-4 0,-5-2 2 16,-2 1 2-16,2-1-6 0,-1-3 1 15,5 0-1-15,4 0 5 0,1-4-4 0,7-2-5 16,-1 0 2-16,2 0-18 0,0 0-21 16,8 0-16-16,6 0-11 15,4-7-42-15,4-2-69 0</inkml:trace>
  <inkml:trace contextRef="#ctx0" brushRef="#br0" timeOffset="104664.65">21759 974 24 0,'3'-2'119'0,"-1"-1"-12"0,-1-1-66 0,-1-3 23 15,0-1-12-15,0 0-12 0,-3 2-7 16,-3 1-9-16,-2 0-2 0,2 1-2 16,0 1-2-16,0 1-4 15,-1 2-2-15,0 0-3 0,0 0-5 0,0 2-4 16,-3 6-1-16,3 4 1 0,4 3 0 15,1-1-3-15,2 2 1 0,0 0 4 16,3 0-1-16,8 0-4 0,0 0 4 16,6-1-3-16,3-2 2 0,2-3-2 15,1-1 0-15,2-5 4 0,-2-2 0 0,0-2-3 16,-4 0 1-16,-5-9 1 0,-2 0 2 15,-4-3-1-15,-3-1 1 0,-1 0 6 16,-4-2 5-16,0-1 2 0,-3 1 1 16,-5-1-3-16,-1 1-8 0,-2-1-2 15,-1-2-2-15,-1 1-1 0,1 1-1 16,4 2-2-16,2 4 3 0,3 6-2 15,3 1 1-15,0 3-23 0,0 2-17 16,2 7 15-16,4 4-27 0,-2 0-26 16,-1-1-41-16,4 0-154 0</inkml:trace>
  <inkml:trace contextRef="#ctx0" brushRef="#br0" timeOffset="104964.67">22161 900 37 0,'1'-3'212'0,"1"1"-126"15,1 2-46-15,-3 0 14 0,0 0 1 16,0 0-19-16,0 0-21 0,0 0-11 15,0 8 1-15,0 2 3 0,-3 4 3 16,-4 4-4-16,1-1 3 0,2 4-4 16,-1-2-4-16,-1 0 0 0,3 0 6 15,0-3-7-15,1 0-2 0,2-3 0 16,0-1 4-16,0-3-2 0,0-1-6 15,0-5-14-15,2 0-17 0,4-3-13 16,0 0-5-16,2 0-26 0,1-10-111 0</inkml:trace>
  <inkml:trace contextRef="#ctx0" brushRef="#br0" timeOffset="105207.68">22373 791 62 0,'0'-3'279'0,"0"3"-233"15,0 0-6-15,0 0 3 0,0 0-6 16,0 0-23-16,-2 4-15 0,-2 6 9 15,-1 6 0-15,0 2 1 0,1 3-3 0,-2-1 0 16,1 2-5-16,-1 2 0 0,-2-2 3 16,6 5-3-16,-1-3-3 0,2-1 3 15,1 0 3-15,0-2-1 0,0 0-1 16,0-3-3-16,0-3-2 0,1 0-14 15,6-4 0-15,-1-1-3 0,0-4-4 0,-4-1-16 16,-1-4-17-16,2-1-3 0,-3 0-29 16,0-7-76-16</inkml:trace>
  <inkml:trace contextRef="#ctx0" brushRef="#br0" timeOffset="105391.69">22161 1001 64 0,'6'2'228'0,"0"-1"-185"0,3-1 11 15,2 0 0-15,3 0-14 0,5 0-5 0,-1 0-10 16,6 0-12-16,0 0-7 0,0 0-2 16,2 0 2-16,0 0-8 15,-2 0 3-15,-3 0-28 0,-2 2-32 16,-5-2-37-16,0-2-193 0</inkml:trace>
  <inkml:trace contextRef="#ctx0" brushRef="#br0" timeOffset="105839.72">22643 869 52 0,'0'-3'235'0,"0"1"-159"0,0 0-37 16,0-1-1-16,6 1 4 0,3 0-21 15,2-1-17-15,3 3-1 0,3 0 3 0,-1 0-3 16,2 0-1-16,-1 4-2 0,0 5 2 15,-1 1 1-15,-4 2-3 0,-2 1-1 16,-4 0 2-16,-5 1 3 16,-1 3-1-16,-7-3-1 0,-7 2 4 0,-7 0-1 15,-3-1-11-15,-1 0-1 0,-3-3 7 16,3 1 0-16,2-2-2 0,3-1 1 15,1-3 3-15,7-1-1 0,4-2-1 16,3-3-1-16,5 0 3 0,0-1 2 16,0 0-3-16,0 0-1 0,5 0 1 0,7 0 2 15,1 0-1-15,2 0-1 0,2 0-2 16,0 0 4-16,3 0-4 0,2 0-1 15,3 0 4-15,1 0-1 0,-1 6-3 16,-5-1 1-16,0 0 1 0,-4 0-16 16,-1 1-45-16,1-2-49 0,1-3-110 15</inkml:trace>
  <inkml:trace contextRef="#ctx0" brushRef="#br0" timeOffset="107732.83">21381 1323 39 0,'0'0'170'15,"0"-2"-125"-15,0 0 8 0,0 0-6 16,0 1-14-16,0-1-6 0,0 0 1 0,0 1-11 16,0-1-7-16,0 0 6 15,0 1 5-15,0 0-8 0,0 1-1 16,0 0-3-16,0 0 2 0,0 0-3 0,0 0-3 15,0 0 1-15,0 0-1 0,-2 0-3 16,2 0-4-16,0 0 2 0,0 0 0 16,-1 0-4-16,-1 1-2 0,-1 5 0 15,0 1 8-15,0 3-5 0,-2 0 2 16,4 0 2-16,-1 0 0 0,2-2-2 0,-2-1 1 15,2-2 0-15,0-1 1 0,0-1-2 16,0-2 2-16,0-1-1 0,0 0 6 16,0 0 1-16,0-1 4 15,0-4 9-15,0-3-7 0,4-2-9 0,-3-1-4 16,4-2 1-16,-1 0 0 0,1 1 4 16,0 1-4-16,1-1 2 0,-1 3 1 15,-4 1-5-15,4 2 2 0,-4 4-2 16,1 0 1-16,1 2-5 0,-1 0-3 15,2 0 5-15,2 4 1 0,-2 1 0 0,2 0-3 16,-2 4 5-16,1-1 2 0,0 2-1 16,-1-2-3-16,3 0 3 0,-1 2 2 15,1-2-7-15,1 0-8 16,3-1-7-16,-3-2-1 0,3-1-22 0,0 1-4 15,-2-3-11-15,0 0-43 0,2-2-78 16,-5 0 42-16</inkml:trace>
  <inkml:trace contextRef="#ctx0" brushRef="#br0" timeOffset="107932.84">21629 1359 21 0,'1'-1'56'0,"-1"1"160"16,0 0-161-16,0 0-2 0,0 0-4 16,0 0-12-16,0 0-23 0,0 2-6 15,-1 3 0-15,-5 3 1 0,2 0-1 16,0 0 0-16,2 1-6 0,2 0-2 15,0 0 1-15,0 0-1 0,2 0 1 16,7-4-3-16,2-1 3 0,5 0-4 16,2-4-18-16,2 0-19 0,4 0-21 15,-3-2-25-15,-1-3-24 0,-4-3-18 16,1 0 32-16</inkml:trace>
  <inkml:trace contextRef="#ctx0" brushRef="#br0" timeOffset="108307.86">21830 1405 19 0,'2'0'10'0,"-2"-1"156"0,0 1-97 0,0 0-24 16,0 0-16-16,0 0-13 0,0 0-16 15,0 0-6-15,0 8 14 0,0 3-4 16,0 1-1-16,1 2-3 0,1 1 8 15,-2 1-2-15,2 0-2 0,-2-1 3 16,0 1 6-16,0 0-3 0,0-1 0 16,-2 2 3-16,0-1 12 0,-1-5 12 15,2-1-27-15,-1-7-3 0,1 0 9 0,1-2 0 16,-2-1 1-16,1 0 11 0,-1 0 3 15,0 0-7-15,-2-4-11 0,1-3 0 16,-2-2-1-16,2-2-4 0,1-1-2 16,1-3 1-16,1-1-1 0,0-2-1 15,0-2-4-15,5-2 0 0,7-3 0 0,2-4-3 16,4 1-1-16,7 0 0 15,-3 7 3-15,3 6-7 0,-3 4 3 16,-2 6 0-16,0 3 0 0,-5 2-2 16,-2 0 0-16,-4 0 2 0,-4 0 1 0,-4 4-1 15,1 3-3-15,-2-1 6 0,0 2 1 16,-3 2 0-16,-8 0 0 0,2 0 0 15,-4 0 3-15,1 0-5 0,2 0-2 16,3-2-10-16,0 0-11 0,4 0-15 16,2-2-17-16,1 0-22 0,0-5-96 0,0-1-92 15</inkml:trace>
  <inkml:trace contextRef="#ctx0" brushRef="#br0" timeOffset="108732.89">22140 1399 23 0,'2'0'315'16,"-2"0"-266"-16,0 0-40 0,0 0 19 15,0 0 1-15,0 5-18 0,0 4-5 16,-2 5 12-16,-2 2-5 0,1 3-7 16,-2 0-2-16,0 0 0 0,2 3 9 0,-1 1-8 15,2-3-1-15,-1-2 16 0,0-2-10 16,1-6-6-16,-1-3 0 15,3-2 0-15,-1-1 1 0,1-4 5 16,0 0-1-16,-2 0 7 0,1 0 6 0,-1-4-3 16,-3-4-10-16,2-4-3 0,3 0 3 15,-1-4 0-15,1-3-7 0,0 3 2 16,0-4 2-16,6-1-2 0,3-2-6 15,4-3-1-15,7-1 3 0,-2 4 0 16,7 1-7-16,0 7-2 0,-2 6 1 0,0 4 0 16,2 3-8-16,-5 2 7 0,-1 0 2 15,-5 0 2-15,-2 3 0 0,-4 2-2 16,-5 2 6-16,-3 0-2 15,0 0 0-15,0 0 1 0,-3 0 5 0,-3 0 2 16,-8-1-5-16,3-1 2 0,0 2 2 16,-1-1-2-16,1-1-4 0,3 1 2 15,2-2 0-15,1-1-4 0,5 2-26 16,0-1-24-16,0 2-10 0,0-4-46 15,2-2-164-15,7 0 182 0</inkml:trace>
  <inkml:trace contextRef="#ctx0" brushRef="#br0" timeOffset="109280.92">22426 1454 15 0,'0'0'5'0,"0"0"212"15,0-1-156-15,1-2-32 0,4-1 5 16,-4-2 2-16,4 0-14 0,1-1-7 0,2-2 6 15,0 0-7-15,1 0 3 0,0-3 4 16,4-1-2-16,-1-3-12 0,1 0 2 16,-1 0 4-16,-1 1-3 0,-2 1-5 15,0 3 3-15,-4 1 0 0,0 2 2 16,-2 3-5-16,-2 1 3 0,-1 0 3 15,0 2-4-15,0 1-6 0,0 1 1 16,0 0 1-16,0 0-2 0,0 0-6 16,0 0-2-16,0 4 1 0,-3 2-2 15,0 1 3-15,-1 5 5 0,-3 0 2 0,3 0 0 16,1 1-4-16,-2 0 0 0,3-1 2 15,1 2 1-15,1-1-3 0,0 1-1 16,0-1 3-16,3-1 0 16,3 0-2-16,7 0 3 0,-4-1-1 0,8-1-2 15,2-2 2-15,1-2 0 0,6-1 3 16,0-3 1-16,4-2-4 0,2 0 1 15,-2-4 5-15,-1-6-5 0,2 0 3 16,-9-3 0-16,-3 3 2 0,-9 0 3 16,-5-2 0-16,0 3 4 0,-5-1 1 15,0 0-5-15,0 2-1 0,-8 1 2 0,-1 3-4 16,-1 2-5-16,-2 2-4 0,-2 0-1 15,2 0 0-15,-7 9-1 0,2 2 2 16,-2 3 2-16,2 2 2 0,2 2-3 16,4 2-2-16,5 0 0 0,3 1 2 15,3 2 3-15,4 2-2 0,20 0-2 0,7-1 3 16,14-6-20-16,9-4-20 15,5-8-29-15,1-6-71 0</inkml:trace>
  <inkml:trace contextRef="#ctx0" brushRef="#br0" timeOffset="110321.98">21703 1237 63 0,'0'-3'228'16,"0"1"-116"-16,0-1-56 0,0 1 5 0,-3 0-11 15,-3 0-12-15,1-1-18 0,4 1-7 16,-2 1-7-16,3 0-2 0,0 1-5 15,0-1-2-15,0 1 3 0,0 0-9 16,0 0-21-16,4 1-17 0,4 3-34 16,4-4-121-16</inkml:trace>
  <inkml:trace contextRef="#ctx0" brushRef="#br0" timeOffset="210501.71">1371 13645 104 0,'-5'0'71'16,"3"0"-29"-16,1 0-3 0,1 0-2 15,-2 0-4-15,2 0-9 0,0 0 0 16,-1-3-1-16,1 2-1 0,-2-1-8 15,-1 0 0-15,0 0 1 0,3-1-5 16,-3 2 3-16,3 0-5 0,0 0 4 0,-2-1-2 16,2 2-5-16,0 0 1 15,0 0-2-15,0 0-1 0,0-1-1 16,0 1-2-16,0-4-1 0,2 1 2 15,6-3 2-15,1-3-1 0,2 0 0 0,0 0 2 16,-1 0-3-16,6 1 3 0,-1 0 4 16,1-1-2-16,6 4 1 0,-2-2 5 15,0 4-1-15,0 2-8 0,-1 1-1 16,-5 0-2-16,1 8 0 0,-2 1 1 15,-4 7-1-15,0 2 1 0,-6 6 0 16,-3 2 3-16,0 1 0 0,-6 4-1 0,-6 0-1 16,-2-1 2-16,-5 0-1 15,0-1-4-15,2-2 1 0,-1 0 3 16,1-3-1-16,3-6-2 0,1-3 0 15,6-4 0-15,-3-4 0 0,4-1-2 0,3-4 0 16,0-2 0-16,1 0 1 0,2 0-3 16,0-1-3-16,0-6-3 0,0-3 3 15,7-2-2-15,-1 2 6 0,2 1 1 16,-1 3-1-16,4 0-1 0,-2 4 3 15,4 2-1-15,-1 0 0 0,2 0 0 0,2 2 0 16,1 3 2-16,1 2 2 0,3-1-2 16,-3 1-1-16,1-2 2 15,-1 0-1-15,3-4-16 0,-1-1-22 16,1 0-4-16,1-5-22 0,1-4-54 0,-3-5-78 15</inkml:trace>
  <inkml:trace contextRef="#ctx0" brushRef="#br0" timeOffset="210837.73">1997 13706 6 0,'0'-11'262'0,"-3"2"-211"0,-7 3-4 16,-2 0 2-16,1 1-7 0,-4 2-10 16,2 2-8-16,-1 1-7 15,-1 0-1-15,-1 4-4 0,2 8 1 0,2 1-5 16,0 6-2-16,4 3-4 0,2-1-3 15,4 4 0-15,2-3 1 0,0-1-2 16,9 2 1-16,4-6-3 0,2-1-8 16,5-1-13-16,2-7 1 0,4-3 19 15,1-5-5-15,1 0 1 0,3-8 5 0,0-4 3 16,-5-3-1-16,2-2 1 0,-9 1 0 15,-5 0 1-15,-5 2 2 0,-9 3 1 16,0 0 3-16,0 1 0 0,-3-2 4 16,-7 2-2-16,-2 1-2 0,-2-2 0 15,-1 1-3-15,-4 0-1 0,-1 0-4 16,1 3 0-16,1 3-5 0,2 3-12 15,4 1-4-15,2 0-7 0,6 8-21 16,-1 3-70-16,0 0-123 0</inkml:trace>
  <inkml:trace contextRef="#ctx0" brushRef="#br0" timeOffset="212557.81">2450 13800 119 0,'-7'3'58'16,"0"-2"-19"-16,0 0 14 0,1-1-15 15,0 0-4-15,1 0-1 0,1 1-5 16,-1-1-4-16,3 0-4 0,-1 0-1 16,2 0-3-16,-1 0-2 0,1 0-2 15,1 0 0-15,0 0 1 0,0 0-9 16,0 0-2-16,3 0-4 0,3 0 3 15,10 0 0-15,1-2-3 0,3-1 5 0,5 1-3 16,1 0 0-16,3 2-1 0,2-2 0 16,0-1-2-16,3 1-2 0,-1-1 2 15,3-2 3-15,2 2 0 0,-2 0-3 16,0-1 2-16,1 0 1 0,0-4 3 15,-3 2-3-15,-1 0 0 0,-5 1 0 0,-11 0 1 16,-3 4-2-16,-8 0-1 16,-4 1 2-16,1 0 2 0,-3 0-2 15,0 0-2-15,0 0 5 0,0 0 2 16,0 0-5-16,-5 0-3 0,2 0-6 0,0 0 1 15,1 0-11-15,1 0-7 0,-1 2-11 16,1-2-24-16,-1 0-58 0,2 0-93 16</inkml:trace>
  <inkml:trace contextRef="#ctx0" brushRef="#br0" timeOffset="212926.84">2857 13625 19 0,'0'1'165'15,"0"-1"-100"-15,3 0-61 0,7 1 29 16,2 1-3-16,4 0-12 16,5 3-10-16,-1-2-6 0,4 2 7 15,-1-1-2-15,2-1-4 0,-2 3-2 0,-1 0-1 16,-2-2 4-16,2 2-4 0,-4 1 19 15,-1 0-1-15,-6 1-15 0,-3 2-3 16,-8 0 0-16,0 1 2 0,0 0 2 16,-3 3-5-16,-7 1 2 0,-4 2 3 15,2 2-1-15,-3-1-3 0,2-1 0 0,2 0-2 16,5-3-12-16,1-1-31 0,4-4-50 15,-2-2-86-15</inkml:trace>
  <inkml:trace contextRef="#ctx0" brushRef="#br0" timeOffset="213769.89">3555 13594 15 0,'-2'0'207'16,"2"0"-147"-16,0-1-15 0,0-4-3 16,5 0-15-16,3-2-4 0,4 1-4 15,4 2-5-15,1 0-3 0,-2 2-5 16,2 0 1-16,0 2-1 0,0 0 1 15,0 0-3-15,-3 10 2 0,-1 2-3 0,-4 4 2 16,-3 3-2-16,-3 1-1 0,-3 2-1 16,0-2 2-16,0 0-1 0,-7 0 0 15,-3-3-4-15,1-2 4 0,-2-2 0 16,0-1-3-16,-1-1 1 0,-4-3 1 15,3 0-1-15,-1-3 0 0,1-3 0 16,1 0 3-16,-1-2-2 0,4 0 1 16,1 0-1-16,2-5 2 0,3 2-2 15,1-1 0-15,1 1 0 0,1 0 1 16,0-1-2-16,1 3-4 0,9 0 3 15,1 0 1-15,3 1-1 0,1 0-1 0,1 0 2 16,4 0-1-16,0 1-6 0,5-1-8 16,6 0-3-16,-2-2 11 0,5-6-12 15,3-2-11-15,1-3 4 0,0-4 0 16,0 1 4-16,-3-3 12 0,-1 2 9 15,-6-2 2-15,-1-1-1 0,-7 2 9 0,-8 2 11 16,-6-1 2-16,-4 2-1 16,-2 1-3-16,-3 1-1 0,-6 4-6 15,-7 0 13-15,-1 7-11 0,-2 2-4 16,-1 0 5-16,3 4-1 0,-1 8-7 0,5 3-3 15,4 2 0-15,3 4-1 0,3-1-3 16,3-2 1-16,0-2 0 0,7-2-1 16,4-2-2-16,2-4-1 0,4-2 4 15,-2-4 2-15,-1-2-3 0,2 0 0 16,-2-5 3-16,-4-6-2 0,1 1 1 0,-1-3 1 15,-4 0 7-15,-3 0-2 0,-3 0 3 16,0 3-3-16,0 0-1 16,-5 2-4-16,1 1-2 0,-4 1 0 15,5 3-5-15,0-2-9 0,1 5-13 0,2 5-36 16,0 2-16-16,0 4-104 0</inkml:trace>
  <inkml:trace contextRef="#ctx0" brushRef="#br0" timeOffset="213998.91">4288 13772 106 0,'3'5'313'0,"-1"-3"-300"0,-1 5 15 16,-1 2 7-16,0 0 2 0,0 3-18 15,-4 3-8-15,-4 2-5 0,0 0 1 16,1-1 1-16,0 0-7 0,3-4-1 16,-1-1-1-16,3-3-12 0,2-4-15 0,0-1-11 15,0-3-22-15,7 0-47 0,-1-5-122 16</inkml:trace>
  <inkml:trace contextRef="#ctx0" brushRef="#br0" timeOffset="214325.92">4462 13606 64 0,'0'-5'79'0,"0"1"69"0,0 1-119 16,-5 2 8-16,-3 1-6 0,1 0 2 0,-4 2-11 15,3 10-5-15,2 1-9 0,-3 2 1 16,4 1-6-16,-1 2-2 0,3 0 1 15,3 1 0-15,0-3-3 0,3-1 1 16,5-2 0-16,1-5 0 0,5 2 0 16,1-4-1-16,4-4 3 0,1-1 6 15,-1-1-9-15,-4-5 1 0,-1-3 3 16,-5-2-1-16,4-4 2 0,-5 2 2 15,-2-3-2-15,-3 2 1 0,-3 3-1 16,0-1 2-16,-3 3 1 0,-5-1-4 0,-1 0 0 16,-1 2-2-16,0 1 1 0,3 3-2 15,3 2-1-15,-1 1-1 0,5 0-11 16,0 2-24-16,0 5-15 0,0 1-53 15,0-2-131-15</inkml:trace>
  <inkml:trace contextRef="#ctx0" brushRef="#br0" timeOffset="214635.93">4699 13663 81 0,'0'-2'138'16,"0"-2"-6"-16,-5 2-89 0,-1 1 6 16,-3 1-25-16,-2 0-1 0,2 0-5 15,1 7-7-15,2 1-4 0,4 4-5 16,2 1-1-16,0 3-1 0,0 1 0 15,3-2-1-15,5-1 2 0,1 1-2 0,7-4 1 16,4-1 0-16,3-2 1 16,1-6 1-16,3-2-5 0,-3 0 4 15,-6-7 1-15,-1-4 0 0,-4-1-2 16,-2-3 1-16,-5 2 2 0,-5-1 0 0,-1 1-1 15,0 0 0-15,-1 0-2 0,-7 2 3 16,-1 0-3-16,-2 0 2 0,3 1 0 16,0 1-2-16,2 1-1 0,6 4-1 15,0 2-7-15,0 2-23 0,2 0-9 16,2 4-9-16,1 2-38 0,0 1-129 0</inkml:trace>
  <inkml:trace contextRef="#ctx0" brushRef="#br0" timeOffset="-214585.77">5153 13650 9 0,'0'-4'10'0,"-1"-1"250"0,-10 1-242 16,-3 0-6-16,0 2-2 0,2 2 18 16,-4 0 9-16,7 0-8 0,1 8-3 15,3 0-13-15,5 5-12 0,-1 0 1 16,1 2-2-16,0 1-2 0,6-2 4 0,3 1-9 15,2 0-7-15,3-7-6 0,3 0-5 16,-3-6 5-16,0-2 12 16,2 0 7-16,-4 0 4 0,-3-10 0 15,2 1 7-15,-3-2 5 0,-5-2 3 0,2 1-2 16,-5 0-5-16,0 0-5 0,-5 1 0 15,-4 2-1-15,1 1-3 0,-4 2-2 16,-2 0-3-16,-3 2-15 0,3 0-53 16,0-2-124-16,3 0 27 0</inkml:trace>
  <inkml:trace contextRef="#ctx0" brushRef="#br0" timeOffset="-214057.75">5679 13595 8 0,'1'-2'246'16,"1"0"-157"-16,-2 2-31 0,0 0-8 15,0 0-8-15,0 0-5 0,0 6-11 16,0 9 1-16,0 3-4 0,-3 1-13 0,-2 4-5 16,-1-4-1-16,0 2-2 0,1-3-1 15,2 0 1-15,2-3-2 0,-1-3-2 16,2 0-2-16,0-6-9 0,0 0-12 15,0-4-12-15,5-2-3 0,5 0-13 16,1-6-47-16,0-8-124 0</inkml:trace>
  <inkml:trace contextRef="#ctx0" brushRef="#br0" timeOffset="-213858.73">5862 13447 20 0,'0'5'282'0,"0"7"-263"15,0 4 23-15,-5 8 1 0,-1 3-11 16,0 2-7-16,4 4-7 0,-1-3-6 15,2 3-5-15,-1 0 11 0,0-2 4 0,-1-4-16 16,3-3-6-16,0-5-1 16,0-1-5-16,0-4-5 0,-3-3-6 15,2-2-20-15,-4-2-3 0,-1-3-31 16,0-2-75-16,-7-2-69 0</inkml:trace>
  <inkml:trace contextRef="#ctx0" brushRef="#br0" timeOffset="-213717.72">5718 13798 0 0,'-8'-10'2'0,"2"-1"196"15,3 0-134-15,3 1 0 0,0 5-10 16,0 0-20-16,0 3-9 0,6 0-4 0,5 1-2 15,-2 1-8-15,0 0-3 0,5 0-3 16,0 0-3-16,0 0-1 16,3 1-1-16,0 2 0 0,0-1-20 15,-3-1-46-15,0-1-108 0</inkml:trace>
  <inkml:trace contextRef="#ctx0" brushRef="#br0" timeOffset="-213373.7">6062 13612 17 0,'12'-1'244'0,"-1"-2"-196"0,0 3-4 16,1 0 0-16,1 0-14 0,-1 0 5 0,5 4-10 15,-1-1-10-15,-2 4-4 0,0 2-1 16,-8 0-2-16,-2 1-7 0,-4 1 2 15,0 0 1-15,-10 1 0 0,-6 3-7 16,-2-1-9-16,-3 1 10 0,-3-1-6 16,2-2-3-16,2-1 5 0,0-2 0 15,4 0 4-15,8-2 1 0,-3-2 2 0,8-2-1 16,0-2 2-16,2-1-5 0,1 1 6 15,0-1-8-15,1 0 5 0,7 2 5 16,1-1 0-16,5 1-2 16,0-2-1-16,2 0-1 0,4 0-2 0,0 0 1 15,2 0 1-15,3 0-12 0,-1 0-11 16,-2 0-10-16,1 0-17 0,-4 0-56 15,-2 0-126-15</inkml:trace>
  <inkml:trace contextRef="#ctx0" brushRef="#br0" timeOffset="-212393.65">1871 14425 8 0,'-1'-5'121'16,"-7"2"-52"-16,-6 0-11 0,0 2-12 15,-3 1-16-15,-5 1-6 0,1 7 0 0,-3 5-5 16,0 1 3-16,-1 5 2 16,1 7 0-16,0 8 3 0,0 7 0 0,1 8-6 15,1 2-6-15,8 1-4 0,10-4-5 16,4-3-6-16,4-3 0 0,10-4 1 15,5-4-1-15,4-3-3 0,4-9 6 16,1-3-1-16,1-4-15 0,0-5-9 16,2-4-23-16,2-3-27 0,-5-3-51 0,-5-9-109 15</inkml:trace>
  <inkml:trace contextRef="#ctx0" brushRef="#br0" timeOffset="-212136.63">2051 14675 33 0,'5'-2'257'0,"-5"-1"-209"0,0 3-23 0,0 0 11 15,0 2-2-15,0 7-3 0,0 8-4 16,-6 1-6-16,-1 6-1 15,0 2-7-15,0-1 0 0,3 1-7 16,1-2-3-16,-2-1 0 0,5-3-3 0,0-5 0 16,0-4 0-16,0-3-3 0,2-2-19 15,2-3-17-15,2-3-8 0,1 0-24 16,0-7-52-16,-2-6-107 0</inkml:trace>
  <inkml:trace contextRef="#ctx0" brushRef="#br0" timeOffset="-210941.57">2208 14531 70 0,'1'0'149'0,"-1"2"-85"16,0 1-61-16,0 0 20 0,0 4 16 15,0 2-13-15,-1 3-15 0,-4 0-6 16,5 2 3-16,-2 3-3 0,1-2 1 15,1 4-2-15,0 1-1 0,0 2 30 0,0 0-29 16,0 2 0-16,0 5-2 0,1 0 2 16,-1 2 1-16,2 0-6 0,-2-1 3 15,0-2 0-15,0 0-2 16,0-2-1-16,0-2 0 0,-5-4-3 0,-2-2-11 15,0-4 6-15,1-4-9 0,-2-5-1 0,2-1 4 16,-1-4 3-16,-3 0 7 16,2-2-3-16,1-10 1 0,-3-2-3 15,6-4 10-15,-2 0 1 0,1-3-8 16,5 1 10-16,0 0-2 0,0 2-3 0,3 3 0 15,6 5-3-15,1 5 3 0,2 3 0 16,2 2 0-16,1 0 0 0,3 0 1 16,-3 0 0-16,5 0-1 0,0 3-2 15,5-1 3-15,-2-2 1 0,4 0-2 16,-2 0 2-16,-4-5 1 0,1 0-1 15,-2 0 3-15,-6-1 6 0,-2 0 4 16,-2 0 3-16,-6 0 0 0,0 0 1 16,-1-2 5-16,-3-1-5 0,0 1-2 15,0 0-3-15,-5 1 0 0,2 2 4 0,-2 0-3 16,1 2 4-16,0 2 1 0,0 0-2 15,1 1-3-15,1 0-5 0,1 3-4 16,-1 9-4-16,-1-1 2 0,3 5-1 16,0 1 2-16,0-1-4 0,0 2 1 15,0-1 1-15,3-3 0 0,5-1-1 16,0-1-1-16,2-5 1 0,3-1 2 15,2-5-2-15,-1-1 1 0,5 0 1 16,-2-6 1-16,-2-5-2 0,-1 0 1 16,-3-1 0-16,0 0-2 0,-3 2 3 15,-7 0-2-15,1 1-2 0,-2 1 3 0,0 4 0 16,0 0-2-16,-3 3 0 0,-2 1 1 15,-1 0-2-15,0 3-3 0,1 4 4 16,1 3 0-16,-1 0-1 0,0 3-1 16,4-1 0-16,1 0 4 0,0 0-4 15,0-1-2-15,0-3-1 0,7 1 6 16,4-4-3-16,0-4 0 0,3-1 1 15,0 0 1-15,2-1 0 0,-1-8 0 16,-3-2-1-16,2 0 1 0,-1-4 1 16,-1 0-2-16,1 1 0 0,-3-2 2 0,1 0-1 15,0 2 0-15,-3-3 0 0,-2 4 2 16,-1 4-2-16,-2 2 1 0,-3 2 0 15,1 3 1-15,-1 1 4 0,0 1 1 16,0 0-6-16,0 0-1 0,0 1-4 16,2 6 4-16,-2 3 0 0,2 2 2 0,-1-2-1 15,-1 4-1-15,3-3 0 16,-1-1 2-16,-1 0 0 0,-1 0 1 15,0-5 1-15,5 0-3 0,-2-4 0 16,0-1-1-16,3 0 2 0,4-2 2 0,0-9 0 16,6-3-3-16,-1-3-1 0,3 0 1 15,-3-1-1-15,1 1-1 0,-3 1 1 16,-3 4 0-16,-1 2 0 0,-3 4-1 15,-3 1 1-15,-1 1 1 0,-2 4 0 16,0 0-2-16,0 0 4 0,0 2-3 0,0 3-1 16,-3 2 1-16,1 1 0 0,2-2 1 15,-3 3-1-15,3-3-1 16,0 2 1-16,0-2 0 0,0-2 0 15,2 2-1-15,2-2 2 0,4-2-3 0,1-2 2 16,2 0 0-16,0-4 0 0,0-4-11 16,3-1-3-16,-3 0 12 0,0 1-15 15,-4 2 1-15,-5 4 14 0,0 0 0 16,-1 2 2-16,-1 0-1 0,2 0-3 15,-2 0 1-15,0 0 1 0,0 6 8 0,0 2 3 16,0 1-2-16,0 1-2 0,-3 1 4 16,1-1 2-16,0 1-7 0,2 1-4 15,0-3 2-15,0 4 1 16,0-3-4-16,0-1-1 0,8-1-10 15,0-5-9-15,4 1 12 0,4-4-97 0,-1 0 42 16,5-5-157-16</inkml:trace>
  <inkml:trace contextRef="#ctx0" brushRef="#br0" timeOffset="-210249.52">3254 14766 40 0,'-1'-1'3'0,"-2"-3"107"15,-4 1-47-15,3 0-26 16,-1 1 14-16,0 2-11 0,1-2-3 0,-1 2-9 15,2 0 1-15,-3 0-5 0,1 0-7 16,2 4-3-16,0 2-4 0,0 2 0 16,-2 0-1-16,1 1 5 0,-1 2-1 15,0 1-1-15,2 0-3 0,0-1 0 16,1 2-4-16,1-2-1 0,1-2 0 0,0 0 0 15,0 1-3-15,0-2 0 0,0 0 0 16,3 0 1-16,3-1-1 0,0-4-1 16,5-1 1-16,-1-2 1 0,2 0 1 15,0 0-4-15,-1-8 3 0,5-2 0 16,-4 0-1-16,-1 0-1 0,-2-2 1 15,-3 0 2-15,-4 2-2 0,3 0-1 16,-5 2 2-16,0 1 0 0,0 1-2 16,-2 0-2-16,-3 4 1 0,2 0 2 15,-1 2-3-15,1 0-1 0,0 0-1 0,1 2 3 16,-1 4-1-16,1 1-1 0,1-1 2 15,1 3 1-15,-2-1-1 0,2-1-1 16,0-1 1-16,0-2 0 0,3 0-1 16,10-2 3-16,-2-2-2 0,6 0 1 15,1-2-24-15,1-6 22 0,-2 0 4 16,-2-3-21-16,-2 2 17 0,-1 0 0 15,-2-3 1-15,0 4-3 0,-2-2-1 16,-3 3 4-16,-1 2 2 0,-2 1 0 16,-2 1 0-16,0 2 1 0,0 0-1 0,0 1 4 15,0 0-4-15,0 0-4 0,0 1 0 16,0 4 5-16,0 2-1 0,-3 0-1 15,1 0 3-15,1-1-1 0,1 0 2 16,0-2-3-16,0 2-1 0,11-3 1 16,-1-3 10-16,3 0-3 0,5-3-16 0,-2-8 11 15,7-1-4-15,2-5-17 16,-3 3 14-16,-5 4 2 0,-6 2-26 15,-8 5 28-15,1 3 1 0,-2-2-2 16,-2 2 1-16,1 0 1 0,-1 3 2 16,-1 7 13-16,-5 1-9 0,0 1-6 0,1 0 3 15,3-1-3-15,2 0-2 0,0-1 0 16,11-1 0-16,3-2-23 0,5 0-20 15,2-6-29-15,4-1-217 0</inkml:trace>
  <inkml:trace contextRef="#ctx0" brushRef="#br0" timeOffset="-208141.4">4077 14789 9 0,'3'0'1'0,"-3"0"119"0,2 0-78 16,-2 0-3-16,0 0-5 0,0 0-5 15,0 0-1-15,2 0-11 0,-2 0-8 16,0 0 4-16,0 0 1 0,0 0-5 0,0 0 2 15,0 0 5-15,0 0 3 0,0 0-6 16,0 0-4-16,0 0 0 0,0 0 5 16,0 0-4-16,0 0-2 0,0 0 1 15,0 0 1-15,0 0-3 0,0 0 0 16,0 0 0-16,0 0 0 0,0 0-4 15,0 0-1-15,0 0 1 0,0 0 0 16,0 2-6-16,0 6-4 0,0 1 8 16,0 2 2-16,0 1-3 0,0 1 0 15,0 1 1-15,0-2-1 0,0 0 0 0,0-2 0 16,0-2 2-16,0-4-2 0,0 0 0 15,0-2 0-15,0-2 1 0,0 0 1 16,0 0 2-16,0 0 3 0,0-8-3 16,1-3-4-16,2 1-1 0,0-3 0 15,4 0 1-15,-1-1 0 0,-2 0 2 16,4 2-4-16,0 0 1 0,0 0-3 15,-1 4-3-15,3 0-5 0,-1 1 2 16,0 4 3-16,2-1-1 0,3 4 1 16,2 0 1-16,-1 0-3 0,2 0-1 0,-1 0-5 15,1 0 4-15,-2 0 3 0,4 0 5 16,-1 0-2-16,1-2 3 0,-3 0 1 15,1-2-1-15,-7 1 1 0,-2 0 2 16,-3 0 2-16,-4 1-1 0,1-1 2 16,-2-1 8-16,0-1-4 0,-2 2-3 0,-4 0 1 15,2-1 1-15,-6 0-3 16,3 2 2-16,-1 0-1 0,-5 2 1 15,4 0 2-15,-2 0 3 0,0 0-2 16,2 4 0-16,-2 3 2 0,3 2-4 0,4 3-2 16,-1 1-1-16,4 2-1 0,1-1-3 15,0 1 0-15,0-3 2 0,1 2-2 16,5-4 0-16,4-1 0 0,0-3 2 15,3-3 0-15,1-2-3 0,0-1 4 16,3-1-3-16,-2-8 2 0,1-2-1 0,1 0 0 16,-5-3 0-16,1 0 0 0,-4 2-1 15,-4 0 1-15,-2 2 2 16,-3 3-2-16,0 0 2 0,-2 3-1 15,-2 3 0-15,-1 1-2 0,-3 0-1 0,4 0-1 16,-4 4 2-16,3 2 0 0,0 2-2 16,2 2 1-16,2 2 1 0,-1-1 0 15,2 1 0-15,0-1 1 0,0-3-1 16,5 0-1-16,3-2-1 0,-1-1 1 15,4-4 2-15,2-1-1 0,-1 0-2 16,2-2-3-16,-2-6 1 0,4-3-5 0,-1 0 0 16,-2-1 2-16,-1 0-1 0,1-2-3 15,-4 0 3-15,3 1-1 16,-1 2 4-16,-3 0 0 0,0 1 0 15,-5 3 4-15,1 2 2 0,0 1 0 0,-3 2-1 16,1 2 1-16,-1 0 1 0,-1 0 1 16,3 0 3-16,-1 6 6 0,-2 1-3 15,1 3-3-15,-1-1 3 0,0 3-4 16,2-1 3-16,-2-2 0 0,0 2-2 15,2-3 2-15,-2-1-3 0,1 0-1 0,2-1-2 16,-3-4-1-16,3 1 1 0,2-3-1 16,-2 0 1-16,5 0 0 0,1-7 3 15,3-2-3-15,1-1-2 16,1 0-2-16,-2-1-1 0,1 0-3 0,-4 2-3 15,2 2-4-15,-3 0 2 0,-4 2 2 16,-1 4 3-16,-3-1 1 0,0 2 3 16,2 0-2-16,-2 0 0 0,0 3 6 15,0 3-2-15,-3 1 1 0,1 2-1 16,1-1 0-16,-2 2 1 0,1 2-1 0,2-1-2 15,0-1 2-15,0 0 0 0,2-4 0 16,7 0-2-16,2-1 0 0,1-4-5 16,1-1 2-16,2 0-4 0,-1 0-1 15,0-6-1-15,0 0 3 0,0-4-5 16,1 0-2-16,-1-1 1 0,-3 1 10 15,-2 1 3-15,-4 0 1 0,-2 2 2 16,-1 1 0-16,-2 2 1 0,0 3 1 16,-6 1 0-16,-4 0 0 0,1 2-4 15,0 5 0-15,-1 2 1 0,3 2 0 0,0 0-3 16,1 2 1-16,3-3 1 0,2 1 1 15,1 0-3-15,0-5 0 0,1-2-3 16,5 0 1-16,2-4 1 0,-2 0 2 16,5 0 0-16,-3-1 2 0,-2-3-1 15,2 0 0-15,-2 2 0 0,2 0 0 16,-1 1 0-16,0 1 1 0,2 0-1 15,-1 0 0-15,-2 4 4 0,0 5-1 16,0 0-5-16,-1 6 8 0,-2 1 3 16,-1 0-10-16,-1 4 9 0,1 2 7 0,-2 1-15 15,0 0 4-15,0 5 20 0,-2-3-26 16,-2-3 9-16,0-4 14 0,0-7-19 15,-1-2 4-15,-3-2-3 0,2-2 1 16,2-2 2-16,-3-3-1 0,3 0 1 16,1 0-3-16,-2-4 3 0,5-4-6 15,0-2-2-15,0-3 0 0,11-1 0 16,0-4 0-16,4-1 0 0,4-6-3 15,1-2-8-15,5-2 0 0,-2-2-5 16,3-3-4-16,2-1-4 0,-1-1 7 16,-1-2 2-16,0 1 11 0,-2 0 5 0,-3 2 4 15,-2 2 11-15,-7 6 10 0,-6 7-19 16,-6 5 18-16,-3 7 10 0,-9 5 1 15,-4 3-7-15,1 0-11 0,-2 8 0 16,0 7-1-16,3 3-4 0,5 2-2 16,-1 2 1-16,6 0-5 0,4 3 2 0,0-3-7 15,1 4-1-15,7-3 2 16,4 0-12-16,7-2-19 0,7-8-22 15,12-5 16-15,8-8-5 0,4 0-199 16</inkml:trace>
  <inkml:trace contextRef="#ctx0" brushRef="#br0" timeOffset="-206712.32">2276 15610 29 0,'0'-2'152'0,"0"-2"-101"0,0 1 9 15,0-2-5-15,0 2-12 0,-2-4-8 16,-1 5-9-16,0-4 1 0,-2 0-2 15,2 2-6-15,-1-3 1 0,-4 2-4 16,2 1-3-16,-5-1-4 0,3 1 5 16,-3 2-7-16,0 0 2 0,1 2-3 0,0 0 0 15,-1 0-3-15,-1 7-1 16,0 5-2-16,-1 3 1 0,4 4-2 15,3 3-2-15,3 0 1 0,3 0 1 16,4 1 1-16,10-4-3 0,3-3 1 0,0-3 2 16,7-4-3-16,0-4-2 0,3-5 1 15,-1 0 4-15,1-9 0 0,-4-4-1 16,-3 2 1-16,-6-4 3 0,-3 1-3 15,-5 1 0-15,-5-1 0 0,-1 4 2 16,0-1-1-16,-3 0-3 0,-3 6 1 16,2-1 0-16,-3 3-3 0,3 3 0 0,1-2-5 15,3 2-4-15,0 0-11 16,0 0-8-16,0 6 13 0,7 1 3 15,4-1-5-15,2 1-4 0,2-4-5 16,-1-1-5-16,3-2 9 0,-1 0 20 0,-1 0-14 16,1-7 6-16,-4-1 10 0,-3 0 3 15,2-5 2-15,-6-2 2 0,-2-1 1 16,-3-1 12-16,0 1 5 0,0 0-2 15,-2-2 3-15,-4 0-4 0,-5 1-9 16,2-2 5-16,-2-1-2 0,-1 1-7 0,1-1 4 16,2 7-6-16,2 2 3 0,3 6 1 15,2 5 3-15,2 0-4 16,0 5-15-16,0 11 7 0,6 8 3 15,4 6 1-15,2 9-1 0,0 6-2 0,6 6 1 16,-3 6-2-16,-1 1-7 0,2 1-8 16,-3-5 0-16,-3-5 13 0,1-7 4 15,-5-4 0-15,-2-6 1 0,-2-3 2 16,-2-6 2-16,0-3 1 0,-8-5 4 15,2-4 2-15,-3-3-2 0,-2-3 2 0,-1-4 4 16,-1-1-3-16,1 0 5 0,-2-6-7 16,1-1 3-16,-1-5-4 0,4 1-2 15,2-2 1-15,-2 0-3 16,6 2-4-16,-1-3-1 0,2 0 0 0,3-1-3 15,3-1-2-15,8 0-11 0,5 3-14 16,2-4-11-16,4 4-11 0,1-1-45 16,0-3-132-16</inkml:trace>
  <inkml:trace contextRef="#ctx0" brushRef="#br0" timeOffset="-205432.25">2905 15359 7 0,'2'-2'46'0,"3"0"119"0,-4 0-145 0,-1 1 10 16,0 1 22-16,0-1 0 0,0 1-12 15,0 0-12-15,0 0-12 0,0 3-4 16,3 7 13-16,-3 9 2 0,0 8-1 16,0 4-6-16,0 3-9 0,0 3 1 15,-1-2-2-15,-1 1 0 0,-1-4-5 16,3-6-2-16,0-3 0 0,0-5-3 15,0-7 0-15,0-3 1 0,5-6-2 16,-1-2 0-16,2 0-1 0,2-1 2 16,2-6-1-16,0-5-6 0,1 0-4 15,2-1-1-15,-2 1 3 0,-2 1-3 0,0 0-8 16,0 4 10-16,-1-1-3 0,-2 3 4 15,-3 5 3-15,1-1-5 0,-3 1 8 16,2 0-2-16,-1 3 4 0,-1 5 1 16,2-2 0-16,-1 2 0 0,0 1-1 15,2-3 2-15,1 1-1 0,1-1-1 16,2-1 1-16,0-1 0 0,2-2 1 15,3-1-1-15,2-1-6 0,-1 0 5 16,2-4 0-16,1-4-6 0,1-4 7 16,1-3-6-16,0 1 16 0,-5-2-16 0,0 1 4 15,-2 1 14-15,-6-2-5 0,0 2-10 16,-6 3 5-16,0 1 0 0,-6 2 1 15,-5 1-1-15,0 4-3 0,-1 3 4 16,-3 0-3-16,1 5 1 0,0 6 2 16,1 1-2-16,5 2-1 0,1 1 0 0,4 2-1 15,1 3-1-15,2-1 1 16,0 3 0-16,0-4 1 0,5-3-8 15,4-2-6-15,2-5-4 0,0 1-6 16,3-6-3-16,1-2 9 0,4-1 19 0,1 0-68 16,-1-6 53-16,-2-1 9 0,3-2-145 15,-5-4 181-15,5 3 34 0,-3-2-141 16,-4 1 77-16,1 2 87 0,-6 0-107 15,-1-1 19-15,-2 4 1 0,-3-3 4 16,1 3 1-16,-3-1-4 0,0 0 3 0,0 3 7 16,-5-3-5-16,0 3 7 0,1 1 10 15,-3-1-6-15,3 1 2 16,-2 1 6-16,-1 0-6 0,1 2 0 15,0 0 0-15,-2 0 1 0,2 0-11 0,1 7 5 16,-2 1-1-16,4 2-1 0,-1 3-4 16,-2 0 1-16,5 4 1 0,-1 0-4 15,1 0 0-15,1-1-2 0,0-5-2 16,4-2-2-16,2-3-3 0,5-3 2 15,2-3 1-15,2 0 2 0,4-2-3 0,1-7-1 16,3-4-2-16,-4-1-20 0,-4 5 22 16,-4-3-6-16,-6 4-4 0,-4 4 13 15,-1-1-5-15,0 5 2 16,0 0-1-16,-6 0-4 0,-5 5-4 15,5 3 2-15,-2 0 6 0,4 4-1 0,2-2 0 16,2 1-1-16,0 0 3 0,2-5 0 16,4-1-1-16,6-3 3 0,1-2-4 15,1 0-7-15,0-2 23 0,1-6-20 16,1 0 8-16,2-2 9 0,-2-3-20 15,1 2 20-15,-5 1-8 0,-4 0-7 0,-2 2 8 16,-6 0-1-16,3 3 2 0,-1 0 1 16,-2 3-8-16,0 0 12 0,0 2-4 15,-2 0-1-15,-1 0-4 16,0 4-4-16,0 6 3 0,3 1 1 0,0 0-2 15,0 3 1-15,0 0 2 0,0 3-1 16,0-4 0-16,6 0 2 0,-3-6 7 16,2 0-11-16,-4-3 3 0,-1-4-2 15,2 2 2-15,-2-2-1 0,0 0 6 16,2-2 5-16,-2-10-8 0,1-1-3 0,4-1-1 15,-1-4 1-15,3 1 0 0,-1 0 1 16,-3-1-2-16,3 5 1 0,-3 1 3 16,0 1-1-16,4 2-2 0,-6 4 1 15,4 1 1-15,-4 4-2 0,2 0-1 16,2 0-2-16,0 0 3 0,1 0 1 15,2 4-2-15,-1 0 1 0,0 2 1 16,3-2 0-16,3-4-3 0,-1 2 11 16,-1 0-9-16,-2-2-12 0,-1 0 9 15,0 0-30-15,-3 0-22 0,-2 0-19 0,-3 0-110 16,0-3 10-16</inkml:trace>
  <inkml:trace contextRef="#ctx0" brushRef="#br0" timeOffset="-205252.25">3831 15553 15 0,'1'7'74'15,"1"-1"81"-15,-2 2-114 0,0 2 24 16,0 1-21-16,0 0-1 0,-2 2-12 16,2-1-13-16,0-2-4 0,0 1 2 0,4-2 3 15,2-3-23-15,1-1 5 0,1-1 0 16,3-3-23-16,5-1-2 0,-2 0 24 15,4-6-107-15,-1-7-54 0,-3-2 114 16</inkml:trace>
  <inkml:trace contextRef="#ctx0" brushRef="#br0" timeOffset="-204873.22">4023 15508 14 0,'2'0'1'0,"-2"0"246"0,0 0-226 16,1 0-23-16,-1 3 9 0,0 0 22 0,0 0-4 15,0 3-8-15,0 0-1 0,0-1-4 16,0 1 2-16,0 1-6 0,0-2 2 15,0 1 3-15,0 1-3 0,0-2 0 16,0 1-3-16,3-3 3 0,0 2 1 16,2-1 23-16,-2-3-22 0,-1 2-8 15,-1 1 0-15,-1-1-2 0,0 2 0 16,2-4 0-16,-2 2 0 0,0-2-1 15,0-1-2-15,0 0 1 0,3 0 0 16,-2 0-3-16,3 0-1 0,3 0-1 0,-2-4-7 16,3 0-2-16,-2-3 1 0,-3-1 3 15,5 5-12-15,-4-3-6 0,4-1-9 16,3 1-13-16,1-3-11 0,2 1 45 15,0 3-68-15,-3 1-36 0,-5 4 216 16,1 0-180-16,-7 0 86 0,0 1 24 16,0 3-13-16,0 5-11 0,0-2-3 15,-2 0 0-15,1-1 2 0,1-2-3 16,4-1 2-16,9 0 57 0,1-3-220 15,1 0 227-15,-1 0-61 0</inkml:trace>
  <inkml:trace contextRef="#ctx0" brushRef="#br0" timeOffset="-204849.22">4262 15582 23 0,'14'-4'-23'0,"1"-2"23"0</inkml:trace>
  <inkml:trace contextRef="#ctx0" brushRef="#br0" timeOffset="-204408.19">4387 15495 10 0,'7'-4'13'16,"-4"1"-13"-16,-3 1 67 0,0-1 26 16,0 2-67-16,0 1 2 15,-3 0-6-15,-2 3-2 0,0 5-9 16,1 1 0-16,2 0-3 0,1 1 0 0,-2-1-1 15,3 0-8-15,0-1-1 0,4-5 1 16,5 0-9-16,9-3-21 0,5-1 47 16,5-11-43-16,0-3-76 0,-5 3 116 15,-3 0-114-15,-5 0 162 0,-5 3-59 16,-4 4 23-16,-4-2 2 0,-1 5 48 0,-1-1-30 15,0 0-2-15,0 2-17 0,-1-3-2 16,-1 2 1-16,0 2-5 0,1 0-6 16,1 0-7-16,0 7-9 15,0 4 3-15,0 5 0 0,0 3 1 0,0 0-2 16,3 8-2-16,2-1-1 0,2 1 0 15,4 5 4-15,3-4-5 0,-3 0-12 16,0 2 17-16,-5-2-5 0,0 1 8 16,-1-1 11-16,-5-2-17 0,0 0 0 15,-6-6 8-15,-4-3 19 0,1-2-19 16,-5-2 12-16,-3-1 5 0,0 0 6 0,0-3 1 15,-2-2-9-15,1-1-5 0,-1-2-7 16,1 0-3-16,1-2-2 0,-4 0-4 16,4 0 1-16,-3-2 0 15,2 0-6-15,4 0-15 0,0 0 2 0,6 0-9 16,0-6-26-16,2-4-29 0,-5-5-84 15</inkml:trace>
  <inkml:trace contextRef="#ctx0" brushRef="#br0" timeOffset="-204084.17">3840 15352 324 0,'0'-4'144'15,"2"0"-97"-15,2 4-30 0,4 0-5 16,0 0-10-16,4 4-2 0,4 2-17 15,4-4-33-15,5-1-15 0,4-1-117 16</inkml:trace>
  <inkml:trace contextRef="#ctx0" brushRef="#br0" timeOffset="-203285.12">5067 15176 34 0,'7'5'99'15,"7"-1"-24"-15,-1 2-30 0,4 2-5 0,1 3 0 16,1 3-12-16,3 2-15 0,-2 2 0 15,0 3 1-15,-2 2 6 16,3 3 1-16,-6 5-1 0,2 4-5 16,-7 2 3-16,-4 2-7 0,-3 4-4 0,-3 0-1 15,-3 2 6-15,-13-2 2 0,-1-2-3 16,-5-1-2-16,2-6-4 0,-5-1-3 15,-1-2-2-15,1-5-5 0,-1-3-10 16,7-4-9-16,-1-6-15 0,6-6-38 16,2-7-151-16</inkml:trace>
  <inkml:trace contextRef="#ctx0" brushRef="#br0" timeOffset="68132.39">3215 7652 29 0,'0'0'18'16,"0"0"24"-16,0 0-26 16,0 0-38-16,0 0 170 0,0 0-128 15,-1 0 1-15,-2-2 8 0,3 2-9 0,-3-2 2 16,0 1 4-16,3-3-7 0,-2 2 0 15,0 0-5-15,2 1 1 0,-4-1 1 16,4 1-2-16,-2 0-3 0,1-1 0 16,-1 2 1-16,2-1-3 0,-1 1-3 15,1 0-2-15,0-1 6 0,0 0-6 0,0 1-1 16,0 0 0-16,0 0 2 0,0 0-4 15,0 0 1-15,0 0 1 0,0 0-1 16,0 0-3-16,0 2 0 16,0 5 2-16,-2 4 6 0,2 2-6 0,0 3 1 15,-1 0 1-15,1 2 1 0,-4-2-2 16,3 1-1-16,-1-1 0 0,1-1 2 15,1 1-3-15,-2-1 2 0,-1-2-1 16,2-2 11-16,-1-5-5 0,0-4-8 16,2 0 3-16,0-2 2 0,0 0 3 15,0 0 5-15,0-6 5 0,0-6-7 0,4-2-11 16,2-9 1-16,3 3 1 0,2-4-2 15,0 1 1-15,1 0 2 0,1-2-2 16,1 3-1-16,1-3 0 16,1 2 3-16,1 2-2 0,1 3 0 0,-1 5-1 15,-1 2 0-15,-4 5 0 0,1 2 1 16,-4 4-1-16,-1 0-1 0,-4 6 2 15,1 7 2-15,0 5 0 0,-4 0-3 16,1 2 3-16,-2 1-2 0,0-1 1 16,0 1 0-16,-2-2 0 0,-3-3 1 0,1 0-1 15,2-2-1-15,-1-5 1 0,3-1 1 16,0-5-2-16,0-3-3 0,0 0 3 15,0 0 0-15,5 0 0 0,7-4 1 16,2-7 2-16,5-4-1 0,1-3-1 16,2 0-2-16,1 1 1 0,-3-1 0 15,0 3-2-15,2 1-2 0,-5 1 0 16,0 5 1-16,-3 2 1 0,-5 2-3 15,-1 4 3-15,-3 0 0 0,-2 0 1 16,-3 6-1-16,1 2 2 0,-1 4 1 0,0 3 0 16,0-1-1-16,0 2 1 0,0 1 2 15,0 0-1-15,0 0 3 0,0 0-2 16,0-2 2-16,0 0-3 0,0-2-2 15,0-2-1-15,7-2 1 0,-1-1-1 16,3-5-1-16,3 2-12 0,5-5-11 16,2 0-15-16,7-4-17 0,1-7-20 15,-2-3-87-15,1-1-102 0</inkml:trace>
  <inkml:trace contextRef="#ctx0" brushRef="#br0" timeOffset="68652.42">4023 7624 11 0,'0'-3'105'15,"0"0"-8"-15,-5 0-56 0,4-1 11 0,-5 0-11 16,3 2-9-16,-2-2-1 16,-3 1-11-16,2 2-2 0,-3 0-2 15,-1 1 0-15,1 0-3 0,0 0 0 16,-4 0-1-16,3 2 3 0,-6 2-7 0,-1 2 6 15,2 4-3-15,-4-1 0 0,2 3 1 16,0 2-4-16,0 3-2 0,3-1 1 16,6-2 0-16,2 0-4 0,3 2-3 15,1-4-1-15,2 2 2 0,0-2 0 16,6-1-3-16,1-1 2 0,5-2 1 15,2-3-1-15,0-2 0 0,4-3 2 0,-4 0-2 16,4 0 1-16,-1-6 0 16,-2-6 2-16,4-1-1 0,-5-2-1 15,-2-2 0-15,0 2 3 0,-4-1-2 16,0 0 1-16,-3 1 1 0,-2 1 1 0,-3 1-2 15,0 2 0-15,0 2 0 0,0 3 0 16,0 3 5-16,0 0-5 0,0 3 2 16,0 0 0-16,0 0-4 0,0 0-3 15,0 0-2-15,0 6 0 0,0 6 8 16,0 1-5-16,3 0 1 0,0 0 1 0,0-2 0 15,3 0-2-15,2 1 0 0,-2-3 2 16,2 0 0-16,1 0-2 16,-1-2 1-16,0-1 1 0,-2 0-1 15,-1-3-1-15,-2 0 0 0,1 0 0 0,1-2-4 16,1-1-9-16,-1 0-5 0,4 0-6 15,0-4-4-15,2-2-11 0,0-2-21 16,-3-1-19-16,-2-2-78 0,-4 0-61 16</inkml:trace>
  <inkml:trace contextRef="#ctx0" brushRef="#br0" timeOffset="68909.42">4212 7602 29 0,'3'3'41'0,"-3"-3"176"16,0 0-176-16,0 2 1 0,0-2 9 15,0 5-10-15,2 2-2 0,-1 0 18 16,-1 6-32-16,0-2 0 0,0 4-5 16,0 0-3-16,-1-1-8 0,-5-1-1 0,4 1-3 15,-2-3-1-15,2-1-3 0,2-2 0 16,-2-2 0-16,2 1-2 0,0-4-1 15,0-1-5-15,0-1-8 0,5-1-14 16,4 0-4-16,1 0-3 0,-1-5-10 16,-1-1-12-16,-1-2-42 0,-3-3-58 15,-1 1-28-15</inkml:trace>
  <inkml:trace contextRef="#ctx0" brushRef="#br0" timeOffset="69308.47">4428 7582 47 0,'1'6'108'0,"-1"0"-39"0,0 3-21 16,0 3 41-16,-3 2-30 0,-5 0-16 16,1 0 1-16,-3 4-12 0,4-4-2 15,0 0 3-15,1-3-17 0,2-3-6 16,2-2-4-16,1-1-5 0,0-2 2 15,0-1-2-15,4-1 1 0,3-1 1 16,2 0 2-16,3-7-3 0,1-3 0 0,-1 0-4 16,0 1-3-16,-1 0-2 0,-3 0 2 15,-2 4 5-15,0-2-5 0,1 4-3 16,-3 1 6-16,-1 0-1 0,-3 1 3 15,0 0-1-15,0 0-1 0,0 1 0 16,0 0 1-16,0 0-2 0,2 1 3 16,-2 2 2-16,0 1-1 0,0 5 2 15,0-2-1-15,0 2-1 0,0 1 2 16,0-2 0-16,0 2 2 0,5-3-4 15,-5 0 1-15,3 1-4 0,3 0-3 0,2-2-6 16,3 0 8-16,-1-3-25 0,3 1-17 16,-1-4 9-16,2 0-2 0,8-2 2 15,4-8-2-15,1-3-172 0,-6-1 96 16</inkml:trace>
  <inkml:trace contextRef="#ctx0" brushRef="#br0" timeOffset="69604.48">4787 7613 14 0,'0'-7'8'0,"0"1"229"0,-3 0-187 15,-3 0 2-15,-2 3-9 0,1 1-9 16,-1 0 8-16,0 2-12 0,2 0-7 0,-2 3-5 15,2 4-5-15,6 3-7 0,-2-2-5 16,2 2 1-16,0 0-2 0,2 0-1 16,4 1 1-16,3 1 2 0,1-1-2 15,1 2 0-15,3-1 0 0,1 2 0 16,5-2 1-16,-1-1-2 0,-2-1-1 0,-5 2 3 15,-4-2 1-15,-3-1-3 0,-2 1 2 16,-3-1 1-16,0 1 1 16,-8 0 1-16,-7 0-1 0,-1 1 2 15,-1-2 1-15,-3 0-1 0,1-2 2 0,2 1 1 16,-1-4-5-16,5 0-1 0,2-2-4 15,2-1 4-15,3 1-2 0,0 0-3 16,1-1-14-16,3 1-10 0,2 0-16 16,0-2-28-16,0 0-77 0,0 0-150 15</inkml:trace>
  <inkml:trace contextRef="#ctx0" brushRef="#br0" timeOffset="70278.52">5360 7528 9 0,'0'-2'245'15,"0"-4"-184"-15,0 2 1 0,1-1-10 16,-1 4 0-16,0 1-5 0,0 0-14 16,0 0-14-16,0 0-12 0,0 8-4 15,0 8 10-15,0 1 0 0,-3 3-2 16,1 3-3-16,-1 0-3 0,2 3-1 15,-2 1 1-15,0 1 6 0,3-2-6 0,0-2-3 16,0-5-1-16,0-1 1 0,0-4-3 16,0-3 1-16,1-3-1 0,2-1-4 15,2-4-8-15,3-2-5 0,-2-1-4 16,3 0-8-16,2-4-11 0,-2-6-15 15,1-1-26-15,-4-6-55 0,-3-1-89 16</inkml:trace>
  <inkml:trace contextRef="#ctx0" brushRef="#br0" timeOffset="70538.53">5513 7471 49 0,'3'3'60'16,"-1"-1"130"-16,-2 1-174 0,0 3 19 15,0 1 16-15,0 3-25 0,0 0-7 16,1 3-3-16,1 3-8 0,-2 1 1 15,4 2 11-15,0 2-6 0,0-2-11 16,-2 3-3-16,1-1 4 0,-2-1-2 16,2 2 4-16,1-2-5 0,-1 0 1 15,0-2-1-15,-2-4 0 0,1-2-1 16,1-1 0-16,-3-3-1 0,0-2 1 0,0 1-7 15,0-4-2-15,-6 0-1 0,0-2-1 16,-1 1-13-16,-2-2-14 0,0 0-31 16,-4 0-48-16,-1-9-54 0</inkml:trace>
  <inkml:trace contextRef="#ctx0" brushRef="#br0" timeOffset="70693.55">5408 7703 30 0,'4'-1'-6'0,"1"1"153"16,1 0-78-16,2 0-27 0,0 0 29 15,-1 0-37-15,3 2-13 0,2 3 12 0,2 0-14 16,0 0-13-16,3 0 2 0,0 1 4 15,-1-3-7-15,-2 3-3 0,-1-2-2 16,0 0-1-16,-1-1-12 0,1-3-26 16,-2 0-27-16,-4 0-76 0</inkml:trace>
  <inkml:trace contextRef="#ctx0" brushRef="#br0" timeOffset="71560.6">5753 7603 189 0,'0'0'103'0,"0"0"-88"15,0 0 29-15,0 1 11 0,-1 4-24 16,-4 1-5-16,-1 4-1 0,1 2-4 16,-1 1-2-16,1 2-3 0,1 0 9 0,4-2-16 15,0-1-3-15,0-1 0 0,4-3 2 16,3 0-7-16,0-4 3 15,6-2-1-15,1-2 1 0,3 0 1 16,0-2-2-16,5-7 2 0,-2-4-4 0,0 1 0 16,-5-2 1-16,-4 1-1 0,0 2 1 15,-5-1 0-15,-1 2 0 0,-2 4-2 16,-3-1 2-16,0 3 0 0,0 2 1 15,0 0 1-15,0 2-2 0,-5 0-3 16,1 0 0-16,-3 0-1 0,3 5 0 16,-2 3 1-16,1 1 0 0,0 1 1 0,2 2 0 15,0 1-1-15,2-3 0 0,1 1 1 16,0-1-1-16,0-3 0 0,3 1 1 15,3-2 0-15,2-4-1 16,1-1 1-16,3-1 0 0,2-1 3 0,3-7-1 16,2-2-2-16,-2-2 1 0,-1-1 0 15,-1 0-1-15,-3 1 2 0,2-2-2 16,-3 1 1-16,2 1 1 0,-1 0-3 15,-1 0 2-15,-2 2 0 0,-1 0-1 16,-2 2 1-16,-1 4 1 0,-2-2 8 0,0 3-5 16,0 3-1-16,0 0 0 0,-1 0-5 15,2 0 3-15,-2 0-2 0,1 4 1 16,0 3 2-16,-3 2 0 0,2 0-1 15,-2 2 0-15,0-2 0 0,0 3 1 16,0-2-2-16,0-1 1 0,0 0 1 16,0-5-1-16,0 1-1 0,1-1 1 15,2-4 1-15,0 3-3 0,2-3 2 16,0 0 1-16,3 0 0 0,-1 0 1 15,4-7-3-15,2 1 2 0,-3-3-1 0,4 0-2 16,0 1-2-16,-3 2 3 0,-2 1-1 16,-4 3-2-16,-3 0-3 0,-1 2 1 15,1 0 5-15,-2 0-6 0,0 0 3 16,0 2 2-16,0 3 2 0,0 0-2 15,0-1-2-15,0 0 2 0,1 0 0 16,1-1 0-16,1-2-1 0,2 2 0 16,-1-3 2-16,6 0-4 0,0 0 0 15,3-1 2-15,-2-3-10 0,-2 0 1 16,0 0 5-16,2 0 1 0,1 1 2 0,-1 2-1 15,-1-1 2-15,-3 1 1 0,-3 1-4 16,-4 0 3-16,0 0 0 0,0 0-1 16,0 0 2-16,0 0 1 0,-2 3 3 15,-3 5 1-15,-2 0 0 0,2 3-2 16,-3-2 0-16,2-1-4 0,1 2 3 0,4-3-3 15,1 0 2-15,0 0-2 16,0-2-1-16,3-2-6 0,9 2-11 16,5-4-14-16,8-1-17 0,6-3 29 15,2-10-220-15,-2-4-45 0</inkml:trace>
  <inkml:trace contextRef="#ctx0" brushRef="#br0" timeOffset="71973.62">6769 7190 74 0,'1'7'261'0,"1"1"-228"0,-2 3-14 16,0 3 41-16,1 1-15 0,-1 1-20 16,0 1-7-16,0 3-7 0,0-1-9 0,0 1 1 15,0-1-4-15,-1 1-13 0,-1-2-30 16,-2-4-30-16,-3-5-140 0</inkml:trace>
  <inkml:trace contextRef="#ctx0" brushRef="#br0" timeOffset="73085.68">2863 7174 21 0,'-6'3'28'0,"-1"1"181"16,-4 2-168-16,-3 2 15 0,1 1-14 16,-1 2-7-16,2 0-3 0,4 3-9 0,2 0-7 15,6 2-7-15,0 6-4 0,0 0-4 16,6 2-1-16,4 3 1 0,5-1-2 15,5 0-8-15,5-3-38 16,4-5-69-16</inkml:trace>
  <inkml:trace contextRef="#ctx0" brushRef="#br0" timeOffset="75982.85">4205 7349 189 0,'0'0'162'0,"0"0"-110"16,-2-2 5-16,-3-2-7 0,1-1-3 16,-1 2-9-16,2 0-12 0,1 1-3 0,1 1-6 15,1 1-5-15,-2-2-8 0,2 2-2 16,0 0 0-16,0-2 0 0,0 2-3 15,0 0-5-15,3 0-17 0,8 0-24 16,5 0-40-16,-4-1-121 0</inkml:trace>
  <inkml:trace contextRef="#ctx0" brushRef="#br0" timeOffset="63411.83">23229 1183 35 0,'0'1'82'15,"0"0"-60"-15,0-1-8 0,0 0 3 0,-2 0-2 16,1 0-2-16,1 0-1 16,0 2 0-16,0-2-3 0,0 0 2 15,0 0 2-15,0 0 2 0,-2 0 3 16,1 0 0-16,-1 1 1 0,0 0-4 0,2-1-4 15,-3 0 1-15,0 0-5 0,2 0 4 16,-2 0-3-16,3 0-1 0,0 0 1 16,0 0-1-16,0 0 0 0,0 0 4 15,0 0-1-15,0 0 0 0,0-1 3 16,0-8-7-16,6-4-4 0,3-3 4 15,2-1-1-15,-2-4 2 0,5-1 5 0,3-3-5 16,0-3-1-16,5-3-1 16,0-3-1-16,-4-1 2 0,2-1-5 15,1 4 1-15,-1 1 18 0,-3 5-6 0,-2 3-13 16,-1 6 2-16,-4 3 0 0,-1 4-4 15,-3 2 2-15,-1 0 1 0,1 4 1 16,-6 2-2-16,3-1-2 0,-1 3 1 16,-2-1-2-16,0 1-1 0,1 0 2 15,1 0-3-15,1 3 4 0,0 6-1 16,0 3 2-16,-1 3 1 0,-1 3-1 0,1 3 3 15,1-1-4-15,-3 3 1 0,4-1 0 16,0 2 0-16,0-2-1 16,2 1 0-16,-1-1 0 0,0-2 1 15,1 0-1-15,-1-2-1 0,-2-2 2 0,1 1 0 16,-2-4-2-16,2 1 1 0,3-1 2 15,-6-1-2-15,4-2-1 0,-2-2 1 16,-1-4 0-16,-1 0-1 0,1-1-2 16,-1-2-2-16,-1 0-8 0,2 0-6 15,-2-1-8-15,0 0-4 0,0 0-7 0,0 0-2 16,0-1-26-16,0-4-75 0,-3-3-32 15</inkml:trace>
  <inkml:trace contextRef="#ctx0" brushRef="#br0" timeOffset="63651.84">23312 978 97 0,'0'0'190'15,"0"0"-111"-15,0 0-64 0,0 0 1 16,2 0 16-16,6 0-11 0,3-1-3 15,4-2 7-15,4 1-1 0,4-2-9 16,2 4-8-16,0-1-1 0,1 1-7 16,-1 0 2-16,-2 0-1 0,-1 1-2 15,-1 3-2-15,3 1-12 0,-4 1-8 16,3-2-9-16,-3 0-14 0,2 1-27 15,-3-4-31-15,-1-1-17 0</inkml:trace>
  <inkml:trace contextRef="#ctx0" brushRef="#br0" timeOffset="64018.87">24007 895 10 0,'0'0'5'0,"2"-3"145"0,-2 0-86 15,0-1-32-15,0 0 18 0,-2 0-1 16,-3 0-13-16,-4 1-3 0,0 2-6 15,-5 1-7-15,-3 0-5 0,-3 1-6 16,-4 6 3-16,0 6 2 0,-1 2 5 16,1 2-1-16,6 2-2 0,1 0-1 15,6 1-6-15,5-1-3 0,4 1-2 16,2-1-4-16,2-1 1 0,7 0 1 15,5-1 3-15,9-3-4 0,5-2 1 0,6-2 2 16,7-5-1-16,2-2-4 0,4-3 1 16,-3 0-5-16,5-4-11 0,-4-5-20 15,3 2-4-15,-3-5-14 0,-7 3-47 16,-7-2-105-16</inkml:trace>
  <inkml:trace contextRef="#ctx0" brushRef="#br0" timeOffset="83839">19009 5503 54 0,'0'-1'7'16,"0"0"5"-16,0 1 3 0,0 0-3 16,0-1 3-16,0 1 2 0,0 0 9 15,0-1-2-15,0 1-4 0,0 0 0 16,-2 0 6-16,1 0-7 0,1 0 0 0,0 0-4 15,-2 0-4-15,2 0 3 0,0-2 1 16,0 2 3-16,-1-1-2 0,1 1-4 16,0 0-2-16,0 0 4 15,0 0-1-15,-2 0 0 0,2 0-4 0,0 0-2 16,0 0 2-16,0 0-5 0,0 0-3 15,0 0 5-15,0 0 1 0,0 0-6 16,0 0-1-16,0 0 0 0,0 0 0 16,0 0-1-16,0 0-6 0,0 0-4 15,0 0 2-15,0 4-15 0,0 0-24 0,2 1-19 16,1-3-42-16,-3-1-47 0</inkml:trace>
  <inkml:trace contextRef="#ctx0" brushRef="#br0" timeOffset="84162.02">19122 5515 105 0,'1'0'76'0,"1"0"-57"0,-2 0 8 0,0 0-13 16,0 0-9-16,0 0-4 0,3 0-4 15,0 0-4-15,0-2 2 0,4 2-6 16,-3-1-14-16,-2 1-14 0,-1-1-2 15,4 0-27-15</inkml:trace>
  <inkml:trace contextRef="#ctx0" brushRef="#br0" timeOffset="84504.04">19320 5485 142 0,'0'0'19'0,"0"1"-15"15,0 0-2-15,0 0-1 0,0-1-3 0,0 1-5 16,0 0-10-16,0 1-18 16,0 0-19-16</inkml:trace>
  <inkml:trace contextRef="#ctx0" brushRef="#br0" timeOffset="84716.05">19429 5490 120 0,'0'0'19'16,"0"0"-15"-16,0 0-1 0,3 0-6 15,-1 0-10-15,-1 0-26 0,2 0-16 16</inkml:trace>
  <inkml:trace contextRef="#ctx0" brushRef="#br0" timeOffset="99337.89">19793 2197 70 0,'0'0'119'0,"0"0"-70"0,0 0 0 15,0 0 5-15,0 0-9 0,0-1-16 0,0 0-3 16,0-1-11-16,0 2 2 0,0-1 1 16,0 1-4-16,0 0 0 15,0-1-1-15,0 1 1 0,0 0 3 0,0-1-5 16,0 1-2-16,0 0 2 0,0 0-10 15,0 0-3-15,0 0 1 0,0 0 1 16,0 0-1-16,0 0-3 0,0 0 3 16,3 0 1-16,0 0-3 0,0 0-10 15,2 1-10-15,1 0-7 0,-1-1-11 16,3 0-21-16,0 0-24 0,1 0-55 0,-1-3-66 15</inkml:trace>
  <inkml:trace contextRef="#ctx0" brushRef="#br0" timeOffset="99616.9">19975 2205 12 0,'4'0'10'0,"-2"0"178"16,1 0-133-16,0 0-13 0,-1 0 14 16,1 0-20-16,-2 0-8 0,-1 0-8 15,2-1-5-15,-1 1-12 0,1 0-1 16,-1 0-2-16,-1 0-1 0,5 0 1 15,-3 0 0-15,2 0-1 0,-1 0-11 16,2 0-2-16,3 0-10 0,-2 0-16 16,0 1-19-16,0-1-25 0,5 0-30 15,-3 0-4-15</inkml:trace>
  <inkml:trace contextRef="#ctx0" brushRef="#br0" timeOffset="99917.92">20336 2190 223 0,'3'0'102'0,"-3"0"-52"16,0 0 4-16,0 0-3 0,0 0-16 16,1 0-14-16,-1 0-7 0,0 0-3 0,0 0-4 15,0 0-6-15,0 0-5 0,2 0 1 16,-2 0-1-16,5 0-3 15,-4 0 1-15,5 0 3 0,1 0-14 16,-1 0-13-16,0 0-15 0,2 0-16 0,0 0-25 16,-2 0-41-16</inkml:trace>
  <inkml:trace contextRef="#ctx0" brushRef="#br0" timeOffset="100197.93">20655 2174 208 0,'0'0'89'16,"0"0"-41"-16,0 0 12 0,0 0-3 15,0 0-18-15,0 0-18 0,2 0-8 0,-2 0-5 16,0 0-7-16,0 0-3 0,0 0-1 16,0 0-2-16,0 0-7 0,0 0-10 15,4 0 3-15,3 0-3 0,-1 0-13 16,3 0-17-16,-3 0-22 0,4 0-39 15,-1 0-30-15</inkml:trace>
  <inkml:trace contextRef="#ctx0" brushRef="#br0" timeOffset="100497.95">21051 2183 10 0,'0'1'74'16,"4"-1"83"-16,-2 0-111 0,-1 0 12 15,-1 0-5-15,0 0-9 0,0 0-18 16,0 0-11-16,0 0-3 0,0 0-6 0,0 0-1 15,0 0-4-15,3 0-3 0,0 0 0 16,1 0 2-16,0 0 0 0,1 0-1 16,1 0-2-16,-1 0-8 0,1 1-8 15,2 0-4-15,-4 1-25 0,3 1-41 16,-3-2-20-16,1-1-19 0</inkml:trace>
  <inkml:trace contextRef="#ctx0" brushRef="#br0" timeOffset="100758.97">21429 2200 27 0,'3'0'157'0,"-2"0"-40"16,1 0-91-16,-2 0 17 15,2 0 9-15,-2 0-5 0,0 0-14 16,0 0-13-16,1 0-10 0,-1 0-5 16,0 0-3-16,0 0-4 0,0 0 0 0,2 0-1 15,1 0-1-15,-2 0-2 0,6 0-1 16,-3 0-8-16,1 0-8 0,1 0-13 15,2 0-3-15,0-2-16 0,-1 1-28 16,1-4-49-16</inkml:trace>
  <inkml:trace contextRef="#ctx0" brushRef="#br0" timeOffset="101009.98">21804 2193 37 0,'3'3'219'0,"0"-3"-166"16,-1 0-55-16,-1 1 28 0,1-1 16 16,2 0-5-16,0 0-20 0,-1 0-6 0,3 0-4 15,-1 0-3-15,-2 0-2 0,1-2 0 16,2 2-4-16,-1-1 4 15,1 1-9-15,-1 0-11 0,1 0-16 16,2 0-9-16,-2 0-13 0,5 0-15 0,-5 0-37 16,4-2 5-16</inkml:trace>
  <inkml:trace contextRef="#ctx0" brushRef="#br0" timeOffset="101274">22258 2158 9 0,'3'2'95'0,"0"-1"79"0,-3-1-159 15,2 0-2-15,1 0 23 0,-3 0 44 16,2 0-19-16,-2 0-27 0,0 0-19 15,0 0-9-15,0 0-4 0,1 0 0 0,1 0-1 16,1 0-1-16,1 0-2 0,1-1-1 16,1 1-13-16,4 0-9 0,-1 0-7 15,2 0-6-15,1 0-53 16,-2-4-70-16,-6 0-10 0</inkml:trace>
  <inkml:trace contextRef="#ctx0" brushRef="#br0" timeOffset="101532.01">22709 2154 99 0,'5'0'210'0,"-3"0"-195"0,-1 0-3 15,2 0 23-15,-1 0 10 0,-2 0 1 16,3 0-25-16,0 0-7 0,0-2-6 16,2 1-6-16,1 0-3 0,-1 1 1 15,-1 0 0-15,1-1 0 0,1 1-6 16,2 0-21-16,3 0-15 0,0 0-8 0,-1 0-44 15,1 0-11-15,-1-2-58 0</inkml:trace>
  <inkml:trace contextRef="#ctx0" brushRef="#br0" timeOffset="101779.03">23130 2156 219 0,'0'0'60'16,"0"0"-42"-16,1 0 13 16,1 0 23-16,-1 0-11 0,1 0-28 0,-1 0-9 15,4 0-5-15,0 0-2 0,-1 0 0 16,2 0-1-16,-2 0-2 0,0 0-13 15,2 0-13-15,-3 0-6 0,4 1-18 16,0-1-7-16,-2 0-51 0</inkml:trace>
  <inkml:trace contextRef="#ctx0" brushRef="#br0" timeOffset="102018.04">23526 2158 232 0,'2'0'78'16,"-2"0"-64"-16,0 0 4 0,2 0 15 15,-1 0 6-15,2 0-26 0,-1 0-8 16,2 0-5-16,1 0-2 0,-2 0-1 15,3 0-1-15,-3 0-14 0,2 0-21 16,0 0-18-16,-1 0-16 0,1 0-52 0</inkml:trace>
  <inkml:trace contextRef="#ctx0" brushRef="#br0" timeOffset="102258.05">23792 2143 124 0,'0'1'8'16,"1"-1"51"-16,2 1-13 16,-3 1-10-16,3-2 4 0,-3 0-36 0,0 0 2 15,0 0 6-15,2 1-3 16,-1 1-8-16,2-1 1 0,1 0-1 15,-1-1-1-15,0 2-1 0,-2 0-3 0,2-2-7 16,1 1-12-16,-1 0-19 0,3-1-27 16,0 0-63-16</inkml:trace>
  <inkml:trace contextRef="#ctx0" brushRef="#br0" timeOffset="102427.06">24133 2150 29 0,'0'2'-29'0,"3"-2"255"0,-3 0-212 16,3 0-31-16,0 0 17 0,0 0 3 16,3 0-1-16,4 0-3 0,-3 0-45 15,-1-1-99-15</inkml:trace>
  <inkml:trace contextRef="#ctx0" brushRef="#br0" timeOffset="102586.07">24449 2194 28 0,'3'2'166'15,"0"-2"-78"-15,-1 0-63 0,1 0-1 16,1 0-20-16,-1 0 9 0,1-1 19 16,-1-2-13-16,0-1-20 0,1 1-25 15,-2-2-48-15,-2-3-123 0</inkml:trace>
  <inkml:trace contextRef="#ctx0" brushRef="#br0" timeOffset="105182.22">18502 1923 9 0,'1'0'7'0,"-1"0"-2"16,3 0 154-16,-3 0-102 0,0 0-19 15,0 0 7-15,0 0-7 0,0 0-8 16,0 0-4-16,0 0-11 0,0 0-1 15,0 0 2-15,2 0-2 0,-2 0-1 16,0 0-2-16,0 0-2 0,0 0-2 0,0 5-2 16,0 2 3-16,-2 3 6 0,-2 2-7 15,-1 1-5-15,2 1 0 0,0 0 2 16,1 1-3-16,1-1-1 0,1-1 0 15,0-2 1-15,0-1-1 0,0 0-1 16,1-3 1-16,-1-2 1 0,0 0-2 16,3-2-4-16,-1-1-3 0,0 0-9 15,-1-2-14-15,4 0-5 0,-1 0-7 16,1-2-25-16,0-6-52 0,1-3-80 15</inkml:trace>
  <inkml:trace contextRef="#ctx0" brushRef="#br0" timeOffset="105518.24">18485 1851 255 0,'-2'-2'43'16,"2"0"-11"-16,0 2 19 0,0 0-19 15,0 0-4-15,3 0-17 0,5-1-8 16,4 1 1-16,4 0 0 0,1 0 1 0,0 3-5 15,0 4 2-15,-1 2 0 0,1 1-1 16,-3 1 0-16,0 1 2 0,-2 2-1 16,-1 2-2-16,0 1 0 0,-2-1-5 15,-1 1-3-15,-2-2 4 0,-1 0-5 16,-5-1-3-16,0-3 10 0,0-1-4 15,0-2 2-15,0-3 6 0,-4 1 1 0,-3-3 3 16,-1 0-3-16,-4-2 4 16,1-1-4-16,-2 0-1 0,2 0-4 15,1 0 8-15,2 0-3 0,2 0-5 16,-1-2 0-16,3-2 2 0,1 2-3 0,3-1-20 15,0 0-27-15,0-1-50 0,7-2-36 16,3 0-9-16</inkml:trace>
  <inkml:trace contextRef="#ctx0" brushRef="#br0" timeOffset="106018.27">19105 1883 11 0,'0'0'22'0,"1"0"12"16,2-1 10-16,-1-1-2 0,0 0 3 16,1 2-7-16,-3-2 12 0,0-1-1 0,0 3-13 15,0-4-5-15,0 3 0 0,0-2-4 16,-5 1-6-16,-4-1-9 0,-2 3 2 15,-2 0-3-15,-4 0-4 0,-3 0 1 16,-5 8-3-16,-2 3 3 0,-1 2-3 16,-2 2 2-16,5 0 5 0,7 0-3 15,4-1-2-15,9-1-6 0,5-1-5 16,0 1 3-16,6-1-2 0,10-1 0 15,6-2 3-15,7-4-2 0,5-4-1 16,2-1 3-16,4 0-12 0,-3 0-11 16,1-1 12-16,-6-2-27 0,-4-2-33 0,-5 2-34 15,-4-2-76-15</inkml:trace>
  <inkml:trace contextRef="#ctx0" brushRef="#br0" timeOffset="107074.33">18572 2367 19 0,'0'0'3'0,"0"2"41"16,0-2 2-16,0 0-5 0,0 0-1 15,0 0-5-15,0 0-7 0,0 0-5 0,0 0 10 16,0 0 2-16,0 0-6 0,0 0-4 15,0 0-7-15,0 0-3 0,0 0-4 16,0 0 1-16,0 0-3 0,1-6-2 16,5-1-3-16,-1-3-1 0,3 2 0 15,-1-5 4-15,4-1-2 0,0-3 2 0,0 0-2 16,1 1 1-16,1-3-1 0,-2 1 5 15,0 1-2-15,-4 2 2 16,3 3-5-16,-4 4 1 0,-2 3-2 16,0 1-1-16,-3 3-2 0,2 0 0 0,-3 0 0 15,0 1-1-15,2 0-3 0,-1 0 0 16,1 0 3-16,1 0-2 0,3 3 2 15,-1 2 0-15,-2 1 0 0,3 2 0 16,0 1 0-16,0 1 0 0,1 1 2 16,-1-1-1-16,0 1 0 0,0 1-1 0,2-1 1 15,-5-1 0-15,0 0-1 0,2 1 0 16,-2 1 0-16,2-1 1 0,-1-1-2 15,-1 0 1-15,-1-2 0 16,1 0 0-16,0 0-2 0,0-2 1 0,-1 0 0 16,1-1-10-16,0-2 2 0,-1 0 0 15,-1-2 0-15,2 1 1 0,-1-2-4 16,-1 0-4-16,2 0-8 0,2 0-17 15,-3 0-7-15,1 0-21 0,0-2-17 16,-3-4-20-16</inkml:trace>
  <inkml:trace contextRef="#ctx0" brushRef="#br0" timeOffset="107310.34">18627 2311 200 0,'5'-2'35'15,"0"2"11"-15,-1-2 14 0,2 2-22 0,4 0-1 16,-1 0 0-16,2 0-13 0,4 0-6 16,-1 0-4-16,2 0-6 0,3 2-6 15,-6 1-2-15,5 2 3 0,-3 0-2 16,-1 0-6-16,3-2-11 0,-1 1-20 15,1-3-16-15,0 0-65 0,-2-1-48 16</inkml:trace>
  <inkml:trace contextRef="#ctx0" brushRef="#br0" timeOffset="107646.36">19068 2235 231 0,'0'0'42'0,"0"0"-10"16,0-1-2-16,0 1-9 0,0 0-5 0,0 3-11 15,0 5 6-15,3 2 2 0,-3 0-8 16,0 2-2-16,3 2-1 0,0-1-1 16,2 1 0-16,-2-1 10 0,1 0-4 15,3-3-4-15,-3-1-1 0,4-1 0 16,0-3 1-16,-2-4-2 0,0 0 1 0,3-1 3 15,1-2 4-15,2-7 1 0,2-4-6 16,3-1 3-16,-1-1-3 0,-4-3 3 16,2 2 0-16,-3 0 2 0,-3 0-2 15,-2 2-2-15,-5-1 5 0,-1 1-4 16,0 0 0-16,0 3-3 0,0 0-3 0,0 2 0 15,0 4 0-15,0 3-4 16,0 2-9-16,0 0-24 0,0 4-15 16,0 6 1-16,0 3-47 0,0-2-78 15</inkml:trace>
  <inkml:trace contextRef="#ctx0" brushRef="#br0" timeOffset="107885.37">19409 2474 306 0,'0'0'185'0,"0"0"-162"0,0 0 18 16,0 0 9-16,0 0 13 0,0 0-34 15,0 0-17-15,0 0-7 0,0-3-2 16,-2 1-3-16,2 2-5 0,0 0-14 16,0 0-27-16,0 0-68 0,0-2-130 0</inkml:trace>
  <inkml:trace contextRef="#ctx0" brushRef="#br0" timeOffset="114512.75">21126 1747 43 0,'0'0'28'0,"2"0"-11"0,-2 0-6 16,2-2-1-16,-2 1 4 0,0 0 7 15,0 0 4-15,0-1-4 0,0 2-3 16,0-1 0-16,0 1-1 0,0 0 7 0,0-1 4 15,0 1-9-15,0-1 0 0,0 0-4 16,0 1 0-16,0 0-5 0,0 0 1 16,0 0-1-16,0 0 3 15,0 0-4-15,0 0 2 0,0 0 0 0,0 0-1 16,0 0-1-16,0 0-6 0,0 0-1 15,-2 4-2-15,0 5 0 0,-1 0 0 16,2 4 0-16,-1 1 0 0,1 2 0 16,1 0 0-16,-3 3-2 0,3 0 2 15,0 2 4-15,0 0 0 0,0-1-5 0,0 0 3 16,0 0 2-16,0 1 0 0,1-2-2 15,1 0 1-15,1 1 1 0,-3-2-2 16,1 0 2-16,2-1-1 0,-1 0-3 16,3 1 0-16,-4 0 0 0,4-1 1 15,-2 0 0-15,2-1-2 0,-2 1 2 16,0-2 2-16,-2-1-3 0,4 4 0 15,-3-2 1-15,-1 1 2 0,1 1-1 16,-2-2-2-16,0 1 1 0,0-1 4 16,0 2-2-16,0 2-1 0,0 0 4 0,-2-3 16 15,2-6-21-15,-1 0-3 0,1-2 2 16,0-1 3-16,0 2-4 0,0-3 0 15,0 1 0-15,0 0 3 0,0 0-3 16,0-1 0-16,1 1 1 0,2 0 2 16,-1-2-2-16,-2-1-1 0,0 1 1 15,0-4 2-15,1 3-2 0,1-1-1 16,-2-2 2-16,1 1 1 0,-1 0-2 15,2 0-1-15,-2 1 2 0,0-1 1 16,0 1-2-16,0 0-2 0,0-3 3 0,2 4 0 16,-2-4-1-16,0 2-1 0,0-1 1 15,1 0 1-15,-1 1-1 0,0 1-1 16,2-1 2-16,-2 3-1 0,1-2 0 15,1 2 0-15,-2-2-1 0,1-1 2 16,-1 1-1-16,3 2-1 0,-3 2 1 0,0 1 1 16,0 0 7-16,0-2-2 15,0-4-6-15,0-2 2 0,0 1-1 16,0 0 0-16,0 1 0 0,0 0 1 15,0 0-4-15,0-2 2 0,0 1 0 0,0-1 3 16,0 0-2-16,0-1-2 0,0 2 2 16,0-1 1-16,0 0-2 0,0-1 1 15,0 0-1-15,0 0 1 0,0 0 0 16,0 0-2-16,0 0 3 0,0 0 1 15,0 0-2-15,0 0-2 0,0 1 1 16,0-1 0-16,0 4 0 0,0-3-1 0,0 2 2 16,0-2 0-16,0 2-1 15,0-3 0-15,0 1-1 0,-1-1 1 16,1 2-2-16,0-2-1 0,-2 0 2 15,2 0-3-15,0 0 2 0,0 0-5 0,0 0-5 16,0 0-6-16,0 0-10 0,0 0-12 16,0 0-13-16,3-7-50 0,-1-3-71 15</inkml:trace>
  <inkml:trace contextRef="#ctx0" brushRef="#br0" timeOffset="115004.78">21026 2650 83 0,'0'-2'41'0,"1"1"-21"16,2-1 8-16,-1 1 6 0,-1-2 2 15,4 0-4-15,-3 2-3 0,2-2-8 16,-2 2-4-16,3 1 2 0,-4-1 2 16,2 1-6-16,0 0-3 0,0 0 2 15,-1 0-2-15,1 7-3 0,2 0-1 0,-1 1-3 16,-1 2 1-16,2 2-5 0,1 3 0 15,-1-4 0-15,4 0 1 0,-3 1-2 16,2-1-1-16,1-3 1 0,-1-1 1 16,0-1-2-16,1-4 0 0,1-1 2 15,2-1-1-15,-1 0 3 0,1-8 1 16,-1-2 3-16,0-1 0 0,-3 2-2 15,-1-2-2-15,0 2 5 0,-3-1-2 16,1 0-3-16,-3 1 0 0,1 0-1 16,-3-1 0-16,0 1-7 0,0-4-7 15,0 1-10-15,1-1-19 0,2 0-45 0,2-3-36 16,-4-2-49-16</inkml:trace>
  <inkml:trace contextRef="#ctx0" brushRef="#br0" timeOffset="115939.84">21009 1794 77 0,'0'0'66'0,"0"0"-44"0,0 0-8 16,0 0 5-16,1 0 7 15,-1 0 1-15,0 0-4 0,0 0-6 16,0 0 2-16,0 0 6 0,0 0 0 0,2 0-5 15,-2 0-3-15,1 0 1 0,-1 0-6 16,3-5 0-16,1 1-10 0,0-5 0 16,4 2-2-16,0-2-1 0,3-2 1 15,-1 1 0-15,4-3 1 0,-1 2-2 16,-1-1 0-16,2 1 3 0,-3 2-3 0,-2 1 0 15,-1 3 0-15,-2 3 2 0,0-1-1 16,-1 2 0-16,-2 1-1 0,2 0 1 16,-4 0-1-16,4 3 0 15,-2 4 2-15,3 1 2 0,-1 0-3 0,1 1 1 16,-1 0-1-16,-1-2 0 0,0 1 2 15,2-1-2-15,-2-2-2 0,0 0 3 16,2-1-1-16,-2 2 0 0,-2-2 0 16,1 2 1-16,0 1 0 0,2-4-2 15,-2 2-1-15,2 0-20 0,2-4-31 0,-1-1-48 16,1 0-77-16</inkml:trace>
  <inkml:trace contextRef="#ctx0" brushRef="#br0" timeOffset="168188.81">5775 8844 130 0,'0'0'32'15,"0"0"-29"-15,0 0 16 0,0 0 8 16,0 0-12-16,0 0 1 0,0 0 2 16,0 0 1-16,0 0 7 0,0 0-5 15,0 0-3-15,0 0-1 0,0 0-4 0,0 0-3 16,0 0-7-16,0 0 1 0,0 0-2 15,0 2-3-15,0 1-1 0,0 1 3 16,-2 2 0-16,1 1-1 0,-1 2 2 16,1-1 3-16,-2 2 2 0,3 2-4 15,-2 1 0-15,-2-1-1 0,4 2 2 0,-2 0-1 16,0 3-1-16,-2 1 2 15,4 4 16-15,-3-4-11 0,1-2-6 16,2 1-2-16,0 3 1 0,0 0-2 16,-1 0 1-16,1-1 2 0,0-1-2 15,0 1-2-15,0 2 1 0,0 0 2 0,-2 2-2 16,-1-3-1-16,1 1 2 0,2-3 0 15,-3 0 1-15,3 0-2 0,0-2 0 16,0 1 2-16,0-2-3 0,-1 0 2 16,1-2-1-16,0 0 0 0,0 0 0 0,0 3 0 15,0 1 0-15,0-2 7 0,0 1-9 16,0-1 0-16,0-1 2 15,0-1 1-15,0 1 0 0,0 0-2 16,0 0 1-16,0 0 1 0,0 1 1 16,0-2-2-16,-2 1 0 0,1 1 1 0,-4-1-1 15,2 1-1-15,0-1 1 0,1-1 1 16,1-5-1-16,1 2 0 0,0-2-1 15,0-1 1-15,0 2 0 0,0 1 1 16,0 0-1-16,0-1 0 0,0 1 0 16,0 0 0-16,0 0 0 0,0 8 0 0,0 11 0 15,0 1 11-15,0-4 7 0,-3-7-9 16,3-9-9-16,0-1 1 15,0-1-2-15,0 3 1 0,0-1 1 16,0-2-2-16,0-1 0 0,0 1 2 0,0 1-1 16,0-1-1-16,0 1 2 0,0-3-1 15,0 0-1-15,0 1-1 0,0-1 2 16,0-1 2-16,0 1-2 0,0-2-2 15,0 2 2-15,0 0 1 0,0-1 1 16,0 1-4-16,0-2 1 0,0 7 2 0,0 9 0 16,0 9-2-16,-5 3 19 0,0-4-8 15,4-10-10-15,1-7 0 0,0-2 1 16,0 1-1-16,0 1 0 15,0-1-1-15,0-1 1 0,-2 0 1 0,2-1-1 16,0 5-2-16,-1 10 3 0,-2-3 2 16,-1 1 7-16,3-7-7 0,1-7-3 15,0-2 0-15,0-1 0 0,1 2-2 16,-1-3 4-16,0 0-2 0,0 0 0 15,0 3-3-15,0-2 3 0,0 2 3 0,0 1-3 16,0-1-3-16,0 1 3 0,0 0 3 16,0-1-5-16,0-2 1 0,0 2-1 15,0-4 3-15,0 3-3 16,0-2-2-16,0 3 1 0,0 1 2 0,0 0-1 15,0 2 2-15,0 8 1 0,0 1-3 16,0 1 11-16,0-4-6 0,0-9-4 16,0-3 2-16,0 1-2 0,0 1 1 15,0 0 0-15,0 1 1 0,0 0-1 16,0-2-1-16,0-1-1 0,0-1 0 15,0 0-3-15,0-2-4 0,0 0 0 0,0 0 0 16,2 0-13-16,3-8 2 0,-1-5-28 16,-2-7-81-16,-1-6-171 0</inkml:trace>
  <inkml:trace contextRef="#ctx0" brushRef="#br0" timeOffset="172081.05">5547 8785 16 0,'2'3'-16'16,"-2"-2"117"-16,0 1-9 0,0 1-80 15,0 0 15-15,0 2 18 0,0-1-18 16,0 2-11-16,0-1-1 0,0 0-3 0,0 2 4 16,1-2-6-16,1 1-2 0,-2 1-2 15,0-1-4-15,0 1 0 0,1-1-1 16,-1 0-1-16,3-1 1 0,-1-2-2 15,1 1-5-15,-1-2-17 0,-1 0-10 16,1 0-15-16,-1-1-15 0,1-1-24 0,-2 0-20 16</inkml:trace>
  <inkml:trace contextRef="#ctx0" brushRef="#br0" timeOffset="172329.06">5417 8877 8 0,'5'0'226'0,"1"0"-219"0,3 0 23 15,3 0 13-15,1 0-32 0,4 0-2 16,5-1-1-16,1-4-4 0,2 0-2 16,1-1-3-16,-3 2-5 0,1 0-45 15,-7-1-84-15</inkml:trace>
  <inkml:trace contextRef="#ctx0" brushRef="#br0" timeOffset="173540.13">5474 10301 8 0,'0'0'190'15,"0"0"-139"-15,0 0-21 0,0 0 23 16,0 0-13-16,0 0-18 0,0 0-8 0,0 0-7 15,2 0 5-15,1 0 2 0,2 0 2 16,1-1 5-16,0-1-4 16,2 0-8-16,-4 1-3 0,4-1-3 15,-2 1 0-15,4-1 0 0,-3 0-3 0,1 2-1 16,1-2-6-16,1 0-13 0,2-1-26 15,-3 0-38-15,1-4-62 0</inkml:trace>
  <inkml:trace contextRef="#ctx0" brushRef="#br0" timeOffset="199150.59">5778 9721 70 0,'0'0'78'16,"0"0"-49"-16,0-1 9 0,0 0-2 15,-1 0-5-15,1 0-2 0,0 1-4 16,0-2-2-16,0 2-3 0,0 0 5 15,0-1-4-15,0 1-6 0,0 0-5 16,0 0 2-16,0 0-3 0,-2 0 2 16,0 0 2-16,2 0-5 0,0 0 1 15,0 0-2-15,0 0-6 0,0 0 4 16,0 0-4-16,0 0-1 0,0 0-3 15,0 0 3-15,0 0 0 0,0 0 0 0,0 0 0 16,0 0 3-16,0 0 1 0,0 0-2 16,0 0 4-16,0 0 0 15,0 0 3-15,0 0-1 0,0 0-4 0,0 0 2 16,0 0-6-16,0 0-1 0,0 0 1 15,4 0-2-15,0 0 3 0,2 0 0 16,2-1-1-16,-2-1 0 0,1 1 0 16,-1 1 0-16,0 0-2 0,0 0 3 15,0-1-1-15,1 1-2 0,-3 0 0 16,2-1 1-16,1 0 1 0,-1 1-2 0,-2-2 1 15,3 1-1-15,-1 1 1 0,0-1 1 16,0 1-1-16,0 0 1 0,4-1-1 16,-4-1 0-16,0-1-1 0,2 1 4 15,-2 1-4-15,0-2 0 0,-1 3 2 16,1-2 0-16,-1 0 0 0,0 1-1 0,1 0 0 15,-2-1 2-15,-2 0-1 16,4 1-1-16,0 0 0 0,-3-1 2 16,2 2 0-16,1-1-2 0,-1 0 0 15,0-1 2-15,-1 1-1 0,2 0-1 0,-1 0 0 16,0 0 2-16,-2 0-1 0,-2 1-1 15,1-2 1-15,1 2 1 0,-3 0-2 16,3 0 0-16,0 0 1 0,-3 0 1 16,3 0-1-16,-1 0-2 0,-1 0 3 15,3 0-3-15,0 0 2 0,1 2 0 0,-1 1 1 16,0-1-1-16,-1 0 0 15,1-1 0-15,1 1-6 0,1 0-1 16,0-1 5-16,2 1 2 0,-3-2 1 16,1 0-2-16,0 0 1 0,0 0-1 0,-3 0 1 15,2 0 1-15,0 0-1 0,-4 0-1 16,2 0 0-16,1 0 1 0,-3 0 1 15,2 0-2-15,2 0 1 0,0 0 0 16,1-2 1-16,0 2-2 0,2-1 1 16,3 0 0-16,-2-1 3 0,0 1-4 0,-3 1 0 15,-3 0 2-15,2 0-1 0,1 0-1 16,0 0 1-16,1 0 1 0,-3 0 2 15,-1 0-3-15,-1 0-1 16,1 0 1-16,-1 0 1 0,-1 0-2 16,4 0 2-16,-4 1-2 0,4 0 1 0,1 0 1 15,2-1-1-15,-2 1 1 0,0-1-1 16,1 1-1-16,-4-1 0 0,1 1 2 15,1 0-1-15,3-1-1 0,-1 0 1 16,4 0 2-16,-4 0-1 0,-1 0-3 16,-5 0 2-16,1 0 1 0,2 0 0 0,0 0-2 15,2 0 0-15,-3 0 2 0,5 0 0 16,-1 0-1-16,-2 0-1 0,1 0 2 15,0 0-1-15,2 0-1 16,5 0 0-16,2 0 3 0,2 0-1 0,-6 0-2 16,-3 0 0-16,-5 0 2 0,0 0-1 15,2 0-1-15,-4 0 0 0,4 0 2 16,-4 0-1-16,1 0-1 0,1 1 0 15,-1 0 2-15,2-1-1 0,1 1-1 16,3-1 2-16,1 1-2 0,3 0 3 0,1 0-2 16,-1-1 0-16,-4 0 0 0,1 1 1 15,2 0-2-15,1-1 0 16,2 0 2-16,0 0 0 0,-4 0-1 0,-4 0-2 15,-5 2 2-15,1-1 0 0,3 0-1 16,-2 1 2-16,0-2-2 0,0 2 3 16,0-1-3-16,2 0 0 0,1-1 2 15,2 0 0-15,4 0-1 0,4 0 0 16,1 0 3-16,-3 0-1 0,-4 0-5 15,-3 0 3-15,-4 0 1 0,3 0-1 0,0 0-1 16,-3 0 0-16,2 0 1 0,-1 0 0 16,1 0 0-16,3-2 0 0,-2 0 1 15,-3 0 0-15,2 1-1 0,-5 1 0 16,4 0 1-16,0 0-1 0,0-1 0 15,-4 1 0-15,5-2 1 0,-2 2-1 16,-1-2 0-16,4 1-1 0,5 1 2 16,4-2-1-16,5 1 2 0,2-1 7 15,-2-1-10-15,-7 3 2 0,-6 0-2 16,-1 0-1-16,-1 0 1 0,0 0 1 0,-2 0-1 15,-2 0-2-15,3 0 0 0,-3 0 4 16,1 0-2-16,1 0 1 0,0 1 0 16,1 0 0-16,-4-1 0 0,5 0 0 15,-2 0 0-15,3 0 0 0,5 0 0 16,6 0-1-16,5 0 4 0,0 0 2 15,-2 0-7-15,-5 0 2 0,-4 0 1 16,-3 0 0-16,-3 0-4 0,-1 0 3 16,-1 0 1-16,1 0 0 0,-3 0-3 15,1 0 2-15,1 0 2 0,-3 0-1 16,1 0-1-16,4 0 0 0,-4 0-1 0,6 0 1 15,-4 0-1-15,1 0 1 0,1-1 1 16,3-1-1-16,4 0 1 0,1 1-1 16,5 1-1-16,5-3-2 0,-1 2 12 15,0 0-10-15,-5 0-3 0,-9 1 3 16,-4 0 0-16,-2 0-1 0,1 3 3 0,-1-1-1 15,1 0-3-15,0 0 3 16,-2 0 1-16,4 0-1 0,-3-1-1 16,2-1 2-16,-1 0 0 0,3 0-2 15,-1 0 0-15,-2 0 0 0,3 0-2 0,2 0 0 16,1-1 3-16,-2-1-2 0,-3 2-4 15,1 0 3-15,-2 0 1 0,2 0 1 16,-1-1 1-16,7 1-1 0,9 0 2 16,4-1 0-16,5 0 15 0,-1-1-27 15,-6 1 8-15,-7 1 3 0,-4 0 0 0,-5 0-3 16,2 0 3-16,-5 0-2 0,0 0-2 15,-1 0 1-15,1 0 1 16,-3 0 4-16,3 0 1 0,-1 0-2 16,1 0 0-16,-3 0 1 0,1 0 1 0,1 0-3 15,1 0-1-15,0 0 2 0,0-2-3 16,-1 2 4-16,1 0-2 0,0 0 0 15,-2 0-1-15,4 0 0 0,-3 0 3 16,1 0-4-16,-2 0 3 0,1 0-1 16,-2 0-1-16,1 0 3 0,-1 0-4 0,0 0 2 15,0 0 2-15,0 0-2 16,0 0-2-16,0 0 3 0,0 0-5 0,0 0 2 15,0 0 2-15,0 0-4 16,0 0 0-16,0 0 2 0,0 0 3 0,0 0 0 16,0 0-1-16,0 0-4 0,0 0-2 15,-3 0-12-15,-5 0-32 0,-4 0-85 16,0-4-151-16</inkml:trace>
  <inkml:trace contextRef="#ctx0" brushRef="#br0" timeOffset="-201160.47">5288 9593 9 0,'0'0'1'0,"-3"0"2"16,2 0 81-16,-1 0-14 0,-1 0-50 15,-2 1 12-15,2-1-15 0,0 1 7 16,0-1 3-16,0 1-13 0,3-1-8 16,-3 0 2-16,1 1 5 0,1-1 5 0,-4 1 4 15,3-1-6-15,-1 0-9 0,0 0 6 16,3 1-1-16,-1-1 1 0,-2 0-2 15,-1 0 1-15,4 0-2 0,0 0-4 16,0 0-3-16,0 0 4 0,0 0-1 16,0 0 3-16,0 0-1 0,0 0 2 0,-3 0-3 15,2 0 5-15,-1 0 0 16,-2 0-5-16,-1 0 3 0,0-1-6 15,-1 1-2-15,-3 0 0 0,0 0 1 16,2 0-2-16,-2 0-1 0,1 0 1 16,1 2 0-16,-1 3-1 0,-2 1 0 0,3-1-1 15,-1 2 2-15,2 0-1 0,0 3-1 16,-1-2 1-16,4 3 0 0,0-1 0 15,2 1 0-15,1 0-2 0,0 0 1 16,0-1 1-16,7 0-2 0,3-1 0 16,-1 0 2-16,5-3-1 0,3-2 1 0,2-3-2 15,1-1 4-15,0 0-3 16,2-5 0-16,-1-2 0 0,-2-2 1 15,1 0-2-15,-4-2 2 0,-4 0 0 16,0 0-1-16,-4-1 2 0,-3 2 1 0,-5 1-1 16,0-1 4-16,0 2-1 0,-6-2 2 15,-5 3-3-15,-3-3 1 0,-5 4-5 16,2-2 2-16,-1 4-2 0,2 0 0 15,8 3-1-15,0 1-2 0,5 0-14 16,2 7-28-16,-1 3-19 0,2 1-80 0,-4 0-123 16</inkml:trace>
  <inkml:trace contextRef="#ctx0" brushRef="#br0" timeOffset="-200548.43">5425 9746 37 0,'0'0'-37'0,"0"0"229"0,0 0-101 15,1 1-76-15,-1 2 22 0,0 2-9 16,0-1-16-16,-1 5-7 0,1 0 1 16,0 2-3-16,0 1-3 0,1-1-2 15,4-2 4-15,-1 0-4 0,4 0 3 16,-2-3-2-16,4-3 0 0,-2-2 2 15,-1-1 1-15,3 0-2 0,-1-4 15 16,-1-5 10-16,1-2-5 0,-1-1 3 16,-1 0 2-16,0-2-4 0,-3 2-8 15,-1 1-6-15,-3-1 1 0,0 1-7 0,0 1 2 16,0-1-2-16,0 2-1 0,0 2-7 15,0 0-9-15,2 3-25 0,-1 2-57 16,1 1-162-16</inkml:trace>
  <inkml:trace contextRef="#ctx0" brushRef="#br0" timeOffset="-191787.93">5778 9588 0 0,'0'0'7'0,"0"0"-5"0,0 0 4 0,0 0 42 16,0 0-34-16,0 0-1 0,0 0 3 15,0 0 1-15,0 0-8 0,0 0-3 16,0 0-4-16,0 0 0 15,0 0 0-15,0 0-2 0,0 0 4 0,0 0-2 16,0 0-1-16,0 0 3 0,0 0 6 16,0 0 7-16,0 0-1 0,0 0 0 15,0 0-3-15,0 0 1 0,0 0-7 16,0 0 0-16,0 0 2 0,0 0 3 15,0 0-2-15,0 0 1 0,0 0-2 0,0 0 5 16,0 0-4-16,0 0-4 0,0 0 2 16,0 0 2-16,0 0-1 0,0 0 2 15,0 0-9-15,-1 0 6 0,1 0 0 16,0 0 1-16,0 0-3 0,0 0-3 15,0 0-1-15,0 0-3 0,0 0-2 16,0 0-4-16,0 0-20 0,0 0-19 16,0 0 8-16,0 0-18 0,1 0-36 15,1 0-21-15</inkml:trace>
  <inkml:trace contextRef="#ctx0" brushRef="#br0" timeOffset="-191580.92">5778 9588 0 0</inkml:trace>
  <inkml:trace contextRef="#ctx0" brushRef="#br0" timeOffset="-191479.91">5778 9588 0 0,'68'-9'12'0,"-68"9"65"0,0 0 10 0,0 0-65 0,0 0 15 15,0 0-11-15,0 0-16 0,0 0-3 16,0 0-4-16,0 0-6 0,0 0-3 15,0 0-11-15,0 0 9 0,0 0-7 16,0 0 0-16,2 1-1 0,-1 0-1 16,4 0-11-16,-2-1-12 0,2 0-49 15</inkml:trace>
  <inkml:trace contextRef="#ctx0" brushRef="#br0" timeOffset="-191134.89">5939 9579 9 0,'2'0'4'0,"-1"0"9"0,1 0 126 15,-2 0-120-15,0 0 11 0,0 0-9 16,0 0-8-16,0-1-3 0,0 1-4 0,0 0-6 16,0 0 0-16,0 0-4 0,0 0-3 15,0 0-5-15,0 0-9 0,0 0-1 16,0 0-20-16,0 1-10 0,0 0-37 15</inkml:trace>
  <inkml:trace contextRef="#ctx0" brushRef="#br0" timeOffset="-190858.88">5939 9579 0 0</inkml:trace>
  <inkml:trace contextRef="#ctx0" brushRef="#br0" timeOffset="-190779.87">5939 9579 0 0,'86'5'7'0,"-86"-5"1"0,0 0-1 0,0 0 5 0,0 0 33 0,1 0-34 15,-1 0-9-15,0 0 5 0,0 0-5 0,0 0-4 16,0 0-4-16,0 0 4 0,0 0-13 16,3 0-23-16,-3 0 0 0</inkml:trace>
  <inkml:trace contextRef="#ctx0" brushRef="#br0" timeOffset="-190421.85">6116 9572 9 0,'3'0'16'0,"-3"0"-4"0,2 0 129 16,-2 0-106-16,0 0-27 0,3 0 13 16,-2 0-3-16,1 0-10 0,-2 0-2 15,1 0-1-15,-1 0-2 0,0 0-6 16,2 0 5-16,-2 0-19 0,2 0-30 15,-1 0-27-15,-1 0-13 0</inkml:trace>
  <inkml:trace contextRef="#ctx0" brushRef="#br0" timeOffset="-190082.83">6209 9578 2 0,'0'0'19'16,"0"0"-3"-16,0 0 92 0,0 0-34 0,0 0-51 15,0 0-3-15,0 0-8 0,0 0-4 16,0 0-7-16,0 0-1 15,0 0-1-15,0 0-2 0,0 0-3 16,0 0-16-16,0 0-1 0,0 0-12 0,0 0-41 16,0 0-39-16</inkml:trace>
  <inkml:trace contextRef="#ctx0" brushRef="#br0" timeOffset="-189727.81">6307 9562 8 0,'0'0'27'0,"0"0"68"16,0 0-57-16,0 0-17 0,0 0 10 16,0-1-14-16,0 1-13 0,0 0-5 15,0 0-1-15,0 0-9 0,0 0-15 16,0 0-17-16,0 0-18 0,0 0-15 15</inkml:trace>
  <inkml:trace contextRef="#ctx0" brushRef="#br0" timeOffset="-189461.8">6307 9562 24 0</inkml:trace>
  <inkml:trace contextRef="#ctx0" brushRef="#br0" timeOffset="-189382.79">6307 9562 24 0,'88'2'14'0,"-89"-2"70"0,1 0-47 0,-2 0 7 0,2 0-7 16,0 0-30-16,0 0-5 0,0 0-3 15,0 0 1-15,0 0-2 0,0 0-7 16,0 0-22-16,0 1-18 0,2-1-4 16,-2 0-26-16</inkml:trace>
  <inkml:trace contextRef="#ctx0" brushRef="#br0" timeOffset="-189038.77">6476 9575 29 0,'0'0'81'0,"0"0"-25"15,0 0-18-15,0 0 0 0,0 0-20 16,0 0-2-16,0 0-11 0,0 0-4 16,0 0-1-16,0 0-10 0,3 0 2 15,0 0-19-15,-1 0-18 0,1 0-17 0,-2 0-13 16</inkml:trace>
  <inkml:trace contextRef="#ctx0" brushRef="#br0" timeOffset="-188694.75">6584 9559 30 0,'0'0'95'16,"0"0"-22"-16,0 0-15 0,0 0-1 16,0 0-15-16,0 0-16 0,0 0-9 15,0 0-12-15,0 0-4 0,0 0-2 16,0 0-3-16,0 0-6 0,0 0-8 15,0 0-18-15,0 1-16 0,2-1-11 16,2 0-33-16</inkml:trace>
  <inkml:trace contextRef="#ctx0" brushRef="#br0" timeOffset="-188399.75">6690 9562 12 0,'0'0'50'15,"0"0"45"-15,0 0-39 0,0 0 6 16,0 0-35-16,0 2 1 0,0-2-15 16,0 0-8-16,0 0 2 0,0 0-6 15,0 0-4-15,0 0-7 0,1 0-16 16,2 0-2-16,-1 0-21 0,1 0-48 15,0 0-13-15</inkml:trace>
  <inkml:trace contextRef="#ctx0" brushRef="#br0" timeOffset="-188113.72">6818 9577 19 0,'0'-1'5'0,"0"0"132"16,0 1-104-16,0 0 0 0,0 0-1 15,0 0-13-15,0-1-11 0,0 1-9 16,0 0-5-16,0 0 1 0,0 0 1 16,0 0-15-16,0 0-24 0,2 0-20 0,-1 0 2 15,1 0-23-15</inkml:trace>
  <inkml:trace contextRef="#ctx0" brushRef="#br0" timeOffset="-187838.7">6818 9577 3 0,'83'-7'160'0,"-83"7"-92"16,0 0-34-16,0 0 11 0,0 0-21 15,0 0-5-15,-2 0-12 0,2 0-2 16,0 0-4-16,0 0-3 0,0 0-2 15,0 0-21-15,0 0-13 0,0 0-30 16,0 0-43-16</inkml:trace>
  <inkml:trace contextRef="#ctx0" brushRef="#br0" timeOffset="-187619.69">6995 9566 73 0,'0'0'44'16,"3"0"-43"-16,-3 0 5 0,0 0-8 0,0 0-37 15</inkml:trace>
  <inkml:trace contextRef="#ctx0" brushRef="#br0" timeOffset="-187418.68">7101 9559 4 0,'1'0'98'0,"1"0"-97"0,-1 0 12 16,1 0-1-16,-1 0-12 0,4 0-12 15,-3 0-53-15</inkml:trace>
  <inkml:trace contextRef="#ctx0" brushRef="#br0" timeOffset="-187249.67">7101 9559 116 0,'82'1'91'0,"-82"-1"-47"16,0 0 8-16,0 0-20 0,0 0-17 16,0 0-11-16,0 0-3 0,-2 0-7 0,-1 2-26 15,2-2-51-15,-3 0-81 0</inkml:trace>
  <inkml:trace contextRef="#ctx0" brushRef="#br0" timeOffset="-185777.59">7387 9490 8 0,'0'3'9'16,"0"-1"137"-16,-1 0-103 0,-1 0-11 16,2-2 11-16,-1 1-3 0,-1-1-14 0,1 0-8 15,1 0 2-15,0 0 0 0,0 0-3 16,0 0-1-16,0 0-6 15,6-3-2-15,3-7 0 0,2-2-1 16,4 0 3-16,3-5-4 0,3-3-8 0,6 1 10 16,0-2-1-16,1 2-6 0,0 1 0 15,-6 2 1-15,-2 2-1 0,-4 1-1 16,-2 4 0-16,-7 4 2 0,-2 2-2 15,-3 2-1-15,-1 1 1 0,-1 0 0 16,0 0-5-16,0 0-5 0,0 0-9 0,-5 6-7 16,-2 3-30-16,-1-1-56 0,-1 0-59 15</inkml:trace>
  <inkml:trace contextRef="#ctx0" brushRef="#br0" timeOffset="-185257.56">7806 8883 17 0,'3'-1'9'0,"-1"0"110"16,-1-1-17-16,1 2-48 0,-2-1 8 15,0 1-15-15,0 0-9 0,0 0-6 0,0 0-6 16,0 0-6-16,0 0-7 0,-5 8-7 15,-1 2 4-15,-2 5 0 0,2-1-3 16,1 0 2-16,2 2-5 16,3-2 0-16,-1-1-3 0,1 1-1 0,0-2 4 15,0-1-4-15,0-2 0 0,0-2-2 16,1-1 2-16,2-3-8 0,2 1-6 15,3-4-12-15,-1 0-15 0,4 0-20 16,-3-5-60-16,1-7-83 0</inkml:trace>
  <inkml:trace contextRef="#ctx0" brushRef="#br0" timeOffset="-184954.54">7797 8794 42 0,'-8'-5'239'0,"3"1"-187"0,1 1 16 15,2 0-16-15,2 2-16 0,0 1-2 16,0 0-18-16,0 0-16 0,6 1 0 15,8 4 5-15,0 2-5 0,3 2 4 16,0 0-1-16,3 3-3 0,2 0 0 16,0 0 1-16,0 2 0 0,-4 1-1 0,-1-1-3 15,-3 0-3-15,2-2-2 0,-5 1 1 16,-5-3-6-16,-3-1 0 0,-3 0 12 15,0-3 1-15,-6 2 2 0,-5-1 1 16,-5-1-3-16,-1 0 1 0,-1-1 2 16,-4 1-1-16,2 0-2 0,0-1 0 0,-1 1 0 15,6-2 0-15,6-2 0 16,2 0-1-16,4-2-4 0,2 0-14 15,1 0-39-15,1 0-32 0,9 0 12 16,0 0-52-16</inkml:trace>
  <inkml:trace contextRef="#ctx0" brushRef="#br0" timeOffset="-184638.52">8327 8800 168 0,'0'-3'81'0,"0"-1"-13"15,-2 0-1-15,-7 3-15 0,-2 1-19 16,-4 0-1-16,-2 0-5 0,-7 1-5 15,0 8 0-15,-4 5-5 0,-3 3-1 0,-2 2 6 16,1 1-2-16,7 1-2 16,6-1-10-16,11-3-5 0,7-2-1 15,1-1-4-15,8-1 0 0,12-4 2 16,5 0-2-16,7-6 2 0,4-3-18 15,1 0-14-15,0 0-14 0,2 0-24 0,-5 0-7 16,-1 0-124-16</inkml:trace>
  <inkml:trace contextRef="#ctx0" brushRef="#br0" timeOffset="-183807.47">8688 8882 50 0,'5'-2'14'16,"-2"0"-14"-16,2 0 145 0,-4-3-106 15,1 1 4-15,1 0 11 0,-3 0-24 16,0 0 6-16,0-1-7 0,0 1-6 15,0 0 1-15,0 2-5 0,0-3-4 16,0 3 2-16,-2 0-4 0,-2 0-3 16,-3 2-1-16,1 0-5 0,-5 0 0 0,0 0 2 15,1 5-7-15,-1 2 4 0,1 3 1 16,0 1 0-16,5 3-4 0,0-1 0 15,5 2 0-15,0 1-2 0,3-1 0 16,10-2 1-16,2-1 1 0,2-3 0 16,3-3-2-16,5-3 3 0,-3-3-1 15,-2 0 1-15,-1-2-2 0,-2-5 2 16,-5-4 0-16,1-1-1 0,-3 1 2 15,-5-4 0-15,-2 1 2 0,-3-1-5 16,0 2 2-16,-1 0 0 0,-6 0 2 0,1 5-3 16,-2-1-2-16,5 3-2 0,0 3-3 15,2 3-18-15,1 0-23 0,0 0-32 16,4 8-12-16,3 0-74 0</inkml:trace>
  <inkml:trace contextRef="#ctx0" brushRef="#br0" timeOffset="-182981.43">8865 8905 35 0,'0'0'252'0,"3"-1"-201"0,2-3-24 16,-2 0 10-16,1-1-17 0,3-1-3 16,0-1-5-16,0-1-4 0,2 0-5 15,0-1 0-15,-1 0-1 0,1-1-2 16,-1-3-1-16,0-1 5 0,-4-2-1 15,3-3 4-15,-4 0 1 0,0-1-1 0,-3-5-1 16,0 1-1-16,0-4-1 16,-3 5 2-16,-4 1-3 0,3 3 4 15,-1 4 1-15,0 5 2 0,-1 6-6 16,6 1 3-16,-4 3-3 0,1 0-2 0,-2 6-4 15,0 8-1-15,1 5 3 0,-1 5 0 16,2 5-1-16,-2 2-2 0,1 3 2 16,2 6-6-16,-1 1-9 0,3 1-11 15,0 1-7-15,3-1 3 0,3-3 4 16,0 1 17-16,1-3-1 0,-4-4-6 0,-2-2 31 15,-1-3-13-15,0-7 0 0,0 2 0 16,-8-5 2-16,2-2 27 16,-3-4 6-16,0-3-30 0,1-2-2 15,0-3 8-15,-3-2-8 0,4 0 0 0,0-2-1 16,7 0 0-16,0-5 1 0,0-6-1 15,2-4-6-15,9-2-1 0,4-2 6 16,4-2-5-16,3-4-4 0,-1-1-10 16,3-3-1-16,-1-4-5 0,2-1-2 15,-1 0-2-15,3 1 11 0,-1 2 13 16,-1 7 2-16,-5 2 0 0,-6 3 2 0,-5 2 8 15,-2 1 8-15,-4 3 3 0,-2-2-3 16,-1 0-3-16,0 2 0 16,0-1-12-16,0 1 16 0,0 2-2 15,-3-1-3-15,-2 2 0 0,2 0-3 0,0-1 4 16,2 2-5-16,-4 1-4 0,2 2 0 15,1 4-3-15,2 1 4 0,-1 1-4 16,-1 0-4-16,-2 3-4 0,-1 5 6 16,-1 3-1-16,3 2 1 0,-4-2 0 15,4 1 1-15,0 3-3 0,0 1 2 0,0 3 2 16,1 2-2-16,2 0-1 0,0 2 2 15,0 2-1-15,0 0 0 0,0 1 0 16,0 0 0-16,0 3 2 16,0 3-6-16,0-1 2 0,-1-3-6 0,-1-2-1 15,1-4-14-15,1-5 9 0,0-2 14 16,0-5 1-16,0-4-2 0,0-2 1 15,0-3 0-15,0-1 2 0,0 0 3 16,0 0 6-16,-2-7-9 0,2-1-2 16,0-3 0-16,0-2 0 0,0-1 3 0,3-2-2 15,4-1 3-15,0 0-1 0,3-1-3 16,-1-1 2-16,2-1-4 0,1-1 2 15,1-1-1-15,-1 6-2 0,0 3-5 16,-1 5-6-16,-1 6-15 0,-6 2-28 16,2 0-31-16,-2 2-73 0</inkml:trace>
  <inkml:trace contextRef="#ctx0" brushRef="#br0" timeOffset="-182666.41">9407 8829 120 0,'-1'-7'125'0,"-4"0"-49"0,-1 0-37 16,-3 2 8-16,-2-1-10 0,0 2 2 16,2 2-7-16,1 2-9 0,3 0-14 15,1 0-5-15,-1 6-4 0,5 3-1 16,0 0-1-16,0 3 0 0,2 1 2 15,4 2-1-15,0-1 1 0,5-1-10 16,-3-1-4-16,-2 0 0 0,0-2 2 0,-1-1 3 16,-2 1-1-16,-3-3 3 0,0 1 4 15,-2-1 4-15,-7 0 2 0,-2 2-1 16,-3-2-2-16,-1 1 2 0,-1 0 2 15,-3 2-1-15,1-1-4 0,5-2 14 16,1-2-9-16,7-1-2 0,5-1-14 16,0-1-46-16,2-2-41 0,6 0-93 15</inkml:trace>
  <inkml:trace contextRef="#ctx0" brushRef="#br0" timeOffset="-182218.38">9508 8891 23 0,'0'0'33'15,"0"0"35"-15,0 0-46 0,0 0 13 16,3 0 16-16,-1 0-10 0,1 0 5 16,3 0-9-16,0 0-8 0,4-5-5 15,-1-1-1-15,3-1-2 0,-1-3-1 16,3-1 2-16,-4-1-11 0,0 0 3 0,1-1-1 15,-5-2-1-15,-1 1-6 0,0 1 1 16,-5 0 1-16,0 0-3 16,0 0 1-16,-8 3-4 0,-1 2 2 15,-1 3-4-15,6 4 2 0,-6 1 0 0,0 5-3 16,-1 7 3-16,-2 5-2 0,2 2 0 15,2 3 2-15,1 0-2 0,4 2 0 16,1-2 0-16,3 1 0 0,0-3 0 16,0-3-1-16,9-2-4 0,3-3-5 15,2-3 8-15,0-3-12 0,3-4-11 0,0-2 13 16,2 0-2-16,1-1-12 0,0-6-5 15,-1-3-31-15,-1-2-33 0,0-2-28 16,-3-3 9-16</inkml:trace>
  <inkml:trace contextRef="#ctx0" brushRef="#br0" timeOffset="-181915.37">9821 8636 8 0,'5'-14'25'0,"0"2"-9"16,-4 6-1-16,1 1 158 0,-2 1-131 16,0 1-6-16,0 0-7 0,0 3-2 15,0-1-5-15,0 1-1 0,0 0-5 0,0 0-4 16,0 0-4-16,0 0-3 0,0 0-7 15,0 0 1-15,0 0 0 0,0 4 2 16,0 4 9-16,0 2-5 16,0 2 1-16,0 3-1 0,0 2-2 0,0 3-3 15,-2 3 3-15,-1 0-2 0,-1 1 0 16,2-2 3-16,-1-2 1 0,0-3-7 15,1-5 4-15,-1-3-2 0,3-3 2 16,0-4-2-16,0-2 0 0,0 0 3 16,5 0 16-16,3-8 6 0,4-3-17 0,5-1-3 15,-2-1-3-15,1 0 0 0,1 2-2 16,2-1-2-16,-2 2-8 0,1 4-14 15,-1 3-28-15,-1-4-47 0,-4 4-96 16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05T09:48:24.103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FFC000"/>
    </inkml:brush>
  </inkml:definitions>
  <inkml:trace contextRef="#ctx0" brushRef="#br0">2660 820 66 0,'0'-1'74'0,"0"-2"-35"0,0 2 10 16,0-2-13-16,0 2-3 0,0 0-9 16,0-1-5-16,0 0 2 0,0 2 0 15,-1-2-5-15,1 1 0 0,-2 1 3 0,2-1-3 16,-1 1-3-16,1 0 5 0,-2-2-1 15,2 2-1-15,-1-1-1 0,1 1-1 16,0 0-1-16,0 0-2 0,-2 0-2 16,2 0 0-16,0 0 4 0,0 0-6 15,0 0 1-15,0 0-2 0,0 0-1 16,0 0 0-16,-1 1-5 0,1 8 2 15,0 5 3-15,0 1 1 0,0 4-4 16,0 1 1-16,0 6-2 0,0 2 4 16,0 6 0-16,-2-1 4 0,0 1-2 0,-1 0-1 15,0-1-1-15,2-2-2 0,-2-2 3 16,1-3-3-16,-3-4-1 0,4-6-3 15,-2-3 4-15,1-4 0 16,2-3-2-16,0-2-1 0,0 0 2 0,-1-4 1 16,1 0-1-16,-2 1 0 0,2-1 3 15,0 0-1-15,-3 0 0 0,3 0-7 16,-3 0-8-16,0-3-2 0,1 1-14 15,1 1-1-15,1-1-7 0,-2-1-8 16,2 0-19-16,0-4-17 0,0-5-53 16,2-5-83-16</inkml:trace>
  <inkml:trace contextRef="#ctx0" brushRef="#br0" timeOffset="445.02">2603 876 194 0,'-5'0'42'0,"2"0"10"0,0 0 0 16,0 0-15-16,0 0 0 0,3 0-4 15,-2 0-7-15,2-1-2 0,0 1-8 0,0 0-7 16,2-3-3-16,7-1-1 0,5-3 8 16,5-2-1-16,3 1 0 0,2-3 1 15,6 1 0-15,4-2 0 0,3 0-6 16,5 0-1-16,-3-2-3 0,1 2 4 15,-7 1-5-15,-7 4-2 0,-7 2 1 0,-4 3-1 16,-7 0 0-16,1 2 0 0,-4 0-1 16,-4 0-5-16,-1 1-5 15,0 2-4-15,0 0-3 0,0 2 1 16,0 1-9-16,0 3-8 0,-4-1-13 0,-3 1-26 15,0-3-59-15,-3 2-56 0</inkml:trace>
  <inkml:trace contextRef="#ctx0" brushRef="#br0" timeOffset="651.03">2687 1074 29 0,'0'9'213'0,"0"-9"-127"0,0 1-60 15,4-1 34-15,6 0-16 0,2 0-3 16,5 0-7-16,3-1-10 0,5-8-8 0,1 2 0 15,2-2-2-15,0 1-7 0,0 0 0 16,-1 0-4-16,-6 3 0 0,-2 0-4 16,-4 5-11-16,-2-2-18 0,-1 2-13 15,-3-1-21-15,-4-1-49 0,-3-1-150 16</inkml:trace>
  <inkml:trace contextRef="#ctx0" brushRef="#br0" timeOffset="896.05">3223 913 46 0,'5'0'304'0,"-4"0"-262"15,-1 4-8-15,0 3 17 0,0 5-3 0,0 2-8 16,-4 4-4-16,-1 0-10 0,-3 2-12 15,5-2-4-15,-3 3-3 0,3-3-5 16,0 0-2-16,1 0 1 0,1-4 1 16,1 0-2-16,0-3-9 0,0-2-17 15,1-3-13-15,5-4-15 0,2-2-15 16,0-2-51-16,-2-8-129 0</inkml:trace>
  <inkml:trace contextRef="#ctx0" brushRef="#br0" timeOffset="1192.06">3445 891 76 0,'5'5'165'0,"-2"2"-113"0,-3 4 2 16,0 4 3-16,0 3-14 0,0 3-9 15,0-1-11-15,-2 2-1 0,1-1-5 16,-3 0-12-16,1 0 4 0,0-3-3 15,2-1-3-15,1-3-2 0,0-3-1 16,0-3 2-16,0-2-2 0,1-3-2 0,7-1 2 16,0-1 2-16,-2-1 0 0,8 0-3 15,0 0 4-15,1 0 0 0,-1-3-2 16,-1 3-3-16,-1-1 2 0,2 1 0 15,2 0 0-15,1 0-1 0,3 0 0 16,-3 0-10-16,1 1-2 0,-1 1-15 16,1-1 2-16,-5-1-21 0,3 0-13 15,-4 0-40-15,-1-7-68 0</inkml:trace>
  <inkml:trace contextRef="#ctx0" brushRef="#br0" timeOffset="1529.08">3901 903 15 0,'-8'2'222'0,"0"-1"-134"0,2 0-38 0,0-1 16 16,3 0-18-16,1 0-6 0,2 0-12 16,0 0-13-16,0 0-9 0,3 0-6 15,8 0-5-15,8-4 7 0,2-4 2 16,9 0-3-16,1-2-2 0,-2-1 1 15,4 2-2-15,-4 2 2 0,-2 0-2 0,1 1 0 16,-5 1 0-16,-1-1 1 16,-5 3-2-16,-10 0-4 0,0 1-9 15,-4 2-1-15,-3 0-10 0,0 0-5 16,0 0-10-16,0 0-10 0,-10 0-35 0,-2 0-92 15</inkml:trace>
  <inkml:trace contextRef="#ctx0" brushRef="#br0" timeOffset="1737.09">4068 913 96 0,'0'6'245'0,"0"-1"-205"15,0 4 5-15,-3 2 22 0,-2 2-3 0,1 2-15 16,-1-1-18-16,3 0-10 0,2 0-13 15,-1 0-6-15,1-1 2 0,0 1-4 16,0-3 1-16,6 1-2 0,2-2-4 16,0-2-27-16,7-3-20 0,1-1-12 15,2-4-35-15,1 0-120 0</inkml:trace>
  <inkml:trace contextRef="#ctx0" brushRef="#br0" timeOffset="2876.16">4346 1032 8 0,'0'2'4'16,"-2"1"4"-16,2-2 69 0,0-1 39 15,-1 0-89-15,1 0 16 0,0 0-13 16,0 0-3-16,0 0-9 0,0 2-10 16,0-2-2-16,0 0 0 0,0 1 8 15,3 0 2-15,3-1 5 0,0 0-3 16,5 0-3-16,3-6 2 0,0-5 1 15,6 0-1-15,-1-4-12 0,1-1 4 16,3-5 2-16,-1 1-2 0,-1-1 8 16,-4-2-11-16,-4 4-4 0,-9 1 2 0,-2 0 0 15,-2 0-1-15,-2 1-2 0,-7 5 0 16,-2 3-2-16,-4 6-1 0,-1 3 0 15,-1 0 0-15,2 9-1 0,-1 4 0 16,1 6 2-16,2 3 0 0,2 6 2 16,2 1-3-16,5 1 4 0,4 3-2 15,0-3-2-15,6 0 0 0,11-2 1 16,8-9 4-16,9-2-2 0,1-9-1 15,3-4 1-15,-1-2-3 0,-3-2 3 16,2-3-1-16,-2-7 3 0,-3-4 0 0,-2-3-3 16,-4 3 0-16,-5-3 6 0,-6 1 3 15,-3 1-3-15,-6-1 7 0,-1 1-2 16,-2 2-2-16,-2 1-4 0,0 3 2 15,0 2-1-15,0 1 0 0,-2 2-1 16,-1 3-4-16,2-1 1 0,1 1 1 0,-2 1-3 16,0 0-2-16,2 0-1 15,0 0 3-15,0 0-6 0,0 0-1 16,0 0 6-16,0 0 2 0,-1 4-1 15,1-2-1-15,0 1 2 0,0-1 0 0,-2-2-1 16,2 1-1-16,0 1 2 0,0-2 0 16,0 3-2-16,0-2 1 0,0-1 0 15,0 1 1-15,0-1-3 0,-1 0 1 16,1 0 2-16,0 0 1 0,0 0-1 15,0 0 0-15,0 0 1 0,0 0 0 0,0 0-2 16,0 0-1-16,0 0 2 16,0 0-2-16,0 2-1 0,0 0-4 15,0 1 6-15,0 0 1 0,0 0-2 16,0 4-1-16,0-3-2 0,0 0 0 15,1 2 1-15,-1 0 2 0,3 0 0 0,-1 2 1 16,-2-1-2-16,2 4 0 0,-2-3 2 16,1 3 0-16,1-1 0 0,-2-1-1 15,3-1 1-15,-3 0-5 0,1-3-1 16,2-1-3-16,0-1-2 0,4-3 2 15,-1 0 3-15,2-3 1 0,1-6 1 16,0-2-3-16,1-2 0 0,-1-3 1 0,-3-1 3 16,0-3 4-16,2 0-2 15,-2 0 0-15,3 0 1 0,1 0-1 16,-1 4 0-16,-3 3-5 0,2 4 5 0,-2 5-1 15,-1 2-2-15,0 2-1 0,2 0 0 16,6 0 4-16,1 2 0 0,6 1 6 16,-3 0-3-16,3 2-2 0,-4-1-2 15,-1 1 2-15,5-1 4 0,-1 0-5 16,2-2 2-16,3 0-1 0,1 0 2 0,-4-2-1 15,-2 0-1-15,-4 0 0 0,-2 2 0 16,-2-1 2-16,-5 1 6 0,0 1-8 16,-3 1 2-16,0-1-2 15,2 2 1-15,-4 1-1 0,3 2 1 0,3 4 0 16,3-1-2-16,-3 1 1 0,6 0 1 15,-6 0 0-15,-2-2-2 0,0 3 3 16,-5-2-1-16,0-1 6 0,-10 2 5 16,-3-1 5-16,-1 1-4 0,-5-1 0 15,-1-2-4-15,-2 2-4 0,2-2-3 0,0 1 1 16,4-2-5-16,4 1 0 0,1-2-14 15,6 0-22-15,1 1-22 16,-2-1-38-16,-1-2-201 0</inkml:trace>
  <inkml:trace contextRef="#ctx0" brushRef="#br0" timeOffset="4009.22">2588 1559 3 0,'0'2'11'0,"0"-2"157"0,0 0-102 15,0 0-19-15,0 0 4 0,0 0-16 16,0 0-4-16,0 0-6 0,0 0-6 16,0 0-5-16,1-2 1 0,1-3-3 15,1 4 2-15,-2-2-2 0,1 2 1 16,2-1-3-16,-2 1-5 0,1 0 5 15,2-1 1-15,-1 0-6 0,3 1 2 16,3 1-2-16,1-2 3 0,8 2-5 0,4-2 0 16,4 2 2-16,5 0-3 0,5-1-3 15,5 1 2-15,3-1 0 0,3-1-1 16,2 0 1-16,3 0-2 0,4-1 3 15,5 0-1-15,3 1-2 0,6-1 0 16,7-2 3-16,4 1-1 0,9-4-1 16,4 2 0-16,3-4 1 0,1 0 1 15,3 0-1-15,-1-2 0 0,-2 2 0 16,-3 2 1-16,-4-1-2 0,-1 1 0 15,-1 1 5-15,2-2-3 0,-2 1 1 0,0-1-2 16,-2 0-1-16,-3-1 2 0,-1 1-1 16,-7-2-1-16,1 0 2 0,-1 2-1 15,-5-2-1-15,-4 0 0 0,-3 0 1 16,-9-3-1-16,-5 4 0 0,-6 1 0 15,-8 0 3-15,-4 2-2 0,-7 2-2 0,-7 1 2 16,-5 2 0-16,-10 1 0 16,-1 1-2-16,-3 0 3 0,0 0 10 15,0 0-4-15,-1-1-1 0,-7 1-5 16,-6 0-3-16,-3 0-3 0,-3 2-10 0,6 2-22 15,2 3-22-15,2-4-27 0,7-1-75 16</inkml:trace>
  <inkml:trace contextRef="#ctx0" brushRef="#br0" timeOffset="16889.96">2729 2134 0 0,'0'0'174'0,"0"-2"-120"16,0 0-22-16,0 1 5 15,0-2-6-15,0 1-5 0,0 0-6 16,-2-1-2-16,0 2-4 0,1-2-6 0,-4 1 2 15,5-2-2-15,-3 3 2 0,0-1-5 16,3 1 3-16,0 1-6 0,-1 0 0 16,1 0 1-16,0 0 1 0,-2 0-1 15,0 0 1-15,1 0 3 0,1 0 2 16,0 0-5-16,-3 0-1 0,3 0 1 0,-2-1 1 15,2 0-3-15,0 1-3 0,0 0-1 16,0 0 0-16,0 2 0 0,0 6 2 16,0 5 3-16,0 2 0 15,0 3 2-15,0 3-4 0,2 1 0 16,1 5 0-16,0 0 0 0,2 2 13 0,-1-1-11 15,4 1 2-15,3-5-3 0,-3-1-2 16,4-4 2-16,-1-4 0 0,0-3-2 16,0-3-1-16,-2-4 3 0,2-3-2 15,-3-2 2-15,-1 0 0 0,3-9 3 16,2-5 1-16,-4-3 0 0,1-2 1 0,0 0 2 15,-2-2 4-15,0 0-5 0,-1-1 0 16,1 0-3-16,-1 0 0 0,0-3-2 16,0-1-3-16,-3 0-2 15,2 3 4-15,-2 2-2 0,-1 7 0 0,-2 4-2 16,0 6-1-16,0 4-6 0,0 0-13 15,0 0-20-15,1 6-2 0,4 6 10 16,-2 4-37-16,0-1-65 0,-3 1-90 16</inkml:trace>
  <inkml:trace contextRef="#ctx0" brushRef="#br0" timeOffset="17329.99">3152 2387 24 0,'0'-3'-16'0,"0"-2"182"16,0 0-108-16,-3 0-8 0,-2 0 7 15,0 1-21-15,-2 0-5 0,-1 2-10 16,0 1-7-16,-1 1 2 0,0 0-4 16,-2 0 3-16,0 6-4 0,3 4-1 15,2 1-3-15,0 1-2 0,3 1-4 16,3-1-2-16,0-1 1 0,0 3 2 15,6-3-3-15,5-1 0 0,3-2 1 16,1-2 2-16,2-5-1 0,0-1-1 0,2 0-2 16,-2-8 5-16,-2-2-3 0,-2-1 2 15,-1-2 0-15,-4-1 5 0,-2-1 5 16,-3 0 1-16,-1 0 0 0,-2 2 3 15,0 0-3-15,0 2-4 0,-5 0-3 16,-1 1-1-16,-2 2-1 0,0 0-4 0,4 2 0 16,-2 2-2-16,6 1 2 15,0 3-6-15,0 0-24 0,0 7-9 16,0 5 1-16,1 2-21 0,4-1-42 15,-2 0-115-15</inkml:trace>
  <inkml:trace contextRef="#ctx0" brushRef="#br0" timeOffset="18959.08">3338 2484 0 0,'5'0'76'0,"-1"-4"41"0,2-5-74 15,1-2 18-15,2-3-13 0,-1-1-6 0,1-2-5 16,0-2-4-16,-1 0-3 0,3-3-4 16,-2-1-5-16,-1-3 0 0,-2-1-4 15,2-3-8-15,-2 0-4 0,-1 0 1 16,-4 4-2-16,1 6-2 0,-2 4-4 15,0 8 6-15,0 3 2 0,0 1 1 0,0 4-4 16,0 0-3-16,-3 7-6 0,0 10 3 16,0 4 3-16,-5 7 0 15,3 4 2-15,2 3-3 0,-2 3-3 16,5 2-6-16,0-5-12 0,0-4-1 0,7-4 15 15,3-6 0-15,3-5 4 0,2-3 1 16,-4-3 0-16,2-3 0 0,1-5-2 16,-4-2 2-16,3 0-6 0,-1-4-2 15,-1-8-1-15,1 1 0 0,-1-5-4 16,-1-1 10-16,2 1 3 0,-4-5 2 0,-2 3-2 15,0-2 3-15,0-5 0 0,1 0-1 16,-1-3-1-16,0-1 2 0,0-2-2 16,-1 1-3-16,-2 2-1 15,2 7 5-15,-2 4 3 0,-3 6 3 0,0 5 6 16,1 1 0-16,-1 4 3 0,0 1 1 15,0-1-2-15,0 1-3 0,0 0-6 16,0 0-5-16,0 0-2 0,0 1 0 16,0 5 4-16,0 2-1 0,0 1 0 15,0-2 1-15,0 4 0 0,0-2-2 0,0 1 1 16,3 2 1-16,-3 0 1 0,0 3-2 15,0 3 0-15,0 1 1 0,0 4-1 16,0 3 0-16,0 2 0 0,-1 2 1 16,-1-1 1-16,1 0-3 0,1-2 1 15,0-6 1-15,1-3 0 0,2-4-3 16,-1-4 1-16,-2-3 0 0,0-4 3 15,0-2-4-15,0-1 2 0,0 0 7 16,1 0 5-16,1-6-8 0,0-4-12 16,4-3 7-16,-2-2-2 0,6 1-1 15,-1-2-3-15,2-1 1 0,1 2-2 0,4 2-3 16,-2 3-4-16,0 2 7 0,0 2-2 15,-2 2 5-15,3 0 0 16,3 1 1-16,0 1 6 0,1 0-4 0,-2 1 4 16,-2 1 4-16,-1-5-1 0,0 5 0 15,-4-4 5-15,-1 3-2 0,-3-1 2 16,-4 1-3-16,-1-1-1 0,-1-1 15 15,0 3 2-15,0-3-16 0,0 1-2 16,-3 0 4-16,-2-1-1 0,-1 1-3 16,2 0 2-16,-4 2-2 0,2 0 1 0,1 0 0 15,-3 0-3-15,-1 5 2 0,1 4-1 16,-3 3-1-16,4 2-2 0,-3 1 3 15,4 0-2-15,3-1-1 0,-2 1-2 16,5-4 3-16,0 2 0 0,0-3-2 16,5-5 0-16,3 3 1 0,-4-5-2 15,6-2 2-15,0-1 1 0,3 0 2 16,1-6-1-16,0-4-1 0,-3 0 0 15,-2-2-1-15,0 0 1 0,-3-1-1 16,-1 0 0-16,-2 3 0 0,0-2-1 0,0 3-2 16,-3 2-1-16,0 1 3 0,0 4 1 15,0 1-1-15,0 1-2 0,0 0 2 16,-4 0-7-16,2 5 0 0,1 3 7 15,-2-1-2-15,3 2-2 0,0 1-5 16,6-2-3-16,8 0 4 0,4-2 7 0,4-2 0 16,0 0-3-16,2-2 4 15,1-2-1-15,-1 0-1 0,0 0-2 16,0-1 4-16,-4-5 1 0,0-2-2 15,-6-1 1-15,-3 3 2 0,-4-3 0 0,-3 3 0 16,-4-1 2-16,0-2-2 0,0 0 3 16,0 0-1-16,-4 1-1 0,-3 1-1 15,1 3 2-15,-4 1 0 0,1 3-3 16,0 0 0-16,-2 0 0 0,3 7-1 15,-1 3-3-15,1 1 2 0,-1 4 1 0,1 0-2 16,5-1 1-16,0 0 0 0,3 0-2 16,0-4 1-16,3 0-1 15,6-4-2-15,0-2 0 0,1-3 1 16,1-1 1-16,1 0 5 0,0-4-1 15,-1-2-2-15,-1 0 2 0,-4 0 0 0,-3 2 1 16,0 2-2-16,-2 1 0 0,-1 0 3 16,0 1-1-16,0 0-1 0,0 0-2 15,0 4-3-15,0 8 8 0,0 5-2 16,0 4 0-16,0 9 0 0,4 3-2 15,2 0 0-15,3-3-2 0,-3-6 2 0,0-4 2 16,-2-3-2-16,-4 0 0 0,0 1 1 16,-2 0 2-16,-4-1-4 15,-2-4 4-15,-3 0 2 0,2-4-1 16,-2-1-2-16,3-4 1 0,4-2 1 0,1-1-1 15,-1-1 3-15,3 0-2 0,1 0-1 16,0-6 0-16,1-2-6 0,10-2-1 16,2-3 2-16,1 0 2 0,4-1-1 15,2-3-3-15,5 0 2 0,-1-2 3 16,0-1-5-16,3-3 2 0,-1-2 1 0,0-5 0 15,2-3 1-15,0-4 0 0,-3-1 2 16,0 0 0-16,-10-1 3 16,-4 3-5-16,-5 4 4 0,-6 1-1 15,0 8-1-15,-1 5 10 0,-12 4 5 0,-1 8-3 16,-4 5-1-16,-4 1-7 0,0 5 1 15,1 8 2-15,-1 6-6 0,5 5 1 16,1 3 2-16,9 4-5 0,2 2-2 16,5-1 0-16,5 2 1 0,9-3 1 15,4 1-18-15,9-1-15 0,10-6-42 0,5-11-21 16,10-9-93-16</inkml:trace>
  <inkml:trace contextRef="#ctx0" brushRef="#br0" timeOffset="19579.09">5045 2261 21 0,'4'-2'150'0,"-2"-1"-28"15,1 3-87-15,-1-1 24 0,-2 1-12 16,0 0-13-16,0 0-7 0,0 8-16 0,0 8 15 16,0 4-11-16,-2 1-6 0,-1 3-4 15,3-3-2-15,0 0-1 0,0-2 0 16,3-4-2-16,3-4 2 0,4-2-2 15,0-5 1-15,4-2 3 0,-1-2 5 16,1 0 4-16,4-9-6 0,-1-5 3 0,2-4 3 16,-2-2-5-16,0-1 3 15,-3 1-4-15,-5-1 2 0,1 1-1 16,-3 1-5-16,0 1 2 0,-4-1 1 15,0 1-3-15,-3 3-2 0,0 2 0 0,0 2 1 16,0 6-2-16,0 3-3 0,1 2-4 16,1 0-21-16,1 10 10 0,3 3-7 15,-1 3-23-15,1 0-18 0,0 1-15 16,-1-3-102-16</inkml:trace>
  <inkml:trace contextRef="#ctx0" brushRef="#br0" timeOffset="19891.12">5491 2308 183 0,'0'-6'197'0,"0"0"-157"0,-3 1-1 16,-6 1-7-16,-2 2-5 0,-3 2-3 16,2 0-7-16,-4 2-4 0,4 7-2 15,2 3-10-15,1 0-1 0,5 2 0 16,4 0 0-16,0 0-3 0,1 0 1 0,10 0 1 15,-2 0 0-15,5 0-1 16,3-1-2-16,-3-2 4 0,3 1-4 16,2-2-1-16,-4-1 4 0,1-2-1 15,-5 0 4-15,-4-5-4 0,-3 2 2 0,-4-3 2 16,0 0 2-16,0-1 8 0,-11 1-3 15,-3 0-3-15,-5 0-1 0,-1 4-4 16,0-1 0-16,-3 4 1 0,-1-2-2 16,1 2-1-16,4-1-4 0,4-1-18 15,9 2-12-15,3-3-29 0,3-3-81 16,0-1-161-16</inkml:trace>
  <inkml:trace contextRef="#ctx0" brushRef="#br0" timeOffset="20508.16">5894 2212 10 0,'0'2'20'16,"0"-1"168"-16,0-1-131 0,0 0-16 15,0 0 8-15,3 0-23 0,7 0-2 16,5-4 7-16,7-5-9 0,3 0-11 0,1 1 0 16,4-3 5-16,2 0 1 15,2 2 0-15,2-1-6 0,-2 2 3 16,-3 1-3-16,-6 2-3 0,-7 1-7 15,-7 2 0-15,-6 2 1 0,0 0-3 0,-4 0 1 16,-1 0-3-16,0 0-9 0,0 0-8 16,-1 0-14-16,-7 2-8 0,-1 3-31 15,-4-3-61-15,-2-2-93 0</inkml:trace>
  <inkml:trace contextRef="#ctx0" brushRef="#br0" timeOffset="20723.18">6094 2170 41 0,'0'7'241'15,"0"-2"-176"-15,0 2-33 0,0 3 35 0,0 2-18 16,0-1-5-16,0 3-3 0,0-1-8 16,0 4-6-16,0 1-7 0,0 0-8 15,7-1-3-15,-4-1-4 0,0-2-1 16,3-2-1-16,-4-1-3 0,5-2 0 15,3-2-7-15,-1-3-12 0,2-2-19 16,3-2-8-16,0 0-19 0,1-3-13 0,-1-10-91 16,0-1-102-16</inkml:trace>
  <inkml:trace contextRef="#ctx0" brushRef="#br0" timeOffset="21012.2">6473 2206 50 0,'3'3'177'0,"-3"-3"-69"0,0 2-78 0,0-1 24 16,0 1-5-16,0 4-8 0,0 3-4 15,-3 0-15-15,-2 2-1 0,-1 2 2 16,0 0-6-16,1-1-10 0,2 0-2 16,1 0-1-16,2-1-4 0,-1-2 0 15,1 0 1-15,0-2 0 0,0-2-5 0,0-1-12 16,0-1-15-16,3-2-6 15,5-1-20-15,-1 0-16 0,3-6-54 16,-3-3-126-16</inkml:trace>
  <inkml:trace contextRef="#ctx0" brushRef="#br0" timeOffset="21715.24">6649 2177 38 0,'4'1'189'0,"-3"-1"-111"16,1 0-48-16,-2 1 36 15,0 1-35-15,1 1-4 0,1 0 1 16,-2 2 0-16,0 2-7 0,0 0 0 16,0 3-5-16,0-2 5 0,-2-1-6 0,1 2-2 15,-2-4-6-15,-1 0 1 0,4 0 0 16,0-4-4-16,-1 1-4 0,1-2-2 15,0 0 3-15,0 0-1 0,0 0-1 16,8 0 1-16,2-4 6 0,3-3-5 16,2-3-1-16,2 0 0 0,0-2-1 0,-1 1-1 15,-1 0-1-15,-2 1 3 0,-1 2-2 16,1 2 1-16,-6 1 0 15,0 1 1-15,-1 3 0 0,0-1-1 16,-3 2-1-16,0 0 0 0,-3 0 1 0,0 1 0 16,0 7 3-16,0 0 4 0,0 4-3 15,-1 0 3-15,-4 1-4 0,0-1 2 16,2 0 3-16,0-2 0 0,2 0-6 15,-1-3 1-15,2-2 0 0,0 0-2 16,0-2-1-16,0-2 2 0,6-1 0 0,0 0 1 16,2-1-1-16,6-7 1 0,-6-1-4 15,3-1-7-15,1 0-1 0,-2 1 0 16,-1-1-1-16,0 2-5 15,-3-1-1-15,2 2 5 0,0 0-4 0,-5 3-1 16,2 2 0-16,-4 0 3 0,-1 2 8 16,0 0-4-16,0 0 5 0,0 0 3 15,0 5 4-15,0 2-1 0,0 3-2 16,5-1 1-16,-2-1 2 0,5 0-2 15,4-2 1-15,4-1 2 0,1-1 8 0,3-4-8 16,0 0-3-16,5 0 6 0,0-9-1 16,2-4-4-16,1-1-1 0,-1-1 3 15,-6-2-1-15,-5 2-1 0,-8 0-1 16,-7 3 5-16,-1 1 1 0,-4 2-2 15,-10 3-2-15,-2 5 1 0,-3 1 1 16,-1 1 5-16,2 9 1 0,1 1-1 16,1 4-2-16,4 3 3 0,-1 1 3 15,6 2 3-15,3 1-9 0,4-1-7 16,0-1-2-16,10 1 2 0,7-2-7 0,12 0-40 15,12-4 22-15,14-7-55 0,6-8-221 16</inkml:trace>
  <inkml:trace contextRef="#ctx0" brushRef="#br0" timeOffset="22532.28">7959 2104 15 0,'4'0'14'16,"-3"0"129"-16,-1-2-48 0,0 0-60 0,0-1 11 15,-6 0-13-15,-3 0-4 0,-1 2 2 16,-5 1-12-16,-1 0-3 0,-4 5 3 15,0 3 0-15,-2 2-1 0,-1 3-6 16,0 3 1-16,4 2-3 0,2 2 0 16,6 1-4-16,7 1-6 0,4 0 0 0,0-2 0 15,10-1 1-15,4-4-3 0,7-1 0 16,0-4-1-16,4-6 1 15,3-2 2-15,0-2 0 0,0-3-2 16,1-6 0-16,-7-6 1 0,-3 2 3 0,-4-1-1 16,-7-3 0-16,0 4 0 0,-2-1 2 15,-6 0 0-15,0 3-2 0,0 2 1 16,0 1 1-16,-2 5 4 0,-1 2-1 15,0-1 0-15,3 2-2 0,0 0-5 16,-3 3-6-16,3 9 4 0,-3 2 3 0,3 4 0 16,0 4-2-16,0 3 3 0,0 3-5 15,0 2-8-15,1 2 4 0,1 1 4 16,-1 0-3-16,-1-1-1 15,0 0 4-15,0 1 3 0,-6-1 2 0,-1-2 0 16,-4-4 17-16,-2-7-13 0,2-6-2 16,2-1 2-16,-2-6 6 0,0 2-4 15,2-6 3-15,3-1 2 0,0-1-7 16,-1 0 2-16,4 0-2 0,0-5-1 15,2-1-3-15,1-1-1 0,0 0-2 16,3-3-2-16,8-2-4 0,1-3-13 0,7-4-9 16,1-6-17-16,3-6-33 0,3-8-43 15,1-7-131-15</inkml:trace>
  <inkml:trace contextRef="#ctx0" brushRef="#br0" timeOffset="23727.35">8260 2170 14 0,'6'-6'28'0,"1"-2"-20"0,0 2 85 16,0-4-30-16,-1 1-9 0,-2 3 0 15,1 0-8-15,-2 3-8 0,-1 2-6 0,-2-1 0 16,0 2-14-16,0 0-7 0,0 0-3 16,0 0-2-16,0 0-4 0,1 0-5 15,-1 2 6-15,2 4 0 0,-1-1 0 16,-1 1-1-16,2 1 1 0,-2 1-1 15,0 2 1-15,0 2 0 0,0 0 3 16,-2 2 1-16,-1 0 0 0,2-1-5 16,-1 1-1-16,-1-3 5 0,2-4-3 15,1 0-3-15,0-5 3 0,0 0-2 16,0 0 2-16,0-2-1 0,0 0 4 0,0 0 4 15,0 0 1-15,0-4-13 0,0-3 0 16,1-1 1-16,7 0-1 0,0-1-1 16,1 2-3-16,0 1 0 0,4 0-5 15,-3 0-1-15,4 4 2 0,3-2 3 16,-3 2-6-16,3 0 11 0,1-1 1 15,-3-2 0-15,4 3 0 0,-4-1 0 16,-1-2 2-16,2 1 0 0,-7-1-1 16,-1 1 1-16,-4 0 1 0,-4-1 5 15,2 0 3-15,-2 1-1 0,0-3-4 0,-2 1 4 16,-4 2-2-16,0-1-2 0,1 2 3 15,1 1-2-15,0 0 0 0,0 0-4 16,2 0 4-16,-1 1-2 0,2 1 0 16,1 0-3-16,-2 0-1 0,2 0 1 15,-1 0-2-15,-1 5 0 0,2-1-1 0,-2-2 3 16,2 1 0-16,0 0-2 15,-1-1 0-15,1-1 2 0,0 0 0 16,0 1-2-16,-2-2 0 0,2 1 3 16,0-1-2-16,0 1-1 0,0-1 1 0,0 1 2 15,0 0-1-15,0-1-1 0,0 0 1 16,-1 0 0-16,-1 1 2 0,-1 0-3 15,2 1-1-15,-3-1 2 0,3 2-1 16,-2-1-3-16,0 2 2 0,1 2 1 16,-1 2 0-16,0-1 1 0,-2 4-2 15,4 1 2-15,-5 1-2 0,2 1 2 0,3 1-3 16,-1-2 3-16,2-1-1 15,0-2-2-15,5-4-2 0,3-1 4 16,3-1 0-16,1-4-3 0,4 0 2 16,-1-3 1-16,4-7 0 0,-2-1-1 0,-3 0-1 15,-2-1-4-15,-3 0 3 0,-2 0-3 16,-4 4-5-16,-2-1 8 0,-1 2-3 15,0 2 4-15,0 1-4 0,0 3 4 16,0 1-1-16,-1 0-3 0,1 0-11 16,0 0-13-16,0 3 16 0,0 4-1 0,6 0-2 15,2 0-9-15,4-1 16 0,0-1-11 16,1-1 6-16,1 2 6 15,3-2 1-15,-2 0 4 0,1 1 3 16,-4 1-6-16,-2 0 7 0,-6 0-1 0,-1 1 4 16,-3 3 5-16,0 3-2 0,0 0 7 15,-4 5-2-15,-3 0-6 0,1 2 3 16,0 3-4-16,3 2 1 0,-2 0 11 15,2 2 6-15,-1-2-19 0,-3-1 1 16,1 0 1-16,0-5 12 0,0-3-8 0,0-4-3 16,1-4 7-16,2-2 2 0,-2-2-6 15,5-3 1-15,-3-1 4 0,0 0 2 16,1 0-9-16,-1 0 1 15,0-5 0-15,3-7-3 0,0-3-5 0,0-5-1 16,2-2 4-16,5-2-1 0,3 0-2 16,1-4 1-16,1-1 0 0,4-3 0 15,1-5-2-15,6-3 1 0,5-2-1 16,0 2-5-16,1 5-6 0,-1 9-1 15,-6 7 10-15,-5 7 1 0,-5 6 1 0,-6 1-1 16,1 4 3-16,-4 0-1 0,-3 1-1 16,0 0 1-16,0 0 5 0,0 6 3 15,0 1 0-15,0 3 4 0,-2 1 2 16,-3 1-5-16,-4 3-6 0,1-1 2 15,4-1-1-15,-4-1-2 0,5 1-1 16,-3-3 0-16,1-1-1 0,0 0 2 16,1-3-4-16,2-1 2 0,1 0 0 15,1-2-4-15,0 0-14 0,0-1-13 16,0 0-12-16,4-2-11 0,4 0-19 0,0-4-71 15</inkml:trace>
  <inkml:trace contextRef="#ctx0" brushRef="#br0" timeOffset="24307.39">9090 1878 53 0,'1'-3'217'0,"-1"1"-202"0,0 2 30 16,0 0-2-16,0 0 4 0,-1 7-20 0,-4 9-8 15,-4 4 10-15,-2 7-5 0,-5 2 2 16,-1 4-3-16,0 2-1 0,0 1 0 16,3-1-4-16,2-3-8 0,4-5-4 15,3-4-3-15,5-5-4 0,0-7 1 16,0-3 0-16,0-3 1 0,7-3 0 15,-1-2-1-15,3 0 0 0,4-1 1 16,0-6-11-16,3-2-9 0,-4 2-6 16,1 0 5-16,-1 2 2 0,1 0-2 15,-3 2-1-15,0 0 7 0,-7 2 6 0,1 1 5 16,1 0 1-16,-2 0 1 0,0 3 2 15,0 1-3-15,5 0 1 0,5-2 2 16,1 0 1-16,6-2-3 0,1 0 0 16,4 0 3-16,3-5-2 0,-2-2-1 15,1-1 1-15,-2-1 0 0,-7 1 0 0,-5 0 0 16,-4 4 0-16,-4 1 2 15,-5 2 12-15,1 1 3 0,-1-1-8 16,0 1-2-16,0 0-1 0,0 0-3 16,0 0-5-16,2 0-5 0,-1 2 6 0,1 5 1 15,2-1 0-15,0 2 1 0,2 2-1 16,-2-1 0-16,1 1 0 0,3 3 1 15,0-1 7-15,2-2-4 0,-2 1 1 16,-5-1-3-16,-3-1 8 0,0 2 3 16,-6-4 6-16,-5 3 3 0,-1 0-2 0,-4-2-8 15,-1 1 2-15,0-3-3 0,3 0-2 16,0-2-4-16,3-1-2 15,1 0-1-15,3-1-2 0,4-1-5 16,3 0-13-16,0 0-20 0,0-1-35 0,6 0-25 16,5-3-153-16</inkml:trace>
  <inkml:trace contextRef="#ctx0" brushRef="#br0" timeOffset="30104.72">11417 1497 152 0,'0'0'49'16,"0"0"-15"-16,-3 0 15 0,1-1-5 15,1-2-12-15,-1 0-4 0,0 1-8 16,-1 0-1-16,2 0 1 0,-1 2-2 16,1-1-6-16,-1-1-1 0,2 2 2 15,0-2 0-15,0 1-1 0,0 1-1 0,0 0-4 16,0 0 0-16,0 0-1 0,-1 0-4 15,1 0 2-15,0 0-2 0,0 0-4 16,0 0 0-16,0 0-1 0,0 3 3 16,0 2 3-16,0 1-1 0,0 1 1 15,0 2 2-15,-4 4-5 0,3 1 12 16,-2 1 4-16,1 1-9 0,1 0-5 15,1 3-1-15,0 0 1 0,0 4 2 16,0 1-3-16,0-1-1 0,3 3 2 16,3 0 1-16,-3-1-3 0,2-1 1 0,1 0-2 15,-3-2 2-15,2 1 0 0,-2-3-1 16,0 0 2-16,-2 0-2 0,4 0 0 15,-5 1 2-15,2 0-2 0,1 0 1 16,-3 1-1-16,3-2 0 0,-2-1 1 16,3 0 0-16,-1-2-2 0,0 4 1 0,-3 1 1 15,1 3 1-15,-1-2 0 16,0-3-1-16,0-2-2 0,0-2 3 15,0 0-3-15,2 2 1 0,-2 3 1 16,0 1 1-16,0-6 14 0,0-3-12 0,0-4-4 16,0 0 2-16,0 1-4 0,0 1 4 15,0-3-2-15,1 2 0 0,2 0 1 16,-1 3-1-16,0 5 0 0,-1 0 1 15,-1-2 2-15,0-2-3 0,0-5 1 16,0 2 0-16,2-1-1 0,-2-1 0 16,0 2 1-16,0-3 1 0,0 0-2 0,0-1 0 15,-2 0 1-15,-1-1 0 16,3 4-2-16,-2 3 1 0,-4 4 0 15,3-1 3-15,0-2-4 0,2-4 0 16,1-2 2-16,0 1 0 0,0 2-2 0,0 3 1 16,0 5 1-16,-4 2 1 0,1-1 0 15,-1-2-1-15,1-4 0 0,3-2 0 16,0 3-3-16,-4 4 2 0,1 2 1 15,0 0 3-15,0-5-4 0,3-3-1 16,0-1 2-16,0 2 0 0,0 5-2 16,0-1 1-16,0 0 2 0,0-4-1 15,0-5-1-15,0 1-1 0,0 1 2 16,0 6 0-16,0 3-2 0,0 1 2 15,-1 0 1-15,-2-1-1 0,3 0-2 0,-4 1 0 16,1 0 3-16,2-3-2 0,-2 0-1 16,1 0 1-16,-1-2 1 0,0 0 1 15,1 0-2-15,-2-5 0 0,4-2 0 16,0 0 1-16,-2-6-2 0,2 2 1 15,0-1 0-15,-1 0 1 0,1-1-2 0,0-1 1 16,0 2 0-16,0-1 0 0,0 0 0 16,0 1-2-16,1 0 4 15,-1 1-2-15,2-1 0 0,-2 1 0 16,0-3 0-16,0 0 0 0,0 3 0 0,0-4 0 15,0 2 0-15,1 1 0 0,-1-3 0 16,0 4 0-16,2 0 0 0,-2 0 0 16,0 5 0-16,0 0 0 0,0 1 0 15,0-2 2-15,0-3-4 0,0 0 2 16,0 1 1-16,0-2-1 0,0 3-1 0,0 3 1 15,-3 4 1-15,-4 0-1 0,4 1 0 16,3-6-1-16,0-4 1 0,0 0 0 16,0-2-5-16,0-1 3 15,2 2-1-15,-1-3 2 0,-1-1-1 0,2-1 1 16,-2 0 1-16,2 0 0 0,-1 0-1 15,-1 0 0-15,2-1 0 0,-1-3-3 16,-1-2-1-16,2 3-7 0,1-2-7 16,-3 1-3-16,5 2-7 0,-4 0-10 15,2 2-12-15,0 0-48 0,-1-1-113 0</inkml:trace>
  <inkml:trace contextRef="#ctx0" brushRef="#br0" timeOffset="31464.79">11393 3590 15 0,'2'0'26'0,"1"2"-17"16,0-2-6-16,-1 0 109 0,1 0-60 0,2 0-43 15,-2 0 20-15,4-1 0 0,0-2-10 16,-1 1-5-16,3-1 2 0,5 0-6 15,-2-1-5-15,2 1 1 0,2-1 1 16,-2 0 0-16,1 0-4 0,-2-1 5 16,2 3 9-16,1-1-5 0,-1 2-2 15,4 0 27-15,-1 0-25 0,0-1-8 16,-3 1-2-16,-1-1-1 0,3-1 2 15,2 1 0-15,1 0 0 0,0 0 1 16,2-1 4-16,1 3-7 0,0 0 6 0,4-1-3 16,-6 1 0-16,4-1 1 0,1 0-1 15,-2 1-4-15,-1 0 1 0,0 0 3 16,-1 0-1-16,0 0-5 0,-4 0 2 15,1 0 2-15,-2 0-1 0,1 0-1 16,-1 0-1-16,2 0 3 0,1 1-1 16,0 0-2-16,2 2 0 0,3-1 3 15,-3-1-1-15,2 1-2 0,0-2 0 16,-3 0 3-16,6 2-2 0,-4-2-1 15,-1 2 1-15,-1-2 1 0,1 1 0 0,-2 0-2 16,0 0 1-16,1 0 1 0,-1 0-1 16,3 0 0-16,-3-1-1 0,6 0 2 15,-1 0-2-15,-1 0 1 0,3 0 1 16,-2 0-1-16,3 0 0 0,0 0 0 15,0-2-1-15,-2 0 2 0,4 0-1 0,-4 0-1 16,2 0 1-16,0 1 0 16,0 0 0-16,0-2 1 0,-2 0-2 15,0 1 2-15,1 0-1 0,-1 1 0 16,1-1 0-16,-3 1 0 0,3-1 0 0,1 1-1 15,-2 1 1-15,-1 0 1 0,3 0-1 16,-2 0 1-16,0-1-2 0,1 0 2 16,-1-1-1-16,0-1 0 0,2 1 0 15,0 0 1-15,2 0-1 0,1-2 0 16,0 1-1-16,1-2 3 0,-2 2-2 15,1 1 1-15,1-1-2 0,-2-1 1 0,-1 3 1 16,-1 0-2-16,0 1 1 16,0 0 1-16,0 0 0 0,1 0-2 15,1-3 0-15,-2 3 2 0,3 0 0 16,-3-1-2-16,1-1 1 0,2 1 1 0,-2-1-1 15,2-2 0-15,-1 2-1 0,1-2 2 16,-2 0 0-16,2 2-2 0,-1-2 1 16,-1 1 0-16,1 2 1 0,-2-1-2 15,0 1 1-15,0 0 0 0,-1-1 1 16,3 0-2-16,-1 1 1 0,1-2 1 0,-1 1-1 15,1 0 0-15,-2 0 0 16,0 0 0-16,-1 2 0 0,0-2 0 16,-2 2 0-16,2 0 0 0,0 0 2 15,1 0-3-15,3 0 0 0,0 0 2 0,1 0-1 16,1-5 0-16,3 4-1 0,-2-2 3 15,0 0-2-15,-2 3-1 0,2-1 1 16,1 0 1-16,-3 1-1 0,1-2 0 16,-4 0-1-16,1 2 2 0,-3 0 0 15,3-2-2-15,-1-1 1 0,1 1 2 0,-2-2-1 16,1 2-2-16,-2-1 1 0,-1 0 2 15,0-1-3-15,-4 3 3 16,-2-2-2-16,-4 1-2 0,-4 1 3 16,-4 1-2-16,0 0 1 0,-4 0 1 0,-1 0 0 15,-1 0-3-15,-2 0 2 0,0 0 2 16,0 0-1-16,0 0-3 0,1 0 2 15,1 0 2-15,3 0-3 0,-2 0 1 16,1 0 1-16,3-2 1 0,2-3 0 16,-3 0-2-16,0 0 1 0,-1 2 4 0,0-2-4 15,-5 2 2-15,3 1 1 0,-3-2 2 16,0 2-2-16,0 1-2 0,0-1 2 15,0 1-1-15,0 1 1 16,0-1-2-16,0 1-2 0,0 0 2 0,0 0-5 16,0 0-1-16,0 0 2 0,0 0 1 15,0 0-2-15,0 0-1 0,0 0 0 16,0 0-2-16,0 0-13 0,-2 0-9 15,2 1-9-15,0 2-33 0,0-1-64 16,2-2-96-16</inkml:trace>
  <inkml:trace contextRef="#ctx0" brushRef="#br0" timeOffset="31944.82">15556 3223 33 0,'-3'0'3'0,"3"0"185"0,0 0-135 16,0 0-10-16,0 0 2 0,0-2-9 15,0-1-17-15,0 1-12 0,9-1-2 0,2 0 5 16,8 1-2-16,1-1-5 0,3-3 2 16,0 0 2-16,2 2-2 0,0-2 5 15,-2 3 1-15,-1 0 6 0,-8 2-3 16,-2 1-3-16,-7 0-10 0,-2 0 2 15,-3 0-2-15,0 0 0 0,0 8 4 16,-6 1 3-16,-6 3-2 0,-2 3 1 16,-7 1-1-16,4 1-1 0,2 3 0 15,-4 0-2-15,5 0 1 0,2 1 2 16,-2-2-4-16,2 3-1 0,5-3-1 0,1 0 0 15,6-1-3-15,0-1-21 0,3 0-7 16,13-1-7-16,2-2-3 0,2-3-124 16</inkml:trace>
  <inkml:trace contextRef="#ctx0" brushRef="#br0" timeOffset="33521.91">15606 3805 16 0,'-3'1'141'16,"0"0"-88"-16,-2 1-18 0,2-1 11 15,-3 0-10-15,4 0-6 0,-3-1-2 16,4 0 0-16,-1 0-4 0,-1 0-8 16,3 0 1-16,0 0 5 0,-1 0 2 0,1 0-7 15,0 0-3-15,0 0-2 0,0 0-2 16,0 0-6-16,0 0-1 0,1 0-6 15,10 0 0-15,6 0 9 16,6 0 2-16,4 0-5 0,2-3 0 16,-1 0 1-16,-2 1-1 0,1 0 1 0,-4 2-4 15,-4 0 1-15,-4 0 0 0,-2 0-1 16,-4 0 0-16,-3 2 0 0,-3-1-3 15,-1 1-10-15,-2 0-1 0,0-1 0 16,0 1-17-16,0 0-4 0,0 1-15 16,0 0-16-16,0-1-27 0,-7-2-79 0</inkml:trace>
  <inkml:trace contextRef="#ctx0" brushRef="#br0" timeOffset="33721.92">15756 3789 159 0,'0'2'174'0,"0"3"-143"15,0 3 1-15,-5 5 17 0,-2 2-10 16,1 4 0-16,-1 4-6 0,3 2-13 0,-1 3-6 16,0 1 5-16,2 1-20 0,-1 0 1 15,2-4-1-15,2 2-2 0,0-2-4 16,8-1-11-16,4-2-20 0,5 0-15 15,3-2-43-15,1-3-207 0</inkml:trace>
  <inkml:trace contextRef="#ctx0" brushRef="#br0" timeOffset="34966">11190 1540 13 0,'-4'1'-5'0,"2"1"151"0,-1-2-50 16,-2 0-63-16,2 0 17 0,2 0-5 15,-1 0-5-15,2 0-5 0,0-2-8 16,0-3-12-16,5-3-3 0,6-2-4 16,1-1-2-16,4-2 3 0,1 0 0 15,3-2-1-15,2 1 0 0,-2-2 0 16,1 1 0-16,-4 1-7 0,-3 5 0 15,0 2 0-15,-6 2 2 0,-2 3-2 16,-1 2-2-16,-4 0 0 0,3 0 1 16,-1 0 0-16,0 5-2 0,-2 4 4 0,1 4 0 15,-2 1 1-15,0 6-3 0,3 1 1 16,-1-3 1-16,2 5-3 0,1-3 2 15,0-2-5-15,2-2-5 0,-2-1-16 16,3-4-7-16,-2 1-4 0,0-4-20 16,-1-5-43-16,-4-2-94 0</inkml:trace>
  <inkml:trace contextRef="#ctx0" brushRef="#br0" timeOffset="35590.03">10494 1453 4 0,'0'0'2'0,"0"0"177"0,0 0-138 0,0 4-27 16,0 2 17-16,0 3 3 0,0 5-14 16,0 0-11-16,0 4 2 15,2 2-1-15,4-2-2 0,0 0-6 16,2-1 4-16,3-5-2 0,3 0 8 0,1-3 5 15,1-5 12-15,1-3-14 0,0-1 1 16,0-4 6-16,0-7 3 0,0-5-8 16,2-1-8-16,-5-3 0 0,1-2 2 15,-4 1-3-15,-3 2-3 0,-1 0 2 16,-2 2-1-16,0 2-5 0,-2-1-2 0,0 2 1 15,-1 1-5-15,-1 1-15 0,1 4-12 16,-1 0-21-16,-1 3-34 0,2 2-80 16,2 3-35-16</inkml:trace>
  <inkml:trace contextRef="#ctx0" brushRef="#br0" timeOffset="39231.24">11431 3508 25 0,'0'0'126'0,"-2"0"-83"16,1-2-15-16,-1 1 8 0,0 0-3 15,1-1-12-15,1 2-6 0,-3 0-4 0,1 0-2 16,2 0-2-16,-1 0-1 0,-1 0 2 15,1 0 4-15,1 0-2 0,-2 0 1 16,1 0-3-16,-3 0-4 0,1 0 7 16,2 0-6-16,-4 0 2 0,4 0 0 15,-4 0 0-15,3 0 0 0,1 0-2 0,-2 0-1 16,1 0 7-16,2 0-3 15,-1 0 2-15,1 0-3 0,0 0 1 16,0 0-4-16,0 0-1 0,0 0-1 16,0 0 4-16,0 0-3 0,0 0 1 0,0 0 0 15,0 0-1-15,3 0-1 0,3-3-1 16,2 3 1-16,3-2-1 0,1 0 0 15,3 2-2-15,4 0 1 0,0 0-1 16,2 0 2-16,1 0-2 0,1 0 1 16,4 0 2-16,-4-1-2 0,5 1-1 0,1-2 2 15,-1 1 0-15,3 1-1 0,0 0-1 16,2-1 1-16,-1 1 2 0,-1 0-3 15,-1 0 0-15,-1 0 2 16,-2 0 0-16,-1 0-2 0,-3 0 0 0,-1 0 1 16,-4 0-1-16,1 0 1 0,-5 0-5 15,-2 0 1-15,-2 0 2 0,1 0 0 16,-5 0-2-16,6 0 4 0,-2 0 0 15,0 0-2-15,4 0 2 0,2 0 0 16,-4 1 2-16,1-1-4 0,-3 0 2 0,3 0 0 16,-1 0 2-16,1-3-2 0,-4 1-2 15,-4-1 2-15,-1 1 2 0,-4 2-2 16,0 0 3-16,0 0 1 15,0 0-1-15,-4 0-4 0,-3 0-1 0,3 0 1 16,-1 3 2-16,0 0-2 0,1-1 0 16,1 0 1-16,-2 0 1 0,4 0-2 15,1 1-1-15,-4 0-6 0,4 0-14 16,0-1-6-16,-1 2-7 0,1-2-15 15,0 1-19-15,0-3-50 0,0 0-39 16</inkml:trace>
  <inkml:trace contextRef="#ctx0" brushRef="#br0" timeOffset="39934.28">12193 3477 10 0,'0'-4'67'0,"0"-3"32"0,0-1-62 16,0 0 0-16,0 1 1 0,0-3-10 15,0 1-6-15,0-2 1 0,-3 0-3 16,0-2-4-16,2-1-2 0,-2-1-5 15,-1 0 0-15,1-4 2 0,-1 1-7 16,-1-1-1-16,0-1-2 0,1 1 2 16,-1-2-1-16,-1 1-2 0,0 3 2 15,0-2-2-15,-2 2 0 0,2 1 0 16,-1-2 0-16,4 1 2 0,-1 0-3 0,-1-2 0 15,2 0 3-15,0 1 1 0,3-2-1 16,-3 0-2-16,0-2 2 0,-1 1 0 16,1-2 4-16,-1 1 3 0,1 1-7 15,-2 1 4-15,3 1-2 0,-4 0-2 16,0 1-4-16,0 0 9 0,1 0-2 15,0 2-5-15,1-1 2 0,-2 1-2 16,3-1-1-16,-1-2 1 0,4 1 2 16,0 1-1-16,0 0-2 0,0 2 0 15,0 3 3-15,0 1 2 0,0 1 1 0,0 2-5 16,0 0 3-16,2 1 2 0,1 2-2 15,0 0 1-15,0 0-2 0,-1 0 0 16,1-1-2-16,0 2 0 0,-1-3 2 16,2 1-1-16,-2-1-2 0,2-1 1 15,-2 1 2-15,0 2 0 0,-2 1-1 0,0 2 2 16,0-3 0-16,0 1-2 15,0 3-1-15,0-2 1 0,0 2 2 16,0 1-2-16,0 0-1 0,0 0-1 16,0 0 2-16,0 0 0 0,0 0-2 0,0 0 1 15,0 0 2-15,0 0-1 0,0 0 1 16,0 0-2-16,0 0 3 0,0 0-2 15,0 0-1-15,-2 0 0 0,2 0 1 16,-2 0-2-16,-1 0-1 0,0 0 0 16,0 4 0-16,2 1 2 0,1-2 0 15,-2 0-6-15,2 1-3 0,0 0-5 0,0 1-5 16,0 0-5-16,0 1-6 15,0-1-20-15,2-1-30 0,1-4-60 16,-2 0-40-16</inkml:trace>
  <inkml:trace contextRef="#ctx0" brushRef="#br0" timeOffset="40562.32">12071 2509 7 0,'-2'2'8'0,"2"0"140"0,0-2-113 16,0 0-20-16,0 0 12 0,0 0-2 0,0 0-5 16,5 1 14-16,4-1-5 0,4 0-13 15,1 0-3-15,3 0-3 0,0 0-3 16,1 0-4-16,6-1 1 0,-3-1-3 15,9 0 3-15,-2 1-2 0,3 0-1 16,0 0 0-16,0-2 1 0,0 1-1 0,0 0-1 16,-2 1 3-16,-1 1 2 0,0 0-3 15,-5 0-1-15,1 0-1 0,-1 0 3 16,-5 1-1-16,4 1-2 15,-2-1 3-15,-3 0 2 0,5 0 0 0,-2-1-7 16,0 1 3-16,4-1 0 0,-3 0 2 16,6-1-2-16,-3-4 0 0,4-3-1 15,3 2 3-15,5-2 0 0,-2 0 0 16,-3-1-1-16,-3 4-1 0,-5-1-1 15,-1 1 0-15,0-1 1 0,-2 2 1 0,0 2-2 16,-4-2 0-16,1 2 0 0,-2 1 1 16,1 0-1-16,-1 0 5 0,4 1-3 15,-1-1 4-15,4 1-2 0,0-1 1 16,-1 0-1-16,0 1-1 0,-4 0 0 15,-3 0-6-15,-2 0 6 0,-4 0-3 16,-7 0 0-16,2 0 0 0,-1 0 0 16,-2 0 0-16,1 0 0 0,-1 0-2 15,0 1 4-15,0 0-2 0,0-1 0 16,0 1 1-16,0-1 3 0,0 0 1 0,0 0-3 15,0 0 2-15,0 0 2 0,0 0-1 16,0 0 1-16,0 0-3 0,0 0-2 16,-1 0-1-16,-4 0 0 0,2 0-2 15,0 0 2-15,-3 1-1 0,4 3-2 16,1-1-7-16,-2 1-14 0,3 2-3 15,0-1-13-15,0 0-36 0,0-2-62 16,0-3-73-16</inkml:trace>
  <inkml:trace contextRef="#ctx0" brushRef="#br0" timeOffset="41134.35">13327 2591 15 0,'0'8'232'0,"-2"-1"-197"16,-2 5-7-16,-1 1 17 0,0 1-13 15,2 3-11-15,-3 1 1 0,-2 2-3 16,2 5 0-16,0 3-8 0,1 0-5 16,4 2-1-16,1-1-2 0,0 3 6 15,3-1-4-15,3-1-2 0,-1 4 0 0,1 0-1 16,-5-2-2-16,2 3 1 0,-1-2 1 15,-2-3-1-15,0-1-2 0,0-4 2 16,0-2 0-16,0 0 1 0,0-3-2 16,0 2 0-16,0 1 1 0,0-5 1 15,1 2 3-15,4-4-2 0,1-2-3 0,-1-2 1 16,-2-2-1-16,0-2 1 15,-1 0-1-15,1-1 1 0,-2-2 0 16,2 1-1-16,-3-4 1 0,2 0 0 16,0 0-1-16,-2-1 0 0,1 2 0 0,1-2 1 15,-2 3-2-15,0-2 1 0,0 0 1 16,1 1 0-16,-1 0-2 0,2 1 1 15,-1-2 1-15,1 3 0 0,-2-2-2 16,1 0 1-16,1-1 1 0,-2-1-1 16,0 0-1-16,0-1 1 0,0 0 2 0,0 0-1 15,0 0 1-15,0 0-3 0,0 0 6 16,0 0 0-16,0 0-2 15,0 0 1-15,0 0-1 0,0 0-2 16,0 0-4-16,0 2-1 0,0 2 1 0,0 1 4 16,0-1-2-16,0-1 0 0,0-1-1 15,0-2 2-15,0 0-1 0,0 1 1 16,0-1 3-16,0 0-1 0,0 0 0 15,0 0-3-15,0 0 2 0,0 0-10 16,0-1-10-16,0-4-17 0,2 1 5 16,-2-2-26-16,0-1-77 0,0 0-129 0</inkml:trace>
  <inkml:trace contextRef="#ctx0" brushRef="#br0" timeOffset="41727.37">13361 3451 34 0,'4'0'96'15,"1"0"20"-15,-2 0-112 0,5-1 10 16,1-4 14-16,-1 0-11 0,4 3 0 0,-1-4 0 16,2 3-7-16,-1 1-8 0,1 0 0 15,0 2-1-15,6 0 1 0,1-2 1 16,2 1 23-16,-2-1-24 15,-1 2-3-15,-5 0 3 0,3-1-3 0,-2-2 3 16,4 1-1-16,-1 0-1 0,1 1 2 16,3-3 4-16,-2 2-6 0,0-1 2 15,3 1 7-15,-3-3-6 0,1 3 5 16,3-4 11-16,1 2-14 0,-2-1-1 15,2 2 6-15,-1-4-8 0,-4 4-1 0,0 0 2 16,-3 0-5-16,0 2 2 0,0-1 1 16,-3 0 1-16,0 1-1 0,-3 0-1 15,-4-1 0-15,4 2 1 0,0-1 1 16,-2 1-3-16,4-1 0 0,4 0 3 15,-2 0-2-15,7-1 0 0,0 0 0 16,-4 0 1-16,4 0 2 0,-3 0-6 16,-1 2 5-16,-1-1 4 0,0 1-7 15,-4 0 3-15,-4 0 2 0,0 0-4 16,-1 0 0-16,-2 3 0 0,-2-1 0 0,-1 0 0 15,0 0 0-15,-2-1 0 0,2 1 0 16,2 0 0-16,-2-2 1 0,2 1-2 16,1-1 1-16,0 0 3 0,4 0-1 15,-4 0 1-15,-2 0-3 0,-2 0 5 16,-2-1 10-16,0-1-11 0,0 0-2 15,0-1 2-15,0 3-3 0,-3 0-4 16,0-1 2-16,3 1 0 0,0 0-2 16,-2 0-4-16,2 0-5 0,0 0 6 15,0 0 5-15,0 0-4 0,0 0-4 0,0 0-2 16,0 0-3-16,0 0-10 0,0 1-17 15,0-1-21-15,0 0-47 0,0 0-56 16</inkml:trace>
  <inkml:trace contextRef="#ctx0" brushRef="#br0" timeOffset="43010.46">14369 3314 161 0,'0'-10'53'0,"0"2"-7"0,0-4-18 15,0-1 5-15,0 1 2 0,1-3-16 0,2-2-7 16,2 0-2-16,-2-3-5 0,2-3-2 15,-2 0-2-15,0 1 1 0,-2-3-2 16,1 2 1-16,-1-2-1 0,1 3 4 16,-2 0 4-16,0 3 0 0,0 1 0 15,0 1 0-15,0 0 3 0,0 2 1 0,-3 2-3 16,0-1-2-16,-2 1 0 15,2 2-6-15,-2-2 2 0,2 2 2 16,0 1-3-16,-1-4-2 0,2 3-1 16,-1-1 3-16,-2-3-2 0,5 0-1 0,-1 0 1 15,-1-2 0-15,2 0 0 0,0-1-1 16,0 2 0-16,0 0 2 0,2-1-1 15,-2 4-1-15,1 2 2 0,1-2 0 16,-1 3 0-16,4 1-2 0,-5 0 1 16,3-2 1-16,0 3 0 0,-3-3-1 0,0 0 1 15,0 2 0-15,2-3-1 0,1 1 0 16,-2 1 0-16,-1-4 0 15,0 2 0-15,0-2 1 0,0 2-2 16,0-1 3-16,0 1-2 0,2 1 0 0,1 1 0 16,-1 1 2-16,-2 0-3 0,0 1 1 15,0 1 4-15,0 0 2 0,0 2 0 16,0 0-3-16,0 4 4 0,0-1 2 15,0 1 2-15,0 1-5 0,-2 0-3 16,2 0 0-16,0 0-3 0,0 0-2 0,-1 0 1 16,1 0 1-16,0 0-1 0,0 0-1 15,0 0 0-15,0 0 2 0,0 0 0 16,0 0-1-16,0 0 2 15,0 0 2-15,0 0-1 0,0 0-2 0,0 0 1 16,0 0 1-16,0 0-1 0,0 0-2 16,0 0 2-16,0-2 0 0,0 2-2 15,0 0-1-15,0 0 1 0,0 0 0 16,0 0-1-16,3 0-1 0,0 0 3 15,3 0 2-15,0 0-2 0,0 0-2 0,4 0 4 16,-3 0-2-16,6 0 0 0,1 0 0 16,1 0 0-16,2 0 1 0,2 0-1 15,-1 0-1-15,0 0 1 0,2 0 1 16,-2 0-1-16,4 0-1 15,1 0 1-15,1 0 1 0,0-1-1 0,0 1-1 16,-3-1 1-16,-1 0 0 0,1 0 0 16,-3-1 0-16,4 0 0 0,0 1 1 15,4-3-1-15,-3-1-1 0,0 2 1 16,-1-2 1-16,-5 1-1 0,2 0-1 15,-5 0 2-15,0 1 0 0,1 0-1 0,1 0-1 16,-1 0 1-16,4 2 2 0,1-1-1 16,0 0-2-16,0 1 1 0,-3-3 2 15,-1 0-2-15,-2 1-1 0,-3 0 2 16,-2 0 1-16,2 2-1 0,-7-1-2 15,3 2 2-15,-3 0 0 0,-2 0-1 16,-1 0-1-16,1 0 1 0,-2 0 2 16,0 0 2-16,0 0-3 0,0 0-1 15,0 0-1-15,0 0-2 0,0 0 1 16,3 0 3-16,0 0-2 0,-1 0 2 0,-1 2 0 15,-1-2-2-15,2 3 0 0,-1 0 1 16,-1 0 2-16,0 2-2 0,0-1-2 16,0-1 4-16,0 1-2 0,-1-1 1 15,-2-1 0-15,1 2-1 0,2-1-1 16,-3 2 2-16,2 0-1 0,1-1 0 15,0 0-1-15,0 2 0 0,0 0 2 16,0 0-1-16,0 4-1 0,0-2 1 16,0 2 2-16,0 5-2 0,-2 2 0 15,-4 6 1-15,1 3 0 0,-3 4-1 0,4 3-1 16,1 0 2-16,-2 1-1 0,-1 1 0 15,0 1 0-15,1-1 1 0,2 1 0 16,3 1-2-16,0 0 1 0,0 2 0 16,0 1 1-16,0-1-1 0,3 2-1 15,0-2 3-15,0-3-1 0,0 1-1 16,3-7-2-16,-4-3 3 0,4 0 2 15,-1-5-2-15,-2-1 0 0,2-2 4 16,-2-2 1-16,0-2-3 0,-2-2 0 16,2-1 3-16,-1-1 0 0,0-2-1 0,-1-2 0 15,1 0-5-15,-1-2 4 0,-1-4-4 16,0 2 0-16,2-3 1 0,-2 0 1 15,0 0-2-15,0 0-1 0,0 0 1 16,0 0-11-16,0 0-21 0,0 0-17 16,0 2-10-16,-2-1-18 0,-1 0-69 0,-2-1-41 15</inkml:trace>
  <inkml:trace contextRef="#ctx0" brushRef="#br0" timeOffset="54741.13">11384 5101 200 0,'-5'7'22'0,"-2"2"5"0,1 4 2 0,-2 0-7 16,-2-1 19-16,6 3-14 0,1 1-16 15,1 1-3-15,2 3 8 16,0 0-4-16,0 2 0 0,2 0 1 16,1 1-2-16,0 1 0 0,-2-2-3 0,3 1 4 15,-4 1-1-15,0 3 0 0,0 1-4 16,0 2-3-16,0 1 0 0,-2 1-4 15,2 0 2-15,0 4-1 0,0-1 3 16,0 1-4-16,3 3 0 0,0-1 2 16,3 2-1-16,1 1 1 0,-3 0-3 15,2 2 1-15,1 0 2 0,-4-2-2 0,0 6 0 16,-3 2 0-16,0 2 8 0,0 1 7 15,0-4-9-15,0 1-5 16,0 0 3-16,0-1 2 0,0 0-2 0,0 0-3 16,0-1 4-16,0 0-4 0,0 1 3 15,0-1-1-15,0-3 4 0,0-4-6 16,0-4 3-16,3 0 1 0,-1 0 4 15,-2-3-2-15,0 1 1 0,0-1-2 16,0 1 5-16,0 0-5 0,-5 1 1 0,5-1-5 16,0 1 2-16,0-5-3 0,0 1-1 15,5 0 0-15,2-2 1 0,4 1 0 16,2-1-2-16,-3-4 1 0,1-1 2 15,-1-1-1-15,-3-5-2 0,-2 1 1 16,0-4 1-16,-4-3 1 0,2 4-3 16,-3-1 2-16,0 2-2 0,0 2 3 15,0 0-1-15,-3 4-1 0,2 0 2 16,-6-2-1-16,6 1-2 0,-2-3 0 15,1 0 3-15,2-1-2 0,0-2 0 0,0-5-1 16,0 1 2-16,0-4 0 0,0-1-2 16,0 1 1-16,0-2 2 0,0-1 0 15,0-1-1-15,0-4 0 0,0 3 0 16,0-2 2-16,0-1-2 15,0 1 0-15,0 1 2 0,0-2-1 0,0 2-2 16,0-2 0-16,-3 2 0 0,2 2 0 16,-1-1-3-16,0-1 0 0,2 1-5 15,0-3-6-15,-1 0-5 0,1 0-9 16,0 0-9-16,1-2-28 0,10-10-1 15,-1-11-90-15</inkml:trace>
  <inkml:trace contextRef="#ctx0" brushRef="#br0" timeOffset="55797.18">11463 6377 12 0,'6'1'22'15,"1"1"0"-15,-1-2 97 0,0 0-66 16,3 0-24-16,-1 0 17 0,3-2-16 16,1-1-4-16,1 0 3 0,2 3-7 15,1-3-12-15,1 1 1 0,1-1 2 0,3 1-4 16,0 1 0-16,4-1-3 15,0-1 5-15,3 2-3 0,1 0-3 16,2 1-5-16,0 0 3 0,0 0-1 16,0 0-2-16,0 0 0 0,3 0 2 0,2-4-1 15,1 1-1-15,-1 0 0 0,0 0 1 16,1 0 1-16,2-2-4 0,2-2 3 15,6 1 0-15,1-2 0 0,5-2-1 16,4 0 0-16,2-1 1 0,1 1 0 16,1 2-1-16,-4-1-1 0,-1 3 3 0,-2-1-2 15,-1 2-1-15,-3 4 1 0,-4 1 1 16,1 0-1-16,1 0-1 15,0 0 2-15,1 0-1 0,1 0 0 16,1-3 0-16,-1 3-1 0,1-1 1 0,-1 0 1 16,-1 0-2-16,4-1 1 0,0-2 0 15,1 1 2-15,3 0-2 0,1 0 0 16,2 0 0-16,-1 0 1 0,-2 0-1 15,2 2-1-15,-3-1 2 0,0 1-1 16,0-1 0-16,-1-3 0 0,4 2 2 0,2-1 0 16,-2-2-2-16,-2 1 0 0,0-1 1 15,-2 2 0-15,-3-1-2 0,-2 4 1 16,-7-3 1-16,-2 4 0 15,-7-2-2-15,-2 0 0 0,1 2 2 0,-4 0-1 16,-4 0 0-16,-1 2-1 0,-6 2 5 16,1 1-3-16,-5 0 5 0,-2 0-1 15,-4 0-2-15,-2 0 0 0,-3-5-3 16,-1 1 0-16,-1-1 2 0,-1 0 4 15,0 2-6-15,0-2 2 0,0 0 3 0,0 0 3 16,0 0-4-16,0 0-1 0,0 0 0 16,0 0 0-16,0 0-3 0,0 0-1 15,0 0 5-15,0 0-2 16,0-1-4-16,0-1 1 0,0 2 3 0,0-4-1 15,0 2-2-15,0 1 1 0,0-1-3 16,-3 1-6-16,2 1-16 0,-3 0-14 16,3-2-15-16,-1 2-38 0,1-4-119 15</inkml:trace>
  <inkml:trace contextRef="#ctx0" brushRef="#br0" timeOffset="56457.21">14837 6029 9 0,'0'2'5'16,"0"-1"-4"-16,0-1 168 0,0 0-126 16,0 0-10-16,0 0 5 0,0 0-16 0,0 0-8 15,8 0-1-15,4 0 10 0,3-1-3 16,6-3-3-16,0 3-5 0,4-2-4 15,0 2 6-15,0 0 0 0,-2-1-2 16,-3 2 4-16,-1 0-2 0,-5 0 2 16,-3 0-1-16,-4 0-7 0,-2 3-2 0,-4 1-1 15,-1 0 1-15,0 2 5 0,-6 3 0 16,-5 5-1-16,-1 1-1 15,-2 3-8-15,0 2 2 0,0 5 2 16,-1 1 0-16,-1 1-3 0,2 2-3 0,2 0 4 16,-1 0-2-16,6 1-1 0,-1-5-1 15,3-2 1-15,5-3-13 0,0-3-14 16,0-3-19-16,3-2-22 0,0-6-71 15,2-5-147-15</inkml:trace>
  <inkml:trace contextRef="#ctx0" brushRef="#br0" timeOffset="65438.74">11488 6340 2 0,'0'0'2'0,"-3"0"69"0,0 0-42 16,3 0-28-16,-2 0 18 16,-1 0 0-16,3 0-11 0,0 0 6 0,-1 0 6 15,1 0 2-15,-5 0-2 0,0 0 3 16,2 0-5-16,-5 0-3 0,2 0-3 15,-1 0-1-15,-3 1-3 0,4 2-2 16,0-1-1-16,0 2-4 0,3 0 0 16,1 0-2-16,-1 0-5 0,3-1-10 15,0 1-7-15,0 1 1 0,0-1-3 0,0 0 2 16,0 1 10-16,0-1 2 15,0-1 9-15,0-2 1 0,0 0 6 0,0-1 6 16,0 2 18-16,0-1-5 16,0 0 6-16,0-1-4 0,0 0-9 0,-2 0 4 15,1 0 2-15,-1 0-6 0,-1 0-7 16,3 0 1-16,0 0 0 0,0 0-4 15,0-5-6-15,5-5-2 0,3-5 4 16,4-1-3-16,-1-2-2 0,1-2 4 16,2 0-2-16,-3 0 0 0,1-3 0 0,1 2-2 15,-1 2 4-15,-3 2-2 0,2 2-2 16,-1 2 2-16,-3 4 2 0,0 2-2 15,-3 3 0-15,1 1 0 0,0 3-2 16,-2 0 4-16,0 0-5 0,-2 0 3 16,1 4 1-16,-1 6-1 0,-1 4 2 15,0 3 1-15,0 3 1 0,-4-1-2 16,-1 1-2-16,4-2 2 0,-6-2 0 15,7-2-4-15,-3-3 2 0,0-5 1 16,3-2 2-16,0-3-3 0,0-1-2 0,0 0 3 16,0 0 2-16,6-5-1 0,2-4 2 15,1-4-3-15,1 1 1 0,-1-2-2 16,0 0-2-16,2-2 4 0,-2 5-1 15,-1 1-1-15,-2 4-3 0,-1 2 3 16,-2 0 3-16,0 4-6 0,0-2 3 16,0 2 0-16,1 0 0 0,-1 0-1 15,-2 6-1-15,1 6 4 0,-2-1 1 16,0 4-5-16,1 3 4 0,1 2-4 15,-1 1 5-15,1 0-3 0,1-4-3 0,-1-1 3 16,1-2 3-16,0-3-4 0,1 0-1 16,3-3 4-16,-3-2-2 0,3-2 0 15,2-3-5-15,-1-1 1 0,4 0 2 16,-1-6 2-16,-2-3-2 0,4 2-1 15,-7-2 5-15,3 3-2 0,-1 0-2 0,-4 1 2 16,1 1 2-16,1 1-2 16,-3 0-2-16,0 2 2 0,-1 1 0 15,0 0-2-15,1 0-1 0,-2 2 1 16,-1 4 3-16,3 4 0 0,0 2-1 0,-1 1 0 15,0 1 3-15,-1 2-1 0,2 2-2 16,0 0 0-16,0 1 2 0,2-1-2 16,0-2-1-16,-1-2 1 0,1-4 2 15,0-3-3-15,-4-3 0 0,4-1 1 16,-2-1 1-16,2-2-1 0,-2 0 0 15,1 0-1-15,1-4 5 0,0-3-2 0,-1-4-3 16,1-2 2-16,-2 0 0 16,0-4 0-16,3 1-2 0,-1-2 1 15,1-3 2-15,-3 0-2 0,4 0-1 16,-3-2 0-16,2 1 3 0,1 1-3 0,-3 2 0 15,2 0 1-15,-1 5 1 0,0 3-2 16,-4 6 0-16,2 4-1 0,0 1-1 16,-3 0 4-16,4 9-3 0,-3 3 3 15,1 2-2-15,4 2 1 0,-3 2 2 16,3 0-2-16,-1 2-2 0,1 1 2 0,0 1 2 15,2 3-2-15,-2 0-2 16,0-1 2-16,1 2 2 0,-3 1-4 16,2-3 4-16,-2-1 1 0,0-5-4 15,-1-5 2-15,0-5 0 0,-3-1 0 0,2-6-3 16,-2-1 3-16,0 0 1 0,2 0 2 15,-1-3 4-15,2-8-3 0,2-7-3 16,-1-1-2-16,3-2-1 0,-3-1 2 16,1-1 0-16,-2-4-1 0,2-2 0 15,-1-2 6-15,3-4 0 0,-1-2-6 0,2-3 1 16,-2-6-1-16,1-3 0 0,1-2-1 15,3-1 2-15,0-4-2 0,-2-3 2 16,2 1-3-16,0 1 1 16,-2 9 1-16,2 6 2 0,-3 6-2 0,0 8-1 15,-1 4 1-15,0 8 1 0,-3 4-2 16,2 3-1-16,-3 6 1 0,2 3-1 15,-2 0 0-15,-1 0-2 0,2 10 3 16,-2 4 2-16,1 4-1 0,-1 4 0 16,-1 6 0-16,-1 5 2 0,0 8 0 0,0 7-2 15,0 5 1-15,0 2 0 0,0 6 1 16,-4-1-2-16,0 2 2 0,3 1 0 15,-1-5-1-15,2-2 3 0,0-5 0 16,7-7-2-16,-1-6-2 0,0-6 0 16,-3-8 2-16,0-7 0 0,-3-5-2 15,2-10-3-15,-2-2 4 0,3 0 1 16,3-12 3-16,2-10-4 0,4-11-2 15,-1-6 1-15,-2-4-1 0,2-6-2 16,-2-5 6-16,-1-4-2 0,3-3-1 0,1-6-3 16,2-3 3-16,0-7 2 0,2-4-6 15,1-4 2-15,5 0-3 0,-4 7 0 16,-1 14-4-16,-4 13 6 0,-7 13 5 15,-1 13 2-15,-4 8-1 0,-1 11 3 16,0 5-2-16,0 1-1 0,0 0-8 16,0 5-1-16,0 9 8 0,0 7 1 15,3 5-1-15,0 7-1 0,0 8 0 16,1 7 0-16,-1 10 0 0,-2 13-4 15,-1 6 8-15,0 5-5 0,0-2 2 16,0-5 1-16,0-6-1 0,0-6 1 0,0-12-2 16,3-7-2-16,5-11 3 0,-3-9-3 15,2-9 2-15,1-7-2 0,-5-6 3 16,5-2 2-16,-2-5 4 0,2-14-3 15,3-8-2-15,1-12-2 0,2-6-1 16,0-5 0-16,0-7 0 0,-2-5 2 16,2-3-4-16,2-10-2 0,-2-7-2 15,8-3 6-15,-1-3-12 0,1 1-6 16,-2 6 9-16,-1 6 2 0,-2 8 4 15,-5 9 0-15,-4 14 4 0,0 18 0 0,-4 12 0 16,-2 12 1-16,-2 2-2 0,0 7-1 16,0 14 3-16,-6 10 4 0,0 6 0 15,1 5-3-15,0 5-1 0,1 5-2 16,0 11 2-16,1 10-1 0,-1 11 5 15,-2 11 2-15,-1 6 3 0,-2 2 5 0,3-1-7 16,-2-2-2-16,3-2 4 16,2 0-2-16,0-3 3 0,3 0 4 15,0-7-7-15,0-8 0 0,6-6-3 16,5-7 0-16,-1-5 2 0,4-4-1 0,3-4-5 15,-3-6-2-15,3-5 3 0,-2-5-2 16,1-9-3-16,-1-1 2 0,-1-10 1 16,-2-3-1-16,1-6 0 0,-4-7-1 15,-6-2-2-15,0 0-1 0,-1 0 2 16,-2-3 5-16,3-6 1 0,-1-7-5 0,1-5-5 15,0-4 1-15,0-4 0 0,0-2 2 16,2-5-1-16,-1-3-1 16,4-5 1-16,0-3 2 0,0-3-2 15,2-4 1-15,1-2-3 0,5-4-5 0,-4-3-3 16,5 1-8-16,-1 5 4 0,2 11 7 15,-4 15 5-15,-3 16 2 0,-3 14 1 16,-5 1-2-16,0 20 2 0,-3 7 4 16,2 9 5-16,-2 10-4 0,0 6 0 15,0 6 0-15,-2 1 4 0,-4 2 1 0,1 1-1 16,1 1 0-16,-3-1 1 0,3-2 0 15,1-4-4-15,-1-1 6 0,4-7 9 16,0-2-15-16,4-6-2 16,0-5 0-16,2-4 2 0,-2-9-1 15,0-4-4-15,1-6 2 0,-4-8 0 0,1-4 2 16,-2 0 0-16,0-2 6 0,0-9-1 15,0-9-11-15,0-8-4 0,0-1 1 16,0-10 2-16,0-4-3 0,3-5 3 16,0-11-6-16,6-4-4 0,1-9 4 15,1-8 4-15,4-4-3 0,-1-9-4 0,3-9-5 16,3-4 3-16,4-4 9 0,-4 3 1 15,4 9-8-15,-2 6 13 0,0 14 0 16,-4 17 2-16,0 8 5 16,-4 14-5-16,-1 10-1 0,3 6 2 0,-2 7-1 15,-2 6-2-15,-1 3 1 0,-2 7 0 16,-4 0-1-16,-3 4-1 0,1 8 2 15,0 6 4-15,-3 5-2 0,3 10 2 16,-1 8-2-16,-2 7 3 0,0 9-3 16,0 7 1-16,-7 3-1 0,3 6 0 0,-3 0-1 15,3-2-1-15,1-5 0 0,1-7 2 16,2-7-1-16,0-6-2 0,2-10 1 15,2-10 1-15,1-9-1 0,-3-8-1 16,1-5-1-16,-3-4 4 0,3 0 2 16,0-9 0-16,5-10-3 0,-1-9-1 15,3-10-3-15,-3-8-6 0,4-9 2 16,2-5 3-16,1-10 4 0,4-7-2 15,2-8-1-15,1-5 1 0,2-4-5 16,3 0 0-16,-3 0-1 0,1 5 6 0,-4 11 2 16,0 12-1-16,-3 17 0 0,-3 17 4 15,-8 16 1-15,-3 12 1 0,-3 4-5 16,0 5-2-16,0 15 3 0,-3 3 6 15,-5 9-3-15,2 6 3 0,0 6-3 16,1 8 0-16,-1 6-2 0,0 0-1 16,4 3 2-16,-1-5-4 0,3-4 2 15,0-5 0-15,2-5-1 0,1-9-1 16,2-5 1-16,-4-10 1 0,1-8-1 15,2-4-2-15,1-6 0 0,0 0 3 0,2-11 2 16,3-10-3-16,2-7-2 0,1-8 1 16,-1-7 1-16,-1-5-2 0,0-5 0 15,1-9 2-15,0-7 2 16,4-7-4-16,1-6 1 0,3-1 1 0,5 1-1 15,0 5-1-15,1 7 2 0,-4 11 0 16,-5 15 0-16,-5 15 0 0,-4 13 1 16,-3 9 1-16,-2 6-3 0,-2 1-1 15,1 10 2-15,-2 9 3 0,0 9-1 16,-2 7 7-16,-4 8-3 0,-5 8 0 15,-1 12 1-15,-1 11 0 0,-2 7-3 0,1 9 4 16,5 2-3-16,-1-3 1 0,7-4-3 16,3-14 2-16,3-14-4 0,10-14-1 15,2-15 0-15,1-11 2 16,1-14 0-16,2-5 2 0,1-22 1 0,4-14 0 15,0-15-1-15,5-8-4 0,2-11 0 0,-1-11 1 16,-1-5-3-16,-3-5-12 16,-4 0 2-16,1 5 1 0,4 1 6 15,-1 0-1-15,8 2 5 0,-1 3-5 16,2 12-7-16,-10 19 4 0,-9 22 3 0,-10 22 7 15,-6 9-3-15,-8 26 2 0,-7 19 9 16,-9 22 6-16,-8 15-3 0,-5 12-6 16,-4 9-1-16,-4 4 3 0,2 7 0 15,-2 5 1-15,5-4-1 0,4-5 5 16,7-13-5-16,12-14-5 0,9-11-1 0,6-11 2 15,2-10-3-15,11-11-1 0,5-11 0 16,7-9 0-16,5-11 1 16,7-11 0-16,9-2-2 0,2-21 4 15,1-7-6-15,1-6-6 0,-9-4 0 0,-1-4 0 16,-7 1-2-16,-4 1-1 0,-7 5-1 15,-3 10 10-15,-9 10 4 0,-4 9-2 16,-2 8 4-16,-2-1 5 0,0 1-2 16,0 0-5-16,-9 5-4 0,-1 6 7 15,3 4 1-15,-4-2-3 0,3 4-1 0,2-3 1 16,3-4 1-16,3-1-3 0,0-5-2 15,9-3 3-15,3-1 1 16,2 0 0-16,3 0 1 0,5-4 1 16,4 0-1-16,1 4 0 0,-1 0-3 0,-4 17 0 15,-7 7-1-15,-2 8 0 0,-7 6 1 16,0 5 1-16,0 5-1 0,2 7-18 15,6 3-9-15,8 1-23 0,7-2-66 16</inkml:trace>
  <inkml:trace contextRef="#ctx0" brushRef="#br0" timeOffset="78889.5">2555 9533 56 0,'-2'0'88'15,"1"0"-40"-15,1 0 1 0,0 0-7 16,-2 0-11-16,2 0-7 0,0 0-1 16,-1 0-10-16,-2 0 2 0,3 0-3 15,0 0-2-15,-2 0-2 0,2-1-1 16,-1 1-1-16,-1 0-1 0,0 0-1 15,2 0-4-15,-3 0 2 0,2 0-3 16,-1 0 1-16,2 0 2 0,-1 1 0 0,1-1-2 16,0 0 0-16,0 0 2 0,0 0 6 15,0 0 3-15,0 0 0 0,0 0 3 16,0 0-1-16,0 0 2 0,0 0-3 15,0 0 1-15,0 0 1 0,0 0-5 16,0 0-4-16,0 0-2 0,0 0-2 16,0-7-1-16,0-1-3 0,6-6 3 15,2-5 1-15,4-4-2 0,0-4 1 16,2-5-9-16,2 0 16 0,-1-3-3 15,-1-1-4-15,-1-1 1 0,-2-2 0 0,1 1-1 16,-3 2 0-16,2 1 0 0,0 4 1 16,-2 1-1-16,-1 3-2 0,1 5 3 15,-1 1 0-15,-2 6 2 0,-1 3 3 16,-2 5 0-16,-1 5-4 0,-2 0 0 15,0 2-4-15,0 0 2 0,0 0-2 0,3 7-2 16,-2 4 4-16,2 3 2 16,1 1 0-16,0 3-2 0,2 1 0 15,1 1 0-15,3 2 0 0,0 1 1 16,-1 0-1-16,3 3 0 0,-4 0 2 0,3 1-3 15,-3 1 2-15,0-1 1 0,-1 0 1 16,-1 0-2-16,1-4 0 0,-1 0 2 16,2-3 0-16,-2-2-3 0,0 0-1 15,2-1 2-15,1-1 1 0,-3-1-2 16,0 0 0-16,2 0 10 0,-3-3-14 0,0 0 2 15,-2-4 1-15,1 0 1 0,-2-1 1 16,1-3-3-16,-3 0-3 16,0-3-4-16,0-1 3 0,1 0-9 15,-1 0 2-15,0 0 2 0,0 0-7 0,-4 0-33 16,-4 0-12-16,-3-5-34 0,-7-4-81 15</inkml:trace>
  <inkml:trace contextRef="#ctx0" brushRef="#br0" timeOffset="79097.52">2656 9408 123 0,'6'0'217'0,"0"0"-193"16,3-2 18-16,4-2 14 16,1 1-15-16,1-3-2 0,9 2-1 0,-1 0-8 15,3 1-2-15,1 3-9 0,-4 0-9 16,-3 0-4-16,-1 0-6 0,-6 4-1 15,3-1 4-15,-4 0-3 0,1 0-2 16,-2 2-8-16,-2-1-10 0,0 0-16 16,-1 3-13-16,1-2-14 0,1 0-24 15,-6-4-90-15,-2-1-54 0</inkml:trace>
  <inkml:trace contextRef="#ctx0" brushRef="#br0" timeOffset="79981.57">3112 9368 9 0,'3'0'223'15,"-3"0"-181"-15,0 0-4 0,1 0 18 16,-1 0-14-16,0 0-10 0,0 0-12 16,2 2-9-16,-1 2 8 0,-1 4 2 0,2 0 2 15,-1 1-8-15,-1 0-1 0,0 0-1 16,2-5-1-16,-2 1-4 0,1 2-5 15,-1-5 0-15,2 0 1 0,1-2-3 16,0 0-2-16,3 0 4 0,4-8 6 16,2-4-8-16,4-3 1 0,-1-1-1 15,-1 1 2-15,0 2-3 0,-2 2-2 16,-4 3 2-16,2 3 2 0,-6 1-2 15,-1 2-2-15,-3 2 2 0,2 0 0 16,-2 0-2-16,0 0 1 0,0 0 2 0,0 3-2 16,0 5 1-16,0 3 2 0,0 1 2 15,0-1-1-15,0 0 0 0,0-1-2 16,0-2 0-16,3-2 0 0,5-2-1 15,3 1 0-15,-2-5 3 0,2 0-2 16,4 0 2-16,-2-6-3 0,2-1 1 16,-1-2-2-16,-5 3-4 0,1-1 1 15,-7 3 0-15,0 2 1 0,-2 2 2 16,-1 0 1-16,0 0-2 0,0 0 4 15,0 0-4-15,0 0 0 0,0 0 0 0,0 6 2 16,0 4 1-16,0-2-1 0,0 2-1 16,0-1 1-16,2-2 1 0,6 2-3 15,1-1 2-15,3-4-5 0,1 0-21 16,1-4 13-16,1 0-17 0,2 0-12 15,-3-2 38-15,-1-5-18 0,-1 2 18 0,-1 1 2 16,-5 2 0-16,2 1 0 16,-3 1 1-16,-2 0 1 0,0 0-1 15,-2 0 1-15,-1 5 5 0,0 2 4 16,2 2-1-16,-2 4-1 0,3 4 14 15,0 2-20-15,-1 5 0 0,2 1 15 0,-4 1 11 16,2-1-24-16,-2 5-2 0,0 1 1 16,0-1 16-16,0-3-7 0,-2-6-11 15,-1-2 1-15,-5-1 4 0,1-4-2 16,0-2 1-16,1-4-4 0,-2-3 5 15,2-3 2-15,-1-2 0 0,-1 0 1 0,0-9 0 16,0-6-3-16,1-3-7 16,0-4 3-16,0-5 0 0,0-2-3 15,4-2 2-15,-1-1 2 0,4-3-2 16,0-2-1-16,3-7-2 0,9-5-8 0,5-7-2 15,3 2-20-15,4 9 15 0,-1 7 5 16,0 12 6-16,2 9 4 0,-2 5 2 16,-1 4-2-16,0 6 2 0,-8 2 1 15,-1 3-3-15,-3 10 1 0,-6 2 2 16,1 4 2-16,-5 1-2 0,0 1 0 0,0 2 2 15,-11-1 1-15,-3-1-1 0,2 1-2 16,-2-4 5-16,-3 0 1 16,4-2-6-16,4-4 0 0,1-1 9 15,7-4-13-15,-1 0-5 0,2-2-18 0,0 1-23 16,6-5-25-16,4-1-86 0,-1-4-79 15</inkml:trace>
  <inkml:trace contextRef="#ctx0" brushRef="#br0" timeOffset="80377.59">3777 9450 25 0,'1'0'215'0,"-1"0"-162"0,2 0-49 15,-1 0 25-15,2 0 8 0,4-7-13 16,-1-5-8-16,2-2 2 0,4-3 0 15,2-4-4-15,0-1 2 0,1-3-3 16,-1-3 0-16,-1 0 4 0,-2-1 1 16,-2-3-3-16,0 2-9 0,-3-3 0 0,-1-2-4 15,-3 0 0-15,2-1-1 0,-4-1-1 16,0 6 1-16,0 8 0 0,0 5 0 15,0 9-1-15,0 3 5 0,0 4 2 16,0 2 4-16,-4 0-5 0,-4 17-6 16,0 3 0-16,-3 7 1 0,2 2 1 15,0 6-1-15,-1 1 1 0,1 1 0 16,1 1-1-16,2-2 3 0,4-2-1 15,1-1 1-15,1-4-2 0,0-1 1 16,0-5-1-16,5-2-2 0,4-2 0 16,-3-2 1-16,0-4-1 0,5-3-1 0,-2-2-8 15,2-5-6-15,3-3-3 0,0 0-10 16,5-5-23-16,-1-6-10 0,1-6-46 15,-5-1-87-15</inkml:trace>
  <inkml:trace contextRef="#ctx0" brushRef="#br0" timeOffset="80561.6">4094 9246 45 0,'4'0'295'0,"-4"-1"-251"0,0 1-8 15,0 0 4-15,0 0 0 0,0 2-7 16,-4 6-18-16,0 2-2 0,2 4-4 0,-1 0-4 16,3 0-3-16,0 1 0 0,0 0-3 15,9-2 1-15,4 1 1 0,2-3-1 16,2-3-1-16,-1-2-6 0,-1-6-3 15,-1 0-15-15,-1 0-15 0,1-9 6 16,-3-3-13-16,-2-4-30 0,2-1-37 16,-5-3-11-16</inkml:trace>
  <inkml:trace contextRef="#ctx0" brushRef="#br0" timeOffset="81720.67">4270 8971 9 0,'4'-13'17'0,"-4"5"155"16,0 3-117-16,0 2-9 0,0 3 9 15,0 0-29-15,0 0-12 0,0 0-9 16,-1 7-3-16,-2 4-2 0,3 2 2 15,-2-1 0-15,2 4-2 0,-3 0 1 0,0 1-1 16,1 2 2-16,-1-2-1 16,2 0-2-16,1 1 2 0,0-1 1 15,0-1-1-15,0 3 0 0,0 1 1 16,0 0 3-16,0 2 2 0,0 0-3 0,0 3 1 15,4-3 1-15,-2 1 11 0,-1 0-3 16,1-4-9-16,-2 0-2 0,0-3 2 16,0-4-4-16,0-5-1 0,0-2 1 15,0-4 0-15,0-1 0 0,0 0 6 16,0-2 10-16,3-7-12 0,2-6-7 0,1-2 0 15,2 0 3-15,-1-1-2 0,3 0-1 16,-1 2 1-16,2 1-3 16,-2 4 1-16,2 2-6 0,-3 3 4 15,0 1 0-15,1 2-1 0,-1 1 2 0,-2 2-1 16,2 0 5-16,1 0-1 0,5 0 0 15,1 0 13-15,1 0-12 0,-5 0-1 16,-2 0 1-16,-4 0 0 0,1 0 1 16,-2 0 0-16,-4-1-1 0,2 1 2 15,-2-2 3-15,0 2 7 0,0-3 0 16,0 1-7-16,0 1 2 0,0 1 3 0,-3 0 1 15,0-1-1-15,1 1-1 0,-1 0-4 16,2 0 2-16,-1 2-4 16,-3 6 0-16,1 2 9 0,1 1-3 15,-2 2 2-15,3 0-3 0,2 1-1 0,0-1-5 16,0-3 0-16,0-2-2 0,7-3 2 15,2 0-1-15,3-4 1 0,10-1 0 16,1 0 11-16,1-10-11 0,0-2-2 16,-7 0-1-16,-3-1-5 0,-4 3-4 15,-4 0 5-15,-5 1-8 0,3 1 2 0,-3 2-5 16,-1 2-1-16,0 1 11 0,0 2 1 15,0-1 2-15,0 2-1 0,0 0-10 16,0 9 8-16,0 0 4 16,0-1 1-16,11 3-2 0,8-4 2 0,2-2 2 15,6 1-2-15,-1-2-5 0,-3-2 6 16,0-2-8-16,1 0 5 0,1-2 6 15,-1-6-2-15,0-2-2 0,-6 0 5 16,-2 1-3-16,-7 0 2 0,-9 1-1 16,0 0 1-16,0 1 2 0,-6 1-3 0,-3 2-3 15,-2 1 1-15,-2 2 1 0,1 1-2 16,-1 0 0-16,3 4-1 0,0 4 2 15,3 2-2-15,2 3 1 0,0 1 0 16,4 0 2-16,1 0-1 0,0 0-1 16,4-1 0-16,3-2 2 0,0-2-1 15,1-4-1-15,1-1 0 0,1-4 3 16,-1 0 0-16,5-7-2 0,0-8 2 15,1-1 1-15,1-7-3 0,-1 0 0 16,-1-4 0-16,0-1 2 0,0 0-2 0,-1-4 0 16,-3 2 1-16,0-3-1 0,-2 0 0 15,-2 1-1-15,-5-3 1 0,4 4-1 16,-3 4-4-16,-1 7 3 0,1 10 1 15,-2 5 3-15,0 4 4 0,0 1 0 16,-2 1-7-16,-4 11 1 0,-2 7 2 16,2 4 5-16,0 5-1 0,-1 3-1 15,3 2-3-15,1 4-2 0,-2 2 0 16,5 0 0-16,0-1 1 0,5-5-2 15,10-5 1-15,9-7 0 0,7-6 2 0,3-8-2 16,4-5 1-16,1-2 3 0,3-15-5 16,6-4 9-16,0-8-5 0,2-2-1 15,-5-2 0-15,-11 1-3 0,-11 3 1 16,-9 3 2-16,-11 2-4 0,-3 1 3 15,-3 2-1-15,-9 4 0 0,-5 6 0 16,-7 7-1-16,-1 2 0 0,-4 7 3 16,1 9 6-16,6 3 3 0,4 6 4 15,-1 2 1-15,7 5 2 0,4 2-7 16,3 1-4-16,5 1-5 0,14 0-4 15,7-1 4-15,5 0-21 0,10-1-25 0,8-6-10 16,14-9 25-16,7-13-181 0</inkml:trace>
  <inkml:trace contextRef="#ctx0" brushRef="#br0" timeOffset="82436.7">5998 9193 14 0,'2'0'48'0,"-1"0"166"15,-1 0-164-15,2 0-16 0,-1 0-12 16,-1 4 3-16,0 10 9 0,0 2-10 15,0 4-6-15,0 0-4 16,4 1-3-16,2-3-5 0,2-2 0 0,-1-4-1 16,3-4 10-16,0-4-4 0,-2-4 2 15,3 0 6-15,3-8 1 0,1-8 0 16,3-6-9-16,3-5 2 0,-1-5-6 15,1 0 2-15,-4-2 0 0,-2 1-3 16,-4 4-3-16,-2 0 1 0,-6 1-1 16,2 2 0-16,-5 2-3 0,0 0 2 0,0 3-2 15,0 3 2-15,-3 3-3 0,1 9 1 16,-1 0 1-16,3 6-3 0,0 0-14 15,0 4-5-15,10 11 10 16,0 3-13-16,-2 3-12 0,3 6-13 0,0-1-21 16,-3 0-33-16,-4-2-146 0</inkml:trace>
  <inkml:trace contextRef="#ctx0" brushRef="#br0" timeOffset="82745.73">6580 9031 140 0,'0'-8'249'0,"-2"-2"-224"0,-10 4 1 0,-7 5-4 15,-1 0-16-15,-3 1 11 0,1 0 13 16,6 8-7-16,6 2-10 0,3 2-6 16,3 3-7-16,4 1 0 0,0 3-1 15,4 0-1-15,9 1 4 0,4-1-2 16,3 0-1-16,2 0 1 0,3-2 2 15,1-1-2-15,-1-2 0 0,0-2-1 0,-5-2 1 16,-2 0-1-16,-7-3 0 0,-6-1-1 16,-2-1 2-16,-3 0 0 0,-8 0 6 15,-7 1-4-15,-6 1 0 0,-5 2 0 16,-2 1-2-16,-1 1 0 0,-4 2 2 15,2-2-1-15,-1 0-3 0,5-1-11 16,1 1-21-16,3-1-32 0,7-3-84 16,5-3-131-16</inkml:trace>
  <inkml:trace contextRef="#ctx0" brushRef="#br0" timeOffset="83521.77">7483 9013 6 0,'0'0'13'0,"0"-2"258"0,0-1-206 16,0 2-12-16,0 1-2 0,0 0-10 15,0 0-5-15,-1 5-15 0,-5 8-17 16,0 7 0-16,1 1 1 0,0 1 5 15,2 2-5-15,2-3-1 0,1 0 16 16,0-2-13-16,0-2-4 0,3-1-2 0,4-3 1 16,-2-2-3-16,0-2 3 0,1-2-3 15,-5-3 2-15,4-2 0 16,-5-1-3-16,2-1-4 0,1 0-8 15,-2 0-5-15,4-3 2 0,1-5-12 0,0-5-20 16,-1-2-20-16,0-3-58 0,-5-5-87 16</inkml:trace>
  <inkml:trace contextRef="#ctx0" brushRef="#br0" timeOffset="83718.78">7514 8881 53 0,'10'-3'222'0,"2"-4"-190"16,4-2 14-16,4-2 16 0,3 0-30 15,2 0 2-15,1-1-8 0,4 4-11 0,-5 2-4 16,-2 3 0-16,-6 3-11 0,-5 0 1 16,-6 0-2-16,-1 0 2 0,-3 5-15 15,-2 4-13-15,0 3-11 0,0-1-34 16,-10-2-67-16,-5 0-107 0</inkml:trace>
  <inkml:trace contextRef="#ctx0" brushRef="#br0" timeOffset="83877.78">7522 9046 78 0,'3'5'74'0,"7"-3"2"16,1-2-21-16,-1 1 1 0,6-1-20 16,-1 0-17-16,4 0-7 0,3 0-5 15,-1 0-5-15,3 0-4 0,-3 2-2 16,-5 3-30-16,1 1-54 0,-6-2-98 0</inkml:trace>
  <inkml:trace contextRef="#ctx0" brushRef="#br0" timeOffset="85889.9">7918 9034 41 0,'0'-1'144'0,"0"-1"-94"16,-4 2-25-16,4 0 18 0,0 0-11 15,0 0-11-15,0 4-19 0,0 4 11 0,0 3-3 16,0 2-1-16,0 2 0 0,0 0-3 15,2-1 3-15,3 0 10 0,-5-3-11 16,3-1-8-16,-3-3 3 0,1-3 0 16,1-2-3-16,-2-2 1 0,1 0 0 15,4 0 5-15,0-7 3 0,-1-3-7 16,1-1-5-16,1-2-2 0,-3 1-2 15,4-1 1-15,-1 0 0 0,3 0-4 16,0 1-10-16,2 2-8 0,-1 2 10 16,-1 4 3-16,-1 0 13 0,2 4-1 0,0 0 1 15,2 0 3-15,2 0 1 0,2 0 1 16,-1-4 5-16,4 0 3 0,-4-2 4 15,2 0-8-15,-6 1-2 0,-3 0 0 16,-5-1-2-16,-3 2 1 0,0 2 5 16,-3-1-7-16,-5 3 1 0,-6 0-4 15,-3 0 1-15,0 0 0 0,-3 7 2 16,4 2-1-16,-1 2 3 0,3 2 5 15,4 2 1-15,2 0-3 0,3 1-5 16,4 1 0-16,1-2 0 0,1-1-1 16,10 0-2-16,1-6 2 0,7 0 1 0,1-4-2 15,3-2 2-15,2-2-2 0,2 0 2 16,-4-4-2-16,2-4-4 0,-4-1 1 15,-1-2 2-15,-1 2 1 0,0-2 0 16,-5 1 2-16,0 4 0 0,-5-3 0 16,-4 3-2-16,-2 3 3 0,-2-3 2 0,-1 1 1 15,2 3-2-15,-2-3-3 16,0 0 3-16,1 1-3 0,-1-2 1 15,0 2 1-15,3-2 1 0,-3 1 2 16,3 0-1-16,-1-1 1 0,-2 2-2 0,3 2-1 16,-1 0 0-16,-2-2 8 0,0 2-1 15,0 0-3-15,0 0 2 0,0 1 0 16,0 0-6-16,-7 1-1 0,3 0-3 15,-2 0 1-15,-2 0 0 0,0 2-1 16,-3 4 0-16,2 2 2 0,0 1-1 0,-2 4-1 16,2 1 3-16,-4 3-4 0,1 1 5 15,2 1-3-15,4-1 2 16,2-3 2-16,4-1-3 0,0-4-4 15,10-1 3-15,3-5 0 0,2-3 2 0,4-1-2 16,4 0-3-16,4-11-3 0,-1-1-8 16,0-2-4-16,-3 0-2 0,-7 1 12 15,-2 3-15-15,-6 2 14 0,-4 6-2 16,-2 2 6-16,-2 0-2 0,0 1-1 15,-8 6 0-15,-4 7 6 0,-2 4 3 0,1 2-2 16,1 4 0-16,0 3 3 0,1 4 1 16,-2 6-4-16,2 5 6 0,-2 5 32 15,-3-2-6-15,2-3-28 16,0-5-2-16,3-3 10 0,0-3-14 0,5-6 15 15,2-6-11-15,4-7-1 0,0-7-2 16,0-1-2-16,0-4 0 0,4 0-2 16,4 0 10-16,3-7-2 0,1-7-4 15,2 2 2-15,-1-3-1 0,-1 0-1 16,0-1 1-16,-1-2 1 0,2-1-1 0,-1 0-3 15,-4-5-3-15,3 0 3 0,-1-1-7 16,1-1 15-16,3-2-8 0,2 1 0 16,-2 0 0-16,1 3 1 0,-2 1 1 15,-2 2 2-15,-1 2 1 16,-3 3-1-16,-1 1 0 0,0 4 1 0,-3 0 3 15,0 1 1-15,2 1 3 0,-4-1-2 16,4 2-1-16,0-1-2 0,-4 1-1 16,2 2-1-16,0-2 1 0,1 1-2 15,0 2-1-15,-1-1 2 0,-1 1-1 16,1 1 0-16,-3 1 0 0,3-2 1 0,0 3-1 15,-1-2 0-15,-1 1 0 0,4 0 2 16,-5 0 1-16,1 0-1 0,1 2 1 16,-2-3-2-16,0 1 3 0,0-2-1 15,0 2-2-15,0 1 2 0,2 0-2 16,-2-1-1-16,0 3 6 0,0-1 2 15,0 1-4-15,0 0-3 0,0 0-1 16,0 0 1-16,1 0 0 0,-1 0-1 16,0 0-1-16,0 0 0 0,0 0 1 15,0 0-2-15,0 0-1 0,0 0 4 0,0 0-3 16,0 0-3-16,0 0 5 0,0 0 3 15,0 3-1-15,0 0-2 0,0 1 2 16,-3 1 0-16,1 1-2 0,-2 0 0 16,-1 3 0-16,2 0 0 0,3 2 1 15,-5 2 0-15,4 1 1 0,1-1 1 16,-2-2-1-16,2 3-1 0,0-3 0 15,0-2-2-15,2-2 2 0,4-3-1 16,-3 0 0-16,8-2 3 0,0-2-2 16,1 0 0-16,4-5 1 0,1-5 0 0,-2-1-1 15,2-2-2-15,-3 1 1 0,2-1 0 16,-1-2-1-16,-4 1 0 0,0 0 0 15,-5 1 1-15,-6 1 0 0,0 2-1 16,0 0 1-16,0 4 1 0,-3 1-1 16,-2 2 0-16,-1 3-1 0,0 0 1 0,1 0-1 15,-1 7-3-15,3 1 2 16,-2 2 3-16,1 1-2 0,2 1 2 15,1 0-2-15,1 1 1 0,0-2 0 16,0-3-2-16,4-1 0 0,3-1 2 0,2-4 0 16,3 2-1-16,5-4 1 0,2 0 3 15,4 0 0-15,-3-4-5 0,0-3 3 16,4-2 1-16,-1-4-4 0,3-2 3 15,2 0-2-15,-1-1 2 0,-6 0 0 16,-5 1-3-16,-8 2 3 0,-7 1 2 0,-1 0 0 16,0 1-3-16,-1 2 0 0,-9-1 0 15,-1 2 1-15,2 3-2 16,0 2 1-16,0 3 1 0,-1 0-1 15,1 1-1-15,-2 9-1 0,0 3 4 16,0 2 0-16,2 3 1 0,1 1 0 0,1 0 6 16,2 0-6-16,2-1-3 0,1 0 3 15,2-2-1-15,0-5-2 0,6-1-1 16,4-4 1-16,-1-4 2 0,3-2 0 15,1 0 0-15,2-2 0 0,1-7-2 16,-1-2 1-16,1-2-2 0,-2 2-3 0,-2 0 2 16,-1 1 2-16,0 2-2 0,-5 2 2 15,0-1 0-15,-1 4 1 16,-2-1-2-16,-1 3 1 0,-1 1 0 15,-1 0 0-15,0 0-5 0,0 0 3 0,0 3 4 16,0 5-2-16,0 0 1 0,0 1 0 16,0-1 1-16,2-2-1 0,5-3-2 15,6-1 1-15,4 1 5 0,5-3-1 16,-2 0-5-16,2-3 0 0,-4-3-8 15,-1 1 5-15,-1-2-2 0,-4 3 2 0,-3 2 2 16,-4 2-8-16,-5-2 9 0,0 2 2 16,0 0-2-16,-2 0 2 0,-4 5 5 15,-1 2 5-15,-4 1-2 16,1-2 3-16,4 3-8 0,2-3-2 0,0 2-1 15,3-2-1-15,1 1-1 0,0-2 0 16,0-1-2-16,3 0-11 0,3-2-16 16,7-2-12-16,1 0-10 0,4-4-12 15,2-3-70-15,7-4-52 0,-1-1 173 16</inkml:trace>
  <inkml:trace contextRef="#ctx0" brushRef="#br0" timeOffset="86078.92">9482 8948 291 0,'0'-6'42'15,"-6"2"24"-15,-4 1-20 0,-2 3-24 16,-2 0 11-16,-1 0-1 0,-3 2-6 15,3 7-4-15,-1 2-3 0,6 3-3 16,2 1-8-16,3 0-4 0,2 1-3 16,2-2-1-16,1 3 0 0,0-3 1 15,0 1-1-15,7-1-2 0,3-2-14 0,-1-3-5 16,3-3-7-16,4-6-14 0,1 0 3 15,0 0-28-15,5-8-72 16,-4-4-60-16</inkml:trace>
  <inkml:trace contextRef="#ctx0" brushRef="#br0" timeOffset="86389.93">9538 9028 325 0,'-5'0'30'0,"-1"0"14"15,0 1-12-15,-1 5 4 0,1 1 11 16,3-1-16-16,0 2-19 0,1 2-11 16,2-2 2-16,0 0-3 0,0 0 0 15,5-2 0-15,4-3-5 0,2 0-6 0,8-3-1 16,6 0-10-16,9-4 18 0,1-7-58 15,4-2-41-15,-3-1 58 0,-5-3-120 16,0 0 114-16,-2 1 57 0,-2-1-32 16,-4 2-35-16,-4 1 61 0,-7 3 84 15,-4 3-74-15,-7 3 122 0,-1 3 3 16,0 2-67-16,-7 0-29 0,-4 7-20 15,0 5 7-15,-5 4 2 0,2 2-3 16,-4 4-2-16,-1 4 5 0,2 6-18 16,0 2 10-16,0 3 6 0,3 3-26 0,3 1 2 15,3 1 1-15,2 1-2 0,-2-1-2 16,7 0-5-16,-4-3-15 0,5-2 0 15,0-6-44-15,0-7-23 0,0-11-88 16</inkml:trace>
  <inkml:trace contextRef="#ctx0" brushRef="#br0" timeOffset="88402.05">10440 8969 23 0,'0'-6'40'15,"-2"0"76"-15,-4 0-81 0,2 1 8 0,-3 0-2 16,0-1-9-16,-3-1-4 0,4 3 2 15,-2 0-7-15,-1 1-2 0,0 2-3 16,-4 1-5-16,1 1-5 0,-5 9 0 16,1 3 4-16,-2 4-2 0,1 5-2 15,1 2-3-15,1 2-1 0,5 2 3 16,7-4-6-16,3-2-4 0,7-4 5 0,7-3-2 15,7-3 1-15,4-6-1 0,0-5 0 16,4-1 3-16,1-2-2 0,-1-9-1 16,-1-3 0-16,-5-1 1 15,-6 0-2-15,-3-1 1 0,-6 1 1 0,-3 2 0 16,-4 1 0-16,-1 0 0 0,0 3 1 15,0 1 1-15,-6 2-1 0,0 4 1 16,1 1-2-16,2 1 5 0,2 0-2 16,1 3-8-16,0 9 3 0,0 4 2 15,0 3-2-15,4 7 1 0,4 4 0 0,0 4 1 16,3 6-1-16,-5 0 0 0,0 1 0 15,-1 6 1-15,-5 0-1 0,-5 5 1 16,-6-7 10-16,-4-8-3 0,-1-11 4 16,5-9-13-16,-1-3 5 0,-1-3 3 15,0-2-5-15,-1-3 7 0,-3-3 3 16,6-2-1-16,-3-1-4 0,3 0-3 15,0-5 0-15,-1-4 0 0,2 0-3 16,3-2-1-16,0-1 1 0,6-3-2 16,1 1 1-16,0-4-4 0,9-2-8 0,5-3-11 15,2 0-12-15,7 1-24 0,-1-2 8 16,5-1-42-16,1-1-88 0,-3-1-6 15</inkml:trace>
  <inkml:trace contextRef="#ctx0" brushRef="#br0" timeOffset="88947.08">10721 9013 2 0,'6'-12'187'0,"-5"-2"-165"16,4 4-10-16,-3 4 19 0,2-1-6 0,-2 4 3 16,-2-1 4-16,0 3-8 0,0 1-3 15,0 0-12-15,0 0-8 0,0 0-4 16,0 0 6-16,0 2 5 0,0 4 3 15,0 3-2-15,0-2-1 0,0 2 0 16,0 0-1-16,0 1 0 0,0 2 0 0,0 2 0 16,0 0-3-16,0-1-1 15,0 1-2-15,0-1 3 0,0-1-3 16,0-2 0-16,0-2-1 0,0-4 2 15,0 0-1-15,0-3 1 0,0-1 4 0,0 0 5 16,-2 0 3-16,1 0-12 0,-1-6 1 16,2-3 1-16,0-3-7 0,2 1 1 15,2-3 1-15,6 0 0 0,0 2 1 16,6-1-5-16,-2 2-11 0,0 5 7 15,1 0-1-15,-1 5-1 0,0 1 6 16,0 0 1-16,0 0 1 0,2 0-1 0,-4 0 4 16,0 0 0-16,1 0 0 15,-2 0 0-15,-3 0 1 0,-4 0 2 16,-1-1 4-16,-1-3 0 0,-2 1 9 15,0-2-4-15,-5 0-3 0,-3 0-1 0,-4 3-2 16,0 0 2-16,-5 2-2 0,-2 0 2 16,2 0-1-16,0 4 5 0,1 6-1 15,5-1-3-15,1 3-2 0,0 1 0 16,7-3-4-16,0 0-1 0,3-1-1 15,0 0 0-15,9-3 0 0,4 1 0 0,4-5 1 16,1 1 0-16,7-3-6 0,-1 0-12 16,-1 0-6-16,-3-2-4 15,-1-1-7-15,-5 1-6 0,-1 2-15 16,-3-1-27-16,-6 1-43 0,0-1-12 0</inkml:trace>
  <inkml:trace contextRef="#ctx0" brushRef="#br0" timeOffset="89352.11">11003 9108 8 0,'0'15'6'0,"0"-1"-5"0,4 2 47 15,1 1-30-15,3 4-16 0,-4 2 0 16,4 1 0-16,-2 0-1 0,-2 4 0 0,-1 2-1 15,-2 4 54-15,-1 2 16 0,0 0 18 16,0-5-57-16,-1-6-5 0,-2-6-10 16,-2-2 11-16,-1-6 3 15,1-3-9-15,2-1-7 0,-2-4 2 0,1-2 7 16,-1-1 5-16,-1 0-5 0,1-5-8 15,-1-4-1-15,3-2-2 0,0-7-7 16,0-3 2-16,0-2-5 0,-1-5 2 16,3-1-3-16,-1-1-14 0,2-2 23 15,0-4-7-15,3-2-3 0,7-4 0 0,2-2 0 16,7-3-2-16,-1-2-10 0,2 1-6 15,4 3-3-15,2 5 2 0,2 6 10 16,-2 11 6-16,1 8 1 0,-6 7 0 16,-4 5 0-16,1 3 2 0,-5 0 0 15,-5 6 0-15,-3 6-1 0,-5 4 2 16,0 2 1-16,0 2 1 0,-5 1-1 15,-4 0-1-15,-2 2 3 0,-1-1 0 16,-2 1 0-16,1-3-5 0,4 0 5 16,3-2-3-16,3-5-1 0,0-3-2 0,3-3 2 15,0-3-2-15,0-2-12 0,6-2-12 16,3 0-16-16,0-3-12 0,5-9-38 15,-3-8-89-15,2-5 44 0</inkml:trace>
  <inkml:trace contextRef="#ctx0" brushRef="#br0" timeOffset="90006.14">11445 8608 115 0,'-7'0'256'0,"4"0"-238"0,2 0-6 0,1 0 3 15,0 0-7-15,0 0 9 0,0 0 4 16,0 8-2-16,0 2-7 0,0 6 1 15,0-1-4-15,0 0-5 0,3 1 5 16,-2 0-4-16,1-2 2 0,0 3 1 16,-2-1 2-16,0-2 1 0,0 1-6 15,-2 0 0-15,-3-3 0 0,4 2 0 16,-2-2-4-16,1 0 3 0,2 2-1 15,0-1-4-15,0 1 2 0,0 2-1 16,0 0 2-16,0 3 0 0,2-1-2 0,1 0 0 16,-2-2 1-16,1 2 0 0,-1-3-1 15,-1-1 0-15,0-2 2 0,0-5-1 16,0 0-2-16,0-3 1 0,0-1 1 15,4-1-2-15,-1-2 1 0,1 0 0 16,7 0 4-16,-2-8-5 0,5-4-4 0,5-1-2 16,-4-4 5-16,9-2-8 15,-3-1-3-15,0-3-1 0,0 1-12 16,-1-1 1-16,-2 5 7 0,-6 5 0 15,-3 6 10-15,-4 4 2 0,-4 3-2 0,-1 0-1 16,0 2 4-16,0 7 4 0,0 0 1 16,-3 3-1-16,0 1 2 0,3-3-1 15,0-1-1-15,0 0-2 0,2-5-5 16,4 2 2-16,5-4-1 0,-3-2 5 15,2 0 2-15,0-1 0 0,1-6 0 0,-1 2 1 16,-2-3 0-16,-3 2 3 0,-2 1-3 16,2 0 8-16,-4 2-2 15,4 2-2-15,-2 1-2 0,0 0-3 16,3 0 2-16,-1 5-1 0,-1 3 2 0,3 1 1 15,-3 0 2-15,1 0 3 0,0 3-2 16,-1 0 4-16,-2 0 4 0,-1 1-2 16,-1-2 4-16,0 2 2 0,0 0 1 15,-3 0-4-15,-6 2 2 0,-2-2-1 16,-4 1-4-16,-2-1-4 0,-2 0-2 0,3-2-2 15,6-2-4-15,3-3-1 0,3-2-3 16,4 1-13-16,0-3-29 0,6-2-37 16,8 0-62-16,3-14-182 15</inkml:trace>
  <inkml:trace contextRef="#ctx0" brushRef="#br0" timeOffset="90144.15">12198 9118 301 0,'-14'0'213'0,"3"0"-199"0,4 0-13 15,0 0-1-15,1 0-65 0,0 0-26 16,0-2-140-16</inkml:trace>
  <inkml:trace contextRef="#ctx0" brushRef="#br0" timeOffset="93359.33">5911 8984 13 0,'-3'0'49'0,"3"0"-28"0,-1 0-1 16,1 0-5-16,0 0-9 0,0 0 2 16,0 0 9-16,0 0-4 0,0 0-14 15,0 0 7-15,0 0 4 0,0 0 9 0,0 0 4 16,0 0-1-16,0-2-15 0,0 2 10 15,0-2 8-15,0 0 1 0,0 1-4 16,-2-1-3-16,1 2-5 0,1-1 0 16,0 1-5-16,0 0 1 0,0-1-1 15,0 1-2-15,0 0 0 0,0 0-5 16,-2 0 3-16,2 0 0 0,0 0-2 15,0 0-4-15,0 0 1 0,0 2 6 16,2 5 6-16,1 3-3 0,0 0-1 16,0 4 2-16,0 0-4 0,2 4-3 15,1 5-1-15,0 1 6 0,0 3 28 0,5 1-31 16,-1 0-6-16,0 1 5 0,1 2-4 15,2-2 1-15,1 0-1 0,1-1 1 16,1-1-5-16,1-2-14 0,1-2-19 16,2-5-34-16,-3-6-116 0</inkml:trace>
  <inkml:trace contextRef="#ctx0" brushRef="#br0" timeOffset="104950">2660 10534 72 0,'2'0'120'0,"-2"0"-65"0,0 0-5 15,0 0-12-15,0 0-12 0,0 0-8 16,0 0-9-16,0 0-3 0,0 0-2 16,0 4 2-16,0 1 0 15,0 0-1-15,0 0-5 0,0-2 5 0,0 2 1 16,0 0-2-16,0 1 2 0,-2 3 1 15,1-1 3-15,1 0 4 0,0 2-2 16,0-1-2-16,0 2 1 0,0 0-1 16,0 2-3-16,0-2-5 0,0 1 5 15,0-1 0-15,0 2-2 0,0-1 2 0,0-1-2 16,0 2 1-16,0 3-4 0,0 6 2 15,-3 3 26-15,-3-1-5 0,2-5-20 16,4-4-4-16,0 1 1 0,0 1 0 16,0 2-2-16,0-1 1 0,0-2 2 15,0 1-2-15,2-2-1 0,-2 4 1 16,0 1 0-16,2-2 0 0,-1 0 0 15,2-1-1-15,-1 0 0 0,1 0 2 16,0-2-2-16,-3-2-1 0,3 3 3 16,-3-1-2-16,2-1 1 0,-1 2 0 0,-1-1-1 15,0-2 2-15,0 3-2 0,0-1 1 16,0 1 0-16,0 0 0 0,0-3-1 15,0 2 0-15,0-3 2 0,0-1-2 16,0 2-1-16,0 0 2 0,0 2-1 16,0-1 1-16,0-3-2 0,0 1 1 15,0-3 1-15,0 0-3 0,0 2 4 16,0 2-2-16,0-2-1 0,-3 0 2 15,3-1-3-15,0-2 2 0,0 2 0 16,0 4 0-16,0 0 1 0,0 2-1 16,0 1 0-16,0 0 1 0,0-1-1 0,0-3 0 15,0-3-2-15,0 0 2 0,0-1 1 16,0 2-1-16,0 0 1 0,2-1-3 15,-1 1 4-15,-1 0-2 0,0-1-2 16,2-1 3-16,1 2-2 0,-2 5 3 16,-1 7-3-16,0 0 6 0,0-5 2 15,-1-6-6-15,1-5-1 0,0 0 0 16,0 2 0-16,1-1-1 0,1-1 1 15,-2-1 0-15,1-2 1 0,-1 3-1 16,0 1 0-16,0 2 1 0,0 1-1 0,0-1 1 16,0-1 0-16,0 0 0 0,0 0-2 15,-1-2 1-15,1 5 1 0,0 10 0 16,-2 4-2-16,-1 1 32 0,0-4-20 15,3-9-7-15,0-4-5 0,0 2 0 16,0 2 2-16,2 1 1 0,1 5-2 0,-3 9 0 16,0 1 2-16,-2 1 5 15,-1-10-6-15,3-7 0 0,0-2-2 16,0 1 1-16,3 2 0 0,0 3 0 15,-3 5 1-15,0 3 2 0,0-2 6 0,0-6-9 16,0-5 4-16,5-3-5 0,-3 3-1 16,-2 1 4-16,1 3 1 0,-1 7-3 15,0 5-1-15,0-2 3 0,-1-3 0 16,-1-6-2-16,2-6-1 0,0 3 1 15,0-4 3-15,0 0-3 0,0 6-1 0,0 4 1 16,-2 1 2-16,-1 1-1 0,3-8-2 16,0-5 1-16,0 0 0 15,0-1 1-15,0 2-2 0,0 2 2 16,0 0 1-16,0 8-2 0,0 6-1 0,-1 1 2 15,-4-1-1-15,2-7 0 0,3-5-1 16,0 1 1-16,0 3 1 0,0 5-1 16,-2 4-2-16,-2 0 4 0,-1-5 1 15,2-6-3-15,3-8-2 0,0 0 2 16,0 1 2-16,-3-2-2 0,3 2-1 0,-2-2 2 15,1-2 1-15,1 3-3 0,-2-4 0 16,2 0 1-16,0 3 2 0,0-3-3 16,0 1 0-16,0 10 1 15,-4 5 2-15,-3 2-2 0,3 0 0 16,1-10 1-16,3-4 0 0,0 0-2 0,0-2 0 15,0 3 2-15,0-2 0 0,-2-1-1 16,2 0-1-16,0 0 1 0,-3-2 3 16,2 1-3-16,-1 0-3 0,0-3 4 15,1 1 1-15,1-1-2 0,0-2-2 16,0 0 2-16,0 1 2 0,0-2-4 0,0 0 1 15,0 0 1-15,0 0 3 0,0 1-3 16,0 0-2-16,0-1 4 0,0 0-1 16,0 0-1-16,0 0-1 15,0 0 3-15,0 0-1 0,0 0 1 0,0 0-2 16,-2 0 1-16,1 0 3 0,1 1-5 15,-3 0-5-15,0-1-1 0,1 0-12 16,2 0-16-16,0 0-29 0,-2-1-43 16,-1-5-156-16,2-1-3 0</inkml:trace>
  <inkml:trace contextRef="#ctx0" brushRef="#br0" timeOffset="107722.16">2681 13429 104 0,'0'0'109'0,"0"0"-80"0,0 0 10 15,0-1-4-15,0 1-2 0,0 0-8 16,0-1-10-16,0 1-5 0,0 0-5 15,0 0 1-15,0 0 0 0,0-1 7 16,0 1 0-16,0 0-8 0,0 0 1 0,0 0 1 16,0 0-5-16,1 0-1 0,1 0 3 15,1 0 2-15,1 0 2 0,1 0-7 16,0 0 2-16,1 0-1 0,3 0 1 15,0-3-1-15,1 0 2 0,1 1 3 16,0 1-4-16,-2 1 0 0,3-1 0 0,1 0-2 16,-1 1-1-16,2 0 0 15,3 0 1-15,2 0 3 0,1 0-1 16,1 0 1-16,0 0-3 0,-1 0 1 15,3 0-2-15,-3 0 0 0,5-1 1 0,-2 0-1 16,2 1 0-16,3 0 1 0,0 0 0 16,0-2 0-16,1 2-2 0,2-2 1 15,3 0 2-15,5-2-3 0,0-1 1 16,0 0 1-16,2 1-1 0,-2 0 1 15,3 1-2-15,-3-1 0 0,0 1 3 0,-1 1-2 16,1-2 0-16,0 2-1 0,0-3 2 16,1 0-2-16,0 1 0 15,2-2 2-15,-3 0-1 0,0 1-1 16,1-1 2-16,-1 1-2 0,-1 1 1 0,4 0 1 15,0-1-1-15,2 1 0 0,1-1-1 16,-4-2 2-16,1 3-1 0,0-3 0 16,-2 1-1-16,2 1 1 0,2 0 1 15,-4 2-1-15,3 2 0 0,-4 1-1 16,0 0 1-16,0 0 0 0,-2 0 0 15,3 0 0-15,2 0 0 0,-2 1 0 16,2 0 1-16,2 1-1 0,-4-2-1 0,2 2 1 16,0-1 0-16,-4-1 2 15,4 0-3-15,-1 0 0 0,-1 0 2 16,0 2-1-16,-1-2-1 0,3 0 1 0,0 0 1 15,1 0 0-15,1 0-2 0,-3 0 1 16,1 0 1-16,-3 0-1 0,0 0-2 16,-2 0 3-16,-1 0-1 0,2 0 1 15,1-1-3-15,0-1 2 0,4 0 0 16,-1 0 1-16,2 0-2 0,4-1 2 0,0 1-2 15,0-1 1-15,1-1 1 0,-4 1-3 16,2-1 4-16,-4 2-3 0,2 0 1 16,0 0-1-16,0-1 3 15,-3-1-2-15,1 3-1 0,-1-2 1 0,0 1 0 16,3 2 0-16,-3-2 0 0,0 2-1 15,3 0 3-15,-6 0-3 0,2 0 0 16,1 0 1-16,-1 0 1 0,-3 0-1 16,0-1-1-16,0 1 0 0,1-3 0 15,1 1 0-15,2 0-1 0,-1-1 2 0,2 1 2 16,0 1-2-16,1 0-2 0,2 0 4 15,1-1-4-15,-1 1 4 0,1-1-4 16,-2 0 2-16,3 1 0 0,0-1 2 16,0-1-2-16,2 0-2 0,-5-1 4 15,1-1-2-15,-1 3 0 0,-3-1-2 16,0 3 4-16,-2 0-2 0,0-1 0 15,2 1-2-15,-3 0 4 0,0 0-2 16,-1 0 0-16,0 0 0 0,-1 0 0 16,5 0 0-16,-2 0 0 0,2 0-2 0,0 0 4 15,1-1-2-15,-3 1 0 0,4 0 0 16,-5 0 0-16,1 0 0 0,-1 0 0 15,-2 0-2-15,-3 0 4 0,2 0-1 16,-4 3-2-16,1 0 1 0,2 1 0 16,1 0 1-16,-3-1-2 0,1-1 1 15,0-1 1-15,0 1 0 0,0 0-3 16,3 0 2-16,-1-1 2 0,0 0-2 15,-4 0-1-15,4 2 1 0,-2-3 1 16,-2 1 0-16,1 0-2 0,-3-1 1 0,-1 1 1 16,2-1 1-16,-6 0-2 0,1 0 0 15,-3 2-1-15,-1-2 1 0,-2 1 1 16,2-1-1-16,-3 2 0 0,1 0 0 15,0-1-1-15,0 1 1 0,2 0 1 16,-2-2 0-16,2 1-1 0,1-1-1 16,2 0 2-16,-5 0 1 0,2 0-3 15,-4 0 1-15,1 0 1 0,-5 0-1 16,-2 0 0-16,-1 0 0 0,0 0 3 15,-2 0 0-15,-1 0-1 0,0 0 0 16,-5 0-4-16,-2 2 2 0,-1-2 2 0,0 0-2 16,0 0-2-16,0 0 4 0,0 0 1 15,0 0 3-15,0 0 4 0,0 0 2 16,0 0-3-16,0 0-3 0,0 0-1 15,0 0 3-15,0 0-2 0,-1 0-1 16,1 0-1-16,0 0-2 0,0 0-3 0,0 0 0 16,0 0 2-16,0 0-1 15,0-1-2-15,0-1 0 0,0 2 1 16,1-2 1-16,1 1-1 0,2 1-1 15,1-1 2-15,-2 1 0 0,2 0-3 0,-2 0 2 16,0-1 1-16,0 1-4 0,-1 0-1 16,-1 0 2-16,-1 0 3 0,0 0 0 15,0 0 1-15,2 0-2 0,-2 0 0 16,4 0 1-16,-2 0 0 0,3-2 2 15,-2 2-4-15,1 0 3 0,-1-2 0 0,1 2-2 16,-4 0 0-16,0 0-1 0,0 0-5 16,0 0 3-16,0 0 4 15,0 0-2-15,0 0-8 0,0 0-10 16,0 0-11-16,-2 2-5 0,-3-1-34 0,2-1-104 15,0 0-64-15</inkml:trace>
  <inkml:trace contextRef="#ctx0" brushRef="#br0" timeOffset="108866.22">9921 13104 7 0,'0'0'33'16,"0"0"57"-16,0 0-63 0,0 0 14 16,0 0 5-16,-2 0 3 0,2 0-19 15,-1 0-3-15,-1 0 4 0,2 0-5 16,-2 0-4-16,1 0 1 0,1 0-2 15,-5 0-1-15,5 0-2 0,0 0-4 0,0 0-1 16,0 0-5-16,-3 0 3 0,2 0-5 16,-1 0-1-16,0 0-2 15,-1 0-2-15,2 0 2 0,-2 4-3 16,1 1 1-16,1-4 0 0,1 2-1 15,0 0 0-15,0 1-1 0,3 1 1 0,6-1 0 16,5 2 1-16,1-3-1 0,7 4 1 16,-3-5 0-16,2 3-3 0,3-1 3 15,-3-1 0-15,0 0-1 0,2 1-1 16,-6 0 1-16,-2-2 2 0,1 1-2 15,-7-2-1-15,-3 1 1 0,1-1 2 0,-6 0-2 16,-1 0-1-16,0 0 5 0,0 1 7 16,-6 1-4-16,-2 1-6 15,-1 2 2-15,1 0 2 0,0 2 1 16,-2 1-4-16,0 3 0 0,-2 1-2 0,-4 2 1 15,-1 3-2-15,3-1 1 0,2 0 2 16,0 0-2-16,5-1 0 0,1 1-7 16,3-3-13-16,0 3-18 0,3-4-25 15,0-3-51-15,0-3-191 0</inkml:trace>
  <inkml:trace contextRef="#ctx0" brushRef="#br0" timeOffset="110050.29">10150 13990 11 0,'0'1'5'0,"0"-1"171"0,0 0-107 16,0 0-46-16,0 0 13 0,0 0-18 15,0 0-1-15,0 0 5 0,0 0 2 16,0 0-3-16,0 0-1 0,0 0-7 0,0 0-2 15,0 0 1-15,0 0-3 0,0 0 0 16,-3 0 2-16,3 0-3 0,-2 0-4 16,1 0 5-16,-2-3-4 0,1-1 0 15,2 1-1-15,-1-1-2 0,-2-3 4 16,-1 0-1-16,3-1-1 0,1-1 1 0,-2-2 3 15,2 0-6-15,0-5-1 0,0 2 1 16,-1-3-1-16,1-4 1 16,0 2-3-16,0-2 2 0,-2-3-1 15,1 2 0-15,-1-2-3 0,1 4 1 0,1 2 1 16,0 2 1-16,0 1-1 0,0 5 0 15,0 0 3-15,0 0-4 0,1 3 0 16,4 0 4-16,-2 1-2 0,5 2-3 16,-4 0 1-16,4 0 0 0,1 1 2 15,-2 0 0-15,5 1-3 0,-3 2 2 16,1-1 1-16,2 1-2 0,-3 0 1 0,4 3-6 15,-4 6 1-15,-1 0 0 0,1 3-2 16,0-3-3-16,-1 2 1 16,-2-1-5-16,2 0-9 0,-2 0 5 15,-1 0-4-15,4-1-12 0,-3-2-12 0,1 0-5 16,-1-1-37-16,0-3-36 0</inkml:trace>
  <inkml:trace contextRef="#ctx0" brushRef="#br0" timeOffset="110544.32">10035 13786 0 0,'0'2'11'0,"0"0"-9"0,0-2 2 16,0 0 135-16,0 0-86 15,0 0-26-15,0 0 15 0,0 0 10 0,0 0-10 16,5 0-7-16,3 0-10 0,3 0-7 16,3 0-3-16,1 0 1 0,5 0-8 15,5-2-5-15,1 1 2 0,2 0-1 16,0 1-3-16,-3 0-2 0,-2 0-5 15,-1 1-34-15,1 2-12 0,-3-1-23 0,2-2-55 16</inkml:trace>
  <inkml:trace contextRef="#ctx0" brushRef="#br0" timeOffset="116739.67">1679 10902 37 0,'0'0'80'0,"0"0"-57"15,0 0-6-15,0 1 18 0,0 0-14 16,0-1 2-16,0 0-3 0,0 0-6 16,0 0-5-16,0 0 0 0,0 0 6 15,0 0-4-15,0 0 3 0,0 0-1 16,0 0 4-16,0 0-1 0,0 0-2 15,0 0-5-15,0 1 1 0,0-1-3 16,0 0 5-16,0 0-1 0,0 0-1 16,0 0 3-16,0 0-5 0,0 0-2 0,0 0 3 15,0 0 3-15,0 0-7 0,0-1 1 16,2-4-5-16,1-7-1 0,3-2 0 15,3-3 4-15,-1-2 0 0,3-1 2 16,0-6 5-16,-1 0 1 0,1-3-5 16,2-1 5-16,-2 0-4 0,1 1-7 15,0 3 4-15,-1 5-1 0,-1 4-2 16,-3 4 3-16,0 6-1 0,-3 1 2 15,-2 2-2-15,1 2-1 0,-2 0-2 16,1 1 1-16,1 1-2 0,-1 0-2 0,4 0 1 16,0 1 3-16,0 4-2 0,0 0 1 15,5 4-1-15,-1 2 2 0,-3 0-3 16,4 2 2-16,-2 2-2 0,1 0 3 15,-1 1 0-15,-1 0-3 0,-2 2 2 16,2 0 0-16,-4 0 1 0,3 0-2 0,-3-1 0 16,2 1 2-16,-1-1-1 0,0-2-2 15,-1-2 1-15,1-1 1 16,1-4-1-16,-1 2-1 0,0-4-2 15,1-3-3-15,-2 0-6 0,1-1-8 0,-3-2-4 16,1 2-3-16,0-2-10 0,-3 0-10 16,1 0-21-16,-1 0-44 0,0-5-53 15,0 2 68-15</inkml:trace>
  <inkml:trace contextRef="#ctx0" brushRef="#br0" timeOffset="117108.69">1750 10793 34 0,'0'1'-20'0,"0"-1"257"16,2 0-202-16,4 0-20 0,2 0 40 15,4 0-18-15,5-5-7 0,2-1-11 16,6-2-4-16,3 0-4 0,3 0-1 0,1 0-7 15,2 0-4-15,-1 2 0 0,-1 0-27 16,-2 1-31-16,-4-3-54 0,-4 0-130 16</inkml:trace>
  <inkml:trace contextRef="#ctx0" brushRef="#br0" timeOffset="118039.75">2474 10700 2 0,'2'1'130'16,"-2"-1"-82"-16,0 0-6 0,0 2 3 15,0-2-1-15,0 0-8 0,0 0-4 16,0 0-4-16,0 0-3 0,0 0-4 15,1 0-4-15,1-4-5 0,1-3-7 0,2-2 1 16,2 0 1-16,3-1 0 0,1-2-2 16,1-1 0-16,2-1-3 0,2-2-3 15,-1 1 5-15,1 2-4 16,-3 0 0-16,1 3 1 0,-1 5 1 0,-4-1-1 15,2 3-2-15,-2 3 2 0,-1 0 3 16,0 0-1-16,-2 6-4 0,0 3 6 16,2 3 2-16,0 0-5 0,-1 4 0 15,4-4 0-15,2 1 4 0,-1 0-5 16,-1-2 0-16,1 0 0 0,1-2-1 0,-2-2 0 15,1-1-4-15,4-1-18 0,-3-4-27 16,1-1-42-16,0 0-121 0</inkml:trace>
  <inkml:trace contextRef="#ctx0" brushRef="#br0" timeOffset="189635.84">3436 13411 2 0,'0'0'7'15,"0"0"-5"-15,0 0 25 0,-2 0-5 16,2 0-20-16,0 0-2 0,0 0 41 15,0 0 24-15,0 0-45 0,0 0 3 16,0 0 6-16,0-1-2 0,0 0-12 16,0 1 0-16,0 0 0 0,0 0 1 15,0 0-3-15,0-1 1 0,0 1-1 16,-2 0 0-16,2 0 2 0,-1-1-3 15,1 1-4-15,0-1 0 0,-2 1-2 16,2 0 2-16,0-1-6 0,0 1 0 16,0 0 0-16,0 0 1 0,0 0 1 0,0 0-2 15,0 0 1-15,0 0-1 0,0 0 2 16,0 0-3-16,0 0 3 0,0 0-1 15,0-2 0-15,0 2-3 0,0-2 0 16,0 0 3-16,0 2-1 0,0 0-1 16,0-2-1-16,0 2 2 0,0-3-3 0,0 1 2 15,0 1 0-15,0-1 2 16,-3 0 0-16,3 2 2 0,-1-2-3 15,-1 1 3-15,2 1 2 0,-3-2-2 16,0 2-1-16,1 0 0 0,-2-2-4 0,1 2 2 16,0 0-3-16,-1 0 1 0,0 0 1 15,-1 5-2-15,0-1 0 0,1 2 1 16,-1-1 0-16,2 0-1 0,2-1 0 15,1 2 3-15,0-3-3 0,0 2-2 16,0-1 1-16,0 0 1 0,0 0 1 0,4-3-2 16,1 0 1-16,3-1 1 0,-2 0 1 15,0 0-1-15,3 0 0 16,-2-8 2-16,-1 2-2 0,1-2 1 15,-3-1 0-15,-3 2 1 0,1-2 0 0,-2 1-2 16,0 3 3-16,0 0 3 0,-3 0-1 16,-4 3-4-16,1-1 1 0,-2 3-1 15,1 0-3-15,-1 0 0 0,0 5-3 16,3 5-18-16,2 0-27 0,-1-1-42 15,2-2-143-15</inkml:trace>
  <inkml:trace contextRef="#ctx0" brushRef="#br0" timeOffset="191188.93">3107 13762 11 0,'0'2'4'0,"0"0"3"15,-3 0-2-15,0-2 86 16,0 0-52-16,-1 1-4 0,3-1 13 15,-2 1-14-15,1-1-5 0,1 0 3 16,-2 0-6-16,1 0-5 0,-1 0 2 0,1 0-2 16,1 1-3-16,-1-1 0 0,2 0-3 15,0 0 1-15,0 0 2 0,0 0-6 16,0 0 2-16,0 0-3 0,0-1-1 15,0-4-9-15,5-1-1 0,3 0 5 16,-2-2 2-16,2 1-1 0,-1 2 3 0,1-2 1 16,0 1-2-16,1 2-3 15,-3 0 1-15,1 1-2 0,-1 2-2 16,0 1-2-16,-1 0 0 0,1 0 2 15,-3 2-3-15,-1 6 0 0,1 0 3 0,-3 2-1 16,0 2 2-16,0 2-3 0,0-1 1 16,0 3 1-16,0-1-1 0,-5-1-1 15,-1 0 0-15,-2-1 2 0,2-1-1 16,-2-1-2-16,0-2 2 0,-1-2 0 15,3 0 0-15,0-2-2 0,1-3 0 0,2 1 2 16,0-3-2-16,0 0-2 0,3 0-1 16,0 0 1-16,0 0-3 15,0-4-3-15,0 2-2 0,0 0 3 16,3 0 2-16,0 0-1 0,3 2 4 0,0 0 3 15,-1 0-2-15,3 0 0 0,-1 0 2 16,1 4 2-16,3-1-1 0,-2-1-1 16,-1 2 2-16,1-1 0 0,-2-1-3 15,-1 0 0-15,5-2 1 0,-4 0 0 16,3 0-1-16,4 0-27 0,-2 0-11 15,5 0 18-15,2-5-28 0,-2-3-38 0,3 1 1 16,-5-1-39-16,4 0 0 0</inkml:trace>
  <inkml:trace contextRef="#ctx0" brushRef="#br0" timeOffset="191547.95">3454 13816 13 0,'3'-6'10'0,"2"2"13"0,-5-2 124 16,0-1-103-16,0 2 16 0,0 1-10 16,0-2-10-16,0 2-3 0,-3 0-9 15,0 0-7-15,-3 2 3 0,-1 0-2 16,0-1-6-16,0 2-2 0,1 1-5 0,0 0 2 15,-2 0-3-15,0 0-4 0,2 1-2 16,0 4 2-16,0 0-1 0,0 0-3 16,3 3 0-16,1 0 0 0,0 1 0 15,2 1 0-15,0-2-2 0,2 2 2 16,4-2 1-16,3-1-2 0,2 0-1 15,5-2 2-15,-1-3 2 0,4 0-3 16,1-2 1-16,2 0 1 0,1-6 1 16,-3-4 0-16,-4 1-4 0,-1-1 6 15,-1-3-3-15,-3 3 0 0,-3-2 1 0,-5 2-1 16,-3 1 7-16,0-1 1 0,0 0 0 15,-3 2 0-15,-7 2 5 0,-5-1-11 16,1 2-3-16,-1 2 1 0,-3 1-1 16,1 2-1-16,5 0-2 0,-2 0-11 15,6 7-6-15,2 4-8 0,0 3-15 16,1 2-34-16,2-1-71 0,-1-3-170 15</inkml:trace>
  <inkml:trace contextRef="#ctx0" brushRef="#br0" timeOffset="194261.11">9004 13186 9 0,'0'0'10'0,"0"0"-6"0,0 0-1 16,0 0 8-16,0 0 67 0,-1 0-49 0,-1 0-19 15,1 0 18-15,-1 0-10 0,-1 0 4 16,2 0-1-16,-3 0-9 0,1 0 1 15,2 0-3-15,-1 0 2 0,1 1 5 16,-1 1-4-16,-1-2 0 0,3 2-2 16,-2-2-4-16,1 0-2 0,-1 0-2 15,2 1-1-15,-1-1 2 0,1 0 0 16,0 0 1-16,-2 0 5 0,1 2-2 15,1-1 1-15,-2 0-9 0,1 1 5 16,1 0-1-16,-3 0-1 0,1 3-3 0,0 0 5 16,1 0-2-16,-1-1-2 0,2-1 0 15,0-1 0-15,0 0 0 0,0-1 0 16,0 0-1-16,2-1 0 0,1 0 3 15,2 0-1-15,1 0 0 0,0 0 1 16,2-3 0-16,-4 0-2 0,4-2-1 0,-2 1 1 16,1 0 0-16,-3 0-1 15,-1 1-2-15,2-1 5 0,-5 0 0 16,2 1-2-16,-1-1 1 0,-1 0 4 15,0 0-2-15,0 0 2 0,-1 2 1 0,-3 0 1 16,0-1-2-16,-2 2 1 0,2 1-5 16,0 0 2-16,-1 0-3 0,-1 0-1 15,0 6-1-15,0-1 1 0,2 3 1 16,0-1-4-16,-1-1 2 0,4 4 0 15,-2-3 1-15,3 1 0 0,0-1-5 0,0 0-4 16,1-2-2-16,4 0 3 0,1-2-5 16,5-3 4-16,-5 0-2 15,3 0 5-15,1 0 1 0,-4-6 3 16,0-1 5-16,-1-1-2 0,-2 0 0 0,-2-1 5 15,-1 3 8-15,0-2-8 0,0 2 2 16,0 2-1-16,-4 0-5 0,-1 0-1 16,2 4-3-16,-2 0 1 0,1 0-19 15,-1 1-28-15,-1 4-117 0</inkml:trace>
  <inkml:trace contextRef="#ctx0" brushRef="#br0" timeOffset="195295.17">8615 13596 27 0,'0'2'1'0,"0"-2"7"15,0 1 1-15,0 0 147 0,-1-1-125 16,-1 0 1-16,2 0 5 0,-1 0-8 0,-1 0-3 16,2 0-4-16,-2-4 1 15,2 2 1-15,0-1-7 0,0 0-6 16,0-2-2-16,2 0-2 0,3 2 3 15,1-2 0-15,-3 1 0 0,3 3-3 16,2-1 0-16,-7 1-1 0,4 1-3 0,1 0 0 16,1 0-3-16,-1 0 3 0,2 3-3 15,-2 2 0-15,-2 1 0 0,-1 2 2 16,1 3-1-16,-1 1 0 0,0 3-1 15,-2-2 4-15,-1 0-2 0,0 1-2 16,0-3 1-16,0 0 1 0,-6 0 0 0,-2 0 0 16,-2 0 0-16,-3-2 2 15,-1 1 4-15,2-2-6 0,-2-1 3 16,4-2 1-16,3-3-5 0,1 0 0 15,1-2 2-15,2 0 0 0,-2 0 0 0,2 0-3 16,3-2 2-16,0-2-2 0,0-3-2 16,0 2-1-16,3 0 1 0,2 2 1 15,1 0-1-15,0 2-3 0,0 1 5 16,4 0 0-16,-3 0-1 0,4 0-1 15,0 1 2-15,-5 4 0 0,5-3 0 0,-1 3-1 16,0-2 0-16,1 0-3 0,-1-3-11 16,0 0 1-16,1 0-10 15,2 0 1-15,-1-3-9 0,2-1-19 16,-2-2-47-16,1-1-3 0,1 0-13 0</inkml:trace>
  <inkml:trace contextRef="#ctx0" brushRef="#br0" timeOffset="195636.18">8877 13660 22 0,'3'-3'12'0,"-1"0"-7"16,-2-3 164-16,0 0-137 0,0 0 10 0,0 0 3 15,0 1-9-15,-5-1-10 0,2 1-6 16,-2 2 2-16,1-1 0 0,-1 2-4 16,1 2 2-16,-3 0-6 15,1 0-2-15,0 0-4 0,0 4-1 0,-2 1-3 16,2 3 2-16,0 1-2 0,1 2 1 15,2 0-3-15,0-1 0 0,1 2-1 16,2-1-1-16,0 2-1 0,2-2-1 16,2 1 2-16,6-4-1 0,-1 2-4 15,2-4 1-15,4-1-1 0,-1-2 4 0,-1-3 2 16,2 0-3-16,-2 0 3 0,-3-2 1 15,1-5-3-15,-3 0 2 0,0-1 1 16,-2 0 1-16,-3-1-1 0,-1 1-2 16,-2 1 6-16,0 0 3 0,0 0-5 15,-5 0 0-15,-3-1-1 0,1 2 0 16,-1-1-4-16,-2-1 0 0,6 2-2 15,2 4-3-15,-1 0-7 0,3 2-10 16,0 2-39-16,0 5-10 0,0 1-113 16</inkml:trace>
  <inkml:trace contextRef="#ctx0" brushRef="#br0" timeOffset="196445.23">9062 13594 2 0,'0'0'5'0,"0"0"-3"15,0 0 3-15,0 0-4 0,1-1 3 16,1 1-1-16,-1-2 34 0,1-1 15 15,-1 2-38-15,-1-2 7 0,0 1 8 16,2 0-1-16,-2-1-2 0,0 2-1 0,0 1 8 16,0 0 0-16,0 0-12 15,0 0-8-15,0-1-7 0,0 1 5 16,0 0 0-16,0 0 0 0,0 0-3 15,0 0-4-15,0 0 1 0,0 0 3 0,0 0 3 16,0 0-2-16,0 0 2 0,0 0 4 16,0 0-5-16,0 0-1 0,0 0-1 15,0 0-3-15,0 0-1 0,0 0-5 16,0 0 2-16,0 0-1 0,0 0 3 15,0 0-2-15,0 0 0 0,0 0 1 16,0 0 2-16,0 0 4 0,0 0-1 0,0 0-1 16,0 0-6-16,0 0 0 15,0 0 1-15,0 0-3 0,0 0 1 16,2 4 3-16,1 3 3 0,-3 2 1 0,0 3-4 15,0 3 2-15,0 1-2 0,3-1 2 16,-2 1-2-16,-1 1-1 0,0-1-1 16,0 2 3-16,-1-2-1 0,-1-1 12 15,1-4-7-15,-1-2-6 0,2-3 2 16,0-1-3-16,0-2 1 0,0-1 0 15,0-2-1-15,0 0 0 0,2 0 2 0,2-1 3 16,4-6-3-16,0 0-2 16,1-1-2-16,0 1 2 0,-2 4-2 15,0-2-6-15,1 3 3 0,-3 2-3 16,-1 0 0-16,1 0-2 0,-2 0 2 0,3 3-2 15,1 2 0-15,-1 0 3 0,0-1-6 16,6-2 6-16,-1-2-14 0,2 0-7 16,1 0 8-16,-2 0-15 0,-1-1-26 15,0-3-8-15,-4-1-4 0</inkml:trace>
  <inkml:trace contextRef="#ctx0" brushRef="#br0" timeOffset="196929.26">9136 13680 10 0,'0'0'14'0,"0"0"-3"15,2 0 192-15,-1-4-157 0,7-4 3 16,-2-1 2-16,7-2-20 0,-1-4-3 16,5-1-9-16,-1 0-5 0,4-1-7 0,-2 3-5 15,-1 2-1-15,0 0-7 0,-1 1-22 16,-4 4-34-16,-2 1-94 0</inkml:trace>
  <inkml:trace contextRef="#ctx0" brushRef="#br0" timeOffset="-204386.86">3701 12479 27 0,'-3'0'80'0,"-2"0"-24"16,0-1-14-16,4-2 0 0,-4 1-15 16,2-2-1-16,0 2-5 0,1-2-1 0,1 0-1 15,1 0 0-15,0-3-6 0,0-3-3 16,9-4-7-16,8-8 5 0,9-8 2 15,13-11-4-15,9-14-1 0,14-12-2 16,10-7 0-16,5-7 4 0,2-3 1 16,3 2 2-16,-1 1-4 0,-7 4-4 15,-1 7-1-15,-5 6 1 0,-9 9 0 16,-1 9-2-16,-12 8-1 0,-7 9 1 15,-5 4 0-15,-9 7-9 0,-3 7 0 16,-12 3-6-16,-3 6-5 0,-6 2-13 0,-1 0-19 16,-3 12 22-16,-5 4-44 0,-4-1-72 15</inkml:trace>
  <inkml:trace contextRef="#ctx0" brushRef="#br0" timeOffset="-203946.83">4146 12667 9 0,'-5'11'5'0,"3"-2"3"16,2-7-6-16,0 0 2 0,0 0 1 15,0 1 48-15,-1-1-19 0,-4 1-9 16,5-1 1-16,-3-1 4 0,0-1 1 0,3 1 1 15,0 0-11-15,0-1-5 0,0 0-4 16,0 0-5-16,0 0 6 0,0 0 1 16,0 0 2-16,5-7-2 0,4-5-3 15,8-10-8-15,9-11 0 0,10-10 0 16,9-15-1-16,11-7 1 0,12-10-4 15,11-11 2-15,9-10 2 0,9-4 5 16,3-4-7-16,3 7 0 0,-6 7 4 0,-7 10-3 16,-8 10-1-16,-12 12-1 15,-9 10 0-15,-15 11 2 0,-9 8-3 16,-12 11-3-16,-11 9-15 0,-11 7-7 0,-3 2-18 15,-6 9 6-15,-9 5-5 0,-3 4-50 16,0 4-44-16</inkml:trace>
  <inkml:trace contextRef="#ctx0" brushRef="#br0" timeOffset="-203450.81">4626 12927 26 0,'0'7'10'16,"0"-2"13"-16,0-1 14 0,0-2-16 15,0 0 15-15,-1-2-4 0,-1 2-4 16,-1-2-5-16,-2 2-11 0,2-1 2 16,3 0 10-16,-1-1-1 0,1 0-9 15,0 0-3-15,0 0 1 0,0 0-3 16,0 0-3-16,0 0-4 0,0 0-2 15,0 0 0-15,0 0-2 0,0 0 1 16,0 0 1-16,0 0 3 0,0 0-3 16,0 0 0-16,0 0-2 0,0 0-2 0,7-9 7 15,6-2-2-15,4-8 1 0,6-4-2 16,7-8 0-16,7-9-2 0,8-9 4 15,8-11-1-15,9-10 7 0,7-7 8 16,9-3-2-16,4 0 6 0,3-4-2 16,2 2-8-16,-2 0 2 0,-6 4-8 15,-6 7 1-15,-12 8-3 0,-5 11 4 16,-11 6-5-16,-10 10-1 0,-5 6 0 15,-10 6-7-15,-8 8 5 0,-4 4-7 16,-3 6-6-16,-4 2 10 0,1 4-6 0,2-2-28 16,3-1-41-16,-1 1-14 0,-2-2-56 15</inkml:trace>
  <inkml:trace contextRef="#ctx0" brushRef="#br0" timeOffset="-202960.78">5316 12905 22 0,'-5'9'16'0,"4"1"-9"16,1-4-11-16,0 1 4 0,0-5 1 15,0-2 3-15,0 1 20 0,0-1 18 0,0 0-9 16,0 0 0-16,0 1 6 0,-2-1 4 16,1 2 0-16,-2 0-27 0,0 0-3 15,0 2 1-15,-1-2 3 0,3 0 0 16,1-1-6-16,0-1-5 0,0 0-5 15,8-7 3-15,10-12 5 0,9-11 0 16,11-9-4-16,9-15-3 0,10-9 3 16,4-8 6-16,7-9 2 0,2 0-7 15,6-3-1-15,3-3 4 0,3-4-5 16,3 0-2-16,-4 1-1 0,-2 11 1 0,-11 10 0 15,-9 11-1-15,-11 13 0 0,-14 10 0 16,-8 8-1-16,-7 10 0 0,-13 5-1 16,-3 5-5-16,-3 4 0 0,-1 2-7 15,-4 0-12-15,1 5-17 0,0 3-19 16,3 0-19-16,1-1-32 0</inkml:trace>
  <inkml:trace contextRef="#ctx0" brushRef="#br0" timeOffset="-202206.73">6018 12897 26 0,'0'3'7'0,"0"0"1"16,0-1 58-16,0 0-7 0,0 0-33 0,0-2-3 16,2 0 2-16,7 0 2 0,2-10 10 15,11-9-5-15,6-13-9 0,10-12 7 16,14-17-6-16,14-13 5 0,10-13-1 15,13-5-11-15,4-3-4 0,4-6-3 16,1-4-6-16,-5-1-3 0,-3 3 0 16,-13 13 2-16,-7 13-2 0,-12 15-1 15,-12 15 0-15,-15 12-1 0,-11 14 2 16,-10 7-2-16,-6 5 2 0,-4 7-3 15,0 2-2-15,-3 0-7 0,-5 0-3 0,1 5-2 16,-1 6-4-16,0 5-4 0,3 1-18 16,-1-1-24-16,2 1-46 0,-4-2-68 15</inkml:trace>
  <inkml:trace contextRef="#ctx0" brushRef="#br0" timeOffset="-201730.72">6519 13069 22 0,'0'1'14'16,"0"0"-9"-16,0 0 30 0,2-1 107 0,-2 0-110 15,0 0-21-15,1 0-5 0,2 0-4 16,-1 0 11-16,3-6-5 0,-1-2 1 16,4 0-1-16,0-3 1 0,-1-1 6 15,4 0 1-15,0-6-3 0,2-1 4 16,4-5-1-16,1-7 2 0,9-10-5 0,7-9-3 15,9-8 2-15,8-13 4 16,11-8-9-16,10-10 5 0,8-8-8 16,10-8-2-16,8-3-2 0,3-2 0 15,-2 6 2-15,-8 14-1 0,-9 13-1 0,-12 15 0 16,-17 10 2-16,-8 11 1 0,-13 8-5 15,-7 7 2-15,-9 7 2 0,-12 6-4 16,-4 4-4-16,0 6-2 0,0 3-6 16,-7 0-17-16,0 2-18 0,1 6-31 15,0 1-47-15,0-1-51 0</inkml:trace>
  <inkml:trace contextRef="#ctx0" brushRef="#br0" timeOffset="-201194.68">7327 12809 0 0,'-6'5'28'0,"6"4"-20"0,-2-5-6 16,-1-1 3-16,3-3 82 0,0 0-23 15,0 0-27-15,0 0 0 0,2-5-4 16,4-8-4-16,6-5 0 0,8-9-8 15,10-13-5-15,15-10 1 0,15-17-7 16,13-10 0-16,11-7 3 0,6-10-2 0,3-8-6 16,4-3-3-16,-2 0 0 0,-5 7-1 15,-11 12-1-15,-15 9 0 0,-10 13 1 16,-11 14-1-16,-13 10-1 15,-9 11 1-15,-10 9 0 0,-6 8-3 0,-5 6-6 16,0 6 0-16,-13 0-13 0,0 14-23 16,-3 4-27-16,1 2-31 0,1-2-28 15</inkml:trace>
  <inkml:trace contextRef="#ctx0" brushRef="#br0" timeOffset="-200642.65">7994 12896 28 0,'0'0'15'0,"0"4"-12"0,0 1 0 15,0 0-1-15,-5-2 34 0,3-1 26 16,1 1-33-16,-1 1 0 0,1-1-5 16,-1 1-1-16,-1-2 4 0,2 1-10 15,1 0-2-15,-2-3 0 0,2 0-3 16,0 0 4-16,0 0 4 0,0 0-6 15,0 0-11-15,3 0 13 0,9-6 11 16,7-8-1-16,9-11-11 0,11-9-6 16,6-13-5-16,7-11-1 0,10-7-4 15,8-7 1-15,3-3 3 0,9-1-1 0,-3 3 0 16,-7 2-4-16,-6 6 2 0,-10 7 2 15,-14 12-2-15,-10 10-3 0,-11 12 0 16,-9 10-10-16,-7 5-14 0,-5 9-11 16,-5 0-2-16,-6 5-37 0,-3 7-10 15,-1-2-73-15</inkml:trace>
  <inkml:trace contextRef="#ctx0" brushRef="#br0" timeOffset="-200405.63">8380 12962 129 0,'0'4'152'0,"1"-4"-133"0,12 0-27 16,7-11 3-16,5-8-8 0,2-7-26 15,8-6-63-15</inkml:trace>
  <inkml:trace contextRef="#ctx0" brushRef="#br0" timeOffset="-100288.91">3347 13419 9 0,'3'0'6'0,"-3"0"6"15,0 0-2-15,2 0-9 16,-2 0 2-16,0 0-1 0,0 0 4 0,0 0 33 15,0 0-9-15,0 0-7 0,0-1-3 16,0 1-1-16,0-1-1 0,0 1 0 16,0 0-3-16,0 0 0 0,0 0-3 15,0 0-1-15,0 0-1 0,0 0-3 16,0 0 4-16,-2-1 1 0,2 0 3 0,0 1 0 15,-1 0-3-15,-1 0 0 0,2-1 0 16,-1 0-6-16,-1 1 2 0,2 0-5 16,0 0 1-16,-1 0-1 0,1 0-1 15,-2 0 4-15,0-2-2 0,2 2-1 16,-1 0-3-16,-1 0 5 0,2 0 0 15,-3 0 0-15,3 0 3 0,0 0-2 16,0 0 2-16,0 0-4 0,0 0-1 16,0 0 1-16,0 0-3 0,0-1 0 15,0 0-1-15,0 1 2 0,0-2 0 16,0 0-4-16,0-2 3 0,0 0 0 0,0 0-3 15,0 0 2-15,0 0 2 0,0-1-3 16,0 1 2-16,0 0-1 0,3 1 0 16,-1 0 2-16,-1-2 0 0,-1-1-1 15,0 2-1-15,0-3 1 0,4 1 1 16,-3-1-2-16,-1 1 1 0,0 1 1 15,2 1-1-15,-2-2-1 0,1 1-1 16,-1-1 3-16,2 1-2 0,-1 3-1 16,1-2 1-16,-2 0 1 0,0 2-2 15,0-2 1-15,0 0 0 0,0 3 0 0,0-3 1 16,0 2-2-16,1 0 2 0,-1 0-2 15,2 0 1-15,-2 1 0 0,0 1 1 16,1-3-2-16,1 2 1 0,-2-2 1 16,0 1-2-16,0 1 2 0,0-1-1 15,0 0-1-15,0 0 1 0,3 0 1 16,-3 0-2-16,3-1 2 0,-3 1-1 15,0-1-1-15,0 1 2 0,0-1-1 16,0 0 0-16,0-1 1 0,0-2 0 16,0 4-2-16,0-1 1 0,0-1 1 0,0 4 0 15,0-4-2-15,0 2 0 0,0-1 1 16,0-2 0-16,0 0-1 0,0 2 1 15,0-2 1-15,0 1 0 0,0-1-2 16,0 0 0-16,0-1 2 0,0 1 0 16,0 1-2-16,0 0 0 0,0 1 2 0,0-2 0 15,0 0-2-15,0 4 0 16,0-4 2-16,0 3-1 0,0 0 0 15,0 0 0-15,0 0 1 0,0 0 0 16,0-1-1-16,0 1 0 0,0-1 1 0,0-2-1 16,0 0-1-16,0 1 0 0,0 0 1 15,0 2 1-15,0 1-2 0,0-3 1 16,0 3 1-16,0-2-1 0,0 2 0 15,0-1 0-15,0 0 1 0,0 0-1 16,0 0-2-16,0 1 1 0,0-2 2 0,2 0-1 16,-1 1-1-16,-1-1 0 0,0 2 2 15,0-1 0-15,0 1-2 16,2 0 1-16,-2-1 1 0,0-1 0 15,0 0-1-15,0-2 0 0,0 1 1 0,0 2 0 16,0-3-2-16,0 1 1 0,0 1 0 16,0-2 0-16,1-1 0 0,1 3-1 15,-2-2 2-15,0 0 0 0,0 0-2 16,0 2 0-16,2-2 2 0,-1 1-1 15,-1-2 0-15,2 4-1 0,-2-4 2 16,0 3 0-16,1 1-2 0,-1-2 0 16,0 2 2-16,2-1-1 0,1-1-1 0,-3 1 1 15,1 2 1-15,-1-3 0 16,0 1-2-16,0 2 1 0,0-3 0 15,0 3 1-15,0-2-2 0,0-1 1 0,0 2 0 16,2-4 1-16,-1 1-2 0,1 2 0 16,0-1 2-16,-1-1-1 0,2 1 0 15,-1 0-1-15,-2-1 2 0,3 2-1 16,-2 1 0-16,-1-2-1 0,0 2 3 15,0-1-1-15,0 1-2 0,0-1 1 0,0 1 1 16,0-1 0-16,2 0-2 0,-2-1 1 16,2 0 1-16,-1 1-1 0,1-1-1 15,-2-1 1-15,1 1 1 16,-1 0 0-16,0 2-2 0,0-1 1 0,0-2 1 15,0 2 0-15,2 0-2 0,-2-1 1 16,0 2 1-16,0-1 0 0,0-1-2 16,0 0 0-16,0-1 2 0,1-3-1 15,1 0-1-15,1 1 0 0,-3 0 2 16,0 1 1-16,2 3-2 0,-2-3 1 0,0 2 0 15,1 0-1-15,-1-1 2 0,0 3 0 16,2-2 1-16,-2-1-2 0,1 1-2 16,-1 1 1-16,0-2 0 0,3 3 1 15,-3-2-2-15,2 2 1 0,-1 0 1 16,-1 0 0-16,0-2-2 0,3 2 1 15,-3-2 1-15,4 0-1 0,-1-3-1 16,0-1 0-16,0 1 2 0,-2 2-1 16,1 2 0-16,-2 0 1 0,2 0-1 15,-2-2 0-15,1 3-1 0,1-1 2 0,-2-1 0 16,1 1 0-16,1 0-2 0,-2-2 0 15,0 2 3-15,1 0-1 0,-1-1-2 16,2 1 1-16,-1-3 1 0,1 0 0 16,-2 0-3-16,3 1 0 0,-3 2 5 15,0-1-2-15,0 1 0 0,0-1-2 16,0 0 1-16,0 1 0 0,0 0 1 15,0 0-1-15,0 0 0 0,0-3 0 16,0 0-1-16,0 0 0 0,0 1 0 16,3 3 4-16,-3 0-4 0,0-1 1 0,2 0 1 15,-2-2-2-15,0 2 2 0,0 1-1 16,0-2-1-16,1 2 3 0,-1-4-2 15,0 0 0-15,3-2 2 0,-3 2-4 16,2 0 1-16,-2 2 1 0,0-2 3 16,0 2-2-16,0-1-3 0,1 0 1 15,-1 1 3-15,2 0-2 0,-2 0-1 16,0 3 1-16,0-1 2 0,0-1-2 15,0 0 0-15,0 2-1 0,0-2 2 16,0 2 0-16,0-3-2 0,0 1 1 16,0-1 0-16,0-2 0 0,2-2-1 0,-1 2-1 15,2 1 3-15,-3 0 1 0,0 2-2 16,2-1-1-16,-1-1 1 0,-1 1 1 15,0 1-1-15,0-1-1 0,0 1 2 16,0 0 0-16,0 0-1 0,0-1 0 16,0 4 1-16,0-2-1 0,0-1-1 15,0 2 0-15,0-2 3 0,0 2-2 16,0 1-1-16,0-2 1 0,0 1 1 15,0-2-1-15,0-2 0 0,5-2-1 16,-4-1 1-16,3 1 0 0,-3 5-1 0,1 0 2 16,-2-2 0-16,3 0-1 0,0-2-2 15,-3 3 2-15,1 0 2 0,-1-2-2 16,0 2-1-16,4-3 1 0,-3-2 1 15,1 3-2-15,1-2 0 0,-3 1 2 16,1 2 0-16,-1-2-1 0,0-1-1 16,2 2 1-16,-1 0 1 0,-1-4-1 0,5 3 0 15,-5-2-1-15,2 3 0 16,-1 2 1-16,1-1 1 0,-2 0-1 15,1 1 1-15,-1-1-1 0,0-1-1 0,0 3 1 16,0-2 0-16,2 0 1 0,1 1-2 16,-2-2 0-16,-1 3 2 0,2-2 0 15,0-3-2-15,1-1 1 0,-2-2 0 16,1 4-1-16,-2 1 1 0,0 0 2 15,1 1-2-15,-1-2 0 0,0 3-1 0,0-3 1 16,0-1 1-16,2-1-1 0,-2 0 0 16,0 2-3-16,3 1 5 0,-3 2-1 15,0 0-1-15,0-2-1 16,0 1 2-16,0 2-1 0,1 0 0 0,-1 1-1 15,0 1 2-15,0-2-1 0,0 0-1 16,2 1 0-16,-2-1 2 0,0 0-1 16,0 1-1-16,3-4 0 0,-1 2 2 15,-1-2-1-15,-1 0 0 0,3 1 0 16,2-3 1-16,-5 0-1 0,2 0-2 0,-1 2 1 15,-1 2 4-15,0-3-2 0,2 2-3 16,-2-2 2-16,0 1 1 0,0 1 0 16,0 0-2-16,0-2 0 15,3-1 2-15,-2-1-2 0,-1 2-1 16,2 0 4-16,-2 4 0 0,0-1-2 0,0 0 0 15,0 1 0-15,0 0 1 0,0 0-1 16,0 0-1-16,0 2 1 0,0-1 0 16,0 0 0-16,0 1 0 0,0-2 0 15,0-1 0-15,0 2 0 0,0-3 0 16,0 2-1-16,0 1 1 0,1-3 0 0,-1 3-1 15,0-2 0-15,3-2 2 0,-3 1-1 16,4-1-2-16,0-2 2 0,-2-1 1 16,4 2-2-16,-6 0-1 0,0 1 5 15,2 3 0-15,-2-2-4 0,0-1 0 16,0 2 1-16,0-3 1 0,0 1 0 15,3-1-2-15,-3-1-1 0,1 3 2 16,1-1 2-16,-2 0-2 0,0 1-1 16,0 0 2-16,1-1 0 0,-1 3-2 15,0-2 0-15,0 1 2 0,0 1-1 0,2 0-1 16,-1-1 0-16,1 1 2 0,-2 0-1 15,0-2 0-15,0 2 0 0,0-1 1 16,0 1 0-16,0-1-2 16,0 1 0-16,0 0 1 0,1-4 0 0,4-2-1 15,-3 3-3-15,-1 0 5 0,1-1-1 16,-2 3 1-16,0 0-2 0,0-1 1 15,0 1 1-15,0 0-1 0,0-1 0 16,1 2 1-16,-1-1 0 0,0 0-2 16,0 1 0-16,0 0 2 0,0-1-1 0,2 0-1 15,-1 1 1-15,-1-1 1 0,2 1-1 16,-2 1-1-16,0-1 1 0,0 1 1 15,0 0-1-15,0-1-1 0,2 1 0 16,-2 0 0-16,0-2 2 0,1 2-3 16,-1 0 2-16,3-1 2 0,-1 2-2 15,-1-3-1-15,-1 1 0 0,3-1 2 16,-1-2-1-16,0-2 0 0,2 4-1 15,-2-2 1-15,-1 4-2 0,1-1 3 16,-2 0 0-16,3 1-1 0,-3-3 1 0,0 3-2 16,0 0 1-16,3 0 0 0,-3-1 0 15,0 1-1-15,3-2 0 0,-3 1 0 16,3 1 1-16,0-1-1 0,-1 1 0 15,-2-1 1-15,5 0-1 0,-5-1-3 16,1 1 2-16,2 0 4 0,-1-2-2 0,1 2 0 16,0-4-2-16,-2-2 4 15,3 3-2-15,-1-2-3 0,-3 1 3 16,3 4 3-16,-2-3-3 0,1 1 0 15,-2 0 0-15,0 1 1 0,0 1 0 16,1 0-2-16,-1-1 0 0,2-1 2 0,0 3 0 16,-1-2-2-16,-1 0 1 0,2 1 0 15,-2-3 1-15,1 1-2 0,2-1 1 16,-1 0-1-16,-1 2 1 0,1 2 0 15,-2-1 2-15,1 1-3 0,1-2 1 16,-2 0-1-16,0 2 1 0,2 1 1 0,-1-2-1 16,-1 0-1-16,3 0 1 0,-3 0 0 15,0 0 0-15,3 1 0 16,-1-1 0-16,-1 0 1 0,-1-1 0 15,4-1-3-15,-1 0 2 0,1-3 1 0,1-1-1 16,3 0-1-16,-5 1 1 0,0 1 1 16,0 4 0-16,-3-3-1 0,2 2 2 15,-1 0 0-15,-1 0 3 0,0 0-5 16,0 1 2-16,0 0 0 0,0 0-1 15,0 2-1-15,0 0 0 0,0-2 1 0,0 1-2 16,0-1-2-16,2 1 1 16,-1 1 3-16,2-4-1 0,0 3-1 15,-1-2 1-15,-1 3 1 0,3-1-1 16,-3 0 0-16,1 0 0 0,1 1 0 0,-3-2 0 15,0 2-1-15,0 0 1 0,0-1 1 16,1-1-1-16,2 2-1 0,-1-1 1 16,-2 0 2-16,3-1-2 0,-1-1-1 15,-1 0 1-15,1 1 3 0,-1 0-3 16,1 0-2-16,-1 0 3 0,1 0 1 0,-2-1-3 15,1 1 0-15,-1-1 2 0,2-1 1 16,1 3-2-16,-1-2-2 16,2-1 2-16,3 0 1 0,-3-3-1 15,1 3-3-15,-1 1 2 0,-4 2 4 0,0 0-2 16,2 1-4-16,-2-1 3 0,2 1 2 15,-2 0-2-15,0-1-2 0,3-1 1 16,-2 2 2-16,1 0-3 0,1 0 3 16,-2 0-1-16,1-2-1 0,1 2 1 15,-1 0 1-15,1-1-1 0,-2 0 0 0,1 0 0 16,1-1 0-16,-1 2-1 0,4-4 2 15,-2 0-1-15,6-1 0 0,-4 0 0 16,-1 1 1-16,-2 3-1 16,-2 0-2-16,1-1 3 0,-1 2 0 15,1-1-2-15,-1-1 0 0,2 2 2 0,-1 0 0 16,-2-2-1-16,2 1-1 0,1 1 1 15,-2-1-1-15,2 1 2 0,0-1-1 16,2-1 0-16,3 1 0 0,-4-2 1 16,3 2-3-16,-3 0 3 0,-1 1-2 15,1-1 1-15,3 0 0 0,-1-2 1 0,2 0 0 16,-3 2-2-16,-2 0 0 0,-1 1 1 15,-1 0 0-15,1 0 0 0,1 0-2 16,-3 0 2-16,0 0 2 16,3 0-3-16,-2 0 0 0,1 0 2 0,3 0 0 15,-4 0-1-15,2 0-1 0,5 0 2 16,-2-3 0-16,0 0-2 0,4 0 1 15,-7 2 0-15,0-1 1 0,2 2-2 16,-5 0 0-16,1 0 1 0,1 0 1 16,-2 0-2-16,0 0-1 0,4 0 2 0,-2 0 1 15,2 0-1-15,4 0 0 0,-2 0 1 16,7-4 0-16,-1 2 0 0,-4-1-2 15,1 1 1-15,-2 1 0 0,-4 1 0 16,1 0-1-16,-2-1 0 0,-2 1 3 16,0 0-3-16,0 0 0 0,3 0 0 15,-3 0 1-15,3 0 0 0,-1 1-1 16,4 2 1-16,-2 0 1 0,3-3-1 15,0 0-1-15,3 0 3 0,2 0 0 16,-1-1-2-16,1-1-1 0,-4 2 1 0,-2 0 1 16,0 0-2-16,-2 0 1 0,-1 0-1 15,-2 0 2-15,2 0-1 0,-1 0-1 16,-2 1 1-16,1 1 1 0,-1-1-1 15,2 0-1-15,0 0 1 0,1 1 1 16,0-2-1-16,4 0 0 0,1 0 2 16,5-5-3-16,-1-1 2 0,2 0-2 15,-2 2 1-15,2 0 1 0,2 0-2 16,-4 1 1-16,1 0 0 0,-2 1 0 15,-4 2 1-15,-1 0-1 0,-1 0-1 0,-5 0 1 16,2 0-1-16,-1 0 0 0,-1 0 1 16,2 0 1-16,-1 0-1 0,1 0-2 15,1 2 3-15,-1-2 0 0,1 0-1 16,0 0 0-16,1 0 0 0,3 0 1 15,3 0-1-15,1-2 1 0,0-2-2 16,-2 3 2-16,4-3-1 0,-2 2 0 16,0 1-1-16,1-2 2 0,2 0-2 15,0-1 1-15,0-1 1 0,-2 3-1 16,-2 1-1-16,-4 0 1 0,-5 1 0 15,4 0 0-15,-5 0 1 0,1 0-2 0,3 0 1 16,-4 0 1-16,1 0-2 0,1 0 0 16,-1 0 2-16,2 0-1 0,4 0 1 15,-3 0-2-15,5 0 2 0,5 0 0 16,3-7 0-16,2 0-2 0,1 1 2 15,-1 1 0-15,-2 2-1 0,-2-2-2 16,-2 2 3-16,-1 1 0 0,-2-1-2 16,-3 2 0-16,-1 1 1 0,-2 0 1 15,-3 0-3-15,1 0 1 0,-1 0 1 16,2 0 1-16,0 2-1 0,1 0-1 0,3-2 1 15,1 0 2-15,3 0-1 0,6-5-1 16,3-3 2-16,0-1 0 0,0 0-2 16,1 2-1-16,-3 3 2 0,-5-2-1 15,0 3 0-15,-6 1-1 0,-1 0 0 16,-1 2 1-16,-4 0-1 0,1 0 0 0,2 0 1 15,-2 0 2-15,1 0-3 16,0 0-1-16,3 1 3 0,0 1 0 16,7-2 0-16,1 0-1 0,6 0 2 15,-1-6 0-15,1 2-2 0,-3 1-2 0,-3-1 3 16,1 3 0-16,1-1-1 0,-2 0-1 15,-2 0 2-15,0 2 0 0,-4-1-2 16,-5 1 0-16,0 0 1 0,-3 0 1 16,0 4-1-16,4-1-2 0,-4-2 3 15,1 2 0-15,2-2-2 0,0 2 0 0,0-1 2 16,2-2 0-16,1 0-1 0,-1 1-1 15,1-1 3-15,-1 1 0 16,3 0-4-16,1 0 2 0,5-1 2 16,1 0-1-16,1 0 0 0,-4 0-3 0,-1 0 2 15,-6 0 0-15,-2 0 0 0,0 0 1 16,0 0 0-16,-1 0-3 0,2 2 4 15,-2 0-3-15,-1-1 2 0,1 1-3 16,2 1 4-16,-2-1-3 0,3 0 2 16,2 0-2-16,6-2 0 0,5 0 2 0,1 0 3 15,1-2-2-15,-1-5-2 0,-5 5 0 16,1 0 0-16,-5 1 1 0,-1 1-2 15,-4 0-2-15,-1 0 3 16,-1 0 1-16,-1 0-2 0,1 2-1 0,-3-1 4 16,1 2-1-16,4 1-2 0,1-4-1 15,7 2 5-15,5-2 0 0,1 0-3 16,1 0 0-16,-1-4 0 0,-2 1 0 15,1 1 0-15,1 0 0 0,1-1 0 16,-1 0 2-16,1 0-2 0,-6 0-2 16,0 3 4-16,-5 0-2 0,-3 0 0 0,-3 0-3 15,-1 0 3-15,-1 0 1 0,-1 0-1 16,5 1-1-16,-2 1 2 0,0-2-1 15,0 0 0-15,2 0 0 16,3 0 2-16,0 0 0 0,7 0-3 0,7-4 0 16,1-2 5-16,2 0-4 0,1 0-1 15,-4 2 2-15,-3 1-2 0,-1 1 3 16,-2 0-3-16,-1 0-1 0,2 2 4 15,2-4-3-15,-2 2 2 0,1 1-2 16,-2-1 1-16,-2 1 1 0,1 1-2 0,-2-1 0 16,-1 1 3-16,-1 0-1 0,-3-1-3 15,-2 1 1-15,3 0 3 0,2-2-1 16,8-2-2-16,2-1 1 0,3 0 1 15,1-1 1-15,-4 1-4 0,3 0 1 16,2-1 2-16,-3 0 0 0,-1 2-1 16,0 3-2-16,-5-1-2 0,-5 2 4 15,2 0-7-15,-2 0 6 0,-2 0 1 16,-3 0 0-16,-4 0 0 0,2 0-4 15,-2 3 4-15,2-1 0 0,1 0-2 0,0 1 2 16,0 0 0-16,5-1 1 0,2-1-2 16,4-1 4-16,3 0-1 0,2 0-2 15,-5-1-1-15,0-1 2 0,0 1-1 16,-2 0 1-16,-2 0-2 0,1 0 0 15,0 1 2-15,-4 0 0 0,-2 0-2 16,-3 0-2-16,0 0 3 0,-2 0 0 16,1 0-1-16,1 0 0 0,3 3 2 15,-4-1 0-15,1 1-2 0,-2 1-1 16,-1-2 2-16,1 3 0 0,1 0 0 0,6 0-1 15,4-2 3-15,0 2-2 0,0-2-2 16,-2 2-4-16,-1-2 8 0,-2 0-3 16,4 2 0-16,0-4 1 0,0 1 1 15,2-1-2-15,-2-1-2 0,-2 0 0 16,-4 2 4-16,-2-1-2 0,-3-1-4 0,2 1 2 15,-4-1 3-15,3 2 1 16,2 0 1-16,-3-2-6 0,2 0 3 16,-2 0 1-16,1 0-2 0,0 3 2 15,2-3 0-15,-1 2 0 0,4-1 0 0,3-1-1 16,4 0 2-16,6 0 2 0,-1-1-5 15,-3 1 1-15,-3-2-5 0,-7 2 5 16,-2 0 0-16,1 0-1 0,-3 0 3 16,4 0 0-16,-3 0-2 0,2 0 1 15,-2 0 1-15,-1 0 0 0,1 0-2 16,-1 0 2-16,7 0-2 0,2 0 8 0,7-3-6 15,4 1 3-15,0-1-3 16,-1 0-1-16,-3 3-1 0,-6 0 4 16,3 0-6-16,1 0 4 0,-3 0-2 15,3 0 1-15,-3 1-3 0,-2 2 1 0,-4 1 1 16,0-3-4-16,-3 3 4 0,-1-2 0 15,1 1-2-15,-2-1 1 0,2-1 4 16,2 0-1-16,1-1-1 0,9 0 0 16,3 0 5-16,0 0-3 0,1-1-3 15,-4-3 0-15,-3 2 3 0,-4 1-2 0,0 0 0 16,-4-1-1-16,2-1 3 0,3 1-1 15,-1 0 3-15,6 1 1 16,-2-2-4-16,-2 1 2 0,-1 2-5 16,-6-2 2-16,-2 2 2 0,3 0-1 0,-1 0-1 15,1 0 0-15,-1 0 0 0,1 0 1 16,-2 0-2-16,1 0 1 0,-2 0 1 15,2 0 0-15,3 0-2 0,4 0 2 16,5-2 4-16,2-2-1 0,-2 2-5 16,-2 1 0-16,-7 0 2 0,0 1 0 0,-2-1-2 15,-1 1 0-15,-1 0 3 0,2 0-1 16,-2 0-2-16,-4 0-1 0,1 0 3 15,-1 0 0-15,0 0-2 16,3 0 0-16,-1 0 2 0,-2 0 0 0,1 0-3 16,-1 0 2-16,0 0 1 0,3 0 0 15,0 0-2-15,1 0 1 0,-1 0 2 16,3 0-1-16,0 0-1 0,6 0-1 15,6 0 2-15,2 0 2 0,1-4-6 16,-4 2 1-16,-4 1 2 0,-5 1 0 0,-7 0-4 16,4 0 3-16,-4 0 2 0,2 0 0 15,-1 0-2-15,0 0 0 0,-2 0 3 16,0 0 1-16,0 0-3 0,0 0 0 15,0 0-1-15,0 0-1 0,0 0 0 16,1 0 2-16,1 0 1 0,-1 0-2 16,2 0 2-16,0 0-2 0,-3 0 2 15,5 0-2-15,-3 0-3 0,-2 0 1 16,3 1 1-16,-3 0 0 0,0 0 0 15,0 0 4-15,0 0-5 0,0 0 4 0,0-1 1 16,0 0-4-16,0 0 4 0,0 0-2 16,0 0-2-16,0 0 1 0,0 0 4 15,1 0-6-15,2 0 6 0,-1 1-3 16,-2-1-3-16,0 0 4 0,1 0 1 15,1 0-2-15,0 0-3 0,-1 0 3 16,-1 0 0-16,0 0 0 0,2 0 0 16,-1 0 0-16,2 0 3 0,-1 1-5 15,1-1 4-15,0 1-2 0,5-1-3 16,3 0 4-16,-5 0 1 0,2 0-4 15,-5 0-2-15,-3 0 4 0,1 0 3 0,-1 0-6 16,2 0 2-16,-2 0 1 0,1 0 0 16,-1 2 1-16,0-2-3 0,0 2 2 15,0 1 1-15,0-3-1 0,0 2-1 16,0-1-2-16,0-1 2 0,2 1 0 15,-1 0-1-15,-1 0 3 0,0-1-1 16,0 0 0-16,0 0-1 0,0 0-2 16,0 0 2-16,0 0-1 0,0 2 1 15,0-1 0-15,0-1 2 0,0 1-1 16,0-1 0-16,2 0-2 0,0 0 2 0,-1 0-3 15,2 2 0-15,-1-2 0 0,1 0 3 16,-2 0-2-16,1 0 1 0,0 0 0 16,-1 0 1-16,1 1 1 0,-2-1-2 15,0 0 0-15,0 0 3 0,0 0-1 16,0 0-1-16,0 0-1 0,0 0 0 0,0 0-1 15,0 0 1-15,0 0 1 16,3 0 1-16,0 0 0 0,0 0-2 16,0 0 1-16,8 0 2 0,3 0 7 15,0-1-4-15,0-1-10 0,-3 1 3 0,-8 1 3 16,0 0-3-16,-3 0 1 0,1 0 2 15,-1 0 0-15,2 0-3 0,-2 0 1 16,0 0 1-16,0 0 1 0,1 0 1 16,-1 0-2-16,0 0 1 0,0 0-1 15,0 0-2-15,0 0 0 0,2 0 2 0,0 0 0 16,-1 0 2-16,2 0-1 0,-3 0 0 15,2 0 1-15,-1 0-2 16,1 0 0-16,-1 0 0 0,-1 0 0 16,0 0-1-16,0 0 0 0,0 0 2 0,2 0-1 15,0 0-1-15,-2 0 1 0,0 0 1 16,3 0 0-16,-2 0-2 0,1 0 1 15,-1 0 1-15,2 0-3 0,0 0 4 16,2 0-3-16,-3 0 0 0,-2 0 2 16,1 0-2-16,-1 0 3 0,0 0-3 0,2 0 1 15,-2 0 0-15,0 0-1 0,0 0 1 16,0 0 1-16,0 0-1 0,1 0 0 15,-1 0 1-15,2 0 1 16,1 0-2-16,-1 0 1 0,-1 0 8 16,4 0-5-16,-4 0-4 0,7 0 0 0,4 0 1 15,2-1 24-15,3-3-25 0,-7 3-2 16,-7 1 2-16,-2 0 0 0,1 0 1 15,1 0-2-15,-1 0 2 0,-1 0-1 16,-1 0-1-16,2 0 1 0,-2 0 1 16,0 0 0-16,0 0-2 0,0 0 1 0,0 0 0 15,0 0 0-15,0 0-1 0,0 0 1 16,0 0 1-16,0 0-2 0,0 0 0 15,0 0-6-15,0 0-2 16,0 0-10-16,0 0-9 0,-2 3-46 0,-1-2-207 16</inkml:trace>
  <inkml:trace contextRef="#ctx0" brushRef="#br0" timeOffset="-96307.68">8451 11020 9 0,'1'3'1'16,"1"-1"6"-16,0-1-9 0,1-1 38 16,-3 0 80-16,0 0-91 0,0 0 9 0,0 0-12 15,1 0-13-15,-1 0 1 0,0 0-3 16,0 0 6-16,0 0 5 0,0 0-8 15,0 0 0-15,0 0-1 16,0 0 8-16,0 0-4 0,0 0-2 0,0 0-6 16,0 0 0-16,2 0-4 0,-1 0 1 15,6 0 12-15,-4 2 0 0,1 1-9 16,1 0-4-16,-4 0 2 0,4-2-1 15,0 4 0-15,-2-3-2 0,0 0 0 16,-1 2 2-16,-1-3-3 0,2 2 0 0,0 0 2 16,-3 0 0-16,0-1 0 0,2 0-2 15,-1 2 1-15,1-1 2 0,-1 0-2 16,3-1-1-16,-1 2 2 0,0-2 0 15,0 3-1-15,-2 0-1 0,3-1 1 16,-3 2 1-16,2 0-1 0,0 0-1 16,-1 0 2-16,-1-1-1 0,2-1-5 15,-3 0 2-15,2 1 0 0,0-1 2 16,1 1-2-16,0-2-1 0,0 1 4 15,0-1-2-15,2-1 3 0,-2 1-4 16,0 0 4-16,1-1-1 0,1 0-3 0,0 0 0 16,1-2 1-16,-3 1 2 0,0 0-15 15,-1 1 3-15,-2 0 10 0,1 0-1 16,1-1 1-16,-1 3 0 0,1-3-1 15,-1 1 1-15,1-2-2 0,1 3 1 16,0-2 2-16,0 1 1 0,2 0-1 16,1-2 0-16,-3 2 3 0,2 1-2 15,0-1 0-15,-4-1-1 0,4 1 2 16,-4 0-1-16,1 0 0 0,1 1-1 15,-1-2 1-15,-2 1 0 0,0 0-1 0,0 0-1 16,0 1 2-16,1-1 2 0,-1 1-2 16,0-1-2-16,3 2 2 0,-1-1 2 15,1 0 0-15,2-1-2 0,-4 1 0 16,4 0 0-16,-2-1 1 0,0 0-2 15,3 2 1-15,-4-1 1 0,2-1-1 16,-1 3-1-16,1-3 1 0,-1 1 1 16,1 2-3-16,-4-2-6 0,0 2-2 15,0-2-11-15,0 1 1 0,0 0-5 16,0 2 1-16,-1-2 18 0,1 2 3 0,0-2 2 15,0-2 2-15,0 2-1 0,1 0 0 16,-1-2-1-16,2 1 0 0,1 0 2 16,-2-1-2-16,6 2-5 0,-3 0-7 15,-2-2 4-15,4 3 2 0,-6-2-1 16,0-2 1-16,0 3-4 0,0-1 8 0,0-1 0 15,0 1-20-15,0-2 13 16,0 3 7-16,2-1-3 0,-2 0 4 16,1 1 1-16,2-1 2 0,-1 2-1 15,1 0 0-15,0 1-4 0,0-1 2 0,0 0-14 16,0-1 4-16,0 1 14 0,-3 1-3 15,4-1 0-15,-4 0 1 0,1 0 1 16,1-1-3-16,-2-1 4 0,3 1 10 16,-2-1-3-16,1-2 1 0,-2 1-4 15,0 0 2-15,1-2-2 0,1 2 2 0,-1-2-1 16,1 1 7-16,1 1-10 0,0-2 0 15,0 2-3-15,2 4 0 16,0-1 2-16,1 3 16 0,2 0 85 16,-5-2-118-16,0 0-21 0,-2-2 35 0,1 1-1 15,-2 0 2-15,1-1-2 0,-1 0-6 16,0 1-9-16,0 0-11 0,0 0 0 15,0 0 12-15,0 0-5 0,0 0 5 16,0 3 4-16,0 0 12 0,2-2 114 16,0 0-103-16,-1-3-61 0,-1-2 57 15,3 3-8-15,-3-3 1 0,0 1 0 0,2 1-2 16,-2 0-1-16,0-1-1 0,0 0-3 15,0-2-7-15,1 1 5 16,2 1 3-16,-1 0 4 0,-1 0 1 16,4 1-1-16,-3 0 1 0,-1-1 1 0,2 1-1 15,-3-3 0-15,0 1 1 0,2 1 5 16,-2 0-3-16,0 0 5 0,1 1-1 15,-1-1 0-15,0 0 0 0,0 0-4 16,0-2-3-16,2 3 4 0,-2 2-2 16,2 1-2-16,2 6 1 0,-1-3 41 0,3 2 48 15,-1-3-112-15,-2-2 1 0,-1-1 20 16,1 0 1-16,-3-1 3 0,1 0-6 15,3 0 4-15,-3 1-2 16,-1 1 4-16,2 2-3 0,-1 0 0 0,2 1 63 16,-1-3-66-16,3-3-5 0,-5 1 10 15,3-1-2-15,0-1-2 0,-2 1 4 16,1 0-1-16,-1-2-2 0,-1 3 1 15,3-4 0-15,-3 2 1 0,0 0-2 16,4 0 1-16,-4 0 0 0,1 2 0 0,1-2 0 16,-2 2 0-16,0-1-2 0,0-1 2 15,0 1-1-15,1 1 4 0,1 3-3 16,2 1-3-16,4 1 40 15,-2-1-19-15,-1-3-32 0,0 0 10 0,-5-2 5 16,0 0-1-16,1 2 1 0,-1-3 1 16,5 2-4-16,-2 3 1 0,2 0 2 15,1 1 11-15,0 0 32 0,-3-5-58 16,0 2 12-16,-1-3 5 0,-2 1-3 15,1 1-2-15,-1-1 3 0,2 0 1 0,-1 2-3 16,-1-3 0-16,2 2 2 0,0 0 1 16,-1-3-3-16,2 3 0 0,-3-3 2 15,0 0 0-15,2 2-1 0,1 4-1 16,-2 0 2-16,6 0 29 0,-3 1-15 15,-2-5-20-15,-1-1 5 0,1 0 2 16,1 1-3-16,-3 2 1 0,2-2 1 16,-1 1 0-16,1 0-2 0,-2-1 0 15,1-1 0-15,-1 3 0 0,2-2 0 16,-2 3-1-16,0 2 2 0,3 2 0 0,0 0 1 15,3 1 11-15,-1-5-24 0,-4-1 7 16,1-2 5-16,-2 0-2 0,0 2 4 16,3-1-1-16,-3 0-2 0,0 0-1 15,2 0 4-15,-2 0-2 0,0-1 0 16,0 0-2-16,0-1 4 0,0 3-1 15,0 3-2-15,1 2 1 0,2 2 8 16,0-3 13-16,0-1-26 0,0-3-2 16,-3-1 9-16,2 0-2 0,1 3 0 15,-1-2-2-15,-2 1 2 0,3 4 2 16,0 1-9-16,2 0 5 0,-2 1 11 0,1-2-9 15,-2-2-7-15,-2-1 7 0,0-2 2 16,0 1-1-16,1-3-1 0,-1 2-1 16,2-2 2-16,-1 1 0 0,-1 1 0 15,0-2-2-15,0 2 2 0,0 3 1 16,0 2-2-16,7 0 23 0,-4-1-20 0,1-2-3 15,-2-1-1-15,0-1 1 16,-1 1 2-16,2 1-1 0,2 3-2 16,0 0 1-16,1 0 9 0,-3-1-9 15,0-2-6-15,-3 0 6 0,0-3 1 0,0 3 1 16,0 0-2-16,0 2-2 0,0 3 4 15,0 0-2-15,0-1 9 0,0-3-14 16,0-2 5-16,0 0 1 0,0-1-1 16,0 1-1-16,0-2 1 0,1-1 1 15,-1-1-2-15,0 2 0 0,0-1 3 0,0-1-3 16,0 1 1-16,0 0 0 0,0 0 2 15,0 3-1-15,0 0-2 16,0 3 1-16,0 1 0 0,0 0 6 16,0 0 20-16,2-3-33 0,-2-1 6 0,2-1 2 15,1 1-1-15,-3-2-1 0,0 2 4 16,0-1-3-16,0 1 0 0,0-2 0 15,0-1 0-15,0-1 0 0,0 2 0 16,1 3 0-16,2-1 0 0,0 3 4 16,1-1-1-16,-1-2-4 0,-3-2 3 0,3 0 0 15,0-2-2-15,-3 0 0 0,3 1 1 16,-3-1-1-16,0 0 0 15,3 1-1-15,-3 0 0 0,3 3 2 16,2 2-1-16,-2-1 1 0,0 2 8 0,2-3-8 16,-4-2-1-16,1 0 2 0,-2 0-1 15,0-1 1-15,1 5-2 0,-1 0 0 16,2 0 1-16,-1-1 0 0,2-1-2 15,1 1-1-15,-3-1 4 0,2 0-1 16,0-2-2-16,4 2 0 0,-3 0 4 0,-1 0-3 16,0-1 2-16,-1-2-4 0,-2 0 6 15,1 0-3-15,1-3-2 0,-2 1 1 16,0 2 1-16,0-2 0 0,0 1-2 15,3 2 1-15,-3-4 1 16,0 3 0-16,2-1-2 0,-2 0 0 0,1 2 2 16,-1-1-1-16,2 2-1 0,-1-1 0 15,-1-1 1-15,3 0 0 0,1 4 0 16,2-3 0-16,-3 3 1 0,3 1-2 15,-4-3-1-15,1 1 2 0,1 1 2 16,-2 1-2-16,4-1 0 0,0 3 0 0,-4-4-2 16,2-1 0-16,0 2 1 0,-3 1 0 15,2-1 2-15,0 2 0 0,-1-2-1 16,1-1-1-16,-1 2 1 0,-1-3 1 15,2 4-2-15,-1-3 1 0,1 1 3 16,-2-1-5-16,1-3 1 0,1 0 2 16,-3 2-1-16,0-1 0 0,0-1 0 15,3 0-1-15,-3-1 2 0,3 1-1 16,0-1-1-16,-1-1 0 0,1 3 2 15,2 0 0-15,-4 1-2 0,4 2 2 0,-4-1-1 16,3-2 2-16,-1 1-4 0,-3-2 2 16,1-1 0-16,2 1 2 0,-1 0-4 15,2 2 2-15,1-1 0 0,0 2 4 16,-4-2-6-16,4 0 2 0,-2-2 2 15,0 0-2-15,0 0 0 0,0 2-2 16,-1-1 4-16,-1 2-2 0,3-1 0 16,-4 1 0-16,0-1 0 0,3-2 0 15,-3-2 1-15,0 3-2 0,0-3 2 16,0 2 0-16,0 1-2 0,0-2 1 0,0-1 1 15,0 4-1-15,0-4-1 0,0 0 0 16,0 2 2-16,0-1-1 0,1 2-1 16,1-1 1-16,2 0 1 0,-2 1 0 15,0-1-2-15,-2-1 0 0,0 1 3 16,1 0-1-16,1 0-2 0,-1 2 0 0,1 1 2 15,-2 3 1-15,1 0-2 16,-1 0 3-16,0-3 3 0,3-1-5 16,-1-1-1-16,-2 0-1 0,0 0 3 15,1-1-1-15,-1 0-2 0,0 0 0 0,2 0 3 16,-2-2-3-16,0 0 1 0,2 0 0 15,-2 0 1-15,0 0-2 0,0 0 2 16,0 0 1-16,0 0 2 0,0 0-3 16,0 0 0-16,0 0 0 0,0 0 2 15,0 0-2-15,0 1-2 0,0-1-1 16,0 0 2-16,0 0 0 0,0 0-1 0,0 0 1 15,0 0 1-15,0 0-1 16,0 0-1-16,0 0 0 0,0 0 3 16,0 0-1-16,0 0-2 0,0 0 1 15,0 1 2-15,0-1-3 0,0 0 1 0,0 0 3 16,0 0 3-16,0 0 2 0,0 0 1 15,0 0-5-15,0 0 1 0,0 0 0 16,0 0-4-16,0 0 3 0,0 0 0 16,0 3-2-16,0-2-2 0,0 3 0 15,0-4 1-15,0 2-1 0,0 1-1 0,0-3 0 16,-2 1 2-16,2 0 0 15,0 0-1-15,0-1 0 0,0 0 1 16,0 0-3-16,0 0 4 0,-2 0-2 16,2 0-2-16,0 0 3 0,-1 2 0 0,1 0-2 15,0 0 1-15,0 0-2 0,0-1-2 16,0 0 1-16,0 1 0 0,0 1-5 15,-2 0-4-15,2-1-5 0,-1 1-7 16,1 0-12-16,0-1-15 0,0-1-30 16,-2-1-102-16</inkml:trace>
  <inkml:trace contextRef="#ctx0" brushRef="#br0" timeOffset="-74720.44">5766 11773 58 0,'-2'0'87'15,"-1"0"-67"-15,2 0 10 0,-3 0 1 16,1 0-3-16,2 0 2 16,1 0 2-16,-2 0-8 0,2-1-9 15,-1 1-4-15,1-1 2 0,-2 0 0 0,2-2-2 16,-1 1 0-16,1 1 4 0,0-2-2 15,0 1-7-15,0-3 1 0,0-1-2 16,1-3-3-16,10-3-2 0,4-6 0 16,7-5 0-16,6-4 1 0,6-7-2 15,10-4 1-15,5-6 0 0,4-7 0 0,1 0-7 16,2 2-7-16,-9 5 2 0,-7 7 3 15,-5 9-6-15,-13 3-13 0,-3 8 1 16,-7 6-2-16,-9 5-4 16,-3 6 10-16,0 0 9 0,-7 5-66 15,-7 4-29-15</inkml:trace>
  <inkml:trace contextRef="#ctx0" brushRef="#br0" timeOffset="-74184.41">6304 11898 29 0,'4'0'67'15,"3"-1"-38"-15,3-7 29 0,1-5-5 16,5 0-3-16,2-6-5 0,4-5-12 16,9-2-4-16,2-7-9 0,5-3-1 15,4-1-7-15,0-2-1 0,-3 1-4 16,-3 3-6-16,-5 1 1 0,-5 1-1 15,-3 4-2-15,-4 1-6 0,-2 4-9 0,-3 4-6 16,0 3-17-16,-3 6 14 0,-2 2-103 16,-3 4-99-16</inkml:trace>
  <inkml:trace contextRef="#ctx0" brushRef="#br0" timeOffset="-73668.38">7149 11738 8 0,'-2'-2'163'0,"2"-6"-96"0,0-2-23 15,8-6-13-15,7-2 0 0,5-5-14 0,11-6-4 16,10-4-11-16,10-4-5 0,2-2-34 15,-4-4-85-15</inkml:trace>
  <inkml:trace contextRef="#ctx0" brushRef="#br0" timeOffset="-73353.36">7905 11676 61 0,'-6'0'212'15,"6"-6"-194"-15,0-4-8 0,8-7-1 16,12-4-14-16,6-5-13 0,7-7-5 15,9-7-57-15,0-9-85 0</inkml:trace>
  <inkml:trace contextRef="#ctx0" brushRef="#br0" timeOffset="-19684.29">16897 9492 75 0,'-1'0'116'0,"-2"0"-86"0,-1 0 22 16,3 0-9-16,-2 0-12 0,1 0-3 15,1 0-2-15,-2-1-9 0,3 1-1 16,-2-1 1-16,2 1-2 0,-2 0-3 15,1 0 1-15,-2 0-1 0,3 0-2 16,0 0-3-16,0 0-2 0,0 0 0 16,0 0-2-16,0 0-4 0,0 0 4 0,0 0 1 15,-2 0 0-15,1 0-5 0,-2 0 2 16,1 0 0-16,2 0 4 0,0 0 1 15,0 0 3-15,0-4 8 0,0-5-14 16,0-2-3-16,0-4 10 0,0-5-1 16,0-3-9-16,0-5 15 0,0-5-5 0,2-3 0 15,1-7-4-15,0-4-2 16,1-4-3-16,1-3-1 0,0-1 0 15,-1 5-1-15,3 3 2 0,-3 10 0 16,4 6 0-16,-2 8-2 0,2 5 8 0,-2 5-4 16,7 2-3-16,-4 1 1 0,3 3-1 15,-1 2-1-15,3 3 1 0,2 2-3 16,1 0 3-16,1 6 0 0,1 5 0 15,-2 2-2-15,-2 5 1 0,-2 1-2 16,-2 2-2-16,-2 2-5 0,-1 1-4 0,-1-2 6 16,0 1-4-16,-1-4-3 0,2-3 1 15,-4 0-3-15,1-3-13 16,-2-3-10-16,-1 1-19 0,-2-3-36 15,0-6-95-15</inkml:trace>
  <inkml:trace contextRef="#ctx0" brushRef="#br0" timeOffset="-19389.29">16631 9206 36 0,'0'0'274'0,"6"-5"-228"16,1 0-15-16,6 0 12 0,7 0-11 15,5 0-4-15,4 1-5 0,7-1-8 0,0 1-7 16,1 4-2-16,0 0-5 0,-6 0-3 16,2 0-6-16,-2 5-18 0,-5 2-19 15,-3 1-39-15,-9 0-93 16</inkml:trace>
  <inkml:trace contextRef="#ctx0" brushRef="#br0" timeOffset="-17307.16">17275 9294 16 0,'0'-1'204'0,"0"0"-157"0,0 1-16 16,0 0 14-16,0 0-27 0,0 0-9 16,0 2-6-16,0 6-2 0,-1 2 3 15,-2 0 2-15,1 1 0 0,1-2 12 0,-2-1 3 16,1-2-10-16,2-4-3 0,0-1-3 15,0-1-2-15,0 0 3 0,0 0 0 16,0 0 11-16,0-8-9 0,3-4-6 16,3-3 0-16,2-1-3 0,-3-1 2 15,1 1 1-15,2 1-1 0,-4-1-1 16,4 5-1-16,-2 1 1 0,-1 1 0 15,1 6-3-15,-1 3 0 0,-4 0 3 16,6 0-3-16,-1 0 1 0,2 8 2 16,1 2 1-16,2-1-2 0,1-2 1 0,5-1 0 15,0-2 1-15,2-3 0 0,1-1-2 16,0 0 3-16,0-4 0 0,0-2 0 15,-6-3 3-15,-3 1 0 0,-5 1-3 16,-6-2 3-16,0 0 0 0,0 1-2 16,-4 3 3-16,-2 0-3 0,-7 4-2 0,-2 1-1 15,-2 0 0-15,-2 4-1 16,-1 6 0-16,1 4-1 0,4 2 4 15,-1 1-4-15,7 2 1 0,1 2-1 16,2 2 2-16,3 0-1 0,3-1 0 0,0-5 1 16,5-2-1-16,8-4-1 0,5-6 4 15,2-1-4-15,3-4 2 0,2 0 1 16,4-4-1-16,1-5 0 0,-1-2 0 15,1 2 1-15,-1-4-3 0,-3 3 2 16,-1 0 0-16,-2 0 0 0,-4 4 0 16,-3-1 0-16,-6 0 1 0,-2 1-1 0,-3 3 0 15,-2-2-1-15,-3 3 3 16,3-1-1-16,-1 0-2 0,-2 0 1 15,1 1 3-15,-1-2-1 0,0 3-2 16,0-1 1-16,0-1-1 0,2 1 0 0,-1 0 0 16,-1-1 0-16,2 3 0 0,-1-2 2 15,-1 0 0-15,0 2 1 0,0-2-1 16,0 1 2-16,0 0 0 0,0 0 1 15,-1-1 2-15,1 0-1 0,-3 1 0 16,1 0-1-16,1 0 2 0,-4-1-2 0,0 2-3 16,1 0 0-16,-4 0 0 0,-1 0 0 15,-2 5-2-15,-3 2 2 16,1 4 0-16,-1 4 0 0,-3 0-2 15,2 4 0-15,1-1 5 0,3-1 0 0,3 0-3 16,4-3-3-16,4-3 2 0,0-2-1 16,7-5-3-16,7-3 4 0,6-1 1 15,4-4-3-15,4-9 2 0,0-2-3 16,-2 0-4-16,-4 0 0 0,-4 4 0 15,-2-1 3-15,-7 6 1 0,-3 0 0 0,-4 4-11 16,-2 2 12-16,0 0 2 0,-2 7-6 16,-9 5-1-16,-3 8 5 0,-3 3 1 15,0 4-1-15,0 3-1 16,-1 1-1-16,2 2 2 0,-2 2 11 0,-1-1-15 15,0 0 5-15,2-3 2 0,2-3-1 16,4-5 5-16,6 1-1 0,2-6-1 16,3-4-3-16,3-2-4 0,5-4 3 15,0-2 1-15,3-3-2 0,1-3 2 16,2-1 0-16,0-8 2 0,0-3-2 0,3-2-2 15,-3-1 2-15,-2-2 1 0,1 1-3 16,-1-3 1-16,-3-1 1 0,2 0 0 16,2-4-2-16,-2-1 0 0,2-1 0 15,1-3-1-15,-1 2-3 0,-1 5-1 16,-4-1 5-16,-2 5-8 0,0 2 12 15,-3 1 0-15,1 3-1 0,0 3-1 16,-2 2-2-16,1 2 1 0,-2 0 1 16,1 1-1-16,0 2-1 0,1-1 1 15,0-1 0-15,-3 1 1 0,3 0-2 0,-2 1 1 16,1 2 1-16,-2-1 0 0,0 1-1 15,0 0-1-15,0 0 2 0,0 0 2 16,0 0 0-16,0 0-3 0,0 0 4 16,0 0 0-16,0 0 1 0,0 0-1 15,0 0 2-15,0 0-4 0,0 0 1 16,0 0-2-16,0 0 1 0,0-1 0 15,0 0-1-15,1-2-1 0,-1-1-1 16,2 1 0-16,0 0-1 0,-1 0 1 16,1 1 2-16,-2 0 0 0,0 1-2 15,1 1 0-15,-1 0 2 0,0 0-2 0,0 0-1 16,0 0 1-16,0 0-2 0,0 0-4 15,0 0 4-15,0 3 3 0,0 1-1 16,0 1 2-16,0 1-1 0,0 0 0 16,0 0 0-16,0 3 1 0,0 0-1 15,0 2 0-15,-1 1 1 0,-1 2 1 16,2-3-2-16,0 1 0 0,0-1 2 15,0-5-2-15,6 1 0 0,1-3-1 16,0-3 13-16,7-1-25 0,3 0 28 16,2-7-18-16,4-4-7 0,2-4 17 0,-2-3-8 15,-1 2 2-15,-3-2 0 0,-1 0 0 16,-5 4 0-16,-4 0-1 0,-5 1 1 15,0 3 2-15,-4 3 0 0,0 1-2 16,0 3 1-16,-4 1 1 0,3 2-3 16,-5 0 0-16,0 0-1 0,1 2-1 0,0 5 2 15,1 1-2-15,0 3 2 16,1-1-1-16,0 1-1 0,3 0 1 15,0-2 1-15,0 1 0 0,3 0-1 16,5-2-1-16,3-1 3 0,3-2 3 0,0-4-3 16,3-1 0-16,3 0 0 0,0-2 0 15,4-7 0-15,0-1 2 0,0-4-1 16,-3-1 4-16,-1 0-6 0,-4 0 3 15,-5 1 0-15,-3 0 2 0,-7 0-4 16,-1 0 4-16,0 1-3 0,0 0 2 0,-5 1-3 16,-1 1-1-16,-2 3 1 0,1 3 1 15,-1 4-2-15,-1 1 0 16,-1 0-1-16,3 1 0 0,-1 7-2 15,2 4 0-15,1 3 3 0,-1 2 0 0,-2 3 0 16,5 0-1-16,-3 3 2 0,4-1 1 16,2 0-2-16,0-1-2 0,0-3 4 15,8-3-2-15,3-2-2 0,6-5 2 16,3-3 2-16,3-5 2 0,4 0-4 15,-3-4 0-15,1-7 2 0,0 0-3 0,-3-3 0 16,-4 1 1-16,-1 4 2 0,-7-1-4 16,-4 4 2-16,-3 2-3 0,-3 1 6 15,0 2-2-15,0 0 0 16,0 1-3-16,-3 0 2 0,-3 2-4 15,-4 6 0-15,4 1 3 0,2 0 1 0,4-1-3 16,0-1 0-16,0-1-1 0,1-3 3 16,5 1 1-16,2-3-3 0,3-1 0 15,3 0-2-15,3-6-2 0,-2-4 4 16,2 2-2-16,-3-1-13 0,-3 4 13 15,-5 1-3-15,-1 3 3 0,-3 1 4 0,-1 0-1 16,-1 0-2-16,0 0 2 0,0 4 5 16,0 2 5-16,-1 2 0 0,-4 1-2 15,-1 1-1-15,1-1 3 16,2 0-6-16,2-3 0 0,-1-1-3 0,2 0 0 15,0-2-1-15,0-3-5 0,6 0-6 16,5 0-5-16,8-3-32 0,5-10-14 16,4-3-89-16</inkml:trace>
  <inkml:trace contextRef="#ctx0" brushRef="#br0" timeOffset="-17135.15">18841 9249 50 0,'-14'4'363'15,"2"2"-347"-15,0 3 27 0,-1 2-5 0,1 3-19 16,1-1 10-16,6 1-2 0,4-1-16 15,1 0-5-15,0 0-5 0,0 1-1 16,6-2 2-16,2-2-4 0,1 0-17 16,3-3-14-16,4-2-18 0,2-3-35 15,4-2-106-15,4-2 6 0</inkml:trace>
  <inkml:trace contextRef="#ctx0" brushRef="#br0" timeOffset="-16984.14">19029 9350 281 0,'0'0'105'15,"0"0"-84"-15,0 1-2 0,-2 6 10 16,-1 0 8-16,0 2-19 0,3-1-15 15,0 0-3-15,0 2-1 0,3-3-6 16,2-2-3-16,4 2-4 0,5 0-19 16,5-5 11-16,4-1 7 0,3-1-98 0,2-6-71 15</inkml:trace>
  <inkml:trace contextRef="#ctx0" brushRef="#br0" timeOffset="-16818.13">19370 9268 205 0,'-16'10'222'0,"-4"6"-203"16,2 8 35-16,-7 5-22 0,-3 6-5 15,-3 6 10-15,-2 1-3 0,2 3-20 16,4 2 7-16,-1 0-19 0,4 1-2 16,9-1-1-16,4-5-16 0,9 1-32 0,2-6-12 15,10-4-49-15,2-8-66 0</inkml:trace>
  <inkml:trace contextRef="#ctx0" brushRef="#br0" timeOffset="-14879.02">19847 9251 50 0,'0'0'10'16,"0"0"36"-16,0-1 64 0,0 1-73 15,0 0-11-15,0-2 2 0,0 2-16 16,0 0 2-16,0 0 10 0,0 0-18 16,0 0-6-16,-1 1 0 0,-1 3 3 15,1 2 4-15,-1-3 1 0,1 0 2 16,-1 1 2-16,1 2 4 0,-1-2-3 15,1 2-5-15,-1 1 0 0,2 2-3 16,0-2-1-16,0 3-2 0,0-3-1 16,0 0 1-16,0-1-2 0,0-1 0 0,0-2 0 15,0-1 1-15,0-2 1 0,0 0-1 16,0 0 1-16,0 0 10 0,3 0 3 15,0-5-4-15,3-6-4 0,-3-2-2 16,1 0-1-16,-1-1 3 0,0-2 0 16,-3 1 1-16,4-2 3 0,0 0-5 0,-4-1-2 15,3-3 1-15,-2 0-4 16,1 2 0-16,-2 2 0 0,0 4 0 15,1 6 0-15,-1 4 0 0,0 1 0 16,0 2 0-16,0 0-4 0,0 0-3 0,2 4 3 16,-1 4 5-16,1 4-1 0,-1-1-1 15,3 0 0-15,-1-1 1 0,1 1-1 16,3 0-1-16,2 0 2 0,0-2-1 15,0 0 1-15,4-1-3 0,4 0 3 16,1-4 1-16,4 1-3 0,0-3 4 0,3-2 0 16,0 0 4-16,2-7 5 0,-2-3-1 15,-2-2-1-15,-2 0-6 16,-6-1 2-16,-6 0-5 0,-1 2 3 15,-5-2 1-15,-3 3-1 0,0 2 1 16,-3 2-2-16,-9 5-2 0,-2 1-1 0,-3 0-1 16,-2 10-1-16,4 4-1 0,-4 2 0 15,7 2-2-15,1 0-1 0,3 3 0 16,7 0 0-16,1 1-6 0,1-3-4 15,13-2-2-15,3-7 8 0,6-3 9 16,5-4 1-16,0-3 2 0,2 0-1 0,4-5-2 16,0-4 3-16,-3-2 5 0,-2-3-2 15,-2 1-3-15,-9 2 6 16,-4 1 1-16,-8 4-1 0,-3 2 2 15,-1 2-3-15,-2 0 2 0,0 2 0 0,0 0-7 16,0 0-2-16,0 0-3 0,0 2-5 16,0 5 3-16,0 2 5 0,3 2 2 15,-1 0-2-15,-1 4 0 0,1-2-2 16,-2 3 4-16,0 0-1 0,0 0-1 15,-6-2 1-15,1 1 3 0,2-1-2 0,-2-3-2 16,5-2 0-16,-1 0 1 16,1-2-1-16,0 0-2 0,0-6 3 15,0-1-3-15,4 0-4 0,6-3-12 16,-1-9-2-16,5-1-8 0,3-5-5 0,0 1-10 15,2-1-2-15,-4-2-13 0,2 2-15 16,-3 2 6-16,0 5 28 0,-2 2 11 16,-2 4 23-16,-3 4 5 0,-3 1 6 15,-1 0 14-15,-2 3 11 0,-1 7 16 16,2 5-18-16,1 2 1 0,2 1 6 0,2 3 10 15,1 2-41-15,0 3-1 16,-2 3 3-16,-1 3 2 0,-2 3 6 16,1 0-11-16,-4-1-1 0,0-2 0 0,0 0 3 15,-4-3 9-15,-2-2-1 0,-2 0 5 16,0-6 0-16,0 0-5 0,2-7-1 15,-2-4-4-15,2-3 0 0,0-3 8 16,-2-2 1-16,4-2-4 0,-3 0-1 16,1-2-4-16,1-7 0 0,-1-4-2 15,2-4-5-15,2-3 5 0,1-5-6 0,1-2-1 16,0-4-1-16,3-3 2 0,6-7 0 15,5-6-3-15,1-7 1 16,6-8 1-16,2-5-16 0,5 2 9 16,3 4-8-16,1 9 2 0,1 11 5 0,-1 10 3 15,-1 12 1-15,-3 5 3 0,-3 4-1 16,0 8 1-16,-7 0-1 0,3 2 4 15,-9 0-2-15,-6 0-3 0,-4 8 3 16,-2 5 1-16,-2 1 3 0,-7 3-3 16,-5 2 1-16,-3 1 2 0,0 0 1 15,-5 1-2-15,0 0 3 0,4-2 0 0,2-2 0 16,4-2-6-16,3-2 0 0,2-2 0 15,4-1 0-15,3-4-3 16,0 1-7-16,0-2-8 0,5-1-19 16,7-3-16-16,2-1-14 0,7-2-51 0,-4-9-128 15</inkml:trace>
  <inkml:trace contextRef="#ctx0" brushRef="#br0" timeOffset="-14557">21083 9149 185 0,'0'-8'172'0,"-6"1"-142"0,-5 3 23 16,0 1-25-16,-4 3-4 0,-1 0 6 15,-1 0-6-15,3 6-5 16,3 1-5-16,2 5-10 0,3 2-1 0,3 4-1 16,0 2-4-16,3 3 3 0,0 0 0 15,3-2-1-15,4 0 0 0,4-3-1 16,5-3 3-16,-1-2-2 0,2-6 0 15,4-4 0-15,0-3 3 0,1 0 1 16,0-5-3-16,-8-4-1 0,-2-1 5 0,-3-3 1 16,-4-1 1-16,-4 1 0 0,-1-2 4 15,0 1-4-15,-3 0-2 0,-4 0-2 16,-4-2-3-16,1 3 1 0,1 1-1 15,1 1-1-15,2 6 2 0,3 2-6 16,0 3-8-16,3 0-13 0,0 0-28 16,0 8 14-16,6-1-11 0,2 2-46 15,-2-4-53-15,0-3-50 0</inkml:trace>
  <inkml:trace contextRef="#ctx0" brushRef="#br0" timeOffset="-13866.96">21282 9175 19 0,'7'-2'-8'16,"-1"1"184"-16,-4-1-50 0,3 2-65 15,-4-2-6-15,-1 2-22 0,0 0-5 16,0 0 8-16,0 0-11 0,0 7-7 15,-3 3-3-15,-2 0 0 0,-1-1-3 16,5 1-2-16,-4-2-3 0,5 0-4 16,0-1-2-16,0-2 0 0,0 0-2 15,5-5 1-15,2 1 2 0,4-1-1 16,3 0-1-16,0-1-2 0,6-5-4 0,-1-3-2 15,-2 1-1-15,-1 2-18 0,-2 2 13 16,-4 1-8-16,-2 3 6 0,-2 0-7 16,-1 0-2-16,-3 0 6 0,-1 3 2 15,-1 1-9-15,0 1 13 0,0-3 7 16,0 0 2-16,0-2 0 0,0 0 2 15,5 0 0-15,-1 0 4 0,4-3 0 16,0-5 0-16,6 0-1 0,3-4 1 16,-2 4 31-16,4-2-29 0,-8 3 0 15,-5 3 3-15,-1 1 6 0,-4 2 7 16,-1 1-7-16,2 0-13 0,-2 0-5 0,0 0 3 15,0 8 3-15,0 3 0 0,0 4 0 16,0 1-1-16,0 0 1 0,0 4-2 16,0-2 0-16,0-2 3 0,1 2-3 15,-1-5 1-15,0 1 1 0,-4-2 4 16,-7 1-4-16,-2-2 6 0,1-1-3 0,0-2 0 15,1-4 0-15,3-1-2 16,-1-3-1-16,4 0 0 0,5 0 3 16,0-3-2-16,0-4-7 0,9-3-5 15,5-1 2-15,3 0-1 0,4 2-10 0,0-1 1 16,1 2 3-16,0 0 8 0,7-2 3 15,2-1 1-15,5-1 5 0,3-3-2 16,2-2-2-16,-2 0 4 0,1-3-1 16,-1-1 8-16,-2-2 1 0,-1-1 6 15,-6 0 1-15,-7 2-9 0,-9 0-2 0,-7 2 3 16,-7 2 3-16,-4 3 5 0,-9 4-2 15,-8 3 3-15,-3 5-8 16,-3 3-4-16,-3 0 0 0,1 8 1 16,2 4 0-16,4 2 10 0,8 5-2 0,2 3 1 15,7 2-5-15,4 2-3 0,2-1-6 16,11-2 3-16,8 0-2 0,9-3 0 15,7-3-1-15,13-5-1 0,13-3 4 16,7-7-5-16,7-2-5 0,2 0-23 16,1-5-33-16,-6-8-50 0,-5-6-271 0</inkml:trace>
  <inkml:trace contextRef="#ctx0" brushRef="#br0" timeOffset="-71093.4">15541 10739 141 0,'0'0'44'0,"0"0"-9"0,0 0 7 16,0 0 8-16,0 0-14 0,-2 0-9 15,2 0-8-15,-1 0-1 0,-1 0 0 16,0 0-2-16,2 0 2 0,-1 0-5 16,1 0-2-16,-2 0 1 0,1 0-6 15,1 0 0-15,-2 0-1 0,2 0-1 16,0 0 3-16,0 0-4 0,0-1-1 15,0 1 2-15,0 0-2 0,0 0 0 16,0 0 3-16,0 0-3 0,0 0 1 0,0 0 2 16,0 0-2-16,0 2 5 0,0 2 2 15,0 2-3-15,-3-2 3 0,3 1-5 16,0 0 1-16,-3 0-1 0,3 2 2 15,-2 3-2-15,1-2 0 0,-1 3-3 16,2 1 2-16,-3 1-2 0,3 3 1 16,-1-1 0-16,-2 2 0 0,3-1 1 15,-2 0-2-15,1 1 4 0,-1-3-2 16,0 3-2-16,1 0 1 0,1 0-1 15,0 0 0-15,0 1 1 0,0 0-1 0,0 2-3 16,0 0 4-16,0 1-1 0,0 0-1 16,0 0 0-16,0 0 0 0,0 0 1 15,0 0-2-15,0 1 1 0,-3 0 0 16,0-1 1-16,3 2-2 0,-3-1 0 15,-1-2 2-15,1 3-1 0,0-3 0 16,2 2 1-16,-1-2-2 0,-1 0 3 16,1 0-1-16,2 1-3 0,-1 0 4 15,1-1 0-15,0 1-2 0,0 0 0 16,0-2 1-16,-2 2 0 0,2 0-2 0,-3-2 0 15,3 3 2-15,0 0-3 0,-1-1 2 16,1 0-2-16,0 1 3 0,-2-1-2 16,2-2 0-16,0 0 1 0,0-2 1 15,0 2-1-15,0-1-1 0,-1 1 0 16,-1-1 1-16,2 0 0 0,0-2-2 0,0 0 1 15,0 2 1-15,0 0 0 16,0 0-2-16,0-1 2 0,0 1-1 16,0 0 1-16,0-1-2 0,0 1 1 15,0 2 1-15,0-1 0 0,0 1-2 0,-1 1 2 16,1 2 0-16,-4-3-1 0,3 2 0 15,1 0 0-15,0-2 0 0,-2-1 1 16,2 0-2-16,0 0 1 0,0 1 1 16,0 1-1-16,0-2 0 0,0-1 0 15,0 2 1-15,0-4-3 0,0-1 4 0,0-2-2 16,0 0-2-16,2 0 2 0,-2 0 0 15,0 0 2-15,3-2-4 16,-1 2 3-16,-1-2-2 0,2 0 1 16,0-1 1-16,-1 0-1 0,1 0-1 0,-2 2 1 15,3 0 1-15,-3 2-1 0,2 1 0 16,-3 0 0-16,0 4 1 0,0 0-1 15,0 0 0-15,0 2-1 0,2 0 2 16,-2-2 1-16,1 1-4 0,1-2 2 16,-1-1 0-16,-1 1 0 0,4-2 0 15,-4-3-1-15,1 1 2 0,-1-2 1 0,0-2-4 16,2 1 2-16,-2-1 2 0,0-3-2 15,0 2-2-15,0 0 1 16,0-1 1-16,0-1 0 0,0 0 1 16,0 3-3-16,1 5 2 0,2 3 1 0,-1 0-1 15,-2 1-1-15,0-3 2 0,0-1-2 16,0 5 0-16,0 4 0 0,0 0 3 15,0-2-2-15,0-2-1 0,0-3 1 16,0 0 1-16,1 0-1 0,-1-1-1 16,2 0 1-16,-2-1 1 0,2-1-1 0,-2 1 0 15,1-2-1-15,-1 0 2 16,0-2-1-16,2 1-1 0,-2-2 1 0,3 0 1 15,-2-1-1-15,-1-4 0 16,0 4-1-16,0 0 2 0,0 0-1 0,0 0-1 16,0 2 1-16,0 1 1 0,0 6-1 15,0 2-1-15,0 2 1 0,0-1 2 16,-4-7-2-16,2 0-1 0,2 2 1 15,-1 0 1-15,-3 1-1 0,4-4 0 16,-1-4 0-16,1-4 0 0,0 0 0 0,-2 0-1 16,1-2 1-16,1 0 1 0,0-1-1 15,0-1-1-15,0 0 1 0,0 0 0 16,0-1 1-16,0 0-2 0,0 0 1 15,0 0 0-15,0 0 0 0,0 0-1 16,0 0-1-16,0 0 1 0,0 0 1 16,0 0-3-16,0 0-2 0,0 0 4 15,0 0-1-15,0 0-1 0,0 0-3 16,0 0 4-16,0 0-1 0,0 0-5 15,0 0 3-15,0 0 0 0,0 0 3 0,1-2 3 16,1 1-2-16,-1 1 1 0,1-4 0 16,0 3-1-16,-1-1 1 0,2-1 1 15,0 0 0-15,0 1-2 0,-1-1 1 16,1-1 1-16,3 3-1 0,-6-1-1 15,5 2 0-15,-2-1 2 0,2-1-1 16,-1 0-1-16,2 1 0 0,1 0 1 16,0 1-2-16,1 0 1 0,3-1 0 15,-2 1-2-15,4 0 1 0,-1 0 0 16,1 0 2-16,0 1 0 0,1 1 0 0,3 3-3 15,-1 0 3-15,1-1 0 0,0 2 0 16,2-2 0-16,-1-2-1 0,4 2 2 16,0-1-1-16,1-1-1 0,3 0 1 15,2 0 0-15,-3-2 1 0,1 0-3 16,4 0 1-16,-2 0 1 0,4 0 0 15,1 1-1-15,-1-1 0 0,4 0 2 16,4 1-1-16,-1-1-1 0,3 2 1 16,1 1 1-16,1-2-2 0,1 2 1 15,1 0-1-15,-1-1 1 0,2-1 1 16,1 0-2-16,-2-1 0 0,1 0 2 0,1 0-1 15,0 0-1-15,3 0 0 0,-1 0-1 16,-2 0 4-16,1 0-5 0,-1 0 1 16,2 0 1-16,-2 0-1 0,-1 1 0 15,-1 1 1-15,-4 0 1 0,3 2-1 16,-3-3 0-16,1 1-1 0,1 0-2 0,1-2 1 15,0 0-1-15,0 0 0 16,1 0 0-16,1 0-1 0,2 0-2 16,-2-2 0-16,-1 0 6 0,2-1-4 15,-1-1 0-15,-2 1 2 0,0 1 1 0,-2 0-1 16,1 0 2-16,-3 0 0 0,1 0 1 15,0-1 0-15,1 0-1 0,2-1-1 16,0 2 4-16,2-3-2 0,-1 1-1 16,-1 0 0-16,0-1 2 0,-1-2-1 15,-4 2-2-15,0 0 1 0,1 2 1 0,-3 0 2 16,3 0-4-16,-1 1 1 15,-1-1 2-15,0-1 0 0,-1 2-3 16,1 0 2-16,0 1 0 0,-2 1 0 16,-3 0 0-16,2 0 0 0,-4 0 0 0,-1 0 0 15,0 1 0-15,0 1 0 0,-3-1 1 16,3 0 0-16,0-1-2 0,2 0 1 15,-1 0 2-15,1 0-2 0,1 0-1 16,2 0 0-16,-2 0 2 0,3 0-1 16,0-1 0-16,-3 0-1 0,4 1 2 0,-3 0 0 15,-2 0-2-15,2 0 0 0,-2 0 3 16,0 0-3-16,-1 0 0 15,-2 0 1-15,-1 0 0 0,4 0 1 16,-2 0-2-16,3 0 1 0,-2 0 1 0,6 0-1 16,0 0-1-16,-1-4 1 0,2 3 1 15,2-2 0-15,-4 2-2 0,5 0 0 16,-2 1 2-16,-1 0 0 0,1 0-2 15,-1 0 0-15,-4 4 1 0,4-1 0 16,-3 0 0-16,-1-1 0 0,1 2 2 16,0-2-2-16,-1-1 1 0,4 1-1 0,-3-2 1 15,0 1 0-15,-2 1-2 0,1-2 1 16,2 1 2-16,1 1-1 15,-1-1 0-15,-1 1 0 0,-1 0 1 16,1 0-2-16,-4-2 1 0,1 0-2 0,0 0 2 16,-4 0-1-16,2 0-1 0,0 0 1 15,0 0 1-15,0 1 0 0,-3 0-2 16,0 1 2-16,1 0 0 0,-1 0-1 15,-1-1 0-15,0 3-1 0,0-1 2 16,-2 2-2-16,-1 0 2 0,0-2-1 0,-1 2 0 16,-1 1-1-16,-1-1 2 0,-2-1-1 15,3 0 0-15,-7-2-1 0,4 0 1 16,1-1 1-16,-3-1-2 15,2 0 1-15,1 0 0 0,-2 0 0 0,3 0 0 16,-1 0 1-16,-3 0-2 0,0 0 2 16,0-1-2-16,-3-1 1 0,-6 1 0 15,1 1 1-15,-6-1-2 0,-2 1 2 16,1 0-2-16,-2 0 2 0,0 0-2 15,0 0 3-15,0 0 0 0,0 0 1 0,0 0 3 16,0 0-1-16,0 0-1 0,0-2 0 16,0 0-4-16,0-2 0 15,0 3 0-15,0-3 1 0,0 3 0 0,0-1 2 16,0 0-2-16,0 0 0 0,0 1 2 15,0 0 0-15,0-1-3 0,0 2 0 16,0-2 0-16,0 1 1 0,0 1-1 16,0 0 0-16,0 0-1 0,0 0 2 15,0 0-1-15,0 0 0 0,0 0 1 16,0 0-1-16,0 0-1 0,0 0 1 0,0 0 0 15,0 0 1-15,0 0-2 0,0 0 5 16,0 0-2-16,0 0 4 0,0 0-2 16,0 0 1-16,0 0 0 0,0 0-5 15,0 0 0-15,0 3 0 0,-2-1-13 16,2-2-12-16,0 0-27 0,0 0-83 15,0-10-203-15</inkml:trace>
  <inkml:trace contextRef="#ctx0" brushRef="#br0" timeOffset="-69632.33">15347 10855 4 0,'0'2'5'0,"0"0"15"0,0 0 35 15,0 0 16-15,0-2-52 0,0 0-2 16,0 0 9-16,0 0 1 0,0 0-2 16,0 0-6-16,0 0 0 0,0 0 7 15,0 0 4-15,0 0-5 0,0 0-3 0,0 0-2 16,0 0-1-16,0 0 0 15,0 0-5-15,0 0-1 0,0 0-2 16,0 0 2-16,0-2-4 0,0-3-5 16,3-3-3-16,2-1-1 0,1-3 1 0,2-3-1 15,4-3 0-15,2-1 3 0,1-4-2 16,2 1-2-16,0-1 2 0,-1 2 0 15,-1 2 0-15,-1 2-1 0,-1 1 1 16,-2 3 4-16,-2 4-2 0,0 1 0 16,-2 5 2-16,-4 2-4 0,1 1 2 0,-1 0-1 15,0 0 0-15,1 2 1 16,2 6 3-16,0 1-2 0,0 5 2 15,2 1-4-15,3 1 2 0,0 1-4 16,1 0 0-16,0 1 2 0,4 0 0 16,1 0-6-16,2 0-3 0,2 0-9 0,1 3-19 15,4-1-31-15,-1-2-26 0,3-1-84 16</inkml:trace>
  <inkml:trace contextRef="#ctx0" brushRef="#br0" timeOffset="-68188.23">22123 14233 23 0,'-1'2'10'0,"-1"0"200"0,-2-2-166 0,1 1-7 16,1 1-3-16,-3-2-3 0,2 3-5 15,2 2-1-15,-4-1-6 0,3 3-9 16,1-2 2-16,-2-3 2 0,3 0-3 15,0 2 2-15,-2-3 0 0,1 4 3 16,1-1 2-16,-3-2-2 0,3-1 0 0,-2 0-5 16,2-1-2-16,0 0-6 15,0 0 1-15,0 0 0 0,0 0 0 16,2-7-3-16,5-5 0 0,4-5-2 15,3-2 2-15,2-4-1 0,-1 1-1 0,1-2 2 16,1 0 0-16,1 2-1 0,-2 1-1 16,-2 7 2-16,-2 1-1 0,-3 4 0 15,-1 5-1-15,-2-1 2 0,-2 3-1 16,-1 2-2-16,-2 0 3 0,4 0-2 15,-2 0 1-15,0 0-1 0,0 7 1 16,0 1 1-16,-1 2 0 0,1 1-1 0,0 2 0 16,2 2-1-16,-2 4 1 15,3 0 1-15,-1 1-1 0,1 1-1 16,0-4 1-16,-4 1 1 0,4-2-1 15,-2-4-1-15,1 0 2 0,0-3-1 0,-2-4-1 16,-2-2 1-16,4 0-1 0,-5-3-1 16,2 0 0-16,4 0 1 0,-2 0-5 15,1-4-6-15,0-1-4 0,-2-4-7 16,0 4-3-16,-3 2-6 0,1-3-11 15,-1 0-13-15,0 1-31 0,0-2-61 0,0 4 3 16,0-2 119-16</inkml:trace>
  <inkml:trace contextRef="#ctx0" brushRef="#br0" timeOffset="-66900.16">22272 14321 192 0,'0'0'68'0,"2"2"-36"0,-2-2-4 16,0 1 0-16,0 2 4 0,0-1-5 16,0-2-12-16,0 0-3 0,0 2 6 15,0-2 4-15,0 1-1 0,0 1-9 16,0-1 4-16,0 1 1 0,0 0 1 15,0-2-2-15,0 0-2 0,0 0-4 0,0 0-2 16,-2 0-3-16,1 0 2 16,1 0-2-16,0 0-4 0,-2 0 2 15,2 0 0-15,-1 0 0 0,-1 0-2 16,0 0 0-16,2 0-2 0,0 0 2 0,-1-2-2 15,-2-3 1-15,1 0 1 0,1-3 0 16,-4 0-2-16,5-3 0 0,-2-4 2 16,2-2-1-16,0-2-1 0,0-3 1 15,0 2 1-15,0 1 0 0,2 3-2 16,1 5 2-16,0 0 2 0,-1 0-1 15,1 3-2-15,-2-1 0 0,4-2 2 0,0 1-1 16,-1-2-1-16,1-3 0 16,1 0 1-16,0-1-1 0,1-3-1 15,-3-3 1-15,4 0 1 0,0-3-1 16,-2 4-2-16,5 2 0 0,-3 4 2 0,-1 3 0 15,0 3 0-15,-1 2-1 0,-2 3 2 16,1 3-3-16,0 1-1 0,2 0 1 16,0 1 3-16,0 4-1 0,-2 2-2 15,1 1 0-15,0-1 0 0,1 0-5 16,-3-1-1-16,-1 0-5 0,2-1-2 0,-2 2 1 15,-1-2 7-15,-1 1-7 0,-1 2-1 16,0-1-1-16,2 1-9 16,-2 0-2-16,0-1-12 0,0-1-32 15,0-1-30-15,-2-1-32 0,-2-1 28 0,1-2 86 16</inkml:trace>
  <inkml:trace contextRef="#ctx0" brushRef="#br0" timeOffset="-66603.14">22117 14087 60 0,'-1'0'303'16,"-1"0"-259"-16,2 0-6 0,0 0-2 16,2 0-20-16,5 2 12 0,9-2 5 0,6 0-15 15,5 0-7-15,4 0 0 0,0 0-5 16,7-4 1-16,-3 1 1 0,3-2-5 15,-6 2 2-15,-6-2-5 0,-1-1-3 16,0 0-11-16,-3-1-6 0,-1 0-11 16,1-1-41-16,-3-3-26 0,-5-1-199 15</inkml:trace>
  <inkml:trace contextRef="#ctx0" brushRef="#br0" timeOffset="-65240.06">14778 11038 3 0,'0'1'9'15,"-2"-1"213"-15,1 0-177 0,1 0-13 16,0-1 10-16,0-3-14 0,0-4-8 0,3-2-7 16,5-4 2-16,1-2 0 0,2-4-7 15,3 0-1-15,0-4-1 0,-2-2 2 16,2-1 2-16,-3-1 2 0,0-1-3 15,0 5 4-15,-2 4-2 0,-3 5-5 16,0 4 3-16,0 3-7 0,-1 2-1 16,-2 3-1-16,-1 1 1 0,1 2-1 15,-2 0-2-15,4 0 3 0,-3 0-3 16,2 5 2-16,-2 4-1 0,1 4 2 15,0 3 1-15,0 1-4 0,0 3 3 0,5-1-2 16,-3 1 3-16,2 3-3 0,1-2 1 16,0 0-5-16,0 0 2 0,-1-3-4 15,0 0-6-15,-3-1-2 0,2-2-7 16,-1-1-3-16,0-3-16 0,-2 0 8 15,0-5-27-15,-3-1-117 0</inkml:trace>
  <inkml:trace contextRef="#ctx0" brushRef="#br0" timeOffset="-65050.05">14795 10940 211 0,'5'0'192'0,"4"0"-184"16,0 0 4-16,8 0 13 0,0 1-13 15,7 4-9-15,2 0 0 0,3 1 0 0,4 1-4 16,-1-1-9-16,3 4-33 16,-3-1-57-16,1 2-98 0</inkml:trace>
  <inkml:trace contextRef="#ctx0" brushRef="#br0" timeOffset="-63723.98">16176 13640 1 0,'2'-3'215'16,"-2"-2"-131"-16,0 2-37 0,0-1 5 0,0 1-4 15,0 0-3-15,0 1-8 0,0-1-8 16,0 3-2-16,0 0 1 16,0 0-5-16,0 0-5 0,0 0-7 15,0 8-6-15,0 3-2 0,0 6-2 0,0 0 4 16,0 2-3-16,0-1-1 0,0-2-1 15,0 0-1-15,1 2-6 0,1 2-17 16,1 3-12-16,2 1 12 0,1-3-40 16,3-4-49-16,0 1-168 0</inkml:trace>
  <inkml:trace contextRef="#ctx0" brushRef="#br0" timeOffset="-62674.92">21142 13540 12 0,'0'3'15'0,"2"-3"225"16,-1 0-176-16,-1 0-27 0,0 0-1 15,2 0 5-15,-2 1 2 0,0 2-8 0,1 0-2 16,-1 5-1-16,0 0-2 0,0 4-9 15,0 3-2-15,0 0-3 0,0 3-3 16,0 1-4-16,-3 2-7 16,0-1 1-16,1-1 0 0,1-1-4 0,-1-1-4 15,2-1-3-15,0-1-17 0,0-2-16 16,3 0-19-16,4-7-51 0,-4-1-86 15</inkml:trace>
  <inkml:trace contextRef="#ctx0" brushRef="#br0" timeOffset="-55918.53">16871 13658 62 0,'0'0'83'0,"0"0"-61"0,0 0-14 16,0 0-2-16,0 0 1 0,1 0 3 16,-1 0 5-16,0 0-5 0,0 0 1 0,0 0 9 15,0 0 7-15,0 0 1 16,0 0-3-16,0 0-2 0,0 0-12 15,0 0-6-15,0 0-3 0,0 0-3 16,0 0 3-16,0 0-2 0,0 0 0 0,0 0 0 16,0 0 4-16,0 0-2 0,0-1 2 15,2-1-3-15,1-4 0 0,-1 0-1 16,2-1-1-16,-1-3-1 0,0-1-2 15,4 0 3-15,-4 0-1 0,0-4-2 16,3 2 5-16,-1-2-1 0,-1 1-1 0,1-1 1 16,1-1 1-16,-1 1-2 0,-1 1 2 15,1 0-1-15,0 3-1 0,-1 1 2 16,0 1-1-16,-1 3 0 15,0 1-1-15,-3 1 1 0,4 2 1 0,1-2-3 16,-2 1 1-16,2 0-2 0,-1 0-3 16,0 0-4-16,-3 0 2 0,4 1-3 15,-4-1 5-15,1 1 4 0,1 0 3 16,-3 0 2-16,0-1-3 0,1 1 0 15,-1-3 0-15,0 3 1 0,2 0 0 0,1-3-1 16,-1 1 0-16,2-1-1 0,-2 1 0 16,-1-1-1-16,-1 0 4 0,2 0-2 15,0 0 0-15,1-2 0 0,0 1 0 16,-2-2 0-16,2 3 0 0,-1-1 4 15,-1-1 0-15,1 3-2 0,0-2-1 16,-1 1 1-16,1 0 2 0,1 2-3 16,0-3-2-16,-2 3 0 0,3 1 2 15,-3 0-1-15,1 2 2 0,1-2 0 16,-2-3 0-16,1 2 0 0,1-1 1 15,0-1 2-15,2-1 0 0,-4-1-5 0,4 0 0 16,-2 3 0-16,-3 0 2 0,3 0-1 16,2 1-3-16,-1-3 1 0,1 1 2 15,0-1-1-15,-2 3-1 0,0 1 1 16,0 0 0-16,0 0 0 0,0-1 0 15,-1 2 0-15,-1-2 0 0,-1 2 1 16,3-1 0-16,-1-1-1 0,0-1 2 16,2 0 0-16,-1-2-1 0,0 0-2 15,4 1 1-15,-4-1 0 0,0 3 0 16,0 1 0-16,0-2 3 0,2 0-1 0,-2-1-2 15,1 2 0-15,-2-3 1 0,-1 2 0 16,-1 0 3-16,0 0 0 0,2 2-5 16,1-1 2-16,-3-1-1 0,3 0 3 15,0 0-1-15,-1-1-2 0,3 4-1 16,-4 0 0-16,2-1 1 0,2 2 1 15,-1-2-2-15,1-1 0 0,0 2 2 16,-1 0 0-16,1-1-2 0,-3 2 0 16,1-1 2-16,-3-1 0 0,1 0-1 15,4-1 0-15,-4 0 1 0,1-2-1 0,0 0 0 16,-2 0 0-16,4 2 2 0,-2 0-2 15,-1 0-2-15,2 2 2 0,-3 1-1 16,2 0 1-16,1 0-1 0,-1 0 1 16,1 0 0-16,0 0 0 0,1 0 0 15,-2 0-1-15,1 0 3 0,0 0-2 0,0 0 0 16,2 0 0-16,1-4 1 0,-3 0 1 15,2-1-4-15,0 1 2 16,1-1 2-16,2 0-1 0,-2 0-2 16,0 0 1-16,-3 2 1 0,-1-2 0 0,1 1 3 15,0 2-3-15,-2-1 2 0,4-3 0 16,-3 3 1-16,2-2-2 0,-1 1-1 15,-1 3 3-15,-1-1-1 0,3 0 0 16,-4 1-2-16,3 1 1 0,0 0-4 16,0 0 2-16,0 0 2 0,2 0-2 0,-1 0 0 15,1 0 0-15,1 0 0 16,0 0 1-16,0 0-2 0,1 0 1 15,-1 0 1-15,-3 0-1 0,0 0 0 16,0 0 0-16,-1 0 0 0,-1 0 2 0,-1 0-2 16,3 0 0-16,0-3 2 0,-3-2-2 15,5 0-1-15,0 0 1 0,-1 1 1 16,1 1-1-16,-3 0-1 0,-1 2 1 15,4-1 1-15,-4 0-1 0,4-1 0 16,-2 2 0-16,0-3 0 0,-1 2 2 16,1 1-4-16,0-1 2 0,0 1 0 0,3 1 0 15,2-1 0-15,0-1 0 16,0 2 0-16,-1-1 0 0,1 0 0 15,-2 1 0-15,2-1 0 0,-2 0 2 16,-1 1-4-16,0 0 2 0,-2 0 0 0,0 0 0 16,1 0 0-16,1 0 0 0,1-1 0 15,2-1 3-15,-3-2-4 0,1 1 1 16,-2-1 1-16,1 0 1 0,0-1-3 15,-1 0 2-15,1 2 1 0,-3 0-3 16,-1 0 2-16,-1 1 1 0,0-1 1 0,0 3 3 16,2 0 1-16,-1 0-4 0,1-1-3 15,1 0 0-15,0 1-3 16,2-1 1-16,-2 1 2 0,5 0 0 15,-1 0 0-15,-2 0-2 0,1 0 0 0,0 0 4 16,-1 0-4-16,1 0 1 0,0 0 1 16,-1 0 0-16,-2 0-1 0,3 0 0 15,-1 1 1-15,1 1 1 0,0 0-1 16,2 0-1-16,3-2 1 0,4 0 3 15,1 0-1-15,1-2-4 0,-3-2 4 0,-5 0-2 16,-1 2-2-16,-5-1 2 0,0 2 2 16,-1 1-4-16,2-2 4 0,-2 2-4 15,-2 0 4-15,2 0-4 16,-2 0 4-16,1 0-5 0,4 0 4 0,-1 0 1 15,3 0-4-15,0 0 2 0,6 0 2 16,1 0-2-16,3-4-2 0,3 2 6 16,-1-2-5-16,-6 2 2 0,0 0-3 15,-5 2 2-15,1 0 1 0,-4 0-5 16,-1 0 2-16,2 0 1 0,-2 0 0 0,-1 0 1 15,-2 2-1-15,1-2-1 0,-2 2 3 16,3-1-2-16,-3-1 1 0,1 0-1 16,4 0 2-16,1 0-2 0,2 0-2 15,6-4 3-15,1-1 2 0,1 3 2 16,-2 0-5-16,-3 0 0 0,-5 2 1 15,2 0-2-15,-5 0 0 0,1 0 2 16,3 0 0-16,-3 0-2 0,3 0 0 16,-3 0 1-16,-2 0-2 0,1 0 1 15,3-1 1-15,-1-3 2 0,2 2 0 0,3 1 1 16,-1-2-2-16,7 0-1 0,2-1 19 15,4-2-14-15,-2 2-9 0,-3 2 5 16,-1 0-4-16,-7 0 2 0,2 2 1 16,-4 0 0-16,0 0-5 0,-3 0 4 15,-1 0 2-15,1 0-1 0,-4 0 2 16,0 0-1-16,0 0-1 0,3 0 1 15,-2 0 1-15,1 0-1 0,2-2 0 16,-1 1 0-16,2-3 0 0,0 3 0 16,3-1 0-16,-1 1-1 0,6-1 2 15,4-1-1-15,6-2 12 0,3 0-10 0,1-2-6 16,-4 2 4-16,-3 1 0 0,-4-1-1 15,-2 0 2-15,0 0-2 0,-2 0 0 16,2-2 1-16,-2 3 0 0,1 0-17 16,-4-1 7-16,0 1 10 0,-1 1 0 15,-5-1-17-15,2 2 13 0,-2 0 4 16,0-2 2-16,3 0-2 0,-1 0 0 15,-2 0 0-15,2 1 1 0,-2 0 3 16,1-2 3-16,1-2-6 0,1 2 2 16,0-2-1-16,1 0-2 0,2 1-1 0,-3-2 2 15,0 2-1-15,5 2-1 0,0-2 3 16,8 0-3-16,4-1 26 0,-1 0-38 15,-2 1 8-15,-3 1-5 0,-6 2 0 16,-2 1 2-16,-3 2 3 0,0-2-5 16,-3 1 6-16,1 0 5 0,-1-3-3 0,0 1 3 15,1 0-1-15,0-3 0 16,-1 0 1-16,1 1 1 0,-1-3 0 15,2 1-2-15,0-2-1 0,-1-2 2 16,-2-2-1-16,3-1-2 0,-2 1 2 0,1 2 0 16,1 0-6-16,-4 1-2 0,1 2-5 15,1 3 6-15,-3-1 6 0,2 2 2 16,-2 3 3-16,1-1 0 0,1 1 0 15,1 0-4-15,0-3-1 0,0 1 1 16,0 1 0-16,0 0-1 0,0 0-1 0,2 0 4 16,-3-1-2-16,1-1-2 0,-2 0 2 15,2 0 0-15,0 0-2 16,-3 1 0-16,4-2 2 0,-3 1 1 15,1-2-1-15,1 0-1 0,0 0 1 0,0 1 2 16,0 1-1-16,3-1 2 0,-4 0-1 16,2-1 2-16,-2 0 7 0,3 1-5 15,-2 0-1-15,0 1-1 0,1-3-2 16,0 1-1-16,0-1-2 0,-1-1 3 15,2 1 0-15,-2-1-3 0,0 1 2 0,-1-2 2 16,1 2-1-16,1-2-2 0,1 2 0 16,4-1 1-16,2-2 1 0,2 2 5 15,-7-2-11-15,0 3 4 16,-4 3 3-16,1-2-3 0,1 1-1 15,0-1 1-15,0-3-2 0,1 2 1 0,-2 0-1 16,-2 0 4-16,1 3-4 0,0-2-1 16,-1 1-1-16,1 2 4 0,-2-1 0 15,3 1-1-15,0 0 0 0,3-1 1 16,0-1-1-16,2 0 0 0,-2-1 1 15,0-1-1-15,5 0 3 0,5-4-6 0,-2 1 4 16,0-1-4-16,-5-1-49 0,-6 6 53 16,-1 0 6-16,-1-1 10 0,1-1-8 15,2 1-10-15,-2 1 2 16,-1-2 2-16,3 4 3 0,-3 0 2 0,1-2-2 15,2 3 1-15,1-1 1 0,0-2-8 16,5-1 2-16,3-3 0 0,1 0-1 16,-2 1-7-16,-6 3-7 0,-2 0 17 15,-1 4 1-15,-3-2 2 0,3 0-5 16,-2 1-1-16,1-1 3 0,-2 1-1 0,0 1 1 15,0-1 1-15,0 0-1 0,0 0-4 16,0-1 1-16,0 2 1 0,1-1-1 16,1-1-1-16,3 0 1 0,-1 2 0 15,-1-1 0-15,2 1-2 0,0 0 2 16,-1 0 0-16,-1-2 0 0,1 1 0 15,-1 0-1-15,1 0 2 0,-1 2-1 16,2-1 0-16,-2 0 0 0,0 0 0 16,-1 1 2-16,-1-1-2 0,2 1 5 15,1-1-1-15,0 0-1 0,1 0-2 0,3 0 2 16,-2-2 1-16,2 0 1 0,10-2-4 15,2-2 15-15,5 0-14 0,1-1-1 16,-7 3-1-16,-5 3-1 0,-2-2 1 16,-2 3 2-16,-1-1-3 0,0 2 1 15,-1 1 1-15,-2 0-3 0,0 0 4 16,-4-1-2-16,0 1 0 0,-1 0 4 15,1 0-1-15,1 0 3 0,1-1-2 16,0-1 1-16,0 1-3 0,1 1-2 16,-1-2 2-16,3-1-3 0,2 3 2 0,2-2-1 15,6 0 1-15,0-1 15 0,-2 0-15 16,-2 1-5-16,-5 1 5 0,-1 1 1 15,1 0-3-15,-3 0 1 0,-1 0 0 16,-1 0 1-16,1 0-2 0,-3 0 0 16,1 0 2-16,-1 0-2 0,1 0 0 15,1 0 2-15,0 4 0 0,0-3-1 16,2 2 0-16,-2-2 0 0,6 1 1 15,4-2 0-15,1 0 1 0,4 0-4 16,-4 0 0-16,2 0 4 0,-7 0-4 16,0 0 0-16,-1 0 3 0,0 2 1 0,1-2-3 15,-3 3 0-15,-1 0 1 0,-2-1 0 16,0 0 1-16,2 1-2 0,1-2 2 15,5-1 1-15,3 0 3 0,-5 0-1 16,2 0-6-16,-8 0 4 0,-3 0-2 16,0 0 1-16,5 0 3 0,-1-1-3 0,4-2-1 15,-2 1 0-15,-3 0 2 16,2 1-2-16,0-3 1 0,-1 1 0 15,2 1 0-15,4 1-1 0,1-4 1 16,9 2 3-16,3-2 13 0,0 0-17 0,-3 1 0 16,-3 1 0-16,-4 2 0 0,-1 0 0 15,1 1-2-15,-2 0 2 0,7 0 0 16,4 0 2-16,3 0-2 0,1 0-5 15,-6 0 2-15,-4 0 3 0,-7 0-2 16,-3 0 2-16,-1 0 0 0,-1 4-1 0,0-2 1 16,-1 1 0-16,-2-2 0 0,1-1 1 15,-1 0-2-15,1 0 1 16,1 0 2-16,2 0-3 0,1 0 1 15,0 0 0-15,-3 0 2 0,3-3-1 0,-1-1-1 16,-2 0 0-16,2 1 1 0,2 1-1 16,-3-1 0-16,0 0-1 0,2 1 1 15,-2 0 0-15,2 1-1 0,0 0 1 16,-3-2 1-16,3 2-1 0,7-1-1 15,4-1 1-15,4 0 1 0,6 1-3 0,-4 0-4 16,-4 2 5-16,-5 0-19 0,-5 0 23 16,-1 0-7-16,-4 0 0 0,2 0 3 15,-1 0 0-15,-2 0-1 16,-3 0-1-16,2 0 0 0,-1 0-1 0,1 0 4 15,-1 0 0-15,4 0 0 0,1 0 1 16,2 1-1-16,6-1-1 0,2 0 2 16,-3 0 2-16,0 0-25 0,-5 0 11 15,-2 0 12-15,2 0-8 0,-2 0-2 16,-2 0 9-16,3 0-15 0,-3 0 12 0,-1 0 2 15,4 0-1-15,-4 1 1 0,0 1 1 16,0 0 0-16,-2 0 0 0,3 0 0 16,-3 0 0-16,-1 0 0 0,0 0-1 15,3 0 1-15,2 2 0 0,4-2-1 16,7 0 2-16,-1 0 3 0,-2-1-79 15,-1 0 67-15,-4 1 38 0,-1 0-40 16,0 0 12-16,-6 2 4 0,4 2-4 16,6 1 4-16,-2-3 20 0,-1 1-14 15,0 0-45-15,-8 2 33 0,1-1 2 16,2 3 2-16,3-1 11 0,2 0-14 0,1 2 0 15,-1-2-11-15,-2-2 6 0,-1 3 7 16,-3-2-3-16,-2 1 0 0,0 2 1 16,0 0-1-16,0 0 4 0,0 1 4 15,-4-1-10-15,1 0 4 0,3 1-1 16,0-2-1-16,0 0 2 0,2 0-2 15,-1-3-2-15,3 0-3 0,-1-2 4 16,0-2-1-16,5 3 2 0,1-2 2 16,-6 1-1-16,0 0-50 0,-3-1 36 15,0 1 13-15,0 0 1 0,0 1 1 0,-2-1-1 16,-1 3-1-16,2 2 4 0,-2-1-4 15,1 0-2-15,2 3 2 0,0-2-5 16,0 1 1-16,2 0 8 0,2 1-1 16,3-1-3-16,0 3-16 0,0-3 34 15,2 3-5-15,0-1-18 0,-1 1-10 16,-2 1 52-16,0 2-40 0,2 0-13 15,-2 2 27-15,0 0 9 0,1 2-30 16,-3-2-1-16,-1 2 23 0,4-3-4 16,0 0-11-16,4 1 2 0,-3 0 20 0,3 0-19 15,-2 0-9-15,2 1 10 0,0-2-1 16,-2 1 1-16,4-1-2 0,-1 1 1 15,-1-1 1-15,3 1 1 0,-5-2-4 16,2 0 2-16,0 1 2 0,-4-3-1 16,1 2-1-16,3-1 2 0,-3 0-1 0,1 0 2 15,2 2-2-15,-5-2 0 16,2 2-1-16,0-3 1 0,-2 1-1 15,2 2 0-15,1 1 0 0,-4 0 3 16,-1 0-4-16,1 0 1 0,-4-1 1 0,3-2-1 16,-3 1 0-16,-1 0-1 0,2 1 2 15,1 1 0-15,-2-1-1 0,4 3-1 16,-2 0 2-16,2 0 0 0,1 1-2 15,0-2 1-15,0 2 1 0,2-1-1 16,-2-2 0-16,4 1-1 0,-3-1 2 16,3 1 1-16,-1-1-2 0,0 2 1 0,4-1 5 15,-6 1 1-15,6-1 2 16,-1 1-4-16,1 2-4 0,-3-2 1 15,3 2-1-15,1-1-1 0,-3-2 1 0,4 4-1 16,-2-3 0-16,-1 1 4 0,3 2-1 16,-2-5 3-16,-1 1 2 0,2-2-4 15,-1 0 0-15,-3-2 0 0,0 1 2 16,-1-1-1-16,0-2-3 0,-1 1-2 15,0-3 0-15,-2-1 0 0,3 1 1 16,-2-2 2-16,-1 0 0 0,2 1 1 0,-4-2 0 16,1 0-6-16,-1-1 2 15,-2-1 3-15,-2 1 1 0,2-2-2 16,-2 1-1-16,0-1-1 0,0-2 1 15,0 0 0-15,0 1-1 0,0-2 0 0,0-1 0 16,-2-1 2-16,2 0-3 0,0 2 4 16,0-2 0-16,0 0-1 0,0 0 0 15,0 0 0-15,0 0 0 0,0 0-2 16,0 0-2-16,-2 2 1 0,1 1 4 15,-2-1-3-15,1 0 0 0,1 2 1 0,-4-2-1 16,4-1 0-16,-3 1-2 0,3 0-10 16,-1-1-8-16,2-1-35 15,-4 0-63-15</inkml:trace>
  <inkml:trace contextRef="#ctx0" brushRef="#br0" timeOffset="-31685.15">16558 14597 2 0,'0'0'161'0,"1"0"-90"0,-1 0-22 16,0 0-6-16,0 0-3 0,0 0-3 16,2 0-7-16,-2 0-10 0,0 0-7 15,0 0-7-15,0 0 1 0,3 3 5 16,-2 7 9-16,1 2-12 0,-2 3 2 15,0 7 2-15,0 1-3 0,3 9-2 16,-1 4-1-16,-2 8 4 0,0 7 0 16,0 6-3-16,-2 3-4 0,-1 3 1 15,0-5 2-15,0-2 8 0,3-5-16 0,0-3 1 16,0-3 1-16,0-4 1 0,0-6-3 15,0-6 2-15,0-3 0 0,0-6 0 16,-2-4 1-16,2 1 1 0,-3-5 0 16,0 0-1-16,3 0-2 0,0-3 1 15,-2 0 1-15,2-1-2 0,-3-3 0 0,2-1-1 16,1-1 3-16,0-2-4 15,0-1 2-15,0 0 0 0,0 0 1 16,0 0-2-16,-2 0-9 0,1-7-7 16,1-4-16-16,0-5-13 0,0-4-23 0,4-7-43 15,1-2-133-15</inkml:trace>
  <inkml:trace contextRef="#ctx0" brushRef="#br0" timeOffset="-31077.11">16404 14779 15 0,'-6'2'11'16,"0"-1"93"-16,0 0-7 0,-4-1-42 15,1 0-6-15,3 0 2 0,0 0-4 16,-1 0-14-16,3 1-3 15,1-1-5-15,1 0 3 0,2 0-5 0,0 0-6 16,0 0 0-16,0-5-8 0,8-8-4 16,6-8-6-16,6-7 0 0,8-5 2 15,6-3 0-15,5-1-1 0,1 1 0 16,-1 4 0-16,-4 6 2 0,-5 3-1 15,-5 9 0-15,-7 8 0 0,-2 6 1 0,-5 0 2 16,-2 10-2-16,-1 9 3 0,-5 8 5 16,0 6 6-16,-2 4-4 0,-1 2 2 15,0 0-7-15,0-1-2 0,0-2-6 16,5 0 4-16,0-2-2 0,2-3-1 15,4-2-3-15,5-4-9 0,1-3-14 16,6-1-12-16,3-7-32 0,4-6-42 16,3-5-102-16</inkml:trace>
  <inkml:trace contextRef="#ctx0" brushRef="#br0" timeOffset="-30178.06">15751 16230 53 0,'0'-4'253'15,"0"1"-199"-15,0 3-9 0,0 0-18 0,0 0-11 16,0 2-6-16,2 10 2 15,3 5 10-15,-1 5-8 0,-1 2-6 16,1 2-4-16,0 3 11 0,-2 0 5 16,-2 1-12-16,0-5-4 0,0-5 17 0,0-3-10 15,-2-9-11-15,-1-2 3 0,0-6 1 16,3 0 6-16,0 0 4 0,-2-9 7 15,2-8-15-15,-1-8-1 0,1-11-2 16,0-4 1-16,0-4 2 0,0-3-5 16,0-2 0-16,0-6 0 0,1-1 1 0,6-2-3 15,2 5 0-15,2 5-1 0,6 7 2 16,0 12 0-16,1 5-2 15,1 8 3-15,1 7-3 0,-1 4 0 16,1 5 1-16,0 0 0 0,-1 9 0 0,-7 7-1 16,1 3-1-16,-3 2-1 0,-2 2-3 15,-3 0 3-15,-4 0-8 0,-1 2 5 16,0-3 4-16,-6 1 3 0,-5 2 0 15,-1-2 0-15,-2-2 3 0,3 0-2 16,2-7-1-16,3-4 0 0,1-5 2 16,3-3-2-16,2-2-2 0,0 0 1 0,0 1-4 15,3 0 2-15,5 0 1 0,3-1-2 16,0 0-6-16,1 0 5 15,2 0 1-15,-1 0 0 0,1 0-2 16,-2 2 1-16,0 1-4 0,1 3-3 0,-4 0 3 16,-4 0 5-16,-2 3-7 0,-2-2 9 15,-1 3 5-15,-1 2 1 0,-5 1 1 16,-5 4 10-16,0 0-1 0,0-1 3 15,-3 1 2-15,0-2-1 0,0 1 4 16,3-2-7-16,1 2-7 0,2-2-1 0,2-2-5 16,3 0-1-16,3-4-3 0,0-1 1 15,0-1-9-15,3-2-20 0,6-1-19 16,2-3-13-16,3 0-34 15,0 0-171-15</inkml:trace>
  <inkml:trace contextRef="#ctx0" brushRef="#br0" timeOffset="-29738.03">16158 16470 136 0,'-5'0'295'16,"5"0"-241"-16,0-4-26 0,0-5-13 16,3-5-4-16,8-6 1 0,1-8 0 15,5-7 0-15,0-6 3 0,5-4-7 16,0-3-3-16,-2-3 1 0,-1 1 1 15,-2-1-2-15,0 4-3 0,0 6-3 16,0 9 8-16,-3 8 1 0,-6 6 1 16,-1 9-3-16,0 4 3 0,-7 1-4 15,1 4-3-15,4 0 0 0,-2 0 0 16,3 10-1-16,2 3 0 0,-2 5 1 0,2 5 1 15,-1 4-1-15,-2 2-2 0,0 5 1 16,-1 1 1-16,0 1-1 0,-3 3-1 16,-1-2 1-16,0 1-2 0,0 1 2 15,-1-5-2-15,-4 3 2 0,-1-4-4 16,3-6 1-16,-4-5 1 0,3-9-7 15,-4-4 6-15,-3-3 2 0,2-3 0 16,-2-1 0-16,-1-2 3 0,-1 0-4 16,-1-2 1-16,0-7 0 0,-1-5 0 15,-1-2-3-15,-1-5 2 0,5-2 0 0,2 0 2 16,3 2-1-16,4 4-1 0,3 3-3 15,0 4-2-15,1 3-6 0,10 1-9 16,1 3 0-16,1 1-1 0,7 1-15 16,-1 0-15-16,2 1-22 0,6-2-70 15,-4-4-105-15</inkml:trace>
  <inkml:trace contextRef="#ctx0" brushRef="#br0" timeOffset="-29442.02">16753 16045 185 0,'0'-15'135'15,"-6"4"-80"-15,-7 1-9 0,-5 3-4 0,-2 2 0 16,-2 3-1-16,-1 2-6 0,3 0-6 15,1 7-5-15,6 5-3 0,1 1-7 16,6 6-10-16,4 0-2 0,2 1-1 16,0 5 0-16,8-1-3 0,4 3 1 15,4 0 0-15,0 0-1 0,-3 1-8 16,0 1 0-16,-2-4 2 0,-2-1 1 15,-4-2 6-15,-1 0 1 0,-4-6 0 16,0-1 2-16,-3-1-2 0,-6-4 2 16,-2 0 7-16,-3-2 1 0,-4-2-1 0,-1-1-3 15,-1-1 1-15,1-1-1 0,5-2-6 16,2-1 1-16,6 0 2 0,4 0 0 15,2 0-5-15,3-7-16 0,13-5-20 16,5-3-9-16,4-5-28 0,3-2-48 16,3-3-145-16</inkml:trace>
  <inkml:trace contextRef="#ctx0" brushRef="#br0" timeOffset="-29189">16964 16058 341 0,'0'-14'74'0,"-9"2"-22"0,-5 3 11 16,-5 6-24-16,-3 0-12 0,1 3 0 15,2 0-5-15,5 4-7 0,8 7-8 16,4 3-7-16,2 3-1 0,2 4 0 15,10 3-3-15,2 2-8 0,3 1-9 16,2-2-4-16,1 2-3 0,-1 1 8 0,-5-1 13 16,-2-1 5-16,-4 1 1 0,-5-3 1 15,-3 0 0-15,0-2 8 0,-11-2 8 16,-3-3-3-16,-5-4 14 15,1 0 1-15,-7-1-5 0,3-2-14 0,-3-1-5 16,5-2-4-16,5 0 1 0,2-3-3 16,3 1-8-16,6-3-30 0,1 2-35 15,3-3-67-15</inkml:trace>
  <inkml:trace contextRef="#ctx0" brushRef="#br0" timeOffset="-27872.93">20478 14636 29 0,'-1'1'98'0,"-1"-1"16"16,2 0-70-16,0 0 5 0,0 0 4 15,0 0-18-15,0 0-6 0,-1 0 0 0,1 0-3 16,0-1-1-16,0 1-7 0,0 0 3 16,0 0-5-16,0 0-4 0,0 0-3 15,0 0-3-15,0 10-6 0,0 6 3 16,3 11 9-16,0 10-2 0,2 10-2 15,1 9-4-15,-1 12 7 0,4 5 1 0,2 4-6 16,-2 4 8-16,3-1-13 0,-1 1 3 16,-1-2-4-16,-1-1 0 0,-3 0 1 15,0-7 1-15,-3-2 0 16,-3-3-2-16,0-9 1 0,0-3 0 0,0-7 1 15,0-5-4-15,0-5 3 0,0-7 1 16,-1-7-1-16,1-4-2 0,-2-4 2 16,-1-3 0-16,2-2 0 0,-1-4-1 15,0-3 0-15,-1 0 0 0,2-3 0 16,-4 0-5-16,2 0-3 0,-2-3-10 0,-1-6-2 15,3-1-12-15,0 1-6 0,0 0 4 16,3 4 1-16,0 0-3 0,0-1-17 16,0 1-56-16,0-5-117 0</inkml:trace>
  <inkml:trace contextRef="#ctx0" brushRef="#br0" timeOffset="-27177.89">20322 14748 1 0,'-6'4'22'0,"1"-1"-19"0,2-1 149 15,-2-1-104-15,1-1-6 0,-1 0 13 16,0 0-10-16,4 0-12 0,-1 0-3 0,2-1-3 16,0-8-12-16,3-5-8 0,7-4-7 15,7-6 5-15,1-6 0 0,6-4-3 16,2-2 8-16,0-1 2 0,-1 2 2 15,0 7-3-15,-7 9-6 0,-4 5 4 16,-3 10-1-16,-1 3-4 0,-1 1-2 0,-1 10 2 16,1 10-1-16,0 4 5 0,2 10-3 15,0 1-2-15,1 1 1 16,4 1-3-16,-2 1-1 0,4-1 2 15,-2 2-2-15,2-2-11 0,-2 1-4 16,1 3-11-16,3 1-16 0,-1 2-19 0,-1-4-69 16,-2-5-128-16</inkml:trace>
  <inkml:trace contextRef="#ctx0" brushRef="#br0" timeOffset="-26521.85">19626 16286 10 0,'-5'0'19'16,"2"0"170"-16,-2 0-143 0,4 0 4 15,-2 0 2-15,1 0-17 0,2 0-7 16,0 0-5-16,0 0-4 0,0 0 1 16,0 0-6-16,0-2-8 0,9-1-6 15,7 1 14-15,9-5 7 0,3 0-11 16,9-3-2-16,2-3-2 0,4-2 1 15,0 2-5-15,-1-1 0 0,-3 3 0 16,-2 2-1-16,-9 2-1 0,-3 3-2 16,-8 3-5-16,-6 1-6 0,-3 0-21 15,-5 6-7-15,-3 3 0 0,0 3-24 0,-10-2-45 16,-4-2-70-16</inkml:trace>
  <inkml:trace contextRef="#ctx0" brushRef="#br0" timeOffset="-26300.84">19896 16312 149 0,'0'5'243'0,"0"-1"-195"0,-2 9-9 16,-6 5 5-16,-1 4-6 0,-3 7-5 0,2-1-11 15,-1-2-6-15,5-1-5 0,5-1-6 16,-2-3-4-16,3-2-3 0,0 2 2 15,0-5 1-15,4-1-2 0,7-4-1 16,1-6-15-16,4-1-5 0,4-4-12 16,2-4-5-16,-1-5-30 0,3-7-18 0,-3 1-4 15,-4-3-132-15</inkml:trace>
  <inkml:trace contextRef="#ctx0" brushRef="#br0" timeOffset="-25301.79">20086 16432 37 0,'0'-2'6'0,"0"1"153"15,0-1-117-15,0 0-10 0,0 2 13 16,0-2-11-16,0 2-21 0,0 0-13 15,0 7 0-15,0 4 8 0,0 1 1 16,2 2-1-16,-1 3 4 0,-1-1-2 0,3 0 14 16,-3 0-1-16,0-2-16 15,0-3 11-15,0-3-6 0,0-3-11 16,0-3 2-16,0-1 0 0,0-1 3 15,0 0 7-15,0-5-3 0,0-7-13 0,4-3 2 16,-1-3 0-16,1-2 0 0,-1 1 0 16,0 1 1-16,4 2-2 0,-4 1 2 15,5 3-4-15,-1 3 0 0,1 2 4 16,3 5-2-16,-2 0 0 0,2 1 0 15,3 1 0-15,3 0 3 0,0 0-1 0,6-3 0 16,-1-4 0-16,1 0 2 0,2-4-1 16,-5 0-1-16,-6 1 0 0,-1 0 2 15,-9 2-1-15,-2 2 2 16,-2-1-1-16,-2 1 4 0,-9 1-3 0,-1 5-2 15,-5 0 4-15,-3 3 2 0,1 10-4 16,1 2 1-16,2 8 3 0,7 1-4 16,3 2-1-16,2 0-2 0,4 0 0 15,2 1 1-15,7-5 0 0,7-1-2 16,2-3 0-16,3-4 1 0,3-5 0 15,1-5 1-15,3-4-1 0,2 0 1 0,-4-7-1 16,-1-5 0-16,0-1 0 0,-7-1 0 16,-2-1-1-16,-2 4-2 0,-5-1 3 15,-3 2 0-15,0 1 0 16,-3 1 0-16,-1 1-2 0,1 2 2 0,-1 1 0 15,-1-1 0-15,4 1-4 0,-5 1 1 16,1-1 2-16,1 2 0 0,-1 0 0 16,-1 2 2-16,2-2 0 0,-2 2-1 15,0 0 0-15,0 0 1 0,0 0-1 16,0-1 0-16,0 1-1 0,0-3-1 0,0-4-2 15,0 0 0-15,0-3-5 0,0-5 0 16,0-5 5-16,6-3-2 16,-3-6 0-16,2-3 6 0,1 0-7 0,-3-4-1 15,0 3 3-15,2 2 5 0,-3 3 1 16,-1 4-2-16,-1 6 3 0,0 8 4 15,0 4 5-15,0 4 1 0,2 2 3 16,-1 0-6-16,1 8-9 0,-1 10 3 16,2 6 15-16,-1 6-10 0,0 4-5 15,1 2-1-15,0 2-1 0,-2 3 0 0,1 1 3 16,1 0-1-16,-3-2 11 0,0-4-9 15,1-3 1-15,-1-6 1 0,0-1-2 16,0-6 1-16,-1-6 0 0,-1-4 4 16,2-6-6-16,0-4-1 0,0 0 7 15,0-1 1-15,0-9-6 0,0-4-5 16,0-2-1-16,3-1 1 0,4-1-1 15,4 3 0-15,-2-1 1 0,2 3 0 16,1 1-1-16,2 2 0 0,0 1-1 16,2 3-4-16,-3 3-4 0,1 1-1 0,2 2-3 15,-4 0 2-15,2 2-1 0,-4 6 1 16,-3 1-7-16,0 2 15 0,-6 3-6 15,4 0 2-15,-5 2 7 0,0-2-2 16,0-2 2-16,0-2 2 0,-6 0 2 16,-2-1 2-16,-2-2 5 0,1 0 3 0,-3-2 3 15,-2 0-2-15,1-2-3 16,-4 1-1-16,5-3-1 0,3-1-6 15,-1 0-3-15,6 0 3 0,1 0-3 16,3 0-12-16,0 0-16 0,1-1-20 0,8-1-35 16,1-3-62-16,-1 1-146 0</inkml:trace>
  <inkml:trace contextRef="#ctx0" brushRef="#br0" timeOffset="-24809.75">20919 16605 90 0,'0'-4'42'0,"0"-7"74"0,3-2-109 16,3-5 7-16,5-3-4 0,0-3 1 0,3-5 13 16,1-3 0-16,2-2-1 0,-1-2-2 15,-2-5-1-15,-2 2-4 0,1-4-5 16,-1 0-6-16,2 1 1 0,1 1-6 15,-4 7 1-15,-1 6 1 0,-7 9 6 16,-2 7 8-16,1 7 1 0,-2 2 3 0,0 3 6 16,0 0-10-16,-6 8-10 0,-2 11-3 15,-2 5 3-15,1 6 1 16,1 5-4-16,1 6-3 0,-1 5 4 15,2 5-1-15,0 4 2 0,1-3-3 0,3-3 2 16,2-9-3-16,3-7 3 0,8-6-3 16,6-6 0-16,3-7 0 0,7-5-2 15,2-8 2-15,1-1 3 0,2-12-1 16,6-8 0-16,-3-7-1 0,-1-2-1 15,-4-2 1-15,-10-4-1 0,-3 0 1 0,-11 1 1 16,-1-5 1-16,-5 6-5 0,0 1 4 16,-8 5 1-16,-6 8 0 0,-3 8 18 15,-6 11 2-15,-2 3-8 16,2 16-6-16,1 9 2 0,7 8-4 0,7 6-1 15,3 5-3-15,5-1-3 0,0-2-2 16,13-5 1-16,11-3-4 0,14-5-20 16,11-6 2-16,13-4 15 0,9-7-56 15,5-8-9-15,5-6-20 0,1-3-80 16,-4-12-83-16</inkml:trace>
  <inkml:trace contextRef="#ctx0" brushRef="#br1" timeOffset="2071.79">16133 13588 2 0,'-2'3'7'0,"1"-1"-1"0,1-1-6 0,0 0-15 16</inkml:trace>
  <inkml:trace contextRef="#ctx0" brushRef="#br1" timeOffset="2342.8">16043 13613 0 0,'-6'0'4'16,"0"0"-7"-16,2 0 2 0,1 0 1 16,0 0 14-16,0 0-6 0,2 0-7 0,-3 0-2 15,3 0 8-15,-2 0 5 0,0 0-7 16,1 0 49-16,-1 0-9 15,2 0-28-15,1-1 12 0,0 1-1 16,0 0-18-16,0 0-10 0,0-1-2 0,-2 1-1 16,2 0 0-16,-2 0 2 0,-1-2-1 15,2 2 2-15,1 0 0 0,0-1 1 16,-2 1-1-16,-1 0 0 0,2 0 0 15,-1 0 0-15,0 0 0 0,2-1-21 16,-1 1-47-16,-1-1-13 0</inkml:trace>
  <inkml:trace contextRef="#ctx0" brushRef="#br1" timeOffset="5451.98">15858 13629 8 0,'0'0'194'0,"2"0"-132"15,0 0-34-15,-2 0-8 0,0 0 4 16,0 0 3-16,0 0-5 0,0 0-9 15,1 0 1-15,1 0 4 0,-1 0 0 0,1 0-4 16,-2 0-7-16,0 0 4 0,0 0 4 16,0 0-9-16,1 0 0 15,-1 0-2-15,3 0 0 0,0 0-2 16,5 0-1-16,-2-4-1 0,4-2 2 0,-1-1-2 15,2-1 0-15,-2-1 0 0,-1 0-1 16,3-2-1-16,-2-4-1 0,0 3 4 16,-1-4 0-16,1 0 0 0,-1 2-1 15,0-2 1-15,-2 2 0 0,0 1 0 16,-1 0-1-16,-2 1-2 0,2-2 3 15,-1-1-2-15,0-1 3 0,0 0-4 16,-1 1 3-16,3 0-2 0,1 0 3 16,-1-2-4-16,0 1 3 0,-1 3-2 15,-1-3 1-15,1 0 0 0,1 3 0 16,-1-3 2-16,-2 2-2 0,2 3-1 0,-1 0 1 15,-2 2-1-15,1-1 1 0,0 1 1 16,-1-2-1-16,1 0-1 0,1-2 3 16,1-1-4-16,-2 2 2 0,0-3 0 15,0 1 1-15,0-1 0 0,0-1-1 16,-1 2-1-16,0 1 1 0,2 0 1 15,-2-1-3-15,2 3 3 0,4-4-3 16,-3 0 2-16,1 1 0 0,2-1 0 16,-5 1-1-16,2 0 2 0,-1-1 0 15,-2 0-2-15,1-1 0 0,-2 0 2 0,1-2-1 16,0-1-3-16,-1 0-3 0,2-3 4 15,0 2-4-15,2-1 1 0,-4 0 3 16,4-1-1-16,0-2 0 0,-1 1 0 16,3 1 0-16,-1 3 1 0,-2 1 2 15,1 0 0-15,0 2-1 0,-2-1 2 0,0 3 0 16,0 0-2-16,2 0 2 15,-1 0-1-15,3-2 0 0,-3 0-2 16,2 1 2-16,-2-1 0 0,-1 0 0 16,-2 0-1-16,4 0 1 0,-5 0-3 0,3 1 2 15,2 0 1-15,-1-2-1 0,1 2 2 16,-2-2-2-16,0 3 1 0,0 2-1 15,0 0 2-15,0 3 0 0,0-2-2 16,1 2 1-16,-4-1 1 0,0 0-1 16,1 4 0-16,-1-4 0 0,0 1 1 0,2 0-1 15,-1-3-1-15,1 0 1 0,-2 0 0 16,1-3 0-16,1 1-2 15,1-1-2-15,5-2-8 0,-4-1 12 16,3 4-4-16,0 1 2 0,0 0 2 0,-1 3 1 16,3-1-3-16,-4 2 1 0,2 0 1 15,-2 3 1-15,-2 0-1 0,2 0 0 16,0 1 1-16,1 0 1 0,-2-1-3 15,-1 2 1-15,2 1 0 0,-2 0 0 16,2 0-1-16,0-1 1 0,-1 0 1 0,4 0-1 16,0-1-2-16,-1 2-1 0,0 2-1 15,-3-1-3-15,1 2 2 0,0-2 3 16,1 0 2-16,0 1 0 15,3 0 2-15,-1-2-2 0,0 3 0 0,4-1 0 16,-3-2 0-16,4 1 0 0,2-3 1 16,-4 2 1-16,2-2-1 0,-1 3-1 15,0-1 3-15,-1-1 0 0,5 0-1 16,-2-1-3-16,-2 0 4 0,2 2-3 15,-5 1-1-15,-1 0 1 0,1 1 1 16,-2 1-1-16,-1-1-1 0,3 1 1 0,-3-1 1 16,2 1-1-16,-2-1-1 0,1-1 1 15,2 1 1-15,-3-1 0 0,5-3-2 16,-5 2 1-16,2 1 0 15,1 0 1-15,-4 1-2 0,1 1 0 0,-1 0 2 16,-5 0-2-16,4 0 0 0,-1 0 1 16,2 0 1-16,1 2 1 0,2 0-3 15,-2-2 0-15,5 0 2 0,-2 0 0 16,4 0 0-16,-1 0-1 0,-1-3 0 15,-3-1 1-15,1 1-2 0,-3-2 1 0,-1 1 2 16,1 3-2-16,-3-2 0 0,0 0-1 16,4 3 2-16,-1-1-1 0,1-2 0 15,4 2 0-15,2-1 2 0,1 0 1 16,1-4-2-16,2-1 1 0,-3 2 1 15,-1-2-1-15,-1 1-3 0,-4 1 2 16,1 0 1-16,-3 1-2 0,-3 3 0 16,-3 0 1-16,0 1 3 0,0 0-4 15,2 0 1-15,1 2-2 0,-1 5 3 16,2 3 2-16,-1 0-3 0,2-1-1 0,0 2 3 15,1-4-2-15,-2 0-2 0,6-1 1 16,-2-1 1-16,-1-3-1 0,3-1 0 16,-1 1-1-16,0-2 2 0,0 0 0 15,1 0-1-15,-2 0-1 0,2 0 2 16,3 0 0-16,1 0-2 0,3-1 0 15,0-1 2-15,-2-1 0 0,2 0-1 16,-4 3-1-16,-1 0 1 0,-1 0 2 16,0 0-4-16,-2 0 2 0,-1 0 1 15,0 0-1-15,-1 0-1 0,1 0 1 0,0 0 2 16,0 0-2-16,-5 0-1 0,-2 0 1 15,2 0 0-15,-3 0 1 0,0 3-2 16,0 0 1-16,0 2 2 0,0 1 3 16,0 3-5-16,2 0 1 0,0 3 0 15,5-1 1-15,1-3-2 0,6 1 0 0,2-6 1 16,2-2 2-16,2 1-3 15,0-2-3-15,-2 0 6 0,-5 0-6 16,-2 0 3-16,-6 0 3 0,-2 0-6 16,0 0 4-16,-3-2-2 0,0 2 1 15,0 0 1-15,0 0-1 0,0 0 2 0,3 0-2 16,-3 0 0-16,2 0-3 0,2 0 6 15,-2 0-6-15,4 4 6 0,0-1-2 16,7 0 3-16,2 2-1 0,5 0 2 16,-2-2 3-16,0 1-8 0,-5 0 0 15,-3-1 0-15,-2 1 0 0,-2 1-1 0,-1 0 0 16,-2 0 2-16,2 3-1 15,-1 0-1-15,0 0 0 0,3 1 1 16,-2-2 1-16,-2-2-2 0,3 1 0 16,0-3 2-16,1-2-1 0,3 0 0 0,4-1 0 15,7 0 1-15,0-6 0 0,1 0-3 16,-5 0 2-16,-3 2 0 0,-5 2 0 15,-4-1 0-15,-4 3-1 0,3 0 2 16,-3 0-1-16,1 0-1 0,-2 1 1 16,0 3 1-16,1 2 0 0,-1 3 1 0,0-1 1 15,0 4-3-15,0 2 2 0,0 0-2 16,5 2 0-16,1-2 0 15,7 2 4-15,0 2-4 0,5-1 0 16,-3-1 1-16,4 1-1 0,1-1 0 0,-2-1 2 16,3 1 2-16,0-2-3 0,-1-1 2 15,1 2 0-15,-4-2-3 0,-2 1 5 16,-1 0-5-16,3 1 2 0,-3-2-3 15,0 0 3-15,0 0 0 0,-2-2-1 16,1 1 0-16,-5 0 0 0,-4-2-1 0,-4 1-1 16,0 0 3-16,0-1 1 0,0 2-3 15,-3-1 0-15,-2 0 2 0,2 2-1 16,2-2-2-16,1 2 0 15,-3 0 2-15,3 3 0 0,-3-3-1 0,3 1-1 16,0 3 2-16,-2-2-1 0,-1 1 0 16,3 1-1-16,-2-1 1 0,2 0 0 15,0 0 1-15,0-1-2 0,0-1 2 16,7-3-1-16,-1 0-1 0,0-2-1 15,3 1 3-15,-1-3-1 0,1 2-2 0,-1-2 3 16,-2-1-4-16,0 1 3 0,1 0 0 16,0-1-1-16,4 1 2 0,2-2 2 15,-2-1-4-15,-1-1-1 0,-2 0 5 16,-2 0-3-16,-3-1-1 0,-1 0-1 15,-2 0 4-15,0 1-1 0,0 2-1 16,0 2 1-16,0 1 3 0,0 1-4 16,0-1 0-16,0-1-2 0,0 0 2 15,2 2-1-15,4-2 1 0,-2 2 1 16,3-2-2-16,-1 0 1 0,0 1 0 0,0 0 0 15,-3 0 0-15,2 0 3 0,0 2-5 16,-2 0 2-16,3 0 2 0,5-2-2 16,-3 1-2-16,5-2 2 0,0-1 3 15,1 0-2-15,-2 0 0 0,1-1-1 16,-3 0 2-16,0 1-1 0,1 1-1 15,-7 1 4-15,1 1-3 0,0 2 2 16,-1-1-2-16,2 4-1 0,1-2 1 16,-3 1 0-16,4 0-2 0,0 0 1 15,1-2 2-15,2 1-1 0,0-1-2 16,0 1 2-16,1-3 2 0,0 2-2 0,1-1 0 15,-1 0-2-15,-1-1 4 0,0-1 0 16,-2 2-3-16,1 1 0 0,0-2 2 16,-3 0 0-16,0 1-4 0,0-1 0 15,-1 1 6-15,2-2-4 0,-2 0 0 16,0-1 0-16,3 0 1 0,-1 0 2 15,0 0-4-15,-2 0 2 0,2-1 1 16,-4 3-1-16,3-1 0 0,-1 0 0 16,-2 2 0-16,3-2 1 0,-1 1-2 15,0-1 0-15,3 1 1 0,-2-1 1 0,0 0-2 16,1 1 1-16,0-1 0 0,0 0 2 15,1 2 3-15,-1-3-4 0,-2 0-2 16,-2 1 3-16,3-1-3 0,-3 0 0 16,2 2 3-16,2-2-2 0,-3-1-1 15,4 1 0-15,4-1 3 0,-3-1-2 0,6 0 1 16,-1-3 0-16,2 2 0 15,1 0 0-15,-3-2-2 0,-1 0 0 16,-3 1 2-16,1-2 0 0,-4 2-3 16,0 3 1-16,0-1 5 0,-4-1-5 0,1 2 1 15,-4-2-1-15,1 2 1 0,-1 1 2 16,3-3-3-16,0 0 1 0,-1-1 0 15,5 1 3-15,-2-1-3 0,2-1 5 16,1 1-1-16,2 0-4 0,-2 0 0 16,1 0 1-16,-2 0 1 0,-4 1-2 0,2 2-1 15,1 1 1-15,-3 0 1 0,2 0 1 16,-1 0-4-16,0 1 1 15,1-2 2-15,0-1 0 0,-1-3-3 16,1 0 2-16,-1-2 3 0,-2 0-2 0,0 0 1 16,-2-1-2-16,-1-4 3 0,0 0-2 15,0-2-5-15,0 2-4 0,0-1-7 16,0 4-1-16,0-1-6 0,0 3-26 15,0 0-50-15,0 0-104 0,0 0-99 16</inkml:trace>
  <inkml:trace contextRef="#ctx0" brushRef="#br1" timeOffset="9012.18">16418 12218 123 0,'-1'1'33'0,"-1"-1"-4"16,-1 0 13-16,3 1-9 0,-2 0-12 15,-2 1-11-15,2 1 0 0,-1 0 0 16,0-2 4-16,0 1 2 0,0 0 1 16,3-1-1-16,-3-1 3 0,3 1-3 15,-2-1-4-15,1 0-2 0,1 0 1 0,0 0-8 16,0 0-1-16,0 0-2 0,0 0 1 15,0 0-2-15,0 0-3 0,9-1 3 16,6-9 6-16,7-6-4 0,4-4 0 16,7-8 0-16,4-4 1 0,8-5-1 15,6-5-1-15,2-2 0 0,-2-1 0 16,-6 0 4-16,-3 4-4 0,-6 2 0 15,-8 3 3-15,-5 9-4 0,-6 2-1 16,-3 8 2-16,-6 6 0 0,-5 4-4 16,-3 5 0-16,0 2 0 0,0 0-12 0,-5 1-19 15,-6 7-23-15,0 0-18 0,-3 2-68 16</inkml:trace>
  <inkml:trace contextRef="#ctx0" brushRef="#br1" timeOffset="9456.21">16341 12645 10 0,'-8'1'-10'15,"0"2"12"-15,0-1 77 0,-1-1-41 0,1 0-12 16,1 0-6-16,-1 1 13 0,5 0-3 16,1-1-4-16,-1 0-9 0,3 1-5 15,0 0 2-15,-2-1-2 0,2 1 0 16,0-2 11-16,0 0 8 0,0 0-5 15,4-5-9-15,10-8 3 0,10-9-7 0,14-10-2 16,13-11 0-16,15-10-3 0,10-3-3 16,7-4 2-16,-3 2-1 0,-1 2 1 15,-4 1 0-15,-6 7-6 16,-4 8-2-16,-4 8 1 0,-8 7 1 0,-7 7-2 15,-7 1-6-15,-13 6-23 0,-6 4 1 16,-12 3-7-16,-3 3-25 0,-5 1-1 16,0 0-8-16,0 0-59 0</inkml:trace>
  <inkml:trace contextRef="#ctx0" brushRef="#br1" timeOffset="9852.23">16410 13101 162 0,'-3'0'55'0,"0"-1"-18"15,2-3 12-15,-2-1-6 0,3-1-10 16,0-2-16-16,0-2-6 0,9-6-4 15,5-4 6-15,7-7-1 0,10-10-6 16,8-6 2-16,8-8 5 0,7-10-6 16,8-4 0-16,3-2 0 0,8 1 2 15,-2 3 1-15,2 5-9 0,-3 3-1 0,-3 9 3 16,-2 5-3-16,-11 6-2 0,-9 6 3 15,-11 3-6-15,-11 6-15 0,-10 6-9 16,-7 6-10-16,-6 5 4 0,0 3 17 16,-6 0-60-16,-8 7-62 0,-6 5-5 15</inkml:trace>
  <inkml:trace contextRef="#ctx0" brushRef="#br1" timeOffset="10258.25">16444 13423 3 0,'0'0'-3'15,"0"-6"174"-15,0 0-115 0,0 1-11 16,0 0-3-16,0 1 4 0,0-2-5 15,2 2-13-15,3-4-10 0,2 0-5 16,10-7-6-16,4-5 4 0,7-7-2 16,9-8-1-16,8-9-2 0,9-8-2 0,8-4 0 15,5-4 2-15,1-2-2 16,0 0 3-16,-1 0-5 0,-2 2 1 15,0 3-3-15,-6 4 0 0,-2 5-1 16,-7 7-1-16,-10 6-8 0,-6 6-5 0,-3 4-9 16,-9 4-14-16,-7 5-11 0,-4 4-29 15,-6 5-8-15,-5 2-25 0,-3 3-4 16</inkml:trace>
  <inkml:trace contextRef="#ctx0" brushRef="#br1" timeOffset="10644.28">16593 13646 45 0,'0'0'75'0,"0"0"-46"15,0 0 5-15,0 0-4 0,0-1 6 16,6-8-10-16,2-6 0 0,9-7 4 16,5-7-7-16,7-7-3 0,9-7-2 15,10-9-2-15,6-7-3 0,10-5-2 16,4-5-1-16,3-3-6 0,2 1-2 0,-3 3-1 15,-2 6 1-15,-3 5-1 0,-4 4-2 16,-7 10 1-16,-6 9-1 16,-11 9-9-16,-14 8-15 0,-7 6-16 15,-8 3-43-15,-4 2-16 0,-4 1 7 0</inkml:trace>
  <inkml:trace contextRef="#ctx0" brushRef="#br1" timeOffset="11011.3">16984 13601 79 0,'8'-4'159'0,"6"-13"-110"0,4-7-43 15,15-7 10-15,9-9 7 16,6-8 0-16,8-9-2 0,4-5 0 0,2-5-7 16,5-3-9-16,1 3 0 0,0 2-4 15,-1 5 0-15,-2 8 3 0,-6 7 12 16,-5 8-12-16,-12 10-4 0,-13 5 2 15,-7 8-2-15,-9 4-8 0,-6 4-8 16,-4 1 4-16,-3 5-15 0,0 0-29 16,-9 2-71-16,-3 6-39 0</inkml:trace>
  <inkml:trace contextRef="#ctx0" brushRef="#br1" timeOffset="11312.31">17458 13524 58 0,'11'-10'121'0,"3"-8"-41"15,5 2-53-15,7-7 8 0,4-2-9 16,5-2 14-16,7-5-25 0,3 2 12 16,3-1-18-16,-1 1 6 0,-4 4-4 0,0 2 4 15,-2 4-10-15,-4 4 4 16,-1 3 4-16,-5 3-11 0,-8 2-4 15,-8 6-3-15,-2 1-14 0,-7 1-11 0,0 0-19 16,-1 0-19-16,-5 0-74 0</inkml:trace>
  <inkml:trace contextRef="#ctx0" brushRef="#br1" timeOffset="11509.32">17799 13676 60 0,'22'-13'17'0,"8"-8"76"16,5-6-86-16,7-5-1 0,8-3-17 16,-1-1 5-16,4 1 3 0,1 2 6 15,2 2 29-15,-2 4-56 0,-6 1-12 16,-12 1-89-16</inkml:trace>
  <inkml:trace contextRef="#ctx0" brushRef="#br1" timeOffset="13041.41">17632 12642 2 0,'-3'0'101'16,"-2"0"-10"-16,4 0-41 0,1 0 3 16,0 0-4-16,0 0-15 0,0 0-12 0,7-3-9 15,7-2 2-15,5-5 1 0,6-1-5 16,3 0-4-16,3-2-3 0,3-2 0 15,3 0-3-15,2-1-1 0,0 3 1 16,-7 0-13-16,-6 3-25 0,-8 2-43 16,-6-1-67-16,-9 1-12 0</inkml:trace>
  <inkml:trace contextRef="#ctx0" brushRef="#br1" timeOffset="13260.43">17508 12454 179 0,'14'-12'114'0,"6"-1"-74"0,10-4-9 16,5-4 1-16,10-2-13 0,6-5-5 15,4 1-9-15,-1-4-3 0,-5 3-15 16,-7-3-55-16,-9 0-161 0</inkml:trace>
  <inkml:trace contextRef="#ctx0" brushRef="#br1" timeOffset="213010.84">2194 15350 66 0,'0'9'208'0,"-2"4"-182"0,-2 4 4 16,-1 8 12-16,2 3-2 0,1 5-11 15,2 7-3-15,0 4-9 0,0 5-2 0,0 1-3 16,2 1-2-16,4-3 3 16,0 0-2-16,-1-4 1 0,1 0-4 15,0-1-3-15,0-6 0 0,1-1 1 16,-3-4 0-16,-1-5 1 0,-1-4-5 0,1-5 0 15,-3-7 3-15,0-4-3 0,2-4 1 16,-2-3 0-16,0 0 8 0,0 0 11 16,-7-12-17-16,0-6-1 0,0-9-2 15,-2-8-3-15,1-7 1 0,1-6 0 16,-1-10 1-16,-3-7-2 0,3-9 1 0,-1-9-2 15,0-3 1-15,7-1-3 0,2 4-6 16,0 8 7-16,13 10 3 16,4 8 1-16,6 12-4 0,3 9 2 15,4 7-1-15,2 7 1 0,5 5-3 0,1 3 3 16,-1 6 1-16,-2 8-1 0,-4 0 1 15,-6 8-1-15,-5 10 2 0,-7 4-2 16,-8 6 0-16,-5 4 3 0,-5 7-1 16,-11 2-3-16,-4 3 2 0,-5 3 1 15,-4 0 2-15,-4 1-1 0,1 1-2 0,-1-3 2 16,1-4 4-16,5-5-1 0,6-9-1 15,7-8 0-15,9-4-4 0,3-8-1 16,2-4 0-16,10-4-1 16,7 0 4-16,6-1-1 0,10-8-3 0,2-1 3 15,6 0-1-15,-3 2-1 0,1 0-6 16,0 8 4-16,0 0 2 0,-2 0 1 15,-1 8-1-15,-7 5-1 0,-3 0 0 16,-9 6 0-16,-7 1-1 0,-4 1 3 16,-6 2 3-16,0 2-3 0,-13 0 1 0,0 2 0 15,-5-1 5-15,-2-3 8 0,0 1-6 16,0-1 5-16,0-3-1 0,-2-1 0 15,4-3-4-15,1-2-1 0,1-4-4 16,7-2-1-16,-1-2-3 16,4-2 3-16,3-3-1 0,2-1-6 0,-1 0-8 15,2 0-12-15,5 0-26 0,10-5-10 16,7-3-16-16,3-4-46 0,-2-3-162 15</inkml:trace>
  <inkml:trace contextRef="#ctx0" brushRef="#br1" timeOffset="213448.87">3110 15753 7 0,'3'-8'82'0,"-3"-4"19"16,0 2-60-16,0 0 5 0,-6 1 11 15,0 2-23-15,-7-2 3 0,2 2-2 16,-1-2-2-16,-2 3 3 0,-1 3-6 15,-2 1 0-15,-2 2-5 0,-1 3-5 16,-2 9-3-16,-3 6 3 0,-1 3 0 0,4 6-4 16,-1 0-1-16,4 5 0 0,7-1-4 15,4-1-3-15,8 0-2 0,0-5-5 16,11-2 0-16,6-7-2 0,6-5 2 15,4-8 0-15,4-3 2 0,1-7-3 16,1-14 1-16,2-4 0 0,-2-6-3 16,-5-2-3-16,-5 2 2 0,-7 2 3 15,-9 4-5-15,-3 5 6 0,-4 5-1 16,0 1 0-16,-5 8 3 0,-4 3-2 15,-4 3 1-15,-2 0-2 0,1 11 1 0,1 4-1 16,1 1 2-16,4 6 1 0,2-2-1 16,1 2-4-16,4 4 4 0,-1-5 1 15,2 4-2-15,0-2-2 0,8-4 0 16,1-2 1-16,4-4-1 0,4-4-4 15,1-5-8-15,4-4-3 0,4 0-5 0,4-6-25 16,1-6 9-16,1-4-20 16,1-2-12-16,-2 1-5 0,-2-2-84 15,-1-2-7-15</inkml:trace>
  <inkml:trace contextRef="#ctx0" brushRef="#br1" timeOffset="213642.89">3501 15736 60 0,'0'-6'19'0,"0"0"243"0,-5-1-195 16,-4 4-8-16,-4 2-1 0,-4 1-13 15,0 0-15-15,0 6-1 0,2 6-3 16,-1 3-5-16,7 3-3 0,-2 1-7 0,6 5-4 15,5-2-2-15,0-1-2 0,3-1-3 16,10-4-1-16,1-1 0 16,1-2 0-16,7-3-7 0,0-5-15 15,1-4 1-15,2-1-13 0,-2-6-24 16,2-6 35-16,0-6-67 0,-7 0 38 0,-1-4-51 15,-3-4-98-15</inkml:trace>
  <inkml:trace contextRef="#ctx0" brushRef="#br1" timeOffset="213956.9">3713 15219 64 0,'3'-17'233'0,"0"9"-177"15,-3 6 6-15,2 2-28 0,1 10-25 16,-2 9 16-16,3 9 4 16,0 9-13-16,-1 7-1 0,0 8-1 15,1 7-4-15,-1 4-1 0,-3 1-1 0,4 0-6 16,-1-6 6-16,4-4-6 0,2-8-1 15,-1-10 1-15,-1-5-2 0,3-9 0 16,-3-7 1-16,-2-5 0 0,1-6-5 16,-1-4 5-16,1 0-2 0,3-7 4 15,1-1-4-15,-3 0 2 0,1 1 0 0,-2 0 0 16,1 0-1-16,-1 2 1 0,3 1-1 15,-3 0 0-15,4 2-1 0,-1-1 1 16,0 2 1-16,5 1-2 16,0 0-1-16,2 0 1 0,-1 0 3 0,1 0-14 15,-2 3 7-15,-4 0-18 0,1 0-10 16,-3 0 22-16,-2-2-94 0,-1-1 20 15,-5 0 0-15,-2-4-157 0</inkml:trace>
  <inkml:trace contextRef="#ctx0" brushRef="#br1" timeOffset="214094.91">3829 15695 198 0,'-6'-10'295'15,"6"2"-255"-15,0 6-20 0,2-1-6 16,7-1 6-16,6 0 0 0,4-1-10 16,7 0-8-16,7 0 0 0,4-1-1 15,5-1-26-15,5 2-26 0,2 0-38 16,4-3-104-16</inkml:trace>
  <inkml:trace contextRef="#ctx0" brushRef="#br1" timeOffset="214676.94">5034 15594 72 0,'2'-10'29'0,"-2"-1"204"16,0 2-173-16,-5 2-4 0,-9 2-2 15,-5 5-13-15,-6 0-12 0,-2 0 6 16,-6 9-9-16,0 6 4 0,-1-1-8 15,6 4-9-15,7-2-3 0,8-3-7 16,9-2-4-16,4-2-1 0,4-2-4 16,15-1 5-16,4-4-5 0,4-2-8 15,7 0-7-15,0 0-7 0,-3-1 3 16,1-1 0-16,-7 1-9 0,-5 1 14 15,-3 1 2-15,-1 9-7 0,-7-1 4 0,0 2 0 16,-4 0-4-16,-2-2 13 0,-1 2 9 16,2-2 2-16,0-2 8 0,2-2-4 15,1-2-4-15,3-3 17 0,1 0-2 16,6-2-11-16,0-11 2 0,6-3 11 15,0-6-7-15,4-7-8 0,1-4 22 0,-2-2-1 16,-4-3-18-16,-7 1 0 16,-4 0 0-16,-6-5 3 0,-5 2 0 15,0 0-2-15,-13 0 1 0,-9 3 0 16,-7 6-6-16,-7 4 0 0,-6 13 5 0,-10 12 11 15,-6 2 1-15,-5 20-1 0,-2 10 0 16,3 8 4-16,7 9 5 0,6 8 6 16,9 8-6-16,9 7-2 0,12 5-7 15,16-2-14-15,9-2 0 0,22-7 0 16,14-6-3-16,9-7-10 0,13-8-6 15,11-6-14-15,14-7-1 0,13-8-22 16,11-11-20-16,5-11-60 0,-3-10-264 16</inkml:trace>
  <inkml:trace contextRef="#ctx0" brushRef="#br1" timeOffset="-214337.76">6921 15366 255 0,'1'0'138'0,"1"2"-76"16,-2 8-34-16,1 5 10 0,-1 8 26 16,0 6-21-16,-6 6-11 0,-5 4-6 0,4 2-2 15,-3 1-7-15,1-4-4 0,3-2-7 16,4-2-3-16,1-7-3 0,1-5 1 15,0-4-3-15,3-3 1 0,8-6-16 16,3-2-15-16,6-7-16 0,5 0-25 16,2-12-30-16,1-10-152 0</inkml:trace>
  <inkml:trace contextRef="#ctx0" brushRef="#br1" timeOffset="-213989.75">7356 15266 209 0,'-9'-10'280'16,"-3"3"-240"-16,-4 6-11 0,-6 1 14 15,-4 6-20-15,-6 11-3 0,-4 3 3 16,2 7-4-16,3 3-1 0,4 5-5 16,9 7-8-16,4 3 4 0,8 2-5 15,6 2-1-15,6-3-3 0,14-2 2 16,8-8-2-16,8-8-2 0,7-9 0 15,8-8-2-15,5-8-2 0,6-3-2 0,2-8 7 16,-2-12 2-16,-2-11-5 0,-4-5 1 16,-10-3 3-16,-7-4 1 0,-8 2 1 15,-14 3-1-15,-9 1 1 0,-8 3 4 16,-8 3-3-16,-14-2 0 0,-5 5-1 15,-14 0 2-15,-5 4-4 0,-5 7 0 16,-5 5 0-16,-2 12 0 0,3 0 0 16,0 13 0-16,10 8-2 0,10 4 3 15,16 1-5-15,18 2-2 0,5 3-30 16,19-1-27-16,5-2-41 0,8-6-115 0</inkml:trace>
  <inkml:trace contextRef="#ctx0" brushRef="#br1" timeOffset="-213686.72">8392 15656 338 0,'0'-6'240'0,"0"3"-173"0,-3 3-18 0,-2 0-11 15,1 3 0-15,-4 5-19 0,-6 2-15 16,1 3-4-16,4-5 0 16,0 0 1-16,6-4-9 0,0-4-17 15,3 0-10-15,11 0-34 0,10-5-11 0,10-14-60 16,8-6-243-16</inkml:trace>
  <inkml:trace contextRef="#ctx0" brushRef="#br1" timeOffset="-213362.7">8732 15333 301 0,'0'5'217'0,"0"5"-173"0,0 4-4 16,0 5 13-16,-7 4-6 0,0 1-15 15,0 3-15-15,-2-3-5 0,1 3-1 16,4 1-5-16,-1-4-3 0,2 2-2 16,0-3-1-16,0 0 2 0,1-2-2 15,2 0-6-15,0-3-7 0,6 0-13 16,7-3-9-16,1-5-30 0,1-9-63 15,1-1-84-15</inkml:trace>
  <inkml:trace contextRef="#ctx0" brushRef="#br1" timeOffset="-212898.67">8966 15283 334 0,'17'-17'183'0,"4"-1"-156"0,6 3-6 16,4 1 8-16,0-3-4 0,3 3 4 15,0 3-10-15,8 0 2 0,3 5-5 16,4 3 2-16,6 2-8 0,-7 1 5 0,-2 2-6 16,-4 10-2-16,-9 4 5 0,-2 5-6 15,-8 3 0-15,-6 6-1 16,-5 2-3-16,-12 5 1 0,0 3-1 15,-15 3 2-15,-10-1-1 0,-4 4 1 0,-4-1-2 16,-3-2-1-16,1-2-2 0,-6-1 4 16,1-7-1-16,3-3-1 0,3-6 0 15,4-7 0-15,10-8 1 0,2-2-2 16,7-7 0-16,5 0 1 0,4 0-2 15,2-9-3-15,2-3-8 0,10-6-2 0,7-2-2 16,2-1 4-16,4 3-3 0,1 5 2 16,-2 2 1-16,-1 8 7 0,-3 3 2 15,-4 0 2-15,-1 3 0 16,1 5-2-16,-2 6 5 0,1 2 5 0,5-1-4 15,0 3 16-15,4-1-15 0,-1-4-3 0,-1 0-1 16,1-3-4-16,-5-4-15 16,-1-1 12-16,1 0 7 0,0-1-50 15,1 0 17-15,-2 2 30 0,-2-2-119 16,-1-4-40-16,-8 0 116 0,1 0-226 0</inkml:trace>
  <inkml:trace contextRef="#ctx0" brushRef="#br0" timeOffset="-124344.77">3887 11299 8 0,'0'0'0'0,"0"0"5"0,0 0-1 15,0 0 9-15,0 0-16 0,0 0-1 16,0 0 3-16,0 0-7 0,0 0-6 0</inkml:trace>
  <inkml:trace contextRef="#ctx0" brushRef="#br0" timeOffset="-123545.73">3913 11269 6 0,'0'1'24'0,"0"0"79"15,0-1-65-15,0 0-9 0,0 0 6 16,0 0-16-16,0 0-3 0,0 0 4 0,-1 0-3 16,-1 0-4-16,0 0-3 0,1 0 5 15,-2 0 0-15,1 0-6 0,-1 0-2 16,-2 0 5-16,5 0-8 0,-3 0 2 15,0 0-3-15,3 0 1 0,-3 0-1 16,0 0-2-16,3 0-1 0,-1 0 1 16,-1 0 1-16,-1 0 0 0,1 0-2 15,2 0-1-15,-1 0 2 0,-1 0 0 16,1 0-2-16,-1 0-2 0,2 0 0 15,-3 0-4-15,1 0 0 0,1 0 2 0,-2 0 3 16,1 0 4-16,1 0-3 0,-2 0 1 16,-1 0 1-16,4 0-2 0,-1 0 1 15,-2 0 0-15,1 0 1 0,1 0 0 16,1 0-1-16,-2 0-1 0,-1 0 0 15,3 0-1-15,-1 0-41 0,-1 0-40 16,-1 0-48-16</inkml:trace>
  <inkml:trace contextRef="#ctx0" brushRef="#br0" timeOffset="-120802.57">2646 11346 96 0,'0'-1'102'16,"0"-1"-36"-16,0 0-2 16,0 0-16-16,0 1-3 0,0-1-6 15,0 2-9-15,0-1-7 0,0 1-7 16,2 0-10-16,-2 0-5 0,3 0-1 0,2-1 3 15,1-2 2-15,-3 2-5 0,3 1 2 16,-1 0-2-16,1 0-2 0,2 0 3 16,-2 0-20-16,3 0-18 0,1 0-10 15,0 0-44-15,-2 0-62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05T10:14:01.70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2053 875 2 0,'-3'-3'-2'15,"3"0"4"-15,-2-1 30 0,0 2 1 16,-1 0-23-16,2 2 6 0,-1-2 18 16,1 0-2-16,-1 2-6 0,2 0 3 15,0 0 6-15,0 0 3 0,-1-3-5 16,1 3-4-16,-2-2 0 0,-1 1-5 0,3 0-5 15,0-1 0-15,-2 1 3 16,2 1-3-16,0 0 0 0,0 0-1 16,0 0-1-16,0 0-2 0,0-1-2 15,0 1-2-15,0 0 3 0,0 0-2 0,0 0 0 16,0 0-2-16,0 0 2 0,0 0-5 15,0 0 0-15,-1 1-5 0,-4 6 2 16,2 4-4-16,-2 3 1 0,-1 0 0 16,3 1 1-16,0 1-2 0,1 1-1 15,1 3 1-15,-2 2 1 0,-2 1-1 0,2 2 0 16,-2-3 2-16,4-2-1 0,1-4-1 15,-3-2 0-15,3-1-1 16,-2-2 2-16,2-3 0 0,-1-2-2 16,1 0 2-16,0-4-1 0,0-1-2 15,0 0-10-15,0-1-2 0,-2 0-4 0,2 0-4 16,-1 0-9-16,1-4-13 0,0-4-35 15,0-4-48-15,0-4-96 0</inkml:trace>
  <inkml:trace contextRef="#ctx0" brushRef="#br0" timeOffset="353.02">2015 785 181 0,'-6'1'87'16,"0"-1"-40"-16,6 0 15 0,-2 1-16 15,2-1-7-15,0 0-2 16,0 0-14-16,0 0-12 0,5 0-5 0,6-3-1 16,1-4-1-16,7-1 4 0,1-3-3 15,3 1-1-15,4-3-2 0,1 0 1 16,3 0 2-16,-5-1-3 0,0 5-3 15,-4 1 1-15,-5 5 1 0,-3 1-6 16,-5 2-16-16,-1 0-10 0,-5 0-8 0,-3 1-15 16,0 6-30-16,-3-1-46 0,-9 2-61 15</inkml:trace>
  <inkml:trace contextRef="#ctx0" brushRef="#br0" timeOffset="556.03">2008 1025 89 0,'9'1'149'16,"-1"1"-90"-16,3-2 1 0,3 0-11 16,3 0-16-16,-2-4-7 0,4 1-6 15,-1-2-8-15,-2 0-7 0,1 0-2 16,-3 3-2-16,0 0-1 0,-3 1-14 15,1 1-16-15,-4-2-33 0,-2 0-63 16,0-1-127-16</inkml:trace>
  <inkml:trace contextRef="#ctx0" brushRef="#br0" timeOffset="752.04">2392 954 112 0,'5'0'267'0,"-5"0"-216"0,0 1 2 0,1 2-8 16,-1 4-8-16,0 1 12 0,0 5-19 15,-3 3-14-15,-1-2-3 0,-1 1-9 16,5-1-1-16,-2-3-3 0,2 1-1 16,0 3-4-16,0-3-29 0,8 2-22 15,0-5-35-15,-2-4-85 0,2-3-141 16</inkml:trace>
  <inkml:trace contextRef="#ctx0" brushRef="#br0" timeOffset="1176.06">2639 1139 63 0,'0'0'132'0,"0"0"3"16,0 0-96-16,0 0 7 0,0 0-6 15,0 0 1-15,1-4-12 0,2-2-17 16,5-4-2-16,3-4 2 0,1-2-2 16,1-3 2-16,1-3 4 0,3-2-3 15,-2-3-2-15,4-2 3 0,-2-3-3 0,-3-3-5 16,0-2-2-16,-3-1-2 0,-4-4 1 15,1-1-2-15,-2 4 0 16,-4 5-1-16,-1 7 0 0,-1 9 2 16,0 7 0-16,0 4-1 0,0 6 3 0,-3 1-2 15,2 0-1-15,-4 8-2 0,-1 10 1 16,-3 7-1-16,-1 6 4 0,3 6-2 15,2 4 1-15,2 1-1 0,1 1-1 16,2-2-1-16,0-4 2 0,0-4 1 16,8-5-1-16,1-3-7 0,4-4-2 15,-1-3-8-15,1-3-3 0,1-5 10 0,-2-4-19 16,0-4-11-16,1-2-8 0,-2 0-2 15,1-9-29-15,0-4-57 16,-1-3-53-16</inkml:trace>
  <inkml:trace contextRef="#ctx0" brushRef="#br0" timeOffset="2628.15">3017 663 29 0,'0'-12'224'16,"0"3"-142"-16,2 6-25 0,-2 0 6 16,0 2-18-16,0 1-6 0,0 0-16 0,0 0-14 15,0 5-10-15,0 7 8 0,0 3-1 16,0 3-2-16,0 2 1 15,0 5 0-15,0 3-5 0,0 2 2 16,0 2 2-16,0 0 2 0,0 4-5 0,0-3 3 16,0-2 1-16,0 1 1 0,4-4-6 15,2 0 3-15,-3-1 0 0,1-3-3 16,-1-5-2-16,-2-3 5 0,1-5-2 15,-2-4-2-15,0-4-6 0,0-2 3 16,0-1-1-16,0 0-2 0,1-1 0 0,-1-8-11 16,0-4 3-16,0-2 2 0,3-1 2 15,1 1-1-15,-1 1-2 0,1-2 0 16,2 4-6-16,1 2 7 0,-1 2 9 15,3 5-2-15,-3 0-3 0,4 3 11 16,-4 0-2-16,0 0-2 0,3 1 0 16,2 4 6-16,-1 0-1 0,5 0 4 15,1-1 9-15,2-3-2 0,4-1-4 16,0 0 5-16,-2-2 1 0,-2-4-1 15,1 0-1-15,-5-2-7 0,-3 0-4 0,-5 1-1 16,-5-2 4-16,-1 4 1 0,0-2-3 16,-4 3-1-16,-4 0-2 0,-3 4-2 15,-1 0-6-15,-2 4 4 0,1 5-1 16,1 5-2-16,1 1-1 0,2 3 2 15,1 2-2-15,0-1 1 0,4 1 1 16,2-2 2-16,2-2 2 0,0-3-2 16,8-3-1-16,3-1 3 0,7-5 2 15,4-4 2-15,3 0 5 0,1-2-6 16,1-8 0-16,-3-3-2 0,3 0 1 0,-1-3 0 15,-3 0 2-15,1-1-2 0,-3-1 1 16,-5 0 8-16,-4 3-4 0,-7 0 1 16,-2 1-3-16,-1 2 7 0,-2 2-7 15,0 2 2-15,-2 2-3 0,-3 0 3 16,2 2-2-16,2 1-1 0,-2 1-5 15,3 1 4-15,-2 0 0 0,2 1-3 16,0 0-1-16,0 0 3 0,0 0-1 16,-1 0-3-16,1 0-1 0,0 0 0 15,0 0 1-15,0 0 3 0,0 0-3 16,0 2 5-16,0 1-2 0,0 0 1 0,-2 1-2 15,2-2 2-15,0 1 0 0,0-3-2 16,0 0 1-16,0 0 0 0,0 0 1 16,0 1-2-16,0 0-1 0,0-1 2 15,0 0 1-15,0 0-1 0,0 0 0 16,0 0 1-16,0 0-1 0,0 0 1 15,0 0 0-15,0 0 1 0,0 0 0 16,0 0-1-16,0 0-1 0,0 0 1 16,0 0 0-16,0 0-1 0,0 0-1 15,0 0 0-15,0 0 2 0,0 0-2 0,0 0 0 16,0 0 0-16,0 0 3 0,0 0-2 15,0 0 0-15,0 0 1 0,0 0 1 16,0 0-2-16,0 0-1 0,0 0 0 16,0 0 1-16,0 0-2 0,2 0 1 15,-1 0 1-15,-1 0 1 0,0 0-2 0,2 0 0 16,-2 0 1-16,0 0 1 15,0 0-1-15,1 1-1 0,-1-1 1 16,0 0 1-16,0 0-2 0,0 0 0 16,0 0 0-16,3 2 2 0,0-2-1 0,-1 1-2 15,1 1 2-15,-3-1 1 0,2 3-2 16,1-1 1-16,-2 4 0 0,-1 2-1 15,0 4 2-15,0 2-1 0,0 1-1 16,0 3 1-16,0 0 0 0,0 2 0 16,0-1 1-16,0-2-1 0,0-2-1 0,6-1 0 15,-1-3 1-15,0-3 1 16,1-3-2-16,-3-3-4 0,2-3 0 15,-1 0 3-15,1-3 0 0,0-6-3 16,1-6 1-16,-3-5 3 0,2-1 0 0,-1 0 2 16,1 1-1-16,-2-3 0 0,2 4-1 15,-4-2 1-15,1 2 0 0,2 2 0 16,-2 5 0-16,-1 1 1 0,4 5-1 15,-5 5 0-15,5 1-5 0,1 0-3 16,0 0 6-16,0 2 0 0,2 2 0 0,0 0 0 16,-2 1 1-16,7-1 2 15,0 1 0-15,5-3 4 0,-1-1-2 0,-3 0-4 16,-1-1 12-16,1 0-7 15,-6 0 0-15,0 0 3 0,0 0-3 0,-5 0-4 16,1 0 1-16,-2 0 1 0,1 0-2 16,2 1-1-16,-4 3 1 0,5 1 1 15,1 1-2-15,2 2 1 0,5 3 0 16,0-1 2-16,5 1-3 0,-1 2 1 15,-1-2 0-15,0 2 0 0,-1 0 0 16,-1 0 0-16,-5 1 1 0,-1-2 1 0,-8-2-2 16,-1 0 2-16,0-3 5 0,-10-1 5 15,-4 1 1-15,-2-1-3 0,-3-1 3 16,-2 0-4-16,1-2-2 15,-2-1-2-15,0 1-4 0,0-2 2 0,2 0-3 16,2 2-1-16,4-1-1 0,3 2-3 16,3 0-10-16,5 2-14 0,2-2-11 15,-3 3-20-15,4-1-39 0,0-3-199 16,0-3 171-16</inkml:trace>
  <inkml:trace contextRef="#ctx0" brushRef="#br0" timeOffset="3315.18">4736 949 10 0,'10'-6'-2'16,"-3"2"165"-16,-2-4-90 0,1 2-32 15,-3 0 29-15,2 0-19 0,-4 0-2 0,1 2-9 16,-2-1-7-16,0 3-3 15,0 0-4-15,0 0-2 0,-3 1-9 16,-3 1-1-16,-2 0-3 0,-1 0 1 16,-2 7-4-16,-5 5-1 0,1 5 3 0,-4 3 1 15,-1 2-5-15,1 2 0 0,4 0-2 16,1 0 0-16,3-2-4 0,7-2 0 15,0-2 0-15,4-2 0 0,0-2-6 16,8-4-11-16,1 1-15 0,5-6-13 16,3-1-16-16,4-4-27 0,3 0-46 15,0-7-83-15</inkml:trace>
  <inkml:trace contextRef="#ctx0" brushRef="#br0" timeOffset="3676.21">4924 1011 42 0,'3'-9'271'0,"-3"-1"-212"0,0 1-8 16,0 1 7-16,-2 1-11 0,-2 1-5 15,1 1-14-15,0 2-10 0,1 3-6 16,-1 0-2-16,0 0-3 0,0 4-6 0,-2 6-4 16,0 5 1-16,2 3 4 0,2 0-4 15,1 0 2-15,0-1 0 16,4-1-2-16,4-2 2 0,5 1 0 15,-1-2-2-15,3-2 1 0,6-1 3 0,-3-4-3 16,1-4 2-16,3-2-3 0,-2 0 3 16,-5-3 2-16,2-6-3 0,-3 0 1 15,-4-2 1-15,-3-2 1 0,-4 0-2 16,-3 0 3-16,0-2 2 0,0 1 3 15,0-2-4-15,-4 1-2 0,-4-1 1 0,-3 2-1 16,2 2-1-16,1 4 1 0,0 2-2 16,4 1 3-16,1 5-5 15,-1 0 0-15,0 0-2 0,2 0-1 16,-4 9-6-16,1 1-10 0,2 5-9 0,3-2-11 15,0-2-30-15,0 1-24 0,0-6-123 16,0-1 15-16</inkml:trace>
  <inkml:trace contextRef="#ctx0" brushRef="#br0" timeOffset="4053.23">5249 974 36 0,'5'0'352'15,"-3"0"-320"-15,-2 0 1 0,0 0 27 16,0 0-5-16,0 0-13 0,0 5-16 0,-2 3 1 15,-3 1-9-15,2 1-6 0,0-3-5 16,3-1-1-16,0-1-4 0,0 0-2 16,0-2 1-16,6 1 0 0,2-4 0 15,5 0-1-15,2 0 0 0,2-6-2 16,6-3-4-16,-1-1 0 0,3 1 2 0,-3 0-2 15,-1 2-2-15,-5 1 3 0,-2 0-2 16,-2 4 7-16,-6 0 0 0,-1 0-1 16,-5 2 0-16,0 0 0 15,0 0 1-15,0 4-1 0,0 2 4 0,0 3 0 16,-5 2 2-16,2 1-7 0,-1 0 4 15,1 1-1-15,-1-1 1 0,3-3-3 16,1 2 0-16,0-1 1 0,1-3 0 16,4 0-3-16,-2-4 3 0,2-1-5 15,0-1-9-15,-2-1-12 0,1 0-3 0,4-2-10 16,-2-7-13-16,2-3-23 0,-2-4-60 15,0-2-78-15</inkml:trace>
  <inkml:trace contextRef="#ctx0" brushRef="#br0" timeOffset="4452.25">5617 637 24 0,'3'0'271'0,"-3"-2"-226"0,0 0-36 0,0 2 32 15,0 0 10-15,0 0-6 0,0 0-25 16,2 0-7-16,-2 0-4 0,0 4 0 15,0 6 2-15,0 1 4 0,0 2-4 16,-2 3-1-16,0 2-4 0,1 4 2 16,-1-1-3-16,-2 3 0 0,1 3-4 15,-1 1 2-15,0 0 1 0,1 1-4 16,3-2 3-16,-2-2-2 0,2-3 0 15,0-3-3-15,0-2 4 0,0-3-2 16,0-3 1-16,0-5-7 0,0-2 2 0,0-3 2 16,0-1 2-16,0 0-1 0,0-1-5 15,0-7 0-15,0-2 1 0,5-3-3 16,1-4 6-16,2 3-4 0,0-1 0 15,-1 3 8-15,-2 3-3 0,1 2 1 16,-3 1 0-16,2 2 1 0,0 3-2 0,-2 0 3 16,3 1 0-16,-2 0-2 15,3 0-1-15,-3 1 2 0,4 4 0 16,-2 0-4-16,2-1 2 0,0 5-21 15,6-2-21-15,-2-1 9 0,2 0-45 16,-3-4-189-16</inkml:trace>
  <inkml:trace contextRef="#ctx0" brushRef="#br0" timeOffset="4705.26">5947 1099 66 0,'2'0'499'15,"1"0"-448"-15,-2 0-23 0,-1 0 21 16,2 0-13-16,-1-3-17 0,-1-2-12 15,0 1-5-15,0 1 0 0,0 2-8 0,0-1-27 16,0 2-38-16,0 0-79 0,0-3-258 16</inkml:trace>
  <inkml:trace contextRef="#ctx0" brushRef="#br0" timeOffset="5981.34">2121 1432 10 0,'1'2'36'16,"3"-2"93"-16,2 0-95 15,0 0 5-15,2 0-3 0,3 0-14 0,-1 0 0 16,4 0-4-16,3 0-4 0,4 1 4 16,2 1 10-16,5 0-8 0,6-1-12 15,1 0-2-15,9 1 1 0,5 0-2 16,7 0 0-16,11-1 19 0,7-1-13 15,10 0-6-15,3 1 1 0,6 0-2 0,2-1-2 16,5 0-1-16,9 0-1 0,7 0 3 16,7 0-2-16,7-2-1 0,5-3 1 15,4 0 0-15,-1 1 2 0,-1-3-3 16,-7-1-1-16,-3 0 3 0,-5 0-4 15,6 0 3-15,-6-1-1 0,-4-1 1 16,-2 0 1-16,-12 0-3 0,-6 0 1 16,-8 3 2-16,-8 4 3 0,-11-1-1 15,-9 4 3-15,-8 0 0 0,-7 0-2 16,-7 0 3-16,-4 0-4 0,-2 2-1 0,-5 0-1 15,-2-1-1-15,-7 1 0 0,-6-2 1 16,-5 0-3-16,-6 0 1 0,-3 0 1 16,0 0 9-16,0 0-13 0,-7 0-18 15,-3 0-31-15,-4 0-49 0,-3 0-177 16</inkml:trace>
  <inkml:trace contextRef="#ctx0" brushRef="#br0" timeOffset="86081.92">1313 2196 13 0,'0'3'14'0,"0"0"-8"0,0 1-4 16,0 1-4-16,0-4 33 0,0-1-20 16,0 2-9-16,2-2 2 0,-1 0 1 15,-1 0-2-15,0 0 9 0,3 0 11 16,-3-1-5-16,0-5-16 0,2 0 2 15,-1 0-1-15,-1 1 0 0,0 1 2 0,0 0 2 16,0 0-3-16,0 1-4 0,0 0 1 16,0 0-27-16,-3-1-103 0</inkml:trace>
  <inkml:trace contextRef="#ctx0" brushRef="#br0" timeOffset="86278.93">1313 2196 6 0</inkml:trace>
  <inkml:trace contextRef="#ctx0" brushRef="#br0" timeOffset="86520.93">1313 2196 6 0,'22'-67'144'0,"-22"67"-53"0,0 0-45 0,0 0-1 16,0 0-7-16,0 0-6 0,0 0-3 15,0 0-7-15,0 0-3 0,0 0 1 0,0 0-6 16,0 0 0-16,0 0-2 0,0 0 0 15,0 0-6-15,0 0-5 0,-2 1-1 16,1 5 0-16,1 5 1 0,-2 4 2 16,2-3-3-16,0 3 0 0,0 2 1 15,0 0-1-15,0 3 0 0,0 2 0 0,0-1 2 16,0 2-3-16,-1-1 1 0,1 1 1 15,-2-3 0-15,1-2-1 16,1-1-1-16,0-2 1 0,0-2 1 16,0-4-2-16,0-3 1 0,0 0-6 0,0-4 0 15,0-2-10-15,0 0 1 0,0 0 4 16,0 0-1-16,0 0-11 0,1-9-17 15,4-4-26-15,-5-4-32 0,1-5-63 16</inkml:trace>
  <inkml:trace contextRef="#ctx0" brushRef="#br0" timeOffset="86793.96">1312 2103 226 0,'-2'0'53'15,"2"0"-23"-15,0 0 6 0,0 0 3 16,0 0-10-16,0-2-16 0,6-2-8 16,4-2 2-16,3-2-2 0,3-1 1 0,3 0-2 15,-2 0 5-15,4-1-5 0,1 2 2 16,-2 0 0-16,2 1-3 0,0 0-3 15,-2 4 0-15,-2 0 0 16,-2 1-1-16,-4 2-11 0,-2 0-10 0,-3 0-2 16,1 0-11-16,-2 5-18 0,-4-2-28 15,-2 3-44-15</inkml:trace>
  <inkml:trace contextRef="#ctx0" brushRef="#br0" timeOffset="86980.97">1384 2268 2 0,'7'4'169'0,"0"-4"-131"0,3 1 4 16,1-1 4-16,3 0-15 0,1 0-9 15,2 0-7-15,3 0-6 0,0-2-5 16,1 0-3-16,-3 2-1 0,1 0-19 15,-2 0-37-15,-3 0-83 0</inkml:trace>
  <inkml:trace contextRef="#ctx0" brushRef="#br0" timeOffset="87922.02">1699 2282 0 0,'0'-4'135'0,"0"-1"-77"0,0 0-17 15,0 0 14-15,0 1-13 0,0 1-7 16,0 1-9-16,0 2-3 0,0 0-1 0,0 0-6 15,0 0-2-15,-1 0-8 0,-1 0-1 16,1 7-3-16,-1 4 4 0,-3 4 0 16,4 1 2-16,1 1-2 0,-2 0-3 15,2 0-1-15,0-2-2 0,0-2 3 16,3-2 1-16,5-2-4 0,3-4 2 0,1-2-1 15,-1-3 4-15,3 0-3 16,2-2 0-16,1-8 1 0,1-3 0 16,-1-1 0-16,-1-1-3 0,-2 1 1 15,-5 0 2-15,0-1-1 0,-2 5-1 0,-3 0-3 16,-1 2 4-16,-3 2-1 0,0 2 0 15,0 2 1-15,0 1 1 0,0 1 1 16,0 0-4-16,0 0-4 0,0 2-2 16,-3 6 5-16,0 4-1 0,0 1 1 15,2 2 0-15,1-2 0 0,0-2-1 0,0 1 0 16,3-1 1-16,3-2 1 0,0-3-2 15,2-1 1-15,1-3 2 16,-1-2 1-16,1 0-1 0,4-2 1 16,-1-10 1-16,0-1-1 0,2-4-2 0,0-2 1 15,-1 0-1-15,-1-1 1 0,0-2-1 16,-4 0 1-16,1 0 1 0,-1-3 0 15,-2 2-2-15,-1-2 1 0,-2-1 0 16,-1 2 2-16,-2-2-2 0,0 5-1 16,0 1 1-16,0 7 0 0,0 4-1 0,0 6 2 15,0 3 5-15,-3 0-4 0,0 2-8 16,-1 11 2-16,-2 3 4 0,2 2-1 15,-1 6-2-15,2 3 1 16,-2 3 1-16,1 5 1 0,-1 3-1 0,2-2 1 16,1 0 0-16,2-6 0 0,0-3-2 15,6-5 0-15,2-5 3 0,3-4-2 16,1-5-1-16,4-4 0 0,-1-4 3 15,6 0 1-15,2-13-1 0,2-6 0 16,7-6-2-16,1-4 1 0,-1 0-2 16,-4-4 1-16,-3 6 1 0,-5-5 0 0,-3 4-2 15,-4 1 1-15,-6 0 2 0,-2 1-1 16,-2 2-2-16,-3 5 1 0,0 6 2 15,0 6 2-15,-6 6-1 16,-3 1-2-16,1 5-1 0,-6 12 1 0,-2 7 0 16,3 8 2-16,-5 3 1 0,3 5-3 15,3 2 0-15,4 3-1 0,3-1 2 16,5-2-13-16,0-3-28 0,13-6-33 15,11-10-25-15,6-7-68 0</inkml:trace>
  <inkml:trace contextRef="#ctx0" brushRef="#br0" timeOffset="88742.07">2859 2276 4 0,'3'-4'174'16,"-3"-1"-125"-16,0 1 7 0,0-1 4 15,0 1-17-15,0-2-4 0,-5 3-7 0,1 0-6 16,-6 1-6-16,1 2-5 0,-3 0 2 16,-4 0-3-16,1 3-4 0,-2 4 0 15,-2 4-4-15,2 2-1 0,0 0-4 16,6 0 0-16,5 0-2 0,4 0-1 15,2-1-1-15,0 1 1 0,2-2 2 16,6 0-2-16,1 0 2 0,2-1-4 0,-4 1 3 16,6-2-1-16,-7 0-2 15,0-3 0-15,2 1-2 0,-3-1 3 16,-4-2 0-16,1-3 0 0,-2 3 4 0,0-3 1 15,-2 3-2-15,-6 0 1 0,-2 3 0 16,-3-1 0-16,2 1-3 0,2 0 1 16,1-2 1-16,2 1-3 0,3-1-9 15,3-2-5-15,0 0-4 0,0 1-5 16,5-2-13-16,4-1-15 0,2-1-31 0,-2-2-63 15</inkml:trace>
  <inkml:trace contextRef="#ctx0" brushRef="#br0" timeOffset="89514.11">2997 2425 10 0,'3'-1'-10'0,"-2"0"40"15,3-3 127-15,-3 2-116 0,1 1 6 16,-1 1-4-16,-1 0-10 0,0 0-8 16,2 0-8-16,-2 0-5 0,0 7 9 0,0 3-6 15,0 3-1-15,0 5-2 0,0 5-6 16,0 3 5-16,0 0-3 0,0 2 10 15,0-1-13-15,0-2-2 0,-2 1 2 16,1-3 3-16,-2 1-7 0,1-5 4 16,-3-1-1-16,2-3-2 0,-1-2-1 15,-1-4 2-15,2-1 1 0,-2-3 0 16,2-4-1-16,0 0 5 0,-2-1 0 15,2 0 2-15,-1-6-4 0,2-5 1 16,0-2-2-16,1-6 0 0,1-2-2 0,0-1 0 16,0-7-2-16,3-1-1 0,5-5-2 15,4-7 2-15,4-5-2 0,2-4-2 16,2 1-7-16,2 3-9 0,0 6 3 15,3 9 2-15,-2 10 5 0,-1 6 7 16,-4 5-6-16,-1 5 5 0,-1 3-2 0,-2 0 6 16,-3 3-2-16,-5 0 0 15,-5 7 2-15,1 7-1 0,-2 1 3 16,-2 1 0-16,-7 2-1 0,0 0 2 15,-5 1 1-15,0-2-3 0,1 0 5 0,1-2 1 16,0-2-1-16,1 1-5 0,3-4 0 16,2-2-1-16,4-2 0 0,2-2-3 15,0-1-8-15,0 1-11 0,6-2-19 16,4-2-44-16,1-2-76 0</inkml:trace>
  <inkml:trace contextRef="#ctx0" brushRef="#br0" timeOffset="89892.14">3277 2364 10 0,'4'2'13'0,"-4"-2"169"0,3 0-114 15,0 0-42-15,3-1 1 0,2-6 4 0,1-2-1 16,3 0-2-16,4-3-3 0,-2-3-8 16,3 1-1-16,-2-4 1 15,-4 2-7-15,-1 2-3 0,-4 0-2 16,-5 1 3-16,-1 2-2 0,0 2-3 0,-1 2 2 15,-9 4 5-15,-2 3-4 0,-5 0-4 16,0 4-1-16,1 9 5 0,-4 1-3 16,2 8 0-16,5-2 0 0,-2 4 1 15,4 1-2-15,5-1 1 0,1 0 0 16,5 1 0-16,0-4-3 0,0 1 0 0,9-3 1 15,1-5-1-15,1-1 1 0,4-3-2 16,2-4-6-16,2-3-11 0,1-3-7 16,0 0-16-16,2-2-11 15,1-6-31-15,-3-4-47 0,0-1-65 0</inkml:trace>
  <inkml:trace contextRef="#ctx0" brushRef="#br0" timeOffset="90122.15">3591 2316 7 0,'0'-5'32'0,"-2"1"180"0,-1-2-176 15,-3 3 5-15,1 0 3 0,-3 2-9 16,1 1-11-16,-1 0-4 0,-3 4-4 16,3 6 0-16,-4 5-6 0,3 2 4 15,1 1-6-15,0 1-2 0,6 0-5 16,1-2 0-16,1 1-1 0,0-3 2 15,0-1-4-15,5-2 2 0,4-2-3 16,2-5-8-16,1-5-5 0,5 0-3 16,5 0-10-16,3-10 2 0,1-5 18 0,2-1-113 15,-8-2-33-15,-3 0 27 0</inkml:trace>
  <inkml:trace contextRef="#ctx0" brushRef="#br0" timeOffset="90894.19">3733 2068 0 0,'0'-32'21'15,"3"6"20"-15,-3 8 43 0,0 6-26 16,0 6-3-16,0 2-7 0,0 4-12 15,0 0-21-15,0 0-13 0,0 0-3 16,0 4 6-16,0 6 6 0,0 3-2 0,0 1-6 16,0 2 2-16,-3 1-3 0,3-1-2 15,0 2 2-15,0 4 0 0,-1-1-1 16,-1 3 1-16,2 2-1 15,-1 3-1-15,-1 1 1 0,2 3 0 0,-2 0 0 16,2 1 2-16,0 0-3 0,2-1-1 16,4-1 1-16,-1-1-1 0,-4-2 2 15,1-6-1-15,-2-6-1 0,0-5 3 16,0-6-2-16,0-3 0 0,0-2 4 15,-3-1 5-15,-2 0-3 0,2-4-6 16,0-5 3-16,0-4-2 0,3-1-2 0,0-2 0 16,0-2-1-16,8 1 2 0,-1 3-1 15,6 1-4-15,-1 3-1 0,2 1 4 16,-1 2-3-16,4 2-5 0,-2 0 1 15,1 1-4-15,-1 3 5 0,1-3 3 16,-1 0 0-16,-1 1 8 0,0-1 0 0,-8 1-4 16,0 0 1-16,-2-3 12 15,-1 1 12-15,0-1-14 0,0 0-4 16,-2 0 4-16,-1 1 5 0,0-1-7 15,0 1 0-15,2-1 4 0,-2 2 0 0,0-1-4 16,0 3-3-16,0 0 5 0,0 0-4 16,0 1 0-16,0 0-1 0,0 0 3 15,0 1-2-15,0 0-1 0,0 0 2 16,0 0-5-16,0 0 1 0,0 0-4 15,0 0-2-15,0 0 2 0,0 2-3 0,0 5 2 16,-2-1 2-16,-1 2 1 0,0-2-1 16,3 4-1-16,-1 0 0 15,-1 1 2-15,2 1-1 0,0 0-1 16,0-1 0-16,0 0 2 0,2-2-2 0,2 0 0 15,3-2 3-15,-3-2-1 0,1-1 0 16,1-4-1-16,0 0 0 0,0 0 4 16,5-1-3-16,-1-8 2 0,-1-3-1 15,0 0 0-15,-1-3 1 0,0 1-2 16,-1 0 0-16,-2-2 0 0,0 2 1 0,-4 1-2 15,1 0 1-15,-2 2 1 0,0 2-1 16,0 4-1-16,0 2 1 0,0 3 0 16,0 0-1-16,0 0-6 15,0 0-6-15,0 4 9 0,0 5 4 0,0 1-3 16,0-1 1-16,0 3-4 0,0-2-2 15,0-3 0-15,0 2-2 0,0-2 1 16,0 0 1-16,0 0-28 0,0-5-28 16,1 1 40-16,-1-3-23 0,0 0-73 15,0-3-96-15</inkml:trace>
  <inkml:trace contextRef="#ctx0" brushRef="#br0" timeOffset="92454.28">3991 2345 9 0,'0'0'6'16,"1"0"2"-16,1 0-3 0,-1 0 142 15,-1 0-91-15,0 0-18 0,0-2 6 16,0 1-3-16,0-1-6 0,0-2-3 16,0 3-6-16,0-3-4 0,-1 3 0 0,-2 0 0 15,1 0-4-15,0 1-6 0,1 0-4 16,1 0 0-16,-2 0-3 0,2 0-5 15,-6 7-3-15,2 4 5 16,2 3 0-16,-3 0-2 0,4 3-1 0,-1-1 2 16,1-1-1-16,-1-3 0 0,2-1 0 15,-1-2 1-15,1-4 0 0,0-1-2 16,0-3 1-16,0-1 1 0,0 0 0 15,0 0 0-15,0 0 0 0,0 0 6 16,0-4 2-16,4-7-8 0,2-4-3 16,2-1 3-16,0 0 0 0,-2 0-2 0,2-1 2 15,-2 1 0-15,0-1 0 0,4-1-3 16,-3 1 2-16,1-1 0 15,1 2 0-15,-2 5-1 0,-3 2 1 16,1 5 1-16,-5 3-1 0,1 1-2 0,3 0-3 16,-1 0 2-16,0 1 3 0,3 7 0 15,-1-1 0-15,1 2 0 0,2 2 1 16,1-3-2-16,0 1 2 0,2-1 0 15,-2-1-1-15,1-2-2 0,-3 0 0 16,1-3-10-16,0 1-10 0,-3 0-8 0,4-1-10 16,-1-2-19-16,-1 0-39 0,1 0-89 15</inkml:trace>
  <inkml:trace contextRef="#ctx0" brushRef="#br0" timeOffset="92858.31">4294 2262 28 0,'-3'3'44'0,"0"-2"103"16,2 2-126-16,-4 1-1 0,2 2 12 16,-3 0 8-16,0 3-8 0,1 2 6 15,-1 2-13-15,3 2-12 0,-1 0-4 16,1 1-1-16,3-1-1 0,0 0-3 15,0-2 7-15,0 0-6 0,3-5-2 16,4 0-1-16,-1-2 1 0,3-4 0 16,0-2 1-16,4 0 1 0,1 0 0 15,-2-9 0-15,2 0-2 0,-1-3 0 16,-1 1-2-16,-3 0 3 0,1 1-3 0,-6 0 1 15,-1 0 2-15,0 2-3 0,-3 2 2 16,2 3 1-16,-2 1 2 0,0 1 1 16,0 1 1-16,0-1-5 0,0 1-2 15,0 0-2-15,0 0-5 0,0 7-1 16,0 3 7-16,0 4 1 0,0-2-2 0,0 1 1 15,0 0-1-15,0 0 1 0,2-4-2 16,2 0-9-16,2-3-7 16,2-1 0-16,1-3-14 0,2-2-8 15,0 0-16-15,2-3-36 0,1-7-39 0,-4 0 5 16</inkml:trace>
  <inkml:trace contextRef="#ctx0" brushRef="#br0" timeOffset="93358.33">4595 2278 53 0,'2'-4'103'0,"-2"0"-43"16,0 2-9-16,1 2 12 0,-1 0-4 15,0 0-21-15,0 0-14 0,0 0-10 16,0 6-7-16,-3 1 2 0,-3 4 5 16,1 2-1-16,-1 0-1 0,0 2 0 15,3-1 0-15,0-1 2 0,0-1-4 0,1-3-4 16,2 0-3-16,0-3 0 0,0-2 0 15,0-2-1-15,0-1 1 0,0-1-1 16,5 0 2-16,1 0 0 0,5-5 1 16,3-6 0-16,1-3-4 0,4-1-1 15,-1 3-6-15,1 0 2 0,-7 1 2 0,2 5-1 16,-6 0-1-16,-2 0 4 15,-1 4 0-15,-3 1-1 0,-2 1 0 16,0 0 2-16,0 0-1 0,0 0-5 16,0 2 5-16,0 5 4 0,-2-1-2 0,-4 5 2 15,1-2-1-15,1 0 3 0,0-1-4 16,4-4-2-16,0 0 0 0,0-2-1 15,2 0 1-15,6-2-1 0,1 0 2 16,8 0 3-16,5-7-5 0,4-4-2 16,7-3 1-16,-1-2-15 0,-5 2 6 0,-3 2 1 15,-7 1 3-15,-6 1 5 0,-1 5 2 16,-7 1 1-16,-3 3 0 15,1 1 3-15,-1 0 6 0,0 0 4 16,0 0 3-16,-9 7-4 0,0 6-3 0,-1 3 3 16,0 0-4-16,0 0-5 0,6 1-3 15,0-3-2-15,3 4 0 0,1 0 0 16,3 0-15-16,5 1 6 0,7-1-41 15,1-4 2-15,2-1-2 0,-1 0-100 16,-3-4-73-16</inkml:trace>
  <inkml:trace contextRef="#ctx0" brushRef="#br0" timeOffset="94483.4">2386 2939 1 0,'5'-4'6'0,"-2"0"156"16,-3-1-107-16,0 1-10 15,0 0 12-15,0 0-23 0,0 1-3 16,-8-2-7-16,3 3-5 0,-4 1-2 16,-3 1-2-16,-2 0-3 0,-3 0-3 0,-2 3 1 15,2 4 4-15,-2 0-3 0,1 2 1 16,-1 1 0-16,2 2-3 0,0 1 2 15,3-1-4-15,8 0-3 0,1 1-3 16,5-2-3-16,0 4 0 0,2 0 2 16,7-1-2-16,5 1 0 0,5-2 3 0,1 0-5 15,1 0 1-15,3-1 2 0,-1 1 0 16,0-4 2-16,-4 1 0 15,-2 0-2-15,-3-3 0 0,-6 2 0 16,-4-2 1-16,-2-3-2 0,-2 2 1 0,0-2 5 16,-8 2 0-16,-3 0-2 0,-1 0 0 15,-2-1-1-15,1 0 0 0,0-2 0 16,5-2-1-16,0 1 2 0,5-1-1 15,0-1-2-15,3 0 1 0,0 0 0 16,0 0-3-16,0 0-13 0,1 0-24 0,7-3 4 16,5-3-6-16,0-3-41 0,-2-4-84 15</inkml:trace>
  <inkml:trace contextRef="#ctx0" brushRef="#br0" timeOffset="94688.4">2583 3060 20 0,'3'1'263'0,"-3"0"-200"0,0 1-46 15,0 3 14-15,-3 2-7 0,-6 3-5 0,-1 0-7 16,4 4-4-16,-2-2-3 0,4 2-1 16,1 1-2-16,3-4-2 0,0 0-3 15,3 1 0-15,4-6-12 0,4 1-6 16,5-5-12-16,1-2-10 0,3 0-21 15,3-2-3-15,0-9 6 0,1-1 2 16,-1-1-5-16</inkml:trace>
  <inkml:trace contextRef="#ctx0" brushRef="#br0" timeOffset="95122.43">2781 3094 2 0,'5'-10'31'0,"-3"1"64"0,-2 1-33 16,0 2-6-16,-7 3-17 0,-2 1-1 0,-2 2-6 15,-4 0-13-15,2 7-5 0,-4 4-1 16,2 2-5-16,1 2 2 0,0 2-2 16,1 3 5-16,3-4 2 0,3 2-2 15,4 0-8-15,3-4 2 0,2-1-6 16,9-2-2-16,1-4 1 0,4-2 1 15,4-3 2-15,1-2 0 0,1-1 0 16,-2-6 0-16,-3-5-3 0,-3 0 2 16,-1 2 2-16,-4-1-2 0,-1 0 2 15,-1 3-3-15,-3-1 1 0,-4 1 3 16,0 2 1-16,0 2-3 0,0 3 4 0,0 1 0 15,0 0 2-15,0 0-6 0,0 0-5 16,0 1-10-16,0 9 10 0,0 2 3 16,1 4-3-16,4 3 3 0,1 4-2 15,3 3-10-15,2-3 5 0,3 4 5 16,-2-5-1-16,-4 0-4 0,-3 2 5 15,1-1 1-15,-6-1 2 0,0-3-1 16,0-2-2-16,-6-3 3 0,-2-3 3 16,-3-1 3-16,0-3 9 0,2-1-4 15,-3-2 6-15,2-3-5 0,0 1-2 0,2-2-1 16,-1 0-1-16,1 0-2 0,2-2-3 15,-1-3-1-15,3 0-1 0,1 2-2 16,3-2-3-16,-2-2 0 0,2 2-5 16,0-4-10-16,0-1-12 0,2-3-9 15,4-2-12-15,0-3-39 0,5-5-100 0,-2 0-26 16</inkml:trace>
  <inkml:trace contextRef="#ctx0" brushRef="#br0" timeOffset="95497.46">3062 3051 165 0,'6'2'198'16,"-6"-2"-190"-16,2 0 2 0,-2 3 27 0,0 2 7 15,0 1-2-15,0 6-5 0,-3 1-15 16,-4 2-1-16,1 0 1 15,0-1-7-15,1-2-2 0,5-3-7 16,0-2-3-16,0-4-2 0,0 1 0 0,7-4-1 16,0 0 4-16,4 0-3 0,3-4 2 15,5-7-1-15,-2-1 0 0,3 1-3 16,-5-2-5-16,1 3 3 0,-2 2 1 15,-5 1-2-15,-1 4 1 0,-3 3 2 16,-5-2 0-16,0 2 0 0,0 0 1 0,0 0 0 16,0 2 0-16,-5 6 2 0,-3 4-4 15,2-1 4-15,0 2-1 0,3-1-2 16,1-1-1-16,2 2 1 15,0-3-1-15,0-2-10 0,5 1 4 16,6-3-29-16,-2-2-2 0,6-2 9 0,2-2 6 16,4 0 19-16,2-2-75 0,2-7-16 15,-7-4-27-15</inkml:trace>
  <inkml:trace contextRef="#ctx0" brushRef="#br0" timeOffset="95898.48">3487 3032 16 0,'0'-6'27'0,"0"-1"178"0,0 0-139 15,-6 2-17-15,-2 4 1 0,-3 1-18 16,-3 0-7-16,0 4-3 15,3 5-1-15,0 2-5 0,5 2-7 0,3 0-6 16,1 2-3-16,2 0 2 0,0-1-2 16,0-2-2-16,7 1 2 0,0 0 2 15,3-2-4-15,1 2 0 0,-2-2 2 16,2-4-3-16,-2 0-1 0,2-4-3 15,1-1 2-15,-1-1 4 0,2-1 0 0,-6 0-27 16,1 0 15-16,-2-4 10 0,0-5 2 16,1 1-6-16,-1-3 3 0,-3-1-5 15,0-1 7-15,0 1 2 0,0-3 2 16,0-2-2-16,4-1 0 0,0-3-2 15,3-3 1-15,0-2-4 0,1-4-13 16,2-3-23-16,4 2-22 0,0 4 54 16,-6 7-37-16,-2 10 34 0,-7 7 49 15,-2 3 10-15,0 3-7 0,-7 11-9 16,-5 7 9-16,-2 6 0 0,-5 4-5 0,5 4-17 15,0 3 4-15,0 1 6 0,4 2-16 16,2-1-5-16,3-3-5 0,5 1-1 16,10-4-1-16,11-3-12 0,10-3-24 15,11-5-27-15,6-8 1 0,8-8-136 16</inkml:trace>
  <inkml:trace contextRef="#ctx0" brushRef="#br0" timeOffset="96994.54">5752 2746 2 0,'-3'0'159'0,"0"0"-111"15,-1 0-14-15,0 0 20 0,-1 0-15 0,2 0-6 16,2 0 0-16,-1 0-4 0,0 0-2 16,2 0-6-16,-4 0-3 0,4 0 3 15,-2 0-6-15,2 0-5 16,0 0-4-16,0 0 1 0,0 0-2 0,0 0-3 15,0 0-3-15,0 0-3 0,3 3 5 16,11 1 1-16,5-2-2 0,7-1 2 16,10-1 1-16,6 0-2 0,12 0-2 15,5-3 3-15,9-3 0 0,3 0-1 16,1 1-2-16,-1-1 2 0,-4 1-2 15,-2 2 1-15,-5-2 1 0,-1 1 0 0,0 0 3 16,-1-3-1-16,0-2 8 0,0-2-5 16,-6 0-1-16,-3-2 4 0,-4 0-5 15,-5-2 5-15,0 3 0 16,-1 0 0-16,-7 1-5 0,-5 3-1 0,-7 3-3 15,-11 1 1-15,-4 2-1 0,-4 2 6 16,-1-1 6-16,0 1-7 0,-1 0-3 16,-7 0-2-16,2 0-2 0,0 0 2 15,0 0 1-15,4 2-2 0,0 1 2 16,1-1-4-16,-2 0 2 0,1 0 2 0,-1-1 0 15,0 1-2-15,0 2-4 0,0-2 0 16,-2 1-1-16,2 0-3 0,0 0-9 16,0-1-3-16,3 3-9 0,0-2-15 15,0 0-18-15,0 0-25 0,3-3-64 16,-1 0-59-16</inkml:trace>
  <inkml:trace contextRef="#ctx0" brushRef="#br0" timeOffset="97610.58">6921 2380 4 0,'-2'2'9'15,"2"0"207"-15,0-2-162 0,0 3-25 16,0 0 4-16,2 1 11 0,5 2-13 16,9 1-6-16,6 0-6 0,6 2-3 0,6 0-4 15,6 1-5-15,0 0-2 16,5 0-2-16,-4-1-2 0,-1 0 0 15,2-1 1-15,3-3-1 0,-2-1 20 0,-3-1-15 16,-7 0-5-16,-13 2-1 0,-7 0 1 16,-7 0 1-16,-6 1-3 0,0 3 3 15,-13 3 11-15,-5 5-6 0,-6 1-2 16,-5 2-3-16,-4 0-1 0,1 2 5 15,6 0-1-15,-1 3-5 0,2-2 1 16,1 3 1-16,0 0-2 0,1 1-1 0,6-2-1 16,6-2-9-16,2-2-27 15,6-1-13-15,1-2-31 0,1-5-101 16</inkml:trace>
  <inkml:trace contextRef="#ctx0" brushRef="#br0" timeOffset="99759.7">8375 2160 58 0,'0'-3'78'16,"0"0"-27"-16,0 1-2 0,0 0-8 0,-2 1-8 15,1-1-7-15,1 0-1 0,-5 2-6 16,4 0-2-16,-2-1-4 0,-1 1 1 15,1-1-1-15,0 0-1 0,3 0 2 16,-3 1 1-16,3 0 0 0,-1 0-4 16,-1 0-5-16,2 0 0 0,0 0 0 0,0 0 0 15,-2 0-3-15,2 0-3 16,-3 3 2-16,2 1 1 0,-1 0-2 15,2 1-1-15,0 2 2 0,0-1-1 16,-1 4 0-16,-1 0 1 0,1 4 1 0,-1 2-2 16,1 4 2-16,-1 3-2 0,-1 1-1 15,3 6 2-15,0 5 0 0,-5 1-2 16,4 3 2-16,-4-2 0 0,3 0-2 15,2-5 0-15,0-5-1 0,0-7 2 16,0-4-2-16,0-7 2 0,2-3-2 0,0-4 4 16,1-2-5-16,3 0 4 15,-1-4 7-15,2-9-2 0,6-3-4 16,-1-6 0-16,2 0 1 0,0 0 5 15,-2 1-5-15,4 5 0 0,-4 2-1 0,1 5-1 16,-2 4-3-16,-1 2-1 0,1 3 1 16,5 0 2-16,-1 0-3 0,2 0 0 15,2 6-6-15,-4 0-6 0,1 0 0 16,1 1-7-16,-3 0 2 0,3 0-7 15,-2-1-6-15,1 0-12 0,-2-3-21 0,-2-3-48 16,-4 0-71-16</inkml:trace>
  <inkml:trace contextRef="#ctx0" brushRef="#br0" timeOffset="100458.74">8928 2413 213 0,'0'-6'33'16,"0"-1"7"-16,0 0 6 0,0-1-15 15,-1 0-4-15,-4 1 2 16,1-1-7-16,-6 2 2 0,-1 2 1 0,2 1-8 16,-3 2-7-16,-2 1 1 0,1 0 5 15,-4 1-1-15,2 8-7 0,2 2-2 16,-1 2 0-16,2 3-1 0,6 2-6 15,1 2 2-15,5 3-1 0,2-2 0 16,7-1-1-16,5-2 1 0,3-2 0 16,2-3 0-16,1-3-1 0,5-3-3 0,-4-4 4 15,4-3 2-15,-5-2-1 0,2-10-1 16,-3 1 1-16,-1-5 0 0,-5-1 0 15,-3-1 1-15,-2 2 7 0,-5 0 1 16,-3 2 1-16,0 1-5 0,0 1 5 16,-6 0-5-16,-2 0-4 0,1 2-2 0,-6-2 0 15,7 5 2-15,0 2-4 16,1 1-5-16,5 2-6 0,0 2-9 15,3 0-31-15,5 8 11 0,4 0-20 16,1-4-61-16,-1 0-107 0</inkml:trace>
  <inkml:trace contextRef="#ctx0" brushRef="#br0" timeOffset="100867.76">9251 2386 115 0,'0'1'220'0,"-2"3"-186"0,-2 1-14 0,-1 1 17 15,-1 2-3-15,0 2-5 16,-1 2-9-16,4 1-9 0,3 0 1 15,0-2-10-15,10 0 0 0,5-4-1 0,2-3 2 16,5 0-1-16,0-4 0 0,1 0-1 16,-1 0-1-16,-4-4 1 0,-1 1-3 15,-6 2-4-15,-3-3 0 0,-2 4 0 16,-4 0-1-16,2 0-3 0,-2 0 6 15,-2 1 1-15,6 2-3 0,-4 0 2 16,-1 1 4-16,4 0-1 0,-4 1-1 0,5 1 1 16,1 2 0-16,0-3 2 0,3 2-2 15,1-2 0-15,3 0 2 16,1-2-1-16,4-1 0 0,-1-2 0 15,-1 0 0-15,-1-1 0 0,-2-4 0 0,-2-4 1 16,-1-1 1-16,-3-2 1 0,-2-2 3 16,-3 1 7-16,0-2 1 0,-3 2-3 15,0 0-3-15,0 0 2 0,-6 0-4 16,-2 2-1-16,0-1-3 0,-1 0-1 15,3 3 0-15,0 0-4 0,3 3-9 0,3 6-4 16,0-1-20-16,4 1-40 0,4 0-50 16,1-4-146-16</inkml:trace>
  <inkml:trace contextRef="#ctx0" brushRef="#br0" timeOffset="101631.81">10114 2409 16 0,'0'-2'204'16,"0"-2"-124"-16,0 2-35 0,0 2 3 16,0 0-11-16,0 0-23 0,0 0-9 0,2 9 2 15,1 5 8-15,-1 4 4 0,4 7-9 16,-3 1-3-16,0 4 15 0,2 0-17 15,-5 1-1-15,0-1-2 16,0-1 4-16,-3-3-6 0,1 0 1 0,-3-4-1 16,4-4 3-16,-4-4-2 0,4-2-1 15,-2-6 0-15,-1-2 4 0,3-2-1 16,-4-2 4-16,1 0-2 0,0 0 3 15,-2-2-2-15,0-8-3 0,1-2 2 16,-1-4-1-16,2-1 3 0,0-2 1 16,1-1 0-16,0-2-4 0,3-3 1 0,0-3-5 15,6-5 0-15,5-4 0 0,3-6 0 16,5 0-1-16,3 1-3 0,2 7-8 15,3 8 0-15,-2 8 7 16,1 9 0-16,-3 2 3 0,4 5-1 0,-4 0 1 16,0 2-2-16,-1 1 3 0,-5 0 1 0,-3 0-1 15,-7 5 1-15,-2 4-1 16,-5 1 2-16,0-1-1 0,0 4 1 15,-8-1 2-15,-4 1 0 0,-4-1-2 16,-1-1-2-16,-1 3 4 0,-1-3 1 0,1 0-4 16,-1-1 2-16,4 1 1 0,-3-3-1 15,6 0-2-15,4-2 0 0,2-1 1 16,5-3-3-16,1 1-6 0,0 1-13 15,0-1-14-15,7 0-13 0,6-3-25 16,-2 0-84-16,1-6-97 0</inkml:trace>
  <inkml:trace contextRef="#ctx0" brushRef="#br0" timeOffset="102023.83">10642 2297 29 0,'1'-5'42'0,"-1"-1"104"15,0 1-122-15,-5 2 16 0,-2 0 0 16,-6 0-4-16,4 2-3 0,-3 1-1 16,1 0-9-16,-2 2-2 0,1 6 0 15,-2 2 1-15,2 3-2 0,-2 3-4 16,-3 4 4-16,3 0-3 0,4 0-2 0,4-2-9 15,6-2-3-15,0-3 0 0,8-3-2 16,6-1-2-16,0-3 2 0,3-5 1 16,1-1 2-16,1-1-1 0,3-7 0 15,-2-3-3-15,0 0 2 0,-3-1-2 16,-5 1 1-16,-4 2 1 0,-2 1-1 0,-6 3-1 15,0 1 0-15,0 3 3 16,0 0-2-16,0 1-2 0,-7 0-2 16,-1 1 0-16,-1 5 1 0,1 2 0 15,3 2 4-15,2 0-3 0,2 0 0 16,1 1-6-16,0-2-11 0,0-1-7 0,9-1-8 15,3-3-6-15,5-1-7 0,5-2-11 16,0-1-39-16,-1-3-100 0</inkml:trace>
  <inkml:trace contextRef="#ctx0" brushRef="#br0" timeOffset="102299.85">10916 2305 43 0,'0'-6'247'0,"-5"-2"-201"0,-1 2-14 16,-3 2 10-16,1 3-12 0,0 0 0 15,1 1 1-15,0 0-6 0,4 0-10 0,3 2-11 16,0 6-7-16,0 1 3 0,0 4 0 15,2-1 0-15,6 1 0 0,1 3 0 16,0-3 0-16,0 1 1 0,-1-1-2 16,0 1 1-16,-3-2 1 0,-5 1 0 15,0-2-1-15,0 1 1 0,-2-2 0 0,-7-2 1 16,-5 1 0-16,1-1-1 0,-1-2 3 15,0 0-1-15,1-1-2 16,3-2-2-16,2 0 2 0,4-2-1 16,2-1-1-16,2 0-11 0,0 0-26 0,6 0 9 15,7 0-6-15,1-9-30 0,4-4-57 16,1-1-71-16</inkml:trace>
  <inkml:trace contextRef="#ctx0" brushRef="#br0" timeOffset="102575.86">11242 2248 38 0,'0'-7'188'0,"-8"-1"-76"0,-5 4-99 15,-4-1 23-15,3 5-8 16,-4 0-10-16,4 0 9 0,4 0 6 0,7 6-15 16,0 4-16-16,3 4-4 0,0 0 4 15,5 2-2-15,4 1 0 0,1 0 0 16,4 0 1-16,-2 2 0 0,-1-2-3 15,0 0 2-15,-2-2 1 0,0 0-1 16,-4-2 0-16,-5-3-1 0,0 3 4 0,-6-3 0 16,-8 1 4-16,-5 1-2 0,1-3 2 15,-3-1 2-15,1 2-3 0,-2-3-1 16,5 2-4-16,-1 0 1 0,2 1-4 15,2-2-1-15,4 1-16 16,3-1-23-16,3-2-21 0,1-2-74 0,1 0-147 16</inkml:trace>
  <inkml:trace contextRef="#ctx0" brushRef="#br0" timeOffset="103668.92">8998 3046 26 0,'0'0'190'0,"0"0"-114"0,0 0-28 16,0 0 1-16,0-1-4 0,0 1-5 15,0 0-7-15,0 0-8 0,0 0-14 16,0 11-8-16,-4 5 7 0,0 5 5 15,1 2 12-15,2-1-20 0,-2 1-3 16,0-1 0-16,1 0-1 0,-1-1-1 0,3-2-1 16,-2-3 1-16,2-4-1 0,0 1-2 15,0-3 2-15,0-4 0 0,0 0-1 16,2-2-4-16,1-3-7 0,-1-1-11 15,2 0-7-15,1 0-10 0,3-3 1 16,-1-5-21-16,0-3-34 0,-4-2-64 16</inkml:trace>
  <inkml:trace contextRef="#ctx0" brushRef="#br0" timeOffset="103888.93">9011 3053 41 0,'3'0'97'0,"0"0"26"15,3 0-103-15,2-4 15 0,3-2 9 16,-1 0-11-16,4 0-5 0,3 0-6 16,2 0-5-16,3 0-5 0,1 0 0 15,-1 1-1-15,-1 1-6 0,0 2-3 16,-6 2 0-16,-4-1-3 0,0 1-15 15,-7 0-15-15,1 0-18 0,-5 0-42 0,0 1-81 16</inkml:trace>
  <inkml:trace contextRef="#ctx0" brushRef="#br0" timeOffset="104067.95">9048 3156 75 0,'4'6'102'0,"4"1"-38"15,1-4-20-15,2 0 12 0,3 1-11 16,0-3-20-16,0 1 4 0,5-2-2 0,-2 0-15 15,0 0-6-15,2 0-4 0,-2 0-1 16,0 0-7-16,-2 0-14 0,-1 0-37 16,-2 0-50-16,-1-3-143 0</inkml:trace>
  <inkml:trace contextRef="#ctx0" brushRef="#br0" timeOffset="104229.96">9397 3126 89 0,'1'4'212'0,"-1"2"-178"0,0 0-28 16,0 3 38-16,-6 2-2 0,0 2-11 15,0 2-12-15,1-1-12 0,5-1-4 16,-2-1-2-16,2 0-2 0,2-1-9 16,6-2-18-16,3-1-27 0,-1-7-69 15</inkml:trace>
  <inkml:trace contextRef="#ctx0" brushRef="#br0" timeOffset="104548.97">9570 3209 60 0,'11'-12'19'0,"2"-5"142"16,-1-3-124-16,0-1-1 0,1-5-3 16,-4-1-8-16,-1 1-6 0,-2-4 1 0,-1 1-9 15,-1 3-3-15,1 2-5 0,-5 6 4 16,1 7 4-16,-1 5 6 0,0 4 0 15,0 2 5-15,0 0-10 16,-1 2-8-16,-4 8-3 0,-1 8 2 0,0 3-1 16,3 3-1-16,3 5 1 0,-5 0-1 15,4 2-1-15,-4 1 0 0,2-2 1 16,1 1 1-16,2-5-5 0,0-5-4 15,0-4-6-15,0-3-3 0,6-4 5 16,4-5 2-16,1-2 6 0,-1-3-8 16,1 0-37-16,-1-3 15 0,2-7-13 0,0-2-57 15,2-1-45-15</inkml:trace>
  <inkml:trace contextRef="#ctx0" brushRef="#br0" timeOffset="105221.01">9837 2970 42 0,'3'-6'111'0,"-1"1"-48"0,-2 3-5 16,0 2 4-16,0 0-13 0,0 0-27 15,0 2-16-15,0 9 2 0,-5 5-2 16,-1 5 0-16,3 4-2 0,-2 3 1 0,2 1-6 16,0 2 2-16,3 0 1 0,0-2 0 15,0 0 11-15,0-3-10 0,0-2 0 16,0-1 0-16,0-7-5 0,0 0 3 15,0-4 0-15,-5-4 0 0,4-2-2 16,1-4-1-16,-2-2 3 0,0 0-1 16,2 0-5-16,0-7-10 0,0 0 7 15,0-2 1-15,4-2 0 0,3 1-3 16,1 3 5-16,0 1 0 0,0 3 1 15,-2 0-3-15,2 1 4 0,-1 2 1 0,-1 0 1 16,5 0 2-16,-1-4-2 0,5 3 2 16,4-3-3-16,-2-2 3 0,8-2 1 15,4-4 23-15,1-1-2 0,-1-1-23 16,-3 1 3-16,-6-2-3 0,-6 1 3 15,-1 3 0-15,-10-2 3 0,-3 5 1 16,0 2-1-16,-3-1 1 0,-5 4 3 16,-6 2-3-16,-3 1-4 0,0 0-1 15,2 4 2-15,1 5-1 0,1 2-1 16,4 2-2-16,0-1 0 0,2 2 2 0,6-1-3 15,1-4-2-15,0 1 2 0,1-3 0 16,7 0 1-16,3-1-3 0,3-1 6 16,-2-4-2-16,2-1 0 0,2 0-2 15,-1 0 2-15,2 0 1 0,0 0 16 16,-1 0-15-16,-5-1-2 0,0 1 1 0,-5 0 0 15,-3 0-2-15,0 0 1 16,-3 2 1-16,0 6-3 0,0 2 4 16,-2-2 0-16,-5 0 0 0,-1-2 0 15,2-1-2-15,1-2 0 0,2-1 3 0,1-2-2 16,2 0 1-16,0 0 4 0,0-5-3 15,0-2-4-15,2-4-1 0,6-3 0 16,3-2 2-16,1-1-1 0,2 0-2 16,-2 1 3-16,-1 2 0 0,3 2-3 15,-1 3 1-15,-4 2 0 0,2 4-1 16,-4 3-5-16,1 0 1 0,2 0-5 0,-3 0-10 15,3 0-13-15,5 7-30 16,2-4-33-16,3-3 45 0</inkml:trace>
  <inkml:trace contextRef="#ctx0" brushRef="#br0" timeOffset="110313.3">7790 1609 116 0,'0'0'103'0,"0"0"-62"15,0 0 1-15,0-2-4 0,0 1-9 16,0-2-7-16,0 1 0 0,0 2-5 16,0 0-4-16,0 0-6 0,0 0-2 15,0 0-7-15,0 0 4 0,5 0-6 16,1 0 6-16,4 0 1 0,2 0-2 0,2 0 0 15,3 0 1-15,0 0 0 0,3 0-2 16,3 0 1-16,2 0 5 0,3 0 2 16,2 0-5-16,1 0-2 0,1 0 1 15,2-1 2-15,-1 0-1 0,1 1 2 16,-1 0-3-16,-2 0 1 0,1 0-2 15,-1 0-1-15,-1 0 2 0,-3 0 0 16,0 1-1-16,-4 2-3 0,-1-1 4 16,0 0-2-16,-1 0 0 0,4-1 0 15,3-1 1-15,1 0-2 0,4 1 2 16,1-1-1-16,0 0 0 0,0 0 1 0,2 0-1 15,-2 0 0-15,3 0 1 0,2 1 1 16,1-1-2-16,2 0-2 0,-3 0 4 16,-2 0-2-16,-1 0 0 15,-4 0-1-15,-2 0 2 0,-1-3 0 0,-2-1-1 16,1 0 0-16,-2 1 1 0,-1 0-1 0,-2-1 0 15,-3 2-1-15,0 1 2 16,-1-2-1-16,4 1 0 0,-1 1-1 16,4-2 2-16,2 1 0 0,0 1-2 15,-2-2 1-15,1 2 0 0,-4 0 1 0,-1-1-2 16,-1 1 1-16,-1 0 1 0,-2 1 1 15,0 0-4-15,-1 0 2 0,3 0 1 16,-1 0-1-16,1 0 0 0,0 2-1 16,4 2 3-16,-1-3-1 0,2 2-1 15,-5-1-1-15,1 2 3 0,1 0-2 0,-3-1 0 16,1 1 0-16,0-1 1 0,0 1 0 15,7 2-3-15,-3-3 2 16,1 1 2-16,3-2-1 0,0 0-1 16,1-1 1-16,2 1 0 0,-3-2 1 0,-1 0-1 15,-1 0 2-15,-3 0 0 0,1 0 2 16,-1 0-3-16,-1-2 1 0,-1 1 1 15,3 0-4-15,-1-1 0 0,0 2 3 16,0-1-2-16,2 0 0 0,0 0-1 16,-2 1 0-16,-1 0 2 0,1-1-2 0,-1 0 2 15,-4 1-2-15,-1 0 1 0,1 0 0 16,0 0-1-16,1 0-1 0,1 0 2 15,-2 0 0-15,4-1-2 16,0 1 1-16,3-2 1 0,-2-2 0 0,-4 2-1 16,4 1 0-16,-5-2 0 0,1 3 0 15,0-2-1-15,-1 1 1 0,1 0 1 16,1 1-1-16,0-1 0 0,3-1 0 15,4 1 0-15,1-3 4 0,4 1-3 16,1 0-1-16,-2 1 1 0,0-1-1 0,-2 2 0 16,-1-2 0-16,-5 3 0 0,-1 0 2 15,-2 0-1-15,-3 0-1 0,0 0 3 16,0 0-2-16,-3 1-3 0,0 1 2 15,-1-2 3-15,-4 1-3 0,2 0 0 16,1 1 0-16,1-2 2 0,5 0 0 16,2 0-2-16,-2 0 0 0,3 0 1 15,-2 0 0-15,-1 0-1 0,-1 2-1 16,1-1 3-16,-3 0-2 0,-3 1-1 15,4-1 1-15,-4 0 1 0,1 1 0 16,1 0-1-16,-2-2 0 0,1 0 2 0,2 0-2 16,-1 0 7-16,0 0-2 0,1 0-4 15,-1-2 3-15,-1 0-2 0,2-1-1 16,2 0 4-16,3 3-4 15,4-1-1-15,1 0 1 0,1 1 0 0,2 0 1 16,-2-1-4-16,-6 1 3 0,-3 0 1 16,-9 0-2-16,-5 0-1 0,-1 0 1 15,-2 0 9-15,-2 0 4 0,-6 0-11 16,-5 0-5-16,-1 0 4 0,-3 1-1 15,1 1 0-15,4 2-4 0,4 0 1 0,3 0-1 16,2 1-2-16,3 0-4 0,0 1-2 16,0-1 4-16,0 2 1 0,0-1 2 15,3-3 4-15,-1 4 1 0,-2-3-3 16,1 1 1-16,1 2 3 0,-2-1-1 15,0 0 1-15,0 1-2 0,0 1-1 16,-5 1-1-16,-1 0 1 0,-2 3-4 16,2 1 5-16,-3 1-1 0,1 1-3 15,0 2 0-15,2 1 4 0,1 0-6 16,2 2 1-16,-1 4 3 0,2 0 1 0,2 3 2 15,0 3-1-15,0 1 1 0,0 2 1 16,0 0-1-16,3 1-3 0,-3 0 3 16,0 2 3-16,2 3-3 0,-2-1 0 15,0 3 0-15,1-1 0 0,-1 3 2 16,0 1-2-16,2 2 0 0,-2-2 2 15,0 1 1-15,0-1 1 0,0-1-2 16,0-1 1-16,0-2-1 0,0 0-2 16,0 3 4-16,3 1 0 0,0-3-1 15,3 2-1-15,0 1 0 0,1 1 0 0,-3 1-2 16,3-1 0-16,-6-2 0 0,-1 0 1 15,0-2 1-15,0-2-2 0,0-2 0 16,0 2 1-16,-5-2-1 0,4-1 0 16,-1 0 0-16,2 1 1 0,-3-3 1 15,3 1 0-15,0-3-3 0,0-2 3 0,0 0-2 16,0 1-1-16,0-3 2 15,-1 1-2-15,1 0 2 0,-5 0-2 16,3 0 1-16,-2 0 1 0,1-1 0 16,1-3-3-16,1 1 3 0,1-2-1 15,0-3 11-15,-2-3-16 0,0-2 2 0,2-3 3 16,0 2 0-16,-3-3-1 0,2 0 0 15,-2-1 2-15,0-1-1 0,1 2-1 16,-1 1 0-16,0-2 3 0,3-2-1 16,0-1-2-16,0-4-1 0,0-3 3 15,0 1 0-15,0-2-2 0,0 0 5 0,0 0 2 16,0 0-1-16,0 0-3 15,0-2-2-15,0 1 1 0,0-2 3 16,0 0-4-16,0 3 0 0,0-3 3 16,0 2-4-16,0 0 1 0,0 0 0 0,-3 0 1 15,0 1-1-15,-4-1-1 0,3 1 3 16,-2-1-2-16,-4 1 0 0,4 0-1 15,-6-2-1-15,-1 2 2 0,1-2-5 16,-2 1 4-16,0-1 0 0,0 0-4 16,-3 1 4-16,2-2-4 0,-3 1 3 0,-2 2 2 15,-5-1 0-15,-6 1-3 0,-4 0-1 16,-7 1 4-16,0 3 2 15,-1-2-3-15,-2 3 1 0,1-1 2 16,1-1-2-16,-7 2 0 0,1-1-1 0,-2 2 2 16,-2-2-1-16,0 1-1 0,5 0 1 15,0-3 1-15,1 2 0 0,1 0-2 16,-1-2 0-16,-1 0 2 0,-3-1-1 15,-8 1-1-15,-1 1 1 0,-2 0 1 16,-3-1-2-16,0 2 1 0,0-1 0 0,-2 0 1 16,5-2-2-16,1 1 2 0,1-2-1 15,1 3 1-15,0-2-3 0,-3 0 4 16,3 0-2-16,0 1-1 15,2-1 2-15,0 0-1 0,-1-1 0 0,5 0 2 16,-1 0-1-16,0 1-3 0,-3-1 2 16,-2 0 1-16,1 0 0 0,1 0-3 15,1 0 3-15,2 0-1 0,0 0 1 16,1 0-2-16,-1 0 0 0,-1 0 1 15,3 0 1-15,-3 0-2 0,4 0 1 0,-2 0 1 16,5 0 0-16,-1 0-3 0,2 2 2 16,2-2 0-16,7 0 1 15,-1 0-2-15,3 0 3 0,4 0-1 0,1 0-2 16,1-1 1-16,4-1-1 0,1-2 2 15,2 0 0-15,-1-1-3 0,0 0 2 16,-3-1 2-16,1 4-2 0,1-2-1 16,5 1 0-16,0 1 3 0,4-1-2 15,4 0-1-15,1 2 2 0,5 0 0 16,1 0 0-16,4 1 1 0,-2-1-2 15,1 0 2-15,0 1-1 0,-1-2-2 0,0 2 0 16,-1-1 2-16,-1 0-1 0,0-1-1 16,1 2-1-16,-3-2 4 0,1 1-2 15,3 1-1-15,-1 0 1 16,-3-1 1-16,3 0-1 0,-1 0-1 0,2-1 1 15,0 2 1-15,3 0 0 0,-2-1-1 16,2 1-1-16,0 0 2 0,0 0-2 16,0 0-2-16,0 0 2 0,0 0 1 15,0 0 0-15,0 0-1 0,0 0 1 16,0 0 1-16,0 0 0 0,0 0-2 0,0 0 1 15,0 0 2-15,0 0-1 0,0 0-3 16,0 0 1-16,0 0 1 0,0 0 0 16,0 0-1-16,0 0 1 0,0 0 2 15,0 0 0-15,0 0-2 0,-1-3-1 16,1-1-1-16,-5 0 1 0,4-2-1 15,-3 2 1-15,1-4 2 0,2 0-1 16,-1-1 0-16,1-1-2 0,1-1 3 16,0-2 0-16,0-2-5 0,0-1 4 15,0 0 1-15,0-3-1 0,1 1 1 0,1-2-2 16,-1 0 2-16,2-1-3 0,-1 1-7 15,-2 1 14-15,2 1 0 0,-1 0-6 16,-1 0 1-16,0 0 2 0,0 0-3 16,0 2 1-16,-3 2 1 0,3-2-2 15,-2 0 1-15,-1-4-1 0,2 0 1 0,-4 1-5 16,0 1 1-16,4 3 7 15,-1 0-4-15,2-2 1 0,0 2 0 16,0-1 1-16,0 0-2 0,0 2 2 16,0 0 0-16,2 1-1 0,-1-2-1 0,1-2 1 15,-2 2 0-15,0 0 2 0,0 2 2 16,0-1-2-16,0 1-4 0,-3-1 3 15,1 0-2-15,-1-2 1 0,0-1 0 16,2 0 2-16,1 1-3 0,0 4 1 16,0-2 0-16,0 1 0 0,0 0-1 0,0-3 1 15,0 1 1-15,0-1 0 0,0-1-2 16,0 0 1-16,-3-4 1 15,-2 2-2-15,2 0-1 0,0 3 3 16,1 0-1-16,2 3 2 0,0 0-4 0,0 0 2 16,0 0 0-16,2 1 1 0,-1-1-2 15,1 1 1-15,-1-2 1 0,-1 0 0 16,0-3-1-16,0 1-2 0,0-1 3 15,0 1-2-15,0 2 2 0,0-1-2 16,0 1 1-16,0 0 2 0,0-1-3 16,0 4 0-16,0-1 2 0,2-2 0 15,1 1-2-15,-1 1 0 0,2-1 2 0,-2 1-1 16,1 1 0-16,-2 1 0 15,4 1 2-15,-2 1-2 0,0-2 0 16,-1 0 0-16,-1-2 1 0,-1 0 0 0,0 0-1 16,0 0 0-16,-4 0 0 0,-1 0 1 15,3 0-2-15,-1-2 1 0,3-1 1 16,0 1-1-16,0 0-1 0,0 0 1 15,0 1 0-15,0 0 1 0,0 0-2 16,0 0 1-16,0 0 0 0,0 1 1 0,0 2-3 16,0 0 3-16,0 0 0 0,0 0 0 15,0-1-1-15,0 0 0 0,-1-1 0 16,-2-2 0-16,1-1 0 15,2 1-1-15,0-2 2 0,0 1-1 0,0 2 0 16,0 1 0-16,0 0 1 0,0 1 0 16,-1 3-2-16,-2-2 2 0,3 4 1 15,-2-2 0-15,2 2-1 0,0-1-2 16,0-1 2-16,0 0 0 0,0-1-2 15,0-2 0-15,0-1 1 0,6 1 1 0,-4 1-2 16,-1 0 1-16,-1 2 2 0,0-3-1 16,0 1-1-16,0 1-1 0,0-3 2 15,-1 1 0-15,-1-1-1 16,-1-3-1-16,0 2 2 0,1 0-1 0,1 0 0 15,-1-2-1-15,2 0 2 0,0 0-2 16,0-2 1-16,0 2-1 0,3 1 1 16,-1 1 1-16,-2 1-1 0,3 2-1 15,-1-1 2-15,-1 1-1 0,1-1 0 16,-2-3-1-16,3 0 2 0,-2 2-1 0,-1 1-1 15,0 0 0-15,2-1 2 0,-2-1 0 16,0 0-2-16,1 0 1 0,-1 1 0 16,0-2 1-16,4 4-2 15,-4-5 0-15,1 4 1 0,2 0 1 0,-1 1-2 16,-1 1 0-16,2 0 2 0,2 1-1 15,0-1 0-15,-2 2 0 0,0-1-1 16,-3 4 2-16,0-1-1 0,0-1 0 16,0-1 2-16,0 2 0 0,0-1 0 15,0 1-2-15,0 1 4 0,0-1-1 0,-2 2-2 16,-1 0-3-16,2 1 4 0,-4 1-2 15,4-1-2-15,-1 2 4 0,2-2-4 16,0 2-11-16,0 0-3 0,0 4-18 16,0 8-12-16,0-2-53 15,0-8-238-15</inkml:trace>
  <inkml:trace contextRef="#ctx0" brushRef="#br0" timeOffset="113190.47">2046 3808 12 0,'0'1'12'0,"0"1"-6"16,0-2 50-16,0 0 89 0,0 0-95 15,0 0-10-15,0 0-3 0,0 0-4 16,0 0-3-16,0 0-4 0,0 0-3 16,0 0-1-16,0 0-9 0,0 0-7 15,0 3-2-15,-3 3 0 0,2 4 5 16,-4 2-4-16,0 2 1 0,2 3 0 15,-1-2 12-15,-1 2-9 0,4 0-8 16,-1 4 9-16,0 2-11 0,-1 1 3 0,0 3-3 16,2 2 4-16,-1 5-2 0,1 1 2 15,-1 1-4-15,2 1 2 0,0 4-1 16,0-1-1-16,0 1 0 0,3 2 2 15,0-5-1-15,2 1 0 0,0-1-2 16,-1-4 4-16,2-1-1 0,1 2-1 16,-6-2 0-16,4 0-1 0,-4-1 8 15,-1-5-7-15,2-2 0 0,-2 1 1 16,0 2 1-16,0 7-2 0,0-1 6 15,0-4 7-15,0-1-9 0,0-5-6 16,1 6 2-16,1 2 1 0,4 3 0 0,-4-1-1 16,1 0 0-16,-2-4 1 0,1 0-3 15,-2-1 3-15,0-1-1 0,0-2 1 16,0-1 3-16,0-5-4 0,0-3 0 15,0-1 1-15,0 0 0 0,0-3-2 16,0-1 1-16,0-2 0 0,0-1 1 16,0-2-2-16,0-1 1 0,3-1 1 15,0-1-1-15,-1-2 0 0,-2 1 0 16,0-2 2-16,0 0-1 0,0 0-1 15,0-1 1-15,0 1 0 0,0 2 1 0,0 2-1 16,0 0-1-16,0 0 3 0,0 0-2 16,0-1-2-16,-2 1 0 0,2-2 2 15,0-1 0-15,0-2-2 0,0 2 1 16,0-1 1-16,0 0-1 0,0 0-1 15,0-1 2-15,0 0-1 0,0 0 4 0,0 0-1 16,0 0-3-16,0 0 6 16,0 0 0-16,0 0-5 0,0 0 1 15,-1 0-1-15,1 0-3 0,-2 0 0 16,2 0-5-16,0 0 2 0,0 0-9 0,0 0 1 15,0-1-10-15,0 1-13 0,0-4-10 16,3 2 4-16,0-1-16 0,2-2-44 16,-2 0-88-16</inkml:trace>
  <inkml:trace contextRef="#ctx0" brushRef="#br0" timeOffset="114505.54">2068 5419 8 0,'0'0'29'0,"0"1"-14"16,0-1 108-16,0 0-60 0,0 0-33 15,2 0-9-15,-1 0 0 0,5 0 2 16,1 0-5-16,0-3-4 16,3 0 0-16,1 0 0 0,-1-1 0 0,4 1-2 15,0 0 3-15,0-1 1 0,-1 1-4 16,-6 0-10-16,0 1 1 0,-1 1-4 15,0 1 2-15,2 0-1 0,4 0 0 16,-1 0 2-16,3 0 0 0,6 0 0 16,2 0 22-16,0 0-15 0,-1 0-9 15,1-2 1-15,-2 2-2 0,0 0 3 0,-1-2 0 16,-1 2-3-16,0 0 1 0,-1 0 3 15,-2 0-3-15,2 0 0 0,-3 0 0 16,-3 0 1-16,0 0-1 16,-3 0-1-16,-2 0 1 0,3 0 1 0,-3 2-1 15,2 1-3-15,1-1-1 0,4-1 5 16,4-1-2-16,3 0 3 0,5 0-3 15,-2 0 2-15,5 0 2 0,0 0-5 16,0-2 1-16,3 0 3 0,-2 0-2 16,4 0-2-16,-2 0 2 0,-3 1 1 0,0-2-1 15,-1 2 0-15,0 0-1 0,-5 1 2 16,1 0-1-16,-2 0 1 0,1 0-2 15,0 0 2-15,4 0 0 0,-1 0-3 16,5 0 3-16,2 0 0 0,4 0-2 16,2 0 1-16,4-1 1 0,2-3 0 15,1 0 0-15,-2 1-2 0,-4-3 0 16,-2 2 2-16,-1-1 0 0,-2-1-3 15,-3 3 1-15,-2 2 2 0,-5-1-1 16,-1 2-1-16,2 0 1 0,-7 0 1 0,4 0 0 16,1 0-2-16,-3 0 1 0,5 0 1 15,2 0 0-15,0 0-2 0,4 0 1 16,2 0 1-16,-2-2-1 0,2 1 0 15,1-1 0-15,-2-1 2 0,2 2-2 16,-1-2-2-16,-1 1 3 0,-2 0 1 16,-2 0-1-16,-2 0-2 0,-3 0 0 15,2 2 3-15,0-1-3 0,0-1 1 16,3 1 0-16,-3-2 3 0,4 0-3 15,4-1 0-15,-4 0 1 0,5 0-2 0,0 1 1 16,0 0 1-16,-1-3 0 0,1 4 3 16,-3-2-3-16,-2 1-2 0,-1 3 2 15,0-2 1-15,-1 0-2 0,-1 2-2 16,0 0 4-16,-2 0-2 0,0 0 1 15,3 0-2-15,1 0 2 0,0-1 1 0,3-2-2 16,-2 1 1-16,0 0-1 16,-1-1 0-16,-1 0 0 0,2-1 0 15,-2 3 1-15,-1 1 0 0,2-2-1 16,0-1 0-16,0 1 0 0,0-1 1 0,-1 0 1 15,1 1-4-15,0 0 4 0,-1 1-2 16,1-1 2-16,-2 1-3 0,-3-1 2 16,-1 0 0-16,0 2 1 0,-2-1-2 15,0 1 0-15,3 0 2 0,-1 0-1 16,3 0-2-16,-4 0 4 0,3 0 1 15,-4 0 1-15,3 0-3 0,-1 0-2 0,1 0 3 16,-1 0-2-16,4 0-1 16,-3 1 2-16,4-1 1 0,1 0 1 15,-1 0-3-15,4 0-3 0,0 0 5 16,-6 0-2-16,2 0-2 0,-6-1 2 0,3-1 1 15,-6 0-1-15,-2 1-2 0,-2 1 0 16,-4-1 3-16,-3 1-1 0,-3 0-2 16,-4 0 1-16,2 0 0 0,-2 0 2 15,0 0-2-15,0 0 0 0,0 0 4 16,0 0-3-16,0 0 0 0,0 0 1 0,0 0 1 15,0 0-1-15,0 0-2 0,0 0 0 16,0 0 2-16,0 0-2 16,0 0 3-16,0 0-3 0,0 0 5 15,0 0-2-15,0 0-2 0,0 0 1 0,0 0-1 16,0 0 1-16,0 0-2 0,0 0-1 15,0 0 2-15,1 0-1 0,-1 0-1 16,2 0 1-16,0 0 2 0,-2 0-2 16,1 0 0-16,-1 0-1 0,0 0 3 15,0 1-1-15,0-1-1 0,0 0 1 0,0 0-4 16,0 0-4-16,0 0 0 0,0 0-7 15,0 0-1-15,0 0-22 0,0 0-18 16,2 0-20-16,-2 0-100 16</inkml:trace>
  <inkml:trace contextRef="#ctx0" brushRef="#br0" timeOffset="120406.88">2405 4553 50 0,'-7'5'53'0,"-2"-2"-18"16,3 1 5-16,1 0 2 0,-6-2-7 0,5 0 3 16,3 0-3-16,-5-1-5 0,4-1 1 15,2 1-6-15,1-1-5 0,1 0-2 16,0 0-4-16,0 0 0 0,3-6-9 15,12-6 3-15,8-7 1 0,10-7 1 16,7-2-6-16,7-6-2 0,4-3-1 0,5-3-1 16,-4 0 2-16,3-1-3 0,-4 9 2 15,-6 1 0-15,-3 6-3 0,-5 4-1 16,-9 2-14-16,-5 6-3 0,-6 3 0 15,-6 4-14-15,-6 4-8 0,-4 2-9 16,-1 0-8-16,-1 8 11 0,-12 2-60 16</inkml:trace>
  <inkml:trace contextRef="#ctx0" brushRef="#br0" timeOffset="120674.9">2538 4921 33 0,'0'3'15'16,"0"-1"67"-16,0-2-67 0,1 0 48 16,10-10 17-16,3-7-32 0,11-9-21 15,11-10-10-15,10-8 2 0,8-6-5 16,9-6 0-16,0-2-2 0,-2-1-1 15,-3-4 2-15,-3 4 4 0,-4 2-13 0,-3 9 2 16,-9 9-3-16,-7 9-1 0,-10 6-4 16,-5 6-3-16,-6 6-2 0,-6 5-12 15,-4 6-14-15,-1 1-7 0,0 0-37 16,-9 8-73-16</inkml:trace>
  <inkml:trace contextRef="#ctx0" brushRef="#br0" timeOffset="120942.9">2825 5179 24 0,'17'-11'53'15,"6"-9"39"-15,6-11-56 0,10-11-6 16,6-8-6-16,6-6-9 0,2-5 18 0,4-1 5 15,2-1-4-15,3-2 0 16,3-3-13-16,4 0-13 0,-4 0-3 16,-3 4 4-16,-8 7 1 0,-11 10 4 15,-4 9-8-15,-9 10-5 0,-10 6-1 0,-6 9 0 16,-3 6-9-16,-10 3-11 0,1 4-12 15,-2 0-20-15,-2 3-31 0,-4 6-17 16,-8 3-42-16</inkml:trace>
  <inkml:trace contextRef="#ctx0" brushRef="#br0" timeOffset="121190.93">3167 5102 38 0,'0'0'3'0,"8"0"104"0,5-9-53 15,7-7-1-15,4-8-25 0,12-8-4 16,6-6-13-16,6-7-5 0,6-5 17 16,5-4 5-16,3-5-9 0,8-4-11 0,3-4 5 15,6-5 4-15,2 0-15 0,-4 4-2 16,-3 5 0-16,-8 13 2 0,-15 9-2 15,-16 12-7-15,-10 9-4 16,-12 4-5-16,-7 8-6 0,-6 4-15 16,-2 4-48-16,-15 2-46 0</inkml:trace>
  <inkml:trace contextRef="#ctx0" brushRef="#br0" timeOffset="121466.93">3521 5069 37 0,'4'0'235'0,"4"0"-226"16,5-13 5-16,11-8 21 0,3-10-17 15,10-6 6-15,6-8 1 0,7-7-9 16,6-5 1-16,4-4-6 0,4-3-5 15,3-1-2-15,2 0-4 0,1 1 0 16,-6 4 2-16,-7 8 0 0,-7 7-4 0,-12 10 1 16,-8 10 1-16,-5 6-9 0,-11 6 0 15,-7 4-24-15,-4 3-3 0,-3 6 18 16,0 0-10-16,-9 8-69 0,-2 1-36 15</inkml:trace>
  <inkml:trace contextRef="#ctx0" brushRef="#br0" timeOffset="121738.96">3814 5067 265 0,'0'7'32'0,"9"-4"-34"0,7-3 8 15,4-4 46-15,8-14-31 0,7-9-15 16,9-7 8-16,8-10-7 0,10-7-5 15,7-2 28-15,4-6-14 0,-1-2-12 16,0-3-2-16,2-5 5 0,1 0-6 16,-1 0 0-16,-1 3-2 0,-6 7 2 15,-5 5 0-15,-10 12-2 0,-10 7 0 16,-6 9 2-16,-8 4-1 0,-11 8-5 0,-8 6-28 15,-9 6 11-15,-2 2 2 0,-10 7-39 16,-5 6-21-16,-3 7 36 0,-3 4-6 16,-4 0-42-16</inkml:trace>
  <inkml:trace contextRef="#ctx0" brushRef="#br0" timeOffset="121980.97">4311 4994 155 0,'0'1'126'0,"5"-1"-132"0,9-3 26 0,8-13 8 15,7-9-12-15,8-9 14 0,12-6-7 16,8-9-19-16,8-5 20 0,9-5 14 16,4-5-28-16,1-1-5 0,-1 1 2 15,-6 2 1-15,1 3-1 0,-9 8-2 16,-11 8-3-16,-9 9 0 0,-11 8 0 0,-11 9-3 15,-10 6-3-15,-7 4-2 16,-5 4 1-16,0 3-6 0,-6 0-15 16,-8 10-43-16,-7 6-33 0,-3 4-37 15</inkml:trace>
  <inkml:trace contextRef="#ctx0" brushRef="#br0" timeOffset="122217.99">4577 5132 85 0,'0'4'235'0,"3"-2"-232"0,8-2 5 15,9-3 24-15,0-14-6 16,11-10 0-16,8-9-19 0,6-7-2 16,4-5 2-16,4-4 7 0,1-3-2 0,5-5-5 15,6-5-7-15,5-4 5 0,3-2-4 16,3 3-2-16,-5 1-2 0,-9 9-2 15,-9 9-4-15,-16 9-5 0,-12 14-16 16,-11 8-13-16,-8 6-16 0,-4 8 15 16,-2 4-43-16,-11 3-10 0</inkml:trace>
  <inkml:trace contextRef="#ctx0" brushRef="#br0" timeOffset="122483">4994 4971 90 0,'0'1'192'15,"12"-1"-182"-15,10-13-2 0,7-5 26 16,8-6-5-16,7-5-15 0,5-6-10 0,9-5 20 16,2-3-6-16,4-4-14 0,-1-2-2 15,-4-1-2-15,-3 2 1 0,-6 6 1 16,-12 5-1-16,-7 11 2 0,-9 8-1 15,-9 7 0-15,-7 6-1 0,-2 4-2 16,-4 1-1-16,0 0-3 0,0 4-1 16,0 8 1-16,-4 6 1 0,-7 5-3 15,-3 4 0-15,-3 4-10 0,-2 4-10 16,-4 2-18-16,0 3-10 0,-5 2-20 15,-3 1-33-15</inkml:trace>
  <inkml:trace contextRef="#ctx0" brushRef="#br0" timeOffset="123871.08">6142 5864 2 0,'0'2'1'0,"0"-2"114"0,0 1-77 16,0 1-28-16,2-1 26 0,-2-1 0 15,0 0-4-15,0 0 7 0,0 0 3 16,0 1-1-16,0-1-8 0,0 0-11 15,0 0-2-15,0 0 0 0,-2 0-7 0,-1 0-6 16,0 0-1-16,0 0 0 0,3 0 3 16,-1 0-4-16,-1-2 1 0,0-1-2 15,1 1-2-15,-1-4-3 0,2 1 2 16,0-2 0-16,0-3-2 0,-3 0 3 15,2-2 0-15,-4-2-2 0,2-1 1 16,-2-3 1-16,2-1 1 0,0-1-6 16,2-4 3-16,1 0 3 0,0-1-5 15,0 1 0-15,0 3 2 0,6 1 0 16,2 2-1-16,-1 0-1 0,3 2 0 0,-1-1 1 15,-1 3 3-15,1 0-5 0,-1 3 5 16,-4 3-3-16,1 0 2 0,-2 3-3 16,2-2 1-16,1 3 0 0,-1 0-1 15,-1 0 0-15,2 2-2 0,-2 0 2 16,0 1-4-16,2 1-3 0,1 0-2 15,-1 0 0-15,3 2 2 0,0 3-4 16,-2 1 0-16,2 1-5 0,0-1-4 16,-1 0 1-16,1 0 0 0,-1 0 0 15,-2-1-12-15,-1 1-17 0,0-2-24 16,-5-3-52-16</inkml:trace>
  <inkml:trace contextRef="#ctx0" brushRef="#br0" timeOffset="124148.1">5966 5645 12 0,'4'0'293'16,"4"0"-292"-16,1 0 0 0,4 0 25 16,1 0-4-16,3 0-9 0,1 0 6 15,6-1-3-15,4 1-6 0,-1 0 3 16,5-2-5-16,3 2-1 0,-1-2-8 15,0 0 3-15,0-1-18 0,-3-1-32 16,-1-1-29-16,-4-2-43 0,-4-1-61 16</inkml:trace>
  <inkml:trace contextRef="#ctx0" brushRef="#br0" timeOffset="125499.17">1364 4153 10 0,'0'0'29'16,"0"0"-26"-16,0 0 19 0,0 0 4 15,0 2 2-15,0-2 13 0,-1 0 9 0,-2 2-5 16,0 1-20-16,-5 2-4 15,2 0 9-15,-2 0 4 0,0-2-8 16,3 2-3-16,2-3-11 0,-1 1 0 16,4-1-2-16,0-2 1 0,-2 0-1 0,2 0-2 15,0 0-2-15,0 0-1 0,0 0-2 16,3-2-2-16,7-7 3 0,5-2-4 15,2-5 1-15,2-1 0 0,-1-1-2 16,1 0 1-16,-2 1 3 0,-2-1-3 16,-1 2-2-16,-1 1 0 0,-2 0-1 0,-2 4 3 15,-1 2-4-15,-2 1 2 0,0 3 2 16,-3 2-1-16,0 1-4 15,-1 2 3-15,1 0 0 0,0 0-1 16,2 0 1-16,1 2 1 0,0 4 1 0,0 2 1 16,1-1-2-16,-1 2 1 0,-2 0 1 15,3 1 0-15,-1 1-2 0,-2 1 1 16,0-2 1-16,-3 3-1 0,1-2-3 15,-1 1 0-15,-1 1-3 0,2-2-2 16,-2-1-5-16,0 0-11 0,0-1 3 0,0 0-9 16,0 0-14-16,-2-2-12 0,-1 0-36 15,-2-4-18-15</inkml:trace>
  <inkml:trace contextRef="#ctx0" brushRef="#br0" timeOffset="125704.18">1357 4160 73 0,'14'0'189'0,"3"0"-145"15,4 0-9-15,10-9 6 0,3-1-24 16,2-1-11-16,1-2-2 0,2 3-4 15,-2-2-1-15,0 0 0 0,-2 1-18 16,-4-1-34-16,-8-1-84 0</inkml:trace>
  <inkml:trace contextRef="#ctx0" brushRef="#br0" timeOffset="126360.22">1870 3909 177 0,'0'-2'83'15,"1"-6"-73"-15,5-2 7 0,2 0 9 16,2-5 4-16,2-1-12 0,5-2-3 16,3 0-9-16,3 0 0 0,2 1 0 0,0 3 2 15,-3 3-4-15,-5 3-2 0,-3 4 5 16,-3 4-4-16,-5 0 0 15,-5 0-3-15,1 9 0 0,-1 4 3 16,-1 3 2-16,2 2-7 0,3 0 4 0,1 3-24 16,6-3-19-16,1-2-11 0,2-1-7 15,-1-4-39-15,-2-3-40 0</inkml:trace>
  <inkml:trace contextRef="#ctx0" brushRef="#br0" timeOffset="128836.36">12186 2444 128 0,'-3'0'25'0,"-1"0"15"0,1 0 8 15,2 0-17-15,-1-2-2 0,2 0 2 16,0-1-6-16,-1 2-8 0,-1-1-3 15,2 1-5-15,-1 0 2 0,-1 1-5 16,2 0 1-16,0 0-2 0,0 0-2 16,0 0 2-16,0-1-1 0,0 1-2 15,0 0-1-15,0 0 0 0,0 0-1 16,0 0-1-16,0 0 1 0,0 0 0 15,6 0 1-15,7 0-3 0,5 0 3 0,9 1 1 16,5 3-3-16,12 0 1 0,5 0 1 16,9 1 0-16,5 1-2 0,2-1 0 15,-3 2-7-15,-3-2 0 0,-1-1-6 16,-6 0 1-16,-2 0 6 0,1-1 7 15,0-3 0-15,-3 0 0 0,-1 0 0 0,-10 0 0 16,-6 0 0-16,-11 0 1 16,-9 0-1-16,-6 0 1 0,-4 0-1 15,-1 0 7-15,0 0 0 0,0 0-7 16,-4 0-3-16,-1 0 2 0,3 1 1 0,1 2-2 15,-1 1 1-15,1 1-3 0,-1 0 3 16,2-1-18-16,0 2-38 0,0-3-52 16,0-3-53-16</inkml:trace>
  <inkml:trace contextRef="#ctx0" brushRef="#br0" timeOffset="129280.39">12921 2328 79 0,'15'2'59'0,"5"3"-40"15,8-2 33-15,5 1 18 0,2 1-43 0,4 1-12 16,-2-1-2-16,0-1-7 0,-4 3 1 15,-8-2 0-15,-5 1 0 0,-4-2-5 16,-7 2 4-16,-5-1 5 16,0 2-4-16,-4 1-5 0,-7 3 7 0,-7 4 1 15,-7 5-4-15,-7 2-7 0,-2 3 3 16,-2 3 1-16,-1 0-5 0,4 0-11 15,2-1-36-15,3-1-52 0,-1 1-90 16</inkml:trace>
  <inkml:trace contextRef="#ctx0" brushRef="#br0" timeOffset="133095.6">13762 3578 26 0,'0'0'106'0,"0"0"-60"0,0 0-13 15,0 0-2-15,0 0-5 0,0 0-7 16,-1-3 1-16,-2 2 7 0,1 1-6 15,-1-1-7-15,2 1 1 0,1 0-2 0,0 0-6 16,0 0 2-16,0 0-3 0,0 0 4 16,0-1 1-16,0 1 0 0,0 0 1 15,0 0-1-15,0 0-5 0,0 0-3 16,-2 0 1-16,0 0-3 0,1 0-1 15,-1 1-1-15,-1 7 1 0,2 1 0 0,-1-1 0 16,1 3 1-16,1-1 0 16,0 2 1-16,0 3 0 0,0 0-2 15,0 3 6-15,0 3-4 0,0 0-2 16,0 2 12-16,0 1-5 0,0-1-1 0,0 0-4 15,0 3 0-15,0-3 2 0,0 0 1 16,0 1-3-16,3 0 9 0,-2-2-12 16,1-1 1-16,1-1 0 0,-2-2 0 15,-1 1 1-15,2-1 2 0,0 1-3 16,-2-1 1-16,1-1 1 0,-1 1-2 15,0-2 0-15,0 1 0 0,0-1 3 0,0-1-3 16,0-1 0-16,0-1 0 16,2 2 1-16,1 1 0 0,-3 4-1 15,0 2 0-15,0 0 20 0,0-4-16 16,-3-3-3-16,1 0 0 0,-1 1 2 0,0 0-1 15,1-1-2-15,1 1-2 0,-5 2 4 16,1 3 0-16,-1-3-2 0,0-3 2 16,6-4-1-16,0-3-1 0,0 3-1 15,0 3 1-15,0-3 1 0,0-1 0 16,3 3-3-16,-3 1 1 0,1 4 2 0,1 0 17 15,-1-6-16-15,1-4-1 0,2 1 1 16,-4-3 0-16,0 0-3 16,2 2 1-16,-2-2-1 0,0 1 2 15,0 1-2-15,0 1 3 0,0-2-2 0,0 4 0 16,0 1-2-16,0 1 1 0,0 0 2 15,0-2-1-15,0-4 1 0,0 0-1 16,0 0 0-16,0-2 1 0,0 0-2 16,0 2 1-16,0-1 1 0,0 2-3 15,0 0 4-15,0-1-3 0,-2 2 2 0,2-1-3 16,0 4 4-16,0 3-3 0,0-3 1 15,-1-4 0-15,1-2 0 0,0-2-1 16,0-1 2-16,0 2 0 16,0 3-2-16,0-2 0 0,0 1 3 0,0 1-2 15,0-2-2-15,0 1 0 0,0-2 1 16,-2-2 0-16,1 0-2 0,1-1 1 15,0-1 3-15,0-1-1 0,0 1-1 16,0-1 0-16,0 2 2 0,-2-1-1 16,2 0-2-16,0 0 1 0,0 3 1 0,0-3 1 15,0 0-2-15,0 2 1 0,0-2 0 16,0 2-1-16,0 1-1 0,0 0 1 15,0 1 2-15,-1 1-3 0,-1 3 0 16,-1-2-1-16,2 1 4 0,-1-2-2 16,-1-1-1-16,3 1 2 0,-2-1 0 15,2-2-2-15,0 1 1 0,0-3-4 16,0-1 2-16,0 1 2 0,0-1 0 15,0 0 2-15,0 0 0 0,0 0 0 16,0 0-1-16,0 0 1 0,0 2 1 16,-3 0-2-16,3 1-2 0,0 0 1 0,-3-1 0 15,3 2-2-15,0-2-2 0,0-1-4 16,0 2-1-16,0-1 7 0,0 1 2 15,0 2 1-15,0-3 1 0,-3 1 0 16,3-2-2-16,0-1 0 0,0 0 2 16,0 0 0-16,0 0-2 0,0 0 1 15,0 0 2-15,0 0-1 0,0 0-2 16,0 0 0-16,0 0 1 0,0 0-1 15,0-1 0-15,0 0-1 0,0 0 4 16,0 0-2-16,3 0-3 0,-3-2 1 16,5 2 2-16,-2-1 0 0,2 1-2 0,-1 0 1 15,4 0 2-15,-3 0-1 0,2-1-2 16,1 0 1-16,0 2 1 0,3-2 0 15,0 2 0-15,-1-1-4 0,3-1 1 16,1 0-1-16,-3-1 0 0,1 3-1 16,2 0 0-16,0 0 3 0,1 0 4 15,1 0-3-15,-2 0 1 0,1 0 0 16,1 0-1-16,-1 0 1 0,1 0 2 15,-1 0-4-15,-2 0 4 0,-1 0-3 0,1 1 2 16,-3 1-1-16,0 3-1 0,-1-1 0 16,0-1 2-16,4 0-1 0,-2-2-1 15,3 1 0-15,-2-2 3 0,3 0-2 16,4 0-1-16,1 0 1 0,0-3 1 15,4-1-1-15,-3 0-1 0,3 0 1 0,-3 1 0 16,3 0 1-16,-4 0-2 16,0 3 1-16,-2-1 0 0,-4 0 0 15,3 0-1-15,-4 1 0 0,-1 0 2 16,-1 0 0-16,2 0-2 0,-1 0 0 0,-1 0 1 15,3 1 1-15,0 1-1 0,4-2-1 16,1 0 2-16,-1 0 0 0,1 0-2 16,0 0 1-16,-1 0 1 0,-1 0-1 15,2 0-1-15,-5 0 2 0,-2 0-1 16,1 0 1-16,-2 1-2 0,-2 2 0 0,2-1 2 15,-4 2-1-15,4-1-1 0,0 1 1 16,0-1 1-16,5 0-1 16,1-2-1-16,1 1 1 0,2-1 1 15,2-1 0-15,1 0-1 0,1 0-1 0,-3 0 2 16,1 0 0-16,1 0-3 0,-4 0 2 15,-2 0 1-15,0 0 0 0,-3 0-2 16,1 0 1-16,1 1 1 0,-2-1-1 16,-2 1-1-16,4 2 0 0,-2 1 2 15,-2-1-1-15,4 1-1 0,-2-2 1 16,-2 0 0-16,5 0 1 0,0-1-2 0,0-1 1 15,3 0 1-15,0 0 0 0,5 0-2 16,-1 0 0-16,0-4 2 16,3-1-1-16,-1 1 0 0,-3-1 0 15,1 4 1-15,-4 0-1 0,-5 0-1 0,-2 1-1 16,1 0 4-16,-4 0-3 0,1 0-1 15,0 0 1-15,-2 0 2 0,4 0-1 16,1 2-1-16,-2-2 1 0,5 0 1 16,2 0 0-16,-2 0-2 0,3 0 0 15,2 0 3-15,-1 0-2 0,0-2 0 0,2 1-1 16,-1 0 2-16,1 0-1 0,0 1-1 15,0-2 0-15,-1 2 2 0,-2 0 0 16,3 0-2-16,-4 0 0 16,1 0 2-16,-1 0-1 0,-1 0-1 0,1 0 0 15,1 0 2-15,0 0 0 0,4 0-2 16,2 0 1-16,0 0 1 0,2 0-1 15,0 0-1-15,0 0 1 0,0 0 1 16,-2-1 1-16,1 0-3 0,-3 0 0 16,1 0 2-16,2 0 0 0,-4 1-3 0,2 0 1 15,-1 0 2-15,1 0 1 0,0-1-3 16,1 1 0-16,1 0 3 0,-1-1-2 15,0-1-1-15,1 0 1 0,-1 0 1 16,-3-1 0-16,1-1-3 0,-3 4 2 16,1-2 2-16,-2 2-2 0,2 0-1 15,-3 0-1-15,-1 0 4 0,2 0-2 16,0-1 0-16,1-1-1 0,5-2 3 15,-1 0-1-15,1-2-2 0,4 2 1 16,-4-2-1-16,-3 1 1 0,2 2 1 0,-2 0-2 16,-3 1 3-16,1 1-2 0,-1 0-1 15,-2 0 0-15,3-1 3 0,-3 2-2 16,1-1-1-16,-2 1 1 0,0-1 1 15,-3-1-1-15,3 1-1 0,-2-1 2 16,2 0-2-16,2 0 2 0,1-2-1 16,2 1 1-16,0-1 3 0,1 0-4 15,-1-1-3-15,-1 4 4 0,1-3 1 16,-2 4-4-16,2 0 1 0,-2 0 1 15,-3-1 3-15,-1 1-3 0,2 0-2 0,-4 0 2 16,5 0 3-16,-2 0-3 0,0 0-3 16,6 0 3-16,2 0 3 0,-2-1-3 15,5-3-3-15,0 0 5 0,0 0-1 16,1 2-1-16,1-3-3 0,-4 0 5 15,4-1-1-15,-4 4-1 0,-1-2-1 16,0 1 1-16,-7 1 1 0,-1-1-1 16,-4 3-1-16,1 0-1 0,-5 0 5 15,0 0-4-15,2 1-2 0,-3 1 3 16,3 1 3-16,-1 0-3 0,1-1-2 15,2 0 1-15,-1 0 4 0,0 1-3 0,2-3 0 16,0 1 0-16,-1-1 1 0,2 0-1 16,-4 0-1-16,0 0 2 0,-2 0 1 15,1 0-4-15,0 0 2 0,0 0 0 16,-1 0 2-16,0 0-1 0,-2 0-2 15,-1 0 3-15,-3 0 0 0,0 0-1 0,-1 0-2 16,-2 0 5-16,1 0 8 16,-1 0 7-16,0 0-9 0,0 0-3 15,0 0 3-15,0 0-7 0,0 0-2 16,0 0 0-16,0 0 1 0,0 0-1 0,0 0-2 15,0 0 1-15,0 0 0 0,0 0-2 16,0 0 0-16,0 0 2 0,0 0 2 16,0 0-1-16,0 0-2 0,0 0 2 15,0-1-5-15,0 1-9 0,0-1-9 16,0-2-22-16,5 1-20 0,2-2-38 0,-2-3-143 15</inkml:trace>
  <inkml:trace contextRef="#ctx0" brushRef="#br0" timeOffset="135884.76">18185 4817 15 0,'0'1'43'0,"0"-1"-34"0,0 1-10 0,0 0-3 15,0-1 149-15,0 0-98 0,0 0-20 16,0 0 2-16,-1 0-3 15,-1-1-7-15,-1-2-2 0,3 2-2 16,0-1 0-16,-3-1-2 0,3 1-2 0,-1 0-1 16,-1 2 1-16,2 0 0 0,-1 0-4 15,-3 0-1-15,3-1 4 0,1 0 0 16,-3-1-1-16,0 1 0 0,1 1 1 15,-1-1-1-15,1 0-4 0,-1 1 0 16,0 0 2-16,2 0-4 0,1 0 0 0,0 0-3 16,0 0-2-16,0 0-2 0,7 6-1 15,3 0 4-15,5 1 3 0,4 1 0 16,3 3-1-16,2 1-2 15,0-2 1-15,-3 3 0 0,4-4 0 0,-5 2-1 16,0-2 2-16,1 0 0 0,-6-2-2 16,-1 2 1-16,-5-3 1 0,-1-1-1 15,-5 0-2-15,-1 0 1 0,-2 1 1 16,0 1 1-16,-6 1-1 0,-4 2 0 15,-1 0 1-15,-1 1-3 0,-3 0 0 0,-3 4 0 16,0 1-1-16,-2 4 0 0,-4 0 0 16,3 2 1-16,-4 3 2 0,3 0-5 15,5 2-15-15,3-1-21 16,6-1-40-16,2-3-98 0</inkml:trace>
  <inkml:trace contextRef="#ctx0" brushRef="#br0" timeOffset="138961.94">2014 4182 29 0,'1'0'5'0,"-1"0"3"15,0-3 44-15,0 3-29 0,0 0 5 16,0 0-1-16,0 0-1 0,0-1-6 16,-1 0 3-16,1 1-10 0,0 0 3 0,0 0-4 15,0 0-3-15,-2 0 6 16,2 0-7-16,0 0-5 0,-3-1 1 15,3 1 13-15,0 0 1 0,0 0-6 16,0 0 2-16,0 0-3 0,0 0 0 0,0-1-1 16,-3 1-5-16,0-1 3 0,3 0 2 15,-2 1-3-15,1 0 1 0,-1 0 0 16,1-2 0-16,1 2 1 0,0 0-1 15,0 0-1-15,0 0 2 0,0-1-6 16,0 1-4-16,1-1-2 0,10 1 3 0,3 0 0 16,5 0 0-16,3 0 1 0,2 0-2 15,4 0 0-15,5 0-2 16,2-1 4-16,3-1-1 0,2 1 0 15,-1-2-1-15,-2-1 4 0,-3 1-7 0,-1-2 1 16,-6 1 6-16,-2 1-3 0,-5 2-3 16,-6 0-1-16,-4 1-1 0,-4 0 0 15,-6 0-6-15,3 0 4 0,-3 1 2 16,0 1 3-16,0 1-4 0,0 1-1 15,0 2-12-15,0-1-14 0,0-1-29 0,0-1-35 16,0-1-53-16</inkml:trace>
  <inkml:trace contextRef="#ctx0" brushRef="#br0" timeOffset="139830.99">2001 4548 2 0,'2'0'11'15,"0"0"-8"-15,-1 0 67 0,1 0-62 16,-2 0 11-16,0 0 13 0,0 0 6 15,0-2 0-15,0 0-5 0,1 1-5 16,-1-2-3-16,0 2 6 0,0-3 4 0,0 3-6 16,0 0-4-16,0 0-4 0,0-1-4 15,-1-1 2-15,1 2-2 0,0-2-2 16,0 0-5-16,0-1-6 0,0-1-1 15,1-3-3-15,9 0-1 0,0-5 2 16,0-2-2-16,4-2 2 0,3-5-2 0,0 0 1 16,4-1 1-16,-2 1-2 15,-2-2-1-15,-1 4-5 0,-6-3-5 16,1 4 1-16,0 0-6 0,-3 2-4 15,0 0-7-15,-1 5-16 0,-2 3 9 0,-2 2-7 16,2 5-7-16,-4 2-17 0,-1 0-30 16</inkml:trace>
  <inkml:trace contextRef="#ctx0" brushRef="#br0" timeOffset="140239.01">2121 4738 36 0,'-2'-1'11'0,"2"0"-12"16,0 1 3-16,0-3 4 0,0 1 2 0,0 1 14 15,0-1 30-15,0 0-33 0,0 2 10 16,0-2 0-16,0-2-2 0,0 2 0 16,0-3-1-16,0-2 4 0,0-1-5 15,3-4 2-15,7-6-6 0,2 0-5 16,2-5-4-16,3 0-7 0,0-1-2 0,0-1-1 15,2 0-2-15,-2 1 0 0,0-2 0 16,-3 3 0-16,3 0-7 0,-5 4-17 16,1 3-6-16,-4 4-22 15,-3 4-29-15,-4 6-27 0</inkml:trace>
  <inkml:trace contextRef="#ctx0" brushRef="#br0" timeOffset="140487.03">2115 4919 10 0,'0'0'222'16,"0"-2"-173"-16,7-7-20 0,4-7 8 15,6-3-3-15,5-8-10 0,9-3-10 16,2-3-10-16,1-2-1 0,-2 3-2 16,-1 2-2-16,-6 3-2 0,-5 5-5 15,-4 4-30-15,-4 5-25 0,-4 2-43 0,-3 5-62 16</inkml:trace>
  <inkml:trace contextRef="#ctx0" brushRef="#br0" timeOffset="140671.04">2189 4992 358 0,'3'-10'7'16,"6"-2"-11"-16,7-3 8 0,4-1-3 15,8-4-4-15,8-3-39 0,2 0-78 16</inkml:trace>
  <inkml:trace contextRef="#ctx0" brushRef="#br0" timeOffset="142087.12">5849 3989 37 0,'0'0'41'0,"0"0"13"0,0 0-2 15,0-2-10-15,0 1 2 0,0-1-7 16,0 0-13-16,0 0-7 0,0 1-1 15,0-1-6-15,0-1 3 0,0 1 1 16,0 1-2-16,0-1 0 0,0 1-5 16,0 0 3-16,0 0-5 0,0 1 4 15,0 0-2-15,0-2-2 0,0 2 0 16,0 0-4-16,0 0-1 0,2 0 0 15,0 0-1-15,1-1-1 0,1-1 1 16,4-2 3-16,0 3-1 0,1-2-2 0,2 1 1 16,0 0 1-16,-3 1-1 0,2-3 0 15,0 3-1-15,-1-1 2 0,0 0-1 16,4 2-1-16,-2-1 2 0,1 0-1 15,2 0 0-15,-3 1-1 0,1-1 1 16,2-3 1-16,2 1-1 0,-1 0 0 16,4-1 0-16,-1 1 1 0,1-2-1 15,-2 1-1-15,-3 0 1 0,-2 0 0 16,-1 1 1-16,-1 0-2 0,-3 1-7 15,-1 1 24-15,1 0-31 0,-3 1 20 0,-1 0-4 16,2 0 0-16,0 0-2 0,2 0 1 16,4 0 0-16,0 0 1 0,3 0-1 15,-1 0 0-15,-1-2 0 0,-1 2 1 16,0-2-1-16,-2 1-1 0,0 0 1 15,1 0 1-15,-3-1-1 0,1 1 0 16,1 1-1-16,-4-3 2 0,0 3 1 0,-1 0-4 16,-2-1 4-16,4 1-2 15,0-1 1-15,4 1-2 0,-3 0 1 16,0-2 0-16,-1 2 0 0,0 0 0 15,-1-1-2-15,-2 1 4 0,0 0-2 0,0 0-2 16,-2 0 2-16,3 0 0 0,-1 0 2 16,-3 0-5-16,0 0 3 0,0 0 1 15,1 0-1-15,-1 0-1 0,2 0 1 16,-2 0 0-16,0 0 0 0,0 0-1 15,0 1-5-15,0 1-1 0,0 0-8 0,0 2-8 16,-5 0-29-16,0-1-63 0</inkml:trace>
  <inkml:trace contextRef="#ctx0" brushRef="#br0" timeOffset="142563.15">6012 4183 35 0,'0'3'11'0,"-1"-1"7"0,-2-2 172 15,1 0-162-15,0 1-10 0,-1-1 16 16,3 0-7-16,0 0-11 0,0 0-6 16,7 0-8-16,7-6 2 0,4-4 5 15,10-3-4-15,5-3 0 0,5-1 1 0,6-4-3 16,-1-3-3-16,1 2 0 0,-1-2 1 15,-4 3-4-15,-4 1-6 0,-2 2-11 16,-8 2-10-16,-8 4-51 0,-9 6-59 16,-7 2 17-16</inkml:trace>
  <inkml:trace contextRef="#ctx0" brushRef="#br0" timeOffset="142817.16">6057 4326 123 0,'0'0'81'0,"3"0"-77"15,7-7 22-15,7-2 11 0,3-7-6 16,5-3-5-16,3-3-9 0,6-2-8 15,1-1-5-15,1 3-2 0,1 0 1 16,-3 0-5-16,0 1 2 0,-4 3 2 0,-5 4-4 16,-7 1-26-16,-5 5-26 0,-6 1-37 15,-4 2-18-15</inkml:trace>
  <inkml:trace contextRef="#ctx0" brushRef="#br0" timeOffset="143494.2">6296 4786 45 0,'0'0'283'0,"0"0"-281"0,8-6-4 16,1-4 22-16,5-4 22 0,3-1-11 15,3-5-11-15,0 1-8 0,4-1-3 0,-1-3-7 16,0 4-1-16,-1 0-3 15,-1 2-14-15,-5 3 2 0,1 3-17 0,-6 3-16 16,0 3-41-16,-5 4-38 0,-5 1-14 16</inkml:trace>
  <inkml:trace contextRef="#ctx0" brushRef="#br0" timeOffset="143658.21">6301 4978 76 0,'0'4'46'16,"4"-4"-19"-16,4 0 38 0,4-1-12 15,5-7-33-15,4-7 12 0,5-1-21 16,2-2-11-16,6-2-2 0,3-3-42 16,2 5-26-16,-2-1-15 0</inkml:trace>
  <inkml:trace contextRef="#ctx0" brushRef="#br0" timeOffset="143807.22">6532 4939 228 0,'-11'7'32'0,"3"1"31"0,2-4-29 16,3-2 1-16,1 0-3 0,2-1-9 15,0 0-21-15,3-1-6 0,5 0 0 16,6 0-8-16,0-6-31 0,0-4-92 16</inkml:trace>
  <inkml:trace contextRef="#ctx0" brushRef="#br0" timeOffset="156880.97">2507 4203 27 0,'-3'-4'22'0,"3"1"19"0,-3-2-4 15,3 2-14-15,0-2-4 0,-2 1-11 16,2 1-1-16,0 1 1 0,-3-1-2 15,1 1 5-15,2 1-7 0,-1 1 0 0,-1 0 0 16,1-1-1-16,-1 0-3 0,2 0 7 16,0 1-1-16,-1 0-1 15,1 0-2-15,0 0-3 0,0 0 2 16,0 0 6-16,0 0 4 0,0 0 0 0,0 0 14 15,0 0-15-15,0 0-1 0,0 0-2 16,0 0 3-16,0 0-3 0,0 0 2 16,0 0-1-16,0 0 0 0,0 0-3 15,0 0 0-15,0 0 0 0,0 0 1 16,0 0 0-16,0 0-2 0,0 0 2 0,0 0-1 15,0 0-3-15,0 0-3 0,0 0 0 16,0 0 0-16,0 0-4 0,4 0 3 16,4 0 3-16,-3 0 0 15,4 2-2-15,-1 0-1 0,3-1 2 0,1 0 0 16,2 1-1-16,2-2 0 0,-1 1 0 15,2 1 2-15,0-1-1 0,-1 0-2 16,1-1 2-16,-5 1 0 0,5-1-1 16,-3 4-2-16,0-4 3 0,2 2 0 15,-1-1-2-15,2-1 0 0,0 2 2 0,-1-2 0 16,1 0-1-16,-3 0-1 0,3 2 2 15,0-2 0-15,0 1-2 0,1-1 0 16,0 0 2-16,-3 0 0 0,2 1-2 16,-3-1 0-16,-2 1 2 0,1-1 0 15,-2 0-2-15,0 0 1 0,1 0 0 16,-4 0 1-16,3 0-2 0,-1 1 0 15,0 1 1-15,1-1 1 0,-2 3-2 16,5-1 1-16,-3-1 1 0,4-1 0 16,-1 0-2-16,-1-1 0 0,-1 2 2 0,-1-2 0 15,0 0-1-15,-4 2-1 0,3-2 1 16,-1 1 1-16,3 0-1 0,-1 0-1 15,0-1 3-15,2 2-2 0,-4-2-1 16,-3 0 1-16,2 0 1 0,-2 0-1 16,-1 0-1-16,4 1 0 0,0-1 2 15,5 0 0-15,3 1-1 0,0-1 0 16,-1 1 0-16,1-1 1 0,-3 0-2 15,1 0 1-15,2 0 1 0,2 0 0 16,-5-2-2-16,3-1 0 0,-2 2 0 0,-1 1 0 16,3-1-3-16,-1 1 4 0,1-1-1 15,3 1 2-15,-1 0-3 0,1 0 1 16,3 0 1-16,-1 0 1 0,1 0-6 15,2 0 2-15,0 0 3 0,1-1-1 16,4-2 0-16,-3-1 0 0,4 0 3 16,-4 0-2-16,1 1-1 0,-3 0 1 15,-2 1 1-15,-5 0-1 0,-1 2-1 16,-4 0 1-16,-2 0 0 0,-5 0 0 15,-3 0-2-15,-1 0-5 0,-1 2 3 16,1-2 2-16,2 3-4 0,-2-3-1 0,3 0 2 16,1 0 5-16,1 0 0 0,1 0-1 15,2 0-2-15,-3-3-1 0,-1 0 1 16,2 1 1-16,-2-2 3 0,-2 3-1 15,-1-1-1-15,-3 2 1 0,0 0 0 16,1 0 0-16,1 0-2 0,1 0-1 0,-2 0 4 16,4 0-1-16,0 0-2 15,4 0 2-15,5-1 1 0,8-4 1 16,4 1-1-16,3-1 0 0,2 0-2 15,-3-1 2-15,0 0-2 0,-1 2-1 0,-4-2 1 16,3 2 2-16,-2 3-1 0,0-2 0 16,1 3 2-16,-2-1-2 0,1 0 0 15,2 1-1-15,-1-1 2 0,1-1 0 16,1 0-2-16,-1-1 2 0,2 2 0 15,1 0 1-15,2 0-1 0,-1-1 0 0,2 0 0 16,-2-1 0-16,-5 0-2 0,1 1 1 16,-3-1 1-16,-1 1 1 15,-2 1-4-15,0-3 1 0,0 1 2 16,-1 1 2-16,-1-2-6 0,0 2 2 0,0 0 4 15,1-1-3-15,-1-1-2 0,3 1 1 16,-4 1 2-16,1-1-1 0,1 1 0 16,-4-1-1-16,2 2 2 0,-1-2-1 15,1-1-1-15,-3 2 1 0,0 0 0 16,-5-1 0-16,-1 2 0 0,-5 1-1 0,-1-1 2 15,-1 1 0-15,2 0-2 0,0 0 1 16,2 0 0-16,-2 0 0 0,3 0-1 16,0 0 1-16,4 0 1 15,2 0-1-15,-1 0 0 0,9 0 0 0,0 0 1 16,4-2 1-16,2-3-5 0,-3 2 2 15,0-1 2-15,-1 0-1 0,1 0 0 16,2 3 0-16,0-1 0 0,0-1 0 16,1 0-1-16,0 1 1 0,5-1 0 15,-3-2-1-15,2 3 0 0,1-1 0 0,-2-1 2 16,-1 2-1-16,2 0-1 0,-4-1 1 15,2 3 1-15,0 0 0 0,0-2-2 16,-2 2 2-16,4-1 0 0,-6 0-1 16,1 1-1-16,-3 0 0 15,-5 0 1-15,-2 0-3 0,-2 0-7 0,-1 0 4 16,-2 0 2-16,0 1-3 0,0 2-1 15,1 1-2-15,3 0-6 0,-5 0-16 16,3 0-19-16,-1 1-9 0,-6-3-10 16,-4 0-31-16</inkml:trace>
  <inkml:trace contextRef="#ctx0" brushRef="#br0" timeOffset="157689.01">6105 4371 125 0,'-4'-1'33'0,"0"1"-7"16,-2 0 24-16,0 0-16 0,-3 3-15 15,-5 4-1-15,1 3 0 0,1 1 0 0,-5 1-1 16,1 3 1-16,-4 0-1 0,-4 4-4 16,-1 4-4-16,-5 3 5 15,-5 3-9-15,0 3 2 0,-2 0 1 16,0 2-2-16,0 4-4 0,1 1-1 0,1 2 0 15,-3 2-1-15,0 2 3 0,0-2-3 16,4-3 0-16,11-6 1 0,9-4-1 16,6-4-15-16,4-4-21 0,1-4 3 15,1-3-15-15,2-4-78 0,0-8-69 16</inkml:trace>
  <inkml:trace contextRef="#ctx0" brushRef="#br0" timeOffset="158020.03">6192 4528 10 0,'-8'4'248'0,"-4"4"-238"0,0 5 6 15,-6 5 24-15,-5 2 5 0,-3 2-16 16,-2 2-7-16,-3 2-8 0,0 4-7 15,-5 1-3-15,-4 4-2 0,0 1 3 16,-1 0 2-16,4-2-1 0,6-2-4 16,5-1 1-16,7-4 0 0,4-4-3 0,4 0-3 15,3-5-7-15,3-5-14 0,4-4-24 16,1-3-25-16,0-4-44 0,5-2-36 15</inkml:trace>
  <inkml:trace contextRef="#ctx0" brushRef="#br0" timeOffset="158254.04">6322 4692 335 0,'-17'19'8'0,"-6"8"12"0,-6 4 22 16,-9 5-3-16,-5 3-17 0,-2 2-8 15,-3 1-9-15,6 4-4 0,2 1-2 16,3 2-7-16,7 0 0 0,7-4-43 15,7-8-127-15</inkml:trace>
  <inkml:trace contextRef="#ctx0" brushRef="#br0" timeOffset="159109.1">3250 4423 204 0,'0'-4'28'15,"0"4"10"-15,0 0-2 0,0 0-11 16,0 3-2-16,-2 8 0 0,-6 4-6 16,-3 3-6-16,-4 6-5 0,-5 2-2 15,-5 4-3-15,-5 3 8 0,-2 2-1 16,-4 3-1-16,-1 2 2 0,-6 4-1 15,-5 3 5-15,-8 3-2 0,-8 1 3 16,2-1-5-16,3 1-2 0,3-2-4 16,7-4-2-16,4-3-1 0,6-6 1 0,8-5-2 15,11-6-9-15,6-6-10 0,8-1-18 16,6-1-28-16,0-3-34 0,0 0-46 15</inkml:trace>
  <inkml:trace contextRef="#ctx0" brushRef="#br0" timeOffset="159478.12">2811 4627 149 0,'-13'8'22'0,"-2"3"5"0,-7 6 7 15,-4 6 12-15,-5 1-17 0,-2 4-5 16,-1 0 0-16,-2-1-2 0,-1 5-3 15,-1 0-7-15,-1 1 1 0,-2 5-5 16,4-1-4-16,2 2-3 0,4-2-1 0,1 1 0 16,5-2-15-16,5-1-31 15,0-3-59-15,3-4-74 0</inkml:trace>
  <inkml:trace contextRef="#ctx0" brushRef="#br0" timeOffset="163370.34">8860 754 171 0,'0'-4'40'0,"0"0"-3"0,0-1 10 15,0 2-14-15,0-1-14 0,0 2 4 0,0-2-4 16,0 3-5-16,0-3-3 0,0 4 4 15,-3-1-4-15,3 0 0 0,-1 0-3 16,-1 0 1-16,0-1 0 16,2 2 0-16,-3 0-3 0,3 0 4 0,0 0-2 15,-1 0-5-15,1 0-3 0,0 0 0 16,0 0 0-16,0 0-1 0,0 0-1 15,0 0 0-15,0 0 5 0,0 0-1 16,0 2-1-16,0 1 3 0,0-2 6 16,0 5-4-16,-3-1 2 0,3 1-3 0,-2 4 4 15,-3 1-4-15,4 1-1 0,-5 3-1 16,0 3 1-16,-1 2-4 0,1 1 2 15,0 1-1-15,-2-2 1 16,2 2 0-16,-5-4 0 0,5-3 2 0,3-3 3 16,0-5-5-16,3-2-2 0,0 0 2 15,-3-3 0-15,3-1-4 0,0-1 3 16,6 0 0-16,6 0 2 0,8 0 0 15,7-4-1-15,1-3-1 0,1 2 2 16,2 1-3-16,-1 0 0 0,-1 4 0 16,0-3-1-16,-2-1 2 0,-1 4-2 0,-4-2 1 15,1 0 1-15,-3 0 0 0,-4-1-1 16,-4 3 0-16,-2-2 1 15,-6 2-2-15,-2 0-1 0,1 0-1 16,-3 0-6-16,0 0-12 0,0 0-7 0,0 5-6 16,0 0-18-16,0-2-41 0,0-3-104 15</inkml:trace>
  <inkml:trace contextRef="#ctx0" brushRef="#br0" timeOffset="163926.37">9437 845 15 0,'1'-1'225'16,"-1"0"-168"-16,0 1-5 0,0 0 1 15,0 0-15-15,0 0-12 0,0 0-19 0,-3 9 1 16,-3 8 3-16,0 3 3 0,-2 1-7 16,4 3 17-16,-1 2-12 0,2-1-8 15,0-2 1-15,1-1-5 0,-1-3 4 16,0-3-2-16,1-5-1 0,2-3 0 15,0-5 0-15,0-1 2 0,0-2-3 0,0 0 11 16,0-4 2-16,0-7-9 16,0-3-6-16,2-5 2 0,3-2 1 15,1-3 0-15,0 0-1 0,-3-3 0 16,2 1 3-16,1 1-1 0,-3-2-2 0,3-2 0 15,5 1 1-15,0-3-1 0,4 0-1 16,4 3 0-16,-2 4 1 0,3 5 0 16,-1 10-2-16,-4 2-2 0,2 7 6 15,4 0-3-15,-3 0-1 0,1 6-1 16,1 0 5-16,-5 4-2 0,-1 0 0 0,-1-1-2 15,-7 1 4-15,-3-1-2 0,-3 2 0 16,0 0 0-16,-9 0 3 16,-2 2-4-16,-5-1 2 0,-4-1 1 15,2-1-1-15,-4-1 1 0,0 0-2 0,1 0 0 16,0-2 1-16,0 2 0 0,2-2-1 15,2-1 0-15,3-1 1 0,3-1 0 16,5 0-3-16,5-1 1 0,-1 2-6 16,2-3-22-16,0 2-19 0,8 0-14 15,4-4-60-15,1 0-172 0</inkml:trace>
  <inkml:trace contextRef="#ctx0" brushRef="#br0" timeOffset="164258.37">9980 733 64 0,'0'-1'149'0,"0"-1"-62"15,-2 2-33-15,-4 0-7 0,1 0-12 16,-3 4-5-16,1 7-3 0,-1 2-6 16,-3 4-2-16,0 1 10 0,2 1-9 0,-2-1-8 15,3 1-5-15,2 1 4 0,-2-1-3 16,4 0-6-16,1-3 3 0,-1 0-1 15,3-3-2-15,-1 0-2 0,-1-4 1 16,3 0 0-16,0-4-1 0,0 1 0 16,0-3-2-16,3-2-4 0,0 1-8 0,4-2-7 15,-1 0-8-15,2-5-8 0,2-4-10 16,-2-1-19-16,-2-4-45 15,-2-3-101-15</inkml:trace>
  <inkml:trace contextRef="#ctx0" brushRef="#br0" timeOffset="164555.41">9939 708 17 0,'0'0'183'0,"0"0"-93"16,0-4-41-16,2-1 3 0,2-2-11 16,6 0-8-16,1 0-11 0,4 1-8 15,5-1-3-15,4 1-7 0,3 0-2 16,3 0 1-16,-1 1-2 0,1 0-1 15,-2 3 0-15,-4 0 1 0,-3 1-3 0,-6 1 0 16,-4 0-8-16,-8 0-8 0,-1 5-11 16,-2 1-4-16,-2 1-2 0,-4 1-9 15,0 0-34-15,-2-4-29 0,-3 0-44 16</inkml:trace>
  <inkml:trace contextRef="#ctx0" brushRef="#br0" timeOffset="164730.41">9918 893 21 0,'0'2'210'16,"9"-2"-185"-16,3 0 33 0,7 0 8 16,1-2-33-16,6-7-12 0,7 0-9 15,6-2-6-15,6 1-5 0,3 0-1 16,7 2 0-16,-2 2-19 0,-2-3-94 15,-4 2-206-15</inkml:trace>
  <inkml:trace contextRef="#ctx0" brushRef="#br0" timeOffset="174285.96">13779 3768 0 0,'0'0'7'0,"0"0"20"16,0 0 15-16,0 0 7 0,0 0-9 15,0 0 5-15,0-1-11 0,0 0-10 16,0 1-8-16,0 0 1 0,0 0-5 16,0 0-5-16,-1 0 1 0,-4 0-2 15,5-1-5-15,-3 1 3 0,0-1-1 0,3 1 2 16,-2 0 1-16,1 0 2 0,1 0-1 15,0 0 1-15,0 0 2 0,0 0-8 16,0 0 2-16,0 0 0 16,0 0 3-16,0 0-1 0,0 0 0 0,0 0 3 15,0 0-4-15,0 0-4 0,0 0 1 16,0 0 0-16,0 0-3 0,0 0-2 15,3 0 2-15,3 0 3 0,0 0-2 16,1 0 0-16,-1 0 1 0,2 0 0 16,-1-1 0-16,1 1-1 0,0-1 0 0,-2 1 0 15,0 0 0-15,-1 0 0 0,1 0 0 16,-1 0 2-16,1 0-2 0,-1 0-2 15,-2 0 2-15,1 0 0 16,-1 0 0-16,2 0 0 0,0 0 0 0,1 0 2 16,2 0-1-16,-4 0-1 0,4 0 0 0,-2-2 1 15,-3 1-1-15,4 1 0 16,-3-1 0-16,2 1 1 0,-2 0-1 15,-1 0-1-15,3 0 1 0,-5 0 1 16,4 0-2-16,-2 0 0 0,2 0 1 0,1 0 0 16,-1 0 0-16,-1 0 0 0,-1 0-1 15,1 0 3-15,-1 0-2 16,0 0 0-16,-2 0 0 0,1 0 1 0,-1 0-2 15,1 0 1-15,1 0 0 0,3 0 0 16,-3 0 0-16,5 0-1 0,0 0 1 0,-2 0 2 16,0 0-3-16,-1 0 1 0,1 0 1 15,-1 0 0-15,2 0-2 16,3 0 1-16,-7 0 1 0,2 0-1 15,-1 0-1-15,-2 0 1 0,1 0 1 0,0 0-2 16,-2 0 1-16,3 0-2 0,-3 0 2 16,1 0 0-16,1 0 0 0,0 0 0 15,3 0 0-15,0 0 2 0,2 0-3 16,0 0 3-16,0 0-3 0,-5 0 1 15,3 0 1-15,0 0-2 0,0 0 2 0,0 0-1 16,1 0 0-16,-3-2-1 0,-1 2 1 16,-1 0 1-16,0-1-1 0,-1 1 0 15,1-2 0-15,-1 2 0 16,1 0 0-16,2 0-1 0,-1-1 3 15,-1 0-1-15,3 1-2 0,-2-1 1 0,0 1 0 16,0 0 1-16,3-1-2 0,2 0 0 16,3 1 1-16,-2 0 1 0,-1 0-2 15,0 0 0-15,-2 0 2 0,-2 0-1 16,3 0 0-16,-1 0-1 0,-2 0 2 15,3 0 1-15,-4 0-3 0,0 0 0 0,-3 0 2 16,1 0-2-16,3 0 1 0,-3 0 2 16,1 0-2-16,-1 0-2 15,2 0 2-15,2 0 2 0,1 0-4 16,0 0 3-16,4 0-2 0,-3-2 2 0,1 2-1 15,-2 0 0-15,-1 0 0 0,-3 0-1 16,1 0 1-16,-2 0 1 0,2 0-1 16,0 0-1-16,1 0 2 0,-1 0 0 15,-2 0-2-15,-1 0 1 0,3 0 1 16,0 0-1-16,2 0-1 0,0 0 0 0,2 0 3 15,0 0-1-15,-1 0-2 16,0 0 0-16,-3 0 2 0,2 0-1 16,-2 0 0-16,2 1-1 0,1 0 2 15,1 1-1-15,0-1 0 0,-3 0-1 0,-1 0 1 16,1 1 1-16,-3-1-2 0,4 1 1 15,-2-2 0-15,1 1 1 0,6 0-2 16,-2 1 2-16,-2-2-1 0,-2 0 1 16,-1 0-2-16,-1 0 0 0,1 2 2 15,0-2-1-15,-1 0 0 0,2 0-1 0,-2 0 3 16,3 0-1-16,1 0-2 0,2 0 1 15,1 0 0-15,-3 0 1 16,-1 0-2-16,-2 0 1 0,2 0 0 16,-2 0 1-16,0 0-1 0,0 0-1 0,3 0 1 15,-3 0 0-15,2 0 0 0,-4 0 0 16,1 0-1-16,-1 0 2 0,1 0-2 15,0 0 1-15,1 0 1 0,0 0-1 16,0 0 0-16,-2 0 0 0,2 0 1 16,2 0 0-16,1-1-1 0,2 0 0 0,3 1 0 15,-5-2 1-15,-1 2-3 0,-1-2 3 16,0 2 0-16,-4 0-1 0,3 0-1 15,-3-1 1-15,1 1 1 16,1 0-1-16,-2 0-1 0,0 0 0 0,1 0 1 16,1 0 0-16,1 0-1 0,-2 0 1 0,1 0 1 15,0 0-1-15,1 0 0 16,1 0 0-16,4 0 1 0,0 0 1 15,1 0-4-15,-3 0 2 0,-1 0 1 16,0-2-1-16,-4 2-1 0,2 0 1 16,-3 0 0-16,2 0 0 0,-2 0-2 0,0 0 0 15,0 0 2-15,1 0 1 0,-1 0-2 16,0 0 1-16,2 0 1 0,-1 0 0 15,1 0-2-15,1 0 2 16,0 0 1-16,0 0-1 0,2 0-2 0,1 0 2 16,-1 0-1-16,-2-2 0 0,0 2-1 15,-1 0 1-15,-1 0 1 0,1 0-1 16,1 0-1-16,-3 0 1 0,1 0 1 15,4-1-1-15,-5 1-1 0,5 0 1 16,-2 0 1-16,1 0-2 0,4 0 1 0,1 0 0 16,1 0 1-16,4 0-1 0,3 0-1 15,-2 0 2-15,4 0-1 0,-4 0-1 16,-2 0 1-16,-4 0-1 0,-6 0 0 15,0 0 1-15,-3 0-3 0,0 0 5 16,2 0-4-16,-2 0 4 0,0 0 0 16,0 0 0-16,0 0 0 0,0 0-1 15,0 0-1-15,0 0 0 0,1 0-1 16,1 0 0-16,1 0 0 0,-3 0-1 15,5 0 3-15,-2 0-1 0,-2-1 0 0,4 1-1 16,-5 0 1-16,2 0 0 0,-1 0 0 16,1 0-1-16,-2 0 3 0,0 0-2 15,1 0-1-15,-1 0 1 0,0 0 1 16,0 0-1-16,0 0-1 0,3 0 0 15,0 0 2-15,0 0-1 0,5 0-1 16,-2 0 1-16,2-1 1 0,-3 1-1 16,-2 0-1-16,0 0 0 0,0 0 2 15,-3 0-1-15,0 0-1 0,2 0 1 16,-1 0 1-16,2 0 1 0,-3 0-2 0,5 0 0 15,-2-2 1-15,3 0-1 0,1 0-1 16,-1 0 1-16,0 2 1 0,-3-2-1 16,0 1 0-16,0 1-1 0,2-4 2 15,3 4 0-15,6-1-2 0,6 1 10 16,0 0 4-16,-3-1-15 0,-6 1 2 0,-5 0 0 15,0 0 0-15,-3 0 0 16,0 0 0-16,-1 0-2 0,-2 0 3 16,1 0-2-16,-1 0 1 0,0 0 2 15,0 0-1-15,0 0-1 0,4 0-2 0,-3 0 1 16,4 0 2-16,-1 0-1 0,3 0-1 15,-1 0 2-15,2 0 0 0,-1-1-1 16,-4 1 0-16,1 0-1 0,-4 0 2 16,1 0-1-16,1 0-1 0,-1 0 1 15,1 0 0-15,-2 0 0 0,0 0-1 16,0 0 1-16,1 0 0 0,1 0 0 0,-1 0-1 15,2 0 0-15,-1 0 1 16,3 0 1-16,2 2-1 0,11-2 1 16,2 1 7-16,4 2 1 0,-3-2-11 15,-7 2 4-15,-5-1-2 0,-1 0 0 0,-7-2-1 16,1 1 0-16,-2 0-4 0,0-1 1 15,0 0 6-15,-2 0-1 0,-4 0-5 16,0 2 0-16,0 1-8 0,-2 2-12 16,2 0-37-16,-1 0-80 0</inkml:trace>
  <inkml:trace contextRef="#ctx0" brushRef="#br0" timeOffset="177446.14">15387 3742 22 0,'0'0'20'0,"2"0"-11"0,-2 0 19 0,0 0 36 15,0 0-28-15,0 0-10 0,0 0-3 16,0 0 4-16,0 0 0 0,0 0-7 15,0 0-4-15,0-1-1 0,0-1 0 16,0 2 0-16,0-2-3 0,0 0 2 16,0 1-10-16,0-1 2 0,0 2-3 0,0 0-1 15,0-1-1-15,0 1 0 0,0 0 0 16,-2-1-1-16,1 0 0 0,1 1-1 15,0 0 1-15,0 0 0 16,0 0-1-16,0 0 1 0,0 0 1 0,0 0 1 16,0 0-2-16,0 0 5 0,0 0 1 15,0 0-2-15,0 0-1 0,0 0-2 16,3 0-1-16,0 0 5 0,3 0-1 15,2-1-2-15,-2 1 2 0,0 0-5 16,0 0 2-16,1 0 0 0,-1 0 1 0,1 0-1 16,0 0 0-16,-1 0-1 0,0 1 3 15,-1 1-1-15,-2-1-1 0,1 1-1 16,-2-1 2-16,3 3-4 0,-2-3 2 15,0 1 0-15,-2 0 2 0,3 0-1 16,-4 0-2-16,3 0 2 0,-2 0 0 16,4-1 0-16,1 4 0 0,0-3-1 15,-1 0 1-15,1 2 1 0,-3-2-2 16,3 1-2-16,-2 1 4 0,-1-2-2 15,-2 1-3-15,1 1 2 0,1 1 2 0,-3 0-1 16,0-1 0-16,1 1 0 0,-1-1 1 16,2 1 1-16,1-2-4 0,-1 1 2 15,-1-1 2-15,4 0-2 0,-4 0 0 16,2 0 0-16,-1-1 0 0,3 2 1 15,-1-1-2-15,1 2 3 0,0-2 0 16,-1-1-2-16,-2 1 0 0,2-1-1 16,0 0 2-16,-1 3-1 0,0-1 0 15,0 1-1-15,1-1 10 0,-2-1-12 16,0 0-1-16,-1-2 5 0,1 2-1 0,-1 1 0 15,2-1-1-15,0 0 1 0,-1 1 1 16,1 0-1-16,0 0 0 0,-1-2-1 16,1 0 2-16,0 2-3 0,2 0 4 15,-1 1-2-15,2 0-2 0,-1-1 3 16,1 0-2-16,-3 1 1 0,0-1 1 0,-1 0-1 15,3 1-1-15,-4-3 1 16,2 3 0-16,0 0 1 0,-1-1-2 16,3 0 1-16,-2 1 1 0,0-4-1 15,-2 0 0-15,1 1-1 0,-1 0 2 16,1 0 0-16,-2 0-2 0,2 1 0 0,1 0 2 15,-2 0 0-15,2 0-2 0,-1-1 0 16,-1 2 3-16,1-2-2 0,4 1-1 16,-3 2 1-16,0-1 1 0,1 0-1 15,0 2-1-15,-1-2 1 0,0 1 1 16,2-1 0-16,-3 0-2 0,2 0 0 0,-1 0 2 15,0 1 0-15,1-1-2 16,0 0 0-16,-2-2 2 0,-1 1-1 16,1 0-1-16,-2-1 1 0,1 1 1 15,-1 0-1-15,0-1-1 0,0 3 1 0,3-2 1 16,-3 1-1-16,2 0-1 0,0 1 1 15,-2 0 0-15,0-1 1 0,1 2-2 16,2-1 1-16,-1-1 1 0,1 3-1 16,2-2-2-16,-2 1 3 0,1 0-1 15,-1-1 0-15,-1-2-2 0,1 1 1 0,-1 0 1 16,-2-1 0-16,1 0-1 0,-1 1 0 15,0 1 2-15,0-2-1 16,0 0 0-16,0 0-1 0,0 3 2 16,2-1-1-16,1-1 0 0,-2 2-1 0,2-2 2 15,1 0-1-15,-3 1-1 0,4 0 1 16,-5-1 0-16,3 0 1 0,1 0-2 15,-4-1-1-15,5 0 2 0,-3 1 0 16,-1-1-1-16,1 0 0 0,-1 2 2 16,1 0 0-16,1 1-2 0,0 0 1 0,2 0 3 15,-4-1-3-15,2 0-2 0,-1-1 2 16,-1-2 0-16,1 5 0 0,-2-4 0 15,3 0-1-15,-1 2 0 16,-1-1-2-16,-1 1-3 0,0-2 4 0,0 2 2 16,3 1 0-16,0 2-1 0,1 0 10 15,2-2-2-15,-3 1-7 0,1-4-2 16,0 1 2-16,0 1 2 0,-1-3-2 15,0 2 0-15,-1-1-2 0,1-1 4 16,-3 2-2-16,2-1-2 0,-1-1 2 0,-1-1 2 16,2 2-2-16,-1-2-2 0,1 2 2 15,-1 2 0-15,1 0 2 0,3 3-2 16,1 0 9-16,0-3-3 0,-1 0-5 15,-2 1-1-15,1-1 0 16,-2 0 1-16,1 2 0 0,2-2-2 0,-1 2 1 16,-1 1 2-16,1-3 0 0,-3-1-4 15,1 1 2-15,-2-4 2 0,0 3-2 16,1 0-1-16,1 0 1 0,-2 0 1 15,0-2-1-15,1 2-1 0,-1-3 0 16,0 1 3-16,2 1-1 0,-1-1-2 0,1 3 1 16,1 1 1-16,0 0 0 0,3 3 0 15,-1-2 20-15,-2-2-20 0,0 0 0 16,-1 0-2-16,-2-2 2 0,1 1 1 15,2 1-1-15,-1 1-2 0,1 1 2 16,3 3 0-16,-4-4 12 0,2 1-10 16,1-4-2-16,-5 1 2 0,2 1-3 15,-2-2-1-15,0-1 2 0,0 2 0 16,1 0-1-16,-1-1-1 0,0 1 2 15,0 0 1-15,0-2-1 0,0 1-2 0,2 2 2 16,-1 1 1-16,-1 4-2 0,2 1-2 16,3 1 5-16,-2 0 26 0,1-3-28 15,-1-1-1-15,0-1 1 0,-3-1 2 16,2 3-3-16,3 3-1 0,1 0 2 15,-1 1 4-15,-1-5-3 0,1-1-2 16,-2-2 0-16,-2-2 3 0,3 2-4 16,-1-1 2-16,0 1-2 0,3 0 3 15,0 1 1-15,-3-2 7 0,0 0-11 16,-3-2 4-16,0 1-2 0,0-2-2 0,3 1 2 15,-3 0 0-15,4 1-1 0,-4-2 0 16,0-1 0-16,1 4 1 0,2-2-1 16,-1 1 0-16,-1 0 1 0,4-1 0 15,-5-1 0-15,3 1-2 0,2-1 2 16,-4 4 1-16,4-1-1 0,4 1-1 0,-1 1 0 15,1 1 16-15,-2-3-16 16,-4-2-1-16,-2 2 2 0,1-1 1 16,-1-2-1-16,1 1-1 0,-1-1 0 15,1-1 1-15,-2 2-1 0,0-1-1 0,0 0 1 16,0 0 2-16,1 2-3 0,-1-1 0 15,4 2 2-15,-3-1 1 0,-1 1-2 16,3 2-1-16,2 1 1 0,0 0 1 16,2 3 0-16,-2-2 0 0,-2 0-1 15,0-1 2-15,-1-3-3 0,-2 3 1 0,1-2 1 16,-1-1-1-16,0 0 0 0,0-1-1 15,0-1 2-15,0 0 1 16,0-1-3-16,0 1 0 0,2-1 2 16,-2 0 1-16,1 1-3 0,1-1 0 15,-2 2 2-15,0-1 1 0,3-2-2 0,-3 2-1 16,2-2 2-16,-1 0 1 0,-1 0-3 15,0 0-1-15,0 1 3 0,0-1 1 16,0 0-3-16,0 0-2 0,0 0 4 16,0 1 1-16,0 0-5 0,0 1-10 15,3 0-6-15,-1-1-9 0,-1 2-5 0,-1-1-14 16,0 1-2-16,0-1-28 0,0-2-91 15</inkml:trace>
  <inkml:trace contextRef="#ctx0" brushRef="#br0" timeOffset="178969.23">15612 3902 16 0,'-2'3'18'16,"1"-3"85"-16,1 0-2 0,-2 0-78 16,2 0 19-16,0 0-15 0,0 0-7 15,0 0 1-15,0 0-10 0,0 0-6 16,0 0-4-16,0 0-1 0,0 0 2 15,0 1 0-15,0-1 0 0,0 1 3 0,0 1-2 16,0 0-2-16,2 2-1 0,-1 0-2 16,-1 2-31-16,0-2-67 0,2 0-106 15</inkml:trace>
  <inkml:trace contextRef="#ctx0" brushRef="#br0" timeOffset="179240.25">15615 4081 43 0,'0'2'135'0,"0"-2"-45"16,0 0-82-16,0 1 23 0,0-1 9 15,0 0-24-15,0 0-13 0,0 1-1 0,0 0-9 16,0 3-10-16,-3-1-25 0,3 0-47 15,-2-2-65-15</inkml:trace>
  <inkml:trace contextRef="#ctx0" brushRef="#br0" timeOffset="179513.26">15618 4288 55 0,'0'0'-14'0,"0"0"227"16,0 0-181-16,0 0-19 0,0 0 15 15,0 0-5-15,0 0-13 0,0 0-7 16,0 2-11-16,0 1-15 0,0 1-3 16,2 1-30-16,-2 0-36 0,0-2-33 0</inkml:trace>
  <inkml:trace contextRef="#ctx0" brushRef="#br0" timeOffset="179745.28">15666 4529 47 0,'2'1'-13'0,"-1"1"175"0,1 0-151 15,-1-2-5-15,2 3 15 0,1 0-11 16,0-1-6-16,-2 2-3 0,2 1-1 0,-2 1-14 16,1-2-69-16,-1 0-44 0</inkml:trace>
  <inkml:trace contextRef="#ctx0" brushRef="#br0" timeOffset="179937.29">15725 4742 16 0,'0'1'5'0,"0"0"225"16,0 0-179-16,0-1-47 0,0 0 3 16,0 0 3-16,0 2 2 0,0-1-4 15,0 2-5-15,2 2-2 0,-2 0-8 16,0-2-43-16,0 2-66 15,0-2-58-15</inkml:trace>
  <inkml:trace contextRef="#ctx0" brushRef="#br0" timeOffset="180101.3">15713 4909 9 0,'-2'3'1'0,"2"-2"216"16,0 0-174-16,0-1-16 0,0 0 23 15,0 0-6-15,0 1-12 0,0 0-17 16,0 2-17-16,-3 1-4 0,1 1-17 15,1 2-31-15,-2-2-73 0</inkml:trace>
  <inkml:trace contextRef="#ctx0" brushRef="#br0" timeOffset="180278.31">15711 5162 226 0,'-5'0'151'0,"1"0"-127"0,4 0 13 15,-2 0-10-15,1 0-6 0,-1 0-4 16,2 0-9-16,-1 0-13 0,-1 4 3 15,-1 4 3-15,1 0-11 0,2 0-34 16,0 1-21-16,-1-3-56 0,-2-2-66 16</inkml:trace>
  <inkml:trace contextRef="#ctx0" brushRef="#br0" timeOffset="182241.42">15658 5600 23 0,'0'0'7'16,"0"0"2"-16,0 0 102 0,0 0-23 15,0 0-54-15,0 0 10 0,0 0-10 16,0-2 3-16,0 0 5 0,0 2-18 16,0-2 1-16,0 2-2 0,0 0-3 0,0 0-4 15,0 0-4-15,0 2-4 0,0 7 2 16,0 2 4-16,0 3-1 15,0 3-4-15,0 2 1 0,0 1-7 16,0 5-2-16,0-1 2 0,0 0 0 0,5 2-5 16,-5-2 4-16,2-1-2 0,1-1 2 15,0 0-3-15,-2-4 0 0,2-1 3 16,-3-3 0-16,0-5-2 0,2 1 0 15,-2-4 1-15,0-5 0 0,2 0 0 16,-2-1-1-16,0 0 3 0,0 0-2 0,0 0 0 16,0 0-2-16,0 0-3 0,0-6-13 15,0-2-12-15,0-1-12 0,3 0-15 16,-3-1-19-16,0-4-101 15</inkml:trace>
  <inkml:trace contextRef="#ctx0" brushRef="#br0" timeOffset="182896.46">15558 5646 15 0,'-3'2'10'0,"1"2"-5"0,2-2-2 16,-2 0 1-16,2 0 38 0,-1-2 47 16,1 0-76-16,0 1-6 0,0-1 9 15,0 0 21-15,0 0 9 0,0 0-12 16,0 0-7-16,0 0 9 0,0 0 4 15,0 0-13-15,0-4-10 0,1-2-7 16,4-1 1-16,3-1 0 0,1-2-5 16,5 0 1-16,3-3-3 0,0-1-1 15,0 1-4-15,3 0 2 0,1-2 2 0,0 5-1 16,-4-1-1-16,0 1-1 0,-4 6 2 15,-5 1 2-15,-2 2 1 0,-2 1-2 16,-2 0 2-16,0 0-6 0,1 8 3 16,-2 2 1-16,1 3 1 0,-2 2 0 15,1 1-3-15,-1 0 0 0,0-1-2 16,3 1 1-16,4 0-1 0,-1-2-11 15,6 2-4-15,1-2-18 0,1 2-8 16,3-3-27-16,-2-4-68 0</inkml:trace>
  <inkml:trace contextRef="#ctx0" brushRef="#br0" timeOffset="183701.5">14635 6096 24 0,'2'2'10'0,"1"-2"42"16,-2 0 46-16,1 0-84 0,1 0 34 0,-3 0-4 15,0 0-10-15,5 0 5 0,-5 0-8 16,0 0 1-16,1-2-3 0,-1-4-3 16,2 2-4-16,-1-1 0 0,-1 2-3 15,0-1-6-15,0 0-4 0,0 2-4 16,-4-1 2-16,-1 1-4 0,-3 2-1 0,1 0-2 15,-6 0 2-15,2 0-2 0,0 6 2 16,-1 1 1-16,0 3 2 0,-1 2-3 16,2 0 3-16,2 2 2 0,1 0 0 15,4 0-4-15,1 2-2 0,3 1 1 16,0 0-2-16,0-2 0 0,9 1-1 15,0-1 2-15,7-1-2 0,-1-2 1 16,4-2-5-16,1-2-13 0,0-4 3 16,0-1-13-16,2-2-18 0,0-1-10 15,-4 0-38-15,-1 0-71 0</inkml:trace>
  <inkml:trace contextRef="#ctx0" brushRef="#br0" timeOffset="184169.53">14854 6115 33 0,'0'-2'43'0,"0"-1"63"16,0 0-75-16,0 2 16 0,0-1 3 15,0 2-9-15,0 0-3 0,0 0-9 0,0 0-7 16,-2-1-2-16,-1 1-11 0,-1 0 0 15,-4 0 3-15,-2 2 7 0,3 3-2 16,-3 1-6-16,3 2-2 0,2 0 3 16,-1 1-3-16,3 0-1 0,0 1 0 15,3-3-1-15,0 3-3 0,0-2-3 16,0-2 2-16,6 2-2 0,2-4 1 15,1-1-1-15,0 0 1 0,4-2 3 16,1-1-5-16,1 0 1 0,1 0 0 16,-3-3 2-16,3-1-4 0,-1 0-1 0,-1-1 2 15,-1 3 2-15,-2-1-4 0,-7 1 0 16,1 1 2-16,-3 0 2 0,-2 1-2 15,0 0-1-15,0 0 1 0,0 0 0 16,0 0-1-16,1 0-2 0,-1 5 5 16,0 1-1-16,2-1 0 0,-2 1-3 0,0 0 2 15,1 0 1-15,-1 1-1 16,5 0-2-16,-1-1 2 0,3 0 1 15,-1 0-3-15,3-1-5 0,-3 0-5 16,2-2-7-16,1-1-3 0,-1-2-12 0,2 0-2 16,-3 0-6-16,-1 0-35 0,-1-2-76 15,0-7 0-15</inkml:trace>
  <inkml:trace contextRef="#ctx0" brushRef="#br0" timeOffset="184562.55">15079 5938 16 0,'1'5'7'16,"2"-2"7"-16,-3 1-12 0,3-2 76 15,0-2 32-15,-3 0-60 0,2 0-9 0,-2 2-18 16,0-2-4-16,0 0 9 0,0 2-6 16,0-1-9-16,0 1 9 0,2 2-1 15,1 3-6-15,-3-1-4 16,4 1 4-16,-2 3-3 0,-1 0-3 15,3 3 1-15,-3-2 1 0,-1 5 2 0,3 0-1 16,-3 1-1-16,2-1 1 0,-1 2-4 16,1-1-3-16,1-2 1 0,0 3-1 15,-3-4-4-15,2 2 0 0,-1-3-2 16,-1 1 4-16,0-2-1 0,0-2-2 15,0 0 0-15,0-2 1 0,0-1-1 0,0 0-4 16,3-4-7-16,-3 1-14 0,3-1-8 16,0-3-14-16,4 0-1 0,-3 0-31 15,-1-3-70-15</inkml:trace>
  <inkml:trace contextRef="#ctx0" brushRef="#br0" timeOffset="184726.56">15198 6165 211 0,'6'0'152'0,"-3"0"-128"16,0 0 21-16,2-2-7 0,0 0-9 0,1 1 0 15,5 1-12-15,-4 0-12 0,4 0-4 16,-1 0-1-16,1 0 2 0,-2 0 0 16,2 5-4-16,1 0-10 0,0-1-20 15,1 1-9-15,2-1-53 0,-2-3-44 16</inkml:trace>
  <inkml:trace contextRef="#ctx0" brushRef="#br0" timeOffset="185041.58">15489 6173 35 0,'0'-2'3'0,"0"-2"212"15,-3 3-181-15,0-4 0 0,2 2 8 16,-4 1-24-16,2 0 8 0,-3 1 5 16,1 1-7-16,0-1-6 0,-1 1-3 15,0 0 3-15,-3 0-3 0,-2 6 1 16,3 2-1-16,0 0-1 0,4 3-4 15,1 3-5-15,0-2-3 0,3-1 2 16,0 1-3-16,0-2-2 0,7-1 2 16,3 0 0-16,-1-2 1 0,2-2-2 0,1-3-1 15,2-1 3-15,-3-1 1 0,3 0-2 16,-3 0 0-16,-2-6 3 0,-1-2-3 15,-2-2 1-15,0 1 0 0,-3 0 0 16,-3 0-1-16,0-2-2 0,0 1-3 16,0 2-3-16,0-1-7 0,0 4-12 0,0 0-12 15,-3 1-16-15,3 4-50 16,0-1-146-16</inkml:trace>
  <inkml:trace contextRef="#ctx0" brushRef="#br0" timeOffset="185905.63">15631 6228 62 0,'0'2'-17'0,"0"-1"269"16,0-1-219-16,0 0-3 0,1 0 3 16,4-6-6-16,1-2-1 0,2 1-6 0,-2-1-2 15,2-2-6-15,2 1 1 16,-2-3-4-16,3-3 1 0,-3 1 1 15,0-4-2-15,-1 0 0 0,0-1-5 16,-3-3 0-16,-1-2-1 0,0-4-1 0,-3 0-2 16,0-3 1-16,0 3 0 0,0 2-3 15,0 3 2-15,0 8 1 0,-3 3 2 16,0 5 0-16,-1 2 3 0,-1 5-1 15,0 0 1-15,-1 0-5 0,-2 2-2 16,4 8-3-16,-3 5 4 0,4 4 0 0,2 2-2 16,1 4 0-16,0 2 2 0,0 3 0 15,0 0-1-15,0 5-1 16,0-1-2-16,-2 3 2 0,2 0 0 15,0 1-1-15,0 2 5 0,0-2-1 0,6-1-3 16,2-1 2-16,-2-3 1 0,-1-3 1 16,0-1-3-16,-4-4 1 0,-1-4 2 15,0-4-1-15,-6-3 0 0,-6-2 1 16,-1-2 0-16,2-2 0 0,-1-6-1 15,3 2 1-15,2-4 0 0,1 0 2 0,3 0-3 16,2 0 1-16,-1-4-2 0,2-4 1 16,0 0-1-16,5-5-4 0,2-1 0 15,6 2-3-15,-1-3-3 16,2-2-2-16,3 0-8 0,2-2-2 0,0 1-5 15,4 2 6-15,-2-1 9 0,0-1 0 16,0 1-4-16,-1-3-1 0,-1-1 4 16,0 0-3-16,-2-3 3 0,-2-1-25 15,-4 0 15-15,0-1 9 0,-3-3-2 16,-2 1 2-16,2-1 11 0,-5 1 6 0,3 4 12 15,-1-1 10-15,-4 1 13 0,-1 4-10 16,2 0-7-16,-2 4 0 0,0 0 1 16,0 3-2-16,0 1-5 0,0 4-1 15,-2 1-4-15,1 1 0 0,-2 3-2 16,1 1-2-16,2 1-3 0,-2 1-1 15,1 0-7-15,-2 6 0 0,-3 5 6 16,2 6-1-16,0-1-1 0,1 4-1 16,0 3 3-16,-2 2-1 0,2 2-1 15,-2 4 1-15,4 2 1 0,-4 4 0 16,0 2-2-16,2 0 0 0,-1 3 1 0,0 0-1 15,4-1-4-15,0-2 2 0,0-3 5 16,2-4-3-16,-2-5 1 0,0-5 0 16,0-6 2-16,-2-6-3 0,-2-3 4 15,4-7 1-15,-3 0 9 0,0 0 10 16,1-10-14-16,1-5-5 0,1-1 0 15,0-5-3-15,9-2 0 0,2 0 3 16,1-1-5-16,4 2 2 0,-4 1-3 16,7 4 3-16,-4 3-4 0,1 5-9 15,-1 3-15-15,-2 6-1 0,2 0-9 0,2 0-19 16,0 7-22-16,5-1-115 0</inkml:trace>
  <inkml:trace contextRef="#ctx0" brushRef="#br0" timeOffset="189425.83">16423 6228 21 0,'0'0'15'0,"0"0"-11"15,0 0 1-15,0 0 28 0,0-1 95 16,0-3-94-16,1-2 1 0,-1-1-11 15,2-2-6-15,4-1 4 0,0-3 5 16,0-2-4-16,2-1-11 0,2-3 8 16,-3-2 0-16,3 1-5 0,-3-4-3 0,1 0 3 15,0-2-6-15,-4-2-5 0,-2-2 0 16,-2 0-2-16,0-6 3 0,0 1-6 15,-5 1 1-15,-2 0 3 0,0 3 0 16,-2 6-3-16,0 7 4 0,1 4 8 16,3 9-3-16,1 0-3 0,1 3-4 0,-2 2 0 15,2 0-3-15,-2 8 1 16,-1 7-2-16,1 5 1 0,2 6 1 15,3 7-2-15,0 7 2 0,0 2 1 16,2 4 1-16,4 3-3 0,0-1 0 0,4 2 3 16,-1 0-1-16,-1-3-1 0,1-2-1 15,-1-4 3-15,-4-5-4 0,1-4 2 16,-2-5 1-16,-3-6 1 0,0-2 0 15,-1-4-1-15,-4-4 0 0,0-4 1 16,-1-2 3-16,0-5-2 0,0 0 1 0,-1 0 2 16,1-2-5-16,0-6 0 0,4-1-2 15,-1-2 2-15,3 0-1 16,0 0-1-16,0 0-5 0,5 0-2 15,4 0 1-15,-1 0-5 0,1 0-4 0,4 2 4 16,-1 0-4-16,4-1-2 0,2 0-2 16,-1 0-6-16,2-1 4 0,0 2-2 15,-4 0 11-15,-1-1 5 0,0 2 5 16,-3-2-3-16,0 1-3 0,-2 0 4 15,-1 3 5-15,-4-3 0 0,1 2 0 0,-5 3 3 16,0-3 3-16,2 3 7 0,-2-1-5 16,0 0 8-16,0 1-2 0,0 1-3 15,1 0 0-15,-1 1-1 16,0-2 2-16,0 2-4 0,0 0 3 0,0-1-2 15,0-1-2-15,0 1 0 0,0-1-2 16,0 2-1-16,0 2 1 0,0-2-4 16,0 2-2-16,0 0 3 0,0 0-2 15,0 0-1-15,0 0 0 0,0 0 0 16,0 0 1-16,0 0-4 0,-1 0 3 15,-1 1 1-15,2 4 0 0,-3 0 0 0,-2 2-2 16,5 1 4-16,-4 0-2 0,1 1-2 16,-1 0 1-16,3 0 4 0,-2 0-3 15,1-2-2-15,1-1 2 16,1-1 2-16,-2 0-2 0,1-3 0 0,1-2 0 15,0 0 0-15,0 0 5 0,0 0-4 16,0 0 3-16,3-2-2 0,3-7-3 16,0 0-1-16,2 1-1 0,0-2 2 15,-1 4-3-15,4-2 3 0,-2-1-4 16,1 4 2-16,1 1 1 0,-4 2-2 0,3 2 4 15,-1 0 0-15,3 0 0 16,5 0-2-16,2-1 2 0,1-1 1 0,3 0 0 16,-4 0-2-16,1-4 1 0,-4 1 1 15,-4 0-2-15,-4-3 2 0,-2 3-1 16,-3 0 1-16,-3-1 1 0,0 0 0 15,-3 1-2-15,-5 1 1 0,-1 1-1 16,-3 3-2-16,-4 0 1 0,1 0 2 16,-1 0-1-16,1 4-1 0,-1 3 1 15,4 3 2-15,-2 0 0 0,3 1 2 0,3 3-3 16,2-2 1-16,1 3 0 0,4-2-3 15,1-1 0-15,0 2 2 0,7-3-1 16,4-2-1-16,2-1 1 0,5-3 1 16,-2-3 0-16,2-1-2 0,3-1-3 15,-3 0-2-15,4 0 1 0,-2-3-14 16,-3-3-4-16,-1-1-2 0,-2 2 7 15,-2-2-3-15,0 1 7 0,-1 1 7 16,0 0 2-16,0-1 4 0,-2 1 1 16,-3 0 1-16,-1 3-1 0,0-1 1 0,-2-2 4 15,0 0 3-15,0 1-2 0,-1 0-1 16,-2-1 6-16,1 3-2 0,-1-1 7 15,0 0-2-15,0 3-4 0,0-1 2 16,0-1-3-16,0 2-5 0,0 0-1 16,-1-2 3-16,1 2-3 0,-2-3 0 0,-3 1 1 15,4 2 1-15,-5-1 0 16,-1 1 0-16,0 0 2 0,-6 0-1 15,1 5 1-15,-1 2 0 0,-4 5-1 16,2-1 2-16,-2 4 3 0,1 1-5 0,1-1 4 16,2 2 1-16,6-3-5 0,4-4-3 15,3 1-3-15,0-4 1 0,12-3 0 16,2-2 0-16,6-2 0 0,5 0 3 15,3-7-3-15,0-2-2 0,-2-1-6 16,-6 2 0-16,-4 0-4 0,-5 2-2 16,-7 4 0-16,-2-1 0 0,-2 3 2 0,0 0 2 15,-6 5 1-15,-7 5 6 16,-1 5 2-16,-3 2-3 0,3 2 3 15,0 3 0-15,2-1 0 0,1 3 3 16,0 1-5-16,0 2 4 0,-1 1-5 0,4-1 3 16,4-3 11-16,0-5-1 0,3-5-9 15,1-3-2-15,0-4 1 0,0 1 0 16,1-5 0-16,4 0 0 0,1-2 0 15,4-1 1-15,-1 0 0 0,5-6-2 16,1-2 0-16,-1-2 1 0,0 0 1 0,-1-1-2 16,-3-2 1-16,1 0 0 15,0-1 1-15,0 0-2 0,-3 0 1 16,1-3 0-16,-1 1 1 0,1-3-2 15,2 1-2-15,-3-1 0 0,3 0-3 0,-4 4 0 16,1 0 3-16,-2 1 4 0,1 2-1 16,-1 1 0-16,-5 2 0 0,2 2 2 15,0-2 0-15,-3 1 0 0,2-1-4 16,1 0 4-16,-1 3-1 0,-1-1-2 15,4-1 1-15,0 0 0 0,1 3-2 0,-2-2 1 16,-1 2 0-16,2 2 2 0,-2 0-1 16,-3 0-1-16,0 2 1 0,2-2 2 15,-2 1 1-15,1 0-2 16,-1 0 5-16,0 0 0 0,0 1 1 0,0-1-6 15,0-1 4-15,0 3 0 0,0 0-4 16,-1-1 0-16,-1 0 1 0,2 0 1 16,0 0-2-16,0 0-3 0,0 1 3 15,0-1 1-15,0 0-1 0,0 1-2 16,-1-1 3-16,1 1 0 0,0 0-2 0,0 0-1 15,0 0 1-15,0 0 2 16,0 0-3-16,0 0-3 0,0 0 3 0,0 0 0 16,0 0 0-16,0 0-1 0,0 0 2 15,0 0 2-15,0 0-2 0,0 0 0 16,0 0 1-16,0 0 0 0,0 0-1 15,0 0 0-15,0 0-1 0,-2 0 0 16,-1 1-5-16,1 4 7 0,2-1-1 16,-3 2 0-16,3 0 0 0,0 1 0 15,-1 0 0-15,-1 1 6 0,1-1-3 0,-1 0 2 16,2 3-3-16,0-2 3 0,0-1 0 15,0 2-4-15,2-4 3 0,1-1 1 16,3-1-3-16,0-3 3 0,2 0-2 16,1 0 3-16,2-3-4 0,0-6-1 15,4 0 1-15,-1-2-1 0,-3 2 1 16,0-3-4-16,-2 1 4 0,-1 0 0 15,-3 2-2-15,0-1 0 0,-5 5 0 16,0 1 3-16,0 1-4 0,0 2 1 16,0 1 1-16,0 0-1 0,-5 0 0 15,2 6-3-15,0 0-1 0,1 3 4 0,2 0 0 16,0 0-2-16,0-2 1 0,5 0 1 15,7-1-1-15,4-4 2 0,2 1 1 16,2-3-1-16,-1 0-1 0,3 0 0 16,1-7 0-16,2-3 2 0,0 2-2 15,-2-2-2-15,-6-1 2 0,-3 2 4 16,-5-2-4-16,-6 1 0 0,-1 0 3 15,-2-1-2-15,0 1-1 0,-6 1-1 16,-2 2 2-16,-5 3 0 0,0 3-1 16,0 1-3-16,1 0 3 0,1 3 0 0,2 4 2 15,1 3-4-15,-2 2 1 0,1 4 2 16,3 1-1-16,-2 1 0 0,2 0 2 15,3-2-1-15,3 1 1 0,0-4-1 16,3-4 1-16,5 0 1 0,4-4-1 16,1-5-2-16,2 0 2 0,7 0 1 0,4-4-1 15,1-6-2-15,5-1 2 16,-4 0-1-16,-2 1-1 0,-2 0-1 15,-7 1 1-15,-5 2 1 0,-7 2-4 16,-2 3 1-16,-3 0 4 0,0 2-2 0,-3 0 0 16,-5 0-5-16,2 2 1 0,0 5 5 15,1 1-3-15,3 2-1 0,1-2 2 16,-1-2 1-16,1 4 0 0,1-5-2 15,0 2 1-15,0-1 1 0,0-2-2 16,0 2 3-16,0-2-3 0,3 0 4 0,-3 0-15 16,4-2-1-16,-2 1-9 0,3-1 7 15,-2 0-9-15,3 0-10 16,5-2-16-16,3 0-9 0,6 0-40 15,3-2 46-15,4-5 29 0</inkml:trace>
  <inkml:trace contextRef="#ctx0" brushRef="#br0" timeOffset="189618.84">18013 6112 149 0,'-4'-7'162'0,"-6"1"-120"15,1 2 28-15,-2 1-44 0,-1 2-1 0,-1 0 8 16,3 1-5-16,-1 0-4 16,1 6-12-16,1 4-3 0,0 3 0 0,0 0 3 15,1 3 1-15,2 1-7 16,1-3-4-16,5 3-3 0,0-4 2 15,3 0-1-15,6-1-13 0,1-3-9 0,1-2-10 16,4-2-11-16,1-4-5 0,1-1-30 16,3 0-58-16,-2-6-52 0</inkml:trace>
  <inkml:trace contextRef="#ctx0" brushRef="#br0" timeOffset="189930.86">18151 6169 111 0,'2'-3'139'0,"-1"2"-57"16,-1-1 1-16,0 2-39 0,0 0 4 16,0 0-3-16,0 0-19 0,-3 0-14 15,-3 4-5-15,2 3-4 16,0 3-2-16,4 0-2 0,0-1 0 0,11 1-1 15,8-3 2-15,1-2 0 0,8 0-12 16,1-3-2-16,2-2-8 0,4 0-5 16,-4 0 1-16,-2-5-3 0,-1-2 4 15,-6-2-3-15,-2-1 8 0,-3 1 10 16,-8-2-5-16,-1 0 14 0,-3 4 8 0,-4 0 12 15,-1 5 10-15,0 2 5 0,0 0-1 16,-5 0-17-16,-4 11-12 0,-3 2 5 16,-4 6 9-16,2 4-6 0,-4 4-3 15,-4 5-3-15,-1 6 0 0,-2 5-1 16,2 3 16-16,2 5-9 0,4-1-5 15,5-1-5-15,4-1-3 0,4-5 1 16,4-3-7-16,0-8-21 0,6-4-24 16,6-6-18-16,1-11-68 0</inkml:trace>
  <inkml:trace contextRef="#ctx0" brushRef="#br0" timeOffset="191446.95">13572 3644 153 0,'0'-2'61'0,"0"-2"-20"15,0 0-3-15,0-1 4 0,0-1-12 16,0 0-10-16,1-1-9 0,5-2-3 15,1 0 2-15,2-1 1 0,-1-2 5 16,3 1-2-16,-1-2-6 0,3 0-2 0,-1 2 4 16,-3-1-3-16,-1 4 2 0,-2 3-7 15,-1 2 1-15,0 3-1 0,-4 0-3 16,6 0-1-16,-3 1 0 0,1 6 4 15,1 1-1-15,-1 2-2 0,1 1 1 16,2 2 1-16,-1 0-1 0,3 2-3 16,2 0 2-16,-3-1-3 0,5 1-11 15,2 2 0-15,-1-4-17 0,4 0-8 16,3-3-23-16,-4-4-53 0,1-6-57 15</inkml:trace>
  <inkml:trace contextRef="#ctx0" brushRef="#br0" timeOffset="192355">12908 3808 23 0,'-3'1'58'0,"0"0"-35"0,1 0 21 16,-2-1 1-16,2 0-14 0,-1 0 7 0,0 0-11 15,3 0-6-15,0 0-4 0,-2 0-11 16,2 0 0-16,0 0-3 0,0 0 0 15,0 0-2-15,0 0-1 0,0-1 1 16,-1 0-1-16,1-2 0 0,-2 1 0 16,2 0 3-16,0-2 4 0,0 0 6 0,0-2-3 15,0-1-1-15,0-1 3 0,2-3-3 16,3-1-3-16,1-1 2 0,-2-2-3 15,4-1-1-15,-2-1 2 16,1-1 1-16,-1-1-5 0,1 0-1 16,1-1 1-16,0 0-1 0,0 3 0 0,-1 2-1 15,3 2 0-15,-1 1 0 0,0 1 2 16,2 2-4-16,-3 1 4 0,0 4-2 15,-4 2 0-15,-2 2-2 0,1 0 1 16,-1 0 0-16,-2 5 0 0,3 5 1 16,-2 3 0-16,1 1 2 0,2 2-1 0,3 0-1 15,-1 0-1-15,0 1 2 0,5 0 1 16,-3-2-4-16,1-2 0 0,0 2 2 15,-3-2-6-15,-1 0-5 16,3-2-8-16,-3-1-2 0,1-2-8 0,-2 2-16 16,-1-2-15-16,-1-2-24 0,1-2-21 15</inkml:trace>
  <inkml:trace contextRef="#ctx0" brushRef="#br0" timeOffset="192599.01">12893 3729 11 0,'9'0'94'15,"3"0"14"-15,2 0-76 0,8-2 6 0,6-2-12 16,3-2-16-16,3 3 1 0,8 0 0 16,3 0-5-16,1 3-5 0,2 0 0 15,-3 1-40-15,-3 3-90 0</inkml:trace>
  <inkml:trace contextRef="#ctx0" brushRef="#br0" timeOffset="193595.07">18489 5502 97 0,'0'0'66'0,"-4"0"-37"15,2-1 10-15,-1-1-6 0,0 2-5 16,3-2 1-16,-3 0-5 0,1 0-5 0,2 2-2 16,0-1 0-16,0 1 5 0,0 0 0 15,0 0-2-15,0 0-1 0,-1 0 0 16,-5 0-1-16,-1 0-11 0,1 0-4 15,0 0 1-15,1 0 2 16,2-2 1-16,-1 1 0 0,2-4-1 0,2 2 1 16,0-7-3-16,0-3-1 0,0-1-5 15,2-1 6-15,4-2-4 0,0 0 1 16,-1-4 0-16,1-4 0 0,2-1-1 15,-1-3-2-15,1 2 2 0,1 3 0 16,-1 4 0-16,5 3-3 0,-4 7 2 0,0 1-2 16,-3 5 1-16,4 3-2 0,0 1 1 15,-2 0 0-15,2 4-2 0,-3 4-8 16,1 2-5-16,0 2 3 0,0 2-5 15,-1 0-3-15,1 1-12 0,1-3 0 16,2-2-6-16,-3 1 6 0,0-4-20 16,-4-1-28-16,-2-3-43 0</inkml:trace>
  <inkml:trace contextRef="#ctx0" brushRef="#br0" timeOffset="193760.08">18448 5319 116 0,'6'4'231'0,"5"-3"-203"0,1 4-19 15,7 0 20-15,4 1-8 0,2 1-14 16,3-2-4-16,3-2-1 0,4 0-2 16,1-2-12-16,3-1-32 0,-4 0-78 15,-2-2-125-15</inkml:trace>
  <inkml:trace contextRef="#ctx0" brushRef="#br0" timeOffset="195008.15">14026 3901 1 0,'-8'6'134'16,"-1"4"-125"-16,-4 1 17 0,1 4-1 15,-3 1-11-15,1 2-6 0,0 1-3 16,-3 1-3-16,1 4 1 0,-2 3-3 15,-3 1 0-15,1 5 2 0,-3-1 0 16,0 1-5-16,-1-1 2 0,4-2-5 16,2-1 3-16,4-1-25 0,0-5-18 15,3-7-10-15</inkml:trace>
  <inkml:trace contextRef="#ctx0" brushRef="#br0" timeOffset="195415.17">14370 3833 13 0,'2'2'12'15,"-1"0"124"-15,-1-2-125 0,0 3-13 16,0 2 27-16,-6 3 20 0,-3 5-17 0,-4 5-1 16,-2 8-8-16,-5 3 6 0,-1 6-15 15,-5 4-4-15,-2-2-3 0,-6 6 0 16,0 1-3-16,-5 3 3 0,0 7 1 15,-2 7 2-15,-4 3 35 0,1-1-16 16,6-3-20-16,8-12-2 0,8-3-4 16,10-9 2-16,-2-6-1 0,8-5-8 0,1-7-21 15,5-6-27-15,0-10-52 0,0-2-102 16</inkml:trace>
  <inkml:trace contextRef="#ctx0" brushRef="#br0" timeOffset="195747.19">14845 3860 27 0,'0'7'-19'0,"0"1"168"15,-8 6-140-15,-2 5 13 0,-3 4 1 16,-3 6 19-16,-6 1-11 0,-1 6-4 15,-5 5-3-15,-1 5 1 0,-9 6-7 0,3 3-8 16,-5 2-4-16,-4 5 2 0,-2 4-2 16,-2-1 7-16,-2-1 2 0,5-6-10 15,5-5 0-15,10-7-4 0,8-5-1 16,7-8 0-16,9-6-13 0,4-7-32 15,2-9-68-15,0-8-77 0</inkml:trace>
  <inkml:trace contextRef="#ctx0" brushRef="#br0" timeOffset="196092.21">15179 4016 40 0,'-12'17'167'15,"-7"4"-152"-15,-2 10 18 0,-7 6 1 16,-6 6-9-16,-2 6 2 0,-1 3 3 16,-4 1-11-16,0 3-2 0,2-1-3 15,-1-2-1-15,1-1-6 0,6-1 0 16,-1-4-4-16,5-1-1 0,7-7 15 15,6-9-14-15,9-6-4 0,7-6-3 16,0-3-24-16,0-3-18 0,0-3-20 16,1-2-44-16,5-5-45 0</inkml:trace>
  <inkml:trace contextRef="#ctx0" brushRef="#br0" timeOffset="196413.23">15522 4103 15 0,'-26'34'154'0,"-5"4"-138"15,-3 9-10-15,-5 4 1 0,-2 2-7 16,-2 1 9-16,-3 0 11 15,1 0 2-15,1-3-10 0,1-2-6 16,4-4-5-16,3-4-2 0,4-3 1 0,7-3 2 16,8-7-3-16,8-8-18 0,9-10-130 15</inkml:trace>
  <inkml:trace contextRef="#ctx0" brushRef="#br0" timeOffset="196699.25">15533 4381 145 0,'-25'27'154'0,"-3"11"-139"15,-9 11-6-15,-8 8-4 0,-8 6 8 16,-4 4-5-16,-2 3 0 15,3 6-7-15,8-3 14 0,9 2-12 0,11-4-3 16,7-3-42-16,4-5-107 0</inkml:trace>
  <inkml:trace contextRef="#ctx0" brushRef="#br0" timeOffset="202897.6">8070 7760 9 0,'0'0'2'0,"0"0"13"16,0 0 83-16,0 0-3 0,0-3-57 16,0 0 9-16,-4-1-8 0,1 4-8 0,2-3-6 15,-1 3 1-15,2 0-5 0,-1-2-4 16,1 2-4-16,0 0-1 0,-2 0 0 15,2 0 0-15,0 0-5 0,0 0-1 16,0 0-2-16,0 0-3 0,-1 0-3 16,-1 3 4-16,0 5 1 0,-1 2-3 15,-1 0 0-15,2 3 13 0,1-2-10 16,-1 0-2-16,1 5 0 0,-3 0 1 15,1 2 12-15,2-1-9 0,1 0-3 16,0 4 0-16,0 3-1 0,0 5 4 16,1 2-2-16,4 4 1 0,1-1-3 0,0 0 3 15,1-1-4-15,0-2 4 0,0 0-4 16,-1-1 0-16,-2 2 2 0,-1-2 1 15,1 3 0-15,-1-1-1 0,-3 6 0 16,0 1 2-16,-3-1 19 0,-5-1-13 16,5-7-8-16,3-1-3 0,0-2 2 15,3 6-2-15,1 4 1 0,-2-2 10 16,0 1 0-16,-1-5-6 0,1-5-4 15,2 7 1-15,-4 5-2 0,0 2 1 16,0 0 12-16,-1-5-8 0,-2-7-1 0,1-5-4 16,-1 2 0-16,1 2 3 0,-2 6 0 15,-1 3-2-15,2 0 6 0,0-6-6 16,3-3 1-16,0-2-2 0,2 4 1 15,-1 5 1-15,2 2 6 0,-1-2-5 16,-2-3-1-16,1-5-1 0,1-1 1 16,-2-6 11-16,0-3-18 0,1-3 6 15,-1-2 0-15,0 0-1 0,0-1 1 16,0 3 2-16,0 0-2 0,0 2-1 15,-1 4 1-15,-1 3 2 0,1-2 3 0,1-5-5 16,0-2 0-16,0-4-2 0,0-2 2 16,0-2 2-16,0 0-2 0,0-3-2 15,0-1 3-15,0-1 0 0,0 0-1 16,0 0 0-16,0 0 3 0,0 0-2 15,0 0-2-15,0 0-2 0,0-2-2 0,0-6-12 16,0-1 0-16,0-2-7 16,0 3-17-16,0 0-16 0,3 1-9 15,0 5-21-15,-2 0-68 0,-1-1-81 16</inkml:trace>
  <inkml:trace contextRef="#ctx0" brushRef="#br0" timeOffset="207296.84">8815 7121 3 0,'0'-2'85'0,"0"-1"19"16,0 2-70-16,0-3 19 0,2 2-4 0,-2-2-14 15,0 1 0-15,0 1-4 0,0-1 0 16,0 3-2-16,0 0 0 0,0 0-13 16,0 0-5-16,0 0 0 0,0 0-8 15,0 8 5-15,0 5 7 0,0 4-1 16,0 2-8-16,0 4-2 0,0 3 0 0,0 3-3 15,-6 1 4-15,1-3 11 16,0-2-12-16,4-4-1 0,1-3-3 16,0-2 0-16,0 1 1 0,0-2 0 15,0-4-2-15,0 0 1 0,0-6-10 0,1-2-6 16,7 1-15-16,0-4-11 0,0 0-6 15,2 0-4-15,0-6-42 0,-1-6-68 16</inkml:trace>
  <inkml:trace contextRef="#ctx0" brushRef="#br0" timeOffset="207566.87">9074 7049 101 0,'0'-3'126'15,"0"0"-78"-15,0 2 12 0,0 1-27 16,0 0-15-16,0 1 9 0,0 8 3 15,0 3-8-15,0 3-7 0,-3 4-4 16,-2 2-3-16,-2 2-3 0,0 2 7 16,3-1 13-16,-1-1-21 0,4-1-5 0,-1 1 3 15,0-2-2-15,2 1 0 0,0-4 1 16,0-1 1-16,0-5-3 0,5-1-2 15,-2-4-3-15,0 1-7 16,-1-2-3-16,-1-3-7 0,-1 0-2 0,0 0-16 16,0 0-19-16,-4-3-48 0,-7 0-64 15</inkml:trace>
  <inkml:trace contextRef="#ctx0" brushRef="#br0" timeOffset="207730.87">8890 7287 248 0,'4'-3'66'0,"7"2"-10"0,-2-2-8 16,4 3-17-16,-1 0 0 0,2 0 2 15,8 0-11-15,1 0-6 16,4 0-2-16,2 0-8 0,4 0-3 0,-4 0 0 16,2 1-2-16,-5 5-9 0,1-1-39 15,-2 0-21-15,-2-3-78 0</inkml:trace>
  <inkml:trace contextRef="#ctx0" brushRef="#br0" timeOffset="208181.9">9468 7175 172 0,'0'-6'191'0,"0"2"-155"16,0 4-4-16,0 0-4 0,0 2-19 16,0 8 16-16,0 6-7 0,-2 4-11 15,-1 1 1-15,2 3 11 0,-1-5-13 16,1-2-5-16,1 0 0 0,-3-6 3 15,3-2-3-15,-2-3 2 0,2-5-3 0,0-1 2 16,0 0 4-16,-3 0 3 0,1-5-3 16,1-5-2-16,-1-6-2 0,-1-1-2 15,3-3 5-15,0 1-2 16,0-1-1-16,0-2 1 0,0-2-2 0,0-2 1 15,6-2-1-15,5-3-1 0,3 0-1 16,2 2 1-16,4 3 0 0,0 6-1 16,0 9-1-16,-1 6 1 0,1 5 1 15,-2 0-2-15,1 0 1 0,-2 7 0 16,-4 4 1-16,0-2-1 0,-5 4 0 0,-2-1 2 15,-2 1 0-15,-4 0 0 0,0 0 0 16,-5-3 2-16,-3 1 0 0,-6 1-1 16,-3-1 0-16,-1-1 0 0,-3 2 2 15,1-3-3-15,2 1 0 0,-1-1 1 16,7-2 0-16,4-3-3 0,2 1 0 0,6-2-2 15,0 2-13-15,0 2-10 16,1-1-5-16,5-1-12 0,5-1-12 16,0-2-52-16,0-2-133 0</inkml:trace>
  <inkml:trace contextRef="#ctx0" brushRef="#br0" timeOffset="208450.92">10011 7053 143 0,'0'-5'177'15,"0"2"-154"-15,0 0 28 0,0 3-13 16,-2 0-1-16,-4 0-5 0,-4 4-7 16,0 7-7-16,-1 4 3 0,5 4-4 15,-4-1-5-15,1 3-5 0,3 0 0 0,1-1 0 16,0 0 1-16,2-2-6 0,2 2 0 15,-2-2-1-15,3 0 1 0,-3-5 0 16,3 1-2-16,0-2 1 0,0-4 0 16,0-1-4-16,0-4-8 0,0-1-11 15,0 1-9-15,4-1-10 0,1-2-11 0,0 0-21 16,1 0-50-16,-5-11-91 0</inkml:trace>
  <inkml:trace contextRef="#ctx0" brushRef="#br0" timeOffset="208677.93">9969 7028 72 0,'12'-10'199'0,"5"-1"-160"16,2 0 11-16,6-1-8 0,-2 1-13 15,2 1-2-15,1 2-4 0,-3 2-9 16,0 4-2-16,1 1-5 0,-7 1-6 0,-3 0-2 16,-2 5 3-16,-6 4-11 0,-4 0-11 15,-2 2-12-15,0 1-13 0,-6 1-44 16,-8-4-107-16</inkml:trace>
  <inkml:trace contextRef="#ctx0" brushRef="#br0" timeOffset="208805.94">10031 7076 84 0,'0'0'217'0,"0"0"-176"0,6 0-32 15,5 0 24-15,1 0-12 0,4 0-12 0,2 0-4 16,6 0-3-16,2 2-2 0,2 7-23 16,-2-2-93-16,-3 2-163 0</inkml:trace>
  <inkml:trace contextRef="#ctx0" brushRef="#br0" timeOffset="209613.98">8631 8091 16 0,'0'-8'51'0,"0"-2"86"15,0 1-88-15,0-1 7 0,0 3-2 16,0 0-12-16,0 1-7 0,0 4-7 15,-2 1-4-15,1 1 4 0,1 0-13 16,-2 0-9-16,-1 5-4 0,3 9 3 16,-2 5 6-16,1 3 1 0,1 1-4 15,-2 0-4-15,1 0 0 0,-1 0 1 16,2 1-1-16,-3-1-3 0,2 0 0 15,-1-2-1-15,-1-2 3 0,3-2-3 16,0-1-1-16,0-4 1 0,5 0-1 16,1-3-6-16,-2-4-10 0,3 0-6 0,-1-3-10 15,2-2-7-15,1 0-19 0,0 0-44 16,1-9-96-16</inkml:trace>
  <inkml:trace contextRef="#ctx0" brushRef="#br0" timeOffset="209883">8840 8018 278 0,'0'-5'26'0,"0"3"19"0,2 2-6 0,-2-3-12 16,0 3 16-16,0 0-12 0,0 0-19 15,1 3-8-15,1 7 0 0,-1 3 1 16,-1 5 1-16,2 3-6 0,-1-1 3 15,-1-1-3-15,2 1 3 0,-1-1-1 16,-1 3-2-16,4-2 0 0,-3-1 6 0,2 2-1 16,2-3-5-16,-1 0 1 0,-4 0 0 15,2-2-1-15,-2-2-2 16,0-3-20-16,0-1 2 0,0-3 2 15,-2 0-11-15,-4-4-7 0,-1 1-15 0,-4-2-22 16,3-2-27-16,-4 0-41 0</inkml:trace>
  <inkml:trace contextRef="#ctx0" brushRef="#br0" timeOffset="210050.01">8733 8273 104 0,'0'-4'51'0,"0"-1"9"0,6 2 18 16,4-2-21-16,-1 0-4 0,3 0-9 16,2 2-10-16,2-2-9 0,1 3-3 15,1-1-8-15,1 0-1 16,3-1-3-16,-4 3-3 0,2 0-3 0,-1 1-3 15,-2 0-1-15,-1 0-1 0,-4 2-12 16,4 2-19-16,-4 1-20 0,3-4-30 16,-1-1-91-16</inkml:trace>
  <inkml:trace contextRef="#ctx0" brushRef="#br0" timeOffset="210674.04">9114 8202 215 0,'0'0'38'16,"0"0"22"-16,0 0-27 0,0 0-13 15,-3 2 16-15,0 4-9 16,3 2-19-16,0 0-5 0,0 2-1 0,0 0-2 15,3-1 1-15,0 0-2 0,8-2 0 16,-1-3 1-16,4 1-11 0,4-3-6 16,2-2 11-16,4 0 6 0,3-2-11 15,0-6-11-15,-2-2 6 0,1 1-1 16,-6-4 6-16,-1 2 1 0,-5 0 10 0,-8 1 3 15,-3 0 1-15,-3 2 3 0,0 0 5 16,-6 1 2-16,-2 3-2 0,-4 2 1 16,-1 2-1-16,-2 0-3 0,-1 6-4 15,1 2-2-15,2 1 1 0,2 3 0 16,-1-1-1-16,4 3-2 0,2 1 2 15,3-3-2-15,3 3 0 0,0-6-2 16,5 2 3-16,4-3-1 0,3-2 0 16,4-6 1-16,-2 0 2 0,6 0 3 15,-1-6-2-15,-1-3 0 0,-1-1 0 0,-3-1 1 16,-4 0-2-16,-3-1 6 0,-1 1 4 15,-2 1 2-15,-4 1-6 0,0 1 1 16,0 3 1-16,0 0 1 0,0 1-3 16,-4 4-5-16,3 0 0 0,-1 0-2 15,2 0-12-15,0 3 7 0,2 7 2 16,4 1 2-16,2 6-3 0,0-1 0 15,-1 4 1-15,1 2-1 0,-2 3-3 16,1 1-3-16,-1 0 0 0,-2 0-3 16,-1 1 2-16,-1-1 8 0,1-4 0 0,-3 0-1 15,0-4 1-15,0-5 1 0,0-2-1 16,-1-3 4-16,-3-3-2 0,0 0-2 15,1-1 6-15,-3-3 5 0,-2-1-2 16,0 0-2-16,-1 0 4 0,-2 0-2 16,0 0-3-16,0-3-5 0,0-1 3 15,2 2-3-15,3-1 0 0,0 2-1 16,3-1 0-16,-1 1 0 0,3 0-2 15,1 0-5-15,0 1-9 0,0-1-11 16,0-2-13-16,6-2 8 0,5-1-8 0,3-6-24 16,1-4-69-16</inkml:trace>
  <inkml:trace contextRef="#ctx0" brushRef="#br0" timeOffset="211014.06">9688 7924 78 0,'0'-9'219'15,"2"0"-195"-15,1 3 15 0,-2 3-6 16,1 2-1-16,-2 1 9 0,0 4-15 0,0 12-12 16,0 7 8-16,0 7-5 0,0 5 2 15,-6 1-4-15,-1 0 6 0,4-2-3 16,0-4-8-16,2-3 1 0,1-3-4 15,0-5-5-15,6-4-2 0,0-4-1 16,6-5 4-16,4-4 0 0,3-2-2 0,5 0 3 16,-2-8-2-16,4-2-5 15,1 0-2-15,-4 0 3 0,-1 1-1 16,-7 4-10-16,-7 1 12 0,-6 2 3 15,1 2-3-15,-2 0 1 0,-1 0-6 0,3 3 5 16,-1 6 1-16,1 2 0 0,2 2-4 16,-1 0-22-16,4 0-6 0,6 1-7 15,6-1-1-15,6-1 37 0,2 0-133 16,-6-6-41-16</inkml:trace>
  <inkml:trace contextRef="#ctx0" brushRef="#br0" timeOffset="211375.08">9186 8009 357 0,'-3'-3'45'0,"3"1"-33"0,1 2-20 16,7 3 7-16,3 8-27 0,-2 0-56 16,2 2-209-16</inkml:trace>
  <inkml:trace contextRef="#ctx0" brushRef="#br0" timeOffset="212215.13">8724 8789 36 0,'1'1'9'0,"1"0"84"0,-2-1 47 16,0 0-78-16,0 0-14 0,0 0-9 15,0-4-13-15,0 2 1 0,0 0-1 16,0 1-6-16,0 1-4 0,0 0-14 0,0 0-1 16,-2 3-2-16,2 7 12 15,0 2 2-15,-1 5-11 0,1 3 5 16,0 1-1-16,0 2-3 0,0 3 1 15,0 3 4-15,0 1-4 0,0 2 0 0,0-2 0 16,0-1-2-16,0-3 1 0,0-3-4 16,0-5 3-16,0-3 0 0,0-4 1 15,-3-4-1-15,3-3-3 0,-2-4 6 16,1 0 2-16,-3 0 8 0,1-4-10 15,0-10-2-15,0-3-2 0,3-6-3 0,-3-2 3 16,3-3 0-16,0-2-1 0,0-3-1 16,0-1-1-16,5-3 3 15,-1-3-1-15,6-1-3 0,5 0 1 16,-1 1-2-16,5 5-9 0,1 6 4 0,0 5 1 15,2 5 4-15,1 3 0 0,0 6 3 16,1 4-2-16,-4 3 3 0,-2 3-1 16,1 0 0-16,-7 6-2 0,-4 5 3 15,0-1-2-15,-2 6 2 0,-4-1 0 16,-2 0 0-16,0 1-2 0,-4-1 3 15,-8-1 0-15,0 3 2 0,-4-3-1 0,-1 0-2 16,3 1 0-16,-3-4 2 0,3-2 0 16,3 0-1-16,3-4-2 15,2-1 2-15,6 2-3 0,0-2-1 16,0 0-10-16,0 0-19 0,8 1-7 0,3-1-3 15,4-2-12-15,2 0-52 0,-4-2-134 16</inkml:trace>
  <inkml:trace contextRef="#ctx0" brushRef="#br0" timeOffset="212621.16">9204 8829 30 0,'-4'-7'94'0,"-2"1"-75"16,2-1 67-16,1 1-47 0,-3-1-15 15,1 0 23-15,-1 0-6 0,-1 3-7 16,2-1-1-16,-3 0-12 0,0 4 3 16,2 0-4-16,-3 1 1 0,1 0-8 15,0 1 0-15,-1 5-2 0,1 5 3 0,1 3-8 16,-3 3 1-16,2 2-1 0,-1 2 3 15,3-3 1-15,3-3-3 0,3 0 0 16,0-4-3-16,5-1-3 0,7-2 1 16,0-5 3-16,4-3-4 0,7 0 2 15,0-8 0-15,2-5 0 0,3 1-1 16,-6-4-2-16,-1 3 0 0,-3 2-4 15,-9-2 2-15,-3 4 0 0,-1 3 1 16,-5 1-2-16,0 2 2 0,0 3 1 16,-2 0 2-16,-4 0-2 0,0 0-3 0,0 0-2 15,1 6 3-15,2 2 0 0,1 0 0 16,1 2 1-16,1-1-6 0,0 0-8 15,3 0-7-15,5 0-5 0,-1-2-6 16,6-2-7-16,-1-1-16 0,7-4-37 16,-1 0-56-16</inkml:trace>
  <inkml:trace contextRef="#ctx0" brushRef="#br0" timeOffset="212911.17">9493 8779 260 0,'-6'-7'49'16,"-2"2"-15"-16,-2 3 28 0,1-1-41 0,-3 1 9 15,1 1 9-15,-1 1-14 0,2 0-2 16,4 4-13-16,3 5-6 0,3 1-6 15,0 2 2-15,0 0 0 0,5-1 0 16,2 3-2-16,4-1 4 0,0 2-1 16,-2-1-1-16,-1 1 0 0,0-3 1 15,-4 0-1-15,0 0-1 0,-3-3 2 16,-1 1 0-16,0-2 2 0,-5-1 0 15,-4 1 0-15,-3-1 2 0,-1-1-5 16,-2-1 3-16,-1-1-1 0,2-1-2 0,2-1 2 16,3 1-2-16,3-1 0 0,2-2 0 15,4 0 0-15,0 0-9 0,0 0-22 16,5 0-16-16,6 0 18 0,6-6-33 15,3-2-54-15,0-3-152 0</inkml:trace>
  <inkml:trace contextRef="#ctx0" brushRef="#br0" timeOffset="213199.19">9804 8744 398 0,'-1'-10'23'16,"-7"5"19"-16,-3 0-13 0,-4 4-18 16,-2 1 6-16,-2 0 6 0,5 0 2 15,3 6-8-15,5 4-8 0,4 2-11 16,2 2 0-16,0-1 2 0,0 2 0 15,7 1 0-15,4 1 0 0,1-1 2 0,2 1-2 16,0-2 0-16,-3-1 0 0,0 2 0 16,-1-2 2-16,-2-2-2 15,-2-1 1-15,-6-4 0 0,0-2 0 16,-6 0 4-16,-5 0 1 0,-4 0-4 0,-2 0 1 15,-5-1-2-15,2-1 0 0,-3-1 0 16,2 3 1-16,1-3-3 0,3 2 0 16,0 1 1-16,3-1-18 0,3 4-8 15,7-2-14-15,2 3-26 0,2 0-39 16,0-4-123-16</inkml:trace>
  <inkml:trace contextRef="#ctx0" brushRef="#br0" timeOffset="213732.22">8876 9255 52 0,'0'-4'126'0,"0"0"-9"0,0 4-51 15,0 0-18-15,0 0-15 0,0 0-2 16,0 0-11-16,0 9-18 0,-2 4 16 0,2 6-5 15,0 3-6-15,0 0-6 0,0 4 2 16,-1 0 0-16,1-2-3 0,0-1 1 16,0-4-1-16,0-3 10 0,6-3-17 15,2-1-2-15,-4-4-8 0,2-3-9 16,2-2-4-16,-2-3-26 0,2 0-41 15,-3 0-86-15</inkml:trace>
  <inkml:trace contextRef="#ctx0" brushRef="#br0" timeOffset="213946.23">8936 9271 229 0,'6'-13'72'0,"8"0"-26"0,3-3 9 16,7 1-23-16,-1-1-4 15,2 2-5-15,-4 2-8 0,-2 2-9 16,-2 3-6-16,-3 4 2 0,-2 3-1 16,-2 0-3-16,-4 0-5 0,-3 0-12 0,-3 8-15 15,0 2-19-15,-5 0-58 0,-5-1-164 16</inkml:trace>
  <inkml:trace contextRef="#ctx0" brushRef="#br0" timeOffset="214110.24">8975 9343 327 0,'3'0'12'16,"6"0"0"-16,2 0 31 0,2 0-23 16,1 0 0-16,3 0-2 0,-2 0-11 0,4 0-4 15,-1 0-3-15,2 0-3 0,-1 0-22 16,-2 0-36-16,-1 0-72 0</inkml:trace>
  <inkml:trace contextRef="#ctx0" brushRef="#br0" timeOffset="214275.25">9308 9308 335 0,'0'0'25'0,"0"0"11"0,-1 2-19 16,-2 5 17-16,-1 2-1 0,-2 3-6 0,2 0-13 16,-1 2-3-16,0 1-11 0,1 0 0 15,4-1 0-15,0-2 1 0,6 1-16 16,5-3-10-16,4-2-25 0,4 0-20 15,1-6-115-15</inkml:trace>
  <inkml:trace contextRef="#ctx0" brushRef="#br0" timeOffset="-214346.43">9514 9413 165 0,'10'-25'106'0,"2"-5"-65"0,2-2 13 15,-2-1-24-15,-2-3-4 0,1-1 1 16,-4 2-8-16,0 0-6 0,-4 7-2 15,0 8-7-15,-2 7 0 0,-1 8-1 0,0 3 3 16,0 2 3-16,0 0-8 0,0 5-6 16,-1 8 9-16,-5 5-3 15,-1 6 1-15,3 2-1 0,2 1 3 0,-1 2-2 16,3 0-2-16,-1 0 0 0,1 1 2 15,0-3 1-15,0-2-4 0,3-3 1 16,4-6 0-16,4-5 1 0,2-5-2 16,2-6 2-16,1 0-1 0,2-4 4 15,-1-9-2-15,0-2-2 0,2-1 2 16,-2-4 1-16,0-1-4 0,-1-1-1 0,-4-3 2 15,-1 2 1-15,-2 0-2 0,-3-1 0 16,-1-1 1-16,-2 0 2 0,2-2-3 16,-5 2 1-16,3 0 1 0,-2 3 0 15,-1 3-2-15,0 8 1 0,0 6 2 16,0 3 0-16,0 2 2 0,0 2-10 15,0 10 3-15,0 4 6 0,0 8-1 16,0 1-2-16,0 4-2 0,0 1 3 16,0 1-2-16,0 2 3 0,-1-1-4 15,-4 3 3-15,1 2-2 0,2-2 3 16,-3-2-4-16,5-8 3 0,0-9-2 0,-3-7 3 15,2-4 8-15,1-4-14 0,0 1 3 16,0-2 1-16,0 0 4 0,0 0 2 16,0-8-8-16,4 0 1 0,1 0 1 15,-2 3-12-15,3 1 17 0,1 3-5 16,2-2 1-16,2 1-1 0,1 0 0 15,2-4-1-15,3 2 2 0,0-2 0 16,3-1-1-16,2 1-2 0,0-6 3 16,1 3 0-16,3-3-2 0,4-2 1 15,2-1 6-15,2-2-5 0,-7-1-1 0,-2-1 0 16,-10 1 3-16,-6 0-1 0,-7 1-1 15,-2 5 1-15,0 1 1 0,-8 5-1 16,-4 3 1-16,-5 3-4 0,-3 0 2 16,-1 3-1-16,1 9 0 0,5 0 2 15,2 6 4-15,7 0-5 0,2 0-1 0,2 1-1 16,2-3 1-16,0 0 1 15,9-1-3-15,7-4 2 0,-1-1 0 16,4 0 0-16,1 0-1 0,0-1-3 16,7 0 5-16,0 0 0 0,-2-1-3 0,-1 0-10 15,-12-2 5-15,-4-1 4 0,-5 0-1 16,-2-5-8-16,-1 0 8 0,0 0 8 15,0 0-1-15,-1-2-8 0,-4-5 0 16,0-2 6-16,2 0-2 0,0 2 8 16,3-1 1-16,0 1 0 0,0 1-1 0,0 1-4 15,8 0-1-15,3 1-1 0,3 0-3 16,1 2 1-16,2 2 1 15,4 0-12-15,-1 0-20 0,1 3-33 16,6 2-70-16,4-4-149 0</inkml:trace>
  <inkml:trace contextRef="#ctx0" brushRef="#br0" timeOffset="-210877.23">13789 7667 2 0,'0'1'2'0,"0"-1"4"15,0 1 3-15,0 0 13 0,0-1-4 16,0 0 0-16,0 0 61 0,0 0-46 16,0 0-1-16,0 0 11 0,0 0-6 15,0 0 7-15,0 0-8 0,0 0-9 16,0 0-11-16,0 0-7 0,0-2-1 0,0 0-3 15,0 1 4-15,0-2-5 0,0 3-1 16,0-2 2-16,0 2 0 16,0 0 2-16,0 0-4 0,-2 0-1 0,1 0 1 15,1 0-4-15,0 0-4 0,0 3 5 16,0 5 1-16,0 1 0 0,0 0-2 15,0 4 2-15,0-1 2 0,0 2-2 16,0 2 0-16,0 1-1 0,0 3 2 16,0 1 16-16,0 2-9 0,0-2-7 15,0 2-1-15,0 0 0 0,0 0 0 0,-2 0 0 16,1-1 2-16,-3 0-3 0,3 0 0 15,1 1 2-15,0-1-2 0,0-2 1 16,0 0-2-16,0-4 1 16,1 1 2-16,4-2-1 0,0-4-2 15,-2 1 1-15,0-1 2 0,-3-1-2 0,3 1-1 16,-3-2 2-16,0 2-1 0,0 0 0 15,0 1 0-15,0-1 1 0,0 4 1 16,0 3-2-16,0 1 6 0,0-2 15 16,0-1-18-16,0-4-3 0,0 0 0 15,0 6 0-15,0 5 2 0,0 2 0 0,0 0 3 16,0-3-4-16,0-6 0 0,0 1-1 15,0 1 0-15,0 2 1 0,-3 4 0 16,0-3 5-16,1-1-5 16,2-5 0-16,-1-4 1 0,1 1-2 0,0 0-1 15,0-4 2-15,0 6 0 0,0 2-1 16,0 0-1-16,0 0 14 0,-2-2-11 15,1-3-1-15,1-3-2 0,0 3 2 16,-2-1 1-16,1 0-2 0,1 5-1 16,-4 5 2-16,3 3 2 0,-1-1-1 0,-1-5-2 15,3-4 0-15,0 0 1 0,0 0-1 16,0 5-1-16,-1 3 2 0,1-2 2 15,-2 2-2-15,2-5-1 0,0-5-1 16,0-2 2-16,0 3-1 0,2 3-1 16,-2 3 2-16,0 4 1 0,0-2-1 15,0-3-3-15,0-3 2 0,1 0 1 16,-1 3-1-16,6 1 0 0,-1-1 1 15,-2-3 0-15,2-1-2 0,-2-3 0 16,0 5 2-16,-3 2 1 0,0 1-2 0,0 0 1 16,0-2-1-16,0-6 1 0,0-2-1 15,0 1-1-15,0-4 1 0,0 3-1 16,0 0 3-16,0-1-2 0,0 0 0 15,0 4-2-15,0 0 4 0,0 0-3 16,0 1 9-16,3-6 6 0,-1 1-20 16,-1-2 3-16,1 1 2 0,-2 1 3 15,0-2-2-15,0 3-1 0,0-2 3 16,0 0 0-16,0 1-3 0,0 1 0 15,0 6 3-15,0 2 0 0,0-2 7 0,-2-2-10 16,2-4 2-16,0-3 0 0,0 2-1 16,0-1 0-16,0-1 2 0,0 1-1 15,0-2-1-15,0 0-1 0,-1-1 2 16,1 1-1-16,0-2 0 0,0 1-1 15,0 1 2-15,0-1-1 0,0 0 0 16,0 0-1-16,0-1 2 0,0 1-1 16,0 1 0-16,0-2 0 0,0 0 0 15,0 2 1-15,0-3-2 0,0 4 1 16,0-3 1-16,-2 2 2 0,-1 0-3 15,3 0-1-15,-5-1 4 0,2-1-2 0,3-1-2 16,-3 1-1-16,3-2 0 0,0 1-5 16,0-1-22-16,2 0-9 0,7 0-8 15,0-1-25-15,1-12-121 0</inkml:trace>
  <inkml:trace contextRef="#ctx0" brushRef="#br0" timeOffset="-208848.11">13922 9651 33 0,'-1'2'-12'0,"-1"-2"21"0,-1 0 153 16,1 0-127-16,-1 0 6 0,0 0 14 0,2 0-23 16,-1 0-5-16,-1-1 2 0,3 0-7 15,0 1-3-15,0 0-3 0,0 0-5 16,0 0-1-16,0-1-3 0,0 1-1 15,0 0-3-15,0-2-1 0,3 1 2 16,6-1 4-16,4-1-1 0,1 0-2 16,0 1-2-16,1-1-1 0,1-1 1 15,4 3 0-15,-3-2-2 0,5 0-1 16,1 2 1-16,-2-1 1 0,4 1-3 15,0-2 0-15,-2 3 1 0,2-2 2 0,2 0-1 16,-3 2-2-16,3-1 0 0,-3 1 3 16,1 0-1-16,-1-2-3 0,-1 1 2 15,2-1 2-15,-1-2-2 0,1 2 0 16,0-1-1-16,1 1 3 0,-2 0-2 15,-3-2-1-15,-2 2 1 0,-2 1 1 0,0-1 0 16,0 0-2-16,5 0 1 16,3-1 2-16,3-1-1 0,-1 1-2 15,-2 1 0-15,-5 2 2 0,-1 0-1 16,-5 0-1-16,0 0 1 0,0 0 1 0,-2 0-1 15,1 0-1-15,-1 0 1 0,4 0 1 16,4 0-1-16,5 1 0 0,2-1 0 16,-2 0 0-16,2 0 0 0,-7 0 0 15,1 0 0-15,3 0 0 0,-3 0 2 16,3 0-3-16,0 0 0 0,-3 0 2 0,-3 0 0 15,1-1-3-15,-5 1 2 0,-5 0 0 16,0 0 0-16,-4 0 0 16,0 0 0-16,1 0 0 0,-3 0 0 15,2 0-1-15,2 0 1 0,3 0 1 16,1 0 0-16,6 0-2 0,6 0 1 0,8-3 1 15,8-1 2-15,-1 0-5 0,1-1 1 16,-6 3 2-16,-7 0-1 0,-3 2-1 16,-1 0 0-16,-5 0 2 0,-1 0 0 15,-1 0-2-15,-4 0 0 0,0 0 2 16,-3 2-1-16,-4 1-1 0,1-2 0 0,4 0 2 15,-1-1 0-15,4 2-2 0,7 0 1 16,1-1 1-16,10-1 3 16,4 0-7-16,-2 0 2 0,-4 0 4 15,-3 0-2-15,-10 0-4 0,1 0 3 0,-5 0 2 16,1 1-2-16,1 0 0 0,-1-1 0 15,2 2 1-15,1-1-1 0,-1 0 0 16,2 1-1-16,1 0 2 0,0-2-1 16,5 0 0-16,-1 0 0 0,6 0 0 15,-2 0 1-15,-2 0-2 0,2 0-2 0,-5 3 5 16,-5-1-1-16,4 0-4 0,-2-1 3 15,-2 1 3-15,4-2-3 0,0 1-1 16,-2 0 1-16,1-1 2 16,2 0-2-16,-1 0-1 0,1 0 1 0,2 0 1 15,-3 0 0-15,-1 0-1 0,-1 0-2 16,0 0 4-16,0 0-1 0,0 0-3 15,2 1 2-15,0 0 1 0,1-1 0 16,1 0-3-16,1 0 2 0,0 0 2 16,1 0-2-16,0 0-2 0,1 0 2 0,-4 0 0 15,-3-2-6-15,-2 1-1 0,1 0 3 16,-4-1 1-16,2 2 0 0,-1-2 0 15,-1 1 1-15,-1 1 3 0,-3 0-3 16,-2 0-1-16,0 0 1 0,-3 0 4 16,0-2-1-16,3 2-2 0,-1 0 1 15,1-1 1-15,4 1-1 0,-4-2-1 16,3 0 1-16,2 0 1 0,-2 0-1 15,4 0-1-15,4 0 1 0,9-1 1 16,5-2-1-16,3 1-1 0,-4 0-14 0,-7 2 12 16,-1-1 1-16,-4-1 0 0,-1 3 3 15,3 0-1-15,0-1 1 0,-1 1 2 16,0 0 0-16,-1 0-3 0,-4 1 2 15,-3 0-4-15,-2-2 2 0,-4 2 2 16,0 0-2-16,2-1 0 0,3-1 0 16,-4 1 1-16,3-2 0 0,-4 3-2 15,0-1 0-15,1 0 3 0,0 0-1 16,-1 0-1-16,2-1 2 0,0 0 6 15,0 1-6-15,6-1-2 0,5-1 0 16,9-2 6-16,4 2-3 0,-3-2-4 0,-1 3 0 16,0-1 2-16,-1 1 1 0,2 0-2 15,5 1-1-15,2 0 3 0,6-1-2 16,0 1 2-16,1 0-1 0,0 1 0 15,-1 0-1-15,-1 0-1 0,0 2 3 16,4 1 5-16,-3 1-2 0,6 0-4 16,-2-2 0-16,-2 2-1 0,2-1 0 15,-6-1 0-15,0-2 1 0,-5 2-2 16,-3-1 2-16,1-1-1 0,3 1-1 15,-1-1 4-15,-3 0-3 0,-2 0 0 0,-9 0 0 16,-6 0 0-16,-6 0 0 0,-5 0-2 16,-3 0-12-16,0 0 11 0,0 0-21 15,-9 2-53-15,-1-2-181 0</inkml:trace>
  <inkml:trace contextRef="#ctx0" brushRef="#br0" timeOffset="-207769.05">18483 9381 3 0,'0'0'7'16,"-3"0"-2"-16,0 0 148 0,-2 0-129 16,2 0 15-16,-1 0 8 0,2 0-22 15,-3-2 2-15,4 2 1 0,-2-2-4 16,1 1 4-16,2 1-4 0,0 0-3 15,0-1-10-15,0 1 2 0,0-1-6 0,8-2-3 16,4 3 1-16,5-3 2 0,0 3-3 16,0 0-4-16,1 0 3 0,-1 0 1 15,-2 0 1-15,-3 0 3 0,4 4-2 16,-5 1 1-16,1 3-1 0,-1-1-6 15,-2 2 3-15,-2 0 0 0,-1-1-1 0,0 3 2 16,0-1 11-16,-4 4-16 16,-2 1 1-16,0 2 0 0,0-1 1 15,-8 2 0-15,0 0 1 0,-6 2-1 16,-3-1 0-16,2 2 2 0,-2 2-2 0,-2 1-2 15,0 0 2-15,-2-1 0 0,1 3-6 16,1-3-5-16,2 1-13 0,5-2-11 16,4-1-29-16,0-9-60 0,-1-3-164 15</inkml:trace>
  <inkml:trace contextRef="#ctx0" brushRef="#br0" timeOffset="-206422.98">13606 7720 0 0,'0'2'2'15,"0"0"-2"-15,0-2 60 0,0 0-7 16,-2 0-39-16,2 0 26 0,-1 0-11 16,-1 0-1-16,-1 0 2 0,3 0-5 15,-3 0-3-15,1 0 5 0,2 0-3 16,0 0-4-16,-1 0-2 0,1 0 0 0,0 0-5 15,0 0-3-15,0 0-3 16,0 0-3-16,0 0 2 0,0 0 0 16,0 0 1-16,0 0-1 0,0 0 3 15,0 0-6-15,0 0-4 0,0 0 3 0,0-4 0 16,8-2-6-16,4-1 2 0,5-4 2 15,3-1 1-15,0-1-1 0,7 1-1 16,-1-2 2-16,4 2 1 0,-3 0 2 16,-2 2-2-16,-3 2 3 0,-7 4-4 15,-5 1 2-15,-3 2 0 0,-3-1-2 16,-3 0 2-16,-1 2-2 0,0 0 0 0,0 0-1 15,2 0 2-15,-1 6-1 16,-1 0 0-16,0 4 2 0,0 1-1 16,3 5-2-16,4 6-1 0,3-1-10 15,6 2-1-15,3 1-23 0,4-4-44 0,2-4-65 16</inkml:trace>
  <inkml:trace contextRef="#ctx0" brushRef="#br0" timeOffset="-196666.42">15682 9541 13 0,'0'0'4'0,"0"0"0"15,0 0-3-15,0 0 4 0,0 0 36 0,0 0 40 16,-2 0-21-16,-1 0-33 0,3 0 1 15,-2 0 3-15,1 0-7 0,1 0-8 16,-2 0-4-16,2 0-1 0,-1 0-6 16,1 0-2-16,-2 0 0 0,2 0 1 15,0 0-2-15,0 0 0 0,0 0 1 16,0 0 1-16,0 0-1 0,0 0 2 0,0-1 0 15,0 0 3-15,0-2 2 0,0 0-11 16,0 0 2-16,0-1 0 0,0 1 4 16,0-1-5-16,2 1 1 15,-2-2 1-15,3-1 0 0,-2 1-1 0,3-2 1 16,-1 0-2-16,0 0 3 0,-2-1-1 15,2 0 1-15,-1 0 2 0,0 2 3 16,-1-1-2-16,1 2-7 0,-2-1 9 16,3 1-3-16,0 0-7 0,0 1 3 15,0-3 1-15,2 2-2 0,-2 0-1 0,3-1 1 16,-3 2 2-16,0-2-1 0,-1 0-2 15,1 2 1-15,-2-2 1 0,3 1 0 16,-1 0-2-16,0 0 2 0,-2-2-1 16,1 1 1-16,2 1-1 0,-2-1-1 15,1 1 2-15,0-1-1 0,-1 1-1 16,1 0 1-16,-2 0 0 0,1-1 0 15,1 3-1-15,-1 0 1 0,-1 0 1 16,-1-2-1-16,2 1 0 0,-1-2 0 16,-1 0 1-16,3-1-1 0,-3 0 0 0,3 1 0 15,1-2 0-15,-1 1 0 0,0 0-1 16,3 0 1-16,-4 0 1 0,2 0-1 15,-2 1-1-15,-1 1 1 0,1-2 0 16,1 2 0-16,-2-1-1 0,1-1 1 16,1 3 0-16,-1-3 1 0,-1 0-2 15,2 1 1-15,-3-2 1 0,0 1-1 16,3 0 0-16,-1-2 0 0,0 0 1 15,-1 3-1-15,2-3-1 0,-1 2 1 16,-1 0 1-16,1-1-1 0,1 2-1 0,-2 0 1 16,1 1 0-16,0 1 1 0,1 0-1 15,-3 1-1-15,0 0 2 0,0 1 0 16,0-2-2-16,0 0 1 0,0 0 1 15,0 0-1-15,0-1-1 0,3-1 1 16,0 0 0-16,-2-2 0 0,3 2-1 0,-3 0 0 16,-1 0 3-16,2 0-2 15,1 1 0-15,-3-2 0 0,1 1 0 16,1 0 0-16,-1-2 0 0,-1 1-1 15,2 1 2-15,-2 1 0 0,1 0-2 0,1 2 1 16,0-1 0-16,-1-1 0 0,1-1 0 16,-1 1 0-16,1-2 0 0,1 1 0 15,0 1-1-15,-1 2 1 0,1 1 1 16,-2-2-1-16,2 2-1 0,0 0 0 15,-1-2 3-15,-1 1-2 0,1 0-1 16,0-1 1-16,-1 2 1 0,2-2-1 0,-3-1-1 16,3 1 1-16,0-4 1 15,1 0-1-15,0 0-1 0,-4 2 0 16,3 1 3-16,-1 0-2 0,-1 0 0 15,1-2 0-15,-1-1 0 0,3 2 0 0,-3-1-1 16,1 0 1-16,1 2 1 0,-2-4-1 16,4 1-1-16,-3 3 1 0,-1-2 1 15,2 3-1-15,-1 0 0 0,-2-1 0 16,1-1 0-16,1 3 0 0,1-4-1 15,-3 5 1-15,3-2 1 0,0-1-1 0,0 0-2 16,-1 0 2-16,1 1 1 0,-3 1 0 16,1-1-2-16,1 2 1 15,-2-1 1-15,0 0-1 0,2 2-1 16,-2-2 2-16,0 1 0 0,1 0-1 0,-1-2-1 15,0 1 1-15,3-1 0 0,-1-1 0 16,-1 1-1-16,2 1 2 0,1-3-1 16,-3-1 0-16,4 1-1 0,-2-3 0 15,0 1 3-15,0 4-2 0,-1-4 0 16,1 2 0-16,1-2 0 0,-1-2 0 0,1 0-2 15,0 2 3-15,-1 1 0 0,2 0-2 16,-2 1 1-16,2 0-1 0,-4-1 3 16,4-1-2-16,0 0-1 15,-2 0 0-15,0 4 2 0,-2-1 0 0,-1 1-1 16,0-1 0-16,3 1 0 0,-1-2 0 15,-1 2 0-15,1-3-1 0,3 0 2 16,-1-2-2-16,1 1-3 0,-2 2 3 16,-1 2 2-16,-1-2 0 0,1 1-1 15,-1 1 0-15,1-1 0 0,-2 1 0 0,1 1-1 16,-1 1 1-16,0-1 1 0,0 0-1 15,0 1 0-15,0 1 0 0,0-3 1 16,3 2-1-16,-1-2-2 0,1-2 1 16,2 0 2-16,-2 0-3 0,0 1-2 15,-1 1 4-15,-2 0 2 0,3 0-2 16,-2 0-2-16,2-1 2 0,0 2 1 15,0-1 0-15,1-2-3 0,-3 1 2 16,4 0 0-16,-4 0 0 0,4 0-6 16,-3 0 6-16,-1 2 2 0,1-1-2 0,1 0-1 15,-2 1 0-15,2-2 3 0,-1 1-3 16,3 2 0-16,-4-2 2 0,2 1 0 15,0-1-1-15,-3 1-1 0,5-3 2 16,0 0 0-16,-2 0-2 0,1 1-1 16,0 1 3-16,-4 1 1 0,1 0-2 15,1 0-2-15,-1 1 2 0,1 0 1 16,-1-1-1-16,1 1-2 0,1-1 2 15,-2 1 0-15,4-1 0 0,-2 2-3 16,0-1 3-16,-1-1 2 0,1 0-2 16,-1 1-2-16,-1 0 4 0,1-2 0 0,2 2-3 15,-4-1 1-15,2 0 0 0,1 1 2 16,-3 1-3-16,1-2 0 0,1 1 2 15,1-1 0-15,-1 1-2 0,1-2 0 16,0 3 1-16,2-2 1 0,2-2-2 16,-2 2-2-16,0-1 3 0,-1 1 2 15,1 0-2-15,0-1 0 0,-1 1 0 16,1-3 1-16,-2 1-1 0,0 1 0 15,-1-4 2-15,2 2 2 0,2-2-4 16,-2 0-2-16,0 0 2 0,2 2 2 0,-6 0-2 16,3 1 3-16,1 0-2 0,0 0 0 15,-1 2-1-15,2 0-1 0,-5 0 2 16,3 1 0-16,2 0-2 0,-1-1 0 15,-2-1 1-15,4 1 1 0,0 0-2 16,-4-1 1-16,4 2 0 0,-1 0 1 0,-5 1-2 16,4 0-1-16,0 0 3 15,-3 1-1-15,4-1-1 0,-1 0 0 16,3-2 2-16,2 1-1 0,-1 0 1 15,-1-3-3-15,-2 4 2 0,0-1 1 0,1 0-1 16,2 0 0-16,2-2 0 0,-2 1 1 16,-2 1-2-16,-1-1 1 0,-3 3 0 15,2 0 1-15,1-2-2 0,-2 2 1 16,3 0 0-16,-3 0 0 0,2-1-1 15,1 1 1-15,0 0 0 0,7 0 1 0,-1 0-2 16,2 0 1-16,-1 0 0 0,0 0 0 16,-2 0-1-16,0 0 1 15,0 0 0-15,1 0 0 0,-2 0 0 16,1 0 0-16,-2 0 0 0,-1 0 0 0,-4 0 0 15,3 0 0-15,-3 0 0 0,-1 0 0 16,3 0 0-16,-2 0 0 0,0 0 0 16,4 0 1-16,-2 0-1 0,5 0 0 15,0 0 0-15,0 0 0 0,-4 0-1 16,3 0 1-16,-2 0 0 0,4 0 1 15,3 0-1-15,2 0 0 0,-3 0 1 0,0 0-2 16,-3 0 1-16,-1 1 0 0,-3 0 0 16,-2 0 0-16,0-1 0 15,-1 0-1-15,-2 0 2 0,1 1-1 16,0 0 0-16,2-1 0 0,-2 0 2 0,3 0-2 15,3 0 0-15,2 0 2 0,2 0-2 16,-3 0 1-16,3 0-2 0,1 0 0 16,3 0 2-16,0 0 1 0,1 0-4 15,-5 0 2-15,-2 0 0 0,-4 0-1 16,-2 0 3-16,0 0-3 0,-2 0 1 0,-2 0 0 15,1 0-1-15,0 2 1 0,1-2 0 16,-3 0 0-16,4 1-1 0,4-1 1 16,1 0 1-16,5 0 0 15,5 0-2-15,-4 0 1 0,4 0 1 0,-4 0-1 16,1-1 0-16,-1 1-1 0,-1 0 2 15,-1 0 0-15,-1 0-2 0,-6 0 0 16,-2 0 0-16,-3 0 0 0,2 0 0 16,-3 0 0-16,2 0 2 0,-1 0-1 15,-1 3-1-15,2-2 1 0,-1 1 0 0,2 2 0 16,2-2 0-16,3 0 0 0,3 1 1 15,4-2 0-15,2 2-2 0,2-2 2 16,1 0 0-16,0 0 0 0,-1-1-2 16,-1 1 1-16,-4 1 1 0,-1-2-2 15,-5 2 1-15,-4-1-2 0,-4 0 1 16,2 0-1-16,-1-1 0 0,2 0 2 15,-1 0 1-15,1 1-1 0,3-1 0 16,0 0 0-16,5 0 1 0,5-2-1 16,-1-2-1-16,9-1 0 0,-1-2 2 0,0 2-1 15,-1 0-2-15,-5 2 1 0,-8-1 2 16,-1 3-2-16,-2 0-2 0,-4 1 3 15,-1 0 2-15,4 0-2 0,-5 0-2 16,1-1 2-16,2 0 2 0,1 1-1 16,2 0-1-16,3-2 0 0,2-1 3 15,3 0 0-15,4-1-3 0,4 0 0 16,3-1 10-16,4 0-5 0,-4 1-6 15,-3 0-1-15,-3 2 4 0,-4 1-1 16,1 1-2-16,-2-1-1 0,-4 0 4 0,0 1-2 16,-6 0-2-16,-2-2 1 0,-2 2 1 15,0 0 3-15,0 0-6 0,3 0 2 16,2 0 2-16,2 0 0 15,3 0-1-15,2 0 0 0,2-3 3 0,2 1-3 16,5 0-1-16,1 0 1 0,3-2 4 16,1 3-4-16,-1-1 0 0,-5 2-1 15,0 0 2-15,-1 0 0 0,-1 0-2 16,-2 0 0-16,-5 0 3 0,-5 0-3 15,-3 1-1-15,-3 0-2 0,0-1 7 16,0 0-2-16,0 0-3 0,2 0-1 0,1 0 3 16,1 0 1-16,3 0 2 0,0 0-2 15,1 0 1-15,1 0-1 0,1 0-2 16,-4 0 1-16,2 0 0 0,-2 0 0 15,-1 0-1-15,1 0 0 0,-5 0 0 16,4 0-2-16,-4 0 2 0,4 0-2 0,-3 0 3 16,-1 0 0-16,1 0-2 15,-1 0-4-15,1 0-7 0,-2 2-18 16,0-1-39-16,0-1-71 0</inkml:trace>
  <inkml:trace contextRef="#ctx0" brushRef="#br0" timeOffset="-195569.36">16387 8296 2 0,'33'-25'27'0,"-1"-7"72"16,2 1-87-16,0-1 26 0,-3 2-18 16,-1 3-20-16,-4 3 0 15,-4 2 0-15,-5 2-22 0,-1 6-12 16,-9 1-18-16,1 8 4 0,-8 0 6 0</inkml:trace>
  <inkml:trace contextRef="#ctx0" brushRef="#br0" timeOffset="-195106.33">16027 8842 10 0,'0'2'12'0,"0"-2"8"0,4 0 157 15,-1-2-126-15,4-8-38 0,4-5 22 0,9-3-6 16,8-8-13-16,8-6 8 15,10-7-8-15,12-7-4 0,8-6 2 16,7-5-9-16,2-2 1 0,-1 2-4 16,-3-1 1-16,-5 5-2 0,-7 4-2 0,-5 4-6 15,-9 3-11-15,-5 1-18 0,-7 5-34 16,-7 7-43-16,-9 4-9 0</inkml:trace>
  <inkml:trace contextRef="#ctx0" brushRef="#br0" timeOffset="-194690.3">16310 9198 8 0,'1'0'12'0,"1"-3"-3"0,1-1 157 16,1-4-106-16,0 0-31 0,5-4 7 15,3-3 1-15,7-5-14 0,13-8-11 16,9-6-5-16,11-12 0 0,14-8-4 0,5-11 0 16,9-6-1-16,4-6-1 0,1-3 4 15,1 1-5-15,-4 1-1 0,-3 3 1 16,-8 6-1-16,-7 7-16 15,-13 9-25-15,-12 11-14 0,-11 11-7 0,-13 7-52 16,-6 7-10-16</inkml:trace>
  <inkml:trace contextRef="#ctx0" brushRef="#br0" timeOffset="-194290.28">16629 9229 15 0,'28'-30'18'0,"11"-7"-9"15,10-9 81-15,9-9-82 0,8-9 3 0,9-6-5 16,4-5-4-16,1-2 9 0,-1 0-4 15,-4 4-14-15,-5 5-5 0,-1 4-3 16,4 5 33-16,-6 7-34 0,-4 5-55 16</inkml:trace>
  <inkml:trace contextRef="#ctx0" brushRef="#br0" timeOffset="-193853.26">16896 9360 64 0,'12'-14'125'15,"7"-7"-56"-15,9-4-46 0,4-8 15 16,15-9-9-16,8-8-3 15,6-7-4-15,7-8-7 0,3-4-11 16,4-3 0-16,2 1-5 0,2 7 1 0,-1 4-4 16,-4 7 4-16,-5 9-1 0,-9 5-16 15,-12 9 7-15,-14 6-40 0,-7 8 17 16,-9 0-39-16,-9 5-59 0,-5 0 53 15</inkml:trace>
  <inkml:trace contextRef="#ctx0" brushRef="#br0" timeOffset="-193462.23">17296 9304 34 0,'4'-10'-5'0,"2"-5"250"15,4-3-220-15,7-4 17 0,3-6-9 16,8-6-8-16,9-8-3 0,10-7-4 15,10-8-11-15,8-6-6 0,6-5 0 0,7 1-1 16,4 3-1-16,0 5 0 0,-1 8 6 16,-8 14-4-16,-11 7-2 0,-19 14-3 15,-17 9-4-15,-10 3-25 0,-11 4-14 16,-4 0-64-16,-1 1 21 0,0 2-21 15</inkml:trace>
  <inkml:trace contextRef="#ctx0" brushRef="#br0" timeOffset="-193161.22">17748 9381 70 0,'19'-13'250'16,"12"-11"-236"-16,9-8-2 0,16-5-10 16,9-9-1-16,6-2-1 0,9-2 1 15,3-2-3-15,7-3-44 0,0-3 35 0,-5-6-271 16</inkml:trace>
  <inkml:trace contextRef="#ctx0" brushRef="#br0" timeOffset="-192676.19">17913 8370 84 0,'17'-19'123'15,"12"-7"-82"-15,11-3-30 0,10-5-6 16,9 0-8-16,3-2-15 15,0 0-60-15,-5-1-61 0</inkml:trace>
  <inkml:trace contextRef="#ctx0" brushRef="#br0" timeOffset="-192313.17">17663 8269 62 0,'0'-4'191'15,"0"-6"-111"-15,3-1-50 0,11 0-4 16,8-4-1-16,7-3-12 0,13-4-6 16,17-2-3-16,11-6-3 0,14-7-20 15,5-3-67-15,-3-4-188 0</inkml:trace>
  <inkml:trace contextRef="#ctx0" brushRef="#br0" timeOffset="-190470.06">18773 10161 68 0,'0'0'34'16,"0"0"-20"-16,0 0-11 0,3 0 2 15,0 1 0-15,-3 0 101 0,0-1-44 16,0 0-39-16,0 0 4 0,0 0-6 0,0 0-2 16,0 0-5-16,0 0-7 0,0 0-1 15,0-4 9-15,-4 0 0 16,2-1 3-16,1-1-7 0,-1-1-3 15,2-3 1-15,0 2-4 0,0-2 2 0,0 0-2 16,0-1-5-16,0-3 2 0,0-1 1 16,0-2-2-16,0-3-2 0,-2-3 0 15,1 1 2-15,1-5-1 0,-2 0-2 16,2-1 2-16,-1-2 0 0,-1 2-2 15,2 5 1-15,0 5 0 0,0 6 1 0,5 5 1 16,3 1-5-16,-1 1 1 0,1 4 3 16,-2 0-3-16,4 1-1 0,-3 0 6 15,4 4-4-15,0 4-5 16,0-1-8-16,0 0 0 0,1 3-7 0,-3-2-3 15,2 1-8-15,-4 0-2 0,0 1-5 16,-2 0-14-16,-2 0-25 0,0-1-9 16</inkml:trace>
  <inkml:trace contextRef="#ctx0" brushRef="#br0" timeOffset="-190137.04">18626 9965 25 0,'6'-5'191'0,"0"-2"-146"15,2 3-7-15,3 1-1 0,3 0-4 16,0 1-4-16,3 2-8 0,3 0-4 15,0 0 0-15,5 0-3 0,3 1-7 16,-2 5-2-16,2 0-7 0,-2 1-20 16,2-5-17-16,3 1-14 0,-1-3-55 15,-2 0-112-15</inkml:trace>
  <inkml:trace contextRef="#ctx0" brushRef="#br0" timeOffset="-188804.97">13035 7891 43 0,'-4'2'-21'0,"-1"-2"156"16,3 0-89-16,2 0-25 0,-1 0 9 16,-1 0 4-16,-1 0-9 0,2 0-4 15,-2 0 5-15,1 0-8 0,0 0-8 0,1 0 5 16,-2 0 8-16,1 0-5 0,2-1 1 15,-3 1-4-15,2 0 3 0,1 0-4 16,0 0-4-16,0 0 2 0,0-2-9 16,0-3 0-16,4-1-2 0,9-4-2 15,2-2 2-15,4-2-1 0,1-2-1 16,0-1 1-16,3-1 1 0,-3 0-1 15,2-1-1-15,-2 2-2 0,-4 1 1 16,-2 3 1-16,-3 2-1 0,-4 2 2 16,-2 4 1-16,-3 3-1 0,-1 1-1 0,2 1-1 15,-1 0-6-15,4 0 6 0,0 2 3 16,0 4-2-16,-2 3-2 0,2 0-6 15,0 4-5-15,-1-1-2 0,1 1-3 16,0 1-5-16,-3 0 1 0,2 0-2 16,-1 1-33-16,1-3 17 0,1-1-7 0,-1 0 6 15,0-4-86-15</inkml:trace>
  <inkml:trace contextRef="#ctx0" brushRef="#br0" timeOffset="-188558.95">13026 7885 86 0,'11'0'103'0,"6"-3"-43"0,3-2-52 16,5 0 10-16,3-3 0 0,7 2-13 15,7-3-3-15,5 0-1 0,2-2-9 16,-5-2-87-16</inkml:trace>
  <inkml:trace contextRef="#ctx0" brushRef="#br0" timeOffset="-173007.06">8139 7736 0 0,'0'0'0'0,"0"0"0"16,0 0 29-16,0 0 41 0,0-2-62 0,0 0 4 15,0 1 13-15,0 0-1 0,0 1-9 16,0 0-3-16,-1 0-3 0,-1 0 2 16,-1 0 1-16,0 0 8 0,0 0 4 15,3-2-5-15,-6 1 3 0,6 0 4 16,-5-1-4-16,0 0 5 0,2 0-8 15,2-1-7-15,-4 2-1 0,4 1 0 16,-3 0-3-16,1 0-5 0,-3 0-2 16,0 6 0-16,-2 2-1 0,0 0 2 15,4-4-1-15,1-1 2 0,3-1-3 16,-2-2-1-16,2 0 2 0,0 2 2 0,0-2 1 15,0 0 6-15,0 0 1 0,0 0 5 16,0 0-1-16,0 0-10 0,-1 0 0 16,1 0-1-16,0 0-1 0,0-1 0 15,0 0-2-15,0-1-2 0,3 0 1 16,6-3-1-16,3-1 0 0,4 0 2 15,2-2 0-15,3 2-1 0,0 1 1 16,-1 1-1-16,-1 0 1 0,0 1-1 16,-2-1-1-16,1 1 2 0,1 2 1 15,0-1-2-15,1 0-1 0,-2 1 2 0,-1 0 0 16,2-1-2-16,0 2 0 0,-2-5 2 15,1 4 1-15,1-2-2 0,-4 1-1 16,4 1 1-16,-4 0 1 0,1-2-1 16,-1 1-1-16,4-2 2 0,-2-1 1 15,2 3-3-15,2-1 1 0,0-2 1 0,-1 3-3 16,-2 0 4-16,-1 2-3 15,-3 0 2-15,0 0-3 0,-4 0 4 16,0 0-4-16,3 0 3 0,-5 2-2 16,2 0 3-16,0 0-3 0,1 0 1 0,1 0-1 15,2 0 3-15,-2-1-2 0,4-1-2 16,1 0 3-16,-2 0-2 0,2 0 3 15,2-2-3-15,3-1 2 0,-2-1-2 16,2 3 0-16,-7 1 2 0,-1 0-1 16,-1 0-1-16,-4 0 3 0,-1 0-4 0,4 3 3 15,2-1-2-15,0 0 1 16,4-1 1-16,-4-1-1 0,3 0 0 15,-3 1-1-15,0-1 3 0,2 0-1 16,-1 1-2-16,2-1 0 0,4 0 2 0,-1 1 0 16,0-1-2-16,0 0 1 0,0 0 0 15,-3 0 1-15,3 0-1 0,-1 0-1 16,0 0 2-16,-4 0 0 0,4 0-2 15,-5 0 0-15,0 0 2 0,1 0 0 16,-1 0-2-16,-1 0 0 0,0 0 2 0,1 0 0 16,3 0-1-16,1 0-1 0,0 0 2 15,4 0 0-15,-4 0-2 16,4-1 1-16,-2-2 1 0,-1 1-1 15,1-2 0-15,-3 2-1 0,-3 0 2 16,0 1-1-16,-2-1 0 0,1 2-1 0,-1-2 2 16,-4 2 0-16,1 0-2 0,1 0 0 15,-4 0 2-15,3 0 0 0,-1 0-2 16,1 0 0-16,-3 0 2 0,5 0 0 15,0 0-2-15,6 0 1 0,3 0 1 16,4 0 0-16,0-2-1 0,1-1-1 0,0-1 2 16,1 1-1-16,-1 0 0 0,0 0-1 15,-5 2 2-15,2-1-1 0,-5 1 0 16,-3 0 0-16,0 1 0 15,-5 0 0-15,2 0 0 0,-2 0-1 0,-3 0 2 16,-3 0-1-16,1 0-1 0,0 0 1 16,2 0 1-16,2 0-1 0,5 0 0 15,1 0 0-15,7 0 4 0,-1 0 0 16,2-4-5-16,-3 3 1 0,-4-2 0 15,-2 2 1-15,-3 0-2 0,-2 0 1 0,-2 1 1 16,-1 0-1-16,-2 0 0 0,-3 0-1 16,3 0 2-16,0 0-1 0,2 0-1 15,1 2 1-15,4 0 1 16,3 0-2-16,5 0 1 0,5-1 1 0,-2-1 1 15,6 0-2-15,-4 2 0 0,0-2-2 16,4 2 4-16,-2-2-2 0,-1 0 0 16,1 2 0-16,-2-2 0 0,-1 2 0 15,-2 1 0-15,-3-2 0 0,-1 3 0 16,1 0 1-16,1 0-1 0,4-2 5 0,3 1-1 15,1-1 0-15,2-1-3 0,2 0 0 16,1-1 1-16,0 0 0 0,0 0-2 16,-5 0 0-16,0 0 1 0,-2 0 0 15,-6 0-1-15,-4 0 0 0,-3 0 1 16,-3 0-1-16,-7 0-1 0,1 1 0 15,-1 1 1-15,3 0 1 0,-3 1-2 16,4-1 1-16,-5-1 1 0,3 1-1 16,-2-1 0-16,1 0 0 0,0-1 1 15,2 2-2-15,-2-2 1 0,-2 0 0 0,0 0 2 16,0 0 1-16,0 0-1 0,0 0 2 15,0 0 0-15,0 0 1 0,-2 0-6 16,-4 0 0-16,1 0 2 0,1 0-1 16,1 0-1-16,3 0 0 0,0 0 1 15,0 0-2-15,0 0 0 0,0 0 0 16,1 0 2-16,4 1 0 0,1 3-2 15,-4-2 0-15,2-1 4 0,-2 1-2 16,-1-1-2-16,-1-1 2 0,0 1 0 16,0-1 4-16,0 0-4 0,0 0 1 15,2 0 2-15,-2 0-3 0,0 0 0 0,0 0 0 16,-3 2 0-16,3 0 0 0,-2-2-1 15,-1 1 0-15,3 1 1 0,0 0 2 16,-1-1-5-16,1 3 2 0,0 0 2 16,-2 1 0-16,2 1-2 0,0 0 0 15,-3 0 2-15,1 3 0 0,1 0-1 16,-4 1-1-16,2 2 3 0,-2 0-2 15,-1 2-1-15,2 1 1 0,-1 2 1 16,-1 2-1-16,1 5-1 0,0-2 1 16,1 5 1-16,2 0-1 0,1 1-1 0,1 0 1 15,0 1 1-15,0-1-1 0,0-1-1 16,0 1 0-16,0-1 3 0,0-2-1 15,-3 0-1-15,3 1-1 0,-4-1 5 16,4 3-1-16,0-2 0 0,0 1-1 16,0 2-1-16,7-2 2 0,-3 1-3 0,1-1 1 15,3 2 1-15,-2 0-1 16,0-2-2-16,-1 1 2 0,-1 0 0 15,-2 2 1-15,1 0-2 0,-1 0 0 16,-2-2 2-16,0 0-1 0,0-3-2 0,0-2 1 16,0 3 1-16,0-3-3 0,0 2 4 15,0-2-4-15,0-1 3 0,0 3 0 16,0-1 0-16,1 1-1 0,1 1 3 15,2-2-3-15,-1 1 1 0,-1-1-1 16,0 0 1-16,1 0 0 0,-3-1-3 0,0 0 3 16,0 1 0-16,0 0 0 0,0 1-2 15,0-2 2-15,0 2 1 16,0 0-1-16,1 0-2 0,1 0 0 15,-1-1 3-15,5 2-1 0,-1-2-2 0,1 1 1 16,1 0 1-16,-1-1 11 0,2-1-19 16,-2 0 3-16,-2-3 5 0,1-1-1 15,-2 2-2-15,2-2 2 0,-2 1 1 16,2 1 0-16,-1 0-3 0,1 1 2 15,-1-1 2-15,3 2-2 0,-3 0 0 0,4 1-1 16,-2-1 2-16,-1 0 0 0,1 0-2 16,-1-4 0-16,1-1 3 0,0 0-2 15,-3-1-1-15,0-3 0 16,2 1 3-16,-3-2-2 0,2 0 0 0,2-1-1 15,-1-3 3-15,-2 2-2 0,5-4-1 16,-3 0 0-16,-1-3 3 0,1 0-2 16,-2-2-1-16,-1-2 1 0,2 2 2 15,-2-2-1-15,-2 0-1 0,0 1 2 16,0-1 1-16,0 0-1 0,0 0 1 15,0 0 1-15,0-3-3 0,0-1-1 0,-6 0 0 16,2 0 0-16,0 1 1 0,1 0-1 16,0 0-2-16,-2 1 1 0,2-1 2 15,-2-1-1-15,4 1-1 16,-4-2 1-16,0 1 0 0,-1 2 1 0,-2-3-2 15,-1 0 0-15,-2 3 1 0,-1-3-1 16,-5 1 0-16,1 2 0 0,-1 0 0 16,-1 0 2-16,1 1-3 0,-2 0 2 15,-4-1 0-15,4 2 1 0,-4 0-1 16,0-1-3-16,-2 1 3 0,-3 0 0 0,2 0-1 15,1 0 0-15,1 0 2 0,1 0 0 16,3 0-2-16,0 0 0 0,0 0 2 16,1 0 0-16,-1 0-2 0,0-1 0 15,-3 1 2-15,-1-2 0 0,-2 0-3 16,-2 1 2-16,2 0 2 0,-4-1-1 15,1 2-4-15,-1 0 3 0,-1 0 1 16,3 0 0-16,-1 0-3 0,1 0 2 16,2 0 1-16,-1 0-1 0,1 0-1 15,0 0 0-15,1 0 2 0,-3 0 0 0,5 0-3 16,-4 1 2-16,1 0 0 0,-2 0 0 15,-1 1-2-15,1-2 0 0,0 0 2 16,0 1-2-16,2-1 0 0,1 0 2 16,3 0 1-16,2 0 0 0,3 0-3 15,0-1 2-15,1-3 1 0,2 1 0 16,-3 2-2-16,-3-1 0 0,0 1 1 15,0 0 2-15,-2 0-4 0,0 1 1 16,-1 0 1-16,0 0 1 0,-5 0-2 16,2 0 2-16,-2 3-3 0,-2 1 2 0,1-1-1 15,1-1 0-15,-2 0 0 0,4 0 2 16,3-1-2-16,-2-1 0 0,2 2 2 15,-2-1-1-15,-3 0-1 0,-1 0 0 16,-1 3 2-16,1-3 0 0,-2 1-3 16,3 0 1-16,-2-1-3 0,2 2 3 0,-1-1 0 15,1-1 2-15,-1 1-3 16,-1 2 0-16,2-1 0 0,-1 0 2 15,2 1 0-15,-2-2-1 0,1 0 0 16,3 2 0-16,-1-3 3 0,6-1-3 0,0 2 0 16,4-2 2-16,2 2 0 0,3-1 0 15,0 0-2-15,5 1 0 0,-2-2 2 16,-2 1 0-16,2-1-2 0,-3 1 0 15,2-1 2-15,-1 0 0 0,4 2-1 16,-3-2 0-16,0 0 0 0,-1 0 0 16,-4 0 0-16,5 0 0 0,0 0 0 0,-1-2 0 15,1-1 0-15,4 0 0 16,-1-1 0-16,0-1 0 0,3 3 0 15,-3-2 0-15,-2 1 0 0,5 0 0 16,-5-1 0-16,2 0-1 0,1 2 2 0,-2-2-1 16,-1 1 0-16,0 2-1 0,0-1 1 15,-1 2 1-15,0 0-3 0,-1 0 1 16,1 0 1-16,3 0 1 0,0 0-3 15,-1 0 2-15,1 2 0 0,-1-2 0 16,-3 3-1-16,1-3 1 0,-3 0 1 0,-6 3-1 16,-5 2-1-16,-6 0-15 0,-1 0 15 15,1-1 1-15,4-4-2 16,3 1 2-16,4-1 2 0,1 0-2 15,1 0 0-15,1 0 0 0,-1 0 0 0,1 0 1 16,2 0-2-16,1 0 1 0,-1 0 2 16,6 0 0-16,-3 0-3 0,4-3 4 15,-2-1 0-15,1 1-3 0,-1-1 0 16,-3 3 0-16,5-1 1 0,-2-3 0 15,2 5-2-15,0-3 1 0,1 1 1 0,2 1 0 16,0 0-2-16,1 1 2 0,2 0 0 16,-1 0 0-16,-1 0-2 0,-2 0 0 15,0 1 2-15,0 1-1 16,-1 1 0-16,1 0 1 0,-1-1 1 0,0 0-3 15,-1 0 2-15,0 1 1 0,0-2 0 16,1 4 0-16,2-5 1 0,1 0-1 16,1 0-2-16,-1 0 2 0,1 0-1 15,-2 0-1-15,1 0 3 0,-3 0-2 16,5 1-1-16,-3-1 0 0,3 0 2 0,0 0-1 15,-1 0-2-15,-1 0-1 0,2 0 3 16,0 0-2-16,0 0 0 0,0 0-1 16,0 0 2-16,0 0 0 0,0 0-2 15,0 0 2-15,0 0-1 0,0 0 3 16,0 0-3-16,3 0 2 0,-3 0 0 15,3 0 1-15,2-1-2 0,0-4 0 16,2-3 1-16,0-2-1 0,0 0 0 16,3-2 0-16,-3-2 1 0,1 0 0 15,-2-2-2-15,2-2 1 0,0-1 1 0,1-1-1 16,-1-4 0-16,-2 4-1 0,-1 1 2 15,-4 1-3-15,-1 3-3 0,2 5-2 16,1 2-6-16,-1 2-10 0,1 3-16 16,0 2-14-16,3 1-33 0,-3 0-45 15,-1 0-124-15</inkml:trace>
  <inkml:trace contextRef="#ctx0" brushRef="#br0" timeOffset="-169822.88">8091 11524 11 0,'2'0'6'0,"-1"0"13"0,6-1-5 15,-7 1 33-15,0 0 30 16,0 0-7-16,0 0-47 0,0 0 5 15,0-2 1-15,0 0-6 0,0-1 1 0,0 0-7 16,0-1 1-16,-2 1-3 0,-1 2 0 16,1-1-2-16,1 2 0 0,-1-3-3 15,-1 3 0-15,3 0-2 0,-1 0-1 16,-3 0-1-16,3 0-2 0,-2 6-4 15,1 2 3-15,1 2 0 0,1 3-1 16,0 1-1-16,0 3 2 0,0 4-1 0,0 6 3 16,0 2-3-16,0 3 20 0,0 2-16 15,0 1-4-15,0 2-2 16,0 0 1-16,0 1 1 0,0-2 1 15,0-3-4-15,0 0 2 0,6-2 0 0,-1 0 0 16,2 2-2-16,1-1 2 0,1 0 0 16,1-2 1-16,-4 0-2 0,3-2 0 15,-3 1 1-15,1 0 0 0,-4 0-1 16,-2-2 23-16,-1-1-19 0,0-3-1 15,2-1-2-15,-2 0-1 0,1 4 1 0,-1 5 1 16,0 3 0-16,-1 1 14 0,-1-6-12 16,2-2-3-16,0-5-2 0,5 2 2 15,3 4 0-15,-2 3 0 16,2 2 12-16,-4-1-8 0,4-4-5 0,-3 0 1 15,-2 3 0-15,1 2-1 0,-4-1 6 16,0-3-2-16,0-7-4 0,0-4 0 16,0-1 0-16,0-4 2 0,-1-1-3 15,1-1 1-15,0-2 2 0,0-3-2 16,0 1-1-16,0-2 0 0,0-1 3 0,0 2-1 15,1 4-2-15,3 7 0 0,-1 4 3 16,-2 3 15-16,-1-5-15 0,0 0-1 16,0 0 1-16,0 5-2 0,0 8 1 15,-3 3 0-15,-3-2 4 0,1-6-3 16,4-9-3-16,1-3 0 0,0 0 3 15,0 0-2-15,0 2-1 0,1 1 0 16,4-1 15-16,-4-3-12 0,3-4-2 16,-1-2 0-16,-2-1 2 0,2 0-3 15,-1-1 1-15,-2-1 0 0,0-2 2 0,0 0-1 16,0-1-2-16,0-1 2 0,0 1 1 15,0 0 0-15,0 2-1 0,0 0 0 16,0 2 1-16,0-2 0 0,0 1-3 16,-2-1 1-16,1 0 1 0,-1-1 0 15,1-1-2-15,1-1 1 0,0 0 1 16,0-1-3-16,0 0 3 0,0 0-1 15,0 0 1-15,0 0-5 0,0-7-7 16,0-12-19-16,3-9-21 0,4-9-21 16,3-11-61-16,-4-11-170 0</inkml:trace>
  <inkml:trace contextRef="#ctx0" brushRef="#br0" timeOffset="-167268.75">8121 11534 15 0,'0'0'9'15,"0"0"72"-15,0 0 15 0,0 0-75 16,0 0 12-16,-2-2 4 0,2 2-8 0,0-2 0 15,0 2-5-15,0-1-8 0,0-3 0 16,5 3-8-16,1-5 0 0,2 0 2 16,-1 2 0-16,7 1 1 0,-3-1 1 15,2 4-4-15,1-1 0 0,1 1-2 16,4 0-1-16,-1 0 3 0,3 0 11 15,3 3-15-15,3 0 1 0,-3-2-4 0,9 1 2 16,0-2-1-16,-1 0 1 0,2 0-2 16,2 0 0-16,-2 0 1 0,3 0 0 15,-1 0-2-15,-2-3 1 16,0 2 1-16,0-4-2 0,0 1 0 0,2 0-2 15,-3-1 4-15,-1 0-1 0,-1 1-1 16,0 0 0-16,-3-1 1 0,3 0-1 16,0 2 0-16,0-4 1 0,3 1-1 15,0 0 2-15,-1-2-3 0,1 0 2 16,2 2-1-16,-5 0 0 0,0 2 0 0,-4 1 0 15,0-3 0-15,-1 2 1 0,-1 1-1 16,1 0 0-16,1 1 1 16,-4-3-1-16,2 1 0 0,0-3 2 0,1 0-1 15,3-1 0-15,1 0-1 0,-2 3 0 16,0-2 1-16,0 1 0 0,-1 3-2 15,3-4 1-15,1 2 1 0,0 1-1 16,-3-1 0-16,-2-1 0 0,-3 3 0 16,-4-1-1-16,-3 1 1 0,-6 2 1 15,-2 1-2-15,-2 0 1 0,1 0 1 0,-1 0-1 16,0 0-1-16,3 0 2 0,1 0-2 15,7 0 1-15,4 0 3 0,6 0 5 16,4-4-2-16,1 1-5 0,-2 0 0 16,-4 0-1-16,-1 1 0 0,-5 0 1 15,-3 1 0-15,2 1 0 0,-4 0-1 16,2 0 0-16,-1 0 1 0,-1 0 0 15,1 3-2-15,-1 0 0 0,1 1 3 16,-4-3-1-16,1 0-2 0,2 1 1 16,-1 0 1-16,2 0-1 0,2-2 1 0,-2 0-1 15,2 0-1-15,1 0 2 0,-7 0-1 16,5 0 0-16,-4 0 0 0,-4 0 1 15,-1 0-1-15,-2 0-1 0,-6 0 1 16,3 1 0-16,-1 2-1 0,-1-1 2 16,2 0-1-16,0 1 1 0,4-3-2 0,-1 0 1 15,2 1 2-15,-1 0-1 16,4 0-2-16,5 0 0 0,2-1 4 15,5 0-2-15,-1 0-3 0,0 0 3 16,-3 0-1-16,-2 0 1 0,1 0-2 0,-2 0 1 16,2 0 1-16,1 0 0 15,6 0-2-15,-1 1 0 0,3 1 2 0,2-1 0 16,1 1-2-16,-2-2 1 0,0 2 1 15,-2 0-1-15,0-1-1 0,-1-1 1 16,1 2 1-16,1-1-1 0,1-1 0 16,1 1-1-16,1-1 2 0,1 0-1 0,4 0 0 15,-1 0 0-15,0 0 0 16,1 0 2-16,-4 0-4 0,-2-1 2 15,-1-2 2-15,-5 3-2 0,-3-2-2 16,-6 0 2-16,-1 2 2 0,-9 0-2 0,-2 0-2 16,-2 0 1-16,0 0 2 0,-3 0 1 15,-2 0-4-15,-3 3 2 0,2-1 0 16,2 1 0-16,-3-1-2 0,4 1 1 15,0 0 1-15,0-2-3 0,0 2 1 16,3-1 0-16,-3-1 2 0,0 1-2 0,3 1 1 16,-5 2 0-16,4-1 1 0,-1 2-3 15,0-1 1-15,-1-2-1 16,2 4 1-16,-5 0 0 0,3 0-1 15,-1 6 0-15,-2-1 3 0,0 4 0 0,-2 2-2 16,1 1 1-16,-4 3 3 0,4 2-3 16,0 1-2-16,-1 2 3 0,2 1 0 15,1 0 0-15,2 0-1 0,0 1 2 16,3-1 1-16,-5 1-2 0,4 4-2 15,-1 0 8-15,-1 4-3 0,3 1 0 0,0 0-4 16,0 3 5-16,0 1 1 0,0 0-1 16,0 1 0-16,0 1-1 15,0 0 0-15,0 1-1 0,0 0-3 16,3-4 3-16,-1-1 0 0,1-3 0 0,0 3-4 15,0-3 4-15,0 2 1 0,2 1-3 16,-4-1-1-16,6 0 3 0,-1 4 1 16,-2-5-1-16,3 5-1 0,-1-1 3 15,-3-2-2-15,5 3 0 0,-2-4-3 16,0 0 3-16,0-3-1 0,0-4 0 0,-1-3-3 15,0-3 3-15,-1-3 1 16,1-4-2-16,0-1-2 0,-2-3 2 0,0-1 2 16,0-2-2-16,0 0 0 0,0 0 0 15,0 1 1-15,2 2-1 0,0 1-1 16,-2 0 2-16,1 1 0 0,1-2 0 15,-2 1-3-15,2-1 3 0,-5-3 0 16,1 0 0-16,1 1-2 0,-2-5 2 16,0 0 1-16,1-1-3 0,1-2 0 15,-2-1 2-15,0 0 0 0,1-3-2 0,1 2 0 16,1 1 2-16,-1-4 0 0,-1 3-2 15,2-1 1-15,-1-1 0 0,-1-1 1 16,-1 1-1-16,2-1-1 0,-2 0 2 16,0 0-1-16,0 0 5 15,0 0-4-15,-2 0 4 0,-1 0-4 0,-6-1-2 16,3-1 0-16,-2 0 0 0,-1 0 2 15,-1-1-1-15,1 1-1 0,0-1 1 16,-2 1 0-16,-1 2-1 0,-1-2 0 16,-1 2 1-16,0 0 1 0,-3 0-1 15,-4 0-2-15,-3 0 2 0,-4 3 0 0,-3 1-3 16,-1-1 0-16,-7-1 3 0,5-2 1 15,-2 2-1-15,-2-1-1 0,0 2 1 16,-4 1 1-16,-1-1-1 16,-3 1-2-16,1-2 3 0,0 1 0 0,0-1-2 15,0 2 1-15,-3 1-1 0,0-2 2 16,-4 1 0-16,1 0-2 0,-3 0 0 15,0 1 3-15,-1-2-2 0,0 0-1 16,2 0 1-16,-1-1 1 0,-2-1-1 16,3-1-1-16,-1 0 1 0,-2 0 1 0,3 0-1 15,1 0-1-15,-3 0 1 0,6 2 1 16,-1-2-1-16,1 0-1 0,2 1 1 15,2-1 2-15,-3 2-3 0,5 0 1 16,-1-2 0-16,1 3 1 0,1-1-1 16,-3-1-1-16,0 1 2 0,2-2 0 15,-1 2-1-15,2-1-1 0,1 2 1 16,-1 1 3-16,3-2-3 0,-1 1-2 15,-1-2 1-15,-1 2 2 0,1-1-1 16,0 0-1-16,1 1 2 0,1-1 1 0,2 0-2 16,0 1-2-16,3 0 1 0,4-1 4 15,1-1-3-15,2-1-2 0,1 0 4 16,3 0-2-16,0 0 0 0,-1 0-2 15,3-2 4-15,-3-2-1 0,4 0-2 16,-2 1 1-16,1-1 0 0,-1 1 1 0,0-1-1 16,1 0-1-16,-1 3 1 15,-1-3 1-15,-1 4-1 0,1 0-1 16,1 0 1-16,-1-1 0 0,1 1 0 15,2 0 0-15,0 0 0 0,2 1 0 0,1 3 0 16,-1-2 0-16,3 1 0 0,1-3 0 16,-1 2 0-16,1 0-2 0,0 0 2 15,0 1 2-15,1 1-4 0,1-1 0 16,-1 1-1-16,9-1-12 0,2-2-9 15,2 0-32-15,0-1-94 0,0 0-159 0</inkml:trace>
  <inkml:trace contextRef="#ctx0" brushRef="#br0" timeOffset="-164409.58">8539 11912 34 0,'2'2'-17'0,"-1"-2"153"0,-1 2-71 16,0-2-42-16,0 0 7 0,0 0 15 15,0 0-1-15,0 0-14 0,0 0-6 16,0 0-9-16,0 1-5 0,0 3-7 0,0 5 8 15,0 3 13-15,0 1-12 16,0 3-4-16,0 2-2 0,-1 0 7 16,-4 2 1-16,2-4-10 0,-3-4-2 15,3-1 1-15,0-1 0 0,0-3-1 0,-1-3-2 16,4 0 2-16,-3-3-1 0,3-1 3 15,0 0 0-15,-1 0 2 0,-1 0-1 16,1-10-2-16,-2-5-4 0,3-2 2 16,0-3 1-16,0-3-3 0,4-1 4 15,1-1 1-15,0-3 0 0,-2-2-2 0,3 0-2 16,3-2 1-16,2 0-1 0,5 3 0 15,-1 5-1-15,4 1 1 16,-1 7 1-16,-1 2-2 0,2 0 2 16,0 5-1-16,-2 2 0 0,-3 4 1 0,1 3-3 15,-4 0 2-15,-3 4 1 0,-4 4-1 16,2 3 0-16,-4 1-1 0,-2 3 3 15,0 1-1-15,-2 0-1 0,-7 5 0 16,0 0 2-16,0-2-3 0,-4 0-1 16,2 2 2-16,-1-3 1 0,-2 1-3 15,0-3 2-15,3-2-1 0,0-5 2 0,7-2-1 16,-1-4 0-16,5-1-1 0,0-1 1 15,0 0-1-15,8 1-1 16,1-2 2-16,3 0 1 0,6 0-1 16,2 0-1-16,-2 0 1 0,4-2 1 0,1 0-2 15,-1 0 0-15,0 1 1 0,-1 1 1 16,1 0-1-16,-6 0-2 0,-1 4 2 15,-6 1 0-15,-2 4-1 0,-4 0-4 16,-2 4 3-16,-1-2 4 0,0 2-3 16,-6-1 1-16,-3 0 0 0,-2 2 2 0,2-2-1 15,-4 0-2-15,-1 1 1 0,0-3 2 16,-4 0-2-16,2 0 0 0,-1-2 1 15,-5 2 0-15,5-2-1 16,0-2 0-16,2-1 0 0,4-1 1 0,5-2-1 16,3-1-1-16,3-1-2 0,0 0-28 15,3 0-25-15,8 0-2 0,3 0-23 16,-1-8-76-16</inkml:trace>
  <inkml:trace contextRef="#ctx0" brushRef="#br0" timeOffset="-163901.54">9087 11978 25 0,'0'-4'54'0,"0"-1"71"0,-4-1-98 15,0 1 12-15,-2 1-3 0,1-1-12 16,-4 0 2-16,2 1-2 0,1 0-7 15,0-1-1-15,1 1 7 0,-1 2-3 0,-3 0-4 16,1 1-1-16,0 1-2 0,-2 0 0 16,0 0-3-16,-2 0-2 0,-1 5-1 15,1 4 1-15,0 4-4 0,4-2 3 16,-1 4-2-16,1 1 0 0,2 0-2 15,-1 2 1-15,6-2-1 0,1-2 0 16,0-3 0-16,1-3-3 0,9 0 1 16,2-4 0-16,4-3 1 0,2-1 0 15,4-1 1-15,1-9 0 0,0-3-2 16,-1-2-1-16,-3-1 2 0,-1 1-3 0,-4 1 2 15,-1 1-1-15,-6 1 1 0,-2 3 2 16,-3 2-2-16,-2 3 0 0,0 2 4 16,0 0-3-16,-2 2 0 0,-4 0-2 15,1 0-1-15,-3 4 2 0,2 5-1 16,0 0-2-16,3 1 3 0,0 3 2 15,3-1-2-15,0 0 0 0,-2 2 2 16,2-1-2-16,0-2 1 0,0 0-3 16,3-1 2-16,1-3 1 0,-1 0-3 15,1-3 0-15,1-2 2 0,0-1 0 16,1-1-5-16,-2 0-1 0,6 0-7 0,-1-6-8 15,-1-4-13-15,1 2-11 0,0-2-16 16,1 1-12-16,-4-1-30 0,0-2-70 16</inkml:trace>
  <inkml:trace contextRef="#ctx0" brushRef="#br0" timeOffset="-163213.5">9262 11971 15 0,'4'1'8'0,"-1"0"243"0,-3-1-215 16,4 1-28-16,-1 0 37 0,0-1 0 15,0 1-12-15,-3 2-6 0,0 1 4 0,3 1-5 16,-3 1-6-16,2 1 1 0,-2 0-3 15,0-1-5-15,0-1-7 0,0 0 0 16,0-2-1-16,0-2-3 0,0-1-2 16,3 0 0-16,7 0 3 0,4-6 1 15,3-4-6-15,-1-1 4 0,3 0-2 0,-4 2-2 16,-1-1 0-16,-3 2-1 15,-2 3 3-15,-1 1 0 0,-5 4 0 16,2 0-3-16,-5 0 2 0,0 0 0 16,0 3 1-16,0 5 0 0,-5 2 3 0,4 1-1 15,-7 0-2-15,5 0-1 0,0 0 2 16,3 1-1-16,0-1-1 0,3 0-1 15,4-1 3-15,3-2-4 0,4-3-19 16,1-1 13-16,1-2 4 0,2-2-44 16,-1 0-8-16,7-3 26 0,0-7 22 0,3 1-66 15,-1-1 8-15,-1 0 35 0,-5 0-18 16,0-1 22-16,-3 1 22 15,-6 0 9-15,-2 0 1 0,-4 2 18 16,-3-1 32-16,-2-1-10 0,0 2-6 0,0-1-4 16,-10 3-5-16,-1-1-7 0,1 2-1 15,-3 3 2-15,1 1-8 0,-2 1 0 16,0 0 5-16,2 6-5 0,1 4-4 15,1 0-3-15,3 2 2 0,0 2-3 16,3-1-3-16,4 2 2 0,0 0-2 0,0-4 0 16,1-1-1-16,7-2-2 0,1-5 1 15,4 1 3-15,2-4-3 0,2-6-3 16,5-6 5-16,1-7-1 15,1-5-3-15,-3 1 0 0,2-4 1 16,-5-2 1-16,-1 1-2 0,-5-3 2 0,-4 3 3 16,0-3 2-16,-2-1-4 0,-3 2 1 15,-3 0 1-15,0 3-2 0,-5 1-4 16,-4 4 3-16,0 3 0 0,2 6-1 15,1 4 5-15,3 7 0 0,0 2 6 16,1 6-8-16,-2 17-5 0,-2 8 3 0,-1 7 4 16,6 5-5-16,-2 3 0 0,3 4 1 15,3 3-1-15,9 1-3 0,7-2-9 16,13-4-3-16,12-11-6 15,7-6-40-15,5-8-12 0,-4-9-23 0,-2-6-66 16</inkml:trace>
  <inkml:trace contextRef="#ctx0" brushRef="#br0" timeOffset="-162309.45">8660 12587 17 0,'2'0'12'0,"-1"0"134"16,1 0-54-16,-2-1-62 0,1-1 11 15,-1 2-4-15,0 0-9 0,5 0-2 16,0 2 0-16,1 6 0 0,3 5-4 16,-4 3-7-16,1 3 0 0,0 2-6 15,-6 1-2-15,2 2 0 0,-2 1-4 0,0-2 3 16,-2 0 8-16,-4-5-9 15,1-2-2-15,1-2 0 0,-1-4 1 16,2-2 0-16,0-4-5 0,1-3 5 16,-1-1 2-16,2 0 0 0,1 0-1 0,-5-6-3 15,4-7 1-15,1-5-5 0,0-4 4 16,0-3-2-16,0-3-2 0,1-3 4 15,5 0-3-15,4-5 1 0,-3-2 1 16,7-1-1-16,-1-2-2 0,2 2 4 16,2 4-3-16,3 6 0 0,-1 7-1 0,0 6 1 15,2 4 1-15,-1 3-1 0,1 4 0 16,0 4 0-16,-1 1 1 15,-1 2-1-15,-2 9-1 0,-4 1 2 16,-3 2 1-16,-2 3-2 0,-3-4-1 0,-4 3 2 16,-1-1-1-16,0 0 2 0,-1 1-2 15,-7 1 2-15,-4 0 1 0,-2 1-1 16,-3 0-1-16,-4 0 0 0,1 0 2 15,0 0-2-15,-2 0 0 0,2-2 0 16,5-2 1-16,4-3-1 0,3-7-6 0,8 0-5 16,0-3-16-16,0-1-14 0,8 0-8 15,7 0-8-15,1 0-33 0,3-5-104 16</inkml:trace>
  <inkml:trace contextRef="#ctx0" brushRef="#br0" timeOffset="-161864.43">9147 12610 41 0,'0'0'6'0,"-2"0"158"16,-4 0-104-16,-1-2-30 0,0-1 27 15,-2-2-14-15,1 2-10 0,0-1 2 16,-1 2-1-16,1 1-9 0,-1 1-7 15,-2 0-6-15,2 0 1 0,0 7 1 16,-1 1-2-16,-2 2-2 0,4 3-3 16,-3 3-1-16,1 2 2 0,2 3-2 15,2-1 4-15,2 1-5 0,4-3-1 16,0-3-1-16,4-3-1 0,8-3-2 15,2-5 0-15,3-4 3 0,5 0-1 0,1-7 0 16,3-8 0-16,1-4-1 0,-4-1 0 16,-1-1-1-16,-2 1 0 0,-6 3 1 15,-3 3-1-15,-5 4-1 0,-5 4 1 16,-1 1 2-16,0 4-1 0,-3 0-1 15,-3 1 0-15,-2 0 0 0,-1 2 2 16,1 7-3-16,0 0 0 0,4 0 2 16,1-1-2-16,1 0-1 0,2 2 0 15,0-2 3-15,3 0-2 0,3-1 0 16,2-2-6-16,0 0-5 0,4-2-1 0,1-3-6 15,2 0-3-15,5-1-7 0,2-8-11 16,0-2-19-16,4 0-31 0,-1-2-19 16,-5 0-34-16</inkml:trace>
  <inkml:trace contextRef="#ctx0" brushRef="#br0" timeOffset="-161564.41">9442 12592 30 0,'0'-2'-4'0,"-10"-2"269"0,4-1-229 16,-3 2 18-16,1-1 3 0,0 3-22 16,-1 0 5-16,1 1-10 0,0 0-6 15,1 0-3-15,1 2-5 0,1 6-5 0,2 0-9 16,3 1 0-16,0 1 0 0,1-1-1 15,9 1-2-15,0 1 1 0,6-1 2 16,3 0-2-16,1-2 0 0,-3 0 0 16,-3 2 2-16,0 0-2 0,-8-1 0 15,0 2-1-15,-6 1 4 0,0 0-2 0,0 1-1 16,-6 2 1-16,-5-2 3 15,0 1-2-15,-6-3-3 0,0 0 3 16,0 0 1-16,-2-2-1 0,1-2-2 16,4-3 0-16,3-1 3 0,-1-3-1 0,5 0-3 15,6 0 1-15,-1 0-1 0,2 0-7 16,5 0-14-16,7-6-6 0,10-5 7 15,3-1-14-15,3-3-24 0,3-2-30 16,-3-1-45-16,-2-1-72 0</inkml:trace>
  <inkml:trace contextRef="#ctx0" brushRef="#br0" timeOffset="-161267.39">9787 12538 55 0,'5'-7'218'0,"-5"2"-131"16,0 1-29-16,-8 0-10 0,-4 2-19 0,-2 2-18 16,-2 0 4-16,-2 0 8 0,2 6-4 15,7 1-5-15,0 0-4 0,7 2-3 16,2 2-7-16,0 0-2 0,2 2 0 15,8 2 6-15,1-2-3 0,5 4-1 16,-4 0 1-16,4 1 1 0,-1 4-2 16,1-1-2-16,2-2 4 0,-2 1-2 15,-2-3-1-15,-5-1 0 0,-9-2 2 0,0 0 2 16,0-3 0-16,-12 3 3 15,-1-1 7-15,-4-2-3 0,-3 1-1 16,-2-1-4-16,1-4-2 0,-3 0 3 0,4-3-4 16,2-2-2-16,-2-2 1 0,4 1 1 15,5-1-2-15,0 0-9 0,7 0-2 16,2 0-8-16,2 0-20 0,0 3-61 15,3-2-31-15,2 3-96 0</inkml:trace>
  <inkml:trace contextRef="#ctx0" brushRef="#br0" timeOffset="-157807.22">13852 11332 9 0,'5'0'17'15,"-5"0"-2"-15,0-1 8 0,0-1 102 16,0-1-98-16,0 0 4 16,0 1 7-16,0-1-12 0,0 1 2 0,0 1-7 15,-2-2 0-15,1 1 0 0,-1 1-1 0,2-2-2 16,-1 1-5-16,1 1 1 15,0-1 0-15,-2 0-3 0,2 2 1 16,-1-1-3-16,1 1-4 0,-2 0-3 16,-1 0-3-16,0 7 2 0,-2 3 0 0,1 3-1 15,-4 4 0-15,2 4 4 0,1 0 17 16,2 1-20-16,3 1 0 0,-2 1 0 15,1 2 2-15,-1 1 2 0,2 1-3 16,0-2-2-16,0 4 2 0,0-1-1 16,0 1 0-16,0-1 1 0,0 0-2 15,-1-1 0-15,1 1 0 0,0 1 1 16,0-1 0-16,0 1-1 0,0-1 0 15,0 2 2-15,0 3-1 0,-5 1-1 16,-1-3 3-16,3-2 2 0,0-9 1 0,3-2-6 16,0-3-1-16,0-1 3 0,0 4 0 15,0 5-2-15,0 4 2 0,0 1 39 16,0-3-33-16,0-7-7 0,0-5 0 15,6-2 2-15,0 1-2 0,2 0-2 16,0 4 2-16,-2 1 1 0,-2 2 1 16,-1-2-4-16,1 0 2 0,0-2 1 0,-1-1-2 15,4 4-1-15,-6 5 2 16,-1 5 1-16,0 2 6 0,0-4-6 15,-1-5-1-15,1-6 2 0,0-3-3 16,0-2-1-16,4 5 1 0,-2 1 1 0,-2 1 0 16,1 2 1-16,-1-5-1 0,0-5 0 15,5-1-1-15,-4-2-1 0,3 2 1 16,-1 1 2-16,1 6-2 0,-4 4-1 15,0 2 5-15,0 0 9 0,0-5-11 16,2-1-3-16,1-5 2 0,-1 0 1 0,2 3-2 16,-2 2 0-16,-2 2 0 0,1 3 2 15,1-3 1-15,-1-3-5 0,1-2 2 16,0-1 2-16,-1 4-2 15,1 4-2-15,1 2 3 0,-3-1-1 0,1-3 1 16,1-5 0-16,1-5-1 0,-3 1-1 16,3-1 1-16,-1-1 1 0,1 2-1 15,0 1-1-15,-3 0 0 0,1 1 2 16,-1 0-1-16,0-2 1 0,0-3-1 15,0 1-1-15,0 0 1 0,0 2 2 0,0-1-2 16,0-1-1-16,0 1 1 16,0-1 2-16,0 1-2 0,0 1-2 15,0 4 2-15,-1 2 2 0,-2-2 0 16,1-1-4-16,2-9 2 0,0 3 2 0,0-1-3 15,-3 1 1-15,0 1 0 0,3 0 1 16,0-2-1-16,0 1-2 0,0-2 3 16,0-3 0-16,0 0-2 0,0 0 0 15,0-1 1-15,0 0 2 0,0 0-1 16,0 0-1-16,0 0 1 0,3 0 1 0,-3-5-5 15,2-3-6-15,1 1-5 0,3-1-9 16,0 0-18-16,3 1-17 16,-1-2-41-16,-3 0-87 0</inkml:trace>
  <inkml:trace contextRef="#ctx0" brushRef="#br0" timeOffset="-155892.09">13979 13423 12 0,'0'-1'38'0,"0"0"-27"0,0 0-2 16,0-1 79-16,0 0-25 16,0 1-30-16,0-1 5 0,0 0-2 15,0 0-11-15,0 1 1 0,-1-1-3 16,1 1-2-16,-2-2-1 0,-1 0 2 0,3 1-4 15,0 1-1-15,0 0-1 0,0 1-3 16,0-2-5-16,0 2-6 0,0 0-3 16,0 0-2-16,2 0 5 0,7 0-1 15,3 0 0-15,2 0 0 0,3-2 0 16,1-2 1-16,3 1-3 0,2-2 3 15,2 0 1-15,2 2-1 0,-3-1-2 0,0-1 2 16,-4 3-1-16,2 0-1 16,-1-1 0-16,3 1 3 0,-4-2-2 15,1 1 0-15,0 1-2 0,0 1 2 16,3-3 0-16,-1 1-1 0,5 0 0 0,-4-2 1 15,4 0-2-15,-1 2 1 0,-2 0 1 16,-1 0-2-16,1 1 2 0,0 0-2 16,0-2 1-16,-5 0 1 0,2 2 1 15,-2-1-4-15,-2 1 2 0,-1 1 2 16,-4 1-2-16,-1-1-2 0,-4 1 2 0,3 0 0 15,0-1 2-15,3 1-4 0,0 0 2 16,0 0 2-16,4 0-2 16,-1 0 0-16,3 0 0 0,5 0 0 15,3 0 1-15,0-1-1 0,5-1 0 0,-2 0 0 16,-2-1 1-16,2 2-1 0,-2-2 0 15,-2 1 0-15,2 0 1 0,-4 0-1 16,1 1 0-16,-1 0 0 0,0 1 1 16,-2 0-2-16,1 0 1 0,-3 0 1 15,1 0-1-15,0 0-1 0,-1 0 1 0,3 0 1 16,0 0-1-16,4 0 0 0,0 0 0 15,0 0 1-15,0-4 0 0,-3 0-2 16,1 0 2-16,1 0-1 16,-6-1 1-16,-1 2-1 0,-1 0 0 0,-7 1 1 15,1 1-1-15,-4 1-1 0,2 0 1 16,3 0 1-16,0 0 0 0,5 0-2 15,-1 0 1-15,5-2 2 0,-1-1-2 16,3-1-1-16,-2 1 1 0,0-1 1 16,4 0 0-16,-4-1-2 0,-3 0 1 0,2 0 1 15,-2 0-3-15,-3 1 2 0,0 0 0 16,-1 3 1-16,-4-1-1 0,2 0-1 15,-2 2 1-15,1-1 1 0,2 0 0 16,2 1-2-16,4-1 1 0,-3-2 1 16,4 1 0-16,1-2-2 0,-3 0 1 15,2 1 1-15,1 0-1 0,-3-1 0 16,4 2-1-16,-1 0 2 0,-5-1 0 15,1 2-2-15,-3-2 1 0,-4 2 1 16,0 1-1-16,-1-1-1 0,0 0 1 0,3 1 1 16,0-3 3-16,1 1-3 0,4 1 0 15,1-2 2-15,0 0-3 0,4-1 0 16,-1-2 1-16,2 0 0 0,4-1 0 15,2 0-1-15,2-1 0 0,1 0 1 16,1 1-1-16,-2-1-1 0,0 4 1 16,-4 0 1-16,-1 1-1 0,-2 2 0 15,2 1 0-15,-1-1 1 0,2 1-1 16,-1 0-1-16,3 0 1 0,2 0 1 15,2 0-1-15,-1 0 0 0,0 0-1 16,4 0 2-16,-3 0 0 0,2-2-2 0,2-3 1 16,0 1 1-16,-2 0-1 0,2 1-1 15,-3 0 1-15,-2 1 1 0,-2-2-1 16,-1 2 0-16,-3 2-1 0,2 0 2 15,-1 0 0-15,1 0-2 0,2 0 1 16,1 0 0-16,-2 0 1 0,3 0-2 16,1 0 1-16,-2 0 1 0,1 0-1 15,-3-2 0-15,-1-1 0 0,1 0 0 16,-5 0 2-16,-1 0-4 0,0 1 2 15,-4 0 0-15,1-3 2 0,0 5-4 0,1-3 2 16,3 2 2-16,4-2 0 0,-2 1-4 16,1 2 2-16,-1-2 2 0,-3 0-2 15,0 1-2-15,-4-1 2 0,1 0 2 16,-3 2-2-16,-1 0 0 0,-1 0 0 15,-4 0 0-15,-1 0 1 0,-1 0-2 0,-3 0 1 16,-4 0 0-16,-1 0 1 16,-1 0-2-16,-2 0 2 0,0 0 1 15,0 0 2-15,0 0-2 0,-2 0-4 16,-2 0-12-16,-1 0-14 0,0 0-24 0,-1 0-45 15,-1 0-135-15</inkml:trace>
  <inkml:trace contextRef="#ctx0" brushRef="#br0" timeOffset="-154638.02">13612 11390 0 0,'-2'2'16'0,"-1"0"124"0,0-2-83 15,0 0-15-15,0 0 6 0,3 0-6 16,-3-3-12-16,3 1 1 0,0-3-5 0,0-1-12 15,0 0 2-15,0-2-7 0,3-3 1 16,5-3-6-16,1 2 0 0,2-5 2 16,4 1 2-16,6-2-5 0,2-2-2 15,3 2-2-15,4 0 2 0,-2 1-1 16,-1 2-1-16,-3 7 2 0,-4 1 0 0,-6 6 0 15,-5 1-2-15,-3 0 1 0,-1 6 2 16,-2 7 2-16,-3 3 2 16,0 4-3-16,0 2 2 0,0 0-2 15,2 1-3-15,4 1 1 0,3 2 0 0,5-3-1 16,8 2-4-16,4-2-19 0,10-4-39 15,10-7-26-15,5-4 13 0</inkml:trace>
  <inkml:trace contextRef="#ctx0" brushRef="#br0" timeOffset="-148402.66">15522 11797 7 0,'-3'6'3'0,"-2"2"2"16,4-3-4-16,-4-2 4 0,-1 1 77 15,3-2-57-15,0 1 1 0,-2-2 4 16,3 2-3-16,-2-2 9 0,1 0-6 0,0 3-8 16,-1-4 0-16,1 1-1 0,0 1-2 15,3-2 1-15,0 0-2 0,0 0-1 16,0 0 7-16,0 0-4 0,0-3-7 15,8-7-4-15,8-3-4 0,2-3 3 16,5-4-3-16,7-3 2 0,1-3-1 16,5-4-1-16,4-2-5 0,5 3 4 15,1-3-3-15,-2 6-1 0,-6 3-1 16,-5 3 0-16,-7 3-4 0,-4 5-9 15,-8 3-4-15,-6 5-4 0,-4 4-8 0,-4 0-8 16,0 0-5-16,0 7 11 0,-4 3-44 16,-4 0-67-16</inkml:trace>
  <inkml:trace contextRef="#ctx0" brushRef="#br0" timeOffset="-148082.65">15522 12220 37 0,'-3'12'31'15,"3"-3"-18"-15,0-3 18 0,0-1 57 16,0-4-57-16,0-1 17 0,0 0 8 15,0 0-11-15,3-10-17 0,3-7-16 16,7-4 5-16,5-7 1 0,5-6 1 16,7-7 2-16,10-5-2 0,10-6-4 15,4-2-4-15,3-1-6 0,1 0-2 0,-7 2-4 16,-6 2 1-16,-5 8-3 0,-3 6-9 15,-6 11-6-15,-6 7-1 0,-11 8-14 16,-3 7-3-16,-8 4-13 0,-3 2-14 16,0 9 13-16,-6 2-18 0,-3 4-62 15</inkml:trace>
  <inkml:trace contextRef="#ctx0" brushRef="#br0" timeOffset="-147769.62">15648 12386 182 0,'0'-8'39'0,"4"-3"12"16,9-4-8-16,2-5-11 0,8-9 2 16,12-10-7-16,6-9-6 0,11-7-1 0,2-6 0 15,2 2-2-15,-1 3-9 0,-5 3-1 16,0 9-5-16,-5 3-2 0,-5 9-1 15,-6 6 2-15,-6 2-3 0,-8 11-8 16,-8 6-8-16,-7 2-13 0,-5 5-17 16,0 1-17-16,-8 8 8 0,-7 4-63 0</inkml:trace>
  <inkml:trace contextRef="#ctx0" brushRef="#br0" timeOffset="-147430.6">15578 12727 162 0,'-3'0'18'0,"1"0"30"0,2 0 5 0,5-7-39 16,6-7 4-16,6-5 13 0,8-6-4 16,2-6-4-16,11-7-3 0,7-6 0 15,4-6 4-15,5-2 1 0,1-3-7 16,-4 1-1-16,-1-1-5 0,-6-1-5 15,1 4-5-15,-6 2-2 0,-3 6 2 0,-7 6-4 16,-4 7-6-16,-2 5-7 0,-6 7-5 16,-4 4 5-16,-4 7 5 0,-6 6-31 15,-3 2-13-15,-1 10 18 0,-10 7-16 16,-3 4-52-16,-5 1-60 0</inkml:trace>
  <inkml:trace contextRef="#ctx0" brushRef="#br0" timeOffset="-147121.58">15699 12909 64 0,'-2'0'51'0,"1"0"8"16,1 0 18-16,0 0-29 0,0-10-17 16,1-3-12-16,8 0 5 0,4-10-4 15,4-4 1-15,8-3 1 0,4-7-6 16,7-4 0-16,4-4 0 0,2-3-1 0,5-4 1 15,1-1-3-15,1 3-9 0,-1 3 1 16,-1 5-3-16,-5 5-2 0,-7 5-2 16,-4 3-15-16,-6 4-7 0,-6 5 6 15,-7 7-20-15,-4 7-43 0,-8 6 6 16,0 0-13-16,-3 7-28 0</inkml:trace>
  <inkml:trace contextRef="#ctx0" brushRef="#br0" timeOffset="-146529.55">16051 12954 136 0,'3'-17'124'0,"6"-2"-102"16,3-3 24-16,9-8-25 0,5-3-2 0,3-2 1 16,4-1 2-16,1-2-3 0,5 1-8 15,0-1-3-15,2 3-3 0,4 1-5 16,-1 2 0-16,-2 4 15 0,-7 5-16 15,-10 7-2-15,-6 8-15 0,-8 4-4 16,-8 2-20-16,1 2-20 0,-4 0-9 0,0 3-16 16,-1 5-65-16</inkml:trace>
  <inkml:trace contextRef="#ctx0" brushRef="#br0" timeOffset="-146304.54">16268 13028 332 0,'7'-20'14'0,"14"-4"-6"0,5-9 6 16,13-6-9-16,6-5-3 0,1-6-3 15,7 0 1-15,-2 3 2 0,0 1 3 16,0 5-1-16,-3 8 18 0,-10 4-25 15,-9 12-12-15,-10 8-25 0,-13 7-33 16,-6 2-38-16,0 1-54 0</inkml:trace>
  <inkml:trace contextRef="#ctx0" brushRef="#br0" timeOffset="-146165.53">16561 13052 219 0,'23'-24'84'0,"5"-6"-86"0,11-4 8 16,6-7-6-16,6-7 0 0,5-3 0 15,7-2 2-15,-1 0-25 0,-1 2-200 16</inkml:trace>
  <inkml:trace contextRef="#ctx0" brushRef="#br0" timeOffset="-144165.41">18522 12884 84 0,'0'0'16'16,"0"-2"-5"-16,-2 0 10 0,2-1-5 0,-1 0-6 16,1 2-3-16,0-1-4 0,0 0-2 15,0 2 0-15,0 0-4 0,0 0-6 16,0 0 8-16,0 0 2 15,0 0-3-15,0 2 2 0,1-2 1 0,-1 2-1 16,0-2 0-16,0 0 1 0,0 0 2 16,0 0 16-16,0 0 12 0,0 0 11 15,0 0-6-15,0 0-20 0,0 0 6 16,0 0 2-16,0 0-1 0,0 0-1 15,0 0-4-15,0 0-3 0,0 0 1 0,0 0-1 16,0 0-6-16,0 0 3 0,0 0 0 16,0 0-5-16,2 0-3 0,4 0-2 15,7 0-1-15,0 0 2 0,6 4-2 16,0 4 1-16,-1 1-1 0,-1 4 0 15,2 0-1-15,-2 0 0 0,3 1 2 16,-3-2-1-16,-3-1-2 0,-1 0 2 16,-4-1 1-16,-4-2-2 0,-2 2-1 15,-3-3 2-15,0 1 0 0,-7 2 3 16,-3-2-3-16,-6 4 1 0,-3 3 0 0,-2 2-3 15,-4 0-2-15,-1 0 3 0,1-2-8 16,3 2-2-16,0 0 1 0,5 2-2 16,0 0-4-16,5 1-3 0,-1 3-10 15,4 1-2-15,0 0-33 0,1 1-78 16</inkml:trace>
  <inkml:trace contextRef="#ctx0" brushRef="#br0" timeOffset="-141578.28">8242 15001 25 0,'1'0'17'0,"-1"0"22"16,0 0-32-16,0-4 103 0,0 0-77 15,-1 1 6-15,1 0 4 0,-2 3-10 16,1-1-10-16,1-1-1 0,0 1-3 15,0 1 0-15,0-2-5 0,-2 2 1 16,2 0-4-16,0 0 2 0,-2 0-2 16,1 0-7-16,-1 0-1 0,-1 11-2 15,-1 3 3-15,-1 8 6 0,-1 1-12 16,0 3 6-16,1 2 4 0,0 1-7 0,2 3-1 15,2 3 2-15,-1 3-1 0,-3 4 0 16,2 2-1-16,3 1 2 0,0 1-2 16,0 2 1-16,0-1 0 0,0-1 4 15,0 1-2-15,0 0 0 0,3 1-4 16,0-1 4-16,-1-1-1 0,3-4-2 15,-2 0 0-15,3-1 1 0,-1-2 0 16,-1 2-1-16,-1-3 0 0,0-1 0 16,1-1 1-16,0-1-1 0,-2-4 0 15,-1 1 0-15,-1 1 3 0,0 0-2 0,0 3-1 16,0-3 2-16,0-1-2 0,0-3 0 15,2-1-1-15,-2 1 2 0,0-3-1 16,-5-1 3-16,-1-4-3 0,3-6 0 16,0-2 1-16,3-4-1 0,0 1-1 15,0 2 2-15,-2-2 1 0,-1 1-1 0,2 1-2 16,-2-3 1-16,-1 2 1 15,4-2-1-15,0-2 0 0,-1-1 0 16,-1-2 2-16,1-3-2 0,-1 4-1 16,2-1 2-16,-1 3 1 0,1 0-3 0,0 3 0 15,0-2 2-15,1 0 0 0,2 3-3 16,0-5 1-16,-1 1 2 0,0-1 1 15,-1-3-3-15,-1 0 1 0,2-1 1 16,-2 0 1-16,0 0-2 0,0 1 1 16,0-1-1-16,0 2 2 0,0 2-2 0,-5 1 0 15,3 0 1-15,-2 1 0 0,1-2-2 16,0 3 0-16,1 0 2 15,0 1-1-15,1-1-1 0,-1 0 0 16,2-2 3-16,0-3-3 0,0 0-1 0,0-3 2 16,0 1 0-16,0 0-1 0,0-2-9 15,0 0-14-15,5 0-11 0,0-3-5 16,-2-4-26-16,3-3-42 0,-4-2-69 15</inkml:trace>
  <inkml:trace contextRef="#ctx0" brushRef="#br0" timeOffset="-138741.1">8256 15021 29 0,'0'1'27'16,"-5"-1"3"-16,3 0 17 0,-1 0-6 16,0 0-2-16,2 0-6 0,-2 1-8 15,3-1-5-15,-2 0 3 0,2 0-3 0,0 0-10 16,0 0-4-16,0 0 2 0,0 0-2 15,0 0-1-15,2 0 1 0,2 0 5 16,2 0-4-16,2 0 1 0,3 0-2 16,1 0 1-16,1 0 0 15,5 0 3-15,1 0 14 0,3-3-15 0,4-1-7 16,-1 0-2-16,3 0 3 0,-2 2 0 15,0 2-1-15,4 0-9 0,-4 0 21 16,4 0-26-16,1 0 27 0,1 2-18 16,2 0 1-16,1 0 3 0,0 1-1 15,1-2 0-15,1-1-1 0,2 0 2 0,0 0 0 16,-1 0-2-16,1 0 1 0,-3-3 0 15,-4 2-1-15,-1 1-1 0,-4 0 1 16,-3 0 1-16,-3 5-3 0,-3 3-2 16,1-2 3-16,-1 2-2 0,3-5-2 15,-3-2 5-15,2-1-5 0,0 0 8 16,-1 0-2-16,1 0-1 0,-1 0 1 15,-2 0 1-15,2 0-1 0,1 0-1 16,1 0 1-16,0 0 1 0,-3 0-1 16,-1 0 0-16,-1 0-1 0,-4 3 1 0,2 1 2 15,2 0-4-15,-4-1 1 0,3 0 5 16,1-2-4-16,-1 0 2 0,4-1-1 15,3 0-1-15,-2 0 3 0,3 0-2 16,0-5-2-16,5-3 4 0,0-1-2 16,2-1-1-16,-1-2-1 0,-1 5 3 15,2-3-1-15,-3 4-2 0,-5 3-8 0,-2 1 16 16,-6 2-6-16,-1 0-2 15,1 0 3-15,-2 0-3 0,2 1 3 16,5 1 12-16,2 0-25 0,1-2 22 0,0 2-13 16,-1-2 1-16,3 0-8 0,-1 0 23 15,-1 0-14-15,4 0-13 0,-3 0 21 16,-1-2-5-16,-2 2-2 0,-3 0-2 15,-3 0 1-15,-6 0 0 0,3 0 9 16,-2 0-20-16,5 0 14 0,5-3 8 0,2-3-3 16,6-1-8-16,-1-2 0 0,0 1 1 15,1-2 1-15,1 3-3 0,-5-1 2 16,2 1 0-16,-4 2 1 15,-1 0-2-15,-1 0 0 0,0 2 2 0,-2-1 9 16,-2 2-8-16,-1 1-3 0,2-2 7 16,-1 3-2-16,2-2-3 0,-1-1-2 15,-1-2 4-15,2-1-3 0,2-1-2 16,1 0 3-16,2 1 0 0,-1-1-3 15,1 3 1-15,0-1 0 0,0-1 2 0,-1 1-2 16,-1 1 0-16,1 0-1 16,-6 2 2-16,-2 0 0 0,2 0-2 15,-3 1 1-15,5 1 2 0,2-1-2 16,-3 0-1-16,2 1 1 0,2 0-1 15,-3 0 3-15,-1 0-2 0,-1 0 0 0,-2 0 0 16,-2 0-2-16,1 0 4 0,-1 0-4 16,-2 0 2-16,1 0 1 0,0 0-1 15,-2 0-1-15,0 0 3 0,-3 0-2 16,-1 0-1-16,2 0 1 0,1 0 1 15,2 0 0-15,2 0-2 0,0-1 2 0,-1-1-1 16,3 2 1-16,-2-4-3 0,0 3 3 16,-1 0 1-16,0 0-3 0,-1 1-1 15,2 0 3-15,1-3 0 16,2 3 0-16,-1 0-2 0,-3 0 0 0,-5 0 3 15,-2 0-2-15,-3-1-2 0,0 0 3 16,0 1 2-16,0 0-3 0,0 0 0 16,0 0 0-16,0 0 0 0,0 0-1 15,0 0-1-15,0 0 0 0,0 0 0 16,0 0 3-16,0 0-5 0,0 0 5 0,0 1 0 15,0 1-4-15,0 0-3 0,0 3 0 16,0-2-1-16,-4-1 6 16,2 3-3-16,-1-2 1 0,-2 0 1 15,5 3-2-15,0-2 1 0,0 0-2 0,0 1 1 16,0-2-4-16,0 0 2 0,0 0 3 15,0-1 2-15,0 3 1 0,0 0-1 16,0 2 2-16,-3 1 1 0,2 4-1 16,-1-2-1-16,1 4 1 0,1 0 0 15,-4 4 2-15,3 3-1 0,-1 1-1 0,2 3 3 16,0 0 19-16,0 2-20 0,2 1-3 15,-2 3 2-15,1 3 3 0,3 1-4 16,-4 2 3-16,0-1-2 16,0 3 2-16,0-1-2 0,0-1 1 0,0 1 0 15,0-1-2-15,0 0 0 0,0 0 1 16,0-3 2-16,0 1 0 0,0-1-3 15,3-1 1-15,1-1-2 0,-1-1 0 16,2-1 0-16,-3-2 3 0,2 1 3 16,-1 1-2-16,0-1 0 0,-1 3 0 0,-2 0 1 15,0 2 0-15,0 0 3 0,0 1-6 16,0-2 1-16,0 3 0 0,-2 0-3 15,2-1 2-15,0 0-1 0,0-1-1 16,0-2 1-16,0-2-1 0,0-2 1 16,0 0 0-16,0-4-2 0,0 0 2 15,0-3 1-15,0-2-2 0,0 1-1 16,0 1 3-16,0-1 0 0,2 4-1 15,-2-1-1-15,5 2 1 0,-4-1 2 16,1 1-4-16,1-1 2 0,1-1-1 16,-2 0-1-16,3 1 1 0,-2-1 2 0,3 1-4 15,-1 0 5-15,-1 0-3 0,-1-2-1 16,0 1 2-16,-1-1 2 0,0-1-2 15,-2 0-2-15,3-1 2 0,0-3 0 16,0-1-1-16,2-3-1 0,-1-2 3 16,2 1-1-16,-1-1-1 0,0-3 0 15,1 4 1-15,-1-3 1 0,1 2-2 16,-5 1-1-16,2-4 2 0,-1-1-1 15,-1 0 0-15,-1-3 0 0,0 0 1 16,0-2-1-16,0-1 0 0,0-1-1 0,0 0 2 16,0 0 1-16,0 0-3 0,0 1 0 15,2-1 2-15,-2 0 0 0,0 0-2 16,0 1 0-16,0-1 2 0,0 0 1 15,0 2-1-15,0-1 1 0,0 0 1 16,-3 1 1-16,-3 0-3 0,-4 1-1 16,4-2-2-16,-3 0 4 0,0-1-2 15,-1 0-2-15,-2 0 3 0,-2 0-2 16,-2 0-2-16,-2 0 0 0,-2 0 3 15,-2-1 0-15,-1 0 0 0,-2-1 0 0,0 2 0 16,-4 0 2-16,-1 0-4 0,-1 0 2 16,-1 0 2-16,-4 0-2 0,-3 0 0 15,-1 0-2-15,-2 0 2 0,-1 0 2 16,-2 0-4-16,-2 0 1 0,1 0 2 15,-2 0-1-15,1 0 0 0,-2 0-1 0,-3 0 2 16,-2 0-1-16,0 0-1 16,-2 0 1-16,-1-2-1 0,1-2-1 15,0 1 0-15,0 0 2 0,-1-1 1 16,-1 0-1-16,1 0 0 0,3 1-1 0,-2-2 2 15,6-2 0-15,2-1-2 0,2 0 1 16,2-2 0-16,3 0 1 0,-1 0-3 16,0-1 2-16,0 1 0 0,3-1 1 15,2 1-2-15,1 0 0 0,4 0 3 16,-1 2-1-16,2 0-2 0,2 0 1 0,-2 1 1 15,-3 0-1-15,1 1-1 0,-3 0 0 16,2 3 1-16,0 0 0 16,0-1-1-16,-3 2 2 0,1 1-1 15,1 1-1-15,-1-2 1 0,3 0 0 0,1 1 2 16,2 1-1-16,3 0-3 0,-3 0 2 15,4 0 1-15,1 0 0 0,-1 0-3 16,4 0 1-16,-3 0 3 0,3 0-1 16,1 0-3-16,-1-2 2 0,-1-1 1 15,-1-1-1-15,1 1 0 0,-3-2 0 16,1 1 1-16,3 0 0 0,-3-1-2 0,4 4 0 15,-1-2 4-15,2 1-2 0,1 1-3 16,2 1 2-16,0 0 0 16,-3 0 1-16,0 0-2 0,-2 0 1 15,0 0 1-15,1 1-1 0,-2 1-1 0,-1 1 1 16,1-2 1-16,-2 0-1 0,0 0 0 15,-1 0-1-15,1 1 2 0,0-2 0 16,2 2-1-16,0-2-1 0,1 0 3 16,4 0 0-16,-1 0-2 0,5 0-2 15,3 0 4-15,0 0-2 0,7 0-2 0,2 1 1 16,2 2-3-16,0 3-17 0,9 3-16 15,2 1 0-15,5 2-15 0,4 0-35 16,-1 0-64-16,4-6-86 16</inkml:trace>
  <inkml:trace contextRef="#ctx0" brushRef="#br0" timeOffset="-137445.03">8863 15441 22 0,'-1'0'108'0,"-4"0"-85"15,4 0 5-15,-3 0 17 0,3-5-12 16,-2 3-10-16,-2-1 2 16,2 0 2-16,0 1-3 0,-2-1 4 0,4 1-8 15,-4-1 4-15,0 1-1 0,2 0 2 16,2 2-11-16,-2 0 2 0,3 0-5 15,-3 0 0-15,1 0-9 0,-1 9-1 16,1 2-1-16,-1 3 3 0,3 4-1 16,0 1 0-16,0 2 2 0,0 2-3 0,0 0 0 15,0-3-2-15,0 1 7 0,0-4 6 16,2-3-6-16,-1-3-3 0,2-6-3 15,1 0 0-15,-1-4 1 0,0-1-1 16,1 0 4-16,6-11 2 16,2-7-4-16,5-6 0 0,2 1 0 0,-4-5-1 15,4 1-2-15,1 0 1 0,-1-1-1 16,1 0-2-16,2 5 2 0,-5 2-2 15,0 5 1-15,-2 6 1 0,-4 3 0 16,-5 5 1-16,3 2-1 0,-5 0-2 16,-1 6 0-16,0 6 4 0,-2 4 1 0,1 2-1 15,-2 1-1-15,0 2 1 0,0-1 0 16,0 1-1-16,0 0 0 0,0 0 1 15,0-2 0-15,0 0 1 0,0-1 0 16,0-5 0-16,1-1-3 0,4-2 2 16,1-3-2-16,4-1 1 0,0-4-3 15,1-2-18-15,3 0-16 0,0-5-11 16,6-4-23-16,-1-3-56 0,-2-3-109 15</inkml:trace>
  <inkml:trace contextRef="#ctx0" brushRef="#br0" timeOffset="-137092.02">9363 15482 60 0,'0'-5'164'0,"-4"0"-109"16,-2 0-10-16,0-1-6 0,-2 4-14 16,-3 0-7-16,-1 2 0 0,-2 0 2 15,0 0 5-15,2 2-5 0,-2 7-8 16,1 2-2-16,6 3-1 0,2 1-7 15,2 5 1-15,3-1-2 0,0 2 3 0,0 1-3 16,9-4-2-16,2-1 2 0,4-2 1 16,4-2-3-16,-2-3 1 0,3-5 1 15,-3-3 1-15,4-2-1 0,0-1 1 16,1-11-1-16,0-6 1 0,-2-2 0 15,0-6-3-15,-8 0 4 0,1 1-3 0,-6 0 1 16,-3 5 1-16,-4 4 1 16,0 0 3-16,-10 3-4 0,-5 2-2 15,-2-1 3-15,-3 4-3 0,-5 1 0 16,6 5-1-16,-1 1 1 0,6 1 0 0,6 0-2 15,5 5-6-15,3 5-12 0,5 5-16 16,4-1-10-16,7 2-29 0,2-2-55 16,1-3-65-16</inkml:trace>
  <inkml:trace contextRef="#ctx0" brushRef="#br0" timeOffset="-136816.99">9533 15485 130 0,'-3'0'92'0,"1"0"-43"0,2-1 21 16,0 0-25-16,0 0-18 0,0-2-11 15,5-5-8-15,6-1 5 0,3-3 7 16,0 3-4-16,4-2-7 0,3-1 2 0,0 0-3 15,1 2-3-15,-2 0 2 0,-4 4-5 16,-2 0-1-16,-4 4-1 16,0 1 0-16,-6 1 0 0,-1 0-10 15,-3 0-4-15,0 3-2 0,0 5 3 0,-1 0-10 16,-4 2-25-16,-1-2-55 0,0-4-103 15</inkml:trace>
  <inkml:trace contextRef="#ctx0" brushRef="#br0" timeOffset="-136576.98">9713 15453 327 0,'0'0'33'0,"0"0"47"15,0 0-47-15,0 0-9 0,0 4-5 16,-5 7 12-16,1 2-6 0,-6 3-7 15,1 2-2-15,0 1-1 0,-4 1-9 16,6 0-5-16,2-2 2 0,3-3-2 16,2-1-3-16,0-5 0 0,10-2-5 0,0 0-3 15,4-4-5-15,5-2-9 0,4-1-22 16,1 0 0-16,3-8-53 0,1-3 29 15,-1-4-194-15</inkml:trace>
  <inkml:trace contextRef="#ctx0" brushRef="#br0" timeOffset="-136300.97">10076 15475 149 0,'6'-7'83'0,"-1"0"-53"16,-5 0 18-16,0 2 10 0,-7-1-24 15,-4 2-3-15,-1 1-18 0,1 1 7 16,-3 0 2-16,0 2 4 0,0 0-2 15,2 0-3-15,-2 4-3 0,2 8 1 16,-2 0-5-16,1 3 3 0,5 3-1 16,2 0-5-16,5 1-4 0,1 3-1 15,0-3-2-15,4 0-1 0,6-1-3 16,-1-2-2-16,3-3 5 0,1-2-3 15,1-5-3-15,4-6-8 0,1 0-2 16,1 0-11-16,0-10-8 0,0 0-12 0,2-4-9 16,0-3-13-16,0-2 13 0,-5-4-17 15</inkml:trace>
  <inkml:trace contextRef="#ctx0" brushRef="#br0" timeOffset="-135996.95">10235 15235 243 0,'0'0'38'0,"0"0"34"16,0 0-46-16,0 8-19 0,0 5 21 15,-3 4 2-15,0 3-6 0,-2 5-2 0,-2 2 3 16,-3 4 0-16,1 2-4 0,3 0-1 16,0-1-1-16,6-3-6 0,0-7-6 15,4-1-4-15,6-6 6 0,1-6-6 16,2-3-3-16,1-4 4 0,4-2-2 15,2-4-2-15,4-4-1 0,0-6-11 16,1 2-9-16,-8 4 17 0,-3 4-5 16,-7 3-6-16,-2 1 12 0,-4 0 1 15,3 2 0-15,-3 8 1 0,-1-1 2 16,0 3 0-16,0 2-3 0,0 0 2 0,0 0-5 15,3 1-6-15,2-4-5 0,4 2 11 16,2 0-37-16,3-3 2 0,3 2 32 16,5-3-127-16,-2-4-35 0</inkml:trace>
  <inkml:trace contextRef="#ctx0" brushRef="#br0" timeOffset="-135319.91">8947 16244 153 0,'0'-8'128'0,"0"2"-71"16,0 1 1-16,0 3-18 0,-2 1-10 15,-1 1-6-15,2 0-9 0,-1 4-10 16,-1 6-5-16,2 4 4 0,-1 3 0 15,-1 2 3-15,1 2-4 0,1 0 1 16,1 0-2-16,0-1-1 0,0-3 0 0,0-1 0 16,1-2 0-16,4-4 0 0,-2-3-2 15,0-2 0-15,3-2-1 0,-4-1-10 16,4-2-8-16,0 0-4 0,1 0-13 15,0-2-27-15,1-7-58 0,-3-3-81 16</inkml:trace>
  <inkml:trace contextRef="#ctx0" brushRef="#br0" timeOffset="-135100.9">8972 16256 94 0,'3'-11'91'0,"8"2"-48"0,-3-3 11 0,5-1-11 15,3-1-4-15,3-2-15 0,-4 0-8 16,7 1-7-16,-4 1-7 0,-1 3 1 16,-4 2-3-16,-1 5 1 0,-7 3 0 15,1 1-2-15,-3 0-4 0,2 1-8 16,-4 6-13-16,1 1-22 0,-2-1-39 0,0 3-68 15</inkml:trace>
  <inkml:trace contextRef="#ctx0" brushRef="#br0" timeOffset="-134916.89">9026 16341 153 0,'0'4'88'0,"0"1"-70"0,0 0 20 15,0-1-2-15,5 0-9 0,1-2-11 16,3-2 1-16,1 0-2 0,3 0-9 0,3-7-2 15,-2-1-3-15,1 3-4 0,1 0-22 16,-1-1-31-16,1 0-47 0,1-1-58 16</inkml:trace>
  <inkml:trace contextRef="#ctx0" brushRef="#br0" timeOffset="-134723.87">9372 16308 127 0,'-8'4'198'0,"-1"3"-163"16,1 1 13-16,-1 3-16 0,-1 1 6 15,3-1-8-15,0 1-5 0,6-2-14 16,1-4-11-16,0-1-2 0,1 0 2 16,7-3-3-16,3-1-13 0,3-1-5 15,6 0-10-15,2-3-21 0,0-5-58 0,-2 0-139 16</inkml:trace>
  <inkml:trace contextRef="#ctx0" brushRef="#br0" timeOffset="-133644.81">9524 16383 200 0,'0'-4'19'15,"0"-2"26"-15,1-2-12 0,2-6-9 16,4-1 6-16,-1-5-2 0,3-4 1 16,0-3 1-16,4-2 0 0,-2-3-6 0,-2 0 2 15,0 3-8-15,-1-4-3 0,-3 5-8 16,-4 0-4-16,-1 6-1 0,0 6 0 15,0 5-2-15,-4 7 3 16,-3 2 1-16,4 2-4 0,0 1-1 0,-1 7 2 16,-1 4-1-16,2 5 0 0,-2 4-1 15,4 4 1-15,1 5 1 0,0 2-3 16,0 4 4-16,0 0-2 0,0 1-2 15,6-3 3-15,0 0-2 0,3-4 3 16,4-6-4-16,2-6-3 0,2-9-1 16,2-8-1-16,1-1 7 0,3-12-1 0,-1-6-3 15,1-5 0-15,-1-4-8 0,-3 0-1 16,-2 0 3-16,-3-1 8 0,-5 0 1 15,-1 2 0-15,-4 0 0 16,-1 0-1-16,-3 0 3 0,0 0-2 0,0 1-4 16,0 3-1-16,0 2 2 0,0 4 3 15,0 4 0-15,0 4 0 0,0 3 3 16,0 3-2-16,0 1-2 0,-1 1-1 15,1 0-1-15,0 3 2 0,0 4 1 16,0 1 1-16,0-2 1 0,0 2 1 0,-2 2-2 16,-1-2 0-16,2 3 2 0,-1 1-1 15,0-4 0-15,1 2 0 0,1 2 0 16,0 0 1-16,-2 1-1 0,1 2 1 15,1 1 0-15,-3 0 4 0,1 2-6 16,2 1-3-16,-3 0 6 0,2 1-1 16,-3 1 1-16,3 1-1 0,1-1 2 15,0 3-1-15,0 0 0 0,0 0 0 16,3 1 0-16,-1-2-3 0,4-2 0 15,-2-3 1-15,-1-3 1 0,2-3-1 0,-3-2-2 16,1-4 1-16,-2-2 1 0,1-1 0 16,1-3-2-16,0 0 2 0,5 0 4 15,1-10-1-15,0-1-4 0,2-4-1 16,-1-3-2-16,-3 0 0 0,0-2-2 15,-1-2 4-15,-2 2 0 0,1 2 1 16,-2 1 0-16,-1 6 0 0,-1 4 2 16,-1 3 1-16,0 4 2 0,2 0 0 15,-2 0-6-15,0 0-1 0,0 0-3 16,0 6 5-16,1-1 0 0,4 0 1 0,-3 0-4 15,2 0 1-15,4 3 3 0,0-1 0 16,1-3-2-16,3 0 1 0,1-3 1 16,1-1 1-16,6 0-1 0,-1 0-1 15,2 0 2-15,-1-2-1 0,-1-7-2 16,-2-2 2-16,-3 0 9 0,-2-1-9 0,-5 2-1 15,-4 0 4-15,-2-1-4 16,-1-1 3-16,0 1-4 0,-4-1 1 16,-7 6 1-16,1-2 0 0,-2 4-1 15,-2 3 1-15,3 1 0 0,-1 0 0 0,4 1 3 16,3 8 0-16,4 0-2 0,-1 4-5 15,2 1 4-15,0 1-2 0,0 2 2 16,3 1-2-16,4 1 2 0,-3 0-1 16,4 4-1-16,3-3 2 0,-2 0-2 15,7-4 2-15,1-2 6 0,-2-8-2 16,4-2-6-16,-4-4 0 0,1 0 2 0,-2-8-5 15,-5-3 0-15,0-4 3 16,1-2-2-16,-4-3 3 0,-1 2 1 16,-2 0-1-16,-3 3 0 0,1 4 2 15,1 3 5-15,-1 1 9 0,-1 2 0 0,2 3-4 16,3-1-10-16,-1 1-3 0,7-1 3 15,1-1-1-15,4 2-3 0,3-1 2 16,4 0 1-16,3 1-2 0,8 1-6 16,3 1-6-16,4 0-33 0,1 0-7 15,-2 0-30-15,-1 1-69 0</inkml:trace>
  <inkml:trace contextRef="#ctx0" brushRef="#br0" timeOffset="-131339.68">13882 14901 19 0,'-2'1'31'0,"2"4"-19"0,-3-2 0 0,2 0-9 16,-1-1 85-16,2-2-47 15,-2 0-16-15,2 0 4 0,0 0-6 0,0 0 7 16,0 0-2-16,0 0 6 15,0 0-7-15,0 0-16 0,-1 0 5 0,-1-1-3 16,2-1-4-16,-1 0-5 0,-2 1 0 16,3 0-1-16,-2 1 2 0,-3 0-5 15,4 0 2-15,-4 0-2 0,2 7 0 16,0-2-1-16,0 5 0 0,1 1 1 15,2 2 1-15,0 3-2 0,0 4 3 0,-1 3 0 16,1 3 33-16,-2 2-31 0,2 0-1 16,0 1 3-16,-3 0 3 0,-1 2-5 15,2 0 3-15,-4-1-2 16,1 1 1-16,1 1-3 0,-1-2 2 0,0 0-2 15,5-1 1-15,0-2-3 0,0 2 1 16,6-2 1-16,4 1-2 0,1-1 1 16,1-1 0-16,-3-1 1 0,1 1 0 15,-4-3-2-15,-2-1-1 0,0 2 7 16,0-2 1-16,-4 0-4 0,0 0 3 0,0-4-3 15,0 0 1-15,-4 3-3 0,0-4 0 16,-3-1 1-16,4 1 0 0,-2-2-3 16,2 2 0-16,3-2 2 15,0 1-2-15,0-1-1 0,3 2 1 0,3-1 2 16,-4 1-1-16,2 2-1 0,-1-1 0 15,-3 1 2-15,0 2-1 0,0 1-2 16,0-3 5-16,0 4-3 0,0-1 1 16,0 5-3-16,-3 1 5 0,-1-1 0 15,2 0-5-15,1 2 3 0,-1 2-2 0,0 3 1 16,-1 2 1-16,0-3-2 0,2-5 1 15,-2-7 0-15,3-3 0 0,0-5-2 16,0 2 0-16,0 1 2 0,0-1 2 16,-2 1-2-16,2-3-2 0,0 2 2 15,-1 3 1-15,-1 0-1 0,2 0 6 16,0-4-5-16,0 1-2 0,0 0-1 0,0 4 2 15,2 0 3-15,-1-2-2 16,2 1-3-16,-3 1 1 0,0 0 2 16,0 1 2-16,0-4-5 0,0-3 1 15,0 2 1-15,0-1 0 0,0 0 1 0,0-3-2 16,0-1 0-16,0-4 0 0,0 0-1 15,0 2 0-15,2 5 3 0,-1-1-1 16,2 5 4-16,-1-4-5 0,-2-3 1 16,1 2 1-16,-1-5-2 0,0 3 0 15,0-1 2-15,0-1 0 0,0-3 0 0,0 0-3 16,0-2 0-16,0 0 2 0,0-1-2 15,0 2 1-15,0 1 1 16,0 0 0-16,0 3-1 0,0-1 0 16,0 2 1-16,0-2 0 0,0-3-2 0,0 2 0 15,0-2 2-15,0-2 0 0,-1 2-2 16,1-2 1-16,0 0 2 0,0 2-1 15,0-2-2-15,0 1 1 0,0 1 0 16,0-2 1-16,0 1-3 0,0-1 1 16,0-1 3-16,0 0-2 0,0 1-1 0,0 2 1 15,0-2 1-15,0 1 0 0,0-2-1 16,0 0 0-16,0 2 1 0,0-2-1 15,0 0 0-15,0 1-1 16,0 2 2-16,-2-1-1 0,-1 4-1 0,2 2 1 16,-4-2 1-16,0 4-1 0,2-1 0 15,-1 0 0-15,2 3 0 0,2 0 0 16,0-5-2-16,5-1-2 0,6-6-34 15,4-1 0-15,4-6-23 0,4-5-30 16,-3-3-62-16</inkml:trace>
  <inkml:trace contextRef="#ctx0" brushRef="#br0" timeOffset="-129739.59">13896 17227 10 0,'-3'0'60'0,"-4"-1"-20"0,3 1 22 16,1 0-17-16,0 0-19 0,-1 0-2 16,3 0-5-16,-1 2-3 15,2-2-1-15,0 0 2 0,0 0 4 0,0 0-7 16,0 0 4-16,0 0 7 0,3 0 6 15,5 0-1-15,2 0-8 0,0 0-4 16,3 0-10-16,-2 0-3 0,-1 0-2 16,8 0 0-16,-3 0-3 0,2 0 1 15,5 0-2-15,-4 0 4 0,4 0-3 0,1 0 0 16,2-1 2-16,2-2-1 0,0 1-1 15,4 2 1-15,2-4-1 0,-2 2 1 16,3-2-1-16,2-1-1 0,-2 0 3 16,0 0 0-16,3 0-2 0,2-3-1 15,0 2 2-15,4-4 1 0,-3 2-1 16,1 3-2-16,-6 0 1 0,-2 2-1 15,-1-1 3-15,-2 1-3 0,-1 0 2 16,2 1-3-16,-1-2 2 0,-1 0 2 16,2 0-2-16,0 2-1 0,2 0 0 15,-1 0 1-15,3 0 0 0,-1 1 2 0,3 0-2 16,-5 1 1-16,6-1 3 0,-4 1 2 15,-2 0-2-15,-1 0-4 0,-1 0 3 16,-1 0-1-16,1 0-1 0,2 0-2 16,1 0 3-16,1 0-1 0,0 0-1 15,2 0-1-15,-2 0 1 0,3 0 2 16,-3-7-2-16,3 2-1 0,0-1 1 15,-1-2 2-15,1 2-2 0,-3 0-1 16,4 0 2-16,-6 0 0 0,2 4-1 16,-1-1-1-16,-2 2 2 0,0 1-2 0,-2 0 1 15,-1 0 1-15,2 0-3 0,-1 0 3 16,4 0-1-16,-1 0-1 0,2-2 2 15,2-3 1-15,3-2-4 0,1-2 2 16,0 0 0-16,2 0 2 0,0 0-3 16,-3 2 0-16,0 1 2 0,-4 2 0 15,-2 1-2-15,-1-1 0 0,-1 4 2 16,-3-2 0-16,2 2-2 0,-2 0 0 15,1 0 1-15,2 0 2 0,2 0-3 16,1 0 0-16,3-1 2 0,2-1 0 0,1-3-2 16,0 2 0-16,-1-2 2 0,-3 0-1 15,0 2-1-15,-4-2 0 0,-1 1 2 16,-3 3 0-16,0 1-2 0,0-2 1 15,0 2 1-15,3 0 0 0,0 0-2 16,0 0 0-16,3 0 2 0,0 0-1 0,0 0 0 16,0 0-1-16,0 0 1 15,0 0 1-15,2 0-1 0,3 0-2 16,-2-3 4-16,2 0-1 0,-2 0-2 15,-1 1 0-15,2 0 3 0,1 0-2 0,0 1 0 16,1 1-2-16,-1-2 3 0,1 1 0 16,2 0-2-16,-3 0 1 0,1-1 1 15,4 2-1-15,-6-1-1 0,1 0 1 16,0 0 1-16,-2-1-1 0,0 1 0 15,1 0-1-15,-3-1 2 0,-1 2-1 0,0 0 0 16,2 0-1-16,-2 0 1 0,3 0 1 16,-1 0-1-16,1 0-1 15,0 0 2-15,4 0-1 0,-3-1-1 16,1 0 1-16,2-1 2 0,-4-1-2 0,2 1-1 15,-2 0 1-15,-3 2 1 0,0 0-1 16,-3 0 0-16,0 0-1 0,0 0 1 16,0 0 1-16,0-2-2 0,0 0 1 15,-2 1 1-15,-4-4 0 0,-1 3-2 16,-1-2 1-16,-5 1 1 0,4 0 0 15,-2 1-2-15,-1-1 0 0,-2 0 3 0,1 0-1 16,-2 0-2-16,-1 2 1 0,-1 0 1 16,-4-1-1-16,-2 2-1 15,-4 0 1-15,1-2 0 0,-5 2 1 16,0 0 0-16,1 0 2 0,-1 0 0 0,0 0-3 15,0 0 3-15,0 0-3 0,0 0 2 16,0-1-1-16,0 1-1 0,0 0 0 16,0 0 4-16,0-2-2 0,0 0 3 15,0 1-4-15,0-3 0 0,0 3-1 16,0 0 0-16,0 0 0 0,0 1 0 0,0-1 1 15,0 1-3-15,0 0-1 0,0 0 2 16,0-2-7-16,5 2-11 0,-2 0-7 16,2-2-10-16,1 1-2 15,2-3-26-15,-2-3-46 0,2-1-121 0</inkml:trace>
  <inkml:trace contextRef="#ctx0" brushRef="#br0" timeOffset="-129219.56">19440 16693 138 0,'-2'1'23'16,"2"3"11"-16,0-2-3 0,0 0-11 15,2 0 7-15,4 0 1 0,5-2-9 16,3 0 1-16,3 0 0 0,3-1-5 0,3-3-2 16,4-1 5-16,0 1-2 0,0 1 2 15,-1 3-10-15,-3 0 1 0,-2 0 0 16,-7 0-7-16,-7 6 1 0,1 1-3 15,-5 1 1-15,-3 1 3 0,0 2 1 16,-1 1 5-16,-9 2 6 0,-1 3-4 16,1 2-6-16,-1 2-2 0,-3 2 0 15,1 4 4-15,-4 1-1 0,0 2 1 16,0 5-3-16,-3-1-1 0,5-1-1 15,4-1-3-15,3-2-2 0,3-8-18 16,5-1-24-16,0-6-19 0,2-7-41 0,7-2-137 16</inkml:trace>
  <inkml:trace contextRef="#ctx0" brushRef="#br0" timeOffset="-128098.5">13676 14988 48 0,'0'-7'11'0,"0"-4"101"0,0 0-78 0,1-4 5 16,5-3 4-16,5-2-9 15,-3-2 2-15,4 1-3 0,2 2-8 16,-4 2-13-16,-3 7 2 0,0 5-4 15,-3 3-6-15,-1 2-4 0,3 2-2 0,1 8 5 16,-1 3-2-16,2 5 0 0,4 1-1 16,4 2-6-16,2 3-17 0,5-3-19 15,4 2-28-15,1-3-40 0,3 2-4 16</inkml:trace>
  <inkml:trace contextRef="#ctx0" brushRef="#br0" timeOffset="-125192.33">13944 15302 15 0,'0'-2'25'0,"0"1"16"0,0-1-15 16,-3-1 18-16,3 1-21 0,0 0 1 16,0 1-5-16,-2 1-4 0,1 0 0 15,1 0-3-15,0 0-7 0,0 0 0 16,0 0-2-16,0 0-1 0,0 0-1 15,0 0 1-15,0 0-2 0,-2 0-1 0,2 0 3 16,0 0 1-16,0 2-2 0,0 0 1 16,0 0-2-16,0-2 0 15,0 2 1-15,0-1-1 0,0 0 0 16,0-1 1-16,0 0 10 0,0 0 3 0,3 0-2 15,2 0 6-15,-2-1 0 0,3-2-5 16,-1 0-1-16,-1 0-6 0,1 2 2 16,1-1-2-16,-1 0-4 0,-2 2-1 15,2-1 0-15,-2 0 0 0,1 1-2 16,3 0 2-16,0-1 0 0,0 1 0 0,2 0-2 15,-1 0 1-15,4 0 2 0,0 0 0 16,1 0-2-16,1 0 4 0,-2 0 0 16,-1 0-1-16,-2 0-2 15,2 0 2-15,-2 0-2 0,-2 0 0 0,4 0-2 16,-5 0 1-16,-3 0 2 0,3 1-1 15,-4 0-2-15,1 0 1 0,1 1 1 16,-1 1 0-16,2-1-2 0,1 1 1 16,2 1 1-16,0-2-1 0,4 1 0 15,1-3 0-15,2 3 2 0,4-2-2 16,-4-1-2-16,1 0 2 0,-2 0 2 0,-4 0-2 15,0 3-2-15,-1-1 2 0,-1 1 0 16,-2-1 0-16,0 1 0 0,-3-2-2 16,2 3 0-16,1-1-1 15,-1-1 1-15,1 0 2 0,2 0 1 0,3-1-3 16,-2-1 1-16,3 0 1 0,1 0 1 15,-2 0-1-15,1 0-1 0,0 0 1 16,-2 0 1-16,1 0-1 0,-4 0-1 16,1 0 1-16,-2 1 1 0,0-1-2 15,1 0 1-15,-3 0 0 0,3 0 0 0,-1 0 0 16,3 0 0-16,-1 0 0 0,1 0 2 15,0-2-2-15,1 1-1 0,-1-1 1 16,-1 1 1-16,1-1-1 0,0 1-1 16,-2 1 0-16,-1 0 2 0,-2 0-2 15,1 0-1-15,0 0 0 0,1 0 1 16,-1 1 1-16,1-1-2 0,-3 0 2 15,2 0 2-15,1 0-4 0,-2 0 2 16,3 0 0-16,2 0 3 0,-1 0-3 16,-1 0-1-16,3 0 1 0,-3 0 1 0,3 0-1 15,-3 0-1-15,0-1 1 0,-3 1 1 16,1-1-1-16,0 0-1 0,-4 1 1 15,2 0 1-15,-1-1-1 0,2 0-1 16,1-1 1-16,3 1 2 0,0-1-2 16,-1 0-1-16,0-1 1 0,0 0 2 15,0 1-2-15,0 1-1 0,0 0 1 16,-1 0 1-16,-2-1-1 0,1 2-1 15,0 0 1-15,-1 0 0 0,-1 0-1 16,1 0 0-16,0 0 1 0,-1 0 2 0,0 0-2 16,0 0-1-16,1 0 1 0,-1 0 1 15,4 0-2-15,3 0 1 0,-1 0 0 16,0 0 1-16,-1 0-1 0,0 0-1 15,0 0 1-15,-4 0 1 0,4 0-1 16,-3 0-1-16,-4 0 0 0,4 0 1 0,-2 0 0 16,2 0-2-16,-1 0 5 15,-1 0-2-15,2 0-1 0,1 0 0 16,0 0 1-16,1 0-1 0,-3 0 0 15,2 0-2-15,-1 0 3 0,0 0 0 0,3 0-1 16,-5 0-1-16,3 0 1 0,0-1 1 16,-3-1-1-16,2 1 0 0,-4 1 0 15,-1-1 0-15,0 1 0 0,2 0-2 16,1 0 2-16,0 0 1 0,3 0-2 15,0 0 0-15,-2 0 2 0,3 1 1 16,1-1-2-16,-2 0-1 0,4 0 2 0,-3 0 0 16,0 0-2-16,0 0 1 15,-2-2 1-15,-2 0-1 0,-1 2-1 16,-2 0 1-16,0 0 1 0,0 0-1 15,0 0-2-15,0 0-3 0,0 0 9 0,0 2-3 16,4 1-2-16,2-1 1 0,1-1 0 16,0-1 2-16,1 0-2 0,0 0 0 15,1 0 0-15,0 0 1 0,-2 0-1 16,-1 0-1-16,-1 0 1 0,-2 0 1 15,0-1-1-15,0 0 0 0,-2 0 0 0,2 0 1 16,-1-1-1-16,1 0-1 0,-1 1 2 16,-1 0 0-16,2 1-1 15,-1-2-1-15,3 0 2 0,-1 0 0 16,-1 1-1-16,2 0-2 0,-3 1 2 0,2-1 1 15,1 1-1-15,-1 0-1 0,3-1 2 16,-1-2 0-16,2 0-1 0,-2 1 4 16,0 1-4-16,-3 1-2 0,0 0 2 15,0-1 0-15,0 1 7 0,-3 0-7 16,4 0-1-16,-3 0 0 0,-1 0 2 0,2 0 0 15,4 0-1-15,0-1 0 0,0 0 2 16,0 1 2-16,1-3-5 16,-3 0 0-16,2 1 5 0,-2 0-3 15,0 2-3-15,-2 0 2 0,-2-2 2 0,0 2-1 16,1 0-2-16,-1 0 0 0,2 0 1 15,1 0 0-15,-3 0-1 0,3 0 0 16,2 0 1-16,-1 0 1 0,1 0-2 16,4 0 1-16,-1-1 1 0,1 0 1 15,2 0-4-15,-3-1 1 0,3 1 4 0,1-1-3 16,-1-1-2-16,-2 3 3 0,1-1-1 15,-4 1-1-15,-3-1 1 0,0 1 0 16,0 0-1-16,-3 0 2 0,0 0 0 16,0 0-2-16,0 0 2 0,0 0-1 15,0 0-1-15,3-1 2 0,5-1 0 16,0-2 0-16,6-2-1 0,0 1 0 15,1-1 1-15,-1 3-1 0,-6-1-1 16,-2 2 1-16,-6 2 0 0,2 0 1 16,-2 0-2-16,0 0 0 0,0 0 1 0,0 0-1 15,0 0 0-15,1 0 2 0,2 0-1 16,0 0 1-16,5 1-2 0,1-1 2 15,4 0 2-15,1 0-2 0,-2-1-1 16,-6 0 0-16,1-1 0 0,-7 2 0 16,4-1 0-16,-2 1 1 0,1-1 3 15,-2-1-5-15,1 2 0 0,-2 0 2 16,0 0 0-16,0 0-1 0,0 0-2 15,0 0 0-15,0 0 2 0,2 0 1 16,1 0-1-16,-2 0 0 0,2 0 2 16,2 0 0-16,-2 0 0 0,0 0-2 0,0-1-2 15,0 1 4-15,-3 0-2 0,0 0-2 16,0 0 1-16,0 0-2 0,0 0-2 15,0 1 1-15,0 2 5 0,0 0-6 16,0 0-4-16,0 1 1 0,0-1 2 16,0 0 2-16,0 0 2 0,4-1 1 15,-3 1 2-15,1 1-1 0,-1-1-2 16,2 2-5-16,0-2-31 0,0-2-32 15,-1-1-118-15</inkml:trace>
  <inkml:trace contextRef="#ctx0" brushRef="#br0" timeOffset="-122630.18">15728 15292 0 0,'-1'-3'19'16,"-1"0"9"-16,2 2 1 0,-1-3-2 15,-1 2 19-15,2-2-10 0,0 1-11 16,0 0-4-16,0 1-5 0,-2-1 2 15,2 1-1-15,0 1 2 0,0-3 0 16,0 2-3-16,0 0-1 0,-1 0-2 0,-2-1 1 16,3 1 0-16,-2 1-3 0,-1-1 0 15,3 1-2-15,-1 0 0 0,1 1-1 16,0 0-9-16,0 0-2 0,0 0 1 15,0 0 2-15,4 0 0 0,4 1 4 16,-2 2-1-16,2 0-2 0,0 2-1 16,1-1 0-16,-3 3 3 0,-1-1-2 15,1 0 0-15,-1 2 2 0,1 1 10 16,0 1-10-16,-1 2-3 0,3-2 2 15,1 2-3-15,-1-1 2 0,-1 1-2 16,3-1 2-16,-3 3 1 0,0 0-2 0,0 1 1 16,0 2 1-16,-3-2-2 0,-1 0 0 15,2 1 0-15,-4-2 1 0,4-1 2 16,-2-2-4-16,2 2 1 0,-4-1 1 15,3 0 1-15,-3-3-2 0,1 0 0 16,1 2 1-16,0-2 0 0,1 0-2 16,3 2 0-16,-4-2 2 0,3 2 0 15,-3-1-1-15,0-1-1 0,2 1 2 16,-1-1-2-16,0-1 2 0,-3 1-1 15,2 1-1-15,-1-2 2 0,-1 4 0 0,1-1-1 16,-1-1 0-16,1 0 2 0,0-1-3 16,1 0 1-16,-2 1 1 0,1-2 0 15,-1 2-1-15,2-1-1 0,-1 0 2 16,0-1 0-16,-1 0-1 0,1 2 0 15,1-2 0-15,0 1 2 0,-2-1-3 0,1-1 1 16,-1 1 0-16,1 2 2 16,0-2-3-16,1 3 2 0,-2 1 0 15,1 0 0-15,2-1-1 0,0 3-1 16,-1 0 2-16,0-1 0 0,-2 1-1 0,2 0 0 15,-1-3 1-15,-2-1-1 0,3 0 0 16,-3-2 0-16,0 3 2 0,2-4-4 16,-2 1 2-16,0-1 0 0,0-2 2 15,0 4 2-15,1-1-3 0,2 3 1 16,-1 0 0-16,-1-2 0 0,1 1-2 0,-1-2 0 15,-1 1 1-15,2 0 0 0,0 1-1 16,-2 2-1-16,0 0 3 16,0 0 1-16,0 1-3 0,0-2 1 15,0 1-1-15,0 2 0 0,0-4 6 0,0 0-6 16,0-3 1-16,0-2 0 0,1 1-1 15,1 0 0-15,-1 2 1 0,1 2 2 16,-2 3 5-16,0-1 4 0,0 0-9 16,0-3-2-16,0 1 0 0,0-2 0 15,0 1 3-15,0-1-1 0,0 0-3 0,0 2 0 16,0 1 1-16,-2-2 6 0,2 0-3 15,0-1-3-15,0-2-1 0,0-2 2 16,2 1-3-16,-1-3 1 16,-1 1 1-16,2 0 0 0,-2 0-1 15,0-3 0-15,1 4 1 0,1-1 0 0,-2 2-2 16,1 3 2-16,-1-1 11 0,0-1-10 15,0 0-2-15,0-1 0 0,2 0 2 16,0 0 0-16,1 0-4 0,-3 1 0 16,0 1 6-16,1 0-1 0,-1-2-5 15,0-1 3-15,2 0 0 0,-2 1 0 0,0-2-2 16,0-1 2-16,0 0-3 0,0 0 3 15,0 0-2-15,0 1 1 0,0 1 1 16,0-2-1-16,1 4-1 16,-1 0 1-16,2 0 1 0,-2 1 4 0,0-2-7 15,0 0 2-15,0 0 1 0,0 0-1 16,3 0-1-16,-3-1 2 0,2 1 0 15,-1-1 0-15,-1 3-2 0,0 1 1 16,2 0 1-16,-2 0 9 0,1-3-11 16,2-1 2-16,-3-2 0 0,0 2 0 0,2-2-1 15,-2 1-1-15,0 0 2 0,3 1 0 16,-3-2-1-16,0 0 0 0,0 2 1 15,0-2 0-15,1 5-1 0,-1 2 0 16,0-1 1-16,0 2 3 0,0-1-6 16,4-6 2-16,-1 3 0 0,-2 0 1 15,2 0-2-15,0 3 0 0,-1 0 3 16,3 0-1-16,-4-2-2 0,4 2 0 15,-4-6 2-15,1 2 0 0,1-2-2 16,-3 0 1-16,0 1 1 0,0 0-3 0,0 0 2 16,0-1 1-16,0 0-2 0,2-1 1 15,1-2 2-15,-2 3-3 0,1-2 1 16,-1 1 1-16,2 2-2 0,-1-3 0 15,-2 1 2-15,2 0-1 0,-2-1-1 16,0 0 1-16,0 0 0 0,1-1 1 16,-1 1-2-16,0 2 1 0,0-2 1 15,0 2 0-15,0-1-2 0,0-2 1 16,2 2 0-16,-1-1 0 0,-1 0 0 15,0 0-1-15,0 1 1 0,0-1 1 0,0-1-2 16,0 0 1-16,0 0 0 0,0 1 1 16,0 2-1-16,0-1 0 0,0 2 1 15,0 0-3-15,0-4 4 0,0 2-2 16,0 0-2-16,0 0 2 0,0 1 2 15,0 0-3-15,0-2 1 0,2 0 0 16,-1 1-1-16,-1-1 1 0,0-1 1 16,0 0-1-16,0 0 0 0,0 1 0 15,0-1 1-15,0 3-1 0,0-2 0 16,0 2-1-16,0-1 2 0,0 0-1 15,0-1-1-15,0 0 0 0,0 0 2 0,2 2-1 16,-1-2-1-16,-1 3 1 0,0 1 1 16,0 0-1-16,0 3-1 0,2 0 2 15,-1-2 0-15,-1-2-1 0,0-3-2 16,0 1 2-16,0-2 1 0,0 4-1 15,2-4-2-15,-2 1 2 0,2 2 2 0,-2-2-3 16,0 0 0-16,1 2-1 16,1-3 0-16,-2 0-1 0,0 1 0 15,1-1 1-15,-1 0 2 0,0 0-3 16,0 0 0-16,0 0-2 0,2 0 2 0,-1 0-4 15,2 0 5-15,-1 0 1 0,0 0 1 16,-1 0-1-16,1 0-3 0,1 0 3 16,-3 0 1-16,1 0-1 0,4 1-6 15,-4-1-1-15,6 1-11 0,4-1-17 16,-2 0-29-16,3 0-62 0</inkml:trace>
  <inkml:trace contextRef="#ctx0" brushRef="#br0" timeOffset="-118377.95">16587 16972 34 0,'2'0'16'0,"-2"0"-11"0,0 0-1 0,0 0 0 15,1 0-1-15,-1-1 1 0,0 1 5 16,0-1 2-16,0 1 0 16,0 0-6-16,0-2 6 0,0 1 4 15,0-1 9-15,0 1 4 0,0 1 4 0,0 0-1 16,0 0-2-16,0 0-4 0,0-2 0 15,0 0-9-15,0 0-2 0,0 1-7 16,-1 0 1-16,-2-1-3 0,1 1-1 16,0-1-3-16,1-2 0 0,-1 0 2 15,2 0-1-15,-1-2-3 0,1 2 1 0,0-2 1 16,0-1-1-16,0 1-1 0,0 1 1 15,0-2 1-15,0 2-1 0,1-1 0 16,-1 0-1-16,0 1 2 16,0 0 0-16,0-2-1 0,0 2 0 0,0-1 1 15,0-2-1-15,0-1-1 0,5 0 0 16,-2-5 2-16,0 3 0 0,2-1-2 15,-4 0 1-15,2 0 0 0,1 2-1 16,-3-1 1-16,1 2 2 0,-1 2-4 16,1-3 2-16,-2 2 0 0,1 1 0 15,-1-1 1-15,0 0-1 0,0-1 0 0,0-1 1 16,0 0 0-16,0 2-1 0,-3-2-1 15,2 3 1-15,1-1 1 0,0-1 0 16,0 0-2-16,0 1 0 16,-3-2 2-16,-1 2 1 0,4 1-3 0,-1 0 2 15,-2 1-1-15,3 0 1 0,-2-1-2 16,1 1 1-16,-2-1 0 0,0-1 1 15,-1 0-2-15,3 1 0 0,-1-1 2 16,1 1 0-16,1 1-1 0,-2-1 0 16,2 1 1-16,0 0 1 0,0-1-4 0,0 0 2 15,0 3 2-15,0-1-2 0,0 0 0 16,0-1 0-16,0-1 0 0,0-2 1 15,0 1-2-15,0-2 1 0,0 2 1 16,0-2-2-16,0 0-1 0,3-1 2 16,-1 1 2-16,3-1-2 0,-4 2-2 15,4 0 2-15,-4 1 2 0,2 1-2 16,-1 1-2-16,-1-2 2 0,-1 0 2 15,0-1-2-15,0 0 0 0,0 0 0 16,0 2 1-16,0 0-1 0,0-3-1 0,0 2 1 16,0-4 0-16,0 0 0 0,0 0 0 15,0-1 0-15,0 1 1 0,4 1-2 16,-3-1 1-16,1 1-2 0,-2 0 4 15,0-1-2-15,0 1 0 0,0 5 0 16,-2-2 3-16,-3 2-1 0,2 0-2 16,-1 0 1-16,1 1 1 0,1-1 2 15,1 1-4-15,1-2 0 0,0 1 0 16,0-2 0-16,0-3-2 0,0 1 2 15,0-1 2-15,0 1-2 0,0 1 0 0,0 0 0 16,0 2 1-16,0-1-1 0,0 3 0 16,0-2 0-16,0 2 3 0,0 0-2 15,0-1-1-15,-2 1 0 0,2 1 0 16,0-3 0-16,0 0-2 0,0-2 1 15,3-1 0-15,2-2 0 0,-2 2-2 16,-2-4 2-16,2 3 3 0,-1-1-2 16,0 1-1-16,-2 3 1 0,1-1 1 15,-1 0 0-15,0 0-2 0,0 0 2 16,0 0 0-16,-3 0-1 0,1 3 0 0,1-3 0 15,-1 1 1-15,2 2 0 0,0-2-3 16,0 0 3-16,0 1 0 0,0 2-2 16,0-4 1-16,0 4-1 0,0-3 3 15,0 2-3-15,0-1 1 0,0-3 0 16,0 4 1-16,0-2-2 0,0 0 0 15,0 0 2-15,0 1 1 0,0-1-2 16,0 1 1-16,0 0 2 0,0-2-3 16,0 1 1-16,0 2 1 0,-3-2 0 15,2 0-1-15,1 1-1 0,0-2 0 16,0-1 0-16,0 1 2 0,0-2-2 0,0-1 0 15,0 3 2-15,0-1-1 0,0 2-1 16,0 1-1-16,0 2 2 0,0-2 2 16,0 1-5-16,0 1 2 0,0-1 0 15,0 2 2-15,0-1-2 0,0-2-2 16,1 2 2-16,2-1 0 0,-1-2-1 0,1 3 1 15,2-2 0-15,-2 1 1 16,0 0-2-16,0 0 1 0,-1 0 0 16,-1 2 3-16,1 0-3 0,1-2-2 15,-2 2 4-15,-1-1-2 0,0 0-2 0,2 0 4 16,-1 1-2-16,-1 0 0 0,0 1-2 15,0 1 2-15,0-2 0 0,0 0 0 16,2 1 2-16,-2-3-4 0,2 4 2 16,-2-3 0-16,1 1-1 0,-1 0-1 15,3 1 3-15,-1-1 0 0,-1-1-2 0,4 2 0 16,-4-1 1-16,1 0 0 0,1 0 0 15,-1 1 0-15,-2 0 1 16,4 1-1-16,-2-1-1 0,-1 0 0 16,3-1 2-16,-3 1-1 0,1-1 0 0,2-2 0 15,-4 1 0-15,3 1 1 0,2-1-2 16,-5 1 1-16,0 0 0 0,5 0 1 15,-4 1-2-15,5-2-1 0,-2 2 2 16,0-2 0-16,1 3-1 0,-2 0 1 16,-2 1 0-16,1-2 0 0,3 3 0 0,-2 0-1 15,0-2 1-15,2 1 1 0,-1-1-1 16,2-1 0-16,2 0 0 0,0 0 0 15,-3 0 0-15,2 2 0 16,-2-1 0-16,1 0 1 0,0 0-2 0,-1 0 2 16,1-1 0-16,2 0 1 0,1-1-1 15,1 2 0-15,-3 1 3 0,1-1-3 16,-2 2-1-16,0 0-1 0,1 0 3 15,-1-1-2-15,0 1 0 0,0 0-1 16,0 0 2-16,1 0-1 0,-1 0-1 0,0 0 1 16,2 0 0-16,0 0-1 0,-1 0-1 15,1 0 2-15,-2 1-2 0,0-1 2 16,2 2 2-16,0 0-4 0,0-1 2 15,1 0-1-15,2 1 0 0,1-2 0 16,4 0 1-16,-1 0 0 0,-2 0-2 16,-1 0 1-16,-1 0 1 0,-2 0 0 15,2 0 0-15,-2 0-1 0,-1 0 2 16,0 0-1-16,-3 0 0 0,1 0-1 15,-3 0 2-15,3-2-1 0,-3 1 0 16,3 0 0-16,1 0 0 0,-3 1 0 0,2 0 0 16,4 0-1-16,-3-2 2 0,7-2-1 15,2 2 0-15,-1-2 0 0,1 2 0 16,-5 0-1-16,0 2-5 0,-5-1 5 15,-2 1 2-15,0 0-1 0,-1 0 0 16,-2 0 0-16,-1 0 0 0,6-1 0 16,-1 1 0-16,3 0 0 0,0-2-1 15,1-1 2-15,3 1-2 0,1-3 1 16,-1 1 1-16,4-1-1 0,-4 0 1 15,2-1-2-15,-3 3 0 0,-3 0 2 0,-2 0 0 16,-3 3-1-16,-2 0-1 0,3-1 1 16,-3 1-1-16,2 0 3 0,0 0-4 15,2 0 2-15,-2 0 2 0,3 0-3 16,5-1 2-16,0-1-3 0,4 1 2 15,1 0 2-15,1-2-2 0,-3 1 0 16,0-1-1-16,0 1-5 0,-3 0 7 16,4 2-1-16,-4-2-1 0,1 2 1 15,-1-2 1-15,0 0-2 0,0-2 1 16,1 3 0-16,1-3 0 0,-5 2 1 0,4 0-1 15,-4 0-1-15,-2 1 1 0,5 1 2 16,-3-2-4-16,1 2 2 0,6 0 1 16,-2-2-1-16,1 2-1 0,-2-2 1 15,1 2 0-15,-4 0 0 0,2 0-1 16,-4 0 2-16,4 0-2 0,-1 0 1 0,0 0 0 15,3 2-1-15,-1 2 1 16,-1-4 0-16,0 0-8 0,3 0 7 16,-3 0 1-16,1 0 0 0,2 0-3 15,0-1 3-15,0-4 0 0,-2 1-1 0,-1 2-1 16,0-4 2-16,-2 1 0 0,1 2 1 15,-4 0-3-15,2 2 3 0,-1-2 0 16,3 1-1-16,1 0-2 0,1-1 2 16,-4-1 1-16,3 2-1 0,-5 0 0 15,-2 1-1-15,3 1 1 0,-3 0 1 0,2 0-1 16,4 0 5-16,-2 0-5 0,-1 0 1 15,4 0-1-15,-2 0 0 16,4 0 5-16,-2 0-5 0,-2 0-1 16,-3 0 2-16,-1 0 0 0,1 0-1 15,-1 0 0-15,2 0 1 0,1 0 1 0,-2 0-2 16,1 0 1-16,2 0-2 0,0 0 4 15,2 0 9-15,3 0-11 0,-2 0 1 16,4 0 3-16,3-2-5 0,-4-1 2 16,4-1-2-16,-1 3 0 0,-2-1 2 15,1 1-14-15,-2-1 30 0,-1-1-32 0,-3 1 18 16,0 0-3-16,-3 2-2 0,-2 0 2 15,2 0-1-15,-5 0-1 16,1 0 1-16,0 0 0 0,-4 0 0 16,6 0 0-16,-3 2 0 0,1-2 1 0,4 0 0 15,2 0 9-15,0 0-22 0,6-2 15 16,-4-1-2-16,1-1-2 0,-1 0 1 15,-3 1 1-15,-1 1-1 0,-2 0-2 16,-1 2 3-16,1 0-1 0,0 0 0 16,1 0 0-16,-1 0-1 0,0 0 3 0,5 0-2 15,0-1-1-15,0 1 2 0,4-3 0 16,-3 0-1-16,2-1-1 0,-3 1 2 15,2 0-1-15,-4 1 0 16,0 1 0-16,1-3-1 0,-1 1 2 0,-1 2-1 16,-1-3-1-16,-2 4 0 0,1 0 3 15,2-2-2-15,-2 1-1 0,2 0 1 16,3-1 1-16,-2 0-1 0,2 2 0 15,1-2 0-15,1-1 0 0,1 0 0 16,0 0 0-16,-2 0 0 0,4 0 2 0,-4 0-2 16,-1-1-2-16,1 2 4 0,-1 0-2 15,-3 0 1-15,-2 1-2 0,-3-1 1 16,-3 2 0-16,0 0 1 0,0 0-4 15,0 0 3-15,0 0 0 0,0 0-1 16,0 0 1-16,5 0 0 0,1 0 1 16,2 0-1-16,3 0 0 0,-1 0 0 15,0 0 2-15,2-2-2 0,-1-1 0 16,-3 1 0-16,-1-1 1 0,-2 2-2 15,-3-1 1-15,-2 2 0 0,0 0 3 0,0-1-1 16,0 1-2-16,0 0 1 0,0 0-2 16,0 0 1-16,0 0-1 0,0 0 3 15,0 0-4-15,0 0 2 0,0 0 1 16,0 0-2-16,0 0 1 0,0 0 1 15,0 0-1-15,0 0-1 0,0 0-3 16,-2 1-3-16,-3 3 4 0,-2 0-1 16,2 1 3-16,2-1 0 0,-2 2-5 15,2 0-11-15,0 1-11 0,0-3-46 16,-3-4-129-16</inkml:trace>
  <inkml:trace contextRef="#ctx0" brushRef="#br0" timeOffset="-117248.89">13938 15695 7 0,'0'2'119'16,"-4"-2"-99"-16,1 0 10 0,3 0 14 16,-3 0-18-16,0 0 0 0,2 0-7 15,-2 0-3-15,-4 0-2 0,6 0 6 16,-4-1-3-16,5-1 0 0,0 0 2 15,0-2-5-15,2-3-11 0,12-3-3 16,6-7 1-16,3-2 0 0,8-3-2 16,5-5 1-16,6-2 1 0,3-4-1 15,1 0-2-15,1 1 0 0,-3 3 1 16,-5 4 1-16,-8 6-3 0,-7 8-9 0,-11 4-26 15,-6 5-20-15,-6 2-16 0,-1 0-26 16,-11 3 33-16</inkml:trace>
  <inkml:trace contextRef="#ctx0" brushRef="#br0" timeOffset="-116956.86">13872 16032 34 0,'10'-12'-15'15,"-1"-4"183"-15,5-3-114 0,5-5-4 16,4-1-5-16,6-6-9 0,4-2-10 0,4-5-2 15,6-1-5-15,2-2-10 16,2 0-3-16,3-1-3 0,-1 1 0 16,-1 1-2-16,-1 4-1 0,-2 5 0 15,-7 2-6-15,0 5-10 0,-6 3-10 0,-9 3-19 16,-1 5-38-16,-8 1-47 0,-5 3 6 15</inkml:trace>
  <inkml:trace contextRef="#ctx0" brushRef="#br0" timeOffset="-116649.84">14134 16312 9 0,'25'-26'13'0,"5"-9"2"15,7-6-6-15,6-8 95 0,4-11-83 0,10-2 18 16,5-4 16-16,5-3-28 0,1 3-12 15,-6 2 4-15,-3 6-9 16,-6 6-2-16,-4 5-6 0,-2 6-2 0,-5 4 0 16,-8 5 2-16,-6 4-2 0,-7 9-1 15,-8 5-1-15,-9 7-8 0,-4 5-35 16,0 2 1-16,-9 7-58 0,-5 6 8 15</inkml:trace>
  <inkml:trace contextRef="#ctx0" brushRef="#br0" timeOffset="-116360.83">14320 16471 23 0,'13'-14'14'0,"6"-7"1"0,4-9 90 0,8-11-68 16,9-6 0-16,11-9 14 0,5-5-30 16,5-3 7-16,-1-3-4 0,0 2-8 15,-1 5 0-15,5 2-7 0,-7 5 3 16,2 2-2-16,0 9 6 0,-8 4-9 15,-6 7-5-15,-6 8 1 0,-13 6-3 16,-4 4 1-16,-3 4-9 0,-9 3-2 16,0 4-26-16,-4 2-50 0,-6 0-6 15,0 2-46-15</inkml:trace>
  <inkml:trace contextRef="#ctx0" brushRef="#br0" timeOffset="-116092.81">14614 16568 89 0,'-4'8'154'0,"4"-8"-119"15,2-4 15-15,15-12-43 0,5-6-8 16,3-4 5-16,7-8 1 0,2-9 1 0,6-5 0 15,2-7 17-15,8-3-7 0,-2 2-2 16,5 3-1-16,3-3-7 0,-1 5-2 16,3 1-3-16,-4 5-1 0,-1 5 1 15,-5 2 0-15,-6 8-2 0,-7 7-1 16,-4 5-11-16,-6 8-15 0,-6 7-27 15,-13 3-95-15,-6 0-35 0</inkml:trace>
  <inkml:trace contextRef="#ctx0" brushRef="#br0" timeOffset="-115821.79">14865 16742 54 0,'11'0'113'15,"7"-18"-111"-15,8-5 21 16,12-8-6-16,2-7-13 0,7-3 3 16,4-4-1-16,-2-4 0 0,4-1 29 0,-3-3 1 15,-2-1-9-15,3 2 2 0,-6 4-2 16,0 4-11-16,-3 7-8 0,-7 4-5 15,-4 5-1-15,-4 5-2 0,-6 4 1 16,-2 4-13-16,-5 6-28 0,-5 5 18 16,-7 4-99-16,-2 0 7 0,-8 8 28 15</inkml:trace>
  <inkml:trace contextRef="#ctx0" brushRef="#br0" timeOffset="-115564.78">15158 16766 71 0,'-2'2'179'16,"2"-2"-169"-16,5 0 11 0,7-5 8 16,10-12-6-16,9-9-1 0,6-8-17 0,13-8-4 15,2-2 1-15,1-2 0 0,3 2 1 16,-5 1-1-16,0 3 8 0,-7 1 14 15,-4 7-13-15,-9 6-6 16,-9 8-4-16,-7 7 1 0,-2 3-1 0,-4 3-2 16,0 3-8-16,-4-1-11 0,-2 3-9 15,-1 0-20-15,-2 5-8 0,0 6-18 16,-7 0-47-16</inkml:trace>
  <inkml:trace contextRef="#ctx0" brushRef="#br0" timeOffset="-115340.77">15488 16841 90 0,'0'6'226'16,"0"-6"-215"-16,8 0 18 0,9-2-7 16,4-13 11-16,6-5-3 0,5-7 7 15,10-6-27-15,6-3 10 0,8-2-15 16,5 3-1-16,-4 0-2 0,-11 7-1 15,-7 6-1-15,-11 6-2 0,-8 8 3 0,-6 4 0 16,-3 4-8-16,-3 0-30 0,0 3 8 16,5 1-11-16,3 0 4 0,7-2-29 15,4-2-136-15,8-2 130 0</inkml:trace>
  <inkml:trace contextRef="#ctx0" brushRef="#br0" timeOffset="-114512.72">16716 15684 23 0,'-5'0'58'0,"-3"0"68"0,2-1-83 15,5-1 5-15,-2-3 1 0,3-2-20 16,3-4-11-16,9-4-13 0,11-8 3 15,11-6 4-15,8-7 6 0,8-6-6 16,6-1-4-16,-1-1 0 0,0 4 0 0,-4 6 0 16,-6 7-6-16,-8 7 0 15,-4 4-1-15,-10 8 0 0,-5 1-4 0,-7 4-8 16,-4 3-7-16,-4 0-8 0,-3 0 1 15,0 4 1-15,-3 5 10 16,-2 2-31-16,-1 2-38 0,-2-2-44 0</inkml:trace>
  <inkml:trace contextRef="#ctx0" brushRef="#br0" timeOffset="-114225.7">16787 16032 72 0,'-1'0'46'0,"1"0"73"0,6-12-79 16,12-9-30-16,9-10 18 0,5-7-9 15,10-7 8-15,8-8-6 0,4-5-1 16,8-6-1-16,2-5-1 0,-1 0-10 15,-2 0-2-15,-4 2-1 0,-6 10-1 0,-4 8-4 16,-10 11 1-16,-11 11-2 0,-6 10 1 16,-10 6-3-16,-6 5-7 15,-1 5-6-15,-3 1-8 0,0 0-21 0,0 9 14 16,-1 2-4-16,-2 0-25 0,3 2-21 15,-5 1-12-15</inkml:trace>
  <inkml:trace contextRef="#ctx0" brushRef="#br0" timeOffset="-113931.7">16863 16304 66 0,'8'-6'76'0,"7"-9"-39"0,4-9 10 15,7-8-12-15,10-8-17 0,9-13 0 16,8-8-3-16,10-10 6 0,2-6 6 16,2-6 4-16,3-2-9 0,-2-1-6 15,3 1-5-15,1 4-2 0,-4 8-1 0,-3 7 1 16,-5 10 2-16,-5 9 1 0,-12 8-6 15,-4 9 0-15,-8 7-5 0,-5 3-1 16,0 5 2-16,-5 2-2 0,-3 3-7 16,-4 5-8-16,-3 5-19 0,-11 0-7 15,0 4-65-15,-5 10-5 0,-9 0-50 16</inkml:trace>
  <inkml:trace contextRef="#ctx0" brushRef="#br0" timeOffset="-113636.68">17161 16376 79 0,'20'-23'77'0,"6"-8"-74"0,8-7 25 0,8-6-13 15,5-9 2-15,7-5 19 16,6-6-4-16,9-6 8 0,4-4-3 16,7-3-8-16,8-3-9 0,1-3-4 0,4 0 1 15,0 0-4-15,-3 9-7 0,-10 4-2 16,-8 13 0-16,-15 11 0 0,-15 11-4 15,-13 9-4-15,-10 6-3 0,-7 6-6 16,-7 5-3-16,-5 3-8 0,0 6 4 16,-9 0-28-16,-5 6-30 0,-5 6-51 0</inkml:trace>
  <inkml:trace contextRef="#ctx0" brushRef="#br0" timeOffset="-113352.65">17624 16247 254 0,'-9'13'8'0,"6"-1"17"0,3-4-6 16,1-5-5-16,12-3 10 15,5-5 4-15,4-15 1 0,8-7-6 16,8-8-7-16,6-9-1 0,7-6-2 15,6-6 1-15,5-7-4 0,7-3 1 0,0-4-3 16,1 0-4-16,0-1-3 0,0 2-1 16,-7 0 2-16,1 7-1 0,-7 6-2 15,-10 10 0-15,-12 11 0 0,-12 9-8 16,-7 6-7-16,-8 10-11 0,-8 7 3 15,0 3-2-15,-10 6-30 0,-4 8-25 0,-4 4-59 16</inkml:trace>
  <inkml:trace contextRef="#ctx0" brushRef="#br0" timeOffset="-113056.64">17727 16550 277 0,'-33'24'44'0,"5"2"-40"0,6 0 5 15,1-1 23-15,2-5-24 0,4-5 10 0,5-9 3 16,7-5-1-16,3-1 5 0,0 0-6 16,14-15-15-16,8-7-3 0,12-11 0 15,11-8-2-15,9-3-1 16,7-10-8-16,8-9-5 0,3-6 6 0,4-7 5 15,0 1-4-15,-2 2 8 0,-3 4-1 16,1 5 1-16,-4 9 1 0,-9 5 3 16,-8 8-2-16,-11 6-2 0,-6 2 2 15,1 2-2-15,0 1-2 0,2-2 1 16,4 1-16-16,-1-1-24 0,-3 1-20 0,-6 4-53 15</inkml:trace>
  <inkml:trace contextRef="#ctx0" brushRef="#br0" timeOffset="-112793.63">18009 16672 99 0,'3'3'19'16,"17"-3"-30"-16,6-13 26 0,5-8 1 15,8-10 52-15,5-7-58 0,4-6 6 16,6-6 6-16,2-11 31 0,-1-6-22 16,4-3 9-16,-6-1-19 0,-2 5 11 15,-1 3-8-15,-7 5-11 0,-2 8-1 16,-7 7-5-16,-2 4-2 0,-5 8-2 15,-3 2-3-15,1 5 1 0,2 4-1 16,-4 3-9-16,-5 2-26 0,0 6-42 16,-9 0-71-16</inkml:trace>
  <inkml:trace contextRef="#ctx0" brushRef="#br0" timeOffset="-112531.61">18285 16762 374 0,'0'0'27'0,"9"-7"-15"16,13-8-5-16,10-5 9 0,5-7-10 15,5-6 1-15,3-4-3 0,0-1 3 16,2-4 1-16,-2 1 5 0,3 0 1 15,-2-1 0-15,-1 2-4 0,0-1 2 16,-6 6-7-16,0 2-2 0,-5 5-3 16,0 1 1-16,-3 5-8 0,3 0-33 15,-4-2-24-15,-3 2-62 0,-5-4-109 16</inkml:trace>
  <inkml:trace contextRef="#ctx0" brushRef="#br0" timeOffset="-112299.59">18598 16778 89 0,'8'0'234'15,"12"-8"-244"-15,12-10 0 0,10-7 16 16,5-7-20-16,4-2 6 0,2-3 2 15,2 0-5-15,1-2 15 0,0 3 15 0,-6 2-5 16,-2 0-1-16,-5 2 7 0,-4 3-1 16,-5 2-17-16,-8 9 1 0,-6 5-11 15,-9 4-87-15,-11 1-159 0</inkml:trace>
  <inkml:trace contextRef="#ctx0" brushRef="#br0" timeOffset="-112171.59">19193 16668 38 0,'27'-3'230'15,"10"-13"-233"-15,9-5 12 0,13-4 1 16,5-5-8-16,2-7-43 0,-5-5-125 16</inkml:trace>
  <inkml:trace contextRef="#ctx0" brushRef="#br0" timeOffset="-107350.31">9331 16147 48 0,'-4'-2'70'0,"1"-2"44"16,0 1-56-16,3-1-9 0,-3 0-1 15,-1 2-14-15,3-1-4 0,-4 1-4 0,4-2-3 16,-1 1 2-16,1 2-8 16,-1-1-7-16,2 2 2 0,-2 0-2 15,1-1-2-15,1 1-6 0,-3 0-1 16,3 0-1-16,-2 3-2 0,2 2-12 0,0 3-30 15,6-3-35-15,5-5-127 0</inkml:trace>
  <inkml:trace contextRef="#ctx0" brushRef="#br0" timeOffset="-59082.55">16017 15065 9 0,'0'-2'54'15,"0"1"-28"-15,0 0-4 0,0 0-10 16,0 0 5-16,0 0-6 15,0-2 6-15,0 3 0 0,0-2 3 16,0 0 2-16,0 0 4 0,0 0-3 0,1-1 2 16,-1 2-5-16,0-3-1 0,0-1-4 15,0 2-2-15,0-2-4 0,0 4 3 16,0 0 1-16,-1-1-7 0,-1 0-3 15,0 1 0-15,1 1-2 0,-1 0-1 16,-1-1-2-16,2 1 2 0,-1 0 1 16,1 0-2-16,1 0 0 0,-3 0 1 0,3 0 2 15,0 0-1-15,-2 0-1 0,2 0 0 16,-2 0 5-16,1 0-4 15,-1 0 0-15,1 0 3 0,1 0-3 16,0 0 1-16,0-1-1 0,-2 0 2 0,1 0 1 16,1-1-1-16,-2 2-2 0,2 0-1 15,0 0 2-15,0 0-4 0,0 0 0 16,5 0 3-16,3 0 1 0,-1 0-3 15,7 0 0-15,0 0 2 0,2 0-1 16,2 2 0-16,1 0-2 0,1 2-1 0,2 0-2 16,1 0-2-16,0-2-2 0,1 3 1 15,0-1 3-15,-2-1-1 0,1 0 2 16,-3 0 0-16,2-1 3 15,0 0 3-15,-4-2-4 0,-2 0 2 0,-1 0 1 16,-4 0-2-16,0 0 1 0,0 0 1 16,-5 0 0-16,2 0-1 0,-3 0-1 15,1-1 0-15,0-1 3 0,-1 1-3 16,-1-2 1-16,-1 1 1 0,1 1 1 15,-3-3-1-15,-1 4-1 0,0-2 1 0,0 1 2 16,0 1-1-16,0 0-6 0,-6 0-8 16,-5 4-15-16,3 0-10 0,-1 0-14 15,0 1-16-15,4 0-24 0,0-3-16 16</inkml:trace>
  <inkml:trace contextRef="#ctx0" brushRef="#br0" timeOffset="-58492.51">16342 14900 0 0,'0'2'49'0,"5"-2"42"0,1 3-72 16,5 0 5-16,3-1-1 0,1 3-10 16,9-2-3-16,2 1-2 0,0 0-3 15,4 0-1-15,-1 0-3 0,-4-2-1 0,-2 1 2 16,-3 2 2-16,-6 0-1 15,-4 0 3-15,-3 2 0 0,-7-3-7 16,0 1 2-16,0 4 12 0,-7-1-2 16,-6 2-2-16,-4 3-4 0,-3-2-2 0,-2 2 0 15,-1 1-1-15,-2-2-1 0,-1 1 0 16,-2 2 2-16,2 1-2 0,2 0 0 15,3 1-1-15,7-1-1 0,0 2 2 16,6-1-30-16,2-1-65 0,-2-5-54 16</inkml:trace>
  <inkml:trace contextRef="#ctx0" brushRef="#br0" timeOffset="-57729.47">15956 15026 6 0,'0'3'7'0,"0"-3"131"0,0 0-118 16,0 0 14-16,0 0-7 0,5-1-11 15,3-5-11-15,4 0 11 0,2-2-4 16,0 0-7-16,1 0 2 0,1 1 1 16,1-1-5-16,0 0 0 0,-3 1-3 15,-3 0-5-15,-2 1 12 0,-3 2-5 0,-1 1-2 16,-2 0-1-16,-1 3-12 0,-2 0-24 15,0 0-31-15,0 0-43 0</inkml:trace>
  <inkml:trace contextRef="#ctx0" brushRef="#br0" timeOffset="-57399.45">15941 15072 4 0,'6'1'87'0,"0"1"20"0,2-2-67 0,1 3 6 15,0 0-12-15,1 4-7 0,1 1-2 16,1 2-8-16,0 3-8 0,4 2-3 15,-4 2-4-15,5 1-1 0,0 1-5 16,2 1-22-16,3-5-60 0,-2-1-115 16</inkml:trace>
  <inkml:trace contextRef="#ctx0" brushRef="#br0" timeOffset="78387.31">15778 3859 2 0,'0'0'14'16,"0"0"-1"-16,0 0 0 0,1 0-8 0,-1 0-1 16,0 0 3-16,0 0 47 0,0 0 10 15,2 0-42-15,-2 0 4 0,0 0 10 16,0 0-8-16,0 0-4 0,0 0-3 15,0 0 4-15,0 0-8 0,0 0-2 16,0 0 1-16,0 0 4 0,-2 0-4 0,2 0-8 16,-1 0 1-16,1 0-3 0,0 0-4 15,0 0 3-15,0 0 2 0,0 0-3 16,0 0-2-16,0 0 0 0,-2 0-1 15,2 0 1-15,0 0-2 16,0 0 0-16,0 0 1 0,0 0-1 0,-1 0 0 16,1 0-1-16,-2 0 2 0,2 0-1 15,0 0-1-15,0 1 0 0,0 1 2 16,0-1 0-16,-1-1-1 0,1 0-1 15,0 0 0-15,0 0 1 0,-2 0-1 16,2 0 0-16,0 0 0 0,0 0 2 0,0 0-1 16,0 0-1-16,0 0 2 0,0 0-1 15,0 0 1-15,0 0-1 0,0 0 1 16,0 0-1-16,2 0-2 0,4 0 5 15,-2-7-1-15,6 1-2 0,-2-1 0 16,1-1 0-16,0 0 1 0,0-1-1 16,1 1-1-16,1-1 1 0,-2 2 1 15,2 0-1-15,-4-1-1 0,1 2 1 16,2-1 1-16,-1-1-1 0,0 2 0 15,0-2 0-15,1-1 0 0,-1 2 2 0,-1-1-4 16,1-1 2-16,0 1 0 0,1-1 2 16,1 0-2-16,-4 2-2 0,4-1 4 15,-2 0-2-15,1 1-2 0,-1 1 1 16,-1-2 2-16,1 1 1 0,-1 2-4 15,0-1 1-15,-1 0 2 0,1-1-1 16,0 1-1-16,0 0 1 0,-2 0 1 16,2-1-1-16,-1 1-1 0,1-1 1 15,1 0 1-15,-2 0 1 0,2 2-4 16,-1-3 1-16,-2 1 2 0,2 2 1 0,-2-2-2 15,2 0 0-15,-1 1-3 0,1-1 6 16,1 0-3-16,1 1-2 0,1-1 1 16,1-3 5-16,-3 1-4 0,1 4 0 15,-4-1 4-15,0 3-1 0,-1-1-1 16,-1 0 0-16,-1 3-1 0,-1-3 1 0,-1 2-1 15,-1 1 5-15,4-1-1 16,-4 2-1-16,3 0-2 0,-3-3 2 16,1 1-1-16,2 1-1 0,-1-1-3 15,-1 0 1-15,2 1 1 0,1-1 1 0,-3 0-3 16,1 2 2-16,-1 0 0 0,-1 0 1 15,0-1-1-15,3 1-1 0,-3-2 1 16,3 0 1-16,-1 0-2 0,0 1-2 16,-1 1 5-16,-1 0-1 0,0 0-1 15,0 0 1-15,0 0 5 0,0 0-4 0,0 0-2 16,0 0 0-16,0 0 1 0,0 0 1 15,0 0-2-15,0 0 0 16,0 0 0-16,0 0-3 0,0 0 3 16,0 0-5-16,0 0-4 0,0 0-13 15,0 0-6-15,0 0-16 0,0 3-47 0,-1-3-93 16</inkml:trace>
  <inkml:trace contextRef="#ctx0" brushRef="#br0" timeOffset="79959.39">16606 2850 37 0,'0'2'-8'0,"0"-2"26"15,0 0 145-15,0 0-113 0,0 0-15 16,0 0 12-16,0 0-15 0,0 0-7 16,-2 0 2-16,2 0-6 0,-1 0-5 0,-3-3 1 15,1 2-5-15,3 1 4 16,-3-2-2-16,2 2 0 0,-1 0-3 0,-2-1 0 15,-3 1-5-15,1 0 1 16,0 0-4-16,-3 2 0 0,-2 4-1 0,0 0 0 16,0 3 0-16,2 2-2 0,-4 0-2 15,6 3 4-15,0 3 0 0,1-3-2 16,6 1-1-16,0 0 0 0,0-2 1 15,6 0 0-15,5-5-3 0,5-3 0 16,1-2-1-16,5-3 1 0,1 0-2 0,0-7 4 16,0-2 2-16,-3-5-1 0,-1 1 1 15,-5-2 0-15,-2-2 2 0,-2 1 9 16,-3 2 1-16,-5-1 2 0,-2 2 0 15,0 3-3-15,0-1 0 0,0 2-5 16,-6 1-1-16,0 1-3 0,-1 2-3 16,3-1 2-16,-1 3-2 0,2-1-4 15,1 4-8-15,2 0-12 0,0 9-27 16,0 4-16-16,5-3-52 0,-2 1-153 15</inkml:trace>
  <inkml:trace contextRef="#ctx0" brushRef="#br0" timeOffset="80479.42">16813 2915 16 0,'2'0'120'15,"1"0"12"-15,0-4-122 0,2-3 11 16,3 1 13-16,1-3-4 0,-1-2-8 0,4 0-1 15,-3-1 2-15,2 0-9 0,-1 0 5 16,-3-3 0-16,-2-1 5 0,-2-1-1 16,2-1-6-16,-5 0 1 0,0-1-3 15,0-4-3-15,0-2-4 0,0-1-4 16,-3 1 1-16,-4 2 1 0,4 3 1 15,-1 4-2-15,1 6 4 0,1 0-2 16,-1 7 0-16,0 1-4 0,1 1 1 16,2 1-2-16,-4 0-5 0,2 13-4 15,-4 5 1-15,1 3 8 0,1 5-4 0,0 2-2 16,3 2-10-16,1 1-15 0,0 2 6 15,0 1 10-15,0 4-7 0,0 0-5 16,1 3 8-16,6 2 16 0,-1-1 1 16,3 0-2-16,0-2-1 0,-1-2 1 15,1-3 1-15,-1-6-1 0,-3-3-1 16,-2-6 4-16,-3-3 1 0,0-4-2 15,0-4 1-15,-3-3 4 0,-2-2 9 16,-3-1 6-16,-1-3 1 0,1 0-3 16,-4 0-4-16,3-5-5 0,-2-2-2 15,2-2-4-15,1 0 4 0,2-2-2 0,-2-3-5 16,5 0 2-16,1 0-1 0,2-3-2 15,0-1-1-15,3 0-5 0,8 1-5 16,2-2-6-16,2 3-8 0,5 0-11 16,-1 2-14-16,4 2-47 0,-1-3-51 15,-2-1-39-15</inkml:trace>
  <inkml:trace contextRef="#ctx0" brushRef="#br0" timeOffset="81568.5">17134 2722 15 0,'0'-11'5'0,"0"0"108"0,0 2 0 16,0-1-82-16,0 3 23 0,0 0-13 15,-1 2-8-15,-1 1-5 0,2 1-6 16,0 1-5-16,-1-1-1 0,1 2-9 16,0 0 0-16,0 1-1 0,0 0-1 15,0 0-3-15,0 0-3 0,0 0 0 0,0 0-1 16,0 0 1-16,0 2 2 15,0 0 2-15,0 2 1 0,0-2-2 16,0 2 0-16,0 0 4 0,0-2-1 0,0 4 0 16,0-2 1-16,0 0-3 0,0 3 0 15,0-3-2-15,0 2 0 0,0-2 3 16,0 2-3-16,0-2-1 0,0 0 1 15,0 2 0-15,0-1 1 0,0-1-2 16,0 2 2-16,0-1 0 0,-2-1-2 0,2 3 0 16,-3 0 1-16,2-1 1 0,-1 2-2 15,2-1-1-15,-3 1 2 0,1 1 0 16,2-1-1-16,-1 0-1 15,1-1 1-15,-2 0 1 0,2 0-2 0,0 1 0 16,0 0 2-16,0-2-1 0,0 2-1 16,0-2 1-16,0 1 0 0,0 1 2 15,0-3-2-15,0 1-1 0,0-1 1 16,0-4 1-16,0 3-2 0,0-4-1 15,0 0 1-15,0 0 1 0,0 0-1 16,0 0 1-16,0 0 2 0,0 0 0 0,0-4-3 16,2-2 0-16,-1-2 1 0,1 3 2 15,1-4-3-15,2 2 1 16,-5 0 1-16,1 2-1 0,2 2-1 15,-1 1 0-15,-1 1 1 0,1-1-1 0,1 2-2 16,-1-1 2-16,-2 1-1 0,1 0 1 16,2 0 0-16,-1 0-1 0,2 0 2 15,0 0 1-15,0 0-2 0,-2 0-2 16,2 0 3-16,-1 0 1 0,4 0-2 15,-3 0 0-15,3 2 1 0,0 1 0 0,-2-2-1 16,4 3-1-16,-1-1 2 0,1-2-1 16,-3 2-4-16,4-1-1 0,-2-1 3 15,1-1 3-15,2 1-1 0,-2-1 0 16,-1 0 3-16,1 0-2 0,-1-5 1 15,1-1 1-15,-1 0 0 0,0-4 0 16,-2 2 1-16,0 0-2 0,0-2 4 16,-1 1 3-16,0-1-4 0,-1 1 0 15,-2 0 3-15,-2 1-2 0,0 1 3 16,0 1 2-16,-2 2-4 0,-2 1-2 0,-4 1 0 15,2 2-3-15,-5 0-2 0,0 2 1 16,-2 7-3-16,3 4 1 0,-3 3 2 16,4 2-1-16,0 2-2 0,1 1 1 15,2 1 1-15,6-2 0 0,0 1 1 16,0-1-8-16,4-4 1 0,6-3 3 15,4-4 3-15,3-1 1 0,0-7 1 16,4-1 3-16,3 0-3 0,2-3 1 16,2-7-1-16,1 0 1 0,-1-3-1 15,0-3-1-15,-3 3 2 0,-6 1 2 0,-5 3-3 16,-7 4 1-16,-1 1 0 0,-4 2 4 15,0 2-2-15,-2-1 0 0,0 1 5 16,0 0-3-16,-2 0-3 0,-3 7-6 16,-1 0 2-16,2 1 1 0,-1-1 0 15,3 1-2-15,1-3 0 0,1-1 1 16,0-3 2-16,0-1-3 0,3 0 1 15,5 0 2-15,2-3-1 0,4-6-1 16,2 0-4-16,-1-1-1 0,1 1 2 16,-2 2 2-16,-6 2 1 0,-1 2-1 0,-2 3-1 15,-2 0 2-15,-1 0-1 0,-1 0-4 16,-1 3 3-16,2 3 3 0,1 1 0 15,-2 0 1-15,3 1-2 0,0 0 0 16,9-1-3-16,1-1-3 0,10 1-15 16,1-5-41-16,2-2-57 0,-1 0-164 15</inkml:trace>
  <inkml:trace contextRef="#ctx0" brushRef="#br0" timeOffset="82903.57">18313 2757 7 0,'0'-1'23'0,"0"-1"31"16,-3-1 123-16,-4 1-145 0,4-1 10 15,-5 0 1-15,1 2-15 0,-1-1-5 16,-4 2-6-16,1 0-1 0,0 0-5 16,0 0 3-16,-3 1-4 0,5 4 1 15,-1 0-1-15,4-2-7 0,2 0 1 0,2 1-3 16,0-1-4-16,2 2-1 15,0-1 3-15,0-2-2 0,5 3 2 16,-2 0-1-16,3-1-4 0,1 0-5 16,-1 1 3-16,0-1 0 0,0-1-4 0,-3 0 7 15,2-1-2-15,0 2-1 0,-4-2 1 16,2 0 5-16,0 0 1 0,-1 0-2 15,1 0 2-15,0 0 1 0,2 1 1 16,-4 1-2-16,6 1 0 0,-1-1 1 16,2 0 2-16,4-1-4 0,0-1 2 15,5-2 1-15,-3 0-3 0,2 0 0 16,1-3 2-16,-3-4 2 0,1 0-1 15,-1-4 4-15,0 3 2 0,-4-2 2 16,0 0 4-16,-2-2-1 0,0 0 3 0,-3-2-1 16,1-1-1-16,-5 1-4 0,1-2 2 15,-2 0 0-15,0 2 3 0,-8-4-5 16,-1 0 0-16,-4 2-2 0,-5-2-1 15,-2 6-4-15,-2 3-3 0,-8 4 2 16,-2 5-1-16,-2 0-6 0,-2 8 3 0,2 7 2 16,1 6 0-16,-1 4 0 0,-1 6 1 15,2 7 4-15,5 1 1 0,7 1-3 16,8 0 1-16,10-3-4 15,5-2-1-15,16-4 1 0,10-6 2 0,9-5-3 16,11-6 1-16,7-5-3 0,8-5 3 16,4-4-14-16,3 0-9 0,-4-7-19 15,-4-6-35-15,-4-4-195 0</inkml:trace>
  <inkml:trace contextRef="#ctx0" brushRef="#br0" timeOffset="83916.63">19083 2806 49 0,'-3'1'-20'0,"-2"-1"244"16,1 0-153-16,-1 0-26 0,0 0 8 16,1 0 2-16,1 0-15 0,1 0-8 15,1 0 0-15,1 0-8 0,0 0-2 16,0 0-8-16,0 0-4 0,0 0-1 15,1 0-8-15,8 0-1 0,4 0-1 16,2 0 6-16,7 0 1 0,0-2-5 0,-2-1-1 16,0 1 1-16,-1-1-1 0,-4 1 0 15,-1 0-1-15,-1 2 2 0,-4-1 1 16,-1 1-2-16,-5 0-1 0,-2 0 2 15,1 0 0-15,-2 0-3 0,0-2-1 16,0 2-5-16,0-1-3 0,0 0-9 0,1 1-8 16,4 0-18-16,-2 0-10 15,3-1-28-15,-1-3-108 0</inkml:trace>
  <inkml:trace contextRef="#ctx0" brushRef="#br0" timeOffset="84635.67">19587 2557 20 0,'-5'0'4'16,"1"0"9"-16,-3 0 139 0,0 0-59 0,-1 0-40 15,0 0 10-15,0 0-11 0,1 0-10 16,1-1 1-16,-1 1-10 0,4 0-11 16,2 0 0-16,1 0-2 0,0 0-16 15,3 0-10-15,8 2 5 0,9 2 11 16,8 2-1-16,6-3-5 0,5 1 0 0,-1 1-2 15,0-2-2-15,-4 2 2 0,-2 0-1 16,-7 0 0-16,-8 0-1 16,-8 3 0-16,-4-2 0 0,-5 2-1 15,0 0 1-15,-5 1 3 0,-12 3 2 0,-3 1-2 16,-6 0-1-16,-1 0-3 0,-2-1 3 15,1-1 0-15,3-2-2 0,2 2 2 16,1-4-1-16,7 2-1 0,9-1-1 16,3-3-1-16,3 2-1 0,3 0-3 15,9-2 4-15,5 2 1 0,5-1 1 0,7-1-1 16,4 0-6-16,1-1-3 0,0 2 7 15,0 0 0-15,0-1 3 0,-6-1 2 16,0 0-1-16,-5 2-2 16,-6-2-1-16,-4 2 1 0,-7-3 2 0,-3 0-3 15,-3 0 0-15,-3 2 6 0,-8 1 4 16,-6 2-9-16,-3 2 3 0,-2 0 1 15,0-2 0-15,-2 3-1 0,-3 1 0 16,-2 1-1-16,-4 1 0 0,4-1-1 16,9-2-2-16,4-1 2 0,10-2 0 0,3-3-6 15,3 1-23-15,0-2-19 0,12-4-16 16,7 0-22-16,3-4-105 0</inkml:trace>
  <inkml:trace contextRef="#ctx0" brushRef="#br0" timeOffset="85263.71">20320 2806 22 0,'2'1'8'0,"-2"-1"3"16,0 0 146-16,0 0-52 0,0-2-67 0,-6-1 5 16,1-1-13-16,-3-2-3 0,1 1 3 15,0 0 1-15,0-2-10 0,-1 2 0 16,-2-2 4-16,1 0-7 0,-2 2 1 15,2 1-2-15,-3 2-4 0,-2 1 0 16,0 1-10-16,-2 0 0 0,1 2 2 16,-1 7-5-16,2-1 1 0,2 4-2 15,3 3 2-15,-1 2-2 0,4 2 1 16,5 3-5-16,1-1 4 0,0-2 0 15,10 1-1-15,4-6 1 0,3-1 1 0,5-3-3 16,0-6 5-16,3-4-2 0,6 0 0 16,0-9 1-16,0-7 0 0,0-2 2 15,-3-3-1-15,-5-3 2 0,-2-1-2 16,-2-1 8-16,-3-2 1 0,-2 0 0 15,-5-1-5-15,-3-2 1 0,-1 1-4 0,-4-2 2 16,-1-1-3-16,0-1 0 16,-1 0-1-16,-2 5 0 0,-1 8-3 15,4 9 2-15,-3 7 1 0,3 5-3 16,-1 3-10-16,-2 10-4 0,3 10 14 0,0 6 2 15,0 5 0-15,-2 4 0 0,1 1 1 16,-1 2-1-16,2 2-2 0,0-4-10 16,0-2-1-16,6-5-3 0,7-5 0 15,-1-6 7-15,5-4-12 0,2-4-35 16,1-5 13-16,0-8-27 0,-3 0-146 0</inkml:trace>
  <inkml:trace contextRef="#ctx0" brushRef="#br0" timeOffset="85687.73">20754 2477 68 0,'0'-6'323'0,"0"4"-280"0,0 2-9 16,0 0-7-16,0 4 1 0,-1 11-22 15,-4 8-3-15,-1 5 4 0,-2 3-4 0,-1 5-1 16,0 1-1-16,-4 4 3 0,2 0 3 15,2-2-5-15,4-4-1 0,4-3-2 16,1-6 2-16,0-6-2 16,0-6 4-16,6-4 1 0,-1-5-3 15,-1-5 4-15,3 0 2 0,2 0 13 0,0-6-5 16,7-5-7-16,-1-1-2 0,4-1-4 15,-1 0 1-15,3 2 0 0,2 0-3 16,2 4 0-16,3 3 0 0,-1 2-1 16,6 1-2-16,-5 1 3 0,1 0-2 15,-2 1 1-15,-2 6 0 0,-7 1-3 0,-4 1 4 16,-2 1-2-16,-4-1 2 0,-5 0-5 15,-1-1 0-15,-2-2 4 0,0-1 2 16,-5-2 3-16,-1 2 0 16,-2-1 4-16,-1 0 11 0,-3-1-5 0,-5-1 5 15,-2 4-2-15,-1-2-2 0,1 0-6 16,2 1-3-16,3 0-3 0,0 0-3 15,0 2-2-15,0-1 1 0,2 2-13 16,1 1-17-16,2 1-27 0,1-1-34 16,2 1-127-16</inkml:trace>
  <inkml:trace contextRef="#ctx0" brushRef="#br0" timeOffset="135513.57">15547 3760 36 0,'0'0'1'0,"-2"0"-1"0,1 0 2 16,1 0 18-16,0 0-13 0,0 0-6 15,0 0 2-15,0 0-1 0,0 0 2 16,0 0-3-16,0 0 2 0,0 0 1 16,0 0-3-16,0 0 1 0,0 0 0 15,0 0 0-15,0 0-4 0,0 0 4 16,0 0 0-16,0 0 4 0,0 0 20 15,0 0-6-15,0 0 0 0,0 0-7 16,0 0-1-16,0 0 2 0,0 0 2 16,0 0-2-16,0 0-2 0,0 0-3 0,0 0-4 15,0 0 2-15,0 0 1 0,0 0 1 16,0 0 0-16,0 0 4 0,0 0-5 15,0 0 2-15,0 0 0 0,0 0-1 16,0 0 2-16,0 0-4 0,0 0 5 16,0 0-3-16,0-1-2 0,0 1 0 15,0 0 1-15,0 0-1 0,0 0-5 16,0 0 0-16,0 0 1 0,0 0-2 15,0 0-2-15,0 0-1 0,0 0 2 16,3 0-1-16,-2 0 0 0,2-1 1 0,1 1 1 16,-1 0 0-16,0 0 1 0,-2 0-2 15,-1 0 1-15,2-1 0 0,1 1-2 16,-3 0 1-16,0 0 1 0,2 0-1 15,-1 0 0-15,1 0 0 0,-1 0 1 16,-1 0 0-16,0 0-1 0,3 0 1 16,-1 0 0-16,-2 0 1 0,0 0-2 15,1 0 0-15,-1 0 1 0,0 0-1 16,2 0-1-16,-2 0 0 0,3 0 2 15,-1 0 0-15,-1 0-2 0,1 0 1 0,1 0 1 16,-2 0 1-16,4 0-4 0,-3 0 4 16,-1 1-1-16,2 0 1 0,-1 0-2 15,1 1 1-15,-2-2 0 0,4 1 1 16,-3 0-2-16,-1 0 0 0,2 0 1 15,0 0 0-15,2 1-1 0,-2 0 0 0,2-1 2 16,-1 0-2-16,-1-1 1 16,4 0 0-16,-3 0-2 0,-1 0 3 15,4 0-2-15,-3 0 1 0,1 0 1 16,-2 0-1-16,0 0-1 0,0 0-1 0,-3 0 2 15,0 0-1-15,0 0-2 0,0 0 1 16,0 1 1-16,0-1-1 0,0 2 0 16,0-2 1-16,0 2-8 0,0-1-2 15,0 1-6-15,-3 1-5 0,-2-2-13 16,4 2-28-16,-4 0-33 0,2-1-31 15</inkml:trace>
  <inkml:trace contextRef="#ctx0" brushRef="#br0" timeOffset="135928.61">15696 3827 30 0,'1'0'71'0,"2"1"11"16,-1-1-37-16,1 0-13 0,0 2 3 15,3 0-6-15,-1 1-14 0,1 0-7 16,0 1 13-16,1 0 16 16,-1 0-32-16,0 1-3 0,0-1 5 0,-1 0-2 15,1 0-3-15,-1-2 1 0,-1 2-3 16,1-1 0-16,1 1-6 0,2 0 13 15,3 0-29-15,-7 1-38 0,1 0-34 16,0-3 32-16,-4 0-85 0</inkml:trace>
  <inkml:trace contextRef="#ctx0" brushRef="#br0" timeOffset="136312.63">15874 3943 50 0,'1'3'72'0,"4"-1"11"0,-2 1-27 16,0-1-19-16,2 1-8 0,0 1-10 0,4-1-2 16,-3 0 23-16,2-1-30 0,-3 1-8 15,1 0-2-15,-2 0-2 0,-1 0 2 16,-1-1-14-16,-2 0-6 15,0 0-13-15,0 0-10 0,0 0-24 0,0 0-42 16,0-2-18-16</inkml:trace>
  <inkml:trace contextRef="#ctx0" brushRef="#br0" timeOffset="136709.65">16018 4040 8 0,'0'1'138'15,"0"0"-114"-15,0 1 28 0,2 0-6 16,-2 0-16-16,1 0-7 0,1 1-9 16,-2 1-2-16,3-1-10 0,0 1 26 15,0-1-21-15,2 1-4 0,-1 2-2 0,1-4-2 16,1 1 1-16,0 1 0 0,-1 0-6 15,3-1-40-15,-2-1 0 0,2-1 2 16,-4-1 9-16,3 0-134 0</inkml:trace>
  <inkml:trace contextRef="#ctx0" brushRef="#br0" timeOffset="137123.67">16148 4177 198 0,'2'1'42'0,"-1"-1"-27"16,-1 1 17-16,0 1 9 0,0 0-12 0,0-1-11 15,2 1-8-15,-2 0-5 0,0 2 1 16,2-1-4-16,-1-1-3 15,2 4 2-15,2-1 2 0,-2 2-3 16,3 2 0-16,0-1 0 0,-3 0 15 0,2-1-29 16,0-1-14-16,-1-1-53 0,1-2-68 15,-2-1 46-15</inkml:trace>
  <inkml:trace contextRef="#ctx0" brushRef="#br0" timeOffset="137496.7">16277 4299 132 0,'0'1'177'0,"0"-1"-158"15,0 1 1-15,0 0 20 0,2 0-3 16,-1 0-11-16,2 2-8 0,2-2-5 16,-2 2-3-16,2 1-7 0,1 0-3 15,-3-1 11-15,0 1-10 0,0-2 0 16,-1 0-2-16,-1 3-6 0,2-3-4 15,0 2-8-15,1 4 11 0,2-2-20 0,-3 2 9 16,0-1 24-16,0-2-151 0,-3-1 10 16</inkml:trace>
  <inkml:trace contextRef="#ctx0" brushRef="#br0" timeOffset="137853.71">16424 4462 204 0,'0'0'113'0,"2"0"-98"16,-1 2 16-16,-1-2-4 0,2 0 9 15,0 2-18-15,1 0-11 0,0 1-3 16,0 2-6-16,-2-2 5 0,2 1-6 16,2 3-3-16,0 1 2 0,3 2 3 15,-2 1 2-15,-3-3-20 0,1-1-26 0,-2 0 26 16,4-1-54-16,-4-3-101 15</inkml:trace>
  <inkml:trace contextRef="#ctx0" brushRef="#br0" timeOffset="138201.74">16561 4671 274 0,'1'0'100'0,"-1"0"-83"0,2 0 16 16,-2 0-2-16,1 0 9 0,1 1-28 0,4 1-3 15,-3-2-3-15,3 3 5 0,-2 0-11 16,-3-1-1-16,4 2 2 15,-5-2-3-15,3 0-10 0,0 1-1 16,0 1-12-16,0 0 9 0,0 0-58 0,0-1-29 16,-1-1-50-16</inkml:trace>
  <inkml:trace contextRef="#ctx0" brushRef="#br0" timeOffset="138556.76">16719 4785 297 0,'0'0'30'0,"0"0"2"0,0 0-16 15,0 0 15-15,0 0 2 0,0 0-26 16,1 2-5-16,1 1 1 0,0 0-2 16,-1 1-1-16,2-2-1 0,-3 3-10 15,2-3 9-15,2 3-33 0,-1-1-7 16,1 1-8-16,2 3-45 0,3-3 24 0,2-1 131 15</inkml:trace>
  <inkml:trace contextRef="#ctx0" brushRef="#br0" timeOffset="138873.77">16852 4901 312 0,'0'0'53'15,"0"0"-14"-15,0 2-1 0,0-2 1 16,0 1-4-16,0-1-17 0,0 0-10 15,2 2-5-15,-1 0-2 0,1 0 3 16,-1 0-3-16,3 0-1 0,-3 1 0 16,1 2-1-16,-1 0-5 0,2 0-16 15,-1 3-5-15,-1-5-2 0,4 3-21 0,0 2-12 16,1-3-2-16,2 3 69 0,2-2 9 15,-2-3-315-15</inkml:trace>
  <inkml:trace contextRef="#ctx0" brushRef="#br0" timeOffset="139040.78">16947 4994 104 0,'0'0'79'0,"1"0"-27"15,-1 0 3-15,0 0-2 0,0 0 6 16,0 0-14-16,0 0-10 0,0 1-8 16,0-1-5-16,0 0-14 0,0 0-8 0,0 0-1 15,0 0 1-15,0 1-4 0,3 4 1 16,2-2-5-16,0 3-15 0,4 1-6 15,-1 2-9-15,4 0-25 0,5 2 3 16,-3-3 68-16</inkml:trace>
  <inkml:trace contextRef="#ctx0" brushRef="#br0" timeOffset="139156.79">17057 5090 78 0,'0'0'168'15,"-5"0"-115"-15,4 0 8 0,1-1-20 16,-2-1 4-16,1 0-8 0,1 1-18 0,0 1-8 16,-2 0-7-16,2 0-8 0,0 0-30 15,0 0-38-15,0 0-67 0</inkml:trace>
  <inkml:trace contextRef="#ctx0" brushRef="#br0" timeOffset="141686.93">15604 3964 54 0,'0'0'68'16,"0"2"-70"-16,0 1 11 0,0-1 1 16,0-1 9-16,0 0 1 0,0 0-5 15,0 2-8-15,0-1-3 0,0-1-3 16,0 1 1-16,0 1-2 0,0 0-2 0,0 0-29 15,0-1-39-15,2 1 3 0</inkml:trace>
  <inkml:trace contextRef="#ctx0" brushRef="#br0" timeOffset="141892.94">15604 3964 70 0,'19'86'109'0,"-24"-86"-57"0,5 3 5 15,-1 1-13-15,-4 1-7 0,2 0-9 16,0 0 23-16,1 0-44 0,1-2-6 16,1 3 0-16,0-1-3 0,0 1-13 15,0 1-24-15,0 0-50 0,3-3-93 16</inkml:trace>
  <inkml:trace contextRef="#ctx0" brushRef="#br0" timeOffset="142082.94">15644 4206 33 0,'-3'0'181'0,"0"1"-168"16,3 0 14-16,-1 1 3 0,-1 0 2 15,2 1-2-15,0 0-15 0,0-1-13 16,0 0-2-16,0 1 1 0,0 0 1 15,0 4-4-15,0-2-36 0,0 1-57 16,0-1-81-16</inkml:trace>
  <inkml:trace contextRef="#ctx0" brushRef="#br0" timeOffset="142276.96">15672 4357 71 0,'-3'0'184'0,"2"0"-158"16,1 0 35-16,0 0-32 0,0 0-7 15,0 0 10-15,0 0-17 0,0 2-13 16,-2 0-3-16,2 1 0 0,-1 0-1 0,1 1-9 16,0 0-10-16,0 0-14 0,4 1-27 15,-1-2-58-15,0 1-58 0</inkml:trace>
  <inkml:trace contextRef="#ctx0" brushRef="#br0" timeOffset="142461.97">15696 4488 116 0,'0'0'87'0,"0"2"-72"0,0 0-12 16,0-1 41-16,0 0 17 0,0 1-23 16,0-2-27-16,0 2-5 0,0 2 0 15,-2-2-3-15,-1 2-3 0,3 0-1 16,-2 3 0-16,1-1-18 0,1 3-20 15,0-3-16-15,-2-1-132 0</inkml:trace>
  <inkml:trace contextRef="#ctx0" brushRef="#br0" timeOffset="142652.99">15702 4668 130 0,'0'0'113'15,"0"0"-70"-15,0 0 17 0,0 0-24 16,-2 0-2-16,2 0-4 0,0 0-14 15,0 0-14-15,0 0-3 0,0 0 0 0,0 1-4 16,0 3-6-16,0 2-17 16,0-1-25-16,2 0-52 0,2 0-89 0</inkml:trace>
  <inkml:trace contextRef="#ctx0" brushRef="#br0" timeOffset="142830">15745 4797 45 0,'-3'1'118'0,"0"0"-55"16,-2-1 0-16,4 1-18 0,-1 0-5 0,-2 1-11 15,2 0-1-15,-1 1-12 0,0 1-6 16,1-1-4-16,-1 2-5 0,3 1-1 16,-1 2 0-16,1 1-5 0,0 0-21 15,0 1-23-15,0 0-62 0,0-2-107 16</inkml:trace>
  <inkml:trace contextRef="#ctx0" brushRef="#br0" timeOffset="142969.01">15702 5028 42 0,'-2'0'130'0,"1"0"-111"0,-2 0 21 15,3 2-11-15,0 0-7 0,0-1 2 16,0 1-16-16,0 0-7 0,0 1-1 16,0 4-8-16,0-1-56 0,0 0-100 15</inkml:trace>
  <inkml:trace contextRef="#ctx0" brushRef="#br0" timeOffset="143114.01">15748 5275 238 0,'-4'0'43'16,"1"0"-1"-16,0 0-2 0,-1 0-18 15,4 0-4-15,0 0-3 0,0 0-13 16,0 0-6-16,0 0-23 0,0 0-53 16,4 0-62-16</inkml:trace>
  <inkml:trace contextRef="#ctx0" brushRef="#br0" timeOffset="144542.09">15818 3773 172 0,'0'0'45'0,"0"0"-33"0,0 0 9 15,0 0 26-15,0 0 24 0,0 0-42 0,2 0-17 16,1 1-2-16,0-1 0 0,3 1 2 16,0-1 5-16,0 0-6 0,-1 0 1 15,-2 0-7-15,0 0 2 0,-1 0-5 16,3 0 0-16,-4 0-3 0,1 0 2 15,2 1 2-15,-4-1-3 0,5 0-4 0,0 1 0 16,-1 0-5-16,1-1-4 0,0 3-2 16,1-1-16-16,3 1-15 0,-3 0-26 15,2-1-38-15,-2 0-77 16</inkml:trace>
  <inkml:trace contextRef="#ctx0" brushRef="#br0" timeOffset="144826.11">16075 3863 83 0,'0'0'82'0,"2"0"-41"15,-2 0 6-15,0 0 15 0,0 0-17 16,2 0-15-16,-2 0-6 0,0 0-9 16,0 0-8-16,0 0-3 0,0 0-3 15,1 1-1-15,1 1 1 0,-1 1-2 16,4-3 0-16,-2 2 2 0,3 0-1 0,3 0 6 15,1 1-34-15,1 3 40 16,-1-1-33-16,0-2-80 0,-4 1-43 0,2 0-11 16</inkml:trace>
  <inkml:trace contextRef="#ctx0" brushRef="#br0" timeOffset="145082.13">16280 3980 228 0,'2'0'42'0,"-1"0"2"0,-1 0 5 0,2 0-11 15,1 0 1-15,-2 0-14 0,3 0-14 16,-1 0-6-16,1 0-1 0,-1 0-2 15,2 0-2-15,-3 0 0 0,2 0 0 16,-1 0 1-16,2 2-3 0,1 1-11 16,0 0-7-16,2-1-20 0,3 0-20 0,-3-1-25 15,3 1-39-15</inkml:trace>
  <inkml:trace contextRef="#ctx0" brushRef="#br0" timeOffset="145353.14">16534 4047 231 0,'2'0'27'0,"1"0"12"15,-1 0-9-15,-2 0 6 16,1 0 8-16,1 0-18 0,-1 0-17 0,2 0-7 16,-1 0-2-16,-1 0 0 0,3 0 1 15,-4 2-1-15,4-1-1 0,1 1 0 16,-2 0-2-16,3 1-12 0,0 0-9 15,1 1-44-15,-1-1-37 0,1-2-19 16</inkml:trace>
  <inkml:trace contextRef="#ctx0" brushRef="#br0" timeOffset="145620.16">16747 4135 67 0,'3'0'200'0,"-3"0"-181"16,0 0 11-16,0 0-8 0,0 0 16 15,0 0-12-15,0 0-16 0,1 0-9 16,1 0-3-16,0 0 1 0,-1 0 1 15,2 2-2-15,2 0 1 0,-2-1-9 16,3 0-5-16,-1 2-12 0,-1 0-8 16,3-2-32-16,-3 1-36 0,2-2-31 15</inkml:trace>
  <inkml:trace contextRef="#ctx0" brushRef="#br0" timeOffset="145874.17">16955 4227 107 0,'1'0'193'0,"2"0"-186"0,-1 0 11 16,-1 0 2-16,-1 0 11 0,0 0 9 15,2 0-27-15,-1 1-16 0,1-1 4 16,1 3-1-16,0 0 2 0,-1 0-6 16,2 0 1-16,1 0-6 0,-2 0-17 15,3 0-11-15,-1 1-15 0,1-1-10 16,0-2-56-16</inkml:trace>
  <inkml:trace contextRef="#ctx0" brushRef="#br0" timeOffset="146110.19">17165 4343 171 0,'0'0'101'0,"2"0"-78"16,-2 0 3-16,0 0-12 0,0 0 19 15,0 0-5-15,1 0-17 16,-1 0-8-16,0 0-2 0,5 0-4 16,-3 0 3-16,1 1-2 0,-2 2-3 0,4 3-16 15,-3-2-1-15,2 2-32 0,-1 0-1 16,0-2-79-16</inkml:trace>
  <inkml:trace contextRef="#ctx0" brushRef="#br0" timeOffset="146354.2">17365 4484 258 0,'0'0'21'16,"2"0"21"-16,-2 0-24 0,0 0 6 15,0 0 20-15,0 0-25 0,0 0-16 16,0 0 0-16,0 2-6 0,1 2 1 0,1 0 4 16,-2 0-2-16,2 0-8 0,-1 1-4 15,2 0-4-15,0 2-3 0,4-1-17 16,-3 1 13-16,2 1-50 0,4 2-149 15</inkml:trace>
  <inkml:trace contextRef="#ctx0" brushRef="#br0" timeOffset="146551.2">17558 4683 284 0,'-3'0'11'0,"3"0"24"0,0 0-26 16,0 0-7-16,0 0 30 0,0 0-11 15,0 0-21-15,0 1-7 0,0 3 7 16,1-2-13-16,4 3-13 0,-1-1-33 16,1-1-17-16,1-1-40 0</inkml:trace>
  <inkml:trace contextRef="#ctx0" brushRef="#br0" timeOffset="146762.23">17657 4784 84 0,'0'1'114'0,"0"-1"-98"15,0 0 5-15,0 0-11 0,0 0 26 16,0 2 22-16,0-2-21 0,0 1-25 16,0 1-10-16,4 1 4 0,-2-1-4 15,-2 0-2-15,3 1 0 0,2 2 1 16,1-1-2-16,0 2-13 0,0 2-10 0,1 0-11 15,2 3-154-15,2 0 126 0,1-1 94 16</inkml:trace>
  <inkml:trace contextRef="#ctx0" brushRef="#br0" timeOffset="146895.23">17787 4947 171 0,'0'0'42'0,"0"0"10"16,0 0-29-16,0 0-9 0,0 0 4 15,0 0-10-15,0 0-6 0,0 0-11 0,3 1-15 16,2 3-46-16,-1-2-58 0</inkml:trace>
  <inkml:trace contextRef="#ctx0" brushRef="#br0" timeOffset="147022.24">17892 4999 157 0,'-3'0'112'0,"2"-3"-84"15,-2 1 32-15,1-1-42 16,1 2-5-16,-2-1 1 0,1 2-12 16,-1 0-4-16,3 0-50 0,-2 4-119 0</inkml:trace>
  <inkml:trace contextRef="#ctx0" brushRef="#br0" timeOffset="189933.69">16079 4495 12 0,'0'0'21'0,"0"0"4"0,0 0 1 16,0 0-4-16,0 0-3 0,0 0-18 0,0 0-1 16,0 0 2-16,0 0 0 15,0 0-2-15,0 0 32 0,0 0 21 16,0 0-23-16,0 0-8 0,-2 0-5 0,2 0-1 15,-2 0-1-15,2 0-2 0,0 0-1 16,0 0-5-16,0 0 5 0,0 0-3 16,0 0-2-16,-1 0-1 0,1 0 2 15,0 0-3-15,0 0 0 0,0 0 1 16,0 0 0-16,0 0-1 0,0 0 0 0,0-2 1 15,0 1-1-15,0 0 0 16,0-1-4-16,0 0 0 0,0 1 0 0,0-1 2 16,0-1-1-16,0 2 0 15,0-1 0-15,0-2 0 0,1 2-1 0,3-2-1 16,0-2 1-16,1 2 1 0,0-2-2 15,1-2 0-15,3 1-2 0,-1 0 4 16,1-4-2-16,0 3-2 0,4-2 4 16,1-2-1-16,-2 0-1 0,1 1-1 15,-3-1 3-15,1 1-2 0,3 1 0 0,-3-2 0 16,1 3 1-16,1-1 1 15,-1-2-3-15,-1 2 1 0,3 0 1 0,-2-2 1 16,2 3-4-16,0-1 2 0,-1 0 2 16,1 1-2-16,-2-1-2 15,5 1 2-15,-3 0 2 0,0 0-2 0,-1 1-2 16,-1-1 1-16,-3 3 2 0,1-1 1 15,-6 1-4-15,5 2 2 0,-1-2 2 16,2-2-2-16,2 0-2 0,0 0 1 16,2 1 1-16,-1-2 0 0,2 3-1 15,-2-1-1-15,1 0 3 0,-1 0-1 16,0-1-1-16,1 1 1 0,0 1 1 16,-2-1-1-16,1 0 0 0,-1 1-1 15,-4 0 2-15,0 1 0 0,-1 1-2 16,-2-1 1-16,1 1 1 0,0 1 0 0,-1-1-2 15,1 1 0-15,0-2 2 0,2 1-1 16,3-2-1-16,0 1 0 0,1 1 2 16,1-1-1-16,1 0-1 0,-2-2 1 15,2-1 1-15,-2 1-1 0,-1 1-1 16,0-2 1-16,-5 5 1 0,0 0 0 0,-2 1-2 15,0 0 1-15,-4 0 1 0,2 0 0 16,2 1-2-16,-2-3 0 0,3-1 2 16,1 1-1-16,0-2-11 15,2 0 27-15,3 0-29 0,-1 0 18 0,1 0-3 16,0 2-3-16,-3 0 2 0,-2 1 0 15,-1 2-2-15,-4-1 1 0,1 2 2 16,1 0-1-16,-3-2 1 0,2 1-2 16,-2 1 1-16,0-2 3 0,0 0-4 15,0 1 4-15,0-2-1 0,1 2-1 0,2 0-4 16,-1-1 2-16,-1 1 3 0,2-1-2 15,-1-1 0-15,-1 3 0 0,4-1-1 16,-3-2 3-16,-1 3-1 16,2-1-1-16,-3-1 0 0,2 1 0 0,3 0 0 15,-2-1-1-15,1 0 1 0,2 1 0 0,-1-1 0 16,-2 0-1-16,-1 2 3 15,-2 0-3-15,0 0 2 0,1 0-2 16,1-1 2-16,-2 0-2 0,0 1 0 16,0 0 1-16,0 0 2 0,0 0 1 0,0 0-4 15,0 0 3-15,0 0 1 0,0 0 2 16,0 0-6-16,0 0 1 0,0 0-1 15,0 0-1-15,0 0 1 0,0 0-4 16,-3 0-5-16,1 2-15 0,2 3-15 16,-1 0-41-16,-2-2-116 0</inkml:trace>
  <inkml:trace contextRef="#ctx0" brushRef="#br0" timeOffset="195931.04">17299 3709 29 0,'-2'0'39'15,"1"0"-17"-15,-3 0 28 0,1 0-20 16,0 0-2-16,0 0 16 0,2 0-17 16,-2 0 3-16,1 0-8 0,0 0-3 15,1 0 0-15,-1 0-3 0,1 0 2 16,1 0 0-16,-2 0-2 0,2-1-3 0,0 0-2 15,0-1 0-15,0 0-4 0,0-1 1 16,0 0-4-16,0 0 1 0,6-2 1 16,2 0-3-16,5 0 4 0,-1-1 2 15,0 0-1-15,2 3 3 0,2-2-3 16,-2 1 0-16,1 1 4 0,-1 2-5 0,-3 1-1 15,0 0 1-15,-2 0-1 16,-1 0-5-16,-3 5-1 0,-1 3 0 16,-1 1 2-16,-3 3-2 0,2-1 2 15,-2 2-1-15,-2 4 3 0,-8-2-2 0,-6 3 0 16,-1-1 1-16,2 0 0 0,-4-1-1 15,0-1-3-15,2 0 0 0,0-4-1 16,-1 2-4-16,5-5 4 0,1-2-2 16,4-1 2-16,5 0 12 0,0-5-24 15,3 0 9-15,0 0 4 0,0 0 0 16,0 0-2-16,0 0-1 0,4 0-3 0,3 0 3 15,2 1-13-15,-1 2 34 16,3 1-23-16,-1 5 3 0,3-4-1 16,1 2 2-16,0-1 2 0,3-3 2 15,-2 1-3-15,1 0 1 0,-2-3 1 0,0 0-2 16,-3-1 2-16,-1 0-7 0,-3 0-6 15,0 0-12-15,1 0-12 0,0 0-9 16,-2-2-25-16,-1-3-57 0,-1-1-61 16</inkml:trace>
  <inkml:trace contextRef="#ctx0" brushRef="#br0" timeOffset="196311.06">17692 3714 116 0,'0'0'131'0,"-3"0"-103"15,-3 0 22-15,-2 7-25 0,-2 6 4 16,-3 1-4-16,2 3-6 0,2 0-5 15,-3 0-7-15,2 1-1 16,3 2-3-16,-1-4 8 0,5 2 25 0,1-5-30 16,2-2-4-16,0-1 10 0,0-2-14 15,6-1 3-15,4-2-2 0,1-2 3 16,1-3 10-16,3 0-7 0,4 0-2 15,0 0-1-15,1-3 4 0,3-2-3 16,-1 0-4-16,-2 0 2 0,2 0 1 0,-4-1-3 16,1-1 1-16,-1 2 1 0,-5 0 2 15,-5 1-17-15,-1 2 18 0,-4 1-11 16,-1 1-3-16,-2 0-3 0,0 0-10 15,2 0-12-15,-2 0-20 0,0 0-34 16,0 0-64-16</inkml:trace>
  <inkml:trace contextRef="#ctx0" brushRef="#br0" timeOffset="196548.07">17854 3768 303 0,'0'8'60'16,"0"2"-49"-16,-3 1 38 0,0 4-17 16,-1 1-7-16,3-2-8 0,-2 1-3 15,1 1-6-15,2-2-6 0,0-1 0 16,0-1 8-16,0 1-12 0,0-2 0 15,6-1-12-15,4 0-11 0,-1-3-12 0,3-2 7 16,2-1-144-16</inkml:trace>
  <inkml:trace contextRef="#ctx0" brushRef="#br0" timeOffset="197218.11">18268 3864 112 0,'0'0'59'16,"1"-1"-3"-16,-1-4-15 0,0 2-10 16,0-2 3-16,0 3-7 0,0-1 6 15,0 1-11-15,0-1-5 0,0 0-1 0,-1-2 1 16,-2 1-4-16,1-1 1 0,2 0-2 15,-3-1-1-15,0-1 0 0,0-1-2 16,-2 2 2-16,0-3-5 0,-1 4 1 16,0 0 0-16,-3 1 2 0,-1 2 0 15,3-2-5-15,-4 4-2 0,1 0 3 0,0 0-3 16,-4 3-3-16,1 6 2 0,1-1-2 15,1 3 3-15,2 2-3 16,3 1 1-16,-2 3 0 0,5 1 1 16,1 0-3-16,2 0 2 0,0-2 11 0,3 2-17 15,7-5 2-15,-1-2 2 0,5-3 2 16,1-6 1-16,4-2 1 0,3 0-1 15,-1-4 3-15,1-8 0 0,0-2-2 16,-2-5 1-16,-2-2 2 0,1 0-1 16,-3-3-11-16,-2 0 22 0,-2-1-3 15,-1-1-3-15,-2-1-3 0,2-2-2 0,-3-4-4 16,-2 2 3-16,0-3-2 0,0-1-1 15,2 5-1-15,-2 5 0 16,-1 8 0-16,-2 8 1 0,-3 5 1 16,0 4-2-16,0 0-6 0,0 7-6 0,0 4 11 15,-2 7 4-15,-4 5-2 0,0 0 0 16,1 5 0-16,1 0 0 0,-1 0 0 15,0-2 0-15,5 0 0 0,0-4-1 16,0 1-6-16,0-4-4 0,2-2-1 16,3-4-21-16,1-1 4 0,2-4-3 0,1-3-3 15,3-2-4-15,1-3-10 0,1 0-83 16,-3-8-63-16</inkml:trace>
  <inkml:trace contextRef="#ctx0" brushRef="#br0" timeOffset="197642.14">18592 3510 295 0,'0'-6'60'15,"0"6"-1"-15,0-2-22 0,0 2-19 16,-5 4 1-16,2 8-7 0,-2 7 0 0,-1 3-4 16,5 4 0-16,-1 4-4 0,2 3-3 15,0 2 9-15,5-1-4 0,2 1-4 16,-2-3-1-16,1-4 4 0,0-3-4 15,1-6-1-15,-1-4 1 0,-3-4 1 16,0-2 8-16,-1-5-14 0,-1-2 0 16,-1-2 2-16,2 0 0 0,-1 0 2 15,1-4-3-15,2-7-2 0,1 2 3 16,1-3-12-16,2 1 21 0,0 4-3 15,0 1-4-15,2 1-2 0,1 1-1 0,0 1 2 16,0 3 0-16,-2 0-2 0,2 0-1 16,-5 2-7-16,1 6 6 0,-1-1-5 15,-2 4 8-15,4-1 0 0,-2 0 1 16,-3-1 3-16,1 0 5 0,-4 1-11 15,0-4 4-15,0 0 1 0,-4 1-2 16,0-2 3-16,-4 1 3 0,0 1 0 16,-1-2 6-16,-2 2 3 0,-1-2 1 15,-4-3-5-15,1 3-1 0,2-1-3 16,-1 1-2-16,5-3-3 0,1 2-2 0,2-2 1 15,3 0-11-15,0 1-19 0,3 0-23 16,0-1-29-16,0-2-89 0</inkml:trace>
  <inkml:trace contextRef="#ctx0" brushRef="#br0" timeOffset="197979.15">19103 3520 149 0,'2'-2'135'0,"-2"2"-103"0,0 0-14 15,0 0 8-15,-5 4 22 16,-1 9-10-16,-5 3-7 0,-1 7-6 16,-2 6-5-16,1 2-3 0,-4 5-4 15,2 3 2-15,-4 1-6 0,1 2-1 0,1 0-2 16,0 0 1-16,3-4-1 0,3-3 7 15,1-3-17-15,4-8 3 0,0-3 1 16,3 0-2-16,1-5-2 0,1-1-17 16,1-3-19-16,0-5-23 0,4-2-63 15,6-3-168-15</inkml:trace>
  <inkml:trace contextRef="#ctx0" brushRef="#br0" timeOffset="198527.19">19373 3818 16 0,'0'-9'162'0,"-1"0"-116"15,-4 2 39-15,-1-2-46 0,1 1 1 0,-3 0-6 16,0 0-4-16,-2 1-2 15,0 2-2-15,-4 1-11 0,2 2-3 16,-4 2-2-16,-1 0-6 0,0 2 2 0,2 5 0 16,1 6-2-16,3 2-1 0,0 4-3 15,5 2-1-15,6 1-1 0,0 1 2 16,2-2-1-16,8 1-2 0,3-4 9 15,4-4-20-15,5 0 1 0,1-6-4 16,2-5 3-16,-1-3 7 0,1 0-1 0,-1-3 6 16,-3-7 0-16,-4-4 4 15,-4-3 0-15,-2 0-1 0,-5-1 1 0,-3 0 4 16,-2 1-11-16,-1 2 19 15,-3-1-6-15,-4 2-8 0,-3 2 3 0,1 1-4 16,1 4-1-16,2 2-2 0,3 5-10 16,-2 0-20-16,4 8-38 0,1 5-30 15,0-2-80-15</inkml:trace>
  <inkml:trace contextRef="#ctx0" brushRef="#br0" timeOffset="198768.2">19685 3778 357 0,'0'-8'30'0,"-3"3"25"0,-7 2-24 16,-2 1-19-16,-4 2 10 0,-1 0 5 16,2 2-3-16,-4 9-6 0,1 4-4 15,4 4-3-15,0 1-1 0,3 3-2 16,8 0-6-16,1-3 1 0,2 3 7 0,0-4-16 15,5-1 5-15,6-4 1 0,3-2 0 16,4-3-4-16,2-5-4 0,5 0-10 16,-2-4-13-16,1 0-32 15,2 0 0-15,-3-8-78 0,1-5-150 0</inkml:trace>
  <inkml:trace contextRef="#ctx0" brushRef="#br0" timeOffset="199048.21">19984 3453 267 0,'1'-2'23'16,"-1"2"11"-16,0 0-27 0,0 0 4 15,0 0 31-15,0 6-20 0,-4 5 4 16,1 4 4-16,-2 3-5 0,-1 3-8 15,1 1-3-15,1 5 3 0,-3 0-5 16,1 2 2-16,1 1-8 0,-1 1-3 16,5 0 0-16,-2-2 0 0,1 1-1 15,2-4 0-15,-3-4 1 0,3 0-2 0,0-6-2 16,0-3 0-16,0-4-19 0,0-4 6 15,0-4-27-15,0-1-4 0,3 0-13 16,0-10-22-16,0-3-81 0</inkml:trace>
  <inkml:trace contextRef="#ctx0" brushRef="#br0" timeOffset="199168.21">19959 3675 267 0,'2'-4'64'0,"2"3"-13"16,4 1-34-16,3 0-6 0,1 0 12 16,4 0-15-16,4 5-8 0,3 0 3 0,4 1-3 15,2 3-4-15,10-1-34 0,6 0-77 16,4-5 42-16</inkml:trace>
  <inkml:trace contextRef="#ctx0" brushRef="#br0" timeOffset="201200.33">16982 4827 2 0,'-3'1'8'16,"2"-1"36"-16,-2 0 17 15,1 0-37-15,2 0 17 0,-3 0-7 0,1 0-2 16,1 0 1-16,-2-2-6 0,1 2-8 15,1 0 2-15,-2-1-4 0,1 1-7 16,1 0-1-16,-1-1 3 0,0 1-5 16,2-1 0-16,-1 1-1 0,-1 0-4 15,1-1 3-15,1 1-4 0,-3 0 0 16,3 0 1-16,-2 0-1 0,2 0-2 0,0 0 2 15,0 0 2-15,0 0-3 0,0 0 1 16,0-2 1-16,3-1 0 0,7 1 4 16,0-4 1-16,4 0-3 15,5 0 0-15,1-3-3 0,2 2-1 0,7-2 0 16,2-1 3-16,2-1-2 0,2-2-2 15,3 0 2-15,0-1 1 0,-2 1 2 16,0-1-2-16,-4 0 1 0,1 0 2 16,-1-1-1-16,-1 1-3 0,0 1-2 15,-3 0 3-15,-1 0-1 0,1 1-2 0,0 0 1 16,-1 1 2-16,4-2-1 0,-4 1-2 15,-4 0 0-15,-4 4 4 0,-4 0-2 16,1 1-2-16,-1 1 1 0,-1-1 1 16,-3 2 3-16,-3 2 4 0,-4 0-3 15,-2 0 1-15,1 3 0 0,-3-2-3 16,3 0-4-16,-3 2 3 0,2 0-1 15,-2 0-1-15,0 0-2 0,0 0 2 16,0 0-1-16,0 0 2 0,0 0-3 16,0 0 1-16,0 0 1 0,0 0-2 0,0 0 1 15,0 5-4-15,-3 1-8 0,-1 1-22 16,-2-1-40-16,-1-4-140 0</inkml:trace>
  <inkml:trace contextRef="#ctx0" brushRef="#br0" timeOffset="201639.36">18041 4335 11 0,'0'1'193'0,"0"0"-104"16,0 1-83-16,0 2 20 0,0 2 17 0,0 2-7 16,0 5-4-16,0 1-11 15,0 3-10-15,0 1 0 0,0-1-4 16,0 0-2-16,0-1-1 0,0-3-6 15,0 2 4-15,0-3 2 0,0-2-3 0,0-3-1 16,0-3-5-16,0 0-8 0,0 1-11 16,0-4-25-16,5-1-32 0,0 0-85 15</inkml:trace>
  <inkml:trace contextRef="#ctx0" brushRef="#br0" timeOffset="202000.37">18147 4308 70 0,'7'-2'60'0,"6"0"92"15,2 0-114-15,2 1 15 0,2 1-14 16,1 0-11-16,2 5-2 0,1 1 0 16,5 5-2-16,-3 1-12 0,0 0-7 15,-7 2-1-15,-4 0-1 0,-6 2-1 16,-3 3 1-16,-5-3-1 0,-2 0 2 0,-10 2 0 15,-7-4-1-15,-1 0 1 0,-3 0-7 16,-5 0-11-16,0-2 0 0,0-1 9 16,5-4-5-16,6-5-10 15,6 1 12-15,3-3-8 0,3 0-7 0,4 0 10 16,1 0 9-16,0 0 5 0,4 0-12 15,9-1 2-15,1-2 10 0,1 1 0 16,2 2-1-16,0 0 0 0,-1 0 8 16,1 0 0-16,0 2-3 0,2 1 0 15,-1 2 12-15,2-3-1 0,1 1-11 0,-4 0-4 16,-2-1 1-16,1-1-1 0,-2 1-11 15,-4-2-19-15,1 0-47 0,-3 0-259 16</inkml:trace>
  <inkml:trace contextRef="#ctx0" brushRef="#br0" timeOffset="202784.43">18810 4498 4 0,'2'1'6'0,"2"-1"46"16,-2 0 78-16,-2 0-103 0,3-1 18 0,-1-2-8 16,-1 0 3-16,1-1-5 0,-2 0-7 15,1 0-5-15,-1-1-1 0,0 0-3 16,0-3 3-16,0 3-7 0,0-1 0 15,0 1-4-15,-3-2 1 0,-3 0-6 16,1 1 0-16,-1-1 0 0,-2 4-2 0,-2 1-3 16,0 2-2-16,-4 0 1 15,2 0 0-15,0 5-2 0,-1 4 0 16,2 5-1-16,0 4 3 0,1-2 1 15,2 3-4-15,3 0 3 0,5-3-1 0,0 1-2 16,2-3 2-16,5-2 0 0,3 0 3 16,2-4-2-16,2-4 0 0,0-2 4 15,5-2 1-15,-1 0 3 0,4-7 0 16,1-3 3-16,2-6-2 0,0 0 0 15,-2-4 0-15,-1-2-2 0,-2-2 0 0,-1 1-1 16,-4-2-6-16,-3 2 3 0,-2-2 0 16,-2 0-3-16,-4-1 0 15,1 1 0-15,-4 3 2 0,4 2-4 16,-2 5 2-16,-3 4 0 0,0 7 2 0,0 4-2 15,0 0-6-15,-3 10 0 0,-6 6 8 16,-2 5-1-16,-2 4-1 0,3 2 1 16,2 3-1-16,-3 1 0 0,5-1-1 15,1 0 2-15,2-6-9 0,3-2-13 16,3-6-1-16,6-4-4 0,2-2-9 0,2-7-7 15,1-2-23-15,3-1-34 0,0-7-67 16</inkml:trace>
  <inkml:trace contextRef="#ctx0" brushRef="#br0" timeOffset="203187.45">19147 4297 30 0,'1'-16'151'0,"4"3"-35"16,-5 4-59-16,0 7 5 0,0 1-20 16,0 1-4-16,0 0-21 0,0 11-11 15,0 6 9-15,-2 6-2 0,1 3-4 16,-1 2-4-16,-4 2-5 0,3 2 4 0,-3-1-1 15,-2-2-2-15,3-1 0 0,1-5-1 16,-1-4 3-16,3-3-4 0,2-8 0 16,0-1 3-16,0-4 0 15,0-2-3-15,0 0-1 0,2-1 2 0,6 0 4 16,3-6-3-16,6-1-1 0,-3-3 0 15,1 1 0-15,1 0 0 0,-2 2-1 16,-2 0 2-16,2 5-2 0,-2 0-1 16,-2 2-1-16,5 0 2 0,4 4 3 15,1 2-3-15,2 2 0 0,-4 1 1 0,-5 0 1 16,-6 1-3-16,-3-1 0 0,-4-1 3 15,0 0-1-15,0-1 0 0,-2-2 0 16,-4 0 1-16,-4-1 2 0,1-2-3 16,-2 1-1-16,-1-1 3 0,-4 0 0 15,1 3-1-15,-1-1 0 0,-2 0 2 16,4 0 0-16,1-1-3 0,3 1-2 15,2-1 2-15,2 1-2 0,-1 0-18 16,4 0-24-16,3 0-19 0,0-4-56 16,0 0-147-16</inkml:trace>
  <inkml:trace contextRef="#ctx0" brushRef="#br0" timeOffset="203455.46">19680 4246 10 0,'0'0'308'0,"0"0"-238"16,0 0-44-16,0 2-25 0,-8 8 27 15,-3 8 18-15,-3 5-12 0,-4 6-11 16,-2 6-1-16,-2 2-8 0,-4 7-2 15,1 0-8-15,0 1 0 0,0-2-2 16,4 0 0-16,-1-6-2 0,5-4 1 0,3-2-6 16,5-7-12-16,5-3-7 15,3-3-15-15,1-3-3 0,0-5-29 16,5-7-85-16</inkml:trace>
  <inkml:trace contextRef="#ctx0" brushRef="#br0" timeOffset="203877.49">19852 4561 35 0,'0'-4'165'16,"0"-2"-18"-16,0-1-110 0,0 2 16 15,0-2-21-15,-6-1 3 0,-2 3-9 16,0 2-7-16,-7 1-6 0,1 2-3 15,-3 0-8-15,0 7-1 0,4 5-2 0,1 3 2 16,4 0-3-16,1 1-1 0,3 1 5 16,4-1-4-16,0-1 1 15,4-1-1-15,3-3 1 0,4-4 1 16,2-3 0-16,2-4 0 0,-1 0 2 0,3 0 1 15,-1-10-3-15,1-2 1 0,-3 0 0 16,-2-2 3-16,-3 0-1 0,-1-1-2 16,-3 0 1-16,-4 1-1 0,-1 1 1 15,0-1-2-15,0 3 0 0,-3-1-2 16,-3 2-7-16,1 4-7 0,4 4-20 0,-1 2-6 15,1 0-38-15,-2 3-81 0,3 1-79 16</inkml:trace>
  <inkml:trace contextRef="#ctx0" brushRef="#br0" timeOffset="204084.5">20251 4466 70 0,'0'-9'293'0,"-7"-1"-279"0,-2 0 38 16,-3 3-26-16,-2 3-13 0,-2 3 0 15,1 1-7-15,2 1-2 0,2 7-5 16,1 4-1-16,2 3 0 0,0 2 1 16,2 0 0-16,1 2 1 0,2-3 0 15,0 2-13-15,1 0-29 0,2-3-19 16,0-2-61-16,0-1-100 0</inkml:trace>
  <inkml:trace contextRef="#ctx0" brushRef="#br0" timeOffset="205036.56">20181 4472 43 0,'1'-2'95'0,"2"-2"64"16,-1 0-142-16,0 2 33 0,-2-4-18 16,0 4-2-16,0-2-9 0,-4 2-5 15,-3 0-6-15,-4 2-5 0,-3 0-3 16,-2 0-2-16,-2 8 7 0,-1 2 3 0,2 5 1 15,0 0-1-15,2 1 3 0,7 2-7 16,3 0-4-16,5 1 2 0,0 1-2 16,6-2-2-16,7-4 4 15,4 1-2-15,6-5 4 0,2-2-2 0,6-2-3 16,3-4 1-16,-1-2-21 0,4 0-17 15,0-4-25-15,-6-10-66 0</inkml:trace>
  <inkml:trace contextRef="#ctx0" brushRef="#br0" timeOffset="205349.58">20668 4026 103 0,'0'0'232'16,"1"0"-191"-16,-1 2-45 0,0 7-2 0,0 6 21 15,-6 1 15-15,-2 9-3 0,-1 3-6 16,-4 4-4-16,1 5-1 0,0 2-3 15,-2 0-2-15,1-1-2 0,6-2-2 16,-1-5 0-16,6 0 0 0,2-4-2 16,0-4-3-16,0-3 2 0,0-2-2 15,3-4-2-15,0-1-1 0,-1-2 4 16,1-2-15-16,0-4-16 0,2-1-14 15,1-4-36-15,-3 0-96 0</inkml:trace>
  <inkml:trace contextRef="#ctx0" brushRef="#br0" timeOffset="205478.58">20638 4369 89 0,'8'0'169'0,"3"0"-142"16,4 3 2-16,2 2-24 0,3 0-3 15,2 3-2-15,1-2-18 0,2 3-107 16</inkml:trace>
  <inkml:trace contextRef="#ctx0" brushRef="#br0" timeOffset="214157.08">21632 4024 6 0,'0'0'9'0,"3"0"2"16,0 0 171-16,-1-1-135 0,-1-2-15 15,2 0 12-15,-3 0-9 0,3-1-8 0,1 1-4 16,-4-1 0-16,3 0-4 0,0 0-1 16,-2-1-1-16,-1 0 6 0,0 0-2 15,0 2-6-15,0-1 3 0,0 0-4 16,0 1 0-16,-1-2-2 0,-7-1-5 15,-4 4-3-15,-6 0-1 0,-5 2-6 0,-2 0 4 16,-4 6-1-16,1 3 0 0,2 0-1 16,2 0-1-16,4 0 2 0,6 2 0 15,4 0-2-15,5-1 0 16,3 1-1-16,2 3 0 0,7 0 1 0,6 2-1 15,6-1 3-15,6 0-1 0,1 0 1 16,2-1 0-16,3 2 0 0,0-2 1 16,0 0-2-16,-4 0 1 0,-7-1 2 15,-6-3-1-15,-8-3-2 0,-5-1 2 16,-1-1 1-16,-1 1 2 0,-8 1 4 0,-10 0 0 15,-6 1-1-15,-1 0-4 0,-4 0 0 16,5-1 1-16,2 3-2 0,2-6-2 16,5 1-1-16,7-1 0 0,3-1 1 15,6 1-8-15,0 1-26 0,3-1-8 16,12 1-5-16,7-1-15 0,7-4-67 15,1 0-141-15</inkml:trace>
  <inkml:trace contextRef="#ctx0" brushRef="#br0" timeOffset="-214663.61">21837 4274 26 0,'0'-4'172'0,"1"-3"-61"0,4-2-66 16,-4-2 2-16,9-1-4 0,0-2-7 15,3-4-9-15,5-2-1 0,0-2-7 16,0-3 2-16,4-1 4 0,-4-2-5 16,3-4-4-16,-4-3-4 0,3-4-4 0,-5-9-1 15,2-2 1-15,-4-1-5 0,-6 4-17 16,-3 6 28-16,-4 10-6 0,0 8-4 15,0 9-3-15,0 5 5 0,-4 4 0 16,3 5 1-16,-2 0-7 0,-5 11-5 16,-3 10-1-16,-3 7 4 0,0 4 1 15,-1 7-1-15,2 3 4 0,-2 1 1 16,3 1-3-16,1-1 5 0,4-6-19 15,4-1 2-15,3-4 0 0,3-4-10 16,7-3 4-16,4-4-1 0,1-3-8 16,1-2 4-16,4-2-10 0,3-5 21 0,0-4-4 15,4-1-15-15,2-4-7 0,-1 0-6 16,0 0 15-16,-5-2 13 0,-1-4 12 15,-7 1 4-15,3-4 2 0,-6 1 2 16,-3 1 11-16,-4-1 16 0,-2-1 2 16,-3 2 3-16,0-1-8 0,-5 0-4 0,-1 1 0 15,-3 3-5-15,0-1 3 16,-4 3-9-16,1 2-5 0,-2 0-1 15,1 0-3-15,3 3-5 0,-1 4 2 16,3 4-3-16,2 1 1 0,0 2 0 0,4 1-4 16,2 2 2-16,0-1 1 0,6 3 2 15,7-4-3-15,1 0 0 0,4-3 3 16,4-2 0-16,1-4-1 0,-3-4 3 15,2-2 2-15,-5 0-3 0,-3-4 3 16,-2-3 6-16,-4-4 6 0,-3-1 3 0,-2-1-2 16,-3 0 1-16,0-4-1 0,-2 3-3 15,-5 0-4-15,-4-1-4 16,-3 2 1-16,0 1-5 0,-2 1-3 15,2 1 1-15,3 3 0 0,5 3-1 0,3 4-4 16,3 0-15-16,0 7-33 0,5 6 18 16,7 5-6-16,5 0-21 0,5-2-25 15,1 2-43-15,1-5-75 0</inkml:trace>
  <inkml:trace contextRef="#ctx0" brushRef="#br0" timeOffset="-214247.59">22570 4264 4 0,'1'0'202'0,"1"0"-117"16,0 0-16-16,-2 0-21 0,0 0-13 15,0 0-9-15,0 2-6 16,0 4-16-16,-2 2-8 0,-3 6 3 0,2 4 0 15,0 5 1-15,-2 6 2 0,2 6-1 16,2 1-4-16,-4 1 38 0,1 0-25 16,-3-3-7-16,-2-1 3 0,0-3 18 15,-1-4-16-15,-2-2-3 0,3-6 0 16,-1-4 8-16,4-7 2 0,2-2-8 0,0-5-1 15,1 0 11-15,0 0 5 0,-1-6-3 16,0-6-7-16,0-5-4 0,2-4 0 16,1-4-1-16,1-5-2 0,0-4-5 15,0-9 2-15,3-3-2 16,5-5-2-16,6-4 4 0,3-2-5 0,10 2-3 15,5 3-8-15,2 8-5 0,1 11 9 16,-5 10 1-16,-2 9 0 0,-2 7 3 16,-6 5-2-16,-1 2-1 0,-2 0-6 15,-5 8 2-15,-4 2 4 0,-2 1-8 16,-4 1 3-16,-2-1 7 0,0-1 3 0,-7 1 4 15,-2-4 0-15,-5 3 4 0,-1 0-2 16,-4-2 1-16,4 2-1 0,-2 0 3 16,3-1-3-16,1 1-1 0,4 0-2 15,1-2 3-15,5 2-5 0,2 0-9 16,1 0-38-16,1-2-19 0,10 1-51 15,-2-7-127-15</inkml:trace>
  <inkml:trace contextRef="#ctx0" brushRef="#br0" timeOffset="-213810.56">22909 4246 79 0,'0'0'148'16,"0"0"-104"-16,0 0 3 0,0 0-31 0,0 0 3 15,0 0-7-15,0 0-2 0,7 0-5 16,5 0 12-16,2 0 0 0,3 0-2 15,2 0-2-15,2-3 7 0,1-4-8 16,1-2 4-16,1-3-1 0,-1-2-3 16,0-1-4-16,-4-2 2 0,-4 0-1 0,-2 0-2 15,-7-1 0-15,-2 0 0 16,-4 1 1-16,0 2 2 0,-4-2 1 15,-12 3-6-15,-2 4 2 0,-6 2-1 16,1 6-3-16,-2 2-2 0,2 0 4 0,1 8-3 16,-2 5-2-16,-1 7 6 0,6 3 0 15,4 3 0-15,7 1-3 0,6 2 0 16,2-2 2-16,10-2-2 0,11-1-2 15,10-4 4-15,16 0-1 0,12-4-1 16,12-6 1-16,13-4 0 0,6-4-8 16,-3-2-37-16,-1 0-21 0,-3 0-38 0,-11-10-211 15</inkml:trace>
  <inkml:trace contextRef="#ctx0" brushRef="#br0" timeOffset="-169829.38">15468 13308 127 0,'0'0'32'0,"0"0"-2"0,0 0 12 0,0 0-8 16,0 0 0-16,0 1-5 0,0-1-6 15,-2 0-5-15,-1 0-6 0,3 0-5 16,0 1 1-16,0-1 0 0,0 0 2 16,0 0-3-16,-1 0 2 0,-1 0 5 15,2 0-1-15,-2 0-4 0,1 0 3 16,1 0-4-16,-2 0-1 0,1 0 0 0,1 0-1 15,0 0-2-15,0 0 3 0,0 0-3 16,0 0 3-16,0 0-3 0,0 0 3 16,0-5-3-16,3-2-4 0,3-2 1 15,-1-2 0-15,1-1 3 0,0 2-2 16,0-2 2-16,-1-1 0 0,0 1-1 15,1 0 0-15,0 0 0 0,-1 1 1 16,-2 0-4-16,1-1 2 0,-2 0 0 16,4-3-1-16,0 2 0 0,-1-2-1 15,1-1 0-15,0 3 2 0,-2-3-2 0,2 1 0 16,-2 2 0-16,-2-2 1 0,1 2 0 15,0 1-2-15,0-1 1 0,-1 0 1 16,-1 1 0-16,1 0-2 0,-2 0 1 16,5 2 1-16,-4 0-1 0,-1-1-1 15,2 3 1-15,-1-2 1 0,-1 2 0 0,0 0-2 16,2-1 1-16,-2 0 1 15,0-1-1-15,0 0 0 0,0 0 0 16,0-2 0-16,0 2-1 0,0-1 2 16,0-3-2-16,0 2 1 0,0-2 0 0,-2 3 1 15,-1-1-1-15,3 2 0 0,-1-1-1 16,1-1 2-16,0 1-1 0,0 3-1 15,0-2 1-15,0 3 1 0,0 0-2 16,0-2 2-16,0 0-1 0,0 1 0 16,0-2 0-16,0 2-1 0,0-2 1 0,-4-2 0 15,4-1 1-15,0 2-2 0,0-1 1 16,0-1 1-16,0 2-2 15,0-1 2-15,0 0-2 0,0 0 2 16,0 3-1-16,0-1 0 0,-1-1 0 0,1 2 0 16,0-3 0-16,0 1 0 0,0 1-1 15,0 0 2-15,0 0-1 0,-2 1 0 16,2 1-1-16,0-2 1 0,0 1 1 15,0 2-1-15,0-2 0 0,0 1-1 16,0-2 1-16,0 1 2 0,0 0-1 16,0 1-1-16,0 0 1 0,0-1 0 0,0-1 0 15,0-1-2-15,0-3 1 0,0 3 1 16,0 0 0-16,0-2-1 15,0 2 0-15,0 2 0 0,0-5 2 16,0 1-4-16,0 2 2 0,0-2 2 0,0 0-2 16,0 2-2-16,0-1 2 0,0 2 2 15,3 1-2-15,1-1-2 0,-4 2 2 16,3-1 2-16,0 1-2 0,-2 0 0 15,1-1 0-15,-1 1 0 0,-1-1 2 16,0-1-4-16,4 3 2 0,-4-2 2 0,0 1-2 16,0 1-2-16,0-1 2 0,0 1 2 15,0 0-2-15,0-2 0 0,0 1 0 16,0 0 0-16,0 0 0 15,0 1 0-15,0-1 0 0,0 0 0 0,0-1 0 16,0-1 0-16,3 3-2 0,-2-2 4 16,1 0-2-16,-1 2-2 0,1-1 2 15,-1 0 2-15,1 0-2 0,-1 3-2 16,1-3 2-16,-2 1 2 0,2 1-2 15,-2 0-2-15,0-1 2 0,0 1 2 0,0-2-2 16,1 1-2-16,1 0 0 0,-1-1 4 16,2 3-2-16,-3-2-2 0,3 2 2 15,-1-1 2-15,0-2-2 0,-1 4-2 16,2-2 2-16,-1 1 2 0,-1 1-2 15,1-2 0-15,-2 0 0 0,3 1 0 16,-2-1 2-16,1 0-4 0,3-1 2 16,-4 1 2-16,-1 0-2 0,3 1 0 15,-1 2-2-15,-1-2 4 0,3 1-2 16,0-1-2-16,-1 0 0 0,3-1 2 0,1 3 0 15,-3-2 0-15,1 0 0 0,1 2 0 16,-1-2 0-16,1 0-1 0,0 2 0 16,0-1 2-16,-2 1-1 0,0 0-1 15,2 0 0-15,2-2 2 0,1-1-2 16,1 1 0-16,-1 0 0 0,0-1 0 15,4 2 1-15,-4-3 0 0,2 0-2 16,1 3 2-16,-5-1-2 0,-1 1-4 16,0 2 4-16,-3-1 4 0,3-1-2 15,4-2-2-15,-3 2 2 0,-1-1 0 0,1 3 1 16,-6 1-3-16,5-1 1 0,-2-1 2 15,-1 3-1-15,3 0-1 0,-5 0 3 16,2 0-3-16,-1 0 1 0,1 0-1 16,0 0 1-16,3 0 0 0,2-2 1 15,-2 0-2-15,2 2 1 0,0 0-2 16,-3-1 0-16,1 1 1 0,0 0-1 15,2 0 1-15,3 0 0 0,1-3-1 16,-3 1 0-16,2 2-4 0,-2 0 3 16,1-2 1-16,-3 1 0 0,3 0 2 15,-1 0 0-15,0 1 2 0,1 0-2 0,-3 0 0 16,0 0 0-16,2 0-1 0,0 0 0 15,-1 0 1-15,-2 0-1 0,3 1 0 16,-1 1 0-16,0 0 0 0,4 1 0 16,1 0 1-16,1-1-2 0,-2 5-2 15,1-4-3-15,-6 2-1 0,6 0 6 0,-4 0 1 16,-1 1-1-16,0 2-10 15,-1 0 3-15,-4 2 5 0,4-2 3 16,-1 2-6-16,0-2-6 0,3 2 11 16,-1 1 0-16,0-3 1 0,1 1-10 0,0-3 9 15,2 1 2-15,-1 0-1 0,-1 1 0 16,0-1 1-16,-3 3 0 0,1 0 0 15,-3 1 0-15,1-1 0 0,0-1 0 16,-1 4 0-16,1-3 0 0,-2 3 0 16,2 1 0-16,-1-1 0 0,1 2-1 0,3-1 2 15,-1 0-1-15,1-1 0 0,3 0 0 16,0 0 0-16,1 0 0 15,1 1 0-15,-3-1 0 0,0 1 0 16,-1 1 1-16,-1-1-2 0,0 2 1 0,-4-2 1 16,2 2-1-16,-1-1 0 0,0 0 0 15,-1 0 1-15,-1 1 0 0,1-2-2 16,-4 2 1-16,1 1 1 0,-1 0 0 15,2 0 0-15,1 1-1 0,0 0 1 16,0-2-1-16,3 2 0 0,0 0 2 0,2-1-2 16,0 1-2-16,0-1 2 0,-1 0 0 15,4 1 2-15,-1-2-2 0,-1 0 1 16,2 0 5-16,-2-1-2 15,-3-3-4-15,0 1 0 0,2 0 0 0,-2-2 1 16,2 2-1-16,1-1 1 0,-1 1-3 16,0-2 15-16,1 2-12 0,-3 1-1 15,-1 0 1-15,0-2 0 0,4 1 0 16,0 0-1-16,2 1 1 0,2 0 17 15,-4-1-10-15,-1-2-9 0,-2 1 2 0,-3-1 1 16,0-1-1-16,0 2-1 0,-1-1 1 16,-1 1 0-16,-1 2 0 0,0-5 0 15,0 4 0-15,0-1 0 0,0-1 0 16,0-1-3-16,0 2 4 15,0 3-4-15,0-1 2 0,0 1 1 0,6-2 16 16,-2 0-16-16,-1 0-1 0,-2 0 1 16,-1 0-1-16,3 0 1 0,-1 1-1 15,-2 0 0-15,0-2 1 0,0 0 0 16,0-2 0-16,0-1-2 0,0 3 1 15,0 0 1-15,6 1-1 0,0 1 3 0,4 1 10 16,-3-3-12-16,0-2 1 0,0 1-2 16,-1-1 0-16,2-1 0 0,2 2 0 15,2-1 0-15,2-1 1 16,1 0 5-16,-1-1-4 0,-1-2-2 0,-1 1 1 15,4 0 0-15,2 0-3 0,4-4 3 16,3 0 1-16,0-1-1 0,-2-2-3 16,-1 2-7-16,-4-2-6 0,7 0-15 15,0 0 14-15,0-5-54 0,-4 1-303 16</inkml:trace>
  <inkml:trace contextRef="#ctx0" brushRef="#br0" timeOffset="129244.73">2158 5819 11 0,'0'1'-11'0,"0"0"60"0,0 0 121 15,0-1-116-15,0 0-11 0,0 0-4 16,0 0-7-16,0 0-13 0,2-2-9 16,4 1-1-16,0-2 0 0,5 1-3 0,3 0 0 15,-3-1-2-15,4-1 1 16,4 3 2-16,2-2-4 0,3 1-2 15,-1-1 2-15,2 2 1 0,1 0-3 16,2-2 1-16,0 3-1 0,1-2 0 0,1 1-2 16,-1 1 0-16,-1-2 2 0,0 2 1 15,-3 0-2-15,1 0-2 0,-2-1 3 16,-1 0 0-16,-5-2-1 0,-2 3-1 15,-2 0 1-15,-5 0 2 0,-1 0-2 16,-2-2-1-16,-1 2 2 0,-1 0 0 0,0 0-2 16,-1 0 0-16,1 0 1 0,1 0 1 15,-2 0-1-15,3 0-1 16,-3 0 1-16,2 2 1 0,0-2-1 15,-4 0-1-15,2 2 1 0,-1-2 2 16,-2 0-3-16,0 1 1 0,0-1 0 0,0 0 4 16,-2 1-1-16,-1 0-3 0,-1 2-5 15,-1-1-3-15,0 1 0 0,2-3-10 16,0 1-9-16,3 1-20 0,0 1-27 15,-1-3-61-15</inkml:trace>
  <inkml:trace contextRef="#ctx0" brushRef="#br0" timeOffset="129798.76">2612 5659 9 0,'0'2'7'16,"0"0"158"-16,0-2-109 0,0 0-33 0,0 0 4 15,0 0-2-15,0 0-7 0,0 1-9 16,2 1 5-16,6 0 2 0,2 0 2 16,3 2-4-16,4-3 0 0,2 0-7 15,1 1 0-15,0 0-2 0,3-2 0 16,0 1-3-16,1 1-1 0,-3 0-1 15,1-1-2-15,-3 0 3 0,-1 0-2 16,1 1 2-16,-4 1 0 0,-4 0-2 16,-5-1 0-16,-3 1 3 0,-3-1-3 15,0 0-2-15,0 2-1 0,-3 1 4 0,-6 3 0 16,-2 0 2-16,-1 3-4 0,-2-1 2 15,1 2 2-15,-2 0-4 0,-1-1 2 16,-1 3 0-16,-1 0 2 0,-1 2-2 16,-1 0 0-16,-2 2 3 0,-1-3 5 15,4-4 3-15,4 2-7 0,4-3-4 16,0-2 1-16,8 1-2 0,-1-2-8 15,2-1-17-15,0-2-40 0,1-4-88 16</inkml:trace>
  <inkml:trace contextRef="#ctx0" brushRef="#br0" timeOffset="130736.82">2121 5800 2 0,'0'2'8'0,"1"0"4"15,-1-1 57-15,0-1-46 0,0 0-10 16,0 0 11-16,0 0 9 0,0 0-2 15,0 0 1-15,0 0-2 0,0 3-6 0,0-2-5 16,0 2-9-16,0-3 2 0,0 2-1 16,0-1-6-16,-1-1-2 0,1 0-1 15,0 0 0-15,0 0 2 16,0 1 2-16,0 0 6 0,0-1 7 0,0 0-1 15,0 0 0-15,0 0-3 0,0 0-4 16,0 0 2-16,0 0-4 0,0 0-2 16,5-1-3-16,4-6-4 0,2 0 1 15,4-1 1-15,2 0-1 0,2-3-2 16,-1 0 2-16,3 0 1 0,-3-1-3 0,2 3 1 15,-3 2 1-15,-3-1 1 0,0 3 0 16,-4-1 0-16,-1 3-2 0,-6-1 2 16,0 3-2-16,-1 1 0 0,-2 0 2 15,0 0-2-15,0 0-10 0,-8 1-6 16,-1 5-5-16,1 3-3 0,0-2-10 15,-1 0-15-15,3 0-29 0,-4-3-56 16</inkml:trace>
  <inkml:trace contextRef="#ctx0" brushRef="#br0" timeOffset="131082.84">2160 5812 3 0,'0'2'11'0,"0"1"66"15,0-3 73-15,0 1-104 0,0-1-3 16,0 0-12-16,0 1-2 0,0 1-10 15,3 0-12-15,1 3 11 0,7-1 1 16,-1 4-4-16,0-1-5 0,3 2-3 16,4 1 0-16,-2 0-2 0,2 0-2 0,2 2-3 15,-3-2 1-15,-4 2 2 16,2 1-1-16,-5-3-3 0,-1-2 1 15,-3 0 1-15,-2-5-10 0,0 0-5 16,-2 3-3-16,-1-5-7 0,2 1-7 0,-2 0-19 16,0-2-35-16,0 0-73 0</inkml:trace>
  <inkml:trace contextRef="#ctx0" brushRef="#br0" timeOffset="130677.64">19461 8536 0 0</inkml:trace>
  <inkml:trace contextRef="#ctx0" brushRef="#br0" timeOffset="130735.64">19461 8536 0 0,'73'-3'0'0,"-20"-1"0"0,-14-4 0 0,-14 4 0 0,-8-2 0 0,-17-5 0 16,0 7 0-16,-10 2 0 0,-16-4 0 15,-10-3 0-15,-9 7 0 0</inkml:trace>
  <inkml:trace contextRef="#ctx0" brushRef="#br0" timeOffset="-6873.55">16244 13204 16 0,'0'0'24'16,"0"2"-14"-16,0-1-2 0,0-1-3 16,-3 4-5-16,0-3 1 0,2 1-1 15,-4 1-8-15,4-1-19 0</inkml:trace>
  <inkml:trace contextRef="#ctx0" brushRef="#br0" timeOffset="-6501.53">16244 13204 140 0,'-60'83'51'0,"58"-81"-15"16,2 0 12-16,0-1-10 0,0-1-5 0,0 0-2 15,0 0 5-15,0 0-3 0,0 0-5 16,0 0-3-16,4 2-5 0,-4-2 0 16,0 0-7-16,1 1 0 0,-1 1-2 15,0-1-4-15,0 1-3 0,0-2-1 16,0 0 2-16,0 1-3 0,0 1-2 0,0-1 1 15,0 0-3-15,0 1-11 0,0 0-20 16,0-1-16-16,0 1-15 16,0-2-32-16,0 0-74 0</inkml:trace>
  <inkml:trace contextRef="#ctx0" brushRef="#br0" timeOffset="-6273.51">16172 13397 3 0,'3'1'5'0,"0"0"178"15,-2-1-110-15,-1 0-59 0,0 0-5 16,0 0 22-16,0 0-4 0,0 0-18 15,0 0-9-15,0 0-4 0,0 0-5 16,0 1-20-16,0-1-41 0,0 0-23 16,0 0-54-16</inkml:trace>
  <inkml:trace contextRef="#ctx0" brushRef="#br0" timeOffset="-6079.5">16200 13554 43 0,'3'2'95'16,"1"-2"68"-16,-2 2-144 0,-2-2-5 0,0 0 12 16,0 0 22-16,0 0-23 0,0 0-22 15,0 0-8-15,0 0-15 0,0 0-18 16,0 0-40-16,0 0-123 0</inkml:trace>
  <inkml:trace contextRef="#ctx0" brushRef="#br0" timeOffset="-5906.49">16234 13677 144 0,'0'0'63'0,"0"2"-27"0,0-2-12 15,0 0-6-15,0 0-3 0,0 0-9 16,0 0-5-16,0 0-4 0,0-2-9 15,0 2-48-15,0-2-73 0</inkml:trace>
  <inkml:trace contextRef="#ctx0" brushRef="#br0" timeOffset="-5127.45">15975 13886 240 0,'7'-4'70'0,"0"1"-44"16,0-1 24-16,4-2-9 0,0 0-8 15,2 0-6-15,2 1-1 0,-4 1-6 0,0 2-10 16,-2 1-7-16,-3 1 6 0,-1 0 0 15,-2 0-1-15,-1 2-5 0,-2 4 5 16,0 5 1-16,0 1-4 0,-4 1-4 16,-3 3 2-16,-1 0-1 0,0-2-2 15,-1 2 0-15,3-1 0 0,-4-2 1 0,1 2-1 16,0-3 0-16,-4 0 2 0,3-2-1 15,-4 0-2-15,1 0 1 0,4-3 0 16,0-3 1-16,2 0-3 16,3-4 0-16,1 0 1 0,1 0-2 0,2-1-2 15,0-6-5-15,0 0 5 0,3-1 3 16,2 0 0-16,1 3 1 0,2 0 1 15,-2 3 0-15,-1 1-1 0,2 1 1 16,0 0 1-16,-1 0 0 0,2 2-2 16,1 0 1-16,2 0 1 0,0 0 0 0,1-2-3 15,-3 0 2-15,2 0-2 0,1 0-18 16,-4 0-13-16,2-5 0 0,-3 1-15 15,-2-3-52-15,-2 0-108 0</inkml:trace>
  <inkml:trace contextRef="#ctx0" brushRef="#br0" timeOffset="-4709.42">16223 13861 43 0,'0'0'133'15,"0"1"-93"-15,-2-1-2 0,1 2 10 0,1-1-9 16,0 0-10-16,0 1-5 16,0 0-4-16,4 0-7 0,3-1-1 15,0-1-4-15,4 0-6 0,3 0-2 16,0 0 1-16,5-2 0 0,-5 0-1 15,1 0-3-15,1-3-6 0,-2 2 4 0,-5-2-13 16,-1 2-72-16,-2 1-27 0,-6 0 14 16,0-1-3-16</inkml:trace>
  <inkml:trace contextRef="#ctx0" brushRef="#br0" timeOffset="-4562.42">16268 13897 1 0,'-6'9'-1'16,"-1"-1"116"-16,3-1 27 0,4 1-99 15,0-2-15-15,0 0-11 0,1 0-9 16,5-1-5-16,2 1-2 0,3-4-4 0,0 3-20 15,-2 0-34-15,4 2-13 0,2 0 57 16,1 0 54-16,-7-2-51 0,-4 1-159 16</inkml:trace>
  <inkml:trace contextRef="#ctx0" brushRef="#br0" timeOffset="-4465.41">16355 14014 11 0,'0'5'35'15,"-7"0"10"-15,-2-1 20 0,-5 3 13 16,0-1-2-16,-1-1-20 0,-1-1-17 0,1 2-13 15,1-2-5-15,-2 0-5 0,5 1-7 16,0-1-5-16,5-2-4 16,2 2-4-16,1-1-30 0,-2-1-74 15,-3-1-227-15</inkml:trace>
  <inkml:trace contextRef="#ctx0" brushRef="#br0" timeOffset="5087.14">17265 11418 24 0,'0'-3'59'0,"0"2"-45"0,0-1 8 15,0 2 8-15,0 0-4 0,0 0-3 16,0 0-4-16,0 0 5 0,0 0 2 15,0 0-6-15,0 0-12 0,0 0 3 0,0 0-1 16,0 0-1-16,0 0-3 0,0 0 1 16,0 0 2-16,0 2 5 15,0-2-5-15,0 2 0 0,0 1 2 16,0 0 4-16,0 0-4 0,0 0 2 0,-2 1-3 15,0 1-2-15,-1 2-2 0,2 3 3 16,-1 0-5-16,-1 0 1 0,2 3-4 16,-2 0 0-16,1 1 3 0,0 2-3 15,2 0-1-15,0 3 2 0,0 2-1 16,0 4 3-16,-3 2 7 0,0 1 7 0,0-1-14 15,2-2-4-15,-3 4 7 0,3 1 0 16,-1 2 3-16,-2-3-6 0,-1 2 0 16,5-2 1-16,-3-1-1 15,3 3-4-15,0-2 2 0,0-1 0 0,0-1 0 16,0 0 0-16,0-3-2 0,2 0 1 15,-1-1 1-15,4 0-1 0,-2-1-1 16,-2 2 1-16,2-1-1 0,-3 0 0 16,2 0-1-16,-2-3 2 0,2 1 1 15,-2-3-2-15,0 2-1 0,0-2 2 0,-4 1 2 16,3 0-3-16,-2-2-1 0,1-3 1 15,-1-2 1-15,0 1-1 0,2 0 0 16,-1 0 0-16,-1 1 2 0,3 0-2 16,-2-1-2-16,1 3 3 0,1 0 1 15,0 1-3-15,0-1 0 0,0 1 2 16,0-2 0-16,0 4-1 0,1-3-2 15,1-3 5-15,-2 2-2 0,0-1-1 16,0-2-1-16,0 1 3 0,0 0-2 16,-3-3 1-16,0 1-1 0,0-3-1 15,-1 2 3-15,4-2-2 0,0-2-2 0,0 0 3 16,0-1 0-16,0-2-2 0,0 2 0 15,0-2 2-15,0-1 1 0,0 1-2 16,0 0-1-16,0-1 4 0,-1 4 3 16,1 1-2-16,-3 1-5 0,0 2 3 15,-2 0 1-15,4-2-2 0,-1 0-1 16,2-2 1-16,0-1 0 0,0 0-1 15,0-1-1-15,0-2 3 0,-2 0-1 16,2 0 0-16,0 1-1 0,0 0 1 16,-1 0-1-16,1-2 0 0,0-1 1 0,0 0-1 15,0 0-2-15,0-5-5 0,8-6-8 16,2-6-20-16,3-4-36 0,-2-8-62 15,-5-3-165-15</inkml:trace>
  <inkml:trace contextRef="#ctx0" brushRef="#br0" timeOffset="6052.19">17127 11555 0 0,'0'2'62'16,"0"-2"14"-16,0 0-51 0,-2 0 5 15,2 0 4-15,-1 0-10 0,1 0-2 16,0 0-7-16,0 0 3 0,0 0 1 16,0 0-1-16,-2 0 2 0,0-4-8 15,1 0 0-15,1 0 4 0,0-2-5 0,0 1-1 16,0-2 6-16,3-1-5 0,5-3 0 15,1-1-7-15,-1-2 3 0,4 0 0 16,-3 0-5-16,4-1 1 0,-1 1 0 16,-1 1 0-16,0 3-2 0,0 2 0 15,-2 1 1-15,0 2 0 0,-2 1 0 16,0 2-1-16,0 0 2 0,-3 2 0 15,-1 0-4-15,0 2 2 0,-1 7-1 16,-2 3 4-16,0 3-2 0,0 1 0 16,0 2 2-16,0 0-2 0,0-1-4 0,0 0 3 15,2-1 1-15,2 1-1 0,-1-2-1 16,0 0-1-16,4-1 2 0,-1-2-2 15,0-3 0-15,2-1-19 0,-2-3-6 16,3-2-6-16,-3-1-21 0,1-2-16 16,-3 0-53-16</inkml:trace>
  <inkml:trace contextRef="#ctx0" brushRef="#br0" timeOffset="6887.24">17102 12757 4 0,'0'3'5'16,"0"-1"53"-16,0-2-26 0,0 2-3 16,0-1 1-16,0 1-1 0,0 1 8 15,0 0-6-15,-2-1-2 0,-1-1-6 16,2 1-2-16,1-2-3 0,-2 2-3 0,2-2-1 15,-1 0 2-15,-1 0-2 0,0 0-7 16,-1 0-4-16,2 0-3 0,-1 0 5 16,2 0-3-16,0 0-1 15,-1 0 2-15,1 0-2 0,-2 0 3 0,1 0 2 16,1 0 0-16,0 0 3 0,0 0-1 15,0 0-2-15,0 0 1 0,0 0 1 16,0 0-4-16,0 0-4 0,3 0 11 16,-2 6 4-16,2 2-7 0,2-2-1 15,0 3-5-15,1-2 2 0,-2 1-3 0,3 0-1 16,0 0 6-16,1-1-1 0,5-2-3 15,1 1-3-15,-2-1 8 0,3-4 4 16,2-1-9-16,-3 0-2 0,3 0 2 16,-3-8 1-16,2 0-3 15,1-6-2-15,0 1 1 0,-1-2-2 0,-1 3-8 16,1-2-4-16,-6 4-5 0,1 0-18 15,-1-1-31-15,-1 0-33 0,-1-2-65 16</inkml:trace>
  <inkml:trace contextRef="#ctx0" brushRef="#br0" timeOffset="-51246.25">1108 9370 15 0,'-1'0'-4'0,"1"-3"12"16,-2 0 15-16,-2 0 67 16,2-1-76-16,-1 2 21 0,0 0-9 0,3 2-1 15,-2-1 0-15,-2 1-5 0,2 0-4 16,-2 0 0-16,0 0-5 0,1 0-1 15,-1 0-1-15,2 2-1 0,1 0 0 16,1-2 0-16,0 1-8 0,-2-1 2 16,2 0-2-16,0 0-1 0,0 0 2 0,0 0 0 15,0 0 1-15,0 0 6 0,0 0 8 16,0 0 2-16,0 0 1 0,0 0-5 15,0 0 5-15,0-3-10 0,0-1-1 16,0 0 0-16,0 0 0 0,0 1 1 16,0 1-4-16,0-1 0 0,0-1 1 15,0 1 4-15,0 0-3 0,0 0 1 16,0 0-3-16,0 2 3 0,0-1 2 15,0 2-3-15,0 0 1 0,0 0 3 16,0 2-7-16,0 9-2 0,-3 10 5 0,-3 8 1 16,0 5-1-16,-1 1-2 0,4 0 0 15,-1-2 7-15,4-2-13 0,0-1 4 16,0-7-1-16,4-1-2 0,4-6 0 15,4-6-1-15,2-2 3 0,-1-6-1 16,5-2 1-16,1 0 0 0,-3-10 1 16,2-3-2-16,-2-1-2 0,-2-2-2 15,0 1 1-15,-2 0-1 0,-3 1 2 16,-1 1-2-16,-2 2 1 0,-1 3 0 15,-2 1 0-15,0 3 1 0,0 2 0 0,-1 0-1 16,1 2-2-16,3 0 1 0,0 2 3 16,2 2-1-16,3 5-1 0,-2-2 2 15,5 0 0-15,2-3 0 0,1 0-2 16,1-3 2-16,1 0 1 0,-1-1-1 15,3 0-1-15,-4-1 1 0,0-4 0 0,-2-4 1 16,-1 0-1-16,-1-1 0 16,-1-2 3-16,-6-2-2 0,-1 1-1 15,-4 0 2-15,-1 0-9 0,0 1 16 16,-3 0-6-16,-3 1-2 0,-2 1 1 0,-1 1-1 15,1-1 0-15,-3 3-1 0,5 1 1 16,0 3-1-16,0 2-1 0,6 0-1 16,0 1 0-16,0 0-4 0,0 0-24 15,0 2-7-15,0 3 5 0,8 1-14 16,-1-3-27-16,-1-3-57 0,2 0-97 0</inkml:trace>
  <inkml:trace contextRef="#ctx0" brushRef="#br0" timeOffset="-50791.22">1597 8924 101 0,'0'-7'112'15,"0"0"-54"-15,0 3-19 0,0 2 10 16,0 0-5-16,0 2-13 0,0 0-13 0,1 9-2 15,1 8 9-15,0 11-1 0,-2 4-2 16,0 5 2-16,0 6-1 16,-2 5-1-16,-3 0-3 0,1 1-3 15,1 0-6-15,-1-3-3 0,0 0 1 0,-1-1-4 16,2-8 1-16,1-4-3 0,2-5 0 15,0-9 7-15,4-6-12 0,3-3 1 16,1-5 3-16,3-3-1 0,0-2 1 16,4 0 0-16,1-10 1 0,-2-7 1 15,3 2-3-15,-3-2 0 0,0-1-6 16,1 3-6-16,-2 4 16 0,-1-1-10 0,-1 5 2 15,-3 4 2-15,-2 1 1 0,-2 2-4 16,0 0 5-16,0 2-1 16,-4 5 1-16,3 2 1 0,-3 3-2 0,0 1 3 15,0-2 0-15,0 2-1 0,0-2 6 16,-1 0-7-16,-1-1-1 0,2-2-1 15,-1-1 2-15,-1-1 1 0,1-2-2 16,1 0-1-16,0-1 0 0,4-1-14 16,6-2-10-16,-1 0-9 0,3 0-3 0,4-4-25 15,-4-4-10-15,1-4-65 0,-1-2-85 16</inkml:trace>
  <inkml:trace contextRef="#ctx0" brushRef="#br0" timeOffset="-50594.21">2023 9309 60 0,'3'-2'266'0,"-1"-1"-201"16,-2 3-10-16,0 0 12 0,0 0-13 15,0 0-16-15,0 2-16 0,-5 7-15 16,1 4-3-16,0 3-1 0,1 0-1 16,0 1 0-16,3 3-1 0,0 0-3 0,0-2 4 15,0-2-2-15,0-1-2 0,0-2-2 16,8-5-2-16,-2-2-19 0,2 0-2 15,3-6-11-15,0 0 0 0,4-2-3 16,-2-11-84-16,-3-4-57 0</inkml:trace>
  <inkml:trace contextRef="#ctx0" brushRef="#br0" timeOffset="-50071.18">2208 8897 56 0,'0'-2'14'0,"0"0"135"0,0 0-117 16,0 1 18-16,0 1 2 0,0-1-23 15,0 1-17-15,0 0-10 0,0 0 1 16,0 4 10-16,0 2 1 0,1 3-1 16,-1 2 0-16,0 2 2 0,0 1 1 15,0 4-6-15,0 4 3 0,0 4-1 16,0 5 5-16,-1 1 3 0,1 7-4 15,-2 0-5-15,-1 3-3 0,3-2 0 0,0 0-2 16,0-5 0-16,0-3-6 0,0-4 1 16,0-6 0-16,0-6 0 0,5-5-2 15,-1-5 0-15,-1-5 0 0,-1-1 1 16,4 0-4-16,-1-11 2 0,1-4 0 15,2-3-2-15,0 0-5 0,1 2 3 0,2 2 0 16,0 1 3-16,-1 4 0 16,3 5 1-16,-4 4 0 0,4 0 0 15,-1 0 2-15,5 3-1 0,3 0 3 16,6-3 4-16,4 0-8 0,4 0 5 0,2-6 5 15,-1-2 0-15,1-4-1 0,-10 0-2 16,-2 1 0-16,-10-1-1 0,-8 3-2 16,-5 0 3-16,-1 3 0 0,-6-2 2 15,-6 3-2-15,-5 3-2 0,-5 2 1 16,0 0 1-16,-3 10-1 0,1 5 3 0,2 2 4 15,0 3 3-15,7 3-2 0,1-1-1 16,8 1-2-16,6-1-3 16,0 0-5-16,14-2-2 0,6 0 2 15,6-4 1-15,10 1-2 0,10-4-9 0,13-5-5 16,8-3-3-16,7-5-69 0,1-8-31 15,-9-7-126-15</inkml:trace>
  <inkml:trace contextRef="#ctx0" brushRef="#br0" timeOffset="-49091.13">3200 9284 56 0,'0'0'136'0,"1"0"-10"0,-1 0-70 0,0 0-15 16,0 0 7-16,0 0-14 0,0 5-11 15,0 7 3-15,0 4-2 0,-4 1-4 16,-2 0-3-16,1 0 1 0,2-1-2 15,1-3 0-15,1-2-4 0,1-4-6 16,0-2-2-16,0-2-1 0,0-3-2 0,9 0 1 16,3-6 6-16,6-9-4 0,3-3-4 15,2-2 0-15,2-1 1 0,-3 0 0 16,0 3-2-16,-2 2 2 0,-3 1-3 15,-2 4 1-15,-1 2-2 0,-4 6 3 16,-4 0-2-16,-3 3 1 0,-3 0-2 16,2 1 2-16,-2 11 0 0,0 2 5 15,-2 3-4-15,-4 4 2 0,-4-2 0 16,0 2-1-16,3-2 0 0,1-2-1 15,0-2 0-15,6-1 1 0,0-6-2 0,0-2-1 16,3-2 2-16,6-3-5 0,4-1-9 16,1 0-13-16,4-5-14 0,4-5 2 15,0-1 23-15,-2 0-35 0,0-2-8 16,-3 0 31-16,-1 1-1 0,-4 1 6 15,-1 3-11-15,-5 0 31 0,-1 0 7 16,-2 1 7-16,-3-1 11 0,0 3 16 16,0 0-3-16,0 1 0 0,-5 1-1 15,-1 3-4-15,-5 0-6 0,0 0-3 16,0 0-3-16,4 5 0 0,-4 4-5 15,5 3-2-15,3 3-1 0,1-1-4 0,2 1-4 16,0 0-2-16,8-2 1 0,1 1 0 16,5-3-1-16,3-2-1 0,2 0 2 15,1-6-1-15,5-1 2 0,-5-2-2 16,0 0 0-16,-3-5 2 0,-5-5 0 15,1-3 0-15,-4 3 1 0,-3-5 2 0,-4 1 4 16,-2-1 1-16,0 3-2 16,-6-1 2-16,-4 0-3 0,-4 2-4 15,2-1-2-15,-4 4 1 0,4 1 0 16,3 1-2-16,1 3 0 0,5 3 0 0,1 0 0 15,2 0-5-15,0 3-5 0,0 5-4 16,2 2-10-16,3-1-15 0,2 0-8 16,3 0-10-16,-1-2-18 0,-3-3-65 15,2 0-125-15</inkml:trace>
  <inkml:trace contextRef="#ctx0" brushRef="#br0" timeOffset="-48911.12">3868 9283 84 0,'2'0'308'0,"-2"0"-259"0,0 0-28 0,0 0 22 16,-2 5 4-16,-4 4-15 0,-2 5-6 15,0-1-12-15,1 3-3 0,0-1-5 16,1 1-1-16,0-1-4 0,3-1-1 16,1-2 1-16,1-2 0 0,1-1-9 15,0-4-15-15,4-1-18 0,6-1-11 0,4-3-6 16,0 0 1-16,3-8-223 0</inkml:trace>
  <inkml:trace contextRef="#ctx0" brushRef="#br0" timeOffset="-48363.08">4223 9265 102 0,'0'-5'274'15,"-6"2"-227"-15,-5-1-15 0,-4 3 13 16,-2 1-11-16,-2 0 1 0,-1 0 3 16,1 4-11-16,4 3-8 0,1 1-12 0,4 2 2 15,7 1-6-15,3 1-1 0,0-1-2 16,2 4-1-16,10 1 1 0,1 2 1 15,2 0 0-15,2 2-2 0,2 3-1 16,3-1 4-16,1 2-4 0,2-2 12 16,-5-2-15-16,-6-1 4 0,-2-1 1 15,-4-4-1-15,-5 0 0 0,-3-2 2 16,0-2 1-16,-9 1-1 0,-5-5 1 15,-3 1 0-15,-4-2 1 0,0-4-3 16,1 2 1-16,-2-3 2 0,0 0-2 16,4 0 0-16,4-1-1 0,4-5 2 0,3 0 0 15,3-2-4-15,3 0 2 0,1 1-3 16,5 0-1-16,9 1-2 0,4 0-2 15,5-2 4-15,2 0-4 0,2 1-5 16,2-1 5-16,0 1 0 0,2-3 1 16,0-1 0-16,4-3 2 0,3-2 5 15,6-4 2-15,-1-3 2 0,4 0 0 16,-7-3 2-16,-6 2 10 0,-3-1-8 15,-12 1-4-15,-8 3 0 0,-5 0-4 16,-6 1 3-16,-2 2-1 0,-9 4 0 0,-7 5 0 16,-5 5-1-16,-2 4 0 0,-3 4 2 15,3 8 2-15,3 4 1 0,2 3 2 16,5 3 2-16,4 2-3 0,8 2-4 15,3 2 0-15,1-2-2 0,12 0 0 16,8-3-2-16,3-2 1 0,7-2 7 16,7-5-21-16,9-6-3 0,10-3 9 15,4-5-27-15,-1-7-20 0,-9-6 11 16,-4-3-27-16,-12-1-62 0,-11-3-126 15</inkml:trace>
  <inkml:trace contextRef="#ctx0" brushRef="#br0" timeOffset="-47961.06">4026 8907 434 0,'0'0'92'0,"-1"0"-68"0,-1-1-2 16,2-1-4-16,0 1-18 0,0 1-4 0,6-1-63 15,4-5-99-15</inkml:trace>
  <inkml:trace contextRef="#ctx0" brushRef="#br0" timeOffset="-45816.94">2068 9090 124 0,'0'0'53'0,"0"0"111"0,0-4-123 16,0 0-2-16,0-1-8 0,-4 0-15 15,2 1-10-15,-1 2-4 0,1 0-1 16,1 2 0-16,-2 0-10 0,3 2-21 16,-3 6-28-16,1 2-39 0,-1 1-76 15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05T10:56:39.03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5876 2811 180 0,'0'2'30'0,"0"1"-13"0,0-3 25 15,-2 2-10-15,1 0-10 0,-1-2 1 0,2 2 1 16,-1-2-7-16,1 0-3 0,0 0-7 15,-2 1 0-15,2 0 2 0,0 1-4 16,-2 1-2-16,1 2 7 0,-2-1-2 16,3 2 1-16,-2-1-2 0,-1-1-2 15,3-2 1-15,-1 1-3 0,1-1 4 0,-2 0 1 16,2 0-1-16,0-2-1 15,0 0 2-15,0 0 2 0,0 0 1 16,3-8-2-16,10-6 9 0,5-10-8 16,1-7-3-16,4-5-1 0,2-6 5 0,1-4-6 15,4-12-1-15,2-9-2 0,1-6 9 16,-2-2-9-16,-2 7-1 0,-4 9-1 15,-2 9 1-15,-1 8 2 0,-5 7-3 16,-3 7 0-16,-5 8 0 0,-1 4 1 16,-6 7 1-16,-1 2 2 0,-1 4 3 0,0 1 0 15,0 2-4-15,0 0-2 0,2 0-1 16,-2 11-4-16,0 7 5 15,0 7-3-15,1 4 3 0,1 2 1 16,2 2-2-16,0 3-2 0,0 3 4 0,4 4 0 16,-2 1-2-16,2 1 0 0,3 1 2 15,-5-4-2-15,3-1 0 0,2-4 0 16,-2-2 1-16,1-4 0 0,-4-4-2 15,2 1 0-15,-2-5 3 0,-1-3-2 16,-2-1-2-16,-3-4-2 0,0-3 1 0,0-3-4 16,-3-2-5-16,-7-2-5 0,1-2-5 15,-2-3-10-15,-3 0-22 0,-4-7-28 16,-4-6-58-16,-9-6-92 15</inkml:trace>
  <inkml:trace contextRef="#ctx0" brushRef="#br0" timeOffset="156">5942 2526 286 0,'0'-5'86'0,"0"3"-66"16,10 2-11-16,4 0 30 0,4 5-8 15,2 7-2-15,7 4 2 0,4-1-12 0,1-2-3 16,6 1-8-16,-1-4-3 0,2-1 0 16,2-1-4-16,-2-2 0 0,0-2-2 15,-2-3-11-15,-3-1-20 0,-3 0-17 16,-4-2-36-16,-7-5-75 0</inkml:trace>
  <inkml:trace contextRef="#ctx0" brushRef="#br0" timeOffset="636.03">6663 2437 103 0,'5'0'186'16,"-3"0"-120"-16,-2 3-60 0,0 2 46 16,0 5 7-16,0 4-15 0,0-1-8 15,-2 2-3-15,0 1-5 0,2-4-11 16,0 2-8-16,0-4-3 0,2-2-2 15,6-3 0-15,0-1-3 0,2-3 1 16,9-1 3-16,1-2-3 0,5-10-1 16,1-3-1-16,-1-1 0 0,-2 1-2 15,1 3-6-15,-4 0 1 0,-6 0 1 16,0 3-4-16,-2 2 4 0,-3 3 3 0,-4 2 2 15,-2 2 2-15,-1 0-4 0,-2 0 1 16,0 2 1-16,0 6 4 0,-5 5-1 16,-4 2-1-16,3 1-1 0,-1-3 3 15,4 0-4-15,2-3 0 0,1-4 2 16,0-1-1-16,0-2-3 0,6-3 5 15,5 0-3-15,6-3 3 0,3-8-3 16,0-1 1-16,0-1-2 0,-4 1-8 16,-4-1 7-16,-1 5 1 0,0-1 3 15,-3 2-2-15,-2 4 0 0,-2 1-1 0,-2 2 3 16,0 0 1-16,1 0 0 0,-3 0-1 15,0 3 6-15,0 4 1 0,3 3 3 16,-3 1-2-16,0 2-4 0,1 1-6 16,-1-2 0-16,3 0 1 0,4-1 1 15,2-1-1-15,8-5-10 0,3-3-5 0,6-2-34 16,5-2 1-16,-1-6-34 15,1-5-65-15,-2-2-74 0</inkml:trace>
  <inkml:trace contextRef="#ctx0" brushRef="#br0" timeOffset="1000.05">7403 2509 42 0,'-2'17'146'0,"-4"2"-44"0,-3 1-92 15,4 4 23-15,-3 0 8 0,1 1-10 16,5 1 1-16,-1-1-5 0,3-3 9 16,0-3-10-16,2-5-19 0,1-2 2 0,0-5 19 15,0-3-21-15,-3-4-6 0,0 0 4 16,1 0 9-16,1-6 9 15,1-12-18-15,3-5-3 0,-1-5-1 16,0-2 0-16,-1-2-2 0,1-7 1 16,1-3 1-16,2-5 0 0,1-6-3 0,2-4 2 15,1 0 0-15,7-2-1 0,1 3-4 16,2 10-5-16,1 9 2 0,0 13 4 15,-2 9 1-15,0 8-2 0,-1 7 2 16,4 0 0-16,0 7 1 0,3 6 1 16,1 5 2-16,-3 5-2 0,-2 3 1 0,-6 2 1 15,-5-1 1-15,-6 2 1 0,-6-4 0 16,-4 1 2-16,-12 1 5 15,-4-4 2-15,-6 1-4 0,-5-1-5 16,-3-1 2-16,-4 1-4 0,1 0 0 0,-2-1-2 16,8-4 1-16,8-2-8 0,6-2-22 15,6-5-31-15,0-6-77 0,4-3-246 16</inkml:trace>
  <inkml:trace contextRef="#ctx0" brushRef="#br0" timeOffset="4192.22">5167 1367 37 0,'3'6'52'15,"-3"-2"42"-15,0 2-72 0,0 0 31 16,0 3-9-16,-1 0-18 0,-2 3-5 15,0 1 1-15,0 1 5 0,1 1-9 16,-1 2-5-16,0 1-1 0,3 2 5 16,0 5 4-16,0 4-3 0,0 6 3 0,0 6-5 15,0 5-5-15,0 4 5 0,0 2-8 16,0 4-6-16,-3 2 1 0,0 5 0 15,-1 2-1-15,1 5 0 0,3 7-2 16,-3 6 2-16,0 9-2 0,-5 5 7 16,-1 0 6-16,-2-4-2 0,0-7-2 15,5-4-3-15,0-6 1 0,-2-4-2 16,2-4 1-16,-3-5-4 0,-4-1 4 15,3-3-1-15,-1-2 0 0,0-2 4 16,0-1-4-16,2-3 4 0,-1-4-2 0,4 0-4 16,0-3-1-16,0-4 2 0,3 0 0 15,0-1-3-15,1-2-1 0,2 1 2 16,0-1-2-16,0-4-1 0,0-1 2 15,0-5-2-15,0-8 3 0,0-7-3 16,2-5 9-16,1-1-10 0,-2-6 1 16,-1 0 0-16,0 0 1 0,0 0 2 0,0 0-2 15,0 0 0-15,0 0 0 0,0 1 1 16,0-1-1-16,0 0-1 15,0 0 1-15,0 0 0 0,0 0 0 0,0 0-1 16,0 0 2-16,0 0 0 0,0 0 0 16,0 0-1-16,0 0 1 0,0 0 2 15,0 0-2-15,0 0-3 0,3 0 2 16,-1-1 2-16,1 1-2 0,-2 0-1 15,1-2 1-15,0-2-1 0,-1 1 1 16,1 0 1-16,1-1 0 0,-2 1-2 16,-1-1 0-16,0-1-7 0,0 3 13 15,0-1-2-15,0 2-3 0,0 1-1 16,0-1 2-16,0 1 0 0,0-1-1 15,0-1-1-15,0 0 0 0,0 0 2 0,0 1-2 16,0 1 0-16,0-3 1 0,0 3 1 16,0 0-2-16,0-2 0 0,0 2 1 15,0 0 0-15,0 0-2 0,0 0-1 16,0 0 0-16,0 0 3 0,0 0-2 15,0 0 0-15,0 0 0 0,0 0 3 0,2 0-2 16,-2 0 0-16,0 0 1 16,0 0 1-16,0 0-1 0,0 0-1 15,0 0 1-15,0 0 1 0,0 0-2 16,0 0 1-16,0 0 0 0,0 0 0 0,0 0 0 15,0 0-1-15,0 0 0 0,0 0 3 16,0 0-3-16,0 0-1 0,0 0 2 16,0-1-1-16,0 1-4 0,0 0-4 15,0 0 2-15,1 0 1 0,1 0-5 16,1 0 7-16,2 0 1 0,-2 0 2 0,0 0 0 15,-2 0-1-15,4 0 2 0,0-2 1 16,-1 0-2-16,3 1 0 16,-3 1 0-16,3 0 2 0,2 0-2 15,2 0 1-15,0 0-3 0,2 0-9 0,1 0 0 16,2 0-5-16,3 1 9 0,2 1 3 15,1 2 0-15,4 1 4 0,1-3 1 16,2 4 0-16,1 0-1 0,1-2 0 16,6 4 0-16,2 0 2 0,5 0 5 15,3 0-10-15,1-1 3 0,0-2 2 0,8 1-2 16,0-3-1-16,6 0 2 0,4 0 2 15,4-2-3-15,6 0 1 0,-1 1 0 16,1-1 1-16,0 3-1 16,-1-2-2-16,3 1 3 0,1-1 0 0,3 1-1 15,3-2-2-15,2 1 3 0,2-1 0 16,-6 1-2-16,1-1 0 0,-2-1 2 15,0 2 0-15,1-2-1 0,0 0-1 16,3 2 2-16,-6-2-1 0,4 2 0 16,-3 1-1-16,-1-1 1 0,-1 0 1 0,5 2-1 15,0 0-1-15,-1-3 2 0,1 2-1 16,0-2 1-16,-4-1-2 0,1 0 0 15,3 0 3-15,1 0-1 0,5 0-3 16,-2-1 2-16,-2-2 1 16,-1 1-1-16,-3-1-1 0,0 0 1 0,-3 1 1 15,2 1 0-15,-2 0-3 0,-3 1 2 16,-5 0 1-16,-3 0-1 0,-4 0-1 15,0 0 2-15,-4 0 0 0,2 0-1 16,-3 0-1-16,-2 0 1 0,-4 2 2 16,-2-2-3-16,-7 2 1 0,-7-2-1 0,-6 2 2 15,-5 1-1-15,-6 0-1 0,-6 0 1 16,-6 1 1-16,-2 0-2 0,-3-2 0 15,-1 0 0-15,-2-1 2 0,0 1-1 16,0-2-1-16,0 1 2 0,0 1 1 16,0-2-2-16,0 0 0 0,0 0 1 15,0 0 3-15,0 0-1 0,0 0-2 16,0 0 0-16,0 0-1 0,0 0 0 15,-2 0-1-15,2-2 1 0,-1 1 2 16,1-1-2-16,-2-1-1 0,-1 0 2 0,2 1 0 16,-1-2-1-16,-1 0-1 0,1 1 1 15,2-4 2-15,-1 1-3 0,1-1-1 16,0-4 2-16,-3-1 1 0,1-3-1 15,-2-4-2-15,-1-2 3 0,-3-5 0 16,2-2-7-16,-3-7 9 0,2 0-1 16,-2-6-7-16,1-5-2 0,2-1-2 15,2-6 3-15,-1 1 7 0,0-3-4 16,4-1 0-16,-4 1 2 0,2-1 0 15,0 2-1-15,-2-1 0 0,1-1 2 0,-1 0 0 16,2 1 0-16,-3 0 0 0,-1 3-1 16,1-1 4-16,0 2-3 0,0 1-2 15,0 1 4-15,1-1-2 0,0 1 0 16,2-4 0-16,-3-5 0 0,3-3 0 15,-2-1 0-15,2 0 0 0,-2 2 0 0,1 0 0 16,1 0 0-16,0 2-2 16,1 4 4-16,2 2-2 0,0 2 1 15,0 2-2-15,-1 3 1 0,1 1 3 16,0 3-4-16,0 2 3 0,0 2 0 0,0 1 1 15,0 1-3-15,3 0-1 0,-3 4 2 16,4 3 1-16,-1 2-2 0,0 2-2 16,-1 5 9-16,-2 5-1 0,0 4 1 15,0 5 1-15,0 2-2 0,0 3 1 16,0 0-4-16,-3 0-4 0,3 0 1 0,0 0-1 15,-3 0-1-15,3 0-1 0,0 0 2 16,-2 1 1-16,2 3-1 16,0-1-1-16,0 0 3 0,-3 1 1 15,2 0-2-15,-2 0-1 0,-1-1 2 16,4 0 1-16,-1-2-3 0,-2 0 0 0,1-1 1 15,-2 0 1-15,0 0-2 0,-2 2-1 16,-1 0 3-16,-4 0-2 0,0 2-1 16,-3-1-1-16,0 1 2 0,-2 1 0 15,-2-1 0-15,-5 2-6 0,-2 2 1 16,-2-2 6-16,-1 0 1 0,2-1-3 0,0 0 3 15,-1 1-1-15,0-1 1 0,-1 0-1 16,-2 0-1-16,2 0 3 16,-6 0-3-16,0-2 0 0,-3-1 2 15,-2 1 1-15,0-1-2 0,-3-2 0 0,1 0 0 16,-1 0 2-16,0 0-4 0,-2-4 1 15,3 0 2-15,-4-3 0 0,0 1-1 16,0 2-1-16,-3-1 1 0,0 2 1 16,-2 1-1-16,-6 1-2 0,2 1 2 15,-5 0 2-15,2 0-2 0,-1 0-2 0,-1 0 2 16,4 1 3-16,-1 1-4 0,3 0 1 15,2-1 0-15,1-1 1 0,-2 0-2 16,-1 0 1-16,-3 0 1 16,3 0-1-16,1 0 0 0,0 0 0 0,1 0 0 15,0 0 1-15,1 0-3 0,1 0 3 16,-1 0-1-16,1 0 1 0,2 0-3 15,1 0 2-15,2 0 1 0,-1 0 0 16,2 0-1-16,1 0-2 0,-1 0 5 16,4 0-3-16,-1 0-1 0,1 0-1 0,2-1 4 15,1-1-1-15,0 0-3 0,5 0 2 16,-4 0 0-16,2 1 2 0,-1 0-3 15,0 0 0-15,0 0 2 0,-4 1-1 16,3 0-1-16,1 0 1 0,0 0 0 16,-2 0 1-16,2 0-1 0,1 2-2 15,1 2 3-15,-1-2 0 0,2 3-2 16,-1-1 0-16,-1 0 2 0,1 1 0 15,-4 2-2-15,2-3 0 0,0 2 3 16,-2 0-2-16,2-3-2 0,0 0 2 0,3 1 2 16,-2-3-2-16,2 0 0 0,0-1-2 15,2 0 4-15,-1 0-2 0,1 0 0 16,-1 0 0-16,2-4 0 0,-1 1 1 15,-2 0-2-15,0 1 1 0,2 0 1 16,4 2-1-16,1-1-1 0,3 1 1 16,4-1 0-16,-2-2 1 0,0 1-1 15,2 1-2-15,-1-1 4 0,-1 2-2 16,1 0-1-16,-4 0 0 0,-1 0 2 15,-2 0 0-15,0-1-2 0,-3 0 1 16,0-1 0-16,-1 1 0 0,-2 0-1 0,1-4 0 16,1 4 3-16,-1-3-1 0,4 0-3 15,1 0 3-15,2-2 0 0,0-2 1 16,-2-1-4-16,2 3 2 0,-1-2 4 15,1 3-2-15,3 0-2 0,1 1 2 16,5 2 1-16,5 0-3 0,1 1-3 16,4 0 0-16,2 0-27 0,1-1-59 15,1-1-211-15,0 0 147 0</inkml:trace>
  <inkml:trace contextRef="#ctx0" brushRef="#br0" timeOffset="5361.3">6411 3318 35 0,'3'0'-14'0,"-2"0"191"0,-1 0-137 16,0 0-1-16,0-4 14 0,0 0-9 16,0-1-6-16,0 1-6 0,0 0-5 15,0 0-3-15,0-2-5 0,0 2-2 16,0-1-2-16,-3-1 0 0,2 3-4 15,-4-2 1-15,0 0-2 0,1 1-5 16,-2 1 1-16,-4-2-1 0,1 2 1 0,-2 1-2 16,-4 0-2-16,-1 1 1 0,-4 1-1 15,-3 0-1-15,-2 0-1 0,2 6 2 16,-2 3 0-16,0 3-1 0,0 1-1 15,0 4 2-15,1-1-3 0,3 4 2 16,1 4-1-16,2 1-1 0,-1 5 1 16,4 2 1-16,2 1-1 0,2 3 0 15,4 1-1-15,3-2 2 0,4 1-2 16,0-3 1-16,7 1 0 0,10-4 0 15,3 0-1-15,6-4 1 0,5-5-1 0,3-3 2 16,7-3-1-16,0-7 2 0,9-6-3 16,6-2 1-16,4-9 1 0,4-8 1 15,1-8-1-15,-3-3 0 0,-1-1-1 16,-7-3 2-16,-3-1-2 0,-6-2-1 15,-9-2 2-15,-9-1 1 0,-6-1-1 0,-9 0 0 16,-4-2-1-16,-8-3 2 16,0-3-1-16,-13-3-1 0,-4-1 0 15,-8 0 1-15,-6 3-1 0,-6 5-4 16,-8 7 3-16,-1 8 2 0,-5 10-2 15,-2 6-2-15,-1 10 3 0,-1 2 0 0,4 10-1 16,5 11-2-16,9 1 0 0,10 2-6 16,15 0-12-16,12 3-37 0,0-5-61 15,6 2-145-15</inkml:trace>
  <inkml:trace contextRef="#ctx0" brushRef="#br0" timeOffset="6261.35">8581 3219 2 0,'0'0'11'15,"2"0"168"-15,-2 0-121 0,0 0-20 16,0-1 20-16,0-2-17 0,0-3-7 15,0 2-5-15,-5-1 0 0,0-2-7 16,-2 1-1-16,-1-1 0 0,-5 1-3 16,-2 1 4-16,-2-2-11 0,-6 3-6 0,-4 1 6 15,-4 3-7-15,-1 0-1 0,-4 4 1 16,0 8 3-16,2-1-3 0,-3 6-2 15,3 2-1-15,1 3 4 0,1 2-4 16,1 6 3-16,5 4-2 0,4 2 5 16,5 2-4-16,7 5-3 0,3 1 0 15,5 2 1-15,2-2 1 0,6 0-5 16,8-5 4-16,8-1-1 0,4-4 0 15,4-5-1-15,7-4 2 0,6-7 1 16,6-7-1-16,2-7-2 0,6-4 2 0,7-3 2 16,1-12-3-16,3-6 0 0,0-8 2 15,-4-4 0-15,-7-2 0 0,-10-3-3 16,-9-1 2-16,-11 0 3 0,-12-2-5 15,-5-3 4-15,-10-4 0 0,0-2-3 16,-11-5 1-16,-11-1-1 0,-9 0 0 16,-11-2 2-16,-8 3-3 0,-7 5 0 15,-8 9 0-15,-5 12-5 0,-1 12-7 16,4 13 6-16,15 4 6 0,14 9 2 15,15 11-17-15,15 1-53 0,1 7-87 0,2 3-256 16</inkml:trace>
  <inkml:trace contextRef="#ctx0" brushRef="#br0" timeOffset="7500.42">5498 4489 42 0,'1'1'-2'0,"1"-1"211"16,-2 0-174-16,0 0 14 0,0 0 11 15,0 0-19-15,0 0-2 0,0 0-6 16,0 0-17-16,0 6-3 0,0 6-3 15,0 6 4-15,0 2-2 0,0 2 0 16,0 2 0-16,0 1-6 0,0 1 0 0,0-1 12 16,0-1-8-16,-2-1-7 0,-3-2 0 15,-1-2 4-15,0-4 6 0,3-5-7 16,-2-4-3-16,4-5 1 0,-1 0-2 15,-1-1 3-15,0 0 0 0,0-5 2 16,-3-6-2-16,-1-7-6 0,4-2 1 16,2-4 2-16,-1-3 0 0,2-3-3 15,0-3 0-15,0-4 1 0,0-3 1 16,6-5-2-16,2-3-1 0,3-2 2 15,6 1 0-15,2 9 1 0,-2 8-3 0,3 10 0 16,0 7 3-16,-3 5-3 0,5 4 2 16,-2 4-3-16,-1 2 2 0,-2 0-1 15,-7 12 0-15,0 5 1 0,-4 2-5 16,-1 3-5-16,-4 5 0 0,-1-1 2 15,0 1 1-15,-6 0 3 0,-3 0-2 16,-2-3-3-16,0 1 9 0,-1-4 0 16,1-3 1-16,0-2 0 0,3-3 1 15,2-3-1-15,0-3-1 0,1-1 1 16,4-1 0-16,1-1-5 0,0-2-5 15,7 0-6-15,6-2 2 0,2 0 2 0,2-2-1 16,2-2-6-16,-1 2 14 0,0 1 2 16,-3 1 5-16,-1 0-3 0,-2 0 1 15,-4 0-1-15,-3 4 0 0,-4 3 1 16,-1 1 2-16,0 4-1 0,-3 2 0 15,-6-1 6-15,0 2 9 0,-4-1-8 0,1-1 1 16,-5 3 4-16,3 0 3 16,0-2-5-16,1-1-5 0,4-2-2 15,1-2-2-15,4-3-3 0,-1 0 0 16,5-1-1-16,0-1-9 0,0-2-22 0,6 3-25 15,0-5-50-15,5-2-176 0</inkml:trace>
  <inkml:trace contextRef="#ctx0" brushRef="#br0" timeOffset="7965.45">5857 4744 117 0,'6'-9'169'0,"2"-6"-143"0,0-1-18 0,3-4 53 16,1-1-18-16,1-5-7 0,1-2-5 15,3-4-14-15,-2-1-4 0,1-3-2 16,-1 0-10-16,1 0 4 0,-2 1-3 16,-2 4 2-16,-3 7 0 0,1 4 1 15,-6 7 4-15,1 7-1 0,-4 2-1 0,1 4-1 16,-1 0-5-16,1 0-2 0,0 3-1 15,1 8 2-15,0 1 3 0,-2 6-3 16,1 4 2-16,-1 2 1 16,-1 1-2-16,2 3 3 0,-2 1-4 0,0-2-2 15,0 3 4-15,0 2 1 0,0-4-3 16,0 3 1-16,-3-2-3 0,-2-2 3 15,1-4-1-15,0 1-3 0,0-6 1 16,-2-3-4-16,-2 0-4 0,0-5 4 16,-3-1 1-16,0-3 1 0,1-2 1 0,-3-3 4 15,1-1 2-15,1 0-2 0,-1-5-1 16,1-4 1-16,0-1 0 0,0-4 1 15,0-1-3-15,2-1 2 0,1-1 1 16,0 1-1-16,5 3-2 16,3 3 0-16,0-1 0 0,6 5-2 0,7 1 0 15,-1 1-2-15,5 2-1 0,2 1-16 16,4-1-26-16,3 1-24 0,2-1-47 15,0-5-80-15</inkml:trace>
  <inkml:trace contextRef="#ctx0" brushRef="#br0" timeOffset="8249.44">6380 4508 8 0,'0'-12'261'0,"0"-1"-221"0,-8 2-14 15,-6 1 32-15,-3 0-21 16,-3 4 0-16,0 2 6 0,-2 4-17 0,0 0-10 16,5 1-6-16,0 6-3 0,8 0-4 15,4 0-3-15,4 3 0 0,1 2-3 16,0 2 3-16,6 3-3 0,6 0 0 15,2 2-1-15,6-2 3 0,-1-2-13 16,-1-1-4-16,0 0 12 0,-6 0 2 0,-1-1 1 16,-3 0 3-16,-5-3 0 0,-3 1 1 15,-2 1 0-15,-9 0 2 0,-4 0-1 16,-5 0 1-16,-2 1 0 0,-3-2-3 15,0-1 3-15,5 0-2 0,2-6-1 16,7 0-1-16,6-1 1 0,3-3-4 16,2 0-21-16,7 0-49 0,7-11 6 15,4-5-50-15,9-6-102 0</inkml:trace>
  <inkml:trace contextRef="#ctx0" brushRef="#br0" timeOffset="8485.48">6566 4442 170 0,'0'-5'251'0,"-3"-2"-241"0,-5 3 22 16,-1 1-2-16,-4 3-19 0,2 0 1 15,2 5-5-15,3 4-4 0,4 6-1 16,2 1-4-16,0 3 1 0,10 4 2 16,2 1 1-16,0-1-4 0,1 2 2 15,-4 0 2-15,-3-1-2 0,-3 3 0 16,-3-2 1-16,0-2 3 0,-7-1-3 0,-9 1 4 15,-4-2 1-15,-5 0 5 0,2 2 2 16,1-6-9-16,2-1-1 0,6-3-2 16,2-3-1-16,2-4-12 0,7-3-34 15,0-3-51-15,3 0-135 0</inkml:trace>
  <inkml:trace contextRef="#ctx0" brushRef="#br0" timeOffset="9165.52">7738 4492 83 0,'0'1'133'16,"0"-1"-115"-16,0 2-5 0,6-2 31 15,3 0-8-15,8 0-3 0,5-2-5 16,4-7-18-16,5 0 2 0,3 0 0 0,4-3 3 16,0 2-5-16,1-2 2 0,0-1 7 15,-5 4-4-15,-4-1-6 16,-7 2-2-16,-8 3-1 0,-5 4-3 0,-6-1-2 15,-4 2-1-15,0 0 1 0,0 0-6 16,-11 0-29-16,1 1-50 0,-8 2-51 16,0-1-126-16</inkml:trace>
  <inkml:trace contextRef="#ctx0" brushRef="#br0" timeOffset="9341.53">7877 4519 71 0,'-7'20'236'0,"-1"2"-215"16,0 2 37-16,2-1 21 15,0-1-51-15,3-1-15 0,3-1-1 0,0 0-8 16,0-2 2-16,4-5-6 0,7-2-2 16,1-2-16-16,4-5-28 0,4-2 5 15,0-2-91-15,3-6-149 0</inkml:trace>
  <inkml:trace contextRef="#ctx0" brushRef="#br0" timeOffset="10489.59">8203 4516 102 0,'1'3'180'15,"-1"0"-132"-15,0 5-52 0,0 4 29 16,-4 1 8-16,1 3-16 0,1-1 7 16,1 0-8-16,-1 1 1 0,2-2 8 15,0-2-16-15,-2-2-6 0,2-4 3 16,0-2-1-16,0-3-4 0,0-1 1 0,0 0 5 15,0 0 3-15,0-5-4 0,-1-3-8 16,1-3-3-16,0 1-5 0,0-3-3 16,0 2 1-16,0 1 3 0,0 3-5 15,3 1 0-15,2 2 3 0,1 2-2 16,2 2 7-16,2 0 1 0,1 0 3 0,3 0 4 15,2 0-4-15,2 2 0 16,3-2 2-16,-1 0 4 0,4 0-4 16,-3 0-2-16,-6-6 5 0,1 1-1 15,-6-1-2-15,-5-1 0 0,-2 2 4 0,-3 2 2 16,-3-3 1-16,-8 5-6 0,-4 1-1 15,-1 0 0-15,-2 7 2 0,-1 4 0 16,4 2 2-16,2 3 2 0,4 2-4 16,3 2-2-16,3 1 0 0,3 2 2 15,0-2-2-15,7-2-2 0,7-2 2 0,5-5 2 16,3-4-1-16,1-4 0 0,3-3 2 15,-1-1 0-15,1-5-1 16,1-6-1-16,-4-7 2 0,-1-4 3 16,1-1 1-16,-3-2 4 0,-6-3 1 0,0 0 1 15,-2-2 0-15,-2-5-4 0,-1-1-2 16,0-2 2-16,1-3-3 0,-1 1-3 15,0 2 2-15,2 5-2 0,-3 9 1 16,-2 12 4-16,-3 6 0 0,-1 6-7 16,1 0 0-16,0 10-3 0,-2 11 5 15,-1 7-2-15,0 8 3 0,-1 6-3 0,-7 5 2 16,-4 2-1-16,-4 2 1 15,-1-3-4-15,-3-3 0 0,4-7 1 16,1-6-1-16,4-4 2 0,2-7-1 16,3-7 2-16,1-7-2 0,3-3 0 0,2-4 2 15,0 0 1-15,0-2 1 0,2-5 2 16,6-2-6-16,6-4-2 0,3-2 1 15,0 0-1-15,4 4 2 0,-2 1 1 16,-2 3-2-16,-1 1 2 0,-4 4-2 16,0-1 0-16,-1 3-2 0,-3 0-1 0,-3 2-1 15,-4 5 6-15,-1 2-2 16,0 0 0-16,0 1 2 0,-7 1-1 0,-3 0 0 15,-1 1 0-15,1-1 1 16,2-3 1-16,-3-3-1 0,5 2-2 0,0-1 2 16,-2-2 1-16,3-2-2 0,5-2-1 15,0 0 1-15,0 0-1 0,0 0-1 16,5 0 0-16,7-2 3 0,4-8 1 15,2-3-1-15,4-3-3 0,0-1 3 16,-2-4 1-16,3-3-3 0,-1 2 0 0,4-5 1 16,-1 1 1-16,-5-3-2 0,3-4 1 15,-4-4 2-15,1 0 0 0,-3 0-1 16,0 0 0-16,-3 1 0 15,-5 4 1-15,-1 7-2 0,-6 5 1 0,-2 8 4 16,0 6 2-16,0 3 7 0,-3 3-6 16,-4 0-2-16,-3 7-2 0,-4 10-4 15,0 9 1-15,-2 4 3 0,4 2-1 16,1 6-5-16,2 1 2 0,2-1 1 15,4 5 2-15,3-5-4 0,0 0 0 0,3-3 2 16,8-3 0-16,6-4-1 0,8-5 5 16,6-6 1-16,2-7-3 0,2-6 0 15,3-4-3-15,2-4 3 0,0-12-1 16,-3-4-1-16,-7-2 0 0,-7 0 1 15,-9 2 0-15,-9-2-2 0,-5 1 2 16,0 1-3-16,-6 1 0 0,-5 5-1 16,-3 6 0-16,0 7 2 0,-2 1-1 15,1 9 1-15,1 11-3 0,-2 3 4 16,4 5 1-16,4 3-4 0,4 3 4 15,4-1-2-15,0 0-2 0,9-3-9 0,16-3-38 16,9-6-37-16,11-10 30 0,3-11-146 16</inkml:trace>
  <inkml:trace contextRef="#ctx0" brushRef="#br0" timeOffset="12397.7">8738 3249 0 0,'0'1'152'16,"0"-1"-127"-16,0 0-22 0,0 0 10 16,0 0 10-16,0 0 8 0,0 0 3 15,0 0 4-15,0 0 3 0,0 0-2 16,0 0-9-16,0 0-8 0,0 0-3 15,0 0 0-15,0 0-7 0,0 0-3 16,0 0 1-16,3-4-7 0,3-1 0 16,2 0 1-16,3-2 1 0,-1-2 0 15,3-1 0-15,2-1-1 0,-2-1 2 0,2-2-2 16,2 2-1-16,-3-1 0 0,-1 1 3 15,-1 4-3-15,-6 0 0 0,1 4 2 16,-6 1-2-16,-1 2 2 0,0 1 0 16,0 0-4-16,0 0 4 0,0 0-3 15,-1 4-2-15,-6 2 0 0,-2 0 0 16,0 3 1-16,-4 1-1 0,1-1 0 15,-4 2 0-15,-2 1 0 0,1 0 0 16,-5 1-1-16,2 1 2 0,1 1 0 16,-2-2-2-16,0 0 2 0,6 0-1 0,3-3 1 15,5-6-1-15,6-1-1 0,1-2-1 16,0-1 1-16,0 0-1 0,6 0 0 15,3-5 5-15,8-4 0 0,3-3-2 16,-1-5-1-16,4 1 1 0,-1 0-1 16,0 0 0-16,-5-1-1 0,3 4 2 15,-5-2 0-15,-2 2-2 0,-1 3 1 16,-4 3 1-16,-3 1 0 0,-1 4 0 15,-4-1 6-15,0 1 1 0,0 0-3 16,-4 2-2-16,-3 0-2 0,-2 0-2 0,-2 3 1 16,-1 5-2-16,-1 2 1 0,0 2 2 15,-1 0-1-15,0 1-1 0,-5 0 1 16,7 0 2-16,-2 0-1 0,-2-1 0 15,7 1 0-15,3-5-1 0,-1-1 2 16,6-2-3-16,1-3 1 0,0-1 0 0,0-1 0 16,5 0-1-16,4 0 2 15,6-8 3-15,2-3-2 0,2-4-3 16,1 2 2-16,-4 0 1 0,-4 2-2 15,0 0-2-15,-1 3 2 0,-3 0 3 0,0 3-3 16,-5 2 0-16,-2 1 0 0,-1 2 5 16,0 0-4-16,-1 0-3 0,-7 0 3 15,-3 5-2-15,-1 2 0 0,-5 2-1 16,1 0 2-16,4 0 1 0,0-1-1 15,5-2-1-15,6-2 1 0,1-4 0 0,0 0-4 16,0 0 1-16,6 0 2 0,5 0 5 16,3-8-4-16,0-2-1 15,1-2 1-15,-1 1-16 0,-1 3-24 16,-3-3-27-16,-5-2-117 0</inkml:trace>
  <inkml:trace contextRef="#ctx0" brushRef="#br0" timeOffset="13929.79">6759 3276 77 0,'0'0'106'0,"0"0"-76"15,0 0 21-15,0 0-8 0,0 0-4 16,0 0-8-16,0 0-1 0,0 0-6 15,0 0 0-15,0 0 2 0,-1 0 0 16,-4 0-7-16,1 0-10 0,-1 0 0 0,-1 0 5 16,0 1-6-16,-1 1-3 0,1 1 1 15,2-2 0-15,-3 1-3 0,6-1 0 16,-1 0 0-16,1-1 1 0,1 0-2 15,0 0-2-15,0 0 1 0,0 0 3 16,4-1-2-16,7-9 0 0,3-2-3 0,2-3 2 16,1 1 1-16,-3 1-3 15,3-1 0-15,-3 2 2 0,1 2-1 16,-1 0 0-16,-3 1 0 0,-3 3 1 15,-4 0-1-15,-1 2 1 0,-1 1 1 0,-2 3 2 16,2 0 1-16,-2 0-2 0,0 0 1 16,0 0 1-16,0 0-2 0,-4 0-3 15,-2 5-2-15,-3 0 2 0,0 4 1 16,-4 1-2-16,-1 0 1 0,-3 0 1 15,3 1 0-15,-4 1-1 0,4 0-1 0,-2 0 2 16,1 1 0-16,1-1-2 0,3-1 2 16,3-4 0-16,4-3 1 15,2-1-2-15,2-1-1 0,0-2 0 16,0 0 2-16,0 0-1 0,5-2 1 0,5-6 5 15,6-3-4-15,1-4-1 0,3 0-1 16,0-1 1-16,-3 2 0 0,0-1-1 16,0 2 0-16,-1 1 1 0,-2-1-1 15,0 4 0-15,-3-1 0 0,-5 2 1 16,0 3 0-16,-4 1-1 0,-1 4 0 0,-1 0 3 15,0 0 0-15,0 0 1 0,-6 2-2 16,-3 6-3-16,-4 0 1 0,1 2-1 16,-2 1 1-16,2 1 0 15,-2 0 1-15,1 0-2 0,-1 2 0 0,2-3 2 16,-1-1 0-16,3 0-1 0,-1-1-1 15,1 0 2-15,6-2-1 0,-1-2-1 16,5-2 0-16,0 0 1 0,0-3-2 16,0 0 1-16,6 0 1 0,5-2 1 15,5-6 0-15,-1-2-1 0,4-1 0 16,-1-1 1-16,1 0-1 0,-5 3-1 0,3-2 1 15,-5 0 1-15,2 0-1 0,0 0 0 16,-6 1 0-16,1 3 1 0,-4 3 0 16,-2-1-1-16,-3 5 2 15,0-2 3-15,0 2-4 0,-6 0-2 0,-5 1 2 16,-1 7-2-16,-2 1 1 0,-3 3-1 15,3-1 0-15,-2-1 2 0,2-1-1 16,3 0-1-16,4-3 1 0,0-3 0 16,7 0 1-16,0-3-3 0,0 0 1 15,0 0 2-15,0 0-1 0,0 0-1 0,0 0 0 16,7 0 2-16,0-6 0 0,3 0-2 15,-1-1 1-15,-3 2 0 0,4 1-12 16,-3 2-24-16,1-4-20 0,0 2-36 16,-4-1-81-16,1 0-126 0</inkml:trace>
  <inkml:trace contextRef="#ctx0" brushRef="#br0" timeOffset="20808.18">12552 1536 86 0,'0'0'86'0,"0"2"-60"16,0-2 5-16,0 0 4 0,0 2-10 15,0-2-7-15,0 1 3 0,0-1-2 16,0 0 7-16,0 0-5 0,0 0-4 16,0 0 1-16,0 0 6 0,0 0 1 15,0 0-3-15,0 0-5 0,0 0-8 0,-5 0-2 16,5 4 2-16,-3-3-5 15,1 0 1-15,1 2-1 0,-1 1-1 16,-1 3-3-16,2 0 0 0,-1 3 1 16,-1 1 1-16,1 3-2 0,1 4 1 0,1 4 2 15,-3 2 16-15,0 2-11 0,1 2-3 16,-3 0-3-16,2 4 3 0,0-1 0 15,3 2-2-15,-3 0 1 0,1 0-2 16,1-1-1-16,1-1 1 0,-2 2-2 16,1-4 1-16,-2 2-2 0,3 0 3 15,-5 0 0-15,0 0-2 0,-1 1 0 0,-2 0 2 16,5-3-1-16,-1-1 1 15,4-2-3-15,0-3 0 0,0 0 4 16,6-3-3-16,2-1-1 0,-2-1 1 16,0 3 1-16,-1-3 0 0,-5-3-2 0,0 2 1 15,0-2 2-15,0-2-1 0,0 3-3 16,0 0 4-16,-6 0-1 0,2-2-2 15,1 2 2-15,2 2-2 0,-5 3 2 16,1 1 0-16,-1-2 0 0,0-2 0 16,4 0 1-16,-1-2-3 0,0 1 0 0,0 3 1 15,0 4 2-15,-5 5-2 0,0 1 0 16,0 1 3-16,-1-4-1 15,4-1-2-15,4-1 0 0,-1 1 4 16,2-3-1-16,0-2-1 0,0 0 1 0,0-3 0 16,0 0-2-16,0 0 0 0,0-1 0 15,0 2-1-15,0-1 2 0,0 1-1 16,0 3-1-16,0-1 1 0,0 2-1 15,-4-1 1-15,1 2-1 0,-1-1 1 16,3 0 0-16,-1 2-1 0,1 0-1 0,-2-1 1 16,3-1 2-16,-2-2-3 0,1-4 1 15,-1-3 0-15,2-2 2 0,0-3-3 16,0-2 0-16,0 1 2 15,0 0 0-15,0-2-1 0,0 1-1 0,0 0 1 16,0-1 1-16,0 2-1 0,0 0-1 16,0-1 2-16,0 0 1 0,0 3-2 15,-2 1 0-15,2 4-2 0,-6 4 3 16,2 3 3-16,-1-3 4 0,0-4-6 15,2-2 0-15,3-2-2 0,-3 1-1 0,3-1 2 16,0-1 0-16,0 6-1 0,0 1-2 16,0 1 4-16,0 0 2 0,0-5-3 15,0-2-1-15,0-2 1 0,-1 2 1 16,-1-2-1-16,2 3-2 0,0 4 2 15,-2-1-2-15,2-1 11 0,0-2 6 16,0-6-21-16,0-2 5 0,0-1-1 16,0 1 0-16,2-1 1 0,-2-1 2 15,0 0-2-15,0-2 0 0,0 0 2 16,0 0 1-16,0 0-4 0,0 0 4 0,0 0-1 15,0 4 1-15,0-2 0 0,-2 3-1 16,1-1-3-16,1 1 5 0,-3 0-5 16,3 1-1-16,-2-1 4 0,1 1 0 15,1-1-3-15,0 1-2 0,-2-1 6 16,2-2-2-16,-1 1-1 0,-1-2-1 15,1 0 2-15,1 0 1 0,0-2-1 16,0 0-2-16,0 0 2 0,0 0-6 16,6-10-13-16,8-4-17 0,4-6-40 15,-2-7-55-15,-2-2-335 0</inkml:trace>
  <inkml:trace contextRef="#ctx0" brushRef="#br0" timeOffset="22331.27">12420 4020 2 0,'-2'0'176'0,"1"0"-127"0,-1 0-35 0,2 0 32 16,0 0 1-16,0 0-12 0,0 0-11 15,0 0-2-15,0 0-8 0,0 0-1 16,0 0 0-16,3 0-2 15,3-2 4-15,-1 2-4 0,-2 0-3 16,3-1-1-16,2 1-1 0,0-1 0 0,3 1-4 16,4 0 5-16,1 0-2 0,-1 0-4 15,4 0-1-15,-2 0 1 0,6 0 1 16,-1 0-1-16,4-1-1 0,2 1 1 15,2 0 1-15,-1-1-1 0,-1 1-1 16,-2-1 0-16,4 1 1 0,1-2 0 0,1 1-1 16,4-2 4-16,-2 0-2 0,2 2-1 15,-1-2-1-15,1 2 1 0,0 0 2 16,2-2 0-16,3 0-2 15,1 1-1-15,4-1 2 0,-1 0 0 0,0 0-3 16,-2 1 1-16,1 0 2 0,-2-1-1 16,3 1-2-16,-3 2 1 0,-1-1 1 15,-2 1-1-15,1 0 0 0,-1 0 1 16,-2 0 0-16,2 0 1 0,-2 0-2 15,1 0 0-15,2 0 2 0,-1 2-1 0,1 0-2 16,-1 1 1-16,1-1 1 0,2 0-1 16,1 0 0-16,2 0-1 0,2 0 2 15,-1-1-1-15,2 0 0 0,2 1-1 16,1-2 2-16,2 1-3 0,3-1 2 15,-4 0 2-15,4 0-3 0,-3 0 1 16,0 0-1-16,1 0 1 0,2-1 0 16,-2 0 0-16,0 0 2 0,0 1-3 15,1-2 1-15,-1 2 0 0,-3 0-1 16,0 0 1-16,1 0 0 0,-3 0 0 0,1 0 0 15,-1 0-1-15,1 0 2 0,-2 2 0 16,0-1-3-16,0 1 2 0,5 0 2 16,0-2-1-16,1 0-2 0,2 0 1 15,-4 0 0-15,1 0 1 0,-2 0-2 16,-3 0 0-16,0 0 3 0,0 0-2 15,-3 0-1-15,2 0 0 0,-2 2 3 16,-2 1-2-16,4-1-1 0,-2 0 1 16,0 1 1-16,0-2-3 0,1 0 4 15,1 0-2-15,1-1-2 0,-2 0 3 0,5 0-1 16,-1 0-1-16,-2 0 2 0,3-1-1 15,0-2 0-15,-1-1-1 0,1 2 3 16,-1 0-2-16,2-1-2 0,-3-2 2 16,2 1 1-16,-3 0 0 0,0-1-2 15,0-1 0-15,1 1 2 0,1-4-1 0,0 3-1 16,-1-2 1-16,-2 1 2 15,2 1-1-15,-2 1-2 0,-5 0 0 16,0 2 2-16,-2-1-1 0,2-1-1 16,-2 2 1-16,5-2-6 0,-5 0 12 15,4 1-5-15,1 0-1 0,0-1-1 0,1-1 2 16,1 3 0-16,2-4 0 0,-2 2 2 15,2 1-3-15,-2 2 1 0,1 0 0 16,-1-1 1-16,-1-1-1 0,-1 3 0 16,2-1-1-16,2 1 2 0,1 0 1 15,-2-2-2-15,1 3 0 0,0-3 1 0,0 0 0 16,-2 1-2-16,1-2 0 15,-2 0 4-15,-2 0-4 0,-1 1 2 16,-3 0 1-16,2 1-1 0,-3-1-1 16,-2 0-1-16,-1 3 0 0,-1-1 2 0,0 0-1 15,-3 0 0-15,-2 1-1 0,-3 0 1 16,1 0 0-16,-3 0-2 0,-3 0 2 15,-5 0-1-15,-3 0 2 0,-3 0-2 16,-7 0 1-16,0 0 1 0,-4 0 1 16,0 0 5-16,0 0 9 0,-2 0-10 0,-4 0-4 15,-2 0-3-15,-1 1 1 0,1 0 1 16,2 0-2-16,-2 0-2 15,3 2 0-15,4-2-18 0,1-1-26 16,0 0-52-16,0-2-181 0</inkml:trace>
  <inkml:trace contextRef="#ctx0" brushRef="#br0" timeOffset="29012.65">12559 1962 33 0,'-1'0'79'0,"-1"0"-40"16,-1 0-20-16,3-1 3 0,0-2 10 15,0 2-8-15,0 1 0 0,-1 0-3 16,-1-1-3-16,2 1-5 0,0 0-2 0,0 0-1 16,-2 0-1-16,2 0 0 0,-1 0-3 15,1 0 1-15,0 0-2 0,0 0 1 16,0 0-4-16,0 0 0 0,0 0-3 15,0 0 0-15,0 0 1 0,0 0 1 16,0 0-2-16,0 0 0 0,0 0 2 0,0 0-1 16,0-2 0-16,0 2-1 0,0 0 2 15,0 0-1-15,0 0 1 16,3 0 3-16,0 0 1 0,3 0 0 15,2 0-1-15,-2-2-2 0,2 2 0 16,1 0 0-16,-2 0-3 0,0 0 2 0,3 0 0 16,-3 0-2-16,1 0 0 0,0 0 1 15,1 0 1-15,0 0 0 0,1 0-1 16,1 0 0-16,-4 0 1 0,4 0 2 15,0 0-4-15,-2 0 1 0,2 0 0 16,2 0 2-16,-1 0-2 0,0 0 0 0,2 0 1 16,-1-1 0-16,-1 0 0 0,4 1-1 15,-4 0 2-15,0-1-1 16,1 0 0-16,2 1-2 0,-2 0 4 15,2 0-5-15,-2 0 4 0,-2 0-2 0,-5 0-2 16,1 0 2-16,0 0 2 0,-1 0-4 16,0 2 2-16,2 0 2 0,1 0-4 15,0 0 2-15,4-1 2 0,-4 0-2 16,2 2 0-16,0-1 0 0,0 0 0 15,3 0-2-15,1 1 2 0,2-2 0 0,0 1 0 16,0-1 2-16,-4-1-4 0,-1 1 2 16,-1 0 2-16,-3-1-2 0,-2 0 0 15,-1 1 0-15,-1-1 0 16,-2 0 0-16,1 1 0 0,0 0 0 0,2 0 0 15,1-1 0-15,5 3 0 0,1-2 0 16,4-1 0-16,4 0 1 0,-2 1-2 16,3 1 1-16,-3 0 1 0,-4-2-1 15,2 1 0-15,-4-1-1 0,0 1 2 16,-1-1-1-16,-5 0 0 0,2 2 0 0,-3-2 0 15,-2 1 1-15,0 1-2 0,0-2 1 16,0 0 0-16,0 0 1 0,2 0-2 16,0 0 1-16,1 0 1 0,2 1 0 15,-2-1-2-15,2 0 1 0,-1 0 1 16,4 0-1-16,-2 0-1 0,4 0 1 15,-2 0 1-15,-2 0-1 0,0 0-1 16,-1 0 1-16,0 0 1 0,-4 0-1 16,3 0-1-16,-1 0 1 0,-1 0 1 15,1 0-1-15,-3 0-1 0,0 0 0 0,-2 1 2 16,4-1-1-16,-2 0-1 0,5 0 1 15,3 2 1-15,-3-2 0 0,4 0-1 16,5 0 0-16,-1 0 1 0,4-2 0 16,3 0-3-16,-4 0 2 0,-4 0 2 15,1 0-2-15,-6 1 0 0,-2-1-1 16,0 0 2-16,-5 1-1 0,-3 1 0 15,0 0 2-15,0 0 1 0,2 0-3 16,1-2 0-16,1 0 0 0,-1 1 2 16,5 0-1-16,3-1-2 0,-2-2 2 15,1 2-1-15,0 1 0 0,-2-2 0 0,0 3-1 16,-2-1 2-16,-3 0-3 0,2 0 4 15,0-1-3-15,-2 2 2 0,1-1-3 16,-2 1 4-16,1-1-2 16,-1 0-2-16,-2 0 3 0,6 0-1 0,-5 1 0 15,4-1 0-15,0 1 0 0,1-1-1 16,0 0 3-16,3 0-2 0,5 1-2 15,8-2 2-15,4 2 0 0,4-1 1 16,-4 1 0-16,-4 0-2 0,0 0-1 16,-5 0 4-16,0 0-2 0,3 0-1 0,-2 0 1 15,-1 0 1-15,-4 2-1 0,-2-1-3 16,-5 1 1-16,0 1 2 0,-1 0-2 15,-1-1 2-15,0 0-1 16,2 0 2-16,-3-2-1 0,0 1 0 0,2 1-1 16,-2-1 2-16,0-1-1 0,3 1 0 0,-1-1-1 15,-1 1 2-15,1 0-1 16,1 0-1-16,-1 0 0 0,-1 0 2 15,1 2-1-15,0-3-3 0,2 0 2 16,7 1 1-16,3-1 1 0,2 0-1 0,1 0-8 16,-3 0 7-16,-1 0 1 0,-2 0-5 15,0 0 3-15,1 0 2 0,1 0 0 16,1 0 0-16,0 0-1 0,-3 0 2 15,1 0-2-15,-2 0 0 0,-2 0 1 16,2 0 1-16,1 0 0 0,-1 0-1 0,-2-1 0 16,0 0 0-16,-4-1 0 0,0 2-1 15,-1 0 1-15,-3 0-1 16,0 0 3-16,2 0-3 0,-2-1 1 16,0 0 1-16,3 0-1 0,-1 0-1 0,-1 0 2 15,1-1 0-15,0-1-3 0,-1 0 4 16,1 1-2-16,0 0-2 0,-1 0 3 15,-1 1-2-15,2 1 1 0,0-2 1 16,1-1-1-16,-2 0-1 0,3 2 1 16,-3-2 1-16,2 2-1 0,-1-1 0 0,-2-1-1 15,3 1 3-15,1 0-2 0,-3-2 0 16,-1 3-1-16,2 0 2 0,-2 1-1 15,0-1-1-15,3 1 0 16,2 0 3-16,5 0-2 0,7 0-1 0,1 0 9 16,3 1-16-16,-1 3 7 0,-1 1 1 15,-4-2-1-15,4 2 2 0,1-2 0 16,4 0-1-16,-1-1 0 0,0 2 1 15,1-1-1-15,-3 0 0 0,1 0 0 16,-3-2 0-16,0 3 0 0,-1-2 0 16,-2 1-1-16,-4 0 2 0,3-2-1 0,-5 2 0 15,0-2 0-15,-1 2 0 0,-1-1 0 16,-2-1 3-16,-1-1-1 15,5 3 1-15,-1-3-2 0,0 1-1 16,2 1 1-16,2-2 0 0,-1 1 0 0,-1-1-1 16,0 1 0-16,-1-1 2 0,-1 0-2 15,0 0 0-15,-2 2 0 0,-1-1 2 16,3 1-2-16,-2 0 0 0,1 0-1 15,-2 0 2-15,0-1-1 0,2 0-1 16,-3 2 1-16,0-1 0 0,-2 2 1 0,2-1-3 16,-1 2 2-16,3 0 2 0,-3 1-1 15,6 0-2-15,-4 1 1 0,0 0 1 16,2 1-1-16,0-1 0 15,1 0 0-15,1 3 1 0,-1-1 0 0,4-2-1 16,-1 1 0-16,-1-1 0 0,2 1 2 16,-2-1-4-16,0 1 2 0,0 1 0 15,0 0 2-15,0 1-1 0,1 0-1 16,1-1 1-16,-1 3 1 0,2 0-1 15,-1 1-2-15,1-2 3 0,1 0 2 0,2 1-2 16,-1 0 0-16,0-1 1 0,1 2 1 16,0-3-2-16,-1 3-1 0,-1-2 2 15,-1 0 0-15,0 0-2 16,2-1 0-16,-5-1-3 0,1 2 4 0,-2-3-4 15,-4 3 3-15,2-2 0 0,-2 1-1 16,2 1 0-16,0-1 0 0,0 2 2 16,1-1-1-16,1 2-1 0,0-1 1 15,-2 2 0-15,2 1-1 0,-2 0-2 16,3 1 3-16,-2-2 0 0,2-2 0 0,1 1-2 15,2-3 2-15,-1 1 2 0,1-1-3 16,-1 0 0-16,-3 0 3 0,5-2 1 16,-5 4-1-16,3-1-2 0,-2-2 0 15,-2 1 1-15,-2 0-2 0,0 1-1 16,0 0 2-16,-4 0 1 0,2 1-3 0,3 0 2 15,-2 2-2-15,2-2 4 16,-2 0-3-16,0 1 2 0,1 1 1 16,0-2 0-16,3 3-2 0,-1-2-1 15,2 1 1-15,2 2 1 0,-2-2-2 0,1 2-1 16,1 0 2-16,-1 1-1 0,1-1 0 15,1 0-1-15,-3 2 2 16,-3-1 0-16,3 1 0 0,-2-2-2 0,0 0 1 16,-1 2 1-16,0-1-1 15,1-2 0-15,1 1 0 0,1 0 2 0,0-1-2 16,0 0-1-16,1 0 2 0,-1 0 0 15,0-2-1-15,2 2 0 0,-1-4 0 16,-2 4 1-16,-1-1-1 0,0 0-1 16,-4 2 1-16,1-1 1 0,1-1-1 15,-4-1-1-15,2 1 2 0,2 0-1 0,0-1 0 16,2 1 0-16,-1 0 0 0,1-3 0 15,1 1 1-15,-2 0-2 0,1 0 1 16,2 0 2-16,-3-1-3 0,3 2 1 16,-2-1 0-16,1-1 1 0,-1 1-1 15,-1-1 0-15,-2 0 0 0,1 0 1 16,-1 0-1-16,-3 0-1 0,0-3 1 0,-1 2 1 15,0-2-1-15,-1 2 0 16,1 0 1-16,-1-1 0 0,1 3-1 16,0-2 0-16,1 0 0 0,0-1 1 0,-1 0 0 15,3 0-2-15,-1-2 1 0,-2 2-1 16,0-2 1-16,-2 2 2 0,3-2-2 15,-1 0-1-15,-2-1 1 0,1 1-1 16,1-1 2-16,-2 1 1 0,2 0 0 16,-4 0 0-16,4 1-1 0,-3-2 1 15,1 1-2-15,0-3 0 0,-2-1 0 16,1-1 1-16,-1 0 0 0,-1 0-1 15,0-2 1-15,2 3 0 0,-2-1-1 16,0-1 0-16,0 0 0 0,0 0 1 0,0 0-1 16,0-1 0-16,0 1-1 0,0-1 2 15,0 0-1-15,0 0 0 0,0 0 1 16,0 0 2-16,0 0-2 0,0 2-3 15,0-1 2-15,0 2 2 0,0-1-2 16,1-1-1-16,-1 3 2 0,2-4 0 0,-2 0-1 16,0 0 0-16,0 0 4 15,0 0-1-15,3 0 2 0,-1 0 0 16,-2 0 2-16,1 0 0 0,2 0-1 15,-1-2-5-15,-1-2-1 0,3 1-2 0,-3-1-27 16,5-1-48-16,-6-4-116 0</inkml:trace>
  <inkml:trace contextRef="#ctx0" brushRef="#br0" timeOffset="39399.25">15182 3951 7 0,'-6'0'49'15,"0"0"-39"-15,3 0-6 0,0 0 13 16,3 0 3-16,0 0-16 0,0 0-5 15,0 0 2-15,0 0-1 0,0 0 0 0,-3 0 4 16,3 0 4-16,0 0 6 0,0 0 0 16,0 0 2-16,0 0 2 0,0 0 2 15,0 0-10-15,0 0-4 0,-2 0-3 16,2 0-3-16,0 0 2 0,0 0-4 15,0 0 2-15,0 1-11 0,0 0-4 0,0-1 2 16,0 1 3-16,0-1 4 16,0 0 4-16,0 0 4 0,0 0 4 15,0 0 17-15,0 0 5 0,0 0-1 16,0 0 3-16,0 0-15 0,0 0 1 0,0 0 3 15,0 0-11-15,0 0-8 0,0 0 0 16,0 0 3-16,0 0 1 0,0 0 2 16,0 0 4-16,0 0 4 0,0 0-3 15,0 0 1-15,0 0-2 0,0 0 0 16,0-3-2-16,0 1-4 0,0-1-1 0,0-2-1 15,3 1 0-15,2 0-2 0,-2-1 0 16,0 1 2-16,0 0-4 16,0-1 3-16,0-3 0 0,1 1 1 15,-1-2-6-15,-2-1 10 0,1 0-3 0,2 0 3 16,-2 0-3-16,4-1-2 0,-1-1 0 15,-2-2 1-15,3-1-2 0,-1 2 0 16,-4 0 0-16,6-1 0 0,-3 1 1 16,-1-1-1-16,2-1-1 0,-4 4 2 15,4-1 0-15,-2-2-2 0,0 3 1 0,0-3 0 16,1 3 1-16,-3 0-2 15,5-2 1-15,-3-1 1 0,1 0-1 0,2 2-1 16,-3 1 1-16,0 2 1 16,2 0-2-16,-1-2 1 0,1 1-1 0,-2 2 1 15,2-1 0-15,-4 3 0 0,2 1 0 16,2-3 0-16,-2 0 0 0,2-2 0 15,-1 0-4-15,-1 1 2 0,-1 0 3 16,3-2-2-16,2-1 1 0,1-4-3 16,0 0-9-16,1 1 10 0,-3 1 1 15,1 2-1-15,-1 0 0 0,2-2 0 0,-2 3 0 16,0 0 3-16,-1 0 0 0,-1 2-2 15,2-2 1-15,-1 2 1 0,0-1 0 16,2 0-3-16,-2 0 2 16,0 0 1-16,-1 2 0 0,1-1-3 0,1 0 2 15,2-2 0-15,3 1-1 0,0-2 0 16,1 1-3-16,1 1-3 0,-3-1-3 15,1 2 4-15,-3 2 1 0,1-1 2 16,-1-1 3-16,-2 2-2 0,-1-2 2 16,0-1 1-16,1 0 0 0,2 0-2 0,-2-1 1 15,0 0-1-15,3 3 0 0,1-3-1 16,-4 2 2-16,5 0-2 0,-2-2 0 15,-1 3-9-15,-1 1 7 0,0 3 3 16,-1-2-3-16,0 1 2 0,0 0 0 16,2-1 2-16,-2 1-1 0,0 0 0 15,1-2-1-15,-3 2 0 0,2 0-4 16,2-3 1-16,-2 1 2 0,4 0-8 15,-3 0-1-15,1-2 0 0,1 1 7 16,1 0 5-16,-1-1-4 0,2 1-3 0,1-1 6 16,-1-2 2-16,0 2-3 0,0-2 1 15,1 2 1-15,-1 0 2 0,0 0-2 16,0 1-2-16,1-1 3 15,-2 2-1-15,0 0-1 0,-2 2 1 0,1 0 0 16,-2 0 0-16,-3 0 0 0,1 0 0 16,0 1 0-16,-2-2 0 0,1 1 0 15,3 0-2-15,-1-1 1 0,-3-1 2 16,3-1-2-16,3 0 1 0,-1-2 0 15,1 1 1-15,2 1-1 0,-3-1-2 0,3 2 2 16,0-3 1-16,-2 0-2 0,2 0 1 16,0 1 0-16,-2 2 0 0,-3 0-1 15,2 1 1-15,-5 0 2 0,0-2 1 16,3 2-2-16,1-1 0 0,-1 1 3 15,-2 0 1-15,3 1-2 0,-1-1 1 0,2 2 0 16,-1 0-4-16,1-3 0 16,1 2-2-16,-2 0 4 0,0 0-1 15,-2 1-1-15,1-2-1 0,2 1 1 16,-2-2 0-16,2 1 1 0,0-1-2 0,-4 0 1 15,4 2 1-15,-2 1-1 0,-1-1-3 16,3 1 5-16,-1-2 0 0,-2-1-2 16,3 2 2-16,-2 0 0 0,-1 2 1 15,-1-3-2-15,3 1 0 0,-3 1-1 16,1-1 1-16,1 1-1 0,-1-1-1 15,1 1 1-15,0-3 1 0,3 2-1 16,1-1-1-16,1-2 1 0,1 3 1 16,-1-3-1-16,-2 1 0 0,4-1 10 15,-4 1-1-15,-1-1-6 0,1 3 2 16,-1-1-3-16,-2-1 4 0,2 2-2 0,-4-1-3 15,2-1 1-15,-2 3-2 0,-1-1 0 16,1 2 0-16,-1-1 1 0,2 2 0 16,0 0-2-16,-2-2 0 0,3-1-1 15,3 3 4-15,1-3-4 0,0 3 1 16,1-3 1-16,-1 1 1 0,-3 1-1 15,3 0-1-15,-4 0 1 0,0 1 1 0,3-1-1 16,-4 1-1-16,1 0 1 16,0 1 1-16,-1-2-1 0,0 1 2 15,-2 0-2-15,3 0 1 0,0-1-1 0,4 0 0 16,-1-1 0-16,3-1 2 0,-4-1-3 15,3 3 1-15,-2-1 0 0,2 0 0 16,4 0 3-16,4 0-3 0,1 0 4 16,0 0-3-16,-4 0 0 0,-7 0-1 15,-1 2 1-15,1-1 0 0,-1-1 0 0,3-1 1 16,-2 2-1-16,0 0 3 15,-1 0 0-15,0-1 2 0,3 1-2 16,-5 0 0-16,5 0 3 0,-2 0-2 16,2 1 3-16,0 1-4 0,4-2-4 0,6 3 0 15,-3-1 5-15,2 0 2 0,-3 0-6 16,-1 0-1-16,-1 1 2 0,-1-4-2 15,2 2 2-15,-4 1-2 0,-4 0 0 16,-2 0 2-16,-3 1 0 0,0-1-3 16,-1 1 2-16,-1 0 0 0,3 0 0 0,-3 0 0 15,4 0 0-15,-2 0 1 0,2 0-3 16,2 0 1-16,4 0 0 15,2 0 3-15,0 0-3 0,5 0 0 0,-1 0 0 16,1 0 12-16,4 0-12 0,-4 0 2 16,1 0 1-16,-2 0-1 0,0 0-2 15,-1 0 2-15,1 0 0 0,-2 0 1 16,1 0-3-16,-2 0 4 0,0 0-2 15,0 0 0-15,-4 0-1 0,3 0 0 16,1 0 0-16,0 0 0 0,0 0-1 0,1 0-1 16,2 0 2-16,0 0-2 0,0 0 4 15,2 0-3-15,-2 0-3 0,2 0 4 16,-1 0-1-16,1 0 0 15,-2 0 2-15,2 0-1 0,-1 0-1 16,-1 0 0-16,0-1 0 0,0-1 3 0,-3 0-5 16,-1-1 2-16,-1 2 2 0,-3-3-1 15,2 3-1-15,-3 0-1 0,0-1 2 16,1 2-1-16,-3-1 0 0,2 1 0 15,1-2 0-15,1 1 1 0,0-2-1 16,0 1 0-16,2 0 1 0,2-2 0 0,5 2-2 16,2 1 1-16,4 1-1 0,-2-1 1 15,-2 1 0-15,-3 0-1 0,-2 0 1 16,-2 0 0-16,0 0 0 15,1 3-1-15,-2-3 2 0,-1 1-1 0,0-1 0 16,-2 0-1-16,0 0 1 0,-2 0 1 16,0 0-2-16,0 0 1 0,-1 0 1 15,1 0-1-15,0 0 0 0,1 0-3 16,-1 0 5-16,-3 0-1 0,1 0-2 15,-3 0 1-15,2 0 0 0,1 0 0 0,2 0 0 16,6 0-2-16,0 0 5 0,4 0-3 16,1 0 0-16,-5 2-1 0,4 0 2 15,-1-2-1-15,0 0 0 0,2 2 0 16,0-2 0-16,1 1 0 0,-5 0 0 15,1-1-1-15,-2 0 1 0,-2 0 0 16,-1 0 0-16,-2 0 0 0,-3 0 1 16,1 0 0-16,-3 0-1 0,1 0-1 15,3 0 2-15,-1 0 0 0,1-1-2 16,0 0 0-16,1 1 2 0,-1-2-1 0,1 0 0 15,2 1-1-15,-5-1 1 0,1 2 0 16,-1-1 0-16,-2-1 0 0,-2 2 1 16,4-2 0-16,-3-1-1 0,2 1 0 15,0-1 0-15,1 0 0 0,0 1 1 16,2 1-3-16,6 1 1 0,3-2 1 15,4 2-1-15,4 0 1 0,-3 0-2 16,-2 0 2-16,-3 0 0 0,-3 0 0 16,-3 0 2-16,3 0-1 0,-2-2-1 15,-1-1 0-15,-1 3 0 0,-1-2 0 0,-5 1 0 16,3-1 0-16,-1 0 1 0,-1 0-1 15,2 1-1-15,-1 0 1 0,1-3 0 16,0 3 0-16,1 0 0 0,1 0-3 16,1-1 5-16,-1 2-1 0,-1 0-2 15,0 0-1-15,-1 0 2 0,3 0 0 0,-4 0-1 16,5-1 0-16,3 1 1 15,1-2 0-15,2 1 0 0,2 1-10 16,-5-1 6-16,0 0 5 0,0 1-2 16,-2-1 1-16,2 1-1 0,0 0 1 15,1 0 0-15,3 0-1 0,-3 0 1 0,-1 0 1 16,-3 0-3-16,-2 0 2 0,-1 0 0 15,-3 0 1-15,1 0-2 0,1 1 1 16,0-1 0-16,-1 0 1 0,0 0-1 16,0 0 0-16,0 0 0 0,1 0 1 15,-1 0-2-15,-1-1-1 0,-1-1 1 0,4 0-2 16,-2-1 2-16,0 2-1 15,4-2 0-15,-3 2 0 0,3 0 1 16,2 1-2-16,5 0 3 0,0 0-2 16,2 0-1-16,-2 0 1 0,0 0-5 0,-3 0 8 15,0 0-2-15,-2 0 0 0,-2 0 2 16,-1 0-1-16,-3 0 0 0,-1 0 0 15,-1 0 1-15,1 0 1 0,1 0-3 16,2-1 0-16,0 1 1 0,-2-1 1 16,2 1-2-16,1 0 1 0,5 0 0 0,1 0 2 15,1 0-3-15,-1 0-1 0,-4 0 2 16,2 0 0-16,-4 0-1 15,-1 0 1-15,-2 0 0 0,-1 0 2 16,-1 0-3-16,-1 0 0 0,0 0 1 0,-1 0-1 16,0 0-1-16,1 0 1 0,1 0 2 15,-1 0-1-15,2 0 0 0,1 0-1 16,0 0 1-16,2 0 0 0,6 0-1 15,3 0 3-15,2 0 1 0,1 0-5 16,-3 0-2-16,-3 0 5 0,1 0 0 0,-2 0-2 16,-2 0 1-16,1 0 0 0,2 0 1 15,0 0-1-15,0 0 1 0,-2 0 0 16,-5 0 0-16,-4 0 0 15,0 0 1-15,0 0 9 0,0-2-7 0,-3 0-3 16,3 0 0-16,-3-2 0 0,3 4 3 16,-1-2-2-16,-1 1-3 0,1 1-2 15,1 0 1-15,-2 0 3 0,4 0-2 16,0-1 1-16,-4 1 0 0,1-1 1 15,1 1-3-15,-1 0 3 0,-1-1 0 0,1 1-2 16,1-1 3-16,-3-1 2 0,3 1 3 16,0-1 0-16,-1 0-5 0,-2 2 4 15,0-1 1-15,0-1 0 0,0 1 0 16,0 0-3-16,0 0 4 15,0 0-3-15,0-1-5 0,0-1 0 0,0 1 0 16,0 0-4-16,0 1-17 0,-2-4-45 16,-6-1-163-16</inkml:trace>
  <inkml:trace contextRef="#ctx0" brushRef="#br0" timeOffset="43203.47">13014 2731 1 0,'0'8'103'15,"0"-1"-78"-15,0 2-3 0,0 0 15 16,0 1 11-16,-2-2 15 0,-3-1-49 16,4-3-7-16,-1 0 14 0,1 1-1 15,-1 0-3-15,-1-1 4 0,2 1 0 16,-1-1-7-16,-1-2-2 0,1-2 4 15,-2 1-5-15,2 0 7 0,-3-1-2 16,2 0-4-16,0 0 1 0,-3 0-5 16,0-2 1-16,0-4 1 0,-1-1-1 15,3-3 0-15,-1-2-3 0,2-2 1 0,1-4 0 16,2-2 1-16,0-2-3 0,0 0 0 15,10-5-1-15,4 0-3 0,1-4-1 16,5 0-1-16,5-1 2 0,0 5-2 16,4 6 0-16,-1 8-1 0,-1 4 2 15,-1 5-1-15,0 2-1 0,-1 2 0 16,0 0 2-16,-5 0 0 0,-6 7-2 15,-5 6-7-15,-7-2 3 0,-2 4-5 16,-5 3 9-16,-7 1-1 0,-4 1 2 16,-5-2-1-16,-1-2 0 0,-1-1 1 0,1-2 2 15,3-3 0-15,6-2-2 0,0 1 1 16,7-4 0-16,1-1 0 0,5 1-2 15,0-2 1-15,2 1-4 0,7 0 5 16,5-2-2-16,3 3 1 0,2-5 0 16,-2 1-9-16,0 1-4 0,1 0 6 0,-2 2 7 15,-2-2-1-15,-5 1 1 16,-3 1-1-16,-4-3 2 0,-2 2-1 15,0 2 0-15,-2 2 2 0,-7 0 5 16,-5 3-4-16,-1 1 1 0,-6 1 3 0,1 2 3 16,-1 0 2-16,4-3-6 0,3-1-1 15,4-2-1-15,6-1-1 0,2-1-4 16,2-1 3-16,0-1-2 0,3-1-12 15,7 0-12-15,3-3-30 0,0 0-60 16,4-1-170-16</inkml:trace>
  <inkml:trace contextRef="#ctx0" brushRef="#br0" timeOffset="43635.49">13347 2807 35 0,'0'0'258'15,"0"0"-217"-15,3-5-5 0,0-4 7 16,3-2-13-16,5-5 4 0,2 1-7 15,-1-4-10-15,5 0-2 0,2-1-3 16,1-4-1-16,-2 1-6 0,4-1-4 0,-3-2 1 16,-1 0 3-16,-5 4-6 0,2-1 2 15,-6 7 3-15,-1 5-1 16,-2 2 1-16,-1 7-3 0,-3 0 1 15,-2 2 0-15,3 0-3 0,-2 0-2 0,1 2 2 16,-1 7 4-16,-1 4 0 0,0 2-3 16,0 4 1-16,2 3 3 0,-2-2-3 15,3 1-1-15,-1 0 1 0,-1 0-1 16,1 0 1-16,-2 1-2 0,0 0-5 15,-3-2-2-15,-5-2 0 0,2-4 1 0,-2-2 5 16,-1-5 1-16,1 1 1 0,0-4-1 16,0-3 1-16,-1 0 1 0,0-1-1 15,-2 0-1-15,-2 0-1 16,4-2 0-16,-2-3 2 0,2-2 0 0,1 2-1 15,4 0 1-15,-1 0 0 0,3 3 1 16,1 0-2-16,1 1 0 0,0 1-12 16,3 0-24-16,9 0 6 0,4 0-14 15,2-1-31-15,6-3-51 0,-4-4-38 16</inkml:trace>
  <inkml:trace contextRef="#ctx0" brushRef="#br0" timeOffset="43933.51">13908 2618 10 0,'16'-9'217'0,"-12"-2"-174"15,-4 4 26-15,0 0-19 0,0-1-18 16,-7 2-1-16,-4 1-9 0,-2 0-3 15,-1 5-3-15,0 0-7 0,2 0-1 16,4 5-4-16,2 1-2 0,6 3-2 16,0 0-1-16,0 2-1 0,0 0 2 15,5 0-1-15,1 3-4 0,2 0 1 0,-5 2-3 16,1 0 6-16,-4 0 1 0,2-1 0 15,-2-1-1-15,0-1 3 0,-3 0-1 16,-5-2-1-16,-1 0 1 0,-2 1 1 16,-2-2 0-16,0 0-1 0,0-1-1 15,-2-2 6-15,-1 1-2 0,-1-1-2 16,2-1 0-16,2-1-2 0,2-2 0 15,10-2 0-15,-2-1 0 0,3 0-11 16,1 0-23-16,9-1-4 0,5-5-8 16,5-2-30-16,2-4-33 0,1-3-42 15</inkml:trace>
  <inkml:trace contextRef="#ctx0" brushRef="#br0" timeOffset="44210.52">14192 2594 23 0,'0'-8'278'0,"0"2"-231"15,-8 1-16-15,-4 1 10 0,-5 1-20 16,-4 3 3-16,4 0 1 0,2 2-4 15,2 6-6-15,10 0-8 0,3 0-7 16,0 4 0-16,0 0-1 0,3 2 2 16,4 3-2-16,0 0 3 0,3 1-2 0,-2 1 0 15,-1-2 0-15,-1 1 1 0,-2-1 0 16,-1 0-1-16,0 0 0 0,-3-2 5 15,0-1-1-15,-6-1-2 0,-5-2 17 16,-5 0 3-16,1-2-1 0,-2-1-9 16,-5 0 3-16,0-1-3 0,-1-2-4 0,3 1-4 15,1-2-4-15,5 0 1 16,2-1-4-16,3 1-17 0,2-1-15 15,4 0-20-15,3-2-63 0,0 1-195 16</inkml:trace>
  <inkml:trace contextRef="#ctx0" brushRef="#br0" timeOffset="45115.58">17734 2580 22 0,'-4'0'171'0,"2"0"-149"0,-3 0 4 0,4 0 12 15,1 0-4-15,-2 0-5 0,2 0-6 16,0 0-6-16,0 0-7 0,0 0 0 15,0 0-3-15,0 0-2 0,0 0 3 16,2 0 2-16,9 0 6 0,3-2 3 16,4-2-1-16,3-2-6 0,5 1 2 0,0-1-6 15,4 0 4-15,2 0-6 0,2-1 0 16,4 2-2-16,-6-2 2 0,-2 2-3 15,-7 2-1-15,-6 1-2 0,-8-1 1 16,-3 3-2-16,-4 0-2 0,-2 0-6 16,0 0-1-16,-3 0-8 0,-8 0-19 0,-5 4-32 15,-1-1-39-15,-3-3-79 16</inkml:trace>
  <inkml:trace contextRef="#ctx0" brushRef="#br0" timeOffset="45303.59">17857 2575 274 0,'0'5'61'0,"-6"3"-33"0,-1 2 23 16,3 1-7-16,-1 0-10 0,2-1-6 16,0 2-10-16,1-1-11 0,2 0-2 15,0 0-3-15,0-2 1 0,7-1-8 16,2-2-12-16,3-2-11 0,4-1-14 15,4-3-22-15,3 0-44 0,2 0-134 16</inkml:trace>
  <inkml:trace contextRef="#ctx0" brushRef="#br0" timeOffset="46106.63">18170 2625 29 0,'2'0'0'0,"-2"0"198"0,0 0-135 0,0 0-42 16,0 2 0-16,-2 3-2 0,-3 3 7 15,1 1-1-15,1 2-11 16,-1 0-8-16,1-1 1 0,0 0 3 15,2-4 16-15,-1-1-19 0,2-3 4 0,0-1 2 16,-1-1-3-16,1 0-4 0,0 0 0 16,0 0 7-16,0 0-8 0,0-6-7 15,0-1 1-15,4-3 1 0,6 3-5 16,0-1-3-16,1 1 1 0,0 1 1 15,3 1-4-15,-2 1 3 0,1 1 0 0,2 1 5 16,2 1-2-16,-1 0 0 0,3-1 0 16,-1 1 4-16,-2-2 0 0,-1 1 0 15,-1-2 1-15,-3 0 1 16,-3 2-1-16,-4-1-1 0,-1-1 4 0,-3 0 4 15,0-2-3-15,-1 1-5 0,-5 0 2 16,-2-1-2-16,-1 3 0 0,-1 1 3 16,1 2-5-16,0 0 4 0,-2 0-5 15,3 2 4-15,0 5-2 0,1 0 1 16,2 4-1-16,0 1-1 0,4 2 2 0,1 1 0 15,0-1-2-15,1 3 1 0,9-2-2 16,4-1 3-16,1-2 0 0,4-3-1 16,2-3 2-16,1-2 1 0,-2-4-2 15,2 0-1-15,-2-2 1 0,0-8 2 16,-1-4-1-16,0-2 0 0,-6-2 3 15,0-2 1-15,-2 0 3 0,-2-1-1 16,-1-5 1-16,-2-1-2 0,2-5 1 16,-1-2-1-16,1 0-5 0,0-1 1 15,1 4-1-15,-3 7 1 0,-2 9 0 16,0 7 9-16,-4 3-8 0,0 5-6 0,0 0-4 15,0 3 1-15,0 11 3 0,0 7 4 16,-6 8 0-16,-5 6 3 0,-1 2-2 16,-1 2-1-16,3 1-1 15,-1-5 0-15,1-2 0 0,4-4-3 0,2-6 3 16,2-1 0-16,-1-7-1 0,1-4 0 15,2-2 1-15,-1-4 3 0,-1-1-2 16,1-2 0-16,1-2 7 0,0 0 1 16,0 0-6-16,0-6-4 0,0-2-1 15,7-2-7-15,7-1 0 0,2 1 2 0,-1 0-3 16,4 1 0-16,-4 2 1 0,-2 0 1 15,-1 3-1-15,-6 2 7 16,2-1 2-16,-3 3-5 0,-2 0 2 16,0 0 1-16,-1 0-2 0,-1 0 1 0,-1 5-1 15,0 0 1-15,-3 1-1 0,-5 1 5 16,1 1-2-16,-4 0 0 0,3-4-3 15,3 2-11-15,1-1-11 0,4-2-8 16,0-1-19-16,0-1-7 0,0-1-3 16,3 0-2-16,6-6-31 0</inkml:trace>
  <inkml:trace contextRef="#ctx0" brushRef="#br0" timeOffset="46534.66">18799 2496 19 0,'14'-36'14'0,"5"1"42"0,-4 2-13 16,-1 7-43-16,-4 8 77 0,-4 7-4 0,-3 4-23 15,-3 5 3-15,3 2-14 16,-3 0-21-16,0 0-19 0,2 8 9 15,-1 9 5-15,-1 2 1 0,0 6-2 16,0 3-4-16,-6 1 0 0,-2 4-5 0,1-1 0 16,-1-1 1-16,-5-3-1 0,3-1-2 15,-1-3 4-15,-2-4 0 0,2-1-1 16,2-5 3-16,-2 0 1 0,-1-3 0 15,4-4-2-15,-3-1-2 0,5-2 2 16,1-3-3-16,-1-1 0 0,3 0 1 0,0 0-1 16,0 0 0-16,3-4-7 0,0-3-9 15,5 0 2-15,4-3 0 16,3 2-4-16,5 0-4 0,-3 1 0 15,2 1-6-15,-2 2 13 0,-3 0 1 0,-1 2 5 16,1 0-3-16,-5-1-3 0,2 1 0 16,-5 1 2-16,-1 1 9 0,-2 0 0 15,0 0-1-15,0 0 1 0,0 0-4 16,0 0 1-16,0 0 1 0,0 3 3 15,0 0 1-15,0-1-1 0,0 0 0 16,0 1-1-16,-2 0 1 0,1-1-6 16,-4 1-9-16,0-1-2 0,-1 1-2 15,-3 2-6-15,-2 0 10 0,2 1-2 16,-2 1-10-16,3-1-29 0,0 0-36 15</inkml:trace>
  <inkml:trace contextRef="#ctx0" brushRef="#br0" timeOffset="47152.68">18846 2664 7 0,'-3'0'3'15,"1"-2"193"-15,-1 0-164 16,0 0 23-16,2 1-15 0,1 1-16 16,0 0 10-16,0 0 0 0,0 0-13 0,0 0-9 15,0 0-8-15,0 0-4 0,0 0-3 16,1 0-1-16,7 0 6 0,0 0 0 15,-2 2-2-15,0 2 0 0,3 1 1 16,2 2 1-16,-2 0-4 0,1 2 2 16,-2 0 0-16,-1 0 2 0,-2-3-2 0,-2 1-2 15,-1-4 4-15,-2 1-2 0,0 0 1 16,0-2 2-16,-7 0 3 0,-2 0 2 15,-3 0-1-15,-4-2 1 16,4 2-3-16,-5-2 0 0,1 0-2 16,2 0 2-16,2 0-4 0,-1 0-1 0,7 0-1 15,3 0-7-15,3 0-19 0,0 0-43 16,0 0-90-16</inkml:trace>
  <inkml:trace contextRef="#ctx0" brushRef="#br0" timeOffset="47639.71">19032 2746 53 0,'6'-4'244'15,"-1"-3"-235"-15,4-3-1 0,2 0 21 16,0-5 4-16,4 0 10 0,4-2-23 15,-4-2-4-15,3 0 2 0,0-2-6 16,1-5-2-16,1-4-5 0,0-5 0 0,0-2-3 16,2 1-2-16,-2 3 0 0,-3 5 0 15,-3 6 0-15,-3 5 0 0,-5 3 1 16,-3 8 3-16,-3 3 2 0,0 3 2 15,0 0 2-15,0 0-1 0,-4 0-6 16,-7 6-6-16,-2 9-1 0,-1 7 5 16,0 5-2-16,-3 7 2 0,2 9 0 15,-2 1 1-15,3-1-2 0,6-3 0 16,3-4 0-16,5-4 3 0,0-4 6 15,5-2-7-15,4-6 1 0,5-3 1 0,6-3-2 16,4-5 2-16,5-5-1 0,7-4 18 16,3 0-2-16,2-10-16 0,-3-5 0 15,-3-3 1-15,-8-3-4 0,-7 2 2 16,-6-2-5-16,-8-1 4 0,-3 2 2 15,-3-2-8-15,0 6 3 0,-9 0 2 16,-2 5 0-16,-3 8 3 0,0 3-2 16,-1 0 1-16,2 12-5 0,4 3 3 15,0 4 3-15,5 5-2 0,4 2-4 16,0 6 0-16,10 1 1 0,15 3-21 0,13 3-17 15,21-2 5-15,14-2-203 0</inkml:trace>
  <inkml:trace contextRef="#ctx0" brushRef="#br0" timeOffset="50043.86">14587 2269 14 0,'0'0'-14'16,"0"0"30"-16,0 0 166 0,0-1-129 15,0 0-30-15,0 1 10 0,0-1-4 16,0 0-1-16,0 1-1 0,0 0-9 0,0 0-6 16,-1 0 4-16,1 0-6 0,-3 0-6 15,-1 0 5-15,3 1 2 0,-2 2 1 16,1 3-3-16,1 0-2 0,-4 5-1 15,2-1-3-15,1 1-1 0,-1 3 0 16,2 0 0-16,-2 4 0 0,1 3-1 16,0 2-2-16,1 2 3 0,1 0 0 15,0 2-2-15,-2 1 0 0,2 1-1 16,0-1 3-16,0-2-3 0,0-3 2 15,0-1 0-15,2-1 0 0,1-1-2 0,2-1 1 16,-4-1 1-16,5 3 1 0,-4-3-2 16,1 2 0-16,0-1 1 0,-1 0 1 15,4 1-4-15,0 1 2 0,0 4 2 16,1-1-1-16,-3 0 4 0,-1-2-3 15,0-4 1-15,-1 0-2 0,0 4-1 16,-2 5 1-16,0 2 1 0,0 2 26 16,-5-6-23-16,-1-6-2 0,1-2 0 15,3-1-3-15,1-1-1 0,1 1 2 16,0 4 0-16,0 4-1 0,0 1 4 15,0-3 7-15,0-5-8 0,0-8-3 0,0 2 0 16,1 1 1-16,1 4 1 0,-2 4-1 16,0 1 18-16,0-4-6 0,0-4-9 15,-2-3-1-15,-2-2-3 0,1 1 2 16,1 0 0-16,1-1-2 0,-1 1 0 15,1 0 0-15,1-3-1 0,-4 5 1 16,4 3 1-16,-3 4 0 0,-1 0-1 16,-1-2 12-16,2-4-10 0,3-4-3 15,0-3 2-15,0 3 0 0,0-2-1 16,0 2 1-16,0 0 1 0,0-2-2 0,0-1-1 15,-2-1 2-15,2 1 0 0,0-1-1 16,0-2-1-16,0 0 1 0,0-1 1 16,0 1 0-16,0-2-2 0,0 0 1 15,0 0 2-15,0 1-2 0,0-1 0 16,0 0 1-16,0 0 2 0,0 0-4 0,0 2 1 15,-3 2 1-15,2-2 1 16,-2 1-2-16,1 0-1 0,2 1 1 16,0-1 1-16,-2-1-1 0,2 1-2 15,-1-2 2-15,-1 1 1 0,2 1-1 0,0-1-2 16,0 0 2-16,0 3 2 0,0-1-2 15,-1 1-1-15,1-1 1 0,0-1 2 16,-2-2-2-16,2-1-1 0,0 2 1 16,0-2 0-16,0 0-4 0,0 0-9 15,0 0-10-15,0-2-9 0,0-1-16 0,0-6-45 16,-4-3-71-16,-6-4-134 0</inkml:trace>
  <inkml:trace contextRef="#ctx0" brushRef="#br0" timeOffset="51478.94">14466 2349 62 0,'0'0'37'0,"0"0"-27"0,0 0 8 15,0 0 7-15,0 0 0 0,0 2-1 0,0-1-6 16,0-1-5-16,0 0 0 0,0 0 2 15,0 0 3-15,0 0-4 0,0 1 0 16,-1 0 0-16,-1-1-1 0,1 0-6 16,-3 0 2-16,3 0 3 0,-2 0-1 15,0 0-3-15,1 1 0 0,-1 0-4 0,3-1 1 16,0 0 0-16,-1 0-4 0,1 2 3 15,0-2 2-15,0 0 0 16,0 0 4-16,-2 0 1 0,0 0-2 16,1 0 5-16,-1 0 2 0,2 0-4 0,0 0-3 15,0-3-3-15,0-3-3 0,5-2-1 16,3-2 0-16,4 1-2 0,-1-6 0 15,4 1 1-15,-1-3 2 0,2 0-2 16,-1 1-1-16,2 0 4 0,-3 1 2 16,0 1-4-16,-1 1 0 0,-2 1 5 0,-2 2 0 15,-1 1-1-15,-4 5 1 0,3-2-2 16,-3 4-2-16,-1 0 1 15,2 1-5-15,-2 1 3 0,2-1 0 16,-1 1-2-16,-1 0 0 0,2 0 0 0,-3 2 1 16,2 3-1-16,1 2-1 0,-2 3 3 15,2 1 0-15,-2 1-2 0,1-3 0 16,3 2 1-16,-1 0 0 0,0-3-1 15,-3 5 0-15,0-3 1 0,0-2 1 16,-1 2-2-16,-2-1 6 0,0 0 1 0,0 2 0 16,0-2-4-16,0 0-1 0,0-1 0 15,-2-1 1-15,-1 1-3 0,3-3 1 16,0-1 0-16,0 0-2 15,0-1-15-15,0 0-18 0,2 1-13 0,2-3-46 16,-4 0-63-16,0 3-112 0</inkml:trace>
  <inkml:trace contextRef="#ctx0" brushRef="#br0" timeOffset="52525">14414 3619 0 0,'0'-1'3'0,"0"0"98"0,1 1-44 15,1-2-20-15,-2-2 1 0,0 2 8 16,1-1-3-16,1-1-8 0,-1 2-6 15,2-1-4-15,-1-2 7 0,-1 3-12 16,3 0-9-16,-3 1 2 0,4-2 1 16,-2 3-3-16,2 0-1 0,-4 0-3 0,4 6 2 15,-1 4-4-15,-1 3 0 0,4 3 0 16,-3 4-2-16,4 1-1 15,0 0 0-15,3-1-2 0,0-2 0 16,1-3 1-16,0-2 0 0,4-5-1 0,-1-3 0 16,2-5 0-16,0 0 3 0,-1-4-1 15,1-7 0-15,-3-5 1 0,0-2 3 16,0-4-1-16,1 0 1 0,-1-2-2 15,-4 0 1-15,0 3-3 0,-2 0-2 16,2 0 2-16,-1 4-2 0,-3 2-1 0,0 3-3 16,2 1-10-16,-2 4-15 0,5 3-21 15,0-1-39-15,-2 5-75 0</inkml:trace>
  <inkml:trace contextRef="#ctx0" brushRef="#br0" timeOffset="54197.09">17573 2308 99 0,'0'0'19'0,"0"1"-17"15,0 0 17-15,0-1-4 0,0 2-8 16,0-1 3-16,0 2 4 15,0-1 1-15,0 0 3 0,0 1 8 0,0 1-3 16,0-1-4-16,-1-2-1 0,-1 1 12 16,0 0 4-16,1 0-15 0,-2 1 7 15,0-1-12-15,1 1-2 0,1 0-3 16,-1 0 5-16,2 1-7 0,0 1 4 15,0 2-3-15,0 0 4 0,0 1 0 16,0 2-4-16,0 2 2 0,0 2-1 0,0 1-3 16,0 4 1-16,0 0 2 15,-1 2 0-15,1 2 11 0,0-2-15 0,0 0-4 16,0-2 4-16,6 0-3 15,-3-2-2-15,3 1 1 0,-1 2 3 0,2-2-2 16,0 1-2-16,0 1 0 0,1-2 4 16,0 1-3-16,-2 1-1 0,0 0 1 15,0 1 1-15,-1 2 0 0,-2 5-3 16,-3 3 9-16,0 0 21 0,0-2-23 15,0-7-4-15,0-2 1 0,0 3 0 0,-4 5-1 16,-1 1-3-16,0 2 11 0,2-5-4 16,2-8-4-16,1-3-3 0,0-1 1 15,1 2 2-15,2 3-2 0,2-1-1 16,0 0 2-16,-1-2 2 0,2 1-3 15,-4-4-2-15,0 4 4 0,-1-2-1 16,-1 1 0-16,0-1-2 0,0 1 2 16,0-2 2-16,0-3-2 0,-1-1-1 15,-1-3-2-15,0-4 3 0,2 1-1 16,0-2-1-16,0 3 1 0,0-1 1 0,0 3-1 15,0 1-1-15,0 3 1 0,0 1 1 16,0 2 0-16,0-4-2 0,0-1 1 16,0-2 1-16,0 1-1 0,0 0 0 15,0 4 0-15,-4 1 2 0,-2 1-1 16,2-2 1-16,-2-2 0 0,5-3-1 15,-1-1 0-15,1-3-2 0,-1 2 0 16,1 0 3-16,1 0-3 0,-2-3 0 16,2 1 1-16,0 0 1 0,-2 0 0 15,1 2-2-15,1-1 2 0,-3 0 0 0,0 1-1 16,3 3-1-16,-3 1 2 0,-1-1-1 15,0 0 2-15,2-3-3 0,1-2 1 16,-1 1 0-16,2 0 0 0,-1 0-1 16,1 0 1-16,0-1 1 0,-2 2-2 15,2-1 0-15,0-1 0 0,0 1 2 0,0-3-1 16,0 1-1-16,0-1 0 15,0-1 3-15,0 0-2 0,0 0 0 16,0 0 0-16,0 0 2 0,0 0-3 16,0 0-3-16,0 0-2 0,0 0 1 0,0 2-4 15,0 0-3-15,2 0-3 0,1-1-9 16,-2-1-6-16,1 0-7 0,2 0-12 15,1 0-10-15,0-7-39 0,-2-3-106 16</inkml:trace>
  <inkml:trace contextRef="#ctx0" brushRef="#br0" timeOffset="54616.12">17496 3582 9 0,'6'-1'11'0,"-3"0"63"16,0-1 14-16,0 0-72 0,-1 0 20 0,1 2 17 16,-3 0-10-16,0 0-5 0,0 0 3 15,0 0-13-15,0 0-7 0,0 7-8 16,0 7 2-16,-3 1 2 0,1 3-3 15,1 2-1-15,1-1-5 0,0 1-2 16,3 0-5-16,6 0-1 0,-1-3 6 0,3-2-2 16,3-3-4-16,3-1-2 0,3-2 8 15,6-6-4-15,2-3 2 0,3-8 2 16,0-10-2-16,3-4-2 15,-4-1-4-15,-4-2-18 0,-6 2 4 0,-4 0 5 16,-2 0-11-16,-5 3-4 0,-3 1-20 16,-4-2-18-16,-1 2-33 0,-1-3-75 15</inkml:trace>
  <inkml:trace contextRef="#ctx0" brushRef="#br0" timeOffset="55557.17">17457 2456 102 0,'0'0'165'0,"0"0"-122"16,0 0 4-16,0 0-7 0,0-4-3 15,0-2-8-15,0 1-14 0,8-4-8 16,2-3 0-16,1-1 1 0,5-4 0 15,1-1-3-15,5 0-2 0,-1-5 1 16,1 3-5-16,-2-1 1 0,-1 1 1 16,-4 3 2-16,-2 2-1 0,-3 6-1 15,-2 0 1-15,-6 5 2 0,-1 3-3 16,1 1 1-16,-2 0-2 0,3 5 0 15,-1 7 3-15,1 7-2 0,1 4 0 16,4 2 0-16,4 3-2 0,4-2-7 0,7-3-9 16,2-3-45-16,3-5-43 0,0-4-98 15</inkml:trace>
  <inkml:trace contextRef="#ctx0" brushRef="#br0" timeOffset="62286.56">12390 5047 8 0,'0'0'84'0,"0"0"-11"16,0 0-38-16,0 0-3 0,0 0 5 16,0 0-5-16,0 0-13 0,0 0 3 15,0 0-4-15,0 0 2 16,0 0-11-16,0 0-2 0,-1 0 0 0,1 0 3 15,-3 0-3-15,3 0 2 0,0 0 3 16,-3 0-5-16,-1 0-2 0,3 2-1 16,-4 3 1-16,1 4 0 0,1-1 0 15,-1 1 3-15,1 2-3 0,2 0-1 16,-1 2-2-16,-1 2 0 0,3-1-3 0,0 3 2 15,0-1-1-15,-3 4 2 0,3 2-1 16,-3 5 0-16,3 2 2 0,0-1-2 16,-2-2 1-16,2 1-1 0,0-2-2 15,0-2 2-15,0 1 1 0,0-1-2 16,0 0-1-16,0 6 1 0,0 7 2 15,-3 5-3-15,-1-3 42 0,-1-6-32 16,3-9-6-16,2-4-4 0,0 1 0 16,0 5 3-16,0 6 0 0,-3 5-2 15,0 0 23-15,-1-6-11 0,-3-7-8 0,7-4-3 16,0-1-3-16,0 1 3 0,0 5 1 15,2 2-2-15,-1 6 0 0,1-1 8 16,-2-5-2-16,0-4-6 0,0-6-4 16,0 0 4-16,2 7 1 0,-2 2-1 15,0 5-2-15,0 2 5 0,-7-5-2 16,1-6-1-16,5-5-1 0,-2 0 1 15,3 3 1-15,0 7-1 0,0 6-2 16,0 2 9-16,1-2 5 0,-1-4-10 16,5-3-3-16,-1-1 3 0,3 0-1 15,-4 0-1-15,0-2 0 0,0 1 1 0,-2-2 1 16,-1 2-1-16,0-1-1 0,0-1 1 15,0-2 1-15,0-1-2 0,0 0 0 16,-1 0 1-16,-1 3 1 0,1 0-3 16,1 0 1-16,-2 2 1 0,-1-1 0 15,2 2 0-15,1 0-2 0,-2 0 2 16,2 0-2-16,-2-3 3 0,-1-1-1 15,3-3 0-15,0-1 1 0,0-3-1 16,-1-2-2-16,-1-4 2 0,2 0-1 16,0-3 0-16,-1 0 0 0,1 2 1 0,-2-2 1 15,1 1-2-15,-1 2-1 0,-1 0 1 16,1 0 2-16,2 1-3 0,0-1 0 15,0 0 1-15,0 0 1 0,0-1-1 16,0-1-2-16,0-1 3 0,0 3 0 16,0-3-1-16,0 0-1 0,-1 1 2 0,-2 2 2 15,1-1-3-15,2 4-2 16,-3 6 2-16,-2 8 2 0,-2 3-2 15,2-4 0-15,2-3 0 0,3-3 0 16,0 0 0-16,0 0 0 0,3 0 0 0,-1-2 0 16,-1-2 0-16,4-4 0 0,-4 2 0 15,1-2 0-15,-1 0 0 0,-1-2 0 16,2 0 0-16,-2-3 1 0,0 1-1 15,0-1-1-15,0-1 1 0,0-1 0 16,0 1 0-16,0 0 0 0,0 1 0 0,0-1 0 16,0 0 1-16,0-1-2 0,0 3 2 15,0-1-2-15,0 1 1 16,0 0 1-16,0 1-1 0,0 0-1 15,0-1 2-15,0-2-2 0,0-1 1 0,0 1 1 16,0 0-2-16,0-1 1 0,0 1-2 16,0-1 2-16,0-1-2 0,0 1 0 15,0-1 2-15,0 1 1 0,0 1-1 16,0 2-1-16,0 2 1 0,0 6 2 15,-2 6-2-15,-1 3-1 0,2-1 4 0,-2-6-1 16,3-7-6-16,0-1 3 0,0-1 1 16,0 3 1-16,0 1-3 0,0 2 2 15,0-4 2-15,0-3-1 16,0-4-4-16,0 0 1 0,0-1 1 0,0 0 2 15,0 3-2-15,0-3-1 0,0 1 2 16,1 1 0-16,1-2-1 0,-2 0-6 16,0 0 4-16,1 0 3 0,-1 0-1 15,0 0 0-15,0 0 2 0,0 0 2 16,0 0-2-16,0 0-2 0,0 0 2 15,0 0-1-15,0 0 0 0,0 0-1 0,0 0 1 16,0 0 0-16,0-3-4 0,0 0-4 16,0 1 1-16,0-1 1 0,0 1 1 15,2-1 1-15,-2 2 3 16,1 1 2-16,-1-1-3 0,0 1 1 0,2 0 0 15,0-2 2-15,2 2-3 0,1-3 1 16,-2 0 1-16,3-1-1 0,0-2-10 16,2 0-2-16,1 0 4 0,1 1 1 15,-4 1 3-15,5-1 0 0,-2 3 3 16,0-1 2-16,1 0-1 0,1 1 2 0,-2-1-1 15,2 0 0-15,1 1-2 0,2-1 2 16,3 0 0-16,5 0 0 0,4-1 0 16,1-1 1-16,4 1-1 0,1 0 1 15,1 1-3-15,5 2 4 0,3-3-4 16,2 1 5-16,8-2-2 0,4-2-2 15,3 1 3-15,8-3 0 0,2 2-1 16,5-2-2-16,1 0 2 0,-1 1 2 16,0 1-5-16,-2-2 1 0,0 3 1 15,2 1 1-15,5-2-1 0,-1 4-2 0,4 2 2 16,1-3 2-16,0 1-3 0,2 1 0 15,-3-1 2-15,1-1 0 0,1 3-2 16,-3 0 0-16,2-4 1 0,-6 5 1 16,-2 0-2-16,-3-2 1 0,1 2 0 15,-2 0 0-15,2 0 0 0,1 0-1 16,3 0 2-16,2 0-1 0,1-2-1 15,1 1-2-15,1-4-1 0,-2 1 0 16,2 1 3-16,-2 2 0 0,-2-1 2 16,-1 2-1-16,-3 0 0 0,-2-1-2 0,-2 1 3 15,-3 0-1-15,-4 0 0 0,2 0-1 16,-1 0 1-16,4 0 0 0,0 0 0 15,1 0-1-15,-1 0 1 0,-4 2 1 16,-1 3-2-16,-1-3 0 0,-2 2 1 16,-4 0 2-16,1 0-4 0,-1 1 2 0,-1-2 1 15,0 2-1-15,0-4-1 16,1-1 1-16,-1 2 1 0,0-2 0 15,-3 0-1-15,2-2-1 0,0-4 1 16,-1 3 1-16,1-2-1 0,1 1 0 16,-1 2 1-16,0-2 1 0,3 2-3 0,-4 0 1 15,-1 1 0-15,1-1 1 0,-3 0-1 16,-1-1 0-16,2 2 0 0,-2-2 0 15,0 0 0-15,0 1-1 0,2-3 2 16,1 1-1-16,2-1 0 0,-2 0 0 16,1-1 0-16,1 2 1 0,-3 0-1 0,-4 0 0 15,1 0 3-15,-2 2-2 16,1-3 0-16,-1 2-1 0,-1 3 1 15,1 0-2-15,-2 0 3 0,4 0-1 16,-3 0 1-16,1 0-1 0,-1-1-1 0,2 1 1 16,-2 0 0-16,-1 0 1 0,2 0-2 15,0 0 1-15,2 0 0 0,1 0 0 16,3 0 0-16,2 0 2 0,-2 0-1 15,1 0-1-15,1 0-1 0,3-1 0 16,-3 0 0-16,-4 0 1 0,-2 1-2 0,-2 0 1 16,-3 0 1-16,-1 0-1 0,4 0-1 15,-1 0 0-15,2 3 2 16,1 0-1-16,2 0 0 0,3 0 0 15,-1-1 0-15,1 1 1 0,1-2-2 0,-2 1 1 16,1-1 0-16,-3-1 0 0,-1 0 0 16,3 1-1-16,-6-1 2 0,0 1-1 15,-3 3-1-15,-6-2 1 0,-1 0 1 16,-4 1-1-16,-3 0-3 0,-4 0-4 15,-3 0-8-15,-2-1-18 0,-4-1-34 0,-5-1-40 16,-6 0-127-16</inkml:trace>
  <inkml:trace contextRef="#ctx0" brushRef="#br0" timeOffset="66046.77">12392 6499 10 0,'0'0'19'15,"0"0"-6"-15,0 0 6 0,0 0-2 16,0 0 35-16,0 0-10 0,0 0-30 15,0 0 5-15,0 0 1 0,0 0-1 16,0-1 2-16,0 1 0 0,0 0-6 16,0-2-3-16,-3 1-1 0,3 0 0 0,-2 0 4 15,1 0-1-15,1-2 3 0,0 3-5 16,0 0-1-16,0 0-3 0,0 0 2 15,0 0-2-15,0 0 1 0,-2 0-3 16,2 0-1-16,-1 0 0 16,-1 0 0-16,2 0-2 0,-2 0 2 0,2 0-1 15,0 0-1-15,0 0-3 0,2 0-4 16,3-1 7-16,1 0 1 0,0 0 0 15,2 1-2-15,0 0 2 0,2 0-1 16,1 0-2-16,0-1 0 0,0 1 2 16,1 0-1-16,2 0-2 0,-1 0 0 0,-1 0 2 15,1 0 0-15,-3 0-1 0,4 0 0 16,2-1 3-16,1-2 1 0,-2 1-6 15,1 1 3-15,-4-2 3 0,-1 3-2 16,0-1-2-16,-2 1 1 0,1 0 2 16,-3 0-4-16,3 0-1 0,-1 0 3 15,5 0 3-15,-2 0-1 0,1-1-3 16,1 0 1-16,-2 1 1 0,-1-2-1 15,3 2 0-15,0 0-1 0,1-1 4 16,1-1-1-16,-1 2-4 0,-2-2 2 0,-1 2 1 16,1 0-1-16,-1 0-1 0,-3 0 1 15,1 0 1-15,-3 0-2 0,0 0-1 16,-4 0 2-16,3 0 0 0,0 0 0 15,0 0-2-15,5 0 2 0,-2 0 1 16,2 0-1-16,2 0-2 0,-2-2 2 16,-1-1 1-16,3 3-1 0,-2-3 0 15,3 1 0-15,4-1 2 0,-1 0-2 16,5-1-1-16,1 2 2 0,-1 1-1 15,-5 0 0-15,-2 1 0 0,-2 0-1 0,-1 0 2 16,1 0-1-16,-1 0-1 0,-4 1 1 16,-2-1 0-16,-1 1 0 0,-2 1-1 15,3-2 2-15,-1 0 0 0,2 0 1 16,1 0-1-16,1 0 4 0,1 0-1 15,-4 0-3-15,0 0-1 0,0-2 3 16,1 0 0-16,-4 0-3 0,-2 1 0 16,2-2 2-16,-1 2 1 0,-1-1-4 15,2 1-2-15,-3 1 2 0,5-2 3 16,0 0-2-16,1 1-2 0,3 0 2 0,2 0 2 15,3 0-3-15,6-3 2 0,2 1-2 16,3-1 0-16,-4 0-2 0,-3 4 0 16,-1 0-7-16,-2 0-2 0,1 0 9 15,1 0-8-15,-2 1 0 0,-1 3 11 16,0-1 0-16,-2 0-1 0,-2 1 2 0,1-2 0 15,-1-2-1-15,-2 1-1 0,1 0 3 16,-4-1 1-16,1 0-4 16,-3 0 0-16,2 0 2 0,0 0 1 15,-2 0-3-15,2 0 0 0,1 0 0 16,0 0 3-16,3-1-4 0,1-1 0 0,-3 1 1 15,1 1 2-15,6-4-1 0,6 1 1 16,3 1 23-16,4-2-34 0,-6 3 6 16,-7 1 3-16,-1 0-4 0,-4-2 4 15,4 2 1-15,-3 0-2 0,0 0 0 16,-1 0-4-16,-1 0 2 0,-5 0-11 0,-2 0 0 15,6 0 14-15,-4 2 2 16,3-1-1-16,0 2-1 0,-3-2 3 16,0-1-2-16,2 0 1 0,-2 0 2 15,3 0-1-15,-1 0-1 0,-2 0-2 0,3 2 1 16,-1 1 0-16,10-3 0 0,5 0 20 15,5 2 16-15,3-2-53 0,-6 2 16 16,-2-2 1-16,-1 1 1 0,4-1-1 16,-1 0 3-16,-1 0 1 0,-2 0-4 15,-2 0 2-15,-3 0-2 0,-2 0 0 0,-2 0 5 16,-1 0-4-16,-4 0-2 0,-1 0 1 15,1 0 0-15,1 0 0 16,0 1 0-16,-1-1 0 0,-2 0 0 16,3 0 1-16,-1 0 0 0,0 0 2 0,1 0 0 15,0 0 2-15,3 0-2 0,5 0 5 16,6 0 25-16,4 0-22 0,2 0-11 15,-7 0-2-15,-5 0 4 0,-1 0-2 16,-3 0 0-16,1 0-2 0,-2 0 4 16,0 0-1-16,1 0-1 0,-4 0 0 0,0 0 0 15,-3 0 0-15,-3 0 1 0,6-1 0 16,-1 0 0-16,0-1-1 0,1 2 0 15,-2 0 1-15,0 0-1 16,0 0 0-16,1-2 0 0,-1 2-1 0,3 0 2 16,0 0 0-16,-3 0-1 0,2 0-1 15,-2 0 1-15,-2 0 2 0,3 0-2 16,-4 0-1-16,2 0 2 0,-1 0 0 15,1 0-1-15,2 0-2 0,-4 0 3 16,4 0 1-16,1 0-2 0,0 0 0 0,7 0 1 16,4 0 14-16,4-2-5 0,3 2-13 15,-6 0 5-15,-4 0-3 0,2 0-2 16,-4 0 2-16,2 0 0 0,0 2 2 15,1 2-2-15,-2 0 0 0,-4 0-1 16,-1-1 3-16,-3-1-3 0,-5 0-3 16,1-1 3-16,2-1 2 0,0 2-2 15,0-1 1-15,0 0 2 0,2-1 0 16,-2 0-2-16,2 0 1 0,1 0 0 15,-1 0 2-15,1 0-3 0,-1-2 0 16,-1 0 2-16,-1 2 0 0,0-3-2 0,-3 1 0 16,4 0 1-16,-3 1 0 0,1 0-3 15,-2-2-2-15,1 3 1 0,1-2 1 16,-2 2-2-16,3 0 3 0,-2 0 1 15,1 0 1-15,3 0-1 0,-1-1 1 16,4 0 1-16,-2 1 0 0,0 0-2 16,4 0 0-16,5 0 1 0,4-2 6 15,1 0-10-15,-3 2 1 0,-3 0 4 16,-3 0-2-16,0 0 1 0,3 0 1 15,1 2-1-15,1 1 3 0,2 2-5 0,-1-2 3 16,-1 1-1-16,-1-1 0 0,2 1 2 16,2-2-5-16,-2 2 4 0,0-1 2 15,-1-1-5-15,-1 1 1 0,-1 1 2 16,-2-2 1-16,1 4-3 0,1-3-1 15,0 0 3-15,3 1 5 0,0 0-9 16,3-2 3-16,-1 0 1 0,-1 0-1 16,-1 0 0-16,-3 0 0 0,3 0 0 15,2 1 5-15,-1-3-5 0,-2 2-2 16,3 0 4-16,-4 0-1 0,-1 1-2 0,2 1 4 15,-3 1-2-15,0 1 2 0,2 1 6 16,-1-2-11-16,2 1 1 0,-1 0 5 16,2 0-5-16,2 0 1 0,0 2 1 15,-1-2 0-15,-1 0-2 0,3 0 1 16,2 0 1-16,-2-2 1 0,4 1-4 0,-4 0 4 15,0 0-2-15,-5 0 1 16,1 3-2-16,-2-3-1 0,0 3 4 16,-2 2-2-16,-1-2-3 0,0 2 2 15,1-1 1-15,1 1 0 0,-1 0 0 0,0 0-3 16,2 1 4-16,-1 1-1 0,4-2-1 15,-2-1 4-15,2 3-6 0,-1-3 6 16,3 3-5-16,-1-1 1 0,2 1 1 16,0 0-4-16,-1-1 0 0,1 2 3 15,-1 0 0-15,1-2 1 0,0 2-1 0,2 0 1 16,0 0 1-16,2 2 0 0,-3-1-2 15,2-1 0-15,-2 3 2 16,0-4 0-16,-3 4-2 0,-1-1 0 16,0 1 2-16,2-2-1 0,0 1 0 15,-1-1-1-15,2-1 2 0,2 2 0 0,1-2-3 16,-3-1 2-16,2 1 2 0,0 0 0 15,-2-2-3-15,0-1 1 0,0 2 0 16,-1-4 1-16,-1 0-2 0,1 1 0 16,1 1 2-16,-1 0 0 0,1 3-2 15,-1-2 1-15,1 0 0 0,0 0 1 0,-1-1-2 16,1 2 0-16,-2 0 2 0,-1 1 0 15,2-2-2-15,-2 3 1 16,2 0 1-16,-1-1 0 0,-1 2-1 16,0 1 1-16,0-1 0 0,2 0 1 0,-2 1-2 15,0 0 1-15,2-1 0 0,-4 1 2 16,4-1-2-16,-2-1 0 0,1-2 3 15,0 1-2-15,-1-1-1 0,0-3-1 16,-2 0 1-16,-2-3 0 0,-1 0-2 16,-3 0 1-16,2-2 1 0,-5 1-1 0,0-1-1 15,1-1 1-15,-6 1 1 0,1-2 0 16,-2 2-2-16,0-3 2 0,0 1-1 15,0-1 1-15,0 0-1 16,0 1-4-16,-2-1-9 0,2-1-16 0,-4 0-43 16,2 0-57-16,0 0-79 0</inkml:trace>
  <inkml:trace contextRef="#ctx0" brushRef="#br0" timeOffset="69359.95">15138 7531 2 0,'1'0'0'15,"1"0"0"-15,-2 0 53 0,0 0 12 16,0 0-56-16,0 0 6 15,-2 0 6-15,2 0-17 0,-1 1 7 0,-1-1 4 16,0 1 1-16,2 0 5 0,0-1 7 16,0 4-4-16,0-1-6 0,0-2-9 15,0 2 0-15,0-2 4 0,0-1-1 16,0 0-1-16,0 0 4 0,0 0 5 15,0 0-2-15,0 0-4 0,0 0-1 0,0 0 1 16,0 0-9-16,0 0-3 0,0-5 1 16,0-1-1-16,0-1-2 0,7-2-2 15,-1-2 2-15,2-1 2 0,-2-2-2 16,0 1 1-16,5-2 0 0,-3-1 2 15,-2 0-3-15,0-3 2 0,2 1 2 16,-4-1 2-16,1 0-3 0,4 1-2 16,-2-5 0-16,-1 4 1 0,3 0-1 15,-3-5-2-15,2 1 2 0,1 0 0 16,-2-1-1-16,-1 1-1 0,-5 1 3 0,2 2 0 15,0 1-2-15,1 1-1 0,-1 2 1 16,0 0 2-16,1 0-3 0,1 0-1 16,4-2 2-16,2 1 1 0,-3-1-2 15,1 0 0-15,-3 2 1 0,2 0 1 16,-2 0-1-16,-2 3-2 0,2-3 3 15,-2 0 0-15,3 0-2 0,-3 0 0 16,1 3 1-16,0 1 0 0,1-1 0 16,0 0 0-16,0-1 0 0,2 0 0 15,1-3 0-15,0-1-1 0,-1-1 1 0,6-1 0 16,-3-1-3-16,0 0 1 0,-3 1-3 15,-2 0 6-15,0 1-1 0,2-1-3 16,1 2 3-16,0 1 2 0,-1 1-2 16,0 2-3-16,-2 1 3 0,-1 1 1 15,1 1-1-15,-3-1-1 0,0-1 2 16,5-1-1-16,1-2-1 0,-1-1-7 15,0 2 1-15,-2-1 6 0,0 0 0 16,2-2 1-16,1 0-1 0,-1 0 3 16,0 2-3-16,-1 3 0 0,1-2 1 15,1 2 1-15,2-2-2 0,-1 2-1 0,2 0 2 16,-3 0 2-16,1 0-1 0,-3 0-2 15,-3 1 1-15,3-1 2 0,-1-2-2 16,1 0-1-16,2 0 2 0,-3-3 2 16,5 0-5-16,0 1 1 0,-2-2 0 15,-1 2 2-15,1-1-1 0,1-2-2 0,-4 1 3 16,3 0-1-16,-1-1 0 15,0 0-5-15,-1 2-13 0,-2 3 14 16,-2 0 6-16,0 3 1 0,0 2-1 16,3-3 1-16,-1 2-1 0,0 0 2 0,2 1 0 15,1-2 0-15,0 1-2 0,4-2-4 16,-5-1 4-16,2 3-1 0,-1 0-1 15,-4 0-1-15,1 1 1 0,1 0 1 16,2 0-2-16,-2 0-1 0,0 2 4 16,1 0-1-16,-1 0-2 0,1 1 1 0,-2 1-2 15,1 0 5-15,-1 0-4 0,0 2 1 16,-1-1 0-16,-1 1 1 15,2 1-1-15,0-1-1 0,-2 0 2 16,5 0 0-16,-5 0-1 0,4-1-1 0,4-2 2 16,2-1 0-16,4-2-2 0,-2-1 0 15,2 0 2-15,-3 0 0 0,-1-1-1 16,1 2-1-16,0 0 1 0,-2 1 2 15,0 2-2-15,-2 3 3 0,-4 0 0 16,-2 3 1-16,3 0 0 0,-1-1 2 0,5 2-3 16,1-2 2-16,2-1-3 0,5 1-1 15,1-1 0-15,0-1 0 0,0 0-1 16,2 2-1-16,-4-3 1 15,1 2 1-15,0-1-3 0,-4 0-1 0,2 1 3 16,2 2 0-16,-7-3-1 0,2 4-1 16,-1-1 3-16,-3 1-1 0,3 0 0 15,1 0-1-15,1 0 1 0,4 0 2 16,3 0-2-16,2 0 0 0,7-4 1 15,4 1 2-15,2 0-2 0,0-3-2 0,-3 0 2 16,5 1 0-16,-2-2 0 0,0 1-2 16,0 1 2-16,-7 0-1 0,-2 1 0 15,-5 0-2-15,-9 3 2 0,-5 1 1 16,1 0-2-16,-3 0 0 15,1 0 1-15,-2 0 1 0,4 0-2 0,-1 0 1 16,3 0 0-16,4 0 2 0,1 0-2 16,1 0-1-16,4 0 2 0,1-3 0 15,4-4-1-15,1 0 2 0,1 2-5 16,-2 0 3-16,-3 3 0 0,-4 0 3 0,-4 1-3 15,-2 1 0-15,-2 0-2 0,-1 0 1 16,3 0 1-16,3 0 3 0,5 0-5 16,0 0 4-16,2 1-4 0,0 1 2 15,0-1 2-15,3 0-4 0,4-1 4 16,1 0-5-16,6 0 3 0,-1 0 3 15,-3 0-3-15,2 0-3 0,-2-1 6 16,-6 0-5-16,1-1 4 0,-6 2-2 16,1-1 0-16,-4 1 0 0,-5 0-3 15,1 0 4-15,-5 3 5 0,3-1-1 16,-5 0-2-16,3 1-4 0,2-1 2 0,-1 1 2 15,4-2 1-15,4-1-1 0,7 1-2 16,5-1 3-16,6 0 2 0,1 0-5 16,2 0-1-16,-7-1 1 0,-1-2 0 15,-1-3 1-15,-5 2-2 0,-2 2 0 16,-2 0-1-16,-4 2 2 0,-8 0-1 15,-4 0-1-15,-2 0 2 0,0 0 1 16,2 0-1-16,3 0 2 0,1 0 1 16,2 0-2-16,2 0-2 0,-1 0 1 15,10 0-3-15,3 0 5 0,5 0 0 0,5 0-4 16,-2 0 3-16,-2 0 0 0,-1-2-2 15,-7-1-1-15,-1 3 2 0,-5 0 1 16,0 0-4-16,-1 0 0 0,-4 0 3 16,1 0 0-16,-2 0-2 0,-2 2 1 15,0 1 3-15,-1-2-2 0,-3 0-2 0,0-1 1 16,3 0 2-16,1 0-1 15,5 0-2-15,8 0 0 0,7 0 3 16,6 0-1-16,-1 0-3 0,0 0 1 16,-3 0 1-16,-6 0-3 0,0 0 2 0,-3 0-1 15,-2 0 2-15,-1 0 0 0,-2 2-1 16,-1-1 0-16,-1-1 2 0,-5 0 0 15,-4 1-1-15,0-1-1 0,-4 0 2 16,3 0 0-16,1 0-1 0,5 0-1 16,3 0 2-16,1 0-1 0,4 0-1 15,5 0 1-15,2 0 1 0,4 0-1 0,-4 0-2 16,-3 0 2-16,1 0 1 15,-4 0 0-15,0 0-1 0,-1 0-1 16,-3-1 2-16,-1 1-1 0,-2 0 0 0,-1-1 0 16,-2 1 0-16,-4 0 0 0,-1-2 0 15,-4 1 0-15,4 0 1 0,1-1 0 16,1 1-2-16,2 1 0 0,-1-2 2 15,-2 2 0-15,2 0-2 0,4 0 1 16,4 0 1-16,3 0 2 0,0 0-4 16,-1 0-1-16,-1 0 4 0,4 0-1 0,-3 0-2 15,3 0 1-15,0 0 1 0,-2 0-1 16,0 0-1-16,-4 0 1 15,-2 0 0-15,-7 0 1 0,-3 0-2 16,-1 0 1-16,-3 0 3 0,-2 0-3 0,0 0 1 16,0 0-2-16,0 0 4 0,0-1 1 15,3-1-3-15,-2 2-1 0,-1-1 0 16,6 1-1-16,-4-1-1 0,4 0 1 15,4 1 1-15,-3 0 0 0,-2 0-1 16,0 0 2-16,1 0 1 0,-3 0 0 0,0-1-1 16,2 1 4-16,-5-2 0 0,1 0 2 15,1-2-5-15,1 0 2 0,-2 1 0 16,1 1-1-16,-2 0-3 15,0 1 2-15,1-1 2 0,1-1-3 0,0 2-2 16,1 0 1-16,-2-1 0 0,-1 1 1 16,2 1-1-16,-2 0 0 0,0 0 1 15,1-1-1-15,1 0-7 0,-2 0-11 16,0-1-18-16,-9-3-60 0,-10-8-234 15</inkml:trace>
  <inkml:trace contextRef="#ctx0" brushRef="#br0" timeOffset="70916.05">12418 6744 13 0,'2'0'1'0,"1"0"1"0,-2 0 166 0,-1 0-132 16,0 0-9-16,0 0 2 0,-1 0-21 15,-4 3 6-15,1-3 4 0,0 2 1 16,0-1 3-16,1-1-5 0,1 0 0 16,-1 0 4-16,2 0-6 0,-3 0-1 15,3 0-3-15,1 0-3 0,0 0-2 0,0 0-5 16,0-3-1-16,12-4-4 15,4-5 5-15,7-4-2 0,6-5-7 16,9-3-10-16,4-3-7 0,4-1-3 16,1-2 7-16,1 2 1 0,-2 3-4 0,-2 0-8 15,-9 7 4-15,-2 2 5 0,-7 5-15 16,-9 5-25-16,-9 3-48 0</inkml:trace>
  <inkml:trace contextRef="#ctx0" brushRef="#br0" timeOffset="71177.07">12428 6948 55 0,'0'0'-19'0,"9"0"28"0,3-3 94 15,4-9-66-15,7-3-3 0,3-4 3 16,7-5-7-16,9-2-2 0,1-6 5 16,8-1-12-16,5-5-13 0,-2-2 3 0,4-5 3 15,-2 1-12-15,-2 1 0 0,0 4-3 16,-6 6 0-16,-11 6-10 15,-7 4-20-15,-10 8-24 0,-9 4-5 16,-7 8-35-16,-4 1-50 0</inkml:trace>
  <inkml:trace contextRef="#ctx0" brushRef="#br0" timeOffset="71415.08">12583 7153 30 0,'23'-8'55'16,"5"-8"-35"-16,7-8 3 0,12-9 7 16,9-6 10-16,9-5-15 0,6-5-21 15,8 0 3-15,5-3 24 0,4-1 32 16,-2-4-58-16,-4-1-4 0,-9 0 0 15,-8 4-3-15,-6 8 4 0,-11 11-4 0,-14 10-1 16,-13 10-38-16,-16 8-76 0</inkml:trace>
  <inkml:trace contextRef="#ctx0" brushRef="#br0" timeOffset="71644.09">12965 7215 50 0,'14'0'144'0,"11"-7"-140"16,6-8-4-16,8-5 6 0,6-7-6 16,8-4 1-16,7-7 0 15,4-3-1-15,2-1-1 0,7-1 3 0,0 4 39 16,3-3-40-16,2 4-8 0,-7 3 3 15,-6 2-3-15,-6 3-13 0,-9 5-13 16,-10 0-19-16</inkml:trace>
  <inkml:trace contextRef="#ctx0" brushRef="#br0" timeOffset="71821.1">13502 7197 27 0,'32'-21'-2'16,"10"-8"-1"-16,8-4-6 0</inkml:trace>
  <inkml:trace contextRef="#ctx0" brushRef="#br0" timeOffset="71900.11">13747 7038 0 0,'73'-42'34'0,"4"-3"-19"0,5 0 101 16,-1-1-109-16,-2 0-8 0,-1 4 4 15,-6-1 7-15,-6 5 4 0,-4 5 2 16,-14 5-10-16,-11 10-4 0,-12 8-9 16,-18 4-23-16,-7 4-153 0</inkml:trace>
  <inkml:trace contextRef="#ctx0" brushRef="#br0" timeOffset="72121.12">13817 7287 49 0,'17'0'166'16,"17"-14"-152"-16,12-9-11 0,12-9-1 16,7-9-4-16,8-1-4 0,7-4 7 0,7-2 19 15,8-2 25-15,-2-2-40 0,0 0-7 16,-5 3 4-16,-6 1-2 15,-6 4 0-15,-9 3-18 0,-10 5 16 16,-13 8-25-16,-16 9-15 0,-11 10-82 0</inkml:trace>
  <inkml:trace contextRef="#ctx0" brushRef="#br0" timeOffset="72304.13">14375 7156 9 0,'21'0'157'0,"9"-5"-138"0,13-11-13 16,13-8-5-16,5-7-1 0,4-6-17 0,4-4-61 16,3 0 71-16,5 0 14 0,4 1-11 15,1 2 27-15,2 0-104 0</inkml:trace>
  <inkml:trace contextRef="#ctx0" brushRef="#br0" timeOffset="72521.14">14792 7110 115 0,'0'3'142'0,"14"-3"-143"0,9 0 28 15,14-10-4-15,13-8 17 0,7-3 2 16,10-5-60-16,4 2 8 0,4-4 13 15,2 0-6-15,1 1 3 0,-6 0-28 0,-5 4-1 16,-8 7 27-16,-9 3-35 0,-8 4 4 16,-13 2-82-16</inkml:trace>
  <inkml:trace contextRef="#ctx0" brushRef="#br0" timeOffset="72700.14">15238 7140 113 0,'-14'16'206'16,"7"-9"-200"-16,5 1-4 0,4-3 1 0,13-5 33 15,10 0-12-15,11-7-21 0,10-8-3 16,11-4-6-16,9-2 6 16,5-1-33-16,5 0 13 0,1 1 19 15,1 3-65-15,-5 1-23 0,-11 2 24 0,-10 1-2 16</inkml:trace>
  <inkml:trace contextRef="#ctx0" brushRef="#br0" timeOffset="72896.16">15705 7224 133 0,'-25'15'173'0,"10"-4"-156"16,7-5 13-16,8-1-22 16,12-3-4-16,13-2 9 0,8 0 1 0,7-7-16 15,13-5 0-15,6-5 4 0,9-2 0 16,3-2-7-16,5-2-22 0,0 3 14 15,0-1-16-15,0 1-32 0,-9 2-30 16,-5 2 2-16,-11 3 12 0</inkml:trace>
  <inkml:trace contextRef="#ctx0" brushRef="#br0" timeOffset="73032.17">16229 7314 9 0,'-6'11'189'0,"6"-4"-166"0,0-1-38 15,15-4 9-15,7-1 8 0,11-1 13 0,10 0-56 16,13-4 50-16,7-6-10 15,6-2-140-15</inkml:trace>
  <inkml:trace contextRef="#ctx0" brushRef="#br0" timeOffset="73120.17">16799 7288 19 0,'25'3'150'0,"-6"6"-129"0,0 0-19 15,1 1-1-15,3 0 56 0,0-4-8 16,4 2-47-16,-3 3-1 0,-4 0-3 15,-1 1-14-15,0 0-27 0,-4-5-78 16</inkml:trace>
  <inkml:trace contextRef="#ctx0" brushRef="#br0" timeOffset="74037.23">16007 6142 28 0,'22'-9'63'16,"1"-8"47"-16,8-5-100 0,8-4 15 16,6-6 8-16,5-5-13 0,2-1-14 0,1-5-6 15,-2-3-2-15,2 2-15 0,-7-2-23 16,1 1-39-16,-1 2 6 0</inkml:trace>
  <inkml:trace contextRef="#ctx0" brushRef="#br0" timeOffset="74308.25">16206 6411 39 0,'0'10'159'0,"1"-7"-168"0,16-2 8 16,5-1 11-16,7-9 11 0,9-11-3 16,11-7-8-16,13-10 17 0,16-8-19 15,12-9-5-15,15-8 30 0,11-7-16 16,8-7-11-16,2-6-6 0,-10 0 2 15,-9 3-4-15,-14 7 1 0,-15 8-8 16,-12 10-22-16,-10 7-19 0,-12 2-32 0,-10 9-59 16</inkml:trace>
  <inkml:trace contextRef="#ctx0" brushRef="#br0" timeOffset="74536.25">16917 6308 202 0,'-18'20'172'16,"15"-10"-170"-16,13-10-4 0,23-3 4 16,15-15 3-16,16-9-1 0,10-10 5 15,16-7-9-15,12-9 0 0,13-8 3 16,14-7-3-16,10-4-1 0,5-5-8 15,2-2-13-15,-2 4-1 0,-7 7-12 0,-18 10-25 16,-18 10-34-16,-22 8-16 16</inkml:trace>
  <inkml:trace contextRef="#ctx0" brushRef="#br0" timeOffset="74784.27">17592 6521 100 0,'-14'27'96'16,"9"-9"-88"-16,5-7-8 16,11-5 1-16,9-6 11 0,8-1 21 15,11-15-4-15,13-8-16 0,17-7-8 0,13-10 4 16,14-8 32-16,11-10-29 0,11-5-10 15,4-5-2-15,-2-4 2 0,-3-3-4 16,-8 0 1-16,-5-2 1 0,-8 3-29 16,-8 5-42-16,-15 1-72 0</inkml:trace>
  <inkml:trace contextRef="#ctx0" brushRef="#br0" timeOffset="75024.28">18034 6751 190 0,'-31'41'113'0,"12"-11"-110"0,14-9 2 16,5-6-2-16,20-8-4 0,13-7 2 15,12-8 9-15,15-15-4 0,16-9-4 0,17-10-1 16,13-9 11-16,5-11-9 0,9-7-3 15,1-6 1-15,9-4-1 0,0-2 0 16,2-1-1-16,-6 0-11 16,-13 3-6-16,-11 3-16 0,-12 4-31 0,-20 6-64 15</inkml:trace>
  <inkml:trace contextRef="#ctx0" brushRef="#br0" timeOffset="75268.3">18596 6964 295 0,'0'0'68'0,"13"-3"-83"0,8-8 2 16,9-5 12-16,12-7 3 0,10-7 6 15,12-11-5-15,12-9-4 0,15-11 0 16,18-12-2-16,12-9-5 0,11-7-6 0,7-3-24 16,1 4-13-16,-10 4-4 0,-12 13-5 15,-22 11-7-15,-25 12 26 0</inkml:trace>
  <inkml:trace contextRef="#ctx0" brushRef="#br0" timeOffset="75477.31">18917 7082 190 0,'-28'34'166'0,"22"-14"-162"16,19-7-4-16,21-11 0 0,15-2-1 15,10-16 0-15,16-11 3 0,13-9-1 16,13-7-8-16,15-6-3 0,10-6-19 15,2-3-9-15,2-6-8 0,-4-6 13 16,-7-6 0-16,-5-3-31 0,-17-1-35 16</inkml:trace>
  <inkml:trace contextRef="#ctx0" brushRef="#br0" timeOffset="75660.32">19621 7200 133 0,'-25'38'149'0,"18"-15"-152"15,11-8 6-15,27-6-7 0,16-7 3 0,12-2 1 16,12-6 1-16,11-10 2 16,8-7-57-16,3-5-19 0,8 2 25 15,-4-3 13-15,-5 3-1 0,-4 0 9 16</inkml:trace>
  <inkml:trace contextRef="#ctx0" brushRef="#br0" timeOffset="75785.33">20367 7299 84 0,'-9'15'86'0,"9"-9"-60"0,12-2-29 0,16-4 3 15,11 0 3-15,12-10-1 0,15-5 0 16,17-9 2-16,10-10-131 16</inkml:trace>
  <inkml:trace contextRef="#ctx0" brushRef="#br0" timeOffset="77741.42">21029 8182 2 0,'0'0'170'0,"0"0"-115"0,0 0-4 0,0 0-15 16,0-1-7-16,-2-2-2 0,1 1-3 15,-2 0-4-15,3 2 0 0,0-2-2 16,0 2-5-16,0-1-6 16,0 1 2-16,0 0 5 0,-2 0-5 0,2 0-1 15,0 0 0-15,-1 0-3 0,-1 0-1 16,-3 0 4-16,1-2-7 0,-1 1 0 15,-1-1-1-15,1-2 0 0,-1-2 2 16,1 0 0-16,5-4-1 0,0-2-1 16,0-4 0-16,0-1 2 0,2-4-2 0,4-2-1 15,3-2 2-15,-1 2-3 0,3-2 2 16,1 1 2-16,-1 1-3 0,3 2 1 15,-1 3 0-15,1 5-2 0,-1 3 2 16,1 0 0-16,-1 4-1 0,-1 2 0 16,1 2 0-16,-6 2 1 0,4 0-1 15,2 6 0-15,-2 0 1 0,4 2 1 16,-3 2-3-16,2-2-2 0,-1 0-7 15,-5 1-14-15,-1-1-19 0,-4 0-2 16,-3 2-4-16,0-2-10 0,0-2-28 0,0-1-41 16</inkml:trace>
  <inkml:trace contextRef="#ctx0" brushRef="#br0" timeOffset="77946.45">20903 8055 177 0,'8'-4'194'0,"3"-4"-171"0,0 3-4 0,3-1 2 16,1 3-8-16,5-2-5 0,5 2-6 15,6-2-2-15,6 2-1 0,4 1-2 16,-1-1-16-16,2 3-40 0,-2 0-48 15,-7 0-102-15</inkml:trace>
  <inkml:trace contextRef="#ctx0" brushRef="#br0" timeOffset="79349.53">11477 5334 33 0,'0'0'-17'16,"3"0"206"-16,-3 0-145 0,0 0-6 15,0-5 15-15,0 4-5 0,0-3-15 16,-4 2-7-16,-3 1-7 0,4-1-2 15,0 0-5-15,3 1 0 0,0 0 2 0,0-1 3 16,0 0-8-16,0-5-4 0,0-1 1 16,8-3 0-16,3-4-5 0,3 0-1 15,1-1 0-15,1-2 2 0,-2-3 0 16,4 2-3-16,-2-3 1 0,1-1 1 15,-3 2 0-15,0-2-1 0,-2 2-1 16,-1 5 2-16,-5 3 0 0,2 8-2 16,-5 1 1-16,-1 3 0 0,-2 0 0 15,0 1-4-15,0 0-1 0,0 4 6 16,1 5-1-16,-1 3-1 0,0 2 1 0,0 0 0 15,2 5 0-15,-1-1-2 0,1 3 2 16,-1 1-3-16,3 2-5 0,-1 0 0 16,-2 0-3-16,5-1 1 0,-1-3-13 15,3-1 5-15,-2-3-8 0,0-1-5 16,0-4-1-16,-3-1-32 0,1-3-21 0,-4-6-54 15</inkml:trace>
  <inkml:trace contextRef="#ctx0" brushRef="#br0" timeOffset="79510.53">11406 5231 346 0,'9'0'32'0,"7"0"-30"15,1 0 10-15,4 0 11 0,7 0-17 0,6 0-4 16,8 1-5-16,9-1-26 0,8 0-41 15,2 0-84-15</inkml:trace>
  <inkml:trace contextRef="#ctx0" brushRef="#br0" timeOffset="119310.82">9378 1886 0 0,'-3'0'91'16,"0"0"-17"-16,3-2-57 0,-3 1 24 15,0-2-5-15,3 1-11 0,-3 0-3 16,1-1 2-16,0-1-3 0,2 4-2 0,-1-2-2 16,-1 1-2-16,2 0-2 0,-3-1 1 15,3-1-4-15,-1 3 2 0,-1-3-1 16,-1 1-7-16,3 0 3 0,-2 0-1 15,2 0-1-15,-1 0 2 0,-1-2 1 16,1 2-1-16,-1 1 0 0,2-2-2 0,-3 0-1 16,0 0 4-16,3 0-1 15,-5-2-1-15,1 2-4 0,1 1 4 16,-4-3 1-16,3 0-4 0,-2 1 3 15,-4-2-1-15,3 1 0 0,-4-2-2 16,-3 2 0-16,-5 0 2 0,1 0-1 0,-3 3-2 16,-2 1-1-16,0 1 0 0,-2 0 3 15,0 0-2-15,-3 6 0 0,-1 1 4 16,-1 3 3-16,-2 0-1 0,-1 4-3 15,1 2 4-15,2-2-2 0,2 2 1 16,5 2-1-16,3 0 0 0,1 2-4 0,4 2 0 16,-1 2 0-16,4 2 1 15,3 1-2-15,-1 1-1 0,1 2 3 16,3 4-1-16,0 0 0 0,-1 2-2 15,4 2 2-15,3-3 1 0,0 1-2 0,0-1-1 16,10-1 0-16,-3-1 1 0,4-3 1 16,3 2-3-16,0-5 2 0,3 1 0 15,6-1-2-15,2-7 1 0,2 1 0 16,2-4 1-16,1-3-1 0,-1-1-1 15,2-1 1-15,0-3-2 0,2-1 2 0,1-1 0 16,1-2-1-16,1-2 2 0,3-3 0 16,-4 0-2-16,0 0 0 15,2-2 1-15,-3-5 1 0,3-2-1 16,-3-3 0-16,-1-2 1 0,-2 0-1 0,-3-3-1 15,-2-2-1-15,0-4 4 0,-1-1-2 16,0-3-1-16,-2 0 0 0,2-2 1 16,-6-1 0-16,-2 1 0 0,-3-3-1 15,-2-2 1-15,0 0 0 0,-1-3 0 16,-6-3 0-16,0 2 1 0,-4 0 0 0,-1-1-4 15,0 1 3-15,0 1 0 0,-5 0 1 16,-4 2-3-16,-5 0 2 0,-1 3-1 16,-7-1 1-16,-1 4-1 15,0 1 0-15,-5 1 0 0,-3 3 1 0,1 3-2 16,-1 2 0-16,-5 5 1 0,-2 6-3 15,-4 5 3-15,0 3-1 0,3 0 1 16,5 3 2-16,8 7-4 0,7 2-6 16,4 2-4-16,5 3-11 0,0 0-15 15,2 4-32-15,0-4-18 0,0-2-56 0</inkml:trace>
  <inkml:trace contextRef="#ctx0" brushRef="#br0" timeOffset="120614.89">8888 1144 81 0,'2'-9'129'0,"-2"3"-94"0,3-2 20 16,-2 0-4-16,1 2-14 15,1-2-1-15,-1 3-7 0,-1-2-2 0,-1 3-4 16,2-1 0-16,-1 0-5 0,-1 1 6 15,0 1-8-15,0 0 1 0,2 3 0 16,-2 0 0-16,0 0 0 0,0 0-9 16,0 0-3-16,0 2-3 0,0 7-1 15,0 4 0-15,-2 5 0 0,2 5 1 0,0 2 0 16,0 1-3-16,3 3 1 0,0-4-1 15,4-1 2-15,0-1-1 0,1-3 0 16,-2-1 1-16,7-3 0 0,-2-3-1 16,-2-4-1-16,3-4 3 0,-2-2 0 15,0-3-2-15,3 0 2 0,1-8 2 16,-2-4-3-16,-1-2 2 0,4-3-2 15,-2-2 1-15,-2 1 0 0,-4-2-2 16,1 1 4-16,-3-2 0 0,0-1 0 16,-2-1-1-16,-2-2-2 0,1 0 1 0,1 1-3 15,-2 0 2-15,4 4-2 0,1 4 1 16,-3 4-1-16,2 7-3 0,0 3-4 15,-1 2-7-15,1 0-7 0,1 9-13 16,-1 1-6-16,1 4-13 0,-1-1-36 16,-2-4-59-16,-3 0-125 0</inkml:trace>
  <inkml:trace contextRef="#ctx0" brushRef="#br0" timeOffset="120999.92">9386 1099 72 0,'1'-3'78'0,"1"-3"67"0,-2-1-107 16,0 1 19-16,-5 1-9 0,-6-1-13 16,2 3-4-16,-5 1-10 0,-3 2-3 15,-2 0 1-15,-4 4-1 0,-2 5-2 16,2 4-2-16,1 3-1 0,1 2-1 15,7 2-6-15,3 3-3 0,8 1-1 16,3 0-1-16,0-3-1 0,6-1-1 0,8-3 2 16,5-2-1-16,4-4-1 0,0-2 0 15,3-3-1-15,2-4-1 0,0-2 2 16,2 0 2-16,-4-10 0 0,-4-2 1 15,-2-3-2-15,-5-2 1 0,-2-1 2 16,-4-3-2-16,-6-2-2 0,-1 2 6 0,-2-2 4 16,0 4-4-16,-5 1-1 15,-4 0-2-15,0 3-2 0,1-1 0 16,0 5 0-16,0 3 1 0,7 2-2 15,-1 6-5-15,1 0-13 0,1 8-25 0,0 7 11 16,3-1-24-16,1 3-41 0,-2-4-79 16</inkml:trace>
  <inkml:trace contextRef="#ctx0" brushRef="#br0" timeOffset="121339.93">9642 1052 47 0,'1'3'265'0,"-1"2"-235"16,0 8 2-16,-5 3 39 0,-4 6-33 15,-2 4-17-15,-1 2-3 0,1 1 3 16,2-3-5-16,-2 0 2 0,2-5-5 0,2-1 6 16,4-7 3-16,0-3-8 0,3-2-11 15,0-3 3-15,8-3-2 0,3-2 2 16,7 0 1-16,3-2-4 15,5-8 1-15,2-3-3 0,6 3-1 0,-3-2 1 16,3 1 0-16,-4 3-1 0,-4-1 0 16,-3 2 1-16,-7 2 0 0,-6 1-1 15,-3 1 0-15,-3 2 1 0,-2 0-1 16,-2 0-5-16,3 1-14 0,2 0-19 15,1 0-25-15,0 0-44 0,3 0-156 16</inkml:trace>
  <inkml:trace contextRef="#ctx0" brushRef="#br0" timeOffset="124508.12">8843 1967 37 0,'0'0'3'15,"0"0"-2"-15,0 0 0 0,0 0 137 16,0 0-114-16,-1 0-1 0,-3-3 18 16,3 2-18-16,-4-1-1 0,1-1 0 15,-3 2-3-15,3-1-1 0,-2-1-1 16,1-1 2-16,3 4-2 0,-1-3-2 15,0 1-2-15,2 0 2 0,1 1-5 16,-2 0-1-16,2 1 1 0,0 0 0 16,-1-1-2-16,-1 1-2 0,2 0 3 15,0 0-4-15,0 0-2 0,0 0-2 0,0 0 2 16,0 0-2-16,0 0-1 0,0-1-1 15,5 0 2-15,1 1-1 0,2 0 0 16,-2-2-1-16,0 2 2 0,2 0 0 16,-2 0-1-16,-1 0 0 0,-2 0 0 15,-2 0 0-15,2 0 0 0,-3 0-1 0,0 0 2 16,0 0-1-16,0 0 5 15,-4 0-3-15,-4 0 2 0,0 0-3 16,-3 0-1-16,0-4 0 0,-1 2 1 16,-2-2 0-16,2-2-1 0,-1 2 0 0,4 1 1 15,-2-3-2-15,2 3 2 0,3-1 3 16,3 2 2-16,-1 0 0 0,4 1 1 15,0 0-2-15,0 1 2 0,0 0-4 16,0 0-3-16,0 0-2 0,0 0 1 16,2 0 1-16,4 0 0 0,2 1 0 0,1 2 1 15,-1-1 0-15,-2 0-2 0,2 1 2 16,0-2 0-16,-4 0 0 15,1 2-2-15,-2-2 1 0,0 0 0 16,-1 0 1-16,-1 0-2 0,-1-1 1 0,0 0 0 16,2 0 1-16,-2 0-2 0,1 0 1 15,1 0 1-15,-2 0-2 0,0 0 5 16,0 0 4-16,0 0-1 0,-6 0-6 15,1-2 1-15,-1-1 0 0,1-1-1 16,1 1 2-16,-4 1-3 0,2 0 0 0,-2-2 2 16,3 2 0-16,2-1-2 0,2 2 0 15,1 1 2-15,0 0-2 0,0 0-3 16,0 0-1-16,0 0 2 15,0 0 1-15,1 1 3 0,2 3-3 0,-1-1 2 16,1 0-3-16,2 1 4 0,-1 0-3 16,1 1 2-16,3 2-3 0,2-2 3 15,0 1-1-15,1-3 1 0,-2 0-3 16,-3-2-3-16,-1 0 1 0,-1-1 1 15,-4 0 2-15,0 0-2 0,0 1 2 0,0-1 3 16,0 0-2-16,0 0-4 0,0 0-4 16,-3 0-5-16,2 0-7 0,-1-1-22 15,-2-1-22-15,4-2-56 0,-5-1-191 16</inkml:trace>
  <inkml:trace contextRef="#ctx0" brushRef="#br0" timeOffset="136573.81">9300 2380 38 0,'0'-2'12'0,"0"0"90"0,0-2-74 0,0 2 3 16,0-1-1-16,0 1-14 0,-3 1 1 16,3-1-4-16,0 1-3 0,0 0-2 15,0 1 2-15,0 0 5 0,0 0 1 16,0 0-7-16,0-1-1 0,0 1 1 15,0 0-5-15,-1 0-3 0,1 0 0 0,0 0 1 16,-2 1 3-16,2 3-2 0,0 2 5 16,0 0 0-16,0 2-1 15,0 0-3-15,-1 3 3 0,-1 3-2 16,1 1 1-16,1 4 3 0,0 0 2 0,0 4-2 15,0 1-6-15,0 2 0 0,4 1-3 16,-1 1 4-16,0 2-2 0,2 0-2 16,-2 3 2-16,-1 1 0 0,2 3-1 15,1 3 0-15,1 2 0 0,0 2-2 16,1 1 3-16,-1-1-2 0,0 1 0 0,0 1 2 15,2-2 0-15,0 1-3 0,-2 3 2 16,0 0 1-16,-3 3 26 0,-1 1-13 16,-1-1-9-16,-1-1-3 15,0 0 0-15,2 2-1 0,0-1 1 0,1 4-1 16,0-1 0-16,0 0-1 0,1 3 3 15,0-2-2-15,2-2 0 0,0-1 9 16,-1-2-15-16,-2-4 3 0,0 2 1 16,-2 1 0-16,-1 0 0 0,0 2 2 15,0 2-1-15,0 0-1 0,0 0 0 0,0 1 1 16,0-2-2-16,0 0 2 0,0-1 0 15,0-1 0-15,0 0 1 0,0-2-1 16,2 3 0-16,1 0 1 0,0 0 0 16,-1 3-2-16,1 1 2 15,-3 2 0-15,0 2 1 0,1 0-2 0,-1-1 0 16,0 0 5-16,0-6-5 0,0 1 1 15,-1-1 0-15,-4 2 0 0,4 0 0 16,1 0-2-16,0 2 0 0,0 0 2 16,4-1 0-16,4 3-1 0,0-2-1 15,-1-3 3-15,3-2-2 0,-1-1 0 0,-3 0-1 16,2 2 2-16,-2-1 0 0,-3 4-2 15,2 0 1-15,0 1 1 0,-2 2-1 16,0-2-2-16,0 4 1 0,0-1-1 16,0-2 2-16,0-1-1 0,-1-1 0 15,-1 0 1-15,2 4 3 0,1 3-3 16,-1 0 0-16,1 4 2 0,1 1 0 15,0-1-4-15,1-2 1 0,0-2 2 16,2-3 0-16,-2 1-2 0,0-3 1 16,0 2 1-16,1-1-2 0,-3 1 0 0,2-1 2 15,-2-1-1-15,0-2 1 0,-1 3-2 16,0-3 0-16,-1-1 2 0,1-4-1 15,-1-4-2-15,-1 0 2 0,4-2 2 16,-4 1-2-16,1-2 0 0,1-1-1 16,0-2 1-16,-1 1 0 0,1-3-1 15,-2 2 0-15,-1-4 1 0,0 0 0 16,2-2-1-16,-1-2 0 0,1-1 2 15,-2-2-1-15,0-3-1 0,0-3-1 16,0-2 1-16,0-2 2 0,-3-1-3 0,1 0 1 16,-1-1 2-16,0 0-1 0,0 0 1 15,3-3 0-15,-3-2 1 0,1-2-2 16,1-2-2-16,-1-2 1 0,1-2 1 15,1-1 0-15,0-3-3 0,0 0 2 16,0 0-4-16,3-7-15 0,8-9-25 0,4-13-31 16,1-11-113-16</inkml:trace>
  <inkml:trace contextRef="#ctx0" brushRef="#br0" timeOffset="138165.9">9211 2467 86 0,'0'0'11'15,"0"0"5"-15,0 0 11 0,0 0-10 16,0 0 8-16,0 0 10 0,0 0-11 15,-2 0-5-15,2 0 0 0,-2 0-3 0,2 0-5 16,0 0 2-16,0-3-4 0,0 3-2 16,0-2-1-16,-1 0-1 0,1 2-3 15,-2-1 1-15,2 1 0 0,-1-1-2 16,1 1 0-16,-2 0 1 0,2 0-1 15,0 0-1-15,0 0 2 0,0 0-3 0,0 0 4 16,0 0-3-16,0-1 5 0,0 1 1 16,0 0 4-16,0 0 0 15,-3 0 2-15,2 0-9 0,-1 0-2 16,1 0 3-16,-3 0-3 0,4 0 2 0,-4 0-2 15,4 0 0-15,0 0 3 0,-2 0 1 16,2 0 2-16,-1 0 0 0,-1 0 5 16,-1 0-4-16,3 0-1 0,0-3 2 15,0 0-4-15,0-2-2 0,0-1-2 16,8-2-1-16,0-1 1 0,1-3 0 0,0 3-1 15,4-3 1-15,-1 0 0 0,2-1 3 16,0-1 0-16,0 1-4 0,0 0 2 16,-3 0 1-16,1 2-1 15,-1 2-2-15,0 1 2 0,-2 2 1 0,-1 1-2 16,-2 0-1-16,0 2 3 0,-1 1-2 15,-1 0 0-15,1 2 0 0,0 0 0 16,-4 0-3-16,1 0 4 0,-1 0-2 16,3 0-2-16,-1 0 3 0,-2 2-1 15,1 4 1-15,-1 0 2 0,-1 3 0 16,0 1 0-16,0 1-1 0,0 2 0 0,0 0 1 15,-3 2-1-15,0-3-1 16,0 0 0-16,1-2 1 0,2 1-3 0,0 0 2 16,0 0-1-16,0 0 0 15,7-1-5-15,0 1-12 0,6 0-30 0,1-3-15 16,0-1-35-16,-2-1-128 0</inkml:trace>
  <inkml:trace contextRef="#ctx0" brushRef="#br0" timeOffset="141527.09">8659 9198 4 0,'1'1'85'0,"1"0"-7"16,-2 0-47-16,0-1-5 0,0 0-3 16,0 0 6-16,0 0-7 0,0 0-6 15,0 0 4-15,0 0-1 0,0 0 0 16,0 0 0-16,0 0 3 0,1 0 1 15,-1 0 0-15,0 0-9 0,0 0 0 16,0 0-4-16,0 0 0 0,0 0-7 0,0 0-1 16,0 0 0-16,0 1 0 0,0 6-5 15,0 0 4-15,0 6 2 0,0 2 0 16,0 0-5-16,-1 3 4 0,-2 2-4 15,0 10 4-15,-4 5-1 0,1 7 0 16,0 0 10-16,0-1-6 0,3-2 5 0,-2 0-14 16,3 0 3-16,-2 4 3 15,1-1-1-15,0 0-1 0,3 1-2 16,-2-1 4-16,2-2-1 0,0 2-2 15,0 0 2-15,0-1 2 0,0 0-2 0,0 1-2 16,3-3 3-16,-1-1 2 0,1 0-3 16,3-3-1-16,-3-3 1 0,0 2 0 15,0-1-1-15,2 0 0 0,-5 8 0 16,0 1 3-16,0 1 10 0,0-6-11 15,0-6-1-15,0-5 1 0,0 4-2 0,0 8 0 16,0 7 0-16,-5 2 9 0,-4-2-2 16,3-10-5-16,6-8-4 15,0-4 3-15,0-3 0 0,0-2-2 16,0-3 1-16,0-4 2 0,6 3-2 0,-4 4-1 15,-2 4 0-15,0 2 38 0,0-4-31 16,0-4-5-16,0-4-1 0,0 0 3 16,0-1-2-16,0-1-1 0,0 0 1 15,0-1 0-15,0 1-1 0,0-1-1 16,0 0 2-16,0 1 1 0,-2-1-2 0,-1 0-1 15,-2 2 2-15,4 0-2 16,-2 5 1-16,-1 11-1 0,-2 4 2 0,0-2 20 16,0-5-18-16,6-10-4 15,0-3 1-15,0 1 2 0,0 3-1 0,0 1-2 16,-3 9 0-16,-5 7 3 0,2 4 0 15,-3-2 6-15,4-7-7 0,5-10 1 16,0-4-3-16,0-1 0 0,3 4 2 16,-1 4 1-16,-2 5-2 0,0 1 11 15,0-4-6-15,0-6-2 0,0-5-3 0,0-2 0 16,0 0 2-16,0-1-1 0,0-2 0 15,0 0-1-15,0-1-1 0,0 1 3 16,0-1-3-16,0 2 0 0,0-1 1 16,0-2 2-16,0 1-2 0,0 0-1 15,0 0 2-15,0-2 0 0,0 2-1 16,0-3 0-16,0 0 1 0,0 3 1 15,0-2-2-15,0-2-2 0,0 1 3 16,0 1 1-16,0-1-3 0,0 1 1 16,0 2 1-16,-2 1-1 0,0-1 0 15,2 2-1-15,0 1 2 0,0 6-1 0,-1 7 0 16,-1-1 1-16,-1-3 1 0,3-8-1 15,0-5-2-15,0 0 0 0,0 3 2 16,0-1 1-16,0 1-3 0,0 1 1 16,0 0 1-16,0 2 0 0,0-3-2 15,0-1 1-15,0-4 0 0,0 0 0 16,0-1-1-16,0-1-2 0,0 0 3 15,0 0 0-15,0 0-1 0,0-6 0 16,3-4 0-16,2 1-4 0,-2-1-5 16,0 1-3-16,0 2-3 0,-1 1-7 0,1-1-16 15,0 5-6-15,-1-1-13 0,1 2-19 16,-2 1-33-16,-1 0-57 0,0 0 15 15</inkml:trace>
  <inkml:trace contextRef="#ctx0" brushRef="#br0" timeOffset="142839.16">8547 12019 42 0,'0'0'146'0,"0"0"-55"0,0 0-72 15,3 0-6-15,0 0 17 0,2 0 8 0,3-5-7 16,-2 0-11-16,3-1-4 0,2 2 1 16,0-3-6-16,-2 1-1 0,2 1-1 15,1 0-2-15,-4 4-1 0,5 0-6 16,-1-2 3-16,-3 1-2 0,4 2 0 15,-1-1-1-15,4 0 1 0,-1 1 0 0,7 0-2 16,1 1 1-16,10 2 26 16,1-3-18-16,3 0-8 0,2 0 0 15,-1 0 1-15,3 0 0 0,1 0-1 16,-2 0 1-16,3 0 1 0,-2 0-2 15,-1 0 0-15,2 2 0 0,-5-2 0 0,2 1 1 16,-2 0-1-16,-1-1-1 0,-1 0 2 16,1 0 0-16,1 0-2 0,5-5 1 15,0 0 1-15,4-2-2 0,-1 1 0 16,2 3-1-16,-2-2 1 0,-2 1-2 15,1 4 2-15,-1-1-1 0,-1 1 3 16,-3 0 0-16,-1 0-2 0,0 0-1 16,-3 3 4-16,4 0-1 0,-3 1-2 15,1-1 0-15,2 0 3 0,-4 0-2 16,-1 0-2-16,-1 1-1 0,-2-1 1 0,-2 1-1 15,1 0 2-15,2 0 1 0,-2 1-1 16,4-3 2-16,2 0-2 0,1 1 1 16,2-2 1-16,1 0 0 0,-1-1-2 15,-4 0 1-15,4 0 0 0,0 0 1 16,0 0-2-16,2 0 0 0,1 0 3 0,0 0-2 15,0 0-1-15,0 0 0 0,0 0 2 16,-3 0-1-16,4 0-1 16,-3 0 1-16,4 0 1 0,-2 3 0 15,2-3-2-15,0 1 1 0,2 0 1 0,2-1 1 16,4 0-3-16,2 0 0 0,2-1 2 15,3-4 0-15,1-1-2 0,1 4 0 16,1-4 2-16,-4 2-1 0,-2 1-1 16,-3 0 1-16,-3 1 1 0,-1 2-1 15,1-4 0-15,1 3-1 0,2 1 2 0,-1 0 0 16,4 0-2-16,-3 0 1 15,4 0 1-15,-4 0-1 0,1 0 0 16,1 1 0-16,-3 1 1 0,1 0-1 16,-2-2 0-16,0 1-2 0,0-1 5 0,1 0-3 15,-1 0-1-15,1 0 1 0,1 0 1 16,3 0 0-16,-3 0-1 0,-2 0-1 15,0 0 2-15,-3 0 0 0,3 0-2 16,0 0 1-16,4 0 0 0,-3 0 1 16,1 0-2-16,4 0 1 0,-4 0 1 0,3 0-1 15,0 0 0-15,-2 0 0 0,2 0 2 16,0 0 0-16,-2 0-1 0,2 0 0 15,-4 0-3-15,4 0 3 0,0 0-2 16,0 0 1-16,1 0 0 0,1-1 1 16,-1-3-1-16,-3 3-1 0,2-3 2 15,-5 1 0-15,4 0-2 0,-3 0 1 16,2 1 1-16,-1 0 0 0,1 1-2 15,1 1 0-15,-3 0 4 0,3 0-1 16,-4 0-2-16,2 0 1 0,-5 0 0 16,3 0 2-16,-2 3-5 0,-1-3 2 0,2 0 2 15,0 0 0-15,-2 0-3 0,1 0 1 16,-1 0 1-16,2 0 1 0,-2 0-3 15,2 2 1-15,-4 0 3 0,-1-1-1 16,0 1-3-16,0 0 2 0,3-2 1 16,0 0-2-16,-1 0-1 0,1 0 1 15,-3 0 1-15,-2 0-1 0,-1 0-1 16,-2 0 1-16,-1 0 2 0,-2 0-3 15,2-2 1-15,-2 2 0 0,2 0 1 16,1-2-1-16,-4 2-1 0,1 0 1 0,-3 0 1 16,-4 0 0-16,-1 0-3 0,-4 0 2 15,-3-2 2-15,-4 1-3 0,-2 1 0 16,-7 0 1-16,-3-2 2 0,-1 2-2 15,-5 0-1-15,0-3 1 0,0 3 2 16,0 0-2-16,0 0 0 0,0 0 2 16,0 0 0-16,-3 0-5 0,-5 0-7 15,0 0-6-15,2-1-20 0,-2-2-45 16,1-4-101-16</inkml:trace>
  <inkml:trace contextRef="#ctx0" brushRef="#br0" timeOffset="144171.24">8460 9275 0 0,'0'0'33'0,"0"0"103"0,0 0-123 0,0 0-3 16,0-1 16-16,0-2-4 0,-1 2-8 16,-1 1-12-16,-1 0 0 0,1-1-2 15,-1 1 0-15,0 0 2 0,0 0-1 16,2 0 5-16,-2 0 1 0,1 0-2 15,0 0 5-15,1 4-2 0,-1-1-4 16,1-1 0-16,1 2-3 0,-2-3 4 16,-1 2 2-16,2-1 3 0,-1 1 0 15,-1-2 0-15,0 1 3 0,1 0-1 16,-1-1 2-16,2 3 1 0,-1-4 2 15,0 1 5-15,2-1-5 0,0 0-8 0,0 0-2 16,0 0 2-16,2-2 1 0,6-7-2 16,6-6-2-16,4-2 0 0,6-4-2 15,-1-3-3-15,6-2-1 0,-1-2 2 16,0 2 1-16,-3 2 0 0,0 4 1 15,-5 2-1-15,-3 5-3 0,-2 4 1 0,-4 2 0 16,-4 2 2-16,-1 3-2 16,-5 1-1-16,2 1 0 0,0 0 2 15,-1 0 0-15,3 1 0 0,-4 5-2 16,5 4 6-16,-1 2 0 0,1 4-5 0,4 2 3 15,-3 2-1-15,3 4-1 0,-1 1-1 16,3-1-1-16,-1 1 2 0,3 0-1 16,3-2-4-16,-3-1-3 0,3-2-11 15,3-2-11-15,1-2-23 0,-1 0-21 16,1-5-91-16,-4-6-68 0</inkml:trace>
  <inkml:trace contextRef="#ctx0" brushRef="#br0" timeOffset="145015.29">7468 9378 7 0,'0'4'151'0,"0"1"-118"0,-5 0 2 16,2 2 20-16,-1-2-22 0,0 2 0 15,1-1-3-15,0-2-6 0,0 1-2 16,2-3-1-16,-1 1-3 0,1-3-4 15,1 0 5-15,0 0 5 0,0 0-4 16,0 0 2-16,0-1-12 0,0-11-4 0,0-2-4 16,4-5 0-16,7-6 1 0,1 0 1 15,1-4 0-15,2-2 0 0,-1 0 3 16,2 0-4-16,1-5-2 15,-2-1 0-15,1 0 0 0,-4 0 0 0,4 2-2 16,-4 3 1-16,2 6 0 0,-3 3 0 16,-2 6 0-16,-1 8 0 0,-5 3 0 15,0 3 0-15,-1 2 0 0,1 1 1 16,-2 0-1-16,3 9 0 0,-1 5 0 15,0 4-1-15,1 2 3 0,1 5-1 0,1 0-1 16,2 1 0-16,0 1 2 0,1 0-3 16,-1-1 0-16,1 2 0 0,2-3 2 15,0-1-3-15,0-3 2 0,0 0-4 16,-4-6 0-16,7-1-3 0,-6-1-1 15,3-4 4-15,-5-2-5 0,2-1-1 0,-5-1-6 16,0-4-10-16,2 1-1 16,-2-2-18-16,0 0-4 0,0 0-10 15,0 0-30-15,-3 0-48 0</inkml:trace>
  <inkml:trace contextRef="#ctx0" brushRef="#br0" timeOffset="145264.29">7473 9260 153 0,'3'-1'191'0,"3"-5"-169"0,0 4 0 15,7 1 24-15,5-2-22 0,2 3-10 16,7 0-3-16,2 0-5 0,7 0-3 16,3 0-3-16,10 4 1 0,2-2-6 15,5 1-14-15,3 1-10 0,1 1-22 16,-2-2-55-16,-4 4-121 0</inkml:trace>
  <inkml:trace contextRef="#ctx0" brushRef="#br0" timeOffset="146595.37">16947 12794 7 0,'0'2'5'15,"0"-2"53"-15,0 0 83 0,0 0-97 16,0 0-11-16,-2 0 6 0,1 0-10 16,-1 0-7-16,1-2 1 0,1-1-6 15,-2 0-1-15,0 1-2 0,1-2 1 16,-1-2-5-16,2 0 6 0,-3-2 1 15,2-1 0-15,1 1-4 0,-2-1-5 16,2-1-2-16,-3-1 1 0,2-3-2 16,-1-4-2-16,2-3-1 0,0-2 1 15,0-6-1-15,0-3-3 0,0-5 2 0,0-3 3 16,3 0-4-16,0-1 0 0,0 1 0 15,0 2 1-15,2 1-1 0,0 2-1 16,-1 5 1-16,3 5 1 0,-1 4-1 16,0 5 0-16,0 4-2 0,2 3 3 15,-3 4-1-15,-1 4-1 0,-1 1-2 16,2 1 3-16,1 9-1 0,2 7 0 15,-2 2 1-15,2 1 2 0,0 3-9 16,1-1-1-16,0 1-3 0,4-1 4 16,-1 2 4-16,0-4-8 0,1 2-10 0,-2-2 6 15,-2-3-6-15,-1-3-13 0,1-1-4 16,-1-3-14-16,-4-3-28 0,0-3-81 15</inkml:trace>
  <inkml:trace contextRef="#ctx0" brushRef="#br0" timeOffset="147028.4">16841 12486 4 0,'0'1'8'15,"0"-1"3"-15,0 0 9 0,0 0 164 0,0 0-137 16,0-2-8-16,0-2 9 0,-1 2-4 16,1-1-2-16,-2 2-8 0,2 0-8 15,0 0-8-15,0-3-5 16,13 2-9-16,1 0 0 0,6-2-3 0,3 1 2 15,5 0-2-15,3-1-2 0,0 1-1 16,5 2-12-16,1 1-20 0,0 0-21 16,-1 0-10-16,-5 0-75 0</inkml:trace>
  <inkml:trace contextRef="#ctx0" brushRef="#br0" timeOffset="148480.49">16759 11790 9 0,'-3'0'95'0,"0"0"-75"15,1 0 6-15,-2 0 16 0,1 0-10 16,0 0 4-16,-1 0 2 0,1 0-4 16,2 0-6-16,-1 0 1 0,2 0-3 15,0 0-7-15,0 0-9 0,0 0-6 0,0 0-2 16,3 0 7-16,4 0 1 0,2 2-1 15,3 0-4-15,2-1-1 0,2 1-1 16,2-1-2-16,-1 1 0 0,0-1 2 16,2 1-6-16,-2 1 6 0,0 0-3 15,-3 0-2-15,-3 1 2 0,-3 1-1 16,-2 0 4-16,-1-2-6 0,-5 4 3 15,0 1 3-15,0 1-5 0,0 1 4 16,-4-1-2-16,-2 1 0 0,-3 1 0 16,-2 2-3-16,0 2 4 0,-3-2-2 15,0 2 1-15,2-2 1 0,-2 4-1 0,5 0-1 16,1-1 1-16,2-3-18 0,1 0-30 15,-1-2-37-15,0-3-98 0</inkml:trace>
  <inkml:trace contextRef="#ctx0" brushRef="#br0" timeOffset="-201975.72">8688 9659 0 0,'0'1'14'0,"0"0"81"0,0-1-62 16,0 1-5-16,-1-1-2 0,1 0-13 16,-2 0 4-16,2 0 5 0,0 0 0 15,0 0-4-15,0 0-5 0,0 0-7 0,0 0 1 16,0 0-1-16,0 0 1 0,0 0-4 15,0 0-1-15,0 0 0 0,0 0 5 16,0 0-3-16,0 0 2 0,-2 0-1 16,1 0-5-16,1 0 1 0,-2 0 1 15,1 0 0-15,1 0 0 0,0 0-4 0,0 0 7 16,0 0 1-16,0 0-4 15,0 0 4-15,0 0 3 0,0 0 5 16,0 0-4-16,0 0-1 0,0 0-2 16,0 0 1-16,0 0-5 0,1 0-2 0,1 0-1 15,-1 0 4-15,4 0-2 0,-2 0-3 16,0 0 2-16,2 0-1 0,-3 0 0 15,-1 0 0-15,5 0 0 0,-3 0 0 16,2 0 0-16,0 0 0 0,1 0 0 16,-1 0 0-16,-2 0 0 0,3 0 0 15,2 0 0-15,-2 0 1 0,0 0-2 16,0 0 1-16,-1 0 0 0,1 0 0 15,-1 0 0-15,2 0-1 0,-2 0-1 16,1 0 0-16,0 0 1 0,-1 0-3 0,1 0 1 16,1 0 3-16,-1 0-5 0,1 0 1 15,1 0 0-15,0 0-5 0,0 0 0 16,-1 1 0-16,-2 0 2 0,0 1 4 15,3-2-3-15,-2 3 15 0,-2-1-9 16,3 0-1-16,-3 0-3 0,-1 0 3 0,4 0 1 16,-1 2-2-16,0-2 4 15,0 0-2-15,2 0-5 0,-2 0 3 16,0-2-4-16,4 2-6 0,-3-1-3 15,4-1 22-15,-1 0-1 0,-3 0-9 0,-1 0 2 16,1 0 2-16,-1 0-2 0,0 0 0 16,-1 0 1-16,1 0-1 0,-1 0 0 15,-1 0-2-15,-1 0 1 0,2 0 1 16,3 0 0-16,3 0 3 0,-1 0 6 15,1 0-7-15,2-1-1 0,-6 1-1 0,3 0 1 16,-1 0 0-16,2 0-3 0,1 0 4 16,2 0 0-16,2 0-1 15,-8 0-1-15,2 0 0 0,-2 0 2 16,-2 0-1-16,1 0 0 0,0 0-3 0,-1 0-3 15,4 0-7-15,-2 1 10 0,-1-1 1 16,-1 0-22-16,1 0 5 0,-1 1 16 16,5-1 2-16,1 0-3 0,4 0 4 15,2 0 0-15,-2 0-3 0,-2 0-20 16,-3 0 10-16,-2 0-20 0,-1 0 6 15,-2 0 0-15,-3 0 3 0,0 0 15 0,-1 0 8 16,-1 0 0-16,2 2 2 0,0 0-1 16,2-1-1-16,-2 0 1 15,2 0 1-15,1 0-2 0,3-1 3 16,7 1 57-16,4 0-10 0,0-1-13 0,2 0-44 15,-2 1 9-15,0 0 1 0,2 0-3 16,-1 0 1-16,3-1 2 0,-4 1-3 16,-2 1 1-16,0-1-5 0,-6 1-9 15,-3 2 6-15,2-1 6 0,-3 0 2 16,3-1 2-16,1 2 1 0,2-2-2 0,0 2-4 15,2-3 7-15,-1 0-4 0,1 0 0 16,1-1 0-16,3 0 4 0,0 0 5 16,6 0-9-16,-1 0 1 15,-2 0 2-15,1 0-3 0,-3 0-1 0,-2 0 2 16,-2 0 1-16,-3 0-2 0,0 0 0 15,-3 0 1-15,1 0 0 0,2 0 0 16,-3 0-1-16,1 0-1 0,1 0 1 16,-1 0 1-16,0 0-1 0,2 0 0 15,2 0 1-15,-2 0 3 0,4 0-2 0,1 0-2 16,-3 0 2-16,-1 0-2 0,-1 0-1 15,-3 0 1-15,1 0 1 0,-1 0-4 16,0 0 3-16,-3 0 0 0,4 0-3 16,-6 0-9-16,1 0 2 0,2 0 3 15,-1 0 6-15,1 0-11 0,3 0 1 16,5 0 13-16,5 0-2 0,4 0 51 15,-1 0-68-15,-3 0-1 0,-2 0 21 16,2 0-2-16,-2 0-2 0,0-2 7 16,6 2-5-16,-1-3-2 0,2 1 5 0,-6 0-7 15,0 1 4-15,-1 0-1 0,-5-1 2 16,4 2-2-16,-2-2 1 0,0 1 7 15,1 0-8-15,0-1 1 0,-3 1 0 16,1-1 2-16,-1-1 7 0,-3 1-12 16,2-1 2-16,-1 2 4 0,-1-2-4 15,2 2-3-15,-1 0 4 0,-1 0 12 16,2 1-12-16,-2 0-3 0,5 0 7 15,0 0-3-15,5 0-12 0,0 0 16 16,0 0-6-16,1 0 0 0,3 0-1 0,-1 0 1 16,1 0 0-16,2 0-1 0,0 0 1 15,-3 0 0-15,1 0 1 0,-4-2-1 16,0 2-1-16,-1 0 1 0,0 0 2 15,-1 0-1-15,-2 0-2 0,2 0 3 16,-1 0 0-16,0 1 1 0,2 1-2 16,-2-1 2-16,4 0-3 0,4 0 7 15,-1-1-4-15,3 1 1 0,6-1 1 16,0 0-4-16,1 0-1 0,-1 0 1 15,4-2 2-15,0 0-2 0,0 0 0 16,-2 0-2-16,-1-2 4 0,-1 3-1 0,-2 0-2 16,-1-2-1-16,-1 3 3 0,-3-2-1 15,3 2-2-15,0-1 2 0,2 1 5 16,1-1 6-16,-3 1-5 0,3-1-2 15,3 1 0-15,2-2-4 0,3 1 0 16,1 0 0-16,1-2 2 0,1 2-2 0,0 0-2 16,-2 1 2-16,-1 0 0 15,-2 0-2-15,1 0 1 0,-3 0 1 16,0 0 0-16,-1 0 0 0,-3 0-2 15,1 1 1-15,1 2 3 0,3-1 0 0,1 1-6 16,2-3 6-16,1 2 0 0,1-2-1 16,2 1-2-16,-1-1 0 0,-4 0 1 15,2 1 1-15,-4 0-3 0,1-1 3 16,2 1-1-16,0 0 0 0,0 0-2 15,0-1 1-15,1 0 2 0,-1 0-3 0,1 0 0 16,1 0 2-16,-2 0 0 0,3 0-1 16,-4 0-1-16,1 0 2 15,-1 0-2-15,0 0 1 0,0 0 1 16,1 1-1-16,-1-1 0 0,6 0 0 0,-1 0-1 15,2 0 1-15,-1 0 1 0,-2 0-2 16,1 0 2-16,4 0-2 0,-3 0 2 16,-2-1-1-16,0 1-1 0,-4 0 1 15,1 0 0-15,0 0 0 0,2 0 0 16,-1 0 0-16,-1 0 2 0,4 0-2 0,-1 0 0 15,2 2 0-15,1 1 2 0,1-1-1 16,3 0-1-16,-1 0 1 0,1 1 0 16,0-2 3-16,-1 1-5 15,1 0 3-15,-2-1 0 0,3 2-2 0,0 1 0 16,-2-3 1-16,-2 1 0 0,-1 1-2 15,-1-1 0-15,-1 0 3 0,1 0-1 16,-2-2-2-16,0 2 0 0,1-2 3 16,1 0-1-16,4 0-2 0,0 0 1 15,2 0 0-15,0 0 2 0,2 0-3 0,1 0 0 16,2 0 2-16,-1 0 1 0,2 0-2 15,0-2 2-15,-2 0 1 0,0 1 2 16,-1 0-1-16,2-1 0 0,-1 2-2 16,3-2 3-16,-1-1-2 15,0 0-2-15,2-1 1 0,-5 2 0 0,-2 0-2 16,0-1 0-16,0 0 2 0,-1-1-1 15,-2-2 6-15,0 2-4 0,-4-2 1 16,-2-2-1-16,-2 2-3 0,-7-2 0 16,-5 2 0-16,-6-3 0 0,-11 1-14 15,-7-2-22-15,-7 0-79 0</inkml:trace>
  <inkml:trace contextRef="#ctx0" brushRef="#br0" timeOffset="-194138.27">8711 11179 2 0,'0'0'22'16,"0"0"10"-16,0 0 28 0,0 0-43 0,0 0-6 15,0 0 10-15,0 0-5 0,0 0 1 16,0-1 6-16,0 1-16 0,0 0-4 15,0 0 1-15,0 0 1 0,0 0 0 16,0 0-3-16,0 0-1 0,0 0-1 16,0 0 1-16,0 0 4 0,0 0-3 0,0 0-2 15,0 0 0-15,0 0 8 16,0 0 2-16,0 0-1 0,3 0-1 0,1 0 2 15,-1 0-5-15,1 0 2 16,1 0-4-16,0 0 1 0,-1 0-3 16,4 0-1-16,-2 0 0 0,2-2 3 0,1 2-1 15,-1-1-2-15,3 0 2 0,-2 0 0 16,2 1-1-16,0-1-2 0,0 1 2 15,-4 0 0-15,3 0-1 0,-4 0-1 16,2 0 1-16,-1 0 2 0,0 0-2 16,0 0-1-16,3 0 1 0,2 0 2 0,4 0-2 15,2 0 9-15,-1 0-7 16,0 0 1-16,0 0-3 0,-1 0 0 15,1 0 0-15,2 0 5 0,-2 0-1 16,0 0-2-16,-3 0-1 0,0 0-1 0,-4 0 0 16,3 0 0-16,-4 0 0 0,2 0 3 15,-5 0-3-15,2 1-2 0,-3 1 1 16,1 1 2-16,2-1-1 0,4 1-1 15,7-2 2-15,1 0 1 0,-2-1-2 16,-1 0-10-16,-1 0 6 0,-4 0 0 0,2 0 1 16,3 0 2-16,0 0 1 0,0 0 1 15,-1 1-2-15,-2-1 1 0,0 2-1 16,-2 0 2-16,2 1-1 15,0-1-1-15,-3 0-1 0,3 1 4 0,-2 0-1 16,-2-2-3-16,2 1 1 0,0 2 2 16,-1-2 1-16,-1-2-3 0,-3 2 0 15,-2-1 3-15,1 0-3 0,0 1 1 16,1-2 0-16,0 0-1 0,6 0 0 15,2 0-2-15,2 0-1 0,0 0 11 0,-4-2-33 16,-7 0 0-16,-3 2 30 0,2 0 16 16,-1 0-10-16,1 0-4 0,3 0-5 15,0 0 2-15,-2 0-3 16,0 0-2-16,-1 3 2 0,5 0 0 0,6-1 2 15,9 0 32-15,3-2-38 0,0 2-14 16,-2 0 16-16,-6 0-3 0,3-2 0 16,-3 0 7-16,2 1-1 0,3-1 1 15,-2 0-1-15,4 0 4 0,-1 0 0 16,0 0-3-16,1 0 0 0,1 0 1 0,-2 0-3 15,2 1-2-15,-3-1 4 0,1 0 0 16,2 1-1-16,-3-1 0 0,1 0-1 16,0 0 2-16,1 0-2 0,1 0-1 15,1 1 3-15,-1 0-2 0,1-1 3 16,1 0-1-16,3 1 1 0,-4 0-2 15,2-1-1-15,-2 0 0 0,1 0 1 16,-2 0 0-16,1 0 0 0,-2 1-1 16,-1-1 4-16,-1 0 2 0,1 2 1 15,0-2-8-15,-1 2 3 0,2-1 0 16,-4 1-2-16,2 1-1 0,-2-1 3 0,3-1-1 15,-1 0-1-15,-2-1 0 0,1 1 0 16,0 0 2-16,0 0-2 0,0 0 0 16,1-1 2-16,-1 0-1 0,2 0-1 15,0 0 0-15,-1 0 2 0,3 0-1 16,1 0-1-16,1 0-1 0,-1 0 1 0,2 0 1 15,-3 0-2-15,0 0 1 16,0-1 1-16,-2 0-2 0,1 1 2 16,-4 0-2-16,-1 0 2 0,-2 0-1 15,2 0 0-15,-4 2 1 0,2 2 2 0,2 1-2 16,1-2-1-16,1-1-1 0,3 0 2 15,0-1 0-15,1-1-1 0,0 0 0 16,4 0 1-16,-1 0-1 0,2 0 1 16,-2 0-1-16,1 0 1 0,-4 0 0 15,0 0-1-15,-1 0-1 0,-3 0 2 16,3 0 0-16,-3 0-2 0,3 0 1 15,-1 0 1-15,2 0-1 0,3 0-1 16,0 0 1-16,5 1 1 0,-1-1-1 16,1 0-2-16,3 0 2 0,0 0 0 0,-4 0 0 15,1 0-1-15,0 0 1 0,-4-1 1 16,-2 1 0-16,1 0-2 0,-5 0 0 15,0 0 3-15,-1 0-2 0,1 0-1 16,-1 1 1-16,2 1 1 0,-1-1 0 16,0 0-2-16,2 0 0 0,0-1 2 0,0 0 0 15,3 0-2-15,-3 0 0 16,1 0 2-16,-1 0 0 0,0 0-2 15,-1 0 1-15,0 0 1 0,0 0-1 16,-2-2-1-16,-1 2 1 0,0-1 1 0,-3 1-1 16,0 0-1-16,-3 0 0 0,1 0 3 15,-1 0-2-15,-1 0-1 0,4 0 1 16,-1 0 1-16,1 0-1 0,3 0-1 15,1 0 1-15,-1 0 1 0,3 0 0 16,2 0-3-16,-1 0 2 0,3 0 1 0,0 0 0 16,0 0-2-16,-1 0 0 0,2 0 3 15,-4 0-2-15,3 0-1 16,-2 0 1-16,-1 0 0 0,2 0 1 15,1 0-2-15,-2 0 0 0,4 0 3 0,1 0-2 16,0 0-1-16,2 0 1 0,1 0 1 16,-1 1 0-16,-1 1-3 0,1 0 2 15,0 0 1-15,-2-1 0 0,3 0-1 16,-5 1-1-16,1 0 2 0,3 1-1 15,-2-1 0-15,1-2-1 0,3 3 2 0,-1-1-1 16,2 0-1-16,-1-1 1 0,1 0 0 16,0-1 0-16,0 0-1 0,-1 1 0 15,1-1 1-15,0 0 0 16,0 0-1-16,-1 1 0 0,1-1 3 15,-5 3-2-15,3-2-1 0,-2-1 0 0,-1 0 1 16,0 2 1-16,-2 0-1 0,1 0-1 16,-1 0 2-16,3-2 0 0,0 1-2 15,-1 1 0-15,4-2 2 0,-3 0-1 16,1 0-1-16,1 0-1 0,0 0 1 15,-1-3 0-15,0 3-1 0,-1-2 0 0,-1 1 2 16,0 1 1-16,-3 0-2 0,-1 0 0 16,-2 0 2-16,1 0 0 0,-2 0-2 15,-1 0 1-15,0 0 1 16,1 0 1-16,1 1-3 0,0 1 1 0,-2 1 1 15,0-2-1-15,2 0 0 0,0 2-1 16,-2-2 2-16,1 2 0 0,1-2-2 16,3 1 0-16,-2 1 2 0,4-3 0 15,-1 0-3-15,2 0 1 0,-1 0 3 16,1 0-1-16,-3 0-3 0,2 0 2 0,-2 0 1 15,1 0-1-15,-1 0-1 0,2 0 1 16,-2 0 2-16,-2-1-3 16,2 0 0-16,-1-2 1 0,-1 2 2 0,1 1-2 15,-1-2-2-15,2 0 3 0,0 0 0 16,2 0-1-16,-1 0-2 0,1 0 2 15,1 0 2-15,0 0-2 0,0 1-2 16,2 1 2-16,-2-1 2 0,0-1-2 16,-3 2-2-16,-2 0 2 0,-1 0 1 15,-3 0-1-15,0 0-2 0,-2 0 3 0,-3 0 1 16,4 0-3-16,-3 1 0 0,-2 1 1 15,4-1 2-15,-4-1-3 0,-1 1 0 16,-1 0 1-16,0 0 2 0,-3-1-2 16,0 1-1-16,-1-1 1 0,-4 0 1 15,0 0-1-15,-6 0-1 0,-1 0 0 16,-2 0 2-16,0 0 1 0,0 0-15 15,0 0-18-15,0-4-48 0,-6-5-116 16</inkml:trace>
  <inkml:trace contextRef="#ctx0" brushRef="#br0" timeOffset="-191598.13">9299 11381 46 0,'-2'-2'21'16,"1"0"32"-16,-1 1-20 0,2-1-2 15,0 2 4-15,0 0-11 0,0 0 0 16,0 0 4-16,0 0-3 0,0 0-10 16,0 0 3-16,0 0 1 0,0 0 0 15,-1-1-2-15,1 1-5 0,0-1-5 16,0 0-3-16,0 1-5 0,0 0 0 15,0 0 1-15,0 0-2 0,0 0-3 16,0 3 10-16,0 4 1 0,0 2 1 16,0 1-3-16,0 2 4 0,0 3-2 0,-5 2-2 15,4 0-1-15,-4 3 0 0,3-1-3 16,-1 2 2-16,-1 2-1 0,0 2-1 15,0-1 2-15,-1 1 2 0,1-1-5 16,-1-3 2-16,2 0 1 0,1-1-1 16,1-2-3-16,-1 1 3 0,2 1 0 0,-1-2 0 15,-3-3-1-15,3-1 0 16,1-3 2-16,0-2-2 0,0-1-1 15,-2-2 2-15,-1-2 1 0,2-1-1 16,1-1-1-16,0-2 1 0,-3 0-1 0,3 0-2 16,-2 0-13-16,-3 0-13 0,1 0-18 15,-1 0-35-15,0-2-54 0</inkml:trace>
  <inkml:trace contextRef="#ctx0" brushRef="#br0" timeOffset="-191026.1">9214 11416 16 0,'0'2'174'0,"0"-2"-132"16,0 0-16-16,0 0 22 0,0 0-6 16,0 0-9-16,11-4-13 0,2-5-1 15,6-4-1-15,4 0-7 0,-1 0 2 16,0-1-5-16,-4 1 2 0,-1 4 5 0,-4 0-3 15,-4 5-5-15,-3 2-2 0,-1 2-6 16,-3 0 2-16,-2 1 0 0,0 9 0 16,-2 5 6-16,-1 7-3 0,0 0-3 15,3 5-1-15,0-2 0 0,6 0-5 16,9 0-23-16,4-3-21 0,4-5-21 15,1-4-126-15</inkml:trace>
  <inkml:trace contextRef="#ctx0" brushRef="#br0" timeOffset="-189677.02">10818 9870 2 0,'2'-1'-2'15,"-2"0"119"-15,0-1-17 0,0 2-63 0,0 0 15 16,0 0-12-16,0 0-18 0,0 0-10 16,0-1-4-16,0 1 0 0,0 0-3 15,0 0-4-15,0 5 11 16,0 5 6-16,0 2-8 0,0 2-2 0,0 6 2 15,-2 3-4-15,-2 4 18 0,-1 5-15 16,-1-3-5-16,1 3-1 0,5 2-3 16,-3 1 1-16,3-1-1 0,0 1 1 15,0-3-1-15,0 1 1 0,0 2 1 16,0-1-1-16,2-3-2 0,-2 1 2 0,0-2 1 15,0 2-2-15,0 3 0 0,-4 3 1 16,-3 5 2-16,-1 3 8 0,0-4-2 16,0-4-6-16,5-4-1 0,3-4-3 15,0 1 0-15,0 3 1 0,0 3-1 16,-4 1 3-16,-2-4 1 0,1-11-1 15,2-6-2-15,3-4-1 0,0-3 0 16,0 1 2-16,0-3 0 0,0 0-1 16,0 0 0-16,0-1 0 0,0 3 1 15,0-1-1-15,0 0-1 0,0 2 2 16,0 7 0-16,-3 5 0 0,-8-2 24 0,5-1-14 15,1-6-7-15,5-4-4 0,0 0-1 16,0 5 2-16,0-2 3 0,0 3-4 16,0 8-2-16,-8 3 4 0,-1 2 18 15,0-2-11-15,2-10-11 0,6-6 3 16,1-2 0-16,0 0 0 0,-5 2-2 15,4-2 3-15,1 1 0 0,0-2-2 16,0 0-3-16,0 2 4 0,0-1 1 16,0 5-4-16,0 9 1 0,0-3 11 15,0-2 8-15,0-2-16 0,0-6-2 0,0-2 0 16,1 1 3-16,-1 1-2 0,0-2-2 15,0-1 2-15,0 0 1 0,0-3-2 16,0-2 0-16,0 3 0 0,0-3 1 16,2 2-1-16,-1 1-1 0,1 0 1 15,-2-2 0-15,0 1 1 0,0 0-1 16,0-3-1-16,0 2 4 0,0 3-3 15,0-4 0-15,0 4 2 0,-5-2 0 16,1 0-1-16,0-1-2 0,1 3 2 16,0-3-2-16,0 2-5 0,0 3-1 0,1-1-1 15,-1 4-8-15,-1 7-2 0,-6 5 3 16,3 3 16-16,-4-3 6 0,8-7-29 15,3-9-16-15,0-2 11 0,3-5-49 16,1 0-62-16,4-14-121 0</inkml:trace>
  <inkml:trace contextRef="#ctx0" brushRef="#br0" timeOffset="-188860.97">10688 9990 17 0,'0'3'-4'0,"0"-2"201"0,0-1-125 16,0 0-39-16,2 0 13 0,2-4-22 15,1-6-8-15,4-1 3 0,4-1-3 16,-1-2-5-16,2 0-3 0,-2 1 1 16,1-2 0-16,1 1 2 0,-2 2-2 15,2 1-3-15,-2 3-1 0,-1 4-1 0,-3 2 1 16,0 2-2-16,-4 0-1 0,3 0-2 15,-3 0 0-15,-1 6 0 0,4 7 3 16,-6 1-1-16,4 7 1 0,-4 1 0 16,6 2-2-16,-1 3-3 0,2 0-19 15,2 0-20-15,1-1-52 0,2-4-113 16</inkml:trace>
  <inkml:trace contextRef="#ctx0" brushRef="#br0" timeOffset="137552.7">8563 13513 94 0,'0'3'98'0,"0"0"-71"15,0 0-4-15,0 0 13 0,0-2-8 0,0 2 0 16,0-3-8-16,0 0-4 0,0 2 2 16,0-2 2-16,0 0-6 0,0 0-2 15,0 0-3-15,0 0 0 16,0 0-3-16,0 0-2 0,0 0 1 0,0 0-2 15,0 3 0-15,0 2 0 0,0 3 1 16,0 1 0-16,0 6-2 0,0 7 0 16,0 0 20-16,1 6-4 0,1 0-11 15,-1 0-3-15,2 4 5 0,0 1 4 16,2 0-8-16,0 3-2 0,1 1-1 0,-3 6 2 15,-1 2-1-15,-2 6 9 0,0-1-6 16,-10 1-2-16,1 0-2 0,1-1-1 16,0-1 5-16,2 2 1 0,-2-3-3 15,-1 1-2-15,0-1 6 0,0 0 2 16,-1-1-1-16,1-1-5 0,0 1 1 15,1 0-3-15,0 1 1 0,0-5-1 16,2 0 0-16,0-2 2 0,1 0-4 16,1-2 0-16,-1 1 2 0,2-3-3 15,-2-2 2-15,-2-1 0 0,3-3-1 0,-2 3 0 16,-2-2-1-16,1 1 1 0,1 2 1 15,-1-2-1-15,3 0 0 0,-1 0-1 16,2 1 2-16,0 0 1 0,-2 1-2 16,2-3-1-16,-2-4 2 0,5-2 1 15,-1-3-3-15,-2-1 0 0,1-2 2 16,-1 0 0-16,0-2-2 0,1-3 0 15,2-2 1-15,0-6 1 0,0-1-5 16,0-1 4-16,0 0 0 0,0-3 1 16,0 3-2-16,0 0 0 0,0 2 2 15,0 0-2-15,0 2 3 0,0 0-4 0,0-1 3 16,-1 3-2-16,-1 2-2 0,-1 1 1 15,3-2 3-15,-1 3-2 0,1 1-4 16,-2 4 3-16,-1 8 2 0,-3-1 0 16,0-4 0-16,-1-5 0 0,7-11-2 15,0-5 0-15,4 0 0 0,-1-1 2 16,-3 0 0-16,0 2 1 0,0-1-1 15,1-1-1-15,1 1 2 0,-2 2 0 16,0 0-1-16,0-2 1 0,0 4-1 16,3 0 0-16,-3-2-1 0,0 2 1 0,0-2 0 15,1-2 0-15,-1 0-1 0,2-1 0 16,-2-1 1-16,0 1 1 0,0-1-2 15,0 0 1-15,0 0-3 0,0 0 4 16,0 0-1-16,0 0 0 0,0 0 1 16,0 0-2-16,0 0-1 0,0-1 1 0,0 0 1 15,3 1 0-15,-3-1 0 16,2-2-2-16,2 2 2 0,-2-3 0 15,1-1-1-15,2 2-1 0,-1-2 2 16,2 0-3-16,2 1-1 0,3-1 2 0,-3 2 2 16,4 0-1-16,-1 1 1 0,1 0-6 15,1 2 0-15,2 0 5 0,4 0-1 16,1 0 1-16,2 0 0 0,4 0 0 15,2 0-5-15,3-2 2 0,5 0 0 16,3-2 1-16,2 0 1 0,7 0-3 0,0-2 0 16,2 1-1-16,7-1-5 0,-2-1 6 15,4 1-2-15,1 1 1 16,5-1 0-16,0 1-1 0,7-2 5 15,-3 2 0-15,1-1-1 0,-3 1 3 0,1 3-1 16,0-1 0-16,5 2-1 0,0 1 0 16,5 0 2-16,-1 0-5 0,1 0 3 15,1 0-3-15,1 0 3 0,1 2-1 16,1 0 0-16,2 2 0 0,-1-1-3 15,3-1 0-15,-3 1-4 0,0-1 1 0,-4 2 7 16,3 0 1-16,-2 1-1 0,4 0 1 16,3-1 2-16,-2 1-1 0,4 0 0 15,-1-1 0-15,2 0 2 16,1 0-1-16,4-1-1 0,-2-1 0 15,0-1 1-15,2-1 0 0,-4 0-1 0,-3 0-1 16,2 0 2-16,2 0-1 0,1-5-1 16,1 0 1-16,1 0 0 0,0 1 1 15,2-1-2-15,-1 1 1 0,2 0 0 16,-2 1 1-16,0 3-1 0,-4 0 0 15,-2-1 2-15,-2 1 0 0,-3 0-2 0,2 0 3 16,1 3-2-16,-1 2 0 0,0-2-1 16,1 1 0-16,-1 0 3 0,-1 0-2 15,0 1 1-15,1-1-2 16,3-1 3-16,-2-1-1 0,1 0-3 0,-2 0 1 15,-1-1 2-15,1-1-2 0,3 1-1 16,2-1 1-16,2 0 3 0,-1 0-3 16,2 0 0-16,-2-1 0 0,0 1-2 15,0-1 4-15,0 1 2 0,0 0-1 16,-3 0 1-16,-3 0-4 0,-2 0 1 0,0 0-1 15,1 0 1-15,0 0 1 0,1 0-2 16,0 1-1-16,-2 0 2 0,1 1 1 16,-3 0-2-16,-1 0 2 0,5-2 3 15,-2 2-3-15,-1-2 0 0,0 0 0 16,-3 2 1-16,-1-2-1 0,2 1-1 15,-1 0-1-15,3 1 2 0,-1 0-2 16,0-1-1-16,0 1 2 0,1 0 1 16,-3 1 1-16,-1 1-1 0,-1-2 0 15,0 0 1-15,0 2-2 0,-1-3-1 0,-4-1-2 16,-2 0 4-16,-3 1-1 0,0-1-1 15,-4 0 0-15,0 0 2 0,0 0-1 16,-1 0-1-16,-2 0 0 0,0 0 0 16,-4-1 0-16,-2-1 0 0,-3 1-1 15,-5-3 2-15,-5 4 0 0,-4-1-1 16,-5 0-1-16,-6 1 2 0,-6 0-1 15,-3 0 0-15,-7 1-1 0,-4 2 2 16,-5 1-1-16,-3 1 0 0,0-2 0 16,-5 3 2-16,-1 0 1 0,-2-4-3 0,0 1 0 15,-2-2 0-15,-1-1-10 0,-3 0-23 16,1-2-36-16,-1-8-66 0,-6 1-157 15</inkml:trace>
  <inkml:trace contextRef="#ctx0" brushRef="#br0" timeOffset="142609.99">8321 15995 28 0,'0'0'39'0,"0"0"-22"16,0 0-11-16,0 0 0 0,0 0 27 15,0 0 57-15,0 0-69 0,0 0-13 16,0 0 12-16,0-2 7 0,0-1-4 0,0-1-2 16,0-1 3-16,0 1-5 0,0 1 0 15,0-1-7-15,0-1 2 0,0-2-5 16,0-2-5-16,0-3 3 0,0-2-3 15,4 2 0-15,-2-5-4 0,1 3 2 16,0-2 1-16,2-2-1 0,-4 0-2 16,2 0 0-16,-3-2 2 0,3 0-1 0,-1 0-2 15,1-3 2-15,0-1 1 16,-3 0-1-16,0-1-2 0,3-1 2 15,0 2-1-15,-3-2 1 0,7-4 0 16,-6 3 1-16,2-3-1 0,-1-1 0 0,-2-1-1 16,1 0 3-16,-1-2-2 0,2 0 2 15,1 4 1-15,-1 3 1 0,2 1-2 16,-1 1 1-16,2-1-2 0,0 2-1 15,-4 2 1-15,2 1-1 0,0 2-1 16,-1 1 3-16,3-2-2 0,-2-1 1 0,0-4-1 16,1-1 2-16,0-2-4 15,0-1 3-15,-1-2 0 0,2 3 0 16,-3-3-2-16,2 4 2 0,-2 4 0 15,-1 1 2-15,1 3 0 0,-1 2-3 0,-1 1-1 16,3 0 2-16,-1 2-2 0,1 1 0 16,0 0 0-16,-1 1 2 0,-1-1 1 15,1-3-3-15,3 1 0 0,-2 0 1 16,0-1 0-16,0 1-1 0,0 0-1 15,-3 0 4-15,0 1 0 0,1-3-3 0,1 1-1 16,0-3 2-16,-2 1 0 0,1 1-2 16,1 0 1-16,-1 0 0 0,2-1 1 15,4 2-2-15,0 1 0 16,-2 2 1-16,0 3 1 0,-1-1-1 0,1 0-1 15,1-1 2-15,0-1 0 0,0-4-2 16,4-1 1-16,1-1 0 0,-5-2 1 16,0 1-1-16,3-3-1 0,-2-1 0 15,-3-1 2-15,-1 0-2 0,-1 1 3 16,-1 3-4-16,-1 5 4 0,0 2-3 0,0 3 1 15,0 3 1-15,2 0 0 0,-1 0-2 16,1 1 0-16,1 1 1 0,0 0 1 16,2 0-3-16,1-2 4 0,0-2-2 15,4 0-2-15,-3-3 4 0,3 4-3 16,-4-1 2-16,-1 2-3 0,-2 3 2 15,0 0 0-15,-2 0 1 0,4 0-1 16,1-2-1-16,0-1 3 0,5 0-2 16,0-3-2-16,3-1 2 0,-2 3 1 15,2-4 0-15,0 2-2 0,-3 0 2 0,3 1-2 16,-2-2 2-16,-2 1-3 0,5 0 4 15,-1-2-2-15,2-2 0 0,1 1-2 16,0 0 4-16,-2-1-3 0,-1 1 2 16,0 2-2-16,-4 0 0 0,-1 0 1 15,0 3 0-15,0-2 2 0,2 0-3 16,0 2 0-16,5-4 2 0,-1 1 0 15,2 1-1-15,2 1 0 0,-1 1 1 16,3 0 0-16,0 0-2 0,1 1 1 16,-3 1 1-16,1 2-1 0,-3 1-1 15,-3 2 0-15,0-1 2 0,-2 3-1 0,-1 0-1 16,1 0 0-16,4 2 2 0,-4 1-1 15,2 2-1-15,5-1 1 0,-2 0 0 16,3-1 1-16,0-1-2 0,2-2 1 16,3 0 1-16,0 0 0 0,1 0-2 15,2-2 1-15,-2-1 1 0,0 2 0 16,1-1-2-16,-5 2 1 0,-4 0 1 15,-1 0-1-15,-3 0-1 0,-1 0 1 16,-1 3 1-16,2 0 0 0,1-1-1 16,1 0-1-16,1-2 2 0,5 0 1 0,-1 0-2 15,1 0-1-15,3-1 2 0,1-1-1 16,4-2 0-16,-2 1 0 0,-2 1 0 15,3 0 2-15,-2 0-2 0,-4 0-1 16,0 2 2-16,-3 0 1 0,-6 0-4 16,0 2 1-16,-3 3 2 0,2-1 1 15,2 1-4-15,2-3 2 0,3-2 4 16,5 0-3-16,1 0 0 0,1 0-2 15,2 0 5-15,4 0-2 0,-1-2-1 16,1 1-1-16,0 0 2 0,-2 1 0 0,-4 0-2 16,-2 0 0-16,-1 0 2 0,-3 0-1 15,-1 0-2-15,2 0 1 0,-2 0-1 16,0 0 3-16,2 0-1 0,-2-1 0 15,2-1 2-15,0 2-2 0,-2-1-1 16,-2 0 1-16,3 0 1 0,-4-1 0 0,1 0-2 16,-1 2 1-16,3-2 3 15,1 0-2-15,0 0 0 0,-2 2 0 16,-1-1-2-16,0 0 2 0,-1 1-3 15,-3 0 1-15,3 0 2 0,-3 0-1 0,1 0-1 16,1 0-1-16,-4 1 0 0,2 1 3 16,-2 1-3-16,-1-1 0 0,5 0 2 15,-1 0 0-15,1 1-1 0,1-1 0 16,1 1 1-16,3-1 0 0,-3-2-1 15,4 3 0-15,-4-1 1 0,1 1 0 0,-2-1-2 16,-5 1 0-16,-2-1 3 0,-2-1-2 16,-1 1-1-16,-4 1 1 15,0 0 1-15,1 3 0 0,0-3-2 16,1 1 1-16,1 1 1 0,2-2-1 15,-2 2 0-15,0-1-1 0,-1 0 2 0,0 2-1 16,2-2 0-16,3 0 0 0,-3 2 0 16,1-2 1-16,5 2-2 0,-1 1 1 15,0 2 1-15,7 0 0 0,1 2-2 16,-1 0 1-16,1 1 0 0,0 1 1 15,0 2-2-15,-1-2 0 0,-1 3 2 0,-2 1-1 16,-2 1-1-16,-2 1 1 0,-1 2 1 16,0-1-1-16,0 3 0 15,1 1-1-15,1-1 2 0,1 3 0 16,3 2-2-16,0 3 0 0,1 1 3 0,2 3-2 15,2 1 0-15,3 2-1 0,1 4 2 16,1 0 0-16,1-2-2 0,3 2 1 16,-4-2 1-16,3 2 0 0,-2 0-2 15,-2-1 1-15,-3-3 1 0,-1 1 0 16,-2-1-2-16,2 0 2 0,-2 1 0 0,-3 0 0 15,2 2-2-15,-2 0 1 0,0 0 1 16,0 2-2-16,0-1 1 0,2 3 1 16,1 3-1-16,-2-1 1 15,-2 0-1-15,1-1 5 0,-2-1-5 0,1 0 0 16,-1 1 0-16,2 1 0 0,-3-1 2 15,0 3 0-15,0 0-1 0,-1-2-1 16,1 3 0-16,0 0 2 0,-2-1 0 16,2-3-2-16,2-2 3 0,-1-2 1 15,1-4-2-15,2-3-1 0,-1-1 2 0,2-5-1 16,-2-4-1-16,1 0-1 0,-2-7 0 15,-1-3 2-15,-1-1-2 0,-3-4 0 16,0 0 0-16,-5-4 1 0,2-1-2 16,-5-2-1-16,-1-3-1 0,-2 0-14 15,1-6-16-15,-1-11-37 0,2-7-87 16</inkml:trace>
  <inkml:trace contextRef="#ctx0" brushRef="#br0" timeOffset="145041.13">10662 15828 23 0,'-3'2'33'16,"-1"-2"-21"-16,4 1 10 0,0 1-9 15,0-1-7-15,0-1 1 0,-4 2 75 16,-2 0-45-16,-1-1-23 0,3 0-2 16,-1-1 8-16,0 0-3 0,1 0-1 15,-1 0 2-15,1 0-1 0,-1 1 0 16,3 0-5-16,-1-1-5 0,2 1-3 0,-1 0 0 15,1 0 1-15,1 0-2 16,-2 1-2-16,2-1 3 0,0 0 1 16,0-1-1-16,0 0-4 0,0 0 0 15,0 0 0-15,3-6 6 0,3-6-2 0,4-4 0 16,-1-5-4-16,2-5 2 0,3-4-2 15,-3-3 1-15,1-4 1 0,-1-1-2 16,-2-1 4-16,2 1-1 0,1-1 3 16,-4 2-4-16,1 1 0 0,1 2 2 15,-4 3-2-15,-1 2 1 0,-2-1-1 0,1 1 2 16,-4-4-3-16,5-1 1 0,-2-2-2 15,2-1 2-15,1 0 0 0,0 0-2 16,-1-2 0-16,-2 1 0 16,2 1-1-16,-4-2 3 0,4 5 0 0,-4 0-1 15,-1 2 1-15,0-1-2 0,2 2-1 16,1-1 2-16,-3 1 0 0,2 2 0 15,-2-1-2-15,0 2 4 0,1-1-2 16,5-1 1-16,-1-2-4 0,3-1 2 16,-1-2 1-16,0 0-1 0,0-1-1 0,-2 1 2 15,1 1 0-15,-4-3-1 0,1 1-1 16,0 3 2-16,2-1 0 0,-2 4-2 15,0 4 0-15,-2 5 2 16,-1 3 0-16,2 3-1 0,1 2 0 0,0 2 1 16,2-1 1-16,1 0-2 0,0-3-1 15,5 1 3-15,1-2-1 0,1-3-1 16,-1 1-1-16,1 2 2 0,-1-1 0 15,2 2-1-15,-5 1 0 0,5 1 2 16,-3 0-5-16,2 1 4 0,-1-1-2 0,0-1 4 16,4 0 1-16,-2 0-4 0,0 0 1 15,-2 1 1-15,4 2 2 0,-4-3 1 16,0 0-3-16,1 1 3 0,-2 4 0 15,-5 2 2-15,3 4-1 0,-3 0 1 16,-1 3-3-16,3 0 0 0,1 0 0 16,4 0 0-16,4 0 0 0,6 0-1 15,2 0-2-15,1 0 0 0,3 0 2 16,4-1-3-16,-2-5 0 0,3 3 1 15,-1-3-3-15,-2-1 2 0,0 2 2 16,0 0-4-16,-2 2 3 0,-2-1-2 0,-1 4 1 16,-3 0 1-16,0 0 0 0,2 3-2 15,-2 2 0-15,4 0 2 0,2 0 0 16,2-1-2-16,6-1 1 0,2 0 2 15,2-1-1-15,-3 1-2 0,1-3 0 16,0 0 2-16,-4 0 0 0,0 0-2 0,-3 0-1 16,-6 0 1-16,1 0 1 15,-7 0 1-15,-1 0-3 0,-1 0 3 16,-4 0 0-16,3-2-2 0,-1 1 0 15,1-4 2-15,1 1-1 0,3-2-1 0,2-1 1 16,3-1 1-16,4 0-1 0,-1-2 0 16,1-1-1-16,-1 0 0 0,0 1 1 15,1 2 0-15,-4-1-2 16,1 4 3-16,-1 1 0 0,-3 1-2 0,2 1 0 15,-3-1 2-15,-2-1-1 0,0 1 0 0,-3-3-1 16,2 0 2-16,1 2 1 0,-2-2-4 16,1 2 2-16,-2 2 2 15,2-4-3-15,-1 2 0 0,1 0 2 16,0 1-1-16,-1-1 1 0,-1 0-2 0,0 1 1 15,-3 0 1-15,0 0 0 0,3 0-2 16,2-1 1-16,-1 0 1 0,4-3 0 16,4 2-2-16,2-3 0 0,2 0 2 15,2 1 0-15,1-1-2 0,-4 2 0 16,1 1 2-16,-4 1-1 0,-1 2 0 0,0 2-1 15,-3 0 2-15,-1 0 0 16,-2 0-2-16,1 2 1 0,2 4 1 16,-4 0 0-16,7 0-2 0,3-1 1 15,3-3 1-15,5 1-3 0,1-1 4 0,0-2-2 16,0 3-2-16,-1-2 3 0,0 1 0 15,-7 0-2-15,1 1 2 0,-7-1-1 16,0 1 0-16,-1 1-1 0,1-1 2 16,2 2-3-16,1-2 4 0,2 2-4 15,0-2 3-15,1 0-1 0,2 2 0 0,4 1-1 16,0 0 2-16,-1 2 0 0,2-2-2 15,-2 1 1-15,-4 1 1 16,-3-2-1-16,-6 2-1 0,-3 0 0 16,-5 1 2-16,-6 1-1 0,-2 0-1 0,-2 3 3 15,0-4-4-15,3 2 3 0,4-1-2 16,2-2 3-16,5 0-3 0,2-2 1 15,2-2-1-15,3 0 1 0,2 0 1 16,-1 0-1-16,-2 1-1 0,-4 0 3 16,-2-1-4-16,-3 2 2 0,-5-1 2 15,-1 1-3-15,-5 1 0 0,-3 0 1 0,0 0 0 16,-2 3 1-16,-1 1 1 0,-5 0-2 15,7 2 0-15,1 2 0 16,0 2 1-16,0 3 0 0,0 1-2 16,0 1 0-16,1 4 2 0,7 1 0 0,-2 2-2 15,-2 6 0-15,2 1 2 0,-3 3 0 16,1 3-2-16,-2 1 1 0,3 5 1 15,-2-2 0-15,0 3-2 0,0 4 2 16,2 0 2-16,-2 4 2 0,1 1 0 16,4 2 3-16,0 1-2 0,3 3 0 0,1 1-2 15,1 3-2-15,2 2-1 0,2 0 2 16,3-1-3-16,0-6 1 0,4-4 3 15,-1-6-6-15,-1 0 2 16,-2-2 0-16,-3-1-1 0,-3 0 3 0,-2 2-1 16,-1-1 3-16,0-2 2 0,1 1 3 15,1-4-4-15,1 0 3 0,-2-4 0 16,4-2-2-16,-4-6-3 0,2-2-3 15,-3-3-1-15,1-3 3 0,1-2-4 16,-7-4 2-16,5 3 1 0,-4-4 0 0,1 0-2 16,1-2 0-16,1-4 3 0,-3-6-9 15,4 0-12-15,0-7-15 0,0 0-12 16,3-3-26-16,2-10-42 0,-3-3-65 15</inkml:trace>
  <inkml:trace contextRef="#ctx0" brushRef="#br0" timeOffset="146866.23">13490 15866 25 0,'4'6'41'0,"2"1"-16"0,-1-1-20 16,1-2-7-16,-3-1 12 0,-3-2 107 16,0-1-73-16,2 0-16 0,-2 0-4 15,0 0-1-15,0 0 5 0,0 0 5 0,0 0-7 16,0 0-10-16,0 0 1 15,0 0 2-15,0 0-3 0,0-8-11 16,0-5-3-16,0-4 2 0,0-2-4 16,0-5-1-16,1-5 0 0,4-3 3 0,1-3-3 15,-1-5-1-15,0-1 2 0,1-4 2 16,2-3-2-16,-1-3-2 0,4 1 2 15,3-4 2-15,0 1-2 0,5 2-2 16,-2 1 2-16,0-2 2 0,0 2-3 16,-3-1 0-16,0-4 1 0,-5 0 2 0,0-3-7 15,1 1 5-15,0-1 2 16,3 1-1-16,-1 1-1 0,-1 0-2 15,-2 2 3-15,-1 5 0 0,0-2-1 16,0 3-2-16,-2 4 2 0,2 1 2 0,-2 3-3 16,2 5 0-16,-2 2 2 0,0 0 1 15,0 1-2-15,0 1-1 0,1 1 2 16,0 4 2-16,0 3-3 0,0-1 0 15,1 3 1-15,0 3 1 0,3 3-2 16,-4 3-1-16,4 2 3 0,-1 1 0 0,-4 0-2 16,5 0-1-16,-2 1 2 0,-1 1-1 15,-1 0 0-15,0 2-1 0,-1-2 2 16,2-3-1-16,1 2 0 15,2-2 0-15,-2-3 0 0,0 1 0 16,-1-1 1-16,-2 1-2 0,0 0 1 0,2-1 2 16,0 1-2-16,0 0-1 0,-1 0 1 15,-2 2 2-15,-2 2-1 0,2 4-2 16,-4 1 2-16,1 0 0 0,0 3 1 15,1-1-1-15,-2 0 0 0,2 1 2 16,2 0-3-16,-2 0-2 0,3 0 2 0,4 0 3 16,-1 0-3-16,0 0-1 0,4 0 1 15,4 0 1-15,1 0-1 0,4 0 0 16,4 0 0-16,2 0 2 15,0 0-2-15,8 0-2 0,-2 0 2 0,2-4 2 16,2 0-2-16,-1-1-3 0,2 0 4 16,0 1-1-16,-2-2-1 0,-3 0-2 15,0 3 3-15,-3 0 1 0,0-2-1 16,4 1-1-16,0 3 2 0,1 0 1 15,0 0-2-15,1 1-2 0,-2 0 2 0,3 0 2 16,0 0-2-16,1 0-2 0,1-1 2 16,4-1 2-16,1-3-2 0,0 0-3 15,3-1 4-15,0-1 1 0,0 2-2 16,-2-1-2-16,-1 2 4 0,-3 1-1 15,-5 0-1-15,-2 3-3 0,-4 0 3 16,-4 0 3-16,1 0-3 0,2 0 0 16,-1 0 0-16,4 0 2 0,3 0-1 15,1 0-1-15,1 0 1 0,4 0 0 16,0 0-1-16,-3 0-2 0,0 0 3 0,-2 0 0 15,-3 0-2-15,-3 0 0 0,-5 0 0 16,-4 2 2-16,-3-1-2 0,-5 2 1 16,0 3 0-16,-2-3 1 0,2 0-1 15,5 0 0-15,4-1 2 0,3 2 0 16,-1-1-2-16,4 2-1 0,-5-1 1 15,1 1 0-15,-4 1 1 0,-4 0-3 16,-3 1 3-16,-1 2 0 0,-7 0-1 16,0 1-1-16,-4 0 2 0,-2 0-1 15,0 2 1-15,0 0 0 0,0 0 1 0,0 4 0 16,3 0-3-16,1 2 1 0,4 2 1 15,0 1 0-15,4 2-2 0,-1 2 0 16,0 2 2-16,1-1 0 0,-2 2-1 16,-1-1-1-16,-1 1 2 0,-4 0 0 15,1 0 0-15,-2 0-2 0,0 1 4 0,2 1-3 16,1 2 5-16,5 1 2 15,0 1-2-15,1-1 0 0,4 4-1 16,-2-1-4-16,3 5 4 0,-2-3-1 16,4 4-3-16,-4-2 0 0,1 2 1 15,-1 1 1-15,-2-1-1 0,-1 1-2 0,-4 2 4 16,-2 1 0-16,0 1 0 0,0 4 2 15,1-1 1-15,-1-1 3 0,3 1-6 16,0-4 4-16,1-1-6 0,2 0-1 16,2 0 0-16,-3 1 0 0,3 0 1 15,-3-2 1-15,0 3-3 0,-2-2 1 0,-3-4-1 16,0 2 4-16,-1-6 0 15,-2-3-2-15,2-1 4 0,2-6-1 16,1 2-1-16,3 3-2 0,0-3 2 16,0-1 0-16,1 0-3 0,1-2-2 0,2-1 3 15,1-1-1-15,-1-3-2 0,-1 0-1 16,0-5 0-16,-2 0 0 0,-1-4-2 15,0-4-4-15,-2-1 2 0,2-7-13 16,-3 0-23-16,0-15-46 0,-2-10-119 16</inkml:trace>
  <inkml:trace contextRef="#ctx0" brushRef="#br0" timeOffset="148550.31">16156 15857 103 0,'0'3'7'0,"0"-2"11"16,0 0 75-16,0-1-60 0,0 0-16 15,0 1 7-15,0 3-1 0,-3-2-8 0,3 0-2 16,0-1 4-16,0-1-7 0,0 0-3 16,0-10 1-16,3-4-5 0,2-4 7 15,2-6-1-15,4-7-6 0,-1-5 6 16,4-4-2-16,0-6-4 0,0-5 1 15,1-4-1-15,2-1 0 0,-1-6-3 16,-4-1 0-16,0-2 0 0,-1-3-1 16,0-1-1-16,-2 1 2 0,1 1 2 15,-1 1-3-15,-1 4 0 0,1 5 6 16,0 4 2-16,-1 6-3 0,0 5 1 0,-3 2-1 15,-4 6-2-15,2-3-2 0,0 1 0 16,2 0-3-16,0-1 3 0,1 1 1 16,0 1-2-16,2 0 1 0,1 1 2 15,-1-4-2-15,3 1 0 0,-1 0 1 16,-2-1 1-16,2 3-4 0,-1 0 2 15,-1 2 2-15,-2 2-3 0,0 3 2 16,-4 4-1-16,-1 0 0 0,2 2-2 16,-3 3 2-16,2 0 2 0,-2 0-2 15,0 1-2-15,1 0 3 0,-1-2 0 0,3 0-3 16,0-1 0-16,-1 2 0 0,-2-1 0 15,0 3 2-15,0 1 2 0,-3 2 0 16,1 1-2-16,2 1 1 0,0 4 2 16,0 1-3-16,0 2 1 0,0 2 0 15,-1 0 1-15,1 2 0 0,0 1-3 0,0-1 1 16,0 1 1-16,0 0-1 15,0 0-1-15,0-1 1 0,0-1 0 16,0 1 3-16,0 1-2 0,0 0 1 16,0-1 3-16,0-1-3 0,0 2-6 0,3 0 4 15,5 0 3-15,3 0 0 0,4 0-1 16,5 0-1-16,7 0 3 0,2-1-7 15,4-3 4-15,2-1-2 0,-1 0 1 16,2-1 0-16,0-2-2 0,1 3 1 16,0-2 2-16,2-1 0 0,1-1-2 0,2 1 0 15,0 0 3-15,3 1-2 0,-3-1 0 16,0 3-1-16,-1-1 3 15,0 1-2-15,-1 0-1 0,2-2 0 16,3-1 2-16,0-1-1 0,3-1-1 0,3 0 1 16,2 0 1-16,-1-1 0 0,1 3-2 15,-2-1 1-15,-1 2 1 0,-4 1-1 16,-1 2 0-16,-4 2-1 0,1-1 3 15,-4 3 0-15,0 0-4 0,-3 0 2 16,1 0 2-16,-1 0-5 0,0 0 3 16,0 1 0-16,1 3 3 0,-2 0-3 0,-1 1 0 15,-4 0 0-15,0-1 0 0,-2-1 0 16,2 3 0-16,-4-4 0 15,-2 2 1-15,1 2 0 0,-4 1-3 16,0 2 2-16,0 0 1 0,-1 0 0 0,1 1-2 16,0 1 1-16,2-1 0 0,-2-2 1 15,-2-1-2-15,0-1 1 0,-6-2 1 16,-1 0-1-16,-3-2-1 0,-1-2 1 15,-4 2 1-15,0-1-1 0,5 3 0 16,-2-3 0-16,2 1 3 0,1 0-1 0,1-1-3 16,-1 2 2-16,0 0 0 0,1 1 1 15,-6 1-1-15,1 2-1 0,-3 1 2 16,-2 1 7-16,0 1 0 15,-5 2-3-15,-3 0 5 0,-3 2-5 0,-1-2-2 16,-4 2 0-16,1 1-2 0,1 1-2 16,0 1 0-16,3 1 2 0,-1 1-1 15,4 1 1-15,2 2-2 0,-2 1 0 16,3 2 1-16,1 3 0 0,-1 3 0 15,2 2 1-15,-2 2 0 0,2 1 0 0,-3 3 2 16,1 2 2-16,-1 3 1 0,0 2 0 16,0 2-6-16,-2 0 4 0,0 1 0 15,0 1-3-15,1 3 0 0,-3 0 0 16,4 5 0-16,0-1 0 0,1 1-2 15,2 1 1-15,3 1 1 0,-1 2 0 16,1 0-2-16,0-1-2 0,-2-2 5 16,-1-2 5-16,0-2-8 0,-3 0 4 15,-2-2 4-15,-3 0-4 0,0-1-3 16,-1-3 0-16,-4-5 3 0,1 0 0 0,3-6-4 15,-1-1 2-15,4-2 0 0,1-1 0 16,2-7-2-16,1 1 2 0,5-4-1 16,0-4 0-16,0-1-2 15,0-4 1-15,5-1 2 0,0-3-3 0,1-4 0 16,-3-1 1-16,-3-4 0 0,4 1-2 15,-2-3-3-15,-2 0-6 0,0 0 2 16,0 0-3-16,0 0 4 0,0 0 0 16,0 3 1-16,2-3-4 0,1 3-6 15,1 2-2-15,3 1-13 0,-3-1-16 16,4 0-22-16,0-4-29 0,-4-1-73 0</inkml:trace>
  <inkml:trace contextRef="#ctx0" brushRef="#br0" timeOffset="-153872.13">1614 13183 19 0,'1'0'8'0,"1"-1"1"0,0-1 10 16,-2 2 35-16,0-1 2 0,0-1-31 0,0 1 6 15,0-1 1-15,0 1-9 0,0-1 7 16,0 1-2-16,-2 0-6 15,2-1 3-15,0 1-1 0,0 0-7 16,-2 1 0-16,1 0-3 0,1 0-3 0,-2 0-7 16,2 4-1-16,-3 3 3 0,3 3-2 15,0 1 0-15,-1 4-3 0,1 2 0 16,0 2 2-16,0 7 2 0,0 7-7 15,0 4 8-15,0 8 10 0,0 1-10 16,0 3-4-16,0 3 1 0,0 0 1 0,-2 0-2 16,-1-4-2-16,-2-5 0 0,2 0 2 15,-3-1-1-15,1 1-1 0,-2 2 4 16,-4 1 0-16,0 1-2 15,2 2 11-15,-2-1 1 0,3-3-8 0,2 2 0 16,1-1-2-16,2-1 4 0,0 2-1 16,1-3-2-16,-2 0-3 0,1-2 4 15,3-2 1-15,-3 2-2 0,3 0 0 16,-3 2-1-16,1-1 0 0,0 0-1 15,-2-3-2-15,1-1 1 0,0-3-1 0,1-1 0 16,0-1-1-16,2 0-2 16,0 1 3-16,-1-1 0 0,-1-4 0 0,1-2 0 15,1-1 3-15,-2-3-6 0,2-2 1 16,0 1 2-16,0-2 0 0,0 1-2 15,0-4 1-15,0 4 0 0,2-2 1 16,-1 1-1-16,2 1 0 0,1 1 0 16,-3 0 1-16,2-1-2 0,0 1 1 15,0 1 1-15,-1-2 0 0,1 0 0 16,-1-3-2-16,-1-2 2 0,-1-4 0 15,0-2-1-15,0-4-1 0,0-1 1 0,0-3 1 16,0-1-2-16,0 0-1 0,2-2 2 16,-2 0 0-16,0 0-1 0,0 0 0 15,0 0 0-15,0 1 2 0,0 1-2 16,0-1 0-16,0 1 2 0,0 0 0 15,0-1-2-15,0 3 0 0,0-4 0 16,0 1 1-16,0-1-2 0,0 0 3 16,0 0-2-16,0 0 1 0,0 0-3 15,0 0-1-15,0 0 1 0,0-2-1 16,0-2-1-16,3-1 3 0,0-2-1 0,0 2 2 15,0 1-3-15,3-1 1 0,-1 3 2 16,0-1 0-16,1 1-1 0,5 1 0 16,-2-1 1-16,3 2 2 0,5-1-2 15,-4 1 0-15,7 0-4 0,-4 0 0 16,2 0-1-16,2 0-2 0,2 0 8 15,-2 0-2-15,5 0-3 0,-2 0-2 16,4 0 8-16,-1 3-3 0,2-1-1 16,-2-1 0-16,4 0-1 0,1 1-4 15,0-2-1-15,3 2 2 0,3 1 4 0,3-3 3 16,4 0 0-16,5 0 1 0,4 0-2 15,1-4 2-15,4-1-1 0,2-1-1 16,1 0 2-16,4 2-1 0,3 1-1 16,-3-1 2-16,6 1-1 0,-1 0-1 15,0 1-2-15,-4 0 0 0,0 0-2 0,-3 2 3 16,-2 0-1-16,2 0-1 15,1 0-2-15,-4 0 0 0,2 0-2 16,-1 0 1-16,-2 4-2 0,-4 0 6 16,3 0 0-16,-1-3 1 0,-1 2 1 0,4-1 1 15,-1 1-1-15,0-1 3 0,2 1-2 16,2-1-1-16,-1-2-3 0,0 0-1 15,-3 0-6-15,-1 0 1 0,-4 0-1 16,-1 0 0-16,-1 0-1 0,-2 0 1 16,1 0-1-16,-1 0 5 0,-4 0 2 15,1 0 3-15,-1 2 0 0,-2 1 1 0,-3 3 2 16,0 1 3-16,-2-1-4 15,-4 1 1-15,2 0 2 0,-1 1-1 16,-2-3 3-16,0 2 2 0,2 0-1 16,-2-2 1-16,-1 0-3 0,-1 1-2 0,2-4 0 15,-1 2 2-15,-1 0 0 0,1-1 3 16,-2 2-3-16,0-1-3 0,1 0-1 15,-1-1 2-15,2 1-2 0,0-2 0 16,-2 1 0-16,-2 0 0 0,2 0 3 16,0-1-1-16,2 0 3 0,-1 2-2 15,1-1-1-15,2-2 3 0,0 3 1 0,2-4-4 16,-3 0 3-16,1 2-1 15,1-2-3-15,-2 2 5 0,2-1 2 16,-2 3-3-16,2-1 0 0,-2 2-1 0,1-1 4 16,0 0-4-16,0 1-5 0,1 0 1 15,1 1 4-15,-1-1-2 0,1 0-2 16,0 0 0-16,0 0 1 0,1-1 1 15,0-1-3-15,1-2 1 0,-2-1 3 16,2 0 0-16,-2 0-5 0,0 0 3 0,1 0 2 16,-1 0 1-16,-1 0-2 0,-2 0 1 15,0 0-1-15,-3 0-3 0,1 0 2 16,1 0-1-16,-2 0-1 15,-3 0 2-15,0-1-1 0,0 1 0 0,-4 0 2 16,-3 0-1-16,-1 0-1 0,-6 0 0 16,0 2 1-16,-7-1 0 0,-2 0-2 15,-3 0 0-15,-2-1 4 0,0 2 4 16,0 0-6-16,0 0 0 0,0 1 3 15,0-3 3-15,0 0-4 0,0 0-1 0,-2 0 0 16,-1 0-1-16,-2 0-2 0,2 0-3 16,0-3-12-16,-2-7-26 0,-1-4-74 15,-3-4-222-15</inkml:trace>
  <inkml:trace contextRef="#ctx0" brushRef="#br0" timeOffset="-150924.97">1693 13500 19 0,'0'-2'37'0,"0"2"-4"15,0-1 4-15,0 1-7 0,2 0-16 16,-2-1-16-16,1 1 2 0,1-1 3 15,-2-1 8-15,1 0 12 0,-1 1-4 16,0 0-2-16,0 0-8 0,0 0-3 16,0 1 2-16,0-1-2 0,0 1-2 0,0 0-2 15,0 0-2-15,0 0-2 16,0 0 1-16,0 0-1 0,0 0 1 15,0 0 0-15,0 0 0 0,0 0 1 0,0 2 1 16,0 0-1-16,0-1 0 0,0 1 1 16,0-2 0-16,0 2-2 0,0-1 2 15,2-1 1-15,2 2-1 0,-2-2 1 16,4 0-2-16,-3 0 2 0,3 0-2 15,-1 0-1-15,0 0 1 0,2 0 1 0,-3 0-1 16,2 0-1-16,-2 0 1 0,1-1 1 16,0 1 0-16,-1-1-1 0,-1 1 0 15,1-2 2-15,0-1-1 16,-1 2-2-16,0-2-1 0,4 1 5 0,-3-1-3 15,4 0 0-15,-2 2 0 0,2-4 1 16,0 3-1-16,1 1 0 0,-3 0 0 16,0 0 0-16,1 1 0 0,-3 0-1 15,3 0 1-15,-3 0 1 0,-1 0-3 16,2 0 0-16,0 1 2 0,-1 2 2 15,2 2 26-15,1-4-30 0,-3 0 2 0,2 0 2 16,-1-1-4-16,3 0-1 0,-2 2-4 16,0 0 2-16,0-2 3 15,1 2 9-15,-1-2-7 0,-5 0-4 16,4 2 6-16,-2 1-4 0,2-1 2 0,-1 0 9 15,4-1-7-15,-2 1-5 0,1 0 3 16,-1 0 1-16,0-1 1 0,0-1-5 16,-1 1-8-16,-2 0 8 0,3 0-1 15,-4 1-3-15,2 1 1 0,1-1 19 16,-2-1-14-16,2 1-10 0,-2 1 11 0,0 0-1 15,5 1-15-15,0-1 16 0,-1 0 3 16,3-2-7-16,-4 0 5 0,2-1-2 16,-2 1-10-16,1 1-21 15,0-2 13-15,-1 1 15 0,3-1 20 0,0 0-12 16,-2 0 5-16,-3 0-8 0,1 0-1 15,-2 0 1-15,2 0 0 0,-4 0-1 16,1 0 0-16,-2 0 0 0,1 0 1 16,2 0 0-16,1 0 0 0,-1-1 0 15,-2 0-1-15,1 0-1 0,1 1 1 0,-2 0 1 16,1 0-1-16,1 0-1 0,0 0 2 15,3 0 7-15,-1 0 14 0,0 0-19 16,-1 0-2-16,1 0-1 16,1 0 0-16,2 1 1 0,3-1 1 0,-5 0 0 15,2 1 0-15,-5 0-2 0,-3-1-2 16,1 2 1-16,1-1 0 0,-2 0-1 15,1 0-3-15,1 0 0 0,-2-1 0 16,0 0 3-16,2 1-1 0,-1-1 3 16,-1 0-1-16,5 2 0 0,-1-2 0 0,1 0 3 15,1 0 9-15,2 0-4 0,-3 0-9 16,1 0 2-16,-3 0 0 0,2 0 0 15,-1 0 0-15,-1 0 1 0,1 0 0 16,-4 0-1-16,1 0-1 0,1 0 2 16,-2 0-1-16,3 0 0 0,-2 0 0 15,-1 0-2-15,2 0 2 0,1 0 0 16,0 0 1-16,0 0-1 0,3-1 1 15,1-2-1-15,0 2 27 0,-1 0-24 16,2 1-2-16,-5 0-2 0,0 0 2 0,-1 0 0 16,1 0-1-16,-1 0 0 0,4 0 0 15,0 0 2-15,-1 0 16 0,1 0-16 16,-1 1-2-16,-1 2-2 0,1 1 4 15,1-1-4-15,3 1 2 0,4 1 8 16,-1 0 36-16,1-1-46 0,-3 1 2 16,0 1 2-16,-1-1-1 0,2 0-2 15,3-1 2-15,0 2-1 0,-2-3 0 16,2 0 0-16,-1-1 0 0,-4-2 1 15,0 2 1-15,-4-2-4 0,-4 1 4 16,1-1-4-16,-2 0 0 0,1 1 0 0,-1-1 0 16,0 1 2-16,0 0-8 0,-1 3-11 15,-2-3 4-15,3 0-1 0,-3-1-20 16,3 0-12-16,0 0 13 0,0 0 18 15,0 1 7-15,0-1 3 0,0 0 7 16,0 2-1-16,0-2-2 0,0 0-5 0,0 0-19 16,0 0-42-16</inkml:trace>
  <inkml:trace contextRef="#ctx0" brushRef="#br0" timeOffset="-145879.68">1766 13514 58 0,'4'-3'38'16,"0"0"7"-16,2 1 12 0,-2-1-27 15,1 2-11-15,1 0-10 0,-4 0-1 0,4-1-1 16,-1 1-3-16,-1 0 0 0,3 1-1 15,0-1-1-15,0 1 11 0,2 0-3 16,-1 0-3-16,-1 0 2 16,3 0 1-16,-3 1-5 0,3 1 4 0,1 0-3 15,-1 2 1-15,3 0-4 0,1 0-1 16,0 0-2-16,3-1 3 0,-2 0-3 15,1-1 0-15,-1 2 0 0,1-1 0 16,-1-2 0-16,1 1 1 0,-4 1-1 16,4-2 1-16,1 1 0 0,-2-1-2 0,1-1 2 15,1 0 0-15,-2 0-1 0,-1 0-1 16,0 0 0-16,0 0 1 0,-3 0 0 15,1 0-1-15,-2 0 0 0,-3 0 1 16,0 0-2-16,-3 0 2 0,1 0-2 16,1 0 4-16,-3 1 0 0,7 1-2 15,0 1 0-15,3-2 3 0,2 0-1 16,-1-1-1-16,-1 1-1 0,2 1 1 15,1 0-1-15,-4 0 0 0,2-1 0 16,-2 1 1-16,-2 1-1 0,-3-1-1 0,0 0 0 16,-3 0 1-16,-1 0 1 0,1 3-2 15,-1-3 0-15,0 1 1 0,0 1 0 16,0-1-2-16,0 3 0 0,2-2 3 15,2 0 1-15,3 0-2 0,1 0-1 16,1-2 3-16,0 0-2 0,-1 0 0 16,-1 0-1-16,-1 1 1 0,-3-2 0 15,-3 1-6-15,0 1 1 0,-1 0 3 16,-1-1 0-16,2 0 1 0,-3 3 0 15,2-3 2-15,-2 0-1 0,0 1 0 0,3-3-1 16,-1 0 2-16,-1 2-1 0,-1-2-1 16,2 1 0-16,1-1 2 0,-2 1-1 15,-1 0 0-15,2 0-4 0,1 2 3 16,-1-2 1-16,2 2 0 0,2 0 1 15,-4-1-1-15,1-2 0 0,2 1-1 16,-4-1-1-16,2 1 3 0,-1-1 0 16,-2 2-2-16,2-1-1 0,-2 0 2 15,0 2 1-15,0-2-2 0,1 0-3 16,1 0-4-16,-1 0-1 0,-1 0-3 15,5 3 4-15,3 1 9 0,-1-2 2 0,6 0 25 16,-1 0-24-16,-3 1-21 0,-2-1 20 16,-1 1-3-16,-2-2-1 0,-2 0 2 15,3 1-1-15,-5 2 0 0,0-3 0 16,0 2 2-16,0 0-2 0,0-2 1 15,0 1-1-15,0 1 1 0,0-3 0 16,0 3-2-16,0-1 1 0,0 0 0 16,0 0 1-16,0 0 6 0,0-1-9 15,0 2 4-15,0 1-1 0,1 0-1 16,-1-1 3-16,2 1-3 0,-2-1-1 0,0 0 0 15,0-1 0-15,0-1-1 0,1 3 2 16,1 3-3-16,3 2 3 0,2 1 23 16,-1-2 8-16,1-2-46 0,-3-1 14 15,-1-1 3-15,1 2-1 0,3 3-2 16,0 0 1-16,0 0 36 0,4-1-35 0,-5-3-6 15,-3-2 5-15,-1 1 1 16,1 1 0-16,-1-2-1 0,-1 1-1 16,-1-3 2-16,0 1-2 0,0-3 1 15,0 1 0-15,0-1 0 0,0 0 1 0,0 0-2 16,0 5 0-16,0-4 3 0,0 2-1 15,2 0-2-15,-2 0 0 0,1-1 1 16,1 1 0-16,1-2-1 0,-2 1 1 16,1-2 0-16,-2 1 0 0,3-1 0 15,-3 0 0-15,3 0 1 0,-3 0-1 0,0 1-1 16,2-1 1-16,-2 2 0 0,1-2-2 15,1 0-2-15,3 0-2 16,1 1 2-16,5 4 4 0,1-1 0 16,3 0 22-16,3-2-21 0,-6-2-5 0,-1 1 5 15,-3-1 1-15,-1 0-3 0,1 1 2 16,-2-1-1-16,0 0 0 0,4 2 0 15,-3-2 0-15,1 1 12 0,0-1-9 16,-3 0-8-16,-4 0 6 0,2 0-2 16,0 0 1-16,-3 0 1 0,4 0 0 0,-1 0-2 15,-2 0 1-15,2 0 1 0,-1 0-1 16,1 0-2-16,-2 0 2 0,1 0 0 15,1 0-2-15,-1-1 1 16,1-1 0-16,-3 2 2 0,0-1-1 16,1 0 0-16,1 1-1 0,1 0 2 0,-1 0-1 15,2 0 0-15,5 0 2 0,2 0-2 16,2 0 23-16,2 0-17 0,-1 0-8 15,-1 0 3-15,2 0-2 0,-3-1-1 16,-1 0-3-16,-1-2 3 0,-3 3-6 16,-2 0 6-16,-2 0 1 0,-1 0 0 0,-2 0 1 15,0 0 0-15,0 1-2 0,0 1 2 16,1-1 0-16,1 0-2 0,2 0-1 15,-2 0 2-15,0-1 2 16,2 0-5-16,-1 0 0 0,2 0 3 0,0 0 0 16,-4 0 0-16,1 0-12 0,-2 0 4 15,0 0 8-15,0 0 1 0,0 0-1 16,0 0 2-16,0 0-1 0,0 0-2 15,0 0-2-15,0 0 1 0,1 2 1 16,1 0 1-16,1 1 0 0,0-1 1 0,6 0-9 16,2-2 8-16,3 0 14 0,2 0-10 15,-2 0-27-15,-5 0 21 0,0 0 3 16,-1-1-19-16,-5-1-18 0,0 2 6 15,-1 0 17-15,-2 0 6 0,0 0-1 16,0 0 5-16,0 0 4 0,0 0 2 16,0 2-2-16,0 1-2 0,3-1 2 15,0-1 4-15,2 2-5 0,-4-3-2 16,4 0 3-16,1 1 0 0,-1-1-5 15,2 0 4-15,4 0 3 0,0 0 55 0,3 0-45 16,-2 0-48-16,-1 0 35 0,-3 0 5 16,0 0-1-16,-4 0-6 0,0 0 3 15,0 0 4-15,-1 0 1 0,2 0-2 16,0 0 4-16,1 0-6 0,5 0 12 15,-2 0 32-15,-3 0-47 0,0 0-10 16,-3 0 11-16,1 0 4 0,2 0-2 16,1 0 3-16,0 0-1 0,2 0 5 15,0 0-4-15,-1 0-6 0,-2 0 5 16,0 0 1-16,-1 0-8 0,-2 0 7 0,3 0-2 15,2 2 2-15,3 0 15 0,0 0-5 16,0 1-15-16,-5-2 1 0,0 1 2 16,0 0-2-16,-1 0-3 0,1 0 6 15,3 0-4-15,1 0 4 0,4-2 3 16,0 0 11-16,0 0-34 0,-4 0 17 0,0 0 1 15,-2 0-4-15,-4 0 4 16,-1 0-3-16,2 2-5 0,-2-1 5 16,-1 2 4-16,-1 1 3 0,1 1-6 15,-2-3 2-15,0 1 1 0,0 0 0 16,1-2-2-16,5 2-1 0,1 1 5 0,-1-2-1 15,0 0-7-15,0 0-7 0,0 0 9 16,5-2 13-16,3 1-7 0,-1 0-6 16,-1-1 1-16,0 3 5 0,2-2-1 15,2 1-2-15,-2 2 3 0,1-3 0 16,4 0-1-16,-2 1-1 0,3-2-1 0,2 0 1 15,-2 0-1-15,2 0-1 16,-4 0-1-16,4-1 2 0,1-1 1 16,1 1-1-16,-3-1-1 0,-1 2 2 15,-1 0-1-15,0 0-1 0,-5 0 2 0,4 0-1 16,-4 0 1-16,0 0-1 0,0 0 0 15,-3 0 0-15,1 0 0 0,1 0-1 16,-6 0 0-16,1 0-3 0,-3 0 2 16,-1-2-2-16,-2 2 2 0,-2 0-5 15,0-1 8-15,2 1-3 0,-2 0 2 0,0 0 0 16,0 0 3-16,0 0-1 0,0 0 1 15,0 0-5-15,0 0 4 16,0 0-1-16,0 0 1 0,0 0 0 16,0 0 0-16,0-1 0 0,0 1-2 0,0 0-1 15,0-1 0-15,0 1 0 0,0 0-2 16,0 0 1-16,0 0 2 0,1 0-1 15,1 0 1-15,-2 0 1 0,1 0 0 16,1 1-1-16,-1 3 0 0,2-1 4 16,-1-2-4-16,1 2 0 0,0 0-1 0,0-2 2 15,0 1 0-15,4 1-1 0,-1-1 1 16,3-2 17-16,2 3-11 0,0-1-11 15,-3-1 1-15,2 2 4 16,0-1-1-16,2-1 0 0,1 0 1 0,0 2 1 16,3-2-2-16,-1 0 0 0,3-1-1 15,-3 1 2-15,2 1-1 0,-1-1 0 16,-1 1 0-16,2 1 1 0,-4 0-1 15,5-1 0-15,-2 0-1 0,-1 0 2 16,1 1-1-16,1 0 0 0,-3 0 0 0,0-1 0 16,1-1 0-16,1 1 0 0,-2 0-1 15,1 1 1-15,1 1 0 0,-2 0-1 16,0 0 1-16,-2 0 1 0,-3-2-1 15,1 0-2-15,-1 0 0 0,-1 0 2 16,-1 0 1-16,3 0-2 0,-1-1 1 16,-3 0 1-16,3 2-1 0,-1 0-1 15,0-1 1-15,1 0 1 0,-1 1-2 16,0-3 0-16,3 0 1 0,-4 1 2 15,4-1-2-15,-2 0-1 0,-1 0 1 16,2 0 1-16,-1 0-2 0,0 0-1 0,2 0 4 16,-2 0-3-16,4 0-1 0,-2 0-4 15,-1 0 1-15,3 0 3 0,-1 0-2 16,1 0 3-16,-7 0-1 0,2 0 4 15,-2 0-2-15,-2 0 0 0,0 0 0 16,-1 0 1-16,-3 0-2 0,0 0 2 16,0 0 0-16,0 2 0 0,0 0-1 15,0 1-2-15,0-2 2 0,0 0 0 16,1-1-1-16,1 1-2 0,-1-1 1 15,-1 0-1-15,0 2-3 0,2-2 1 0,-2 0 4 16,1 0 2-16,-1 0 0 0,0 0-1 16,0 0 3-16,0 0 0 0,0 0-2 15,0 0-3-15,0 0-3 0,3 0 3 16,1 0 3-16,2 0 0 0,-3 0 0 15,3-2 2-15,-1 1-2 0,1-1-1 16,2 0 0-16,3-1 3 0,2 1 17 16,0-1-23-16,-1 2 2 0,1-2 3 15,-6 0-3-15,6 0 1 0,4 2 1 16,0-2 2-16,3 0-3 0,3 1 0 0,1-2 0 15,-3 1 0-15,1 1 0 0,0 1-2 16,-2 1 1-16,0 0 2 0,-1 0-1 16,-1 0 0-16,-2 0 0 0,-1 0 1 15,1 0-1-15,-2 0-1 0,-2 3 1 16,-1 1 2-16,-2-1-3 0,2 1 1 0,0 0 0 15,0 1 1-15,0 0-2 16,0-1-1-16,-1 0 0 0,1 0 2 16,-1 0-2-16,0 0-1 0,0-2 0 15,-1 2 2-15,-1-1 1 0,1-3-1 0,-3 1 1 16,-3 1 1-16,0-1-1 0,-3 1-2 15,0 1 3-15,0 1 4 0,0-2-3 16,0 1-1-16,0 0 0 0,0-2 1 16,0-1-2-16,0 0-1 0,0 0 1 15,0 0 3-15,0 0 0 0,0 0 1 0,0 0-4 16,0-1-2-16,0-1 2 0,0-2-1 15,-1 3 1-15,-1-1 1 16,2 1-2-16,0 1 1 0,0-1-1 16,0 1 1-16,0-1-1 0,0 1 0 0,0 0 1 15,0 0 1-15,0 0-3 0,0 0-1 16,0 0 3-16,0 0-1 0,0 0 1 15,0 0 0-15,0 0 2 0,0 0 0 16,0 0 2-16,0 0 1 0,0 0-2 16,0 0 2-16,0 0 0 0,0 0-3 15,0 0-4-15,0 0 4 0,0 0 7 0,0 0 2 16,0 2 2-16,0 2-4 0,0 1 0 15,0 2-3-15,0-1 0 16,0 0-3-16,0 2-3 0,0-1 2 16,0 1 1-16,0 2 1 0,0 0-3 0,0-2 0 15,0 0 0-15,0 2 1 0,0-2-2 16,0 0-1-16,0 0 2 0,0-1-2 15,0 0 1-15,0-1 1 0,0-2-1 16,0 1 0-16,0 0 0 0,0 1-1 16,0 0 2-16,0 0-2 0,0 3 1 0,0-2 0 15,0 0 0-15,0 0 0 0,0 0 1 16,0-1-2-16,0 2 2 0,0-1 0 15,0 2 0-15,3 0-3 16,1 1 3-16,-4-1 8 0,3-2-9 0,0 2-2 16,0 0 5-16,0-2-2 0,-1 0 1 15,-1 1-2-15,1-3 0 0,1 5 4 16,-2-1-4-16,1-2 3 0,-1 3 1 15,2-4-4-15,-1 0 0 0,0 0 0 16,-1 1 0-16,4 1 2 0,-4 1 0 0,2-1 16 16,1-2-21-16,-3-1 6 0,1 0-3 15,1-3 1-15,-3 2 0 0,0-1 1 16,0 0-1-16,0 0-1 0,0 0-1 15,0 0 2-15,0 0 0 0,0-1-1 16,-3 1 2-16,3 0-1 0,-2-2-1 16,2 0-1-16,0 0 1 0,0 0 0 15,0 0-1-15,0 0 0 0,0-1 1 16,0 0 0-16,0 2 0 0,0-2 0 15,0 0 1-15,0 0 0 0,0 0-1 0,0 0 0 16,0 0 0-16,0 0 0 0,0 0 0 16,0 1-1-16,0-1 1 0,3 0 1 15,0 0-1-15,-1 0 0 0,2 0 0 16,0 0 1-16,-1 0-1 0,0-1-1 15,-2-1 1-15,1 1 1 0,-1 0-1 16,3 0-1-16,-3 0 2 0,1 1 0 16,2 0-2-16,-1 0 0 0,0-1 1 15,1 0 1-15,-3 0-3 0,2-1-3 16,3-1 0-16,-2 1 0 0,0 1 4 0,1 0-3 15,1 0 2-15,-3 0 0 0,0 0 0 16,2 1 1-16,-2-1 2 0,-3 1-2 16,5 0 0-16,-4 0-3 0,1 0 1 15,-1 0-2-15,2-2 1 0,-3 2-3 16,2-2 3-16,1 1 2 0,-1-1-3 15,-1 0 0-15,2 1 1 0,-1 0 0 16,2 0-3-16,0 0 2 0,2 0-4 16,-5 1 1-16,2-1 6 0,1 0-4 15,-3 1 4-15,2 0 2 0,0 0 0 16,0 0-1-16,-3 0 1 0,5 0 1 0,-2-2-1 15,2 0-2-15,-1 2 5 0,1-2-5 16,-3 2-5-16,-1 0 7 0,2-3 2 16,-3 1-1-16,3 1-1 0,-1 0-1 15,-2 1 0-15,0-1 3 0,5 1 0 16,-4-1-2-16,-1-2 0 0,6 2 0 0,-3 0 0 15,-1-3-2-15,1 3 4 16,2-1-2-16,1 0 0 0,2 1 0 16,-1 0 0-16,4-1 16 0,-3 0-16 15,3 1-8-15,-3 1 9 0,-2 0 4 0,0 0-8 16,3 0 3-16,2 0 20 0,2 0-20 15,-1 0-1-15,0 0 8 0,-1 0-7 16,3 0 3-16,0 0 6 0,-1 1-10 16,1 2 6-16,-1 0-4 0,0 1 3 15,-1 1-6-15,2 0 5 0,-1-1-2 0,-3-1-2 16,3 0 1-16,-1 0 2 0,-1-1-2 15,3 2 2-15,0-1-3 16,0 0 1-16,0 0 1 0,-2 0-1 16,-2 0-1-16,1 2 2 0,-4-2-2 0,1 1 1 15,-2 0 1-15,0 1-2 0,-1 0 3 16,1-1-2-16,-1 1-1 0,0 0 3 15,1 0-2-15,2-1-3 0,1 0 7 16,0-2-6-16,-1 0 4 0,0 0-3 16,-4 0 2-16,1-1 0 0,0-1-1 0,-1 0 1 15,-1 0 5-15,2 0-5 0,-3 0-1 16,2 0-1-16,-2 0 4 0,-1 0-3 15,-1 0 1-15,2 0-1 16,1 0 0-16,-3 0 1 0,1 0 2 0,1-1-3 16,0 0 2-16,-2 0 2 0,0 0-3 15,0 1-1-15,0-1 3 0,0 1 1 16,0 0-3-16,0 0-2 0,0 0 2 15,0 0 2-15,0 0-2 0,0-2-1 16,0 1 0-16,0 0 2 0,0 1 0 16,0 0-2-16,0-1 2 0,0 1-1 0,0 0-1 15,0 0 0-15,0 0 0 0,0 0 0 16,0 0 0-16,0 0-3 0,0 0 1 15,0 0 0-15,0 0 1 16,0 0 3-16,0 0-2 0,0 0-2 0,0 0 2 16,0 0 0-16,0 0 0 0,0 0 2 15,0 0 0-15,0-2-1 0,0 2-4 16,0-1 1-16,0 0-8 0,0 0-16 15,0 1-29-15,0-3-71 0,0 0-175 16</inkml:trace>
  <inkml:trace contextRef="#ctx0" brushRef="#br0" timeOffset="-70588.54">20285 15816 72 0,'0'0'104'0,"0"0"-64"0,0 0-10 16,0 1 5-16,0-1-6 0,0 0 0 15,0 0-9-15,0 1-11 16,0-1 2-16,1 1 9 0,-1 1 8 16,2-2-9-16,-1 3 0 0,-1-2-4 0,2 2 0 15,-1-1-4-15,1 2-2 0,0-2-4 16,-1 1 1-16,5 1-6 0,-1 0 0 15,3-1 0-15,-1 0 2 0,4-1-2 16,2-2 0-16,1 0 0 0,0 0 0 16,3-1-2-16,-3-3 1 0,6-3 2 0,-5-2-1 15,1-1 0-15,2-1-4 0,-2-2 3 16,-1 0 0-16,2 0 0 0,2-2-6 15,-2-2 1-15,-1-1 2 16,2-1-6-16,-2-1 4 0,-4 1-4 0,0 0 4 16,1 1 4-16,-2-1 0 0,1-1 2 0,-1 0 1 15,0-4-1-15,1 1 1 16,1 1-2-16,-4 1 2 0,0 2-1 15,-1 3-1-15,0-1 1 0,0 0 1 16,-1 2-2-16,-1-1 0 0,1-2 1 0,2 1 1 16,-3-2-2-16,2 0 0 0,0-4-2 15,1 2-1-15,-1-3-1 0,-1 2 2 16,0 1 2-16,-1 2 1 0,-1 0 1 15,-1 2-1-15,1 0 1 16,-1 1 0-16,-2 0-1 0,1 1-1 0,-1 0 1 16,1-1 1-16,0-1 0 0,0 0-1 15,0-2 0-15,2-1-6 0,-1-1 10 16,-1 1-3-16,1-2 2 0,0 2-2 15,1 0 0-15,-4-2 1 0,4 1-2 16,-2 0 3-16,2 1-3 0,-1-1 0 0,4 0 5 16,-2-1-3-16,2 0-1 0,0 2-1 15,1-1 2-15,-1-1-1 0,1 1 3 16,1 0-4-16,-3-1 2 0,0 3 0 15,-1 1 0-15,-3 1 3 0,-2 0 2 16,1 1 1-16,0 0 0 0,-2-2-3 0,3 1-3 16,0-3 2-16,1 1-4 0,3-3-1 15,0-2 2-15,0 1-1 16,0-1-1-16,3 0 0 0,-3 4 2 15,1-3 0-15,-2 4-1 0,0 0 0 0,1-1 1 16,-4 1 1-16,1-1-2 0,3 2 0 16,-4-1 0-16,0 3 1 0,0 1-1 15,0-1 0-15,2 1 0 0,-2 0 2 16,0 0-4-16,0 1 2 0,3 0 0 15,0 1 2-15,1 1-4 0,-4-1 2 0,3 1 0 16,-3-3 2-16,5 3-2 0,-2-3 0 16,2 0 0-16,-1-2 1 15,3 0 0-15,-2 0-1 0,-2-2 1 16,5 1-1-16,-2 0 0 0,-1 0-2 0,1 2 4 15,-3 1-1-15,-1 1-1 0,-1 2-1 16,0 2 2-16,-3 2 2 0,-1-1 0 16,2 0-2-16,-1 0 2 0,1 0 0 15,1-2-3-15,0 0-1 0,0-1 1 16,3 1 1-16,-1 3-2 0,0 1-1 0,-2 3 2 15,3-2 0-15,3 1 0 0,-1 0-2 16,3-2 2-16,0 3 1 0,1-1-2 16,-3 1 0-16,2 0 1 15,0 2 1-15,-3 0-2 0,4 2 0 0,-4 0 1 16,1 0 1-16,1 0-3 0,2 0 1 15,-1 1 1-15,1 2 2 0,-1 0-3 16,1-2 1-16,1 2 0 0,-1-1 1 16,4-1-2-16,1 0 2 0,1 0-1 15,1-1 1-15,3 0-1 0,-1 0 0 0,1 0 0 16,-3 0 1-16,-4-1-1 0,2-1-1 15,-3 0 1-15,0 0 1 0,-1 2-2 16,-1 0 1-16,0 0 0 16,-1 0 0-16,-1 0 0 0,2 1-2 15,-1 4 4-15,1 0-2 0,2 1-2 0,-1 1 2 16,1-2 1-16,1 1-1 0,-1-2-1 15,3-2 1-15,-3 0 1 0,3-2 0 16,-1 0-2-16,-3 0 0 0,5 0 2 16,-5 0-2-16,1 0 1 0,3 0-1 15,1 0 0-15,-1 0 0 0,3 0 0 0,0 0 1 16,0 0-2-16,0-1 0 0,2-4-1 15,-3 2 0-15,-1 1 3 16,2-3-5-16,0 3 6 0,-3 1-2 16,-1 1 0-16,-2 0-2 0,-3 0 2 0,1 0-5 15,-1 0 5-15,0 3 2 0,1-3-4 16,-1 2 0-16,-2-2 3 0,2 3 0 15,-3 0-1-15,3-2 1 0,-3 1 0 16,3-1 2-16,-1 0-3 0,6-1 1 16,-1 0 1-16,4 0 0 0,0 0-2 0,-2 0 0 15,0 0 2-15,0 0 0 0,-2-1-2 16,-1-1 0-16,-1 0 1 0,-3 1 2 15,1-1-3-15,-3 2 0 16,3 0 2-16,-2-3 0 0,2 3-2 0,1-2 0 16,-1-1 2-16,2 2 1 0,-2-1-3 15,1 1 0-15,2 0 1 0,3-1 2 16,2 0-4-16,-1-2 1 0,5 3 3 15,2-1-2-15,-5 0-2 0,2 2 3 16,-2 0-2-16,-4-2 3 0,1 2-3 0,-3 0 0 16,-3 0 2-16,-2 0-1 0,-4 0-2 15,-2 0-3-15,0 0 3 0,-2 0 0 16,2 2-2-16,1 2 3 0,-1 0 1 15,1 3 0-15,-2 0 0 0,3 2-1 16,1 1 1-16,1 3 1 0,1-1-1 16,3 2-1-16,0-1 2 0,-2 1-1 15,2-1-1-15,-2-3 0 0,1 5 2 16,-1-1-1-16,-1 2 0 0,1 0 0 15,-3 0 0-15,-1 1 1 0,0-1 0 0,1 1-2 16,-6 0 2-16,3 1 2 0,0 1-4 16,-2-1 2-16,-1 1 2 0,2 0-1 15,0 1-2-15,-2 1-2 0,1 1 5 16,-1 0-2-16,0-1-2 0,5 3 1 15,-2-2-1-15,0 0 2 0,-1 0-2 16,-2 3-1-16,0-3 4 0,0 1-2 16,0 1 0-16,4-2-2 0,-2-1 4 15,1 2-1-15,0 0-2 0,0-1 1 16,0 0 4-16,-1 0-4 0,1-2-2 15,-2-2 5-15,1 0-3 0,-2 1 0 0,0 0 0 16,0-1 0-16,0 1 0 0,0 1 0 16,-2-2 0-16,1 2 1 0,1-1-1 15,-2-1 0-15,2 2-1 0,-1-2 3 16,1 2-2-16,0 2 0 0,0-2 0 15,-3 1 4-15,1-1-2 0,2 0-3 16,0 2 2-16,0-1 0 0,0 0 8 16,0 0-6-16,0 1-3 0,2 1 0 15,1 1 11-15,1 0-6 0,-2 2-5 16,1 1 0-16,0-2 3 0,-3-1-3 0,2-1 4 15,1 0-7-15,-2 0 7 0,-1-2-3 16,5 2-3-16,-4-2 1 0,4 2 4 16,0 0 6-16,-1 1-8 0,3-1-2 15,-1 3 5-15,0-2 6 0,0 3-8 16,-1-1-2-16,-2 0 1 0,0-1 0 0,0 0-1 15,-1 0-1-15,1-2 3 16,-2 0 3-16,4-2 2 0,-2-2-7 16,3 3 3-16,1-2-2 0,3-1 5 15,-3 2-6-15,0-3 2 0,1-2-2 0,0 2 1 16,0-1-1-16,-1-1 1 0,0-1 1 15,-3-3-1-15,1-3-2 0,0 1 2 16,-1-1-1-16,1-2 0 0,-1 0 0 16,1-5 0-16,-3 0 0 0,2 0 0 15,1 0 0-15,-2-2 2 0,3 1-1 0,0-1-1 16,2 0 0-16,2 0 1 0,-1 0-1 15,6 0-2-15,6 0 0 16,3-1 1-16,6-3-6 0,2 1-4 16,2-1 0-16,5 2 10 0,1-3 1 0,2 5-1 15,-3-2 0-15,0 0 1 0,0 2 1 16,-2-3-2-16,-3 3 1 0,-3-1 1 15,-8-1-2-15,-6 2-7 0,-11-2-15 16,-1 2-19-16,-5 0 15 0,0 0 4 16,0-2-16-16,-5-1-55 0,-1 1-88 0</inkml:trace>
  <inkml:trace contextRef="#ctx0" brushRef="#br0" timeOffset="-68599.42">20937 14707 87 0,'0'-3'15'0,"0"1"19"0,0 0 5 16,0 0-13-16,-1 2 13 0,-1-1-5 15,2 0-6-15,-1 1-2 0,1 0-5 0,0 0-2 16,0 0-6-16,0 0 4 0,0 0 1 15,0 0-2-15,0 0-7 16,0 0-2-16,0 0-2 0,0 0 1 16,0 0-3-16,0 0-3 0,0 0 14 0,0 0-3 15,1 0-3-15,4 0 2 0,3 2 0 16,1-2 1-16,2 0-4 0,4 0-4 15,2 0 0-15,2 0-1 0,0 0-3 16,1 0 0-16,-2 0 3 0,1 0-1 16,0-2-1-16,-2 2 0 0,1-2 1 0,-2 1 1 15,1 1-1-15,1 0-3 0,-2 0 3 16,1 0 2-16,3 0-4 0,-1 0 2 15,1 0-1-15,0 1 1 16,-1 1-2-16,1-1 0 0,-3 0 3 0,3-1-1 16,-1 1-1-16,-1 0-1 0,2 1 2 15,-1-2 0-15,-2 2-2 0,2-1 2 16,-2 0-1-16,1-1 0 0,2 2 0 15,1-1 0-15,-1 1 0 0,0-1 0 16,-5 1 0-16,-1-1 0 0,0 0 0 0,-1 2 1 16,1-3-1-16,0 0-1 0,-2 0 5 15,0 0-3-15,-1 0-2 0,0 0 1 16,3 0 1-16,0 0-1 0,1 0 0 15,3 0-1-15,-1 0 2 0,-2 0-1 16,-1 0-1-16,3 0 1 0,-3 0 1 16,0 1-2-16,0 1 2 0,-2 0-2 15,1 0 1-15,2 1 2 0,-1 0-4 16,2-1 3-16,-2 3 0 0,1-4-2 15,2 1 2-15,0-2-2 0,-3 2 3 16,3-2-3-16,-3 0 0 0,2 0 2 0,-2 0-1 16,-3 0 0-16,1 0 1 15,-1 0-2-15,0 0 2 0,1 0-1 0,-1 0 0 16,-2 0 0-16,2 0 1 0,1 0-1 15,-1 0-1-15,2-2 2 0,1 2-1 16,0-2 0-16,-2 2-1 0,2-1 1 16,0 1 0-16,0 0 3 0,0 0-6 15,-3 0 4-15,1 0-1 0,1 0-1 16,-4 0 2-16,2 0-2 0,-2 0 1 15,0 0 1-15,2 0-2 0,-2 0 1 0,2 0 3 16,0 0-3-16,-2 0-3 0,1 0 4 16,-3-2-1-16,0 2 2 0,2-3-2 15,0 2-2-15,1 1 4 0,0-3-1 16,-2 2-2-16,0 1-1 0,-2-1 4 15,0-1-2-15,1 2 0 0,2 0 0 16,2-1 0-16,1 0 1 0,-3-1-2 16,2 0 1-16,-3 1 1 0,1-2-1 15,-1 2 0-15,-2-2 0 0,0 2 1 16,-1 0-1-16,1-1 0 0,-3 1-1 0,2 0 2 15,0 0 0-15,1 0-2 0,3 0 0 16,2 0 1-16,0 0 2 0,0 1-5 16,0 0 3-16,-2 0 0 0,3 0 0 15,-2 0-2-15,2 0 1 0,0 0 4 16,1 0-3-16,1 0-6 0,-5 0 8 0,-3 0-1 15,-1 0-3-15,-3 1 1 16,-1-1 1-16,-1 0 2 0,2 0-1 16,-1 0-2-16,1 0 1 0,1 0 0 15,3 0 0-15,-1 2-1 0,1-2 1 0,2 0 2 16,-1 0-2-16,6 0-1 0,-1 0 3 15,-1 0-3-15,-3 0 2 0,-5 0-1 16,0 0 2-16,2 0 0 0,-2 0-2 16,0 0-1-16,0 0 2 0,-2 0 0 15,4 0-1-15,-3 0 0 0,1 0-1 0,0 0 2 16,0 0 0-16,-1 0-2 0,-2 0 1 15,0 0 1-15,0 0-1 16,0 0 0-16,0 0 0 0,0 0 1 16,0 0-1-16,-7 0-5 0,3 3-1 0,-4-1-2 15,2 1-2-15,0 1-7 0,2 0-10 16,0-1 1-16,1 1-25 0,0-2-46 15,-2-2-110-15</inkml:trace>
  <inkml:trace contextRef="#ctx0" brushRef="#br0" timeOffset="-68112.39">22740 14572 144 0,'0'0'69'0,"0"0"-27"0,0 0 12 15,0 0-35-15,0 0-5 0,7 3 17 16,5 1 1-16,5 0-18 0,3 0-4 15,3 2-6-15,2 1-3 0,2 1 2 16,-1-1 0-16,-1 1-2 0,0-2-1 0,-5 1 0 16,-3 0 0-16,-2 0 6 0,-2 0 9 15,-6-2-15-15,-3 0 3 0,-4-2 0 16,0 2-2-16,-5 0 11 0,-7 3 4 15,-2-1-1-15,-4 4-8 0,-2-1 3 16,0 4-1-16,-2 2 0 0,-1 1 2 16,-2 2 1-16,1 0-5 0,-3 3 0 15,2-1-5-15,-1 1 0 0,1 1-1 16,2-2 0-16,1 0-3 0,4 0-4 15,2-3-12-15,1 0-14 0,4-1-7 0,3-6-3 16,3-3-60-16,-2-7-157 0</inkml:trace>
  <inkml:trace contextRef="#ctx0" brushRef="#br0" timeOffset="-67028.33">20956 14693 90 0,'-6'0'20'0,"3"0"16"15,1 0 7-15,-1 0-30 0,3 0-1 16,0 0 11-16,-2 0-2 15,2 0 0-15,-1 0-1 0,1 0-15 16,-3 0 1-16,1 0 14 0,2 0 0 0,0 0-1 16,-1 0-1-16,-1 0 0 0,-1 0-4 15,3 0 3-15,0 0-3 0,0 0-2 16,0 0-3-16,0 0 3 0,0 0 0 15,0 0-7-15,0 0 0 0,6-1-5 16,4-5 5-16,4-3 0 0,3-2 0 0,6 0-6 16,-1 2 1-16,5-3 3 0,3 2 0 15,-2 1-2-15,1-1-2 0,-2 2 2 16,-6 1 1-16,-2 4-4 15,-5 0 2-15,-5 2 0 0,-3 0 0 0,-4 0 0 16,-1 1-3-16,1 0 2 0,-2 0 2 16,0 0-2-16,0 0-2 0,0 0-3 15,0 0-6-15,0 0-6 0,0 0-3 16,-2 2 6-16,-1 2-17 0,0-1-10 15,2 0-11-15,-5 1-12 0,2-1-19 0,-3-2 1 16</inkml:trace>
  <inkml:trace contextRef="#ctx0" brushRef="#br0" timeOffset="-66746.33">20958 14661 226 0,'0'0'67'0,"0"0"0"0,0 0-5 15,0 0-17-15,0 0-16 0,1 3-13 16,5 5 4-16,4 4 19 0,2 2-12 15,0 4-16-15,-1 0-3 0,0 5-4 16,0-4-1-16,1 1-2 0,2 3-1 16,3-1 2-16,-1 0-2 0,2 1-10 15,1-3-37-15,1 0-10 0,-1-1-22 0,-1-3-96 16</inkml:trace>
  <inkml:trace contextRef="#ctx0" brushRef="#br0" timeOffset="-66055.29">22002 15299 4 0,'2'4'79'0,"0"2"-30"16,-2 2 17-16,3 0-16 0,-2 5 0 0,1 3-7 16,-2 5-5-16,0 4-11 0,0 6-15 15,0 0-3-15,-3 4-4 0,0 7 2 16,-4 1-2-16,-2 3 6 15,0 0-2-15,3-2-4 0,-2-5-1 0,3-1 0 16,4-3-2-16,-4-3-1 0,2-4 6 16,0-3 1-16,0 0-6 0,-2 0 1 15,3-2 0-15,-2-2 6 0,1-3-4 16,-2-5-5-16,3-1 1 0,-2-3 1 15,2-3-2-15,1-1-1 0,-1-3 0 0,2-2 0 16,0 0-9-16,0 0-4 0,0 0-8 16,3-4-9-16,5-5-17 0,-2-6-51 15,-1-2-65-15</inkml:trace>
  <inkml:trace contextRef="#ctx0" brushRef="#br0" timeOffset="-64607.19">21878 15431 103 0,'4'-8'13'16,"0"1"43"-16,5-1-9 0,2-3-17 0,2-2-2 15,4-1-12-15,1 0-6 0,1 2-6 16,-2 0 9-16,-1 4 1 0,-3 1 0 16,-3 3-1-16,-1 3 7 0,-3-1-8 15,-3 2-3-15,-1 3-5 0,-2 9 2 16,0 7 2-16,0 1-5 0,0 7-2 15,0 1-7-15,0 6-23 0,0-1-56 16,-5 1-132-16</inkml:trace>
  <inkml:trace contextRef="#ctx0" brushRef="#br0" timeOffset="-63691.14">20582 16693 148 0,'0'0'83'0,"0"0"-73"0,0 0 2 15,0 7 27-15,0 3 11 0,0 3-18 16,0 1-14-16,0 4 0 15,0 0-2-15,-1-1 5 0,-1 0-4 0,-1-4 0 16,2-1-2-16,-1-3 2 0,2-3-7 16,0-2 0-16,0-1 2 0,0-3-6 15,0 0 4-15,0 0 6 0,0-1 8 16,0-11-4-16,0-2-19 0,0-9-1 15,2 0 7-15,2-5-2 0,1-3-2 16,3-3 1-16,-2-2 2 0,2-3-5 0,-2-2-1 16,6 1-1-16,1 4 2 15,1 5-1-15,6 4-1 0,0 4-3 0,5 3 4 16,-4 3-2-16,4 4 0 15,0 3 1-15,-3 5-1 0,1 3 0 0,-4 2 0 16,-6 1-3-16,-2 8-4 0,-4 4-1 16,-6 1 2-16,-1 3 7 0,-1 0 3 15,-10 2 0-15,-3-1-2 0,-2 2 1 16,-4-2 2-16,3 1-1 0,-3 0-1 15,1-1 5-15,2-2-1 0,3 0 2 0,2-3-3 16,6-2-3-16,3-1 1 0,1-3-3 16,2 0-3-16,3-3 2 0,5 0 1 15,6 0 1-15,1-1-5 16,4 0-1-16,0 1-2 0,1 1-3 0,3-2-2 15,-3 3 0-15,2 0 1 0,-4 0-1 16,-1 1 1-16,-3-3-1 0,-4 5 5 16,-7-2-4-16,-2 0 8 0,-1 3 7 15,-3-2 1-15,-6 2-1 0,-2 0 3 16,-4 0 7-16,-2-1 4 0,-1 2-7 0,-2-2 3 15,2 0-3-15,1-3-1 0,1 2 4 16,4-2-11-16,-1-1 1 0,7 0-2 16,3-3-1-16,-2 1-3 15,5-2-4-15,0 0-16 0,0 2-12 0,0 0-15 16,2 2-33-16,6-5-73 0,-2 0-89 15</inkml:trace>
  <inkml:trace contextRef="#ctx0" brushRef="#br0" timeOffset="-63202.11">21181 16665 74 0,'0'-5'97'0,"0"1"-55"0,-3 3 13 15,0-2-11-15,-1 2-8 0,0 1-3 16,2 0-4-16,-4 0-10 0,1 0-6 16,-2 0 7-16,0 0-2 0,0 0 7 0,-3 2-2 15,3 2-5-15,-4 2 6 0,0 3-5 16,0 2-5-16,2 2-2 0,-1 2-4 15,3-1 0-15,-1 2-4 0,2 1 1 16,3-1-1-16,1-4-2 0,2 1-5 16,0-3 1-16,8-4 2 0,1-1 2 0,2-3-2 15,1-2 2-15,2 0 2 16,2-6-4-16,-1-6 2 0,1 0-1 15,-4-2 0-15,-1 0-2 0,-2 0-1 16,1 2 1-16,-6 2 4 0,-2 1-2 16,0 1-1-16,-2 4 2 0,0 1 3 0,0 1-4 15,0 2 1-15,0 0 0 0,0 0-1 16,0 0-7-16,-2 5 1 0,0 7 6 15,-1 1 4-15,2-2-2 0,-1 4 1 16,-1-3 1-16,3 1-2 0,0-2-2 16,0-1-2-16,0 6 1 15,2-11 0-15,2-3-4 0,3-1 1 16,0-1-6-16,3 0-16 0,0-6-8 15,3-3-10-15,-2-2-20 0,1-3-25 16,-1-3-79-16,-3-1-58 0</inkml:trace>
  <inkml:trace contextRef="#ctx0" brushRef="#br0" timeOffset="-62906.1">21373 16666 274 0,'0'1'65'0,"0"0"-54"16,0 1 27-16,0 0-5 0,0 1 1 15,2 1-21-15,-2 2-7 0,0 1 0 16,1 1 9-16,-1-1 5 0,2-1-9 15,1 0 1-15,0-2-9 0,0 0 2 0,0-2-5 16,5-1-2-16,0-1 8 0,4 0 3 16,0-6-10-16,1-2 1 0,-2-1-2 15,-1 0-4-15,1 0-1 0,-3 3-4 16,1 1 5-16,-2 2 6 0,-4 0 0 15,-3 3 0-15,0 0 2 0,0 0 4 0,0 0-1 16,-5 6-2-16,-3 2-2 0,2 2 1 16,0 1-3-16,1 1-1 15,2 1 0-15,2-3 1 0,1 0-10 16,1 0-5-16,7-4-41 0,1 0-9 0,7-2 38 15,-1-4-190-15</inkml:trace>
  <inkml:trace contextRef="#ctx0" brushRef="#br0" timeOffset="-62467.07">21756 16684 207 0,'-2'-8'69'16,"-5"2"-36"-16,0 3 6 0,0-2-9 15,-4 2-4-15,2 1 1 0,-1 2-1 16,-4 0-2-16,3 0-4 0,1 8-2 0,-3 0-3 15,1 4 3-15,1 1-1 0,2 5-4 16,1 0 1-16,5-2-7 0,0 2-2 16,1-2-4-16,2-1 0 0,0-2-1 15,2-3 0-15,5-1 0 0,3-4-1 16,2-3 2-16,4-2-2 0,1-3 1 0,6-12 1 15,0-5-5-15,4-2-3 16,-3-6 4-16,1-2 2 0,-3-1 1 0,-2-1-1 16,-1-2 3-16,-2-2-2 15,-5-3 1-15,2-1-2 0,-2-5 5 0,1-5-3 16,-5 2-1-16,1 3-2 0,-4 11 4 15,-1 18 7-15,-4 11 9 0,0 5 1 16,-1 1-5-16,-2 7-7 0,-1 8-7 16,-2 9 10-16,-5 11 2 0,-1 4-5 15,-2 1-2-15,-3 3-3 0,1-3 3 0,1 2-2 16,1-3 2-16,5-2-5 0,2-4 0 15,7-6 0-15,0-4 0 0,2-3-5 16,7-6 1-16,4-3-22 16,2-3-2-16,2-7-3 0,3-2-18 0,1 0-56 15,-1-7-25-15,-5-4-14 0</inkml:trace>
  <inkml:trace contextRef="#ctx0" brushRef="#br0" timeOffset="-62051.06">22089 16638 75 0,'0'0'293'0,"0"0"-232"15,-3 0-28-15,-6 6 7 0,-4 6-14 16,1 2 4-16,1 3-1 0,2-1-16 16,3-1-9-16,1-1-3 0,5-3-1 15,0 0-1-15,2-4 0 0,7-1-3 16,3-2 4-16,8-4-5 0,1 0 0 15,2-2 6-15,2-5-26 0,-4-1 18 16,0 0-16-16,-3 0 10 0,-5 2 12 0,-4-1-18 16,-5 4 10-16,3 0-4 0,-4 2 10 15,0-1-2-15,-2 2-4 0,3 0-4 16,-4 0 3-16,1 0-1 0,-1 0-10 15,5 0 1-15,-4 5 1 0,4-1-4 16,1 3 0-16,0-1 14 0,4-1-51 16,0 1 52-16,-2-1 12 0,2-1-32 15,0 0 28-15,1 0 13 0,-3-3 14 16,3-1-29-16,-3 0 14 0,-5 0 15 15,4-5 5-15,1-2-2 0,-2-2-2 16,1-2 4-16,-4 0 7 0,0 3-6 0,-2-2-4 16,-1 2-5-16,0 1-12 0,0 2-2 15,0-1-6-15,0 5-6 0,0 0 0 16,0 1-23-16,2 0-39 0,4 0-10 15,0 0-77-15</inkml:trace>
  <inkml:trace contextRef="#ctx0" brushRef="#br0" timeOffset="-61889.05">22559 16670 287 0,'-3'2'189'0,"1"-1"-176"0,-4 2 32 16,-2 2-21-16,1 0-9 0,-1 1 9 15,5 0-24-15,3 0-8 0,0 1-9 16,0 0-10-16,4 0-11 0,6 2-27 15,-1-5-64-15,2-2-129 0</inkml:trace>
  <inkml:trace contextRef="#ctx0" brushRef="#br0" timeOffset="-61494.01">22832 16714 15 0,'-9'-8'260'0,"-2"0"-219"15,-2 1 4-15,-1 3 2 0,-1 2-21 16,2 2 6-16,1 0-3 0,1 0-11 0,-1 4-6 15,2 9-4-15,1 1-4 0,1 4-1 16,2-2-1-16,3 4 0 16,0-1-2-16,3 1-1 0,0-2 1 15,2-4 0-15,5-1-2 0,3-2 2 0,2-5 3 16,2-3-4-16,0-3 1 0,6 0 0 15,2-9-1-15,0-6 4 0,4-5-17 16,-4-3 14-16,-1-3 3 0,1-1 0 16,-3-4-1-16,-2-3 1 0,-2-2 2 15,1-3 6-15,1-5-4 0,-3 0-3 0,3 1-1 16,-3 1-3-16,-3 10 5 0,-5 13 18 15,-5 12 10-15,-1 7-1 0,-6 0-8 16,0 9-15-16,-7 7-8 16,-4 9 7-16,-4 5-2 0,-3 3-1 0,6-1 0 15,1 2-6-15,6 0 1 0,3-2-2 16,4 1-12-16,4-1-20 0,4-3-15 15,12-3 3-15,8-6-113 0,4-8 27 16</inkml:trace>
  <inkml:trace contextRef="#ctx0" brushRef="#br0" timeOffset="-60705.97">22998 16854 111 0,'3'0'43'16,"0"0"14"-16,0 0 19 0,5 0-30 16,-2-5 7-16,6-4-14 0,5-4-14 15,2-2-10-15,3-4-7 0,1 0 5 16,3-3-3-16,1 0 4 0,-1-4-2 15,0-1 5-15,-1-5-1 0,0 0-6 16,-3-5-5-16,-1-3-3 0,0-5-2 0,-3-5 0 16,-1 1-1-16,-1 2-1 0,-5 9 1 15,-4 17 4-15,-5 14 2 0,-2 7 15 16,-2 0-6-16,-4 7-15 0,0 5 0 15,-3 8 5-15,-4 4 0 0,-4 8-2 16,2 3 3-16,-2 2-5 0,1 1-1 16,-1 2 2-16,3 0 0 0,3-1-1 15,2-1-1-15,6-7 0 0,3-2 2 16,0-6-1-16,6-5-2 0,3-4 1 15,4-7-4-15,1-5 1 0,3-2 3 0,0-7 3 16,5-8-2-16,-2-3-5 0,1-1-5 16,-2-3 8-16,0-2 4 0,-4-1-3 15,2-3 0-15,-4-2 2 0,1-4 1 16,1-2-3-16,1-8 0 0,1-4 1 15,1-2 0-15,2 1-1 0,-1 10 0 0,-4 9 4 16,-2 10-4-16,-5 8 5 16,-5 7-1-16,-2 3-1 0,-1 2 2 15,0 0-3-15,0 2-1 0,-1 11 0 16,-4 8 7-16,-3 7-2 0,-3 4-4 15,-1 6-2-15,-2 4 4 0,-1 3-1 0,-1-1-2 16,4 0 1-16,-2-4 1 0,3-1-3 16,5-4 3-16,4-4 1 0,1-4 8 15,1-9-10-15,0-3-3 0,3-8 1 16,3-6-1-16,5-1-5 0,3 0 1 15,0-8 0-15,4 2-1 0,-2-3 0 0,-4 6 2 16,-3 0-3-16,-1 2 10 16,-2 0-3-16,-1 1 0 0,1 0-2 15,-4 0 0-15,1 0-1 0,0 5 2 16,3 1 1-16,2-2-19 0,3 0-8 0,1-1 8 15,4-2 9-15,-1-1-103 0,-2 0 73 16,-4-3-239-16</inkml:trace>
  <inkml:trace contextRef="#ctx0" brushRef="#br0" timeOffset="-60470.96">23361 16481 363 0,'0'2'94'0,"1"-1"-95"0,10 0 15 0,6-1-5 16,5 0-5-16,2 0 1 0,4 0-6 15,2 0-8-15,-2 0-28 0,-2-1-46 16,-3-1-157-16</inkml:trace>
  <inkml:trace contextRef="#ctx0" brushRef="#br0" timeOffset="-60005.93">22678 16397 416 0,'0'5'22'0,"-1"2"-33"0,-4 2-12 16,4-7-124-16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05T11:16:16.34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4253 1446 97 0,'1'0'33'0,"-1"0"-11"0,2 0 16 16,-2 0-4-16,0 0-13 0,0 0-9 15,0-1-4-15,0-2-4 0,0-1 4 16,0 0 3-16,0 2 0 0,0 0 0 0,0 0-1 15,0 1 1-15,0 1 1 0,0 0 2 16,0 0-3-16,0 0 1 0,0 0-3 16,0 0-5-16,0 0 4 0,0 0-2 15,0 0 0-15,0 0-3 0,0 0 3 16,0 0 2-16,0 3 2 0,0 2 3 15,0 0-4-15,-3 1-2 0,3 1 3 16,-4 0-2-16,3 1-3 0,-1 2 9 16,2-1-5-16,-3 3-2 0,2-1 4 15,-2 1-4-15,-2 2-1 0,2 3-1 16,0 1 1-16,0 0-1 0,1 0 0 0,-1 2 0 15,0 0-4-15,1 3 3 0,-1 1 2 16,2 0-3-16,1 0 1 0,-2 1 2 16,1 0-5-16,-2-1 3 0,-4 1-1 15,4-1 4-15,0-2-2 0,2 1-4 16,1 0 0-16,0 0 1 0,-4 1 1 15,3-1-4-15,-1 1 2 0,1 0-2 16,-2-1 3-16,1-1-2 0,2 1 1 16,-1-2 2-16,1 0-3 0,0 0 0 15,-3-2 0-15,3 2 2 0,-2-2-2 0,0 1-1 16,1-2 3-16,-2 1 1 0,-2 0-2 15,0-1-2-15,1 3 1 0,-2-1 2 16,3 0-1-16,-2-1-3 0,2 0 2 16,1 1 2-16,2-1-2 0,0 3-1 15,-1-1 1-15,1-2 2 0,0-1-2 0,0 0-1 16,0-1 1-16,1-1 2 15,-1-1-2-15,0 1-1 0,0-1 2 16,0-1 1-16,0 7-2 0,0-1-1 16,0 0 2-16,0 2 4 0,-3-4-5 0,3-1-2 15,0-1 2-15,0 1 3 0,0-4-3 16,0 1-2-16,0 0 2 0,0-1 2 15,-3-2-2-15,3 0-1 0,0 5 1 16,-2 3 2-16,1 5-3 0,-4 1 2 16,2-5-2-16,3-5 2 0,0-1-2 0,0-2 2 15,0 2-1-15,2 7-1 0,-1 1 1 16,-1 3 2-16,0 1-1 15,0-6 2-15,0-2-2 0,0-1-3 16,0-3 3-16,0-2 0 0,0-1-1 0,0 2-1 16,0-3 1-16,0 1 1 0,0 1-1 15,0 4-1-15,0 4 1 0,0 6 2 16,0-2-1-16,-4-4-2 0,4-4 0 15,0-1 2-15,0-1-1 0,0 3-1 16,0 7 2-16,0 1 0 0,0 5 0 0,-2-3-2 16,-3-8 2-16,4-2-1 0,1-4 0 15,0 0-1-15,0 4 2 0,-3 5 0 16,0 3-2-16,-4-1 2 15,1-3 1-15,3-8-2 0,2-2 1 0,1-3-2 16,0 0 1-16,0 1 1 0,-2-3-2 16,0 3 2-16,2 1-1 0,-1 3-1 15,-4 10 1-15,-2-2 0 0,0 1 2 16,1-7 0-16,6-3-4 0,0 1 0 15,0 0 3-15,0 2 0 0,0 3 4 16,0 2-7-16,-6 3 1 0,0 1 4 0,-2-7-1 16,3-4-3-16,5-5 0 0,0-1 1 15,0 1 0-15,-3 1 0 0,3-3 0 16,0 2 2-16,0-2-2 15,0 0-2-15,0-3 2 0,0 2 1 0,0-3-1 16,0 0-1-16,0-1 1 0,0 0 1 16,0-1-2-16,0 3 1 0,0-1 0 15,0 0 1-15,0 0-1 0,0 1 1 16,0-3 0-16,0 1 0 0,0 1-1 15,0-2-2-15,0 0 2 0,0 0-2 0,0 0-11 16,3 0-21-16,5-9-27 0,1-6-47 16,1-3-159-16</inkml:trace>
  <inkml:trace contextRef="#ctx0" brushRef="#br0" timeOffset="1937.11">4135 4123 89 0,'1'0'49'0,"1"0"-42"15,-1 0 13-15,1 0 15 0,3 0-11 16,-2 0-1-16,0 0-3 0,3 0 3 16,0 0-3-16,-1 1-5 0,1 0-2 0,2 1 0 15,0-1 1-15,1 0-2 16,2 2 5-16,1-2 2 0,1 1-11 15,0 0-5-15,0 0-1 0,-1-2 1 16,2 0-3-16,3 0-2 0,0 0 2 0,4 1 2 16,2-1-4-16,2 1-3 0,1-1 6 15,0 0-3-15,1 1-5 0,1-1 4 16,-2 2 0-16,2 3 1 0,1-2 1 15,1 2 2-15,5-2 1 0,-1-1-2 16,4 1 0-16,-1-2 0 0,2 1 0 0,-2-2 2 16,2 0-4-16,4 0 2 0,-1 0 2 15,0 0-4-15,3 0 2 16,-2 0 0-16,-1 0 0 0,1 1 1 15,-2 3-1-15,2-3-2 0,-1 1 3 0,3 0 0 16,1-1-1-16,1 1-1 0,1 0 2 16,-3-2-1-16,0 0 0 0,1 0-1 15,2 2 2-15,-1-1-1 0,4 1-1 16,-1-2 1-16,1 2 0 0,-1-1 0 15,2-1 0-15,1 2 0 0,0-1-1 0,-1 0 2 16,3 1-2-16,-4-2 1 0,2 0 1 16,-1 4-1-16,-1-4-1 0,1 3 0 15,2-3 3-15,0 2-3 16,3-2-2-16,1 0-2 0,4 1 0 0,-3-1 2 15,0 0-1-15,0 0 3 0,-2 0-3 16,2-1-1-16,1-2-1 0,4 0-5 16,-1-3-2-16,1 3-3 0,1 0-1 15,-3-2 6-15,-1 0 1 0,-3 2-2 16,0-1 10-16,-2 3 2 0,-1 0 0 0,1 1 3 15,3 0-3-15,-3 0-4 0,1-2 4 16,1 1-1-16,-2 0-9 0,1-1-3 16,-4 1 2-16,-1-2 0 0,0 1 10 15,0 1-2-15,-1 0 6 16,2 1-3-16,0 0 0 0,0 0 0 0,-1 0 1 15,1 0 1-15,-2 2-4 0,0 1 1 16,0 0 2-16,-1 0 1 0,-2 0-4 16,3-1 4-16,2 0-2 0,1-2 3 15,0 2-4-15,1-2 0 0,-1 1 2 16,3-1-2-16,1 0 1 0,-1 0 0 0,-1 0 3 15,0 0 0-15,-4 0-3 0,3 0 1 16,1 0 4-16,1 0 3 0,3 0-7 16,2 0 2-16,2 0-1 0,1 0 1 15,3 0-3-15,0 0 0 0,4-1 0 16,-1 0 0-16,0-2 0 0,4 3 0 15,-2-2 0-15,1 0 1 0,2 0-1 16,0 1-1-16,0-1 4 0,-5-1-3 16,2 0 1-16,3-1-4 0,-1 2 6 15,2-1 1-15,4 0-4 0,-1 0 0 0,2 1 1 16,2 0 0-16,0 0 0 0,1-1-2 15,2 0 5-15,1 1-1 0,2 0-3 16,-3 0 2-16,1 0 5 0,-2 0 0 16,-3-2 3-16,4 2-4 0,6-2 2 15,-1-1-3-15,2 2-3 0,1-1 2 16,0 0-3-16,-2-1 7 0,1 2-3 15,2-1 2-15,2 0 0 0,-2-2 3 16,-3 1-6-16,0 1 1 0,-5 0 1 16,7 0 1-16,0 0-3 0,2 0 2 0,4-1-2 15,0 0 1-15,-5 3-1 0,6-2 2 16,-3 1 4-16,4 0-2 0,-2 1-3 15,-2 1-1-15,-2-1 1 0,1 1 1 16,0 0-1-16,1 1-3 0,3-1 4 16,-1 1-2-16,0 0 2 0,-3 0-1 0,-1 0 1 15,2 1-2-15,1 3 2 16,-4 0-2-16,-2-1-1 0,-1 2-1 15,-3-4-1-15,2 1-1 0,2 1 2 16,1-1 0-16,-1 0 0 0,3 0-1 0,-1 0-1 16,-5 1 3-16,4-1-3 0,-2 0 0 15,-2 2 3-15,-1-1-1 0,-1 1-4 16,-6-1 2-16,3 1 2 0,-3 1-1 15,2-3-2-15,1 0-1 0,1 1 5 16,-1-1-3-16,0 1-1 0,-3 1 1 16,-2-1 2-16,0 0-3 0,-2 1 1 0,0-3 0 15,-2 5 1-15,1-3-1 16,-2-1 0-16,-5 1 1 0,-3-1 0 15,1 0-1-15,0-1 0 0,-2 0-1 16,0-1 3-16,-1 0-2 0,1 0-1 0,-4 0 2 16,-2-1-1-16,-4-3-1 0,-1 0 2 15,-5 0-1-15,-1 1 1 0,-2-1-1 16,-6 2 0-16,0-1-1 0,-5 3 2 15,-5 0-1-15,-5 0-1 0,-5 0 1 16,-9 0 1-16,-3 0-1 0,-6 0-2 0,-2 2 3 16,-2 0 0-16,2-2 6 15,-2 1-1-15,0-1 2 0,-5 2-1 16,-3-1-4-16,0-1-3 0,-1 1 0 15,3-1 0-15,0 0-6 0,1 0-20 0,3-5-36 16,1-7-46-16,-2-2-189 0</inkml:trace>
  <inkml:trace contextRef="#ctx0" brushRef="#br0" timeOffset="2629.15">19561 3893 0 0,'0'2'75'0,"3"-1"-17"0,8 1-40 15,3 1 26-15,1-2 1 0,5 2-9 16,0-1-13-16,2 0 2 0,1 1 7 16,-1 1 0-16,-2-1 2 0,0 1-9 15,-4 1-3-15,-1 2-2 0,-4 1-2 16,-5 0 4-16,-3 0-2 0,-3 2-1 15,0 2-1-15,-3 5 3 0,-14 2-1 16,-7 6-4-16,-11 3-9 0,-3 1-2 16,-3 2 0-16,1 1-4 0,9-1 0 0,6-2-3 15,11 1 2-15,11 0-5 0,3 1-13 16,0 4-9-16,13-1 11 15,8-1-3-15,10-2-68 0,10-6-81 0,5-1-71 16</inkml:trace>
  <inkml:trace contextRef="#ctx0" brushRef="#br0" timeOffset="3324.19">19990 5323 17 0,'-3'5'-11'0,"3"-1"163"0,-2 1-112 16,1-2-22-16,-1 4 14 0,1-2 2 16,-1-2-2-16,2 0 1 0,0-1-6 15,-1-1-7-15,1-1 1 0,0 0 2 16,0 0-6-16,-2 0-1 0,2 0 0 15,0 0 2-15,0 0-3 0,0 0-6 0,0-8-5 16,0-4-4-16,3-4-1 0,5-3 6 16,0-4-3-16,3-3 3 15,-4-5 3-15,1-4-2 0,3-6-2 16,-3-8-3-16,3-5-2 0,-2-4 2 0,-1-3-1 15,1 1-1-15,-3 4 2 0,2 6-3 16,-2 12-1-16,0 11 4 0,0 9 1 16,-6 5 0-16,4 5-3 0,-3 1 1 15,-1 1 1-15,2 2 0 0,-2 4-3 16,0 0-2-16,3 0-4 0,0 3 2 0,6 7 2 15,-1 2 4-15,1 5 0 0,-1 2-2 16,1-1-8-16,-1 3-6 16,1 0 4-16,1-2-8 0,-3-1 0 15,4 0 2-15,-3-4-3 0,3 1 2 0,-3 0 6 16,-1-3-18-16,-4 0-17 0,1-2-18 15,-4-1-13-15,0-4-23 0</inkml:trace>
  <inkml:trace contextRef="#ctx0" brushRef="#br0" timeOffset="3562.2">19826 4958 94 0,'0'1'247'0,"0"0"-213"16,9 2-30-16,5-3 39 0,5 1 0 16,4-1-16-16,8 0-5 0,1 0-17 0,10 0-3 15,5-4-1-15,1 1-1 0,6-1 1 16,0 3-8-16,-2 0-17 0,-4 1-18 15,-5 0-50-15,-4 0-74 0</inkml:trace>
  <inkml:trace contextRef="#ctx0" brushRef="#br0" timeOffset="5033.28">2997 1770 49 0,'0'1'13'0,"0"1"-1"0,3-2 60 15,-2 1 10-15,-1 0-53 0,0-1-7 16,2 0 18-16,-2 0-11 0,0 0-4 0,0-1 4 16,3-4-10-16,-3 1 0 0,3-3 1 15,-1 0 0-15,-1-2-1 0,4 0-5 16,-3-3 1-16,4-3-4 0,1-3-4 15,1-3-2-15,3-2 1 0,0-1-2 16,1-4-1-16,1-1-3 0,1-1 1 16,0 1 0-16,-2 1 1 0,0 2-3 15,2 6 1-15,-1 1 2 0,-1 6-2 16,-1 2-1-16,0 2 1 0,-3 3 1 16,-1 3-2-16,1 0-1 0,-3 2 2 0,-1 1-1 15,1 0 0-15,0 2-1 0,-1 7 1 16,1 4 2-16,0 4-2 0,-1 2 1 15,3 4 0-15,-3-3 0 0,4 2 0 16,0 0-3-16,-1-1 3 0,0 0 1 16,-3 2-2-16,1-3 1 0,0-1-3 15,-1-2 3-15,1 1-3 0,1 0-2 16,-3-3-10-16,3-1 3 0,-1-2-5 15,-2-3-5-15,2-2-19 0,-4-3 13 16,4-2-21-16,-5 0-11 0,3-2-24 16,-1 0-31-16</inkml:trace>
  <inkml:trace contextRef="#ctx0" brushRef="#br0" timeOffset="5249.3">3019 1603 330 0,'0'0'-2'0,"7"2"2"0,7-2 59 16,2 0-21-16,4 0-17 0,8 0 0 15,1 0-7-15,7-3-3 0,-2 1-10 16,3 0-2-16,2 0 2 0,0 0-6 15,1 0-19-15,2-3-59 0,0 3-63 16</inkml:trace>
  <inkml:trace contextRef="#ctx0" brushRef="#br0" timeOffset="5990.34">4023 1525 46 0,'0'2'71'0,"0"-2"-36"0,0 0 26 16,0 0-7-16,0 0-10 0,0 0-8 15,0 0-11-15,8-5-16 0,3-4-5 16,6-6-1-16,1-1-3 0,6-3 4 16,-1-2 0-16,0 2-1 0,2 1 0 15,-6 2 2-15,1 5 0 0,-6 2-4 16,0 3 1-16,-4 3 2 0,-3 3-3 15,-1 0-3-15,-1 0-1 0,-2 7 4 16,1 4-1-16,-1 3 0 0,0 3-1 16,5 3 1-16,-2 1-8 0,7 3-28 0,-1 1-40 15,1 1-78-15</inkml:trace>
  <inkml:trace contextRef="#ctx0" brushRef="#br0" timeOffset="94900.42">4732 4133 64 0,'0'0'59'0,"0"0"-38"0,0 0 5 16,0 0 17-16,0 0-10 0,0 0-11 16,0 0-3-16,0 0 3 0,0 0-1 15,0 0-5-15,-5 0-3 0,5 0-3 16,-2 2-1-16,1-2-3 0,-2 2-1 15,3 0-3-15,-2 0 3 0,2-1-3 0,0 0-2 16,0 1-1-16,0-2 5 16,0 0-3-16,0 2-4 0,0-2 3 15,0 0 3-15,0 1-4 0,0 0 1 16,0 0 4-16,0-1 5 0,0 1-4 0,0 1-1 15,2-2 2-15,1 0-1 0,-3 0 1 16,3 0-4-16,-1 0 0 0,1 0 1 16,-2 0 0-16,2 0-3 0,0 0 1 15,-1 0 3-15,-1 0-4 0,3 0-2 16,0-2 2-16,1-2 3 0,0-1-1 15,1 2-4-15,-2-2 2 0,3 0 3 16,-1 1 0-16,-2-2-5 0,1 0 1 0,1-3 4 16,1 1-2-16,-1-2-2 0,0 1 1 15,2-2 1-15,-2 2 1 16,0-2-4-16,0 1 1 0,0 3 3 0,-2-2 0 15,-1 3-4-15,-2-1 2 0,2 2 4 16,-1-2-4-16,-1 2 1 0,1-1 3 16,0 0 3-16,-1 0-6 0,-1-2-2 15,0 1 1-15,2 1 2 0,-2-3 0 16,1 2-4-16,1-2-2 0,-1 2 12 0,1-1-13 15,1 0 5-15,2 0-1 0,-1 0 4 16,-1 0-3-16,2 2-1 16,-2-3 0-16,-1 1 3 0,1 0 0 0,0 0-3 15,-2-2 1-15,2 0 2 0,-1 0-1 16,1-1-2-16,0 2 0 0,0-1 3 15,2 1-2-15,0 0-1 0,-1-2-1 16,-1 2 4-16,0 1-1 0,1 0-1 16,-4 1-1-16,3-1 2 0,-3 0 0 15,0-2-1-15,3-1-1 0,0-1 4 0,0 1-3 16,-1 1-1-16,1 0 1 0,-2 0 2 15,1 0-1-15,-1-1-2 0,-1 0 0 16,2-1 3-16,-1 1-1 16,1 1-3-16,-1-2 2 0,1 0 2 0,1-2-2 15,-1 1-1-15,2-1 0 0,-2-1 3 16,1 0-2-16,-1 2-1 0,2 0 0 15,-1 0 3-15,0-2-2 0,0 2-1 16,-1-1 0-16,3 1 3 0,-4-2 0 16,2 3-4-16,-3-1 1 0,0 2 4 0,0 1-6 15,0-2 6-15,0-2-5 0,0 2 4 16,0-2-5-16,0-2 6 0,0 1-5 15,0 1 4-15,2 1-5 16,-2-1 6-16,0 3-5 0,1-3 4 0,3 0 2 16,-3 2-6-16,1 1 2 0,-2 1 3 0,1 1-2 15,1 2-1-15,-1-1 0 16,-1-1 2-16,2 0 0 0,-1 1-3 15,1 0 0-15,0-2 3 0,-1 2 0 16,1-2-4-16,-2 0 2 0,1 0 2 0,1 0-3 16,-1 1 2-16,1-1-1 0,2 0-1 15,-2-1 2-15,3-1-1 0,-4 4 0 16,2-1 0-16,-1 1 1 0,3 0-2 15,-4 0 1-15,4 0 0 0,-4 1 0 16,4 0 0-16,-2-2 0 0,-1 1 0 16,1-1 1-16,-2 0-3 0,2 0 2 15,0 0 3-15,-1-1-3 0,0-3-2 16,1 4 2-16,-2-3 4 0,2 1-3 15,-1-1-3-15,1 1 3 0,0 0 1 16,-3-1-2-16,3 2-2 0,-1 0 3 0,-2 2 1 16,0-1-2-16,1 0-2 0,-1 2 3 15,0-2 1-15,0 0-3 0,2-1 0 16,-1 0 1-16,1 0 2 0,-1 1-3 15,-1 0 0-15,0 1 1 0,2-2 3 16,-2 3-4-16,2-1-1 0,-1 2 2 0,1-1 3 16,-1-2-4-16,1 1-1 0,-1-1 2 15,1-2 4-15,-1 0-5 16,-1-1-2-16,2 1 4 0,-1-1 2 15,3 0-4-15,-1 3-2 0,-2 0 4 0,1 0 3 16,1 1-5-16,-2-2-1 0,1 3 2 16,-2 0 3-16,2 1-3 0,-1-1-2 15,-1 1 3-15,2 1 0 0,-2-1 0 16,1 0-2-16,-1 2 4 0,0 0 2 15,0 0-3-15,0 0-4 0,0 2 2 16,0-2 3-16,0 1-3 0,0-1-1 0,0 0 1 16,0 0 1-16,2 0-1 15,-2-2-1-15,1 3 1 0,2-3 1 16,-1 1-1-16,1-1-1 0,0-2 1 0,0 4 1 15,0-2 0-15,-3 0-2 0,2 1 3 16,-1 1 0-16,1 1-1 0,0 0-2 16,-2 2 3-16,1-2 1 0,1 0-4 15,-2 1-1-15,1-1 2 0,1-1 2 16,-1 2-2-16,4-1-2 0,-4 0 2 0,-1 0 2 15,4 1-2-15,-1-3-2 0,-3 1 3 16,3 1 2-16,-2 1-4 16,1-2 0-16,-2 3 2 0,1-3 0 15,1 1-1-15,-2 0-2 0,3 0 2 0,-1-2 2 16,1 3-3-16,-2-2-2 0,4 0 4 15,0 0 2-15,-1 0-4 0,2 1-1 16,-1-1 3-16,0 1 1 0,-2-1-3 16,5 0-1-16,-1 2 3 0,1-3 1 15,1 2-3-15,-2 1-1 0,-6 0 2 0,4 1 2 16,-4 0-3-16,2 1 0 0,1-2 2 15,0 2 1-15,-2-2-3 16,4 0-1-16,-1-2 3 0,-1 0 1 16,2 0-3-16,-1 2-1 0,1 0 3 15,1 0 1-15,0 1-4 0,3-2 0 0,-3 1 3 16,0 2 2-16,-3-1-5 0,-1 1 0 15,2 0 3-15,-4 0 1 0,3 0-3 16,-1 0-1-16,-2 0 3 0,2 0 1 16,0 0-3-16,1 0-1 0,-3 0 3 15,4 0 2-15,-4 0-5 0,2 0 0 0,0 0 3 16,1 0 0-16,0 0-2 0,2 2-1 15,-1 0 4-15,-2 1-1 16,2-1-2-16,0 0 0 0,-2 0 2 16,1-1 1-16,1 0-3 0,1-1-1 0,0 0 4 15,1 0 0-15,0 0-3 0,-1 0-1 16,4 0 3-16,-4 0 1 0,0 0-4 15,2 0 1-15,-3 0 2 0,-2 0 1 16,0 0-4-16,0 2 1 0,0-1 2 16,0 0 0-16,0 1-2 0,-1-1 0 0,2-1 2 15,1 2 1-15,1-2-3 0,2 0 0 16,-2 0 2-16,0 0 0 0,-1 0-2 15,1 0-1-15,-1 0 3 16,0 0 1-16,-1 0-4 0,-1 0 0 0,-1 0 3 16,1 0 0-16,-2 0-2 0,3 0-1 15,-1 0 4-15,-2 0 0 0,2 0-3 16,2 0 1-16,0 0 2 0,1 0-2 15,-3 0-1-15,2-2 0 0,-1 0 3 16,1 1-2-16,-2-1-2 0,2 2 1 0,1-1 4 16,-3 1-3-16,0 0-1 0,-1-1 0 15,-2 1 2-15,1 0 0 0,1 0-3 16,-1 0 1-16,2 0 2 0,2 0 0 15,-3 0-2-15,4 0 1 0,-2-2 2 16,1 2-1-16,0-2-2 0,-1 0 0 16,3 2 2-16,-4-2-1 0,0 1-1 15,1-1 1-15,0 1 1 0,0 0-1 16,1 1-1-16,1-1 1 0,0-1 1 15,2 0-1-15,0 0-1 0,-2 0 0 0,2 2 3 16,-2-1-2-16,-3-1-1 0,3 2 0 16,-3 0 3-16,0 0-2 0,-1 0-1 15,-1 0 0-15,3 0 3 0,-3 0-2 16,2 0-2-16,0 0 2 0,0 0 2 15,4 0-2-15,-1 0-2 0,-2 0 2 16,0-1 2-16,0 0-2 0,1-1-2 16,0 2 2-16,1 0 2 0,-2 0-2 15,-2 0-2-15,3 0 2 0,-5 0 1 16,3 0 0-16,0 0-3 0,-2 0 1 15,4 0 3-15,0 0-1 0,2 0-3 0,3 0 1 16,-3 0 3-16,3-1-1 0,-2 1-3 16,-4 0 1-16,2 0 3 0,-3 0-2 15,2 0-3-15,-5 0 2 0,3 0 2 16,-1 1-2-16,-1-1 0 0,1 2 0 15,1 0 2-15,0-2 0 0,-1 0-2 16,4 0 1-16,-2 0 0 0,4 0 1 16,-2 0-2-16,5 1 0 0,-3 1 2 15,-2 0 0-15,4 0-2 0,-3-1 0 16,-1 1 1-16,1-1 1 0,-4 2-2 0,0-1 1 15,0-1 0-15,0 1 1 0,0-2-1 16,0 1-1-16,2 2 1 0,0-3 1 16,-4 1-1-16,5 0 0 0,-1-1-1 15,1 0 3-15,-4 0-4 0,2 0 1 16,-2 2 3-16,-2 0-2 0,3 1-3 0,-1 2 1 15,-1-3 2-15,1 3 0 16,2 0-2-16,-2-1 1 0,1 0 2 16,0 3 1-16,2-1-5 0,1-1 3 15,-3 0 1-15,2 1-1 0,1-1-1 0,-1 2-1 16,1 0 5-16,2-1-3 0,-5 1-1 15,3 0-1-15,0 2 5 0,-1 0-3 16,-1 0 0-16,1 1-1 0,-2-1 2 16,2 3 1-16,-2 1-4 0,1 0 2 15,-4 0 2-15,0 1-2 0,0 2-2 0,0 1-1 16,0-1 2-16,2 3 1 0,-2 0-1 15,0 0 0-15,0 0 3 16,2 1-2-16,-1-1-1 0,4 1 0 16,1-2 3-16,-1-1-2 0,-2 1-1 0,1-3 0 15,1 0 3-15,1 0-1 0,0 1-3 16,-2 0 2-16,-4-1 1 0,0 2-1 15,0 0-1-15,0 1 1 0,0-1 1 16,0 0 0-16,0-2-2 0,0-1 0 16,0 2 3-16,1-1 0 0,-1-1-4 0,0 2 1 15,0-1 4-15,0 0-2 0,0 1-4 16,0-1 0-16,0 3 2 0,-3-1-2 15,0 1-2-15,0 1-1 16,0-2-3-16,1 3 6 0,2 0 1 0,0 0 3 16,0-2 7-16,5-1-7 0,-1-3-2 15,0 1 1-15,0 1 2 0,1 2-1 16,-2 0-2-16,2 0 0 0,-1 0 3 15,1-1-1-15,-4 0-2 0,1 2 1 16,3 0 1-16,-2 0 0 0,1-1-3 16,1-1 2-16,0-2 2 0,-1-2-2 0,1 1-1 15,0-4 1-15,-1 1 3 0,2-1-3 16,1 2-2-16,-3-4 3 15,3 2-1-15,0 1 0 0,0-1 1 16,-1 0 1-16,-3 0 2 0,1-3-4 0,-2 1-1 16,0 1 2-16,1-1 2 0,-3 2-3 15,1-2 1-15,-1 2 1 0,2 0 4 16,-2-2-5-16,0 2-2 0,1-2 2 15,-1 1 2-15,2-1-3 0,3 1-3 16,1 3 3-16,1 1 4 0,1-2 4 0,-2-2-11 16,-4-1 3-16,3-2 3 0,-2 3-3 15,0-1-2-15,-2 1 3 0,4 2 2 16,0 1-4-16,1-2 2 0,-3 2 1 15,0-4 2-15,0-1-4 0,-1 0-2 16,2 0 3-16,-1 0-1 0,1-1 1 16,-1 0-1-16,0-1-2 0,0-1 5 15,0 1-4-15,0-1-1 0,0 3 2 16,0-2 3-16,-1 1-3 0,-1 0-2 15,1 1 4-15,-2 0 1 0,3-1-3 0,0-1-2 16,-3 1 3-16,5 2 1 0,-4-1-2 16,-1 0 0-16,0 1 0 0,2-2 4 15,-2 4-3-15,1-3-2 0,3 1 4 16,-1 6 0-16,1 0 0 0,1-2 30 15,-4 1-28-15,-1-4-2 0,2-1 1 16,0 1-5-16,-1 0 2 0,-1-1-1 16,2 1 1-16,-1-1-2 0,1 0 2 15,1 0 3-15,0 0-4 0,-1 1-1 16,1 0 3-16,1 1 3 0,1 0-4 0,0 5-1 15,4-2 25-15,-6 3-15 0,2-5-6 16,-4-1-4-16,2 0 0 0,-1 1 4 16,-2 1-3-16,1 3-2 0,1 2 3 15,0-2 2-15,-1 1-3 0,-1-6-3 16,0-2 3-16,0-1 2 0,0-2-5 0,0-2-3 15,0-2-6-15,2-1-20 16,-2 0-42-16,1-13-120 0,-1-4-159 16</inkml:trace>
  <inkml:trace contextRef="#ctx0" brushRef="#br0" timeOffset="96682.52">4408 4606 15 0,'0'0'129'15,"0"0"-95"-15,0 0 9 0,0 0 10 16,-2 0-17-16,2 0-1 0,0 0-4 15,0 0-1-15,0 0-5 0,-1 0-3 16,1-1-5-16,-2-1 4 0,0 0-5 16,2 1-1-16,-1 0-1 0,1-1-1 15,-2 2-1-15,1-2-3 0,1 2-2 0,0 0 4 16,0 0-1-16,-2 0-2 0,1 0-1 15,1 0 2-15,0 0-3 16,0 0-2-16,0-1-2 0,0-1-1 16,3 1-1-16,5-1-1 0,4-1 2 0,-1 1 2 15,3 1 0-15,0 0-4 0,-2-1 2 16,4 2 4-16,-2 0-2 0,-4 0-4 15,1 4 1-15,-5 1-1 0,-1-1 2 16,-3 2 0-16,-2 1-3 0,0 1 6 16,-5 2-1-16,-6 2-4 0,-3 2 2 0,0-5 2 15,0 4-3-15,0-1-2 0,-1-2 2 16,-1 1 3-16,2-1-3 0,2-4-3 15,0 1 4-15,5-4 3 16,6 0-4-16,-1-3-3 0,2 1 3 0,0 0 3 16,0-1-6-16,3 0 0 0,7 0 3 15,-1 0 4-15,3 0-5 0,1 0-2 16,-1 0 4-16,4 0 2 0,-4 0-4 15,0 0-2-15,2 0 4 0,-1 2 2 16,-2 2-4-16,-2 2-2 0,-4 0 3 0,-4 1 0 16,-1 2-2-16,0 0-3 0,0 0 7 15,-6 1-3-15,-2 1 0 0,-4 1 1 16,-1 6 1-16,1 1-1 0,0-4 1 15,4-3-2-15,0-4 1 0,3-4 3 16,-1 0-3-16,0 1-3 0,5-1 4 16,1-4 1-16,-2 0-3 0,2 0-2 15,0 0-1-15,2-4-12 0,5-4-7 16,3-3-16-16,2-3-19 0,0 2-28 15,1-4-43-15,2-2-67 0,1 0 100 0</inkml:trace>
  <inkml:trace contextRef="#ctx0" brushRef="#br0" timeOffset="97040.55">4688 4655 132 0,'-4'0'37'16,"-1"0"14"-16,-1-1 4 0,1 1-17 0,-3 0 3 15,-3 0-6-15,4 5-9 0,-7 2-1 16,3 2 3-16,-1 2-7 0,2 2-4 16,1 1-2-16,4 1 0 0,2 1-9 15,3-1-5-15,2-2 0 0,7 2 0 16,2-4 0-16,1-3-3 0,4-1 3 15,1-2 1-15,0-4-3 0,-2-1 1 16,2 0-1-16,-3-4 2 0,-3-5-2 16,-3 1-1-16,1-2 3 0,-6-3-1 15,0 2 0-15,-1-2 2 0,-2 0-3 16,0-1 4-16,0 3-3 0,-5 0-1 0,-2 1 3 15,-3 1 0-15,3 2-2 0,-1-1-2 16,3 3 2-16,2 4 2 0,0-2-5 16,3 3-13-16,0 0-29 0,5 0-8 15,2 6-26-15,3 1-57 0,-1-2-54 16</inkml:trace>
  <inkml:trace contextRef="#ctx0" brushRef="#br0" timeOffset="97356.56">4932 4688 0 0,'-3'-1'183'0,"-7"-2"-146"0,1 1 22 15,0 2-2-15,-4 0-14 0,2 0-8 16,1 0-8-16,-1 2-1 0,-2 4-4 16,6 4-5-16,0 0-5 0,6 1 2 15,1 3-7-15,0-1-5 0,3 0 0 0,6-2 1 16,2-2-3-16,3 1 0 0,3-4-2 15,0-4 4-15,3 1 0 16,0-3-3-16,4 0-1 0,-3-2 6 16,-2-8-2-16,-5-3-2 0,-2-1 0 0,-2 0 2 15,-4 0 3-15,-2-1 3 0,-4 1-2 16,0 0 6-16,0 1-2 0,-7 3-5 15,-4 0 4-15,-2 1-2 0,-1 4-2 16,1-1-4-16,-1 4-1 0,-2 0 1 16,4 0-1-16,2 2-12 0,3 0-8 0,2 2-8 15,5 7-33-15,0 2-56 0,0 2-125 16</inkml:trace>
  <inkml:trace contextRef="#ctx0" brushRef="#br0" timeOffset="98931.65">6063 4622 128 0,'0'0'43'0,"0"0"-5"16,0 0 11-16,0 0-9 0,-1 0-5 0,-1 0-8 16,-1 0 2-16,2 0-5 0,-1 0 3 15,1 0-5-15,-3 0-1 0,4 0 3 16,0 0-8-16,-1 0-3 0,-4 0 1 16,5 0 2-16,0-1-5 0,0-1 0 15,0 1 0-15,0 1 1 0,0-1-3 0,0-1-6 16,5 0-4-16,4-1 7 0,2 0 0 15,3 1-5-15,5 1 4 0,-5-2 2 16,4 2-7-16,1 1 0 0,-4 0 4 16,-1 0 0-16,-1 1-4 0,-4 2-2 15,-3 2 3-15,-4-1 2 0,-1 3-3 16,-1-2 0-16,-4 1 3 0,-6 3 4 15,-4-1-6-15,0 0-2 0,-1 0 3 16,-1 0 2-16,2-3-5 0,-1 4-1 16,2-2 3-16,4-2 2 0,0-1-3 0,6 0-3 15,1-1 3-15,2 0 2 0,0 2-4 16,0-1-2-16,8 1 4 0,3 1 1 15,3-2-1-15,-2-2-2 0,2 2 2 16,2 0 1-16,-2-3-1 0,0 1-5 16,-4 0 4-16,1-1 1 0,-5 1-1 15,1 0-3-15,-4 1 3 0,-3-1 2 16,0-1-1-16,0 2-2 0,-2 1 3 15,-6 1 2-15,-2 2-1 0,0 0-5 16,-2 2 6-16,0-5-2 0,1 1-1 16,1 2-1-16,-2-4 1 0,3 2 1 0,1 0-1 15,2-3 0-15,3 1-1 0,1 0 2 16,0-1-2-16,2 1-11 0,0-1-15 15,5-2-2-15,6 0-19 0,1-2-30 16,1-6-47-16,1-1-71 0,0-2 58 16</inkml:trace>
  <inkml:trace contextRef="#ctx0" brushRef="#br0" timeOffset="99253.67">6361 4666 20 0,'3'-3'212'0,"-3"1"-182"0,0-1 9 15,-5 1 28-15,1 2-30 0,-4 0-2 16,0 0-2-16,-1 0-14 0,0 3-10 15,-1 4 3-15,0 1 0 0,3 4-3 16,-2 0-1-16,1 2-4 0,4 2 2 16,-1-1-2-16,5-1-4 0,0 1 3 15,0-2-1-15,6-1-5 0,7-3 4 16,1-2-1-16,3-3 2 0,-2-2-4 15,4-2 2-15,-1 0 2 0,-2-2 1 0,-2-6-4 16,-2-1 0-16,-2 0 3 0,-6 1 0 16,-1-2-3-16,-3-1 1 0,0 1 4 15,0 0-3-15,-4 3-1 0,-4-2 0 16,0 1 2-16,-1 2-1 0,1-2-4 15,3 3-8-15,2 1-2 0,3 1-7 0,0 3-33 16,3 0-33-16,4 0-22 16,3 0-45-16,0 0 34 0,-1 0 112 15</inkml:trace>
  <inkml:trace contextRef="#ctx0" brushRef="#br0" timeOffset="99552.69">6578 4670 3 0,'0'-2'177'0,"-3"-1"-102"0,-6 1-40 15,-2 2 19-15,-2 0-14 0,-1 0-10 16,1 0 0-16,-1 0-6 0,-2 5-12 0,2 3-1 15,3 2 4-15,2-1-3 0,3 4 2 16,4 0-9-16,2 1-3 16,0-4-2-16,2 1 2 0,9-2-3 15,-1-2 0-15,4 0 3 0,2-5 1 0,-4-2-5 16,4 0 0-16,-1 0 1 0,-4-7 2 15,-2 0-2-15,1 1 1 0,-4-5 2 16,-3 0 1-16,-1 2-3 0,-2-1 1 16,0 0 0-16,0 0 2 0,0 1-4 15,-3 1 0-15,-2 1 3 0,2 0 0 16,0 1-5-16,3 2-1 0,0 3-8 15,1 1-20-15,7 0-17 0,1 0-15 0,2 5-35 16,2 0-38-16,2-1 2 16,5 0 122-16</inkml:trace>
  <inkml:trace contextRef="#ctx0" brushRef="#br0" timeOffset="99850.71">6848 4694 118 0,'0'-3'139'0,"0"0"-95"0,-6-1 6 16,-5 1 1-16,0-1-12 0,0 1-1 15,-4-1-11-15,2 3-10 0,4 1 1 0,-4 0-1 16,4 0-4-16,0 5-1 0,1 3-5 15,3 3 0-15,4 2-7 0,1 1 0 16,0-1 0-16,3 0 1 16,8 0-1-16,0-2-1 0,4-1 0 0,2-2 1 15,-1-3 1-15,4-3-4 0,0-2 3 16,0 0 0-16,-4-7 0 0,-1-2 0 15,-4-4 1-15,-5-1 2 0,-1-1-4 16,-5-2 2-16,0 3 1 0,0-2 1 16,-6 3 0-16,-5 1 0 0,-1-1 1 0,-6 2-1 15,1 3-5-15,-4 2-1 0,-3 3 4 16,0 3-15-16,3 0-45 0,4 9 7 15,8 6-21-15,4 3-156 16,5 2 55-16</inkml:trace>
  <inkml:trace contextRef="#ctx0" brushRef="#br0" timeOffset="102573.86">5121 3618 0 0,'-2'0'53'0,"1"1"-40"15,-2 0 11-15,1-1 3 0,2 0-6 16,0 0 0-16,0 0 4 0,0 0-4 15,0 0 0-15,0 0 0 16,-2 0 0-16,2 0-6 0,0 0-5 0,0 0-4 16,0 0-3-16,0 1-3 0,0 0-1 15,0-1 1-15,-1 1 3 0,1-1-2 16,0 0-3-16,0 0 0 0,0 1 2 15,0-1 0-15,5 0 1 0,4 0 2 16,0 0 1-16,4 0 1 0,-1 0-5 0,0 0 0 16,2 0 4-16,2 0-2 0,1 0-3 15,1-1 2-15,4-2 0 0,0 0-2 16,0 3 1-16,-2-2 1 15,0 0-1-15,2 2 0 0,-4-2 0 16,-1 2-1-16,2 0 2 0,-5 0-1 0,1-1-2 16,2 1 1-16,2 0 2 0,1 0 0 15,2 0-2-15,-4 0 1 0,1-2 1 16,-2-1 0-16,2 2-2 0,-2-3 1 15,-2 2 0-15,2 1 0 0,-3-1 0 16,-4-1 0-16,-3 3 1 0,-2 0-2 0,1 0 2 16,-3 0-2-16,0 0 2 0,4 0-1 15,-1 0-2-15,0 0 2 0,2 0 1 16,3 0 0-16,-1 0-2 15,3 1 1-15,1-1 1 0,0 0-2 0,3 0 1 16,0 0 0-16,-3 0 1 0,-2 0-1 16,1 0-1-16,-7 0 2 0,0 0-2 15,-1 0 1-15,-4 0 0 0,4 0-1 16,-2 0 2-16,3 0-1 0,-3 0-2 15,0 0 3-15,4 2 0 0,-1-2 0 0,2 0-1 16,2 0 0-16,1 0 2 0,2 0-1 16,-2 0-2-16,-1 0 1 0,-2 0 1 15,-2 0 0-15,1 0-3 0,-4 0 2 16,1 0 1-16,1 0 0 0,0 0-2 15,-2-2 1-15,1 1 1 0,-2 1-1 16,-1 0-1-16,4 0 1 0,-2 0 4 16,2 0 0-16,-1 0-2 0,1 0-2 15,0 0 4-15,-1 0 1 0,3 0-1 16,-1 0-3-16,0 0 4 0,2-2 2 0,0 2-6 15,-2 0-1-15,0-2 0 0,0 2 0 16,0 0 0-16,1 0 0 0,-1 0 2 16,1 0-2-16,0 0 0 0,-3-1-2 15,-4 1 4-15,2 0-1 0,-2 0-2 16,0 0 3-16,0 0 5 0,0 0 0 15,0 0 2-15,0 0-4 0,0 0 3 16,0 0-3-16,0 0-3 0,0 0-2 16,0 0 0-16,0 0 0 0,0 0 0 15,0 0 0-15,0 0 1 0,0 0 2 0,0 0-3 16,0 0-10-16,-2 0-14 0,-2 0-19 15,2-3-43-15,-1-3-79 0</inkml:trace>
  <inkml:trace contextRef="#ctx0" brushRef="#br0" timeOffset="103062.89">5939 3522 52 0,'7'1'22'16,"-4"0"3"-16,6 1 15 0,-1 0-7 15,4-1-5-15,2 0-2 0,5 2-5 16,-2-1-6-16,3-1-1 0,0 1-8 16,0 1-2-16,0-2 1 0,-1 1 1 0,-2-1-3 15,-5 0-2-15,-2 1 3 16,-4-2-2-16,-6 1-2 0,0 0 0 15,0 2 6-15,0 0 6 0,0 1 2 16,-8 3-5-16,0 1-3 0,-2 2-1 0,-3 0-1 16,-1 1-4-16,2 4-2 0,-2-1 4 15,-2 3-1-15,1 2-2 0,-4-1 2 16,4 0 3-16,-2 1-4 0,0-1-2 15,4 0 2-15,2-2 0 0,4-2 0 16,4-5-22-16,1-4-54 0,2-2-103 0</inkml:trace>
  <inkml:trace contextRef="#ctx0" brushRef="#br0" timeOffset="104085.95">5125 3620 3 0,'0'0'20'16,"0"0"-14"-16,0 0 24 0,0 0 8 16,0 0-5-16,-1 0-13 0,-2 0-8 0,3 0 1 15,0 0 5-15,0 0-4 16,0 0-2-16,0 0 4 0,0 0 3 15,0 0 1-15,0 0-2 0,0 0-4 16,0 0 5-16,0 0-2 0,-2 0-3 16,1 0-10-16,-1 0-4 0,2 0 8 0,0 0-1 15,-1 0 0-15,1 0-4 0,0-3-1 16,0 1 3-16,1-4-7 0,7-1 1 15,1-2-1-15,4-1 2 0,4-1 0 16,-2-1-1-16,2 1-1 0,-1 0 2 16,-2 3 0-16,-4 1-3 0,1 2 3 0,-3 0 0 15,-3 2 0-15,-2 1-2 16,-3 2 1-16,0-1 1 0,0 1-2 15,0 0-3-15,0 0-11 0,0 0-11 16,0 0-8-16,0 3 13 0,0 0-18 0,-5 2-24 16,2-1-10-16,-2-2-12 0</inkml:trace>
  <inkml:trace contextRef="#ctx0" brushRef="#br0" timeOffset="104439.97">5113 3629 0 0,'2'2'128'15,"-2"-2"-84"-15,0 2 7 16,0-2 11-16,0 0-26 0,0 0-24 0,1 1-11 15,4 2-1-15,-2 2 7 0,3 1 6 16,0 1-4-16,4 2 2 0,-3-1-7 16,4 2-2-16,-2 1 0 0,2-2 3 15,0-2-4-15,0 1-2 0,0-3-10 16,0 0-19-16,-4-1-27 0,1-3-45 0,-2-1-57 15</inkml:trace>
  <inkml:trace contextRef="#ctx0" brushRef="#br0" timeOffset="133472.63">4271 5503 165 0,'0'-2'18'16,"0"0"6"-16,0-1-5 0,0-1-5 16,0 2 0-16,-1 0-1 0,-1 0-2 0,1 0-2 15,-3 1-1-15,3 0-2 0,-1 0 4 16,1 1 0-16,-2-2 3 15,3 0 1-15,0 1-8 0,0 1 0 16,0 0-1-16,0-1 4 0,0 0-2 0,-2 1 0 16,2 0-2-16,0 0 4 0,0 0-2 15,0 0 0-15,-1 0 4 0,1 0-1 16,0 0 0-16,-2-2 0 0,0 2-5 15,2 0 1-15,0 0 2 0,0 0-4 16,0 0 2-16,0 0 1 0,-1-1 0 0,-1 1-2 16,2 0-1-16,-1-1 2 0,1 0-2 15,-2 1 5-15,1 0-3 0,1 0 2 16,-2 0-6-16,2 0 0 15,-1 0-2-15,-2 5 1 0,1 2 0 0,-1 2-1 16,1 2 1-16,1 1 2 0,1-1 2 16,0-1-3-16,0 1 1 0,0-1 1 15,3-1 0-15,2 1-4 0,1-2 2 16,0-1 1-16,0-2-1 0,2-1-1 15,1-4 1-15,2 0 2 0,3 0-2 0,3-8 1 16,-3-3-2-16,5-3 1 0,-5-2 0 16,0 0-2-16,-4 1 0 0,-2 0 1 15,-2 1 1-15,-3 1-2 0,1 2 0 16,-4 0-1-16,0 4 2 0,0 1-1 15,0 3 2-15,0 2 1 0,-4 1-1 16,0 0-3-16,2 0 1 0,-2 5-2 16,-1 5 1-16,3 2 0 0,-2 3 0 15,2 0 2-15,-2 1-1 0,2 2-1 16,0-2 1-16,2-1 2 0,0 0-2 0,0-2-1 15,0-3 0-15,5-1 2 0,1-4-2 16,0-1 1-16,2-2-4 0,2-2-7 16,-3 0-24-16,4-3-30 0,-3-7-30 15,1-5-90-15</inkml:trace>
  <inkml:trace contextRef="#ctx0" brushRef="#br0" timeOffset="133800.65">4538 5457 97 0,'1'1'78'15,"-1"2"-39"-15,3 0 14 0,-1 1 5 16,0 0-15-16,-2 5-9 0,0-2-5 16,0 4-5-16,-2-1-7 0,0 0 1 15,-1 0-1-15,3-3-6 0,0-2-8 16,0-1-2-16,0-2 3 0,7 0-1 15,-1-2 0-15,0 0-2 0,3 0 2 16,5-5 0-16,-1-2-2 0,-1 3-2 16,2-1 1-16,-5 3 0 0,1 1-1 15,-3 1-3-15,-2 0 3 0,-3 0 0 0,1 5 1 16,-3 3 0-16,0 4 1 0,0 1-1 15,0 1 2-15,0-1-2 0,-5 0 1 16,2-2 1-16,0-1-2 0,1-4-1 16,2-2 0-16,0 1-2 0,0-3-19 15,5-2-26-15,3 0-21 0,4 0-36 0,0-9-66 16</inkml:trace>
  <inkml:trace contextRef="#ctx0" brushRef="#br0" timeOffset="134870.71">4832 5506 124 0,'-6'-5'94'15,"-2"4"-52"-15,1 0 16 0,-3 1-20 16,0 0-19-16,0 0 2 0,-1 0-4 16,2 8-7-16,0 2-3 0,3 0 0 0,2 5-5 15,4-1 0-15,0-1-1 0,0 1-3 16,4-1 2-16,2-1 0 15,3-2 0-15,2-2 3 0,-2-2-2 16,4-4 0-16,-1-2 1 0,2 0 3 0,-2-2-1 16,-1-7 2-16,2-4-2 0,-6-1 2 15,6-3-1-15,-5 0-2 0,-1 0 3 16,-2-1-2-16,0 0-1 0,-1-1-3 15,-2 1 4-15,-1 0 0 0,-1 2-2 16,0-2 0-16,0 2-1 0,0 2 0 0,0 2-1 16,0 2 0-16,0 3-1 0,0 6 2 15,0 1 1-15,0 0-2 0,-1 0 1 16,1 0-1-16,-3 0-4 15,0 1 5-15,0 8-2 0,-1 0 3 0,0 1-2 16,2 1-2-16,-1 0 3 0,0 0 1 16,-2 4-2-16,2-1 1 0,0 1 2 15,0 0 2-15,3 0-4 0,0-1 1 16,0-1 3-16,0-1-2 0,0 1-2 15,0-1 1-15,2 0 0 0,4 1 2 16,2-2-3-16,-1-1 0 0,6 0 1 0,-2-2 0 16,1-2 3-16,2-1 1 0,1-2-2 15,-1-3-4-15,0 0 3 0,2 0-2 16,1-7 1-16,-3-3 1 15,4-1-2-15,-4-5 0 0,2 1 1 0,-5 0-3 16,-3 2 3-16,-5-1-2 0,-3 3 4 16,0 2-3-16,0-1 1 0,-7 4-2 15,-2 4 3-15,-2 2-3 0,-1 0 1 16,-1 2-3-16,1 10 1 0,1 2 1 15,2 4-2-15,1 2 1 0,2 1 1 0,1 1 1 16,4-1-3-16,1-1 2 0,0-3 0 16,7 0 0-16,6-6-2 0,4-1 0 15,3-5 3-15,3-4 1 0,1-1-2 16,-3-3-1-16,1-6 3 0,0-3-2 15,-4 0 0-15,1-2 0 0,0-1 1 16,-7 2 1-16,-3 0-3 0,-3 1 1 16,-4 2 3-16,-2 0-1 0,0 6-2 15,0 1 0-15,0 1 3 0,-2 2 0 16,-1 0-5-16,-3 1-1 0,1 6 3 0,1 2 0 15,1 2-2-15,0-2 2 0,3 2 0 16,0-2-1-16,0-2-2 0,0 0 0 16,1-2-1-16,2-2 2 0,0-3-3 15,2 0-1-15,1 0 3 0,0 0-1 16,2-8-2-16,2 0 0 0,-1-3-1 15,3 2-4-15,1-2-4 0,1-1 1 16,3 1 7-16,-3-2 1 0,0 3 0 16,-7 0-1-16,-2 4 6 0,-4 2 2 15,-1 2 0-15,0-1 0 0,0 0 3 0,0 2 3 16,0-1 1-16,0 1 1 0,-1 1 3 15,1 0-2-15,0 0-1 0,0 0-4 16,0 0-6-16,0 0-1 0,0 1 0 16,0 3 2-16,3 3 0 0,2-1 1 15,4 1-2-15,-1 1 1 0,3 1 1 0,1 0-1 16,-1 1 0-16,0 0-1 15,-4 0 1-15,-5 3 1 0,0-1-1 16,-2-1 1-16,0 1 1 0,-4-1 0 16,-6-2 7-16,0 2 4 0,-4-2 3 0,-1-1-2 15,-1-2 2-15,1 0-3 0,2-3-4 16,4-1-3-16,3-1-2 0,3-1-4 15,1 0 3-15,2 0-2 0,0-1-4 16,2-6-16-16,6-1-14 0,4-5-9 16,3 0-33-16,-1-6-71 0,-1-1-73 15</inkml:trace>
  <inkml:trace contextRef="#ctx0" brushRef="#br0" timeOffset="135226.73">5558 5311 27 0,'0'-3'77'0,"0"0"54"16,0 0-102-16,-5 0 23 0,4 3-20 15,-1 0-6-15,1 0-6 0,1 0-11 16,0 2-10-16,0 7 1 0,0 1 6 16,-3 0 0-16,3-1-1 0,-4 2 2 0,1-1 4 15,0 2 7-15,0 1-3 0,0 2 2 16,0 1-5-16,3 1-3 15,0 3-2-15,0-2-2 0,0 1-2 16,2 4 2-16,2-3-5 0,2 3 2 0,-3 0 0 16,1-2-2-16,-4 0 0 0,0-2 1 15,0-4 1-15,0-3 0 0,-2-3 0 16,0-2-2-16,-1-5 3 0,3-2 1 15,0 0-1-15,-1 0 3 0,1-7-4 16,0-1-3-16,0-3-4 0,6-4 1 0,0 3 0 16,0 1-7-16,1 0-7 0,0 2-12 15,1 2-9-15,5 0-9 0,-4 3-10 16,3 1 0-16,4 2-25 15,1-1 37-15,1 1-2 0,4 1 10 0</inkml:trace>
  <inkml:trace contextRef="#ctx0" brushRef="#br0" timeOffset="135843.76">5778 5565 2 0,'9'0'7'15,"-5"-1"-4"-15,0-2 81 0,-2 1 2 16,-2-3-55-16,0 1 15 0,0 1 9 15,-6 0-15-15,1 0-5 0,-3-1-3 0,2 3-6 16,-3-1-4-16,-1 2-1 0,3 0-5 16,-1 0-3-16,0 0-2 0,-1 5 2 15,3 3 0-15,-2 2-4 0,0 4-2 16,2 2 0-16,0-2-2 0,1 1-2 15,5 0 0-15,0-3-3 0,0-2 2 16,3-1 0-16,0-3-1 0,3-3-1 16,2-2 1-16,1-1-1 0,1 0 4 15,2-8-3-15,-3-1 1 0,2-3-1 16,0 0-1-16,-3-1-1 0,0 2 1 0,-4-2 0 15,1 2-3-15,-3 4-1 0,-2 0 4 16,0 2 0-16,0 3 0 0,-2 2-1 16,-3 0 1-16,-1 0-1 0,3 2-1 15,0 8-1-15,-2-1 2 0,4 2 2 16,-1 0-1-16,1-2-3 0,1 1 3 15,0-4 1-15,0-1-3 0,0-1-4 16,4-1-2-16,1-3 2 0,1 0-2 16,0 0 1-16,5-3 1 0,0-4 1 15,1-2-2-15,2-2 3 0,-1 2 2 16,-2-1-5-16,-2 0 8 0,0 3-2 0,-3-1 2 15,1 3-1-15,-4 1 1 0,-2 1 0 16,1 3 5-16,-2-1 1 0,0 1 1 16,0 0-7-16,0 2 1 0,0 5 5 15,0 0-1-15,0 1-7 0,0-2 4 16,0 1-2-16,0 0 1 0,0-2-3 15,0-1 1-15,1 0 2 0,2-1-3 16,1-2 1-16,0-1 1 0,1 0 1 16,1 0 1-16,0-8-2 0,4 1 0 15,-3-1-3-15,4 2 4 0,-3 1-4 0,1 0 0 16,-1 4 2-16,-2-1-1 0,-1 2-2 15,-5 0-3-15,0 2 7 0,0 5-1 16,-2 2 0-16,-4 0 0 0,5 0-1 16,-1 0 1-16,2-2-6 0,0-1-10 15,8-2-7-15,6 0 16 0,4-3-68 0,7-1-47 16,3 0 120-16,1-9-38 15,-1 0-197-15</inkml:trace>
  <inkml:trace contextRef="#ctx0" brushRef="#br0" timeOffset="137339.84">6235 5574 2 0,'0'-5'-1'0,"0"1"250"0,-1-2-232 16,-5-1 30-16,1 3 10 0,-1-1-16 15,-2 1-7-15,0 1-7 0,-1 2-5 16,1 1-12-16,1 0-2 0,2 1-3 16,-1 6 3-16,0 1-6 0,1 1-1 15,0 3 2-15,-1 1-3 0,1 2 2 0,1 0-2 16,1 0 2-16,-1-1 0 15,4 2-2-15,0-1-1 0,0-4 2 16,0-1 0-16,7-3-1 0,0-5-2 0,3 0 3 16,-1-2 1-16,3-2 0 0,2-9 0 15,2-5-2-15,-2-2 3 0,0-1-3 16,-2-4 0-16,1 0 2 0,-4 0 1 15,-3-1 1-15,0-1-2 0,-1 1-2 16,-2-1 3-16,-1 2-3 0,-2 2 2 16,0 0 1-16,0 3 1 0,0 4-4 15,-2 5 1-15,2 5 1 0,0 4 6 0,-3 0-7 16,0 8-6-16,-2 4 7 15,-1 5 0-15,1 1-2 0,1 1 0 16,1 0 1-16,-4 0-1 0,4 2-2 0,0-3-4 16,3 1 4-16,0-2 1 0,0-3-1 15,0 0-1-15,5-5 1 0,3 0 2 16,-1-1-8-16,4-2-3 0,6-1 6 15,3-2 2-15,2-1 5 0,3-2-16 16,-5 0 2-16,-1-2 12 0,-2-4-7 0,-2-1 1 16,1 0 6-16,-5 0 0 0,-5 0-7 15,-3 2 9-15,-3-1 2 0,0 1 2 16,0 0 1-16,0-2 1 15,0 2 2-15,-2-1 0 0,-1 2-4 0,0-2 0 16,0 1 3-16,0 2-3 0,1 0-3 16,1 1-2-16,-1 2 6 0,-1-2-2 15,3 1 0-15,-3 1 1 0,0 0-2 16,0 0-3-16,-2 0 0 0,1 4 1 15,-3 1-1-15,1 2 1 0,0 1-2 0,0-1 0 16,0 3 0-16,3-1 1 0,-2 3-2 16,0 0 1-16,-1 2 1 15,1-1 0-15,1 1-1 0,1-2 1 0,3-1 1 16,0-2-3-16,0-4 1 0,9-1 0 15,2-4 2-15,3 0 0 0,0 0-2 16,4-1 0-16,-1-8 0 0,2 0-1 16,-4-2-6-16,-1 2-2 0,-4 1 0 15,-4 3 1-15,-1-1 1 0,-4 2 1 16,-1 0 3-16,0 2 1 0,0 2 2 0,-1 0-2 15,-1 0-5-15,-3 4 4 0,2 2-2 16,3 0 6-16,0 0-3 0,0-1-2 16,0-1-3-16,2-1-7 0,4-2 2 15,5-1 6-15,4 0 3 0,7-7 3 16,1-4 13-16,-1-2-10 0,-3-1-7 15,-7-1 5-15,-1-3 2 0,-2 2 0 16,-3-3-1-16,-1-1-2 0,-5 0 2 16,0-2-3-16,0 0 3 0,0-2 5 15,0 1-4-15,0 0-1 0,-2 4-3 0,2 5 2 16,0 8 8-16,0 3-1 0,0 3-1 15,0 0-9-15,-3 3-2 0,2 7 5 16,-1 4 0-16,-2 4 1 0,-3 0-1 16,1 4-1-16,0 0-6 0,3 4-5 15,-2 3 2-15,2 0 10 0,2-2-4 0,1-1 1 16,0-4 2-16,0-3 0 15,0-2-1-15,0-3 1 0,0-3 3 16,-2-2-3-16,2-5 0 0,0-2 0 16,-1-2 2-16,1 0 0 0,0 0-1 15,0-6-8-15,6-2-3 0,1-2-5 0,1 0-13 16,0-2 8-16,3 3 10 0,-5 0 6 15,2 1-1-15,1 2 2 0,-3 2 1 16,-3 2 0-16,2 2 2 0,-5 0-3 16,2 0 0-16,-2 4 3 0,0 4 0 15,0 1 0-15,0 2 1 0,-4-3-1 0,1 4 0 16,-3 0-1-16,2-2 3 15,-4 0 0-15,3 0-3 0,0-3 1 16,1-1 1-16,4 0-1 0,-3-1-3 16,1-3 2-16,2 2-4 0,0-3 2 0,0-1-8 15,5 0-6-15,4 0-5 0,2-5 6 16,0-2-4-16,3-4 3 0,0-3 4 15,1-2 5-15,1-2 5 0,1-2 3 16,-2 0 1-16,2-3 4 0,-1-1 0 16,-4-2 12-16,2-3 3 0,-1-1-5 0,-3 0 1 15,0 0 6-15,-2 2-10 0,-4 8 5 16,-4 1 0-16,0 6 16 15,0 4-6-15,0 4-11 0,0 2 0 16,0 2-5-16,0 1-3 0,0 0-8 0,-1 7-2 16,-4 4-1-16,3 3 4 0,-2 4 0 15,-1 1-2-15,0 1 0 0,1 4 1 16,1 3 1-16,0 2-2 0,1 1 3 15,1-1 1-15,1-1-2 0,9-5-1 16,11-2 29-16,6-7-24 0,5-5-3 0,3-6 1 16,5-3-3-16,5-8 3 0,-3-8 0 15,0-4-3-15,-7-1 2 0,-8-1 0 16,-12 2-2-16,-5 0-5 15,-7 2 6-15,-2 0 1 0,0 2 0 0,-8 4-2 16,-4 2 0-16,-4 9 2 0,-1 1 0 16,-1 0-2-16,-1 14-2 0,2 0 6 15,5 6 1-15,4 1 0 0,6 5-2 16,2 3-3-16,5-1 0 0,9 1-5 15,12-2-31-15,16-6-48 0,12-10-188 0,12-3 65 16</inkml:trace>
  <inkml:trace contextRef="#ctx0" brushRef="#br0" timeOffset="138258.9">5127 6044 240 0,'-6'-3'21'0,"-5"3"38"0,-3-1-4 16,-3 1-14-16,-5 0-2 0,-1 3-1 0,0 8-11 15,-4 0-10-15,3 3-1 0,3 3 3 16,6-3-6-16,2 0-2 0,9 0-10 15,4-2 2-15,0-2-1 0,12 3-2 16,7-3-1-16,1-2 3 0,5-2 0 16,3 0-2-16,-3 1 0 0,-1 0 1 15,-2-1 0-15,-6 1-1 0,-6-2-1 16,-2 3 2-16,-5-2 1 0,-3 2-1 15,-3 1 0-15,-6 1 4 0,-5 2-3 16,-3 0 1-16,0 1-1 0,0 0-2 0,-2-1 4 16,5 1-3-16,2-3-2 0,4-3 2 15,5-2-1-15,3-1-7 0,0-4-11 16,5 0-23-16,8 0-31 0,1-9-62 15,4-5-118-15</inkml:trace>
  <inkml:trace contextRef="#ctx0" brushRef="#br0" timeOffset="138660.93">5280 6313 72 0,'-6'20'83'0,"-1"2"-51"16,0 3 25-16,-4 1 39 0,7-3-48 15,1 0-22-15,-2-3-20 0,3 1 3 16,2-2 18-16,-3-1 12 0,2-6-21 15,-1-2-12-15,2-4 7 0,0-1 1 0,-3-2-1 16,2-3 2-16,-2 0 6 16,-2-3-10-16,2-8-1 0,0-5-6 15,3-4-2-15,-2 0 3 0,2-2-3 16,0-1-1-16,0-4 2 0,3-1-1 0,5-3-1 15,1-2-1-15,2-3-2 0,5-1 3 16,-1 0-1-16,4 4-1 0,4 7-4 16,-3 5 3-16,3 7-4 0,-1 5 3 15,-2 4 1-15,0 3 1 0,-3 2-2 16,-6 0 0-16,-3 2 1 0,-5 5 3 0,0 3 0 15,-3-1-2-15,0 3 1 0,-6 1 1 16,-5 1 1-16,-3-1-1 16,2 0-1-16,-2-1 3 0,-2 1-2 15,2 0-2-15,4-2 1 0,0-2 0 0,4-1 0 16,5-1-4-16,1-3-10 0,0-1-27 15,0 2-22-15,7-5-50 0,0 0-101 16</inkml:trace>
  <inkml:trace contextRef="#ctx0" brushRef="#br0" timeOffset="139187.96">5490 6231 77 0,'1'0'1'15,"1"0"176"-15,-1 0-153 0,4-1-5 0,0-2 11 16,6-2-3-16,1 2-3 0,3-2-2 15,1 0-10-15,1-1-1 0,0-2-2 16,2-1 0-16,-1-1-4 0,2-1 10 16,-4 0-8-16,-2-1 0 0,-5 4-1 15,-3-2 5-15,-2 0 1 0,-3 0 2 0,-1 0 3 16,0 3-4-16,-8 1-1 0,-1 0-2 15,-2 3-4-15,0 3 0 0,-3 0-2 16,-1 0-3-16,1 6 1 16,-3 3-2-16,1 3 0 0,5 2 0 0,2 1 0 15,3 2 0-15,3-1-1 0,1 2-1 16,2-1 3-16,0 0-2 0,3 1 1 15,5-1 0-15,3-2 0 0,1 0 0 16,5-3-1-16,1-2 1 0,2-2 1 16,3-2-2-16,3-4 1 0,2-2 0 0,0-1 2 15,3-8-1-15,-5-3-1 0,2-3 1 16,-3-2-1-16,0 0 4 0,-6 0-4 15,-7 0 0-15,-6 0 3 0,-4 2-2 16,-2 1 0-16,0-1 0 0,-8 2 2 16,-4 0-2-16,1 5 0 0,-3 4-1 15,1 2 2-15,4 2-1 0,1 0-1 16,2 6 1-16,1 4 0 0,5 5-1 15,-1 0 2-15,1 3-1 0,0 0 2 16,5 0-3-16,4-1 0 0,0 0 0 0,5-4 0 16,2 0-1-16,1-3-4 0,3-3-5 15,2-3-13-15,-2-3-9 0,1-1-11 16,1-1-51-16,-8-10-67 0</inkml:trace>
  <inkml:trace contextRef="#ctx0" brushRef="#br0" timeOffset="140338.01">6234 6140 104 0,'1'0'85'15,"1"0"-65"-15,-2 0 22 0,2-2 4 16,-2 1 1-16,0-2-4 0,0 1-15 15,-2 0-1-15,-4 1-12 0,0 1-2 16,-2 0 4-16,0 0-2 0,0 3-1 0,2 3-1 16,0 6 0-16,1 3-2 0,1-1 0 15,1 3-3-15,3-2-3 0,0 1 2 16,0-2-4-16,4-1-2 0,6-1 0 15,2-5 0-15,2-1-1 0,3-3 2 16,0-3-2-16,3 0-4 0,0-1-17 16,2-9-17-16,-2-2-32 0,-3-4-64 15,-1-1-107-15</inkml:trace>
  <inkml:trace contextRef="#ctx0" brushRef="#br0" timeOffset="140701.04">6449 5832 25 0,'2'0'4'0,"-2"0"160"0,5 0-159 0,-5 4 19 16,1 6 31-16,2 1-14 16,-1 4-15-16,1 1-5 0,0 4 2 15,-3 5 2-15,0 3-2 0,0 3 4 16,-2 8 10-16,-5 0-16 0,-1 1-3 0,0 1 1 15,0-4-3-15,1-3-5 0,1-4-2 16,2-6-7-16,3-6-2 0,1-4 1 16,0-7-1-16,0-3 0 0,0-3 1 15,5-1-2-15,5-2 0 0,6-9-3 16,2-5-11-16,4-1-1 0,0 0-6 0,0 4 2 15,-2 1 1-15,-5 3 11 16,-2 4-6-16,-4 3 7 0,-3 2 6 16,-3 0 1-16,-1 4 9 0,-2 5 7 15,0 0 3-15,0 1-2 0,0 0-3 0,1-1-8 16,2 0-4-16,2-2 0 0,4 0-6 15,2-1-9-15,3-1-6 0,9 0-22 16,1-3 27-16,-1-2-171 0</inkml:trace>
  <inkml:trace contextRef="#ctx0" brushRef="#br0" timeOffset="183064.47">6772 4139 29 0,'0'0'24'0,"0"0"-15"0,3 0-1 0,-1 0-2 16,-2 0 4-16,1 0 4 0,-1 0 3 15,0 0-5-15,0-1-4 16,0 0-1-16,0 1-1 0,0 0 9 16,0 0 1-16,0 0-5 0,0 0-3 0,0 0-7 15,0 0-1-15,0 0-1 0,0 0-6 16,2 0 2-16,-1 0 7 0,1 0-2 15,-1 0 1-15,-1 0 0 0,3 0-1 16,-3 0 0-16,3 0 0 0,-3 0 2 16,0 0-2-16,4 0-4 0,-4 0-14 0,3 0-22 15,-3 0-1-15,1 0-13 0,-1 0 17 16</inkml:trace>
  <inkml:trace contextRef="#ctx0" brushRef="#br0" timeOffset="183208.47">6772 4139 53 0</inkml:trace>
  <inkml:trace contextRef="#ctx0" brushRef="#br0" timeOffset="186268.65">6772 4139 53 0,'25'5'25'0,"-25"-4"-4"0,1-1 10 0,-1 0-7 15,0 0-7-15,0 0-5 0,0 0-2 16,0 0-3-16,0 0-5 0,0 0 3 16,0 0-1-16,0 0-1 0,0 0-3 15,0 0 4-15,0 0 4 0,3-1 7 16,-1-1-8-16,-1 1 0 0,1-1 0 15,1 1-1-15,-1 0 1 0,-2-2-1 0,0 1-4 16,1 2-1-16,1-3-1 0,1 3 1 16,-2-2 0-16,4-1-1 0,-2 0-1 15,0-1 2-15,5 1 0 0,-5-3 0 16,2 1-1-16,-1-2 1 0,1 0 1 15,0 0 2-15,-2 0 0 0,0 0 6 16,0-1-2-16,-1 2 2 0,1 1-3 16,-2-2-2-16,1 1 1 0,2 0-4 15,0-3 0-15,-1 1 3 0,0-1 1 16,0 0-3-16,0 0-1 0,2 1 2 15,-4-1 1-15,4 1-3 0,-4-2-1 0,2 1 1 16,1 0 1-16,-4-2-1 0,0 0-1 16,0 1-7-16,0 0 13 0,1 0-5 15,-1 2-2-15,3-1 0 0,-1 0-1 16,-2 0 1-16,3 0 2 0,-2 0-2 15,1-1 0-15,-1 3 0 0,1-2-1 16,1 0 1-16,-1 0 1 0,2-1-2 16,-4 0 0-16,5-1 2 0,-2 2 0 15,0-3-1-15,-1-1-1 0,1 0 0 16,1 0 2-16,-4 0-1 0,2 0 0 0,1-1 1 15,-1 1 0-15,1-1-2 0,-2 1 1 16,2 0 1-16,1 0 2 0,-3 0-3 16,2 1 0-16,0 2 1 0,-3-1 2 15,3 1-1-15,0 1 1 0,-3-1-1 16,4 4 2-16,0-1-1 0,-2-1-1 0,1-1-2 15,-2 1 3-15,1 0-3 16,0-1 2-16,1 0 0 0,3 0 1 16,-2-4-3-16,1 0-1 0,0 1 1 15,1-1 2-15,-3 1-2 0,0 0 0 0,3-2 1 16,-1 2-1-16,-2-1 0 0,0 2-1 15,-1 0 3-15,-1 1-1 0,1 1-1 16,-1 0 0-16,-1-1 0 0,0 0 2 16,2 0-2-16,-2 0 0 0,2-2 1 15,1 0 0-15,0 0 0 0,1-2-1 0,-2 2-1 16,1 0 1-16,-1 2 3 0,-1-1-4 15,1 1 2-15,-1-1-1 16,1 1 0-16,-1-1 0 0,-1 0 3 16,2 0-2-16,-2 0 0 0,1-1 0 0,-1-1-1 15,4-1 1-15,-1-1-2 0,0 0 3 16,-2 0-2-16,-1 1 0 0,2 1 0 15,-1 1 3-15,-1 1-1 0,2 0 0 16,-2-1 1-16,0 4-2 0,2-2 6 16,-2 1-5-16,3 0-1 0,-2 1 0 0,1-2 1 15,-2 2-2-15,0-2 2 0,3 0-2 16,-2 0 1-16,1-1 0 0,1-2-2 15,2 0 1-15,1-1 1 16,-1 0-2-16,1-1 0 0,-3 0 0 0,1 3 4 16,-2 0-2-16,-2 0 0 0,0 3-2 15,0 0 3-15,0 2-2 0,0 0 0 16,0 0 3-16,0-1-1 0,0 1-2 15,0 1 0-15,0 0 1 0,0 1 0 16,0 0-1-16,0 0-1 0,0 0 1 16,2 0 1-16,-1-2 0 0,1 1-3 0,-2-1 2 15,0 0 2-15,1-2-2 0,2 1-1 16,-3 0 1-16,0 0 1 0,2-1-2 15,-2 2 2-15,0 0-1 16,1 2 0-16,-1 1 1 0,0 0-1 0,0 1 0 16,0-1 2-16,0 1-1 0,0 2-1 15,0-3-1-15,0-1 2 0,0 2-1 16,0-1-1-16,2 0 1 0,-2-1 1 15,2 1-1-15,-1-2-1 0,-1 0 2 16,0 1-1-16,3-2 1 0,-3 1-1 0,0-1 0 16,2 0 1-16,-2 0-1 0,0-4 0 15,1 3 0-15,-1-2 0 0,2 2 2 16,-2 1 1-16,0 0-2 0,1 0-2 15,-1 0 2-15,0 0-1 0,3 1 0 16,-3 0 3-16,0 2-2 0,2-2-2 16,1 2 1-16,-3-2 1 0,3 1 2 15,0 1-4-15,-1-1-1 0,-1 1 4 16,3 0-1-16,-3 1-1 0,1-1 0 15,-1 0 2-15,1-1 0 0,1 0-2 0,-2 0 0 16,2-2 1-16,-1-1 1 0,-2 1-2 16,5 1 0-16,-4-2-1 0,4 0 2 15,-2 1-2-15,-3 0 1 0,2 1 2 16,-1 0-1-16,2-1-1 0,-3 0-1 15,2 0 2-15,-1 1 0 0,1 2-1 16,-2 0 1-16,0 1 0 0,0 0 0 16,1-1-2-16,-1 2 1 0,0 0 1 15,2-2 0-15,-2 1-2 0,1 0 0 16,-1 1 2-16,0 0-1 0,2 0-1 0,0 0 1 15,-2 0 1-15,1-1-1 0,-1 1-1 16,2 0 0-16,-2 2 2 0,0 0-2 16,0 0-2-16,3 0 0 0,0 0 2 15,2 0 1-15,2 0-1 0,-1 0 1 16,2 2 0-16,2 0 0 0,-3-2 0 0,6 0-1 15,-1 1 2-15,5-1-1 16,2 0 0-16,-1 0 0 0,-2 0 0 16,-2 0-1-16,-2 0-1 0,4-1 2 15,-1-3 0-15,1 3 0 0,-4-1-3 16,2 1 2-16,-2-1-2 0,-1 2 3 0,-1-2-2 15,-4 1 1-15,-1 1 1 0,1 0-2 16,-2 0 1-16,-1 0 0 0,4 1 1 16,-1 2 0-16,2-1-1 0,1 0 1 15,3-1 1-15,1-1-1 0,-1 0 0 16,2 0-1-16,-2 0-1 0,-1 0 3 0,0 0-2 15,0 0 0-15,1 0 2 16,-1 0-1-16,3 0-3 0,-4 0-4 16,-3 0 2-16,-2 0 2 0,0 0 0 15,-1 0 0-15,1 0 3 0,1 0 0 0,0 0-1 16,2 0 0-16,1-3 2 0,1 1 0 15,-1 0-2-15,-1 2 0 0,-1-1 2 16,0 1-1-16,-3 0-1 0,1 0 0 16,0 0 2-16,-2 0-3 0,1 0 2 15,-1 0 0-15,1 0-2 0,-3 0 0 0,4 0-2 16,-1 0 3-16,4 0 2 0,1 0-1 15,1-1 0-15,-2-2-1 16,1 1 2-16,-3 2-1 0,-1 0-2 16,-2 0 2-16,0 0 1 0,-2 0-1 0,3 0-2 15,-3 0 1-15,4 0-1 0,-1 0 1 16,3 0 1-16,3-1-1 0,-2-2 1 15,2 2-2-15,-3 1-6 0,3-2 8 16,-3 1 0-16,3 1-2 0,-1-1-2 16,-1 1 3-16,-1 0 0 0,0 0 0 0,-3 0-3 15,1 0 3-15,1 0 2 0,-3 0-5 16,0 0 0-16,4 1 5 0,-3 2 0 15,1-2-2-15,-1-1 0 16,1 4 1-16,1-4 2 0,-3 0-2 0,2 0-2 16,0 0 2-16,-1 2 2 0,3 1-3 15,-3 0-1-15,2-1-1 0,1-1 2 16,-3 1 1-16,2-1-1 0,-2-1 0 15,0 0 2-15,2 2-1 0,1-1-1 16,-3 0 1-16,1-1 1 0,1 0-1 0,-3 0-1 16,0 1 1-16,0 0 0 0,-3 0 1 15,0-1-5-15,2 2 2 0,-2-2 2 16,0 1 0-16,0 1-2 0,0 0 1 15,0 1 2-15,0 3-1 0,0 0 0 16,0 3 0-16,0-2 2 0,0 3-2 16,0 0-2-16,0 1 2 0,0 2 0 15,0 1 0-15,0 1 0 0,0-2 0 16,0 2 2-16,2-1-4 0,1 1 1 15,0 2 2-15,1-1-1 0,-2-2 0 16,1 2-1-16,-1-1 0 0,2-1 2 0,-1 2-4 16,2 0 3-16,1-1-3 0,-1 0 4 15,-2 2-7-15,0-1 4 0,-1 2-4 16,-2-1 5-16,0 2 1 15,0 0-2-15,0 0-4 0,-2-2 0 0,-1-1 4 16,0-2 2-16,1-2-2 0,1 3 3 16,-1-2-2-16,2 1 1 0,0-1 0 15,0 1-1-15,0-3 0 0,0 0-11 16,2 3 6-16,2-3 5 0,-2 2 1 15,0 0-1-15,-1-2 3 0,-1 3-2 0,2-1-1 16,-1 1 0-16,-1 1 1 0,2 0 2 16,-2 1-2-16,0-2 0 0,0 1 3 15,0 2-2-15,0 0-2 0,0 0-1 16,0 1 2-16,0-1 0 0,0-1-4 15,0-2-1-15,0 1 5 0,0-1-1 16,0-1 0-16,1-2-3 0,1 2 3 16,-1-2 2-16,1 1-1 0,1 1-2 15,-1-3 3-15,1 1 0 0,0 1-2 16,-2 0 1-16,1 1 1 0,-1 0 2 0,3-2-6 15,-4 1 3-15,1-1 3 0,1 1-1 16,-2 0-2-16,0 1 1 0,0 0 0 16,0-1 1-16,0-2-4 0,0 2 2 15,0 0 2-15,0 2-2 0,0 2-2 16,0-1 4-16,0-1 12 0,0-2-18 15,3 0 4-15,-3-3-1 0,3 2 1 16,0 3 1-16,3-1-3 0,0-2 3 16,1 3 2-16,-3-2-1 0,-1 0-3 15,-1-1 1-15,-2 1 2 0,1-1-2 0,1 2 1 16,-2-2-2-16,1 0 1 0,-1 1 2 15,0-2-2-15,0 1-1 0,0 0 3 16,0-2-3-16,0 2 1 0,0-2-1 16,0 1 1-16,2 1 1 0,0 2-2 15,4-1 16-15,-3 0-2 0,0-3-14 0,0-1 2 16,-3 2-3-16,2-2 4 15,1 0-1-15,-2 1-2 0,-1-2 2 16,0 2-1-16,0-3 0 0,0 1 1 16,0 1-1-16,0-1 1 0,0 1 0 0,0-2-2 15,0-1 1-15,0 1 0 0,0-2 1 16,0 0-4-16,0 1 4 0,0-1-1 15,0 1 0-15,0 0 0 0,0 0-1 16,0 1 2-16,2 1 0 0,-2 1-1 16,0 0 0-16,1 3 0 0,1 1 1 15,-1 1-2-15,1 0 26 0,0-2-33 0,1-3 8 16,-2-1-2-16,2 1 1 15,0-1 1-15,-1-1 1 0,3-1-2 16,-4 1 0-16,4-2 2 0,-4 0 0 16,1 0-2-16,1-1 1 0,-3 1 0 0,3-2 2 15,0 1-3-15,-3-1-1 0,0 2 4 16,2-2-2-16,-2 1-1 0,1-1 0 15,1-1 2-15,-2 1 1 0,1 0-3 16,1 1 0-16,-2 0 2 0,2-1-1 16,1 1-1-16,-3 0 0 0,3-2 3 0,-3 0-2 15,3 1-1-15,-2 2 1 0,-1-2 0 16,3 2 1-16,-1 0-2 15,1 1 0-15,-1-2 3 0,1 2-2 16,-2-2-2-16,1 1 3 0,-1 1 0 0,1-3 0 16,-2-1-1-16,0 1-1 0,0 1-2 15,0-2-5-15,0-1-13 0,0 0-9 16,0 0-27-16,-2 0-75 0</inkml:trace>
  <inkml:trace contextRef="#ctx0" brushRef="#br0" timeOffset="189588.84">8707 4142 96 0,'1'0'54'0,"-1"-3"-34"15,0 1 16-15,0-3-10 0,0 1-3 16,2-2-11-16,-1-2-4 0,2 2 5 0,-3-2 0 16,4 1-3-16,-1 0 0 0,-3-4 5 15,1 1-1-15,2-1-1 0,-1 0-3 16,1 0-2-16,0-1-2 15,0 2-3-15,0-2 0 0,0-1-2 16,4-1 1-16,-3-3 0 0,1-2-2 0,0 1 1 16,-2-4 1-16,-3 2-7 0,0 2 8 15,4 1-1-15,-2-1 1 0,1 2-3 16,0-2 0-16,0-1 1 0,0 0 1 15,0 0-3-15,2 1 1 0,-3 0 0 16,1 2 1-16,1-1 0 0,-1 0-1 0,-3 1 0 16,2 0 1-16,-2 2 0 0,0 1 1 15,0 0-1-15,0-2 0 0,0 1-1 16,0 1 1-16,0-2-3 15,0-1 4-15,0-1 2 0,0 0-2 0,0 0-2 16,0-1 4-16,0 3 4 0,0 0-7 16,0 0-1-16,0 2 4 0,0 1-3 15,0 1 1-15,0-1-2 0,1 2 4 16,1-2-2-16,-2 0-2 0,0 2 0 15,2-1 2-15,-2 0-1 0,0 0-1 0,0-1 2 16,0-1 1-16,0-1-3 0,-4 0-3 16,3 0 4-16,1 2 1 0,0 2-4 15,0 0 2-15,0 1 0 0,0-4 0 16,0 3 2-16,0 0-4 0,0-2 4 15,-2 2 1-15,2 0-3 0,-1-2 4 16,-4 2 1-16,4 0-4 0,-2-1 2 16,-1-1-1-16,3 1 1 0,1 0 1 15,-2 0-4-15,2-1-1 0,0 2 2 16,0-1 0-16,0-1-2 0,0 2 0 0,0-1 1 15,2-1 2-15,-1 3-3 0,1-5 0 16,0 1 2-16,1-1 0 0,0 2-2 16,0 0-2-16,-2 0 4 0,-1 3 2 15,2 0-4-15,1-1 0 0,-1-1 1 16,2 3 0-16,-2-2-1 0,2 2 0 15,1-2 1-15,0 2 2 0,-4-2-3 16,2 2 0-16,-1 0 2 0,-2-1 1 16,0 1-2-16,0 0-1 0,0 2 3 15,0 1-2-15,1-1 0 0,3 1-1 0,-4-2 2 16,1 0-2-16,2-1 1 0,0 0-1 15,0-1 0-15,1 0 1 0,0 1-1 16,-1-2 0-16,0 3 1 0,2 0 2 16,-2 1-3-16,-1 0 0 0,1 0 3 15,-2 0-1-15,1 1-1 0,-2-1-1 16,3-1 1-16,0-2 1 0,2-1-1 15,-2-2-2-15,2 1 2 0,-4 0 0 16,1 2 1-16,1-2-1 0,-2-1-1 16,4-1 1-16,0 0 0 0,-2 2-1 15,1-2 2-15,-1 2 0 0,1-1-2 0,-3 1 1 16,1 0 1-16,-1 2 0 0,2-1-2 15,-3 0 1-15,2 3 1 0,-2-1-1 16,1-1 0-16,1 1 0 0,-1 0 0 16,1 1 1-16,-2 0 0 0,2-3-1 15,-1-3 1-15,2-3-3 0,0 3-2 0,0 0 4 16,-1 3 0-16,1 1 1 15,0 0-4-15,0 1 2 0,-1 2 4 16,1 0-3-16,-2-2 0 0,1 2-2 16,1 0 4-16,-1 2-1 0,-2 0-2 0,0 1 1 15,0-1 2-15,0-1-2 0,0 0-4 16,0 0 6-16,0 3 1 0,0-1-3 15,0 2-1-15,0 0 0 0,0 0 1 16,0-1 0-16,0 0-3 0,0 1 2 16,0 0 1-16,0 1 0 0,0 0-1 0,0 0-1 15,0 0 0-15,0 0 2 0,0 0-5 16,1 0-2-16,2 0 7 15,2 0 0-15,1 0-1 0,0 0 1 16,2 0 2-16,1 0-2 0,-1 0 0 0,0 0 0 16,1 0 0-16,-3 0 0 0,4-4 0 15,-1 3 0-15,2-3 0 0,1 2 0 16,2 1-1-16,0-2 1 0,-1 0 0 15,4-1 1-15,-2 2-2 0,4-1 0 16,-4 1 1-16,-1 1-7 0,-4 1 2 0,-3-1 3 16,3 0 3-16,0 0-1 0,1-1 0 15,3 1-1-15,2 0 1 0,-2 0 0 16,0 1 1-16,-2 0-3 15,2 0 2-15,0 0 0 0,3 0-6 0,-1 0-1 16,1 0 6-16,-3-1-6 0,-2-1-3 16,-1 2-1-16,-2-2 1 0,0 2 0 15,-1 0 3-15,0-1-3 0,-2 1-2 16,2 0 10-16,3 0-1 0,1-1 3 15,2 1 0-15,0 0 0 0,3 0-1 0,-3 0 0 16,-2 0 2-16,2 0-1 0,-3 0-2 16,2 0 3-16,1 0-1 0,-4 0 1 15,3 0-2-15,-2 0 0 0,0 0 0 16,-4 0 0-16,-1 0 1 15,2 0-3-15,-2 0 3 0,1 0 0 0,0 0-2 16,1 0 2-16,1 0-1 0,1 0 3 16,1 0-3-16,-4 0 1 0,4 0 0 15,3 0 1-15,-1 0-2 0,7 0 1 16,0 0 1-16,0 0-1 0,-1-1 0 15,-4 0 0-15,-1 0 0 0,-6 0 1 0,-2 1-2 16,-4 0-1-16,-1 0 3 0,-1 0 0 16,0 0 0-16,0 0 2 0,0 0-1 15,-1 0-1-15,-1 0-2 0,-1 0-2 16,0 0 4-16,3 0-1 0,-2 0-4 15,2 0-1-15,0 0-1 0,0 0 2 16,0 0 3-16,0 0-1 0,0 0 2 16,0 1-3-16,2 0 0 0,-2-1 2 15,0 0 0-15,0 0-2 0,0 0 4 16,0 0-1-16,0 1 0 0,0 1 0 0,0 1 2 15,0 0-4-15,0-2 5 0,-3 4-2 16,0-2-1-16,3 1-1 0,-2 3 2 16,2-2-3-16,0 2 2 0,-1 0-3 15,1 1 4-15,0 1-2 0,0 2 2 16,0 1-2-16,0 0 2 0,0 2-1 15,0-1 0-15,0 1 0 0,1 1 3 16,1-2-2-16,-1 3-1 0,-1 2 1 16,0 1 0-16,0 0 0 0,2-1-1 15,-1 0-1-15,1-1 2 0,-2 0 1 0,0-1-3 16,0 1 0-16,0-1 3 0,0-1-2 15,0-1 0-15,0-2 0 0,0 0 0 16,0-1-1-16,3 0 1 0,0 0-1 16,3 1 1-16,-1 2 0 0,-2 0 0 15,5 0-1-15,-4 0 2 0,3-1-1 0,-4 1 0 16,0 1 0-16,3-1 0 15,-4 2 1-15,1 0-2 0,-2 2 1 16,1 0 2-16,-2 0-2 0,1 1 0 16,-1-1 0-16,0 0 0 0,5 2 2 0,-4-2-3 15,4 1 0-15,1 0 1 0,-1 0-1 16,3 0 2-16,0-1-1 0,1 1 0 15,-3-2 0-15,-1 1 0 0,-1 0-1 16,-1 0 2-16,-1 2-1 0,0-2-2 16,-2 2 4-16,0-2-3 0,1 2 0 15,4 0 1-15,-4-2-8 0,2 1 1 16,2-1 1-16,-3 0 6 0,-2-1 0 15,0 2 2-15,0 1-2 0,0-1-2 16,0 0 2-16,-2 1 4 0,0-1-4 16,-1 1-2-16,2-1 4 0,1-1-4 0,0-2 0 15,0 0 2-15,0 0-2 0,1 1 0 16,2-2 0-16,-1-1 0 0,1 1 0 15,-1 0 4-15,-1 0-3 0,2-1-1 16,-1 0 3-16,-2 0 0 0,1 0 0 16,3 0-1-16,-3 0-1 0,5 0 2 0,-1-1-1 15,-2-1-2-15,2 1 3 0,1-1-1 16,0 0 1-16,0 1-4 15,-1-2 4-15,1-2 0 0,-3 0-4 16,2 1-8-16,-2 0-14 0,-3 1 3 0,2 0-26 16,-1 1 19-16,1-1 22 0,-2 0 6 15,1 1 0-15,-1-2 1 0,3 0 1 16,0 0 2-16,0 1 1 0,1 0-6 15,0-1 4-15,1 3 5 0,0 0 6 16,-1 0 9-16,1 2 31 0,-2-4-57 0,2 1 2 16,-4-2 3-16,1 0-2 0,-1-1 4 15,-1-1-3-15,2-1-1 0,-2 0 2 16,0-1 0-16,0 1 1 15,0-2-2-15,0 1 0 0,0-1 1 0,0-2-1 16,1 3 5-16,-1-2-3 0,0-2 0 16,0 1 1-16,0-2-2 0,0-1 2 15,0 2 0-15,0-1 1 0,0 0-1 16,0 2 1-16,0 1 3 0,0-1 2 15,0 0-4-15,0 0-2 0,0-1-5 0,-1 1 2 16,1 0-7-16,0 0-26 0,0-3-54 16,0 0-79-16</inkml:trace>
  <inkml:trace contextRef="#ctx0" brushRef="#br0" timeOffset="192917.03">10549 4129 81 0,'0'0'56'0,"1"0"-28"0,-1 0 9 0,0 0-4 16,2-3-12-16,-2-1 1 0,0 1-3 15,0-2 4-15,0 2-3 0,0-2-11 16,0 0 1-16,0 1-1 15,0 0-4-15,0-3-2 0,0 3 1 0,0-3-3 16,1-1 3-16,2-1-1 0,0-3-4 16,-1 0 5-16,3-2 1 0,-2 0-4 15,0-2 3-15,0-1-4 0,0 0 4 16,-3-2-2-16,2 0 1 0,-2 1 1 15,1-1-5-15,-1 1-4 0,0 1 11 0,2 2-4 16,-1-1 0-16,1 3-2 0,-1-1 1 16,2 1 1-16,-1 0-2 15,3-2 0-15,-4 1-1 0,4-2 2 0,-4 1 0 16,4-2-2-16,-2 0 1 0,2 0 1 15,-1-1 1-15,1 0-3 0,0-5 1 16,-2 3 0-16,0 0 0 0,0 1 0 16,-1 3 1-16,-1-2-1 0,1 5 1 15,1-1-2-15,0 0 2 0,-2 1 0 16,1-1 0-16,-2 3-1 0,1 2 2 0,-1 0 1 15,0 1-1-15,0 1 0 0,2-1 0 16,0 0 0-16,-1 2-1 0,1 0 5 16,-1-3-2-16,-1 1 0 15,0-1 1-15,0-2-2 0,0 1 2 0,0-2-3 16,0 0 1-16,0-1-3 0,0 0 0 15,-1 2 1-15,-2-2 1 0,-1 0-2 16,4 3-2-16,-3-3 4 0,3 1-2 16,-1-2 0-16,1 0-2 0,0 0 1 15,0 2 4-15,0 2-2 0,0 0-4 0,0-1 5 16,0 0-2-16,0 0 0 0,0-3 0 15,1 1 2-15,-1-1-1 0,0 1 0 16,0-1-1-16,0 3 0 16,0 2 1-16,0-3-1 0,0 0 0 0,0 1 0 15,0 0 1-15,0 0-1 0,0-1 0 16,0 2 0-16,0-2 2 0,0 1-3 15,0 0 1-15,0 0 1 0,0-2-1 16,0 0 0-16,0 1-2 0,-3-1 4 16,3 1-1-16,-1 1-3 0,1 1 2 0,0 0 1 15,0 0-1-15,0 1-1 0,0-2 0 16,0 2 1-16,0-2 1 0,0-1-3 15,1 1 1-15,2-1 2 0,-1 1 0 16,-1-2-3-16,3 1 3 16,-1 1 0-16,-2-2-2 0,4 1 0 0,-2 1 1 15,2 0 1-15,-1-3-2 0,-2-1 1 16,2-1 0-16,-2 1 0 0,0 0 1 15,1 1-2-15,-3 1 1 0,0 0 0 16,0 1 1-16,0 3-2 0,0-1 2 16,0 0-1-16,-3 3-1 0,1-2 2 0,-3 1-3 15,5 0 4-15,-1 1-3 0,1-1-2 16,0 1 2-16,0-1 1 0,0 0-3 15,0-1-1-15,0 0 1 0,1 0 5 16,2-1-4-16,-1 1-2 0,-2-2 4 16,0 0 0-16,2 1-3 0,1-2 0 15,-3 2 2-15,1 0 1 0,-1-1-2 0,2 0 2 16,-1 1-2-16,1 0 1 15,-2 2-1-15,0 0-2 0,0 0 2 16,0 0 1-16,0 2-7 0,0-2-15 0,0 2 17 16,0 1 7-16,0 2-1 0,0-1-1 15,0 2 0-15,0-1 2 0,0-1-2 16,0 1 0-16,0-3 1 0,0 2 1 15,0 1-1-15,0-3-1 0,0 2 2 16,0-1 0-16,0 0-1 0,0 2-1 16,0-1 1-16,0 0 2 0,0 2-2 0,0-1-1 15,0-1 1-15,0 1 1 16,0 0-1-16,0-2-1 0,0 0 1 15,0 1 1-15,0 0-2 0,0 0 0 0,0 2 1 16,0 0 1-16,0 1 0 0,0 1-2 16,0 0 1-16,0 0-1 0,0 0 0 15,0 0-2-15,0 0 0 0,0 0 0 16,0 0-1-16,0 0 3 0,0 0 0 15,0 1 2-15,3 0-1 0,0 1 1 0,0-1-3 16,3-1 4-16,1 0-2 16,-1 0 0-16,2 0 0 0,1 0 0 15,-1 0 0-15,-1 0-1 0,3 0 0 16,-1 0 2-16,0-2-1 0,2 1-1 0,2 0 1 15,0 0 1-15,3-1-1 0,3 0 1 16,-2 0-1-16,-2 0-2 0,1 1 4 16,-2 1-3-16,-2-2 1 0,0 2 1 15,2-1-2-15,-3 0 0 0,-1 1 1 16,-1 0 0-16,-1 0-1 0,1 0 1 15,3 0 0-15,2 0 1 0,2 0-2 0,-1 0 1 16,4 0 0-16,-4 0 1 16,-1 0-2-16,-3 0 0 0,0 0 2 15,1 0-1-15,-1 0-1 0,-1 0 0 16,-3 0 2-16,4 0-1 0,-3 0 0 0,4-1-1 15,-2 1-1-15,-1-1 4 0,-1 0-2 16,-4 0-2-16,4 1 4 0,4-2-1 16,-1 0-2-16,5 0-1 0,1 1 2 15,-2-1-1-15,-1 0-7 0,-1 1 5 16,-1 1 2-16,-1 0-2 0,0 0 0 0,1 0 3 15,-1 0-2-15,0 0 2 0,3 2-1 16,-3 1-1-16,1-2 2 16,-1 0 0-16,0 1-2 0,0-2 1 15,1 1 1-15,2-1 2 0,-2 0-3 0,4 0 1 16,-2 0 1-16,1-3-1 0,-1 2 0 15,-1-2-1-15,-2 1 2 0,-2 0-1 16,-1 0 0-16,-2 1 0 0,-1-1 0 16,-2 1 0-16,0 1 0 0,-2-1 0 15,1 0 1-15,-1 0-1 0,3 0 0 0,-3-1-1 16,4 2 2-16,-1-1 0 0,3-1-2 15,0 0 0-15,3 0 2 0,-1 1-1 16,2 0-1-16,-2-1 0 16,-1 2 1-16,0 0 1 0,-5 0-2 0,1 0 0 15,1 0 2-15,-2 0-1 0,0 0-1 16,-3 0-4-16,0 0-1 0,0 0 3 16,0 0 0-16,0 0-2 0,0 0 0 15,0 0 2-15,-1 0-1 0,-2 0 4 16,-1 0-1-16,0 2-2 0,2 0 0 0,-2-1-2 15,0 3 5-15,3-2-6 0,-1 3 0 16,1 0 2-16,-2-1 2 0,3 3-1 16,0-1-2-16,-2 1 0 0,2 0 0 15,0 0-1-15,-1 3-5 0,-1-2-4 16,1 1 6-16,-1 3-5 0,2-4 7 15,0 1 4-15,0 0 0 0,0 0 4 16,3 3-2-16,0-1 1 0,0 1 0 16,0 1 0-16,4 2 0 0,-4-1 0 15,0 1 0-15,0 0-10 0,0 1-19 0,2-1 14 16,-2 1 8-16,3-1-17 0,0 0 4 15,-1-2 20-15,3 1 1 0,-5 3 0 16,0-1-3-16,1 0 3 0,1 2 0 16,-2-1 1-16,0 2-2 0,2 0-1 15,-2 0 2-15,2 0 5 0,1 1 0 16,0-1-6-16,0-2 2 0,0 0-4 15,-1-1 4-15,-2 0-3 0,2 0 2 16,-2 1-2-16,0 0 1 0,-1 1 0 16,-1 2 1-16,1 0 1 0,-1 0-2 15,2-1-1-15,-1 2 5 0,1-1-4 0,-1 0-1 16,1 0 7-16,0 1 6 0,0-2-10 15,-2 2-2-15,4-3 2 0,-3 1 8 16,-1-2-2-16,1 3-3 0,1-1-2 16,-3-1-1-16,0 0-3 0,1 1 4 15,2-1-5-15,1 4 1 0,0-2 4 16,2 2-3-16,-2-1 2 0,0 3-2 15,2-2-2-15,-3 0-5 0,1-3 5 16,-1 0 2-16,0 0-7 0,-3 0 6 16,0-1 1-16,0 1 0 0,0 0 2 0,0 0-2 15,0 1-2-15,0 0 3 0,0-2-2 16,0 2 1-16,0 0 0 0,0-2 0 15,3 1 1-15,2 1-1 0,-4-2 0 16,2 2 0-16,-1 0 0 0,2-2 0 16,-2-1-2-16,1-1-10 0,-3 0 9 0,0-2 1 15,0 1 2-15,0 0 1 16,0-1 1-16,-2 1-3 0,1-2 3 15,1 1 5-15,0 1 1 0,1-1 6 16,4 0-8-16,1-1 0 0,2 0 5 0,4 2 12 16,1-2-5-16,-2 1 34 0,-4-3-39 15,-2 0-13-15,-2-1 2 0,-3-1 8 16,0 1-9-16,0-1-2 0,0-2 2 15,0 0 1-15,0-2 3 0,0 2 2 16,0-2-4-16,0-1 1 0,0 3 2 0,0-4-2 16,0 2-2-16,0 1-1 0,0-1-1 15,0 2-2-15,0-1 2 16,0 0 1-16,0 0 0 0,0 0-2 15,0 0 1-15,2-2 1 0,-2 1-2 0,1-2 2 16,1-1-4-16,-2 0-12 0,1 0-13 16,-1 0-19-16,2-2-33 0,0 0-25 15</inkml:trace>
  <inkml:trace contextRef="#ctx0" brushRef="#br0" timeOffset="196109.21">12397 4044 29 0,'1'-3'74'16,"-1"-1"-48"-16,2 1-4 0,-1-2 1 15,2 0-3-15,0 0 5 16,-1-1 2-16,1-1-9 0,0-1 1 0,0-1 2 15,0 0-2-15,0-3-9 0,2 1 4 16,-3-2-1-16,-1-2-7 0,2 1 3 16,-3-2-4-16,0-2-1 0,0 1-12 15,2-1 14-15,-2 0-2 0,4-1-3 16,-2 1-1-16,4-3 1 0,-1 1-2 0,0 0 2 15,1-3-1-15,-2 1 0 16,3 0 1-16,-1 0-3 0,-2 0 4 0,0 1 3 16,2 1-2-16,-3-2 2 0,0 2-2 15,2-1 0-15,-4 0-1 0,-1 1-1 16,0 2 1-16,0 0 0 0,0-1-2 15,0-4 0-15,0 2 0 0,2-2 3 16,-1-3-2-16,2 0-2 0,2-2-2 16,-2 0 2-16,2 1 2 0,-1 1 0 15,0 1-1-15,-1-1 0 0,0 3 2 16,-2 3 0-16,2 2-3 0,0 2 1 0,1 1 0 15,-3 0 1-15,-1 1 1 0,0 0 1 16,0 2 1-16,0-3 1 0,0 2-2 16,0 1-1-16,-1-1-1 0,-1-1 0 15,2 2 0-15,0-1-2 0,0-1 2 16,3 0-1-16,3 1 0 0,1-1 0 15,-3 2 1-15,-1 0 1 0,0 0-2 16,-1-1 1-16,-1-2 0 0,3 2 0 16,-1-3-2-16,-3 1 1 0,3 2 2 15,-2-2-2-15,1 0-1 0,3 0 0 0,-2-1 3 16,1 0-1-16,-2 0-2 0,2 4 0 15,-2-1 1-15,0 0 1 0,-1 1-2 16,1 0 1-16,-2-1 2 0,0 1 0 16,0 2-2-16,-2-1 3 0,-1 3-3 15,1-1 0-15,-1 0 0 0,3 0-2 16,0 0 2-16,0-1-1 0,0-1-1 15,0-2 0-15,0 1 3 0,0 0-1 16,2 0 0-16,-2 2-1 0,0 2 2 16,0 0-1-16,0 1 0 0,0 1-1 0,0 0 2 15,0-1 0-15,0 2-2 0,0-2 1 16,0-1 1-16,0 1 0 0,0 1-3 15,0-4 2-15,0 2 0 0,0-1 0 16,1-2-2-16,-1 2 2 0,2-1 0 16,0 2 0-16,-2 0 0 0,0 3 0 0,0 0 2 15,0 0-1-15,0 0-2 16,0 2 0-16,0-1 2 0,0 1 0 15,0 0-1-15,0-1 0 0,0 0 0 16,0-1 0-16,0 0-2 0,0 0 1 0,0 1 1 16,0 0 1-16,0 1-1 0,1-3-1 15,1-2 2-15,-1 1 0 0,-1-3-2 16,0-1 3-16,0 1 0 0,0-1-3 15,0-2 1-15,0 4 0 0,0-1 0 16,-3 1 1-16,2 4 0 0,1 0-1 0,-2 3 2 16,2 0-2-16,0 0 0 0,0 2-2 15,0-2 4-15,0 1-4 16,0 0 4-16,0-2-2 0,-2 1-2 15,1 1 2-15,1-1 0 0,0 1 0 0,-2 0 0 16,2 1 2-16,0-2-4 0,0 2 4 16,0 0-4-16,0 0 4 0,0 0-5 15,0 0-1-15,0 0-3 0,2 0-2 16,6 0 6-16,3 0 6 0,2 0-1 15,0-3-2-15,-2 2-3 0,-2 0 1 16,-1-1 3-16,0 1-2 0,-1 1 1 0,-1 0 0 16,1 0-2-16,-3 0 4 0,6 0-5 15,0-2 1-15,6 2 3 16,4-2 3-16,2 0-6 0,1-3 1 15,2 2 2-15,0 1-1 0,1 0-2 0,-1 0 2 16,-2 0 1-16,-1-1-1 0,-4 2-1 16,1 0 0-16,-5 0-2 0,-6 0 0 15,1 1-2-15,-4 0 0 0,-1 0 2 16,3 0 2-16,-1 0 0 0,2-1 1 15,2 1 0-15,3-2-1 0,5 1 1 0,3 0-1 16,-1-3 2-16,1 1-2 0,0 1 1 16,-4 1 1-16,3-2-1 0,-3 3 0 15,3 0-1-15,-5-1 1 16,-2 1 0-16,-2 0 1 0,-4 0-4 0,-2 0 2 15,1 0-3-15,-4 0-4 0,3 0 2 16,-1 0 3-16,2 0 4 0,-1 0 0 16,0 0-2-16,2 0 1 0,3 0 1 15,-3-1-1-15,6-1-1 0,-1-3 1 16,1 2 1-16,2 1-1 0,2-2-1 0,-1 2 1 15,2-2 1-15,3 0-1 0,-3 1 0 16,-4-2 0-16,0 2 1 16,-6 0-1-16,-2 1-1 0,-4 1 1 0,-1 1 2 15,-1 0-2-15,0-1 1 0,0 1 2 16,0 0-1-16,0 0-3 0,0 0-4 15,0 0 1-15,0 0 3 0,0 0 1 16,3 0 0-16,0 0 0 0,0 0 2 16,0 0-2-16,-1 0-1 0,1 0 1 15,0 3 0-15,-3-1 0 0,3 1-2 0,-3 1 1 16,0 0 2-16,0 2-1 0,2-2 0 15,-2 2 0-15,0-1 0 0,0 1 0 16,0 1 0-16,0 0 0 0,0-1 1 16,0 2 0-16,0 0-2 0,0 1 1 15,0-1 2-15,0 1-2 0,0 0-1 16,0 0 2-16,0 0-1 0,0 2 0 15,0 4-1-15,1-1 0 0,1 2 2 16,3 0-1-16,-1 0-1 0,-1 2 2 16,4 1 0-16,-3 0-1 0,2 4-1 0,-1-3 1 15,-2 4 0-15,0-2 0 0,-1 2 1 16,-1 1-1-16,1 1 0 0,-2-2 2 15,5 4-4-15,-5 1 3 0,4-3-3 16,-1 3 4-16,2-1-3 0,3 0 0 16,-2-3 3-16,0 0-4 0,0-1 2 15,1 0 1-15,-1-2-1 0,3 2-1 16,-3-1 0-16,-1-1 1 0,-2 0 1 15,0-2 0-15,-3 1-1 0,0-1 1 16,0-1 1-16,0 0-2 0,-3 2 0 16,0 0 0-16,1 2 1 0,2-1-1 0,0 2 0 15,0 0 2-15,5 1-4 0,0-1 4 16,1 2-2-16,2-1 0 0,-2-1 1 15,0 0-1-15,-1-1-1 0,-2-2 1 16,-3 0 1-16,0 0 0 0,0 2-1 16,0-3 2-16,0 2-3 0,-3-1 3 0,1 0-4 15,1-1 2-15,1 0 1 16,0 0 0-16,0-1-3 0,3-1 2 15,3 0 1-15,-1-1-2 0,-1-2 1 16,-1 1-1-16,3-3 3 0,-2 1-4 0,-1-1 2 16,0 1 1-16,0 0 1 0,-2 0-4 15,-1 1 3-15,2-2 0 0,-2-1 1 16,0 0-2-16,0-2 0 0,0 1 1 15,0 0 0-15,0 0-1 0,0 0-2 16,0 2 4-16,6 1-2 0,0 0-2 0,1-1 1 16,0 1 5-16,1 0-2 0,-3-1-4 15,-1-1 4-15,3 1-2 16,-3-4 0-16,1 2 0 0,-2-2 3 15,0-2 0-15,-1-2-3 0,-2-1 0 0,1 3 1 16,-1-1 0-16,0 1 9 0,2 1-14 16,-1-1 2-16,-1-2 2 0,3 0 0 15,-3-3 0-15,0 0-2 0,0 0 2 16,0-2 1-16,0 2 0 0,0-2 5 15,0 0 1-15,2 0 2 0,-2 0-2 0,0-4-6 16,0-1-7-16,0 0-12 0,0-5-30 16,0-2-78-16</inkml:trace>
  <inkml:trace contextRef="#ctx0" brushRef="#br0" timeOffset="-213547.38">7321 3430 83 0,'0'0'41'0,"0"-1"-21"15,0 1 6-15,0-2-3 0,0 2-5 16,0 0 0-16,0 0 0 0,0 0-5 16,0 0-1-16,0-1 0 0,0 1 2 15,0-1-3-15,0 0 0 0,-2 0-1 16,1 0-2-16,-2-1 2 0,1 2 2 15,0 0-4-15,-1 0 0 0,2 0 0 0,1 0-4 16,0 0-3-16,-3 0 4 0,3 0 0 16,0 0-3-16,0 0 1 0,0 0 1 15,0 0 0-15,0 0-3 0,3 0 8 16,6 0 8-16,5 0-3 0,5 0-4 15,4 0-3-15,2 0 5 0,-2 0-4 16,-1 0-6-16,-2 0 3 0,-2 0 0 16,-4 5-3-16,-1 0-1 0,-6 1-1 15,-2 0 1-15,-3-1 0 0,-2 2-2 16,-2-1 3-16,-9 0 3 0,-1 2-3 0,-2-3-2 15,-3 0-1-15,-3 0 3 0,3-1-2 16,-3 0-2-16,2 0 1 0,5-1 1 16,2 1 0-16,4-2 0 0,6 1-1 15,1 1 0-15,0-1-2 0,1 2 1 16,10 0-2-16,3 1 2 0,5-2-3 0,-1 0 3 15,1 2-4-15,-2-2 3 16,0 3-1-16,-1 0-3 0,-4-1 3 16,-1-1 2-16,-3 1-2 0,-5 1 1 15,-2 0 2-15,-1 0 10 0,-1 3-10 0,-12-2 4 16,-4 2-1-16,0 0-1 0,-1 0-1 15,-4-1 0-15,5-1 0 0,1-1-1 16,4-3-1-16,4 0 0 0,4-1-6 16,2-1-3-16,2 0-6 0,0-1-21 15,3-1-14-15,8 0-9 0,0 0-48 0,1-8-63 16</inkml:trace>
  <inkml:trace contextRef="#ctx0" brushRef="#br0" timeOffset="-213165.36">7666 3430 90 0,'0'5'106'16,"0"3"-75"-16,0 4 31 0,-4 1-13 0,-2 5-7 16,-1 2-13-16,1 4-9 0,0 0-12 15,-3 2-3-15,1-1-4 0,2-4 1 16,-2 0 0-16,6-6-3 0,1 0-1 15,1-6 1-15,0-1 0 0,6-4-1 16,2-3 1-16,-2-1-1 0,6 0 3 16,-1-1 0-16,3-4-1 0,2-2 1 0,-2 2-1 15,1 0 0-15,1 0 0 0,-1 1 0 16,-1 2 1-16,-1 1-2 0,-4 1 0 15,-1 0 2-15,-2 0-3 16,2 0-10-16,1 0-18 0,0 4-2 0,2 1 17 16,-3 0 11-16,-2-2-85 0,0 1 11 15,-3-3 27-15,0 1-30 0</inkml:trace>
  <inkml:trace contextRef="#ctx0" brushRef="#br0" timeOffset="-212970.35">7635 3536 93 0,'8'-6'150'0,"5"2"-116"15,-1 0-7-15,3 0 30 0,4 1-28 16,1 0-17-16,7 1-4 0,2 2-5 15,7 0-4-15,4 0-3 0,0 0-35 0,-2-3-106 16</inkml:trace>
  <inkml:trace contextRef="#ctx0" brushRef="#br0" timeOffset="-212098.3">9234 3399 8 0,'-6'0'1'0,"1"0"191"0,0 0-138 0,4 0-11 15,-1 0 0-15,2 0-14 0,0 0-10 16,0 0-12-16,6 3-1 0,4 2-1 15,-1 1 1-15,2 0-5 0,0 0 1 16,0-1 0-16,-1 1 0 0,0 0-1 16,-3-1-1-16,-2-1 0 0,-2 1 0 0,-3-1 0 15,2-1 0-15,-2-2 1 0,0 1 3 16,0-1 1-16,0 0 3 0,0 0-6 15,0 1 0-15,0 0-4 16,0 0 3-16,3 3-1 0,2-1-2 0,4 1 5 16,-3 1-4-16,5 0 0 0,-5-1 2 15,-1 1-3-15,1-1 3 0,-3-2-3 16,0 2 2-16,-1-1-2 0,-2 0 1 15,0-1-1-15,0 1 4 0,0 1-1 16,0-1 0-16,-2 1-2 0,-1-1 2 0,-2 1 1 16,-1-2-2-16,0 2 1 15,-2-2 0-15,2 1-3 0,-3 0 2 16,3 2 0-16,-1-4 1 0,1 3 0 15,-2-2-2-15,1 1 0 0,-1 0 1 0,2 0-1 16,-1-1-26-16,4-1-37 0,-1-2-65 16</inkml:trace>
  <inkml:trace contextRef="#ctx0" brushRef="#br0" timeOffset="-211758.28">9584 3378 17 0,'0'6'-10'0,"-8"1"178"15,-1 3-134-15,0 4 7 0,-2 3-13 16,3 2-19-16,-1 5-1 0,1 3-6 15,0 1 0-15,1 0 83 0,2-4-76 0,3-6-5 16,2-1-2-16,0-1-3 0,2-5 5 16,0-3 0-16,2-4-2 15,-1-1-2-15,2-3 3 0,4 0 1 16,1 0 1-16,2-4-4 0,3 0-1 0,-1-3 1 15,2 3 0-15,-1-1-2 0,1 3 0 16,-1 2-1-16,-1-2-4 0,-3 2-19 16,0 0-20-16,-5 0 4 0,-3 0-2 15,2 0-11-15,0 0-31 0,-4 0-35 16</inkml:trace>
  <inkml:trace contextRef="#ctx0" brushRef="#br0" timeOffset="-211573.27">9474 3484 81 0,'9'-7'180'0,"4"-1"-137"0,2 0 27 15,4 2-23-15,3-1-24 0,2 2-10 0,4 0-8 16,10 2-4-16,2 1-2 0,0 1-25 15,2 0-87-15,-8 0-161 0</inkml:trace>
  <inkml:trace contextRef="#ctx0" brushRef="#br0" timeOffset="-210563.22">11035 3265 13 0,'0'2'-11'0,"0"-1"181"16,0 0-97-16,0-1-48 0,3 1 6 16,8-1 6-16,3 1-3 0,0 1-12 15,3 3-8-15,2-1-7 0,-1 2 0 16,1 0-2-16,-3 0-3 0,-2 2-2 0,-5-2 0 15,-6 0 3-15,-3 0-3 0,0 0 0 16,-2 0 4-16,-10 0 1 0,-2 0-2 16,-3-3-1-16,-3 2-2 15,1-2 1-15,1-1-1 0,2 1-1 0,5 1 1 16,5 1-1-16,4-1-2 0,2 1-2 15,0-1 0-15,2 1 2 0,9 1 3 16,3 0-5-16,4 1-3 0,-1 1 3 16,5 2 0-16,-2 0 5 0,-1-1 9 15,-2-1-11-15,-1 0 3 0,-6-1-2 16,-5-3 2-16,0 1-1 0,-5-2 4 0,0 2 4 15,-8-2 5-15,-6 0-3 0,-3 1-4 16,-5-1 1-16,4 1-2 0,-3 0-2 16,1 2-2-16,0 1-1 15,2 1 0-15,4-1 1 0,4-1-1 0,9 0-3 16,1-1-7-16,6-2-31 0,5-1-32 15,4-2-36-15,2-1-103 0</inkml:trace>
  <inkml:trace contextRef="#ctx0" brushRef="#br0" timeOffset="-210129.19">11418 3278 91 0,'0'0'116'0,"2"0"-91"16,-2 0 24-16,0 0 2 0,0 0-20 15,0 0-19-15,0 5-13 0,1 8 25 16,-1 2 5-16,0 3-19 0,0 4-4 16,0 2 0-16,-4 2-2 0,-4 2 5 15,2-2 32-15,-2-2-31 0,0-4-7 16,2-1-1-16,-2-6 0 0,4-4-1 15,1-3 1-15,3-4-2 0,0 0-1 16,0-2 2-16,0 0-1 0,6 0-3 0,8 0 1 16,-2-2 2-16,7-1-7 0,-5 0 0 15,-2 2-1-15,0 0 7 0,-2 1-5 16,-1 0 1-16,-1 0-2 0,-2 0-4 15,-1 0-2-15,-1 0-2 0,1 0-4 16,1 0 1-16,0 2-20 0,1 0-11 0,-1-1-16 16,0-1-3-16,2 0-8 15,1 0-8-15</inkml:trace>
  <inkml:trace contextRef="#ctx0" brushRef="#br0" timeOffset="-209946.18">11411 3327 87 0,'13'-3'195'0,"5"-2"-149"0,3 1 5 16,4 0-9-16,0-2-22 15,4 2-8-15,2 1-6 0,3 1-6 16,5 1 1-16,0-1-23 0,-3-5-75 15,-1 1-168-15</inkml:trace>
  <inkml:trace contextRef="#ctx0" brushRef="#br0" timeOffset="-208515.1">12905 3194 97 0,'-3'0'112'0,"3"0"-67"16,0 0-1-16,0 0 6 0,1 0-11 15,7 0-17-15,6 0-6 0,5 1 3 16,2 1-3-16,1 1-7 0,1 2 3 15,-4 1-2-15,-3 1-5 0,-4-2 4 0,-3-2-5 16,-4 2-1-16,-5-1-2 0,0 0 0 16,0 1 5-16,-8 1 0 15,-4 1-2-15,-7 0-1 0,-1-1 0 16,-2 2-1-16,2-2-2 0,3 0 1 0,5 0-1 15,2 2-1-15,6-1-2 0,2-1 0 16,2 1 0-16,2 0-1 0,9-1-2 16,1 2 6-16,5-1-1 0,0 1 1 15,-1 0 0-15,-1 0 1 0,-1 0 0 16,0-1-1-16,-6-1-1 0,-2-1 0 0,-3 0 2 15,-3-1-1-15,0-2-1 0,0 4 3 16,-9-2-2-16,-2 2 1 0,-5-2 0 16,-1 1 0-16,2-1 2 15,-2-1-3-15,3 0 0 0,3 0 0 0,2 1 0 16,4-2 0-16,2-1-3 0,3-1 2 15,0 0-11-15,0 0-21 0,8 0-7 16,3 0-23-16,2-1-57 0,1-7-78 16</inkml:trace>
  <inkml:trace contextRef="#ctx0" brushRef="#br0" timeOffset="-208166.08">13274 3220 46 0,'2'0'-38'0,"-1"0"224"0,-1 0-153 16,0 0-4-16,0 0 29 0,0 0-18 16,0 8-18-16,0 5 12 0,0 1-13 0,0 9-6 15,-1-1-8-15,-3 1-1 0,-3 3-3 16,2-2-1-16,0 1 6 0,1-1 1 15,-1-4-8-15,2-2 2 0,0-4-2 16,0-2 0-16,3-4 0 0,0-3 1 16,0 0-3-16,0-3-1 0,0 0-3 15,6-2-4-15,5 0 3 0,0 0-4 16,6 0-4-16,-2 0 0 0,1-2 1 15,1 2 5-15,0 0 1 0,-2 0 3 16,1 0-18-16,-5 0-5 0,-2 0 20 0,-1 0-3 16,1 0-2-16,0 0-9 0,2 0-8 15,0 0 1-15,0 0-15 0,-5 0-81 16</inkml:trace>
  <inkml:trace contextRef="#ctx0" brushRef="#br0" timeOffset="-208013.07">13274 3312 162 0,'5'-4'199'16,"10"-1"-199"-16,4 2 28 0,2-1-1 0,1 1-10 16,6 1-4-16,6 0-8 0,8 2-4 15,5 0-5-15,-2 0-56 0,-5 0-122 16</inkml:trace>
  <inkml:trace contextRef="#ctx0" brushRef="#br0" timeOffset="-183349.66">6522 1785 48 0,'0'-4'-9'0,"0"-1"94"15,0 0-72-15,0 3 6 0,0-2 3 0,0-1-2 16,0 0-7-16,3-1 4 0,-1 0 2 16,-1 2 1-16,3-1-4 0,-3 0 2 15,2 1 0-15,-1-2-5 16,-2 1 6-16,0-1-7 0,1 0 0 0,1 0-8 15,3-2 1-15,1-4 0 0,0 1-7 16,2-2 2-16,-1 0 1 0,4 1 1 16,2-3 1-16,-2-1-3 0,4-1 1 15,-1-1 1-15,-2 0-1 0,4 0 0 16,-1-3 3-16,4 3-2 0,1-3 1 0,3 1-2 15,2-3-1-15,2 2 1 0,-1-1 0 16,-1 3-2-16,-2 0 1 0,-1 1 2 16,1 0 0-16,-1 1-1 0,2 2-2 15,0 1 6-15,1 3-1 0,-1 2-1 16,3 1 1-16,-2 0-1 0,-1 1-1 15,3 1 0-15,-6 1-1 0,1 0 3 16,1 4-4-16,-1-1 0 0,-2 1 1 16,3 1 0-16,-1 0 0 0,-2 0-2 15,2 2 1-15,-3 2 1 0,-2 3 1 0,-3 0-3 16,-2 2 1-16,-3-1 1 0,1 3 0 15,-3 1-2-15,-2 1 2 0,1 0-1 16,2 1 1-16,3 3 0 0,1 0-1 16,4 2 3-16,1 1 0 0,3-1-3 15,0 0 1-15,-4 4 2 0,1-5-2 16,-3 0 1-16,-5 1-2 0,0-2 2 15,-7 1 1-15,-2-2-4 0,0 2 4 16,0-1 0-16,0-3-2 0,0-1 0 16,0-2-2-16,0-4 4 0,-2 0-2 15,2-4-4-15,0-1 3 0,0-2 2 0,0 0-1 16,0 0-2-16,0 0 2 0,0 0 1 15,0 0-8-15,0 0-7 0,0-3-16 16,0-1-16-16,0 1-38 0,0-3-67 16</inkml:trace>
  <inkml:trace contextRef="#ctx0" brushRef="#br0" timeOffset="-182762.62">7423 1514 63 0,'0'0'111'0,"0"0"-84"15,2 0 3-15,-2 0-5 0,0 3-9 0,3 2 5 16,-2 3-4-16,1 3-2 0,1 2-7 16,0 2 0-16,0 0-5 0,2 2 1 15,2-1-2-15,3 0-1 0,1-2 1 16,-2 0-2-16,5-1 2 0,0-3-2 15,0-4 1-15,1 0-1 0,2-4 2 0,-1-2-2 16,-1 0 1-16,4 0 0 0,-2-8 2 16,0-1-6-16,-1-2 6 0,-6-1-3 15,0 0 1-15,-1-1 1 16,0 1 2-16,-2-1 1 0,-1-1 4 0,-2-1-8 15,-1 0 1-15,4-1-1 0,-4 2-1 16,0-2-1-16,3 5 3 0,-1-1-2 16,-1 3-2-16,0 4 4 0,-3 2-6 15,1 1-7-15,-1 2-16 0,-1 0-28 16,0 0-24-16,0 2-37 0</inkml:trace>
  <inkml:trace contextRef="#ctx0" brushRef="#br0" timeOffset="-180889.52">6284 524 67 0,'0'-3'27'0,"0"0"4"15,0 1 12-15,0 0-11 0,0 0 4 16,0 1 2-16,0 0-9 0,0-2-5 0,0 3-1 16,0-1 2-16,0 0-4 0,0 1-4 15,-2-1 4-15,2 0-3 0,0 1-3 16,0 0-8-16,-3 0-1 0,1 0-4 15,-1 3-4-15,2 5 2 0,-2 1 3 16,1 1 0-16,2 3-2 0,-2 1-1 0,1 2 3 16,-1-1-1-16,1 0-1 0,-2 0-1 15,0-2-1-15,3 1 4 16,-5-3-3-16,3 0 0 0,1-2 2 15,-2-2 1-15,1-1-3 0,-1-1 0 0,2-1 2 16,-1 0 0-16,2-2-3 0,0 0-1 16,0-1-6-16,0-1-12 0,0 0 2 15,3 0-8-15,3-3-17 0,4-5-22 16,-1-3-27-16,-6-5-56 0</inkml:trace>
  <inkml:trace contextRef="#ctx0" brushRef="#br0" timeOffset="-180649.5">6288 461 0 0,'0'1'189'15,"2"-1"-146"-15,-1 0-15 0,4 0 11 16,4-1-11-16,5-3-5 0,3-2 1 15,5 1-6-15,1-2-4 0,0 1-6 0,1-1-6 16,-4 2 3-16,-2 3-2 0,-5 1-3 16,-2 1-1-16,-4 0 0 0,-2 0-7 15,0 0-18-15,-1 0-14 16,-2 2-15-16,-2 3-3 0,0-2-25 0,0-3-18 15</inkml:trace>
  <inkml:trace contextRef="#ctx0" brushRef="#br0" timeOffset="-180472.49">6256 593 47 0,'0'8'91'0,"7"-4"-45"16,4-1-17-16,3 1 17 0,5-4-15 15,1 2-18-15,3-2-3 0,2 0-3 16,0 0-6-16,0 0 2 0,1 0-4 15,-1 0-8-15,-4 0-37 0,-3 0-65 16,-6-3-46-16</inkml:trace>
  <inkml:trace contextRef="#ctx0" brushRef="#br0" timeOffset="-179977.46">6685 569 3 0,'3'1'160'0,"-3"-1"-108"0,0 0-32 15,0 0 10-15,0 1-5 0,0 1-6 16,0 1-16-16,0 4 2 0,-6 3 4 15,0 1-5-15,1 2-2 0,0 0 0 16,1-1-2-16,-1 0-1 0,1-3 2 16,2-3 3-16,0-2-4 0,2-1 0 0,0-2-2 15,0-1 6-15,0 0 3 0,0 0 9 16,0-3-14-16,0-4-3 0,0-3 0 15,7 0-4-15,-3 0-6 0,2-2-1 16,1 3-2-16,0-2-4 0,1 2 1 16,3 1-5-16,-2 0 4 0,4 4 1 0,-4 2 11 15,0 1 4-15,1 1 2 16,0 0-1-16,3 0 1 0,2 0 7 15,4 0 1-15,0 0 7 0,-1 0 2 16,2 0 0-16,-1-5-1 0,-2-1-2 16,-3 0-4-16,-5 1 0 0,-4-2-3 0,-5 2 3 15,0 0 5-15,-6 1-7 0,-8 0-7 16,-3 3-1-16,0 1 1 0,-5 0 2 15,0 0-1-15,2 5 2 0,1 2-2 16,1 0 9-16,5 5 0 0,4-1-4 16,1 2 4-16,5 1-6 0,3 1 1 0,0-1-3 15,7-1-4-15,6-1 4 16,5-3-3-16,3-1 4 0,4-2-2 15,0-2 0-15,1-2 0 0,-1 0 0 16,0 0-7-16,-2-1-7 0,-4-1-13 0,1 0-20 16,-2 0-22-16,-2-6-32 0,-1-2-63 15</inkml:trace>
  <inkml:trace contextRef="#ctx0" brushRef="#br0" timeOffset="-179590.44">7189 588 0 0,'0'-3'2'15,"0"-2"189"-15,-5 1-142 16,-2 3 6-16,-6-2-17 0,-2 3-9 15,-1 0-3-15,-1 0 0 0,0 7-5 0,0 3-7 16,3 0-3-16,2 2-1 0,4-1-3 16,5 0-6-16,3-1-2 0,0-1 3 15,12-2-2-15,4-1 0 0,2-3 1 16,2-1 2-16,1-1-2 0,-3-1-3 15,-1 0-5-15,-1 0-2 0,-5 0-2 0,-4-1-6 16,-4 1 2-16,-3 0 0 0,0 0-8 16,-1 0 0-16,-8 5 19 0,-4 5 2 15,-2 4-6-15,2 1 5 16,-1 0-3-16,2 2-1 0,0 0 1 0,4-1 5 15,0-1 0-15,3-3 2 0,2-3 0 16,3-3-1-16,0-2 0 0,0-3 7 16,5-1 13-16,6 0 7 0,4-6-4 15,4-5-15-15,4-3-6 0,0-2 2 16,4-2 0-16,-1 0 2 0,-4-2-5 0,-2 2 1 15,-5 4-1-15,-1-1 0 0,-3 2-1 16,-5 0-1-16,-1 6-9 0,-3 3-17 16,-2 2-22-16,0 0-30 0,-2 0-86 15</inkml:trace>
  <inkml:trace contextRef="#ctx0" brushRef="#br0" timeOffset="-179435.43">7527 650 77 0,'3'0'271'0,"-1"0"-258"0,-2 0 16 15,0 0 5-15,0 0-24 0,0-2-6 16,0 1-1-16,0 1-5 0,0 0-16 16,0 0-40-16,0 0-78 0</inkml:trace>
  <inkml:trace contextRef="#ctx0" brushRef="#br0" timeOffset="-178801.4">6552 901 135 0,'0'-4'76'0,"0"-2"-41"15,0 2 11-15,-8 0-17 0,-1 1-5 16,-1 2 3-16,-2-1-7 0,-4 2-9 15,1 0 2-15,1 0 2 0,-3 3-6 16,6 2 3-16,-1 3-2 0,4 2-4 0,3 1-7 16,4 1 2-16,1 2-1 0,0 0 2 15,9-2-2-15,5 2 0 16,3 0 1-16,3-2 1 0,0 4-2 15,5-3 0-15,-3 0 0 0,-4-1 4 0,1 0-5 16,-8 0-1-16,-6-4 4 0,-2 2-1 16,-3-3 0-16,0-1 1 0,-11 0 0 15,-3 0 2-15,0 0-2 0,-2-3 0 16,1-1 1-16,1 0-4 0,0-2 4 15,3 0-3-15,3 0 1 0,4 0 2 16,-1 0-3-16,4-2-3 0,1-1-5 0,0-3-21 16,3-2-22-16,8-2-24 0,-1-6-50 15,1-3-83-15</inkml:trace>
  <inkml:trace contextRef="#ctx0" brushRef="#br0" timeOffset="-178406.37">6775 763 16 0,'3'0'161'0,"0"0"-125"16,-1 1-9-16,-1 5 19 0,1 4-17 16,-2 2-1-16,0 4-8 0,0 2-3 15,0 1-5-15,-2 2-5 16,-1 2 0-16,-1 0 1 0,-1-1 24 0,3-2-15 15,-2-4-13-15,2-3-3 0,2-3 4 16,0-1-2-16,0-5-2 0,0 0-1 16,5-2 3-16,3-2-1 0,2 0 1 15,7-2-1-15,2-5-1 0,1-2-2 16,-1-1-5-16,1 2-3 0,0 1 3 0,-1 0 4 15,-5 3-4-15,-3 2 3 0,-5 1 4 16,-6 0-1-16,0 1-1 0,0 0 1 16,0 0 5-16,0 4 1 0,-3 1 2 15,-4 4 0-15,-2-1-2 0,3 0-1 16,0 4-3-16,-2-1 4 0,2 0 4 15,3-1 1-15,0-2-7 0,3 0-5 16,0-1 2-16,0-1 1 0,3 0-4 16,3-3 2-16,5 0-6 0,3-3-14 15,6 0-18-15,2-8-38 0,-4-5-76 0</inkml:trace>
  <inkml:trace contextRef="#ctx0" brushRef="#br0" timeOffset="-178239.36">7113 962 116 0,'0'4'153'0,"0"-2"-123"16,-6 2-27-16,0 2 41 0,-2 2 4 15,-3 2-1-15,2 0-6 0,1 2-17 16,3-2-12-16,5 0-8 0,0 1-1 16,0 0-5-16,2-2 5 0,7 0-4 0,4-3-14 15,4-3-22-15,4-3-31 0,3 0-70 16,0-10-127-16</inkml:trace>
  <inkml:trace contextRef="#ctx0" brushRef="#br0" timeOffset="-177489.32">7282 1042 11 0,'0'1'-5'0,"6"-1"131"0,-1 0-114 16,3-1-12-16,2-6 18 0,1-3 4 16,0 1 4-16,0-3 0 0,-2-1-7 0,1-2-4 15,-3-1-6-15,1-2 7 0,-2-3-4 16,-1-2 7-16,1-3 3 0,-3-3-11 15,-3-3-6-15,3 0-1 0,-3-1-2 16,2 3-1-16,-2 3 0 0,0 6 2 16,0 7 11-16,0 5 8 0,-2 5-3 0,1 4-9 15,-2 0-9-15,-2 5-3 16,0 7 1-16,2 3 4 0,0 4-2 15,2 3-1-15,1 4-1 0,-2 5 0 16,2 4 3-16,-3 4 0 0,0 3-1 0,0 2 1 16,0-1 0-16,-2 1-1 0,-1-2-1 15,0-3 1-15,-1-3 1 0,-2-4-2 16,0-4 0-16,-2-6 4 0,0-5-2 15,2-5-1-15,-1-1-1 0,3-4 3 16,-1-3 2-16,5-3-5 0,0-1 8 0,3 0 1 16,0-4-2-16,0-4-7 0,3-3-1 15,8-4 1-15,6-2-2 16,1-3-2-16,4-2-3 0,0-3-9 15,1-1-12-15,3-1 1 0,1-1-8 0,1 0 5 16,-2 3 14-16,-3 0 8 0,-3 2 6 16,-1 0 4-16,-2 2-3 0,-3-1-1 15,0 3 4-15,-5 0 4 0,-1 1 3 16,-3 0 0-16,-2 0 7 0,3 1-4 15,-3-1 3-15,2-1-5 0,1 0 0 0,0 1 0 16,2 1-8-16,-2-1 3 0,-1 4 1 16,-1 3 1-16,-2 4 0 0,0 4-5 15,-2 3 4-15,0 0-6 16,0 0-7-16,0 10 4 0,-4 7 5 0,-2 4-1 15,-5 7 0-15,-1 6 0 0,-4 3 1 16,-1 6 0-16,-1 0-1 0,4-3 0 16,0-1 0-16,2-5 1 0,5-5-2 15,1-5 0-15,5-8 0 0,1-1 0 16,0-6 0-16,3-4 0 0,8-5 2 0,9 0 5 15,3-6-3-15,8-6-2 0,5-2-1 16,-2-2 2-16,0 2-3 0,1 1-1 16,-2 2 1-16,-8 1 1 15,-3 3-13-15,-10 3-2 0,-3 1 10 16,-6 3 3-16,-1 0-7 0,-1 0-4 0,-1 1 1 15,0 6 2-15,-6 1 0 0,2 1 3 16,2-4-9-16,0 1-21 0,2-3-18 16,-1 0-29-16,-1-3-12 0</inkml:trace>
  <inkml:trace contextRef="#ctx0" brushRef="#br0" timeOffset="-177161.3">7136 913 12 0,'0'0'318'0,"0"0"-321"0,6 0-12 15,2 0-18-15,1 0-124 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05T11:42:35.61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10614 867 17 0,'1'0'100'0,"-1"0"6"0,0 0-72 16,0 0 12-16,-1 0 8 0,-1 0-19 15,-1 0-8-15,0 0-5 0,1 0-1 16,2 0-3-16,-1 0-6 0,-1 0 3 15,2 0-3-15,-3 0 0 0,3 0 1 16,-1 0-1-16,-1 0 0 0,0 0-2 16,1-1-2-16,1 0 2 0,-3-2-5 15,0 0-1-15,1-2-2 0,-2-1 1 16,0 1-1-16,-2-4-2 0,2 3 0 0,-4-2 3 15,-3 2-2-15,2 0 0 0,-5 1-1 16,0 2 2-16,-2 0 0 0,-1 3 0 16,2 0-1-16,-4 0 3 0,2 5 0 15,0 5-2-15,0 5-2 0,1 2 2 16,1 5 2-16,1 6-3 0,2 3 2 0,4 4 1 15,8 1-5-15,0-2 2 16,1-3-2-16,12-2 2 0,1-3 0 16,4-4-3-16,6-4 2 0,-1-3 0 15,2-6 1-15,4-6 0 0,1-3-4 16,2-4 2-16,1-10-1 0,-1-5 0 0,-2-2-1 15,-6-3 3-15,-3-3 2 0,-6 3-2 16,-2-2 0-16,-4 3 1 0,-6-1 2 16,-3 1-1-16,0-2-2 0,-8 1 1 15,-4-2 1-15,-2 1 0 0,-3 1-2 16,-2 3 1-16,1 4 1 0,1 6-3 0,1 4 2 15,2 7-1-15,2 0 0 16,-1 7-1-16,2 7-3 0,2 1 3 16,1 3 2-16,7-2-10 0,1 1-15 15,0-3-22-15,6 0-31 0,2-5-53 0,4-3-129 16</inkml:trace>
  <inkml:trace contextRef="#ctx0" brushRef="#br0" timeOffset="1248.07">10945 875 142 0,'0'-2'48'0,"0"-1"-17"0,0 1 29 15,0 0-8-15,0 1-8 0,0 0-6 16,0 0-11-16,0 1-3 0,0 0 5 0,0 0-13 15,0 0-1-15,0 0-2 0,-3 5-4 16,0 6-5-16,-1 3 5 0,-1 5-2 16,2 1-3-16,-2 4 1 0,2 0-5 15,-2 2 3-15,2-1-2 0,0 0 1 16,-3 0-2-16,3-5 3 0,0-1 0 0,1-4-3 15,2-4 1-15,-1-4 3 16,-1-2-1-16,1-4-3 0,1-1 5 16,0 0 2-16,0-2 5 0,0-10-10 15,0-4-1-15,0-8 2 0,4 0-3 0,6-3 1 16,0-3-1-16,1 0 0 0,2-2 2 15,-1-3-3-15,0-1 1 0,1-3 1 16,1 1-1-16,1 3-1 0,2 8 0 16,0 5 1-16,0 6 0 0,-1 6 0 15,-2 5-1-15,-2 2-1 0,-4 3 0 0,0 3 0 16,-4 8 4-16,0 6-4 0,-4 2 2 15,0 1-5-15,0 4-1 16,-8-1-3-16,-3 0 2 0,2-2-1 16,-2-3 5-16,-2 1-2 0,-1-3 3 0,5-2-1 15,0-2 2-15,3-3 1 0,3-5 0 16,-1-3-4-16,4 0-5 0,0-1-2 15,0 0-2-15,0-3-11 0,7-6 8 16,4-1 4-16,-2 2 2 0,0 0 4 16,0 3 5-16,1 3 2 0,-1 0 0 0,3 2 2 15,-4 0 2-15,1 0 6 0,1 3 5 16,-4 3 1-16,2 2-3 0,-2 1 3 15,0 0-1-15,0-3-7 16,-3 1-5-16,2-2 0 0,0-2-5 16,-2 0 1-16,2-1 0 0,-1-1-10 0,1-1-20 15,1 0-26-15,2-3-39 0,-2-8-102 16</inkml:trace>
  <inkml:trace contextRef="#ctx0" brushRef="#br0" timeOffset="1868.1">11344 874 10 0,'1'3'134'0,"-1"0"-19"15,0 2-91-15,0 3 33 16,-4-1-3-16,4 3-21 0,0-1-21 0,0-1-10 16,0 3-2-16,6-4 1 0,3 2-1 15,7-6-2-15,-1-2-4 0,7-1-17 16,0 0 15-16,2-4-3 0,-2-5-9 15,3 1-4-15,-3-3 11 0,-2 0 8 16,-3 0 2-16,-3 0 4 0,-5 2 1 0,-7 1 2 16,-2 1 16-16,0 1-1 0,-3 2-1 15,-7-1 2-15,-1 5-2 0,-3 0-7 16,1 0 2-16,-1 7-4 0,-3 4-4 15,1 4 0-15,2 3 5 0,0 3 1 16,0 2-2-16,3 0 2 0,5-1 2 16,3-2-6-16,3-4-4 0,0-4-1 15,9-3-1-15,4-4 0 0,2-2-1 16,5-3 4-16,5 0-2 0,3-9-2 15,2-4 1-15,-4-2-2 0,-6 2 3 0,-4 1-1 16,-6 1-2-16,0 3 2 0,-6 0 1 16,1 3-1-16,-5 2 0 0,0 0 5 15,0 2 0-15,0 0 2 0,0 1 3 16,0 0-7-16,0 0-6 0,0 10 0 15,0 3 1-15,0 3 0 0,0 3 2 16,0 2-5-16,0 1-5 0,5 5 4 16,1 3-7-16,2 1 8 0,1 2 3 15,0-4 0-15,-1-1 3 0,-2 0 0 16,-1-4 3-16,-4-2 0 0,-1-2 4 0,0-5 7 15,0-1-1-15,-6-3 1 0,-3-4 7 16,-2-1-2-16,2-1-2 0,-2-4-2 16,0-1-4-16,0 0-2 0,0-1-3 15,0-4-1-15,2-3 0 0,-2-1-5 16,-1-1 0-16,3-1-1 0,-1 0 0 15,3-2-1-15,-3 1-1 0,4-1 3 16,3 2-9-16,3 0-9 0,0 1-6 16,0 2-4-16,5 2-12 0,2 2-16 15,6-1-25-15,-2-1-43 0,-4-2-147 16</inkml:trace>
  <inkml:trace contextRef="#ctx0" brushRef="#br0" timeOffset="2139.12">11927 867 325 0,'0'-1'38'15,"0"1"-14"-15,0 0 55 0,-2 3-31 0,-2 7-27 16,-1 4-1-16,0 1 5 0,2 4-2 15,-3-1-5-15,3 2-3 0,0 0-3 16,1-2 0-16,-1-1-5 0,2-2-3 16,-1 0-1-16,2-4-5 0,0-1 3 15,0-2-2-15,0-4 2 0,0-3-9 0,5-1-8 16,2 0-9-16,3-1-11 0,1-11-17 15,1 0-29-15,-1-4-46 16,-2-2-81-16</inkml:trace>
  <inkml:trace contextRef="#ctx0" brushRef="#br0" timeOffset="2428.13">12060 899 8 0,'2'6'205'0,"-2"-1"-123"16,0 3-27-16,0 3 24 0,0 2-13 16,-3 0-19-16,1 0-13 0,-1-4-5 0,3 0-14 15,0-4-11-15,0 0-1 0,6-2-2 16,3 0 1-16,4-3 0 0,2 0-1 15,2-3-6-15,0-4-6 16,0 0-17-16,2-2-5 0,0 1-3 0,-5 0-2 16,-4 2 3-16,-2 1 9 0,-3 1 6 15,-4 4 7-15,-1 0 14 0,0 0-1 16,0 0 12-16,-1 4 9 0,-5 3 2 15,-1 2 0-15,1-1 5 0,0 3-5 16,1-1-9-16,2 0-5 0,-1 1-5 0,2-2-1 16,1-1-5-16,1-2 0 0,0-2-7 15,1-1-21-15,8-3-20 0,5 0-12 16,5-3 11-16,-2-9-146 0</inkml:trace>
  <inkml:trace contextRef="#ctx0" brushRef="#br0" timeOffset="2880.16">12429 923 185 0,'-1'-6'114'16,"-6"4"-86"-16,1 1 39 0,-2 1-8 0,-2 0-11 16,0 2-10-16,2 6-9 0,-1 4-7 15,0 0-4-15,1 0-8 0,7 0-5 16,-1-5-7-16,2 0 3 0,3-1-2 15,8-2 1-15,-2 0-10 0,4-1-7 16,-1-3-13-16,0 0-8 0,-2 0-11 16,-1 0-5-16,-1 0 13 0,-2 0 9 15,0 0 8-15,0 0 1 0,-4 2 7 16,0 2 11-16,1 1 5 0,-2 0 5 15,1-2 3-15,-1 1-8 0,2 1 11 0,0-4-2 16,2 1 4-16,3-2 14 0,0 0-16 16,1-2 9-16,3-8-4 0,9-4-10 15,2-6 12-15,3-5 3 16,2-4-21-16,-2-2 1 0,-2-2 0 0,-4 0 2 15,-2-3-2-15,-2-1-1 0,-5-4 0 16,-4 0 3-16,-2-2-1 0,-3 3-2 16,-2 8 0-16,0 9 2 0,-2 12 10 15,-6 7 24-15,-2 4 5 0,-3 16-7 16,-5 13-3-16,-3 11-11 0,1 12 0 0,-3 4-1 15,4 5 1-15,2-1 4 0,6 0-11 16,7-5-7-16,4-2-6 0,6-5-1 16,17-8-23-16,11-7-10 15,16-12-33-15,6-13-105 0,4-8-224 0</inkml:trace>
  <inkml:trace contextRef="#ctx0" brushRef="#br0" timeOffset="3465.19">13525 781 45 0,'-1'0'261'0,"-2"0"-219"0,3 0 4 15,0 0 22-15,0 0-24 0,3 0-21 16,7-7-9-16,8-2 2 0,3-2 0 15,7-2-4-15,3 0-2 16,6-3 2-16,-1-1-3 0,0 3-6 0,1-1 3 16,-6 4-4-16,-5 2-2 0,-4 2 2 15,-10 3 0-15,-5 3-1 0,-4-1-6 16,-3 0-3-16,0 2-10 0,0 0-17 15,0 0-23-15,-5 2-25 0,-4 0-38 16,-1-1-74-16</inkml:trace>
  <inkml:trace contextRef="#ctx0" brushRef="#br0" timeOffset="3621.2">13770 691 16 0,'-5'8'188'0,"-1"2"-91"16,0 3-57-16,-5 5 34 0,2 3-8 16,0-1-22-16,-1 0-5 0,4 2-13 15,0-2-7-15,4 0-10 0,1-1-4 16,1-1-1-16,0-2-4 0,9-1-6 15,4-4-20-15,4-4-31 0,4-4-58 0,-2-3-124 16</inkml:trace>
  <inkml:trace contextRef="#ctx0" brushRef="#br0" timeOffset="4738.26">13927 863 313 0,'-6'4'22'0,"2"-1"-10"0,1 3 33 15,3-1-8-15,0 2-21 0,0 0 1 0,7-1-6 16,2 0 0-16,2-3-2 0,6 0-2 16,1-3 0-16,1 0 1 0,3-2 6 15,2-8-6-15,3-2 0 0,1-4-2 16,3-1 5-16,-5-2-6 0,-1 1-1 15,-5-1 3-15,-6 2-2 0,-6 1-2 16,-5 2 0-16,-3 0 2 0,0 3-3 16,-5 1-1-16,-4 1 0 0,-2 5 1 15,-3 4-1-15,-1 0-3 0,-1 4 0 16,1 7 2-16,-2 5 0 0,4 4-1 0,-1 3 3 15,2 0-2-15,4 3-2 0,2-2 4 16,6-2-3-16,0-3 0 0,4-5 2 16,12-4-3-16,3-4 1 0,2-5 2 15,3-1 0-15,2-3 6 0,2-10-3 16,0-4-2-16,3-4 5 0,0-3-1 15,1-2 0-15,-1-1 2 0,-1-1 4 16,-5 1-4-16,-7-3-1 0,-1-1 1 16,-6 1-5-16,-3-5 1 0,-2 1-3 15,-4-1 2-15,-2 5-1 0,0 6-1 0,0 9-1 16,-5 6 0-16,2 9 3 0,-7 0-2 15,3 0-3-15,-7 12 0 0,0 6 3 16,-2 6-2-16,2 8 2 0,0 3-1 16,2 2-1-16,0 3 2 0,1-1-1 15,1 0 0-15,6-4-1 0,2 1 1 0,2-3 1 16,0-3-2-16,6-2 2 15,7-5-2-15,-1-2 1 0,5 0 1 16,5-3 0-16,4-5-1 0,2-4 0 16,6-6 2-16,0-3-1 0,2-3-1 0,0-11 0 15,-4-2 1-15,-1-2 1 0,-6-2-4 16,-3-1 2-16,-4 2 2 0,-5-1-2 15,-5 1 0-15,-4-4 0 0,-4 3-2 16,0 1 1-16,-4 1-3 0,-6 5 3 16,-2 6 2-16,-4 4-2 0,2 3 1 0,1 0 0 15,2 6 0-15,1 6-2 0,1 4-1 16,4 2 2-16,1 1 0 15,4-1 0-15,0-1-1 0,3-2-1 16,6-1 3-16,4-4-4 0,1-1-6 0,4-3 3 16,4 0 3-16,4-3 4 0,-1 1 1 15,3-3-4-15,-5 1-1 0,0 1 4 16,-2 0-1-16,-6 1 1 0,1 1 1 15,-7 2-1-15,-3 4-1 0,-6 0 1 16,0 5 1-16,-1 2-1 0,-10 6 0 16,1 6 0-16,-2 6 2 0,1 6 0 0,-1 3 1 15,-2 1-3-15,0 0-1 16,1-3 1-16,1-1 2 0,3-7-4 15,1-4 3-15,0-4 3 0,2-5 4 16,-2-7-3-16,0-4-2 0,4-4 3 0,-2-6-1 16,-1-1 5-16,4-3 0 0,-1-11-6 15,2-6-3-15,2-6-1 0,0-4 2 16,3-4-2-16,5-2-1 0,1-2 1 15,2-4 1-15,3-10 0 0,3-5-3 16,3-7 1-16,4-7 1 0,0 2 0 0,6 5-6 16,2 10-5-16,-1 12 8 0,2 14-2 15,-4 10 2-15,-2 8-2 0,-1 5-2 16,-1 3 3-16,-3 2 4 15,-4 2-4-15,-5 10 2 0,-7 3 2 0,-6 2 0 16,0 1 0-16,-8 0 0 0,-7 1 2 16,-2 1-2-16,-4 2 2 0,-3 0 0 15,-1 2-1-15,0-1 5 0,0-1-1 16,5-2-1-16,4-4-2 0,4-1-2 15,6-6 0-15,4-2 0 0,2-3-2 0,0-2-2 16,3 0-13-16,10-2-15 0,-1-4-22 16,8-10-65-16,-1-6-129 0</inkml:trace>
  <inkml:trace contextRef="#ctx0" brushRef="#br0" timeOffset="5405.3">15279 495 371 0,'6'-7'31'0,"-2"2"-13"0,1 5 30 15,-2 0-15-15,-1 0-15 0,-2 10 7 16,0 7-3-16,0 7-5 0,0 4-3 16,-10 8-2-16,3 3 0 15,-6 2 2-15,-1 3 6 0,0 0-3 0,4-4 2 16,2-5-2-16,2-6-2 0,1-5-10 15,5-8-3-15,0-3-1 0,0-6 2 16,6-3-2-16,5-4-2 0,4 0 3 16,4-7-2-16,4-7-2 0,-1-2-9 15,-2-2-5-15,-1 1 6 0,-5 0-2 0,-3 3 4 16,-2 2 3-16,-3 5 1 0,-1 3 3 15,-5 2 1-15,0 2 0 0,0 0 4 16,0 0-1-16,-6 8-4 0,-2 4 2 16,2 0-2-16,-1 2 2 0,6-1-2 15,1-1 2-15,0-2-2 0,6-1 0 16,8-2-4-16,3-3-1 0,3-4-1 15,8 0-4-15,-2 0-1 0,1-1 2 16,2-6-3-16,-2-2-3 0,-4-1 2 16,2-1 8-16,-8-1 5 0,-3-1-1 15,-7 2 3-15,-2-1 0 0,-5 3 0 0,0-1 4 16,-3 2-3-16,-6 1 2 0,-2 2 9 15,-2 1-3-15,4 3 0 0,-3 1-1 16,1 0 0-16,3 7-2 0,2 5-4 16,0 4 1-16,-2 2-2 0,8 3 1 15,0 0-2-15,0 1-1 0,3-2 2 16,8 0-1-16,8-2-2 0,1-2 2 15,11-3 0-15,3-2 1 0,5-7-2 16,-1-3 0-16,0-1 0 0,-6 0 1 16,-4-6-1-16,-2-4 1 0,-9 1 3 0,-4-4-2 15,-10-1 2-15,-3 3 2 0,-3-2 2 16,-10-2-1-16,-1-1-7 0,1 1 2 15,-5-3 2-15,3 2-6 0,-1 2 2 16,9 3 1-16,1 3 0 0,2 2-3 16,4 4 2-16,0 2-7 0,0 0-15 15,8 0-5-15,3 0-1 0,5 3-13 16,1 0-39-16,0 0-40 0,1-2-46 15,1 0 38-15,-4-1 50 0</inkml:trace>
  <inkml:trace contextRef="#ctx0" brushRef="#br0" timeOffset="5773.33">15978 814 21 0,'4'2'145'0,"0"1"-44"15,-4-2-61-15,1 2 22 0,-1-1-15 16,2 0-6-16,-2 1-3 0,0 1-13 15,0 3-7-15,0-3-10 0,0-1-2 16,0 1-1-16,0 0-3 0,3-1 0 0,0-1-2 16,2-1-2-16,1-1 4 15,0 0 0-15,3 0-4 0,1-1-4 16,-1-4 0-16,0 0 2 0,2 1-8 15,0 2 2-15,4 1 5 0,1 1 0 0,-2 0-2 16,-2 0 4-16,2 3 2 0,0 4 3 16,2 1 1-16,-1 0 3 0,4-1 0 15,2-3 6-15,3-2-4 0,2-2-3 16,2 0 8-16,4-1-3 0,3-8-5 15,-1-3-1-15,0-1-3 0,-5-1 1 0,-2-2-1 16,-7 0-2-16,-12-2 3 0,-7 2-1 16,-1 1 1-16,-12 1-2 15,-7 4 4-15,-4 3-2 0,-2 5 2 16,0 2 2-16,-1 8 16 0,3 7 4 15,-2 6 3-15,0 3 4 0,5 4-4 0,4 1-8 16,10 1-9-16,6 0-9 0,5-4-4 16,18 1 3-16,10-5-2 0,15-1-1 15,18-5-5-15,15-5-37 0,9-9-30 16,6-2-75-16</inkml:trace>
  <inkml:trace contextRef="#ctx0" brushRef="#br0" timeOffset="6462.36">17393 685 6 0,'5'-6'258'0,"-5"0"-191"0,0 1-37 16,-6 0 23-16,-7 1-15 0,-1 1-10 15,-4 2-6-15,-1 0 1 0,-1 1-4 16,0 0 1-16,-2 5-2 0,2 5-3 16,0 0 0-16,4 1-2 0,2 2-4 15,5 1-2-15,8 1-4 0,1-1-3 16,0-1 1-16,12 0-1 0,3-1-2 15,2 2 0-15,1-2 0 0,0 3-3 16,-1-2 6-16,0-1-1 0,-1 0-1 16,-5 0 1-16,-4-3 0 0,-4 1 0 0,-3 0 2 15,0-1 2-15,-12 0-1 0,-5 0 1 16,-2 0-4-16,-2 1 2 0,-4-3 1 15,2 2-1-15,1-2 0 0,3-4-1 16,12 0-1-16,2-3-1 0,5 0 0 0,11-4-22 16,9-8-26-16,8-7-42 15,3-7-100-15</inkml:trace>
  <inkml:trace contextRef="#ctx0" brushRef="#br0" timeOffset="6649.38">17584 714 141 0,'2'3'272'0,"-2"-1"-212"16,1 2-60-16,-1 5 47 0,0 4 9 15,0 2-11-15,-3 3-5 0,-6 1-15 16,1 0-10-16,2-1-5 0,0 0-9 0,6 0 2 16,0-1-3-16,0-1-1 15,0-4-3-15,3-2-10 0,6-2-11 16,3-4-13-16,7-3-10 0,3-1-23 15,4-5-90-15,0-10-67 0</inkml:trace>
  <inkml:trace contextRef="#ctx0" brushRef="#br0" timeOffset="6865.39">17886 743 118 0,'-9'1'251'0,"-5"5"-238"0,-5 5 1 0,-5 2 24 16,-3 4 7-16,-2 4 4 0,-1 3-8 16,-2 3-13-16,4 3-6 15,-3 1-4-15,0 4 5 0,5 0-5 16,1-2 4-16,6-6-11 0,8-8-10 0,7-6 1 15,2-3-3-15,2-4-1 0,0-2-1 16,6-1-8-16,4-3-7 0,8 0-3 16,5-11-10-16,4-4-12 0,2-3 0 15,-1 0-54-15,5-5-12 0,-2-1 0 16,0-6 1-16</inkml:trace>
  <inkml:trace contextRef="#ctx0" brushRef="#br0" timeOffset="7141.4">18131 601 326 0,'0'-8'147'0,"-6"1"-108"16,-8 1 0-16,-5 4 8 0,-2 0-12 15,-1 2 0-15,-1 0-6 0,4 9-9 16,4 0-8-16,2 8-6 0,4-1-2 16,6 4-4-16,3 3-1 0,0-1 2 15,9 3-1-15,8 1-3 0,3-2 2 16,4 1-2-16,-4-1 0 0,0 3-2 0,0-4-3 15,-1 1 7-15,-4-3 0 0,-2-2-1 16,-7-5 1-16,-6-4 2 0,0-1 1 16,-14 0 1-16,-6-2-2 15,-7 1 2-15,1-2-3 0,-2-1 1 0,0-2-3 16,3-3 0-16,4 0-6 0,5 0-6 15,7 0-4-15,7-6 0 0,2-3-29 16,10-5-52-16,7-3-68 0,0-4-134 16</inkml:trace>
  <inkml:trace contextRef="#ctx0" brushRef="#br0" timeOffset="8113.46">18378 424 21 0,'3'-5'112'0,"0"1"46"16,-3 2-136-16,1 2 13 0,-1 0 13 16,0 0 8-16,0 0-21 0,0 7-16 0,0 10 12 15,-4 7 3-15,-4 3-10 0,0 6-11 16,-3 1-5-16,4 4 1 0,-3 1 1 15,1 2-4-15,0 0 2 0,0-3 3 16,-2-1-3-16,1-5-3 0,3-3-4 16,2-7 3-16,-1-5-3 0,1-7-1 15,2-4 2-15,3-5 0 0,0-1-3 16,0 0-5-16,0-5 1 0,6-6-6 15,2-3-8-15,4-3 0 0,4-1-7 16,1 0-2-16,-2 1 6 0,2 1 4 0,-1 5-4 16,-2 2 3-16,0 5 1 0,-2 2 12 15,-1 2 3-15,2 0 2 0,1 0-2 16,-1 0 4-16,3 0 4 0,4 0 0 15,2 0 1-15,3 0 10 0,-2 0-5 16,2-4-8-16,-4-2 1 0,1 2 2 0,-6-3-1 16,-4 0-1-16,-4 3 0 15,-7-5 0-15,-1 5 3 0,-4 0 1 16,-9 1-2-16,-2 3-6 0,-1 0 4 15,2 0 5-15,-1 8 1 0,-1 4-6 0,2 3 0 16,-1 3-3-16,4 1 10 0,2 2-2 16,4-1-2-16,3-2-5 0,2 0-1 15,0-5-3-15,5-1 3 0,4-1 1 16,8-1-1-16,4-4-1 0,3-4 7 15,7-2-6-15,0 0 0 0,0-8 2 16,2-3-3-16,0-1 1 0,-1-2-1 0,-2-1 0 16,-3-2 1-16,-3-1 0 15,-6 1-1-15,-4 0 0 0,-1 2 2 16,-2 3 1-16,-7 3-4 0,-1 3 2 15,-3 2 5-15,0 2 4 0,0 2 4 0,-1 0-7 16,-7 2-2-16,-3 6-3 0,-1 7-2 16,1 1 3-16,0-1 1 0,2 0 0 15,1 1-1-15,5-7-3 0,0 1 0 16,3-3 2-16,0-3-3 0,0-2 0 15,8-2 2-15,5 0 1 0,5 0-2 16,6-5-1-16,4-4-1 0,3-2 2 0,-1-1-14 16,-1 0 3-16,-4 0 9 15,0 0 2-15,-4 0-2 0,0 4 0 16,-3 0 0-16,-4 3 3 0,-3 2-2 0,-5 1 1 15,-3 2 1-15,-1 0 0 0,-2 0 3 16,0 2 4-16,-5 8 4 0,-7 0 0 16,-1 2-7-16,3-2 5 0,0-2 4 15,6-4-3-15,2 0-6 0,2-3-7 16,0 0 0-16,3 0 1 0,8-1 1 0,9 0 3 15,10-3 2-15,4-5-1 0,3-2-5 16,-4 1-6-16,-4 1 5 16,-6 1 3-16,-4 2-1 0,-4 1-1 15,-1 2 2-15,-7 2-1 0,-4 0 0 0,-3 0-1 16,0 0 10-16,-2 6-2 0,-4 4-1 15,-3 3 8-15,-1 2-5 0,-1 0-2 16,4 0-6-16,0 1-1 0,3-2-1 16,4-1-3-16,1 0-12 0,9-1-14 15,4-3-12-15,6-3-11 0,3-3-57 0,-1-3-168 16</inkml:trace>
  <inkml:trace contextRef="#ctx0" brushRef="#br0" timeOffset="9918.56">11415 3966 141 0,'2'0'67'0,"-2"0"-39"15,0 0 15-15,0 0 8 0,0 0-18 16,0 0-5-16,1 0 2 0,-1 0-3 15,0 0-12-15,0 0-5 0,0 0 9 0,0 0 9 16,0 2-12-16,0 3-7 0,0 6-1 16,0 3 13-16,0 9-5 0,-3 6-9 15,-1 5-2-15,-3 5-2 0,0 8-1 16,-4 7-1-16,0 7 1 0,-3 4-1 15,1 1 1-15,0 1-2 0,2-2 2 0,0-4-1 16,2-8-1-16,4-7 0 16,-1-5 0-16,3-7-2 0,1-5 0 15,2-10-5-15,0-6-26 0,0-8-11 16,0-5-28-16,2 0-83 0,-1-6-138 0</inkml:trace>
  <inkml:trace contextRef="#ctx0" brushRef="#br0" timeOffset="10498.6">10651 5239 63 0,'4'-7'156'0,"-4"1"-98"16,0 3-2-16,-1-2 4 0,-8 3-11 15,1 2-13-15,-5 0-11 0,1 0-7 0,-2 3 0 16,-3 7-6-16,0 3-1 0,-2 2-2 15,1 2 3-15,1 1 0 0,4 2-5 16,4 0 0-16,3 0-3 16,6-2-3-16,0-2-2 0,5 1 0 0,8-1 0 15,5 1 2-15,0-3-2 0,2 3 0 16,0-2 1-16,-1-1-4 0,-2-1 0 15,-1-2 2-15,-6 1 2 0,-3-1 2 16,-4-1-2-16,-3 1 1 0,0 0 3 16,-11 1-2-16,-2 1-1 0,-5 1 1 0,1 0 1 15,-5-1-2-15,5-2-1 0,-2-1 2 16,2-4-2-16,8-1 1 0,1-4-2 15,5-1-1-15,3 0-15 0,0-4-20 16,8-4-24-16,4-5-35 0,1 1-111 16</inkml:trace>
  <inkml:trace contextRef="#ctx0" brushRef="#br0" timeOffset="10904.62">10824 5641 13 0,'0'27'114'0,"-1"10"-85"0,-1 5 72 15,1 0 2-15,-1-8-82 0,2-5-16 16,0-4-4-16,0 3 13 0,0 1-2 16,0-2 27-16,0-6 8 0,-1-8-34 15,-4-3-8-15,0-4 6 0,1-4 3 16,1-2-8-16,1-2 5 0,1-12-1 15,-1-6-2-15,2-3 4 0,0-5-2 0,0-3 1 16,0-3-4-16,2-7-2 0,-1-6-6 16,5-4 4-16,2-5-2 0,3 1-3 15,3 1 0-15,4 7 0 0,4 5-7 16,3 9-3-16,-3 6-5 0,-1 7 3 15,0 7-1-15,-3 3 1 0,-4 4-1 16,0 4 10-16,-5 2 1 0,-2 0 0 16,-3 0 3-16,-2 7 1 0,-2 1 1 15,0 3 2-15,-3 1 2 0,-5 1 2 16,-4 1 3-16,-1 2 1 0,1 0-10 15,-5 2 5-15,1 0 3 0,4-2-6 0,4-3-3 16,2-1 0-16,6-4-4 0,0 0-22 16,0-3-26-16,8-3-40 0,-1-2-82 15</inkml:trace>
  <inkml:trace contextRef="#ctx0" brushRef="#br0" timeOffset="11465.65">11127 5476 162 0,'0'-4'76'15,"0"1"-50"-15,-2 1 34 0,1-1 4 16,-1 0-19-16,2 0-11 0,2-3-20 16,7-2-6-16,3 1-2 0,2-1 3 15,2-1-5-15,-1-1-2 0,2-2 1 16,0-2-2-16,1 1 2 0,-1-2-1 0,-2-1-1 15,-6 1 17-15,-1 1-12 0,-6 2-2 16,-2 4 0-16,0 0 3 16,-3 3-5-16,-5 4 0 0,-3 1 1 15,-3 0 1-15,-3 4-2 0,-2 8-4 0,-1 2 3 16,0 1 1-16,0 2 0 0,3-1-1 15,0 1 0-15,4 2 2 0,4 0 3 16,4 0 0-16,2-1-4 0,3-2-1 16,0 0-1-16,5-2-1 0,7-4 1 15,2 0 0-15,5-3 1 0,0-2-2 0,5 0 1 16,0-2 1-16,4-3 0 0,-1 0-1 15,6-3 0-15,-2-10 1 0,2-3 0 16,2-2-1-16,-1-1-2 16,-3-4 4-16,-6 4 0 0,-5-1-2 0,-10 2 1 15,-4 4 1-15,-6-1 2 0,0 2-1 16,-10 0-2-16,-2 5 2 0,-5 3-1 15,0 4-2-15,-3 1 1 0,3 4 5 16,1 5-2-16,2 3-1 0,3 0 1 16,4 2 3-16,0 2-3 0,4 1-3 0,2 1 0 15,1 1-1-15,0-2 0 0,1-1 2 16,7 0-2-16,3-2 0 0,1 0 0 15,2-4-6-15,0-3-6 0,0-1 0 16,0-4-9-16,0-1-19 16,3-1-14-16,2 0-13 0,3-6 9 0,2-3 50 15,3-2-63-15,-3-2-106 0,3-1 90 16</inkml:trace>
  <inkml:trace contextRef="#ctx0" brushRef="#br0" timeOffset="11766.67">11784 5404 106 0,'0'-1'23'0,"0"-1"-11"0,0-1 4 15,0 0-1-15,0 0 4 0,2 1-1 16,-2 0 14-16,0 0 10 0,0 1 5 16,0 0-14-16,0 0-6 0,0 0-3 15,-3 1 3-15,-2-1 0 0,-1 1-3 16,0 0-3-16,-1 0-4 0,1 0-1 15,0 0 2-15,-6 4-5 0,2 1 0 16,-1 1-1-16,1 2 2 0,2 2-5 0,0 1 0 16,2 1-2-16,4 1-1 0,-1 0-2 15,3 0-2-15,0 1-2 0,5-2 1 16,6 0-1-16,1-3-2 0,4-3 1 15,2-2 2-15,2-4-4 0,4 0-18 16,-3 0-1-16,6-4-10 0,-1-7-7 16,3-3 29-16,-1-2-71 0,-4-2-137 15,-6 0 76-15</inkml:trace>
  <inkml:trace contextRef="#ctx0" brushRef="#br0" timeOffset="12070.69">12065 4940 78 0,'0'0'209'15,"1"0"-165"-15,-1 8-31 0,0 8 41 0,0 7-23 16,0 9-7-16,0 6 15 16,-3 6-15-16,-1 6-9 0,-3 3-1 15,-2 6 5-15,-2-5-5 0,5-5 2 16,3-6-8-16,3-12-3 0,1-5 2 0,10-10-2 15,2-9-4-15,1-6 2 0,-2-1-3 16,0-7-6-16,4-6-2 0,-4-3 2 16,5 1-3-16,-6 4-1 0,0 3 8 15,-5 5-9-15,-1 2 8 0,-3 1 0 16,-1 0-1-16,1 4 1 0,-1 6 3 15,2 3 0-15,3 0-1 0,4 1 1 0,2 0-2 16,4-1-47-16,-2 0 3 16,3 0-15-16,0-3-70 0,-2 0-108 15</inkml:trace>
  <inkml:trace contextRef="#ctx0" brushRef="#br0" timeOffset="12999.74">10795 6263 171 0,'2'-4'156'0,"-2"4"-141"0,0 0 6 16,0 0 37-16,0 2-16 0,0 6-20 0,1 6 2 16,-1 5-5-16,0 2-6 0,0 3-6 15,0 1-2-15,0-2 0 0,-3-2 2 16,0-5-2-16,3-4-4 0,-2-4 3 15,2-4-2-15,0-4 2 0,0 0-1 16,0-2 5-16,0-11-2 0,0-4-5 0,3-6-1 16,2-3 0-16,1-2 2 0,4-1-1 15,-3-1-1-15,3-1 0 0,-1-3 1 16,0-1-1-16,2-2 0 0,2-4 0 15,-1 1 0-15,5 3 0 0,2 7-1 16,-2 9 0-16,1 10 0 0,1 5 0 16,-2 6-1-16,-3 1 1 0,-2 10 2 15,1 5-1-15,-2 2-1 0,-7 2 3 16,-1 3-6-16,-3-2-5 0,0 0 3 15,-9 2 0-15,-2-2 5 0,-6 0 2 16,-2 2-1-16,-1-1 0 0,0 1 3 0,0-3 1 16,1-2 2-16,5-6 4 0,5-4-1 15,6-5-6-15,3-2-4 0,0-1-3 16,3 0 3-16,8 0 2 15,1 0-2-15,2 0 0 0,3-3 2 0,2 0-2 16,1 3-4-16,2 0 4 0,3 0 1 16,-2 0-6-16,-1 4 1 0,-4 1-6 15,-1 1 6-15,-4 2-2 0,-4 1-4 16,-1 1 2-16,-5 2 4 0,-3 0 5 15,0 0 0-15,-6 2 1 0,-5-1 3 0,-2 0 2 16,-1 0 5-16,-3-1 3 0,3-1 4 16,-4 2-5-16,2-4-6 0,-1 0 3 15,2-1-3-15,2-2-3 16,1-2-4-16,4 0 2 0,2-3-1 0,4-1 0 15,2 0-7-15,0 0-12 0,0 0-18 16,4 0-11-16,3-4-29 0,4-2-62 16,-2-2-113-16</inkml:trace>
  <inkml:trace contextRef="#ctx0" brushRef="#br0" timeOffset="13421.76">11369 6267 19 0,'0'-6'146'0,"0"-2"-40"16,-3 3-80-16,-4 0 24 0,-2-2 17 0,0 2-25 15,-2 2-2-15,2 1-6 16,-4 2-15-16,1 0-3 0,-1 1 2 16,1 7 0-16,3 3-3 0,-4 2-1 15,2 2-3-15,2 3 0 0,1 2-2 0,4-1 2 16,1 0-6-16,1 0-1 0,2-1-2 15,0-5 1-15,8-3-4 0,6-1 1 16,1-5 1-16,4-4-2 0,3 0 1 16,2-7 0-16,1-4 1 0,-2-6-5 15,2-1 0-15,-5-1 0 0,-1 0 0 0,-2-1 2 16,-3 0 1-16,-3-1 0 15,-3 0 2-15,-4 1 1 0,-2 4-2 0,-2 3 1 16,0 4 3-16,-5 4-2 16,-1 3 5-16,-2 2-2 0,-3 1 3 0,1 10-5 15,-1 3-1-15,3 2 1 0,0 2 0 16,2 2-1-16,1 0-2 0,1 3 0 15,1-3 1-15,3-2-1 0,0-2 0 16,0-4 0-16,0-4-1 0,4-3-6 16,6-4-11-16,-3-1-5 0,3 0-10 15,0-6-13-15,6-3-21 0,-2-4-34 16,0-5-58-16,0 2-62 0</inkml:trace>
  <inkml:trace contextRef="#ctx0" brushRef="#br0" timeOffset="13735.78">11634 6194 137 0,'3'0'104'0,"-3"0"-76"0,3 0 38 15,-1 0 11-15,-1 1-20 0,1 5-10 16,1 2-19-16,-3 0-4 0,1 2-8 16,-1-2 0-16,2 2-6 0,4-3-3 0,3-2-1 15,2-1 3-15,5-4-6 0,-1 0 0 16,2-3 0-16,2-4-1 0,-4-3-1 15,1-1 0-15,-1 0 0 16,-1 0-1-16,-3 2-1 0,-2 1-3 0,-4 2 4 16,-2 4 0-16,-3-2 0 0,0 4 2 15,0 0 2-15,0 0-2 0,-3 5-2 16,-3 5 1-16,-2 1 3 0,-1 1 2 15,3 2-4-15,-1-1 2 0,4-1-3 16,-1-1 0-16,2 1-2 0,2-6 1 0,0 5-7 16,2-4-14-16,9-2 5 0,2-1 8 15,6-4-100-15,3 0-81 16,3-9-6-16,-2-2 147 0</inkml:trace>
  <inkml:trace contextRef="#ctx0" brushRef="#br0" timeOffset="14430.82">12096 6178 52 0,'0'-11'126'15,"0"0"-27"-15,0 2-90 0,-2 0 14 0,-6 3 23 16,4 2-11-16,-4 0 11 0,0 3-5 16,1 1-13-16,-3 0-7 0,2 1-6 15,-2 8-3-15,3 3 1 16,0 1-4-16,-4 3-3 0,3 4-2 0,2 3 5 15,3-2-6-15,0 2 3 0,1-1 0 16,2-3-4-16,0-2-1 0,6-3-2 16,2-3 2-16,4-5 0 0,2-4-2 15,0-2-1-15,5-1 3 0,-5-10 1 16,3-4-4-16,2-5 1 0,-2-3 2 15,0-2 1-15,-2 2-2 0,-1-5 1 0,0 0 1 16,0-3 1-16,3-4-1 0,0-4-2 16,0-3 4-16,-3-3-2 0,-3 0-1 15,-5 3-1-15,-4 4 0 16,-2 9 2-16,0 8-2 0,-5 9 1 0,0 8 3 15,1 4-1-15,-5 0-1 0,1 14-3 16,-2 5 3-16,1 5 2 0,0 6-3 16,3 4-1-16,1 4 1 0,2 1 0 15,3 0-1-15,0-3-1 0,1-3 1 16,10-5-1-16,3-4 0 0,8-4-3 0,4-5 1 15,5-6 3-15,2-7-2 0,3-2 0 16,-2-2-2-16,0-9 4 0,-2-3-1 16,-2-2 0-16,-5 1 3 0,-10 2 0 15,-4 2-2-15,-6 3 2 0,-4 2 2 16,-1-1 4-16,0 1-6 0,-1 2 4 15,-2 1 0-15,1 1 1 0,0 1-4 16,2 1-3-16,0 0-3 0,0 0-1 16,2 6 2-16,3 2 2 0,2 2-1 15,0 1 1-15,-1 2-5 0,-3 1 2 0,5 4 4 16,-1 5-3-16,4-3 1 0,0 3-1 15,0 0 2-15,-3-2 1 0,-4 0-1 16,-4 0 1-16,0-4 1 0,-1 0 0 16,-9-1 1-16,0-2 2 0,-6-2 6 15,-2 0 2-15,-3-3 3 0,-2 1 4 0,3-4-2 16,-2 0-3-16,2-2-1 0,3-1-6 15,2-2 1-15,2 1-7 16,2-1-1-16,2 0-1 0,1 1 1 16,2 1-2-16,3 1-11 0,0 1-15 0,1 3-24 15,-1 2-21-15,-1-4-59 0,-3 2-275 16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05T11:43:30.72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2015 686 103 0,'0'0'62'15,"0"0"-26"-15,0 0 27 0,0 0-13 16,0 0-16-16,0 0-6 0,0 0-3 16,0 0-3-16,0 0-3 0,0 0-6 15,0 0-4-15,-1 0 0 0,-1 0-1 16,1 0-2-16,-1 0-2 0,1 0-2 15,-1 3 4-15,-1 2-3 0,3 1 2 16,-2 3 1-16,2 4 1 0,-1 5-1 0,1 6 1 16,0 2 0-16,0 7-2 0,0 1 0 15,0 4 3-15,1 3-3 0,4-2-3 16,1 0-2-16,1-3 2 0,-3-2 0 15,1-3-2-15,-4-3-1 0,1 0 3 16,-2-7 0-16,0-1-3 0,0-9 0 0,0-5 4 16,0-2 1-16,0-3 1 15,0-1 1-15,0 0 8 0,-2-6 6 16,-2-6-11-16,-2-9-6 0,-1-7 0 15,3-4 1-15,-1-4-4 0,-1-3 2 0,1-3-1 16,2-4 2-16,0-2-4 0,3-3 1 16,0 1 0-16,0 3 1 0,5 7-3 15,7 5-2-15,2 7 3 0,0 7-1 16,6 5-2-16,3 4-2 0,7 5 5 15,-1 5 2-15,2 2-2 0,-3 0-1 0,2 8 1 16,-6 4 2-16,0 2-2 0,-6 3-1 16,-2 0 1-16,-7 1 2 15,-4 1-2-15,-5 0-2 0,0 1 4 16,-11 0 1-16,0 0 0 0,-4-1-2 0,-4-1-2 15,2 0 5-15,-3-2-2 0,-2 1 1 16,5-5-2-16,0 0 0 0,3-2 0 16,5-5-2-16,4 0-1 0,3-5-10 15,2 0-10-15,0 0-8 0,0 0-21 16,4 0-29-16,8 0 7 0,3-4-40 15,3-8-42-15</inkml:trace>
  <inkml:trace contextRef="#ctx0" brushRef="#br0" timeOffset="413.02">2688 704 14 0,'10'-3'28'0,"-7"-4"100"0,0 3-48 16,-3-1 5-16,0-1-9 0,-2 0-21 15,-6 1-17-15,-7 2-5 0,-2 1 0 0,-3 2-16 16,-5 0-6-16,-4 9 5 0,-7 5-3 16,-3 8-6-16,2 2 2 15,3 1 1-15,9-1-1 0,9-3-3 0,7-2-4 16,9-1-2-16,0 4-1 0,9-4-1 15,7 2 1-15,7-1 0 0,5-1 2 16,5-5-2-16,1 1 0 0,5-3 2 16,-2 1-1-16,-5-1-2 0,1 2 0 15,-8 1 1-15,-7-3-5 0,-4 1 0 0,-8-1 3 16,-4-1-1-16,-2 1 6 0,-5 2-2 15,-10-1 2-15,-5 1 1 0,-4 2-3 16,-3 0 1-16,-1 1-1 0,-5-2 2 16,2 1 0-16,2-2-2 0,1-2-1 15,6-2 3-15,6-4-2 0,7-2-1 16,6-2-1-16,2-1-2 0,1 0-16 15,0 0-21-15,7 0-19 0,7-6 0 16,3-4-37-16,5-7-67 0</inkml:trace>
  <inkml:trace contextRef="#ctx0" brushRef="#br0" timeOffset="860.04">2958 865 15 0,'3'-6'123'16,"2"-2"-24"-16,-5 0-62 0,0 1 25 0,0-2-14 16,0 2-17-16,0 3 3 0,0-2 0 15,0 4-6-15,0-1-1 0,-5 1-6 16,2 2-6-16,0 0-3 0,-3 7-4 15,-2 8-4-15,0 3 0 0,-3 5 6 16,4 5-1-16,-1 3 2 0,2 2-5 16,3 1 4-16,1-2-6 0,2-2 1 15,6-5-5-15,8-3 3 0,3-3-2 16,2-7-2-16,3-7 1 0,4-5 2 15,5-3 3-15,3-14-2 0,2-6 0 16,2-6-3-16,0-4 0 0,-4-1 1 0,-8-2-1 16,-6 0-1-16,-4 4 1 0,-7 0 1 15,-3 3-1-15,-4 2-1 0,-2 5 2 16,-2 7 1-16,-5 6-2 0,-4 7 3 15,0 2-1-15,-2 6 2 0,3 12-3 16,-3 6 2-16,2 4 3 0,4 7-3 0,0 1 3 16,7 2-3-16,0 2 1 15,8-2-5-15,9-4 0 0,6-4-4 16,12-4-9-16,8-5-15 0,8-3-33 15,3-4-37-15,-2-7-106 0</inkml:trace>
  <inkml:trace contextRef="#ctx0" brushRef="#br0" timeOffset="1653.09">4725 715 47 0,'2'-1'15'16,"0"-2"7"-16,1 1 12 0,-3 2-10 15,1 0-8-15,-1 0 4 0,2 0 2 16,-2 0 7-16,4 0 2 0,-2 0 1 15,1-1-6-15,0-2 4 0,2 3 8 16,-2-1-9-16,0-1-6 0,-3 1 1 16,0 1-1-16,0 0 4 0,0 0 1 0,0 0-3 15,-2 0-4-15,-7 0-11 0,-5 0-1 16,-1 10-4-16,-7 6-2 0,-1 3 4 15,-1 6 0-15,-2 6 0 0,-2 1-1 16,3 3 3-16,4 1-5 0,5-2-1 16,7-1-1-16,4-1-4 0,5-5 2 15,0-2 0-15,11-2-4 0,5-1-4 16,2-3-11-16,7-5-10 0,3-3-11 15,6-6-36-15,3-2-31 0,0-3 4 16,2-3-51-16</inkml:trace>
  <inkml:trace contextRef="#ctx0" brushRef="#br0" timeOffset="2002.11">5004 994 42 0,'2'-10'57'0,"-2"0"67"0,0-1-87 16,0 2 21-16,-3-1-13 0,-6 2-7 0,-1 1-8 16,-2 4-3-16,-2 3-2 15,-2 0 3-15,1 1-13 0,1 11-5 16,2-1-3-16,2 4-4 0,4 0-1 15,5 1-3-15,1 2 1 0,1-2-1 0,12 2 0 16,2-3 0-16,4-2 2 0,1 0-2 16,5-3 1-16,-1-1 1 0,4-2-1 15,0-5 2-15,0-2-1 0,-2 0-1 16,-4-3 0-16,-2-6 3 15,-3-1-2-15,-4-1 3 0,-5 0-1 0,-2-2 7 16,-6 2 3-16,0-2-1 0,-2-1-5 0,-10-1 1 16,-2 2 1-16,-3-1-6 15,-2 3 3-15,-1 0-6 0,1 2 1 16,4 2 1-16,3 4-1 0,1 0 2 15,4 1-3-15,4 2-3 0,2 0-1 0,1 0-4 16,0 2-25-16,0 6 6 0,6 2-20 16,5-1-17-16,0 0-23 0,-2-5-80 15,0-2-27-15</inkml:trace>
  <inkml:trace contextRef="#ctx0" brushRef="#br0" timeOffset="2334.13">5342 905 62 0,'4'0'203'0,"-4"0"-154"16,0 0-9-16,0 0 11 0,0 5-16 0,-4 6 5 15,-2 4-2-15,-3 3-12 0,1-2-3 16,2 0-7-16,4-1-10 0,2-5-5 16,0 0-1-16,2-3 2 0,6-3-2 15,6-2 0-15,4-2 2 0,6 0 1 16,0-11-1-16,4-2 1 0,-1-1-2 0,-3-1 0 15,-3 2-2-15,-3 0 0 0,-7 3-1 16,-3 3 3-16,-2 3-2 16,-3 1 0-16,0 3 1 0,-3 0 0 15,2 0-1-15,-2 2-1 0,0 7 1 0,0 3 4 16,0 4-4-16,0 2 1 0,1 0 1 15,4 0 2-15,-2 0-3 0,2-4 0 16,1 1-1-16,2-2 3 0,3-3-1 16,-5-3-3-16,3-4-1 0,0-2-12 15,-2-1-17-15,2-1-4 0,3-9-21 0,-1-6-27 16,-2-4-43-16,1-5-58 0</inkml:trace>
  <inkml:trace contextRef="#ctx0" brushRef="#br0" timeOffset="2649.15">5822 465 274 0,'0'0'72'0,"0"0"-71"0,0 7 23 16,0 9 36-16,0 6-29 0,0 9 0 0,-2 4-5 15,-1 4-8-15,0 6-4 0,-2 4 1 16,0 2-6-16,-1-3 2 15,3-1-7-15,3-5 2 0,0-7-5 16,0-5 2-16,0-6-3 0,2-6 2 0,1-8-1 16,0-3-1-16,0-5 0 0,2-2 0 15,-1 0 5-15,6-4 2 0,0-11-1 16,4-2-4-16,0-2 2 0,0 0-4 15,-1 2 1-15,-1 2-1 0,1 2 1 16,-1 1-1-16,-1 1-1 0,-3 4 2 16,-2 2-2-16,0 2 1 0,-3 3-4 0,3 0-5 15,-1 0-18-15,1 4-14 0,0 6-11 16,-3 2-24-16,1-1-59 15,-4-1-112-15</inkml:trace>
  <inkml:trace contextRef="#ctx0" brushRef="#br0" timeOffset="2905.16">6285 1173 310 0,'0'0'197'0,"0"0"-191"0,0 0-1 15,0-6-2-15,0 2-13 0,0-2-39 0,0-4-74 16,0 0-135-16</inkml:trace>
  <inkml:trace contextRef="#ctx0" brushRef="#br0" timeOffset="3977.22">1933 1559 6 0,'2'0'-6'0,"1"0"90"0,0 0 2 0,2 0-37 15,1 0 19-15,0 0-22 0,2 0-13 16,1-3-6-16,0 0-6 15,2 0-8-15,2 1 0 0,4 0-3 16,1 1 5-16,3-1 1 0,2 0-10 0,0 0-2 16,3-1 1-16,2 3 2 0,0 0-6 15,5-1 1-15,4 1-1 0,0 0-1 16,3 0 0-16,5 0 1 0,3 0 3 15,7 0-3-15,2 0-1 0,2 0-1 16,5 0 2-16,1 0-1 0,1 0-2 0,4 0 2 16,0-1-1-16,-2-2 2 0,2 0-3 15,6 0 1-15,1-1 1 0,7 0-1 16,-2 1 2-16,4-2-1 15,-1 1 2-15,0-1-1 0,3 1-2 16,2-2 2-16,0 0 2 0,2 1-3 0,-5-2-1 16,-1 1 1-16,-2-1 0 0,-3-2 3 15,-1 4-5-15,4-4 4 0,4 3 1 16,2-3-3-16,0-1 1 0,-3 2-1 15,1-1 6-15,-2 1-4 0,-4-1 1 16,0 1-1-16,0-1 3 0,-3 0 0 0,0-1-2 16,-4 0-1-16,-2 0 0 0,-5-2 0 15,2 1-1-15,-2 1-1 0,2 0 3 16,-1 0-1-16,1 2-2 15,-2 0 1-15,1 0-1 0,-1 1-1 0,-3-1 2 16,0 1-1-16,-6 0 2 0,-5 0-2 16,-7 2 0-16,-7 2-2 0,-6 3 2 15,-9 0 0-15,-8 0-10 0,-9 0-8 16,-8 8-31-16,-2-2-41 0,-12-1-40 15,-6 1-128-15</inkml:trace>
  <inkml:trace contextRef="#ctx0" brushRef="#br0" timeOffset="8253.44">1327 2318 140 0,'0'0'35'16,"0"0"-8"-16,0 0 18 0,0 0-17 16,0 0-5-16,0 0-2 0,0 0-5 0,0 0-3 15,0 0 3-15,0 0 0 0,0 0 0 16,0 0-1-16,0 0 0 0,0 0 1 15,2 0-5-15,1 0-2 0,-2 0-4 16,4 0-4-16,0 0-3 0,-1-1 3 16,6 1 0-16,-3 0-1 0,7-1 1 0,-3 1 0 15,3 0-1-15,2-1 0 0,-1-1 1 16,1 1 0-16,2 0-1 15,2 1 0-15,2-1 1 0,-3 0-1 16,1 1-1-16,-3-1 2 0,1 1-1 16,4 0 1-16,-2 0 1 0,0 0 0 0,1-1 0 15,-3 1-2-15,1-2 2 0,1 0-1 16,-1 1 2-16,1-2-2 0,1 0 0 15,0 1 0-15,2 1 0 0,-5-2 0 16,0 2-1-16,-1-1 0 0,-3 0 1 16,-1 1 0-16,1 1-1 0,-1-3 0 0,-2 3 0 15,1-2 4-15,-3 2-1 0,2 0-2 16,-1 0 3-16,0 0-2 15,4-2 2-15,0 1 1 0,-1 0-2 16,-2 1 0-16,-2-1-2 0,0 1 1 0,-1 0-1 16,3 0 1-16,3 0-2 0,-2 0 1 15,4 1 2-15,2 1-2 0,4 0-2 16,0 0 4-16,2-2-1 0,-3 3 0 15,0-2-2-15,3-1 1 0,-3 1 0 16,3 0 0-16,-4-1-1 0,1 0 0 0,1 2 1 16,-3-2-1-16,-2 0 0 0,0 0 0 15,-3 0 2-15,-2 0-1 0,-1 0-2 16,-5 0 1-16,-1 0-1 15,-1 1 2-15,3 0-2 0,-1-1 3 0,0 0-3 16,5 0 2-16,1 0-1 0,1 0 0 16,2 0 2-16,5 0-2 0,-1 0-1 15,3 0 1-15,-1-1 1 0,-5 0 0 16,-1 1-2-16,1 0 0 0,-2 0 1 15,-2 0 1-15,2 1-2 0,-1 2 1 0,1 0 1 16,-2 2 0-16,0 1-2 0,-1-1 1 16,2 0 1-16,-2 1-1 0,-1 1 1 15,0 1 0-15,-1 0 1 0,0 2 0 16,5 0-2-16,0 0-2 0,-1 3 6 15,1-3-3-15,-4 1-2 0,4 2 1 16,0-3 1-16,-1-1-1 0,-1 1 0 16,-1-2 1-16,0 1 1 0,-5-3-1 15,2-1-1-15,-5-1 1 0,-2 0 0 16,-1-1 1-16,0 3-1 0,0-2 2 0,-1 0 0 15,-5 2 1-15,-2-3-2 0,-1 2 0 16,-4 0 0-16,-1 1-2 0,-4 2 1 16,-3-1-1-16,-3 3 1 0,-6 0 1 15,-1-1-3-15,-3 1 2 0,-3 0-1 16,-3 0 0-16,-1 0-1 0,3 2 1 15,2-2 1-15,5 0-1 0,3-3 0 16,6 1-1-16,4-2 3 0,5-2-2 16,5 0 0-16,5-4-1 0,3 0 2 15,0 0-1-15,2 0-3 0,6 0 0 16,6-2 4-16,4-4-1 0,2 1-1 0,5 0 0 15,-5 1 1-15,5 1-1 0,0 1 0 16,1 1 0-16,1 1 1 0,2 0 1 16,-1 0-3-16,-2 0 2 0,1 0 1 15,-1 3 0-15,-1 1-3 0,-6 0 2 16,1 1 0-16,-5 3 0 0,1-2 0 15,2 2 0-15,-4 0 0 0,-3-2 0 16,-5 2 0-16,-6-2 0 0,0 3 0 16,0 0 2-16,-7 1-1 0,-6 0 1 15,-2 0-1-15,1-1-1 0,-6 0 0 0,-4 0 0 16,1-1 2-16,-2 1-1 0,2-1-1 15,-2-1 0-15,3 1 1 0,2-1-1 16,-1-1 0-16,2-2 0 0,3 0 1 16,3-1 0-16,5-3-2 0,3 1 1 15,5-1 1-15,0 0-2 0,0 0-1 0,0 0-2 16,11 0 3-16,3 0 2 15,0 0-2-15,6 0-1 0,0 0-1 16,5-1-5-16,0 0-2 0,1 1-4 16,-1 0 4-16,1 0-1 0,-4 0-1 0,0 2 4 15,-1 4 2-15,1 2 4 0,0 1 3 16,-4 0-2-16,-2 1 1 0,-7 3 0 15,2 0-2-15,-5 1 2 0,-3 1 6 16,-3 0-3-16,0 0-1 0,-6 0 0 16,-8 1 1-16,2-2 0 0,-5-2 2 0,3 0 0 15,-2-1 5-15,-1-4-3 0,-1 0 1 16,-1-1 1-16,0-2 1 15,-1 0-4-15,3-1-1 0,0-2 0 16,0 0-3-16,-1 0-1 0,2-1 1 0,1 0-1 16,4 0 0-16,0 0 2 0,5 0-3 15,3-2 2-15,-1 0 0 0,4 0-1 16,0 1-3-16,0-2-1 0,0 3-2 15,7-2 2-15,5-1-1 0,5 2 2 16,2-1 3-16,1 2-3 0,3 0 0 0,2 0-1 16,0 0-2-16,0 0 2 0,-4 0 1 15,-2 0 1-15,1 3-1 0,-1 3 2 16,-1 2 0-16,-1 1 0 15,0 0 2-15,-3 0-1 0,-3 2-2 0,-3 1 3 16,-3-1 0-16,-5 1 2 0,0-3-1 16,0 1-1-16,-10-4 2 0,-2 4-1 15,-4-3-1-15,-2 0 0 0,-1 0 2 16,-1-2-3-16,1 0-1 0,-2-2 4 15,0 0-2-15,0 0 0 0,-1-1-2 16,2 0-2-16,1-1 5 0,4-1-1 0,1 0-2 16,3 0 2-16,2 0 2 0,1-2-2 15,5-1-3-15,1 3 2 0,2-1-1 16,0 1 0-16,0 0-1 15,2-2-4-15,4 0 2 0,3 1 1 0,5-1 2 16,2 2-1-16,2 0 0 0,1 0 2 16,3 0-4-16,-2 0-1 0,3 0 0 15,-1 0 1-15,-2 1 0 0,2 0 0 16,-2 2 3-16,0-2 0 0,-4 1-2 15,-1 3 2-15,2 1 1 0,-1 1-1 0,-2-2 1 16,-5 0 0-16,-3-1 0 0,-3 1 0 16,-1 0 1-16,-2 0 0 0,-2 3 9 15,-9 0-7-15,-1 2-2 0,-2 0 0 16,-5 0 3-16,1-1-3 0,-4 0-1 15,0-1 3-15,-1 0-1 0,-2 0 2 16,0 0-6-16,-4 1 3 0,1-3 1 16,3 1-2-16,0-2 0 0,2-2-1 15,3 2 2-15,0-4-1 0,6 2-1 16,5-1 1-16,6-2 0 0,-1 0-1 0,4 0-2 15,0 1 0-15,0-1-1 0,0 0-1 16,5 1-3-16,1-1 3 0,4 3 1 16,2-1-3-16,5 1-2 0,2-1-1 15,1 0 0-15,2 2 0 0,1-2-2 16,2 2-4-16,-1 2 10 0,3 0 0 15,2 1 1-15,2 2 6 0,-1 1 1 16,4-2-4-16,-3 4 1 0,0 1 4 16,0 1-3-16,-2 0 1 0,-5 3 3 15,-3-1-4-15,-5 1 5 0,-4 1-2 0,-6-1 0 16,-4-1-1-16,-2-2 2 0,0-2-2 15,-9-3 2-15,-4-2-1 0,-2 1 0 16,-1-2-1-16,-1 0 3 0,2-3-1 16,-4-1 1-16,2-1 0 0,1 1-4 15,-2-1 3-15,1-1 0 0,0 0-4 0,1 0 0 16,-1 0 3-16,-1-3-3 15,1 1 1-15,-1-1-3 0,1 0 2 16,-3 0 0-16,0 0-1 0,-5 0-1 16,-1 2 1-16,-7 1 1 0,-2 0-1 0,1 1-2 15,0 5 3-15,4 1 0 0,4-3-1 16,6 1-1-16,1-1 1 0,2 0 2 15,3-2-2-15,3-1-2 0,0 0 2 16,-1-1 2-16,1 0-2 0,0 0-1 16,-4 0 1-16,-2 1 2 0,0-1-4 15,-5 3-1-15,-1-2 2 0,-5 4-4 0,-8-1-1 16,-3 3-11-16,2 0 15 15,3-1 3-15,8-2-2 0,4-1 1 16,3-2 0-16,4 1 1 0,1-2-1 16,0 2-1-16,-2 0 3 0,-1-2 1 0,-1 1-1 15,4-1 4-15,1 0-2 0,1 0-1 16,0 0 0-16,1 0-1 0,-2 0-1 15,2 0-2-15,-1 0 0 0,0-2 1 16,-1 0 0-16,-1 1 1 0,5 0-2 16,0 0 3-16,-1 1-4 0,-1-1 4 0,5-3-3 15,-1 1 1-15,0 1 1 0,0-1 3 16,0-1-3-16,0 0 0 15,-3-1 0-15,4 1 0 0,-3 0-2 16,1 1 1-16,2 3 0 0,0-4 1 0,-2 4-1 16,3-1-1-16,1 1 1 0,-1 0 1 15,-1-2-2-15,3 2 0 0,-2-1 2 16,0 0-1-16,2 1 0 0,-3-3-1 15,1 2 2-15,-1-3 0 0,0 3-2 16,0-3 0-16,0 2 3 0,-1 0-1 0,0 0-2 16,0 0 0-16,1 0 2 0,0 1 0 15,3-1-1-15,-2 0-1 0,-1 1 2 16,1 0 0-16,-2 1-3 15,2 0 1-15,-1 0 1 0,0 0 1 0,-2-1-1 16,0 1-1-16,0 0 1 0,1 0 1 16,0 0-1-16,3 0-1 0,-2 0 1 15,-1 0 1-15,1 0-1 0,2 0-1 16,0 0 1-16,0 0 1 0,-1 0-1 15,2 0 0-15,0 0 1 0,-2 0 0 0,-1-1-1 16,-2 0-1-16,1 0 2 0,-3 1-1 16,3 0 0-16,-3 0-1 0,4 0 2 15,0 0-1-15,0 0-1 16,2 0 1-16,0 0 1 0,1 0 0 0,-2 0-2 15,-1 0 1-15,1 0 1 0,1 0 0 16,-4 0-2-16,0 1 1 0,-1 0 1 16,-7 2-2-16,-2 0 1 0,-2 0 0 15,1 1 0-15,2-2 2 0,1 1-2 16,1-2 0-16,1-1 1 0,-3 2 0 0,3-1-2 15,0-1 1-15,2 0 1 0,2 0 0 16,7 0-1-16,-2 0 0 0,4 0 0 16,1 0-1-16,0 0-2 0,0 1-22 15,3 5-30-15,13 2-23 0,4-2-75 16,-2-3-171-16</inkml:trace>
  <inkml:trace contextRef="#ctx0" brushRef="#br0" timeOffset="12262.7">5119 2307 38 0,'0'0'14'16,"0"0"0"-16,0 0 14 0,0 0 0 16,0 0 0-16,0 0 7 0,-1 0 6 15,-1 0-9-15,-1 0-8 0,1 0-13 16,-1 0-2-16,-1 0-2 0,1 0-1 15,0 0-1-15,-1 0-2 0,1-4 4 0,3 2 2 16,-3-1-2-16,0 1-3 0,0 0 3 16,3 0 0-16,-3 1 6 0,0 0-1 15,1 1-7-15,-1-1 3 16,2 1-4-16,-1-2 3 0,-1 1 1 0,0 0 4 15,0 0 2-15,0 1-1 0,0 0-4 16,-2 0 2-16,0 0-4 0,1-2-2 16,-3 1 2-16,3 1-4 0,-1 0 0 15,-1 0-2-15,0 0-1 0,-1 0 1 16,-2-1-1-16,-2 1-1 0,2 0 1 0,-3 0 1 15,-1 0-1-15,1 0 0 0,-2 0 0 16,-2 0-1-16,2 0 1 0,-3 0 1 16,2 0-1-16,-2 0 0 0,1 0 0 15,-1 0 0-15,-1 0 0 0,-1 0 1 16,2 0 0-16,-2 0-2 0,-1 2 1 15,2 0 0-15,-1 1 0 0,2-1 1 16,1-2-2-16,1 1 3 0,3-1 1 16,-1 0-1-16,2 0 0 0,4 0-1 15,-1 0 1-15,-1 0-1 0,-1 0-1 0,-2 0 1 16,-1 0 0-16,1 0-2 0,3 2 2 15,-2-1-1-15,0-1 2 0,0 1-4 16,-3 1 2-16,0-1 2 0,0 1-2 16,2-1-2-16,4-1 4 0,-3 0-1 15,5 1-1-15,0-1 0 0,0 0 0 16,-1 1 0-16,1-1 2 0,2 0-2 15,-3 0 0-15,3 0 1 0,-1 0 0 16,2 0 0-16,-3 0-1 0,3 0 2 16,0 0-2-16,-4-2 0 0,3 1 1 15,-1-1 0-15,-4 1 0 0,-2 1-2 0,-3 0 0 16,-2 0 1-16,1 0 0 0,-1 1-1 15,1 1 0-15,1-1 2 0,-1 0-1 16,2 0 0-16,4-1 0 0,0 0-1 16,2 0 2-16,1 0-1 0,0 0 0 15,1 0 1-15,1-2 0 0,-3 1-1 16,1 0 0-16,0 0 1 0,-2 1-1 15,-3 0-2-15,4 0 2 0,-3 0 1 16,-2 0-2-16,1 0 0 0,-1 0 1 16,-1 0 0-16,4 0-1 0,0 2 0 0,1-2 1 15,2 0 1-15,-2 0-1 0,0 0-1 16,-1 0 1-16,0 0 2 0,-2 0-2 15,3 0-2-15,-4 0 2 0,-1 0 1 16,4 0-2-16,-2 0 0 0,2 0 1 16,-1 3 1-16,1-2-2 0,1-1 1 0,2 1 0 15,2 0 1-15,-1-1-1 16,2 0-1-16,0 0 1 0,0 0 2 15,-1 0-3-15,-2 0 0 0,5 0 1 16,-4 0 2-16,2 0-3 0,0 0 0 0,1 0 1 16,-2 0 2-16,-1 0-2 0,0 0-2 15,-1 0 2-15,-2 2 1 0,-2 0-2 16,-3 2 0-16,-1 0 1 0,-1-1 1 15,2 0-1-15,4-1 0 0,0-1 0 16,-1 0 1-16,1 0-1 0,-2-1-1 16,4 0 1-16,-3 0 2 0,4 0-2 0,1 0-1 15,1 0 1-15,1 0 1 16,0 0-1-16,-1 0-1 0,1 0 2 15,2 0-1-15,-4 0 0 0,0 0-1 0,1 0 1 16,-2 0 0-16,-1 0 0 0,0 2-1 16,-1-1 1-16,-1 2 1 0,2 0-1 15,-2 0-2-15,-2-1 2 0,0 2 1 16,2-1-1-16,0 0 0 0,1-1 0 15,0-1 1-15,1 3-2 0,-3-1 0 0,2 1 1 16,-1 0 1-16,-2-1-1 0,2 0 0 16,-3 1 0-16,-1 3 1 0,-2-2-1 15,1 1 0-15,4 0 1 16,1-3 2-16,3 0-3 0,-2 1 0 0,2 1 1 15,-2 0 0-15,2 0 0 0,-2 2-2 16,2-1 2-16,-2 3 0 0,-1 0 0 16,0 1-2-16,-1 2 2 0,0 0 1 15,0 0-1-15,3 0-1 0,0-1 2 16,4-1 1-16,0 1-3 0,3-1 0 15,-1 0 2-15,1 1-1 0,0 0 0 0,0-2-1 16,0 1 1-16,0-1 2 16,0 0-3-16,0-1-1 0,1 2 2 0,5-1 1 15,1-1-2-15,0 2 0 16,6-2 0-16,-1-1 4 0,4 0-2 0,-1-1-1 15,4-1 0-15,-1-2 2 0,1 0-2 16,3 0 0-16,-4-2 0 0,1-1-2 16,-2 0 3-16,3 0-3 0,-3-5 3 15,2 0-1-15,-1-2 0 0,-1 2-2 16,-1-1 2-16,-2-2 0 0,1 1-1 0,-4 0 0 15,-5 0 1-15,1 3 1 0,-6-2-1 16,1 1-1-16,-2 0 2 0,0 0 3 16,0 0-3-16,-3 2-2 0,-4-1 4 15,-4 2-4-15,1 1 0 0,-1 1-2 16,-2 0 4-16,-4 0-2 0,-1 0-2 15,-2 4 0-15,-2 1 4 0,0 2 0 16,-1 2-4-16,-2 0 0 0,3 3 4 16,1 0-2-16,-1 1 0 0,3-1-2 15,5 2 2-15,2-1 0 0,4 1 0 0,4 0-3 16,2 0 3-16,2-2 1 0,0 1-2 15,0-1-1-15,5 1 2 0,2 1 0 16,1-1 0-16,6 0-2 0,3-2 2 16,2 1 1-16,3-3-1 0,2 0-1 15,3 1 1-15,-2-3 1 0,1-1-1 16,0-1-1-16,1-5 3 0,0 0-1 15,0 0-1-15,1-5-2 0,-2-3 3 16,-1 1 1-16,-3-2-2 0,-4-1-1 16,-5 1 3-16,-6 0-1 0,-2 2-1 0,-5-1 3 15,0 1-1-15,-3-1 1 0,-6 2-2 16,-4-1-1-16,-1 3 0 0,-4 1-2 15,-1 2 4-15,-1 1-4 0,-2 0 3 16,-1 0 0-16,0 6-2 0,-4 1 0 16,1 3 2-16,1 2-1 0,-1 0-1 0,3 3 1 15,2 0 0-15,3 1 1 16,7 0-1-16,5 1-2 0,6-3 2 15,0 1 0-15,3 1-3 0,6 1 1 16,4-2 2-16,4 1 0 0,1-2 0 0,1-2 0 16,1 0 0-16,2 1 2 0,-2-2-4 15,3 0 2-15,-1-1 0 0,4-2 2 16,1-1-4-16,-3-3 2 0,1-2 2 15,0-2 0-15,-5 0-2 0,-1 0 0 16,-4-3 0-16,-4-4 2 0,-3 1-2 16,-5 2 2-16,-2-4-1 0,-1 0 3 0,-4 0-1 15,-2-2-2-15,-7 2 0 16,-2 0 0-16,-2 3-1 0,-2 1 0 15,-3-1 0-15,-1 3 1 0,3 2-2 16,0 0 0-16,-4 1 2 0,3 7-1 0,-2 1-1 16,-1 2 1-16,3 1 0 0,0 1 1 15,3 3-2-15,2 2 0 0,7 0 1 16,1 1 0-16,5 0-2 0,3 3 0 15,0-1 2-15,0 1 0 0,0-3 0 16,8-1-2-16,3-1 2 0,3-1 0 0,0-3-1 16,6-3 0-16,-2-6 2 15,4 0 0-15,-2-1-2 0,2-3 0 16,-3 0 2-16,-2 0 1 0,-2 0-3 15,-4-3 1-15,-2-1 0 0,-2 0 1 0,0-3 0 16,-5 1 0-16,-2-2 2 0,0 1 0 16,0-1-4-16,0 1 3 0,-8 2 0 15,0-1 0-15,-6 2-3 0,0 3 1 16,-3 1 1-16,-1 0-1 0,-2 0-2 15,-1 8 1-15,0 1 2 0,1 0-1 0,1 2-1 16,3 1 1-16,-1 1 1 0,2 2-1 16,3 1 0-16,2 0 0 0,4 1 1 15,1-3-2-15,5 1-1 16,0 0 2-16,7-1-1 0,3 1 1 0,1 0-1 15,0-1 1-15,5 2 0 0,1-2 0 16,-2-3 0-16,2-3 0 0,5-4 1 16,0-1 0-16,1-3-2 0,3 0 1 15,1 0 2-15,-1 0-2 0,2 0-2 16,-2-3 2-16,4-6 3 0,-2 1-3 0,-7 0 0 15,1-1 1-15,-7 1 0 0,-5 2 0 16,-2-2 1-16,-5 3 2 0,0 0-1 16,-3-1 5-16,0 1-3 0,-5 0 0 15,-1-2 0-15,-7 4-3 0,0 1 1 16,-3 1-2-16,-1 1 0 0,-3 0-1 15,0 2-1-15,-4 4 1 0,4 3 1 16,2 3-1-16,-4-1 0 0,0 3 1 16,1 3 0-16,2-2-1 0,2 2 0 15,4-1-2-15,6 0 3 0,-1-1-2 16,3 1 0-16,4 1 0 0,1-2 1 0,0-1-1 15,1-1-1-15,7 1-1 0,1-2 3 16,-2 0 1-16,5-1-2 0,2 2-1 16,0 0 3-16,1 0 0 0,1-2-2 15,-4-5 0-15,5-3 2 0,0 2 0 16,2-2-2-16,4-1 0 0,-1-1 3 15,3-1-1-15,0 0-1 0,1-2-1 16,2-3 1-16,0-1 1 0,1-1-1 16,-2 0 1-16,4-1 0 0,4-2-1 15,1 0 1-15,0-2-1 0,-1 2 1 0,-2-1 0 16,-1 1-2-16,-1 3 2 0,-4-2 0 15,-6 1-1-15,-4 1 0 0,0 2 0 16,-3 0 1-16,0-1-1 0,-1 0 0 16,2 1 0-16,1-1 1 0,-2 2 0 15,1 0-2-15,4-1 0 0,-2 0 2 16,-3 1 0-16,-2 2-2 0,-4 0 0 15,0 1 2-15,1 1 0 0,-4-2-3 16,1 1 2-16,3 1 1 0,4-1-1 16,5-1-2-16,4 1 2 0,3-2 1 0,1-2 0 15,-1 2-2-15,0-2 1 0,1 0 1 16,2 0 0-16,-3 4-2 0,1-3 2 15,1 2-1-15,-6 0 0 0,2 0 0 16,-2 2-1-16,-3 0 2 0,2 0 0 16,-1-1-3-16,0 0 3 0,1 1-1 0,0 0 1 15,0 0-3-15,-1 0 2 16,1 0 1-16,-3 0 0 0,1-1-2 15,0 1 0-15,2-4 3 0,-2 3-2 16,2-3-1-16,2 3 1 0,-3-2 1 0,1 1-1 16,-2 0-1-16,-4 2 1 0,-1 0 1 15,-2 0-3-15,-2 0 2 0,-3 0-1 16,-3 0 2-16,0 0-1 0,2 0-1 15,-3 0 0-15,2 0 2 0,1 0 0 16,-2 0-1-16,3 0 0 0,0 0 1 16,2 0-1-16,-2-2-1 0,5-1 1 0,3 2 1 15,5-1-2-15,2 1 1 16,4-1 0-16,-1 1 1 0,-3 1-1 15,-1 0-1-15,1 0 0 0,0 0 2 0,1 0 0 16,0 0-3-16,1 0 2 0,0 1 1 16,0 1-1-16,-1 0 0 0,1-1-1 15,1 1 2-15,-3 0 0 0,3 0-3 16,-3 0 2-16,-1-1 1 0,-1 1-1 15,-2 0-1-15,0-1 0 0,2 2 2 16,-1-2 0-16,1 0-1 0,0 1-1 0,-2 0 1 16,1-2 0-16,-2 0 0 0,-1 0-1 15,-2 0 2-15,1 0-1 16,1 0-1-16,-1 0 2 0,0 0-1 15,0 0 1-15,-2 0-2 0,-1 0 0 0,-3 0 3 16,-5 0-2-16,-1 0 0 0,-1 0 0 16,-1 0 2-16,0 0 0 0,-4 0 1 15,-4 0-5-15,-2 0 1 0,3 0-4 16,-1 0 0-16,5 0-4 0,1 2-8 15,2 1-11-15,0 0-29 0,0-2-45 0,5-1-107 16</inkml:trace>
  <inkml:trace contextRef="#ctx0" brushRef="#br0" timeOffset="13851.79">5070 2327 0 0,'-2'0'74'0,"2"0"-49"0,-1 0 4 16,1 0-2-16,0 0-11 0,-2 0 5 0,0 0 0 15,2 0-2-15,0 0 4 0,0 0-3 16,0 0 0-16,0 0 8 0,0 0-1 16,0 0-3-16,0 0-6 0,0 0 0 15,0-2-6-15,0 0-3 0,0 1 0 16,0 1-4-16,0-2-2 0,5 2-4 0,1-1-1 15,2 1 2-15,4 0 1 16,1 0-1-16,1 0-1 0,3 0 2 16,3 0 0-16,0 0-2 0,5 0 1 15,1 0 1-15,2-1 0 0,3 0-2 0,0-1 1 16,0 0 0-16,-3 1 0 0,5 1 0 15,-1-1 0-15,-1-1 2 0,2 0-2 16,-4-2 0-16,2 0-1 0,-1 2 1 16,-2-1 2-16,0 0-2 0,-4-1-1 15,3 1 1-15,-2 0 1 0,-2 2-1 0,-3-2-1 16,-5 1 1-16,-2 0 2 0,-1 1-3 15,-1 0 1-15,0-1 0 16,0 2 1-16,0-1-1 0,1 1 0 16,7 0 1-16,2 0 10 0,6 0 13 0,2 0-22 15,4 0 1-15,-4 0 0 0,1 0-3 16,-1 2 0-16,-4 3 0 0,-3-3 4 15,-5 2-4-15,0-2 0 0,-6 0 1 16,-2 0-1-16,-3-2 0 0,-3 0 0 16,0 0 2-16,-3 0 0 0,2 0 0 0,-2 0 1 15,1 0 2-15,-1 0 1 0,0 0 0 16,0-2 3-16,0 1-1 0,-1 1-5 15,-4-2-1-15,1 2-3 16,2 0 1-16,-1 0-1 0,1 0-12 0,1 2-17 16,1 5-18-16,0-1-39 0,0-3-67 15</inkml:trace>
  <inkml:trace contextRef="#ctx0" brushRef="#br0" timeOffset="15403.88">6214 2003 58 0,'0'0'59'0,"0"0"-31"16,0 0 12-16,1-2-2 0,-1-1-14 15,0 0-4-15,0-1-5 0,2 0 1 0,-1-3-7 16,-1 3-2-16,2 0 6 0,-2 1-5 15,0 0 3-15,0 3 1 16,0 0-1-16,0 0 1 0,0 0 0 16,0 0-4-16,0 0-4 0,0 0 1 0,0 0-1 15,-3 3 3-15,1 0 2 0,2 1 1 16,0 0-6-16,-1 0 3 0,-1 1 4 15,1-1-3-15,1 0 2 0,-3 2-3 16,1 2 3-16,0 2 1 0,-1 4-5 16,2 2-2-16,-2 4 4 0,1 3-3 15,1 3-2-15,-2 3 0 0,3 1-1 0,-4 5 1 16,0 0-3-16,-2 3 9 0,1 0-3 15,-1-3-5-15,1-3 0 16,4 1 1-16,-1-4-1 0,-3-2 1 0,4-1-1 16,1-1-1-16,-2-4 2 0,1 0-2 15,1-4 1-15,0-3 0 0,0-1 1 16,0-1-1-16,0-2-2 0,0 0 1 15,0 0 1-15,3 1-1 0,-3-1 0 16,3-2 0-16,-2 2-1 0,1-2 2 16,-2-3-1-16,2 0 0 0,-1-2 0 0,-1-2 1 15,3-1-2-15,-3 0 0 0,0 0 2 16,0 0-1-16,2 0 1 0,1 0 1 15,-2 0 0-15,1 0-1 16,-1 0-2-16,1-1 1 0,0 1 1 0,-2 0-1 16,0 0 0-16,0 0-1 0,0 0 1 15,0 0 0-15,0-2 0 0,0 2 0 16,0-2 1-16,1-1-1 0,2 0-1 15,0-2 1-15,-3 0 1 0,3 0 0 16,-1-3-1-16,0 1-1 0,2-2 2 0,-1 0-1 16,3-2-1-16,-1-2 1 0,3-1 1 15,3-3-1-15,1-2-1 0,4-3 0 16,2-3 1-16,2-3 0 0,1 2-3 15,0 2 0-15,2 2 2 0,1 4 1 16,-3 3 1-16,1 1-3 0,-2 2 2 16,-3 3-1-16,-1 2 0 0,-4 1 0 15,-2 2 2-15,-1 2-1 0,0 1-1 16,-1-1 2-16,-2 0 1 0,2 2-2 15,-2-1 0-15,-1 1 0 0,1-1 1 0,-5 0-1 16,3 1 0-16,-3 0-1 0,1 0 3 16,-2 0-3-16,0 0 4 0,0 0 0 15,0 0-2-15,0 0 1 0,0 0-3 16,0 0 1-16,0 0 1 0,-2 0 0 15,-1 0-1-15,0-1 0 0,0-1 2 16,0 1-1-16,0-3 1 0,0 1-1 16,-4-3 3-16,4 2-2 0,-3-2 0 15,1-1-2-15,-1-1 3 0,0 0-2 16,0-3-2-16,-5-1 0 0,0-3 3 0,-4-3-1 15,-2-2-2-15,-2-1 1 0,-1-1 2 16,-3-3-2-16,-1-1-1 0,-1 2 1 16,1 0 1-16,-1 5-1 0,0 4-1 15,6 4 1-15,-1 1 2 0,6 5-2 16,3 3-2-16,1 1 2 0,0 1 2 15,4 0-4-15,5 0 1 0,1 7-2 16,0 1 0-16,0 4-12 0,7 2-29 16,3 1-45-16,-1-6-88 0</inkml:trace>
  <inkml:trace contextRef="#ctx0" brushRef="#br0" timeOffset="16003.91">6632 2007 23 0,'-1'0'109'0,"-1"0"-90"16,1 0 14-16,-1 1 11 0,-1-1-7 16,0 0-2-16,0 0-2 0,-3 1 2 0,-1 1-7 15,1 2-3-15,2-1-1 0,0 4-1 16,-2 1-9-16,3 4 0 0,0 5-2 15,0 4-1-15,0 5-1 16,3 9-7-16,0 2 7 0,-2 5-2 0,2 4-3 16,-1 3-2-16,-2 4-3 0,3 0 1 15,-3-3 2-15,-1-3-1 0,3-6-1 16,-2-9 0-16,3-4 1 0,0-4 0 15,0-6-3-15,0 4 3 0,0-4-3 16,0-4 13-16,3-1 18 0,-3-7-25 16,1-3-1-16,1-2-3 0,1 0-1 0,-3-1-1 15,2 0 4-15,-1 0 0 0,2 0-3 16,5-6-4-16,1-2-9 0,2 0-18 15,3-3-26-15,-1-1-49 16,-1-3-121-16</inkml:trace>
  <inkml:trace contextRef="#ctx0" brushRef="#br0" timeOffset="16910.96">6626 2310 28 0,'0'1'76'16,"0"-1"-54"-16,0 0 18 0,0 0-4 16,0 0-7-16,0 0 5 0,0 0-2 15,0 1-5-15,0 0-2 0,0-1 1 0,0 0-3 16,0 0-3-16,0 0-7 0,3 0-4 15,5 0 6-15,4-2-1 0,-1-2-2 16,5 0-6-16,2 1 2 0,7 2-6 16,2-1 2-16,4 0-2 0,1 1-2 15,4 0 2-15,1-3-1 0,8 2-2 0,3-1 2 16,3 0 0-16,3 0-2 0,-1-2 1 15,-2 0 1-15,-1 0-1 16,-1-2 2-16,-2 1-2 0,-7 1 0 16,-2-2 1-16,-4 2 1 0,-2-1-2 0,-4-1 1 15,-6 3 12-15,-7-1-11 0,-8 3-1 16,-4 0 2-16,-3 2 3 0,0 0 0 15,0 0 2-15,0 0 2 0,-2 0-6 16,-4 0-4-16,0 0-2 0,-2 0 2 16,-1 4 0-16,-1 0-3 0,4 1-19 0,0 2-15 15,1-1-17-15,2 1-35 0,-2-4-78 16</inkml:trace>
  <inkml:trace contextRef="#ctx0" brushRef="#br0" timeOffset="20256.14">7598 2256 74 0,'0'0'23'0,"0"0"-10"0,3 0 9 16,-1 0 8-16,-1-1-12 15,1-1 0-15,0-1 12 0,-2 2-1 16,1 0-8-16,-1 0-6 0,0 1-2 16,0-2-1-16,0 0-2 0,0 1-3 0,0-1 4 15,-3 2-3-15,1 0 1 0,1-2-7 16,-4 2 7-16,5 0-4 0,-1 0 5 15,-1 0-1-15,1 0 0 0,1 0-1 16,0 0 0-16,-2 0 3 0,0 0 2 16,-1 0-3-16,-1 0 2 0,-1 5-1 0,0 3-4 15,1 2-1-15,-1 1-2 0,0 2 2 16,2 2-3-16,2 3 2 15,1 4 2-15,0 0-5 0,4 4 0 16,1 3 1-16,-3 3 1 0,4 2 16 0,-6 0-13 16,3-2-4-16,-1-3 1 0,-2-3-2 15,0-5-1-15,0-2 2 0,0-3-1 16,1-3-2-16,-1-2 1 0,3 0-2 15,0 1 2-15,-1-1-1 0,-1 0 0 16,-1 1 2-16,2-4 0 0,-2 1-3 0,0-1 2 16,0 0 0-16,0-2 2 0,-3 1-2 15,1-2 0-15,-1-1 0 0,2-3 1 16,1 0-1-16,-2 0 0 15,2-1 1-15,0 0-1 0,0 0 3 0,0 0-4 16,0-1-5-16,0-5 0 0,0-1-3 16,3 1-5-16,2-1-12 0,1-1-20 15,3 0-40-15,-1-4-73 0</inkml:trace>
  <inkml:trace contextRef="#ctx0" brushRef="#br0" timeOffset="21098.2">7259 2771 0 0,'-2'0'45'0,"1"0"-28"16,-3 0 5-16,1 0 4 0,2 0 2 15,-2 0 2-15,1 0 5 0,-1 0-4 16,2 0-1-16,-3-2-2 0,1 0-2 15,0 2 2-15,-1-1-2 0,0 0-2 16,0 1-6-16,-1 0-5 0,-1 0-1 16,0 0-1-16,0 0 1 0,-1 0-4 15,3 1 2-15,-1 0 1 0,2 1-5 0,-2 0 1 16,1 0 0-16,2 0 0 0,-1 2-4 15,1-1-1-15,2-2 0 0,0 1-1 16,0 1-1-16,0-1 0 0,8 0 2 16,6-2 2-16,3 0-3 0,8 0 2 15,4 0-1-15,7-3 2 0,3-1-2 0,4 1-1 16,4-2 2-16,2 1 0 15,4-2 3-15,0 3-1 0,-2 0-2 16,-1 1 1-16,-4 2-2 0,-6-1-3 16,2 1 2-16,-3 0 1 0,-3 0-1 0,-1 0-1 15,-4 0 1-15,-4 0 0 0,-6 0-1 16,-7 0 1-16,-1 0 0 0,-4 0 0 15,-4-1 0-15,1 0-1 0,-4 0 1 16,-1 1 2-16,1-2-2 0,-2 2 3 16,0-2 1-16,0 2-4 0,0-2 1 0,0 2-3 15,0 0 2-15,0 0-2 16,0 0 2-16,0 0-4 0,1 0 1 15,-1 0 0-15,3-1 2 0,-1 1 0 16,-1-1 0-16,-1 1 4 0,0 0-6 0,0 0 2 16,0 0-2-16,0 0 0 0,0 0-3 15,0 0 0-15,0 0 1 0,0 0 2 16,0 4 0-16,0-2-3 0,0 0 2 15,0 0 0-15,0-1-1 0,0 2-7 16,-3 0-7-16,0-1-15 0,0 3-30 0,0-1-32 16,-2-2-82-16</inkml:trace>
  <inkml:trace contextRef="#ctx0" brushRef="#br0" timeOffset="22204.27">7330 3085 0 0,'-3'1'70'0,"-3"-1"-39"16,0 0-16-16,-2 0 20 0,2 0-12 15,-4 0-1-15,1 2 4 0,3 0-5 0,-4-1-6 16,3 0 2-16,-1-1-2 0,2 0 2 15,-2 0 1-15,0 1-2 0,2 0 2 16,1-1-1-16,-1 0-1 0,0 0-3 16,1 0-2-16,1 0 2 0,-3 0-1 15,6 0 2-15,-2 0-1 0,0 0-1 16,1 0 3-16,-1 0-1 0,2 0-3 15,-3 0 2-15,3 0 0 0,1-2-4 16,0 2 0-16,0-1-2 0,0-1-4 16,0 1 0-16,0-1-3 0,1-2 1 0,10 0 0 15,5 0-1-15,4-1 1 0,5 1 1 16,4-1-1-16,5-2-1 0,7 1 2 15,5 1 3-15,2 0-1 0,5 0-1 16,3 3 0-16,1-1 2 0,2 0-1 16,-5 1-4-16,-3-1 2 0,-3 2 0 15,-6-2 0-15,2 2-2 0,-9 0 0 16,-2 0 1-16,-5 0 0 0,-8-1-1 15,-1 0 1-15,-10 0 1 0,-3 1 0 16,-3-1-1-16,-3 1 3 0,0-1 3 0,0-1-1 16,-3 0-3-16,-2 1-1 0,-1 0 1 15,2 1-2-15,-1 1-2 0,3 0 0 16,1 0 1-16,-2 0-2 0,3 0-2 15,0 0 3-15,0 3 2 0,-3-1-1 16,1 1 0-16,-1 2-2 0,-3 1-9 0,3 2-8 16,1 1-25-16,1 0-31 15,-4 1-69-15,-3-5-156 0</inkml:trace>
  <inkml:trace contextRef="#ctx0" brushRef="#br0" timeOffset="23876.36">6194 3651 24 0,'0'0'22'0,"0"0"-8"16,0 1 11-16,0-1-1 0,1 0-3 15,-1 0 1-15,0 0-2 0,0 0 3 16,0 0 5-16,0 0 2 0,2 0-9 16,-1 0-4-16,1 0-7 0,1 0-7 0,2-1-1 15,1-1 6-15,2 1-3 0,-1 0-3 16,1-1 2-16,4 1-1 0,-4-1 0 15,6 1-1-15,0 0-1 0,-3-1 4 16,3 2-3-16,0 0-1 0,1 0 3 16,1 0 5-16,1 0 25 0,2 0-30 15,1 0-3-15,-3 0 3 0,4 2 0 16,1-1-5-16,1-1 5 0,2 0 0 15,2 1 0-15,-6 1-4 0,2-1 2 16,-2 1 2-16,-3-2-3 0,-2 0-1 0,-2 2 1 16,0-2 0-16,-2 0-1 0,0 2 0 15,1-2 1-15,1 0 0 0,0 0-1 16,1 0 0-16,4 0 0 0,-4 0 1 15,6 0-1-15,-4 0 0 0,1 0 0 16,1 0 1-16,3 0-1 0,-1-2 0 0,2 0 0 16,1 1 1-16,-1 1-1 15,0 0 0-15,-1 0-1 0,1 0 2 16,0 0-1-16,4 0 2 0,-2 0-2 15,3 0-2-15,-2 0 4 0,0 0-2 0,-1 0 0 16,-3 0 0-16,-1 0 1 0,0-1-1 16,-1 0 0-16,-3-2 2 0,-3 1-2 15,1 1-1-15,1 0 3 0,-1 1 5 16,1 0-6-16,1 0 5 0,1-1 0 15,-2 1 3-15,1-1-9 0,0 1 3 0,-1 0 0 16,-1-1-4-16,2 1 2 0,3 0-1 16,-1 0 2-16,4 0 0 15,-3 0-2-15,2 0-1 0,-2 0 2 16,2 0 0-16,0 0-1 0,2-1-1 0,0-1 2 15,4 0 0-15,-2-1-2 0,-1 0 1 16,3 0 1-16,-7-1 1 0,1 3-4 16,-3-4 2-16,-4 5 2 0,1-2-1 15,-1 0-1-15,1 0-1 0,1 0 2 16,-2 0 0-16,4 0-1 0,-1 1 0 0,3-1 3 15,-1-1-3-15,3 2-1 0,-3-2 3 16,0 1 1-16,2-2-1 0,-2 2-2 16,-1 0 1-16,-1-1 2 15,1 2-1-15,1-1 0 0,0-1-5 0,2 0 10 16,0 2-4-16,1 0-2 0,-3-1 1 15,6 1 1-15,-2-1-2 0,-1-1 0 16,2 3 7-16,1-1-6 0,2 0-2 16,0 1 10-16,1 0-8 0,1 0-2 15,-1-1 4-15,1 0-2 0,-2 0-2 16,3-1 1-16,1 0 0 0,4 1 0 0,-1-1 0 15,3 0 0-15,-4 0 0 0,1 2-1 16,-2-2 0-16,0 2 0 0,-1 0 2 16,1 0-2-16,-1 0-1 15,-1 0 0-15,2 0 2 0,1 0-1 0,0 0 0 16,-1 0 0-16,-1 0 1 0,1 0 0 15,-2-2 1-15,-2 2 0 0,-2-2-1 16,-4 1 0-16,-8 1-2 0,-4 0 4 16,-6 0-1-16,-4 0-3 0,-1-2 3 15,0 1 9-15,-3-2-9 0,-5 2-8 0,1 1-4 16,-4 0-9-16,0 0-16 0,0 0-17 15,-1 2-31-15,-2-2-56 0</inkml:trace>
  <inkml:trace contextRef="#ctx0" brushRef="#br0" timeOffset="24852.42">7637 3137 10 0,'0'0'132'0,"0"0"-95"0,0 0 2 15,0 0 11-15,0 0-13 0,0 0-3 16,0 0-3-16,0 0-10 0,0 0-3 0,0 0-5 16,0 0-6-16,0 4 4 0,0 1 2 15,0 3 0-15,0 0-3 0,0 2-2 16,2 0 0-16,-2 2-5 0,1 3 1 15,-1 2 0-15,0 6 0 0,0 1-4 16,3 3 32-16,-1 2-27 0,-2 0-2 0,4 1-1 16,-4 1 0-16,0-1 0 0,0-2 1 15,0 2-2-15,2-6 0 16,-2-1 0-16,0-3-1 0,0-2-1 15,1-2 2-15,1-4 1 0,0-1-1 0,-2-2 1 16,1-2 0-16,-1-1 4 0,2 1-5 16,-1-2 0-16,1 0 1 0,-1 3-1 15,1-1 1-15,-1 3-1 0,1-1-1 16,-2 0 2-16,0-1 0 0,0 0-2 15,0-3 0-15,0-2 0 0,0-1 3 0,0-2-2 16,0 0 5-16,0 0-3 0,0 0-2 16,0 0 1-16,0 0-1 0,0 0 1 15,-2 0-1-15,2 0-2 16,0 0-8-16,0-1-20 0,4-5-35 0,3-5-59 15,1-8-151-15</inkml:trace>
  <inkml:trace contextRef="#ctx0" brushRef="#br0" timeOffset="26661.52">7657 2241 54 0,'0'0'62'0,"0"0"-34"0,0 0 3 15,0 0 0-15,0 0-2 16,0 0 0-16,0 0-1 0,0-1-2 15,0-1-3-15,0-3-1 0,0 3-9 0,2 0 7 16,-1 0-1-16,1 0-8 0,-1 1-1 16,4 0-4-16,1-2-6 0,2 1 1 15,0 1 0-15,3-1 2 0,-2 1-3 16,5-1 0-16,1 1 1 0,4-1 1 15,1-1-2-15,0 3 0 0,3 0 1 0,-1 0 0 16,1 0 4-16,4 0-3 0,-6 0-1 16,4 0 2-16,-1 0-3 0,0 0 1 15,4 0 0-15,-1 0 2 16,2 0-3-16,-1 0 0 0,0 0-1 0,-2 0 2 15,-4 0-1-15,0 0-1 0,-2 0 2 16,0 0 0-16,-3 0-1 0,-1 1 0 16,1-1 1-16,-2 0 0 0,4 0-1 15,-1 0 0-15,1 0 1 0,1 0 0 16,0 0-1-16,2 0 0 0,0-2 1 0,-2-2 1 15,-2 1-1-15,-2 1 2 0,-1 0 0 16,-4 1-1-16,0-1 0 0,-3 0-1 16,1 1 4-16,2 1-3 0,0 0-1 15,0-1-1-15,0 1 3 0,2 0-2 16,6-1 0-16,1 1 7 0,4 0 1 15,-4 0-7-15,-2 0-1 0,1 0-1 16,-4 0 1-16,2 0 2 0,-1 2-3 16,-1 0-2-16,-1 1 4 0,-1-1-1 15,1 1-1-15,-2 0-1 0,1-2 2 0,-3-1-1 16,0 2 0-16,-4 0-1 0,0-2 2 15,0 3-1-15,1-3 0 0,0 0-1 16,-1 2 2-16,1-2-1 0,-1 0 0 16,-1 0-1-16,-1 0 2 0,-1 0-1 15,3 0 0-15,1 0-1 0,-1 0 1 16,2 0 1-16,1 0-1 0,6 0-3 15,7 0 5-15,3 0 1 0,1 0-5 16,-4 0 1-16,-2 0 2 0,-1 0-1 16,-4 0 0-16,5 0 0 0,-1 0 0 15,-2 0 0-15,-1 0 0 0,-4 0 0 0,-4 1 0 16,-4-1 2-16,-2 0-4 0,1 2 2 15,0-2 0-15,-1 0 0 0,-1 0 0 16,2 0 0-16,0 0 0 0,1 0 2 16,2 0-4-16,-3 0 2 0,3 0 2 15,0 0-2-15,2 0 0 0,1 0 0 16,-3 0 0-16,2 0 0 0,-2-2 0 15,1 1 1-15,-4 1 0 0,1 0 0 16,-2 0-1-16,-1-2 1 0,-1 2 0 16,0-3 3-16,0 2-2 0,0 0-1 0,0-1 1 15,0 0 0-15,0 0-2 0,0 2 1 16,0 0-1-16,0 0 2 0,0-1-2 15,0 1 0-15,0-1 2 0,0 1 0 16,0 0-2-16,0 0 0 0,0 0 1 16,0 0-1-16,0 0-1 0,0 0 1 0,0 0 0 15,0 0 1-15,0 0-2 16,0 0 1-16,0 0 1 0,0 0 0 15,0 0-1-15,0 0 2 0,0 0-1 16,0 0 1-16,0 0-2 0,-1 0 0 0,1 0-2 16,-2 0-4-16,2 0-5 0,0 0-6 15,-1 0 2-15,1 0-10 0,0 1-4 16,0-1 5-16,-2 1-6 0,2-1-5 15,-1 2 6-15,-1-1-8 0,1 0-21 16,-6-1-66-16</inkml:trace>
  <inkml:trace contextRef="#ctx0" brushRef="#br0" timeOffset="39242.24">17114 528 17 0,'0'0'4'0,"0"0"-3"0,0 0 12 16,0 0-6-16,0 0 48 0,0 0-2 15,0 0-29-15,0 0 2 0,0-2-2 0,0 0 5 16,0 1-5-16,0-1 4 0,0-1-1 16,0 3-6-16,0 0-2 0,0 0 1 15,0 0-1-15,0 0-9 0,0 0-2 16,0 0 3-16,-4 0-7 0,0 0 4 15,0 0 2-15,1 0-4 0,0 0-1 0,0 0 1 16,1 0 2-16,0 1 1 0,-1 2 2 16,2-1-5-16,-1-1 0 15,1 0 3-15,-1 4-6 0,-1 0-2 16,3 1 1-16,-2 2 3 0,1 2-3 0,-1 1 1 15,2 3-3-15,-1-1 3 0,1 1-1 16,0 4 0-16,0-1-1 0,0 3 6 16,0 1-5-16,0 0 0 0,0 2 0 15,0 2 2-15,0 2-2 0,0-1-2 16,0 3 3-16,-2 2 2 0,-1-2-4 15,2 2-1-15,-1-1 2 0,2 0 0 0,-3 1-2 16,3-4-1-16,-2 2 2 0,2-2-2 16,0 0 1-16,0 1 0 15,0-4 1-15,0-1 0 0,3-3-2 16,-1-4 1-16,3 0 0 0,-4-2-1 0,2 2 1 15,2 1 1-15,-5-1-2 0,0 1 4 16,2 1-2-16,-2 0 0 0,0-1 1 16,0 1-2-16,0-2 2 0,0 2-4 15,-2 0 4-15,-1 0 0 0,1 0-2 16,-1-1 0-16,3-1 0 0,0 0 0 15,0-1 0-15,0 2-2 0,0-1 4 0,0 0-2 16,0-1 0-16,0-2-2 16,0 0 4-16,0-2-2 0,0 1 0 15,0 0 0-15,0-1 0 0,0 0 1 0,0 2-1 16,0-2-1-16,0-1 2 0,0 2-1 15,0-1 0-15,0-1-1 0,0 2 3 16,0 4-1-16,0 1-1 0,0 2-1 16,-4-1 2-16,0-4 1 0,0-2-3 15,2 1 1-15,1-2 0 0,1-2 0 0,-2-2-1 16,2-1 0-16,0 1 2 0,0-1-1 15,0 0-1-15,0 5 2 0,0 0-1 16,0-1 1-16,0 1-1 0,0-5-1 16,0-3 1-16,0 0 3 0,2 1-4 15,-2-2 0-15,0 1 2 0,1 0 0 16,-1 0-1-16,2 0-1 0,-2 1 2 15,0 1 0-15,0 1-2 0,0 0 1 16,0 2 0-16,3 0 0 0,0-2-1 16,-1 2 1-16,1-2 0 0,-2 1 0 0,1 3-1 15,-1-2 1-15,-1 1 3 0,0-2-1 16,0-2-4-16,0 2 4 0,0-1 0 15,0 2 0-15,0 1-3 0,-1 1 1 16,-1-2 1-16,1 0 1 0,-1-1-4 16,2-2 2-16,0 0 0 0,0 0 0 15,0-2-1-15,0-2 1 0,0 0 0 16,0 1 1-16,0-2-1 0,0 0 2 15,0 0 1-15,0 0 2 0,0 0-1 16,0 0-2-16,0 0 2 0,-1 0-3 16,-1 0-1-16,2 0 0 0,0 0 0 0,0 0-1 15,0 0-4-15,0 2 4 0,0 1 0 16,0-1 0-16,0 1-2 15,0-2 1-15,0 2 2 0,0-1 0 16,0 2-1-16,0-3 0 0,2 1 2 0,-2-1 0 16,0 0-3-16,0 0 2 0,0-1 1 15,1 0-1-15,-1 2-1 0,0-2 1 16,2 3 2-16,-2 0-1 0,0 1-2 15,0 0 1-15,0 1 2 0,0 0-1 16,0-1-1-16,0 0 0 0,0 2 1 0,0-2-1 16,-2-1-1-16,2 0 0 0,0 1 2 15,0 5-1-15,-3 2-2 0,3 0 8 16,-6 0 1-16,4-4-7 15,2 0 0-15,-4 0 0 0,4 1 1 0,-2-1-1 16,2-2-1-16,-1 1 1 0,1-3 0 0,0 2-1 16,0-3-1-16,0 0 0 15,0-1 2-15,0 0-1 0,0-1 2 16,0 0-3-16,0 0 0 0,0 0-3 15,0 0-6-15,0 0-8 0,1-5-2 0,4-3 2 16,-2-1-6-16,1-1-6 0,1-1-11 16,-2 2-29-16,2-1-80 0</inkml:trace>
  <inkml:trace contextRef="#ctx0" brushRef="#br0" timeOffset="40555.31">17116 2340 54 0,'0'0'29'0,"3"0"-22"0,-2 0 14 15,3 0 0-15,0 0-8 0,4 0 8 16,0-4 4-16,3 1-10 0,1-1-3 16,3-2-3-16,2 0 0 0,2 0 0 15,-3-1 1-15,1 2-1 0,-3 0 4 16,0 2-2-16,1 1-2 0,-1 0-2 15,3 1 31-15,2 0-5 0,2-2-28 16,-2 2-4-16,1-1 5 0,0-1-4 16,0 0-1-16,2-1 2 0,1 1 3 15,5-1-2-15,0-2 1 0,0 1 7 0,2 1 0 16,-1-3-4-16,0 2 1 0,-1 1-2 15,2-2-1-15,-1 1 5 0,1 2-3 16,-2-2-3-16,-2 2 0 0,-1-2-1 16,3 3-4-16,-3-2 4 0,1 2-3 15,-1 0 1-15,1-1-1 0,0 1-1 0,1 1 3 16,2-1-2-16,-1-1 0 15,0 0 0-15,1 0 2 0,-1 1 0 16,2-1 1-16,-1 1 0 0,2 0 3 16,-1 2-1-16,1-2-5 0,0 1-1 0,-2 1 2 15,2-2 0-15,-4 1 0 0,1 1-1 16,-2-2-1-16,-1 2 5 0,-1 0-3 15,0 0-1-15,-4 0 3 0,0 0-1 16,0 0-3-16,-1 0 0 0,1 0 2 16,2 0 0-16,1-1-1 0,0-2 0 0,0-1 0 15,2 2 1-15,0-1 0 0,-2-2-1 16,-1 1 0-16,4 0-3 15,-2-1 2-15,0 1 2 0,3-1 1 16,-2 1-1-16,-2 0-2 0,3 0-1 0,-1 2 2 16,1-1-1-16,1 0 0 0,-2 3 0 15,-1-3 0-15,0 2 1 0,-1 0-2 16,3 1 0-16,-4-2 2 0,1 0 0 15,3 2-2-15,-2 0 1 0,-3 0 1 16,4 0 0-16,-3 0-2 0,-2 0 0 0,3 0 3 16,-1 0-2-16,1 0-1 0,1 0 1 15,-3 0 2-15,6 0-2 0,-1 0-2 16,-1 0 3-16,6 0 0 15,-2 0 0-15,2 0-1 0,-1 0 1 0,-4 0 0 16,2 0 1-16,-3 0-2 0,-2 0-1 16,2 0 4-16,-3 0-3 0,-1 0-1 15,-1 0 1-15,-1 0 2 0,3 0-2 16,-2 0-1-16,0 0 1 0,2 0 2 15,-4 0-2-15,4 0-1 0,0 0 2 16,-1 0 0-16,1 0 3 0,1-1-6 16,2-1 4-16,0 1-2 0,0 0 0 0,-3 0-2 15,2 1 0-15,1 0 6 0,-3 0-4 16,4 0-4-16,1 0 4 15,-1 1 2-15,3 2-2 0,-1-1-2 0,3 1 2 16,-3-1 4-16,2 0-4 0,-2 0-4 16,1-1 6-16,-1 0 0 0,1 1-2 15,4-1 0-15,0-1 0 0,-1 0 4 16,2 0-5-16,2 0-1 0,-2 0 2 15,0 0 2-15,2 2-2 0,-5-1-2 0,-3 2 2 16,-2-1 2-16,-4 1-3 0,-1-1 0 16,1 0 0-16,-5 0 2 0,-1 0-1 15,1-2-1-15,-2 2 2 0,-2-1 1 16,1 1-2-16,-2 0-1 0,0-1 2 15,-2-1-2-15,-1 0 3 0,-1 1-4 16,1-1 3-16,-1 0-2 0,0 1 1 16,-2 1 2-16,0-2-2 0,-5 0-1 15,3 0 3-15,-3 0-1 0,-1 0 2 16,0 0 1-16,0 0-4 0,2 0-1 0,-2 0 0 15,1 0 1-15,2 0 0 0,-1 0-1 16,1 0 1-16,0 0 1 0,-3 0-1 16,2 0-1-16,-2 0 1 0,0 0 2 15,0 0 0-15,0 0-1 0,0 0 0 16,0 0 1-16,0 0-4 0,0 0 0 15,0 0-4-15,0 0-13 0,0 0-19 16,0-4-33-16,-2-4-52 0,-1-2-168 16</inkml:trace>
  <inkml:trace contextRef="#ctx0" brushRef="#br0" timeOffset="45350.59">17128 924 13 0,'0'0'20'16,"0"0"3"-16,0 0 1 15,0-1-2-15,0 0-6 0,0-2-4 16,0 2-4-16,0 0-3 0,0 1 3 16,0-1-8-16,0 1 0 0,0 0 4 0,0 0 23 15,0-1 14-15,0-1-23 0,0 2 0 16,0-1 2-16,-1-1-10 0,1 1-4 15,-2-1-1-15,2 0-1 0,0-2-4 16,0 1 0-16,0 0 1 0,0-3 0 16,0 0 0-16,2 0-1 0,-1-2 2 15,2 0-2-15,0-1 3 0,-1 1 2 0,3 0-2 16,-1 0 2-16,2 0 0 15,-1 0-2-15,1 2-1 0,2 0 2 16,0-1-4-16,1 0 0 0,0 2 2 16,1 0-1-16,1-1-1 0,-2 2 1 0,0-1 1 15,-1 0-1-15,0 0-2 0,-2 2 1 16,0 1 1-16,-1 0 0 0,-2-1-2 15,3 2 1-15,-3 0 1 0,0 0-1 16,-1 1-1-16,-1 0 1 0,1 0 1 16,-1 0-2-16,1 0-1 0,1 0 2 0,0 0 2 15,2 0-2-15,-1 0-1 0,3 0 0 16,-1 0 1-16,3 0 1 15,-3-1-3-15,4 1 2 0,-1 0 3 16,-1 0-2-16,-2 0-3 0,0 0 3 0,-1 0 1 16,-1 0-2-16,1 0-1 0,1 3 0 15,-1 1 3-15,0-1-2 0,2 0-1 16,1 0 2-16,-2-2-2 0,2 1 2 15,0 0-2-15,0-1 1 0,1 1 2 16,-3-2-2-16,2 0-1 0,0 2 2 0,-1-1 3 16,-1-1-4-16,1 1-2 0,-1 0 2 15,-1-1 4-15,1 4-4 0,-3-2 0 16,3 2 0-16,0-1 1 15,0-1-1-15,1 1-1 0,-1-3 2 0,2 4 1 16,-4-2-2-16,7 0-1 0,-5 1 1 16,4-1 3-16,-1 0-3 0,-1-1-2 15,1 1 3-15,-4 1 0 0,2 0-1 16,0 1-1-16,-1 0 1 0,2-2 2 15,-2 0-2-15,0 3-1 0,0-4 1 0,0 3 3 16,1-3-3-16,-3 1-3 0,2-1 3 16,1 1 3-16,-1 1-3 0,0 1-2 15,2-2 2-15,4 0-1 0,-1 0 4 16,0-2-5-16,3 0 1 0,-2 2 2 15,1-2-1-15,-3 1-1 0,0-1 1 16,-2 2 3-16,-1-1-5 0,-2 1 1 16,0-2 4-16,-1 2-6 0,1 1 3 15,-2-1 3-15,2 0-5 0,-1 1 4 16,1-2-2-16,3 2-2 0,-2-2 2 0,0 0-1 15,3 1 4-15,1-2-5 0,-3 2 4 16,0-1-2-16,-1 0 0 0,-3 1-2 16,3 2 2-16,2-1 2 0,-3 2-5 15,1-3 3-15,-5 0 3 16,4 0-6-16,-4 0 3 0,6 0 3 0,-3 0-6 15,1 1 4-15,1-1-1 0,2-1-1 16,1 0 4-16,1 0 4 0,-3-1-8 16,0 0 1-16,-1 1 0 0,-3 0 1 15,3 1-1-15,0 1-1 0,2-1 1 16,-2-1 4-16,0 0-3 0,-1 0-3 0,-5-1 2 15,3 2 1-15,-3 0-1 0,0-2-1 16,2 1 1-16,1 0 2 16,-3 0-2-16,1 1-1 0,2-2 1 0,-1 0 2 15,1 0-2-15,3 0-1 0,2 0 2 16,0 2-2-16,1-2 1 0,2 1-1 15,0 0 9-15,-3 0-8 0,-2 1-1 16,-2-1 0-16,1 0 2 0,1 1 0 16,2-2-1-16,0 2-3 0,-4-2 7 15,-1 0-5-15,1 0 1 0,-3 0 0 0,1 1 0 16,-1-1 0-16,-1 2 1 0,0-2-2 15,0 2 1-15,2-2 1 0,-2 1-1 16,3 0-1-16,0-1 2 0,2 1 1 16,-1-1-1-16,2 0-2 0,2 1 2 15,3 1 1-15,-2-2-2 0,2 1 7 16,-6 0-9-16,-2-1 3 0,-1 1-1 15,2 1-1-15,-2-1 1 0,-2 1 1 16,1-2-2-16,-1 1-1 0,2-1 2 16,-2 0 2-16,3 1-3 0,-3-1 0 0,3 2 1 15,2-2 2-15,-1 0-3 0,3 0 1 16,-1 0 1-16,3 0 1 0,2 0-2 15,0 0 2-15,-2 0 3 0,-3 0-5 16,-3 0-3-16,0 0 2 0,1 1 0 16,-3 0 2-16,1 0-2 0,1 1-2 0,0 1 2 15,3-2 1-15,2 3-3 16,1-2 7-16,-3-1-4 0,-1 1 1 15,-2-1-2-15,0 0 0 0,2 0 2 16,-1 0 0-16,4 1-1 0,0-1-1 0,-2 1 4 16,0-1-3-16,-4 0-2 0,1 0 2 15,-3-1 2-15,2 0-2 0,-2 0 0 16,0 0-2-16,0 0 2 0,0 0 3 15,0 0 1-15,0 0-1 0,0 0 3 16,0 0-1-16,0 0-6 0,0 0 0 0,0 0 2 16,0 0 0-16,0-1-2 0,-2-2 0 15,1 1 2-15,-3 1-1 16,4 0-1-16,-3-1-3 0,2 0 3 15,-1-1 1-15,2 2-2 0,-3-2-2 16,3 0 3-16,0 1 2 0,-1-2-2 0,1 0-1 16,-2 2 2-16,2-3 3 0,0 2-4 15,0-2-2-15,0-1 2 0,0 0 1 16,0-1-1-16,0 0 1 0,2 0 0 15,2-2-2-15,-1 3 0 0,0-3-2 16,1 3 5-16,-3-2-2 0,1 3 1 0,1-2 1 16,-2 3 0-16,1-1 1 0,-2 1-1 15,0-1-2-15,0 0 3 16,0 1-2-16,3 0 2 0,-2 0-2 15,1 0 0-15,3-1 1 0,-2 2-2 0,-2-3-1 16,4 2 2-16,-3-1 2 0,1 3-2 16,0-2 0-16,0 1 1 0,0 0 0 15,0-1 0-15,0 0 1 0,0 1-1 16,2-1 1-16,0 0-3 0,-2 0 1 15,0 2 3-15,1 0-1 0,-1-1 0 0,2 1-1 16,0 1 1-16,-1-1-2 0,0 0 1 16,2 0-2-16,-5 0 2 15,2 2-1-15,2 0-2 0,-2 0 0 16,0 0 2-16,2 0-1 0,-4 0 0 0,3 0 0 15,0 3 2-15,-1 1-2 0,2-2 1 16,-4 2-1-16,3 0 2 0,-1-2 0 16,-2 0-1-16,4-1 0 0,0 1 0 15,-1-1 1-15,1 1-1 0,1-2 1 16,-1 0 2-16,-1 0-2 0,1 0-1 0,-2 0-1 15,0 0 3-15,-1 0-2 0,2 0-2 16,-1 0 1-16,-1 0 2 0,1 3-1 16,-1-1-1-16,-1 1 0 0,1 0 1 15,4 2 0-15,2 1-1 0,4 0 3 16,1 0 0-16,1-3-3 0,-1 4 0 15,0-3 1-15,-1 0 0 0,-2 3 0 16,-1-5 0-16,-1 3-1 0,-4-3 1 16,-1 3 1-16,-3-3-3 0,0 0 0 15,0 2 2-15,2 0 1 0,-2-1-2 0,1-1 1 16,-1 0 0-16,0-1 0 0,2 1-1 15,0-1-1-15,-1 0 3 0,2 0 0 16,0 0-1-16,0 0 0 0,2 0 1 16,-3 0 0-16,5 1-2 0,3-1 1 15,-1 0 5-15,3 2-3 0,-2-1-4 16,-6-1 1-16,1 2 2 0,-3-1 0 15,-1 1-3-15,2-2 2 0,-1 1 0 16,1 0 1-16,-2-1-2 0,1-1 1 16,-2 0 1-16,0 0 0 0,3 1-2 15,0 1 0-15,2 1 2 0,3-1-1 0,6 1-1 16,3-1 2-16,3-1 2 0,-2-1 0 15,-2 1-6-15,-4 0 3 0,-1 0 0 16,-3-1 2-16,-2 4-4 0,2-4 0 16,0 1 3-16,2 0-1 0,-3 0-1 15,-3 1 0-15,-1-2 2 0,2 3-1 16,-5-1-1-16,5-1 1 0,-4 0 1 15,1 1 1-15,4-2-2 0,0 2 0 16,5 0 3-16,1-2-2 0,2 0 3 16,-1 0-4-16,-1 0 1 0,-1 0 1 0,0 0-3 15,1 0 1-15,-4 0 3 0,-2 1-3 16,0-1-2-16,-6 1 2 0,2 0 0 15,-2-1 0-15,0 2-1 0,0-1 0 16,2 0 0-16,1-1 1 0,0 1-1 16,0 0 1-16,0 1 1 0,2-1 0 0,1 0-2 15,5 2 1-15,3-3 2 16,3 1-1-16,0 0-1 0,-2 0-1 15,-1-1 2-15,-5 2-1 0,1 0-1 16,-3-2-1-16,-2 4 2 0,-2-2 0 0,-1-1-9 16,-1 1 6-16,-1 0 3 0,0 1-1 15,0-2 0-15,2 2 1 0,-1-1 0 16,3 0 0-16,0 0-1 0,2 0 1 15,4 1 2-15,4 0 0 0,3-2-1 16,4 0 4-16,0 0-5 0,-4 2 0 0,-3-1 0 16,-4 0-1-16,0 0-1 0,-3 2 4 15,3-1-4-15,-2 0 1 16,-1 1 4-16,-1-2-2 0,-4 0-2 15,1-2 1-15,-1 1 1 0,-2 0 0 0,1 0-2 16,1 0 0-16,2-1 2 0,0 0 1 16,0 0-2-16,2 2 2 0,-1-2-1 15,4 1 1-15,2-1-1 0,2 1 17 16,-1-1-10-16,-1 1-8 0,-2 3 0 15,-3-4 0-15,1 0 5 0,-4 0-5 0,-2 0 1 16,-1 0 2-16,0 1 3 0,0-1-2 16,-1 1 2-16,-6 0-11 0,0-1-9 15,1 2-5-15,1-2-8 16,2 3-26-16,0-2-84 0</inkml:trace>
  <inkml:trace contextRef="#ctx0" brushRef="#br0" timeOffset="46954.68">19675 1024 6 0,'0'1'29'0,"-1"0"-1"15,1 0-1-15,0-1 7 0,-2 0-2 16,2 0 0-16,-1 0 0 0,1 0-7 16,-2 0-12-16,2 0 0 0,-1 0-2 0,1 0 4 15,0 0-3-15,-2 0-1 0,2 0 2 16,0 0 2-16,0 0 5 0,0 0-7 15,0 0-2-15,0 0-1 0,0-1-2 16,0-1-5-16,0-2 0 0,3 0-3 16,0-1-3-16,2 0 4 0,1 1-1 0,0-3 0 15,-1 2-1-15,0-2 0 16,-1 0 1-16,2 1-1 0,-1 1-2 15,0-1 3-15,-2 1 2 0,2 0-1 16,-1 0-1-16,-1 0 1 0,3 0 0 16,-2-2 1-16,0 3-3 0,1-2 1 0,-2 0-1 15,2 0 1-15,-1 1 1 0,2 0-2 16,-2-1 1-16,0 3 0 0,-1-1-2 15,2 1 2-15,0 1-1 0,-2 0-1 16,1-1 1-16,-1 1 0 0,1 1 3 16,2-1-2-16,-3-1 0 0,0 0 0 15,2 1 1-15,-2-2 0 0,-3 1-1 16,3 1 3-16,-2-1-1 0,1 0-3 15,1 0-1-15,0 0 1 0,-1 1 2 16,1 2-2-16,-2-2-1 0,2 2 1 0,-1 0 1 16,0-1-1-16,4 1-2 0,-3-2 2 15,2 1 3-15,1-1-3 0,1 0 1 16,1-1 0-16,0-1 3 0,0 1-4 15,-4 0-1-15,-1 2 3 0,2-1 1 16,-3 2-1-16,-1 0-3 0,1 0 0 0,-1 0 2 16,1 0-2-16,-2 0-3 0,1 0 4 15,4 0 1-15,-2 0 0 16,2 4-2-16,3-2 2 0,-1 0 2 15,1 0-1-15,0-2-2 0,0 1 2 0,-2 3 0 16,0-4-2-16,0 1 0 0,-3 0 1 16,0 0 0-16,2 0 0 0,0 1 0 15,-1 1 0-15,1-3 1 0,3 2-1 16,-2-1-1-16,0 0 2 0,3 2 0 15,1-1-1-15,-2 1-1 0,1 0 0 0,2-1 2 16,0-1 0-16,-1-1-2 0,0 2 0 16,-4-1 3-16,0 1-3 0,0 0 0 15,-1 0 1-15,-2-1 1 16,0-1-1-16,0 1-1 0,0 1 1 0,2 0 1 15,3 0-1-15,1-1 0 0,2 1 1 16,0-1 0-16,0 0-2 0,-4-1 2 16,1 0-3-16,-2 0 3 0,0 1-2 15,1 1 0-15,-3-2 2 0,3 2 0 16,-4-1-2-16,1 0 0 0,2 2 1 0,1 0 0 15,0-1 0-15,3-1 0 0,-1 1 0 16,2-1 1-16,-2 0-2 0,2 0-1 16,-3-1-3-16,-2 1 4 0,2 0-2 15,3 0 0-15,-1 2 2 0,1-1 2 16,2 1-1-16,-2-1-1 0,-2-1 1 15,2 0 3-15,0-1-5 0,-4 0 4 16,0 0-4-16,-1 1 2 0,1 1 0 16,6 1-1-16,-1 0 1 0,2 2 0 15,-1-2 0-15,-1 1-1 0,0 1 1 16,1-2 4-16,-2-1-4 0,1 1 1 0,5-2 10 15,-1-1-4-15,-1 0-5 0,2 2 1 16,0-2 1-16,3 1-3 0,-1 0-1 16,0 0 1-16,-1 3-1 0,-4-2 1 15,0 1-3-15,-3 0 3 0,-3-2-2 16,-2 1 3-16,-1 0-2 0,-4-1-2 15,4-1 7-15,-2 2-4 0,2-2-1 16,1 2 1-16,-3-2 0 0,3 0 1 16,2 0 0-16,1 2-2 0,0-1 2 15,1-1 0-15,2 0 1 0,-3 0 4 0,2 0-7 16,-3 0 2-16,0 0-1 0,-4 0-1 15,1 0-1-15,-3 0 3 0,-2 0-2 16,0 0-1-16,0 0 1 0,0 0 1 16,0 0-1-16,0 0 1 0,0 0 2 15,0 0 2-15,0 0-1 0,0 0 2 16,0 0-2-16,0 0 9 0,0 0-6 15,-3 1-9-15,-2-1-1 0,0 0-12 16,2 1-20-16,0 0-24 0,1 1-60 16,-1-2-78-16</inkml:trace>
  <inkml:trace contextRef="#ctx0" brushRef="#br0" timeOffset="48471.77">20956 974 23 0,'-2'0'15'0,"1"0"-8"16,-1 0 3-16,1 0 5 0,-1 0 4 15,2 0 5-15,-1 0-1 0,1 0 4 16,0 0 8-16,0 0-13 0,0 0 16 0,0 0-8 15,0 0-9-15,0 0-4 0,0 0-8 16,0 0 4-16,0 0-4 0,0 0 0 16,0 0 2-16,0 0-1 0,0-2-8 15,0-2-2-15,0 1-1 0,0-1 1 16,1-1-1-16,1-1 3 0,1 1-4 15,0-1 0-15,2-2 4 0,-4 1-2 16,2-1 2-16,0 1-4 0,2 1 3 16,-2-2-1-16,3 2 0 0,1-2 0 15,-1 1 4-15,0-2 1 0,0 0 1 0,0-2-3 16,1 0-2-16,0 2 0 0,-1-2-1 15,2 2 0-15,-2 3 0 16,-1-3 1-16,1 3-2 0,0 0 0 16,2 0 1-16,-2 0 1 0,1 3-3 0,0-2 1 15,0 1 2-15,0 1-2 0,0 2-1 16,-1-1 0-16,-2 2 3 0,3 0-2 15,-1 0 1-15,0 0 0 0,2 0 3 16,-1 2 0-16,1-1-3 0,0 0 1 16,1-1 0-16,1 0 1 0,-3 0-2 0,0 0-1 15,0 0 2-15,1 0 0 0,0 0-1 16,-2 1-1-16,0 1 1 0,-3 0 0 15,2 2-1-15,-2-1 0 16,2 1 3-16,-1 2-2 0,1 0 1 16,1-2-1-16,-1 2 1 0,1 0-1 0,2-1-1 15,0 0 1-15,1-1 1 0,0-1 0 16,2 0-2-16,-3 0 1 0,1 1 2 15,0-1-2-15,-2 0-1 0,0 1-1 16,1 0 4-16,0 2-2 0,0-2-2 16,-2 0 2-16,2 0 1 0,-2-2-2 0,2 2 1 15,4-2 0-15,-1 1 0 0,0 0 0 16,-1-2-1-16,1 1 1 0,-3 0-3 15,3 0 3-15,-2-1 0 16,-3 2-5-16,-1-2 5 0,1 1 0 0,0 1-2 16,2 0 2-16,0 1 1 0,1 0-1 15,1 0-1-15,-1-1 2 0,3-1-2 16,1 0 2-16,-2-1-2 0,4 1 2 15,1 0 0-15,-2 1 0 0,1-2-2 16,-1 1 1-16,-3 0 1 0,0-1-1 0,-2 1-1 16,0 0 0-16,-1-1 2 0,0 3-2 15,-2-1 0-15,3 2 2 0,1-2-1 16,-1-1 1-16,3-1-1 0,-1-1-1 15,0 0 3-15,1 0-1 0,-1 2-2 16,0-2 1-16,-2 2 1 0,-1-2-1 16,1 0 0-16,-2 2-1 0,-1-2 2 15,0 1 0-15,0-1-2 0,0 2 0 16,2-2 2-16,-3 1 0 0,1 0-1 15,-3-1 0-15,2 0 3 0,-4 0-1 0,2 0 0 16,-1 0 0-16,0 0-2 0,-2 0 4 16,0 0-4-16,1 0 0 0,-1 0 0 15,0 0 0-15,0 0-1 0,0 0 1 16,0 0 1-16,0 0-1 0,0 0-4 15,0 0 4-15,0 0 1 0,0 1 1 16,0-1-5-16,0 0 2 0,0 1 1 16,2-1-1-16,-1 2 1 0,-1 0-9 15,2 2-20-15,2-1-14 0,-2 0-29 16,3 1-45-16,-4-2 3 0</inkml:trace>
  <inkml:trace contextRef="#ctx0" brushRef="#br0" timeOffset="66650.81">22481 940 9 0,'2'-4'12'0,"-2"2"40"0,0-2 5 16,0 0-29-16,0-1-2 0,-2 1-4 16,-2 0-9-16,-1 0 4 0,2 1-3 15,-2 0 0-15,4-1-6 0,-2 2-1 16,1 0-5-16,1 1 0 0,-4 0-2 0,3 1 0 15,-2-1 1-15,2 1-6 0,1 0-38 16,-2 0-60-16,1 0-15 0</inkml:trace>
  <inkml:trace contextRef="#ctx0" brushRef="#br0" timeOffset="67098.83">22481 940 0 0,'-20'-11'77'16,"20"11"-36"-16,0 0-4 0,0 0 1 16,0 0 0-16,0 0-4 0,0 0-6 15,0-2-4-15,0 2-8 0,0 0-2 0,0 0-1 16,0 0-5-16,0 0-1 0,0-1 3 15,0 1-1-15,0 0 4 0,0 0-5 16,0 0-8-16,0 0 4 0,0 0-1 16,0 0 1-16,0-1 2 0,0-1 3 15,0-3 5-15,3-3-12 0,5-5-3 0,5-4 1 16,2-2 0-16,2-4 0 0,2 0 1 15,-1-2 4-15,3 0-4 16,-3-1 0-16,1 1 0 0,-4-2 0 16,1 1 1-16,-1 4-2 0,-5 2 1 0,-4 6-1 15,-2 7 1-15,-1 3 0 0,-3 3 1 16,0 1-2-16,0 0-1 0,0 0-5 15,0 1-1-15,0 10 4 0,0 5 4 16,0 2 4-16,-3 4-5 0,3 1 0 16,0 0 0-16,0-1 0 0,0 0 0 15,0-1 0-15,0-1 0 0,0 0 0 0,0-1 0 16,0-1 0-16,0-1 0 0,0 0 1 15,2-1-1-15,-2-2 1 16,0 0-1-16,0-2 0 0,0-2-2 16,0-1 2-16,0-2-3 0,1-2-10 0,1-1-4 15,-2-1-11-15,2 0-8 0,-1-2-17 16,1-1-17-16,-1 0-14 0,-1 0 5 15,0 0 11-15</inkml:trace>
  <inkml:trace contextRef="#ctx0" brushRef="#br0" timeOffset="67290.84">22466 856 224 0,'11'3'3'0,"7"1"-1"16,7 2 37-16,3-1 12 0,5-2-27 15,-1 0-4-15,2-3 8 0,5 0-4 16,-2 0-9-16,1 0-3 0,-4 0-6 15,-6 0-5-15,-7 0-1 0,-1 0-2 16,-6 0-16-16,2 0-23 0,-2 0-47 0,-5 0-42 16,-3 0-39-16</inkml:trace>
  <inkml:trace contextRef="#ctx0" brushRef="#br0" timeOffset="67549.86">23140 758 184 0,'-10'-10'40'0,"-3"6"8"16,-1 0-15-16,-1 2-4 0,-5 2 7 15,-2 0-5-15,3 1 2 0,-1 6-5 16,5 5-11-16,2 1-3 0,4 3-10 15,7 2-2-15,2 0-5 0,10 2 0 16,5-2 3-16,5 0 2 0,8-2 0 16,6-4 1-16,7-3-7 0,0-4-12 15,4-3-22-15,3-2-19 0,-1 0-27 16,-2 0-32-16</inkml:trace>
  <inkml:trace contextRef="#ctx0" brushRef="#br0" timeOffset="68463.89">22509 1271 136 0,'0'-3'53'0,"0"1"-1"0,3 0-9 16,-3-1 3-16,2 1-10 0,-2 2-1 15,0-1-13-15,0 1-9 0,2 0-8 16,-2 0-3-16,0 0-3 0,0 0-1 16,0 4 3-16,0 4 10 0,0 0-1 0,0 2-3 15,-2 1 4-15,-3-2 0 0,-1 0-6 16,5-1 0-16,-4-2-1 0,3-1-1 15,-1-2 1-15,2-3 1 16,1 0 1-16,0 0 8 0,0 0 5 0,0 0-5 16,-2-4-3-16,2-5-7 0,0-3-3 15,0-2-3-15,10-1 0 0,-1-3 2 16,5-3-2-16,1 0-1 0,5-5 3 15,4-1 0-15,-4 3-1 0,3 5-2 16,-3 6 2-16,2 4-1 0,-2 4 0 0,-3 2-2 16,-4 3 2-16,-4 0 1 0,-1 4-3 15,-5 4-2-15,1 2 2 0,-2 4 2 16,-2 1 3-16,0 2-5 0,-3 0 2 15,-6 1 2-15,-1 0-4 16,-4-3 0-16,-1-1 1 0,-1-1-1 0,-1-1-5 16,-1-1-2-16,2-2-1 0,-1-3-1 15,3 1-2-15,2-2-7 0,1-3-3 16,5 2-6-16,-1-3 7 0,7-1-4 15,0 0-6-15,0 0-31 0,5 0 4 16,1 0 53-16,5 0 8 0,0 0 0 0,-2 0 3 16,4 0 2-16,-4 0 7 0,2 0 7 15,0 0 1-15,0 4 8 0,-1-2 1 16,1 2-3-16,-1 1-2 0,0-2-3 15,-2 1-14-15,0-1-4 0,-2 2-1 16,0-3 0-16,-1 3-4 0,1-1-16 16,-1 1-26-16,-2-2-51 0,2-2-58 15</inkml:trace>
  <inkml:trace contextRef="#ctx0" brushRef="#br0" timeOffset="68638.92">22895 1327 281 0,'0'0'47'0,"2"0"-20"0,-2 1-22 15,0-1 16-15,0 2 9 0,0 0-14 16,0 3-9-16,0 1 0 0,0 2-3 16,0 0-1-16,0 0-3 0,0 0-10 15,2 2-26-15,5-6-34 0,3-1-69 16,2-3-54-16</inkml:trace>
  <inkml:trace contextRef="#ctx0" brushRef="#br0" timeOffset="69007.92">23091 1339 30 0,'-5'3'145'0,"2"1"-144"0,-3 5-5 15,3-1 4-15,-3 5 12 16,2 2-4-16,0 1-2 0,-1 5 2 16,0 1 0-16,-1 3 9 0,3 0 7 15,0 2 6-15,0-6-1 0,0-2-22 0,0-2 2 16,0-4-5-16,1-1 8 0,1-6-3 15,-1-2-1-15,0-4 3 0,1 0 24 16,-2 0 11-16,1 0-22 0,-2-4-10 16,1-8-3-16,-1-2-2 0,3-5-9 15,1-4-1-15,0-2 2 0,0 0 0 16,0-2 3-16,3-1-2 0,5-1-2 0,3-1-1 15,3-2-2-15,3-2 0 16,3 4-1-16,1 4-4 0,0 6-7 16,-1 6 1-16,-3 5 9 0,-5 5 1 15,-1 3-2-15,-3 1 0 0,-4 1 2 0,-2 7-2 16,-2 1-1-16,0 3 3 0,-2 2 1 15,-5 1 2-15,-4 1-4 0,2-1-7 16,-4 1-8-16,4-3-21 0,3 0-28 16,1-2-25-16,2-4-28 0</inkml:trace>
  <inkml:trace contextRef="#ctx0" brushRef="#br0" timeOffset="69394.95">23343 1337 157 0,'-4'4'44'16,"1"2"-41"-16,-2 4-2 0,4 3 15 15,-6 3 13-15,0 3 2 0,0 3-7 16,-2 1-10-16,0 4 0 0,-1 0 0 16,0 0-8-16,0-2 1 0,1-2-2 0,3-5 23 15,0-5-13-15,3-5-9 0,-2-1 12 16,2-3 5-16,0-4-9 0,1 0 3 15,-3 0 8-15,2 0-3 16,-1-5-10-16,-3-5 0 0,7-6-3 0,0-3-3 16,0-4-8-16,0-2 2 0,8-2 0 15,3-1 0-15,5-1-4 0,7-4-1 16,-1 0 2-16,7-2-7 0,0 3-17 15,2 1 1-15,-4 7-4 0,-2 8 9 16,-5 6 11-16,-6 5 2 0,-3 4 0 0,-5 1 3 16,-3 0 3-16,-3 0-1 0,0 1 3 15,-3 5 7-15,-10 4-6 0,1 2 3 16,-4-1-2-16,3 0 0 0,-1 2-2 15,4-3-1-15,3 3 1 0,0-3-4 16,4 0-19-16,2 0-27 0,1-1-39 16,0-2-31-16,4-2-6 0</inkml:trace>
  <inkml:trace contextRef="#ctx0" brushRef="#br0" timeOffset="69866.98">23468 1355 110 0,'0'-4'29'15,"3"1"6"-15,0-2 1 0,3-1 1 16,3-2-17-16,2-2-3 0,0-1-1 15,4-2-2-15,1-1 6 0,-1-3-3 16,2-1-5-16,-1 0 0 0,-1-4-1 16,1-2 1-16,-4-1 2 0,1-1-2 15,-1 2 2-15,-1 1-5 0,-2 2-7 16,1 3 2-16,-6 3-1 0,1 6 4 15,-3 1 1-15,-2 5 2 0,1 0-4 0,-1 2 0 16,0 1-7-16,0 0 2 0,0 2-7 16,-1 10 0-16,-4 5 8 15,-6 4 1-15,3 5-2 0,-1 1 0 0,3 1-1 16,3 0-1-16,1-1 0 0,2-3 0 15,3-5-1-15,5-4-1 0,3-2 3 16,3-1 0-16,1-4 0 0,5-4 0 16,2-2 15-16,4-2-10 0,1-3 0 15,-2-8-3-15,-2-3 4 0,-3-2 0 16,-6 1-4-16,-2-3 3 0,-5 0 0 0,-4-2 2 15,-3-1 0-15,0 4-5 0,-2-1 3 16,-7 3 0-16,-2 4-3 0,-1 5-3 16,-2 5 0-16,0 1-4 0,-3 7 2 15,3 8 1-15,0 8 5 0,1 8-1 16,2 1-1-16,5 3-3 0,2-1 1 0,4-2 0 15,0 2 1-15,7-2-5 16,10 1-16-16,11-4 5 0,8-5-22 16,4-7-33-16,4-8-27 0,-7-6-45 15</inkml:trace>
  <inkml:trace contextRef="#ctx0" brushRef="#br0" timeOffset="70488.03">22974 1166 348 0,'0'0'45'0,"-1"0"-6"15,1 0-21-15,0 0-5 0,0 0-8 16,0 0-6-16,0 0-10 0,5 0-22 16,4 0-15-16,2 0-93 0</inkml:trace>
  <inkml:trace contextRef="#ctx0" brushRef="#br0" timeOffset="99605.69">17531 1722 13 0,'0'1'9'0,"0"0"-8"0,0-1-24 16</inkml:trace>
  <inkml:trace contextRef="#ctx0" brushRef="#br0" timeOffset="137687.87">9344 1942 72 0,'0'1'30'16,"0"-1"-14"-16,0 0 20 0,0 0-10 15,0 0-14-15,0 0 11 0,0 0 2 16,0 0-9-16,-3 0 7 0,3 0-7 15,-2 0-2-15,2 0-2 0,0 0 0 16,-3 0-5-16,2 0 2 0,-1 0 6 0,0 0 3 16,-1 0-4-16,2 0-6 0,1 0 2 15,0 0 2-15,0 0-6 16,0 0 1-16,0 0 0 0,0 0 0 0,0 0-7 15,0 0 4-15,0 0 1 0,0 0-1 16,0 0 1-16,0 0 5 0,0 0-1 16,0 0 1-16,0 0-3 0,0 0 6 15,0 0-2-15,0 0-3 0,0 0-1 16,0 0-2-16,0 0 2 0,0 0-7 15,0 1 1-15,0 1-1 0,0 5 2 16,0 3 4-16,0 2-2 0,0 2-1 16,0 2 0-16,0 0-2 0,0 2 0 15,1 2-1-15,2 2 2 0,-1 3-1 16,-2 2-1-16,0 3 2 0,0-1 2 0,2-1-2 15,-1 0-2-15,2 0 2 0,0-1 0 16,-1-1 0-16,1-1-2 0,0-3 1 16,2-2 5-16,-1-2-1 0,1 0-3 15,0-1 3-15,-2-2 3 0,3-1-4 16,-1-3-2-16,-1-1 2 0,3-2-1 0,-3 0-1 15,-2-2-2-15,1-1 2 0,-3-1 2 16,0-1-2-16,0-1-3 16,0 2 3-16,0 0-1 0,0 1 2 15,-3-3 0-15,-2 1-1 0,2-1 3 0,-2 0-5 16,4-2 0-16,-2 0 2 0,0 0 1 15,-1 0-2-15,0 0-2 0,1 0 1 16,0-1 0-16,1 0-6 0,2 1-8 16,-3 0-3-16,1 0-3 0,2 0-19 15,0 0 0-15,0 1-15 0,0-1-35 0,0 0-101 16</inkml:trace>
  <inkml:trace contextRef="#ctx0" brushRef="#br0" timeOffset="138774.93">9347 1953 27 0,'0'0'50'16,"0"1"-44"-16,0-1 3 0,0 0 17 15,0 0-6-15,0 0 7 0,0 0 11 16,0 0 6-16,0 1-5 0,0 0-5 15,0 0-6-15,0-1-6 0,0 0-5 16,0 1-3-16,0 0-6 0,0 0-3 16,0 0-1-16,0-1-1 0,0 1 0 15,0 0 2-15,0-1-2 0,0 0 4 16,0 0-4-16,0 0 2 0,0 0-2 0,0 1-2 15,0 0 4-15,11 0 6 0,-2-1-2 16,7 0 0-16,1 0-4 0,3 0 0 16,3 0-4-16,0-3 3 0,1-2-2 15,2 1 0-15,-1 2 1 0,1 0-3 16,-1 0 1-16,0 0 0 0,1 2 0 0,0-2 0 15,2 1-1-15,2 0 1 16,-2-1 0-16,3 2-1 0,1-1 0 16,1 1-1-16,-1 0 2 0,1-1 0 15,-2 1-2-15,0 0 1 0,-5 0 0 0,-4 0 1 16,-2 0-1-16,-3 0-1 0,-1 0 2 15,-4 2 0-15,2 1-2 0,-3-2 0 16,1 0 3-16,-1-1-2 0,-1 0 0 16,0 0 0-16,-2 0 0 0,1 0 3 15,4-2-2-15,-1-3-1 0,-2 1 1 0,0-1-2 16,-3 1 0-16,-4 2 1 0,-2 1 1 15,2 1 3-15,-1 0-1 16,-2 0-3-16,0 0 4 0,0 0 3 16,0 0-5-16,0 0-2 0,0 0 3 15,0 0-2-15,-3 0-3 0,1 4 0 0,1-2 3 16,-4 0-1-16,3 2-1 0,1 0 0 15,-2-2 1-15,0 1 0 0,3 0-3 16,-5-1 1-16,2 1-3 0,-3 0-8 16,1 0-7-16,-1 0-13 0,1 0-21 15,2 0-27-15,-3-3-45 0,1 0-46 0</inkml:trace>
  <inkml:trace contextRef="#ctx0" brushRef="#br0" timeOffset="139394.97">10172 1987 170 0,'0'0'61'0,"0"2"-18"0,0-2 16 15,0 0-11-15,0 3-27 0,0 3-7 16,0 3 7-16,-3 2-2 0,0 4-7 15,-1 1 1-15,1 2-5 16,-3 5-4-16,2 3 0 0,-3 5-1 0,4 1 18 16,-3 1-12-16,4 0-6 0,2 0-3 15,0-2 3-15,0-4 6 0,2-1-9 16,3-1 3-16,-1-1-1 0,1 3-1 15,1-5 15-15,0-2-9 0,-3-4-4 16,2-1-1-16,0-1-2 0,1 3 1 0,0-6 1 16,-3 1 0-16,2-4-2 0,1-4 0 15,-3-1 0-15,0-1 0 0,4-2-1 16,-3 0 2-16,1 0 2 0,1-2-1 15,-1-3-1-15,-1 0-1 0,1-3 4 16,-2 3-3-16,-1-2 0 0,1 0-1 16,-2 3 0-16,-1 1 1 0,2 0-2 15,-2 1 2-15,0 0 1 0,0 0-1 16,0 1-1-16,0 0 0 0,0 1 1 15,0 0-1-15,0 0-1 0,0-1 2 0,0 1 0 16,-2-2-1-16,-2 2-1 0,-1 0 0 16,-4-1 2-16,-2 1 0 0,0 0-2 15,-5 0 1-15,1-1 0 0,-5-1 1 16,-8-1-2-16,-2 1 0 0,-7 1 3 15,-8 0-1-15,-7 1-2 0,-6 0 1 16,-4 0 1-16,-3 2 0 0,2 3-2 16,1 1 2-16,6 1 2 0,9-1 0 15,8-2-2-15,7-1 4 0,6 0-1 16,2-3-1-16,3 0-3 0,5 0 2 0,5 0 1 15,3 0 2-15,8 0-4 0,0 0 0 16,0 0-1-16,0 0-4 0,10 0 0 16,2-4-8-16,4 1-21 0,2 2-39 15,-2-2-68-15,-2 2-169 0</inkml:trace>
  <inkml:trace contextRef="#ctx0" brushRef="#br0" timeOffset="140547.03">10271 2237 76 0,'0'0'41'0,"0"0"-23"16,-2 0 18-16,2 0 2 0,0 0-1 0,-1 0-4 16,1 0-5-16,0 0 0 0,0 0-3 15,-2 0-7-15,2 0 3 0,0 0-1 16,-3-1-2-16,3 0 0 0,-4 0-1 15,2-1 1-15,1 0-6 0,-1 2 0 16,0-1 0-16,1 1 1 0,-1 0-2 16,2 0-2-16,-1-2 4 0,1 2-2 15,0 0 0-15,0 0-9 0,0 0 3 16,0 0-3-16,0 0-2 0,3 0-1 15,8 0 3-15,0 0 3 0,3-2-4 0,1 1-2 16,2 1 4-16,5 0-1 0,3-2-1 16,7 2 0-16,2 0 0 0,3 0 2 15,4-2-1-15,2 2-3 0,2-1 3 16,0-1-3-16,5-2 1 0,-2-2-1 15,1 0 3-15,1-1 0 0,-2 1-3 16,2 3 0-16,-4-2 2 0,-1 2 0 16,-1 2-2-16,-3-1 0 0,-2 2 3 15,0-2-2-15,6 1-1 0,1-1 1 16,1-2 1-16,-2 0-1 0,-6 0 0 0,-4-1-1 15,-5 3 2-15,-5-4 1 0,-2 3-2 16,-6-1 0-16,-5 1 1 0,-6 1-1 16,-2 2 0-16,-4 0 0 0,0 0 5 15,0 0-1-15,0-3 2 0,-7 3-8 16,-2 0 2-16,0 0 0 0,-1 1 0 0,0 3-2 15,0 0 2-15,-1-1-2 16,2 3-7-16,3-1-9 0,0 2-26 16,1-2-42-16,-1-1-101 0</inkml:trace>
  <inkml:trace contextRef="#ctx0" brushRef="#br0" timeOffset="141883.1">9900 2664 30 0,'2'0'148'0,"-2"0"-113"16,0 0 6-16,0 0 11 0,0 0-17 15,0-1-6-15,0 1 2 0,0 0-7 0,0-1-1 16,0 1 1-16,0 0-5 0,0 0-4 16,0 0-2-16,0 0-4 0,0 0 0 15,0 0-1-15,0 6 3 0,0 3-1 16,0 1-3-16,-2 2 0 0,1 0-4 15,1 4 2-15,0 1-3 0,0 3 3 16,0 3-4-16,0 0 1 0,0 1 0 16,0 0-1-16,0-1 1 0,0 0-2 15,0 2 0-15,0-3 2 0,3 1-2 16,0-1 0-16,0 1 1 0,0 0 0 0,-3 0 0 15,2 1 0-15,-2-1-1 0,0 1 1 16,1 0-1-16,-1-1 0 0,4 0 1 16,-1-3 0-16,1-1 0 0,2 0-1 15,-1-4 0-15,0 2 2 0,1-2-1 16,-1 0 0-16,1-3 1 0,-2-2 2 0,0 0-2 15,2-2 1-15,-6-3-1 16,4 2 1-16,-2-2-2 0,0 0 0 16,-2 0-1-16,1-1 0 0,1 1 1 15,-2 0-1-15,0 0 0 0,1 1 1 0,1-1 0 16,-1 1-2-16,-1-4 0 0,3 2 3 15,-3-1-2-15,0-1 0 0,0 0 0 16,0-1 2-16,0-1-1 0,0 2-1 16,0-1 2-16,0 2 2 0,0-1-2 15,-3 4-2-15,2-3-2 0,-1 3 4 0,-1-3-2 16,3 2-2-16,0 0 4 0,-1-1-3 15,1-1 1-15,0 0 0 16,0-2 0-16,0 1 1 0,0-2-1 16,0 0-1-16,0 2 1 0,0-1 1 0,0-1-1 15,0 2-1-15,0-1 1 0,0-1 1 16,0 0-1-16,0 0-1 0,0 0 2 15,0 0-2-15,0 0 1 0,0 0-1 16,0-4-7-16,3-2-4 0,1-1-13 16,2-1-12-16,-1-1-33 0,-5-4-66 15,0 2-171-15</inkml:trace>
  <inkml:trace contextRef="#ctx0" brushRef="#br0" timeOffset="142960.17">9440 3542 16 0,'3'0'127'16,"-3"0"-105"-16,2 0 3 15,1 0 11-15,0 0-22 0,0 0-7 0,0 0 0 16,0 0-7-16,-1 0 1 0,1 1 0 16,-2 0 1-16,1-1 0 0,-2 1 5 15,0-1 3-15,1 1 3 0,-1 1 0 16,0-2-3-16,0 0-2 0,2 0 7 15,3 0 5-15,-2 0-5 0,3 0 2 0,-1 0-4 16,1 0 2-16,-2 0-1 0,4-2-1 16,-2 0-1-16,-1 2-3 0,1-2-3 15,-4 1 3-15,1 1-1 0,0 0-3 16,0 0-2-16,0 0 2 0,2 0 0 15,-2 0-4-15,2 0 2 0,-1 0 1 16,4 0 0-16,1-1-1 0,5-3-4 16,3 2 4-16,2-3 1 0,1 1-4 15,2 1-1-15,3-1 2 0,4-1 1 16,2-1-2-16,5 1 1 0,3-2 4 0,-1 3 1 15,3-1-5-15,-1-1 0 0,-3 1 1 16,0-1-1-16,1 1 0 0,-1-1-1 16,0-1-1-16,-1 2 2 0,2 1-2 15,-4 0 1-15,1 1 1 0,0 1 0 16,1-1-2-16,0 0 2 0,1 0 0 15,0-1 0-15,-1 2 0 0,2-1 0 16,6 1 0-16,-2-2 3 0,3 0-3 16,0 0 1-16,-4-1 0 0,0 2-1 15,-3-3 1-15,0 3-1 0,-4-1-1 16,1 0 2-16,0-1-1 0,-3 2-1 0,1-1 1 15,-4-1 0-15,1 2-1 0,1-3 0 16,1 0 1-16,2 1-2 0,3-2 3 16,-2 2-2-16,-1 0-2 0,-2-1 4 15,-1 2-2-15,0-2-1 0,2 2 2 16,-1 0 1-16,-1-1 0 0,0 0-2 15,-1 1 6-15,-2 0-2 0,-2 1-2 16,0-1 8-16,1 1 0 0,1 0-8 16,3 0 1-16,0 0 5 0,0 1-6 15,-3-2 0-15,3 4 0 0,0-1-1 0,0 1 1 16,1 0 2-16,-1 0-4 0,-1 0 1 15,-2 0-1-15,-4 1 2 0,-2 4-3 16,-3-1 1-16,-2 1 1 0,-2-2 1 16,1 1-1-16,-2-2-1 0,-2 0 1 15,1 1 6-15,-4-2-7 0,-1-1 1 0,-4 1-1 16,1-1 2-16,-2 0-2 15,0 0 0-15,-1 0 2 0,2 0-1 16,-4 0-1-16,0 0 0 0,0 0 3 16,0 0 1-16,0 0-2 0,0 0 1 0,0 0 2 15,0 0-3-15,0 0-2 0,0 0 0 16,0 0 1-16,0 0-1 0,0 0-2 15,0 0-2-15,0 0-6 0,-3 0-13 16,0 0-12-16,-5 0-21 0,-1 0-57 16,-6-7-153-16</inkml:trace>
  <inkml:trace contextRef="#ctx0" brushRef="#br0" timeOffset="149692.56">9919 2607 12 0,'-3'0'17'0,"1"0"-4"16,1 0 6-16,-4 0-4 0,2 0 0 16,3 0 1-16,-3 0-5 0,3 0 1 15,0 0 0-15,-2 0 2 0,-1 0-4 16,3 0-4-16,-3 0-6 0,3 0 4 15,-1 0-1-15,-2 0-1 0,3 2-1 16,0-2 1-16,0 0 2 0,0 0 0 16,0 0-4-16,0 0 1 0,0 0 2 0,0 0-1 15,0 0 5-15,0 0-1 0,0 0 1 16,0 0-4-16,0 0 0 0,0 0 1 15,0 0 6-15,0 0-3 0,0 0-5 16,0-2 4-16,0 0 0 0,0 1 3 16,0 0-3-16,0-1 1 0,0 0-4 0,0 1 4 15,0-2 3-15,0 2-1 16,0 0 1-16,0-1 1 0,0 2-7 15,0-2 5-15,0 2 2 0,0 0 0 16,1 0 1-16,-1 0-1 0,0 0-4 16,0 0 1-16,0 0-1 0,0 0-2 0,0 0 4 15,0 0-1-15,0 0-1 0,0 0-7 16,0 0 2-16,0 0-1 0,0 2 2 15,2 1-1-15,-2 1 1 0,1-2-1 16,-1 4 1-16,2 1 3 0,-2 2 0 16,1 2-2-16,1 3 0 0,-1 1-1 0,1 1-2 15,1-1 0-15,0 1-2 16,-1-2 1-16,2-1 1 0,1-1-15 15,-2 0-34-15,2-5-45 0,-5-3-96 16</inkml:trace>
  <inkml:trace contextRef="#ctx0" brushRef="#br0" timeOffset="152393.71">9068 1154 3 0</inkml:trace>
  <inkml:trace contextRef="#ctx0" brushRef="#br0" timeOffset="152812.74">9068 1154 151 0,'5'2'34'0,"-5"-1"-17"15,0-1 41-15,0 0 0 0,0 0-19 16,0 0-7-16,0 0-1 0,0 0-11 16,0 0 2-16,0 0-2 0,0-1-6 15,-4 1-2-15,0 0-1 0,1 0 3 16,-2 0-8-16,4 0-1 0,-3 3-3 15,1 1 3-15,0-1 1 0,0 2-4 16,0 0 4-16,0 1 0 0,-2 1-3 16,4-2 0-16,-2 1 3 0,0 2 1 0,1 2-3 15,2 1-2-15,-2 6 0 0,2 4 3 16,0 2-5-16,0 1 1 0,7 3 0 15,2 1 2-15,2-1-3 0,3-2 0 16,0-1 0-16,3-4 2 0,1-4-3 16,-1-3 2-16,2-3-1 0,0-6 3 0,1-4-2 15,-2 0 1-15,1-4 0 16,-4-7 3-16,1-3-4 0,-1-5 2 15,-2-1 1-15,-1-2 3 0,-2-1 4 16,-3 0-6-16,1 0 6 0,-3-1 1 0,-2 2-4 16,-2-3-4-16,1 3 1 0,-2-6 0 15,0 2-7-15,0-5 3 0,0-1-1 16,0 2 2-16,0 0-2 0,0 7-1 15,1 5 1-15,1 8 1 0,-2 4-1 16,0 3-2-16,0 3 3 0,0 0-4 0,0 1-9 16,0 7 2-16,0 2 5 0,0 2-4 15,-2 1-3-15,-1 0-12 16,2-2-3-16,-1 3-15 0,2-3-17 15,0 2-14-15,0-5-49 0,0 0-78 16</inkml:trace>
  <inkml:trace contextRef="#ctx0" brushRef="#br0" timeOffset="153318.76">9545 1332 22 0,'2'-1'123'0,"-2"-3"-73"16,0 1 6-16,0-2-1 0,0 0-14 15,0 1-7-15,-6-1-4 16,0 0-7-16,-1 1-2 0,0 2-3 0,0 0 1 15,0 2-1-15,-1 0-8 0,-1 0 3 16,-1 4-4-16,1 7-4 0,0 1 0 16,3 4 2-16,2 1-5 0,4 0-1 15,0-1-2-15,5 0 1 0,6-3 2 16,1-3-3-16,4-3 0 0,4-4 1 0,-1-3 0 15,1 0 0-15,-3 0-3 0,0-6 4 16,-5-4 1-16,1-2-1 0,-4-1 1 16,-3-1 0-16,-3 1 3 0,0 0 4 15,-3 1 5-15,0-1-5 0,-4 1 1 16,-2 1-4-16,-5-1-4 0,1 1 2 15,1 3-2-15,1 2-2 0,4 1-3 16,2 4 2-16,2 1-11 0,0 0-32 16,2 7-9-16,5 2-20 0,3 1-70 15,-3-2-70-15</inkml:trace>
  <inkml:trace contextRef="#ctx0" brushRef="#br0" timeOffset="153893.79">9728 1386 178 0,'5'-7'50'0,"1"2"-10"0,2-3 20 16,1-3-14-16,2-3-12 0,5-3 1 16,-1-2 2-16,1-3-10 0,1 2-2 15,-2-2 1-15,-1-3-6 0,-3 1-3 0,0-1-6 16,-6 1-2-16,-4 1-3 0,1 2-4 15,-2 1 3-15,0 6-3 0,0 3-2 16,0 7 2-16,0 2 1 0,0 2 0 16,-2 4-6-16,-4 9 2 0,0 7 2 15,-2 6-2-15,2 4 2 0,-2 3-1 16,2 1-1-16,1-1 2 0,-1-1-12 15,6-5-4-15,0 0 0 0,0-6-2 16,8-6 10-16,3-3 6 0,2-2-4 16,0-6-2-16,-1 0-1 0,1-4 4 0,-1 0-2 15,-3-5 3-15,4-5-1 0,1-3 0 16,-2-1-5-16,1-5 3 0,-4 1 6 15,0-2-1-15,0-2 3 0,-1 0-1 16,0-2-2-16,0-4 1 0,-4-3 2 16,-1-1-1-16,1-2-1 0,-3-1 1 0,1 3 1 15,1 4-2-15,-2 8-1 16,-1 7 1-16,2 7 3 0,-2 5 3 15,0 1-6-15,0 4-8 0,0 12 8 16,0 8 0-16,-3 3 0 0,-2 5-1 0,4 3-7 16,-6 5-14-16,3 0-7 0,-1 1 1 15,0-5-13-15,5-7-1 0,0-3 7 16,0-3 28-16,0-5 10 0,0-5-6 15,0-2 0-15,0-4 2 0,0-2 1 16,0-4 0-16,0-1-1 0,0 0 6 0,2-1 1 16,1-6-13-16,2-2 0 15,2 1-6-15,3 0-9 0,-1 0-10 16,2 0-9-16,1 2-32 0,2 2 10 15,0-1 17-15</inkml:trace>
  <inkml:trace contextRef="#ctx0" brushRef="#br0" timeOffset="154961.84">10224 1289 36 0,'2'-4'49'0,"-2"0"4"16,0 1 3-16,0-1-4 0,0 0-10 15,-3 2-7-15,-3-1 0 0,-2 2-3 0,-1 1-7 16,1 0 0-16,-3 0-3 16,0 5-2-16,0 4 2 0,-1 5-5 15,0 1-4-15,2 2-1 0,3 0-6 16,3-3 1-16,4-1-7 0,0-2-1 0,2-1 2 15,4-3-1-15,5-1-2 0,0-3 3 16,4-3 0-16,-2 0-1 0,5-1-3 16,-4-5 0-16,2-4-3 0,-4 2-6 15,-4 0 5-15,-3 1-2 0,-2-1 1 16,0 2-4-16,-2-1-2 0,1 2-5 15,-2 1 8-15,0 1 4 0,0 3 0 0,0-1 4 16,2 1-3-16,-2-1-18 0,3 0-19 16,1 1 25-16,2 0 7 15,2 0-4-15,-2 0 7 0,1 0 6 16,-3 0 3-16,1 0-2 0,-2 0-1 0,2 0 4 15,-1 0-1-15,-1 0 1 0,2 0 1 16,-2 0 0-16,0-2 3 0,0 1-2 16,2-1 1-16,0 1 1 0,2-3 2 15,4-1-2-15,3 1-2 0,3-1 17 16,0-1 12-16,0-1-31 0,-6 3-4 0,-1-1 7 15,-6 2-2-15,1 1 1 0,-2 2-2 16,-2 0 3-16,-1 0 2 0,0-1-4 16,0 1-4-16,0 0 3 15,0 0 0-15,0 0-1 0,0 0-2 0,0 0 2 16,0 0 0-16,0 0 1 0,0 0-1 15,0 0 2-15,0 0 2 0,0 0 0 16,0 0 0-16,0 0 0 0,0 0 3 16,0 0-3-16,-4-1-4 0,2 0 5 15,-2 0-3-15,-1-1 4 0,-3 2-4 0,0 0 0 16,-4 0 2-16,1 0 0 0,-1 0-1 15,-2 6 5-15,1 4-2 0,1-2 0 16,3 4-4-16,1-1 1 0,5 1 0 16,3-2-4-16,0 0-1 0,1-1 0 15,9-2 1-15,2-1 0 0,1-3-3 16,2-1 2-16,2-2 1 0,2 0-2 15,2 0-1-15,4-8 1 0,0 1 4 16,-2-2-2-16,-7 0 0 0,-4-1-1 16,-6 0 5-16,-2 2-2 0,-1-2-2 0,-2 3 4 15,-1 1-1-15,0 0 5 0,0 3 1 16,-3 0 3-16,0 3 0 0,3 0-3 15,0 0-7-15,-2 0 0 16,2 1-4-16,-1 8 1 0,1-1-1 0,0 5 2 16,0-1 1-16,0 2-4 0,0 1-1 15,0 2 0-15,0 1 4 0,0 4-3 16,3-2 1-16,-3-1 2 0,0-1 2 15,0 0-2-15,-6 0 0 0,-5 1 0 16,-1-2 1-16,-4-1 0 0,1-1-1 0,1-3 2 16,1-1-3-16,1-2 1 0,1-2 0 15,0-2 1-15,5-2 1 0,0-3 0 16,3 0-1-16,1 0 2 0,2-3-1 15,0-3-4-15,8-3-2 16,6 0 2-16,1-3 0 0,4 0 0 0,1 1-9 16,3-2 2-16,2-2-4 0,4-3-4 15,2-2 6-15,4-2 4 0,0-1-6 16,7-6 8-16,0-2 13 0,-3-4-9 15,-10 1 3-15,-7 0-1 0,-8 2-2 16,-5 0 0-16,-4 2 3 0,-5 4-1 0,-3 5 3 16,-11 9 6-16,-6 6 6 0,-4 6-6 15,0 0-1-15,-3 8-2 0,1 9 3 16,3 4-1-16,2 2-3 0,11 3 2 15,2 0-2-15,6 0-6 0,2 2-1 16,8-1 0-16,9 0-2 0,3-2-11 0,7 1-12 16,5-2-28-16,10-4-48 15,4-7 68-15,4-7-270 0</inkml:trace>
  <inkml:trace contextRef="#ctx0" brushRef="#br0" timeOffset="156610.94">9370 1644 133 0,'0'-1'68'0,"2"1"-53"16,-2 0 26-16,0 0 5 0,0-1-14 0,0 1-14 15,0 0-6-15,0 0-2 0,0 5 4 16,0 4-7-16,3 0-2 0,-3 2 3 15,0 3-3-15,0 0 1 0,0 3-2 16,-3-2 1-16,-5 1-2 0,0-1-1 16,-1-1 2-16,1-3 0 0,0-2-4 0,2-3 3 15,2 0 4-15,4-5 1 0,-2-1-2 16,2 0-2-16,-1 0 8 0,1-1-1 15,0-8-9-15,0-2-1 16,7-4 0-16,1-1 2 0,1-2 3 0,2 0-3 16,-1 0 3-16,-1-1-3 0,5 0 4 15,-2-4-6-15,4 2-1 0,1 1 2 16,1 3-2-16,-1 2 0 0,0 6-2 15,0 3 4-15,1 1-1 0,-3 4-1 16,1 1-1-16,-4 0 2 0,-4 0-1 0,-1 0-1 16,0 7 1-16,-4 0 1 0,-2 1-1 15,1 0-1-15,-2 3 2 0,0-3 1 16,0 2 0-16,-6 1-3 0,-2 0 2 15,0 2 0-15,0-2 1 0,1 3-3 16,-1-3 1-16,-1 0 1 0,2 1 0 0,0-3-2 16,2-1-1-16,0 0 0 15,2-4 1-15,-1 0-4 0,0-3-1 16,1 1-2-16,0 0-4 0,3-1-8 15,0 1 0-15,0-2-6 0,0 0-6 0,0 0 1 16,5 0 17-16,1-4-5 0,0 0-5 16,1 2 3-16,-1 1 17 0,-2 0 2 15,4 1 2-15,1 0 0 0,-1 0-2 16,1 0 2-16,2 0 1 0,2 0-2 15,-1 0 3-15,2 0 8 0,3 0-7 16,-3 0-2-16,3 0 5 0,0 0 7 16,2 0 2-16,-2-5-1 0,-3 0-3 15,0-2-2-15,-3-2 0 0,-2 0 2 16,2-1 1-16,-5-1 1 0,0 2-2 15,-3-3 3-15,-3 5-6 0,0-3 2 0,-4 2 0 16,-7 1 1-16,3 2-4 0,-4 2 0 16,-1 3-4-16,2 0 1 0,1 0-3 15,0 5 1-15,2 4-1 0,2 1-2 16,2 2 0-16,2 2 1 0,2 0 0 15,0 0-1-15,2 0-2 0,7-1-1 16,0-2-2-16,5-1-7 0,-1-2 4 16,4 0-3-16,0-5 8 0,1-1 2 15,6-2 2-15,2 0 2 0,0-4-2 16,-1-5 0-16,3-3 0 0,-3 0 3 0,0-1 1 15,-4 0 2-15,-7 0-3 0,-8 1-2 16,-4 2 4-16,-2 0 5 0,0 0-1 16,-5 2 0-16,-7 0-1 0,-2 3-2 15,-2 3 0-15,1 2 0 0,-2 0-2 16,3 1-1-16,2 7-2 0,1 2-1 0,5 1 0 15,-1 0-1-15,6 1 1 16,1-1 0-16,0 0-2 0,8-2 0 16,2-1 0-16,4-2-2 0,0-5 0 15,0-1 0-15,3 0-2 0,-1 0 4 0,-1 0 2 16,-1-5-2-16,-4-1 2 0,0-1 2 15,-2 0-1-15,-2 2-1 0,-3 0 1 16,1 1 5-16,-3 0-2 0,-1 2 3 16,0 1 0-16,0 1-3 0,0 0-3 15,2 0-6-15,1 0 1 0,0 1 4 0,2 5 0 16,-1 2-2-16,1 2 2 0,-1 0 0 15,1 2 0-15,0 0-1 16,-1 1-1-16,4 0 4 0,-3-4-1 16,-2 3-4-16,0-3 5 0,-3-1-1 0,0-1 1 15,-6 0-2-15,-2-2 1 0,0 1 2 16,-1-1 0-16,1-1-2 0,-4-1 4 15,1-1 1-15,0 0 4 0,-1-1-6 16,-1 0 1-16,-1-1 0 0,0 0-4 16,2 0-2-16,1 0 1 0,3 2-6 0,2 0-15 15,5 0-16-15,1 2-40 0,0-2-68 16</inkml:trace>
  <inkml:trace contextRef="#ctx0" brushRef="#br0" timeOffset="156774.96">10392 1778 117 0,'0'-4'189'0,"0"-1"-180"0,-5 4-29 16,1-2-40-16,-4-4-175 0</inkml:trace>
  <inkml:trace contextRef="#ctx0" brushRef="#br0" timeOffset="158250.04">9111 4268 10 0,'0'0'128'0,"0"1"-94"0,2-1-8 16,-1 0 12-16,-1 0-4 0,5 0-6 15,-2 0 4-15,2-3-2 0,1-1-3 16,2 0-13-16,1-1 6 15,-1 0-1-15,0 0-6 0,1 0 1 0,0-1 0 16,1 0-3-16,0 0-2 0,1-2-3 16,-1-1-2-16,-1-1 4 0,0 0-6 15,-3-2 3-15,2 1 0 0,0 1 1 16,-4-1-1-16,-4 1-1 0,0-1-2 15,0 2 3-15,-6-1 1 0,-1 4-3 0,-6-1 0 16,1 6-1-16,-5 1 0 0,-3 0-3 16,1 4 0-16,-3 6 2 0,4 2-1 15,-1 3-2-15,2 1 2 0,0 1 1 16,4 3 0-16,1 2-3 0,4 1 2 15,2 1 1-15,3 0 0 0,3-1-2 16,0-1 0-16,6-4 1 0,5 0 0 16,1-6-1-16,2 0 0 0,3-5-2 15,2-3-21-15,1-2-9 0,4-2-15 16,-1 0-35-16,0-8-98 0</inkml:trace>
  <inkml:trace contextRef="#ctx0" brushRef="#br0" timeOffset="158464.06">9556 4256 61 0,'0'-6'325'0,"0"2"-279"15,-4 2-7-15,-6 1 8 0,1 1-20 0,-3 0-16 16,1 1 0-16,1 3-6 0,4 1-3 15,2 1-2-15,4 0 0 0,0 1-2 16,0-3-12-16,6 0-21 0,6-2-16 16,4-2-23-16,1 0-47 0,0-2-76 15</inkml:trace>
  <inkml:trace contextRef="#ctx0" brushRef="#br0" timeOffset="158906.07">9741 4169 54 0,'-8'-6'136'15,"-4"1"-95"-15,-5 2 21 0,0 3-14 16,-1 0-17-16,-3 3-2 0,1 4-9 15,3 5-3-15,3-1-5 0,3 2 2 16,9-1-11-16,2 1-4 0,0-1 3 16,5-2-4-16,6 0 3 0,4-2-2 15,2-3 1-15,2-3 1 0,1-2-6 0,2 0-2 16,-1 0 2-16,0-5 8 15,-3-2-1-15,-4 1-2 0,-3 1 0 16,-6 0 7-16,-4 0 1 0,1 3 3 16,-2 1 4-16,0 1 9 0,0 0-8 0,0 0-8 15,0 0-1-15,-2 0-3 0,1 6-8 16,1 4 2-16,0 4 1 0,0 5 3 15,0 3-3-15,3 5-3 0,3-1-9 16,3 4 3-16,-1 2 9 0,0-3-2 16,-2 1 3-16,-1 0-1 0,-1-1 1 0,-1-4 0 15,-3-1 0-15,0-4 2 0,0-3-1 16,-4-4-2-16,-2-2 2 15,-4-4 2-15,-1-2 4 0,-3 0 6 16,-1-2 9-16,-1-2 1 0,-1 1-2 0,-1-2-6 16,-1 0 0-16,2 0-2 0,-2-4-5 15,4-3-7-15,-1-1 2 0,3-2 0 16,3 2-3-16,4 1 0 0,1-1 0 15,5 3-7-15,0 0-24 0,13-1-25 16,4-1-26-16,3-6-108 0</inkml:trace>
  <inkml:trace contextRef="#ctx0" brushRef="#br0" timeOffset="159067.09">10302 4246 492 0,'-14'-2'14'0,"2"2"-13"15,-1 0 2-15,4 0-1 0,3 5-8 0,3-1-26 16,1-3-41-16,2 0-153 0</inkml:trace>
  <inkml:trace contextRef="#ctx0" brushRef="#br0" timeOffset="165463.46">8837 5266 19 0,'-3'1'16'0,"-2"-1"42"0,-1 1-33 15,4-1 8-15,-2 2-4 0,2-1-9 0,-2 1-2 16,2-2 4-16,-3 2 3 0,2-2-3 16,0 0 1-16,0 0-5 0,0 0 1 15,-3 0-2-15,1 0 1 0,-1 0-4 16,1 0 1-16,1 0-3 0,-4 0-1 15,3 0 2-15,1 0 2 0,0 0-4 16,0 0 1-16,-1 0-4 0,2 2-2 16,-3-1 2-16,0 0-2 0,3 0-1 15,-1-1 2-15,1 0 0 0,3 0 0 16,0 0-1-16,0 0 0 0,0 0-1 15,0 0-2-15,11 0-3 0,9-2 0 0,7-3 2 16,5-5 2-16,5 2 0 0,2 1-2 16,5 1-1-16,-2 0-1 0,1 2 2 15,0 3-1-15,-4-2 4 0,0 1-2 16,-8 2-2-16,-3 0-2 0,-7 0 1 15,-3 0 2-15,-11 0-1 0,-2 0-2 0,-4 1 1 16,-1 2 3-16,0 1-1 16,-1-1 2-16,-7 4-1 0,-3 3-2 15,2-1 1-15,-3 3-2 0,1 1 1 16,-2 1 1-16,3 1-2 0,0 3-1 0,-2 2 1 15,-2 1 1-15,-2 1-1 0,-1 0 0 16,2 2 0-16,-1 0 2 0,2-3-1 16,2 1-3-16,0 0 2 0,1-2 2 15,1-1-1-15,6-4-2 0,1-3 0 16,3-1 1-16,0-4-8 0,0-1-6 0,0-4-4 15,3-1-13-15,8-1-8 0,3 0-11 16,1-7-34-16,2-5-85 16</inkml:trace>
  <inkml:trace contextRef="#ctx0" brushRef="#br0" timeOffset="166115.5">9590 5273 124 0,'0'-10'74'0,"0"2"-22"15,0 1 12-15,-3 0-17 0,-4 0-7 16,-3-1-10-16,-1 3-8 0,-3 1-2 16,-1 1-1-16,-5 3-8 0,-2 0-2 15,-1 2 0-15,-4 8 5 0,1 0-4 0,3 2-4 16,1 0 1-16,8 2 0 0,3-1-3 15,5 3-3-15,5 2 0 0,1 0 0 16,1 1-1-16,10-2-1 16,6 0 2-16,3 1-3 0,3 0 4 0,5 0-3 15,-1 0 2-15,1 0-1 0,-2 0 0 16,0-1 0-16,-2 0 0 0,-4 0 2 15,-6 1-2-15,-3 0-1 0,-7 0 2 16,-4-2 2-16,0-1-3 0,-1 0-2 16,-9-2 0-16,0-1 0 0,-3 0 0 0,-1-4-2 15,-1 0 0-15,-4-3 5 0,-1-2-2 16,0-1-2-16,0-2 3 0,-1 0 0 15,4-3 0-15,-1-5 1 0,4-2-2 16,1-3 4-16,6 1-3 0,2-4-3 16,5 1 4-16,3-3 1 0,8 0-5 15,8 0 2-15,1 2 0 0,3-1 1 16,2 0-1-16,0 1-2 0,1-1 2 15,2-1 1-15,0 0 0 0,3-1-3 16,0-1 3-16,-2-1 1 0,-2 3-2 0,-7-2-1 16,-9 0 4-16,-2-1 0 0,-8 2 3 15,-1 0-1-15,0 3 2 0,-10 2 1 16,-3-2-6-16,-2 5 1 0,-4 2-1 15,-3 2 0-15,-1 3-1 0,-3 3-2 16,3 1 1-16,1 0-1 0,8 3-9 16,5 4-4-16,7 2-3 0,2 5-31 15,0 1-23-15,0-2-78 0</inkml:trace>
  <inkml:trace contextRef="#ctx0" brushRef="#br0" timeOffset="166900.54">9856 5759 91 0,'-7'0'86'0,"4"0"-42"0,-1 0 16 16,-1 0-8-16,3 0-10 0,1 0-3 15,-1 0-6-15,2 0-8 0,0 0-7 16,0-1-7-16,8-2-2 0,4 0 0 16,4 0-2-16,4-3 3 0,6 2 0 0,1-2-5 15,4-1 2-15,1 2-1 16,-2-1 2-16,-1 1-7 0,-4 2 3 0,-5 1-2 15,-3 2 0-15,-6 0-3 0,-3 0 1 16,-3 0 1-16,-4 0-3 0,1 1-8 16,-2 4-11-16,0 0-7 0,0 1-19 15,0 2-21-15,-7-4-77 0,1-2-115 16</inkml:trace>
  <inkml:trace contextRef="#ctx0" brushRef="#br0" timeOffset="167248.56">10344 5753 45 0,'-6'0'140'0,"1"0"-94"0,2 0 26 16,1 0-9-16,2 0-14 0,0 0-11 15,3 0-23-15,10 0 6 0,2 0 3 16,9-2-7-16,0-2-5 0,4-3-2 16,0 1 0-16,0-1-3 0,2-1-3 15,-4 1 0-15,-4 1-2 0,-5 1-2 16,-5 1 1-16,-6 1 0 0,-1 2-2 15,-3 1-10-15,-2 0-27 0,0 0-46 0,-2 0-66 16</inkml:trace>
  <inkml:trace contextRef="#ctx0" brushRef="#br0" timeOffset="168100.61">11180 5307 146 0,'0'-10'68'0,"0"3"-18"15,0-1 12-15,-10 3-24 0,-4 0-14 16,2 1-2-16,-5 3-3 0,-3 1-1 16,-4 0-5-16,3 0-5 0,-4 6 4 0,5 3 1 15,0 2 1-15,3 1-2 0,3-2 0 16,7 3-5-16,3-1-5 0,4 2-3 15,1-2 0-15,9 1 2 0,7 2 1 16,0-3-3-16,6 2 1 0,-3 0 5 16,5-2-5-16,-2 3-1 0,-1-4 2 15,-2 1 0-15,-5 0-3 0,-1-3-1 16,-4 1 1-16,-2-1 0 0,-8-1 2 15,0-1 0-15,-4-1 2 0,-10 0 1 16,-1 0-3-16,-5 1 0 0,1-2 0 0,-1 2 2 16,3-1-2-16,1-1-2 0,3-2 3 15,3-1-1-15,4-1-6 0,6 0-11 16,0-1-8-16,2 0-21 0,7 0-16 15,6 0-43-15,1-2-88 0</inkml:trace>
  <inkml:trace contextRef="#ctx0" brushRef="#br0" timeOffset="168800.65">11401 5500 8 0,'3'0'127'16,"2"-3"-56"-16,-2 1-46 0,3-1 25 16,0-1-4-16,4-1-12 0,-1-2-5 15,3 1-4-15,1-1-4 0,2-6 2 16,4 0-6-16,1-4 0 0,2-1-1 15,-4 0 1-15,1-3-4 0,-3 0-5 0,-7-1 0 16,-5-1-2-16,-4 4-2 0,0 1-1 16,-7 1 1-16,-10 5-3 0,0 4 0 15,-5 3-2-15,0 5 2 0,-1 3 0 16,1 7-3-16,2 5 0 0,2 2 2 15,0 5 1-15,5 3-3 0,2 0 3 0,8 1-1 16,3-1 1-16,0-1-2 16,10-2-2-16,7-4 0 0,4 0-1 15,3-5-2-15,6-2-1 0,1-2 7 16,1-4 0-16,-1-4 0 0,0-1-1 0,-1-1 2 15,-2-8 1-15,1-3-2 0,1-1-1 16,-5-1 3-16,-4 0 0 0,-2 1 0 16,-5 2 2-16,-3 2 1 0,-5 2 3 15,-1 5-3-15,-4 1 0 0,-1 0-1 16,0 1 2-16,0 0-8 0,0 0-3 0,0 4 3 15,0 5 3-15,0 2-1 0,0 1-2 16,3-1 3-16,0-1 0 16,-3 1-2-16,3-3-1 0,-3-1 2 15,0-1 1-15,0-3-2 0,0-3 2 0,-3 0 0 16,-3 0 1-16,1-5-2 0,-1-3-1 15,3-3 1-15,-2-1 1 0,4-2-2 16,-1 0 0-16,2 1 1 0,0 0 2 16,0 1-3-16,3 3 1 0,5 0 0 15,2 3 0-15,-3 1-2 0,6 4-1 0,-2 1 3 16,-1 0 0-16,4 0-1 0,0 3 0 15,0 2 1-15,2 1 1 0,-4-2 0 16,5 2-1-16,-1-4 2 16,-2 2 0-16,0-2-3 0,-4 0 0 0,-3-2 1 15,-1 0-3-15,0 0-3 0,-3 0-15 16,0 0-7-16,0 0-13 0,2 0-11 15,0-4-37-15,2-2-73 0</inkml:trace>
  <inkml:trace contextRef="#ctx0" brushRef="#br0" timeOffset="168977.66">12207 5303 216 0,'-3'2'98'16,"-1"-1"-92"-16,-3 6 40 16,0-1 9-16,-1 4-7 0,-1 0-5 0,1-1-20 15,3 0-13-15,2-1-6 0,3-1-5 16,0 0 1-16,0 0 1 0,0 1-5 15,5-1-13-15,3-3-23 0,2 3-15 16,3-3-21-16,2-1-41 0,-1-2 34 16</inkml:trace>
  <inkml:trace contextRef="#ctx0" brushRef="#br0" timeOffset="169515.69">12302 5415 97 0,'0'-1'46'0,"2"0"0"15,-1 0 2-15,2 1-15 0,0-1 3 16,3 0-1-16,2-1-13 0,2-1-6 15,2 0 4-15,3-2-6 0,2-1 13 16,2-1-20-16,3-4 6 0,-2-1 10 0,-1-2-14 16,-2-3 0-16,-5-1-3 0,-3 1 0 15,-4 0-1-15,-5 2-2 0,0 2 2 16,-3 2-2-16,-8 3-1 0,-6 1-1 15,1 7 0-15,-1 0-2 0,0 4 0 16,2 10 0-16,1 3 0 0,1 3-2 16,1 4-2-16,4 1 1 0,5-1-1 15,3-3-3-15,0-2-3 0,6-3 0 16,8-1 1-16,8-3 0 0,9-2 8 15,5-5 11-15,1-3-9 0,-4-2-2 0,-1 0 3 16,-1-7-1-16,-3-3 1 0,1-3-1 16,-2 0 0-16,-6-1 2 0,-3 1 0 15,-1-2 5-15,-5 2 6 0,-1-1 3 16,-2 3-6-16,-3 3-6 0,-3 2 1 15,4 3-3-15,-4 3-1 0,3 0-3 0,0 2-1 16,0 8 3-16,2 3 0 16,0 2 0-16,3-1-1 0,4 1 2 15,1-1-1-15,1-1 0 0,-3 1-3 16,-5 0 6-16,-6-2-3 0,0-2 0 0,-3 0 0 15,0 1 2-15,0-4 2 0,-9 2 2 16,0-3 7-16,-4 0 1 0,-2-2-3 16,1 0-3-16,-5-1 2 0,4-1-5 15,-1 1-1-15,5-1-3 0,0-2 0 16,5 0 1-16,-1 0-2 0,3 0-3 15,1-4-7-15,0 1-18 0,0-2-19 16,0-4-30-16,-2-2-88 0</inkml:trace>
  <inkml:trace contextRef="#ctx0" brushRef="#br0" timeOffset="169720.7">12293 4805 349 0,'0'1'-42'16,"0"5"-112"-16,3-3 133 0</inkml:trace>
  <inkml:trace contextRef="#ctx0" brushRef="#br0" timeOffset="171363.8">8828 6683 17 0,'0'0'188'16,"0"0"-149"-16,0-3 10 0,0 1 2 15,3-2-20-15,1 1-7 0,4-3-3 16,6 0-7-16,3 1 4 0,5 0-3 0,3 1 2 16,4-3-1-16,2 3-2 0,2 0 0 15,-1 1-2-15,1-2 3 16,-2 1-3-16,-3 3-5 0,-7 1-2 0,-2 0-3 15,-7 0-1-15,-5 1 1 0,-4 2-2 16,-3 4 0-16,0 1 3 0,-2 5 4 16,-9 2-4-16,-1 2-4 0,-4 0 3 15,4 2 0-15,-2-2 0 0,0 1-3 16,0 0 1-16,-1 0 1 0,1 1 0 15,-2 2-1-15,-1 0 0 0,5-3 2 0,1-2-1 16,6-5-2-16,2-2-1 0,3-1 0 16,0-1-4-16,0-3-11 0,0-1-2 15,5-3-8-15,6 0-1 0,1 0-11 16,4 0-18-16,1-6-45 0,-2-2-59 15</inkml:trace>
  <inkml:trace contextRef="#ctx0" brushRef="#br0" timeOffset="171860.81">9536 6594 133 0,'-15'-6'30'16,"-2"4"5"-16,0 0 35 0,-4 2-40 0,-2 0 5 15,-2 0 13-15,1 2-13 0,2 4 0 16,5 2-5-16,4 2-11 0,7 1-6 16,3 2-6-16,3 0-5 0,0 3 1 15,11 1-2-15,4 1 1 0,2 1 1 16,5-2-1-16,-3 0-3 0,1-1 2 0,-3 2 2 15,-2 2-2-15,-1 1-1 0,-3 0 1 16,-5-1 0-16,-2-1-1 0,-4-1 0 16,0 1 0-16,-4 0-1 0,-6-1 0 15,-1-2-4-15,-2-1 1 0,1-4-2 16,-5-1 2-16,3-4 2 0,-3-2-1 0,0-4 5 15,3 0-1-15,3 0-2 16,2-8 1-16,6-4 2 0,1-4-1 16,2-2-3-16,2-4 1 0,10-2 1 15,5-1 0-15,6-3-2 0,4 1 1 0,-1-2 2 16,4 1-1-16,-1-1-3 0,2 0 0 15,-3 2-9-15,0 1 12 0,-6 5-3 16,-7 4 2-16,-4 2 2 0,-5 4-1 16,-4 5 9-16,-2-1 2 0,0 4-4 15,-8 0 0-15,-1 2-7 0,-4 1 0 0,-2 0 2 16,1 4-4-16,1 4 1 0,2 2-6 15,4 1-10-15,4 2-19 16,3 0-41-16,0-1-44 0,0 0-103 16</inkml:trace>
  <inkml:trace contextRef="#ctx0" brushRef="#br0" timeOffset="172276.84">9897 6699 138 0,'0'-9'20'16,"-3"1"27"-16,-3 0 20 0,-2-1-35 15,-3 4 7-15,-2-2 2 0,0 3-4 16,-1 2-6-16,2 2-3 0,-2 0-11 15,-2 6-5-15,1 4 0 0,-1 6 0 16,-1 2-5-16,3 2-2 0,3 2-1 16,5-2-1-16,5 1 0 0,1-1-3 0,6 1 0 15,8-3 1-15,1-2 0 0,9-3-2 16,-3-5 2-16,7-3 0 0,2-3 0 15,1-2-5-15,1-3-1 16,-2-9 2-16,-2-2 1 0,-2-1-2 0,-7-3 1 16,-4 0 4-16,-4-1-1 0,-6 0 1 15,-5 0-1-15,0 1 4 0,-5-1-4 16,-7 1 4-16,-7 1-1 0,-1 1-2 15,-5 1 2-15,-3 2-3 0,3 3-3 16,5 3 2-16,6 4-1 0,6 3-3 16,5 4-7-16,2 12-35 0,1 3-28 0,0 1-71 15,4-2-95-15</inkml:trace>
  <inkml:trace contextRef="#ctx0" brushRef="#br0" timeOffset="172832.87">10248 6629 15 0,'0'0'38'16,"0"0"-14"-16,0 0-9 0,-2 0-1 15,1 0-1-15,1 0 5 0,0 0 2 0,0-1 8 16,-2 1 6-16,1-1 0 0,-1 1-9 15,-1 0 3-15,1-2 5 0,2 2-9 16,-1 0-1-16,-1 0-2 0,1 0-5 16,1 0 3-16,0 0-5 0,0 0-5 15,1 0-6-15,10 0 12 0,3 0 2 16,6 0-6-16,5-4-2 0,0 0-8 15,3 0 1-15,3 0 1 0,0-1-1 16,-2 0-1-16,-2-1-1 0,-10 2-1 16,-5 0-10-16,-6 2-11 0,-4 0-9 15,-2-1-14-15,-2 2-26 0,-9-1-53 0,-6 0-16 16</inkml:trace>
  <inkml:trace contextRef="#ctx0" brushRef="#br0" timeOffset="173076.89">10218 6620 96 0,'-14'9'63'15,"5"5"-21"-15,6-1 19 0,1-1-26 16,2 2-7-16,5-3 10 0,7 1-14 0,5 1-4 15,2-2-7-15,3 1-4 16,1-2 0-16,2 1 4 0,-2-2-8 16,0 0-1-16,-4-1-2 0,-5-2-1 0,-3 3-2 15,-5-3 2-15,-4 2 1 0,-2-1 0 16,0 2-2-16,-10-2 4 0,-4 3 3 15,-1 0-4-15,-4-2-4 0,-1-1 3 16,0-1 2-16,-2 2-3 0,2 0 1 16,-2 0 0-16,5 2-1 0,3-3-1 0,5-1-1 15,4 0 0-15,5-2-10 0,0 1-29 16,0 1-35-16,7-4-76 0</inkml:trace>
  <inkml:trace contextRef="#ctx0" brushRef="#br0" timeOffset="173897.94">11927 6548 10 0,'0'-7'249'0,"0"3"-217"0,0 1 46 16,0 3-18-16,0 0-20 0,0 0-1 15,0 3-26-15,-3 8-1 0,0 4 0 16,3 1 1-16,0 4-6 0,0 1-2 16,0 0-2-16,0 1 1 0,0-2-3 15,0-2 2-15,3-1-2 0,0 0 0 16,0-2 0-16,2-1-2 0,-2 1 1 0,0-2-7 15,1 0-1-15,1-1-24 16,-2-2-20-16,6 2-17 0,-2-2-33 16,0-4 9-16,0-1 56 0</inkml:trace>
  <inkml:trace contextRef="#ctx0" brushRef="#br0" timeOffset="174125.95">11759 6646 159 0,'8'-6'164'0,"3"2"-137"16,3 2 50-16,4 0-30 0,3-1-12 0,3 1-2 15,4 0-11-15,3-1-9 0,5 3-5 16,1-2-3-16,2 0-5 0,-2 1 4 15,-4-1-6-15,-2 2-13 0,-5 0-23 16,0 0-38-16,-2 0-64 0,-3 0-181 16</inkml:trace>
  <inkml:trace contextRef="#ctx0" brushRef="#br0" timeOffset="174680.99">12392 6463 137 0,'-3'0'33'0,"0"0"33"16,1 0 11-16,2 0-25 0,0 0-1 0,0 0-18 15,11 0-20-15,6 0 6 0,5-3 0 16,4 0-6-16,4-2-9 0,4 0-1 16,1-1 2-16,-1-1-4 15,2 2-2-15,-8 0 2 0,-5 0-1 0,-3 0-1 16,-6 2-8-16,-7 0-14 0,-6 1-4 15,-1-1 3-15,-5 0-11 0,-7 1-38 16,-5 0-40-16,-6 2 41 0,-1 0 7 16,-5 0 45-16,1 0-11 0</inkml:trace>
  <inkml:trace contextRef="#ctx0" brushRef="#br0" timeOffset="174885">12499 6407 34 0,'-22'6'65'16,"4"0"-3"-16,5-1-10 0,4 3-9 0,4 2-12 15,5-1-11-15,0 1-8 0,5 1 0 16,6 3 1-16,1 1 1 0,4 1-9 16,-1 3 0-16,2 1 0 15,-3 2-4-15,2 0 2 0,-7-1 7 0,0-1-9 16,-3-2 1-16,-4-1 1 0,-2-2 5 15,0 1 6-15,-11-2 0 0,-3-2 4 16,-3 0 2-16,-3-4 5 0,0 1-9 16,-3-2 2-16,2-2-5 0,4 1-4 15,2-4-5-15,9 1-3 0,3-3 1 0,3 0-1 16,0 0-15-16,3 0-26 0,9 0 6 15,8-1-47-15,7-7-104 0</inkml:trace>
  <inkml:trace contextRef="#ctx0" brushRef="#br0" timeOffset="175157.01">12905 6501 379 0,'0'0'23'0,"0"0"-5"0,0 2 11 15,0 9 11-15,0 2-9 0,0 3-12 16,0 4-10-16,6 0-6 0,-1 4-1 15,1 1 3-15,6-1 2 0,4-3 7 16,-1-6-4-16,4-5-4 0,-2-3-4 16,0-7 3-16,-1 0 2 0,1-6 3 15,0-6-2-15,0-6-2 0,0-5-5 16,0 0 4-16,-2-5-1 0,-2 1-3 15,-4 1-2-15,-1 2 1 0,-7 0-2 16,-1 3-11-16,0 1-14 0,0 2-16 0,0 4-20 16,0 3-29-16,0 4-43 0,0 3-70 15</inkml:trace>
  <inkml:trace contextRef="#ctx0" brushRef="#br0" timeOffset="176429.09">8938 7565 41 0,'-3'0'73'0,"1"0"-30"0,2 0-4 16,0 0-1-16,0 0 4 0,-1 0-11 15,1 0-5-15,-2 0-1 0,0-1-4 16,1 1-2-16,-1-1-2 0,-1 1-1 16,0 0-2-16,0 0 3 0,0 0-9 15,0 0 2-15,1 0-4 0,-1 0 1 16,2 0-5-16,-1 0 3 0,2 0-2 15,0 0-3-15,0 0-2 0,0 2 2 16,9-2 2-16,7 2 2 0,4-2-4 0,5 0 2 16,6 0 1-16,3-4-2 0,3 1-1 15,2-1 0-15,1 0 1 0,-1 1 0 16,0-2-2-16,-4 2 1 0,-5-1 1 15,-2 2 0-15,-10 0-2 0,-5 1 1 16,-7 1 1-16,-4 0-1 0,-2 0-2 0,-4 2 7 16,-8 4-4-16,-2 1 1 15,-1 3-1-15,-3 2-1 0,0-1 2 16,2 1-1-16,-1 4-2 0,0 1 1 15,-1 3 1-15,-2 2 2 0,4-3 5 0,1 0-2 16,5-2-3-16,2-3-5 0,4-1 2 16,4-3 2-16,0-3-4 0,0 0-8 15,4-2-11-15,4-2-19 0,3 0-22 16,0-3-47-16,0 0-101 0</inkml:trace>
  <inkml:trace contextRef="#ctx0" brushRef="#br0" timeOffset="176989.12">9696 7496 27 0,'-2'-6'190'0,"-4"-2"-147"16,0 0 6-16,-7 3 6 0,0-1-15 16,-5 3-1-16,0 2-2 15,-1 1-10-15,-1 0-5 0,1 5-6 16,4 5-10-16,1 2 4 0,8 2-3 0,1 0-6 15,5 0-1-15,0 2 2 0,0 0-2 16,6 2-1-16,2 0 1 0,3 3 2 16,1 1-4-16,1-1 3 0,1 1 0 15,-2-2-3-15,1-2 4 0,1-1-4 16,-4-1 1-16,-2-1 1 0,-6-2 0 0,-2-3-2 15,0-1 1-15,-5 0 1 0,-7-3-1 16,-2 0-6-16,-2-2 4 0,1-1-1 16,-1-3-3-16,4 0 4 15,1 0 1-15,0-3-2 0,3-4 1 0,1-1-1 16,0-2 2-16,4-1 2 0,0 0 0 15,3-3-3-15,0 0 2 0,3 0 0 16,7-5-1-16,2 0 0 0,3-2-4 16,4-1-2-16,3 1-5 0,3-2-1 15,1 0 2-15,-1 0-3 0,0 0-7 0,-4 1 16 16,-2 4 5-16,-4 0 2 0,-4 3 7 15,-5 1 7-15,-4 4 6 16,-2 0 1-16,0 4-3 0,0 0-5 0,-6 1-2 16,-4 3-5-16,-5 1-5 0,1 1-4 15,-3 0 2-15,-2 8 0 0,2 3-7 16,3 0-18-16,3 2-11 0,5 1-17 15,3-5-89-15,-1-2-134 0</inkml:trace>
  <inkml:trace contextRef="#ctx0" brushRef="#br0" timeOffset="177907.17">9961 7534 188 0,'0'0'32'15,"0"0"26"-15,0 0 4 0,0 0-13 16,0 0-8-16,0 0-3 0,0 0-14 16,0 0-6-16,0 7-9 0,-2 3 16 15,-1 4-2-15,0 2-5 0,0 2-2 0,0 1-5 16,3 2-5-16,-2-1-3 0,-2-1 1 15,2 3-2-15,-1-4-1 0,0-3 2 16,3 0-1-16,0-5-3 0,0 0 0 16,0-2-3-16,5-2-14 15,1-2-14-15,3-1-10 0,4-3-20 0,1 0-33 16,-1-3-107-16</inkml:trace>
  <inkml:trace contextRef="#ctx0" brushRef="#br0" timeOffset="178309.19">10183 7498 90 0,'3'-6'165'0,"6"2"-141"15,3-2 12-15,4 2 8 0,-1-2-2 16,4 1 0-16,3 0-3 0,-1 2-8 15,3 2-7-15,-3 1-4 0,-2 0-7 16,-2 0-1-16,-3 2 3 0,-3 4-3 16,-2 2-2-16,-4 3 0 0,-5 2 1 0,0 2-3 15,-3 5-2-15,-11 1 0 0,-5 2-1 16,-6 0 0-16,1-2-4 0,-1 1 1 15,2 0-3-15,1-3 4 0,2 0-4 16,1-2 1-16,4-5 2 0,8-4-3 16,0-2-2-16,5-4-6 0,2 0 0 15,0-1 1-15,0-1-4 0,0 0 2 16,6 0 8-16,4 0 1 0,3-1 3 15,-2 1-2-15,2-1-2 0,2 1 3 16,-1 0 0-16,3 0-3 0,3 0 2 0,-1 0 1 16,4 0-2-16,4 0 1 0,-1 0 2 15,5-1-15-15,2 0-22 0,-1-1-2 16,1 2-37-16,4 0-20 0,6 0-152 15,5-4 178-15</inkml:trace>
  <inkml:trace contextRef="#ctx0" brushRef="#br0" timeOffset="179095.24">11857 7381 94 0,'2'-5'86'0,"1"2"-35"0,-2 1 20 16,-1 1-29-16,2 1-5 0,-2 0 1 16,0 1-16-16,0 9 5 0,0 4 8 15,0 4-12-15,0 2-6 0,-3 3-7 16,0-1 2-16,-1 0-6 0,1 0-4 15,2-2 1-15,-1 0 0 0,2-2-1 16,0 0-4-16,0 0 3 0,0-1 1 16,0-2-5-16,3-1-7 0,2-5-11 0,3 0 1 15,1-3 7-15,0-3 9 0,1-1-45 16,-1-2-6-16,-3 0-26 0,-3-2-53 15,-1-5-17-15</inkml:trace>
  <inkml:trace contextRef="#ctx0" brushRef="#br0" timeOffset="179283.25">11696 7488 227 0,'0'-1'82'0,"0"1"-49"0,6 0 17 15,3 0-2-15,7 5-12 0,-1 1-5 16,7 1-10-16,3-2-9 0,4 3-7 15,2-2-1-15,2-2-2 0,1 3 0 16,-2-4-3-16,3 1-13 0,-3-1-28 16,-1-2-52-16,-1-1-160 0</inkml:trace>
  <inkml:trace contextRef="#ctx0" brushRef="#br0" timeOffset="179559.27">12496 7322 113 0,'3'-5'257'15,"0"4"-221"-15,-2 1 9 0,1 0 0 16,-2 2-8-16,-3 9 2 0,-9 2-7 15,-4 4-15-15,-3 5-2 0,-4 2-3 0,3-1-6 16,1-2 4-16,9 0-6 0,3-3-4 16,6-1 1-16,1-4 0 0,0 2-3 15,4-4-6-15,6 0-15 0,4-1 13 16,4-6-54-16,4-4-23 0,3 0-32 15,-2-6-144-15</inkml:trace>
  <inkml:trace contextRef="#ctx0" brushRef="#br0" timeOffset="179930.29">12710 7285 305 0,'12'0'2'15,"7"1"50"-15,1-1-1 0,3 2-6 16,2 3 7-16,0 2-17 0,3 0-19 0,-2 2 0 15,-3 2 2-15,-1-2-7 0,-5 2-5 16,-6-2 0-16,-5 3 1 0,-6 0-6 16,-3 1 4-16,-14 1 1 15,-8 1-2-15,-3 3-2 0,-7-2-2 0,0 2 1 16,1-2 1-16,3-1-2 0,5-1-2 15,3-5 2-15,7 2-1 0,5-5-3 16,5-2-4-16,5-2 0 0,1-2 3 16,0 0 2-16,1 0-2 0,10 0-1 15,4-4 6-15,1 2-2 0,-1-1 1 16,-2 2 1-16,-1 1 0 0,2 0 0 0,-1 0-1 15,4 0 1-15,-2 4 1 0,4 0-2 16,-2 1 0-16,0 1 1 0,3 1-10 16,0 1-11-16,7 4-15 15,8-3-16-15,4 2 47 0,8-1-93 0,-3-1-169 16</inkml:trace>
  <inkml:trace contextRef="#ctx0" brushRef="#br0" timeOffset="180926.34">9043 8273 96 0,'0'0'111'0,"0"0"-58"16,0 0-9-16,11 0-17 0,4-2 5 15,4 0-6-15,4 0-7 0,4 0-6 16,1 1 0-16,1-1-4 0,1 0-2 15,1 1 0-15,-4 1 0 0,1-1-1 16,-3 1 31-16,-5 0-31 0,-6 0-2 0,-8 4-3 16,-2 1 0-16,-4 0-1 0,0 2 3 15,0 3 1-15,-7 1-1 0,-3 2 1 16,-3 1-3-16,-1 2 0 15,-1 0-1-15,-2 1 2 0,1 2-1 0,-1-3-2 16,0 1-1-16,1 0-1 0,3-3-3 16,3-2-3-16,2 0-4 0,5-4-4 15,0-2-8-15,0 1-8 0,3-4-19 16,0-1-27-16,6-2-49 0,1 0-36 15</inkml:trace>
  <inkml:trace contextRef="#ctx0" brushRef="#br0" timeOffset="181449.37">9594 8257 70 0,'-11'-4'147'0,"-3"-1"-107"15,4 1 15-15,-2 3-6 0,3-2-17 16,1 3 6-16,2 0-4 0,3 0-13 16,0 4-12-16,1 5-11 0,2 4 4 15,0 0 3-15,6 1-4 16,7 1-1-16,1 0 2 0,1 2 1 0,-1-3-2 15,0 2-1-15,-2 0-1 0,2 2 3 16,-1 0-2-16,-2 0 10 0,-4-1-10 16,-2-1 3-16,-3-1-1 0,-2-1 1 15,0-1-1-15,-5-1 1 0,-4-2-2 16,-4-2 0-16,1-2-2 0,-1 0 4 0,3-5-3 15,-1 0-1-15,0-1 2 0,1 0 1 16,3-3-1-16,-1-4-2 0,5-3 2 16,-2-2 1-16,5-1-2 15,-3 0-1-15,3-4 1 0,0-1 1 0,5-2-2 16,6-3 0-16,4 0 0 0,4 2 2 15,1 1-2-15,3 3-1 0,0 2 1 16,2 1 1-16,-2-1-2 0,-2 2 0 16,-1-1 1-16,-2 1 2 0,-5 1-1 15,-2 3-1-15,-8 2 1 0,-2-1 4 0,-1 2-3 16,-1 0-1-16,-7 2 1 0,-4 0 1 15,-4 4-2-15,-4 0-1 0,1 0 0 16,-1 0 0-16,2 3 0 0,5 2-12 16,1 1-14-16,7 0-1 0,5 2-35 15,0 0-56-15,0-2-71 0</inkml:trace>
  <inkml:trace contextRef="#ctx0" brushRef="#br0" timeOffset="181795.39">10042 8280 66 0,'-4'2'119'0,"1"1"-40"0,-1 2-50 16,-2 2 13-16,-2 2 11 0,-3 5-8 15,2 1-4-15,-1 3-9 0,3 4-19 16,-4 1-2-16,1 1 8 0,1-2-1 16,1-3-13-16,7-4-5 0,1 0 0 0,0-4-1 15,3-2 1-15,0-1-6 16,6-2-16-16,4-4-15 0,2-2-22 15,1 0-78-15,-4-10-152 0</inkml:trace>
  <inkml:trace contextRef="#ctx0" brushRef="#br0" timeOffset="182234.42">10274 8273 0 0,'-8'0'3'16,"1"0"126"-16,-1 0-79 0,3 0-1 0,1 0 5 15,-1 0-11-15,2 0-10 0,0 0 7 16,3 0-9-16,0 0-6 0,0 0-9 16,0 0-7-16,3 0-7 0,11-1 14 15,3 0-3-15,6-3-8 0,5-1-1 16,1 1-1-16,4-1-2 0,-2-4-1 0,3 2 2 15,-1 0-2-15,-7 1 0 0,-6 1-2 16,-9 1-15-16,-3 1-11 16,-7 3-1-16,-1-2 6 0,0 1-16 0,-9 1-44 15,-5 0-26-15,-6 0-11 0</inkml:trace>
  <inkml:trace contextRef="#ctx0" brushRef="#br0" timeOffset="182462.43">10254 8264 97 0,'-14'8'73'0,"5"0"-23"15,6 2-1-15,1 0-29 0,2-1 0 0,0 1 4 16,9 0 2-16,4 2-7 0,2-1-7 15,4-1-4-15,1 1-5 0,-3 0-3 16,2-2 2-16,-4 0 0 16,-2 0-2-16,-1 0 3 0,-6-1 2 15,-4-2 0-15,-2 1 6 0,0 0 2 0,-8-1 7 16,-4 3-9-16,-1-2-2 0,-2 2-4 15,-2 0 3-15,-2-1-10 0,-1 2 4 16,1-2-2-16,-2 1 0 0,-3 1-3 16,4 0-17-16,6-4-15 0,5 1-8 15,7-3-25-15,2-3-109 0</inkml:trace>
  <inkml:trace contextRef="#ctx0" brushRef="#br0" timeOffset="183074.47">11821 8132 9 0,'7'-2'-3'0,"-3"-1"156"0,1-2-128 16,1 2 22-16,-1-1 4 0,-4 0-16 16,4 0 6-16,-4 2-5 0,-1 0-1 15,2 1-1-15,-2 1-1 0,0 0-3 16,0 0-11-16,2 0-3 0,1 5 0 15,1 2 15-15,-1 3-16 0,1 2-3 0,-1 2-1 16,-3 1-5-16,0 2-1 16,0 0-2-16,0 1-2 0,0 0 2 15,1 0-3-15,1 1 0 0,1-1 2 16,-3-1-1-16,3-1-1 0,0-2-1 15,0-1-5-15,2-3-14 0,1-1-4 0,-3-5-9 16,2 2-7-16,1-3-16 0,-1-2-19 16,2-1-46-16,0 0-99 0</inkml:trace>
  <inkml:trace contextRef="#ctx0" brushRef="#br0" timeOffset="183335.48">11696 8271 330 0,'-8'-4'28'0,"3"1"40"16,5 1-14-16,0-3-21 0,0 1 0 0,11-1-10 15,5-2-8-15,7 3-4 0,3-2-7 16,4 1 0-16,2 1-3 16,4-2 1-16,1 0-5 0,0 2-10 15,1 0-15-15,-4 2-23 0,-5 2-20 0,-4-1-66 16,-2-1-82-16</inkml:trace>
  <inkml:trace contextRef="#ctx0" brushRef="#br0" timeOffset="183866.51">12507 7986 59 0,'0'0'216'16,"0"0"-170"-16,1 2-28 0,-1 2 22 16,0 5 10-16,0 3-5 0,-3 4-10 15,-2 2-11-15,-1 1-11 0,0 1 0 16,0-1-4-16,0 1-5 0,-1-1-5 15,1 1 4-15,0-2-1 0,0 0 4 16,6-5-4-16,0-1-2 0,1-2-4 0,9-2-15 16,-3-3-23-16,6 0-34 0,1-5-60 15,0 0-121-15</inkml:trace>
  <inkml:trace contextRef="#ctx0" brushRef="#br0" timeOffset="184550.55">12821 7960 6 0,'-1'1'11'0,"-1"0"-7"0,2 0 0 0,0-1 61 16,0 0 1-16,0 0-55 0,-1 0 4 15,1 1-13-15,0-1-1 0,-3 0 1 16,1 0-4-16,-1 0-1 0,-2 2 2 16,5-1 1-16,-1 1 0 0,-1-2 0 15,2 0 1-15,0 0 1 0,0 0 12 16,0 0 20-16,0 0 3 0,0 0-4 0,0 0-3 15,-1 0-15-15,-1 0-7 0,2 0 3 16,-3 0 4-16,3 0-2 16,0 0 1-16,0 0-1 0,0 0 0 15,0 0 6-15,0 0-2 0,0 0-4 0,0 0-6 16,0 0-2-16,3 0-4 0,11 0 17 15,2 0 2-15,5 0-6 0,2 0-1 16,7-4-5-16,2-1-3 0,6-1-2 16,2-1 0-16,5-1-2 0,-2 1-1 15,-5-1-1-15,-6 1 0 0,-7 0-1 0,-6 2-3 16,-9 0-3-16,-3 2-6 0,-6-1-8 15,-1 3 2-15,-6-1-19 0,-5 2-11 16,-6 0-9-16,-2 0-16 16,1 0-32-16,-2 0-63 0</inkml:trace>
  <inkml:trace contextRef="#ctx0" brushRef="#br0" timeOffset="184818.57">12896 7940 185 0,'-14'2'52'0,"4"0"-13"0,7 0 6 16,2-2-21-16,1 3-5 0,0 0 5 0,0 2-1 15,1 3-2-15,9 1-6 0,-1 4-9 16,2-1-2-16,1 3-3 0,-1 2 3 15,1 1-4-15,2-1 0 0,0 1-3 16,-1-1 1-16,-1-1 3 0,1-2-3 16,-3-2 1-16,-2 1 3 0,-2-2-1 15,-1 0-1-15,-3 0 0 0,-2-4 4 16,0 1-3-16,0-1 2 0,-5-1 11 15,-3-1 6-15,-3-1-4 0,-3 0-7 16,-1 1-3-16,-4-3-3 0,1 1 0 0,-4 0-3 16,3 0 0-16,5-1 1 0,4-2-4 15,5 3-14-15,5-3-33 0,-2 3-59 16,2-3-85-16</inkml:trace>
  <inkml:trace contextRef="#ctx0" brushRef="#br0" timeOffset="-120145.04">11372 2230 0 0,'0'0'3'0,"0"0"3"0,0 0 38 16,0 0-8-16,0 0-22 0,0 0 11 16,1 0-5-16,-1-3-3 0,2 0-1 15,-2 1 1-15,0 0-4 0,0 2 2 0,0-1-5 16,0 0 0-16,1-2-6 0,1 2-1 15,-2-1-2-15,0 1 5 16,0 1-1-16,0 0-1 0,0 0 2 16,0 0 3-16,0 0 0 0,0 0 2 0,0 0-2 15,0 0-2-15,0 0-3 0,0 0-1 16,0 0 0-16,0 0-2 0,0 0 1 15,0 0-1-15,0 0-2 0,0 0 2 16,0 0 1-16,0 0 3 0,0 0 1 16,0 0 6-16,0 0-1 0,0 0 3 0,0 0 0 15,0 0 0-15,0 0-4 0,0 0 0 16,0 0 0-16,0 0 1 0,0 0-8 15,0 0 0-15,0 0 1 16,0 0-1-16,0 0-1 0,0 0-4 16,0-2 5-16,0 2 1 0,1 0 0 0,-1-2 0 15,0 2 1-15,0 0 0 0,0 0-1 16,0 0-6-16,0 0 4 0,0 0-4 15,0 0 4-15,2 7 0 0,1 1 3 16,-1 0 0-16,-2 4-4 0,1 1 2 16,1 1 1-16,-2 2-1 0,1 3-3 0,1 0 2 15,-2-1 1-15,0 1-1 0,1-1-1 16,1-1-1-16,0 0 2 0,-2 0-2 15,1-1 0-15,4 1 0 16,-4-1 2-16,4-1 0 0,-3-2-2 0,1-2 1 16,-2-3-1-16,2 1 1 0,-3-4-2 15,0-1 2-15,0-2 2 0,0 0-1 16,0-2-2-16,0 0 5 0,0 0 2 15,0 0 1-15,0 0-3 0,0 0 1 16,2 0-5-16,-2-2 0 0,0 0-2 0,1 1 2 16,-1-2 0-16,0 0-2 0,2 0-1 15,-1-1 3-15,3 0-7 0,-1 0-11 16,1 1-14-16,3-1-19 0,-1-3-43 15,-5-1-101-15</inkml:trace>
  <inkml:trace contextRef="#ctx0" brushRef="#br0" timeOffset="-119367">11065 2585 12 0,'0'2'10'0,"0"-1"-3"0,0-1 107 15,-2 0-78-15,2 0 5 16,0 0 6-16,-3 0-15 0,3 0-4 16,0 0 0-16,-1 0-3 0,-3 0-2 15,4 0-3-15,0 0-4 0,0 0-7 0,0 0 0 16,0 0-1-16,0 0-3 0,0 0-2 15,0 0 0-15,0 0-3 0,0 0 0 16,8 0 3-16,5 0-2 0,7 0 5 16,3 0-1-16,6 0-3 0,7 0 0 15,3-4-4-15,1 1 4 0,7 0-2 0,2-2 0 16,3-1 4-16,3 1 3 0,0-2 0 15,-1 1 0-15,-1 0-1 16,-5 2 0-16,-3-2 1 0,-5 0-2 16,-4 2-2-16,-9 2 2 0,-8-1-1 0,-7 3-2 15,-4 0-2-15,-5 0 3 0,-3-1-2 16,0 1 0-16,0 0 2 0,0 0 2 15,0 0 1-15,0 0-2 0,-1 0-2 16,-5 0-2-16,2 1 1 0,-2 4-1 16,6-1-1-16,-4 0 1 0,2 0 1 0,-1 0-2 15,0-1 1-15,1 2-8 0,-1-1-14 16,2 2-12-16,-2-3-39 0,-1-1-90 15</inkml:trace>
  <inkml:trace contextRef="#ctx0" brushRef="#br0" timeOffset="-118665.96">11172 2778 12 0,'0'3'16'0,"0"-1"-11"0,0 0 76 0,0-2-13 16,0 0-52-16,0 0 12 0,0 2 13 16,0-2-11-16,0 2-7 0,0-2 2 15,0 2-7-15,-2-1 0 0,1-1 2 16,-2 1-6-16,3-1 4 0,0 0-6 15,0 0-2-15,0 0-1 0,0 0-4 16,0 0 0-16,0 0 0 0,0 0-4 16,0 0 3-16,7 0 4 0,4 0-1 15,3 0 1-15,5-3-2 0,6-2-2 16,4 1-2-16,7-2 4 0,2 2-3 0,4-3-1 15,5 1 1-15,1-3-1 0,3 3 2 16,0 0 2-16,-4-2-4 0,-2 3 1 16,-7-1 0-16,-4 1 2 0,-4 2-2 15,-10 0 1-15,-3 1 2 0,-11 2-6 16,-4-2 2-16,-2 1 7 0,0-1 5 0,-3 2-9 15,-7-1-3-15,-3 1 0 16,-3 0-1-16,2 0-1 0,3 0-1 16,2 3 2-16,1 0-1 0,2 1-1 15,1-1-2-15,2 1-2 0,0 0-13 0,2 0-9 16,1 0-14-16,0-1-30 0,-4 0-81 15</inkml:trace>
  <inkml:trace contextRef="#ctx0" brushRef="#br0" timeOffset="-117605.9">11559 2854 3 0,'0'0'4'0,"0"0"-2"0,0 0 26 16,0 0 83-16,0 0-88 0,0 0 11 15,0 0 4-15,-3-1-8 0,0 1-2 16,2 0-6-16,-1 0-1 0,2 0-1 15,0 0-6-15,0 0-5 0,0 0 1 16,0 5 8-16,0 4-4 0,0 0 0 16,0 5 2-16,3 0-6 0,0 4-3 15,3 2-2-15,1 2 0 0,-1 0 0 16,2 4-1-16,1 1-4 0,-3 1 2 0,5 1 8 15,-3 0-3-15,-2-1-4 0,0 3-1 16,-3-4 4-16,2-2 34 0,-4-6-34 16,1-5-1-16,0-4-1 0,-2-2-2 15,0-2-1-15,0-1-1 0,0-1 3 16,0-2-1-16,-4 0 0 0,4-1 2 0,-1 0-2 15,-1 0 0-15,2 0-2 16,-1-1-1-16,1 0 2 0,0 0-3 16,0 0-10-16,8-3-27 0,2-7-24 15,1-5-99-15</inkml:trace>
  <inkml:trace contextRef="#ctx0" brushRef="#br0" timeOffset="-116408.83">11566 2174 36 0,'0'0'27'0,"0"0"-20"0,0 0-6 15,0 0 2-15,1 0 34 0,-1 0 19 16,2 0-34-16,-1 0 12 0,1 0-4 15,-2 0-8-15,3 0 0 0,-2-3 1 16,-1 2-2-16,2 0-3 0,-1 0-3 16,1-1-2-16,1 0-3 0,-1 0-4 15,1 0-1-15,-2 1-1 0,1 0-1 16,1 1 3-16,0 0-3 0,-1-1 0 0,4 0-1 15,-2 1 2-15,4 0 0 0,3-1 0 16,0 0-2-16,3 1 2 0,1-2-1 16,4 1 0-16,1 0 0 0,5-2 1 15,1 1-2-15,2-1 2 0,-1 1-3 16,-3-2 1-16,1 4 0 0,-2-3-1 0,-1 2 0 15,-2-2 2-15,5 1-2 16,-5-1 2-16,2 1 4 0,-2 0-4 16,-3 0-1-16,3-1-2 0,-3 1 5 15,2 0 1-15,1 0-3 0,0 2-1 0,2 0 1 16,1 0-1-16,-4 0-2 0,3 0 1 15,-2 0 0-15,-3 0 0 0,1 0 0 16,-2 0-1-16,1 0 2 0,2 0-1 16,-5 3-1-16,1-2 0 15,-1 1-2-15,-3-1 3 0,0 1-2 0,0-2 1 16,-2 0 2-16,-1 0-2 0,-2 0 0 0,2 0 1 15,-1 0 1-15,1 0 0 16,0-5-4-16,-2 4 4 0,-1-2 1 16,-4 1 0-16,1-1 4 0,-1 1-4 15,2 0-1-15,-3 0-2 0,2 2 0 0,-2-1 1 16,0 1 1-16,0-1-2 0,0 0 0 15,0 1-2-15,0 0 4 0,0 0-2 16,0 0-2-16,5 0 2 0,-5 0 2 16,0 0-2-16,1 0-1 0,-1 3 2 15,0 0 0-15,0 2-4 0,0 0-18 0,0 2-16 16,0-1-36-16,-3 1-132 0</inkml:trace>
  <inkml:trace contextRef="#ctx0" brushRef="#br0" timeOffset="-115325.77">12223 3338 20 0,'1'-3'32'0,"-1"1"-22"0,0 1 51 0,0-1-29 16,0 0 4-16,0 0 1 0,0 1-4 0,0 0-7 15,0-1-1-15,0 2-5 16,0-2-4-16,0-1 4 0,0 2 0 16,0 1-7-16,0-2-1 0,0 1-4 15,0 0 0-15,0 1 2 0,0-2-2 0,0 2 1 16,0 0 0-16,0-1-3 0,0 1 1 15,0 0-4-15,0-1 3 0,0 1 2 16,0 0-10-16,0 0 2 0,0 0 2 16,7 0-4-16,5 0 5 0,5 0 2 15,5 0 0-15,4 0-5 0,7-1 1 0,5-4 0 16,7-1 1-16,5-2-2 0,1 2 0 15,-3-3 0-15,-3 0 1 16,-6 2 0-16,-5 1-1 0,-3-1 0 16,-3 1 1-16,-5 1-1 0,-4-1 0 0,-5 4 2 15,-3 0 2-15,-4 0 5 0,-2 0-2 16,-2 1 4-16,0 1-5 0,-1 0 0 15,-2-1-1-15,0 1 3 0,0 0-2 16,0 0-2-16,0 0-4 0,0 0-1 16,0 0-1-16,0 0-9 0,0 0-11 15,0 5-3-15,-2 1-26 0,-2 0-45 0,-1-3-110 16</inkml:trace>
  <inkml:trace contextRef="#ctx0" brushRef="#br0" timeOffset="-81815.86">12201 2612 41 0,'2'0'14'0,"-1"0"5"0,-1 0-10 16,2 0-4-16,-2 0 91 0,0 0-66 15,0 0-3-15,0 0 6 0,0 0-6 16,0 0-8-16,0 0-4 0,0 0-3 16,0 0 5-16,0 0 0 0,0 0-7 15,-2 0-2-15,1 0-1 0,-1 0 1 16,-1 0-1-16,3 0 2 0,-1 0 2 15,1 0-6-15,0 0 0 0,0 0 2 16,0 0 3-16,0 0-2 0,0 0-1 16,0 0 0-16,0 0 5 0,-4 4 3 15,3 2-6-15,-1 2-2 0,1-2 2 0,-2 2-6 16,3-2 1-16,0 2-1 0,-2 0 2 15,2-1-4-15,0 1 0 0,0-2-1 16,0 1 2-16,0-1-2 0,0 1 0 16,0-2 0-16,0 0 1 0,0-1-6 15,0 0-20-15,2-4-28 0,1 0-48 16,1 0-95-16</inkml:trace>
  <inkml:trace contextRef="#ctx0" brushRef="#br0" timeOffset="-81412.83">12428 2594 66 0,'-10'0'157'0,"-2"0"-106"0,1 0 3 0,-1 5 10 16,1 2-22-16,-2 1-16 0,4 2-10 15,3 1-9-15,3 1-4 0,3-1-2 16,0 0 0-16,0 1 0 0,6-1-3 15,3-1 2-15,4-2 2 0,2-2-1 16,2-1 0-16,3-2 1 0,2-2 6 0,-2-1-5 16,-1 0-1-16,-2-2-1 15,-2-4 7-15,-4 0 19 0,-3 0-24 16,-6-2 4-16,-2 0 9 0,0 0-6 15,0 0 2-15,-7 1-5 0,-2-1-1 0,-2 1-3 16,-3 1-3-16,0 0 0 0,0-1 1 16,2 3-1-16,3 0-2 0,5 2 0 15,3 2-4-15,1 0-25 0,0 0-21 16,0 5-11-16,5-1-68 0,2-1-102 15</inkml:trace>
  <inkml:trace contextRef="#ctx0" brushRef="#br0" timeOffset="-81074.81">12694 2625 200 0,'-6'-5'78'0,"1"-2"-26"15,-1 3 17-15,-2-2-26 0,-1 3-5 16,0 2-10-16,1 1-3 0,0 0-8 15,2 0-2-15,0 3-8 0,1 4-2 0,4 2-2 16,1 3-3-16,0 0-2 0,0 0 2 16,7 0 1-16,3 1-3 15,-1-1-1-15,5-3 1 0,1 0-3 16,3-4-1-16,0-1 2 0,4-4 6 0,-5 0-2 15,0 0 0-15,-3-5 0 0,-5-3 2 16,2 0 1-16,-6-3-1 0,-2 2 1 16,-2-2 1-16,-1 1 4 0,0 0-3 15,-7 0-1-15,-4 3 0 0,-3-2-3 16,-2 3-1-16,1 1-1 0,4-2 1 0,0 5-4 15,10 0-4-15,-1 2-18 0,2 0-48 16,0 0-84-16,0 3-51 0</inkml:trace>
  <inkml:trace contextRef="#ctx0" brushRef="#br0" timeOffset="-80575.78">13018 2658 77 0,'0'0'204'16,"0"0"-174"-16,0 0-7 0,0 3 52 15,-1 2-18-15,-6 3-24 0,1 0 1 16,0 1-12-16,0-1-5 0,0-2 1 16,4-1-6-16,1-3-1 0,1 1-1 15,0-2-5-15,0-1 1 0,6 0-1 16,6 0 4-16,5-3-6 0,3-5-1 15,4-1-3-15,-4-1 2 0,0 2 0 16,-1 3-1-16,-6 0-1 0,-2 1 1 16,-3 3 0-16,-2 0-1 0,0 1-1 0,-2 0 2 15,-3 0 1-15,-1 1-2 0,0 5 0 16,0 4 3-16,-5 2 0 0,-1-3-1 15,0 1-1-15,0-2 1 0,0-1 0 16,6-1-2-16,-3-1 0 0,3-2-1 16,0-1-9-16,0 0-17 0,6 0-20 15,2-2-31-15,2 0-66 0,1 0-174 16</inkml:trace>
  <inkml:trace contextRef="#ctx0" brushRef="#br0" timeOffset="-80165.75">13341 2723 15 0,'0'4'45'0,"0"-2"-28"0,0 0 33 16,0 0 116-16,0-1-125 0,0 0-5 15,0-1 25-15,0 0-3 0,0 0-16 16,0 0-16-16,0-1-13 0,0-5 0 15,0-2 0-15,0 0-1 0,0-1-5 0,0-2 0 16,0 0-4-16,0 1 0 0,0-3 1 16,6 1-2-16,0-2-1 15,5 2-2-15,-2-1-1 0,2 0 3 16,0-1-2-16,3 1-1 0,-3 2 0 0,0 4 1 15,-2 6-5-15,-3 1 1 0,-1 0-3 16,1 0-2-16,-3 5-4 0,0 4-3 16,3-3-4-16,-1 2 1 0,0-1-5 15,-1-1-8-15,3 1-11 0,-3-3-4 16,-1 1-51-16,2-1-20 0,-4-1-23 0</inkml:trace>
  <inkml:trace contextRef="#ctx0" brushRef="#br0" timeOffset="-79926.74">13229 2603 210 0,'0'0'125'0,"8"1"-125"0,6-1 59 16,1 2-6-16,5-2-28 15,2 0-6-15,4 1-13 0,-1 3-4 0,2-3-4 16,-1 3-12-16,2-2-40 0,-2-1-61 15,2-1-137-15</inkml:trace>
  <inkml:trace contextRef="#ctx0" brushRef="#br0" timeOffset="-73758.39">7232 2600 2 0,'0'-2'110'16,"-3"0"-79"-16,-1 0 5 0,0 2-4 15,0-2-9-15,-1 1-2 0,4 1-6 16,-1 0-4-16,2-2-1 0,-1 2 0 15,1-1 0-15,0 1-2 0,-2 0 0 0,2 0-1 16,0 0-3-16,0 0 0 0,0 0 2 16,0 0 2-16,-2 0-4 0,1 0-4 15,-2 0 1-15,1 0-1 0,-1-1 2 16,2 0-2-16,-3 1 0 0,1 0 2 15,2 0-2-15,-1 0 3 0,1 0-1 16,-1 0 2-16,1 0-1 0,1 0 1 16,0 0 2-16,0 0-3 0,-2 0 3 15,2 0 0-15,0 0-3 0,-1 0 0 16,-3 0-2-16,4 0 2 0,0 0-1 0,0 0 5 15,0 0-3-15,0 0-2 0,0 0 2 16,0 0-1-16,0 0-1 0,-1 0-2 16,1 0 1-16,0 0 1 0,0 0-1 15,0 0-1-15,0 0 1 0,0 0-2 16,0 0 3-16,0 5 4 0,-2 0-1 15,1 1 4-15,-2-1-4 0,3 2-2 16,0 1 0-16,0 0 1 0,0 1 0 16,0 0-4-16,0-1 2 0,0 0 1 15,0 1-2-15,0 0-1 0,0 0 3 0,0-2-1 16,0 0-2-16,0-1 3 0,0 0-5 15,-2 0 4-15,2-2-2 0,-1-1 1 16,-1 2 2-16,2-2-2 0,-2 1-1 16,2-1 0-16,-1 0 0 0,1 0 1 15,0-1-2-15,0 0-4 0,0-1 1 0,0-1-14 16,0 0-9-16,0 0-10 15,0 0-27-15,1-1-28 0,1-7-83 16</inkml:trace>
  <inkml:trace contextRef="#ctx0" brushRef="#br0" timeOffset="-72246.3">7203 2598 86 0,'-3'0'44'0,"1"0"-30"0,2 0 31 16,0 2-13-16,0-2-7 0,0 0-1 15,0 0-1-15,0 0-2 0,0 0-7 16,0 0-7-16,0 0 3 15,0 0-1-15,0 0 0 0,0 0 3 0,0 0-1 16,0 0-4-16,0 0 2 0,0 0-6 16,0 0 3-16,6 0 6 0,1 0 1 15,0 0-2-15,4 0-1 0,0 0-1 16,3 0-5-16,-2 0 0 0,4-2 2 15,3 0-3-15,-2 0 0 0,-2-1-2 0,2 1 3 16,-1 1-2-16,-1 0 0 0,-1 0-2 16,-3 1 2-16,1-1 1 0,-1 0-2 15,0 1 1-15,3 0 2 0,-2-1-3 16,2 0 3-16,2-1-2 0,-1-1 3 15,1 1-4-15,-1 0 2 0,2-1 0 16,-3 0 0-16,3-2-1 0,-4 2 0 16,1 1-2-16,-3-2 4 0,0 3-2 15,-1 1-1-15,-3-2-1 0,-3 2 2 16,1 0-1-16,-2 0-1 0,3-1 0 0,-1 0 2 15,1 0-1-15,0 1-1 0,-1 0 0 16,1 0-2-16,0 0 3 0,0 0 0 16,1 0-1-16,0 0-2 0,0 0 2 15,-1 0 2-15,0 1-4 0,0 1 3 16,0-2-1-16,2 2 0 0,-2-1 0 15,-1 1 1-15,-2-2-1 0,2 0 0 16,1 1 0-16,3-1 1 0,1 0-1 16,-3 0 1-16,1 0-2 0,-3 0 2 15,3 0 0-15,-2 0-1 0,1 0 0 16,3 0 2-16,-1 0-2 0,-3-3 0 0,-1 2 0 15,-2-1 2-15,0 1 1 0,0-1-3 16,2 2 0-16,0 0 1 0,-4 0-1 16,4 0-1-16,-1-2-2 0,3 2 5 15,-4-1-1-15,4 1-2 0,3 0-1 16,-3 0 4-16,6 0 0 0,-5 0-4 15,-2 0 0-15,-1 0 4 0,-4 0-1 16,4 0-1-16,-4 0-1 0,4 0 3 16,-2 0-2-16,0 0 0 0,0 0 0 15,-1-1 1-15,2 1 0 0,0-1-2 0,-1 1 0 16,0 0 2-16,0-1-1 0,1 1-1 15,3 0 0-15,0 0 2 0,1 0-1 16,-3 0 0-16,-2-1 0 16,-2 1 1-16,-1 0-1 0,4 0 1 0,0-1-1 15,1 1 0-15,0-2 0 0,1 1-1 0,-2 1 1 16,-2-1 1-16,3 1-1 15,-4-1-1-15,1 1 2 0,-1 0-2 16,-1 0 2-16,0 0-1 0,0 0 3 16,0 0 0-16,0-1 0 0,0 1 0 0,0 0-2 15,0 0 4-15,0 0-1 0,0 0 0 16,0 0 1-16,2 0-1 0,-2 0-3 15,0 0-2-15,0 0-3 0,0 0 2 16,1 0-1-16,1 0 1 0,3 0 2 16,-5 0 1-16,0 0-1 0,0 0-1 0,0 0 1 15,0 0 1-15,0 0 0 0,0 0-2 16,0 0 0-16,0 0 2 15,0 0-1-15,0 0 0 0,0 0 0 16,0 0-1-16,0 0 1 0,0 0-3 0,0 0 1 16,0 0 3-16,0 3-1 0,0 1 0 15,-2 0-1-15,-1 1 2 0,1 2 0 16,1-1-2-16,-1 0 1 0,-1 1 1 15,2 0 0-15,-3 2-2 0,3-2 1 16,-1 1 1-16,2-1-1 0,-1 2-1 0,1 1 0 16,0-1 2-16,0 1-1 0,0 2-1 15,0-1 1-15,0 1 2 0,0-2-2 16,0-1-2-16,0-2 3 15,0-2 1-15,0 1-2 0,0-2 0 0,0-3 1 16,0 0 0-16,0 1 1 0,0-2 0 16,-2 0 4-16,1 0-2 0,-1 0-3 15,1 0 0-15,-2 0 2 0,3 0 1 16,0 0-3-16,0 0-2 0,0 0 2 15,0 0-1-15,0 0-4 0,0-1-8 16,0 1-9-16,0-1-12 0,0 1-16 0,0 0-16 16,0-2-48-16,-2-1-99 0</inkml:trace>
  <inkml:trace contextRef="#ctx0" brushRef="#br0" timeOffset="-71581.26">7192 2747 87 0,'0'0'78'16,"0"0"-51"-16,0 0 15 0,0 0 7 16,0 0-12-16,3 0-10 0,3-1-13 15,2-4-3-15,3-2 2 0,1-2-2 0,5 1 2 16,2-4-1-16,0 3 0 15,1-1 0-15,0 0-2 0,-5 2-7 0,1 1 1 16,-5 0-3-16,-3 3-2 0,-2 0 1 16,-3 0 1-16,1 4-1 0,-2-2-5 15,-2 2-11-15,3-1-13 0,-1-1-10 0,-2 1-19 16,0 1-27-16,0-3-20 15,0 2 4-15</inkml:trace>
  <inkml:trace contextRef="#ctx0" brushRef="#br0" timeOffset="-71313.25">7257 2759 3 0,'8'0'155'0,"0"-1"-105"0,6-6-14 16,1-3 12-16,5-2-17 0,4 1-9 0,0-2-2 16,4 1 0-16,-3 0-9 0,1-1 1 15,-2 3-6-15,-3-1-2 0,-2 1-1 16,-5 1 1-16,-2 1-2 0,-5 2-2 15,-3 4 2-15,-2 2-4 0,-2-1 2 16,0 1-13-16,0 0-26 0,0 0-54 0,-2 0-11 16,-2 1-70-16</inkml:trace>
  <inkml:trace contextRef="#ctx0" brushRef="#br0" timeOffset="-71045.23">7451 2738 8 0,'3'0'202'0,"0"-2"-161"15,5-4-3-15,0-1 14 0,1-1-27 0,5-2-4 16,0-1 5-16,3 1-10 0,5 0-2 15,-4-1-4-15,2-1-1 0,-1 3-4 16,0-1-4-16,-2 2-3 0,-3 2 4 16,-4 1-2-16,-2 2 0 0,-2 2-15 15,-3-1-7-15,2 2-16 0,-3 0-16 16,1 0-28-16,-2 0-45 0</inkml:trace>
  <inkml:trace contextRef="#ctx0" brushRef="#br0" timeOffset="-70773.22">7615 2711 1 0,'2'0'174'0,"4"-1"-111"16,0-4-34-16,2-1 22 0,4-2-19 16,1-1-7-16,4 0-1 0,0 0-9 15,1-1-8-15,1 1-1 0,1 0-2 16,-3 2-4-16,-3 1 0 0,0 1 0 15,0 0-1-15,-3 1-10 0,0 1-14 16,-2 1-14-16,-3 1-37 0,-3 0-33 16,-3-1-32-16</inkml:trace>
  <inkml:trace contextRef="#ctx0" brushRef="#br0" timeOffset="-70504.2">7721 2725 15 0,'0'0'12'0,"0"0"193"16,7-5-176-16,4-4 7 0,2 0 6 15,2-1-15-15,2-1-5 0,2-2-13 16,1 2-4-16,0 0-4 0,-1 1 0 16,-1 1-4-16,-4 1-8 0,0 1-7 0,-1 4-20 15,-4-2-32-15,-3 2-37 16,-4 0-37-16</inkml:trace>
  <inkml:trace contextRef="#ctx0" brushRef="#br0" timeOffset="-70289.19">7901 2715 0 0,'12'-6'41'0,"-1"-4"90"0,3-3-111 16,1 3 9-16,-2 0-5 0,1-1-16 0,1 2-6 16,-2 1-4-16,-1 0-35 0,-1 0-83 15</inkml:trace>
  <inkml:trace contextRef="#ctx0" brushRef="#br0" timeOffset="-23873.53">7470 11730 11 0,'0'0'48'0,"0"0"-51"16,0 0 90-16,0 0 15 0,0 0-73 16,0 0 3-16,0 0 4 0,0 0-1 0,0 0-16 15,0 0-1-15,-2 0 2 0,2 0-1 16,-2 0 2-16,2 0-2 0,0 0 1 15,0 0-3-15,0 0-4 0,0 0-5 16,0 0 3-16,0 0-2 0,0 0-5 16,0 0 1-16,0 0 0 0,0 0-1 0,0 0-3 15,0 0-1-15,0 0 4 0,0 0-3 16,2 0-1-16,7 0 1 15,4-1 4-15,-1-1-3 0,5-3-1 16,0 4 0-16,3-2 1 0,2 2-1 0,4 1-1 16,7-2 0-16,6 1 4 0,1 0 0 15,5-1-4-15,2 0 0 0,1-3 0 16,0 3 2-16,1-1-3 0,-2-1 1 15,2 1 1-15,-4 1 0 0,-1-2-1 16,-4-1 0-16,-1 1 1 0,3 0 0 16,-4 0-1-16,4 3-1 0,-3 1 2 0,-2-1-1 15,0-1-1-15,-1-1 1 0,0-1 0 16,-1 1 0-16,1 0 0 15,0 0-1-15,-4-1 2 0,1-1-1 16,-2 2-3-16,3 0 2 0,-1-1 2 0,-1-2-1 16,-1 1-1-16,2 0 1 0,-2 0 1 15,6 0 0-15,-1 1-1 0,1-1 1 16,0-1 0-16,-1 4 0 0,-4-1-2 15,1-2 4-15,2 1 1 0,-4 1-4 16,-1 0 0-16,-1-3 1 0,2 1 0 0,-1 0 0 16,-1-1-1-16,-1 1 0 15,0 0 2-15,0-1-2 0,-2 1 0 16,1 2-1-16,4-1 3 0,-3 1-2 15,3 0 0-15,1 0 0 0,2-2 2 0,2 0-2 16,-2-2-1-16,3-1 2 0,0 0-1 16,1-1 1-16,-1 2-2 0,-2-1 2 15,-7 2 0-15,-3 2-1 0,-9 1-2 16,-10 1 3-16,-3 1 1 0,-3 1 0 15,0 0 3-15,-8 0-5 0,-1 0 0 0,-3 0-10 16,-2 1-11-16,3 3-22 0,3-2-39 16,2-2-74-16</inkml:trace>
  <inkml:trace contextRef="#ctx0" brushRef="#br0" timeOffset="-22757.47">9835 10642 130 0,'0'0'-26'0,"0"0"145"16,0 0-52-16,2 0-37 0,-2 1 4 15,0 0 4-15,0 1-5 0,0 2-17 16,0 1 9-16,3 5 4 0,-1 0-9 16,-1 4-4-16,4 2 2 0,-2 0-2 15,5 3 0-15,-2 2-3 0,-2 4-4 16,4 5 3-16,-3 6-3 0,1 3 3 15,-1 4 1-15,-2 5-5 0,3 4-1 0,0 4 2 16,2 6-4-16,3 3 2 0,1 2-1 16,4 2-1-16,-2 1-4 0,0-1 2 15,-2-4 1-15,-1-5-2 0,0-5-1 16,-3-5 0-16,-4-3 2 0,-2-3 3 15,-2-6 1-15,1-1-5 0,1-4 3 0,-1-4-1 16,1-1-3-16,1-3-2 16,-1-6 5-16,-1-3-3 0,2-3-2 15,-1 0 1-15,-2-2 3 0,1 0-2 16,1-3-1-16,-2-2 0 0,1-2 2 15,1 2 0-15,-2-4-3 0,0 4 2 0,0 1 2 16,0-2-4-16,0 2 2 0,-3-2 0 16,1-1 1-16,2 1-1 0,-1 0-2 15,1 0 1-15,-2-1 2 0,-1 1-2 16,2-1-1-16,-1 1 1 0,0-1 1 15,1 0-1-15,1-2-2 0,0-1 1 0,0-1-1 16,0 0-3-16,0 0-11 16,1-12-2-16,6-4-6 0,0-3-15 15,3-8-22-15,-3 1-31 0,0-9-59 16,-7-1-152-16</inkml:trace>
  <inkml:trace contextRef="#ctx0" brushRef="#br0" timeOffset="-18328.22">14089 11281 128 0,'0'0'37'0,"0"0"-48"16,0 0 25-16,0 2 68 0,2 0-58 15,3 2 7-15,-2-1-4 0,3 3-8 16,3-2 3-16,5 0-4 0,-1 1 11 0,7-3-7 15,-2-1-9-15,9-1-6 0,-2 0-3 16,7 0 8-16,4 0-2 0,3-2-3 16,6-1 2-16,3-2-5 0,1 3 1 15,2-1-5-15,-1 1 2 0,0-1-1 16,-5 1 1-16,-1 0-2 0,3 0 0 0,3 1 2 15,4-2-3-15,6-2 12 0,10-1 5 16,6-1-13-16,3 1-2 16,2 2 0-16,2-1-1 0,0 1 1 15,2-2 2-15,3 0-3 0,2 1 1 0,5-1 1 16,-1 1-1-16,-2 0-2 0,2-2 1 15,-1 1 3-15,8-1-3 0,1-1 0 16,4 0 0-16,-1 0 2 0,1-1 0 16,-2 2-3-16,-4-3 1 0,0 2 2 15,-3 1-1-15,-5 2 0 0,-1-1 2 0,-4 2 3 16,0 1 4-16,1-1-1 0,1 1-5 15,-1 0 0-15,0 3-2 0,-4 0-1 16,-3 0-1-16,-5 0 2 16,-5 2-1-16,-6 3-1 0,-3 0 0 15,-3 3-1-15,-6-3 2 0,-7 0-1 0,-2 3-1 16,-10-3 2-16,-6 0-2 0,-8 0-2 15,-9 0-4-15,-5-1 4 0,-6 3-10 16,0 1-1-16,-5 1-3 0,-4 3-6 16,0 1-24-16,-2-1-46 0,0-4-183 15</inkml:trace>
  <inkml:trace contextRef="#ctx0" brushRef="#br0" timeOffset="-15288.04">8079 11070 38 0,'0'0'-17'0,"0"-1"196"15,0 1-133-15,0-1-13 0,0 0 4 16,0 1-3-16,0 0-4 0,0 0 1 15,0 0-3-15,0 0-8 0,0-1-3 16,-2 1 2-16,2 0 5 0,-1 0 3 16,-2-1-21-16,0 1 7 0,-1 0 2 15,4 0 1-15,0 0-2 0,-1 0-4 0,1 0-3 16,0 0-1-16,0 0-3 0,0 0 2 15,0 0-2-15,0 1-3 0,0 6-1 16,0 1 7-16,-2 4 2 0,1 0-5 16,-2-3-3-16,0 4 3 0,1-2 0 15,-1 0-2-15,1-1-1 0,-1 0 1 0,3 1 0 16,-1-3-1-16,1 2-1 0,0-2 2 15,0-3-2-15,3 0-6 16,0-4-18-16,5-1-12 0,1 0-12 16,5-6-11-16,0-7-42 0,0-4-148 0</inkml:trace>
  <inkml:trace contextRef="#ctx0" brushRef="#br0" timeOffset="-14981.03">8332 11005 84 0,'1'0'209'0,"-1"1"-155"15,0 6-44-15,-3 5 21 0,-6 0 10 16,-2 3-12-16,-3 6-5 0,3 0 2 16,0-2 8-16,3-3-15 0,5-6-15 0,3-5-3 15,0-4-2-15,8-1 1 0,3 0 0 16,1-2 4-16,7-10-3 0,4-2-1 15,4-4 1-15,0 2-5 0,0-1-7 16,-5 5 0-16,-4 2 9 0,-2 3 0 16,-7 3 1-16,-3 2 0 0,-3 2-2 0,0 0 2 15,-3 1 1-15,0 5 1 0,0 3 2 16,0 5 0-16,-3-2-1 15,2 4-3-15,1 0 0 0,0 0 3 16,6-1-2-16,6 0-1 0,4-1-12 0,2-3-40 16,6-3-37-16,-4-6-99 0</inkml:trace>
  <inkml:trace contextRef="#ctx0" brushRef="#br0" timeOffset="-13931.97">15834 10669 6 0,'0'-4'276'0,"0"0"-240"0,0 2-9 15,0-2 6-15,-3 0-5 0,-2-1-3 16,0 1 3-16,1-1-6 0,-1 1 3 16,-1-1-5-16,1 0-4 0,-1 0 1 0,-2 0-1 15,0-1 3-15,-4 0-11 0,0 2-1 16,-2-1 5-16,-2 3-2 0,-1 2-4 15,-2 0-2-15,2 0 1 0,-1 7-1 16,1 2 0-16,4 3 0 0,1 4-2 16,3 2 1-16,4 2-1 0,3 2-3 0,2 0 1 15,5 0 1-15,11-1-2 16,4-5 0-16,1-3 0 0,9-3 2 15,1-7-1-15,1-3 0 0,3 0-1 16,-3-8 3-16,-1-6-3 0,-5-3 0 0,-2-1 2 16,-6 0 1-16,-5-2 0 0,-4 0-2 15,-6-1 2-15,-1 2 2 0,-2 1-5 16,-3-1 3-16,-8 2-1 0,-5 0 2 15,-2 0-4-15,-3 5-1 0,3-1 1 16,-1 2 2-16,5 5-3 0,8 1-2 0,1 4-3 16,5 1-2-16,0 2-31 0,10 8 6 15,1 3-5-15,6-2-20 16,-3-3-33-16,3-1-95 0,-3-2-6 15</inkml:trace>
  <inkml:trace contextRef="#ctx0" brushRef="#br0" timeOffset="-13571.95">16127 10520 211 0,'-2'0'150'16,"-4"0"-117"-16,-2 0-6 0,0 7 8 15,1 4-10-15,-4 4 3 16,1 1 2-16,1 2-8 0,3-2-8 15,3-1-6-15,3 0-6 0,0-3 0 0,3-2-1 16,6-2 0-16,5-6 2 0,3-2-1 16,3 0-1-16,2-3 2 0,4-8-3 15,-1-3 1-15,2 0-3 0,-3 0 1 16,-5 4-1-16,-5-3-6 0,-5 8 6 15,-4-1 1-15,0 3 2 0,-5 2-2 0,1 1-2 16,-1 0 2-16,0 0 2 0,0 0 0 16,0 1 0-16,-4 6 1 0,-1 2 4 15,-1 2 0-15,1-1-5 16,0 2 1-16,2 0-2 0,3-2-1 0,0 1 1 15,0-2-4-15,0-1-12 0,8 0-10 16,3-4-7-16,3 0-10 0,4-4-10 16,1 0-37-16,-2-4-59 0,0-7-20 15</inkml:trace>
  <inkml:trace contextRef="#ctx0" brushRef="#br0" timeOffset="-13275.93">16544 10437 81 0,'0'0'289'0,"0"0"-244"0,0 0-38 0,6 0-2 16,5 0 4-16,1 0-2 0,1 0-1 15,5 0 0-15,2 0 1 0,4 0-4 16,2 0-3-16,0 0 1 0,1 0 0 15,-3 0-5-15,-3 0-9 0,-4 0-10 16,-7 0-57-16,-3 0-62 0,-7 0-38 16</inkml:trace>
  <inkml:trace contextRef="#ctx0" brushRef="#br0" timeOffset="-13130.92">16710 10471 390 0,'-8'13'50'16,"2"5"-48"-16,-2 0 1 0,2 2-1 15,-1-2 0-15,3-2-3 0,2-1-35 16,2-5-97-16</inkml:trace>
  <inkml:trace contextRef="#ctx0" brushRef="#br0" timeOffset="-8530.66">11587 11718 35 0,'0'0'2'0,"-1"0"0"0,-1-1 150 16,-1-2-119-16,1 2-3 0,-1 0 4 16,2-1-4-16,-2 1-3 0,3-1-3 15,0-1-5-15,0 3-2 0,0-1-6 16,-2 0 2-16,1 1-2 0,1-2-2 0,-2-1-2 15,1 2 0-15,-1-1-1 0,-3 2 4 16,5 0-4-16,-3 0 0 0,0-1-2 16,0 1 6-16,1 0-6 15,1 0 0-15,-1 0 2 0,1 0 1 0,1 0 1 16,0 0 2-16,0 0-4 0,0 0 3 15,0 0-3-15,0 0 1 0,0 0-2 16,0 0-1-16,0 0-1 0,0 0 1 16,0 0 0-16,0 0-2 0,0 0-4 15,0 0-1-15,8 0 6 0,-1-3 1 0,6-1-1 16,2 3-2-16,1-1 2 0,-1 1-1 15,4 0 0-15,1 1-1 0,0 0 0 16,2-1-1-16,0 0 0 0,-2 0 0 16,0 1 2-16,-2 0-1 0,0-1-1 15,-3 0 0-15,1-1 1 0,1 2 0 16,0-1-1-16,-2-2 0 0,5 1 2 15,2 0-2-15,0-3 1 0,1 1 1 16,-1 0 2-16,-1 1 0 0,1 0-4 16,-5-1 1-16,0 2 1 0,-3 0-1 0,2 1-1 15,-1 0 0-15,-2 0 1 0,1 1 0 16,-2-1-1-16,-1 0 0 0,0 1 1 15,-1 0 0-15,4-2-2 0,2 1 2 16,-1 0-2-16,2-2 3 0,-1 3-3 16,1-3 1-16,-1 1 2 0,-1 1-2 15,-1 0 0-15,-3 0-1 0,0-1 2 16,1 1 0-16,-4-1-1 0,0 1-1 15,-1 1 3-15,1 0-2 0,-2 0-1 16,1 0 1-16,3 0 1 0,1 0-1 0,0 0 0 16,3 0-1-16,0 0 2 0,-2 0 0 15,4 0-2-15,-1 0 1 0,-1 0 1 16,3 0 0-16,-1-1-2 0,-1-1 1 15,-2-1 1-15,1 0 2 0,-2 2-4 16,-1-2 2-16,-3 1 0 0,-2 0 1 16,-1 0-3-16,1 1 1 0,0-1 2 15,2 0-1-15,3-1-2 0,-1 2 2 16,3 1-2-16,-1-1 2 0,-1 1-2 15,2-3 1-15,0 1 2 0,0-1 0 16,1 1-2-16,4-1 1 0,3-1 0 0,-1 0 11 16,-5 1-11-16,-7 3-1 0,-6 0 2 15,1 0-1-15,0 0-2 0,3 0 1 16,-3 0 1-16,3 0-1 0,0 0 0 15,1 0 0-15,-1 0 1 0,-3 0 0 16,2 0-1-16,-4 0 0 0,-1 0 2 0,2 0-4 16,-2 0 2-16,0 0 2 15,0 0-4-15,1 0 2 0,-1 0 1 16,0 0-2-16,2 0 1 0,-2 0 0 15,1 0-3-15,1 0 5 0,1 0 0 0,0 0-1 16,-3 0-1-16,0 0 0 0,0 0 0 16,0 0 4-16,0 0-1 0,0 0 2 15,0 0 2-15,0 0-1 0,-3 0-6 16,-5 0-5-16,1 2-10 0,-3 1-23 15,-2-2-31-15,-5-1-57 0,-8-5-314 0</inkml:trace>
  <inkml:trace contextRef="#ctx0" brushRef="#br0" timeOffset="-7634.61">12159 11629 9 0,'2'0'17'16,"-1"1"-15"-16,1-1-1 0,-2 0 126 16,2 0-90-16,-2 0-17 0,0 0-1 0,3 0 10 15,-2 0-6-15,2 0-4 0,-1 0-1 16,-1 0-3-16,-1 0 9 0,0-2-6 15,2 1-5-15,-1-1-1 0,-1 1-1 16,2-1 2-16,3 0-3 0,-5-2-2 16,4-2 3-16,3-1-2 0,-3-3-1 0,4 1 7 15,1 0-3-15,4-1-3 0,-3-3 2 16,4 0 1-16,2-2 2 0,1-2-3 15,3-2 0-15,0-1 0 0,2-2-1 16,0 2 0-16,-2 0 2 0,0 1 1 16,-1-1-2-16,-1 1-2 0,4 0-3 15,0 1 5-15,-1-2-8 0,0 3 0 16,0 2 1-16,-4 1-3 0,0 1 3 15,-3 1-1-15,2 1 0 0,-4 3 1 16,-1 0-3-16,-5 5 0 0,0-1 4 0,-4 2-1 16,1-1 2-16,0 0-1 0,-3 1-3 15,3 0 3-15,-1 2-2 0,-1-2 0 16,-1 2 2-16,0 0-1 0,0 0-1 15,0 0-1-15,0 0 1 0,0 0 2 16,0-2-4-16,0 2-1 0,0 0 2 0,0 0 1 16,0 0-2-16,0 0-1 15,-1 0-1-15,-2 0 2 0,0 0-1 16,0 0-1-16,-1 0 0 0,0 0 2 15,1 0-3-15,-2 2-1 0,2 2-5 0,0 1-6 16,3 1-9-16,-5 0-13 0,4-1-17 16,-1 2-12-16,2 0-13 0,-3-6-74 15,0 0-127-15</inkml:trace>
  <inkml:trace contextRef="#ctx0" brushRef="#br0" timeOffset="-6954.57">12443 11165 0 0,'0'0'14'15,"0"0"-8"-15,0 0 1 0,0 0 9 16,0 0 121-16,0 0-74 0,0 0-35 16,0 0 10-16,0 0-13 0,-2-2 11 15,2 2 2-15,0 0-8 0,0-1-8 0,0 1-8 16,0 0-3-16,5-4-7 15,6 2 12-15,8 0-3 0,1-2-5 0,3 1-1 16,5 0-1-16,4-2 1 16,1 2-4-16,1-3-2 0,-1 0 1 0,-4 1 1 15,-3 0 0-15,-4 2-4 0,-5 3 1 16,-6-1 1-16,-5 1 0 0,-1 0-2 15,-3 0 0-15,-2 2 1 0,0 3 2 16,0 4 0-16,-2-1 0 0,-1 2 1 16,0 2 0-16,0 0-1 0,0 3-3 0,-1-1 6 15,1 1-3-15,0 1-1 0,0-2-1 16,2 2 2-16,1-3-2 0,0 0-1 15,0-1 0-15,6-1-11 16,2-1-21-16,1-1-15 0,3-5-62 0,-2-4-188 16</inkml:trace>
  <inkml:trace contextRef="#ctx0" brushRef="#br0" timeOffset="-6006.51">12029 11594 1 0,'2'4'22'0,"-2"-1"-9"16,1-1 100-16,-1-2-19 0,0 0-82 15,0 1 15-15,0 0 0 0,0 0-20 16,-1-1 8-16,-1 0 9 0,2 0 1 16,-3 0-4-16,1 0-4 0,1 0 3 15,-2 0-1-15,1 0 0 0,-1 0-2 0,2 0-5 16,-3-1 3-16,1-1-2 0,0 0-5 15,2-1 1-15,-4 0 0 0,-1-1-4 16,3-1 0-16,-3-1-1 0,1 1 5 16,-1-3-2-16,-2-1-1 0,-1 0-2 15,1-1 3-15,-3-1-2 0,0 0-1 0,0-1 0 16,-3-2-1-16,0-1-2 15,-3-2-1-15,3 1-1 0,1-1 3 16,0 3-3-16,4 4 2 0,-1-1 0 16,3 1 1-16,1 2-1 0,1-1-2 15,0 1 3-15,2 0 2 0,-2 1-3 0,2 1 1 16,0 1-1-16,2 2 3 0,-1-1-2 15,2 2-1-15,-1 1 0 0,1-2 1 16,-2 1 0-16,1-1-2 0,1 2 0 16,-2 1 3-16,2 0-1 0,0 0 0 15,0 0 2-15,-2 0-2 0,2-1-1 0,0 1-3 16,0 0 2-16,0 0 0 15,0 0-4-15,0 1-4 0,0 7 8 16,0 2-18-16,0 0-18 0,0 2-19 16,0 1-17-16,0-6-61 0,0-1-166 0</inkml:trace>
  <inkml:trace contextRef="#ctx0" brushRef="#br0" timeOffset="-4453.42">10040 11457 56 0,'3'-2'7'0,"-3"-2"-3"16,3-1 120-16,-1 0-96 0,-2-1 11 15,1-1 5-15,1 3-13 0,1-2-6 16,-1 0-6-16,-2 1 0 0,1 1-5 16,1 1-3-16,-2 2-2 0,1 1-1 15,-1 0-3-15,2 0 0 0,-1 0-5 0,1 0-4 16,2 0 5-16,4 0 1 15,2 0-2-15,0 0 0 0,4-1 0 16,2-1 1-16,4 0-1 0,2-2 0 16,2-1 1-16,0 1 0 0,1-1 0 0,-2-2-2 15,0 1 1-15,-3 0 1 0,3 2 1 16,-1 0-3-16,-3 0 1 0,2 0 3 15,-3 1-3-15,2 0-2 0,-2-1 4 16,2 2-1-16,2-2-1 0,1 0 0 16,-1 2-1-16,0 0 2 0,0 2 0 0,-1-2-2 15,2 2 0-15,-2-1 3 0,0 0-3 16,1 1 1-16,0 0-1 15,1 0 2-15,-3-1 0 0,0-1-2 16,2-3 1-16,-2 2 2 0,0 0-2 16,0-2-1-16,-4 2 1 0,1-2 1 0,0 2 0 15,0-1-2-15,2-1 0 0,-1 3 1 16,1-3-1-16,-5 1-2 0,-2 1 3 15,2-1-2-15,-4 2 2 0,0-1-2 16,4 0 2-16,0 0 1 0,0-2-1 16,2 2 0-16,2-1 0 0,-4 1 1 0,3 1-1 15,-1 2-1-15,1 0 0 0,-2 0 3 16,3 0-2-16,-1 0-1 15,-2 0 1-15,-1 0 1 0,0 2-1 16,-3-1-1-16,1-1 1 0,2 0 1 0,-5 0 0 16,2 0-2-16,0 0 1 0,0-2 0 15,1-1 1-15,4-1-1 0,1 0 0 16,0 2 1-16,2-1-1 0,-5 1-1 15,1 1 1-15,-1-2 0 0,0 1 1 16,0 1-2-16,-2 0 1 0,1-1 1 0,-5 1 1 16,2 0-4-16,-2 0 2 0,-2-1 2 15,4 2-2-15,-6 0-2 0,-2 0 1 16,-1 0 2-16,-1 0-1 15,2 0-2-15,-1 0 1 0,1 0 2 0,3 0-1 16,-1 0 0-16,3 0 0 0,2 0 1 16,0 0 0-16,0 0-1 0,-1 0 0 15,-2 0 2-15,-1 0-2 0,-3 0-3 16,-2 0 3-16,0 0 3 0,0 0-5 15,0 0 4-15,0 0-2 0,0 0 1 0,0 0 2 16,0 0-2-16,0 0 1 0,0 0 0 16,0 0 2-16,0 0-6 0,-3 0 0 15,-1 0 2-15,3 0 0 0,1 2-2 16,0-1 2-16,0 1-2 0,0 0 1 15,0-1-3-15,0 0-4 0,0 0-5 16,0 3-10-16,0-1-24 0,0-1-32 16,0-2-74-16</inkml:trace>
  <inkml:trace contextRef="#ctx0" brushRef="#br0" timeOffset="-3262.36">12922 11240 2 0,'0'0'4'0,"-1"0"0"16,1 2-4-16,0-1 5 0,0 1 1 0,1 0 6 15,1-2-3-15,-2 1 90 0,0-1-86 16,1 0-2-16,-1 0 9 15,0 0 8-15,0 0 10 0,0 0-10 16,0 0-18-16,0 0-6 0,-3 0 4 0,3 0 2 16,0 0 3-16,0 0-5 0,0 0-4 15,0 0 4-15,0 0-5 0,0 0-2 16,0 0 1-16,0 0 3 0,0 0 0 15,0 0 3-15,0 0 6 0,0 0 0 16,0 0-1-16,0 0 0 0,0 0 2 0,0 0-7 16,0 0-3-16,5 0 1 0,2 0 6 15,6 0-7-15,-1 0-1 0,1 0-2 16,2 0 0-16,2 0-1 15,0 0-1-15,-1 0-1 0,2 0 3 0,-1 0-1 16,1 0 0-16,0 0-1 0,2 0 1 16,-1-1 0-16,-1-3 0 0,3 3 0 15,-3-3 2-15,2 3 4 0,-1-2-5 16,1 0-2-16,-1 0 3 0,-1-1-1 15,-1 2-2-15,0 1 0 0,-3-2 1 16,2 0-2-16,-4 1 2 0,1 1-1 0,-2-1 0 16,1-1 1-16,0 2 0 0,1-2 1 15,-1-1 1-15,1 1 2 0,1-1-6 16,0 2 2-16,-2-2 1 15,2-1 0-15,-2 2-2 0,-2 1 0 0,-1 1 3 16,2 1-3-16,-4 0-1 0,1 0 1 16,0 0 0-16,9 0 1 0,5 0-2 15,7 0 6-15,2 0-3 0,-3 0-3 16,-8 0 1-16,0 0-2 0,1 0 4 15,-1-1-1-15,1-1-2 0,0 2 0 0,-9-3 2 16,-1 2 0-16,-3 1-2 0,-7 0 1 16,-1 0 1-16,0 0 0 0,2 0-3 15,-1 0 2-15,2 0 1 0,0 0-1 16,2 0-1-16,1 0 1 0,4 0 2 15,-1-1-3-15,-1-1 2 0,3-1-2 16,-4 2 1-16,3 0 0 0,-1-1 1 16,-3 2-1-16,0-1-1 0,4 0 2 15,0-1-2-15,3 2 2 0,-5 0-1 16,-4-2-3-16,-4 2 5 0,0 0 1 0,0 0-7 15,2 0 2-15,-2 4 1 0,1-2-8 16,-1 2 7-16,2-1-8 0,-1 0-2 16,1 1-2-16,0 1-7 0,-2 1-29 15,0-3-51-15,-8-3-140 0</inkml:trace>
  <inkml:trace contextRef="#ctx0" brushRef="#br0" timeOffset="8479.32">12153 11938 10 0,'0'1'-2'15,"0"0"4"-15,0 1 3 0,-3 0 3 16,1-2 80-16,1 0 1 0,-2 0-76 0,1 0 11 15,1 0-8-15,-2 0-8 0,1 0 10 16,1-1 8-16,1-3-5 0,0-1-6 16,0-3-8-16,0-3 0 15,1-1 2-15,4-2 1 0,-2 0-3 0,1 1-1 16,-2-3-2-16,1 2-2 0,-1-3-1 15,-1 0 2-15,-1 1-2 0,0-1-3 16,0 3 2-16,0-1 0 0,2 4-5 16,-2 1-10-16,1-1-15 0,-1 3-30 15,3 2-46-15,-1-1-45 0</inkml:trace>
  <inkml:trace contextRef="#ctx0" brushRef="#br0" timeOffset="15108.7">11685 11260 76 0,'0'-5'54'0,"0"-2"-19"0,0 0 6 15,0 1-2-15,0-1-8 0,0 1-3 16,0 0-12-16,0 2 2 0,0 1 2 15,-2 0-3-15,1 1-4 0,1 0-3 16,-3 0 3-16,1-2-3 0,-1 2 0 16,-2 0-3-16,4 1-2 0,-2 1 3 0,1-1-3 15,1 1-2-15,-1 0 0 0,1 0 0 16,-1 0-1-16,0 0-1 15,1 0-3-15,-2 0 4 0,1 0-2 16,2 0 0-16,-1 0 1 0,1 0 3 0,-3-2-4 16,1 2 1-16,2 0 2 0,-1 0 0 15,1 0 0-15,0 0-1 0,0 0 1 16,0 0 0-16,0 0-1 0,0 0-4 15,0 0-2-15,0 0 5 0,9 4 2 16,5 0-2-16,1 2 6 0,1-1-4 16,1 3 1-16,-3-2-4 0,0 2 4 0,0 0 3 15,0-3-6-15,-5 1 2 0,-1-2-1 16,-4 0 1-16,-4 0-1 15,0 1-2-15,0-3 2 0,0 2 0 16,0 1 0-16,-1 0-1 0,-4 1 0 0,-1-1-5 16,0 2-21-16,1-1-20 0,0 1-32 15,-2-4-97-15</inkml:trace>
  <inkml:trace contextRef="#ctx0" brushRef="#br0" timeOffset="34768.82">13379 11315 70 0,'0'0'53'0,"0"0"-31"0,0 0 3 16,0 0 5-16,0 0-15 0,0 0-9 0,0 1 17 15,0 0-9-15,0-1-4 16,0 1 9-16,0-1 1 0,0 0 7 15,0 2 0-15,0-2 1 0,0 0-3 16,0 1-8-16,0 0-4 0,-1 0-9 0,-1 1 0 16,1-2-3-16,-1 0 1 0,2 0 1 15,0 0-1-15,-1 0-2 0,-1 1-1 16,1 0 2-16,1-1 1 0,-2 0 2 15,2 0 12-15,-2 0 2 0,2 0-4 16,-1 0-5-16,1 0 0 0,0 0-2 16,0 0-3-16,-2 0-3 0,2 0-1 0,-1 1 0 15,1-1-3-15,0 1-6 16,0 1-22-16,0 0-12 0,0 0-25 15,0 1-48-15,0-2-92 0</inkml:trace>
  <inkml:trace contextRef="#ctx0" brushRef="#br0" timeOffset="39401.08">12218 11950 4 0,'-3'-13'206'0,"-2"2"-175"16,1 6 27-16,2 2-18 0,-2 3-18 0,1 0-13 15,-2 0-3-15,3 0-1 16,-2 6-5-16,2 3-1 0,2 1-5 16,0-1-62-16,0-4-121 0</inkml:trace>
  <inkml:trace contextRef="#ctx0" brushRef="#br0" timeOffset="53062.87">8359 15224 37 0,'-1'3'6'0,"-4"-2"205"0,1 1-170 15,-4 0-20-15,2 1 14 0,-2 0-5 0,0 1-10 16,0 1-6-16,4 0-6 0,-1-4-4 16,4 1 2-16,1-1 3 0,0-1-3 15,0 0 2-15,0 0 3 0,0 0 1 16,0 0-3-16,1 0-2 0,8 1 5 15,1 1 1-15,2 0-5 0,8-1-3 0,0 0 0 16,10-1 3-16,4 0-3 16,5 0 2-16,6-1-6 0,4-2 1 15,2 0-2-15,4 3 3 0,2 0-3 16,-1 0 0-16,4 0 0 0,1 0 1 0,2 0-2 15,7 0 1-15,6 0-1 0,6-1-1 16,5-3-3-16,3-3-1 0,8-2 1 16,1-3 5-16,11-2 1 0,9-3-2 15,5 0 0-15,7 0 3 0,2-1-2 16,2 1-2-16,6 0 3 0,0-1 0 0,0 0-1 15,2-3 1-15,1 1 1 0,8-3 4 16,4-2-2-16,3 3-8 16,5-1 8-16,-3 2 0 0,0 1-2 15,-1-1-2-15,1 1 0 0,5-1 0 0,6 0 1 16,5 0-2-16,6 1 2 0,-6-1 0 15,1 1 0-15,-1 1-2 0,-4 1 2 16,7 3-1-16,2-1 0 0,-3 5 0 16,-3 1 0-16,-7 1 1 0,-2 1-1 15,0 3 0-15,1 1 0 0,6-1 1 0,1 0 0 16,-2-2-2-16,-1 0 2 0,-1 1 0 15,-4-4-3-15,2 1 2 0,5-2 0 16,0 0 0-16,1 2 0 16,-5-4 0-16,-7 2 0 0,-5 0 0 15,-6 1 1-15,0 2-1 0,2 0 0 0,-2 2 2 16,-2 0 5-16,0 2-4 0,-7 1-2 15,-7 1 2-15,-1 1 0 0,-6 1-3 16,1 0 0-16,0 0 0 0,-2 0 2 16,-3 0-4-16,-4 0 2 0,-3 0 0 15,-3 0 0-15,-5-3 0 0,-5 0-2 0,-4 1 4 16,-5-4-3-16,-1 1 0 0,-1-2 1 15,-2 1 0-15,-1-3 1 0,-4 0-2 16,-3 1 1-16,-5-2 1 16,-5 1 0-16,-3-1-2 0,-1 2 0 0,-6-2 3 15,-2 0-2-15,-3 2-1 0,-8 0 0 16,-5 0 3-16,-4 1-3 0,-3 0-1 15,-5 1 2-15,-1-1-2 0,-9 1 1 16,-3 1 0-16,-6-2 0 0,-6 4 2 16,-2 2 0-16,-7-1-2 0,0 2 8 0,0 0 7 15,-2 0-9-15,-3 0-4 0,-1 0-2 16,-3 0 1-16,0 1 1 0,-4 3-2 15,-1 1 1-15,0 0 1 0,0-3-1 16,-1 1-2-16,1 0-2 0,1-2-12 16,0-1-15-16,0 0-26 0,1 0-54 15,-2-7-240-15</inkml:trace>
  <inkml:trace contextRef="#ctx0" brushRef="#br0" timeOffset="65237.56">15719 11923 20 0,'1'-2'256'0,"-1"-1"-233"15,0 2-2-15,4 1-8 0,0 0 11 16,2 0 4-16,2 0-5 15,1 5 1-15,-1 3-6 0,0 6-6 0,0 4 0 16,-2 5 3-16,-1 8-2 0,-1 6-2 16,-4 10-2-16,0 10 4 0,0 7-3 15,0 10-3-15,-1 10 6 0,-4 8 14 16,-3 11-11-16,4 10-10 0,-1 2-2 15,5 0 1-15,0-1-5 0,0-5 4 0,5-2-3 16,-1-5 6-16,1 0-3 0,0-7-3 16,1-11 2-16,-3-7 3 15,2-10-3-15,-4-7-1 0,-1-5 0 16,0-4 2-16,0-9-3 0,0-8-2 0,0-9 1 15,0-9 2-15,0-9-3 0,0-3 0 16,0-4 2-16,3 0-2 0,3-5 3 16,1-8 0-16,0-5-4 0,0-3 0 15,-1-2-4-15,-3 0-1 0,-2 0-3 16,-1-3-4-16,2-1-17 0,-1 1-17 0,-1-3-23 15,0 0-55-15,0-3-122 0</inkml:trace>
  <inkml:trace contextRef="#ctx0" brushRef="#br0" timeOffset="65990.61">15530 11993 24 0,'-5'3'42'0,"-1"-1"114"15,1-1-101-15,4-1-11 0,-1 0 1 16,2 0-3-16,0 0-3 0,2-10-5 15,7-6-20-15,13-5 4 0,6-5-3 16,6-4-8-16,8-5-2 0,6-2-2 16,4-3 0-16,6 3-1 0,-6 7 1 15,-5 5-3-15,-13 11 0 0,-12 9 2 16,-11 5-2-16,-5 8-2 0,-5 11 2 15,-1 9 5-15,0 7-2 0,0 3-3 0,0 5 2 16,-1 2-1-16,1 0 1 0,0 2-2 16,8 1-1-16,6-4 0 0,4-1-16 15,10-1-28-15,5-10-47 0,1-7-184 16</inkml:trace>
  <inkml:trace contextRef="#ctx0" brushRef="#br0" timeOffset="66974.66">16603 12269 53 0,'0'-6'221'0,"0"4"-177"0,0 1-1 16,0 1-3-16,0 0-16 0,0 0-9 0,0 10-13 16,1 8 29-16,1 9 2 0,-1 8-14 15,4 11-5-15,0 9 2 0,-4 7 10 16,4 7 0-16,-1-2-12 0,3-5-5 15,2-8 1-15,2-9 1 0,1-10-4 16,2-9-3-16,2-11 1 0,2-5 2 16,1-10-3-16,1-4 6 0,8-20 1 15,3-12-2-15,5-10-6 0,-1-10 0 16,1-4-1-16,-7-1 0 0,-4 1-2 15,-6 4 1-15,-7 1 1 0,-4 0-1 16,-3 1-1-16,-4-4-1 0,-1-2 2 0,-6 1-4 16,-5 5-5-16,0 7-1 0,2 14 2 15,1 9 1-15,7 15 3 0,1 9 0 16,0 0-20-16,0 19 1 0,1 8 13 15,1 11-5-15,2 9-20 0,6 7-9 16,0-1-28-16,1-4-82 0,3-3-153 16</inkml:trace>
  <inkml:trace contextRef="#ctx0" brushRef="#br0" timeOffset="67609.7">17263 12727 158 0,'0'0'180'16,"0"0"-170"-16,0 6-11 0,0 6 10 16,0 3 6-16,0 7 6 0,-2 0-4 15,-2 6-5-15,-2 3 6 0,-2 1-2 16,-5 1-5-16,3-4 3 0,-3-2 2 0,1-5 2 15,3-6 0-15,1-4-2 0,3-6 1 16,5-3-7-16,0-3-5 16,0 0-1-16,0 0 8 0,0-1-2 15,0-12 0-15,8-6-10 0,7-7 1 0,2-5 0 16,4-4-2-16,-1-2 1 0,-2-2 2 15,2-1-3-15,2 4 1 0,-2 2 0 16,4 5 0-16,-1 6 0 0,-3 5-2 16,0 7 2-16,-4 5 2 0,-5 6-2 15,-5 0-2-15,-3 6 1 0,-2 8 2 0,-1 6 1 16,0 1-2-16,-4 4 0 0,-6-1 2 15,3 1-1-15,-3-4-2 0,3-2 2 16,-1-1 0-16,2-3-1 16,1-4-1-16,0 0 2 0,2-4-2 0,-1-3 1 15,1 1 0-15,1-5 0 0,2 0 1 16,-2 0-2-16,2 0 0 0,0-4-6 15,0-1 2-15,0-2 0 0,0 3 2 16,0 0 0-16,4 1 2 0,-3 3-3 16,2 0-1-16,0 0 2 0,0 0 3 15,2 7 0-15,1 0 0 0,2 0 0 0,0 0-1 16,-1 0 2-16,1-2-1 0,0 1-1 15,1-3 2-15,4 1-1 0,-2-3 0 16,2-1-25-16,0 0-16 16,2 0-19-16,-1 0-40 0,-3 0-91 0</inkml:trace>
  <inkml:trace contextRef="#ctx0" brushRef="#br0" timeOffset="68333.73">17630 12967 67 0,'0'0'192'0,"0"0"-137"16,0 0-28-16,0 0 0 0,2-2-3 15,4-2 5-15,5-1-3 0,0-5-7 16,4-1-3-16,1-4-2 0,1 0 3 16,-2-4-8-16,-1-1 6 0,0 2 3 15,-4 0-3-15,-6 0-7 0,-2 2-1 16,-2 2 0-16,-3-1-2 0,-10 5-3 15,-1 4 2-15,-1 4 0 0,-7 2-2 16,-1 0-1-16,0 9-2 0,1 4 1 0,2 0 2 16,7 5-2-16,1 3 2 0,4 3-2 15,5 2 1-15,3 0-2 0,0-2-1 16,8-3 2-16,7-1 0 0,7-5-1 15,5-4 1-15,4-4 0 0,6-6 1 16,0-1-1-16,0-1-1 0,2-9 3 16,0-4-2-16,-5-3-2 0,-2-2 1 15,1 0 2-15,-8 0 1 0,-5-1-1 16,-8 4-1-16,-7 1 3 0,-5 3-1 15,-2 3 1-15,-8 4-1 0,-8 3-2 0,-2 2 0 16,-5 1 0-16,4 10-1 0,-4 3 1 16,5 3 1-16,3 2-2 0,6 4 2 15,8-1-1-15,3 2-1 0,0-3-2 16,11-3 1-16,4-4 1 0,7-5 0 15,6-6-2-15,3-3 1 0,4 0 0 0,0-7 3 16,-1-5-13-16,-3 0 10 16,-5-1-1-16,-6-3-1 0,-4 2 3 15,-4 1 2-15,-6 2 1 0,-3 2 2 16,-3 2 0-16,0-1-1 0,-3 0 3 0,-3 3-3 15,0 0-2-15,3 2 2 0,0 3-1 16,3 0-1-16,0 0-4 0,0 3-8 16,0 7 12-16,4 6 0 0,4 2-3 15,0 3 0-15,1 1-5 0,0 4-5 16,2 3 2-16,-1 4 8 0,2 4 4 15,-1 2 0-15,-3-1-2 0,-5 1 0 0,-3 0 2 16,0-3-1-16,-3-3 0 16,-5-2 4-16,-3-5 6 0,-3-5-6 15,-1-3 11-15,-4-1 1 0,-1-2 8 16,-3-4-4-16,2-1 0 0,3-3-6 0,-2-5 0 15,1-2-4-15,4 0-4 0,1-1-6 16,3-9 2-16,5-2-1 0,1-4-4 16,5-4-7-16,0-1-11 0,12-4-21 15,8-1-18-15,2 0-18 0,1 2-52 16,1-2-200-16</inkml:trace>
  <inkml:trace contextRef="#ctx0" brushRef="#br0" timeOffset="68490.75">18689 13042 589 0,'-12'6'24'0,"3"0"-22"0,-1 1-1 15,3-1-20-15,0-3-42 0,-3-3-55 0,0 0-304 16</inkml:trace>
  <inkml:trace contextRef="#ctx0" brushRef="#br0" timeOffset="144312.07">19675 12272 22 0,'-4'0'33'16,"2"0"-9"-16,-1 0-4 0,3 0-2 15,-1 0-5-15,-1 0-1 16,2 0 3-16,-2 0 8 0,-1 0 2 0,2-2-4 16,1 0-3-16,0-1-4 0,-2 1-4 15,2 1-4-15,-1-1-1 0,-2 0-1 16,3 0-3-16,0 2-1 0,0-2 1 15,0 1-1-15,0-1-2 0,0 1-2 16,0-2-2-16,0 1-12 0,0 2-9 16,0 0-9-16,0 0-15 0,0 0-6 0,0 0 14 15,0 0 15-15</inkml:trace>
  <inkml:trace contextRef="#ctx0" brushRef="#br0" timeOffset="144711.11">19675 12272 42 0,'-24'-23'55'0,"24"23"-4"16,0 0-8-16,0-3 7 0,0 0-8 0,0 0-11 16,0 0 2-16,0 0-4 0,0-2-3 15,0 2-9-15,0 0-7 0,0-2-5 16,0 3-2-16,0 1-2 0,0 0 1 15,0 1 0-15,0 0-4 0,0 0 3 16,0 0 2-16,0-1 1 0,0 1 3 0,0 0 1 16,0 0-2-16,0 0 4 0,0 0-4 15,0 0 2-15,0 0-2 0,0 0 0 16,0 0-2-16,0 0 0 0,0 0 2 15,0 0 5-15,0 0-6 0,0 0-1 16,0 0 1-16,0 0-2 0,0 0 1 16,0 0 2-16,0 0-2 0,0 0-2 15,0 0-1-15,0 0-1 0,0 0 1 16,0 0-1-16,0 0 0 0,0 0 0 15,0 0 1-15,0 0 2 0,0 1-2 0,0 10 0 16,-7 5 5-16,3 6 3 0,-2 3-5 16,-1 2 0-16,6 0-1 0,-4 1-3 15,2 0 1-15,3-1-1 0,0 1 2 16,0-1 1-16,0-2-3 0,0 0 0 15,0-1 0-15,0-4 2 0,0-2-3 16,0-3 1-16,0-4 0 0,2-3-4 16,1-2-11-16,1-4-9 0,4-2-9 15,3 0-17-15,3-8-30 0,-3-10-65 16,1-3-92-16</inkml:trace>
  <inkml:trace contextRef="#ctx0" brushRef="#br0" timeOffset="145190.14">19947 12170 312 0,'12'-20'43'0,"5"0"-6"0,8-2-8 16,6-1 13-16,2 1-4 0,2 4 0 15,4 5-12-15,-5 4-9 0,-1 6-7 16,-4 3-6-16,-7 5-3 0,-5 10-2 0,-3 6 1 15,-5 5 0-15,-4 7 3 16,-5 5-1-16,-3 4 0 0,-13 0-1 16,-7 1 2-16,-2-4-1 0,-3-3-2 15,-4 1 1-15,-1-1 0 0,-3 3 1 0,1-2-2 16,-3-2 0-16,6-5 2 0,4-4-1 15,9-7-2-15,7-6-1 0,6-7-1 16,6-3-5-16,0-3-9 0,1 0 3 16,12-7 14-16,5-7-2 0,9-2-3 15,4 0 0-15,-2 1 1 0,-1 4 4 0,2 5-3 16,-3 2 2-16,0 1 3 0,4 3 8 15,-2 0 0-15,-1 0 2 16,-5 6-2-16,-5 3-9 0,-5 0 1 16,-5 0-2-16,-3-1-2 0,1 2 3 0,-4-1-2 15,1 0-1-15,-2 0-16 0,1-1-11 16,-2-1-34-16,0 0-40 0,0-5-80 15</inkml:trace>
  <inkml:trace contextRef="#ctx0" brushRef="#br0" timeOffset="145466.15">20678 12508 24 0,'2'9'291'0,"-2"4"-264"0,0 5-25 15,-2 3 2-15,-2 0 3 0,1-1 16 16,0-1 4-16,3-2-9 0,0-3 2 15,7-4 2-15,4-4-13 0,3-4 1 16,3-2 7-16,3-3 0 0,7-13 1 0,2-5-2 16,-2-7-4-16,-1-2-8 0,-4-1-2 15,-5 2 1-15,-5-1-1 0,-1 1 0 16,-3-2-2-16,-4 2 0 15,1-2-3-15,-2 4-6 0,-3 2-11 0,0 5-7 16,0 5-9-16,-6 5-19 0,3 8-2 16,0 2-16-16,1 0-100 0</inkml:trace>
  <inkml:trace contextRef="#ctx0" brushRef="#br0" timeOffset="167110.37">11190 9511 9 0,'0'0'131'0,"0"0"-112"0,0-3 22 16,0 1-1-16,0 1-9 0,-3-1-1 16,2 0-7-16,-2 1-6 0,0 0 0 15,1-1-1-15,0 1-3 0,1 0 3 0,-1 1 1 16,1-2 2-16,1 1-3 0,0 1-3 15,-3-2-2-15,1 2-1 0,1 0-2 16,1 0-2-16,-2 0-1 0,0 0 3 16,2 0-2-16,-3 0 2 0,3 0-2 15,-1 0 3-15,1 0-3 0,-2 0 1 16,2 0-2-16,0 0 2 0,-1 0-3 15,1-1-2-15,0 1-2 0,0 0 1 16,0 0-2-16,0 0-2 0,0 4 0 16,0 4 6-16,0 6-3 0,0 5 0 0,1 4-1 15,2 5 4-15,-1 4-2 0,3 4-1 16,1 3-1-16,2 0 2 0,1-2 0 15,0-5-1-15,5-4 0 0,2-4 1 16,-2-2 0-16,1-5-2 0,1-5 1 16,-1-6 1-16,5-6 2 0,-1 0-3 15,2-12 2-15,3-8-1 0,-3-5 3 16,3-2 3-16,-6-2 1 0,-2-1 0 15,-4 1 0-15,-1 1-1 0,-6-2-3 16,-2 3-1-16,-3-1 2 0,0-1-5 0,0 0 1 16,-6 2 0-16,1-1 1 0,3 4-4 15,1 3 2-15,1 5 0 0,0 6-1 16,0 6-16-16,1 4 16 15,6 3-13-15,0 11-8 0,3 4 3 0,2 2-32 16,0 4-12-16,-2-2-20 0,-2-2-110 0</inkml:trace>
  <inkml:trace contextRef="#ctx0" brushRef="#br0" timeOffset="167355.4">11897 9619 182 0,'0'-4'186'16,"-1"4"-155"-16,-9 0-16 0,0 9 12 0,-6 6 4 16,-1 3-6-16,2 2-3 15,5 0-5-15,2 2-7 0,4-1-5 16,2 0 0-16,2-1-3 0,0-4-2 15,0-3 1-15,6 1-2 0,2-3 1 0,2-3-7 16,0-3-14-16,4-5-19 0,-1 0-10 16,-2-1-56-16,-8-10-86 0</inkml:trace>
  <inkml:trace contextRef="#ctx0" brushRef="#br0" timeOffset="167614.41">11775 9561 54 0,'-9'-22'194'16,"-1"6"-131"-16,7 3 0 15,-2 6-11-15,4 4-9 0,-1 2-2 16,2 1-11-16,0 2-27 0,8 10 4 0,5 3 5 15,4 1-5-15,3 4-2 0,1 1-2 16,3 1-2-16,-3 1 0 0,4 2 3 16,-5-3-4-16,-1 1 0 0,-7-2 2 15,-4-2 0-15,-8 0-1 0,0 1-1 16,-5-1 2-16,-8-2 2 0,-5 0-3 0,1-3-1 15,-6 1 0-15,3-6 2 0,-2 1-2 16,5-3-1-16,5-4-1 0,4-2-3 16,8-1-4-16,0 0-7 15,2-5-17-15,8-4-15 0,4-1-6 0,4-5-43 16,-3 0-97-16</inkml:trace>
  <inkml:trace contextRef="#ctx0" brushRef="#br0" timeOffset="168414.45">12114 9692 117 0,'3'-3'157'0,"-3"0"-124"0,0 3 5 15,0 0 13-15,0 0-5 0,0 0-22 16,-3 2-13-16,0 6-5 0,-1 5 4 16,-1 0-3-16,2 0-5 0,0-2-1 15,3 0 0-15,0 0 2 0,0-5-4 16,0-1 1-16,0-2 0 0,3-2 3 15,0-1-3-15,2 0 2 0,1 0 1 16,2-8 1-16,-1-1-4 0,4-2-2 16,0-3 0-16,0 4 1 0,3 0-3 15,1 0 1-15,5 1 0 0,-1 0 0 0,1 1 2 16,0 0-3-16,-6 3 4 0,0-1 0 15,-3 1 0-15,0 1 0 0,-5-3 1 16,-3 4 2-16,-3-2-1 0,0 2 0 16,-1-2 1-16,-5 1 2 0,-7 3-2 15,2 0 2-15,-1 1-3 0,-2 0 6 16,0 0-2-16,-2 7-1 0,1 6 0 15,1 1 1-15,5 1-4 0,6 1-3 16,3-3 1-16,0 0 1 0,10-2-1 16,3-1 0-16,1-2 2 0,4-1 0 0,3-4-2 15,-1-3-1-15,3 0 4 0,-1 0-3 16,-2-2 0-16,-3-6 0 0,-6 0 0 15,-3-1 3-15,-5 0-2 0,-2 0 0 16,-1 0 1-16,0-1-1 0,-3 1-1 16,-3 0-1-16,4 1 1 0,1 0 0 15,1 3-2-15,0 0-1 0,4 2-6 16,7 3-1-16,3 0-1 0,2 0-2 15,2 6 2-15,1 3 3 0,1 2-4 16,-1 2 4-16,-1 0 1 0,1-1 2 0,-4 2 6 16,-4-2-4-16,0-1 3 0,-3 2 1 15,-7 0-1-15,3 3 0 0,-4 0 2 16,0 2-3-16,-4 1 3 0,1 1-1 15,-1 0 5-15,-1-1-1 0,0-1 1 16,2-3 2-16,-1-3-3 0,1-4 2 0,-2-4 2 16,3-1 3-16,-4-3 2 15,3 0 1-15,-2-3-8 0,1-7-2 16,1 0-2-16,3-6 1 0,0-4-3 15,0-3-1-15,4-2 2 0,6-2 2 0,2-3-3 16,2-2 0-16,5-2-1 0,1-1 1 16,3-2-3-16,5 2 1 0,0 3-5 15,3 5 0-15,-2 7 0 0,-1 7 3 16,-5 6 2-16,-4 4 1 0,-4 3-2 15,-5 0 1-15,-4 3 1 0,-6 4 0 0,0 1 0 16,-8 3 1-16,-7 3 2 0,-4 0 0 16,-6 4-3-16,-4-2 1 15,-2 0 1-15,1 1 0 0,1-1-3 16,6-1 0-16,4 0 0 0,8-2-17 0,3-2-24 15,7-4-28-15,1-4-103 0</inkml:trace>
  <inkml:trace contextRef="#ctx0" brushRef="#br0" timeOffset="168930.49">13348 9630 116 0,'-14'0'40'16,"-3"0"10"-16,2 0-1 0,-4 0-19 15,1 0 5-15,4 0 1 0,0 0-4 16,3 0 1-16,3-1-7 0,2 0-2 16,3 0-3-16,-2 0-4 0,4 0 0 15,1 0-5-15,0 1-1 0,0 0-7 0,1 0-8 16,12 0 3-16,7 0 2 0,8 1 1 15,7 1 0-15,6-2-3 0,4 0 1 16,3 0 3-16,0 0-2 0,1 0-1 16,-7 0-1-16,-1 0 2 0,-6 0 1 15,-7-2-3-15,-3 0 0 0,-6 1 3 16,-9 1-2-16,-3 0-1 0,-7 0 1 15,0 0 2-15,0 0 0 0,-4 0-4 16,-6 0-11-16,-1 0-1 0,0 0-2 16,-1 0-7-16,4 0-13 0,2 0-15 0,2 0-35 15,1 0-45-15,3-6-39 0</inkml:trace>
  <inkml:trace contextRef="#ctx0" brushRef="#br0" timeOffset="169227.51">13573 9460 171 0,'3'0'179'0,"14"0"-166"0,7 0-6 0,4 0 25 15,6 0-5-15,3 0 8 0,5 0-12 16,-2 3-10-16,-1 3-2 0,-4 2-5 15,-5-1-3-15,-2 2-1 0,-10-1 2 16,-2 1 1-16,-7 0-1 0,-4 0 1 16,-5 3-1-16,-2 1-3 0,-15 3 5 15,-8 2 2-15,-6 3-2 0,-3 0-2 16,-4 3-1-16,-3 0-4 0,3 3 3 15,0-1-2-15,6 0 0 0,7 0 0 16,9 0-1-16,4 0-18 0,3-1-19 0,6-2-30 16,-2-4-46-16,5-3-128 0</inkml:trace>
  <inkml:trace contextRef="#ctx0" brushRef="#br0" timeOffset="170211.57">9809 9856 10 0,'0'0'-2'16,"0"0"182"-16,0 0-144 0,0-4 12 15,0 1-8-15,0 0 1 0,-5-1-10 16,4 2-7-16,-4 0-5 0,2 2 0 16,0 0 1-16,3 0-5 0,0 0-4 0,0-1 3 15,0 0-2-15,0 0 3 0,0 0-10 16,5-2-3-16,9 0 4 0,6 1 0 15,9-2 0-15,8 0 1 0,10-3-1 16,10-2-3-16,7 1 3 0,9-2-2 16,0 3-2-16,-2-1 0 0,-1 2-3 15,-5 1 3-15,-6 2-1 0,-8-2-1 16,-5 3 0-16,-8 1 2 0,-6-1-2 15,-9 2 0-15,-7 0-2 0,-5 0 2 16,-7 0 0-16,1 0-2 0,-5 0-4 0,0 0-1 16,2 0 3-16,-1 0-5 0,2 0-3 15,0-2-5-15,0-1-1 0,-1 1-1 16,1 1-6-16,-1 1-14 0,-2 0-30 15,0-1-72-15,-5 0-58 0</inkml:trace>
  <inkml:trace contextRef="#ctx0" brushRef="#br0" timeOffset="170988.61">9783 9851 106 0,'-5'-3'36'0,"-1"1"13"15,3 1 0-15,0-1-10 0,1 1-11 0,-1-1 4 16,1 0-2-16,1 1-5 15,-1-1-5-15,2 1 0 0,-1-3-1 0,1 2-2 16,0-3-4-16,0 0-1 16,4-4-6-16,6 0 3 0,4-4-1 0,1-1 0 15,5-3 1-15,5 0-1 0,5-2-5 16,1 0 3-16,-2 0 0 0,-1 2-5 15,-3 0 1-15,-2 3-2 0,-6 4 1 16,-3 2 0-16,-6 4-2 0,-5 2 1 16,-3 2 1-16,0 0-1 0,0 0-7 15,0 0-10-15,-6 4 1 0,-2 4 2 0,2 2-17 16,0 0-6-16,2-1-17 0,1-1-31 15,0-2-52-15</inkml:trace>
  <inkml:trace contextRef="#ctx0" brushRef="#br0" timeOffset="171196.62">9784 9792 64 0,'5'5'260'16,"3"0"-243"-16,-1 3 8 15,0 2 12-15,5 5-13 0,0 2-10 0,1 3 4 16,2 3-10-16,4 2-3 0,1 4-4 16,0-2 2-16,3 1-1 0,1-5-13 15,2-2-37-15,-1-7-41 0,0-5-127 16</inkml:trace>
  <inkml:trace contextRef="#ctx0" brushRef="#br0" timeOffset="191263.77">16975 1087 76 0,'0'0'31'0,"0"0"-6"15,0 0-5-15,0-1-1 0,-2 1-5 16,2-1 2-16,-3 1-2 0,1-1-3 0,2 0 3 16,-1 1-7-16,1 0 1 0,0 0 1 15,0 0 1-15,0 0-3 16,0 0 10-16,-2 0 0 0,1-2-2 15,-1 2-9-15,1 0 7 0,1 0-2 0,0 0-5 16,0 0 2-16,0-2-2 0,0 2 0 16,0 0-3-16,0-1-3 0,0 1-2 15,0 0 2-15,0 0 0 0,0 0 0 16,0 0 0-16,0 0 0 0,0 0 1 15,0 0-2-15,0 0-1 0,1 0-3 0,2 0-15 16,-1 0-23-16,3 1-27 0,-1-1-45 16</inkml:trace>
  <inkml:trace contextRef="#ctx0" brushRef="#br0" timeOffset="191570.79">17096 1099 11 0,'0'0'140'16,"0"0"-104"-16,0 0-5 0,0 0 6 16,0 0-10-16,0 0-8 0,0 0-7 15,0 0-11-15,0 0-5 0,0-1 3 0,0 1 1 16,3 0-2-16,0 0-1 0,-2 0-1 15,2 0-4-15,1 0-5 0,2 0-10 16,-2 0-28-16,3 0-37 0,-3 0-6 16</inkml:trace>
  <inkml:trace contextRef="#ctx0" brushRef="#br0" timeOffset="191851.8">17316 1110 10 0,'0'-1'140'0,"0"-2"-84"0,0 0-11 16,0 2 4-16,0 0-14 0,0-1-10 15,0 1-9-15,0 1-5 0,0 0-2 16,0 0-7-16,0 0-1 0,0 0-1 16,0 0-3-16,0 0-1 0,0 1 2 0,1 2 1 15,4 0-7-15,-2 1-14 0,0-1-18 16,3 0-23-16,-3-1-28 0,2-2-35 15</inkml:trace>
  <inkml:trace contextRef="#ctx0" brushRef="#br0" timeOffset="192082.81">17508 1120 8 0,'2'0'1'0,"-1"0"94"0,-1 0-59 16,0 0-2-16,0-2-8 0,0 1-13 0,0 1-5 16,0 0-5-16,2 0-10 0,-1 0-2 15,2 0 1-15,0 0-21 16,0 2-14-16,2-1-7 0,-3-1-22 15</inkml:trace>
  <inkml:trace contextRef="#ctx0" brushRef="#br0" timeOffset="192367.83">17773 1130 2 0,'0'2'8'0,"2"-1"19"0,-2-1 65 15,1 2-73-15,-1-2-14 0,0 0 0 16,2 0 7-16,-1 0 1 0,1 0 8 15,3 0-4-15,1 0-12 0,0 0-2 0,-1 0-3 16,1 0 2-16,-3 0-2 0,-2 0-7 16,6 0-22-16,-3 1-21 0,2-1-15 15</inkml:trace>
  <inkml:trace contextRef="#ctx0" brushRef="#br0" timeOffset="192582.84">18029 1138 4 0,'3'0'6'15,"-1"0"-4"-15,-2 0 47 0,0 0-4 16,0 0-26-16,0 0-9 0,1 0-5 15,-1 0 0-15,0 0-6 0,0 0-14 16,0 0-25-16,0 0 13 0,2 0-2 16</inkml:trace>
  <inkml:trace contextRef="#ctx0" brushRef="#br0" timeOffset="192851.86">18285 1122 7 0,'0'0'9'0,"-2"0"124"0,2 0-77 16,0-1-16-16,0 0-6 0,0-1-13 15,0 1-7-15,0 1-4 0,0 0-6 16,2 0-5-16,-1 0-1 0,2 0 0 16,0 0-1-16,1 0-6 0,2 0-19 0,-2 0-23 15,4 0-28-15,-2 0-16 16</inkml:trace>
  <inkml:trace contextRef="#ctx0" brushRef="#br0" timeOffset="193042.87">18578 1130 15 0,'1'1'9'0,"-1"-1"29"16,0 0 95-16,0 0-99 0,0 0 21 16,0-1-22-16,0 0-10 0,0-1-3 0,0 0-8 15,0 2-2-15,0-2-5 16,0 2-4-16,0 0-2 0,0 0-5 15,0 0 1-15,5 0-8 0,0 2-33 16,-1 0-60-16,1-2-52 0</inkml:trace>
  <inkml:trace contextRef="#ctx0" brushRef="#br0" timeOffset="193191.87">18730 1127 12 0,'1'1'13'0,"1"-1"38"0,-2 0 102 16,0 0-120-16,0-1 12 0,0-1-25 15,0 2-13-15,0 0-2 16,0 0-4-16,0 0-3 0,0 0-20 15,0 0-48-15,-2 3-35 0,1-2-36 0</inkml:trace>
  <inkml:trace contextRef="#ctx0" brushRef="#br0" timeOffset="194346.95">15982 1091 8 0,'4'0'5'15,"-1"0"85"-15,-2 0 11 0,1 0-58 0,-2-2 9 16,0-2-12-16,1 0-5 0,-1-1-1 16,0 2-10-16,0-1-3 0,0 2-1 15,0 0 0-15,0-2-8 0,0 3 1 16,0-1 1-16,0 2 0 0,0 0-2 15,0 0-8-15,0 0-2 0,0 0-4 16,0 0-2-16,0 2 4 0,0 6 3 0,0 2-3 16,0 0 0-16,0 1 0 0,0 2 2 15,0-2-1-15,0 2-2 16,0-1 2-16,0 2 0 0,0-2-1 15,0-1 0-15,0 1 0 0,0-3 0 0,0-3 1 16,0-1-2-16,2-1-3 0,1-1-7 16,-1-1-5-16,2-2-7 0,2 0-8 15,2 0 4-15,-2 0-10 0,4 0-19 16,-1-1-20-16,-1-7-43 0,-2-3-21 15</inkml:trace>
  <inkml:trace contextRef="#ctx0" brushRef="#br0" timeOffset="194715.96">16170 1042 1 0,'5'-2'0'0,"-1"-1"175"0,1-1-137 16,-2 1 15-16,-1 0-4 0,-2 1-17 15,0 2-6-15,0 0-9 0,0 0-11 16,0 3-1-16,0 6 6 0,-3 2 6 0,-2 4-3 15,-1 1-5-15,-1 0-2 0,4 1-1 16,-1-1-5-16,2-1 1 0,-1 0-1 16,2-1 2-16,1-1-3 0,0-1 0 15,0-2 0-15,0-3 0 0,0-3 1 16,4-1-1-16,1-1 2 0,4-1 1 15,0-1-1-15,9 0 0 0,0 0-1 16,5-4 2-16,2-3 0 0,-2 2-4 16,1-2 2-16,-3 2 1 0,-2 1-2 15,0 1-1-15,-4-1 2 0,1 3-2 0,-4 1 2 16,-1 0-3-16,-3 0 1 0,-2 0 2 15,-2 0-2-15,0 0-1 0,-1 0-4 16,-3 1-7-16,1 3-8 0,1-2-7 16,1 2-12-16,-3-1-23 0,0 1-15 15,0-3-40-15,0-1 6 0</inkml:trace>
  <inkml:trace contextRef="#ctx0" brushRef="#br0" timeOffset="195023.99">16334 1137 62 0,'0'0'-19'0,"0"0"246"16,-1 0-177-16,1 0 3 0,-2 0-14 16,-1 1-9-16,2 2-10 0,-4 5-12 0,2 2 3 15,0 3-3-15,1 3-5 0,2-4 1 16,0 0 0-16,0-1-3 0,0-3-1 15,0 1 0-15,5-3 3 0,3 2-4 16,-2-1-7-16,2-2-15 0,4 0-4 16,-3-1-17-16,2-1-27 0,3-3-46 0,-3 0-96 15</inkml:trace>
  <inkml:trace contextRef="#ctx0" brushRef="#br0" timeOffset="195326">16592 1218 23 0,'1'0'55'16,"-1"0"112"-16,0-4-131 0,0 3 11 0,0 1-3 16,0 0-13-16,0 0-13 0,0 0-17 15,0 2-2-15,0 5 1 16,0 1 1-16,0 3 1 0,0-2 0 15,0 2-2-15,2-3-1 0,2 0 1 0,0-3 4 16,0 0-4-16,1-4-2 0,0-1 4 16,1 0 7-16,0 0 8 0,3-1 1 15,-1-8-4-15,1-1-6 0,-1 1 0 16,-2-3-1-16,0 3 0 0,-1-1-6 15,0-2 0-15,-1 2-1 0,0-2-1 0,3 2 0 16,1 0-23-16,6 2-14 0,5 1-33 16,-5-1-73-16</inkml:trace>
  <inkml:trace contextRef="#ctx0" brushRef="#br0" timeOffset="196615.08">16564 1145 0 0,'3'-1'101'16,"-3"-2"-18"-16,0 1-57 0,0 0 11 16,0 0-3-16,0 2-11 0,0-3 3 15,0 0 0-15,0 1-8 0,0-3 0 16,0 3 0-16,0-1-2 0,0 1-2 0,0 0-2 15,0 2 2-15,-2-2-2 0,2 2-4 16,0 0-7-16,0 0-2 0,0 0-4 16,0 0 1-16,0 6 3 0,0 4 2 15,2 1-1-15,1 1-3 0,0 2-1 16,3 4-21-16,1-1-26 0,-1-4-65 15,-3-2-135-15</inkml:trace>
  <inkml:trace contextRef="#ctx0" brushRef="#br0" timeOffset="200200.28">15989 611 12 0,'1'1'8'0,"1"-1"-7"0,-2 0 0 16,0 0 94-16,0 0-43 0,0 0-43 15,0 0 5-15,0 0-1 0,0 0 1 16,0 0-9-16,0 0 0 0,0-1-3 16,0 1-1-16,0 0 1 0,0-1-2 0,0-1 2 15,0 2-1-15,0-2-1 0,0 2 0 16,0 0 6-16,0-1 9 0,0 0 0 15,0 1 1-15,0-1 0 16,0-1-1-16,0-1 7 0,0 1-1 16,0 0-3-16,0 1-3 0,0-2-5 0,0 1-1 15,0 0 2-15,0 1-3 0,0-1-1 16,0-1-4-16,0 3 3 0,0 0-1 15,0 0-5-15,0 0 2 0,0-1 3 16,0 1-1-16,0 0-4 0,0 0 1 16,0 0-2-16,0 0 0 0,0 4-1 0,0 4 3 15,0 2 1-15,0 0 0 0,0 2-4 16,0 0 2-16,0 0 1 0,0 0-1 15,0 1 0-15,0-2 0 16,0 0 1-16,0-1 0 0,0 0-2 0,0-3 0 16,0-1 2-16,1-1-1 0,1-1-2 15,-1-1-2-15,3 1-8 0,-1-1-6 16,1-3-9-16,4 1-19 0,1-1-29 15,4 0-63-15</inkml:trace>
  <inkml:trace contextRef="#ctx0" brushRef="#br0" timeOffset="200594.3">16167 542 2 0,'0'0'13'0,"0"0"72"15,0 0 4-15,0 0-75 0,0 2-3 16,0 2 6-16,0 1 12 0,0 2-3 15,0 1 0-15,-2-1-8 0,1 3 0 0,-2-1-3 16,0 0-2-16,-2 3-1 0,0 2-2 16,1 0-2-16,1 0-3 0,3 1-3 15,0 0-2-15,0-1 1 0,0 1-2 16,3-2 3-16,1-2-3 0,4 0 2 15,1-3-2-15,2-1 1 0,0-1-1 16,3-4 3-16,0-1 2 0,2-1-2 16,-4 0 0-16,-1-3 0 0,-2-3 0 15,-3-1 0-15,2-4 0 0,-5 3 0 16,-1-2 2-16,-2 0 0 0,0-1-1 0,-5 1 6 15,-3-3 0-15,1 1-3 0,-3 2-8 16,2 1 4-16,1 3 1 0,-1 1-2 16,2 4-2-16,0 1-1 0,-1 0 0 15,3 5-1-15,-2 4-10 0,2 2-9 16,1-1-5-16,2 3-27 0,-1-3-40 0,2-3-50 15</inkml:trace>
  <inkml:trace contextRef="#ctx0" brushRef="#br0" timeOffset="200965.33">16483 701 29 0,'3'-4'95'16,"-1"1"17"-16,-1-1-79 0,-1 1 19 15,0 2-9-15,0 0-6 0,0 1-14 0,0 0-6 16,0 0-11-16,0 1-6 0,-3 6-2 15,0 3 4-15,0 2-2 0,0 1 1 16,3-1-2-16,0 0 1 0,0-2 0 16,3-2 0-16,5-2 1 0,-2-2-2 15,0-3 3-15,2-1 2 0,1 0-2 0,1-2 0 16,-1-6 4-16,0-1-2 15,-1-2 1-15,0 0-1 0,-1 0 1 16,-2 2-3-16,1 0-1 0,-1 0-1 16,-2 0 0-16,0 1 0 0,-1 0-11 0,-1 1-9 15,5 2-19-15,-2-1-35 0,0 1-83 16</inkml:trace>
  <inkml:trace contextRef="#ctx0" brushRef="#br0" timeOffset="205562.58">18866 1153 0 0,'0'0'0'0,"2"0"43"15,-2 0-18-15,0 0-6 0,0 0 3 16,1 0 5-16,-1 0-5 15,0 0-1-15,0 0 0 0,0-1-5 0,0 1 0 16,0-2 3-16,0 1 4 0,0-1 4 16,0 0-4-16,0 1 2 0,0-2-2 15,0 1-1-15,0 1-5 0,0 0-5 16,0-1-3-16,0 2-1 0,0-2-6 15,0 1-4-15,2 1 2 0,-1 0 2 0,2 0-3 16,0 0 0-16,1 0 1 0,0 3-4 16,1 1-13-16,1 2-14 0,2-4-17 15,1 1-36-15,-1-3-43 0</inkml:trace>
  <inkml:trace contextRef="#ctx0" brushRef="#br0" timeOffset="205797.59">19102 1138 112 0,'1'0'33'0,"-1"0"13"16,0 0-11-16,0 0-11 0,0 0-7 15,0 0-10-15,0 0 0 0,0 0-7 16,0 0 0-16,0 0-10 0,0 2 1 16,-1 1 0-16,1 0-10 0,0 0-17 15,0 0-17-15,3-1 5 0,1-2-8 16</inkml:trace>
  <inkml:trace contextRef="#ctx0" brushRef="#br0" timeOffset="206038.62">19289 1148 0 0,'0'0'154'0,"0"0"-114"15,0 0-10-15,0 0 1 0,0 0-12 16,0 0-10-16,0 0-7 0,0 0-8 16,0 0-5-16,0 0-1 0,0 6-16 15,0-1-15-15,0-1-15 0,3 0 5 16,1-1 4-16</inkml:trace>
  <inkml:trace contextRef="#ctx0" brushRef="#br0" timeOffset="206260.63">19497 1183 124 0,'2'0'22'0,"-2"0"-19"15,0 0 11-15,0 0 7 0,0 0-4 16,0 0-7-16,0 0-5 0,0 0-7 0,0 0-8 16,1 0 1-16,2 0-8 0,0 2-12 15,0 0-17-15,1-2-15 0</inkml:trace>
  <inkml:trace contextRef="#ctx0" brushRef="#br0" timeOffset="206441.64">19668 1165 72 0,'0'0'39'0,"0"0"-6"15,1 0-8-15,-1 0-19 0,0 0-7 16,0 0-5-16,2 0-18 0,-2 0-19 15,1 0-8-15</inkml:trace>
  <inkml:trace contextRef="#ctx0" brushRef="#br0" timeOffset="206620.65">19812 1145 41 0,'0'0'115'0,"0"0"-109"0,0 0 16 16,0 0 3-16,0 0-7 0,0 0-7 15,0 0-12-15,0 0-5 0,0 1-3 0,0 3-10 16,3-1-33-16,0-3-23 0</inkml:trace>
  <inkml:trace contextRef="#ctx0" brushRef="#br0" timeOffset="206790.66">19930 1135 92 0,'1'0'18'0,"-1"0"-2"0,0 0-1 0,0 0-7 15,0 0-3-15,0 0-4 0,0 0-6 16,0 0-9-16,2 1-16 0,-1 2-8 16,4-3-16-16</inkml:trace>
  <inkml:trace contextRef="#ctx0" brushRef="#br0" timeOffset="206912.67">20094 1148 111 0,'0'0'30'0,"2"0"-16"16,-2 0-13-16,0 0-13 0,1 0-41 15,2 0-1-15</inkml:trace>
  <inkml:trace contextRef="#ctx0" brushRef="#br0" timeOffset="213919.07">17165 1468 120 0,'0'0'39'0,"0"0"-8"16,2-1 1-16,-2 0-9 0,0-2 2 16,0 0-6-16,0 2-1 0,0 0 3 0,0-1-8 15,0 1 0-15,0-1-6 0,0-1 2 16,0 2 0-16,0 0 1 0,-2 1-3 15,1 0 1-15,1 0 2 0,-2-1-3 16,1 0 1-16,1-2-6 0,0 3 1 16,0 0 4-16,0 0-5 0,-2 0 1 15,2 0 0-15,0 0 0 0,0 0-2 16,0 0-2-16,0 0-2 0,0 0 0 15,3 0 2-15,5 0 2 0,1 0-2 16,1 0 3-16,0-1-2 0,1 1 0 0,2-1 0 16,-1 0 1-16,1 0 0 0,0 0-1 15,1 1 2-15,0 0 0 0,0 0-2 16,0 0 0-16,3 0 2 0,-3 0 1 15,3 0-2-15,-3 0-2 0,2 0 2 16,1 0-1-16,-5 0 1 0,4 0-1 16,1 0 2-16,-2 0-2 0,2 0 4 15,0 0-2-15,0 0-4 0,1 0 5 16,2 0 1-16,-2 0 1 0,2 0-3 15,-4 0 2-15,3 0-1 0,-1 0-1 0,1 0-1 16,1 0 4-16,0 0-8 0,-3 0 4 16,0-1-1-16,-3 0 2 0,-1 1-2 15,-3 0 0-15,0 0 0 0,-3 0 1 16,4 0 0-16,-1 0-2 0,2 0 1 15,4 0 3-15,-1 0-2 0,4-1-1 16,1 0 0-16,-5-1 2 0,2 0-1 16,-3 1-2-16,-1 1 1 0,-2-1 1 15,-4 1-1-15,1 0-1 0,0 0 0 16,-2 0 3-16,-1 0-1 0,1 0-2 0,2 0 1 15,4 0 1-15,0 0 0 0,4 0-1 16,4 0 0-16,2 0 1 0,-2 0-1 16,2 0-1-16,-1 0 1 0,-1 2 0 15,1-2 2-15,-1 2-4 0,0 0 2 16,0 0 0-16,0-1 1 0,-4 0-2 15,-1 1 1-15,-4-1 1 0,0 0-1 16,-3 0-1-16,-2 1 0 0,-1-2 2 16,-2 2-1-16,3-1-1 0,-1-1 1 15,-2 0 2-15,3 1-2 0,0-1 0 16,2 0 0-16,3 0 0 0,7 0 0 0,2 0 0 15,7 0 0-15,-2-1 0 0,1-1 0 16,-6 2 1-16,0 0-1 0,-1 0-1 16,1 0 2-16,-1 0-1 0,-1 0-2 15,1 0 4-15,-4 0-3 0,2 2 1 16,-3-2 0-16,3 0 1 0,-3 1-1 0,3 0 0 15,-1-1 0-15,-1 0 0 16,1 0-1-16,-2 0 2 0,1 0-1 16,-1 0-1-16,2 0 1 0,-2 0 0 15,0 0 1-15,3 0-2 0,-2 0 2 0,2 0-1 16,-1 0 0-16,2 0 1 0,1 0 0 15,-2 0-2-15,0 0 1 0,0 0 1 16,-3 0-1-16,0 0-1 0,0 0 1 16,-2 0 0-16,1 2 0 0,-1-1 0 15,2 0-1-15,2 1 2 0,1-2 0 0,1 0-2 16,-1 1 2-16,-3-1-1 0,0 1 0 15,2 0-1-15,-2-1 1 16,0 0 1-16,0 0-1 0,0 0-1 16,-2 0 1-16,0 0 1 0,-1 0-1 0,-3 0-1 15,1 1 0-15,-1-1 2 0,-2 0 0 16,2 0-2-16,-2 0 1 0,0 0 1 15,4 0 0-15,-1 0-2 0,2 0 1 16,6 0 1-16,0 0-1 0,5 0-1 16,3 0 0-16,-5 0 2 0,0 0-1 0,3 0-1 15,-1 0 0-15,1 0 2 0,0 0 0 16,1 0-3-16,-4 0 2 0,-3 0 1 15,-2 0-1-15,1 0 0 16,-4 0 0-16,-1 0 1 0,-2 0-1 0,1 0 0 16,-1 1 0-16,0 0 1 0,-1-1-1 15,0 0-1-15,-1 0 2 0,3 0 0 16,-1 0-1-16,4 0-1 0,4 0 1 15,6 0 0-15,3 0 1 0,-1-2-3 16,-3 1 3-16,-2 0 0 0,-2-1-1 16,3 0-1-16,-1 2 1 0,1-2 1 0,1 0 0 15,-3 2-2-15,-4-2 1 0,-2 2 1 16,-6 0 0-16,1 0-3 0,-5 0 2 15,0 0 2-15,2 0-2 16,1 0-2-16,2 0 2 0,1 0 2 0,1 0-2 16,-3-3 0-16,6 3 1 0,1-2 0 15,4 1 0-15,6-1-1 0,2 1 12 16,2 0-12-16,-5-2 0 0,-3 2 0 15,-1 1 2-15,-5-2-1 0,1 2 0 16,1-1-2-16,2 0 1 0,-2 1 2 0,1 0-2 16,-3 0-1-16,-2 0 1 0,-2 0 0 15,2 0 1-15,0 0-1 0,1 0 0 16,2 0 1-16,1 0 0 0,-1 0-1 15,2 0 0-15,-1 0 1 0,1 0 0 16,-5 0-2-16,1 0 3 0,1 0-1 16,-3 0-1-16,-2 0 0 0,0-1 0 15,0 1 1-15,-4-2-1 0,0 2 1 16,-2-2 3-16,0 1-1 0,-1-1 2 15,-1 1 0-15,4-1-4 0,-2-1 1 0,3 3-4 16,5-2 2-16,-2 0-2 0,5 1 1 16,0-1 1-16,3 0-1 0,9 1 2 15,7 0 0-15,3 0-3 0,-4 1 2 16,-7-1 1-16,-5-1 0 0,0 2-1 15,-3 0-1-15,0 0 1 0,4 0 2 16,-4 0-3-16,0 0 0 0,-5 0 1 16,-6 0 1-16,-3 0 0 0,-3 0 0 15,0 0 5-15,0 0-1 0,0 0-1 16,0-1 0-16,0 0 2 0,0 0-4 0,0 1 0 15,0 0 0-15,0-2 2 0,0 1-2 16,0 1-1-16,0-1-1 0,0 1 1 16,0 0-2-16,-4 0-4 0,1 0-3 15,-4 2-12-15,1 4-11 0,2-1-21 16,-3 2-27-16,0-5-110 0</inkml:trace>
  <inkml:trace contextRef="#ctx0" brushRef="#br0" timeOffset="-214493.6">18322 1650 10 0,'0'-1'95'0,"0"-1"-81"0,0 1-1 0,1-1-1 16,-1 1 19-16,2-1 3 0,0 0-2 16,-1 1-4-16,-1-3 4 0,2 3 0 15,-1-4 3-15,-1 3-4 0,0-1-9 16,2-1-2-16,-2 2 1 0,0 0-7 15,0 0 3-15,0 1-3 0,0 0-1 16,0 1-2-16,0 0-5 0,0 0-4 16,0 0-2-16,0 0-3 0,0 0-3 15,0 5 2-15,0 4 4 0,0 0 0 16,0 3 0-16,0 0 2 0,0 2-1 15,0 3 0-15,0 2-1 0,0 2 1 0,0 1 4 16,0 1-2-16,0-1-2 0,0-1 0 16,0 2 4-16,0-3-4 0,1 0-1 15,-1 1 2-15,0-3-1 0,3 1 0 16,1-3-1-16,0 0 0 0,-1-2 1 15,2 0 2-15,-4-3-2 0,4-2 0 16,-3-1 1-16,1-1-2 0,-2-2 2 16,-1-1-2-16,0 1 2 0,0 2 0 15,0-2-2-15,0 1 0 0,0 0 2 16,0-2-1-16,0-1-1 0,0 0 0 0,0-1 0 15,0 0 1-15,2 0-2 0,1-1 1 16,0 0 1-16,0-1-5 0,2 0-8 16,3 0-3-16,-2-1-7 0,3-6-13 15,-1-2-20-15,1-4-36 0,0-9-99 16</inkml:trace>
  <inkml:trace contextRef="#ctx0" brushRef="#br0" timeOffset="-213856.57">18218 1676 10 0,'0'0'-10'0,"0"0"124"0,0 0-15 15,2 0-69-15,2-6 8 0,4 1-12 16,-2-1-1-16,7-2-3 0,-1 1-3 15,4-1-4-15,2-1 1 16,1 0 0-16,-2 1-2 0,-3 1-2 0,-2 3 0 16,-4 1-3-16,-2 1-6 0,-4 2-2 15,-1 0 0-15,1 0-2 0,-2 0-2 16,1 1 1-16,1 4 4 0,-1 1-3 15,2 1 2-15,1 0-2 0,0 2 1 16,2 2 2-16,-2-1-1 0,-1 3-2 0,1 0 3 16,1 0 0-16,1 3-3 0,3-2-3 15,2 1-6-15,2 0-8 0,4-3-28 16,1-2-20-16,3-6-80 0</inkml:trace>
  <inkml:trace contextRef="#ctx0" brushRef="#br0" timeOffset="-213317.53">18689 1806 6 0,'2'-5'241'0,"-2"-2"-202"0,0 2 0 15,0 2-7-15,1 0-2 0,-1 1 3 16,0-1-9-16,2 1-8 0,-2 2-8 0,0 0-10 15,0 0 0-15,2 0-6 16,-2 9 5-16,3 0 3 0,0 3 4 16,-2 4-2-16,1 2 1 0,-1 2-3 15,-1-2 3-15,4 1-4 0,-3-1 1 16,2-3 2-16,0-3 0 0,2-2-3 0,0-4 3 15,-1-1 2-15,1-4 4 0,1-1 0 16,3 0 7-16,2-5 9 0,3-6-8 16,3-4-9-16,0-3 0 0,0-1-2 15,0-1 0-15,0 1-2 0,-4-1-2 16,-4 0 4-16,2-1 0 0,-3 0-3 15,0 0-4-15,-5 3 3 0,1 2-1 16,-1 4 0-16,-1 4-2 0,-1 6-6 16,3 2-7-16,-3 0-25 0,4 8 5 15,-2 5-2-15,2 4-15 0,-5 1-21 0,0-2-37 16,0-1-59-16</inkml:trace>
  <inkml:trace contextRef="#ctx0" brushRef="#br0" timeOffset="-212629.5">19078 1878 15 0,'5'0'8'0,"1"0"233"0,-3 0-226 16,-1-2 9-16,-2 0 8 0,2 1 7 15,-2 1-12-15,0 0-17 16,0 0-9-16,0 3-1 0,0 3 3 0,0 3 3 16,0 1 0-16,-5 1 4 0,0 2-4 15,1-1 0-15,-3-3 0 0,3-2-1 16,1 0-1-16,1-3-1 0,-1 1-2 15,3-3 4-15,0-2 1 0,0 0 2 16,0 0 4-16,0 0 5 0,0-1-3 0,0-7-10 16,0-2-2-16,8-2-2 15,4-2 0-15,-3-2-2 0,2 0 3 16,2 0 0-16,-4-1 0 0,5 1-1 15,0 0 1-15,1 1-1 0,2 1-2 0,-1 3-1 16,1 3 2-16,-3 3 2 0,0 0-2 16,-2 5 0-16,-1-2 0 0,-3 2 1 15,-2 0-4-15,-1 0 3 0,-4 2-2 16,-1 3 3-16,0 4-2 0,0-1 3 15,0 0 3-15,0 4-1 0,-4 0-2 16,-4 0 1-16,0 0-1 0,-1-1 1 0,-2-2-1 16,0 0 0-16,0 0 0 15,0 0-3-15,1-3-5 0,-3-1-8 0,7-2-3 16,-3-2 5-16,4 0-1 15,0-1-1-15,4 0 2 0,1 0-7 0,0 0 1 16,0 0-4-16,5 0-4 0,2 0 16 16,1 0 5-16,1 0 6 0,1 0 1 15,2 0 2-15,0 0 3 0,-1 0 4 16,0 0 4-16,-2 0 4 0,-2 0-5 15,-1 0 0-15,-3 0-2 0,3 0-5 0,-4 0-6 16,2 0 0-16,-1 0 0 0,1 2-3 16,2 0-21-16,1 0-19 0,6-2-52 15,-1-2-91-15</inkml:trace>
  <inkml:trace contextRef="#ctx0" brushRef="#br0" timeOffset="-211929.45">19426 1898 25 0,'0'1'-15'0,"-2"-1"154"16,2 0-56-16,0 0-80 0,0 1 9 16,0-1 9-16,2 0 21 15,4 0-12-15,0 0-7 0,0-1-4 0,2-2-7 16,3-1 1-16,-3-1 2 0,-1-2 0 15,4-1 1-15,-3-1-6 0,1-1-5 16,-1 0 1-16,-3 2 0 0,-2-2-3 16,-3 2 1-16,0 0 1 0,0 0-2 15,0 4-3-15,-8 1 0 0,-1 3-3 0,0 0-2 16,-4 5 0-16,1 3 3 0,1 2 2 15,0 2-3-15,2 1-1 0,4 2 2 16,2-3-1-16,3 3-3 0,0-3-1 16,0-1 5-16,11-2 4 0,0-3-2 15,6 0-2-15,1-5 4 0,1-1-1 16,4 0 0-16,7 0-1 0,4-6 3 15,3-1 1-15,-4-2-4 0,-9 1 0 16,-10 1 3-16,-1-1-3 0,-9 2 4 16,-2-1 2-16,-2 2-2 0,0 2-4 0,-9 0 1 15,-7 0-6-15,2 3-1 0,0 0 2 16,0 1 4-16,3 6-4 0,5 1 3 15,3-2-5-15,0 1 5 0,3 0-3 16,0-1 2-16,0-1 1 0,6 0 0 16,0-3 0-16,5-2 3 0,0 0 1 15,1 0 1-15,-1-1-6 0,0-4 7 16,-2 0 0-16,1 1 2 0,-2-3 4 15,-4 2-4-15,-1 1 0 0,-1 0-1 16,1 1 1-16,-2 3 2 0,1 0-4 16,-2 0-4-16,3 0-6 0,2 0 0 0,-1 0 0 15,4 8 4-15,3 1-1 0,0 3 2 16,6 2-1-16,-2 0 4 0,1 2-3 15,-2-2 1-15,-5-3 0 0,-3 0-1 16,-2-3-1-16,-3 0 4 0,-1 1-1 16,0-5 0-16,0 1 3 0,-6 0 4 15,-2-1 1-15,0-2-1 0,-1 0 5 16,-3 0-4-16,1-1-1 0,-2 0-6 15,-1-1-3-15,5 0 2 0,0 0-1 16,3 0-1-16,-1 0-3 0,1 1 2 0,-2 1-17 16,4 1-19-16,-2 2-24 0,-2-2-25 15,2-3-80-15</inkml:trace>
  <inkml:trace contextRef="#ctx0" brushRef="#br0" timeOffset="-210660.39">20240 1845 137 0,'1'-2'70'16,"-1"-3"-42"-16,0 1 12 0,0 1-8 16,0-1-4-16,0-1 3 0,0 2-9 15,0-2 0-15,0 2-7 0,-1-1 0 16,-1 2-3-16,-1-2-1 0,0 2-1 15,1-1 3-15,-1 1 0 0,0 2-5 16,-3-1-4-16,0 1-3 0,0 0-2 16,-4 0-3-16,-1 3 3 0,1 6 0 0,-4 1 0 15,1 2-1-15,5 0 1 0,2 0 0 16,6-2-3-16,0 2 3 0,0 0-1 15,8-3 0-15,4-1 4 0,2-1-3 16,3-5 1-16,-1-1 1 0,1-1 2 16,-2 0 0-16,-1 0-3 0,-1-5 1 15,-4-2 1-15,-1 3-1 0,-5-3-2 16,0 1 1-16,0 1-1 0,-1-2-3 15,-2 2-3-15,0 2-9 0,0 0 4 16,0 1-8-16,0 2 7 0,0 0-27 0,1 0-1 16,4 2 23-16,1 2 2 0,3-2 5 15,-1 1 3-15,3-1 1 0,0-1 6 16,-2-1 1-16,4 0 2 0,-1 0-2 15,-1-7 6-15,-3-3 6 0,-2 0 13 16,-3-2 3-16,0-2 0 0,-1 0 4 0,-2 1-12 16,0-4 2-16,0 0-7 15,0-1-5-15,0-3-5 0,0 0-5 16,1 1 1-16,-1 4 1 0,3 1-2 15,-1 9 0-15,-2 3-2 0,1 3 4 16,-1 0-11-16,2 0-8 0,1 9 14 0,-3 6 2 16,0 4 1-16,0 7 0 0,0 3 0 15,0 4 0-15,0 3-3 0,-6 0-16 16,0 2 2-16,1-1-5 0,2-2 3 15,0-4 3-15,1-2 3 0,-1-1 7 16,0-5 7-16,1 0-2 0,-2-5 0 0,-4-3 2 16,2-4 2-16,-3-4-1 15,-1-1 0-15,4-5 2 0,-2-1 7 16,-1 0 7-16,3-1 1 0,0-5 2 15,2 0 4-15,1-1-7 0,2-1-4 0,1 0-8 16,0-2 0-16,0 1-5 0,0-1-1 16,0 1 1-16,4-1-2 0,6 2-4 15,-1 0-1-15,5 3-20 0,2 1-23 16,1-3-29-16,1 1-75 0</inkml:trace>
  <inkml:trace contextRef="#ctx0" brushRef="#br0" timeOffset="-210431.37">20767 1820 80 0,'1'0'264'0,"1"0"-215"0,-2 0-10 16,0 0-23-16,0 2-1 0,0 1 5 0,0 1-3 15,-2 1-13-15,-1 4-2 0,-3 5-2 16,1 2 3-16,-1 1 0 0,0 0-2 16,1 0-1-16,1-1-1 15,-1 0-15-15,0 0-18 0,4-4-22 0,-1-3-38 16,2-9-86-16</inkml:trace>
  <inkml:trace contextRef="#ctx0" brushRef="#br0" timeOffset="-210033.35">20917 1771 157 0,'5'-3'178'0,"-4"-3"-152"16,4 4-10-16,0-1-7 15,-2 1 16-15,3 0 4 0,3 0-5 0,2 2-6 16,3 0-5-16,3 0-7 0,-1 6 0 16,1 2-4-16,-2 2 2 0,-4 0-4 15,0 1 0-15,-5 2 0 0,-3 1 1 16,-3 4 0-16,0 1 1 0,-8-1 2 15,-7 0 4-15,-2-4-5 0,-6-1 0 0,-4 0-3 16,4-3-2-16,-2-1-6 0,7-2-3 16,4-4 3-16,3-2-3 0,6-1 5 15,2 0 2-15,3 0 3 0,0 0-2 16,0-3-5-16,8-6-1 0,4-2-4 15,5-1 8-15,2 3 0 0,-2 1 5 16,0 4-3-16,-3-1 1 0,-2 4-1 16,-2 1 0-16,-1 0 2 0,-1 0 4 15,-1 0-1-15,0 3-2 0,0 2 3 16,1 1 2-16,0 3-4 0,1-3-1 0,1 3 1 15,-3-1 2-15,4 0-4 0,-2-1-13 16,-1-2-43-16,1-5-73 0,-1 0-105 16</inkml:trace>
  <inkml:trace contextRef="#ctx0" brushRef="#br0" timeOffset="-209737.33">21320 1861 62 0,'3'0'191'0,"2"0"-113"0,-3 0-76 16,1 0-2-16,-3 0 5 0,0 3 3 16,0 2-6-16,0 4-1 0,0 2 5 15,0 2-1-15,-3 3 4 0,1 0-4 0,0 1-1 16,2-3 5-16,0-3-2 15,0-3 7-15,0-2-2 0,5-2 6 16,1-1-5-16,4-3 1 0,-3 0 2 16,6 0 4-16,1-8-7 0,1-2-9 0,1-3-1 15,-2 1 2-15,0-1-3 0,-3 0-2 16,-1 1-5-16,0 1-9 0,-3 2-22 15,0-3-32-15,-1 1-45 0,0-2-118 16</inkml:trace>
  <inkml:trace contextRef="#ctx0" brushRef="#br0" timeOffset="-208548.27">16807 1485 4 0,'2'0'181'0,"-2"0"-156"16,0 0 0-16,0 0 8 0,0 0-9 16,0-1-7-16,0 1-9 0,1 0-8 0,2 0-5 15,-1-1-1-15,3-1 6 0,-1 2 1 16,-1-2 2-16,2 2 0 15,1 0-2-15,-4 0-2 0,4 0 0 16,0 0-9-16,4 0-25 0,-1 0-32 0,2 0-36 16</inkml:trace>
  <inkml:trace contextRef="#ctx0" brushRef="#br0" timeOffset="-208429.25">16995 1480 23 0,'4'0'38'0,"3"1"-41"16,-3-1-4-16,-1 0-42 15</inkml:trace>
  <inkml:trace contextRef="#ctx0" brushRef="#br0" timeOffset="-208305.25">17134 1481 70 0,'3'0'43'0,"1"0"-27"16,-1 0 3-16,-2 0-14 0,-1 2-6 0,0 1-6 16,0 1-31-16,-1-3-21 0</inkml:trace>
  <inkml:trace contextRef="#ctx0" brushRef="#br0" timeOffset="-156984.31">1456 5582 1 0,'0'0'137'0,"0"0"-116"0,0-1 27 15,0-1 2-15,0-2-14 0,0 3-6 16,0-1-6-16,0 1-3 0,0-1 0 15,0 0-7-15,0 2 1 0,0-2-3 0,3 1 1 16,0 0 4-16,0-1 0 0,0 0-1 16,2-2-2-16,-1 2-1 0,1-1 0 15,0-1 0-15,1-1-7 0,-1 0 1 16,-2-1-3-16,-2 3 5 0,2-3-1 15,-3 2 1-15,0-1 2 0,0 0 2 16,-3 0-3-16,-6 2-5 0,-7-1 3 16,-2 4-3-16,-5 0-2 0,-5 0-4 15,-2 9 2-15,-2 4 2 0,-1 2-1 16,-3 4-3-16,1 4 4 0,1 2 1 0,1 0 1 15,8 0-4-15,10-4-1 0,6-1 1 16,9-1-1-16,0 0-1 0,6-2 0 16,9-1 1-16,9-1 0 0,3-4 0 15,9-3 1-15,3-1 3 0,1-4-2 16,-1 3-4-16,-3 1 0 0,-1 2 3 15,-2 0-1-15,-7 1-1 0,-7 0-1 16,-5-1 2-16,-8-2 0 0,-6 2-1 16,0 2 2-16,-3-1 0 0,-10 4 3 15,-5 0-1-15,-1 0 0 0,-4-1-3 16,1 1 2-16,-1-4-2 0,4-1 1 0,2-2 2 15,2 1-2-15,4-5-2 0,0 1 1 16,3-1 1-16,2-1-2 0,1 2-1 16,4-2-3-16,1 1-13 0,0 1-13 15,3-2-6-15,6 3-14 0,7-5-26 16,-1 0-60-16,-2-1-117 0</inkml:trace>
  <inkml:trace contextRef="#ctx0" brushRef="#br0" timeOffset="-156672.29">1750 5805 75 0,'3'0'120'0,"-1"0"31"0,-2 0-95 16,0 0 16-16,0 0-9 0,0 4-27 16,-3 1-13-16,-3 7-10 0,-1 1-1 0,-2 4 12 15,0 2-8-15,1-2-10 0,5 2-1 16,0-2-3-16,3 0 0 0,0-3-1 15,0-4-1-15,0-2 2 0,0-3-2 16,3 0-1-16,0-3 0 0,5-2 1 16,-2 0-16-16,2 0-17 0,0 0 1 0,-1-4 2 15,1-4-22-15,-2 0-33 0,-1-4-70 16,-4 0-84-16</inkml:trace>
  <inkml:trace contextRef="#ctx0" brushRef="#br0" timeOffset="-155479.25">1913 5776 11 0,'6'0'220'16,"-1"0"-161"-16,-3 0-14 0,1 0 21 0,0 0-34 15,-3 0-12-15,0 3 4 0,0 3-6 16,0 2 7-16,0 3-4 15,-2 2 5-15,-2 3-3 0,-4-1-1 16,2 1 1-16,1-4-4 0,3-4-10 0,2-2-4 16,0-2 0-16,0-1-4 0,0-2-3 15,5 0 4-15,4-1 2 0,4 0-1 16,4-11 1-16,4-3 2 0,4-3-3 15,2 0-4-15,-4 0-2 0,-3 6-3 16,-4 2 0-16,-4 2 1 0,-4 5 0 0,-5 0 1 16,0 2 1-16,-3 0 2 0,0 0-3 15,0 2 3-15,0 5 4 0,-2 1-1 16,-2 1-2-16,1 1 0 15,1-3 0-15,2 1 1 0,0-3-2 0,2 1 1 16,7-2 0-16,3-4 0 0,5 0-2 16,4-1 4-16,0-10-2 0,2 1 0 15,-1-3 1-15,-3 4-1 0,-5 0-1 16,-2 3-6-16,-6 1 0 0,-1 2 5 15,-2 3 2-15,-3 0 0 0,0 0-1 0,0 0 2 16,0 0 2-16,-1 3-3 0,-6 4-1 16,1 1 1-16,1 3 1 0,4-1-3 15,1-2-2-15,0 2 2 0,3 1-9 16,8-1-14-16,4 0 2 0,7-3-20 15,0-1 1-15,3-4 21 0,-1 1-34 16,1-2 13-16,-5 0 12 0,-3 2 3 16,-4 1 16-16,-4 2 3 0,-3 0 4 15,-3 2 4-15,1 2 0 0,-4-2 17 16,0 5 41-16,0 1-34 0,0 2-15 0,-2 5 28 15,-3 3-22-15,1 6-3 0,2 4 10 16,-1 3 36-16,3 0-48 0,-2-1-6 16,1 1 1-16,1-4 4 0,0-3-2 15,-5-7-2-15,2-4 2 0,-1-5 8 16,-1-5-4-16,0-3-1 0,-1-5 6 15,0-1 0-15,0 0-1 0,1-9-3 16,-3-7-5-16,5-8-1 0,0-6-1 16,3-4-4-16,0-6-1 0,5-4 1 15,2-5-2-15,3-5 2 0,1-5-4 0,3-4 3 16,3-3-1-16,1 4-9 0,4 5-4 15,-2 11 5-15,3 12 7 0,-1 8-3 16,-5 10 2-16,0 6 2 0,-6 5 0 16,-3 5 0-16,-4 0-5 0,-1 6 4 15,-1 5 0-15,-2 7-2 0,0 3-2 16,-3 3-1-16,-5 2 5 0,-1 1-2 15,-2-1-2-15,5-1 0 0,0-3 1 16,4-3-1-16,2-4-1 0,0-3 4 16,0 0-9-16,0-4 1 0,2-2-3 15,4-2-8-15,0-2 1 0,2-2 1 0,0-2 2 16,2-8 8-16,4-6 10 0,5-4-2 15,-2-3 0-15,3-2 3 0,0-3-1 16,0-1-1-16,2-3 1 0,0-3 2 16,-2-1 1-16,2-3-4 0,-2-2 6 15,-2 0 3-15,-2 3 4 0,-4 7 2 0,-4 5-2 16,-5 7 8-16,-3 6-2 15,0 5 0-15,0 4 3 0,-6 3-1 16,-3 1-7-16,-1 1-5 0,1 12-5 16,-3 7-2-16,2 3 0 0,0 8 1 0,0 3-2 15,3 5 2-15,0 5 0 0,6 0-4 16,1 0 2-16,0-2 0 0,14-6 0 15,3-6-2-15,6-3 2 0,8-8 2 16,8-8 2-16,9-9-3 0,5-3 2 16,-1-18 1-16,4-5-1 0,-3-6-2 0,-5-3 2 15,-8 1 0-15,-12 2 0 0,-11 3-2 16,-9 3 2-16,-8 1 0 15,0 3 1-15,-16 3-3 0,-4 5-1 16,-3 5 4-16,-5 7-4 0,0 0-3 0,-1 9 1 16,2 7 2-16,6 3 0 0,4 5-1 15,7 7 1-15,4 5-1 0,6 4 1 16,9 4-3-16,13 1 0 0,9 2-36 15,8 0-59-15,9-8-66 0,9-8-118 16</inkml:trace>
  <inkml:trace contextRef="#ctx0" brushRef="#br0" timeOffset="-153828.13">1220 6842 99 0,'2'-2'196'0,"-2"0"-141"0,0 2-11 0,0 0 14 16,0 0-24-16,-5 4-25 0,2 7-9 15,-2 5 4-15,-1 6 0 0,0 6-1 16,0 2 2-16,-2 1 4 0,0-1 0 16,4-4-2-16,-1-2 7 0,2-4 1 15,-2 0-4-15,4-6-2 0,-4-3-4 0,5-5-1 16,0-4-1-16,-2-2 0 15,2 0 7-15,0 0 7 0,0-10 2 16,0-6-12-16,0-7 0 0,8-4-7 16,3-2 5-16,0-3 2 0,3-1-4 0,-2-3 1 15,-1-2-1-15,1 0 0 0,2-5-3 16,2-2 0-16,2-3 0 0,6 6 0 15,-1 4 1-15,0 12-2 0,-1 7 2 16,-3 7 1-16,-4 7 0 0,-1 4-4 16,0 1 0-16,-3 4 2 0,0 7 1 0,-2 4-1 15,-1 1 0-15,-1 6 0 0,3 1 1 16,-6 1-2-16,-2 1-1 15,-2-1 3-15,0 0-4 0,-5 1-1 16,-7-1-1-16,-2 3 5 0,0-1-1 0,0-2-1 16,-1-4-6-16,4-3 1 0,0-3-1 15,2-5-7-15,5-4-2 0,0 0-2 16,2-3-8-16,2-2-1 0,0 0 2 15,0 0 5-15,0 0 3 0,0-3 3 16,3-5 6-16,0 1 1 0,1 1 4 16,0 3-4-16,-1 1 4 0,0 2 0 0,4 0-1 15,-3 1 0-15,6 6 5 0,-1 3-2 16,3 0 4-16,1 2-4 15,2 0 5-15,4-1 8 0,-1-3-7 16,4 0-5-16,3-5 8 0,4-3 1 0,2 0 5 16,0-6-2-16,2-7 5 0,-4-3 2 15,-2-2-4-15,-2 1-5 0,-8 0-2 16,-5 4 1-16,-4-1-4 0,-5 2 3 15,-3 2 0-15,0 0 3 0,-5 2-2 16,-4 2-4-16,-4 4-2 0,0 2 0 0,-5 0-5 16,0 9-2-16,1 3 2 0,1 4 1 15,2 2 0-15,2 3 2 0,6 2-2 16,1-2 1-16,5 2-1 15,0-1-2-15,8-6 1 0,6-2-6 0,1-4 4 16,7-3 0-16,4-6 5 0,2-1 1 16,3 0 0-16,3-12-1 0,1-5 1 15,0-2 2-15,-2-1-2 0,-5-2-3 16,-4 1 7-16,-8 3 2 0,-5 2-2 15,-5 2 0-15,-6 3 1 0,0 0 5 0,-2 5-4 16,-8 1-1-16,-3 5 1 0,-2 0-4 16,-5 1-3-16,-2 9-3 0,2 2 2 15,3 1 0-15,3 2-2 0,4 1 1 16,4 0 0-16,3-1 2 0,3 0-6 15,0-4 2-15,3-1 0 0,10-2 1 16,1-2-2-16,4-4 5 0,1-2 0 16,1 0-1-16,2-8-1 0,-4-2 0 15,-1-1 3-15,-3-1 0 0,-3 1 1 16,-6 3-1-16,-2 1 0 0,-2 3 5 0,-1 0 4 15,0 2 3-15,0 1 2 0,0 1-2 16,0 0-4-16,-1 0-9 0,-4 9-5 16,2 6 0-16,1 3 3 0,2 5-2 15,0 4 2-15,5 3 1 0,6 9-3 16,5 3-10-16,1 1 12 0,6 0 5 15,-3-6-4-15,-3-3 0 0,0 2 1 16,-5-1 2-16,-4-5-2 0,-2 1 0 16,-4-6 4-16,-2-3 1 0,-3-4 0 15,-10-3 1-15,6-3 8 0,-6-2 4 16,2-4-2-16,-1-3-1 0,-2-3 2 0,2 0-4 15,-2-1-6-15,-2-5-2 0,1-4-1 16,1 2 0-16,-3-4-4 0,3-2 0 16,1 0 2-16,4-1-1 0,0-1-2 15,4 5-1-15,0-2-1 0,5 0-8 16,0 0-5-16,2-2-7 0,10 0 0 15,2 1-9-15,3 0-6 0,4 0-21 16,2-2-15-16,-3-7-62 0,2-1-119 16</inkml:trace>
  <inkml:trace contextRef="#ctx0" brushRef="#br0" timeOffset="-152283.04">2321 6885 37 0,'0'-4'316'0,"0"3"-275"16,0 1 6-16,0 0 3 15,0 0-24-15,0 9-10 0,-6 7 2 16,1 8 4-16,-1 2 7 0,1 2 0 16,2 1-6-16,3-2-9 0,0-4-4 0,2-5-5 15,7-3-2-15,2-5-3 0,3-4 4 16,0-4-1-16,7-2 0 0,3-6 0 15,2-11-1-15,2-4-4 0,-5-1-8 16,-3 0-17-16,-3 2 2 0,-4 2 11 16,-7 0-3-16,-1 7-6 0,-1 1 4 0,-2 2 3 15,1 5 7-15,-3 3 6 0,0 0 4 16,0 0 1-16,0 0-4 15,0 0-1-15,0 8 3 0,0 0 1 16,0 2-2-16,0-2 0 0,1 0 1 0,4-3 1 16,1 0-3-16,2-5 3 0,1 0 0 15,2-4 3-15,0-8-2 0,1-6 2 16,2-4 0-16,0-4 4 0,0-2-2 15,-1 0 8-15,-2 0-3 0,-4-5-1 16,0 0-4-16,-3-5-1 0,-2-2-2 0,1-3 0 16,-2 3-3-16,-1 5-1 0,0 8 2 15,0 10-1-15,0 11 1 0,0 4 0 16,0 2 5-16,0 9-6 15,-4 10-4-15,-2 12 3 0,-2 8 2 0,0 7 2 16,-1 2-2-16,1 1-1 0,2-1-1 16,3-6 2-16,0-2 0 0,3-7-6 15,6-10-5-15,11-5 0 0,6-8-4 16,8-7 10-16,2-3 1 15,5-4-9-15,3-8 4 0,-3-4-10 0,0 0 5 16,-4-2 6-16,-5-2 3 0,-2 4 5 0,-7 0 0 16,-6 1 0-16,-5 4 0 0,-4 2-2 15,-5 1 9-15,0 2 2 0,0 1-3 16,-8 0-4-16,0 2 2 15,-3 0 2-15,0 1-4 0,1 2 5 0,-4 0-3 16,4 0 2-16,-1 0-2 0,-1 0 3 16,1 6-2-16,-3 5 4 0,-3 4 1 15,2 4 0-15,2 3 4 0,1 3-8 16,3 1 0-16,4 2-4 0,3-4 1 15,2-1-1-15,4-4-3 0,8-3-1 0,3-3 2 16,6-6 0-16,2-5 0 0,0-2-1 16,3-8-5-16,-4-4-2 0,0-3 1 15,-4 1 0-15,-4 1-15 0,-3 2 3 16,-3 3 10-16,-5 2-8 0,0 4-4 15,-3 1 2-15,0 1 9 0,0 0 2 16,0 5 7-16,-4 5-1 0,0 0-1 16,3 2 2-16,1-3 0 0,0-1-1 15,1 0-2-15,10-6-2 0,3-2 6 16,11-7 1-16,3-11 7 0,3-6-7 0,0-3 0 15,-5-2 1-15,-1 0-3 0,-6-4 1 16,-4 2 7-16,-4-2 0 0,-5-4-3 16,-3-2-2-16,-3-5-1 0,0-6 0 15,0 0-2-15,-7 0 0 0,-1 1 0 16,2 8 1-16,0 7-2 0,2 11 3 15,3 9 15-15,1 8-7 0,0 4-9 16,0 2 3-16,0 0-3 0,0 16-8 16,0 11 7-16,5 11 2 0,-2 9 2 15,-3 8-3-15,0 5 0 0,0 2 0 0,-5-2-1 16,2-7-2-16,1-8-4 0,-1-11 3 15,3-6-1-15,0-8 3 0,0-3 0 16,0-6 0-16,0-5 3 0,0-3-2 16,0-2-2-16,0-1 0 0,3-2 1 15,5-8-1-15,4 0-8 0,1-1-3 0,-1 0-2 16,2 5 12-16,-3 0 1 15,0 4 0-15,-2 2 2 0,1 0 1 16,3 0-2-16,5 0 1 0,2 0 5 16,5 0 11-16,-1 0-16 0,-2-6 4 0,1-3-1 15,2 0 3-15,-3-4 0 0,1-1-5 16,-3 0 2-16,-6-4-2 0,-6 2-1 15,-7-1-5-15,-1 2-1 0,-3 4 7 16,-9 4-1-16,-2 5-2 16,-5 2-1-16,-1 4 1 0,3 5-1 0,3 6 2 15,5-1-1-15,3 2 2 0,4 2-2 0,2 0 1 16,0 2 0-16,8-1 1 15,1 0-4-15,10-2 4 0,1-3 0 16,11-5 0-16,2-4 10 0,2-5-12 16,1 0 6-16,-5-5-2 0,-2-4 1 0,1-4-1 15,-4-1 2-15,-3-1 5 0,-2 0-4 16,-9 3-1-16,-6 4 0 0,-4 1 1 15,-2 3 3-15,0 1-3 0,-6 3 1 16,-2 0-3-16,-3 4-3 0,2 6-1 16,-2 4 0-16,1 2 4 0,4 2-2 0,-2 1 1 15,7 1-1-15,1-2 0 0,0-4-2 16,0-4 1-16,9-4 0 15,4-5 0-15,4-1 1 0,1-13 2 16,12-11 0-16,5-10-2 0,9-4 0 0,1-11-2 16,-6-4 3-16,-8-5-1 0,-5-3-1 15,-6-3 1-15,-4-6 0 0,-2-1-1 16,-4-6-3-16,-2 2-14 0,-2 0-10 15,-3 11-11-15,-3 15 18 0,0 18 20 16,-6 20 20-16,-8 11 5 0,-3 14-10 0,-3 19-1 16,-5 17-3-16,4 15 6 0,-1 11 0 15,5 7-11-15,9 7-1 0,8 5-4 16,9-1-8-16,19-3-43 15,13-5-38-15,11-10 2 0,6-10-278 0</inkml:trace>
  <inkml:trace contextRef="#ctx0" brushRef="#br0" timeOffset="-151406.99">1526 7897 8 0,'3'-6'287'0,"-3"-1"-238"16,-2 2-2-16,-6 0 0 0,-4 2-20 16,-4-1-5-16,-4 2-3 0,-3 2-2 0,-2 1-3 15,-3 8-1-15,0 6 2 0,-1 2-3 16,1 2-1-16,2 1 3 15,4 1 0-15,6-1-5 0,6-1-6 0,8-1-2 16,2 0 0-16,3 0-4 0,10 1 3 16,4-2-2-16,3 1 4 0,3-2-2 0,5 0-2 15,-2-1 2-15,1-2 0 0,-3 0 3 16,-2 0-4-16,-6-1 2 15,-7 0 1-15,-3-1-2 0,-6 0 1 16,0 0 1-16,-6 3 3 0,-8-3-2 0,-5 3-1 16,-1-2 2-16,0 2-4 0,-2-3 1 15,2-3 0-15,5 0 1 0,2-4-1 16,6-3-1-16,2-1-4 0,5 0-7 15,0 0-3-15,0 0-15 0,1-5-26 16,10-5-5-16,5-2-15 0,1-2-97 0</inkml:trace>
  <inkml:trace contextRef="#ctx0" brushRef="#br0" timeOffset="-150546.94">1670 8077 24 0,'0'0'292'0,"-2"-2"-247"0,-4 2 1 16,-2 0 11-16,0 0-25 0,-2 6-8 15,0 4 7-15,1 1-4 0,1 2 0 16,2 5-4-16,-3 2 1 0,3 1-3 0,2 1-3 16,4-4-8-16,0-2-2 0,8-2-3 15,9-4-4-15,2-3 1 0,3-6 1 16,2-1-1-16,1-1 0 15,0-12 1-15,3 0-1 0,-2-4 0 0,-1-1-1 16,-2 2-2-16,-6 1-3 0,-4 4-3 16,-7 3-3-16,-1 5 0 0,-5 1 1 15,0 2-6-15,0 0 0 0,-2 4-9 16,-7 7 3-16,1 1 7 0,2 2 0 15,1 0-2-15,5-2-6 0,0 1-2 0,5-1 8 16,9-3 13-16,0-2-4 0,3-2-1 16,3-3 8-16,2-2-1 15,-1 1 1-15,-1-1 0 0,-1 0-2 0,1 0 8 16,-4 0 0-16,-1 0-5 0,-5 0-1 15,-1 1 1-15,-3 4-1 0,-3 3 0 16,-1 4 1-16,-1 2 1 0,-1 3-1 16,0 3 1-16,-3 6 0 0,-1 4 0 15,2 3 4-15,2 0 38 0,0-5-27 16,-2-5-15-16,1-7 1 0,-1-3 1 0,1-4-3 15,-2-3 3-15,3-3 0 0,-3-3 8 16,-1 0 1-16,1 0-4 16,-1-1-2-16,1-10-1 0,-2-4-3 15,5-5-3-15,0-8 4 0,0-2-2 0,5-3-3 16,1-2 0-16,2-5 3 0,2-1-4 15,1-5-12-15,5 1-18 0,4 6-8 16,0 7 6-16,3 9 11 0,-3 10-2 16,-2 8-4-16,-3 3 1 0,2 2 8 15,-3 6 4-15,0 8-1 0,-3 0 4 0,-2 4 15 16,-3-1-5-16,1 4 11 0,-3-1 1 15,-2 1 0-15,4 4 1 0,0 5-1 16,2-1 5-16,1 3 33 0,1 2-41 16,-4 0-2-16,-5 1 5 0,-1 2 10 15,0-2-4-15,-11-5 11 0,-1 0-3 16,-2-5-10-16,0-6 3 0,3-4 0 15,2-3-4-15,3-8-3 0,0-4 2 16,1 0 0-16,2-8-2 0,-2-9-7 16,2-7 0-16,3-7 0 0,0-6-1 15,0-5-1-15,5-2-1 0,2-2 2 0,3-6-1 16,2 0-2-16,4-4 0 0,2 0 0 15,6-2-13-15,3 8-1 0,3 6 8 16,-2 9 4-16,-3 16 1 0,-4 9-1 16,-4 7 2-16,-4 3 0 0,-6 8 1 15,0 9 1-15,-7 8 2 0,0 3 2 0,-7 5 1 16,-3-1-5-16,-1-1 1 15,1-1 1-15,3-2-2 0,4-3-4 16,3-6-19-16,0 0-35 0,3-8-38 16,3-7-100-16</inkml:trace>
  <inkml:trace contextRef="#ctx0" brushRef="#br0" timeOffset="-150230.93">2719 8153 260 0,'2'0'127'0,"2"-6"-116"16,1-4 25-16,1-8 8 0,4-4-11 15,2-5-9-15,2-4 2 0,0-4-4 16,3-2-4-16,3-4-7 0,-3-4 0 0,3-1-5 16,-4-5 0-16,-4 1-3 0,-1-3 0 15,-3 3-1-15,-2 6-1 0,-3 6-1 16,0 13 3-16,-3 10-1 0,0 8 0 15,0 5 10-15,-3 2 0 0,0 8-5 16,-6 12-10-16,-1 12 3 0,1 11 2 0,-2 5 0 16,2 5-1-16,0 5 0 15,1 1 1-15,2-1-1 0,3-5-1 0,3-8 0 16,0-8 1-16,0-4-6 15,7-6-5-15,1-5-12 0,0-6-7 0,4-4-10 16,-1-7-9-16,3-5-11 0,0 0-8 16,-6-12-301-16</inkml:trace>
  <inkml:trace contextRef="#ctx0" brushRef="#br0" timeOffset="-150036.91">3062 7946 29 0,'0'8'397'15,"0"2"-394"-15,0 2 34 0,0 3 22 16,0 2-13-16,1 1-14 0,4-1-14 15,1 0-4-15,4 3-9 0,2-2-1 0,4-1-1 16,4-1-3-16,3-3 1 0,2-3-2 16,3-4-6-16,-2 1-5 0,2-5-13 15,-2-2-10-15,-1 0-14 0,1-4-23 16,-4-10-66-16,1-4-101 0</inkml:trace>
  <inkml:trace contextRef="#ctx0" brushRef="#br0" timeOffset="-149835.9">3583 7828 80 0,'0'5'313'0,"-5"7"-302"0,-4 7 17 15,-2 5 9-15,-1 5-13 0,-5 6 1 16,0 1 8-16,-2 8-5 0,-6 4 2 16,-3 1-4-16,0 4 0 0,-1 0-2 15,1 1-5-15,6 0 0 0,7-1-3 16,5-7-6-16,3-9-8 0,7-7-1 0,-2-9 0 15,1-5-6-15,1-4-9 0,1-4-6 16,7-6-18-16,6-2-20 16,4-2-21-16,1-11-55 0,0-5-271 15</inkml:trace>
  <inkml:trace contextRef="#ctx0" brushRef="#br0" timeOffset="-149653.89">4256 8180 378 0,'-28'9'332'0,"1"1"-325"16,6 3-1-16,7-1-5 0,3-6-3 0,5 2 0 15,3 0-37-15,1-3-39 0,2-3-39 16,0-2-313-16</inkml:trace>
  <inkml:trace contextRef="#ctx0" brushRef="#br0" timeOffset="29407.35">17096 3814 2 0,'0'0'6'16,"0"-2"1"-16,0 0 57 0,0-2-31 16,0 2-13-16,0 0-6 0,0 0-4 0,0 0-5 15,0 0 2-15,0 1-4 0,0 0 3 16,0 0-2-16,0-1-1 0,0 2 4 15,0 0 0-15,0-2 0 16,0 2-1-16,0 0-1 0,0 0 2 0,0 0 1 16,-2-1 2-16,2 1 3 0,0 0-8 15,0 0 0-15,0 0-2 0,0 0 2 16,0 0-1-16,0 0-1 0,0 0 5 15,0 0 2-15,0 0-1 0,0 0-4 16,0 0 0-16,0 0 0 0,0 0-1 16,0 0 2-16,0 0-1 0,0 0 2 0,0 0-2 15,0 0 0-15,-1 0 1 16,1 0-1-16,0 0 1 0,0 0-2 15,0 0 3-15,0 0 2 0,0 3 3 16,-4 2-5-16,3 2-1 0,-2 2-5 0,1 1 3 16,1 0-3-16,-1 4 3 0,1 4-2 15,1 0-2-15,0 3 0 0,0 1 10 16,0 3-13-16,0 0 0 0,0-1 1 15,0 0 3-15,0 0 0 0,0-1-2 16,0 3 1-16,0-1 2 0,0 0 0 0,4 0-3 16,-2 0 2-16,-2 1 2 0,1 0-2 15,-1 1-1-15,0 0 0 16,0 1 3-16,0-1-2 0,0 1-1 15,0-3-2-15,0 1 3 0,0-2 0 0,0 0-3 16,0-2 2-16,0 0 2 0,0-4-2 16,0-1-1-16,0 0 2 0,0 0 1 15,0 0-2-15,0 0 0 0,0 2 0 16,0-5 3-16,0 2-3 0,0-2-1 15,-1 0 2-15,1 0 0 0,-2 2-1 0,2-2-1 16,0 2 1-16,0 0 2 0,0 1-1 16,0 1-2-16,0-1 3 0,0 1 0 15,0 0-2-15,0 0-2 16,0-2 3-16,-1 2 2 0,-1 0-3 0,1-2-3 15,1 1 4-15,-2-1 1 0,-1 0-4 16,-2 1 2-16,1-2 0 0,0-1 0 16,3-4 0-16,1 1-1 0,-3-1 2 15,3-1 1-15,-2 1-2 0,1 0-3 16,-1-2 2-16,1 3 1 0,1-2-1 0,0 0-1 15,0 1 2-15,0 1 1 0,0 2-1 16,0 5-1-16,0 5 1 0,0 2 2 16,-2 0-1-16,-3-3-2 0,5-5 1 15,0-6 0-15,0 3-1 0,0-5-1 16,0 0-2-16,0-5 2 0,0 1 1 15,0-3 2-15,0 0 0 0,0-2-3 16,0 0 2-16,0 0 1 0,0 0-2 16,0 0 1-16,0 0-1 0,0 0-2 15,0 0 1-15,0 0 2 0,0 0-1 0,0 0-1 16,0 0 1-16,4 0 0 0,-4 0-2 15,1 0-2-15,1 0 2 0,-2 0 0 16,0 0-6-16,0 0-6 0,0 0 8 16,0 0 2-16,0 0 0 0,0-2-6 15,1 1 8-15,2 0 4 0,0-1-2 16,2-1 1-16,-3 2 0 0,2-1 1 15,-1-1-1-15,0 0-1 0,1 1 1 16,0-1 1-16,2 3-2 0,1-1 4 16,-1-3-5-16,0 3 4 0,3-1-2 15,2-2-4-15,0 3-5 0,1-3-3 0,2 2-10 16,0-2 1-16,0 2 7 0,2-1-3 15,-1-1-4-15,4 0 10 16,-2 0 10-16,5 0 1 0,-2-3 0 0,5 2 0 16,1-1 0-16,-1-1 0 0,1 1 0 15,0-3-2-15,2 3 2 0,0-2 2 16,2 0-2-16,-1 3 0 0,1 3 0 0,2 0 9 15,5 2 66-15,4-1-64 16,-4-1-9-16,3 1-2 0,-3 1 2 16,2-1-2-16,6 0 0 0,0 0 4 0,0-1 1 15,3 2 2-15,0 0 0 0,-1 0-3 16,-1 0-2-16,1 0-2 0,-2 0 4 15,-2 0-6-15,2 0 4 0,0 0-4 16,2 0 4-16,1 0-2 0,-2 0 0 16,5 0-2-16,0-2 4 0,7 2-2 0,2 0 0 15,2 0-3-15,2 0 4 16,3 0 1-16,-4 0-2 0,-1 0 0 15,2 0 0-15,-1 0 3 0,-2 0 15 16,2 3-4-16,-1-1-8 0,3 0-1 0,0 0-3 16,5-2-1-16,5 0 2 0,1 0-4 15,1 0 2-15,4-3-1 0,-2 0 4 16,5-3-1-16,2 4 2 0,4 0-5 15,2 0 2-15,1 0-1 0,0-1-1 16,1 0 0-16,1-1 1 0,3 2 1 0,2-1-4 16,1 0 2-16,0 0 1 0,-2 0 1 15,0 3 3-15,2 0-3 16,5 0 5-16,1 0-3 0,0 0-5 15,-4 5 0-15,-2 0 2 0,-3-1-1 0,0 2 0 16,-4 1-2-16,-2-2 1 0,-6 2 0 16,0 0 0-16,-3-2-2 0,-2 1 3 15,3 1-1-15,-4 0 1 0,-1 0-2 16,-3 2 3-16,-7 2 0 0,-6 0-3 15,-7 1 3-15,-5 2-2 0,-4-1 2 0,-4 0-1 16,-1-1 1-16,-2-1-3 0,-1-3 2 16,-2 0-18-16,-1 2-3 0,-2-3 7 15,-3 0-13-15,-5-1-13 16,-9-3-26-16,-9-3-77 0</inkml:trace>
  <inkml:trace contextRef="#ctx0" brushRef="#br0" timeOffset="31268.46">17168 5337 83 0,'0'-7'55'0,"2"1"-22"15,1 1-2-15,-3-1-6 0,2-1 3 16,1-2-8-16,-2 0-2 0,1-1 3 16,-1 0-1-16,3 2-4 0,-3-2-3 15,2 1 1-15,0-3-2 0,-3 1 1 16,2-3-6-16,-1-1 3 0,1 0-2 15,-1-3-1-15,3-2-4 0,0 0 1 16,2-7-5-16,2-1 2 0,1-3 0 16,1-5 2-16,2-3-2 0,2-3-2 0,3 1 1 15,3 0 1-15,2 2-1 0,0 3-2 16,-1 4 1-16,1 3 3 0,-2 5 0 15,0 4-2-15,1 4 1 0,-4 3 2 16,-2 3-2-16,-1 3 0 0,0 2-1 16,-3 2 3-16,1 3-2 0,1 3-3 0,-1 7 2 15,1 7 3-15,-4 6-3 16,-3 4 0-16,-3 10 4 0,-1 5-3 15,-2 3 1-15,0 3-1 0,0-1 1 16,1-1-3-16,1-2 2 0,1-3-1 0,0-3 3 16,2-4 2-16,-2-5-3 0,3-1 1 15,-3-3-1-15,0-2 3 0,-1-3-3 16,-1-2 1-16,2-3 1 0,0-2 0 15,-1-3-3-15,3-3-3 0,-4-1 3 16,2-3 1-16,0-2-2 0,-1 0-3 0,0-1-8 16,1 0-5-16,-2 0-8 15,2-1-13-15,-1-6-34 0,-2-1-104 16</inkml:trace>
  <inkml:trace contextRef="#ctx0" brushRef="#br0" timeOffset="32442.52">18647 5181 0 0,'0'0'120'0,"0"0"-75"0,0 0-26 16,0 0 8-16,0 0 4 0,0-1-3 16,-1-1-5-16,-1-1-1 0,2-1 3 15,-1-1-7-15,1-2-2 0,0-4 0 16,0-3-2-16,1-3 2 0,6-3-7 15,2-4-2-15,5-3-1 0,1-7-2 16,2-3 1-16,5-6-3 0,3-6 3 0,3-4-5 16,1-5-3-16,2 4 1 0,-1 2-2 15,1 9 0-15,-3 9 1 0,-2 4 3 16,-3 10 0-16,2 3-1 0,-5 4 1 15,0 4 3-15,-1 5 2 0,-7 4 1 16,-1 1-4-16,-5 14-1 0,-2 8 3 0,-3 10-4 16,-1 4 1-16,0 10 2 15,0 5-1-15,0 5-4 0,0 1 4 16,-1 3 1-16,-3-1-1 0,1-6-2 15,2-2 0-15,1-6 1 0,0-6 2 0,0-4-4 16,6-4 1-16,0-3 1 0,0-4 0 16,2-5-3-16,0-4 2 0,-2-5 0 15,3-3-13-15,1-4-20 0,1-4-38 16,-2 0-104-16</inkml:trace>
  <inkml:trace contextRef="#ctx0" brushRef="#br0" timeOffset="33487.58">20283 5200 20 0,'-3'0'146'0,"0"0"-105"0,1 0-7 16,-2 0 0-16,1-2 0 0,-1 0-12 15,4-2-2-15,0-2-2 0,0 1-7 16,0-2-2-16,0-4-1 0,0 0 3 16,0-3 2-16,2-3-4 0,6-3-1 15,4-5-4-15,4-5-2 0,1-4 3 16,3-5 4-16,2-2-4 0,6-6-5 15,3 1-1-15,6-1-1 0,0 3 1 16,0 8 0-16,-1 6-1 0,-1 5 1 0,-2 6 1 16,-4 6 0-16,-4 3-2 0,2 4 8 15,-9 3-1-15,2 3-3 0,-6 0 0 16,-1 7-2-16,-4 10-2 0,-1 7 3 15,-4 8 1-15,0 6 6 0,-4 8-2 16,0 9 0-16,0 1-3 0,-4 4 2 0,-2 0 1 16,3-5-4-16,3-3-1 15,0-4-1-15,3-4 0 0,8-8 1 16,5-4-1-16,4-6-10 0,1-5-9 15,4-4-13-15,5-7-21 0,1-10-55 0,0 0-127 16</inkml:trace>
  <inkml:trace contextRef="#ctx0" brushRef="#br0" timeOffset="39337.92">17723 5399 38 0,'2'0'236'0,"-2"0"-187"16,2 0-14-16,-2 0-18 0,1 0 6 15,-1 0-6-15,0 2-7 0,0-1-9 16,0 1-2-16,0 1 2 0,0-1 2 0,0 1-3 15,2-1-3-15,-1-1 4 0,2 0-1 16,-1 1 2-16,1 0-7 16,0 0-11-16,2 2-24 0,-5-3-47 15,0-1-103-15</inkml:trace>
  <inkml:trace contextRef="#ctx0" brushRef="#br0" timeOffset="39535.93">17865 5628 27 0,'3'1'250'16,"-3"-1"-240"-16,0 2-14 0,0-1 14 0,0 1 16 15,0 1-11-15,0-1-14 0,0 1 2 16,0 1-5-16,0 0 1 0,0 1-19 15,3 0-25-15,-2-3-40 0,1 2-51 16</inkml:trace>
  <inkml:trace contextRef="#ctx0" brushRef="#br0" timeOffset="39731.94">18007 5860 106 0,'0'4'194'0,"0"-2"-176"15,0 1-17-15,-1 1 12 0,1 0 12 16,-7 1-10-16,4-3-11 0,2 2-2 16,-1-1-5-16,2 0-16 0,0 0-28 0,5-1-40 15,3-2-36-15</inkml:trace>
  <inkml:trace contextRef="#ctx0" brushRef="#br0" timeOffset="39924.95">18144 5910 22 0,'0'2'260'16,"0"-2"-216"-16,0 0-9 0,0 1 3 15,0 0-19-15,-3 0-12 0,3 0-9 16,0 3 0-16,0-1-23 0,0-1-32 15,0-2-53-15,0 0-76 0</inkml:trace>
  <inkml:trace contextRef="#ctx0" brushRef="#br0" timeOffset="40092.96">18291 5860 15 0,'0'0'303'15,"0"0"-249"-15,0 0-17 0,-2 0-4 16,-2 0-22-16,2 0-1 0,2 0-7 15,0 0-6-15,0 0-12 0,2 0-24 0,5 0-43 16,3-5-146-16</inkml:trace>
  <inkml:trace contextRef="#ctx0" brushRef="#br0" timeOffset="40251.97">18438 5757 104 0,'0'-3'104'15,"0"-2"1"-15,0 0-61 0,0 2-4 16,0 2-11-16,0-2-12 0,0 1-5 0,0-1-9 15,0 1-1-15,0 1-3 0,0-2-8 16,3-1-54-16,7-6-82 16</inkml:trace>
  <inkml:trace contextRef="#ctx0" brushRef="#br0" timeOffset="40420.98">18561 5574 132 0,'0'-9'188'15,"0"3"-132"-15,0-1-6 0,-5 2-11 16,-1 0-17-16,1 0-8 0,1 1-5 0,-3 0-3 15,7 2-3-15,-1 0-3 0,1-2-8 16,0 1-24-16,1-1-34 16,7-3-49-16,3-3-73 0</inkml:trace>
  <inkml:trace contextRef="#ctx0" brushRef="#br0" timeOffset="40580.99">18607 5432 38 0,'0'-4'251'0,"0"-3"-199"0,0 0-6 16,0 0-4-16,0 1-4 0,0-2-14 15,0 1-9-15,0 0-9 0,2 0-3 0,-1 1 0 16,1-3-1-16,-1 2-3 0,2-1 0 15,1 0-1-15,-1 3-7 0,-2 1-6 16,1 2-10-16,-2 2-3 16,0 0-30-16,0 2-52 0,-2 5-77 0</inkml:trace>
  <inkml:trace contextRef="#ctx0" brushRef="#br0" timeOffset="41281.03">19206 5406 138 0,'0'2'220'0,"0"-2"-181"15,-2 0-5-15,2 0-2 0,-1 0 10 16,1 2-8-16,0 2-18 0,0 2-12 0,0 1-2 15,0 1 1-15,0 1-2 0,3 0-1 16,3 1-14-16,2 1-18 0,6 0-28 16,1-1-45-16,-1-4-113 0</inkml:trace>
  <inkml:trace contextRef="#ctx0" brushRef="#br0" timeOffset="41428.04">19337 5654 125 0,'0'3'176'0,"0"-1"-131"16,0 0-35-16,0 0 0 0,0 1 11 15,-1 2 5-15,1 0-13 0,0-1-12 16,0 4-1-16,0 1-8 0,4 0-42 16,3-1-92-16</inkml:trace>
  <inkml:trace contextRef="#ctx0" brushRef="#br0" timeOffset="41577.04">19424 5880 49 0,'5'3'235'0,"-2"-2"-217"0,2 0-8 16,-1 2 26-16,4-1-8 0,-2-1-17 15,2 3-9-15,1 2-3 0,-3 0-24 16,1 0-49-16,-3 0-71 0</inkml:trace>
  <inkml:trace contextRef="#ctx0" brushRef="#br0" timeOffset="41720.05">19567 6013 182 0,'6'0'72'15,"-1"-3"-57"-15,-2 1-6 0,1 2-6 16,-2 0-3-16,0 0-2 0,-1 0-9 15,-1 0-30-15,3 0-21 0,-1 2-23 16</inkml:trace>
  <inkml:trace contextRef="#ctx0" brushRef="#br0" timeOffset="41865.06">19703 6006 45 0,'6'0'106'0,"1"0"-89"15,2 0-1-15,-3 0-6 0,-1-1-4 16,-1 0-3-16,0 1-8 0,0 0-61 15,-4 0-62-15</inkml:trace>
  <inkml:trace contextRef="#ctx0" brushRef="#br0" timeOffset="42021.07">19832 5966 19 0,'2'-5'224'16,"1"-1"-189"-16,0 2-9 0,0-2-17 16,1 2 8-16,0 0-2 0,0-1-11 15,-2 1-3-15,1 1-2 0,-2-3 0 16,3 2-7-16,2-1-25 0,-2-3-52 15,4 0-107-15</inkml:trace>
  <inkml:trace contextRef="#ctx0" brushRef="#br0" timeOffset="42193.08">19954 5786 143 0,'0'-9'177'0,"4"2"-142"16,-1 0-1-16,3-1-15 16,-2 1 6-16,1-1-9 0,0 1-8 15,1 2-5-15,-1-1-1 0,-2 1-5 16,0 2-9-16,-2 0-16 0,2 0-12 0,2 2-11 15,0-3-10-15,1 0-32 0,2 2-44 16</inkml:trace>
  <inkml:trace contextRef="#ctx0" brushRef="#br0" timeOffset="42308.09">20063 5657 118 0,'2'-8'87'16,"4"1"-18"-16,-2 2-15 0,-1-2-5 15,2 1-12-15,1 0-17 0,-1-2-9 0,4 1-6 16,2 1-7-16,0-2-8 16,0 2-13-16,-2 0-17 0,-1 1-19 15,-3 0-15-15,-1 0-43 0</inkml:trace>
  <inkml:trace contextRef="#ctx0" brushRef="#br0" timeOffset="42497.1">20154 5539 68 0,'0'-2'56'0,"0"-2"23"16,0 0-13-16,0-1-14 0,0-2-12 15,4 0-14-15,3-2-6 0,-1 2-3 16,2-1-2-16,2 1-8 0,-1-1-3 0,-1 0-4 15,2-1-1-15,0 1 1 0,-3 0-3 16,1-1-10-16,-2 1-6 16,-1-1 2-16,-2 1 7 0,0 3-8 15,-1-1-11-15,-2 1-18 0,0 1-2 0,-3 1-3 16,-8 1 9-16,0 2 10 0,0 0 18 15,-3 0 3-15,3 0-49 0</inkml:trace>
  <inkml:trace contextRef="#ctx0" brushRef="#br0" timeOffset="-97294.07">1366 9856 45 0,'0'5'-37'0,"0"-5"238"0,0 0-155 15,0 1-1-15,0-1 13 0,0 1-14 16,0-1-6-16,0 0-12 0,0 0-4 16,0 0-2-16,0 0 1 0,0 0-4 15,0 0-5-15,0 0 4 0,0 0 4 0,0 0-5 16,0 0-1-16,0-1-7 15,0 0-1-15,0-1 2 0,0 2-4 16,-2-2-5-16,2 1 5 0,0 1-1 16,0 0-3-16,0 0 1 0,0 0 0 0,0 0-3 15,0 0-1-15,0 9 1 0,0 3 6 16,0 2 0-16,7 3 0 0,-4 4 2 15,1 2 1-15,2 2-6 0,-1 2 1 16,0 1 1-16,-2 0 2 0,0 0-4 16,0 1 0-16,-3 0 2 0,2-4 0 0,-2 1 1 15,0-4 0-15,0-2-1 0,0 0-1 16,0-2-2-16,0-4-1 15,0-4 3-15,1-3 0 0,-1-5-3 16,2-2-2-16,-1 0-5 0,-1 0-4 0,5 0-5 16,3-10-3-16,-1-5-8 0,1-3-15 15,1-3-18-15,-1 0-26 0,-3-4-35 16,-2-6-71-16</inkml:trace>
  <inkml:trace contextRef="#ctx0" brushRef="#br0" timeOffset="-97015.06">1589 9733 118 0,'2'0'167'0,"-2"-1"-110"0,0 1-18 0,0 0 10 16,0 3-17-16,-2 7-21 0,-1 4 8 16,1 7 4-16,2 3-5 0,0 4 0 15,0 2-1-15,0 0-1 0,4 0-6 16,3 1-3-16,1 1 4 0,3 0 0 15,1 0-6-15,-1-2 0 0,0 0-2 0,0-2 0 16,-3-2-1-16,-1-2 1 0,0-3 0 16,-3-2-1-16,-2-2-3 0,1-5 3 15,-2-2 0-15,-1-2-2 0,0-2-4 16,0-4-6-16,0 0-1 0,0-1-6 15,-1-1-7-15,-4 0-4 0,-1-3-4 16,-3-4-17-16,-4-1-37 0,-4 0-45 16,-9-2-59-16</inkml:trace>
  <inkml:trace contextRef="#ctx0" brushRef="#br0" timeOffset="-96847.05">1473 10210 205 0,'12'2'83'0,"4"-2"-23"0,4 0 3 16,2 0-12-16,-1-2-20 0,3-2-5 15,0-1-1-15,1-1-4 0,0 0-8 16,1-1-6-16,-1 0 0 0,-2 0-3 15,1 0-3-15,-4 0-1 0,-3 1 1 16,0 1-9-16,-3 0-21 0,-2 0 4 16,1 2-18-16,1 1-47 0,-4-2-41 15,-2 0-108-15</inkml:trace>
  <inkml:trace contextRef="#ctx0" brushRef="#br0" timeOffset="-95934.98">2008 10029 25 0,'0'-1'13'0,"-5"-1"157"0,-1 2-110 16,-2 0-24-16,-1 0 21 0,-4 0-22 16,3 0-4-16,-3 6 4 0,1 4-2 15,-2 3-10-15,0 4 4 0,1 2-1 0,3 2-5 16,-1 2-6-16,5-1 0 0,2-3-2 15,4-1-3-15,0-2-6 0,13-5-6 16,2-4 4-16,4-5 2 0,6-2-2 16,0 0-1-16,1-13 3 0,2-4-4 15,1-2-5-15,-4-3 3 0,-3 4-2 0,-5 5-6 16,-8 7-2-16,-3 4 1 15,-4 2 2-15,-1 0-4 0,-1 0-7 16,0 7 10-16,0 3 5 0,-3 2 4 16,3-3-2-16,0 1-1 0,0-4 1 0,0-3-1 15,8-1 5-15,3-2-2 0,1 0 3 16,1-11-2-16,1-3 3 0,1-5-1 15,1-2 2-15,-2-4-1 0,0-1 1 16,-2-2 2-16,0-2-1 0,-4 0 2 16,-2-2-3-16,-6-3-3 0,0 1 4 0,0 4-1 15,0 4-3-15,-4 9 0 0,-4 6 4 16,2 7 5-16,0 4 1 15,-1 0-10-15,4 16-2 0,-3 5 2 16,1 7-2-16,1 2 0 0,4 4 2 0,0 2 1 16,0 4-2-16,0 1-1 0,4-1-1 15,7-5-18-15,5-7 9 0,2-6 6 16,4-6 3-16,3-5 1 0,0-1 0 15,3-5 1-15,-1-3 0 0,1-2 1 16,-1-1-1-16,-2-10-1 0,-5-3-1 16,-2-4 2-16,1-4-2 0,-5-3 1 0,-2-1 1 15,-2-3 1-15,-4 1-2 0,-3-2 1 16,-3 0 1-16,0-2 1 15,-3-5 1-15,-5 1-1 0,-4-6 0 16,-2-2 1-16,1 3-4 0,2 3 1 0,1 7 6 16,0 10 2-16,2 8 4 0,2 6 1 15,3 3 1-15,0 4-5 0,3 0-6 16,-1 3-8-16,1 10 6 0,-4 5-1 15,4 4 0-15,0 4 0 0,0 3-2 16,0 5 3-16,2 2-2 0,0 8 1 0,4 3 1 16,-3 4-6-16,1 3-2 0,3 4 5 15,2 1-1-15,5-3-1 0,1 0 1 16,7-3 3-16,-2-2 3 15,-3-3-3-15,-3-2 1 0,-1-5-1 0,-4-5 1 16,-4-7 1-16,-2-7 0 0,-3-5 0 16,0-6 0-16,-6-4 2 0,-2-5 0 15,-3-2-1-15,-3 0 2 0,2-9 0 16,-1-9-5-16,-1-5 2 0,2-3-1 15,-1-7 6-15,4-5-2 0,0-4-6 0,3-2 3 16,3 1-1-16,1 5-1 0,2 7-1 16,3 7 3-16,6 10 1 0,2 7-5 15,0 4-1-15,3 1 3 0,2 2 0 16,5 0 0-16,6 0-1 0,1 0-11 15,3 0-21-15,4 5-24 0,-5-3-59 16,7-1-254-16,-1-1 285 0</inkml:trace>
  <inkml:trace contextRef="#ctx0" brushRef="#br0" timeOffset="-95246.95">3307 9975 323 0,'0'10'139'0,"0"4"-143"0,0 9 28 16,0 0 9-16,0 2-20 0,0-1-9 15,0-1-2-15,6-3 1 0,5-5-3 0,3-3 0 16,3-7 1-16,3-3 0 15,5-2-5-15,-2-6 2 0,5-8-5 16,-3-2-2-16,-3 1-2 0,-4 1-7 16,-4 4 11-16,-1 4 4 0,-6 2-1 0,-4 2 3 15,2 2 1-15,-3 0-1 0,-1 0-2 16,2 7 1-16,5 1 3 0,-2 2-1 15,7-2 0-15,-3-2 0 0,6-1 2 16,-2-3 0-16,5-2-2 0,-4 0 4 16,1 0 2-16,-3-2 4 0,1-3-2 0,-3-3 5 15,-3-3 2-15,-2-1 3 0,-3 1-3 16,0-2 3-16,-3 0 2 15,0 0-4-15,0 2-4 0,-1 0-3 16,-4-1 2-16,1-2-4 0,-3 0-3 0,1 1-2 16,3 3-2-16,2 2 1 0,-1 3-2 15,2 4 1-15,0 1-7 0,5 0-12 16,5 5 0-16,1 2-16 0,0 3-12 15,2 0-31-15,-1-4-100 0</inkml:trace>
  <inkml:trace contextRef="#ctx0" brushRef="#br0" timeOffset="-94450.9">4034 9913 112 0,'-2'0'-62'0,"-5"-5"280"16,-1 1-199-16,-1-1 21 0,-4 1 6 15,2 0-17-15,1 1 9 0,-1 2 1 16,0-2-2-16,2 3-9 0,-1 0-3 15,4 2-4-15,-5 7-2 0,2 2-4 16,1 6 2-16,-1 3 0 0,3 3-1 0,3 2-6 16,1 0-1-16,2 0-3 0,0-1-1 15,8-3-2-15,3-5-1 0,1-3 0 16,5-6-1-16,2-6 0 15,4-1 0-15,0-3 2 0,2-10-2 0,0-4 0 16,-2-2-3-16,-4 0 3 0,-5 1-2 16,-5 4-3-16,-4 2 2 0,-4 3 2 15,-1 2-2-15,0 3 0 0,-1 3 1 16,-6 1 0-16,-2 0-1 0,1 7-4 15,0 3 4-15,4 5 0 0,1 0 2 0,1 1-5 16,2-1 3-16,0-3-4 0,5-1-2 16,7-3 2-16,2-3 0 0,6-5 6 15,2 0 1-15,0-6-4 0,3-8-1 16,-4-1 1-16,1-2 2 0,-3-1 0 15,-4 1-1-15,-3 0 4 0,-4 1-2 16,0 3 1-16,-3 5-1 0,-2 1 3 16,-3 5 1-16,0 1 0 0,0 1 0 15,0 0-2-15,-3 3-3 0,-4 11-4 16,3 0 5-16,2 6 0 0,2 1-1 0,0-3-1 15,0-2 0-15,6-2 1 0,5-2 0 16,3-3-1-16,0-6 0 0,5-3 3 16,-1 0 1-16,-4-6-6 0,-1-4 3 15,-1-2 1-15,-3-2 1 0,1-2-1 16,-2-3 0-16,-2 4-1 0,-6-2 2 15,0 5-2-15,0 1 1 0,0 1 3 16,1 5-3-16,-1 2 0 0,3 3-2 16,0-1 0-16,1 1 2 0,5 0-3 15,2 0 0-15,4 0 3 0,1 0 0 0,4 1-1 16,5-1 0-16,6 0 3 0,7-1-2 15,6-10 8-15,1-3-8 0,1-2 0 16,-2 0 6-16,-5-4-1 0,-4-2 0 16,-4-1 3-16,-8 2 3 0,-9 1-7 15,-7 3 1-15,-7 2-1 0,-5 2 1 0,-12 0-2 16,-5 3-2-16,-6 4 1 15,-3 6 0-15,-1 0-2 0,-1 7 0 16,-3 7 1-16,9 3-2 0,3 4 5 16,7 4 5-16,6 4 6 0,10 3-10 0,1-1-2 15,6 0 0-15,14-5-4 0,11-4 2 16,8-5-2-16,12-5-2 0,14-12-20 15,11 0 16-15,13-20-35 0,4-4-34 16,-2-4-21-16,-6 0-89 0</inkml:trace>
  <inkml:trace contextRef="#ctx0" brushRef="#br0" timeOffset="-92656.81">1609 10914 16 0,'0'0'-16'0,"0"0"54"16,0 0 87-16,0 0-96 0,0 0-18 15,0 0 13-15,0 1 3 0,0-1 0 16,0 0-1-16,0 0 7 0,0 0-5 16,0 1-2-16,0-1 2 0,0 0-3 15,0 0-5-15,0 0 1 0,0 0-2 0,0 0-4 16,0 0-1-16,0 0-5 15,0 0 2-15,0 0-3 0,0 0-5 16,0 0 0-16,0 0-2 0,0 0 3 16,0 0-3-16,0 0 0 0,0 0 3 0,0 0-1 15,0 0 1-15,0 0 4 0,0 0-2 16,0 0 2-16,0 0-2 0,0 0-1 15,0 0 5-15,0 0 0 0,-3 0-3 16,0 0-8-16,2 0 3 0,-1 0 1 16,0 0-1-16,2 0 0 0,-1 0 2 0,1 0-2 15,0 0-1-15,0 0-1 0,0 0-1 16,0 7 1-16,0 7-1 15,0 3 1-15,-2 2 1 0,2 2 0 16,-3 1-1-16,2 1-2 0,-1 0 4 0,-1-2-1 16,1 1-1-16,-2-3-1 0,1-2 2 15,0-2 1-15,-1-3-2 0,3-4 0 16,-1-4 1-16,1-1 0 0,1-3 0 15,0 0 1-15,0-2 2 0,0-10 3 16,0-5-7-16,4-8 0 0,4 1 1 0,-2-5 1 16,5-1-2-16,-1 1 0 0,2-2 1 15,0 0-1-15,1-2-1 0,1-2 1 16,-2 0 0-16,4-1 1 15,1 7-2-15,1 4 2 0,2 7-2 16,-1 5 3-16,-3 5-2 0,-1 6-1 0,-1 2 2 16,0 3 0-16,-3 8-2 0,0 4 1 15,-4 5 1-15,-3 2 2 0,-1 3-3 16,-3 1 0-16,0 1 2 0,-3 0-2 15,-5 0 0-15,-5-3-2 0,1 0 0 16,-2-1-1-16,-1-1 1 0,1-4-4 0,-2-4 1 16,4 0-6-16,-1-6-2 0,2-2-1 15,2-4 1-15,4-2 1 0,1 0-2 16,1 0 1-16,3-3 1 15,0-3-1-15,0 0 1 0,0 1 5 0,0 2 2 16,6 1 4-16,3 2-1 0,2 0 1 16,1 7 4-16,-1 2 5 0,2 2-1 15,-1-1 3-15,2-1-3 0,2 0 1 16,-1-3 13-16,1 0-14 0,-4-1 1 15,4-3-1-15,-3-1-5 0,-2-1-1 0,3 0 2 16,0 0-4-16,2-6 2 0,2-5-2 16,2-6 1-16,7-3 1 0,-1-3-1 15,-1-2 1-15,1 0-3 0,-5 1 3 16,-3 0-1-16,-5 2 0 0,-6 0 2 15,-4 2 1-15,-3 3-3 0,0 4 2 16,-10 4 2-16,-1 6-1 0,-3 3 4 16,-6 2-5-16,1 10 2 0,-3 5-5 15,2 5 3-15,3 2-1 0,3 0 1 16,3 2-1-16,3 0-1 0,5 0 1 0,3-2 0 15,0-2 1-15,3-3-3 0,10-3-1 16,1-3 3-16,3-3 0 0,0-3-2 16,5-3 0-16,2-2 2 0,1-2-1 15,3 0-2-15,-3-1-4 0,-2-6-18 16,-4-2-2-16,1 0-7 0,0 1-12 15,-1-3-22-15,-1 1-4 0,1-2-18 16,-5-2-41-16,-2 0-33 0</inkml:trace>
  <inkml:trace contextRef="#ctx0" brushRef="#br0" timeOffset="-92445.8">2378 10974 8 0,'0'-4'1'0,"0"-2"245"0,-1 1-203 15,-6-1 7-15,0 1 4 0,-3 0-18 16,0 0-4-16,0 4 4 0,-2 1-4 16,-1 0-6-16,3 1-6 0,-3 9-2 15,2 5-4-15,0 3-5 0,5 2 1 0,5 2-1 16,1-1-3-16,0 1-2 15,7-1-3-15,6-2 0 0,2-2 1 16,1-4-4-16,6-2 2 0,-1-4-4 16,4-4-7-16,1-3-6 0,1 0 12 15,-2-3-19-15,-1-7-9 0,0-3-9 0,-6-2-16 16,1-2-25-16,-5-2-41 0,-2-2-35 15</inkml:trace>
  <inkml:trace contextRef="#ctx0" brushRef="#br0" timeOffset="-92141.77">2543 10627 23 0,'-2'-11'159'15,"0"5"-85"-15,2 5-28 0,0 1 0 16,-1 0-18-16,1 5-12 0,0 7 3 16,0 6 6-16,1 1-9 0,6 3-2 0,0 3-4 15,1 2-1-15,1 4-1 0,-1 6-2 16,-3 4 1-16,0 2 0 0,-2 1 13 15,-3-3-16-15,0-2-1 0,0-3 2 16,0-6 8-16,0-2-2 0,0-9-5 16,-2-4 0-16,1-6 0 0,1-5-3 0,0-3-1 15,0-1 4-15,0 0 4 0,0-10-4 16,1-4-7-16,5-1 3 15,2-1-1-15,0 3-2 0,1 2 0 16,0 1 2-16,2 5-2 0,-3-2-9 0,4 2-11 16,-1 0-1-16,0 0-8 0,5 0-14 15,-1 0-18-15,2-1-14 0,2-2-32 16,1-1-22-16,2 0 47 0</inkml:trace>
  <inkml:trace contextRef="#ctx0" brushRef="#br0" timeOffset="-92018.76">2848 10971 76 0,'5'-2'89'0,"-2"2"-22"0,-3 0 13 0,0 0-4 16,0 0-14-16,0 4-20 0,0 5 3 15,-3 1-10-15,-2 0-10 0,-1 2-9 16,3-1-6-16,0-2-4 15,3 0-2-15,0-3-4 0,0 0-1 0,4 0-2 16,4-5-7-16,4 0-28 0,2-1-17 16,6 0 1-16,-1-2-90 0</inkml:trace>
  <inkml:trace contextRef="#ctx0" brushRef="#br0" timeOffset="-91521.73">3042 11016 81 0,'0'3'209'0,"0"-2"-188"0,-2 2 7 16,2-1 1-16,0-1-10 0,0-1-5 15,5 0 18-15,6-1-3 0,-2-8-11 16,2 0-11-16,3-4-3 0,-3-2 0 16,1-1-6-16,-3-3 8 0,1 2 2 15,-6-3 3-15,-2-1 4 0,-2 0-2 16,0-4-1-16,-3-3-3 0,-7-1-4 15,0-2-1-15,-3-2 1 0,-1-3-1 0,0 2 3 16,3 0-2-16,-1 4-3 0,3 6 2 16,3 6-1-16,-1 7 2 0,4 6 4 15,2 5-2-15,1 0-5 0,0 6-8 16,0 11 6-16,0 8 0 0,0 7 0 15,0 6 0-15,4 7 2 0,3 7 0 16,-3 9-5-16,1 1-1 0,3 5-1 16,4-1-5-16,4-2 6 0,1 0 5 15,4-2 0-15,-7 0-1 0,0-3 2 16,-3-4 4-16,-2-7 4 0,-2-7 3 0,-4-6 2 15,-3-9-3-15,0-5-2 0,0-7-7 16,-2-6 4-16,-3-7 8 0,-1-1 0 16,-2-2-2-16,1-11-8 0,-3-4 0 15,4-3-1-15,-2-4 1 0,1-4-5 16,1 0 2-16,1-4-1 0,2 1 1 15,3 0-4-15,0 2 1 0,0 5 2 16,4 1-2-16,6 5-1 0,1 4-6 16,-1 5-5-16,4 1-4 0,3 4-12 15,-3-1-12-15,3-1-10 0,-1-1-19 0,-1-4-54 16,-1-2-115-16</inkml:trace>
  <inkml:trace contextRef="#ctx0" brushRef="#br0" timeOffset="-91365.72">3383 10986 178 0,'1'0'253'16,"-1"0"-215"-16,0 0-3 15,0 1 3-15,0 6-6 0,0 3 3 16,-4 2-15-16,2-2-10 0,2 0-9 16,0 1-2-16,0 0 1 0,2 0-4 0,2 0-9 15,3 0-20-15,-1-2-17 0,2-4-44 16,-2-3-91-16</inkml:trace>
  <inkml:trace contextRef="#ctx0" brushRef="#br0" timeOffset="-90837.69">3510 11020 61 0,'3'0'9'0,"2"0"182"16,1-2-184-16,-3 0 2 0,3 2 20 16,-1-2 0-16,-2 1 5 0,3-1 0 0,-1-1-8 15,3-1-8-15,1-1-2 0,2-4-5 16,0-2 5-16,3-4 0 0,-1-3 0 15,3 0 1-15,3-5 0 0,1-5-8 16,-2 2 21-16,-4 0-27 0,-7 7-3 16,-7 6 2-16,-4 5 3 0,-5 3 1 0,-2 5-1 15,-3 0-5-15,-1 13 1 16,2 6-1-16,-4 10 1 0,5 3-2 15,1 2 1-15,2 0 1 0,4 0 0 16,5-3-2-16,0-3 0 0,11-1 1 0,4-7 1 16,4-2-3-16,6-4-1 0,7-9 1 15,3-5 5-15,5-1-4 0,0-13-2 16,0-1 0-16,1-1-4 0,-2-2-1 15,-2 2 4-15,-5 3 4 0,-4 2-1 16,-11 3 0-16,-9 3-17 0,-8 3-4 0,-2 2 21 16,-10 0 0-16,0 0 2 0,-1 0-2 15,4 3 8-15,0-1 1 16,6 0-1-16,1-2-2 0,2 0-6 15,0 0 1-15,3 0-5 0,8 0 7 0,1 0 2 16,4 0-4-16,-1 0 0 0,-1 0 1 16,0 0-1-16,0 0-1 0,-1 2 1 15,-1 0 1-15,2 0-3 0,-3-2 2 16,-2 0 0-16,-1 0 1 0,-5 0 0 15,-3 0-2-15,0 0 1 0,0 0 3 0,0-6-10 16,-3-1-16-16,-6 0-19 0,-4-1-31 16,-2-4-52-16,-9 1-179 0</inkml:trace>
  <inkml:trace contextRef="#ctx0" brushRef="#br0" timeOffset="-90645.68">3574 10643 359 0,'0'2'71'0,"1"2"-87"0,1 1 15 0,-2 2 1 16,0 1-14-16,0 0-12 0,-3 0-8 15,1 1-45-15,-4 0-98 0</inkml:trace>
  <inkml:trace contextRef="#ctx0" brushRef="#br0" timeOffset="-90314.66">2848 10837 247 0,'3'-5'231'0,"-1"2"-226"0,-1 2-22 16,4-3 0-16,-4 1-47 0,-1-4-112 16</inkml:trace>
  <inkml:trace contextRef="#ctx0" brushRef="#br0" timeOffset="2090.46">12186 11929 23 0,'0'0'33'0,"0"0"-23"15,0 0-2-15,0 0 7 0,-2 0 5 0,2 0-3 16,0 0-5-16,0 0-1 0,0 0 5 16,0 0-1-16,0 0-6 0,0 0-4 15,0 0 3-15,0 0 3 0,0 0 2 16,0 0 2-16,0 0-7 0,0 0-1 15,0 0 2-15,0 0 2 0,0 0 0 16,0 0 0-16,0 0-5 0,0 0-3 16,0 0 4-16,0 0-2 0,0 0-4 15,0 0 3-15,0 0 2 0,0 0-1 16,0 0 8-16,0 0-4 0,0 0-2 0,0 0 3 15,0 0-2-15,0 0 6 0,0 0 5 16,0 0-7-16,0 0 3 0,0 0-6 16,0 0 3-16,0 0-4 0,0 0-1 15,0 1-4-15,0 0 2 0,-1 2 0 16,-3 0-1-16,4 0 3 0,-1 1-2 0,-1 1-1 15,2-2-2-15,0 2 0 0,-1 0 0 16,1 1 0-16,0 1-1 0,0-1-1 16,0 2-1-16,0 0 2 0,0 0-1 15,0 5 0-15,0 1 1 0,0 3 1 16,0-3 19-16,0-4-16 0,0-3-5 15,0 0 0-15,0 0 0 0,1-1 1 16,-1 1 0-16,2-2 0 0,-1 0-2 16,-1-2 1-16,0 0 1 0,2-1-1 15,0-1-1-15,1 1 0 0,-3-2 2 0,3 1-2 16,-3-1 1-16,0 0 0 0,0 0 1 15,0 0 1-15,0 0 0 16,0 1 0-16,0-1 0 0,0 0 1 16,0 3-4-16,0 0-1 0,0 0 4 0,0 0-7 15,0-1-13-15,1-1-13 0,1 0-17 16,4-1-23-16,-4 0-62 0,-2 0-85 15</inkml:trace>
  <inkml:trace contextRef="#ctx0" brushRef="#br0" timeOffset="4306.6">11748 12554 117 0,'0'1'24'0,"0"-1"4"0,-1 0 16 16,1 1-13-16,-3-1-13 0,1 0 3 16,1 2 2-16,1-1 4 0,-2 0-5 0,1-1-1 15,-2 0-3-15,1 0-3 0,-3 1-3 16,4 0 1-16,-2 1-1 0,1-2-3 15,1 1-2-15,1-1-6 16,0 1 2-16,0-1-2 0,0 1-1 0,-4 1 0 16,4-2 1-16,0 0-2 0,0 0 2 15,0 0 2-15,0 0 6 0,0 0-2 16,0 0-2-16,0 0 6 0,0 0-1 15,0-7-5-15,4-1-4 0,-1-1-1 16,1-3 6-16,1-1-3 0,1 1-2 0,-3-2 2 16,2 1-1-16,1-3 1 0,-1 0-1 15,-1 0-1-15,0 2 3 0,2-3-3 16,-3 3 0-16,1 1 1 0,1 1 1 15,-3 3 1-15,2 2-1 0,-2 2-2 16,-2 3 1-16,1 0 0 0,1 2-3 16,-2 0 0-16,0 0 1 0,0 0 0 15,2 0-3-15,-1 0 4 0,1 0-2 16,2-2 2-16,-2 0-1 0,-1 1 0 15,2 0 3-15,-3-1-1 0,0 2-2 16,2-1 2-16,-2 1 2 0,0 0-4 0,0 0 2 16,0 0 0-16,0 0 1 0,0 0-3 15,0 0 0-15,0 0 0 0,0 0 0 16,0 3-1-16,-2 1 0 0,2-3 1 15,-1 2 0-15,1-1 0 0,0 0-2 16,0-1 1-16,0 1 1 0,0-1 0 16,0 1-2-16,0-2 3 0,0 1 0 15,1 0-1-15,4-1-1 0,-2 0 1 16,3 0-1-16,1 0 1 0,-1 0 0 15,2 0 0-15,1 0 1 0,2 0-1 0,1 2 0 16,4-2-1-16,-2 0 2 0,0 0 0 16,1 0-2-16,1 0 0 0,-2 0 2 15,-1 0 0-15,0 0-2 0,1 0 0 16,1 0 2-16,-1 0-1 0,0 0-1 15,0 0 2-15,2 0-1 0,2-3 0 16,-1 0-1-16,4-1 2 0,-6 2-1 16,-1 0 0-16,-2 2 0 0,-2 0 1 15,2 0-1-15,0 0 0 0,2 0 0 16,3 0 0-16,-1 0 0 0,-2 0 0 0,-2 0 0 15,1 0-1-15,-1 0 1 0,-1 0 1 16,-2 0-2-16,2 1 0 0,-2 0 2 16,4-1 0-16,-1 0-2 0,1 0 1 15,-1 0 1-15,-3 0-1 0,-1 0-1 16,-3 0 1-16,-1 1 1 0,-2-1-1 0,-2 0-1 15,2 0 1-15,-2 0-1 16,0 0 4-16,0 0-2 0,1 0-1 16,-1 0 1-16,0 0 0 0,0 0-3 15,2 0-1-15,-1 0 3 0,2 0 1 0,2 0-2 16,-2 0 0-16,2 0 2 0,-4 0-1 15,1 0-1-15,-1 0 0 16,-1 0 2-16,0 0 0 0,0 0-2 0,0 0 3 16,0 0-3-16,0 0 2 0,0 0-2 15,0 0 1-15,0 0 0 0,0 0-1 0,0 0 2 16,0 0-3-16,0 0 0 0,0 0 2 15,0 0-2-15,0 0 2 16,0 0 1-16,0 0 1 0,0 0-1 16,0 0 1-16,0 0-1 0,0 0 1 0,-1 0-2 15,-1 0-1-15,-1 1 2 0,0 0 0 16,3-1-2-16,-2 0 1 0,-1 0 1 15,3 0 0-15,0 0-2 0,0 0 1 16,0 0-1-16,0 0 0 0,0 0-2 16,3-1 3-16,2-5 2 0,4-1-2 15,1-5 0-15,2-2-1 0,7-5 3 0,4-4-2 16,0-4-1-16,1 0 0 0,-3 0 2 15,-1 0 0-15,-1 2-2 16,-2 2 0-16,-3 5 2 0,-3 3 0 16,-5 6-2-16,-3 4 2 0,-1 0 3 0,-2 5 1 15,0-1-3-15,0 1-3 0,0 0 2 16,0 0-2-16,0 0 1 0,0 1-4 15,-3 5-1-15,-2 2-10 0,-1 3-25 16,1-1-23-16,-4-4-72 0,-1 1-153 16</inkml:trace>
  <inkml:trace contextRef="#ctx0" brushRef="#br0" timeOffset="5126.65">12179 12390 96 0,'0'-1'24'0,"0"1"15"16,2 0 7-16,-2-1 5 0,2 1-8 15,-1 0-25-15,1-1-8 0,-2 0 4 16,0 1 5-16,0 0-5 0,0 0 3 15,0 0 4-15,0 0 1 0,0 0 2 16,0 0-2-16,0 0-2 0,0 0-2 0,0 0-1 16,0 0-1-16,0 0-2 0,-7 0-11 15,1 6 1-15,-1 0 2 0,-1 1-1 16,0 1-3-16,0 1 2 0,-1 0-1 15,0 3-1-15,-1-1 1 0,1 0-2 16,0 0 1-16,-2 0-1 0,0 1 1 0,2 0 0 16,1-1-1-16,0-2 0 15,2 2 0-15,-2-2 0 0,1-1 0 16,0-1-1-16,4-1-1 0,-3-4 3 15,4 1-2-15,-1-2 0 0,3 1 0 0,0-2 2 16,0 2-1-16,0-2-2 0,0 0-1 16,0 0 3-16,0 0-2 0,0 0-1 15,0 0 1-15,0 0-3 0,0 0-3 16,0 0-9-16,0 0-4 0,0 0-8 15,3 0-10-15,4 0-15 0,-1-4-18 0,0 0-36 16,2 0-12-16</inkml:trace>
  <inkml:trace contextRef="#ctx0" brushRef="#br0" timeOffset="5802.69">12204 12370 148 0,'0'0'65'0,"0"0"-18"16,0 0 14-16,0 0-19 0,0 0-4 15,0 0-3-15,0 0-11 0,0 0-2 16,0 0 0-16,0 0-8 0,0 0-4 0,0 3-4 15,0 1-2-15,0 3 4 0,0 0-4 16,2 0 1-16,2 2-2 0,4 0 0 16,-2-1-3-16,2 2 1 15,3-1 1-15,0 1-1 0,0-1-2 0,3-1 3 16,3 0-1-16,-3-2-1 0,3 1 0 15,-3-2 0-15,3-1 3 0,0-1-2 16,0-3-1-16,3 1 1 0,-4 0-1 16,-3-1 1-16,1 0-2 0,-4 0 3 15,-3 0 1-15,0 0-3 0,-4 0-1 0,-3 0 2 16,0 0 0-16,0 0 2 0,0 0-1 15,0 0 2-15,0 0-1 0,0 2-1 16,0 0-4-16,0-1 2 0,0 1 2 16,0-1-4-16,-2 2 2 0,1-1 0 15,-1 2 4-15,1-1-4 0,-4-1 0 16,3 1 0-16,-4 2 2 0,2-2-2 15,-4 1 0-15,0 0 1 0,0 1 0 16,-3-2-1-16,5 1-1 0,-3 0 2 16,-2 0-3-16,0-1 3 0,-1 0-2 0,-4-1 2 15,-1 0 1-15,-4 0-2 0,0 1-1 16,-3 0 4-16,-4-1 5 0,0 2 1 15,0 2-4-15,2-2 0 0,1 1 0 16,8-2-3-16,4-1 2 0,7-1 0 16,3 2-3-16,-2-1-1 0,4 1-3 15,-1 0 2-15,2 1-9 0,0 1-12 16,3-1-21-16,7-2-29 0,-1-1-103 15</inkml:trace>
  <inkml:trace contextRef="#ctx0" brushRef="#br0" timeOffset="6382.71">12333 12637 165 0,'0'0'61'16,"0"0"-13"-16,0 0 20 0,0 0-20 15,0 0-4-15,0-1-7 0,0 1-12 0,0 0-4 16,0 0-3-16,0 0-5 0,-2 6-8 16,1 3 3-16,-1 2 1 15,1 0-2-15,-1 4-1 0,-1 0-2 16,3 0 3-16,-1 2-4 0,1 0 3 0,0 2 0 15,0 1-4-15,-2-2 2 0,0 0-3 16,-1-1 0-16,3-2 1 0,0-1 0 16,0-1-2-16,0-3 0 0,0-1 1 15,0-1 0-15,0-3-2 0,0 1 1 16,0-3 0-16,0-2 0 0,0 0-2 0,0-1-6 15,0 0-6-15,0 0-8 0,0 0-9 16,0 0-13-16,0-4-45 0,3-6-130 16</inkml:trace>
  <inkml:trace contextRef="#ctx0" brushRef="#br0" timeOffset="14489.18">10105 12156 23 0,'0'0'81'0,"0"0"-53"16,3 0-9-16,-3 0 8 0,0 0 0 15,0 0-8-15,0 0 0 0,0 0-1 16,0 0-2-16,0 0 2 0,0 0 1 15,0 0-7-15,0 0-3 0,0 0 3 16,0 0-1-16,0 0 0 0,0 2-4 16,0 2-2-16,0 1 11 0,0 4 3 0,0-1-6 15,0 4-9-15,0-1 3 0,0 2-6 16,0 0 2-16,0 3-1 15,0-1 0-15,0 1 2 0,2 0-1 0,1-1-3 16,0 0 5-16,2 0-1 0,-4 0-1 16,4-1-4-16,-2 1 3 0,-2 0 2 15,1-1-3-15,0 1-1 0,-1-2 0 16,-1 0 3-16,0-2-3 0,2 2 0 15,-1-3 1-15,1 0 0 0,1-2-1 16,-2 0-1-16,1 0 1 0,0-1 2 0,-1 1-2 16,1 0-1-16,-1 1 2 0,-1 1 1 15,2-1-3-15,-1 1 1 0,-1 1 1 16,0 0-1-16,2 0 0 15,-2-2 0-15,1 1 0 0,-1 3 1 0,2-2-2 16,-1 1 40-16,-1-3-36 0,0-1-3 16,4 0 2-16,-4-1-2 0,0 3 1 15,0-3 1-15,1 3-2 0,-1-3-2 16,2 0 2-16,-2-1 0 0,0-1 0 15,1-1-1-15,-1 0 2 0,2-1-1 0,-2-2-1 16,0 1-1-16,0 1 4 0,0-1-1 16,0 3-1-16,0-2 0 0,0 0 0 15,0 2 0-15,0-2 0 0,0 1 0 16,0 0 0-16,0-1 2 0,0 3-5 15,0-1-2-15,0 5 4 0,0 2 0 0,0 0 3 16,0-1 7-16,0-3-8 16,0-1 0-16,0-2-2 0,0 0 1 15,0 1 1-15,0-2-1 0,0 0 0 16,0-2-1-16,0-1 1 0,0 0 1 0,0 0-2 15,0-1 0-15,0 0 0 0,0 2 1 16,0 0 0-16,0-2 0 0,0 1 0 16,0 1 1-16,0 0-1 0,0 1 0 15,0-2 1-15,0 3 1 0,0-2-2 16,0 1-1-16,0 0 1 0,0-1 1 15,0 1-2-15,0-1 0 0,0-1 0 16,1-1 1-16,1 2-1 0,-2-1-2 16,0-1 3-16,0 2 0 0,0-2-2 15,1 3 1-15,1-1 2 0,-2 2 1 0,0-2-2 16,0-1-2-16,0 0 2 0,0 1 2 15,0 0-4-15,0-1 0 0,0-1-1 16,0 4 2-16,0-2-2 0,0 2 2 16,0 0 0-16,0 0 0 0,0 2-4 15,0 2 3-15,0 1 10 0,0-4-1 16,0-1-9-16,0-4 1 0,0 4 0 0,0-1 2 15,0 1-1-15,0 1 0 16,0 2-1-16,0-3 0 0,-2 1-1 16,1-2 0-16,-1 0 1 0,2-2 1 15,-1-1-1-15,1 0 0 0,0 0 0 0,0 0 1 16,0 0 0-16,0 0-1 0,0 0 2 15,0 0-1-15,0 0-1 0,0 0 0 16,0 0 2-16,0 0 0 0,0 0-2 16,0 0 1-16,0 0 1 0,0 0-1 15,1-2-1-15,2-2 0 0,2 0 1 0,-2 0 1 16,2 2-2-16,-2-1 1 15,-2 0 1-15,3 2 0 0,-1 0-1 16,0 0-1-16,-2 0 2 0,2 0-1 16,1 0-1-16,2-1 1 0,1 2 1 0,1-2-1 15,2 0-1-15,-1 0 0 0,2-1 3 16,3 0-2-16,0 3-1 0,4-1 1 15,2 1 1-15,2 0 1 0,-3 0-2 16,2-1-1-16,0 0 2 0,0-1 0 16,2 1-2-16,1 1 1 0,-1-2 1 0,2 2 0 15,-2 0-3-15,3 0 2 0,-1-1 1 16,2-1-1-16,-1 0 0 15,-3 0 0-15,4 1 1 0,-4-2-1 16,0 1-1-16,0-4 1 0,-1 2 1 0,1 0-1 16,-3 0 0-16,4 0 0 0,-4 0 1 15,0-1-1-15,2 2-1 0,-4-1 0 16,2 1 2-16,-1 2-1 0,1 0-1 15,-1 1-1-15,1 0 3 0,2 0-2 16,-1 0 1-16,1 1-1 0,0 1 2 0,-2 0 0 16,-1 0-2-16,5 0 1 0,1-1 0 15,3-1 1-15,2 0-1 0,2 0-1 16,2-1 2-16,-1-5 0 15,-1 4-2-15,1 0 0 0,-2 0 3 0,-2-1-2 16,-1 1-1-16,-3 1 1 0,-2-2 2 16,-3 2-2-16,-1 1 0 0,0 0-1 15,-5 0 2-15,4 0-1 0,1 0 0 16,-1 0-1-16,3 0 2 0,-1 0 0 15,1 0-2-15,3-1 1 0,-1-1 1 0,3-1 0 16,2-1-1-16,0 1-1 0,-2-1 1 16,1 1 2-16,-5 1-3 0,-2 0 1 15,1 0 0-15,-4 2 1 0,0 0-2 16,-1 0 0-16,-2 0 2 15,1 0 0-15,3 0-2 0,-1 0 2 0,0-2 2 16,1-1-1-16,1-1-2 0,1 0 0 16,0-2 3-16,0 2-2 0,0 0-1 15,1 0 0-15,-1 3 1 0,-2-1 1 16,4-1-4-16,-2 3 2 0,0-2 0 15,1-1 2-15,-3 0-2 0,1 0 0 0,-1 0 1 16,1 2-1-16,-2-2 0 0,0 2-1 16,-1-1 2-16,2-2 1 0,1 1-4 15,2-2 6-15,1 0-2 0,0-1 1 16,4 1-1-16,-3 2-2 0,1-1 2 15,2 1-2-15,-1-2 0 0,1-1 0 16,-1 3 2-16,0 2-2 0,-3-4 0 16,1 4-1-16,-3 1 2 0,0-2 0 15,-1 1-2-15,-2 0 1 0,4 1 1 16,-3-1 0-16,0-1-2 0,2 1 1 0,-1-3 1 15,1-1 0-15,0 4-1 0,2-2 0 16,1-2 1-16,-1 2-2 0,3 0 3 16,-2-1-2-16,0 1 4 0,2-2-3 15,-3 0-1-15,-1 2 1 0,1-1 3 16,-3-1-1-16,-1 3-3 0,1-2-1 15,-4 2 2-15,1 0 1 0,-1 0-4 16,-2 0 4-16,-4 0-2 0,2 0 0 16,0 0 0-16,0 0 0 0,1-1 1 15,4 1 0-15,-1-1-1 0,-1 1 0 0,2-1 1 16,-1 0-1-16,1 1 0 0,1-2 1 15,-2-1-1-15,2 3 1 0,0-1-1 16,-1 0 1-16,1 0 0 0,-2 0 0 16,-1-1-1-16,0 0 0 0,-3 1 1 15,0 1 0-15,-3-3-2 0,1 5 1 0,0-2 1 16,-4 0 0-16,0 2-2 15,2 0 0-15,1-1 3 0,1-1-4 16,2 1 4-16,2 1-2 0,1-2-2 16,6-2 2-16,5 0 2 0,1 1 0 0,0-1-2 15,-7 1 1-15,-1 3-2 0,-4-1 1 16,-1 0 1-16,1 1-1 0,-5 0-1 15,-1 0 1-15,-4 0 0 0,0 0 1 16,0 0-2-16,-1 0 0 0,2 0 2 16,0 0 0-16,-2 0-2 0,3 0 1 0,0 0 1 15,-1 0 0-15,-1 0-2 0,0 0 0 16,-1 0 3-16,-2 0-1 15,1 0-2-15,-1 0 0 0,1 0 2 16,-1 0-1-16,-1 1-1 0,3-1 0 16,-1 0 2-16,4 0 0 0,-1 0-2 0,1 0 1 15,5 0 1-15,1 0 0 0,4-3-1 16,-1-1 3-16,-4 1-3 0,-6 2 1 15,-4 1 0-15,-1-1 4 0,0 1-2 16,0 0 1-16,-3 0 0 0,-4 0-6 16,-4-1 3-16,0 1 0 0,2-1-2 0,1-1 1 15,3 1 1-15,1-2-1 0,-1-2 0 16,2 2-1-16,-2-4 2 15,5-1-1-15,-1 0-2 0,-1-2 2 16,2-1 0-16,0-1 1 0,0-4-2 0,-3 1 1 16,1-3 1-16,-1 0-1 0,-1-1-1 15,-3-1 1-15,3-1 1 0,-2 1-1 16,-1 1 0-16,1-1-1 0,1 0 2 15,4 1-1-15,1-1-1 0,0 1 1 16,0-3 0-16,0 2 0 0,0 1-1 0,0 0 1 16,-3 2 1-16,1-1-1 0,1 2 0 15,-4 0 0-15,2-1 0 0,-2 1 1 16,2-1-2-16,-1 0 0 15,-1-1 2-15,2 1 0 0,-2 1-2 0,2 0 0 16,0 3 2-16,0-2-1 0,0-1 0 16,3 1-1-16,0 0 1 0,0 1 0 15,0 2-1-15,0-1 1 0,0 2 0 16,0 3 1-16,0-2-2 0,0 2 1 15,0-1 1-15,1-1 0 0,1 1-1 0,-1-1-1 16,3 1 2-16,-3-3-1 0,1 2 0 16,-1-2 0-16,-1 1 1 0,2 0-1 15,1 1-1-15,0-1 0 0,0 1 2 16,-3 0 0-16,0 0-2 0,0 0 1 15,0 1 1-15,0-2-2 0,0 2 3 16,0 0-3-16,0 0 1 0,0-1 2 16,0-1-1-16,2 1-1 0,4-1 2 15,2-1-1-15,-1 0-1 0,-2 1 0 16,-2 0 1-16,0 2 2 0,-3-2-3 0,0 0 2 15,0-1-2-15,0 1 2 0,0-4 0 16,-5 2-3-16,4-1 2 0,-4-1 1 16,1 3-2-16,-1-2 0 0,3 2 1 15,-2 0 0-15,4-2 0 0,0 3 0 16,0-3 1-16,0 2-1 0,0 0-1 15,0 0 0-15,0 1 5 0,0 2-2 16,0 0-1-16,0 0 0 0,0 0 3 16,-5 3-1-16,0-2-2 0,1 0-2 15,-1-2 3-15,-1 3-4 0,0-3 1 16,0 4 1-16,-2-2 0 0,0 1 1 0,2-2-2 15,1 0 0-15,-1 2 2 0,6 0-1 16,0 2-2-16,-2-3 1 0,2 1 1 16,0-1-1-16,-1 0-1 0,1 0 1 15,-2 1 1-15,2-1 0 0,-1 2-2 16,-1-3 1-16,2 3 1 0,-1-1 0 15,-1 2-2-15,2-1 1 0,0 1 1 16,-1-2-1-16,1 0-1 0,0 1 1 16,0 0 1-16,0-3-1 0,0 4-2 15,3-4 2-15,-2 3 1 0,2-2-1 0,-1 2-1 16,-1 0 1-16,-1 0 1 0,0 0 1 15,0 1-3-15,0 0 1 0,0-1 2 16,0 1-2-16,0-3-2 0,0 0 2 16,0-2 2-16,0-2-2 0,-1-1-1 15,-2 0 2-15,0 1 1 0,-2-3-1 0,2-2-1 16,0-3-1-16,-3-1 1 15,6 1 1-15,-5-2-1 0,3 0 0 16,-4 3 0-16,0 0 0 0,-2 4-1 16,2 1 1-16,-3 2 2 0,3 4-2 0,-1 0-1 15,1 1 2-15,3 4 1 0,-2-3-2 16,1 2-1-16,-1 0 1 0,2 0 2 15,0-1-2-15,1 2-1 0,1 1 1 16,1-1 1-16,0-1-1 0,0 2-2 16,0-3 2-16,0 3 1 0,0-3-2 0,0 3 0 15,0 0 1-15,0 2 2 0,0-1-1 16,-2 1-2-16,2-2 1 15,0 1 2-15,0-1-2 0,-1 0-2 16,1-1 2-16,-2 0 2 0,2-1-2 0,0 0-2 16,0-1 2-16,0-1 1 0,-1 0-1 15,1 0-1-15,-2 1 1 0,1 0 2 16,-1 0-3-16,2-1 0 0,-2 1 1 15,-1-1 2-15,2 1-2 0,-5 0-1 16,2 1 1-16,1-2 2 0,2 1-3 0,-2 1 0 16,1-1 1-16,1 2 2 0,-1 1-3 15,-1-1 0-15,3 2 1 0,-2-4 2 16,-1 3-3-16,2-1-1 15,-2 0 1-15,-2 1 3 0,-1-1-2 0,0 3-2 16,-1 0 0-16,1 0 3 0,-2 0-3 16,2 0 2-16,0 0-2 0,-2 0 4 15,4 0-5-15,-3 3 0 0,3-3 2 16,-1 1 1-16,-1 1-2 0,0-2-1 15,-2 3 2-15,-1 0 1 0,-5-1 0 16,1 2-6-16,-1 0 2 0,2-2 5 0,1 1-3 16,2 2 0-16,-2-1 1 0,-3 1-2 15,-5-1-2-15,2 1 3 0,0-1 0 16,3 0 3-16,4 0-2 15,-3 1-1-15,1-2-1 0,-2 3 0 0,-5-1 1 16,-1-1 1-16,0-1-3 0,1 1 3 16,2-1 1-16,2 0-2 0,-1 0 2 15,-1-1-3-15,-1 0 1 0,-4 0-2 16,-6 4-1-16,0 1 2 0,-5 2-5 15,2-1 1-15,5-3 6 0,4 1 3 0,4-2-3 16,1-1 0-16,0 0 1 0,-2-1 2 16,-1 1-3-16,-2-1 0 0,-4 0 1 15,-1 0 2-15,3 1-2 0,-1-2-2 16,2-1 3-16,-2 2 1 0,-2 1-3 15,-2 0 0-15,0 1 1 0,-4 1 1 16,2 0-1-16,-2-1-1 0,4-3 1 16,3-1 1-16,5 0-1 0,1 0 0 15,3 0 1-15,-3 0 0 0,-2 0-2 16,-2 0 0-16,-1 0 1 0,2 0 1 0,2 0 4 15,3 0-2-15,2 0-2 0,2 0 0 16,0 0-1-16,-3 4 1 0,-1 1-1 16,-1-1-1-16,4 0 2 0,1-1-2 15,3 0 3-15,5-1 0 0,-5-1-2 16,3 0-1-16,0 0 2 0,-1 0 0 15,0 0-2-15,-1 0 1 0,-1 3 0 16,-2 1 1-16,-3 0-2 0,1-1 1 16,-1 2 0-16,1-1 1 0,-3-1-1 15,3-1 0-15,-4 2 0 0,2-3 2 0,0 0-3 16,-1-2 0-16,2 0 2 0,1 0 0 15,2 0-1-15,2 0 0 0,2-2 0 16,1 1 4-16,-1 0-6 0,-2-2 0 16,-1 1 2-16,-5 1 2 0,-2 1-2 15,-1 0-2-15,0 0 2 0,1 0 2 16,4 0-2-16,-4 0 0 0,4 3 0 15,-4 2 2-15,-3 0-4 0,2 0 2 16,3-1 0-16,2-2 3 0,2 0 0 16,4 0-5-16,-2-1 3 0,0 1 2 0,2 0-3 15,-4-1 0-15,-2 1 2 0,-2 1 0 16,0-1-1-16,1 1 1 0,-2-1 0 15,1 2 0-15,-2 0-2 0,-3-1-1 16,2 0 2-16,2-1 1 0,2 0-3 16,-1 0 0-16,3-2 3 0,3 0 0 15,0 0-2-15,2 0 0 0,-2 0 1 16,0 0-1-16,-4 0 0 0,-1 0 0 15,1 0 1-15,-2 0 0 0,1 3 0 16,-1 2-2-16,-1 0 1 0,-1 2 2 16,-1-1-2-16,3-1-1 0,0-1 1 0,1-2 2 15,1 0-2-15,2 0-1 0,-1 0 2 16,2 1 0-16,0-1-1 0,1-2-1 15,0 0 2-15,0 0-1 0,5 0 0 16,-2 0-1-16,2 0 2 0,-3 0 0 16,-1 0-1-16,3 0-1 0,-4 0 1 0,-3 0 1 15,1 0-2-15,-2 1 0 16,-2 1 2-16,3 2-1 0,-5-4 0 15,5 1-1-15,0-1 2 0,0 0 0 16,4 0-1-16,-3 0-1 0,1 0 1 0,-2 0 1 16,3 0-2-16,-3 0 0 0,2 0 2 15,2-1 0-15,1 1-2 0,-3-2 0 16,1 0 1-16,1-1 1 0,-2 1-2 15,3 2 2-15,-1-1-1 0,-2-2 1 16,0 1-2-16,-2 1-1 0,1 0 3 0,1 1 0 16,-4 0-1-16,5 0-2 0,-2 0 3 15,0 0 0-15,1 0-2 16,-2 0 0-16,4 0 2 0,0 0 0 15,0 0-2-15,1-1 0 0,-2 1 2 0,2-2 0 16,0-1-1-16,-1 2-1 0,1-2 1 16,-2 2 2-16,0-2-3 0,0 0 0 15,-1 1 1-15,1-2 1 0,2 1-1 16,-2 1-1-16,2-1 1 0,1 2 2 15,2-2-3-15,-2 0 0 0,2 0 1 0,0 0 1 16,-4 2-1-16,1-1-1 0,0 1 1 16,-4-1 1-16,1 1-2 0,-2 1 0 15,0-1 2-15,2 0 0 16,1 0-2-16,0 1 0 0,-2-1 1 0,3 1 1 15,-1 0-2-15,0 0 0 0,2 0 2 16,-1 0 0-16,-1 0-2 0,4 0 0 16,-1 0 1-16,-1 0 2 0,2 0-3 15,1 0 0-15,-3 0 2 0,0 0 0 16,1 0-2-16,-1 0 0 0,-2 0 1 0,-3 4 1 15,0 0-2-15,-3 1 0 0,1 0 1 16,-1 0 1-16,-1-1-2 0,2 3 0 16,-1-4 2-16,5 1-1 0,-4 0 0 15,1 3-1-15,4 0 0 16,1-3-3-16,6 1-9 0,2 1-5 0,2 0-2 15,0 2-9-15,0 1-14 0,6-1-33 16,7-3-72-16,5-5-117 0</inkml:trace>
  <inkml:trace contextRef="#ctx0" brushRef="#br0" timeOffset="16576.29">12361 13000 23 0,'0'0'66'0,"1"0"-58"15,-1 2 12-15,0-2 6 0,2 0 31 16,-2 0 13-16,0 0-26 0,0 0-16 15,0 0 2-15,0 0 8 0,0 0-14 16,0 0-8-16,0 0 1 0,0 0 3 16,0 4-12-16,0 4-1 0,0 3 11 15,0 2-5-15,-2 3-5 0,-1 0-5 0,0 3 2 16,0 1 1-16,-2 3 0 0,4 1-2 15,1-1-2-15,0 2 1 0,0 1-3 16,0 0 3-16,0 1-2 0,0 0 1 16,0-1-1-16,0-1 2 0,0-2-1 15,3 2 0-15,-3 1-1 0,0 1 4 16,0-2 11-16,0-1-13 0,0-2-1 15,0 2 0-15,-2 3-2 0,2 0 2 16,0-2 0-16,0-1 0 0,0-3-2 16,0 0 1-16,0 1 1 0,0-1-1 0,0 0-2 15,0 0 2-15,0-2-3 0,0 1 4 16,0-2-3-16,0-2 1 0,0 1 2 15,0-1 1-15,0 0-2 0,0 1 2 16,0-3 0-16,0 1 2 0,2 0-3 16,1 0 1-16,3 2 0 0,-3 0-1 0,2-1-1 15,0-1 0-15,-2 1 1 16,-2-1-1-16,1-1 0 0,-2 2 0 15,0 0 1-15,0 0 0 0,0 2-2 16,0 1 0-16,0-2 0 0,0-1 1 0,-2 1 1 16,1-2-2-16,1-1 2 0,-2 2-1 15,2-1 0-15,0 1-1 0,0 0 2 16,-1-3 0-16,-1 0-1 0,2-2 0 15,0-1 5-15,0 2-3 0,0-1-2 16,0-2-1-16,0 1 3 0,0-1-4 0,0-1 2 16,0-1-1-16,3 0 1 0,-1 2 0 15,-1 0-1-15,1 0 0 16,-1 2 2-16,1-1-2 0,-2 1 0 15,0 0 3-15,0 3-2 0,0 2 1 0,-2-2-1 16,1 1-1-16,-2-2 2 0,3 0-2 16,0-2 0-16,0 0 0 0,0-1 0 15,0-2 0-15,0-1 0 0,0-3-1 16,0 1 2-16,0-1-3 0,0-1 2 15,0 2 0-15,0 0 2 0,0 1 0 0,0 1-1 16,0 0 0-16,0 1 0 0,0 1 1 16,0 0-3-16,0 1 1 0,0 1 1 15,0-1-1-15,0 1 0 16,0 1 0-16,-2-3 2 0,2-1 0 15,0-4-1-15,0 0 0 0,0 0 3 0,0 0 0 16,0-1-3-16,0 0 0 0,0 0 0 16,0-1-2-16,0 1 2 0,0 1 2 15,0 0 0-15,0 0-1 0,0 0 0 16,0 1 0-16,0-2 2 0,0 0-3 15,0-2-1-15,0 0 0 0,0 0 1 0,0 0 0 16,0 1-2-16,0 0 2 0,0-1 0 16,0 2-1-16,0-1 0 0,0-1 0 15,2-1 1-15,-2 2-1 16,1-1 0-16,-1 0 0 0,0-1 1 0,0 0 0 15,0 2 0-15,0 1 0 0,0 0 0 16,0 1 3-16,0 1-2 0,0 1 0 16,-3-2 1-16,0 0-2 0,0 1-1 15,2-3 0-15,-1-1 1 0,2-1-1 16,0 0-7-16,0-2-20 0,0-10-28 0,3-10-28 15,2-7-95-15</inkml:trace>
  <inkml:trace contextRef="#ctx0" brushRef="#br0" timeOffset="17841.37">12190 12039 74 0,'-1'0'44'0,"1"0"-34"0,-3 0 7 0,3 0 13 15,0 0 2-15,0 0 1 0,0 0 9 16,0 0-17-16,0 0-5 0,0 0-6 15,0 0-1-15,0 0-7 0,0 0 3 16,0 0 7-16,0 0-3 0,0 0-3 16,0 0-5-16,0 0 7 0,0 0-3 15,0 0 0-15,0 0 4 0,0 0-3 16,0 0-7-16,0 0-2 0,0 4 0 0,0 1 6 15,0 1-2-15,0 0-1 0,0-1 1 16,0 3-1-16,0-3 4 0,0 2-3 16,0 0-2-16,0 1 0 0,0 2 0 15,0 2 5-15,0 0-5 0,0 3 1 16,0 1 2-16,0-1 0 0,0 5-3 15,0-4 1-15,3 1 0 0,-2-3-3 16,1-2-1-16,-2-1 2 0,1-3-2 16,-1-1 2-16,2-3-2 0,-2-2 0 15,0 1 3-15,0-2-2 0,0-1 0 0,0 0 1 16,0 0 2-16,0 0-5 0,0 0-1 15,2-4-27-15,1-2-41 0,1-5-82 16,-4-4-164-16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05T11:58:47.981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FFC000"/>
    </inkml:brush>
  </inkml:definitions>
  <inkml:trace contextRef="#ctx0" brushRef="#br0">1713 1640 7 0,'0'1'79'0,"0"-1"-35"0,0 0-16 15,-3 1 12-15,1-1-14 0,1 0-5 16,1 0 8-16,-2 0 0 0,1 0 3 15,1 0-7-15,0 0-4 0,0 0-3 16,0 0-4-16,-2 0-5 0,2 0 1 16,0 0-1-16,0 0 0 0,0 0-2 0,0 0-1 15,0 0-2-15,0 0 2 0,0 0 1 16,0 0 4-16,0 0 0 15,0 0 0-15,0 0-2 0,0 0 2 16,0 0-4-16,0 0-2 0,0 0 1 0,0 0 1 16,0 0 0-16,0 0-4 0,0 0-1 15,0 0 0-15,0 0-2 0,0 0-2 16,2 0 0-16,2 0 4 0,3 0-2 15,0 0 1-15,3 0-1 0,-3 0 3 16,4 0-1-16,0-1-1 0,2 0-1 0,1 0 3 16,-2 1-1-16,2 0-2 0,1-1 0 15,-2 1 1-15,1-2 0 0,-2 2-1 16,2 0 0-16,0 0 0 15,0 0-1-15,-2 0 2 0,1 0-1 16,2 0 0-16,-1 0 0 0,2 0 0 0,1 0-1 16,1 0 2-16,3 0-2 0,-1 0 1 15,0 0 1-15,-1 0-2 0,-1 0 2 16,2 0-2-16,-4 0 1 0,-1 0 0 15,-1 0 1-15,-3 0-1 0,-3 0-1 16,-2 0 2-16,-1 0 0 0,-1 0-2 0,1 0 0 16,-2 0 2-16,0 0-1 0,2 0 0 15,1 0-1-15,2 0 2 0,-2 0 1 16,3 0-2-16,2 0 0 15,0 0 1-15,-2 0 0 0,1 0-1 0,-1 0-1 16,-3 0 3-16,2 0-2 0,-2 0 0 16,0 0 0-16,-4 0 1 0,2 0-1 15,-2 0 0-15,1 2 0 0,0-2 0 16,2 2 2-16,1-1-4 0,3-1 2 15,2 0 4-15,0 0-4 0,0 1 0 0,0-1-2 16,1 0 4-16,-3 0-2 0,1 0 0 16,-1 0 0-16,0 0 1 0,-1 0 0 15,1 0-2-15,-1 0 1 0,-2 0 1 16,-1 0 0-16,0 0-2 0,1 0 0 15,0 1 2-15,0 0 0 0,4-1-2 16,-3 1 1-16,3 1 1 0,-3 0 0 16,3 0-1-16,-1 0 0 0,2-1-1 15,0 2 2-15,0-2-1 0,1 1 0 16,0 1 2-16,-2-1-1 0,1 1-2 0,1 1 1 15,-3 0 1-15,2 0-1 0,1 3 0 16,-2-1-1-16,4 0 3 0,0 1-1 16,0 0-1-16,1 0 0 0,1-1 0 15,-2 2 0-15,-4 2 0 0,0-2 0 16,-4 2 0-16,-1 1 1 0,-4-1-1 15,1 1 1-15,-1-1 1 0,1 0-2 16,-2 0 0-16,0-1 0 0,0-1 3 16,0 1-3-16,-5 1 1 0,-3-2 1 15,-1 0 1-15,-3 0-2 0,-4-1 0 0,1 1 0 16,-7 0 1-16,0-3-1 0,-3 4-1 15,-2-4 0-15,-3-1-1 0,4-1-1 16,-2-1-1-16,3-1 1 0,3-1 2 16,5 0 1-16,2 0-1 0,5 0-1 15,3 0 2-15,2-2 0 0,4 1-1 0,1-1-1 16,0 1 2-16,0 1-5 15,4-1-4-15,9 0 6 0,2 1 1 16,5-1 2-16,4 1-3 0,-3 0 1 16,4 0 2-16,-3 0-1 0,-1 0-2 15,1 2 1-15,-2 3 2 0,-1 1-2 0,1 2 2 16,-3 0-3-16,-1 0 2 0,-4 0 1 15,-1 0-3-15,-6 2 1 0,-2 2 1 16,-3 1 0-16,0-1-2 0,-5 1 0 16,-4 1-2-16,-7 0 1 0,1-1 1 15,-1 0 0-15,1-1 2 0,-1 0 1 0,-1-3-2 16,3 1 2-16,-4-2 0 15,0 1 0-15,1-2-1 0,-1 0 1 16,2-2 1-16,1 0-1 0,1 0 0 16,1-2 0-16,3-1 1 0,5 0-2 0,0-2 4 15,5 0-4-15,0 0 0 0,0 0 0 16,0 0-6-16,2 0 2 0,9 0 3 15,1 0 2-15,4 0-3 0,1 0 1 16,3 0-1-16,0 0 0 0,-1 0-4 16,5 0 7-16,-2 0-3 0,0 2 1 0,1 1 0 15,-3 0 1-15,2 1 1 0,-2 0-1 16,-4 2 3-16,-4-1 0 15,-6 0-2-15,-3 2-1 0,-3 0 0 16,0 0 1-16,-3 3 2 0,-9 2 1 0,-4 0-4 16,-1 2-1-16,-3-2 3 0,1 2-1 15,-1 0-1-15,2-1 0 0,-2-1 1 16,2-3 0-16,1-2-1 0,2 1 1 15,1-4 2-15,0 1-1 0,0-2-1 16,2-1 0-16,-1 0 1 0,4 0-3 0,3-2 1 16,3 1 1-16,1-1 0 0,2 0-1 15,0 0-1-15,0 1-5 0,6-1 3 16,4 0 3-16,2 0-1 15,2 0-2-15,3 0 1 0,3 0-5 0,-1 0 2 16,1 0 5-16,0 0-4 0,-1 0 1 16,-1 0 0-16,-2 0 3 0,1 0 0 15,-5 1 1-15,2 3-2 0,-1 1 1 16,-1 3 0-16,0 0 9 0,-4 0-2 15,-2-4-7-15,-6 2 4 0,0 1-1 0,0-1-3 16,-6 1 1-16,-6 1 3 0,-5 0-3 16,0 2-1-16,-5 2 2 0,0-1 0 15,-4 1-2-15,1 1 0 0,0-3 0 16,4-1 2-16,-1 0-1 0,5-4-2 15,3 0 2-15,5-1-2 0,-1-1 1 16,6-1 2-16,2-2-2 0,2 1-2 16,0-1 3-16,0 0-6 0,0 0 0 15,8 0 6-15,6 0-2 0,3 0-1 16,1-2-1-16,3-2-5 0,-1 0 1 15,-2 2-4-15,2 2 0 0,-4 0 2 0,-1 0 6 16,1 0-1-16,1 0 3 0,-1 1-1 16,1 4 1-16,0 2 1 0,-5 0 11 15,-3-3-9-15,-4 0-2 0,-3 0-1 16,-1 4 3-16,-1 0 1 0,0 0 0 15,-3 2-3-15,-6 0 4 0,-1 0-2 16,-2 1 0-16,-2-1 3 0,-1 0-1 16,-1-2 3-16,1 0-4 0,-1-2 4 15,4 1 2-15,-2-2 1 0,3-3-1 16,2 1-5-16,-4-2 1 0,2-1-3 0,2 3-1 15,3-2-2-15,0-1 2 0,4 0 0 16,0 0 0-16,2 0-3 0,0 0-1 16,0 0-1-16,0 0-3 0,5 1 3 15,4 0 1-15,1 0-6 0,2 1 1 16,2-1-5-16,3 1 3 0,0 1-3 15,2 0-4-15,3 6-4 0,2 0-1 16,6 1 19-16,1 0 17 0,-2-2-17 16,1-1 2-16,-6 2 2 0,-3 0-2 15,0 0 1-15,-4 1 3 0,-4 0-6 0,-4-1 4 16,-4 2-1-16,-5 0 2 0,0 0 3 15,-6 2-1-15,-2-2-2 0,-3 0 5 16,2 1-2-16,-4-3 3 0,1 0-1 16,-1 0 2-16,-4-3-1 0,2 1 0 15,1-1-2-15,-3 1 1 0,0-2-2 0,-3 1-1 16,0 1-1-16,-2-3 3 15,-3 0 1-15,-1 0-5 0,-4-1-1 16,-1 0 3-16,-1-1-3 0,-1-1 0 16,2-1-1-16,0 0 1 0,2 0 0 0,2-2 1 15,4-1-3-15,1 0 2 0,2 0 3 16,2-1-3-16,-1 1 0 0,2 1 0 15,0 1 3-15,1-1-1 0,1 2-4 16,1 0 4-16,1 0-1 0,0 0-2 16,0 0 0-16,2 0 0 0,-3 0 0 0,-1 0 0 15,1 0-4-15,-5 0 2 0,2 0-1 16,0 4-1-16,0-3 2 15,0 1 1-15,2 1 2 0,-3-1-2 16,1-1 0-16,2 1 1 0,3-2 2 16,1 0-2-16,1 0 1 0,3 0-1 0,-1 0 2 15,2 0-3-15,-1 0 0 0,3 0 3 16,1 0-1-16,-2 0 0 0,3 0 0 15,-1 0 0-15,0 0 1 0,0 0-2 16,0 0-1-16,-2-1 3 0,2 1-1 16,0 0-3-16,0 0 4 0,-2 0 2 0,2 0-3 15,-3 0 1-15,2 0-2 0,-3 0 2 16,1 1-1-16,1 1 0 15,-2-1-1-15,1 1 0 0,2-1 1 16,1 0 0-16,0-1-1 0,0 0 2 0,-2 0 0 16,1 0-1-16,-1 0 1 0,-1 0 1 15,0 0-1-15,0 0-2 0,-1 0 0 16,1 0 1-16,2 0 1 0,-3 0-1 15,3 0-1-15,-1 0 2 0,2 0-2 16,-2 3 0-16,1 0-1 0,-3-1 2 0,3 1-1 16,1 1 0-16,-2-2-1 0,0-1 2 15,2 2-1-15,2-2-1 0,-1 1-1 16,1 0 1-16,-1-1-3 15,2 3-8-15,0 0-2 0,0 1-14 0,5 0-30 16,4-3-54-16,3-2-157 0</inkml:trace>
  <inkml:trace contextRef="#ctx0" brushRef="#br0" timeOffset="9513.54">4908 1513 13 0,'0'-3'23'0,"0"3"-5"15,0-2-13-15,0 2-5 0,0 0 32 16,0-1 87-16,0 1-97 0,-1 0 13 15,-1-2-7-15,1 2-9 0,-1 0 1 16,1 0 2-16,-2 0 1 0,3 0-4 16,-2 0-4-16,2 0-1 0,-2 0-2 15,2 0-5-15,0 0 2 0,0 0 2 0,0 3 3 16,-3 1-1-16,2 1-1 0,-1 0-1 15,1 2 1-15,-2 3 1 16,1 2-5-16,0 3-2 0,-1 2-2 16,2 2 0-16,-1 4-2 0,1 3-2 0,-1 0 1 15,1 2 4-15,-1 0-3 0,-1 0-1 16,0 0 1-16,0 1-1 0,1-4-1 15,1 0 1-15,-1-2-1 0,2-2 3 16,0-3-3-16,0-1-1 0,0-2 2 16,0-3 1-16,0-4-2 0,0 0 0 0,0-4 0 15,0 0 1-15,0-2-1 0,0 1 1 16,0-1 1-16,0 0 1 0,0-1 1 15,0 1-4-15,0 1 1 16,0 0 0-16,0 0 0 0,0-1-2 0,0 0 1 16,0 1 0-16,0-1 0 0,0 0-1 15,0 1 1-15,0-2-3 0,0-1-2 16,0 1 1-16,0-1 1 0,0 0 3 15,0 0 0-15,0 0 1 0,0 0 1 16,0 0 4-16,0 0 0 0,0 0-5 0,0 0 0 16,2-2 0-16,-2 0-2 0,0-3 1 15,3 1 1-15,-2-2-3 0,1 2 4 16,-2 1-3-16,1 1 1 0,-1-2-1 15,2-1 1-15,0 1 2 0,-1-1-4 16,5 0 3-16,2-3 0 0,-2-1-4 16,7 0 2-16,2-1 1 0,1-1-2 15,2-1 0-15,1-1 1 0,1 2-1 16,-3-1-2-16,0 2 1 0,0 2-1 15,-3 0 3-15,-5 3-1 0,2 0 0 0,0 1 3 16,-2 0 1-16,4-1-2 0,-2 2-1 16,-2-2 3-16,2 2 0 0,-3 1 0 15,-2-1-1-15,-3 1 0 0,-2 1 2 16,-1 1-3-16,0-2 4 0,0 2 3 15,0 0-4-15,0 0 1 0,0 0-3 16,0 0 0-16,-3 0 1 0,2 0-3 16,-1 0 1-16,2 0 0 0,0 0 2 15,0 0-2-15,0 0-1 0,0-2 2 16,0 2 2-16,0-1-4 0,0-1 2 15,-1 1 0-15,-2-5 1 0,-1 2-3 0,1-5 2 16,-3 0 0-16,0-1 1 0,0-2-2 16,-2-2 2-16,-3-3-1 0,-1-1 0 15,-2-4-1-15,-2-2-1 0,1-1 1 16,-2 0 1-16,-3 2-2 0,-2 1 0 15,2 3 2-15,0 3-2 0,-1 3 1 16,4 2 1-16,3 6-1 0,5 0 2 16,1 4-1-16,4 1 2 0,1 0-1 15,0 0-1-15,1 0-4 0,-1 4 1 16,1 1 0-16,1 3-1 0,1 0-5 0,0 2-14 15,0 0-11-15,3 2-22 0,5-2-36 16,-2-3-173-16</inkml:trace>
  <inkml:trace contextRef="#ctx0" brushRef="#br0" timeOffset="10178.58">5129 1507 93 0,'0'-2'62'0,"0"1"-6"16,0 1 18-16,0 0-25 0,0-1-9 15,0 1 0-15,0 0-12 0,0 0-6 16,0 0-4-16,0 0-5 0,0 1-13 16,0 5 5-16,0 4 10 0,0 4-1 0,0 3-6 15,0 6 0-15,0 2-2 0,0 5 1 16,0 3-3-16,0 3 7 0,0 0-4 15,0 1-3-15,1-1-2 16,-1-2 0-16,0-2 0 0,0 0 2 0,0-3-4 16,0-1 1-16,2-3 1 0,1-4-1 15,0-2-2-15,0-1 2 0,-2-4-3 16,1-5 4-16,0-4-2 0,-2-1 1 15,0-3 0-15,0-1 1 0,0 1-1 16,0-1 4-16,0 0 3 0,-2 0-3 0,-1 0-10 16,0-2-7-16,-3-3-3 0,4 1-21 15,2-3-20-15,0-3-45 0,0-2-228 16</inkml:trace>
  <inkml:trace contextRef="#ctx0" brushRef="#br0" timeOffset="11046.63">5192 1776 48 0,'0'0'30'15,"0"0"-17"-15,2 0 34 16,-2 0-1-16,0 0-3 0,0 0-2 16,0-1-5-16,0 1-5 0,0 0-6 15,0 0-11-15,0 0 0 0,0 0-1 0,0 0 0 16,0 0-2-16,0 0-2 0,0 0-1 15,0 0 2-15,0 0 0 0,0 0-1 16,0 0 2-16,0 0-3 0,0 0-3 16,0 0 1-16,0 0 0 0,0 0-5 15,0 0-2-15,0 0 0 0,1 0 2 0,2 0 2 16,3 0 0-16,2 1-1 0,2-1 2 15,2 2-3-15,3-1-1 16,6-1 0-16,5 0 5 0,5 0-2 16,3-3-2-16,2-2 0 0,2 3 3 0,1 0-4 15,0 0 1-15,-5-1-2 0,0-1 3 16,0 4-2-16,-3-1-1 0,-1-1 1 15,-4 1 1-15,-1 1 1 0,-5-2-4 16,-1 1 3-16,-4 1 3 0,-2-1-1 16,-4 0-1-16,-3 1 0 0,-3 0 5 0,0-2-1 15,-1 2-2-15,-2 0 0 0,0 0-1 16,0 0 1-16,0 0-1 0,0 0 1 15,0 0-1-15,0 0-1 16,0 0-4-16,0 0 1 0,0 0 1 0,0 0-1 16,0 0 0-16,0 0 2 0,0 0-8 15,-2 2 0-15,-4 1-13 0,-2 5-11 16,1-1-20-16,-1-2-72 0</inkml:trace>
  <inkml:trace contextRef="#ctx0" brushRef="#br0" timeOffset="12795.73">5276 3066 72 0,'0'0'9'16,"1"0"-5"-16,-1 3-3 0,2-1 6 15,-2-2 77-15,0 1-77 0,0-1 3 16,0 1 10-16,1 0-6 0,1 0 1 0,-2-1-2 16,2 1 2-16,-1-1-7 0,-1 0 1 15,0 0 4-15,0 0 2 0,3 0 3 16,-3 0 1-16,5 0-6 0,-2 0-1 15,2 0-2-15,-1 0-4 0,4 0 3 16,0 0-2-16,4-2-3 0,1 1 5 16,4-3-1-16,0 2-2 0,3-1-4 15,0 0 1-15,2 0 1 0,-1 0-3 16,4 1 0-16,0 0 0 0,3 1 1 15,-2-1 6-15,1 1 0 0,-3-1-7 16,1 1 2-16,0 1-1 0,-2 0-3 0,-1 0 2 16,-2 0 0-16,-1 0 1 0,-1 0-4 15,-4 0 2-15,2 0 3 0,-2 0-3 16,-3 0-1-16,-1 2 1 0,4-2 2 15,-1 0-3-15,-1 0 1 0,2 0 0 16,2 0 3-16,-2 0-3 0,-2 0 1 16,-3 0-2-16,1 0 3 0,-6-3-2 15,1 2-1-15,-2-1 2 0,-3 2 0 16,3 0-1-16,-3 0-1 0,0 0 1 15,0 0 1-15,0 0 1 0,0 0 0 0,0 0 2 16,-1 0 0-16,-4 0-7 0,-1 2-2 16,0 1-6-16,-1 1-12 0,0 0-17 15,-1-1-26-15,-1-2-66 0</inkml:trace>
  <inkml:trace contextRef="#ctx0" brushRef="#br0" timeOffset="14769.84">5939 3074 56 0,'0'0'32'16,"0"0"25"-16,-3 0-2 0,3 0-28 0,-3 0 3 15,2 0 1-15,1 0-6 0,-3-1-4 16,1-3 5-16,2 1-9 0,0-1-7 15,-2-1 5-15,2-2-2 0,-1 0 4 16,1-3-6-16,0 3 1 0,0-4-5 16,-2 2-5-16,1-2 2 0,-2-1 4 0,0 2-2 15,1-2-1-15,-1 1-1 0,0 1-2 16,0-3-2-16,0 2-1 15,-2-1 4-15,3 0-2 0,-1 1 2 0,2 0-1 16,-1 0 0-16,2-1-1 0,0 0-1 16,0 1 2-16,0-2-1 0,0 2-1 15,0 0-1-15,0-1 2 0,0 0 0 16,0 1-2-16,0 0 1 0,0-1 1 15,0 2 0-15,0-1-2 0,0 1 1 16,0-1 2-16,0 0-2 0,-1 0-1 0,-4 1 3 16,-3 0 0-16,2 0-2 0,3 0 0 15,-2-1 0-15,1 1-1 0,2 0 2 16,-1 3-1-16,1-2 0 15,2 0 0-15,0 1 1 0,0-2-2 0,0 1 1 16,0-1 2-16,-3 1 0 0,0 0 0 16,3 0-1-16,-3 1-2 0,-2-2 3 15,4 1-2-15,-4 0 1 0,5 1 0 16,-3 1 1-16,3 0-4 0,0-1 1 15,-1-1 2-15,1 1 1 0,0 0-4 0,0 1 4 16,-2 1-1-16,2 1-1 0,-1-1 0 16,1 2 0-16,0-1 0 0,0 0 0 15,0 1 0-15,0 1 0 0,0-2 0 16,0 1 2-16,0 0-4 0,0 0 2 15,0-1 2-15,0 2-2 0,0-1 0 0,0-1 0 16,0-1 2-16,0 2-1 16,0-3-2-16,-2 0 1 0,2-1 3 15,0 2-3-15,0-2 0 0,0-1 0 16,0 1 2-16,0-1-1 0,0-2-1 0,0 0 0 15,0-1 1-15,0 1-1 0,0 0 1 16,0 0-1-16,0 1 1 0,0 2 0 16,0-2-2-16,0 2 0 0,0-2 2 15,0 0 0-15,0 1-2 0,0 1 1 16,0 1 0-16,0-2 1 0,0 6-2 15,0-3 1-15,0 1 0 0,0 0 1 16,0 0-1-16,0 0 0 0,0 0 1 16,0 1 1-16,0 0-3 0,0-4 1 15,0 3 1-15,-2 0 0 0,2-1 0 16,-1-1-2-16,1 1 2 0,0 1-1 0,0-2 0 15,-2 1 0-15,2 1 0 0,-1-2 1 16,-2 1-2-16,3 1 1 0,-2 0 1 16,1-1-1-16,-3 0 0 0,3 0 0 15,1 3-2-15,-3-1 2 0,3 1 1 16,0 2-1-16,0-2 0 0,0 1 0 0,0 0 0 15,0 0 0-15,0-1 0 0,0 1 0 16,0 1-1-16,0-3 1 16,0 2 0-16,0-2 1 0,0 2-1 15,0-1 0-15,0 0 1 0,0-1 0 0,0 1-2 16,0-1 0-16,0 0 2 0,0-3-1 15,0 0-2-15,0 0 4 0,4 1-2 16,-2-1 0-16,1 0-1 0,-1-1 2 16,-1 0-3-16,-1-1 3 0,0 1 1 15,0 0-3-15,0 1 2 0,0 0-1 0,0 0-1 16,0 3 0-16,0-2 2 15,0 3 0-15,0 0-2 0,0-2 0 0,0 2 2 16,0-1-2-16,2-1 0 16,-2 1 2-16,0-2 0 0,1 2 1 0,-1-2-3 15,0 4 1-15,0-3 3 0,0 1-1 16,0 3-2-16,0-2-1 0,0 1 2 15,0 0 0-15,0 2-2 0,0 0 1 16,0 0 1-16,0 0-1 0,0 0-2 16,0 0 1-16,0 0-1 0,0 0-2 0,0 0 3 15,0 0 0-15,2 0 2 0,-2 0-1 16,1 1-1-16,-1 0 1 0,0-1 2 15,0 0-2-15,2 0-1 0,-2 0 1 16,2 0 1-16,-1 0-1 0,-1 0-1 16,2 0 2-16,-1 0 0 0,1 0 0 15,-1 0-2-15,-1 0 2 0,3 0-2 16,-3 0 1-16,0 0-1 0,2 0 2 15,-2-1 2-15,0 1-1 0,1 0-2 16,-1-1 2-16,0-1 2 0,0 1-4 0,0-1-1 16,0 0 1-16,0 1 2 0,0-1-2 15,-1-1-1-15,-4 2 0 0,1-1-1 16,-3 2 0-16,0 0-4 0,-3 0 3 15,0 0-1-15,-3 1-1 16,1 3 2-16,2 1 1 0,0 1 2 0,0 1-2 16,3 3-1-16,-1-4 3 0,2 1 0 15,1 0 0-15,3-1-3 0,2 0 3 16,0 0-1-16,0 1-2 0,2-1 1 15,7-1 2-15,-1-3 1 0,4-1-1 16,1-1 0-16,-1 0 0 0,2-3 3 0,-1-1-3 16,0-3 1-16,-3-1 0 0,-2 0-1 15,-2 0 1-15,-3 0-1 0,-2 2 2 16,1 1 1-16,-2-2-1 0,0 2-1 15,0 1 1-15,-6-1-1 0,-4 1-1 16,3 4 1-16,0 0-2 0,0 0 0 16,1 0 0-16,-1 0-1 0,3 0 2 15,1 2-3-15,-2 4-11 0,3 2 0 16,1 1-7-16,1 1-14 0,0 0-17 15,0-5-63-15,0 0-109 0</inkml:trace>
  <inkml:trace contextRef="#ctx0" brushRef="#br0" timeOffset="15914.91">5835 1796 6 0,'4'0'55'0,"-1"0"-38"16,0 0-2-16,3 0 8 0,0 0-11 16,5 0 2-16,3 0 1 0,-2 0 9 15,4-2 1-15,3 0 3 0,2-4-5 0,1 1-1 16,3 0-1-16,0 0-3 15,-2 3-1-15,2 0-3 0,-1 0 0 16,-3-1-3-16,0 3-1 0,3-1-5 16,-3 0 2-16,2-2-2 0,-1 3 0 15,-2-3-3-15,0 2-1 0,1-1 1 0,2 0 1 16,0-3-3-16,2 1 7 0,0 1 1 15,0 0-8-15,-4 1 3 0,1 2-1 16,3 0 1-16,-4 0 0 0,1 0-2 16,0 0 0-16,-4 0-2 0,1 0 2 15,-3 0-2-15,1 0 0 0,0 0 2 0,1 2 0 16,2-1 0-16,-1 0-2 15,1 1 2-15,0 0 0 0,-1 1-1 16,-2-2-1-16,0 2 2 0,-3-1 0 16,3-2-1-16,-3 2 0 0,0 1 1 0,-2 0 0 15,1 0-2-15,-2-2 1 0,-2 1 1 16,3 2-1-16,-4-3 0 0,3 3-1 15,1-1 2-15,1-2-1 0,1 1 0 16,1-2 0-16,2 0 0 0,-3 0 1 16,2 2-2-16,-2-1 1 0,0 1 0 0,-2 0 0 15,2-2 0-15,2 0-1 0,1 1 2 16,0-1 0-16,-2 1-2 15,-2 0 1-15,-4 1 0 0,2-1 1 16,6-1-1-16,4 0 0 0,7 0 2 0,5 0 1 16,1-2-3-16,-5-1 0 0,-1 2 2 15,-1-1 0-15,-4-1-4 0,0 2 2 16,0 0 1-16,-5 1-1 0,-1 0 0 15,-5 0 0-15,0 0 0 0,-1 0 1 16,-1 0-2-16,-3 0 1 0,1 2 0 0,0-1 1 16,3 3-2-16,-2-4 1 0,0 1 1 15,2-1 0-15,2 1-2 0,2 0 1 16,7-1 1-16,-1 1 0 15,1-1-1-15,-2 0-2 0,-3 0 2 0,-1 2 1 16,-1-1-1-16,1 1 0 0,2 0 1 16,1-1 0-16,0 0-2 0,-1 1 0 15,-1-1 2-15,-1 1 2 0,-4-1-5 16,2 0 1-16,-1-1 2 0,2 0 1 15,4 0-2-15,-2 0 0 0,1 0 0 0,1-1 0 16,1-2 0-16,-1 1 0 0,-1-1 0 16,4 1 1-16,-2-2-2 0,0 1 1 15,-3 1 0-15,-3-2 0 0,-1 2 0 16,-4 1 0-16,-3 1 0 15,2 0 0-15,-3-2 0 0,4 2 0 0,2 0 0 16,1 0 0-16,5 0 0 0,8-1 0 16,5-2 1-16,1 0-2 0,-4 2-5 15,-2 0 3-15,-3-1 2 0,-5 0 0 16,-5 2-1-16,-4 0 1 0,-3 0 2 15,-4 0-1-15,-1 0 0 0,0 0 3 0,0 0-2 16,0 0 1-16,0 0-4 0,0 0 4 16,0 0-4-16,0 0-9 0,0 0-27 15,0 0-48-15,-4-1-81 0</inkml:trace>
  <inkml:trace contextRef="#ctx0" brushRef="#br0" timeOffset="21181.21">3539 2311 0 0,'0'0'21'16,"0"0"-14"-16,0 0-1 0,0 1-4 15,0 0 4-15,0-1-6 0,-1 3 0 0,1-2 0 16,0-1 4-16,0 1-2 0,0-1 0 16,0 2 1-16,0-2 2 0,0 0-2 15,0 2 3-15,0-2 11 0,0 0 2 16,0 0 8-16,0 0 4 0,0 0-8 15,-3 0-9-15,1 0-1 0,2 0 7 0,-3 0-3 16,2 0 0-16,-1 0-6 0,2 0 1 16,-2 0 0-16,-1 0 0 0,3-2-5 15,0 2-2-15,-1-1-1 16,-1 0 1-16,2 0-3 0,-1 0 3 0,-1-2 1 15,-1 3 3-15,3 0-3 0,-3 0-2 16,0 0 2-16,1 0-3 0,-4-1-2 16,1 1 0-16,-1-1 2 0,-1 1-1 15,0 0 2-15,0 0-2 0,-3 0-1 16,3 0 5-16,2 0-1 0,0 0-2 15,2 1 0-15,0 2-1 0,1 1-3 0,2 0 0 16,-1 3 1-16,1 0 0 0,0-1-1 16,0 2-1-16,0-1 3 0,6-1-1 15,2-1 0-15,3-2-1 16,0-3 1-16,3 0 2 0,-1 0-2 0,1 0 0 15,0-5 2-15,0 0-1 0,-4-2-1 16,-1 0-1-16,-3 1 3 0,-4-1 1 16,-1 2 0-16,-1 0-3 0,0-1 5 15,0 0-2-15,-6 3-2 0,1-2-2 16,-1 2 1-16,-2 0-1 0,2 2-5 0,-2-2-15 15,1 1-17-15,1 2-37 0,-1 0-73 16</inkml:trace>
  <inkml:trace contextRef="#ctx0" brushRef="#br0" timeOffset="22376.27">3549 2346 2 0,'0'0'13'0,"1"0"-7"0,1 0 2 0,-2 0-3 15,0 0 14-15,0 0 58 16,0 0-31-16,0 0-6 0,0 0-2 15,0 0-15-15,1 0-10 0,-1 0-6 16,0 0-5-16,0 0 0 0,2 0-2 0,-1 0 2 16,1 0 1-16,1 0 4 0,0 1-1 15,-1-1-4-15,4 1 5 0,-1-1-2 16,4 0 6-16,2 0-1 0,4 1-4 15,2-1-2-15,0 0 1 0,4 0-1 16,0 0-2-16,-1 0-1 0,4 0 2 0,-3 0-2 16,3 0-2-16,-4 0 3 0,1 0-1 15,1-1-1-15,-2 1 0 16,1-1 2-16,-1 1-1 0,-2 0-1 15,4-1-1-15,0 1 3 0,-1-1 0 0,-2 0-2 16,-4 1 0-16,1 0 2 0,-1 0-1 16,-1-2-1-16,0 2-1 0,2 0 2 15,-4 0-1-15,-1 0 0 0,-2 0 0 16,-4 0 1-16,-2 0 0 0,-3 0-2 15,0 0 1-15,0 0 2 0,0 0 2 0,0 0 0 16,0 0 2-16,0 0-6 0,0 0 1 16,-3 0-2-16,3 0 1 0,0 0 0 15,0 0 0-15,0 0-2 16,0 0 0-16,0 0 0 0,0 0 1 0,0 0 1 15,0 0 1-15,0 1 0 0,-1 2 1 16,-1-1-3-16,2 1 2 0,-3 0-1 16,1-1 0-16,1 2-1 0,-1 0 1 15,2 2 0-15,-1-2 1 0,-2 4-2 16,1-1 2-16,1-1-1 0,-1 1 0 0,0 1-1 15,2 1 1-15,0 1 1 0,0 3-3 16,0-1-8-16,0 1 3 0,0 2-3 16,0-2 9-16,0 3 6 0,2-1-4 15,1-1 0-15,-3 2 1 0,0-2-2 16,0-2 0-16,0 0 1 0,0 0 2 15,0-1-3-15,0-1 0 0,0 1 1 16,0-1-2-16,0-2 2 0,0 2 0 16,0-3 0-16,0 1-1 0,0-3 0 15,0 2 0-15,0-2 1 0,0-1-1 16,0 1 0-16,0-2 0 0,0 1 1 0,0 0 0 15,0 1-2-15,0-3 0 0,0 2 2 16,0 1 0-16,0-2-2 0,0 1 1 16,-1-2 1-16,-1 1-1 15,0 0-1-15,1-1-1 0,1-1 3 0,0-1-1 16,0 0 0-16,0 0 1 0,0 0 2 15,-2 0-1-15,2 0-4 0,0 0-3 16,0-1-2-16,0-3-14 0,0 3-22 16,0 1-10-16,0 0-36 0,-3 0-25 15</inkml:trace>
  <inkml:trace contextRef="#ctx0" brushRef="#br0" timeOffset="22969.31">4108 2742 9 0,'0'0'12'0,"0"0"-5"0,0 0 45 15,0 0 68-15,0 0-104 0,0 0 22 0,0 0-4 16,0 0-15-16,-1 0-11 0,-1 3-3 16,-1 1 3-16,2 1-2 0,-1 2 6 15,1-1-1-15,-3 2 0 0,4-1-3 16,0 0 3-16,0-3-2 0,-3 3-4 15,3-1-1-15,0-1 0 0,0-1-2 16,0-1 0-16,0 1-3 0,0-2 2 0,0 1 0 16,0-2-1-16,0 0-1 0,0 2 0 15,0-1-4-15,0-1-6 16,0 0-6-16,3-1-5 0,1 2-5 15,-1-2-22-15,1 0-21 0,-2 0-44 0</inkml:trace>
  <inkml:trace contextRef="#ctx0" brushRef="#br0" timeOffset="23194.32">4108 2742 12 0</inkml:trace>
  <inkml:trace contextRef="#ctx0" brushRef="#br0" timeOffset="25720.47">4108 2742 12 0,'24'74'11'0,"-24"-74"-5"0,0 0 1 0,0 0 23 16,0 0 96-16,0 0-103 0,0 0 17 15,0 0-10-15,0 0-8 0,0 0-5 0,1 0-5 16,-1 0 6-16,0 0-7 0,0 0-3 15,3 0-5-15,-1 0 0 0,3 0-1 16,-2 0 4-16,3 0-5 0,0 0 2 16,2 0 0-16,0 0-1 0,2 0-1 15,-2 4-1-15,5 2-1 0,-4-1 2 0,2 0 0 16,0 3-1-16,-1 0 0 0,0 2 1 15,-3 0-1-15,3 2 0 16,-4-2-1-16,-1 0 2 0,-1 1 1 16,-1 3-4-16,0 1 2 0,4 0 3 0,-3 0 24 15,-2-4-27-15,-2 0-2 0,0 0 2 16,0 1 2-16,0 1-2 0,-6 2 0 15,3 0 2-15,-2-1-2 0,0 0 6 16,-3-4-3-16,2-1 0 0,-1 0 0 16,-4-1-2-16,3-1 1 0,-1-4 1 0,1-1-2 15,2 0 1-15,-1-2-2 0,3 0 2 16,-1 0 0-16,2 0-1 0,0 0 1 15,1 0 2-15,1-2-2 16,-2 0-3-16,3 1 1 0,-2 1 1 16,2-2-3-16,-1 2 3 0,1 0-2 0,0 0 1 15,0 0 0-15,0 0-4 0,0 0-1 16,0 0-2-16,-2 0-2 0,2 0-7 15,0 0-2-15,0 0 9 0,0 0-2 16,0 2-3-16,0-2 6 0,0 0 6 16,0 1 2-16,0-1-3 0,0 0 3 0,0 0 1 15,0 0 4-15,0 0 4 0,0 0 1 16,0 0 1-16,0 0 1 0,0 0-4 15,0 0 1-15,0 0-3 0,0 0-3 16,0 0-3-16,0 0 0 0,0 0-1 16,0 1 0-16,0 2-1 0,0 0 3 0,0 2 1 15,0 2-1-15,0-1-1 16,0 0-1-16,0-1 2 0,0 3-1 15,0 5-1-15,-1-1 0 0,1 3 3 16,0 1-2-16,0 6 0 0,0 4 0 0,0 1 26 16,0 0-4-16,0-5-19 0,0 0-4 15,0 5 4-15,-4 1-2 0,1 1 3 16,-3 0-4-16,5-2 1 0,-2-1 1 15,1-2-4-15,0-3 2 0,2-3 2 16,0-5-2-16,0-2 0 0,0-2 0 16,0-4 0-16,0-2 1 0,2 1-2 15,0-1 2-15,-2-1 0 0,3-1-1 16,-3 0 0-16,0 0 0 0,0 2 2 15,0 0-4-15,0 2 4 0,0 0-1 0,0 3 0 16,0 1-1-16,-3-1-4 0,1 2 4 16,2 1-2-16,-2 7-1 0,-1 1 0 15,2 1 11-15,-2-4-8 0,3-3 2 16,0-3-5-16,0 0 3 0,0 1-1 15,0 3 1-15,0 2 0 0,0 0-2 16,0 0 9-16,0-4-3 0,1-4-11 16,1 2 5-16,-2 3 2 0,1-1 0 15,-1 2-2-15,2-2 10 0,-2-3-14 16,0-4 4-16,1 1 0 0,-1 0 2 0,0-2 1 15,0-1-1-15,0 1 0 0,0-2-1 16,0 2 2-16,0 0 0 0,0-1-1 16,0 2-1-16,-3-1 2 0,2 1-1 15,1 2-1-15,0 3 1 0,-2 3 0 16,2 2 11-16,0-2-5 0,0-5-9 0,0-1 3 15,0-1 1-15,2 2-2 16,-1-2 0-16,2 3 2 0,1 1-1 16,0-1 0-16,-2 1 6 0,-2-3-8 15,1-4 4-15,-1 0-4 0,0 0 2 16,0 0 1-16,0-2 0 0,0 0-2 0,2 0 1 15,-2-1 1-15,0 0 0 0,0 0-1 16,0 0 2-16,0 0 2 0,0 0-3 16,0 0 1-16,0 0 1 0,0 0 0 15,0 0-1-15,0 0-1 0,0 0-1 16,0 0 2-16,1 0-3 0,-1 0-2 0,0 0 0 15,0 1 2-15,0-1-5 16,0 2 6-16,0-2-1 0,0 1-1 16,0 0-3-16,0-1 0 0,0 0 1 15,0 0 4-15,0 0-1 0,0 0 0 0,0 0 1 16,0 0 1-16,0 0-2 0,0 0 1 15,0 0 0-15,0 0 3 0,0 0-3 16,0 0-1-16,0 0 0 0,0 0 2 16,0 0-2-16,0 0 0 0,0 0 0 15,0 0-1-15,0 0-3 0,0 0 1 0,0 0-2 16,0 0 3-16,0 0-3 0,0 0 0 15,0 1 1-15,0-1 0 16,0 0 1-16,0 0-1 0,0 0 3 16,0 0 0-16,0 0 0 0,2 0-6 0,1 0 4 15,-1 0 5-15,2 0-3 0,-1 0-4 16,2-3 4-16,0 1-1 0,-1 0-2 15,6 1 5-15,-4-1-1 0,0 0-4 16,0 2-1-16,-1-1 2 0,-1 1 3 16,1-2-3-16,0 2 2 0,-2-1 1 0,2 1 1 15,-1 0 1-15,2 0-1 0,5 0-1 16,2 0 4-16,5 0 49 0,-2 0-59 15,1 0 6-15,-3 0 2 16,1 0-1-16,1 0 1 0,-1 0 0 0,2 0-1 16,-1 0 2-16,1 0-2 0,-3 0 0 15,-2 0 0-15,2 0 1 0,-3 0 2 16,3 0-2-16,-2 0 0 0,2 0 5 15,2-2 3-15,-1-1-9 0,1 0 2 16,1 1 1-16,2-2-2 0,-4 3-3 0,4-2 7 16,-1 2 2-16,4-2-7 0,0 3 2 15,2-1 5-15,-2 1-3 0,-2 0-2 16,2 0-2-16,-3 0 2 0,-2 0 4 15,-3 0-3-15,0 0-3 0,-2 0 3 16,0 1-2-16,1 3-2 0,5-1 1 16,-1 1 1-16,2-3 1 0,4 2-1 15,2-1 1-15,1-2-1 0,4 0 1 16,1 0-1-16,-2 0 0 0,4 0-1 15,-1 0 3-15,-1-5 2 0,2 4-1 16,0-2-2-16,-2 3 1 0,0-2-1 0,1 1-3 16,1 1 3-16,1 0-1 0,-2-1-1 15,4-1 0-15,-2 0 0 0,2-1 2 16,1 1-3-16,0 0 0 0,0-2 2 15,-1 1 0-15,0 1-2 0,-1-1 0 16,0 1 2-16,0-1 0 0,-2 3-1 16,1-2-2-16,-2 1 4 0,-1 1-1 15,2-2-2-15,-2 2-1 0,-3 0 3 16,1 0 0-16,-1 0-2 0,-1 0 0 15,1 0 1-15,-4 0 2 0,3 0-4 0,-3 0 2 16,0 0 0-16,-1 0-2 0,-1 0-1 16,1 0 1-16,-3 1 3 0,0 0-1 15,0 1-2-15,4-1 1 0,-3 0 2 16,3 1-1-16,0-1 0 0,1-1-2 15,0 0 3-15,3 0 0 0,0 0-3 16,0 0 2-16,0 0 2 0,-2 0-2 16,3 0-1-16,-2 0 0 0,2 0 2 15,-1 0 0-15,0 0-2 0,0 0 2 16,0 0-1-16,1 0 1 0,1-2-2 0,1 1 0 15,-3 0 1-15,1-1 3 0,1 0-4 16,1 1 0-16,0 0 2 0,4 1 0 16,1-1-3-16,0-1 2 0,-1-1 1 15,3 0-1-15,-1 0 1 0,-3 2-1 16,1-1 0-16,-2 0 0 0,-2 1 0 0,0 0 0 15,0-1-1-15,2 1 3 16,-4 0-4-16,-1 0 2 0,3 1 1 16,-3 0 0-16,0 0-3 0,1 0 2 15,1 0 1-15,-1 0 0 0,1 0-2 0,-1 0 2 16,2 0 0-16,-5-1 0 0,7 1-1 15,-5 0 1-15,0 0 0 0,0 0 0 16,-5 0-2-16,2 0 1 0,0 0 1 16,-2 0 0-16,2 0-2 0,-4 0 0 15,4 0 2-15,-2 1-1 0,2 1 0 0,-2 0 0 16,2 0 1-16,-1-1 0 0,-3 0-3 15,-1 0 2-15,4 0 2 16,-3 0 0-16,1 0-3 0,1-1 0 16,-1 0 3-16,1 0-1 0,1 0-2 0,0 0-1 15,3 0 5-15,-1 0-3 0,2 0-1 16,-2 0 1-16,-4 0 1 0,1 0 0 15,-4 0-2-15,1 0 0 0,-3 0 2 16,0 0 0-16,0 0-1 0,0 0-1 16,0 0 2-16,2 0 0 0,-2 0-1 15,-2 0-1-15,1 0 0 0,-1 0 2 0,-2 0-2 16,-1 0 1-16,-1-2 1 0,-2 2 0 15,-1 0-3-15,3 0 2 16,-5 0 1-16,2 0 0 0,-2 0-2 16,-3 0 1-16,2 0 1 0,-5 0 0 0,3 0-3 15,-3 0 2-15,0 0 2 0,0 0-1 16,0 0 0-16,0 0 1 0,0 0 6 15,0 0-2-15,0 0-2 0,0 0-3 16,0 0 3-16,0 0-1 0,0 0-1 16,0 0 1-16,0 0 0 0,0 0 1 0,0 0-3 15,0 0 3-15,0 0 0 0,0 0-5 16,0 0 1-16,-3 0-1 0,3 0 0 15,0 0-4-15,-2 0-12 16,1 2 0-16,-2 0-7 0,3 0-28 0,-3-2-71 16,-2-1-218-16</inkml:trace>
  <inkml:trace contextRef="#ctx0" brushRef="#br0" timeOffset="30953.77">8446 1841 10 0,'3'0'6'15,"-1"-2"41"-15,-1-1 80 0,1-1-100 16,0 1 17-16,-2-2 2 0,0 1-18 16,0 1-9-16,0-1-4 0,0 2-6 15,0 0-3-15,0-1-1 0,0 1-4 0,-4-1 3 16,1 0-2-16,-1 1 1 15,1 0 1-15,-2 2 1 0,3-1-2 16,-2-1 0-16,1 1-2 0,-2 0 5 16,3 1-1-16,-2 0-5 0,2 0 3 0,-2 0-3 15,-1 0 0-15,2 0 0 0,-2 1 1 16,1 1 1-16,0-1-1 0,3 0 0 15,-1 1 3-15,1 0-1 0,1-1-4 16,0-1-1-16,0 1 3 0,1 0 1 16,9-1-3-16,2 0 4 0,5 0 0 0,6 0-1 15,7-1-1-15,4-3-1 0,5 2 1 16,1-3 0-16,5 2 0 15,-2-2 2-15,-1 2-1 0,-3-1 1 16,-5 1-1-16,-3 1-2 0,-3 0 0 0,-6 0 2 16,-4-1-2-16,-4 3-1 0,-4 0 1 15,-3 0 2-15,0 0-3 0,-6 0 0 16,1 0 1-16,-1 0 2 0,-1 0-3 15,0 0 0-15,0 0 3 0,-3 3-3 16,-3 1-10-16,0 2-8 0,-4 0-13 0,4-1-22 16,0-3-59-16,-3-2-89 0</inkml:trace>
  <inkml:trace contextRef="#ctx0" brushRef="#br0" timeOffset="31581.8">8883 1825 23 0,'4'0'14'15,"-3"-2"150"-15,-1 2-124 0,0 0-37 16,2 0 72-16,-2 0-6 0,0 0-33 16,0 0-10-16,0 0-6 0,0 0-3 15,-2 6-13-15,2 3-3 0,-3 6 14 16,0 3-3-16,1 1 2 0,-1 3-3 0,0 4 0 15,0 5-1-15,-2 7-5 0,1 2 1 16,-1 6-2-16,0 2-1 0,2 0-2 16,2 1-1-16,1-2 2 0,0-1 0 15,0 3-3-15,0-4 2 0,1-3 14 16,1-4-9-16,1-7-4 0,0 0 0 15,0-2 0-15,-1-1 0 0,-1-2 21 16,-1 0-15-16,3-6-5 0,0-3-1 16,2-1-2-16,-3-2 1 0,1-1 3 15,0-2-2-15,0-3 12 0,-1-2-12 0,-1-5 1 16,-1 0 0-16,0-1 0 0,0 0 2 15,2 0 2-15,-1-5-4 0,2-6-12 16,2-2-9-16,0 0-8 0,-1-3-13 16,2 2-24-16,1 0-15 0,-3-2-73 15</inkml:trace>
  <inkml:trace contextRef="#ctx0" brushRef="#br0" timeOffset="32154.83">8280 2753 49 0,'0'0'-32'0,"0"0"187"16,0 0-78-16,0 0-57 15,2 0 10-15,6 0 11 0,3 0-9 16,4 0-7-16,4-2-1 0,5-2-4 0,6 3-1 16,6-2 1-16,7 1 6 0,3-1-12 15,10 0-1-15,3 0-3 0,2-1-1 16,2 3 0-16,2-2-2 0,0 1-1 15,-1-2-3-15,0 3-1 0,-4-1-1 16,2-2 2-16,3 2 3 0,-3-4 8 0,-4 1-11 16,-10 0-1-16,-14 3 0 0,-8-2-2 15,-9 3-1-15,-6 1 3 0,-5 0-2 16,-3 0-1-16,3 0 1 15,-2 0 1-15,-1 0 0 0,-2 0-2 0,-1 0 0 16,0 0 4-16,0 0-1 0,-1 3-2 16,-6 1 2-16,1 3 2 0,-3-2-9 15,-2 1-13-15,0 1-15 0,0 0-26 16,-3-3-29-16,-1-2-117 0</inkml:trace>
  <inkml:trace contextRef="#ctx0" brushRef="#br0" timeOffset="33345.9">8434 2779 1 0,'1'0'11'0,"1"0"41"15,-2 0 95-15,0 0-111 0,0 0 2 16,0 0 5-16,0 0-7 0,0 0-2 15,0 0-5-15,0 0-11 0,0 0-6 16,0 0-6-16,0 4-2 0,0 5 0 16,0 2 6-16,0 2-1 0,0 2-7 15,0 1 1-15,0 1 1 0,0 0 0 16,0 0-1-16,-2-1 4 0,-1 1-2 15,2-3-1-15,-1 0-1 0,2 0-3 16,0-4 1-16,0 0-1 0,0-2 2 0,0-4-4 16,0 0 2-16,0-4 3 0,0 0-3 15,0 0 2-15,0 0 4 0,0 0 2 16,2 0-3-16,1-2-3 0,2-4-1 15,1 2 2-15,-2 0-3 0,3 2 0 16,-1-1 1-16,2 1 0 0,1 1-2 0,0-1 0 16,4 2 2-16,0 0 0 0,5-1-2 15,0 1 0-15,2 0 1 0,2 0 3 16,3 0-4-16,1 1 0 15,1 2 2-15,2-1 0 0,0 3-2 0,4-2 0 16,0 1 2-16,1-1 0 0,-2 0-1 16,4 0-1-16,-2-3 2 0,2 1-1 15,-2-1-1-15,-2 0 2 0,4 0-2 16,-4 0 4-16,0-1-5 0,-1-1 1 15,-2 0 4-15,-6 0-3 0,-6 0 0 0,-4 2 0 16,-6 0 0-16,-3 0 0 16,-3 0 0-16,2 0 0 0,-3 0 3 15,0 0 0-15,0 0-2 0,0 0-1 16,2 0 1-16,-1 0-1 0,4 0 1 15,-4 0-1-15,3 0 0 0,-1 0 1 0,0 1-1 16,-2-1-1-16,-1 0 3 0,0 0-2 16,0 0 7-16,2-1 1 0,-2-7-7 15,0-2 0-15,0-4-3 0,0-1 2 16,0-3 1-16,0-1-1 0,0-4 0 15,5-2-1-15,-1-2 1 0,1-4 0 0,1 3-2 16,0 1 1-16,-3 2-1 16,0 4 0-16,-3 2-2 0,0 5-1 15,0 4 5-15,0 4-4 0,-3 3 1 16,-1 3-3-16,-6 0-11 0,3 4-10 0,-1 7-6 15,2 1-17-15,-1 1-48 0,3-2-118 16</inkml:trace>
  <inkml:trace contextRef="#ctx0" brushRef="#br0" timeOffset="37551.14">8411 3317 8 0,'0'3'13'0,"-4"-2"1"16,1 1-7-16,2-1 102 0,-2-1-62 15,0 0-28-15,0 1 15 0,1-1-12 16,-3 0-2-16,2 0 6 0,0 0-9 15,0 0 5-15,3 0-2 0,-3 0-4 16,3 0 1-16,-3 0 1 0,1 1-6 16,-1-1-1-16,2 1 3 0,-1-1 0 15,2 0-1-15,0 2-4 0,0-2-5 16,0 0 0-16,0 0-1 0,0 0-2 15,5 0 5-15,4 0 3 0,3 0-2 0,1 0-2 16,1 0-1-16,4 0-2 0,3-3 4 16,2 0 2-16,5 0 1 0,3-1-3 15,3 2 0-15,3-1 0 0,3-2 0 16,5 1 1-16,2 0 6 0,4 2-6 15,-6 0-7-15,1-1 4 0,-1 2-1 0,-1-2-3 16,-1 0 1-16,2 1 2 16,-3 0 0-16,-2 0-3 0,-4 1 0 15,4-3 2-15,4 0 0 0,2-1 15 16,1-1-11-16,-5 2-4 0,-8 1 1 0,-8-1-1 15,-4 2-2-15,-7 1 3 0,-1-1-1 16,-6 1-1-16,-3 1 0 0,-1 0 1 16,-4 0 0-16,2 0 0 0,-2 0 1 15,0-1 0-15,0 1 2 0,0 0-3 16,0-1-3-16,0 1 2 0,0 0-1 0,0 0 0 15,0 0 0-15,0 0 2 0,0 0-1 16,0 0 1-16,0 0 0 16,0 0 1-16,0 0 2 0,-5 0-4 15,-1 0-5-15,-2 0 1 0,0 0-2 0,2 0-12 16,0 2-11-16,5 1-15 0,-3 2-24 15,4-4-38-15,-1-1-149 0</inkml:trace>
  <inkml:trace contextRef="#ctx0" brushRef="#br0" timeOffset="39143.21">8423 3345 2 0,'2'0'23'0,"-2"2"-3"16,1-1-7-16,-1 0 6 0,2-1 150 15,-2 0-133-15,0 0-12 0,1 1 4 16,-1 0-12-16,0 0-9 0,0 1-3 0,0 0 7 15,2 1 8-15,-2 1 0 0,0 1-5 16,0 2 2-16,0 2-3 16,0 2 0-16,0 1-7 0,-5 1 3 15,2 2-3-15,1-1-3 0,1 0-1 0,-1-2-2 16,1-1 1-16,1-2-2 0,0 0 1 15,0-4 1-15,0-1 1 0,1 0-2 16,4-3 0-16,-2 0 2 0,2-1 1 16,-2 0-2-16,2 0 2 0,-1 0 0 15,1-1-4-15,-1-2 1 0,1 0 1 0,1 0 0 16,1 0 0-16,0 1-1 0,3-1-1 15,-3 1 2-15,1-2-1 0,4 3-1 16,1-2 0-16,1 1 2 16,6-1-1-16,2 0-1 0,2 1 0 0,1-2 2 15,2 3-1-15,1 0-1 0,-1 0 1 16,4-1 1-16,-1 1-1 0,1-1 0 15,0 2 0-15,-2 0 1 0,-2 0 0 16,1 0-1-16,-2-2 0 0,-1 0 3 16,0 0 3-16,-1 0-5 0,1 0 3 0,0 1 2 15,-2 1-3-15,4 0 0 0,-3-1 13 16,0-1-8-16,-1-2-6 0,-1 2-2 15,-4-1 0-15,4 0 2 16,0 2 0-16,-2-1-2 0,3 2 0 0,-1 0 0 16,-2 0 1-16,0-1-1 0,-3 0 0 15,-4 1 2-15,-4-1-1 0,-4 0-2 16,-2 1 2-16,-2 0 1 0,-1 0-2 15,0 0 0-15,0 0 1 0,0 0-1 16,0 0 3-16,0 0-2 0,0 0-1 16,2 0-1-16,-2 0-4 0,1 0 2 0,2 0 4 15,-1 0 1-15,1 0 0 0,2-3-4 16,-2 0 3-16,3-1 1 0,-3-2-2 15,2 0-1-15,-5-1 3 0,0 2 1 16,0-2-3-16,0 0 0 0,0-1-1 16,0-1 2-16,-3 0-1 0,-2-2-2 15,-1-1 1-15,0 1 0 0,-1-1-5 16,3 0-8-16,-1 4 6 0,5-4-1 15,-1 4 1-15,1 0-13 0,0-1-5 16,0 4 11-16,0 0-2 0,0 3-1 0,-5 2-16 16,-4 0-40-16,2 0-49 0</inkml:trace>
  <inkml:trace contextRef="#ctx0" brushRef="#br0" timeOffset="40723.32">8507 2872 4 0,'-3'8'18'0,"1"0"-7"0,1-1-8 0,-1-1 17 15,-1-3-12-15,1-1 113 0,-2 0-72 16,1-2 1-16,-1 0-1 16,1 0-12-16,0 0-8 0,3 0-5 15,0-2-6-15,0-4-3 0,0-2-7 0,5 0-4 16,4-4-4-16,2 2 4 0,5-2-2 15,-1-2 2-15,2 2-2 0,-1-1-2 16,1 2 0-16,0 0 1 0,-2 2-1 16,-1 3 0-16,-3 2 0 0,-2 0 0 15,-4 2 0-15,-2 1 0 0,-3 0-3 0,0 1-2 16,0 0 1-16,0 0-2 0,0 0-6 15,-1 5 8-15,-6 1 0 0,1 0 1 16,-2 3 0-16,-1 0-1 16,0-1 2-16,-4 3 2 0,4 0-2 0,-5 3 0 15,0-1 4-15,0 2-4 0,-4 1 4 16,1-2-2-16,1 0 0 0,7-6 1 15,3-3 0-15,1 0-1 0,5-4 0 16,0 0 1-16,0-1-3 0,6 0 2 16,7 0 3-16,4-6 0 0,3-3-3 0,1-2 0 15,4 0-2-15,3-2 4 16,-2 1-4-16,6-3 1 0,-6-1 2 0,-1 0-1 15,-1 0-1-15,-3 0 1 16,-1-1 1-16,-3 5-1 0,-3 2 0 0,-5 2 0 16,-6 6 4-16,-1 2-3 0,-2 0 0 15,-3 0 2-15,-8 5-4 0,-2 5 0 16,1 3 0-16,-7 1 1 0,4 4 1 15,-1 1-1-15,-1 0-1 0,0 0 3 16,3-1-3-16,-1-1 2 0,2-3-2 0,3-1 2 16,3-3 0-16,4-4-1 0,3-2-1 15,0-2 0-15,0-2 2 0,5 0 1 16,6 0 1-16,3-5 2 0,4-3-4 15,6-5 1-15,-3-1-4 0,6 1 2 16,1-2 0-16,1 1 0 0,0-1-6 16,-1-1 0-16,-1 1 3 0,-6-1 2 15,0 1 1-15,-4 1-1 0,-5 3 2 16,0 3-1-16,-8 3 0 0,-4 5-1 15,0 0 7-15,-2 0-5 0,-6 1-5 0,-6 8 1 16,-3 4 4-16,0 0-1 0,0 2 0 16,0 2 0-16,2-1 1 0,-1-1 0 15,1 2-1-15,-1-2 1 0,4-3 0 16,1 1 6-16,3-3 0 0,5-3-5 15,1-3 1-15,2-2-3 0,0-1-1 16,5-1 0-16,4 0 5 0,7-1 1 16,2-9-4-16,4-2-1 0,5-3-2 15,-1 1 3-15,3-1-11 0,-1-1 5 16,-1 1-7-16,-7 1 10 0,0-2-3 15,0 2 1-15,-3 2 4 0,0 0 0 0,-3 5-3 16,-6 2 2-16,-2 2 1 0,-6 2-1 16,0 1-2-16,0 0 2 0,-1 4 3 15,-9 4 2-15,-1 2-1 0,-1 2-2 16,1-1 9-16,2 1-6 0,-1 0-1 15,4-2 2-15,2 0 1 0,-1 0 1 16,0-2-5-16,4-1 4 0,1-2 2 16,0 0-7-16,0-3-1 0,0-1 0 15,1 2 1-15,6-3 0 0,2 0 0 16,2 0-1-16,1 0-5 0,2-3-6 0,-2-2-9 15,1 2 2-15,-7 3 2 0,-3 0 0 16,-1 0 10-16,-1 0 3 0,-1 0 3 16,2 2-1-16,-2 0 0 0,0 0 1 15,0 3 1-15,-2 0 0 0,-5 2-2 16,-4 2 0-16,-2 1 1 0,1 1 0 0,1 3-1 15,0-5 2-15,5 2 0 16,1-3 0-16,4-4 0 0,1-2 2 16,0 1 4-16,0-3-6 0,9 0 4 15,7 0 3-15,5-9-5 0,9-3-2 0,2-3-2 16,2 0-1-16,-6 1-3 0,-3 1-1 15,-6 5 0-15,-5 1 0 0,-7 3 3 16,0 2 2-16,-6 0 0 0,-1 2 1 16,0 0-6-16,0 0-16 0,-3 0-26 15,1 5-11-15,-1 1-24 0,2 0-46 0</inkml:trace>
  <inkml:trace contextRef="#ctx0" brushRef="#br0" timeOffset="41511.37">8972 3499 2 0,'4'0'7'0,"-2"0"-8"15,3 0 2-15,-4 1 1 0,-1 1 6 0,0 0 8 16,0 0 87-16,0 2-62 0,-1-2-35 16,-1 2 17-16,1-2 0 0,1-1-6 15,0 2 2-15,0-3-4 0,0 0 3 16,0 1 0-16,0 1 5 0,0-1-5 15,0 1-6-15,3 3 5 0,0-1 5 0,-2 3-6 16,2 2-2-16,2 3 4 0,-2 3-3 16,3 3-8-16,1 3-7 0,-1 1 2 15,2 2 3-15,-2 2-2 16,0 3 2-16,-1 1-1 0,-1 2 2 0,1 0-3 15,1 0-4-15,0-2 4 0,2-1-2 16,0-6 6-16,-2 0-11 0,-1 0 4 16,-2-1 1-16,-2-3 41 0,-1-6-34 15,0-6-6-15,0-2 2 0,0-1-5 16,0-1 3-16,0 0 3 0,0 1 0 0,-3 2-3 15,0 1-3-15,2-2 1 0,-1 1 2 16,0 0-2-16,2 0-2 0,0 0 3 16,2-2-2-16,3 0 2 0,1-2-4 15,2-1-2-15,-1-1-18 16,4 0-23-16,-1-6-34 0,-4-9-142 0</inkml:trace>
  <inkml:trace contextRef="#ctx0" brushRef="#br0" timeOffset="42471.42">9141 4141 1 0,'0'0'10'0,"0"1"97"0,0-1-16 15,0 0-66-15,0 0-6 0,0 0 5 16,0 0 0-16,0 0-9 0,0 0-8 0,0 1-2 16,0 0 6-16,6 0 10 0,-1 1-2 15,2-2-4-15,3 0-4 0,-1 1-2 16,7-1-2-16,-1 0 1 0,2 0-1 15,6 0 5-15,2 0 2 0,3 0-8 16,3 0-1-16,2-2 2 0,1-2-3 0,-2 1-1 16,2 1 0-16,-1-2-3 0,-2 1 2 15,3 0-2-15,0 0 3 16,2 0-3-16,-1 3 0 0,9 0-3 15,5 0 3-15,12-2 27 0,4-2-25 0,6 3 2 16,1-2-3-16,-6 2-1 0,3-2 0 16,-6 0 2-16,-2-2 0 0,4 2-1 15,0 0 4-15,-2-2 6 0,6 2 0 16,-1-3-3-16,-3 2-2 0,0-3-2 15,-4 3-1-15,-3-2-1 0,0 0 0 0,1-1 1 16,-2-2 0-16,2 4-3 0,-5-4 0 16,1 3 3-16,-6-1-1 0,-7 0-4 15,-8 2 0-15,-6 1 4 16,-11 2-7-16,-8 2-9 0,-9 0-14 0,0 0-16 15,-11 0 7-15,1 4-38 0,-3-1-104 16</inkml:trace>
  <inkml:trace contextRef="#ctx0" brushRef="#br0" timeOffset="43410.48">8967 1742 55 0,'0'0'116'0,"0"0"-73"0,-1 0-3 16,1 0 3-16,-2 0-4 0,2 0-12 0,0 0-4 16,0 0-7-16,0 0-9 0,8 0-2 15,4 0 8-15,8 0 5 16,5-3-3-16,6-1-8 0,8-2 2 15,4 1-3-15,9-1 5 0,8-1 4 0,5 1-4 16,0 0-8-16,-3 2 1 0,-3 1-4 16,-6 3 2-16,-7 0-2 0,1 0 2 15,2-2-2-15,6-3 13 0,1-1-4 16,-1-1-6-16,-8 3-1 0,-8 1-1 15,-10 0 0-15,-6 3-2 0,-2 0 2 0,-4 0-2 16,4 0 4-16,1 0-3 0,7 1 0 16,-1 1 0-16,2 2 1 0,-4-2 0 15,-4 1-3-15,-5-1 2 16,-6 1 0-16,-8 1-6 0,-3 1-10 0,0 0-4 16,-3 3 1-16,-8-1-15 0,-6 2-43 15,1-5-94-15</inkml:trace>
  <inkml:trace contextRef="#ctx0" brushRef="#br0" timeOffset="44092.52">10159 1514 6 0,'0'0'16'0,"0"0"176"0,2 0-139 16,-1 0-27-16,-1 0 15 0,0 0-7 0,0 0-8 15,0 0 2-15,4 0-3 0,-1 0-5 16,0 4 0-16,1 5-3 0,-2 5-1 16,1 4 0-16,0 6-2 0,-1 7-2 15,1 4-4-15,-2 5 0 0,1 3-4 16,-2 1-2-16,3-2 1 0,-1-3-1 15,-1 0-2-15,2-3 1 0,0-1 4 16,0-4-6-16,1 0 1 0,0-5 2 16,-1-4 0-16,3-3-2 0,1-4-2 15,-1-4 4-15,-1-2-4 0,-1-3 3 0,-1-3-11 16,-1-2 3-16,1-1-4 0,3 0-5 15,-1-3-2-15,3-4-11 0,1-2-10 16,-4 0-17-16,-1-4-34 0,-1-2-46 16</inkml:trace>
  <inkml:trace contextRef="#ctx0" brushRef="#br0" timeOffset="44859.56">10153 1490 11 0,'0'0'144'0,"-1"0"-86"16,-1 0-30-16,1 2-1 0,1 2-8 15,0 0 3-15,0 1 4 0,4 2-2 16,7-1-2-16,5 1-2 0,8-4 0 16,6 1-3-16,7-2 2 0,6 0-7 0,4-2-2 15,7 0-7-15,0 0 2 0,4-4-1 16,-4-1-4-16,-3 0-1 15,-7 0 3-15,-4 0-1 0,-7 1-1 16,-4 0 0-16,-6 0 2 0,-6 3-4 0,-4-1 4 16,-6 0-2-16,-2 1 4 0,0 0-1 15,-1 0 7-15,-1 1-1 0,5-1 1 16,-3 1-2-16,0-1-2 0,-1 1-3 15,1 0 2-15,-2 0 0 0,0 0 2 16,0 0-1-16,0 1-3 0,0 2 0 0,2 2-2 16,-5 0 1-16,5 3 1 0,-4-2-2 15,4 6-1-15,1 1 0 0,-4 2 3 16,2 3 0-16,-1 3-3 15,-1 2 0-15,-2 4 4 0,0 7-2 0,0 1-1 16,-5 1 2-16,1 0 0 0,0 1-2 16,1-2-1-16,3 1 1 0,0-4 1 15,2-6-1-15,7-3-2 0,1-3 1 16,4-6 2-16,-1-2-2 0,-2-6 1 15,2 0-2-15,-2-5 3 0,-4-1 1 0,0 0-3 16,-4 0 1-16,0 0 3 0,-3 0 1 16,0 0 2-16,0-5-3 0,-3 0-3 15,-7 0 1-15,-1 0-3 0,-4-2 0 16,-5 3 2-16,-5-3-2 15,-4 3 0-15,-9 2 0 0,-4 0-3 0,-12 2-4 16,-8 0-8-16,-8 3 4 0,-2 5 6 16,8 0 5-16,7 1 0 0,15 0 1 15,14 0 1-15,12-1-2 0,9 0-4 16,4-1-18-16,3-3-16 0,0 2 12 15,4-3-13-15,13 0-16 0,5-3-63 0,3-4-124 16</inkml:trace>
  <inkml:trace contextRef="#ctx0" brushRef="#br0" timeOffset="45643.61">11028 1749 2 0,'0'0'11'0,"0"0"0"0,0 0 163 16,0 0-129-16,0 0-6 0,0 0 17 16,0 0-20-16,0 0-14 0,0 0-4 0,0 0-5 15,0 0-9-15,7 0 7 0,7 0 10 16,5-2-2-16,7-1-4 0,8-1-2 15,11 2-4-15,10-4 1 0,10-1-5 16,8 0 1-16,4-2 0 0,2 2-5 16,-3 1-1-16,-5-1 0 0,-5 0 1 0,-8 0 1 15,-8 1-2-15,-8 0-1 0,-11 2 2 16,-6 1 0-16,-11-1 0 15,-3 1-1-15,-5 1 1 0,-3 1 3 16,-3-1-3-16,0 2-1 0,0 0 3 0,0 0 0 16,0 0-2-16,0 0-1 0,0 0 2 15,0 0 1-15,0 0-3 0,0 0-4 16,0 1 1-16,4 1 2 0,-2 3-10 15,3-1-12-15,1 0-13 0,-1 0-27 16,-2-3-54-16,-3-1-153 0</inkml:trace>
  <inkml:trace contextRef="#ctx0" brushRef="#br0" timeOffset="47964.74">11341 4052 14 0,'0'1'-14'15,"0"0"181"-15,0-1-117 0,0 0-23 16,0 0 4-16,0 0 1 0,0 0 0 15,0 0-10-15,0 0-9 0,0 0-1 16,0 0 1-16,0 0-2 0,0 0-5 0,0 0 2 16,0 0 1-16,0 0 1 0,0 0 0 15,0 0-1-15,3 0-7 0,3 0 1 16,0 0 3-16,5 0 0 15,5 0-2-15,2 0 0 0,7 0-2 0,6 0 1 16,6-2 10-16,8 2 5 0,8 0-9 16,4-2-8-16,5 2 5 0,3-1-1 15,-1 1-3-15,1-1-4 0,-4-1 3 16,-6 0 2-16,0 0-1 0,-6 2-2 15,1 0 5-15,3 0 14 0,-1 0 2 0,1-1-18 16,-3 0-2-16,-10 0 6 0,-6 1-4 16,-12-1-2-16,-10 1 1 0,-7 0 1 15,-2 0-3-15,-3 0 7 0,0 0 6 16,1 0-1-16,-1 0-7 0,0 0-1 15,0 0 1-15,0 0-1 0,0 0-2 16,0 0-2-16,-3 0-1 0,2 0 1 16,-1 0-2-16,1 0-2 0,1 0-7 15,0 0-15-15,0 0-8 0,0 0-5 16,0 0-4-16,3 0-9 0,1 0-40 15,-1-2-114-15</inkml:trace>
  <inkml:trace contextRef="#ctx0" brushRef="#br0" timeOffset="49372.82">10645 2144 9 0,'0'0'20'0,"0"0"17"0,0 0-11 16,0 0-15-16,0 0-2 0,0 0 11 0,0 0 3 16,0 0 1-16,0 0 8 0,0 0 6 15,0 0-3-15,0 0-1 0,0 0-5 16,0 0-4-16,-2 0-8 0,1 0-4 15,-1 0-1-15,-1 0 1 0,3 5-6 16,0 0-1-16,0 1 3 0,0 4 1 0,0 4-1 16,0 1 0-16,0 5 6 0,0 2 0 15,0 3-8-15,0 5-1 0,-5 2 2 16,2 4 0-16,0 0-4 15,3 3 0-15,0 0-4 0,0 2 3 0,0-3-1 16,2-1-2-16,4-3 0 0,0-2 2 16,3 1-1-16,4-1-1 0,1 2 0 15,-2 2 3-15,-1 1 0 0,0 2-3 16,-2-3 0-16,-1-1 0 0,-5 1 1 15,0-3 1-15,-3 1-2 0,0 0 1 0,0-1 1 16,-3 1-1-16,0-1 3 16,0-3 2-16,0-1-2 0,3-3-2 0,0 0 0 15,0-2-1-15,0-1 1 0,0 0 0 16,0 0 0-16,1-1 3 0,4 0-2 15,1 4 1-15,0-2-1 0,-3 0 1 16,0-1-3-16,-3-1-1 0,0 0 0 16,0-2 2-16,0 2 0 0,-1-3-2 15,-4 1 0-15,1-2 2 0,-1 0-2 16,2-3 0-16,1-2 0 0,2-2 0 0,0-1 0 15,0-2 0-15,2 1 0 0,4-2 1 16,-4 1-1-16,2 0-1 0,-2 2 1 16,-1-1 1-16,1 1 1 0,-2 1-3 15,0-2 1-15,0 0 2 0,0 1-1 16,0 3-1-16,-2-2 0 0,1 5 1 15,-5 1 0-15,4 1-1 0,2-4 8 16,0-4-12-16,0-1 1 0,0-5 0 16,0 2 5-16,0-2-4 0,2 0 2 15,-1 0 2-15,-1-2-3 0,0 2 0 0,0 0 1 16,0 2 1-16,0 2-1 0,0-2 10 15,0 0-9-15,0-1-2 0,0 0 2 16,0-1 0-16,0 0 0 0,0-2-2 16,0 1 0-16,0-1 3 15,0-1-2-15,0 0-1 0,0 0 1 0,0-1 1 16,0 2 0-16,-1 2-1 0,-1-2 2 15,0 3 1-15,-2 0-3 0,4-1-1 16,-3 0 2-16,0 1 1 0,3 0-1 16,-3-2-4-16,-1 0 3 0,4 1 3 15,0-3-4-15,0 0-2 0,0 0 2 0,0 0-4 16,0-1-2-16,7 0-39 0,7-6-36 15,-2-14-64-15</inkml:trace>
  <inkml:trace contextRef="#ctx0" brushRef="#br0" timeOffset="50465.88">9648 748 6 0,'-5'3'3'16,"-1"-2"71"-16,4 0 15 0,-1-1-53 16,2 0 18-16,-1 0-4 15,-1 0-16-15,2 0-5 0,1 0-2 0,0-1-3 16,0 1-7-16,0 0 0 0,0 0-9 15,0 0 0-15,0 0-4 0,0 0 1 16,0 0-5-16,1 0 0 0,10 0 2 16,6 0 1-16,6 0 2 0,7 0 7 15,2 0-6-15,4-2-1 0,0-2-3 0,1 2 9 16,-3-1-5-16,-3 3-4 0,-6 0-1 15,-4 0 3-15,-7 0-2 0,-3 2-3 16,-8 3 0-16,-3 1 1 0,0 4 1 16,-1-2 0-16,-7 4 0 0,-8 1 3 15,-4 2-2-15,-1 0 0 0,-3 1-1 0,3 0 2 16,2-3-4-16,2 1 2 15,3-1-1-15,0-1-1 0,5 1 2 16,1-3-2-16,2 0 2 0,4-2-2 16,2-2 1-16,0 1-2 0,0-3-4 0,5-1-6 15,4-2-8-15,2 0-6 0,3-1-4 16,3 0-18-16,-1-4-15 0,-1-4-43 15,-1-2-55-15</inkml:trace>
  <inkml:trace contextRef="#ctx0" brushRef="#br0" timeOffset="50971.91">10224 766 224 0,'-9'-2'27'16,"-2"-1"7"-16,-1 3 2 0,-8 0-14 15,3 0 0-15,-2 1 9 0,4 3 0 16,1 2-11-16,3 1-8 0,5 0-7 16,3 1-3-16,3 0 0 0,0 2-4 15,1 1 4-15,11 0 0 0,2 1 1 0,0 3-3 16,2-2 1-16,-1 3 2 15,2 0-2-15,-3 2-2 0,-1-1 2 16,-7-1 0-16,0 2 1 0,-4-2-3 0,-2-1-1 16,-3 1 4-16,-7-3-3 0,-1-1-1 15,-1-3-2-15,-2-2 7 0,0-3-2 16,-3-1-2-16,2 0 1 0,-1-3 2 15,-1 0-1-15,5 0-2 0,-1-3 2 16,4-2 0-16,1-4 0 0,5 0-1 16,3-1 0-16,0-3 0 0,5-1-1 15,10 0-3-15,4 1 1 0,3-1 3 16,4 0-1-16,3 0-2 0,-2 0 0 15,2 0 3-15,-1 1-9 0,0-1 1 0,-3-2 4 16,-2 3 3-16,-9 0 1 0,-6 3 0 16,-2 3 1-16,-6 0 2 0,0 1 4 15,-3 0-3-15,-6 3-1 0,-5 0 0 16,-2 3-1-16,-4-1-4 0,1 1 2 15,1 0 0-15,1 0 0 0,6 0-1 0,3 0 0 16,7 0-3-16,1 0-22 16,0 4-34-16,1 0 0 0,5-3-58 15,0 0-77-15</inkml:trace>
  <inkml:trace contextRef="#ctx0" brushRef="#br0" timeOffset="51465.94">10446 843 10 0,'0'2'-10'15,"0"-1"25"-15,0 0 172 0,0-1-118 16,0 0-50-16,0 0 19 0,3 0 8 16,-1 0-13-16,1 1-6 0,0 2 1 15,-1 2-5-15,-1 0-2 0,-1 3 1 0,0 2-7 16,0 2-3-16,-5 3-1 0,-2 2-7 15,-4 1-1-15,2-1 1 0,-1 1-1 16,1 0-2-16,1-2-1 16,4-2 0-16,0 0 0 0,4-3-4 0,0-2-10 15,5-1-7-15,4-2-11 0,4-2-12 16,4-4-26-16,1 0-79 0</inkml:trace>
  <inkml:trace contextRef="#ctx0" brushRef="#br0" timeOffset="51850.96">10676 838 73 0,'10'0'111'0,"3"-1"-18"0,2-3-72 15,4-2 28-15,0 2-14 0,-2 1-12 16,0 1 1-16,-2 2-1 0,-1 0-6 0,0 3-5 16,-5 7-6-16,-2 3-2 0,-4 2 0 15,-3 0-4-15,-3 1 4 0,-8 3 1 16,-2-2-3-16,-5 2 0 0,-2-2 1 15,-4-2-1-15,-2-1-2 0,0-2 0 16,1-3 1-16,2 0 1 0,4-5-1 16,3 0-1-16,9-3 2 0,5-1-3 15,2 0 4-15,0 0-5 0,6-4 2 16,10-3 1-16,2-1-3 0,3 0 0 15,2 1-1-15,-3 3-1 0,-4 2 0 0,1 2-1 16,-8 0 4-16,2 0 1 0,0 2-6 16,-2 6 0-16,2 0-13 0,0 3-3 15,-1-1-12-15,0-1-30 0,4 1-35 16,1-3-45-16</inkml:trace>
  <inkml:trace contextRef="#ctx0" brushRef="#br0" timeOffset="53586.06">11973 1705 7 0,'-1'0'103'0,"1"0"-68"0,-2 0-14 16,1 0 17-16,-1-2-11 0,1-1-1 16,1 1-1-16,0 0 2 0,0-2-6 15,0 2-5-15,0 0-1 0,1-1-1 0,4-1 0 16,1 1-4-16,-1 1 1 0,-2 0 1 15,-3 0 3-15,3 2-9 0,0 0-4 16,0 0 0-16,5 0 0 16,1 2-1-16,10 1 0 0,5 0 6 0,9 1 1 15,7-2-8-15,11-1 3 0,7-1 0 16,4 0-1-16,3 0-2 0,0 0-1 15,5 0 2-15,1-3 1 0,5-2-4 16,2 0 2-16,-2-5 0 0,-4 3 0 16,-8 1-4-16,-10-1-4 0,-13 2-3 0,-13 2 4 15,-13 1 1-15,-12 1-6 0,-3 1-7 16,-6 0 0-16,-8 5 2 0,-6 0-42 15,-5-1-88-15</inkml:trace>
  <inkml:trace contextRef="#ctx0" brushRef="#br0" timeOffset="54182.09">11772 1702 0 0,'7'1'114'0,"-3"-1"-58"0,-1 0-23 0,1 0 20 16,1 0-3-16,-2 0-22 0,3 3-5 16,-4 2 2-16,-1 4-3 0,-1 2 3 15,0 7-5-15,0 4-1 0,0 7-7 16,0 3 1-16,-3 5-4 0,2 8 2 15,-4 2-5-15,0 2 0 0,2 4-3 0,-1-3-1 16,1 0 0-16,1-1-1 16,2-5-1-16,0-1 2 0,2 1-1 15,1-2 0-15,-2-2 0 0,1-3 0 16,1-8 0-16,2-4-1 0,4-8 0 0,0-5 1 15,0-4 0-15,-1-4 0 0,2-3-2 16,-3-1 1-16,4-1-8 0,0-8-5 16,3-3-5-16,-2 0-12 0,1 1-17 15,-2-2-33-15,-5-2-88 0</inkml:trace>
  <inkml:trace contextRef="#ctx0" brushRef="#br0" timeOffset="54598.12">11469 2501 50 0,'-17'0'10'0,"3"0"114"15,4 0-86-15,0 0-3 0,3 0-9 16,3 0 0-16,1 0 3 0,2 0-6 15,1 0 2-15,0 0-12 0,0 2-7 16,3 0-3-16,9 0 3 0,7 0 12 16,12-2-2-16,11 0-5 0,12-2-4 15,8-4 4-15,9-2-8 0,4 2-1 0,-1 0-1 16,-3 1 1-16,-5-1-2 0,-6 5 0 15,-6-4-1-15,1 1 4 0,0 1 11 16,1-2-9-16,-11 2-4 16,-12 0-1-16,-12 3 0 0,-10 0-5 0,-8 0-5 15,-3 0 0-15,0 0 11 0,-6 0-5 16,-5 5-17-16,-4 3-16 0,-5 0-37 15,-4-4-80-15</inkml:trace>
  <inkml:trace contextRef="#ctx0" brushRef="#br0" timeOffset="55246.15">11584 2842 4 0,'-12'0'-1'0,"-1"2"10"15,4-2 97-15,0 0-53 0,1 2-41 0,0 0 19 16,-1-1 9-16,1 0-10 0,2-1 3 16,3 0 3-16,0 0-3 0,0 0-5 15,3 0-1-15,0 0-9 0,0 0-10 16,4 0-4-16,12 0 4 0,7-3-3 15,13-2-1-15,9-1 0 0,7-1-1 0,6-1-3 16,7 0-3-16,0 1 3 16,-1-1 1-16,-2 2-2 0,-8-1 1 15,-5 3 1-15,-8 1-1 0,-2-1 0 16,-4 3 0-16,-5 1 2 0,-9 0-10 0,-5 0-15 15,-15 0-4-15,-1 0-14 0,-1 5 13 16,-10 1 14-16,-3 3-53 0,-5-2-105 16</inkml:trace>
  <inkml:trace contextRef="#ctx0" brushRef="#br0" timeOffset="56090.2">11871 2933 46 0,'0'0'221'15,"3"0"-188"-15,-1 4-31 0,2 1 20 16,-1 4 14-16,2 5-4 0,0 4-2 15,-2 3-10-15,1 7 0 16,-2 4-4-16,-2 5-1 0,0 4-6 0,0 2-1 16,0 0 0-16,-2-1-4 0,-2 0 0 15,4 0-4-15,-6 4 0 0,-1 3 3 16,1 1 15-16,-2-3-14 0,7-6-3 15,1-5 3-15,0-4-3 0,0-1-2 16,0-3 3-16,0-2-2 0,0-3 0 16,0-4 0-16,0-1 0 0,0-4 3 0,0 0-3 15,0-4-2-15,0 0 4 0,0-2-1 16,0 0-1-16,0-1 0 0,0-1 2 15,0-1 0-15,0 1-2 16,0 0-1-16,0 1 1 0,0-1 9 0,0-3-11 16,0-2-2-16,0-1 4 0,0 0 3 15,-2 0-2-15,-1 0 0 0,-1 1-2 16,0 0 0-16,-2 2 1 0,3-1 1 15,2 0-3-15,1 3 0 0,-2-1 1 16,2 2 0-16,0-2 0 0,0 0 2 0,0-3-2 16,0 0-2-16,0 0 2 0,0-1 2 15,0 0-4-15,0 0 3 0,0 0 0 16,0 2 2-16,2-2-4 0,1 3 1 15,-2-1 2-15,1-1 1 0,2 2-2 16,-2-1-2-16,1 0 4 0,0 0 1 16,-1-1-4-16,-2 1 2 0,1-2 0 15,-1 1 3-15,0 0-2 0,2 2 1 16,-1-2 3-16,-1 4 0 0,0-2 2 15,0 1-6-15,0 0 1 0,-4 0 3 0,-1 1-3 16,2-2-2-16,-3 5 2 0,3 0-1 16,1-1-3-16,2 1 1 0,0-5-1 15,0 0 3-15,0-1-5 0,8-1-3 16,3-1-5-16,3 0-13 0,6 0-27 15,2-4-18-15,-2-6-99 0,0 0-114 16</inkml:trace>
  <inkml:trace contextRef="#ctx0" brushRef="#br0" timeOffset="56970.25">12530 4077 178 0,'0'0'48'0,"0"0"-21"16,0-5 9-16,0 4-14 0,0-2 1 15,0-1 6-15,0 2-3 0,-2-1-7 16,1 2-1-16,1 0 0 0,0 1-5 15,0-2-3-15,0 2-9 0,11 0-1 16,4 0-1-16,8 0 4 0,7 0 1 0,7 0 1 16,6 0-3-16,4 0-3 0,1-1 1 15,2 0 1-15,-1 1 0 0,12 0-3 16,7 0 15-16,5 0 11 0,1-4-24 15,-6-1-1-15,-10 0 3 0,-13 0-11 16,-10-1 2-16,-11-1 5 0,-12 2 2 16,-6 0 2-16,-6 2 0 0,0 1 3 15,0 0-3-15,-9 2-1 0,0 0-4 16,-4 0-1-16,1 2 2 0,1 4-1 15,2-1-1-15,1 1 1 0,5-1-10 0,3 1-25 16,0-2-14-16,0 0-18 0,1 0-39 16,1-4-51-16</inkml:trace>
  <inkml:trace contextRef="#ctx0" brushRef="#br0" timeOffset="57789.3">13231 4061 0 0,'0'-4'104'16,"0"-3"-50"-16,0 3-1 0,-2 0 4 16,-1 2-5-16,1 1-12 0,1-2-15 0,1 3-1 15,-3-2-3-15,1 0-3 0,-1-1 1 16,-2-1 1-16,-1 2-8 0,0 0-5 15,-2-1-3-15,-3 2 2 0,2 0-2 16,-2-2-6-16,0 3 5 0,1 0 2 16,-1 0-3-16,-2 2-2 0,1 2 0 15,0 5 3-15,2 0-2 0,1 3-3 0,3-1 2 16,6 1 0-16,0 0-2 0,6-1-1 15,11 0 0-15,2 0 6 16,5-4-5-16,6-2 0 0,2-5 3 16,4 0 3-16,1-2-2 0,-1-10-4 0,-5-1 4 15,-5-4 2-15,-1-1-4 0,-8 0 0 16,-1-2 7-16,-9 0 3 0,-2 0 2 15,-5-1-4-15,0 1-3 0,-5 0 0 16,-7 3-2-16,-7 1-4 0,-2 3 0 16,-7 2-9-16,-2 1 10 0,4 2-11 0,1 1 4 15,7 1-1-15,5 1-20 0,7 1-16 16,4 3 5-16,1-1-64 0,-2 1-184 15</inkml:trace>
  <inkml:trace contextRef="#ctx0" brushRef="#br0" timeOffset="58682.35">13102 1588 2 0,'0'-5'57'0,"0"1"17"0,0-1-54 16,0 1 40-16,0-1-16 0,0 1-13 0,0 0 2 15,0 1 1-15,0 2-2 16,0 1-13-16,0-2-6 0,0 2 1 16,0 0-3-16,0 0 0 0,-3 0-4 15,-3 0-6-15,-4 0 1 0,-2 1-2 0,-2 1 1 16,0 3 1-16,-3 1-3 0,1 0 1 15,-2 1 0-15,2 2 2 0,2 1-1 16,4 1 1-16,2 1-3 0,5 2 1 16,3-1-1-16,0 2 0 0,3-3-1 15,6-4 3-15,3-2 0 0,7-2-2 0,0-4 1 16,1 0 3-16,5-2-2 15,-2-5-1-15,3-4 1 0,-1-2-1 16,0-1 3-16,-7-2-2 0,1 2 2 16,-8 0 9-16,-2 2-2 0,-7 0 0 0,-2 0-2 15,0 3-2-15,-8-1-3 0,-4 2-3 16,-5 2-1-16,-5 1 1 0,-1 0-2 15,-1 3-8-15,4 2-11 0,5 0 6 16,9 0-5-16,6 9-26 0,0 3-41 16,4 1-136-16</inkml:trace>
  <inkml:trace contextRef="#ctx0" brushRef="#br0" timeOffset="59350.39">13293 2349 195 0,'3'5'43'0,"-3"5"-49"16,1 4 17-16,1 6 17 0,-2 2-9 15,1 4 7-15,-1 0 6 0,0 2-5 16,2-1-11-16,-2-1 4 0,0-2-6 15,0-5 3-15,3-3 0 0,0-4 0 16,0-5-6-16,0-2-3 0,4-4 9 16,-1-1-1-16,1 0-3 0,3-5 2 15,5-4-7-15,-1-2-5 0,0 1-1 16,3 2-2-16,-6 0 2 0,1 2-1 0,2 2-2 15,0 2 0-15,0 1 2 0,2 1-1 16,-1 0-2-16,-1 0 0 0,-1 2 2 16,-2 1-2-16,-2 1-4 0,2 0-7 15,-4 1-5-15,6-2-11 0,-4-1-13 16,2 0-26-16,1-2-60 0,-2 0-91 0</inkml:trace>
  <inkml:trace contextRef="#ctx0" brushRef="#br0" timeOffset="59654.41">13804 2465 13 0,'-12'-3'216'0,"-2"-1"-198"16,-5 2-1-16,1 2 1 0,-2 0-3 16,-4 0 22-16,3 6 4 0,3 2-15 15,3 2-6-15,6 2-4 0,2 2-12 16,4 1-5-16,3 3 1 0,0-1 3 15,5-2 1-15,7 0-1 0,4-3 2 16,3-3-5-16,4-2 2 0,-1-3-1 16,1-4 0-16,-2 0 2 0,-2 0-2 15,0-8 1-15,-4-2 1 0,1-4-2 0,-4-1 6 16,-3-1 3-16,-4-3 3 0,-3 1-2 15,-2 2-3-15,0-1-7 0,-7 1 5 16,-3 3-3-16,-3 1-3 0,4 2 0 16,0 4 0-16,7 1-2 0,0 3 1 15,2 2-24-15,0 0-39 0,7 2-4 0,3 3-16 16,3 3-64-16</inkml:trace>
  <inkml:trace contextRef="#ctx0" brushRef="#br0" timeOffset="59997.43">14031 2642 101 0,'0'0'211'0,"0"0"-165"0,3-4-16 16,0-4-2-16,5-2-13 0,-1-4 5 15,6-4 6-15,1-3-8 0,1-3-5 16,2-3-3-16,0-1-2 0,2 0-5 15,-5 0 0-15,-2 4 3 0,1 3-4 16,-3 3-1-16,-2 3 0 0,-2 4 2 0,-2 4-3 16,-1 2 0-16,-3 5 1 0,0 0-2 15,1 0 0-15,-1 0-7 0,2 5 9 16,2 5 1-16,-2 2-2 0,-2 2 0 15,1 4 2-15,1 2 0 0,-2 2-2 16,0 2-1-16,2 2-2 0,-2-1-3 0,0 2-7 16,0-4 6-16,0-3 0 15,0-2 7-15,-4-4-11 0,3-1 3 16,-1-2-1-16,-1 1-6 0,2-2-6 15,-1-1 2-15,-1 0 7 0,0-4 10 0,-3-2-119 16,-2-2 68-16,-4-1-37 0</inkml:trace>
  <inkml:trace contextRef="#ctx0" brushRef="#br0" timeOffset="60138.43">14052 2596 53 0,'0'-1'204'0,"8"0"-186"0,3 1-12 16,1 0 15-16,1 0-10 15,1 0 4-15,4 0-1 0,1 0-5 16,3 0-4-16,1 0-4 0,5 0-2 0,-2 0-23 15,2 0-55-15,-5 0-97 0</inkml:trace>
  <inkml:trace contextRef="#ctx0" brushRef="#br0" timeOffset="60306.44">14547 2516 301 0,'-5'0'84'0,"1"2"-70"0,-3 3 11 16,0 4-9-16,-4 2 7 0,0 3 11 16,0-1-8-16,2 1-16 15,3 0-7-15,4 1-2 0,0-1 1 16,2 0-4-16,0-1-5 0,7-3-9 0,3-1-11 15,4-6-13-15,5-3-19 0,-2 0-83 16,2-2-71-16</inkml:trace>
  <inkml:trace contextRef="#ctx0" brushRef="#br0" timeOffset="60563.46">14508 2376 139 0,'-9'-11'178'0,"6"5"-149"0,3 6 27 16,0 0-44-16,0 0-15 15,6 7 4-15,5 1 0 0,0 6 1 0,6 2 1 16,1 3 3-16,6 2-1 0,-1 5-4 15,2-1 1-15,-7 1-1 0,-4-3-5 16,-3-2-2-16,-3-4 5 0,-1-5 1 16,3-2 7-16,-2-1 4 0,-4-4-8 15,-4 0-3-15,-4-3 12 0,-10 0 17 0,-3-1-7 16,-4 1-10-16,-2-2-8 0,3 0 0 15,-3 1-4-15,1 0-1 0,6-1-6 16,3 4-4-16,3 1-1 0,4 2-25 16,4 1-52-16,-4-1-139 0</inkml:trace>
  <inkml:trace contextRef="#ctx0" brushRef="#br0" timeOffset="71428.08">992 1109 0 0,'0'0'135'0,"0"0"-90"16,0 0-27-16,0 0 25 0,-1-3-11 15,-2 2-8-15,1 0-7 0,0 1 2 0,1 0-7 16,-2-1 0-16,1 0 2 0,2 1 1 15,-1 0-2-15,1-1 1 0,0 1 2 16,0 0-5-16,0 0-4 0,0 0 1 16,-3-2-5-16,3 2 1 0,0 0-4 15,-2 0 3-15,2 0 0 0,-1 0-5 0,1 0 3 16,-2-1 1-16,2 0 0 15,0 0-1-15,0 0 0 0,0-2 4 16,0 2-3-16,0-1 1 0,-2-2 1 16,1 2 1-16,1-2-4 0,0-2 2 0,0 0 1 15,0 0-1-15,0 0-1 0,0-2-4 16,0-2 2-16,3-3 2 0,-1 3-1 15,2 0-3-15,1-2 3 0,-2 0 0 16,-2 0 0-16,4 0 0 0,-3 0 3 16,2 0 0-16,-2 3 0 0,3-1-6 0,-4 1 5 15,2 0 2-15,0 2-3 0,-1-2-2 16,-1 0 1-16,2 3 2 15,-1-1-4-15,-2 1 1 0,3 0 0 16,2-2 1-16,-1-1-2 0,3-1-1 0,-1 1 1 16,0 0 3-16,0 1-3 0,2-1 0 15,-2 0 2-15,-1-1 1 0,1 2-1 16,2 0-1-16,-2 3 1 0,0 0 0 15,0 0-1-15,-1 1-1 0,0 0 1 16,-1 1 2-16,-1 1-2 0,1 1-1 0,0-1 0 16,1 0 3-16,3 1-3 0,-2-4 0 15,3 1 1-15,0 3 1 0,2-2-1 16,-1-1-2-16,-1 1 2 15,3 1 0-15,-4 1 1 0,1 1-1 0,-2 0-1 16,0 0 2-16,1 0-2 0,-2 0-1 16,2 0 2-16,0 0 1 0,-1 0-1 15,4 1-1-15,2 2 1 0,-6-1 1 16,3 3-1-16,-2-2-1 0,-2 1 1 15,1-1 1-15,0 2 0 0,-1-2-2 0,0 0 1 16,-1 2 2-16,-4 1-3 0,2 0 1 16,-1 0 1-16,-2 2 3 0,0 1-3 15,0 0 0-15,0 0-1 0,2 0 0 16,-2 1 0-16,3-3-1 0,1 2 2 15,-2-2-1-15,-1 0 0 0,2 1-1 16,-3 1 2-16,0 1 0 0,0 0-1 16,0 0 0-16,0 3 1 0,0-2 1 15,0 3-2-15,0-2-1 0,0 1 2 16,-3-2 1-16,3 0-3 0,0-1 0 15,0-1 1-15,0 1 1 0,0-2-2 0,0-1 0 16,0 4 2-16,3-1 0 0,-3 1-2 16,2 1 0-16,0-2 2 0,-1 0 1 15,1 1-2-15,-1 0-2 0,2-1 3 16,-3 0 1-16,2 1-3 0,1 1 0 15,-1-2 1-15,1 0 1 0,0 1-2 16,-2-1 0-16,2-2 2 0,0 2 1 16,1-1-3-16,0 0-1 0,1-1 3 15,-2-2 1-15,2 0-2 0,-1-1-2 16,-1 0 2-16,2-1 2 0,0 2-3 0,-1-2 0 15,1 1 1-15,1-2 2 0,-1 2-3 16,-1 0 0-16,3-2 1 0,-3 0 1 16,3 0-1-16,-1 1-1 0,0-2 1 15,-3 1 1-15,2-2-1 0,-1 2-2 16,1-1 3-16,0 0 0 0,-1 3-2 15,4-5 0-15,0 1 2 0,-2-1 0 16,0 0 0-16,0 0-2 0,1 0 2 16,2 0-2-16,-1 0 1 0,1-3 0 15,0-2 1-15,2-1 1 0,-2 2-3 0,-2-2 0 16,0 2 2-16,0-2 1 0,-1 1-2 15,-2 0-1-15,0-1 3 0,0 1-1 16,-1-1 0-16,0 1-1 0,0-2 4 16,1-1-3-16,0-3-2 0,-1 0 1 15,0 0 1-15,1 0 1 0,-1 1-3 0,-3-2 2 16,1 1-1-16,1-1 2 15,-1 1-4-15,2 0 2 0,-1 0 2 16,-1 0-2-16,1 2 0 0,-2 0 0 16,3 0 2-16,-3 0 0 0,3 1-1 0,0 1-1 15,-3 0 1-15,2 1 0 0,1-1-1 16,-1 0 1-16,-1 1 0 0,1 2 3 15,-1-2-1-15,1 1-2 0,-1-2 3 16,1 1-3-16,2-1 0 0,-4-3-1 16,4 1 2-16,-1-2-2 0,1-1-1 15,1 2 0-15,-2 2 2 0,2 2 0 0,-4 0-1 16,-1 2 0-16,2 2 2 15,-1 0 0-15,-1-1 0 0,0 0 0 16,3 0 1-16,-3-1-2 0,0 1-2 16,0-1 2-16,0 0-3 0,4-3 4 0,-1 2-1 15,0-3-1-15,0 0 3 0,-2 0-2 16,1 2-1-16,1 0 0 0,-3 1 3 15,2 1-1-15,-1 0-1 0,-1 1-1 16,3 0 0-16,-3 1 1 0,0 1-2 16,2-1 1-16,-2-1 1 0,1 2 0 0,1-2-3 15,-1 1 3-15,1-1-2 0,0 0 2 16,1-2-2-16,0 0-1 15,3-1 3-15,0 3-1 0,0-3-2 16,2 1 1-16,0 0 1 0,0-2 1 0,1 2-2 16,-3 2 0-16,0-2 2 0,1 1-2 15,-3 4 0-15,-1-1 0 0,2-1 1 16,0 2 0-16,-1 0-3 0,1 0 1 15,-2 0 2-15,3 0-1 0,-1 0 2 16,0 0-3-16,2 0 2 0,-1 0-1 0,1 0-1 16,2 0 0-16,0 0 4 0,-1 2 0 15,3 1-4-15,-2 0 0 0,0-1 6 16,-1 0-4-16,-2 0-2 15,1 0 0-15,-4 1 6 0,1 1-6 0,-1-1 0 16,1 1 2-16,-1 2 0 0,0 1 2 16,-2-1-4-16,2 1 2 0,1 0 2 15,-1 1 0-15,0 1-4 0,-2 1 2 16,2 0 2-16,1 1-1 0,-1 1-1 15,-2-1-1-15,4 2 3 0,-2 0-1 0,0 1-1 16,-1-1 0-16,-2 2-1 0,0-1 3 16,0-1-2-16,0 0 0 0,0-1 1 15,0 0 1-15,0 0-2 0,0 0-1 16,0-1 3-16,1-2-2 0,1 2-2 15,1 0 1-15,-2-2 2 0,4 3-1 16,-3-2-2-16,1-1 1 0,0 0 2 16,0 2 0-16,0 0-2 0,0 1-1 15,0-2 4-15,0-2-1 0,0 2-2 16,0-1 1-16,2 2 0 0,0 0 1 15,-2-3-2-15,1 2 0 0,1-4 2 0,-3 2 0 16,2-3-2-16,-1 2 0 0,2-2 3 16,-2 2-1-16,2-1-3 0,-1 0 1 15,1 0 2-15,-2-1 0 0,3 0-2 16,-2-1 1-16,-1 1 1 0,3-2-1 15,-5 0 0-15,2 2-1 0,2-2 2 16,-2 1-1-16,5-1 0 0,-2-1 0 16,0 2 2-16,1-2-1 0,-1 1-1 15,0-3-1-15,2 4 3 0,-2-3-2 16,2 1-1-16,3 2 1 0,-4-3 1 0,1 0 0 15,0-1-2-15,-2 0 2 0,0 0 1 16,0 0 0-16,1 0-1 0,0 0-1 16,-2-3 1-16,0 0 0 0,-1 1 1 15,-1 1-1-15,2-3 1 0,0 2-4 16,-2-2 3-16,1 0 0 0,0 1 2 15,0-3-1-15,-2 2-1 0,1-2 0 16,0 1 0-16,0-2 2 0,2 1-2 16,-2-2-1-16,0 0 1 0,0 0-1 15,2 1-1-15,-1-2 1 0,-1 1 0 0,-1 0 0 16,1 0 0-16,0-2 0 0,-1 1 0 15,1 0 1-15,-2 0-2 0,1 0 1 16,1 0 0-16,-1-1 1 0,-1 1-2 16,2 1 1-16,-3-1 1 0,0 1 0 15,0 0-2-15,0-1 1 0,0 1 1 0,2 0 0 16,-2-1-2-16,0 0 0 15,1 1 3-15,-1-2-2 0,0 2-1 16,0 1 0-16,0 1 2 0,0-1 0 16,3 0-2-16,-1 0 0 0,3-1 2 0,-4-1-1 15,1 2-2-15,1 0 2 0,0-3 2 16,0 2-2-16,-1-1-1 0,-1 0 0 15,2 2 3-15,0 0-2 0,0-1-2 16,1-1 2-16,-3 1 2 0,2-1-2 16,-1 1-1-16,-1-2 1 0,5 2 1 0,-4-3-1 15,3 1-2-15,1 0 2 0,0 0 1 16,0 0-2-16,2 0 0 15,-2 1 1-15,0 1 0 0,1 0 0 16,-1 2-2-16,-1 0 2 0,-1 1 2 0,1-1-2 16,1 4-3-16,-3-3 2 0,0 4 1 15,0 1-2-15,0 0 2 0,-1 0-2 16,1 0 1-16,-1 0 0 0,2 0-2 15,-1 0 1-15,2 1 4 0,3 2-4 16,1-1 1-16,0 0 2 0,4 2 1 0,1-2-3 16,3-1 0-16,1 0 1 0,-1-1 2 15,0 2-2-15,-3 1-2 0,-3 0 3 16,-3 1 0-16,-2 1-2 15,-1 1-1-15,-4-1 3 0,1 2 1 0,-2 0-2 16,0-3-2-16,0 2 4 0,0 1 0 16,0-1-2-16,0 3-1 0,0-1 1 15,0-1 0-15,0 2 0 0,5-1-1 16,1-1 0-16,0 1 3 0,2-2-2 15,-2 1-2-15,2-1 3 0,-4 1 0 16,1 0-1-16,-2-1 0 0,-1 2 0 0,1 0 1 16,-3 1 0-16,0 1-1 0,0 1 1 15,0 1 2-15,0 0-2 0,0 0-1 16,-2 1 0-16,2-1 1 15,0 1-1-15,3-1-2 0,2-2 2 0,-2 0 2 16,2 5-3-16,-1-6 0 0,1 7 1 16,0-1 1-16,1 0 0 0,-1 2-3 15,1-1 3-15,-2 2-1 0,4-2 0 16,0-1-1-16,0 1 2 0,3-2-1 15,-1 0 0-15,4 2-2 0,-1-4 2 0,-1-1 2 16,-1-1-2-16,1-2-1 0,1-3 1 16,2 1-2-16,-1-1-12 0,2-4-8 15,2 0-12-15,1-1-19 16,3-2-68-16,-4-10-231 0</inkml:trace>
  <inkml:trace contextRef="#ctx0" brushRef="#br0" timeOffset="83475.77">1002 1073 0 0,'0'-2'36'16,"0"2"8"-16,0-1 13 0,0 1-45 16,0 0-3-16,0 0 4 0,0-1 101 15,0-1-78-15,0 0-11 0,0 0 6 0,0-1-9 16,0 1-6-16,0 0-2 0,0 1-2 15,0-2 6-15,0 3-10 0,-2-1 6 16,0 0-5-16,2 1 0 16,0 0-3-16,0 0-5 0,0 0 1 0,0 0-3 15,0 0-3-15,0 0-6 0,0 0 8 16,0 2 1-16,4 2-4 0,0 0-7 15,4 1 1-15,1-4-4 0,2 1-1 16,1 0-7-16,1-2 2 0,-1 1-6 16,2-1 1-16,0 0-23 0,2 0-17 15,1 0-21-15,-2 0-30 0</inkml:trace>
  <inkml:trace contextRef="#ctx0" brushRef="#br0" timeOffset="83630.78">1327 1042 105 0,'0'0'64'15,"0"0"-29"-15,0 0 31 0,0 0-49 16,0 0-18-16,0 0-3 0,0 0 3 16,0 0-2-16,3 3 0 0,2 0-12 0,6-3-47 15,-2 0-47-15</inkml:trace>
  <inkml:trace contextRef="#ctx0" brushRef="#br0" timeOffset="83811.78">1560 1038 138 0,'1'0'24'0,"2"0"27"0,3 0-9 0,2-1-29 16,-3-2-5-16,0 3-2 0,-1 0-7 15,1 0 1-15,0 0-12 0,2 0-30 16,3 0-19-16,0 0-11 0,1 0 26 15</inkml:trace>
  <inkml:trace contextRef="#ctx0" brushRef="#br0" timeOffset="83990.8">1784 1028 0 0,'2'0'23'0,"0"0"3"0,1 2 1 16,-2 0 10-16,2-1-9 0,2 0-15 16,-2 0 5-16,3 1-6 0,-1-1 5 15,3-1-5-15,-2 2-6 0,2-1-5 16,-1-1-1-16,0 0 0 0,3 1-2 15,-2-1-12-15,3 3-6 0,-2-3-16 0,4 0-35 16,-2 0 2-16</inkml:trace>
  <inkml:trace contextRef="#ctx0" brushRef="#br0" timeOffset="84198.81">2236 1071 19 0,'0'0'16'0,"1"0"-13"16,1 1 9-16,-2 0 8 0,3-1 6 15,3 0 0-15,2 0-10 0,-1-2 3 0,4-3 3 16,3-1-3-16,2 2-12 16,-1-2-4-16,1 1-3 0,1 0 1 15,5 2-2-15,-1-1 6 0,-1 1-15 16,-4 0-37-16,-5 0-19 0,-3 3-17 0</inkml:trace>
  <inkml:trace contextRef="#ctx0" brushRef="#br0" timeOffset="84510.83">2488 1024 10 0,'5'0'44'0,"0"0"-1"16,1 0 3-16,3 0-18 0,0 0-9 0,2 0 25 15,0 0-27-15,-3 0-14 16,0 0-3-16,-1 0-1 0,1 0 3 16,0 0-8-16,-2 1-5 0,2 2-14 15,1-1-23-15,2 0 42 0,3 0-54 0,0 1 48 16,3-2 13-16,2 1-6 0,1-1-1 15,-2 0 7-15,1-1 5 0,0 0 13 16,-2 1 1-16,1-1 8 0,-1 0-1 16,-1 0-3-16,-2 0-12 0,-3 0 8 15,-2 0-1-15,-6 0-18 0,-2 0 2 0,1 0-1 16,-2 0-1-16,2 0 1 0,-1 0-4 15,1 0 2-15,1 0 0 0,0 2-2 16,2-2-1-16,-1 3 3 16,2-2-9-16,1 0-10 0,-1 0-5 0,3 0 12 15,-3-1 9-15,0 0-7 0,5 0 0 16,-1 0-14-16,2 0-2 0,-1 0-50 15</inkml:trace>
  <inkml:trace contextRef="#ctx0" brushRef="#br0" timeOffset="86994.97">3713 5384 36 0,'0'0'13'16,"0"0"-1"-16,-1 0-11 0,1 0 3 0,0 0 4 16,0 0 34-16,0 0-7 0,0 0-28 15,0 0 5-15,-4 0-8 0,3 0 7 16,1 0 19-16,-2 0 6 15,1 1 4-15,1-1-17 0,-2 0-1 0,1 0 1 16,1 0-8-16,0 1 0 0,-3-1-2 16,1 0-6-16,2 0-2 0,-2 2-6 15,1 0 2-15,-1 2-1 0,2 0 0 16,0 0 1-16,0 2 2 0,-1 2-1 15,-1 2-1-15,2 1 15 0,0 0-10 16,0 4-3-16,-1-3-2 0,1 3 3 0,0 2-2 16,0 1 0-16,0 0-2 0,0 1 1 15,1 0 1-15,1 1-3 0,1 3 0 16,-2-3 2-16,3 3 1 15,-1 0-3-15,3 2 0 0,-1 1 2 0,-2 1 1 16,1 2 0-16,-2 2-2 0,1 0 1 16,0-1 3-16,-3-1-3 0,3-3-1 15,-1 1-2-15,-1-3 5 0,4 0-4 16,-4-1 0-16,4 1 4 0,-2-2-2 15,0 2 0-15,-1 0-2 0,1-2 2 0,0 1 0 16,-1-1-1-16,-2 1-1 0,3 1 2 16,-2 0 0-16,1 1-2 0,1 1 1 15,0 0 0-15,-1 1 1 0,1 2-1 16,-2-4 0-16,1-1 2 0,1-5 0 15,-2 2-3-15,6 0 0 0,-7 4 2 16,0 7 1-16,0 1 25 0,0-2-23 16,0-5 1-16,0-5-3 0,0-1-2 15,0-2-1-15,0 5 2 0,3 3 1 16,-3-1 12-16,1-1-11 0,1-7-1 0,4-3-1 15,-1 1-1-15,-2 3-1 0,-2 4 2 16,-1 3 1-16,0-2 8 0,0-5-11 16,0-4 4-16,0-3-1 0,0 2-2 15,0 1 1-15,-1-1 1 0,-2 1-2 16,0 4 0-16,-1 4 1 0,-2 1-1 15,3-2 11-15,2-3-10 0,1-5 0 16,0-3-1-16,0 3 0 0,0-2-1 16,0 3 2-16,0 5-3 0,0 4 4 15,0 2 4-15,0-1-6 0,0-1 3 0,0-7-1 16,0 0-4-16,0 4 2 0,0 6 1 15,-4 5 0-15,1 0 3 0,-1-3-4 16,2-9 2-16,2-4-2 0,0-2-2 16,0 2 1-16,0 3 4 0,0 6-3 15,2 0 9-15,-2 1-2 0,0-5-5 0,3-4 0 16,-2 0-4-16,-1 2 3 0,0 4 1 15,0 4-3-15,0-1 6 16,-3-2-7-16,3-5 5 0,0-5-2 16,0 1-3-16,0 3 2 0,-1 7 2 15,-2 3-2-15,-2 2 5 0,2-3-7 0,3-6 4 16,0 1-2-16,-2 5 0 0,2 3 0 15,0-2 2-15,-1-2 2 0,1-7-7 16,0-1 4-16,0-3-1 0,0 1 0 16,0 5-1-16,1 3 4 0,-1-1 4 15,2-3-7-15,1-5 0 0,-1-2 0 0,2 2 1 16,-2 5 0-16,-2 2-1 0,0 1 8 15,0 0-5-15,3-4-1 16,-2-3-3-16,1 3 0 0,-2 5 3 16,0 1-2-16,1-1 13 0,1-5-11 0,0-4-1 15,2-4 0-15,-2 0-2 0,1 4 2 16,-3 0 0-16,3 1 0 0,0 3 2 15,-1-3-6-15,-1-2 6 0,1 1-3 16,-2 4 0-16,0 1-1 0,0-1 5 16,0 0-5-16,0-4 0 0,-3-1 2 0,0-3 2 15,1 2-2-15,0-3-1 0,1 1 0 16,-2-2 1-16,3-2-1 15,0 1-2-15,0-1 2 0,0 1 0 16,0 0 1-16,0-1-2 0,0 2 0 0,0 2 2 16,0 0 1-16,0 8-3 0,0 7 0 15,-3-1 7-15,-2-5-6 0,3-6-1 16,2-1 0-16,0 0 1 0,0 5 1 15,0 3-2-15,0 1 2 0,-1-5 1 16,-1-2-2-16,2-3-1 0,-4 4 0 0,2 1 3 16,1-3-1-16,-4-3-1 0,5-2 0 15,0-4-1-15,0 0 1 0,0 1-1 16,0-1 0-16,0 1 2 15,0-3-1-15,0 1-2 0,0-1 1 0,0-2 1 16,0 0-4-16,0 0-3 0,0 0-1 16,0 0-5-16,2-5-10 0,4-11-3 15,3-10 0-15,3-9-33 0,-1-10-57 16,0-9-220-16</inkml:trace>
  <inkml:trace contextRef="#ctx0" brushRef="#br0" timeOffset="88240.04">3845 7031 66 0,'0'2'34'16,"0"-2"-24"-16,1 1 10 0,1 1 2 15,-1 0 4-15,1 0 6 0,1 0-6 16,-1-1 5-16,-2-1-7 0,0 2-1 15,3 0-7-15,-3-1 0 0,3 1 1 16,2 0-2-16,-2 0-6 0,6-1 5 16,-1 0 0-16,4 0-4 0,2-1 2 0,6 0-4 15,3 0 0-15,4-4 1 0,1-1-6 16,3 0 0-16,3-1 2 0,0 1 1 15,2 1-5-15,-1 1-1 0,-4 1 4 16,2 1-3-16,-4 1-2 0,-2 0 1 16,4 0 3-16,1 0 3 0,2 1-4 0,5 0-2 15,3 0 4-15,1-1-2 16,7 1 2-16,4-1 3 0,5 0-1 15,3-1-2-15,3-6 6 0,0 1-6 16,-1-1 1-16,-1 2-3 0,0 1-2 0,-5-3 1 16,1 3 1-16,0-1-3 0,-1 1 1 15,1 0 0-15,-1-1 1 0,1 1 0 16,-1-1-2-16,-1 1 2 0,4-2 3 15,1-1 0-15,7 0-1 0,4 0 0 16,5-4-2-16,1 0 2 0,1 0-3 16,1 2 0-16,-2-3 2 0,2 1-2 0,-1-2 0 15,1 0 0-15,1 1 3 16,0 0-2-16,-4 2-2 0,-5 2 1 15,-2 1 2-15,-6 0-4 0,2 1 2 16,-1 2 0-16,3-2 0 0,2 1 2 0,2 0-3 16,0 2 1-16,4-1-1 0,-2 0 1 15,-1 1 2-15,0-1-4 0,1 1 3 16,1-1-1-16,1 0-1 0,1 0 1 15,-4 1 1-15,-4 0 0 0,-2 1-3 16,-3-1 3-16,2 0 0 0,1-1-1 0,0-2-1 16,2 1 2-16,3-2 1 0,2 1-3 15,-3 0 0-15,3 0 2 16,-1 2 1-16,1-3-3 0,1 1 1 15,-2 2 0-15,2-1 1 0,-3 2 0 0,1 1-4 16,-7 0 4-16,-2 0 0 0,-3 1 0 16,0 0-3-16,0 1 2 0,2 0 3 15,-1 0-3-15,-1 0-2 0,0-1 2 16,-1 1 1-16,-1 0-1 0,-1 0-2 15,0 0 4-15,-2 0-1 0,-1 0-1 0,-2 0-1 16,-2 0 0-16,2 1 3 0,-3 3-2 16,2 0-2-16,-4-1 2 0,2 1 2 15,-1-4-2-15,-5 1-1 16,-5 0 2-16,-4 1 0 0,-5 0-2 0,-2 1 1 15,-1-1 0-15,-3 2 1 0,-6 0-2 16,-7 1 0-16,-4 0 1 0,-6 1-3 16,-2 1-15-16,0-1 2 0,-8 2 6 15,-3 0-24-15,-2-2-34 0,-2-2-82 16</inkml:trace>
  <inkml:trace contextRef="#ctx0" brushRef="#br0" timeOffset="89828.13">3981 6954 1 0,'0'0'1'0,"0"0"-1"16,0 0 1-16,0 0-1 0,0 1-1 15,-3 0 0-15,3 3 0 0</inkml:trace>
  <inkml:trace contextRef="#ctx0" brushRef="#br0" timeOffset="93732.36">7656 6679 2 0,'0'0'33'0,"0"0"-20"0,0 0-16 16,0 3 8-16,0-2 1 0,0 1 1 0,0-2 19 15,0 0 11-15,0 0-30 0,0 0 6 16,0 0 9-16,0 0 4 0,0 0 14 16,0 0 1-16,0 0-10 0,0 0-4 15,0 0-3-15,0 0-18 16,0 0-3-16,0 0 4 0,0 0 0 0,-2 0 1 15,2 0-8-15,0-1 3 0,-2-2 0 16,2 0-1-16,0-3-4 0,0-2 4 16,0-2 0-16,2-3 2 0,0-3-3 15,1 0 2-15,0-3 6 0,-2-1 3 16,2-2-6-16,-1-2 1 0,0 0 9 0,1-2-7 15,0 0-1-15,0 1 0 0,0 0-2 16,0 1-4-16,3 1-1 0,0 0 0 16,-2 0 3-16,2 2-4 0,1 3-2 15,0 2 2-15,-1 1-1 0,2 3 1 16,-4 0 3-16,-1 0-6 0,2-1 4 15,0 1-1-15,1 1 0 0,-1-2 0 16,1 1 3-16,-2-2-4 0,3-2 1 16,-3 0 0-16,6-4 1 0,-4 3-1 15,0 0-1-15,3 1 2 0,-4 0 0 0,3 0-1 16,1 2-1-16,-1-1 2 0,-1-1 3 15,1 3-2-15,-2-1 0 0,1 2-1 16,-3 0 3-16,1 0-2 0,1 2-2 16,-3-2 2-16,2 0-1 0,0-1-1 15,-1-2-1-15,-1 0 2 0,2 3 1 16,-2-2-1-16,2 2-3 0,1 0 2 15,-1 2 1-15,-1 0-1 0,1-2-2 16,1 3 2-16,0-1 2 0,-1-1-2 16,-2 3-1-16,3-1 1 0,-1 2 2 0,3-1-3 15,-1-1-1-15,1 0 2 0,1 0 1 16,1-1-2-16,-1 0 0 0,3 2 1 15,-4-2 2-15,1 2-3 0,-2 0 0 16,-1 2 2-16,-1-1 1 0,1 2-3 16,0-2 1-16,0 3 1 0,5-4 1 0,0 1-1 15,0 0-1-15,3 1-2 16,-4-2 4-16,1 0-2 0,0 0 0 15,2-1 2-15,-1 2-1 0,0-1-1 16,-2 2-2-16,-3 2 4 0,1 2 0 0,-3 2-4 16,-2 0 1-16,3 0 2 0,0 0 2 15,1 0-1-15,3 0 1 0,0-2 0 16,2 0 2-16,1-1-3 0,0 0 1 15,0-2-2-15,2-1 4 0,2 2-4 16,-1-2-1-16,1 3 1 0,0 2 2 0,-1 1-5 16,-2 0 1-16,1 0 1 0,-1 0 1 15,-3 1-1-15,3 2-1 16,-5-1 2-16,5-1 2 0,-3 0-4 15,-2 0 1-15,0-1 1 0,-1 0 1 16,2 0-3-16,-1 1 0 0,-1 1 2 0,1-1 0 16,2 3-1-16,0 1-1 0,1-1 2 15,2 3 2-15,0 0-1 0,0 0 0 16,3 2-1-16,-3 1 1 0,0-1-1 15,0 3-1-15,-2-2 2 0,2 2-1 16,-1 0-1-16,-1 1 0 0,-3 0-1 0,2 2 2 16,-5 0-1-16,4-1 1 0,-4 1 0 15,3-3 1-15,-3 1-1 16,4 0-1-16,-4 0 2 0,0-2 2 15,2-1-1-15,-1 3 1 0,3-3 3 0,-1 1-5 16,2-1 0-16,0 1 0 0,0 1 2 16,0-2-1-16,-4 2-1 0,1-2-1 15,-2 4 2-15,0-1 0 0,1 1-3 16,-3-2 1-16,4 3 0 0,0 0 1 15,-2-1-3-15,5 0 1 0,-3 0 1 0,4 0 0 16,-3-1-2-16,4 1 2 16,-2 0 0-16,2-3 1 0,-2 1-2 15,2-1 0-15,-4 0 1 0,0 0 2 16,1-3-2-16,-4 3 1 0,0-1 0 0,0 0 1 15,2 1-1-15,-2-3 2 0,2 0 0 16,-2 3-3-16,2-3-1 0,0 3 4 16,-1-1 2-16,4-1-6 0,-1 0 1 15,2 2 1-15,0 0 0 0,-2 3 0 16,-1-3-3-16,-1 2 2 0,-1-2 1 0,-3 1 0 15,0 2-3-15,1 0 2 0,-4 0 2 16,3-1-3-16,-3 2-1 0,4-3 1 16,-2 2 2-16,1-1-1 0,1-2-2 15,0-1 1-15,3 0 1 0,-1-2 0 16,4 2-2-16,-2-2 1 0,1 1 2 15,1 0-1-15,-2 1-3 0,-1-1 2 16,-4-1 2-16,1 0-2 0,-3 0 0 16,1 0 0-16,-2 0 1 0,-1 0 1 15,0-1-2-15,0 0-1 0,2 0 3 0,-2 1-1 16,0 0-2-16,3-2 0 0,0 2 3 15,0-3-1-15,-1 3-2 0,2-3 0 16,-2 3 3-16,-2-1-1 0,0-3-2 16,0 3 1-16,0-1 0 15,0 4 2-15,0 0-3 0,0 3 2 0,0-1 0 16,0 0 0-16,0-2-2 0,0 0 1 15,0-2 1-15,0-1 0 0,0-2-2 16,0-2 0-16,0-2 2 0,0 0 0 16,0-1-2-16,0 0 1 0,0 0 2 15,0 0 0-15,0 0-4 0,0 0 2 0,0 0 2 16,0 0-12-16,0 0-15 0,6 0-25 15,2-9-19-15,-1-6-30 0,1-2-191 16</inkml:trace>
  <inkml:trace contextRef="#ctx0" brushRef="#br0" timeOffset="109351.25">4764 1792 9 0,'0'1'15'0,"0"2"-12"0,0-3 11 16,0 0 51-16,0 0-21 0,0 0-37 15,0 0 14-15,0 0 6 0,0-2-9 16,0 2 2-16,0-1-2 0,0 0-5 0,0 0-6 16,0 0-1-16,0 0 0 0,0 1 0 15,0 0 4-15,0 0 0 0,0 0 2 16,0 0-1-16,0 0 1 0,0-1-3 15,-3 0 2-15,3 1-4 0,-1 0-1 16,-1 0 1-16,2 0 1 0,0 0-5 16,0 0-1-16,0 0 0 0,0 0 3 15,0 0-1-15,0 0 2 0,0 0 2 16,0 0 1-16,-2 0 5 0,-1 0-7 15,2 0-2-15,-2 0-1 0,0 0-1 0,-1-1 2 16,0 0-3-16,-1 1 2 0,1-2-2 16,-1 0-1-16,0 1 2 0,-1-1 1 15,-2 2-4-15,-3-2-3 0,4 2 6 16,-3-1-3-16,0 0 0 0,-1 1 0 15,1-1 1-15,1 1 2 0,3-1-3 0,-2 0 0 16,2-1 1-16,0 1 2 16,0-2-2-16,-2 3 1 0,2-2-2 15,-4 1 2-15,1 1-1 0,1 0 1 16,-4 0-1-16,-4 0 0 0,2 1-1 0,2 3 2 15,1-4 2-15,3 0-4 0,1 0 0 16,-1 0 1-16,0 0 1 0,2 0-1 16,0 0-1-16,-1 0 0 0,0 0 3 15,2 0-3-15,-1 0 0 0,0 0 0 16,1 0 0-16,0 0 2 0,-1 0-4 0,0 0 2 16,-2 0 2-16,-3 0-2 0,2 0-2 15,0 3 2-15,1-2 2 16,-1-1-2-16,3 1 0 0,-4-1 0 15,4 0 0-15,-2 0 1 0,0 0-1 0,-1 0-1 16,0 0 2-16,1 0 0 0,2 0-2 16,1 0 1-16,1 0 1 0,-1 0 0 15,0 0-2-15,-1-1 1 0,1 1 1 16,-1 0-1-16,2-1 0 0,-3 1-1 15,3 0 2-15,-2 0 0 0,1 0-2 16,-1 0 1-16,0 0 1 0,-4 0-1 0,1 0 0 16,1 0-1-16,0 0 2 0,4-1 0 15,-2 0-2-15,-2 0 1 16,3-1 1-16,-1 0-1 0,3 0-1 15,-2-1 1-15,-1 1 1 0,1-1-2 0,-4 2 2 16,0-1-2-16,-1 1 2 0,4 1-1 16,-2 0 0-16,2 0-1 0,0 0 2 15,-5 0-2-15,0 0 1 0,-1 0 0 16,3 0 0-16,1 0 1 0,0 0-1 15,2 1-1-15,-3-1 2 0,1 0-2 0,0 0 2 16,2 0-2-16,0 0 2 0,0 0-2 16,1 0 2-16,2 0-1 0,-2 0-1 15,1 0 1-15,-1 0 1 16,-1-1-1-16,-5 1-1 0,2 0 2 0,-2 0-1 15,-2 0 0-15,4 0-1 0,0 0 1 16,1 0 1-16,2 0-1 0,-1 0-1 16,1 0 1-16,3 0 1 0,-1 0-1 15,0-2-1-15,1-1 2 0,-1 1-1 16,1 0 0-16,-2 1-1 0,-1 0 2 0,-4 1-2 15,1 0 2-15,-3 0-2 0,1 0 2 16,0 0-2-16,5 0 1 0,0 0 1 16,3 0-2-16,-2 0 2 0,0 0-1 15,-1 0-1-15,1 0 1 0,-1 0 1 16,3 0-1-16,-2 0-1 0,2 0 2 15,-1 0-2-15,-3 0 2 0,1 0-2 16,2-1 2-16,-3 0-2 0,1 1 1 16,-2-1 1-16,-1 0-1 0,0 0-1 15,1 1 1-15,5-1 1 0,-2-1-1 0,1 1 0 16,-3-1-1-16,4 1 2 0,-1 0-1 15,-2 0 0-15,1-1 0 0,2 1 1 16,-3 0 0-16,4-1-1 0,-3 2 0 16,4-2 0-16,-4 1 1 0,2 1-1 15,-2-1-1-15,-1 0 2 0,0 1-1 16,0 0-1-16,-5 0 1 0,0 0 0 15,0 0 0-15,0 0 0 0,4 0 0 16,2 0 1-16,-3 0-1 0,4 0 0 16,-1-1 0-16,0-1 0 0,1 0 1 0,1 2-1 15,-2-2 0-15,0 1 1 0,1 0 0 16,-1 0-1-16,-1 1 1 0,1 0 0 15,0-1 0-15,-1 1-2 0,-3-2 2 16,3 2 0-16,-2 0-1 0,3 0 0 16,2 0 0-16,-1-1 1 0,-3 0 0 15,1 1-2-15,2-1 0 0,-1 0 3 16,0 1-2-16,-1-1 0 0,4 0 0 15,-2 1 1-15,1-1-1 0,0 0 0 16,-4 1 0-16,3 0-1 0,-1 0 1 16,0 0 0-16,-1 0-1 0,0 0 2 0,-3 0 0 15,3 0-2-15,-4 0 0 0,3 0 2 16,2 1 0-16,-1 0-2 0,1-1 1 15,-3 0 1-15,2 2-1 0,-2-2-1 16,1 0 1-16,0 2 2 0,1-2-2 16,-2 0-1-16,2 2 1 0,0-1 1 0,0 0-1 15,0 1-1-15,1-1 0 16,2 0 3-16,-3 0-2 0,1 0-2 15,-1 3 3-15,0-2 0 0,-1 0-1 16,3 0 0-16,-1 0 0 0,0-1 2 0,-1-1-2 16,0 1-1-16,0 0 1 0,3 0 1 15,0 1 0-15,1-1-2 0,-3-1 1 16,2 2 1-16,-1-1-1 0,-1 0-1 15,0 1 1-15,1-1 2 0,-2 0-2 16,-1 0-1-16,1 2 1 0,1-2 1 0,4 1-1 16,-1-1 0-16,-1 0 0 0,0 2 4 15,0 0-2-15,0 1-3 16,-2 0 2-16,2 0 1 0,0-1-2 15,-2 1-1-15,2 1 2 0,-3-1-1 0,2 1 2 16,0-1-4-16,-2 0 4 0,0 1 0 16,0 0 0-16,-2 1-1 0,-1 1 3 15,1 0-3-15,2 1 2 0,1-2-1 16,4-1-2-16,-1 4 1 0,0-3-1 15,1 3-1-15,1-1 1 0,0-1 0 0,0 0 0 16,0 1-2-16,0 0 2 0,3-1 1 16,3-1-2-16,-1 1 1 0,1 1 0 15,-1 0 2-15,1-1-2 16,2 0 1-16,-1-1-1 0,3-1 2 0,-2-1-1 15,-1 2-2-15,3-2 2 0,-3 1 0 16,6-3-1-16,-1-1 0 0,1-1 2 16,0 0-2-16,3 0 1 0,-4 0-1 15,1-1 0-15,-2-1 3 0,-4 0-3 16,0 0-1-16,-3 0 2 0,4 0 0 15,-6 1-1-15,1 0-1 0,0 0 2 0,0-1 1 16,-2-1-2-16,3 0 0 0,-3 0 4 16,-1-1-3-16,0 2 1 0,0 0-3 15,0 1 4-15,0 0 1 16,0-1-3-16,0 1-1 0,-5 0 2 0,-1 1-1 15,2 0-2-15,-4 0-1 0,0 0 1 16,2 2 1-16,-2 4 0 0,-3-2-1 16,2 2 1-16,-2 2 1 0,-1-1-3 15,2 1 1-15,1 1 1 0,1-2 1 16,-3 0-1-16,4 3-2 0,-1-3 3 0,0 2 0 15,0 0-2-15,2 0-1 0,3-1 3 16,-1 0-1-16,0-1-1 0,1 1-1 16,2 0 2-16,1 0 0 0,0-1 0 15,0-1 1-15,0 1-1 0,0-1-1 16,0 3-1-16,8-3-2 0,-2-1 4 15,3 0 2-15,0-1-2 0,4-2-2 16,-1-1 6-16,1-1-3 0,2 0 0 16,2-1 0-16,0-5 0 0,-1 3-2 15,-1-3 1-15,-2 1-1 0,-4 3 2 0,-1-1 0 16,-5 2-1-16,0-1-1 0,-3-1 3 15,0 1 1-15,0 1-2 0,0-1 1 16,0-1 0-16,-2 0 0 0,-4 0-2 16,0-1 0-16,-2 2 0 0,0 0 1 15,1 0-1-15,-1 0-1 0,0 2 2 16,-3 0-2-16,3 0 2 0,-4 0-2 15,0 0 1-15,1 2 1 0,0 2-2 16,0 2 0-16,-1 2 1 0,-1 1 1 16,2-1-2-16,2 2 0 0,-2 0 2 0,2 0-1 15,1 0-1-15,2 2 0 0,0-1 1 16,0 0 1-16,1-1-2 0,5-2-1 15,-2 0 2-15,2 1 0 0,0 0-1 16,0 1 0-16,2 0 1 0,0-1 0 16,2-1-1-16,2-2-1 0,1 0 3 0,-1 1-1 15,5-2-1-15,-2 1 1 16,0-2 1-16,5-3 0 0,2 0-1 15,-1-1 0-15,2 0 2 0,2 0-2 16,-4-4 0-16,2-1 0 0,-3 1 0 0,-1 0 0 16,-2-1 0-16,-4 1 0 0,0 0 0 15,-7 1 1-15,1 1 0 0,2 1-1 16,-3-1 3-16,0 0-1 0,0-1-3 15,0 1 1-15,-4-1 2 0,-3 1-1 16,1 1-1-16,0 1-1 0,-5 0 2 16,2 0-1-16,-4 0-1 0,1 1 0 0,0 4 1 15,1 2 1-15,0 0-2 16,-1 0 0-16,4 1 1 0,-3 1 0 15,5-1 1-15,0 2-2 0,-1-1 2 16,4 2-1-16,0 0-1 0,2 0 0 0,1 2 1 16,0 2 0-16,0 0 0 0,1-2 0 15,4 0 0-15,3-4 0 0,-1 2-1 16,4-1 1-16,-3-1 1 0,4 0-1 15,1-2 0-15,1 0-1 0,0-3 2 16,1-1-1-16,2-2-1 0,2-1 1 0,1 0 2 16,-1 0-2-16,-2 0-1 0,-3-2 1 15,-2-2 1-15,-3 0-1 16,-3-3 0-16,1 3-1 0,-4-1 3 15,-2 1-3-15,-1 1 1 0,0 0 1 0,0-1 2 16,0 0-1-16,0 0-2 0,-4 1 0 16,-4 0 1-16,0 0 0 0,2 3-2 15,-5 0 1-15,0 0 0 0,-1 0 1 16,-2 7-2-16,-2 0 1 0,2 2 0 15,-1-1 1-15,1 1-2 0,-2 3 1 0,4-1 0 16,0 1 0-16,2 1 0 0,3-3 0 16,2 1 0-16,2-2 0 0,3 0-2 15,0 0 0-15,0 1 3 16,0 2-1-16,0-1-1 0,1 1 2 0,4-1 1 15,0-3-1-15,4 1-3 0,0 0 2 16,-1-2 1-16,3-2 0 0,-3-1-2 16,4-2 1-16,0 0 1 0,1-2-1 15,1 0 0-15,0 0 0 0,0 0 2 16,0-2-2-16,-3-2 0 0,1-1 0 0,-1-2 1 15,-3-1 0-15,-1 3-1 0,-2-2 0 16,-4 1 2-16,3-1-1 0,-4 1-1 16,0 1-2-16,0 0 5 0,0 0 0 15,-4 2-3-15,-3 0 0 0,-4 3 1 16,0 0-1-16,-4 0 0 0,-1 0 0 15,-1 3 0-15,0 2 0 0,0 3 0 16,-2 1 0-16,2 0 0 0,0 1 0 16,0 1 0-16,3 1 0 0,0-1 0 15,3 0 0-15,0 3 0 0,4-2 0 0,2 0 0 16,4-2 0-16,1 1 0 0,0-4-1 15,0 2 1-15,3-2 0 0,4 0-2 16,1-2 0-16,1-2 3 0,2-2 0 16,2 1-2-16,-1-1 1 0,0 0 1 15,1-1-1-15,1 1 0 0,-2-1 0 16,1 0 2-16,-1 0-2 0,-3 0 0 15,2 0 0-15,-1-5 1 0,-3 0-1 16,3-1 0-16,-4-1 1 0,0 2 0 16,2-1-1-16,-4-1 0 0,1 2 0 15,-2-1 2-15,0 3-1 0,-3-1 0 0,0 0 0 16,0 2 1-16,0-1 1 0,-6 1-2 15,-2 2-1-15,1 0 3 0,-4 0-2 16,-2 0 0-16,-1 5-2 0,-1 2 3 16,1 1-1-16,-2 1-2 0,1 1 1 15,2 2 1-15,-4-2 0 0,5 1-2 16,0 2 1-16,1-2 1 0,3 0-1 15,2 0-1-15,1-1 0 0,0 1 2 16,4-1-1-16,1 1-2 0,0 2 1 16,0-1 2-16,0 0 0 0,0-3-2 0,1-2 0 15,3-1 2-15,2 2-1 0,-3-1-2 16,2-1 2-16,-2 0 2 0,0-2-2 15,3-1-2-15,-1-1 3 0,1-1 0 16,2-1-2-16,1 0 1 0,2 0 1 16,0 0 2-16,-2 0-3 0,-1-1 0 0,1 1 0 15,-3 0 2-15,-1 0-2 16,3 0-1-16,-1-3 1 0,-1 3 2 15,4-2-2-15,-1 1-1 0,-1-1 1 16,0 0 1-16,-2 2 0 0,2-4-3 0,-2 4 3 16,0-1 0-16,-3-1-1 0,0 2-1 15,-1 0 2-15,-1 0 0 0,-1 0-1 16,0 0 1-16,0-1 1 0,0 1 1 15,0 0-1-15,-1 0-1 0,-1 0-1 16,-3 0 2-16,4 0-1 0,-2 0-2 0,0 0 2 16,1-1 0-16,2 1-1 0,-1 0-1 15,1 0 1-15,0 0 1 16,0 0-1-16,0 0-1 0,-3 0 1 15,3 0 1-15,0 0-1 0,0 0 0 0,0 0 0 16,0 0 1-16,0 0 0 0,-2 0-2 16,2 0 1-16,-2 0 2 0,1 0-3 15,-2 0 0-15,0 0 1 0,0 0 1 16,-2 0-3-16,2 0-3 0,-2 0-2 15,1 0-2-15,0 0-10 0,1 0-6 0,2 0-2 16,-1 0-4-16,2 0-13 0,-1 0-6 16,1 1-15-16,0 1-6 0,0 0 14 15,0-2 26-15,0 0 25 16,0 0 9-16,0 0 10 0,0 0 11 15,0 0 9-15,0 0-3 0,0 2-7 0,-2-2-1 16,2 0 0-16,0 0-1 0,0 0-11 16,0 0-7-16,0 0 2 0,2 0-2 15,1 0 4-15,3 0 0 0,0-2 3 16,0 1 2-16,1-2-2 0,-1 3-4 15,2-1-1-15,-5-1-2 0,0 2 0 0,3 0-2 16,-5 0 0-16,1 0 2 0,0 0-3 16,-1 0 0-16,1 0 1 0,-1-1 1 15,1 1 0-15,-2 0-1 16,0-1 0-16,0 1 1 0,0-1-2 0,0-1-1 15,1 1 1-15,-1 1 1 0,0 0-1 16,0 0-2-16,0 0-2 0,0 0-7 16,0 0-4-16,0 0-14 0,0 0-17 15,0 0-33-15,0 0-30 0,0 0-28 16,0 0 60-16</inkml:trace>
  <inkml:trace contextRef="#ctx0" brushRef="#br0" timeOffset="109822.28">3276 2971 6 0,'3'2'11'16,"-3"-1"89"-16,0-1-36 0,0 0-51 15,2 0 40-15,-2 0-11 0,0 0-18 16,0 0-2-16,0 0-3 0,3 1 1 15,1-1 5-15,2 0-5 0,1 0-7 16,-1 0-5-16,6 0 5 0,2 0-3 16,-1 0 9-16,2 0-4 0,1 0-8 15,-2 0-4-15,-2 0-3 0,4-2 0 0,-1 0 0 16,1 0 1-16,-1 2 0 0,1 0-1 15,1 0-2-15,-2 2 4 0,1 3 0 16,-1 2 8-16,-4-5-5 0,0-1-5 16,1 1 2-16,1 3-2 0,1 0-2 15,-1-2 4-15,-2 1-1 0,2-3-2 16,-5-1-1-16,1 1 2 0,0-1 0 15,-3 0-6-15,2 0 4 0,0 0 1 16,3 0-9-16,0 2 5 0,1 0 5 16,-1-1 5-16,-2-1-6 0,-1 0 2 0,0 0-2 15,-1 0-3-15,3 0 1 0,0 0-1 16,0 0 2-16,-1 0-7 0,-1 0-3 15,1 0 8-15,0 0 3 0,1 0 1 16,1 3 3-16,-7-3-3 0,1 2-3 16,-2 0 2-16,0-2 1 0,0 0-2 0,0 1 2 15,2 1 0-15,0-2 0 16,1 0 0-16,3 0 0 0,-1 0 1 15,0 0 0-15,-2 0-2 0,0 0 1 16,-4 0 0-16,-2-2 1 0,0 1-1 16,0 1-2-16,0 0-5 0,0 0-10 0,-4 0-15 15,-2 0-3-15,-3 0-12 0,1 0-34 16,-3 0-40-16</inkml:trace>
  <inkml:trace contextRef="#ctx0" brushRef="#br1" timeOffset="132172.54">4856 2728 37 0,'1'0'-2'0,"-1"0"15"0,3 0 96 15,-3 0-55-15,0 0-38 0,2 0 10 16,-2 0 0-16,0 0-12 0,0 0-9 15,0 0 0-15,1 0-1 0,-1 0 5 16,0 0 3-16,5 0-2 0,-5 0 0 0,0 0 3 16,0 0 6-16,0 0-3 0,0 0-3 15,0 0 3-15,0 3 0 0,0-1 0 16,0 1-2-16,-1 0 3 0,-1 1 2 15,-1 0-6-15,3 1-3 0,-2-1-1 16,1 0 1-16,1 0 0 0,0-1-5 0,0 2 1 16,-2-2 0-16,2 3 0 15,0 0-2-15,0-2 4 0,0 2-1 16,0-1 0-16,0 3-3 0,0 0 3 15,0 3 1-15,0 2-3 0,0 3-3 0,-1 3 2 16,1 2 1-16,0 2-3 0,0 2-3 16,0 3 2-16,0-1 2 0,0 2-2 15,0-3-3-15,0-2 2 0,0-1 2 16,0-1-4-16,0 0 4 0,0 9-4 15,0 6 7-15,-7-2 22 0,1-1-21 0,0-14-3 16,6-8-1-16,0-2-2 0,5 0-2 16,-2 1 3-16,-3 0 3 15,3-1-4-15,-2-2 0 0,-1-2 0 16,5-2 0-16,-3-1 0 0,-1 1 0 0,1-2 0 15,1 0 1-15,-3-1-1 0,0 1-1 16,1-1 1-16,-1-1 1 0,2 0 1 16,-2 0-2-16,0 0 2 0,0-1-1 15,0-3 0-15,0 2-1 0,3-1 1 16,-3 0 1-16,2-1-2 0,-1 2-2 0,1-1 2 15,-1 2 2-15,-1 0-3 0,0 1 0 16,0 0 1-16,0 0 1 0,0 0-1 16,0-1-2-16,0 0 2 15,0 1 1-15,0 0-4 0,0-4 2 0,0 3-3 16,2 0 4-16,-2-2-3 0,0 3 1 15,1 0 2-15,-1-1 2 0,0-2-2 16,0 1-2-16,0-1 2 0,0-1 2 16,0 3-3-16,0-1 0 0,0 1 1 15,0-1 1-15,0 0-1 0,2 1-1 0,-1-2 1 16,1 0 1-16,0-1-2 0,2 3-1 15,-2-3 2-15,2-2 1 0,4-1-2 16,0-4 0-16,3-1 1 0,7-3 2 16,1-4-3-16,1 0 1 15,5-3 0-15,0 1 0 0,1-1-1 0,-1 1 2 16,0 2-1-16,-2 0-1 0,0 3 1 15,-3 2 0-15,-1 4 1 0,-4 0-1 16,-2 2 0-16,-2 3 0 0,-2-2 0 16,-1 3 0-16,-4-1-1 0,3 5 2 15,-6-1-1-15,2-2 0 0,-1 3-1 0,3 0 1 16,-1 0 0-16,-1 0 1 0,2 0-1 15,1 0-1-15,2-1 2 0,0-1 0 16,4-1-1-16,-4 0-1 0,-2 1 2 16,-1 1 1-16,-4 0-2 0,1 1-1 15,-2 0 3-15,0 0 1 0,0 0 1 16,0 0-2-16,-3 0-4 0,-2 0 4 15,-1 0-3-15,4 0 0 0,-1 0 2 16,-2 1 0-16,1 0-1 0,1 1-2 16,0-2 3-16,3 0 1 0,-3 1-2 0,-1 1-2 15,1-2 3-15,-3 0 1 0,1 0-2 16,1 0-1-16,-2 0 3 0,-2 0 0 15,2 0-3-15,-4 0-1 0,-1 0 4 16,1 0-1-16,0-3-2 0,-2-2 0 16,-4-2 2-16,2 0 0 0,-1-1-2 15,-4-2 0-15,-1-1 2 0,-5-3 0 16,-1-2-1-16,-2-1-2 0,-1-1 3 15,-2 1 0-15,0 0-1 0,-2 1-2 16,5 4 4-16,-1-1-2 0,2 3 0 0,7 4-2 16,5 1 4-16,2 1-2 0,7 4 0 15,3 0-1-15,0 0 1 0,1 0 1 16,2 0-5-16,0 6 2 0,0 3 0 15,3-1 1-15,7 1-15 0,1-2-22 16,1-1-28-16,5-2-41 0,-3-2-135 0</inkml:trace>
  <inkml:trace contextRef="#ctx0" brushRef="#br1" timeOffset="132830.59">5249 2765 22 0,'-3'0'16'16,"2"0"-12"-16,1 0 5 0,-2 0-6 16,2 0-1-16,0 0 5 15,-4 2 0-15,-3 0 27 0,1-2-13 16,2 1-5-16,0 0 13 0,3-1 3 0,1 1-2 15,0 0-2-15,0-1-3 0,0 0 4 16,0 0 2-16,0 0-8 0,0 0 1 16,0 0 3-16,0 0-5 0,0 0 3 15,0 0-4-15,0 0-1 0,0 0-5 16,0 0 1-16,0 0-5 0,0 0-1 0,0 2-8 15,0 2 1-15,0 5 6 0,1 0 1 16,3 4-4-16,-1 5 2 0,0 4 2 16,-2 3-3-16,1 4-5 15,-1 2 1-15,1 4-1 0,-2 2 0 0,0 3-2 16,0 1 2-16,0-3 1 0,0-2-2 15,6-1 3-15,2 1 4 0,-3 0 5 16,-2-5 11-16,-3-2-7 0,0-11-14 16,0-7-2-16,3-1 2 0,0-3-3 15,-2-3 1-15,1 0 1 0,0-1 0 0,-2-1-4 16,0-1 2-16,1 1 2 0,-1-2 1 15,0 0-3-15,0 0 1 0,0 0 3 16,0 0 0-16,0 0-4 0,0-3-2 16,0-2-1-16,0-3-6 0,0-2-11 15,0 0-7-15,0-1-21 0,0-1-36 16,0 0-74-16</inkml:trace>
  <inkml:trace contextRef="#ctx0" brushRef="#br1" timeOffset="134106.67">4374 3062 61 0,'0'0'13'0,"0"0"-12"0,0 0 20 15,0 0 114-15,0 0-111 0,0 0 2 0,0 0 5 16,0 0-11-16,0 0-6 0,0 0-2 15,0 0-2-15,0 0-1 0,1 0 0 16,2 0 1-16,-1 0 2 0,1 0 0 16,3 0-2-16,2 0 3 0,1 0-1 15,7 0-1-15,-2 0-7 0,6 0 0 16,1 0 2-16,4 0-2 0,3 0-2 15,5 0 1-15,1 0 3 0,3 0-8 16,2 0 2-16,1 0 6 0,-1 0-1 16,0 0 0-16,-4-2-2 0,-1-2 0 0,-6-1 2 15,2 1-6-15,-6 0 2 0,-3-1-2 16,-6 0 4-16,-2 2-3 0,-7 2 0 15,-5-1 0-15,-1 2 4 0,2 0-2 16,-2 0 3-16,0 0 6 0,0 0 3 16,-3 0-11-16,0 0-1 0,1 0-1 15,2 0 0-15,0 0-3 0,-1 2 0 16,1 0 2-16,0 0-4 0,-2-2-13 15,2 4-11-15,0-1-6 0,-2-1-26 16,-1 0-74-16</inkml:trace>
  <inkml:trace contextRef="#ctx0" brushRef="#br1" timeOffset="155658.9">5808 6875 223 0,'0'0'56'0,"-2"0"-31"16,0-3 22-16,-2 2-4 0,2 0-17 15,2 0-5-15,0 1-5 0,0 0-10 0,0 0-5 16,0 0 3-16,0 0-2 15,2 0 1-15,1 0 4 0,-2 0 0 0,-1 0 1 16,0 0 0-16,0 0-3 16,0 0 3-16,0 0 2 0,0 0-4 0,0 0 2 15,0 0-2-15,4-2 1 0,-1-4-2 16,1-3-2-16,3-3-1 0,-1 0 0 15,1-2-2-15,1-1 1 0,2 0 2 16,-1-2 0-16,0-3-4 0,-1 1 3 16,1-6 2-16,-3 1 1 0,1-4-3 15,-1-1-3-15,0 3 4 0,0-3 0 0,-1 2 4 16,1-2-6-16,0 3-1 0,0 0 3 15,-1 4-2-15,3 1 1 0,-2 1 0 16,-1 4 3-16,1 0-4 16,0 2 3-16,3 2 0 0,1 0 0 0,-3-1-5 15,1 0 4-15,-2 1 0 0,5 0 0 16,-1-1-3-16,-1-2 0 0,0 2 2 15,2-2-1-15,-3 1-1 0,-2 2 0 16,3 1 0-16,-3-4 1 0,2 2-1 16,0-4 0-16,1 3 2 0,-1-2-1 0,-2 3-2 15,-1 4 3-15,-2 0 3 0,-1 2-1 16,1 2-3-16,0-2-1 0,0 0-2 15,0 0 3-15,0 2-1 0,0-2 0 16,0 0 1-16,2-1-1 0,4 0 0 16,-1-3-1-16,-2 3 3 0,0-1-1 15,-3 1-1-15,4-1 3 0,-3 2 1 16,-1-2-2-16,2-1 1 0,0 2-2 15,-2-3 1-15,3 0-2 0,-3 0 0 16,5-2 0-16,0-2 1 0,1-2-1 0,-1 2 0 16,-1 0-1-16,1 2 2 0,-2 1-1 15,1-2 0-15,3-1 0 0,0 2 0 16,1 1 0-16,-4 6 0 0,0-1-1 15,-3 4 2-15,-2 1 0 0,-1 0-1 16,4 0 1-16,0-2 2 0,2-1-1 16,1 1-4-16,1-1 3 0,1-2 2 15,-1-1-1-15,2 0-3 0,0 0 2 16,1-2 0-16,-1 2-1 0,0-2 0 15,0 2 0-15,-5 1 1 0,0 1 0 0,-1 0 0 16,-2 2-1-16,-2 1 2 0,2 1-1 16,1 0-2-16,-3 0 0 0,4-1 2 15,-1 2 0-15,3-1-2 0,2-2 0 16,0-1 2-16,7-2 0 0,2 0-2 15,1-3 1-15,0 4 1 0,-2-2 0 0,-2 2-2 16,1-1 0-16,-1 2 2 16,-2 2-1-16,-3 1 0 0,0 1-1 15,-3 1 2-15,-2 0-1 0,0 3-1 16,1 2 0-16,-3 1 2 0,5-2 0 0,-2 2-2 15,2-1 1-15,4-1 1 0,2-2-1 16,2 0 1-16,1-1-2 0,-2 3 2 16,2-1-2-16,-3 0 2 0,0 2-1 15,0-2-1-15,-2 3 1 0,1 0 0 16,-2-2 0-16,-2 1 1 0,0 1-1 15,-2-1 0-15,0 2 0 0,-1-1 1 0,1 2 0 16,0-1-1-16,3 1-1 16,1-1 2-16,3-3 1 0,-1 3 5 15,3-1-5-15,-2 2-1 0,-2 1 3 16,1 2-4-16,-1-2 0 0,-1 3 3 0,-2 1-1 15,2 1-3-15,-3 0 3 0,3-1-1 16,-3 0-2-16,4 0 1 0,-4-1 0 16,1 1 2-16,0 1-1 0,4 0-1 15,-2 1 0-15,1 1 3 0,0-2-2 16,-1 2 0-16,-2 0 0 0,1-1 2 15,-6-1-2-15,4 0-1 0,0-2 1 0,-2 0-3 16,-3 0 3-16,3 1 0 16,4 0-1-16,-4-1 2 0,5 0-1 15,-3 0-1-15,-2 0 0 0,2 1 2 0,-1-1-2 16,3 0 0-16,-1 2 1 0,-1 0 0 15,4 1 0-15,-1 1 0 0,1 0 1 16,1 1-2-16,-2-1 4 0,-1 0 0 16,-3-2-2-16,0 0 0 0,-2-1 1 15,-2 1-5-15,5 0 2 0,-2 0 2 0,0 0 0 16,-1-3-1-16,-4 2-1 0,1-1 2 15,0 0 0-15,-2 1-3 0,1 0 2 16,4 0 1-16,-5 0-2 16,1 3 0-16,4-2 0 0,0 3 2 0,4 0-2 15,2-1 0-15,0-1 14 0,-1-3-12 16,0-1-1-16,1 0-1 0,1 1 1 15,0-1 1-15,2 1-1 0,-3-5-2 16,-1-1 1-16,-3 4 2 0,3-4-1 16,-3 1-3-16,1-2 3 0,0 1 1 0,-5-1-3 15,0-1 1-15,0 0 0 0,-1 0 3 16,-1-2-3-16,-1 3-1 0,0 2 2 15,0 0-1-15,0 2 0 0,0 2 0 16,-3 0 0-16,2 0 2 0,-1-1-2 16,0-2-1-16,1 0 0 0,1-3 0 15,0-2-17-15,0-2-27 0,0-1-26 16,0 0-48-16,0 0-257 0</inkml:trace>
  <inkml:trace contextRef="#ctx0" brushRef="#br1" timeOffset="157667.01">9538 6588 21 0,'-3'4'-19'15,"-2"0"215"-15,2-1-170 0,0-2-3 16,0 3 31-16,3-3-14 16,-3 3-13-16,-1-1-11 0,4 0 1 15,0 0 1-15,0-1-6 0,0 0-2 0,0-2-1 16,0 0 8-16,0 0 9 0,0 0-5 15,0 0-1-15,0 0-3 0,0 0-1 16,2-2-5-16,3-4-1 0,-1-3-1 16,1 0-6-16,1-3 2 0,0 0 0 15,4-3 1-15,0-2-3 0,0-1-1 0,2-3-2 16,-2-1 4-16,0 2-2 0,1-2 1 15,-1-1 2-15,-1-1 3 16,0 2-2-16,-1 0-5 0,3 2 4 16,-4-1 1-16,1 1-4 0,-2 2 2 0,1 2 0 15,-1 0-1-15,-2 2 2 0,4 0-4 16,-2 1 1-16,1 0 1 0,2-1-3 15,0 2 0-15,2-2 1 0,1 1-2 16,4 0 2-16,-2-1-2 0,-3 0 2 16,-2 1-2-16,0 1 1 0,-2 0 0 0,-1 1 1 15,-3 1 0-15,2-3-1 0,-4 1 1 16,1 0 1-16,1-1-1 0,-2 3-1 15,2 2 0-15,-1 1 2 0,0 1-2 16,2 1 0-16,1-1 0 0,4 1 0 16,-1-2 0-16,4-2 0 0,2 3 0 15,-3-1 0-15,-3 1 0 0,0 0 0 16,-2 1 0-16,0-2 0 0,2-1 1 15,3-2-2-15,-4-1 1 0,0 0 2 16,-1 2-2-16,-5-1 0 0,-1 0 2 0,3-1 0 16,-1-1-4-16,4-2 4 0,0-2-3 15,5 2 1-15,-1 0 0 0,-4 2 0 16,1 3-1-16,0 2 2 0,-1 0-1 15,0 3-1-15,0 0 0 0,-3 3 2 16,0-1 0-16,-1 0-1 0,1 1 0 16,0-3-1-16,2 0 3 0,1 0-2 15,0-2 0-15,2 1 2 0,0 1-1 16,1 0-2-16,3-1 1 0,4 2 1 15,-1-2 0-15,3-2-3 0,-1 2 2 0,-3 2 2 16,1-1-2-16,-3 1-1 0,-1 1 0 16,0 0 3-16,-3 0-2 0,0 1-1 15,-1 0 1-15,1-1 1 0,1-2 0 16,2 0-1-16,2-2 0 0,1-1 1 15,1-1 0-15,1 1-2 0,1 0 1 16,0-1 2-16,-2 1 2 0,1 0-5 16,-5 5 2-16,-4 0 0 0,1 2 1 15,-3 0-1-15,-1 0 0 0,3 0 0 16,-1 0 0-16,-1 0-1 0,2 0 0 15,4 1 1-15,2-1 0 0,2 0 0 0,2 0 0 16,-1 0-1-16,-1 0 1 0,1 0-1 16,-4 1 0-16,-1 5 3 0,1-1-2 15,-1 2-1-15,1 0 0 0,-2 0 2 16,2 1-2-16,1-3 0 0,-1 3 0 15,0-2 1-15,1 1 0 0,-2 0-2 0,-2-1 1 16,-1 2 0-16,-1 1 1 16,3 2 0-16,-4 0-1 0,0 2 3 15,2-1-3-15,-2 2 0 0,2 0 0 16,1 1 3-16,0-1-3 0,-2 2-2 0,-3 0 4 15,1 3-1-15,-3-2 1 0,-1 5-2 16,1-3 0-16,-1-1 2 0,1 2-2 16,-1-1 0-16,-1 3 0 0,2-3 2 15,-2 0-2-15,1 3-1 0,1-4 1 16,-1 2 2-16,4 0-1 0,0 0-2 0,1 3 1 15,0-3 1-15,2 2 0 16,1-2-2-16,-1-1 1 0,1-1 1 16,2 0 0-16,0-3-2 0,1-2 1 15,-1 1 1-15,3-1 0 0,0 1-1 0,0-1-2 16,-1 0 3-16,-6-2 0 0,1 0-1 15,-2 2-1-15,-1-2 3 0,1 3-1 16,0 0-2-16,0-1 0 0,2 0 4 16,-5-1-3-16,0 1 0 0,-3-2 2 15,2 2-1-15,3-1 0 0,1 0-1 0,3 3 0 16,4 0 2-16,-1 1 1 15,-1-1 4-15,-3-2-5 0,1-2 0 0,-5-1 1 16,0 1-3-16,-3-1 0 16,-1 2 0-16,0-1 2 0,0-1 0 0,0 0-1 15,-3 0-1-15,1-3 2 0,2 0-3 16,0 0 1-16,0-4 1 0,0-1-1 15,0 1-2-15,4-1 2 0,-3 0 0 16,5-1 0-16,-1 1 0 0,0-2 0 16,-2 1 0-16,-2 0 1 0,-1-1-2 0,0 1-1 15,0-1-5-15,0 0-5 0,0 3-3 16,-1 0-10-16,-4 3 0 0,0 1 4 15,2 2 1-15,0-1-9 0,0 3-6 16,-2-1 7-16,1-1 16 0,1-2-6 16,3 3-25-16,0-2-52 0,0-2-25 15,6-6 144-15</inkml:trace>
  <inkml:trace contextRef="#ctx0" brushRef="#br1" timeOffset="158943.09">6232 5945 77 0,'-3'6'107'0,"-1"2"-88"15,1-3 10-15,1 2 10 0,2-1-21 16,0-1-3-16,0 0-1 0,0-2 2 0,-2 1-4 16,1-1 2-16,-1 1 3 0,1 1 5 15,-2-1-2-15,-4 1 1 0,3 1 1 16,1-2 0-16,-2-2-3 0,4 2-2 15,-1-4-4-15,2 1-1 0,0-1-4 16,2 0-4-16,5-5-2 0,9-9 3 0,7-4-3 16,5-8 0-16,4-7 0 0,7-1 0 15,3-2-4-15,3-2 4 16,5-1-3-16,-2 1 4 0,1 3-4 15,-4 5-1-15,-4 6 3 0,-9 4 0 0,-7 4-1 16,-8 6-2-16,-8 4 2 0,-9 4 0 16,0 2-9-16,-1 0-3 0,-10 0-7 15,0 7-15-15,-1 0-14 0,-2 2-25 16,0 1-16-16,1-3-16 0,1 2-27 15,-2 0 82-15</inkml:trace>
  <inkml:trace contextRef="#ctx0" brushRef="#br1" timeOffset="159240.1">6198 6261 37 0,'0'0'-1'0,"0"0"170"15,0 0-87-15,0 0-39 0,2-4 16 0,1-2-9 16,3-2-18-16,2-3-2 0,6-3-2 16,3-3-5-16,5-7-4 0,7-5-4 15,5-7-1-15,11-4-4 16,6-9-5-16,8-3 0 0,2-1-2 0,-1-1-3 15,1 7-1-15,-4 3 1 0,-6 5 1 16,-6 6 0-16,-6 6-3 0,-10 6-4 16,-5 7-14-16,-9 6-5 0,-7 6-12 15,-8 2-28-15,-5 5-22 0,-10 4-41 16,-6 5-113-16</inkml:trace>
  <inkml:trace contextRef="#ctx0" brushRef="#br1" timeOffset="159497.12">6290 6536 170 0,'11'-4'165'0,"4"-12"-167"0,8-8 17 0,8-8 13 16,7-5-17-16,5-8 5 0,7-3 8 15,7-3-6-15,2-1-11 0,0 1-4 16,-2 3 13-16,-4 6-6 0,-10 1-6 16,-4 10-1-16,-8 4 0 0,-5 2 1 15,-7 6-6-15,-4 4 2 0,-7 6-5 16,-3 4-17-16,-5 5-20 0,0 0-25 15,-8 0-66-15,-7 2-87 0</inkml:trace>
  <inkml:trace contextRef="#ctx0" brushRef="#br1" timeOffset="159748.13">6513 6622 169 0,'-5'14'203'15,"5"-7"-183"-15,0-7-13 0,10 0 24 16,5-8 1-16,7-12-11 0,9-8-9 15,8-9 0-15,7-4-6 0,7-5-1 16,1-1-3-16,-4 1-1 0,-2 3 9 16,-6 5-5-16,-5 4-2 0,-2 5 2 0,-5 4 1 15,-5 3 5-15,-4 4-7 0,-5 6-4 16,-7 4 2-16,-3 3-4 0,-4 1-12 15,-2 2-7-15,0 2-18 0,0 0-40 16,-9 0-93-16,-4 8-66 0</inkml:trace>
  <inkml:trace contextRef="#ctx0" brushRef="#br1" timeOffset="159952.14">6787 6663 9 0,'0'4'202'15,"11"-4"-127"-15,2-2-69 0,5-11 25 16,2-7 14-16,4-8-21 0,4-2 3 15,9-6-3-15,3-2-7 0,5-2-1 16,5 1-13-16,-1 0-2 0,2 2-1 0,-3 4 3 16,-7 5-3-16,-9 7 0 0,-8 8-2 15,-15 7-11-15,-9 6-32 16,0 0-14-16,-14 3-40 0,-6 6-93 15</inkml:trace>
  <inkml:trace contextRef="#ctx0" brushRef="#br1" timeOffset="160092.15">6995 6801 84 0,'14'0'33'0,"3"-4"82"16,6-14-100-16,7-10-8 0,6-8 6 16,4-9-7-16,8-4-7 0,3 0-18 15,2 0 13-15,-1 1-127 16</inkml:trace>
  <inkml:trace contextRef="#ctx0" brushRef="#br1" timeOffset="160988.2">9938 6056 49 0,'0'2'185'16,"0"-2"-94"-16,0 0-68 0,0 0 5 15,6-2 12-15,8-9-9 16,4-4-1-16,10-7-7 0,5-5-10 15,6-4 0-15,1-3 0 0,3-1-8 16,-1 0-1-16,0 1-1 0,-2 4-2 0,-4 4-2 16,-6 6 1-16,-7 5 2 0,2 1-3 15,-5 3 0-15,-3 1 1 0,-6 4-5 16,-1 2-6-16,-8 2-6 0,-2 2-2 15,0 0-12-15,0 0-16 0,-9 1-61 16,-10 4-82-16</inkml:trace>
  <inkml:trace contextRef="#ctx0" brushRef="#br1" timeOffset="161247.22">9907 6326 86 0,'0'2'230'0,"6"-2"-195"15,3-2-38-15,7-12 15 0,5-10 17 0,6-6-5 16,5-5 8-16,10-5-4 0,5-6-14 16,4-3-8-16,2-2-6 0,-1-5 3 15,-1 0-3-15,1-2 0 16,-1 1 0-16,-3 5 3 0,-3 6-5 0,-6 10 5 15,-8 8-3-15,-10 10 0 0,-10 9-1 16,-11 4-25-16,0 5-15 0,-12 0-10 16,-5 10-40-16,-7 3-118 0,-2 3 128 15</inkml:trace>
  <inkml:trace contextRef="#ctx0" brushRef="#br1" timeOffset="161487.23">10045 6444 170 0,'-2'8'232'0,"2"-5"-232"15,3-3 2-15,8-4 24 0,5-9 2 16,5-9-6-16,6-4-6 0,10-8-4 16,5-4-6-16,4-4-3 0,2-4-2 15,5 2 0-15,-2-2-1 0,2 1 0 0,4 2 0 16,-6 1 1-16,-1 3 1 0,-7 6-3 15,-7 5 0-15,-8 6-1 0,-9 8-1 16,-7 4-20-16,-9 8-5 0,-3 2 9 16,0 0-11-16,-9 9-31 0,-5 2-58 15,-5 3-78-15</inkml:trace>
  <inkml:trace contextRef="#ctx0" brushRef="#br1" timeOffset="161688.24">10369 6410 168 0,'-3'14'193'0,"-1"-6"-168"16,4-1-22-16,4-4 1 0,5-3 17 15,5-3 11-15,6-12-10 0,6-4-9 16,8-8-8-16,4 0-3 0,2-3 2 16,5-1 4-16,-3 3-5 0,-3 1-3 15,-5 5 0-15,-6 3 0 0,-4 4-6 16,-3 1 1-16,-3 5 2 0,-2 3-18 15,-6 3-44-15,-6 1-45 0,-4 2-35 16,-5 0 43-16</inkml:trace>
  <inkml:trace contextRef="#ctx0" brushRef="#br1" timeOffset="161860.25">10530 6635 274 0,'20'-3'87'0,"6"-13"-84"0,9-11 5 15,6-4 49-15,1-5-31 16,5-5-21-16,1 2 1 0,0-3 7 15,3 1-11-15,-3 2-4 0,-1 4-10 16,-7 5-21-16,-4 4-25 0,-5 1-54 0,-7 4-39 16</inkml:trace>
  <inkml:trace contextRef="#ctx0" brushRef="#br0" timeOffset="173199.9">4436 6184 1 0,'0'0'2'0,"0"0"56"15,-2 0-53-15,-3 0-5 0,2 0 0 0,0 0-4 16,-3 0-9-16,1 0 1 16,4 0 4-16,-5 0 8 0,1 0 4 15,2 0-3-15,-2 0-1 0,2-3 2 16,-2-2-2-16,1 2 2 0,1-1-2 0,0 1-1 15,1 3-10-15,0 0-5 0</inkml:trace>
  <inkml:trace contextRef="#ctx0" brushRef="#br0" timeOffset="173457.92">4436 6184 34 0,'-84'31'33'0,"81"-27"2"0,-2-1-4 15,0 0 2-15,2-1-1 0,-1 0 7 0,1-2-7 16,1 1-4-16,0-1-1 16,-1 0-3-16,3 0-1 0,0 0-4 15,0 0 1-15,0-2-5 0,0-6-11 16,5-6-2-16,6-4 6 0,3-5 2 0,6-8-1 15,6-3-1-15,5-4 6 0,7-3-1 16,2-1-6-16,2 1 1 0,0 3-3 16,-2 1-2-16,3 4-3 0,-4 5 0 15,-6 5 2-15,-9 9-2 0,-8 5-1 16,-8 6-1-16,-5 3-2 0,-3 0-5 0,0 0-4 15,-3 3-2-15,-7 5-6 0,-1 3-17 16,1-1-6-16,-1 0-8 16,0 3-19-16,0-4-57 0</inkml:trace>
  <inkml:trace contextRef="#ctx0" brushRef="#br0" timeOffset="173798.94">4282 6527 17 0,'0'2'20'15,"0"-1"125"-15,0-1-95 0,0 0-8 16,0 0 11-16,0 0-17 0,0-5-11 16,3-3-11-16,6-6-3 0,5-5 1 0,10-8 2 15,5-5-4-15,10-5 7 0,6-5-9 16,4-1-1-16,4-3 3 0,5 1 3 15,-4 2-1-15,-3 4-10 16,-5 6 0-16,-10 8 1 0,-8 5-1 0,-9 6-5 16,-5 5-5-16,-5 3-15 0,-8 5-15 15,-1 1-26-15,0 0-13 0,-7 5-26 16,-6 4-70-16</inkml:trace>
  <inkml:trace contextRef="#ctx0" brushRef="#br0" timeOffset="174085.95">4378 6834 29 0,'0'6'4'0,"3"-6"4"16,5 0 1-16,0-1 103 0,6-13-67 15,4-6-10-15,6-6 4 0,7-9-11 16,6-8-6-16,6-5 6 0,5-5 1 0,2 1-9 16,1 0-7-16,0 1 2 0,0 2 11 15,-4 2-12-15,-2 1-10 0,-6 6-2 16,-2 3 3-16,-8 3-4 0,-4 5 0 15,-3 4-2-15,-10 6 1 0,-4 10-8 16,-7 5-16-16,-1 4-5 0,-4 3-28 16,-7 9-28-16,-5 4-35 0,-2 3-42 15</inkml:trace>
  <inkml:trace contextRef="#ctx0" brushRef="#br0" timeOffset="174337.97">4629 6845 43 0,'0'2'13'0,"8"-2"79"0,6-8-46 16,5-7-9-16,2-6 6 16,7-4-8-16,5-7-9 0,4-5 0 15,3-5 4-15,5-2-7 0,2 2 5 16,-1 2-8-16,-2 6-15 0,-9 5 10 0,-8 8-8 15,-10 5-5-15,-5 6-1 0,-4 3 2 16,-5 6-7-16,-3 1-14 0,0 0-6 16,0 1-4-16,-6 7-12 0,-2 4-16 15,-3 1-15-15,-3 2-25 0,-4 1-40 16</inkml:trace>
  <inkml:trace contextRef="#ctx0" brushRef="#br0" timeOffset="174738.99">5167 6851 123 0,'6'0'137'0,"-1"0"-105"0,1 0-9 15,1-8 49-15,5-3-25 0,3-5-18 16,6-2-1-16,3-4-4 0,7-7-7 16,4-1-7-16,8-2-6 0,0 1 1 0,4-1-4 15,-2 6 0-15,0 0-6 0,-5 2-48 16,-3 1-81-16,-6 4-177 0</inkml:trace>
  <inkml:trace contextRef="#ctx0" brushRef="#br0" timeOffset="175399.03">7947 5941 0 0,'-2'13'9'0,"-4"-2"-7"0,3-1 4 16,-3-3 147-16,0-2-89 0,0-3-7 15,4-1 2-15,2-1-12 0,0 0-15 16,2 0-18-16,8-8 3 0,6-9 12 15,7-3-5-15,7-5-9 0,5-5-5 0,7-2-4 16,2-4 1-16,1 0-5 16,1-1 3-16,-1 2-1 0,-5 4-1 15,-2 4-2-15,-11 2-1 0,1 4 3 16,-4 4-1-16,-9 3-2 0,-2 4-1 0,-6 3 2 15,-4 6-5-15,-3 1-13 0,-1 0-21 16,-8 4-32-16,-4 5-24 0,1 0-56 16</inkml:trace>
  <inkml:trace contextRef="#ctx0" brushRef="#br0" timeOffset="175650.04">7919 6247 137 0,'5'2'87'15,"9"-2"-64"-15,-2-1-16 0,7-12-5 16,4-6 9-16,8-8 7 0,8-7 7 16,6-3-2-16,1-3 3 0,-1 1-9 15,2-2-3-15,-2 4 7 0,-2-1-10 16,-6 3-1-16,-6 6 1 0,-1 3 1 15,-7 2-3-15,-3 4-1 0,-4 2 0 16,-5 2-8-16,-5 4 1 0,-5 4-1 16,-1 3-14-16,0 3-13 0,0 2-34 0,-11 0-77 15</inkml:trace>
  <inkml:trace contextRef="#ctx0" brushRef="#br0" timeOffset="175891.06">8108 6326 267 0,'0'2'83'0,"0"-1"-85"16,5-1 3-16,6-1 9 0,4-13 0 16,9-6 0-16,5-9-2 0,10-6-6 0,6-3-2 15,4-1-1-15,4 0 2 0,6 1-2 16,-2 0 2-16,2 0 24 0,-3 2-18 15,-6 4-6-15,-8 4 1 0,-8 6 3 16,-10 5-5-16,-8 6 0 0,-10 4-2 16,-6 6-1-16,0 1-11 0,-9 0-35 0,-7 5-45 15,-5 7-72-15</inkml:trace>
  <inkml:trace contextRef="#ctx0" brushRef="#br0" timeOffset="176112.07">8363 6378 165 0,'0'7'192'0,"0"-4"-172"15,3-3-22-15,6 0 23 0,6-10 10 16,2-6-6-16,7-7-1 0,4-4-10 0,7-4-4 16,4-2 2-16,6 1-6 0,0-1-4 15,-2 3-1-15,-2 3 3 16,-7 4-3-16,-3 1-1 0,-6 6-1 15,-2 0 4-15,-8 7-3 0,-7 2-13 0,-8 5-36 16,0 2 29-16,-6 0-11 0,-6 7-19 16,-4 4-44-16,-9 3-89 0</inkml:trace>
  <inkml:trace contextRef="#ctx0" brushRef="#br0" timeOffset="176310.08">8533 6468 49 0,'-1'11'306'15,"1"-6"-297"-15,0-3 5 16,0-2 10-16,9-5 13 0,6-9 5 0,7-10-23 15,11-2-8-15,1-3-4 0,4 2-6 16,6-1 0-16,-5 3 2 0,-1 2 0 16,-4 4-3-16,-3 1-1 0,1 4 2 15,-6 1-1-15,-4 4-19 0,-8 2-14 16,-8 5-12-16,-5 2-31 0,-1 0-24 0,-6 7 16 15,-5 3-17-15</inkml:trace>
  <inkml:trace contextRef="#ctx0" brushRef="#br0" timeOffset="176462.09">8772 6543 28 0,'-2'5'326'0,"2"-5"-315"0,2 0-13 16,7 0 13-16,4-8 22 0,4-7-14 15,3-3-11-15,5 0-4 0,1-1-4 16,-3 1-1-16,-6 4-16 0,-6 1-106 0,-9 2-112 15</inkml:trace>
  <inkml:trace contextRef="#ctx0" brushRef="#br0" timeOffset="176626.1">8984 6493 33 0,'0'3'231'0,"3"-3"-131"0,4 0-106 16,3 0 11-16,4-1 24 0,5-7 12 15,1-1-12-15,8-1-25 0,5-3-2 0,7 0 3 16,3-2-2-16,4 1-6 0,-7 1-4 15,-6 0-63-15,-9-2-168 0</inkml:trace>
  <inkml:trace contextRef="#ctx0" brushRef="#br0" timeOffset="205466.75">3891 7108 75 0,'0'0'17'0,"0"0"5"15,0-1 7-15,0 1-11 0,0-2-8 16,0 0-9-16,0 2 40 0,0 0 0 16,0 0-28-16,0 0-1 0,0 0 9 15,0 0 0-15,0 0 6 0,0 0-7 16,0-1-1-16,0-1 1 0,0 0-4 0,0 2-3 15,0-1-1-15,0 1 3 0,0 0-4 16,0 0 2-16,0 0-5 0,0 0-7 16,0 0 4-16,0 0-1 0,0 0-3 15,0 0 0-15,0 0 3 0,0 0-1 16,0 0 0-16,0 0-2 0,0-5 7 15,0 0-4-15,0-3-6 0,2-2 0 16,1-1 2-16,2-2 2 0,1-1-4 16,0 1 2-16,0-1 2 0,2 0-2 15,-2 0 0-15,0-2 0 0,1-1 1 0,0 1 0 16,1-3-1-16,-2 2 0 0,2-1 3 15,0 2-4-15,-4-2 2 0,1 2-2 16,0-1 3-16,-2 1 1 0,0 3-3 16,2-1 1-16,-1 2 1 0,1-3 1 15,1 0-4-15,0 0 1 0,-1-2 2 16,1-1-1-16,2 0-2 0,-2 0 1 15,2 1 2-15,0-1-2 0,1 1-2 16,-1 0 3-16,-4 1-2 0,3 4 1 16,-4 1 2-16,-2 1-3 0,2 0 4 15,-1 1-1-15,-1 0-1 0,1 0 0 0,1 1 5 16,2-1-6-16,-2-1 1 0,3 0-2 15,-3 2 4-15,0 0-3 0,2 2-3 16,-2-2 6-16,0 0-2 0,2-3 0 16,-2 0-3-16,0 2 2 0,0 1 2 15,0 2-1-15,0 1-3 0,0-2 2 0,0 0 2 16,1-2-2-16,0-2-3 15,2-1 4-15,1 0 1 0,2 0-3 16,-1 3-1-16,-2-3 3 0,2 1 1 16,-2-2-2-16,0 3-3 0,-1 0 4 0,-2 2 2 15,0 2-3-15,0 2-2 0,-2 0 3 16,-1-2 0-16,2-1-1 0,0 3-2 15,1-3 3-15,0 3 1 0,0-3-3 16,3-2-1-16,2 0 2 0,-2-1 1 16,2 2-2-16,-4 2-1 0,1-1 2 0,0 3 1 15,-1 0-1-15,3 1-3 0,-3-4 5 16,1-1-1-16,1 1-1 15,-3-2-1-15,3 0 1 0,1 3 2 16,-6-1-1-16,1 1-2 0,-2 1 2 0,3 0 0 16,-3 1-1-16,3 0-1 0,0 1 1 15,-1-2 1-15,-1 1-2 0,4 0-1 16,-1-3 2-16,3-1 2 0,0 2-2 15,0-2-3-15,-1 4 4 0,0-1 0 16,-1 0-1-16,1-1-2 0,2-3 2 0,1 2 2 16,2 0-2-16,-4 0-2 0,1 1 2 15,-3 0 2-15,1 0-1 0,-4 1-2 16,2-1 1-16,-2 2 2 15,2-2-2-15,0 1-2 0,-1 0 2 0,1 0 2 16,-1 0-3-16,1 1-1 0,2 2 2 16,0-1 1-16,3-1-2 0,1-1 0 15,0-1 1-15,0 2 0 0,-3-1 1 16,1 2-2-16,-3-1 1 0,0 1 0 15,1 2 0-15,-2-4 0 0,1 2 0 0,-2 2 2 16,2-2-2-16,-4-1-1 0,2 1 1 16,1-1 2-16,0 3-2 0,-1-2-2 15,3 1 2-15,4-1 1 0,-1-1-2 16,3 0 0-16,1-1 1 15,-1 0 0-15,2 3 0 0,0-1-2 0,2 1 2 16,-2-1 2-16,0 2-2 0,-2 1-2 16,0 0 2-16,-4 0 2 0,-2 0-4 15,-1 0 1-15,-2 1 0 0,2 4 2 16,-2 0 0-16,2-1-4 0,1 0 4 15,0 1 0-15,0-1-1 0,2 2-2 0,3 0 3 16,1-1 1-16,1 0-3 0,2-1-1 16,2-2 3-16,3 1 0 0,0-2-1 15,-1-1 0-15,1 2 1 0,-4-1-1 16,1 1 0-16,-5 4-2 0,-4-1 3 15,0 2-1-15,-4 1-1 0,-1-1-4 16,0 0 6-16,-3 1 2 0,0 0-6 16,2-1 2-16,1 2 2 0,-1 0 1 15,4 1-2-15,0-3-3 0,2-1 3 16,4 2 3-16,-2-3-5 0,0 0 1 0,1 0 2 15,0-1 2-15,-2 1-6 0,2-2 2 16,0 1 1-16,0 1 4 0,-5 2-5 16,0 1-2-16,1 2 4 0,-4-1 3 15,0 2-6-15,0 0 0 0,3-3 5 16,0 0-2-16,0 1-2 0,1 0-2 15,0 1 5-15,1 0 1 0,1 2-4 16,-1-2-1-16,-2 0 3 0,4 5 1 16,-4-4-2-16,0 2-2 0,0 2 4 15,2 0-2-15,0-1 1 0,-2 0-3 0,2 2 4 16,-4-2 0-16,-2 0-4 0,0 1 1 15,1-1 4-15,-2 0-2 0,4 0-2 16,-4 0-1-16,2-2 4 0,1 3-1 16,0-2-2-16,4 1-1 0,1-2 4 15,2 2-2-15,3-1 0 0,-2-1-2 0,-2-1 4 16,-1 2-1-16,3-1-2 15,2 1-1-15,0-3 6 0,-1 1-2 16,-4-2-3-16,-1 2 0 0,0 1 2 16,1 1 0-16,2-1-1 0,1 0 2 0,-4-3 1 15,0 0-1-15,-4-1-3 0,3 0 0 16,-3 0 3-16,4 2-3 0,0 3 0 15,3 0 3-15,-4 0 9 0,-1-1-7 16,-1-1-4-16,-3-2 0 0,1 1 2 16,0-2-1-16,-2-2-2 0,3-2 0 0,-3 2 3 15,1 0-2-15,1-3 0 0,0 3-1 16,3 0 2-16,2 0 1 15,1 3-4-15,-1-2 10 0,-2 2-7 16,0-4 1-16,-1-1-2 0,1 2-1 16,2-2 2-16,-2-2 1 0,2 4-3 0,1 1 1 15,4 2 0-15,-1 0 1 0,-1 1 0 16,-3-5-1-16,-4-1 1 0,-2-2 1 15,-1 0-3-15,1 3 0 0,-2-4 3 16,1 2 0-16,1 0-3 0,-2-1 1 16,1 3 1-16,1-1 0 0,1-2-2 0,-3 1 0 15,5 0 2-15,-1 1 0 0,3-2-1 16,-3 0-1-16,2 1 1 15,-1 0 2-15,0 1-3 0,3 1 5 16,-1 0 5-16,-2-1 17 0,-4-1-23 0,3-2-2 16,-4-1 3-16,0 0-1 0,0 0-2 15,0 0 2-15,0 0 0 0,0 0-4 16,0 0-5-16,0 0-7 0,0 2 2 15,-4 1 0-15,4 0-4 0,0-2-11 16,0 1-28-16,-4-1-88 0</inkml:trace>
  <inkml:trace contextRef="#ctx0" brushRef="#br0" timeOffset="210668.04">10938 6682 36 0,'0'0'-8'16,"0"0"116"-16,0 0-28 0,0 0-49 16,-3 0 0-16,3 0 2 0,-2 0-10 15,-1 0-2-15,0 0 2 16,3 0-5-16,0 0-2 0,0 0-3 0,-3 0-1 15,3 0-2-15,0 0 3 0,-3 0-3 16,3 0-1-16,-2 0-6 0,-1 0 0 16,1 0 0-16,2 0 0 0,0 0-1 15,-1 0-3-15,1 0 4 0,0 0-1 16,0 1-3-16,0 0 1 0,0 2 4 0,4-1 0 15,6 0 0-15,1-2 2 0,3 1 0 16,1-1-4-16,5 0 1 16,4 0-2-16,2-1 1 0,3-2-1 0,1 0-1 15,2-1 0-15,-1 1 1 0,2-1 0 16,-1 1-1-16,1-2-1 0,-2 2 2 15,-2-1 0-15,-2 1-2 0,-4 1 1 16,0 1 1-16,1-2 0 0,0 0-1 16,3 1 0-16,1 0 0 0,0 0 1 15,-2-1 0-15,0 3 2 0,-2-3-1 0,-1 0 2 16,-1 1-4-16,-1-1 4 0,-2-2 0 15,1 3 2-15,-1 0-5 0,1-2 1 16,-2 2 0-16,2 0 0 0,-2 1-2 16,-3 1 0-16,-1-2 2 0,-2 2-1 15,2-2-1-15,-1 1 0 0,1 1 2 16,3 0-1-16,-2-1-2 0,2 0 1 15,2-1 1-15,-2 1 0 0,-2-1-2 16,3-1 2-16,-3 1-1 0,-3 0-1 16,1-1 1-16,-2 2-1 0,-2 0 3 0,-3 0-1 15,0-1-2-15,-1 2 1 0,0-1 2 16,1 1 0-16,0 0-2 0,2 0 0 15,1-2 2-15,4 1-1 0,2 1-1 16,4-2 1-16,-1 2 1 0,-1-1-2 16,-4 1-1-16,-2 0 1 0,-2 0 1 15,-3 0-1-15,2 0-1 0,-2 0 0 16,3 0 3-16,-1 1-1 0,1 0-2 15,4 1 1-15,1-1 2 0,0 0-2 16,-3 1-1-16,-2-2 1 0,-1 3 1 16,-2-3-1-16,0 0-1 0,3 3 1 0,1-2 0 15,5-1 1-15,5 0-2 0,8 0 2 16,3 0 9-16,-4 0-10 0,-3 0 0 15,-3 0 0-15,-11 0 3 0,-2 0-2 16,-2 0-3-16,-1 0 5 0,0 0 3 16,-1 0-1-16,2 0-1 0,-1 0-2 15,-3 0 4-15,1 0-6 0,-2 0 3 16,1 0 2-16,-1 0 1 0,3 1-1 15,-3-1-1-15,-1 0 0 0,0 0-1 16,3 0 1-16,-3 0-2 0,0 0 0 0,3 0 1 16,-1 0-1-16,-1 0-1 0,2 0 1 15,-3 0 3-15,0 0-4 0,0 0-3 16,0 0 6-16,0 0 1 0,0 0-2 15,0 0-2-15,0 0 0 0,0 0 1 16,0 0-3-16,0 0-1 0,0 0 3 0,0 0-2 16,0 0 2-16,0 0-4 15,0 0 2-15,0 0-2 0,0 2-18 16,0 3-23-16,-4-4-34 0,-4-1-137 15</inkml:trace>
  <inkml:trace contextRef="#ctx0" brushRef="#br0" timeOffset="-202965.78">4806 5757 2 0,'0'1'5'0,"0"1"-2"0,0-1 60 16,2-1-39-16,-1 2-17 0,-1-2 1 16,0 0 0-16,0 0 10 0,0 0 3 15,0 1-5-15,0-1-2 0,2 1-2 0,-2 0 0 16,0 0-1-16,0 2 3 0,0 0-1 15,0 1-6-15,0-2-1 0,-2 2 0 16,-1-3 0-16,3-1-1 16,-1 0-7-16,1 0 6 0,0 0 0 0,0 0 4 15,0 0 6-15,0 0 3 0,0 0 4 16,0 0-4-16,0 0 0 0,0 0-2 15,0 0-4-15,0 0-6 0,0 0-4 16,0 0-1-16,6 0 1 0,0-1 0 16,2-1-2-16,-1 0 2 0,0 1-2 0,0 0 0 15,1 1 2-15,0 0-2 0,1 0 2 16,2 0-1-16,-2-1 1 0,1 1-1 15,2 0-1-15,0 0 0 0,-4 0 1 16,3 0 0-16,-3 0 2 0,0 0-3 16,-2 0 0-16,1 1 1 0,0 1 1 15,0 0-1-15,3-2-1 0,2 2 2 16,1 0 1-16,1-2-3 0,4 1 0 15,-2 0 3-15,2 0-2 0,-2 0 0 16,1 1-1-16,-2-2 1 0,-1 2 0 16,0-1-1-16,-3-1 1 0,-2 1-2 0,-2 1 0 15,-1 0-3-15,0 1 1 0,-1-1 2 16,1 2 4-16,2-3-4 0,-1 2 1 15,-1-3 4-15,2 2-2 0,2-2-1 16,-1 0-1-16,5 1 1 0,-2 0 1 16,2 0-1-16,-1 0-1 0,-3 0 1 15,1 0 1-15,0 1-2 0,0-1-2 16,-2 2 3-16,1-1 0 0,-3 0-4 15,0 2-1-15,0-2 2 0,-1 2-3 16,1 0-1-16,-1-2 0 0,-1 0 4 0,1 1 0 16,0 0-4-16,3-1 3 0,-1 0 2 15,3 0-1-15,0-1 1 0,-2-1 1 16,2 1 1-16,-3 0-2 0,-1 0-1 15,3 0 1-15,-3 1 2 0,0 0-1 16,-3 0-5-16,-2 0-5 0,1 1 4 16,0 0 0-16,0 1-3 0,2 0-7 15,3-1 6-15,-4-1 9 0,2 2-17 16,2-2 0-16,-3 0 16 0,4 0 4 15,-1 0-1-15,3 0 0 0,1 0 1 0,0 0 2 16,2 0-2-16,-3-2-2 0,-3 2 2 16,-2-1 1-16,-1 0-2 0,-2-1-1 15,-1 0 4-15,1 0-3 0,-2 2 0 16,2-2 0-16,-1 2 0 0,-1-2 0 15,-1 0 0-15,4 3 0 0,-1-1 0 0,1-2 0 16,-1 0 0-16,2 1 0 16,1 0 0-16,2 1 1 0,3-2-1 15,3 1 28-15,1-1-19 0,-1 0-8 16,-1 1-1-16,-3 0-1 0,0 0 3 0,-2 2-2 15,-4-1-1-15,-1 1 0 0,-1-1 1 16,-1 0 0-16,2 0-1 0,-3-1 0 16,0 2 2-16,4-2 0 0,-3 2-2 15,2-1 1-15,3-2 1 0,1 2 1 16,0-2-2-16,4 2 0 0,2-2 1 0,-1 1 22 15,-1 0-26-15,-2 0 2 0,-3 0 3 16,-1 0-2-16,-3 0-4 16,-1 1 2-16,-1-1-2 0,0 0-4 15,2 1 0-15,-1-1-6 0,-1 2 9 0,0-3 2 16,3 3 0-16,-1-2 1 0,3 0 2 15,-2 2-3-15,1-3 1 0,1 0 2 16,1 1 2-16,2 0-2 0,-2-1-1 16,7 2 3-16,-1-1 25 0,-3 2-27 15,-3-1-3-15,-1 1 2 0,1-1 2 16,-1-1 1-16,0 1-4 0,-1 1 4 0,-1-2-2 15,-1 0 0-15,-1 1-2 0,3-2 2 16,-1 0 2-16,-2 1 1 16,2 0-2-16,-1-1-2 0,-1 0 1 15,1 0 1-15,1 0 0 0,-3 0 0 0,3 0 2 16,-1 0-2-16,-1 0-2 0,1 0 1 15,-2 0 0-15,0 0-3 0,0 0-27 16,0 0-66-16,0 0-48 0</inkml:trace>
  <inkml:trace contextRef="#ctx0" brushRef="#br0" timeOffset="-200897.66">6178 5983 0 0,'0'0'2'15,"0"0"30"-15,0 0 40 0,0 0-60 16,0-2 2-16,0 0-3 0,0 0 0 16,0-1 0-16,2 0-1 0,-2-1 3 15,3 0-1-15,-2 2-1 0,-1-3 5 16,2 1 2-16,-1 1-1 0,3-2-7 15,-1-1-4-15,1 0-5 0,1 0 1 16,-2-2-4-16,5 0 2 0,-2-2 2 16,2 0-4-16,-1 1 0 0,1 0-7 15,0 1-6-15,0-1-7 0,-2 0-7 0,2 0 4 16,-5 0 11-16,3 1-6 0,-1 0 2 15,1 1-10-15,-2 1-10 0,3-1 17 16,-1 2 20-16,2 0 4 0,-4 0 4 16,1 2 7-16,1 0 0 0,-3 0 1 15,2-2 5-15,1 1 2 0,-1 0-9 0,1 0-9 16,-1 0-2-16,-1-1-2 0,1 0 0 15,1 0-1-15,0 0 1 0,-1-1 1 16,0 0-1-16,1 1-1 16,2-2 2-16,1-2-1 0,0 1-10 0,2 0 1 15,-5 1 9-15,0-1 0 0,1 4 0 16,-1-3 0-16,-3-1 1 0,0 4 2 15,2-2 1-15,-5 1 2 0,1 0 1 16,1 0 5-16,-2 2-6 0,1 0 2 16,1 1-2-16,1 1-6 0,2-3-1 0,-1 2-1 15,6-3 3-15,-3 1-1 0,6-1-2 16,-1 0 1-16,1 2 0 0,-4 0 1 15,-3-1 0-15,2 1 0 0,-4 0 3 16,4-1-2-16,-3 2-3 0,1 0 2 16,-1-3 2-16,-2 2-2 0,1 1-1 15,-2 1 2-15,1-1 0 0,0 1 0 16,5 0 6-16,1 0 2 0,-1-2-2 15,4 0 0-15,-1 1-3 0,0 1-2 16,0 0 3-16,0 0-5 0,0 0-2 16,0 1 5-16,2 0-3 0,1 0 4 0,2 0-3 15,1-2 3-15,-2 2 0 0,-1 0-6 16,-1 0 1-16,-5 0 1 0,-1 0 3 15,0 0-5-15,-3 0 1 0,2 0 2 16,1 0 1-16,-1 0-2 0,-2 0 0 16,3 0 0-16,-4 1 0 0,3 2 0 15,-1-1 1-15,1 3-1 0,2-1 0 16,-2-1 0-16,2 0-1 0,-1-1 1 15,1-1 2-15,1 3-2 0,1-2-1 16,-4 1 1-16,2-2 1 0,-2 3-1 0,-2-2-2 16,3 1 3-16,0 0 0 0,1-1-1 15,0 1-1-15,0-2 2 0,-2 3 0 16,0-1-2-16,0 1 0 0,2-1 2 15,0 0 0-15,-2 0 0 0,2 0 0 16,-1 2-1-16,0-1 3 0,-1 0-3 16,0 1 1-16,0-3 0 0,-3 3 2 15,2-1-2-15,-3 2-1 0,-1-3 0 16,1 2 0-16,1 0 0 0,0 1-1 15,2 0 2-15,2 0 1 0,-1 0-2 0,2-1 0 16,2 0 1-16,-1 1 0 0,2-2 1 16,-2 1-3-16,0-3 2 0,2 1 0 15,0 1-1-15,-2-1 0 0,1 1 0 16,-1-1 3-16,-1 0-5 0,-1 1 1 15,-2-3 2-15,-2 1 1 0,3 2-4 0,-1-1 2 16,3-1-1-16,-2 2 4 16,2-2-5-16,-1 1 2 0,1-2 0 15,0 1 2-15,0 0-2 0,-2-2-3 16,0 0 3-16,0 3 1 0,2-2-1 0,0 1-1 15,1 2 1-15,5-2 1 0,0 1 1 16,3 0 10-16,0 1-12 0,-4-2 1 16,-3 1-1-16,0 0-2 0,-1 0 2 15,2 0 1-15,1 0 0 0,4 2-2 16,-2-3 0-16,1-1 3 0,-2 1-5 0,-1-2 1 15,-1 1 3-15,-2-1 0 0,2 3-1 16,-5-2-1-16,-3 0 2 16,2 1-1-16,-3-2 0 0,1 0-2 15,-3 2 2-15,1-2 1 0,-1 0 0 16,3 2-1-16,-1-1-1 0,1 1 2 0,0-1-1 15,0 1-1-15,0-1 0 0,-1 2 2 16,1-2 0-16,0 1-2 0,3-1 2 16,-3 1-1-16,2 1 0 0,0-1 0 15,1-1 2-15,5 0 0 0,1-1-2 16,2 0 23-16,1 0-18 0,-4 0-4 0,-1 1 1 15,-4-1-4-15,-1 0 4 0,-2 0-1 16,-2 1-1-16,1 1-3 16,-1 0 2-16,1 0 2 0,-2-1-2 15,1 2 4-15,-1-1-6 0,0 0 4 0,0 1-1 16,0 0-1-16,0 0 2 0,0-2 1 15,0 0-5-15,0 3-2 0,0-1-3 16,0 0 5-16,2 2-1 0,-1-2-1 16,1 1 5-16,1 2-2 0,-1 0-7 15,-2-1 3-15,1 1-47 0,-1-2 7 0,0-1-51 16</inkml:trace>
  <inkml:trace contextRef="#ctx0" brushRef="#br0" timeOffset="-200373.63">7984 5845 10 0,'0'0'-1'16,"0"0"2"-16,0-2-2 0,0-1 47 0,0 1-18 16,0-2-26-16,0 0 1 0,3 0-2 15,2-1-1-15,1-1-1 16,-1 0 1-16,1-1 2 0,-1 0-3 15,1 1 6-15,2-2 1 0,1 0-2 0,0-1-2 16,1-2 3-16,0 0-1 0,3-1-3 16,2 1-2-16,-1-1-11 0,3-4-42 15</inkml:trace>
  <inkml:trace contextRef="#ctx0" brushRef="#br0" timeOffset="-199445.58">8756 5580 2 0,'3'3'-1'0,"2"1"2"16,-2-2 3-16,2 1 4 0,1-1 1 15,0-1 1-15,4 0 6 0,0-1-9 16,3 0-1-16,-2 0-4 0,3 0 0 15,1 0 31-15,2 0-4 0,-3 0-33 16,-6 0 3-16,0 0 3 0,-4 2-2 16,-1 0 2-16,2 2 0 0,0 0 1 0,2 0 2 15,4 2 1-15,3-2 20 0,-1-1-23 16,2 0-5-16,2 0 2 0,0-1-3 15,2 0 4-15,1-1 1 0,-1 2-2 16,1 0-1-16,-5-2 2 0,-1 3-1 16,-3-1-1-16,-2 2 0 0,2 0 2 15,-3 0 0-15,3 0 3 0,3-1-3 16,-2 0 2-16,1-2 3 0,1 1-6 15,3-1 3-15,-2-2 0 0,5 1 0 16,-1 0 31-16,1 0-37 0,0 0 1 16,-3 0 4-16,2 1 0 0,-2 0 13 0,-5 1-19 15,-2 3 5-15,-1-1-1 0,-1-1 9 16,-4 5 11-16,1-4-27 0,0 2 6 15,-2-1 1-15,1-1 2 0,1 1 2 16,0-1-10-16,1-1 2 0,0 1 2 16,3-2 4-16,1 0-2 0,2 0 2 0,0 0-6 15,1 0 6-15,-4 2-2 16,2-1 5-16,1-1-5 0,1 0 4 15,-2 0 2-15,1 2-6 0,-3 1 9 16,4-2-2-16,-2 2-6 0,-1-2 14 0,1 1-10 16,0 0 0-16,0-2 6 0,0 1-10 15,1 1 18-15,2-1-15 0,3 0-2 16,-1 0 0-16,2 1 2 0,-1-2-1 15,1-1-3-15,-3 4 2 0,2-2 1 16,0 1 0-16,-3 0-1 0,3 0 0 0,-3 0 0 16,0-1 1-16,-2 0 0 0,-1 0-3 15,-5-3 7-15,1 1-5 16,-6-1-4-16,1 0 1 0,1 0 2 15,0 0 0-15,0-1-2 0,0 1-4 0,-1-1-12 16,1 2-18-16,-2 0-33 0,2-2-34 16,1 0-33-16</inkml:trace>
  <inkml:trace contextRef="#ctx0" brushRef="#br0" timeOffset="-197791.48">11739 5414 35 0,'0'0'130'0,"0"-2"-102"15,0 1 13-15,0 1 8 0,0-1-12 16,0 0-2-16,0 0-8 0,0-2-1 15,0 2-5-15,0 0-3 0,-1 0 3 16,-2-2-4-16,1 1 1 0,0 1-4 16,2-1 1-16,-3 0-3 0,2 2 1 15,1-1-8-15,0 0 0 0,0 1 0 16,0 0-4-16,0 0-2 0,0 0 1 15,0 0-3-15,0 0 2 0,0 5 1 0,0 4-1 16,-2 1 2-16,2 3 1 0,-1 2-1 16,1 2-2-16,-3 5 3 0,-1-1-2 15,1 4 0-15,-3-1-1 0,2 2 3 16,-1-3 0-16,0 0-3 0,2-4 0 15,0-4 3-15,3-4 0 0,0-4-3 16,0-2-1-16,0-5 3 0,0 0 1 16,5 0-2-16,2 0 1 0,6-10 3 15,1-1-2-15,4-1-2 0,-1 0-1 16,0 3 1-16,1-1 1 0,-3 4-2 15,2 1 1-15,-1 1 1 0,1 4-2 0,-3 0 1 16,-5 0-2-16,2 2 2 0,-3 3 0 16,-2 0-1-16,1 0-1 0,3 1-3 15,-4-4-9-15,0 3-13 0,0 0-10 16,2-1-6-16,-2-2-27 0,1-2-71 15,-3 0-73-15</inkml:trace>
  <inkml:trace contextRef="#ctx0" brushRef="#br0" timeOffset="-197084.44">12144 5574 10 0,'0'0'-10'15,"0"0"14"-15,0-4 109 16,0 1-24-16,1 1-74 0,1 1 26 16,1-1-8-16,0-1-7 0,5-3-1 15,-2 1-2-15,2 0-2 0,0 0-3 0,-1 0-3 16,0 0 4-16,0-3-4 0,-1 1 7 15,2-3-2-15,-3 2-4 0,-2-1-1 16,0-1-1-16,-1 1-6 0,-2-1 1 16,0 1 0-16,-3-1-2 0,-7 1-3 15,-2 1-3-15,-2 0 1 0,-3 3-1 0,-2 5-2 16,2 0 1-16,-1 0 2 0,1 8 2 15,1 4-4-15,-3 1 0 16,4 4 4-16,-1 1-3 0,6 3 0 16,2 0-1-16,5 0 1 0,3 1-1 0,0-1-2 15,4 0 1-15,7-2 2 0,3-4-4 16,3-3-11-16,5-5 1 0,3-4-1 15,1-3 0-15,4 0-11 0,2-7-5 16,2-3 6-16,2-4-16 0,0 0-31 16,1-1-15-16,-6-2 9 0,-2 0-26 0,-4 2 51 15,-3-2 53-15,-7 2 18 0,-1 1 36 16,-5 2 25-16,-2 1-3 0,-7 2-8 15,0 1-13-15,-5 2-21 16,-4 1-11-16,-4 1-1 0,-1 3-6 16,-3 0-2-16,2 1-2 0,-1 0 3 0,4 0 1 15,6 3-6-15,4 1-7 0,1 3-4 16,1 0 0-16,0 1-2 0,1 1 1 15,5 0 2-15,2-1 1 0,4 0-2 16,-2 1-2-16,1 0 4 0,-1 0-2 16,1 0 0-16,0 0 0 0,-3 1 0 0,0 2 1 15,-1-2-1-15,-2-3 0 0,-2 0 2 16,-3 0-2-16,0-1 1 0,-6 2 2 15,-5-1 1-15,-3 0 1 16,-6 0-5-16,1 0 1 0,-1-2 2 0,0 0-2 16,0 1-2-16,1-2 1 0,5 0 1 15,2-2-3-15,7-2-8 0,2 0-3 16,3 0-10-16,0 0-28 0,10 0-12 15,4 0-17-15,1-6-89 0</inkml:trace>
  <inkml:trace contextRef="#ctx0" brushRef="#br0" timeOffset="-196792.43">12741 5489 90 0,'0'-5'224'16,"-8"0"-191"-16,-3 1 1 0,-1 3-3 15,-5-1-14-15,-4 2 9 0,6 0 7 16,-2 0-13-16,6 0-2 0,5 5-5 15,4 1-11-15,2 0-4 0,0 2 2 0,0-2 0 16,5 3-1-16,3-2 1 0,1 4 2 16,3-2-1-16,-4 1-2 0,-2 1 0 15,-1-1 3-15,-3 1-1 0,-2 0-1 16,0 0 0-16,0 0 2 0,0 1-2 15,-8-1 1-15,-1 0 0 0,-4 0 3 16,-4 0-2-16,-2-1-1 0,-2 4 1 16,-2-3 2-16,-4 3-4 0,1-1-2 15,1-3-13-15,2 1-25 0,7-4-21 16,7-3-36-16,4-3-117 0</inkml:trace>
  <inkml:trace contextRef="#ctx0" brushRef="#br0" timeOffset="-195925.38">13290 5680 0 0,'0'0'0'0,"0"0"2"0,0-1 3 15,0 1-4-15,0 0 97 0,-2-3-51 16,0 3-15-16,-1 0 2 0,2-1 0 16,-4-1 0-16,4 2-3 0,-3-1-3 0,1 1 1 15,0 0-1-15,0-1-2 0,2-1 0 16,-2 1-1-16,1-1 0 0,2 2-7 15,0 0 0-15,0-2-3 16,0 1-6-16,0 0-3 0,0-2 1 0,0-6-2 16,6-1-5-16,5-5-2 0,8-3 1 15,-1-2 3-15,5-3-2 0,1-2-1 16,-3-1 1-16,3 1 1 0,-7 0-1 15,0 1-1-15,-3 2 1 0,-3 1 2 16,-1 0-2-16,0 4-2 0,-4 2 3 0,-3 2 1 16,0 7-2-16,-1 3 0 0,-2 1 2 15,0 2 4-15,0 0-4 0,0 0-6 16,0 1 1-16,0 7 3 15,0 6 1-15,0 0-2 0,0 2 1 0,0 1 3 16,0 1-3-16,1 0-2 0,4 2 3 16,-2 1 0-16,0-1-1 0,3 2 0 15,-4-2 0-15,4 1 2 0,-1-1-4 16,-4 0 2-16,4-1 0 0,-4-1 4 15,3 0-4-15,-1-2-2 0,-3-2 2 16,0-3 2-16,1 0-2 0,1-3-4 0,-2-2-1 16,0-4 1-16,0 1-7 0,0-1-13 15,0-2-3-15,0 0 9 0,0 0-16 16,-5-5-42-16,-6-3-32 0,-3-2-23 15</inkml:trace>
  <inkml:trace contextRef="#ctx0" brushRef="#br0" timeOffset="-195760.37">13381 5587 153 0,'0'-6'140'16,"0"3"-99"-16,5 1 3 0,7 0-21 15,0 0 1-15,2 2 4 0,5 0-3 0,-2 0 2 16,5-3-4-16,1 3-9 0,3-4-5 16,2 3-2-16,-3-1 0 0,0 2-4 15,-3 0-2-15,-7 0-1 0,1 0-8 16,-2 0-20-16,0 0-18 0,1 0-22 15,1-1-46-15,1-4-92 0</inkml:trace>
  <inkml:trace contextRef="#ctx0" brushRef="#br0" timeOffset="-195564.35">14031 5409 224 0,'-16'-5'33'0,"-1"5"17"0,-8 0 2 16,-1 0-33-16,-8 6 16 0,-5 4-1 15,2 4-4-15,-2 0 1 0,8 5 6 16,5 1-9-16,9-1-6 0,9 0-11 0,8 1-6 15,0-1-2-15,18 0-1 16,9-1-2-16,12-4 1 0,10-4 0 16,10-7-18-16,12-3-19 0,7 0-48 15,3-11-84-15</inkml:trace>
  <inkml:trace contextRef="#ctx0" brushRef="#br0" timeOffset="-194656.3">14547 5418 9 0,'6'-2'113'0,"0"-1"-39"16,-3 0-47-16,0 1 20 0,-1 1-13 0,-2 0-3 16,0 0 7-16,0 1 1 0,0 0-9 15,0 0-21-15,3 0-7 0,-1 3 13 16,-1 4-5-16,4 3-3 0,-4 1 0 15,1 1 4-15,1 3-5 0,-1-1 0 16,-2 3-1-16,0-1 3 0,0 0-3 0,-7-3 1 16,0 1 2-16,-4-2 2 0,-2-3-3 15,3-1 1-15,0-4 2 0,2-3-3 16,4-1 0-16,1 0 3 0,3-4 0 15,0-9-6-15,1-4-2 0,10-4-1 16,2-3-1-16,5-2 1 0,2-3-2 16,4-2 1-16,0-3 1 0,3-2-1 15,1-1-2-15,-4 2 1 0,0 5 1 16,-4 8 1-16,-3 8 0 0,-3 6-2 15,-5 4 1-15,-1 4 2 0,-5 0-5 0,0 8 5 16,0 6-2-16,-1 4 2 0,-2 3 0 16,0 3-2-16,0 1 2 0,-8 0-1 15,0-2-2-15,-3 0-1 0,-1-3 2 16,0-1-4-16,-2-2 2 0,-2-2-2 15,4-1 0-15,1-5 1 0,0 0-2 16,6-5-4-16,2 0 2 0,3-3-5 16,0-1 0-16,0 0-1 0,0 0 3 15,6-2 3-15,1-3 3 0,5-1 1 16,-1 0 1-16,1 4 2 0,1 0 0 0,-4 1-3 15,2 1 6-15,-2 0 2 0,-1 0 3 16,3 5 2-16,-2 1 2 0,0 2 0 16,-1 1-1-16,-2 0-8 0,1 0 4 15,-1 0-7-15,2-1 0 0,-4 1 0 16,1-2-2-16,3-1-11 0,-1-1-16 15,6-1-8-15,2-4-29 0,4 0-39 16,-1-11-128-16</inkml:trace>
  <inkml:trace contextRef="#ctx0" brushRef="#br0" timeOffset="-194491.29">15103 5440 264 0,'-4'1'150'16,"-2"0"-137"-16,1 4 28 0,-3 2-22 16,-4 3-1-16,-2 2 5 0,5 1-6 15,-2-1-6-15,6 1-6 0,3-1-7 16,2-1 2-16,0 1-1 0,10-2-2 0,2-4-20 15,4 1-9-15,4-5-10 16,3-2-23-16,3 0-33 0,-1 0-65 16</inkml:trace>
  <inkml:trace contextRef="#ctx0" brushRef="#br0" timeOffset="-194153.27">15280 5538 8 0,'2'0'22'0,"-1"0"27"15,-1 0 187-15,0 0-206 0,0 0 4 16,0 0-23-16,-4 6-8 0,-1 4 12 16,0 4-2-16,-2 1-3 0,2 3-2 15,0 2-4-15,2 2 5 0,-2 1-1 0,-1 1-3 16,0-2 0-16,0 1 7 0,1-3 3 15,2-1 16-15,-3-2-22 16,0-4-4-16,-2-1-1 0,0-6-1 16,-1-1 3-16,1-4 4 0,-3-1-3 0,2-1-3 15,3-10 1-15,0-5-1 0,-1-6-1 16,3-3-4-16,4-5 2 0,0 1 7 15,3-4-6-15,9-2-3 0,4-2 0 16,4-4 1-16,5 0 1 0,1 0-8 16,0 6-2-16,2 6 5 0,-3 9 2 0,-2 8 0 15,-4 6 0-15,-7 3 1 0,-2 3 3 16,-6 0-6-16,-4 7 2 0,0 4 4 15,-6 6 1-15,-8 4-4 16,-4 0 2-16,2 4 0 0,4-5 0 0,1 1-3 16,5-1-8-16,4-2-25 0,2-1-20 15,5-5-27-15,7-6-109 0</inkml:trace>
  <inkml:trace contextRef="#ctx0" brushRef="#br0" timeOffset="-193365.23">15643 5564 89 0,'-9'19'138'0,"1"-1"-101"0,0 5-27 16,-1-2 17-16,0 5-3 0,-2-3 4 0,1 2 1 16,3-4-1-16,0-2-7 0,3-1-2 15,-2-2-4-15,1-4-4 0,2 2 3 16,-3-5 4-16,-1-5 0 0,1-1 0 15,-2-3-3-15,2 0 2 0,0-3-4 16,-2-8-5-16,4-3-3 0,-3-5 0 0,1-2-3 16,3-6-1-16,0-1-2 0,3 1 3 15,0-4 0-15,0 1-4 0,6-6 1 16,7-1 1-16,5-2-1 0,4-1-2 15,3 5-6-15,1 5-6 0,2 7 5 16,0 7 7-16,-2 6-1 0,-2 4 2 16,-3 4 0-16,-1 2-1 0,-1 0 3 15,-3 5 1-15,-6 4-2 0,0-1-1 16,-7 1 2-16,-3-1 1 0,0 2 1 15,0 0-2-15,-3 1 0 0,-7 1 2 0,1-1 0 16,0 0-2-16,-2 3 0 0,2-1 2 16,2-2-2-16,1 0-2 0,5-2 1 15,1 0 1-15,0 0-1 0,-2-2-3 16,2 0-2-16,0-4 1 0,0-2-8 15,5-1 0-15,4 0 12 0,3 0 3 16,4-7-2-16,-1-1-1 0,7-4-3 16,-2 0 1-16,5-5-2 0,1-1 1 15,-1-3 1-15,2-2 3 0,-1-2-1 16,-1-3-2-16,3-6 5 0,4-1 5 0,1-5 12 15,-1 1-19-15,-7 2 3 0,-5 5 1 16,-6 2 3-16,-6 5 2 0,-5 6 6 16,-3 5 2-16,0 5-3 0,-1 2-7 15,-6 4 2-15,-2 3-3 0,0 0-4 16,1 3-2-16,-3 10 0 0,0 6 2 15,0 5-2-15,1 3-1 0,-1 5 2 16,1 2 1-16,1 2-1 0,5 0-2 16,-1-2 1-16,5-5 6 0,0-3-2 15,8-4-3-15,6-6 1 0,4-3-1 0,7-6 1 16,4-5-1-16,7-2 3 0,4-6 1 15,5-7-5-15,0-4-1 0,-3-3-2 16,-8-3-3-16,-4 0 1 0,-9-3-3 16,-10 3 0-16,-6 0-3 0,-5 2-1 15,-8 2-5-15,-6 7 11 0,-6 5-2 16,0 7 3-16,-3 0-1 0,1 13 6 0,3 5 9 15,-1 6-6-15,5 5-1 16,4 2 1-16,5 2 0 0,4-1-2 16,2-1-3-16,9 0 3 0,10-2-22 15,14-1-35-15,15-7-21 0,9-9 12 0,7-8-205 16</inkml:trace>
  <inkml:trace contextRef="#ctx0" brushRef="#br0" timeOffset="-192807.2">15116 5249 333 0,'-3'0'150'0,"3"-5"-126"0,0 5-18 15,3-1-6-15,5 1 2 0,2 0-20 16,3-2-52-16,-2-5-133 0</inkml:trace>
  <inkml:trace contextRef="#ctx0" brushRef="#br0" timeOffset="-144908.46">6088 8197 33 0,'0'1'241'16,"0"-1"-213"-16,0 2-5 0,0 2-1 0,0 4 11 16,-3 0-6-16,0 0-5 0,3 2-2 15,0 0 0-15,0 3 2 0,0 1-5 16,0 2 1-16,0 0 0 0,0 3 3 15,0 0-2-15,0 6-4 0,0 3-3 16,-6 2 11-16,-2 2-6 0,2 1-8 0,1 1-8 16,-1-1 4-16,1-2-1 0,2 0-3 15,3-5-1-15,0-4 2 0,0-4-1 16,0-3-2-16,2-5-1 0,2-4-3 15,3-3-13-15,-3-3-10 16,4 0-14-16,-2-9-8 0,2-7-30 0,-2-9-40 16,-3-3-111-16</inkml:trace>
  <inkml:trace contextRef="#ctx0" brushRef="#br0" timeOffset="-144632.45">6079 8218 255 0,'0'0'22'0,"0"1"-4"15,3-1 23-15,9 0-5 0,1 0-11 16,5-4 3-16,4-4-6 0,3-2-10 15,6 0-5-15,0-1 5 0,0 0-6 0,1 3-2 16,-1 0 1-16,-1 3-3 0,-7 4-1 16,-6 1-2-16,-3 0 1 0,-8 3-15 15,-1 4-18-15,-5 3-2 0,0 1-9 16,-8 1-19-16,-3 0-23 0,-2-1-23 15</inkml:trace>
  <inkml:trace contextRef="#ctx0" brushRef="#br0" timeOffset="-144455.43">6133 8466 20 0,'0'9'294'16,"0"-8"-267"-16,6 3-2 0,4-2 30 16,5-1-24-16,2-1-10 0,2 0-2 15,6-3-8-15,1-6-6 0,2 2-1 16,4-2-3-16,-2 2-1 0,1 3 1 0,-5 3-15 15,-2 1-44-15,-9 0-34 16,-6 6-88-16</inkml:trace>
  <inkml:trace contextRef="#ctx0" brushRef="#br0" timeOffset="-143700.39">6581 8447 33 0,'2'-3'235'16,"-2"1"-194"-16,0 0 7 0,0 2 2 16,0 0-16-16,-5 0-13 0,0 7-9 15,2 2 2-15,-1 5 5 0,1 0-3 0,-1 1 0 16,3 0-3-16,-1 1 0 0,2-3-1 15,0 1-1-15,0-2-3 0,3 1 1 16,4-1-1-16,2-2 6 0,3-4-5 16,2-5-4-16,3-1 0 0,5 0-3 15,0-10-2-15,4-3 0 0,-4-2 3 0,1-1-3 16,-6-1-4-16,-3 0 3 0,-5 3 1 15,-2-1 0-15,-3 3-1 16,-4 5 1-16,0 2 2 0,0 3 0 16,0 2-2-16,-3 0 0 0,-1 2-1 0,-3 6 0 15,3 2-2-15,4 0 3 0,-3 3 1 16,3-3-2-16,0 2-2 0,0 0 3 15,3-2 0-15,6-1 0 0,0 0-2 16,4-5 1-16,1-2 2 0,3-2 0 16,-2 0-2-16,1-3 1 0,-2-7 2 0,0-2-2 15,0-5 0-15,3-3 0 0,-2-2 3 16,4-3-3-16,-5-1-1 0,-3-2 2 15,-2 2 1-15,-3-2-2 16,0-1-1-16,0-1 2 0,-6-2 0 0,2-2-1 16,-2 1-2-16,0 3 2 0,0 7 2 15,0 9-3-15,0 8-1 0,0 6 4 16,0 2-1-16,-2 13-4 0,-2 8 2 15,-2 4 1-15,2 5 2 0,-2 5-2 16,2 5-1-16,-4 4 2 0,2 3 0 0,6-1 0 16,0-6-2-16,0-7 1 0,12-9 2 15,4-9-1-15,2-8-3 0,1-8 7 16,1-1-1-16,5-11-2 0,0-10 0 15,1-8-1-15,3-5 1 0,-1-6-2 16,5-4 0-16,-7 0 1 0,-3-1 0 16,-7 2-1-16,-8 3 0 0,-4 2 1 15,-2 1 0-15,-2 0-1 0,1 9-2 16,-1 6 2-16,0 12 2 0,0 10-2 15,0 4 2-15,-6 17-3 0,-2 12 6 0,2 7-5 16,0 3 0-16,1 5 1 0,1 5 0 16,-1 5 0-16,5-1-5 0,8-3-11 15,18-10 5-15,13-12-73 0,8-12-21 16,4-12-2-16,0-8-169 0</inkml:trace>
  <inkml:trace contextRef="#ctx0" brushRef="#br0" timeOffset="-142700.33">8014 8423 132 0,'3'-7'139'0,"-3"2"-96"0,0 5 15 16,0 0-5-16,0 0-18 0,0 0-9 0,-5 9-13 15,1 4 0-15,0 5-2 0,0 1 0 16,2 2-1-16,2-3-4 0,0-1 0 15,0-3-4-15,5-4-1 0,4 0 3 16,2-4-3-16,1-4-1 0,2-2 2 0,3 0 1 16,4-5-1-16,-1-7-2 0,0 1 1 15,-2-2-3-15,0 1-4 0,-5 2-5 16,-3 2 4-16,1 2 0 0,-5 3-3 15,-1 1 3-15,-1 2 3 16,1 0 4-16,-2 3-1 0,0 6 0 0,-1 0 2 16,2 0 0-16,-1 1-2 0,4-1 0 15,2-1 2-15,0 0 0 0,5-1-2 16,-2-2 0-16,1-2 2 0,-1-3-1 15,1 0 0-15,-4 0 0 0,0 0 1 16,1-8-1-16,-3-2 4 0,-2-3 3 0,0-2 3 16,1-1 0-16,-6 0 0 0,3-2 2 15,-3 3-3-15,0 0 0 0,-2 1-1 16,-2 2-6-16,-1 2 2 0,0 0 0 15,-1 3-4-15,6 3-1 0,-1 3 1 16,1 1-1-16,0 0-18 0,1 0 1 16,9 8-3-16,0 2-10 0,4 4-26 15,0-4-21-15,2 0-39 0,-2-4-79 16</inkml:trace>
  <inkml:trace contextRef="#ctx0" brushRef="#br0" timeOffset="-141947.29">8611 8404 7 0,'0'-4'31'0,"-2"-2"124"0,-3-1-117 15,-2 2 3-15,0-2 4 0,0 2-15 16,-3 1 5-16,1 2-1 0,-2 2-2 16,2 0-7-16,-2 0-3 0,2 4-7 15,-1 6 1-15,0 3-1 0,0 4 2 16,4 3 2-16,0 2-1 0,1 1-7 0,4-1 2 15,1 0-4-15,0-4-4 0,9-4-3 16,5-2 0-16,3-7 1 0,3-5-2 16,3 0 1-16,4-9 1 0,1-4-1 15,-4-2-1-15,0-3-2 0,-4 1 2 16,-6 0-3-16,-2 1 4 0,-6 5-2 0,-6 1-2 15,0 4 3-15,0 2-1 16,-1 3 0-16,-7 1 0 0,-3 0-1 16,4 8 0-16,-3 2 0 0,3 3 1 15,5 2-1-15,0-3-2 0,2 1 3 16,0-1-1-16,4-2-1 0,2-5-1 0,6 0-1 15,2-4 4-15,5-1-2 0,-1 0 0 16,4-9 2-16,0-2 0 0,-1-3-3 16,-4-1 2-16,0 1 0 0,-4 0 2 15,-5 1 0-15,-4 3-1 0,-2 3 1 16,-2 2 2-16,0 2 1 0,0 2-3 0,-3 1 0 15,-2 0 0-15,0 0-2 16,2 10-2-16,3 3 1 0,0 2 2 16,0 0 0-16,0 2-2 0,5-4 0 15,4-1 2-15,4-2-2 0,-2-5 1 0,3-2-1 16,1-3 3-16,1 0-6 0,-4-3-1 15,0-5-1-15,-1-2 4 0,-2-3 2 16,-1 0-2-16,-2 0 5 0,-4 1-4 16,0 0 3-16,1 1-2 0,-2 5 1 15,-1-1 1-15,3 5-1 0,2-1 1 0,0 2-5 16,5 0 0-16,1 1 4 0,3 0-2 15,3 0 1-15,3 0 2 16,5-1-1-16,0-6-1 0,3 0 1 16,1-3 1-16,-1 0-1 0,2-3-1 0,-2-2 1 15,-4 0 2-15,-2-2-1 0,-5 1 8 16,-7 1-6-16,-10 2-2 0,-2 2 6 15,-14 2-6-15,-4 2 1 0,-4 4 0 16,-1 3-1-16,-3 0 2 0,1 10 2 16,3 5 5-16,0 3-1 0,4 6-2 0,3 1 3 15,9 1 1-15,5 1-5 0,3-1-4 16,13-1-2-16,7-1 0 0,8-4 0 15,4-2-3-15,7-6-20 16,8-3-29-16,15-9-39 0,3-8 20 0,1-14-63 16</inkml:trace>
  <inkml:trace contextRef="#ctx0" brushRef="#br0" timeOffset="-140747.22">10034 8298 10 0,'0'-1'213'0,"0"0"-176"0,0 1 5 16,0 0-9-16,0 0-8 0,0 3-11 0,0 7 1 15,0 2 3-15,0 3-4 0,0 1-2 16,0 1 1-16,0 0-3 0,1 0 2 15,1-1 2-15,1-3-4 0,-3-1-2 16,0-3 1-16,2-1 1 0,-2-4-3 16,0-3-2-16,0-1-1 0,0 0 7 0,0 0 2 15,1-8-4-15,2-6-9 0,0-4 2 16,2-4-2-16,0-2-1 0,-1 1 2 15,-1 1 1-15,4 0-2 16,-4-1 0-16,1 4 0 0,-1 1-1 0,2 2 1 16,-3 5 1-16,2 4-1 0,2 5 0 15,-1 2-3-15,1 1 2 0,2 7 4 16,0 6 1-16,3-1-1 0,-2 3 0 15,3-2-1-15,1 0 0 0,-1-3-2 16,2-1 0-16,-1-1 0 0,4-2-1 0,-3-2-11 16,3-3-9-16,0-1-2 0,1-1-13 15,1 0-1-15,-2 0-34 0,-6-5-84 16</inkml:trace>
  <inkml:trace contextRef="#ctx0" brushRef="#br0" timeOffset="-140376.22">10356 8354 8 0,'0'0'25'0,"0"0"166"16,2 0-153-16,2 0-26 0,4 0 34 15,2 0-5-15,2-3-14 0,0-3 4 16,7-3-8-16,-2-1-1 0,3 0-5 15,2-5-6-15,1-1 4 0,5-3-2 16,-3-3 12-16,-2 0-11 0,-4 3-6 16,-7 2 2-16,-7 4 1 0,-5 1-2 15,0 4 4-15,-10 3-1 0,-5 2-2 16,-5 3-6-16,0 0 1 0,-5 6-3 0,6 5 0 15,1 3-1-15,2 2 1 0,4 1-2 16,-1 4 2-16,7 2-1 0,0-1 2 16,3 2-1-16,3 1-1 0,0 0-2 15,3-2 1-15,8-4 1 0,7-4-2 16,4-3-3-16,4-5-5 0,5-5 0 15,2-2 6-15,3-2-12 0,1-9-16 16,0-3 4-16,0-1-12 0,-3 0-25 16,-3 0-28-16,-6-2-47 0,-6 0-60 15</inkml:trace>
  <inkml:trace contextRef="#ctx0" brushRef="#br0" timeOffset="-140175.22">10890 8226 30 0,'-2'-6'127'16,"-4"-4"8"-16,1 2-97 0,-1 1 9 16,1 2-3-16,-4 1-7 0,1 2-2 15,2 2-3-15,-2 0-1 0,4 0-9 16,-3 9-4-16,4 3-8 0,0 3 1 0,3 3-1 15,0 1-2-15,0 3-6 16,0-1 1-16,5 1-2 0,3-3-1 16,1-1 0-16,2 1 0 0,3-4-2 15,3-4-3-15,1-4-11 0,4-4-2 0,3-3-12 16,0-3-12-16,-2-8-19 0,0-3-12 15,-6-4-39-15,-3-1-76 0</inkml:trace>
  <inkml:trace contextRef="#ctx0" brushRef="#br0" timeOffset="-139820.18">11091 8065 2 0,'2'-45'7'0,"2"-3"-7"0,3 2 2 0,-3 4 6 15,2 7-3-15,-3 7 93 16,1 7-20-16,-4 7-19 0,0 7-3 16,0 4-10-16,0 2-10 0,0 1 0 0,0 0-13 15,-2 3-13-15,-1 8-3 0,1 2 7 16,1 2-1-16,-2 2-4 0,1 2 2 15,1 2-2-15,-4 5 1 0,3 2-2 16,-1 4 1-16,-1 3-2 0,-1 3-2 16,5 2-1-16,-3-1-4 0,3-3 3 0,0-2 1 15,0 0-3-15,0-4-1 0,0-1 1 16,0-3 1-16,3-6-1 0,0-4-2 15,0-4 2-15,-1-6-2 16,1-4 2-16,0-2-1 0,0 0 6 0,0-8 5 16,0-3-5-16,0-3-2 0,0-1 4 15,1 1-3-15,-1 2 0 0,0 1 0 16,1 1 2-16,0 5-1 0,-1 1-5 15,0 2-2-15,-2-1 1 0,2 3 0 16,4 0-3-16,-1 0-1 0,0 0-8 0,5 0-18 16,3 0-23-16,0 0-30 0,1 0-74 15,2-7-126-15</inkml:trace>
  <inkml:trace contextRef="#ctx0" brushRef="#br0" timeOffset="-139678.16">11449 8192 103 0,'0'3'258'0,"-3"-1"-192"0,-1 1-42 15,-4 4 21-15,-2-1 0 0,-2 4-8 16,1 2-3-16,2-3-17 0,3 0-11 15,1-1-4-15,5 0-4 0,0-2 0 16,0 2-16-16,5-2-22 0,-1-4-24 0,1-2-76 16,-2 0-229-16</inkml:trace>
  <inkml:trace contextRef="#ctx0" brushRef="#br0" timeOffset="-139204.15">11578 8309 29 0,'8'0'122'0,"1"-1"-17"0,0-8-99 15,5-1 11-15,2-6 5 0,-2-1 7 0,1-1 12 16,-1-4-9-16,-1 0-6 0,-3-1-9 16,-2-5 2-16,0-3-3 0,-3-6-5 15,-4-5-2-15,1-2-2 16,-2-1-2-16,0-2-5 0,0-1 3 0,-3 1-1 15,-1 3-1-15,1 5-1 0,2 8 9 16,-4 10 4-16,2 7 4 0,-2 8-5 16,2 6 8-16,-1 0-12 0,-3 11-8 15,3 9-1-15,-2 8 2 0,-1 6 1 16,3 8 1-16,1 6-3 0,-2 6 1 0,0 6 2 15,2 4-1-15,0 1-1 0,0-1-2 16,-2-4 2-16,2 1-1 0,2 3-1 16,1-2 2-16,0 0 20 0,1-6-17 15,-1-2-4-15,0-8 3 0,-4-8 6 16,-3-9-7-16,1-11 1 0,0-7 2 0,0-4 4 15,0-6-1-15,-1-1 3 16,1 0 0-16,-2-3-3 0,1-8-2 16,2-1-5-16,0-2 3 0,2-2 2 15,3-1-3-15,0-1 1 0,0 2-2 0,0 3 0 16,0 4-1-16,3 6-1 0,1 2-2 15,2-1 0-15,1 0 2 0,6 1-7 16,-1-2-11-16,5-2-14 0,2-4-15 16,3-1-17-16,-2-5-39 0,2-7-102 15</inkml:trace>
  <inkml:trace contextRef="#ctx0" brushRef="#br0" timeOffset="-139043.12">11927 8208 259 0,'3'-8'207'15,"-2"2"-192"-15,1 4 4 0,0 2 10 0,-2 0-12 16,0 0 14-16,-4 5-16 0,0 7-7 15,-2 3 4-15,-1 3-2 0,4 2-8 16,0 0-3-16,2-1 0 0,1-1-13 16,0-2-23-16,4-2-21 0,6-5-57 15,-7-3-180-15</inkml:trace>
  <inkml:trace contextRef="#ctx0" brushRef="#br0" timeOffset="-138503.09">12114 8260 217 0,'0'-1'101'0,"0"0"-93"15,0 1 1-15,0 0-3 0,0 0 11 16,0 3 31-16,3 2-12 0,2 0-11 16,3-4-3-16,1 3-6 0,-1-2-3 0,3-2 1 15,0 0 3-15,3-2 3 0,0-7-7 16,-1-3-5-16,3-1 0 0,-1-4 1 15,-2-1 0-15,-2-1-4 16,-2-2 3-16,-6 0-3 0,0 2-4 0,-3 1 1 16,-3 3 0-16,-5 3 2 0,-2 3-2 15,-6 6-1-15,2 3 0 0,-3 4 0 16,2 11-3-16,1 3 1 0,-2 6 2 15,5 2-1-15,0 3-1 0,2 1 1 16,6 0-1-16,3-2 0 0,0-1-4 0,5-5-2 16,7-4-1-16,5-5 1 0,5-8 4 15,3 0 2-15,7-5 0 0,5 0 2 16,4 0 8-16,1-4-21 15,-4-1 15-15,-5 4-3 0,-5 1 4 0,-5 0-4 16,-6 0 4-16,-3 0 1 0,-6 0 5 16,-8 1-10-16,0 4 2 0,-10 0 6 15,-2-1-6-15,1-1-2 0,2-2 1 16,4-1-2-16,4 0-5 0,1-6 0 15,1-6-2-15,9-2-4 0,2-1 0 0,0-2-1 16,4 2-2-16,1 1-1 0,-2 1-1 16,2 2 7-16,1 3 4 15,-8 4 5-15,1 4-2 0,-6 0 3 16,1 0 0-16,-1 4 4 0,-2 3-2 0,3-1-1 15,-3 0 2-15,0-2-2 0,5 0-2 16,-2 0 1-16,0-3 1 0,-1 2-8 16,-3-2-40-16,-2-1-56 0,0 0-73 15</inkml:trace>
  <inkml:trace contextRef="#ctx0" brushRef="#br0" timeOffset="-138094.08">12060 8025 408 0,'9'4'105'16,"-1"-1"-105"-16,1 0 3 0,1-1-1 16,-7 0-1-16,-2-2-3 0,-1 0-2 15,0 0-2-15,0 0-49 0,0-5-110 16</inkml:trace>
  <inkml:trace contextRef="#ctx0" brushRef="#br0" timeOffset="-137578.04">11496 8059 185 0,'0'0'368'0,"0"0"-357"0,0 0-14 0,0 0 1 16,0 0-29-16,0-4-42 0,-6-2-115 16</inkml:trace>
  <inkml:trace contextRef="#ctx0" brushRef="#br0" timeOffset="-68775.11">18406 5155 3 0,'0'0'12'16,"0"0"49"-16,0 0-12 15,0 0-25-15,0 0-3 0,0 0 7 16,0 0-5-16,0 0-7 0,0-1 7 15,0 1-4-15,0 0-1 0,0 0-9 16,0 0 5-16,0 0-4 0,0 0-7 0,0 0-3 16,0 0 0-16,0 0 2 0,0 0-2 15,0 0-2-15,0 0 5 0,0 0 2 16,0 0 1-16,0 0 7 0,0 0 2 15,0 2 4-15,-2 2-2 0,1 0-7 16,-1-2-1-16,0 2 2 0,1 0-8 0,-1 1 1 16,-1 0 1-16,2 3 4 15,-2 0-6-15,-2 0-1 0,2 2 4 16,0 1 2-16,-2 2-3 0,0 0-1 15,2 0-2-15,-1 4 3 0,-1 0-2 0,2 2-3 16,-2 1 2-16,4 0 0 0,-4 3 0 16,2-3-2-16,-2 5 1 0,-1 0-1 15,0-3 4-15,1 2-2 0,4-3 0 16,1 2-2-16,-2 1-1 0,-1 0 1 15,2-1 3-15,-3-1-1 0,1-1-2 0,2 1-1 16,-5 3 2-16,-1 0-2 0,-2 3 2 16,3-3-1-16,0 1 1 15,1-1 1-15,0 0-4 0,2-3 2 16,0-1 1-16,3 0-1 0,0-1 0 0,0-1 0 15,0 5 0-15,0 0 2 0,-3 2 11 16,-2-5 2-16,2-4-9 0,0-3-4 16,0 1-2-16,0 3 0 0,-3 2 0 15,0-1 2-15,1 0-1 0,0-1-1 16,1-3 1-16,2 5-1 0,-4 7-1 0,1 4 1 15,-1-5 2-15,1-4 0 0,4-8-3 16,1-2 0-16,0 1 1 0,0-2 1 16,0 1-1-16,0-3-1 15,0 3 1-15,1 3 1 0,-1 4-2 0,0 2 2 16,0-1 5-16,-1-7-2 0,-1-5-7 15,2-1 2-15,0 0 2 0,0 2-1 16,0-1-1-16,2 0 1 0,1-1 0 16,-2-4 0-16,1 1 1 0,1 0-2 15,-1-1 1-15,-2-1-1 0,0 2-1 0,0-2 0 16,0-1 3-16,1 0-1 0,-1 1-2 15,2-1 1-15,-2 0 1 0,0-1 0 16,0 0 0-16,0 1-1 0,0-1 2 16,0 2-1-16,0-1 0 0,0 0 0 15,0 1 1-15,0 0-1 0,0 0 0 16,-2 0 0-16,1 1 1 0,-1-1-1 15,1-1-1-15,-1-1 1 0,0 0 0 16,2 0 1-16,0 0-1 0,0 0 0 16,0 0 0-16,0 0 0 0,0 0-1 15,0 0 0-15,0 0 0 0,0 0-1 0,0-1 0 16,2-4 0-16,3 1 1 0,-2 0 1 15,1 1-1-15,0 0-1 0,-1-1 4 16,-2 4-2-16,2-2-2 0,-1 1 1 16,1 1 1-16,0-1 0 0,2 1-3 15,-1-1 2-15,6 1 2 0,-3 0-1 16,4 0-2-16,2 0 0 0,2 0 2 15,4 0-1-15,2 0-1 0,3 0 0 16,-1 0 2-16,2 0 0 0,3 3-2 16,0 0 1-16,0 0 3 0,-1-1-3 0,1 0 0 15,0 0 0-15,-1 1 2 0,-1-2-1 16,0 3-1-16,1 1 0 0,-3-3 2 15,3 2-1-15,-1-1-3 0,1 1 3 16,0-1 1-16,6-1 0 0,-2 0-3 16,5-1 2-16,1 1-1 0,0-2 1 15,2 0-3-15,0 0 0 0,-2 0 3 16,0 0 0-16,-1 0-1 0,-2 0-1 15,0 0 4-15,0 1-2 0,-3 2-2 16,3 0 1-16,-1 1 2 0,2 0 1 0,4-1-5 16,3 1 3-16,1-2 1 0,4-1-1 15,-1 1-1-15,6-2 1 0,-3 0 1 16,2 0 1-16,-1 0-5 0,0 0 4 15,1-2-1-15,0 1 2 0,0-2-4 16,2 0 1-16,-2 0 4 0,0 1-3 0,0 0-2 16,-1 2 1-16,-1 0 4 15,1 0-3-15,-5 0-2 0,3 0 1 16,0 0 2-16,-1 0 1 0,-1 2-4 15,1 0 0-15,1-1 2 0,-2 0 1 0,-1 2-1 16,3-3-1-16,-1 1 3 0,2-1-2 16,1 0-2-16,1 0 2 0,0 0 1 15,0-1-1-15,-1-5-1 0,1 1 1 16,-1-1 0-16,4 1 0 0,0 2-1 15,4 3 2-15,-1-2 0 0,4 0-1 0,1 2-1 16,0 0 1-16,3 0 1 0,-3 0 0 16,1 0-3-16,-1 0 1 15,-1 0 3-15,2 0-3 0,-2 0 1 16,1 4-1-16,0-4 3 0,0 2-2 0,-2-1 0 15,-1 1-1-15,2-1 3 0,-6-1-2 16,3 2 0-16,1-2-2 0,-5 0 3 16,2 3 0-16,-5-3-1 0,-5 3-1 15,-1 1 2-15,-7-3 1 0,-3 2-4 16,-7 1 2-16,-3 2 3 0,-6-2-3 15,-5-1-1-15,-4 1 1 0,-5-1 1 0,-3-2-1 16,-2-1-1-16,0 1 1 0,0-1-3 16,-5 0-20-16,-1 0-50 15,-4 0-76-15,0-7-113 0</inkml:trace>
  <inkml:trace contextRef="#ctx0" brushRef="#br0" timeOffset="-67090.01">18393 5476 45 0,'0'0'10'16,"0"0"2"-16,0 0 0 0,0 0 5 15,0 0-3-15,0 0-6 0,0 0-8 16,0 0-1-16,0 0 2 15,0 0 0-15,0 0 2 0,0 0-8 0,0 0-5 16,0 0-24-16,0 0-39 0</inkml:trace>
  <inkml:trace contextRef="#ctx0" brushRef="#br0" timeOffset="-64652.87">8966 1756 103 0,'-2'-1'32'0,"-3"0"-17"0,2 0 17 16,-1 0 3-16,-1 0-5 0,0 0-4 15,2 1 1-15,0 0-7 0,0 0-10 16,-2 0-4-16,4 0 1 0,-2 0-3 15,0 0 2-15,-4 0 0 0,4 0-2 16,-1 0 3-16,-2 0-3 0,1 0-1 0,-1 2-1 16,1-1 0-16,2 0-1 0,0 1 3 15,0 0-3-15,0 0-1 0,-1 0 0 16,4 3 1-16,-3-3 0 15,2 3-1-15,-2 0-1 0,-3 1 4 0,1 2 0 16,0 0-3-16,2-2 2 0,3 1 0 16,0-2-2-16,0 3-1 0,0-3 0 15,0 0 1-15,5 1 1 0,1-2-2 16,0-2 1-16,3-2 0 0,1 0 2 15,1 0-3-15,0-3 0 0,2-5 2 16,-3 0 0-16,-1-3 0 0,-3 3 2 0,-1-2-1 16,-4 0 5-16,-1 0 6 0,0-1 3 15,0 2 1-15,-1-2-6 0,-4 1-1 16,-2 2-3-16,-1-1 3 15,-2 0-5-15,1 3-2 0,3 1 1 0,-2 3 0 16,4 2-2-16,-3 0-3 0,3 2 0 16,-3 6 1-16,0 3-2 0,1 2 1 15,1 1 0-15,2-1 1 0,3 0-1 16,0-1-5-16,0-1 1 0,1-2 2 15,6 0-4-15,2-3 1 0,2 0 0 0,0-1 5 16,3-2-3-16,-1-2-5 0,3-1 1 16,1 0-3-16,-5-2 7 0,-1-4 1 15,-3-1 3-15,0-1 3 0,-4 0-1 16,0 1-1-16,-4-2 2 0,0 0 7 15,0 1 4-15,0 0-3 0,-7 0-1 16,-2 1-4-16,0 1 2 0,-1 2-3 16,1 3 2-16,-2 1-2 0,0 0-3 15,2 0-4-15,1 1 3 0,1 6 0 16,0 1-2-16,4-1 2 0,-1 2-1 0,4 1 0 15,0-4-2-15,0 1-6 0,0-1-7 16,4-3-9-16,1-1-18 0,0-2-30 16,-1 0-50-16,-2 0-113 0</inkml:trace>
  <inkml:trace contextRef="#ctx0" brushRef="#br0" timeOffset="-53204.21">18356 5554 29 0,'0'0'74'0,"0"0"-58"0,0 0 5 16,-2 0-9-16,2 0-7 0,-1 0-4 15,-1 0 6-15,-1 0-1 0,2 0 6 16,1 0 3-16,-2 0 2 0,1 0-4 0,-2 0 1 15,3 0 3-15,-4 0 5 16,1 0-6-16,3 0-3 0,-1 0 1 16,1 0-2-16,0 0-4 0,0 0-6 15,0 0-2-15,0 0 1 0,0 0 0 0,0 0-2 16,0 0 2-16,-2 0 5 0,1 0-5 15,-1 0-1-15,1 0 3 0,-1 0 4 16,0 0 6-16,2 0 0 0,-1 0 1 16,1-2-5-16,0 2 0 0,0-1-3 15,0-1-1-15,0 0-2 0,0 0-2 0,0-2-2 16,6-1 0-16,-3 1 2 0,2-1 1 15,0-1-1-15,1 2 1 16,0-3-3-16,0 0 4 0,2 1-2 16,-2-1 1-16,2 0 0 0,0 0-1 0,1 2-1 15,-1-1 1-15,-2 2 1 0,2-3-2 16,-2 4 0-16,0-2 0 0,-1-1 3 15,1 3-2-15,0-2-2 0,-1 1 2 16,1-1 0-16,-1 0-1 0,1-1 0 16,0 1 0-16,-1 1 4 0,-1 1-3 0,-1-1 2 15,0-1-1-15,1 2-2 0,2 0 3 16,-5-1-1-16,6 1-2 0,-1-1 1 15,0-2 1-15,-1 4-4 16,-2-3 2-16,1 2 2 0,1 0-2 0,0 0 0 16,-2 1-2-16,-2-1 4 0,2 2-2 15,-1-2 0-15,-1 3-2 0,-1-1 2 16,2 1 0-16,-2 0-2 0,2 0 1 15,-1 0 1-15,1 0 1 0,2 0-2 16,-2 0 0-16,4 3 2 0,-1-1 0 0,2 1-2 16,1-1 1-16,2-1 1 0,-1 1-1 15,2-2 0-15,-2 1-1 0,-1 0 2 16,-2 0 0-16,-1 1-2 0,-1-1 1 15,-1 4 0-15,2-4 0 16,1 2-1-16,-1 0 1 0,4 0 1 0,-3 0 0 16,4-1-2-16,1 1 0 0,1-1 3 15,0 2-2-15,2-2 0 0,3 0-1 16,-3 1 2-16,5-1-1 0,-5 1 0 15,-2-1 0-15,1 1 0 0,-3 0 0 16,0-1 0-16,-1 2-1 0,-1-1 2 0,0 0-1 16,-1 0 0-16,1 0 0 0,1-1 0 15,1 3 0-15,1-3 0 0,-2 0 0 16,3-1 1-16,-4 1-1 0,3 0-1 15,1-1 1-15,1 1 1 0,-1 1 1 16,0-1-4-16,2 0 2 0,-1-2 2 16,-2 2-2-16,1 0-2 0,-1-1 2 15,-2 1 2-15,1-2-1 0,-6 2-2 16,2-2 1-16,-1 1 1 0,0 1-1 15,-1-2-1-15,-2 0 1 0,4 0 1 0,0 1-1 16,2-1-1-16,3 1 1 0,3-1 2 16,-2 0-3-16,2 1 0 0,0 0 1 15,-1 0 2-15,-4 0-3 0,2 3-2 16,-2-1 3-16,-3 0 0 0,-1 0-2 15,3-1-2-15,-1 1 4 0,1-1-1 16,0 1 0-16,1 1 2 0,-3-2-6 16,1 0 3-16,-1 2 2 0,0-3-2 15,0 0-1-15,0 0 1 0,5 2 4 16,0-2-5-16,2 0 3 0,-1 1 3 0,-1 0-5 15,-2-1 0-15,-1 2 3 0,-2-1 0 16,-3-2-1-16,2 2-3 0,-4-1 4 16,1 0 0-16,1 2-2 0,-1-2-1 15,2 1 1-15,-1 0 3 0,0 0-2 16,4 3-1-16,3-2 1 0,3 1 2 0,-2-1 0 15,0 0-2-15,-4 0-1 16,-1-2 2-16,-2 1-2 0,-1 0 0 16,-2-2 1-16,1 0 2 0,-1 0-3 15,1 0 0-15,-2 0 2 0,0 2 0 0,0-1-1 16,0-1 2-16,0 0 2 0,0 0 2 15,0 0-3-15,0 0-3 0,0 0 2 16,0 0 0-16,0 0-1 0,0 0-1 16,0 0 0-16,-2 0 1 0,1-1 1 15,-1-1-4-15,2 2 4 0,-1-1 0 16,1 1-3-16,0 0 0 0,0-2-1 0,0 1 4 15,0 1-5-15,0-2 0 16,0-1 2-16,0 1 1 0,4-2 0 16,-2 0-2-16,3 1 3 0,-2-3 0 15,0 2-1-15,-2-2-1 0,4-1 1 0,-2 1 1 16,2 0-1-16,-2-1-2 0,1 1 3 15,0 1-1-15,0 0 0 0,2 1-2 16,1-1 4-16,-3 1-2 0,1 1-1 16,-2 0 1-16,0 0 0 0,0 1-1 15,2-1 1-15,-2-1 2 0,0 2-3 0,0-1 0 16,2 0 3-16,-1 1-3 0,1 0 1 15,0 0 0-15,1 2-2 16,0-2 1-16,0 0 1 0,1 0 0 16,-1 0 0-16,-2 0-1 0,1 2 1 0,0-2 1 15,-1 1 0-15,-1-1-2 0,2 0 1 16,-2 1 2-16,0-1-1 0,0 2-2 15,1-1 1-15,-3-1 1 0,2 0-1 16,0 0-1-16,0 1 1 0,0 1 1 16,-1-1-1-16,3 1-2 0,-4 0 1 0,2 0 2 15,0 0-2-15,2 0-1 0,-3 0 2 16,2 0 1-16,1 0-1 0,0 0-1 15,-1 0 1-15,2 0 1 16,-2 0 1-16,-1 0-3 0,-2-1 1 0,2 1 1 16,-3 0-1-16,0 0 0 0,0 0 0 15,0 0 0-15,0 0-1 0,2 0-1 16,-1 0 2-16,2 0 0 0,-1 0-2 15,1 0 0-15,0 3 2 0,0-1 0 16,2 1 0-16,7 1-1 0,1-1 1 0,7-1 5 16,-1 1 0-16,-2-1-9 0,-2 1 3 15,-2 1 3-15,-1 0-3 0,0 0 0 16,-2 1 1-16,0-3 0 0,-2 2-5 15,-2-1 3-15,-1-1-1 0,-3 1 0 16,-1-1-1-16,1 1 0 0,-2-2 3 16,1 2 3-16,-1-2-2 0,0 2-2 15,2-1-1-15,2 0 0 0,0-1 2 16,0 0-1-16,4 2 1 0,3-2 1 15,3 0-1-15,4-1 9 0,3 0-7 0,-1 0-3 16,-2 2 2-16,-1 0 0 0,-1-1-2 16,-1-1 4-16,1 2-1 0,-2-2-4 15,-5 2 3-15,0-2 0 0,-2 2 0 16,-6-2-2-16,-1 3-1 0,2-1 3 15,-1-1 0-15,1 2-2 0,-1 0 2 16,2-1 2-16,-1 2-2 0,3 1-2 16,1 0 2-16,5-1 2 0,7 0-2 15,2 0 9-15,4-1-7 0,-1-1-3 16,-3 1 1-16,2 0 0 0,-2-1-1 15,-4 1 4-15,1-1-4 0,-5 0-1 0,-3-1-2 16,1 0 4-16,-6 0 0 0,-1 0-2 16,-3-1 2-16,2 0 2 0,-1 0-3 15,-1 0-1-15,0 2 2 0,4 0 2 16,-3-2-2-16,4 2-1 0,2 1 1 15,0-1 2-15,2 1-2 0,2 1-1 16,7 2 2-16,3 0 7 0,0-1-3 16,1-2-8-16,-2 0 3 0,-1 1 3 15,-4-2-3-15,-1 2-1 0,0-2 2 16,-5-1-1-16,-1 3 0 0,-3-3-2 0,-5-1 2 15,1 0 1-15,1 1-1 0,0 0-2 16,-1 1 2-16,2 0 2 0,2 0-3 16,-1-1 0-16,4 1 2 0,-2-1 0 15,1-1-1-15,-1 1-1 0,-1 0-1 16,-4 0 3-16,1-1-1 0,-2 1-2 0,3 0 3 15,-2 0 0-15,1-1-1 16,2 1-2-16,-2 0 3 0,0-1-1 16,-2 0 0-16,1 0-1 0,-1 0 3 15,0 0 1-15,0 0-1 0,0 0-2 0,0 0 1 16,0 0 0-16,0 0-2 0,0 0 0 15,0 0-1-15,0 0 1 0,0 2 1 16,0 0-1-16,0-1 1 0,2 0 1 16,-2-1-2-16,1 0 0 0,-1 0 2 15,0 0 1-15,0 0 0 0,0 0 0 0,0 0 2 16,0 0-1-16,0 0-5 0,0 0-1 15,0 0-2-15,-4 0 1 16,4 0 0-16,-2 0-7 0,2 0-4 16,0 0-7-16,0 0-7 0,0 0 7 0,0 0 9 15,0 0 5-15,0 0-3 0,-2 0-9 16,2-1 6-16,0-1 13 0,0-1-1 15,0 1 0-15,0-1 3 0,0-2-1 16,0 0-1-16,0 0 1 0,0-3 2 16,0 2 1-16,2-3 4 0,1 2 1 0,0 0 5 15,0 0 1-15,0-1-4 0,2 1-2 16,-3 1-5-16,2-1 6 0,-2 3 3 15,-2 1-7-15,1-3 6 16,-1 3-5-16,0 0-2 0,0 0-3 16,2 0 0-16,-1 1 1 0,1 0-3 0,-2-2 2 15,0 2-3-15,0 0 2 0,0-3 2 16,2 3-2-16,-1-1-2 0,2-1 2 15,-1-1 0-15,4-1 2 0,-1-2-3 16,-1 2 5-16,1-1-2 0,0 1 3 16,-2 1-1-16,0 1 1 0,-2 0-1 0,1 0-1 15,-1 1 3-15,3 0-4 0,-4 3 1 16,0 0 4-16,0 0 1 0,0 0-3 15,0-1-5-15,0 1-2 16,0 0 0-16,0 0 2 0,0 1-4 0,0 3 3 16,0 0 0-16,0-1-5 0,0 0-3 15,1 1 3-15,1-3 4 0,1 3 4 16,1-4-4-16,-1 0 1 0,2 0 3 15,1 1-1-15,1-1-1 0,-1 0 0 16,3 0-1-16,-3 0 2 0,2 0-2 0,0 0 1 16,-2 0 1-16,0-1 0 0,2-1-2 15,-2 2 0-15,2 0 1 0,7 0 0 16,9 0 1-16,4 0 14 0,4 0-13 15,-2 0-3-15,-10 3 1 0,-2-1-1 16,-7 0 1-16,-3 2 1 0,-2-1-2 16,-3-1 0-16,0 2 1 0,-1-2 1 15,-1 0-2-15,1 1 1 0,-1-1 1 16,1 0 0-16,-2 1-1 0,3 1 1 15,0-2 0-15,3 3 0 0,-2-1-1 0,3 3 0 16,6 0 0-16,4-1 19 0,8 2-5 16,-1 0-14-16,3-1 0 0,-4 1 1 15,-1-4-1-15,-2 5-1 0,-5-4 2 16,1 1 0-16,-2 1-2 0,0-3 1 15,-2 1 1-15,-1 0 0 0,-3-3-2 16,-2 0 0-16,-3 0 1 0,-1 0 0 16,1-1-1-16,-2 0 0 0,1 1 1 15,1 1 1-15,2-2-4 0,-2 1 2 16,1 0 1-16,3 0 2 0,3 0-3 0,6 1 1 15,7 1 4-15,3 1 6 0,4-3-9 16,-4 2-3-16,-2-1 3 0,-6 0 0 16,-4 0 0-16,0 0-3 0,-2-1 5 15,1 0-4-15,-1 0 1 0,-4 0-1 16,-2-2 2-16,0 1-1 0,-6-1 1 0,0 0-1 15,2 1-1-15,0 0 2 16,2 3-2-16,2-1 2 0,2 0-2 16,3 1 3-16,0-1-3 0,4 2 0 15,10-1 3-15,1 2 5 0,5-3-8 16,1 2 0-16,-8 0 2 0,-2 0 0 0,-6 0-3 15,1 1 2-15,-2-1 0 0,1-1 2 16,-2 3-3-16,-1-3 0 0,-2-2 2 16,-4-1 1-16,-3-1-2 0,-2 2 0 15,-1-2 3-15,-1 0-3 0,0 0 2 16,2 0-2-16,-2 0 0 0,3 0 1 0,-2 0-1 15,-1 0 0-15,4 0 1 16,-1 0 1-16,-2 0-4 0,1 0 1 16,-1 0 2-16,1 0-1 0,-2 0 0 15,0 0 0-15,0 0 3 0,0 0 2 0,0 0-2 16,0 0 1-16,0 0-2 0,0 0-4 15,-2 0-11-15,-1 0-15 0,0 0-17 16,-2 0-28-16,-1 0-53 0</inkml:trace>
  <inkml:trace contextRef="#ctx0" brushRef="#br0" timeOffset="-52504.17">21975 5678 0 0,'3'0'9'0,"0"-2"9"16,3-4 72-16,0-2-58 0,-1 2-1 15,-1-4-6-15,1 1-15 0,0 0-1 16,1-4-1-16,-3 1 7 0,2-4 2 15,-2 0-2-15,0-1 3 0,0 0-8 16,0 0 2-16,2 2 4 0,-1 0 3 0,-1 1-5 16,-1 2-2-16,0 2 2 0,-2 5-2 15,3 2-3-15,-3 1-6 0,1 1 0 16,-1 1 0-16,0 0-2 0,0 0-3 15,0 0-1-15,0 0-2 0,0 0-1 16,0 0 4-16,0 2 3 0,0 2-1 16,0 0 0-16,0-1 0 0,0-1-1 15,0 3 3-15,0-2 0 0,3 2-1 16,2-1 0-16,0 2 1 0,4-2-3 15,2 4 1-15,4-1 5 0,4 1-2 0,4 1 0 16,5-1-1-16,6-1-2 0,5-1 2 16,6 1-1-16,-2-2-2 0,1-1 1 15,-6 1 0-15,-2-3 0 0,-6-1 1 16,-3 0-1-16,-5 0 0 0,-8 0 1 15,-1-1-3-15,-7 0-7 0,-3 0-39 16,-3 0-56-16,0-1-147 0</inkml:trace>
  <inkml:trace contextRef="#ctx0" brushRef="#br0" timeOffset="-50639.07">18122 5458 29 0,'6'0'-14'0,"0"0"103"0,1 0-61 15,-3 0-9-15,-1 0-1 0,2 0-9 16,-4 0-2-16,3 0 4 0,-1 0-2 15,-2 0-3-15,2 0-1 0,-1 0 3 16,-2 0 3-16,5 0 8 0,-2 1 9 16,3-1-6-16,2 0-1 0,2 0-8 15,4 0-3-15,2 0-8 0,3 0 3 16,4 0-1-16,-2 0-3 0,4 0 2 15,3 0-5-15,0 0 4 0,3 0-2 0,-1 0 0 16,2 0 1-16,-2 0 0 0,-3 0 0 16,-2 0-2-16,0 0 4 0,-5 0-5 15,0 0 2-15,2 0 2 0,-2 0-2 16,2 0 0-16,0 0 0 0,1 0 0 15,3 0 0-15,1 0 1 0,4 0-2 16,-2 0 1-16,5 0 2 0,-1 0-2 16,4 0-2-16,0 0 2 0,3 0 2 15,-1 0-2-15,-2 0 0 0,-1 2-1 16,-2 0 2-16,2-2-1 0,-5 1 0 0,1 1 1 15,-1 0-2-15,-1 1 2 0,-1-2-2 16,2 2 0-16,2-1 3 0,-2 0-2 16,1-2-1-16,-1 0 0 15,2 0 2-15,0 0 0 0,1 0-1 0,-2 0-1 16,-1 0 3-16,2 0-3 0,-2 0 0 0,3 0 2 15,0 0 1-15,-3 0-2 16,3 0-1-16,0 0 1 0,-1 0 0 16,4 0 1-16,-1 0-2 0,1 0 0 15,0 0 4-15,3 0-3 0,-2 0-1 0,-1 0 2 16,-2 0-1-16,3 0 0 0,-3 0-1 15,3 0 1-15,-1 0 2 0,-3 0-2 16,2 0-2-16,-2-2 4 0,1 1-2 16,3-1-1-16,-1 0 1 0,5 1 0 15,-2-1 1-15,2 1-1 0,-2 1-1 0,-4-2 1 16,-1 1 0-16,-4 0 0 0,-3 1 0 15,0 0 0-15,-1 0 0 16,-1 0 0-16,3 0 1 0,-1 0 0 16,3 0 0-16,0 0 0 0,2 0 1 0,-1 0 0 15,3 0 1-15,-1 0-1 0,1 0-2 16,2 0 1-16,-1 0-1 0,0 0 0 15,3 0-3-15,-1 0 2 0,3-3-3 16,0 0 1-16,0 1 0 0,-2 0-3 16,-2 1 6-16,-3-1-2 0,-2 1 0 0,-5-2 2 15,-4 2 2-15,-1-1-2 0,-1 2-1 16,3-2 1-16,-1 0 3 15,3 2-3-15,-1-2-3 0,3 1 4 16,5-1-1-16,-1 0 0 0,2-1-7 0,0 1-17 16,-1 1 8-16,-2 0 14 0,-2-1-36 15,1 1 20-15,-4 0 4 0,-1 0 8 16,0-1 5-16,-2 1-7 0,0-1 8 15,-1 0 3-15,1 2-6 0,1-2 6 16,-3 1 9-16,-1 1-10 0,-3 0-4 16,0 0 2-16,-1 0 2 0,1 1 3 0,3 1-10 15,-1 1-1-15,7 0 6 0,4-1 2 16,1 1-5-16,3 0-35 15,1-1 23-15,1 0 30 0,-2-1-6 16,0 1-35-16,-3 0 35 0,-3-2-10 0,-3 1-10 16,-5-1-8-16,3 0 17 0,-1 0 39 15,0 0-13-15,-1 0-60 0,-5 0 32 16,4 0 5-16,0 0 35 0,0 0-14 15,1 0-34-15,-1 1 8 0,-2 0 1 16,3 2 7-16,2 0 0 0,-2 0-13 0,1 2 5 16,-5-2 4-16,-1 3 12 0,-7-4-23 15,-6 0 9-15,-1-1 3 0,-1-1 29 16,-1 0-10-16,0 0-27 15,0 0-36-15,0 0-6 0,0 0-15 0,0-1-42 16</inkml:trace>
  <inkml:trace contextRef="#ctx0" brushRef="#br0" timeOffset="-48115.92">19348 4039 89 0,'0'0'68'0,"2"0"-49"16,-1 0-3-16,-1 0 28 0,2 0 4 15,-2 0-12-15,1-2-9 0,-1-1 1 16,2 0 1-16,1-4-4 0,0 0-13 0,3-2 3 15,2-1-4-15,3-6 4 0,1-2-5 16,4-5 5-16,3-3-7 0,-1-5-5 16,4-3 2-16,-2-2-11 15,0 1 15-15,-1 1-6 0,-1 2-1 0,-2 3 0 16,-1 2-3-16,-1 5 2 0,0 4-1 15,-3 5-1-15,2 4 1 0,-3 2 0 16,-2 3 0-16,0 1 0 0,-3 3-1 16,-1 0 0-16,-1 0 0 0,0 6 2 15,0 6 0-15,-1 4-1 0,0 2 1 16,-1 4-1-16,2 3 0 0,0 2 0 0,4 5 0 15,0 2 1-15,-1 1-1 0,1 1 0 16,2-2 0-16,0 0 2 0,-1-5 8 16,1-3-16-16,-4-3 5 15,0-7 2-15,-1-3-1 0,-2-2-2 0,-1-5 3 16,-1 0 1-16,0-3-1 0,0-2 1 15,0-1-1-15,-1 0 3 0,-2 0-8 16,0 0-7-16,-4 0-16 0,0-5-22 16,-6-1-22-16,-4-5-48 0,-9 1-73 15</inkml:trace>
  <inkml:trace contextRef="#ctx0" brushRef="#br0" timeOffset="-47662.9">19519 3915 111 0,'15'0'164'0,"5"0"-130"15,-1 0 12-15,6 0 18 0,1 0-18 16,1 0-19-16,5 0 9 0,-1-2-13 15,0-1-7-15,2-2-2 0,-2 0-6 16,-2-1-3-16,-2 0-4 0,-10 0-12 16,-3-1 19-16,-4 3-6 0,0-3-12 0,-4 3-2 15,0 0-9-15,0-2 0 0,-3 2-3 16,0-1-5-16,2 1 1 0,-2-3 15 15,3 2 10-15,-4 1 1 0,3 2 1 16,-4 2-2-16,1 0-1 0,-1 0 2 16,1 0 4-16,1 0-2 0,0 3 1 15,0 3 4-15,0 4-5 0,-1 2 2 16,2 4-1-16,0 3 1 0,-1 4 1 15,0 2 5-15,1-3-12 0,-2 0 3 16,3-7 1-16,1-1 2 0,2-3-5 0,1-4 3 16,0-4 1-16,-1-2-1 0,1-1 1 15,1-1 2-15,0-8 17 0,0-1 0 16,-1-5-3-16,0-3 2 0,4-4-3 15,-2-4-4-15,-2-2-2 0,2-2-1 16,-5-1-13-16,-5 3 18 0,1-1-7 0,-2 3-2 16,0 1 2-16,0 0-7 15,-2 4 0-15,2 3 1 0,-1 5 1 16,-1 8-2-16,1 5-2 0,-1 0-1 15,2 7-20-15,0 10 2 0,0 6-4 16,0 3-27-16,0 1-33 0,0-3-88 0</inkml:trace>
  <inkml:trace contextRef="#ctx0" brushRef="#br0" timeOffset="-47472.88">20564 4046 246 0,'-10'0'299'0,"6"0"-273"0,1 0 0 0,1 0-11 16,-1 0-4-16,0 0-9 0,0 0 0 16,1 0-2-16,1 0-4 0,1 0-19 15,0 0-51-15,4 0-75 0,4-4-124 16</inkml:trace>
  <inkml:trace contextRef="#ctx0" brushRef="#br0" timeOffset="-47219.87">21064 3776 58 0,'0'0'341'0,"2"0"-311"0,0 0-30 16,-2 0 0-16,0 2 10 0,0 4 13 0,0 6-4 15,0 5 0-15,0 3-3 0,-2 4-6 16,-4 5-4-16,-2 0-1 0,3-2 10 16,1-3-16-16,1-3 0 15,3-6 0-15,0-1-4 0,0-3-6 0,0-3-22 16,3-2-24-16,3-5-25 0,0-1-28 15,0-5-37-15</inkml:trace>
  <inkml:trace contextRef="#ctx0" brushRef="#br0" timeOffset="-46926.86">20956 3691 137 0,'-14'-32'191'0,"6"2"-164"15,0 7 23-15,4 7 14 0,4 7-15 16,-2 5-20-16,2 2-8 0,0 2-14 16,2 3-11-16,10 10-2 0,8 7 7 15,5 6 3-15,3 4-4 0,9 6 1 16,-3 0 0-16,4 3 1 0,-4 2-1 15,-5-3-13-15,-2-2-7 0,-4-2 6 16,-1-5 14-16,4-4-4 0,-8-6 0 16,-2-3 0-16,-11-7-2 0,-5-1 3 15,-8-5 3-15,-9 1 1 0,-3-1 4 0,-7-3-5 16,-1 0-2-16,-4 0 2 0,1 0-1 15,-2 0 0-15,2 0 0 0,6-3 0 16,7-3 2-16,9 1-2 16,4 0-2-16,5 0-6 0,1 2-40 0,13-3-26 15,3 1-7-15,7-2-16 0,2-1-41 16</inkml:trace>
  <inkml:trace contextRef="#ctx0" brushRef="#br0" timeOffset="-46699.84">21993 3755 37 0,'0'-11'267'16,"-8"-2"-218"-16,-12 2-14 0,-6 2-8 16,-10 1-6-16,-9 5 2 0,-4 3-10 15,-3 0 14-15,1 9 4 0,3 6 4 16,11 3-6-16,9 5-15 0,10 3-10 15,10 1-5-15,6 8 1 0,2 3-2 16,16 2 2-16,15 1 7 0,15-3-11 0,15-5-9 16,15-1-21-16,12-7-41 0,16-3 34 15,12-10 8-15,4-4-299 0</inkml:trace>
  <inkml:trace contextRef="#ctx0" brushRef="#br0" timeOffset="-45190.75">19330 5033 117 0,'0'0'78'0,"0"0"-46"15,0 0 15-15,0 0-2 0,0 0-8 0,0-2-8 16,0-1-5-16,0 2-4 0,0-2-2 16,0 0 0-16,4-1-4 0,-2-3 2 15,4-2-4-15,3-3 3 0,1-2 3 16,2-3-9-16,2-1 0 0,5-3-1 15,-2-2 0-15,1-3-3 0,1-2 0 0,-1-3 0 16,0-3 0-16,0-1-5 16,-2-1 1-16,-4 2 2 0,0 7-5 15,-1 3 2-15,-5 7 0 0,-1 5 2 16,-2 7-1-16,-3 3-2 0,0 1 1 0,0 1 1 15,0 0-2-15,0 4-3 0,0 10 2 16,3 6 4-16,2 8-2 0,-2-1 0 16,0 4 1-16,3 2 0 0,1-2 1 15,3 1-3-15,1-1 1 0,2-1-1 16,-2 0 2-16,-2-2-2 0,0-3 1 0,-1 0 2 15,-2-4-1-15,2-1-1 0,-2-4 0 16,0-2 0-16,-3-3-1 16,0-1-2-16,-3-4-6 0,0-2 2 15,0-2-4-15,0 0-1 0,0-2 2 0,-6 0-7 16,-1 0-20-16,-4 0-31 0,-3-5-37 15,-3-6-57-15</inkml:trace>
  <inkml:trace contextRef="#ctx0" brushRef="#br0" timeOffset="-45018.74">19477 4937 51 0,'9'-1'195'0,"2"-1"-154"0,3 0-7 15,3 2 22-15,2 0-10 0,1 0-13 16,0 0-4-16,3 0-5 16,2 0 0-16,1 0-7 0,4 0-1 15,2 0-5-15,1-4-4 0,3 0-3 0,-8 0-2 16,-1-1 2-16,-3 0-15 0,-6-1-11 15,1 1-21-15,-4 1-28 0,-1-5-59 16,-3 0-98-16</inkml:trace>
  <inkml:trace contextRef="#ctx0" brushRef="#br0" timeOffset="-44771.73">20238 4715 6 0,'0'-8'249'0,"0"-1"-225"0,-3 1 11 16,-5 2 0-16,-4-1 1 0,-2 3 3 15,-2 1-5-15,-5 3-11 0,-1 0-5 16,-4 7-6-16,-4 8 2 0,1 4 5 16,-2 3 7-16,4 2-6 0,6 6-6 0,2 0-4 15,8 1-3-15,5 0-5 0,6-1-2 16,5-2 0-16,9-2 4 0,7-3-4 15,9-3-7-15,9-3-13 0,6-3-9 16,13-4 7-16,9-6 12 0,11-4-62 16,1-9-81-16</inkml:trace>
  <inkml:trace contextRef="#ctx0" brushRef="#br0" timeOffset="-43935.68">20914 4790 2 0,'3'-2'235'0,"-3"-1"-188"0,2 1-10 15,-2 1-1-15,0 0-4 0,0 1 6 16,0 0-18-16,0 0-12 0,0 7-3 15,0 6 4-15,0 4 3 0,0 4-7 0,-3 0-3 16,-2-1 0-16,2 2 3 16,-3-4-4-16,1-3 3 0,2-2-3 15,-2-3 4-15,1-4-2 0,-1-2 3 16,0-3 4-16,1-1 8 0,1 0 0 0,-1-1-8 15,3-6-1-15,1-4-4 0,0-5-2 16,3-2-3-16,8-4 0 0,1-2 2 16,2 0 4-16,5 1-3 0,1-3 3 15,-1-2-2-15,7-3 0 0,-1-1-4 16,7 1 0-16,1 4 1 0,-4 5-3 0,-1 8 1 15,-8 6 0-15,-1 7 0 0,0 1 2 16,-5 0-1-16,-2 8 0 16,-4 3 1-16,-4 4-1 0,-2 1-1 15,-2 3 2-15,-3 1 3 0,-6 0-3 0,-7 2-6 16,-1-4-3-16,-3 0-1 0,0-1-5 15,-4-5-2-15,3 2-5 0,-4-1-1 16,6-3 8-16,5 0 3 0,7-4 1 16,5-1-8-16,2-3-24 0,0-1-13 15,5-1 14-15,6 0 16 0,2 0 7 0,3 0 5 16,-1-3 7-16,1 0 6 0,-4 2 3 15,-1 1 13-15,0 0 7 0,-2 0 8 16,1 0-1-16,-1 4 1 16,0 0 7-16,2 2-6 0,-5-1-13 0,4 0-4 15,1-1-4-15,-1 2-5 0,0-2-1 16,-1 0-5-16,0-1-5 0,1-3-19 15,2 0-42-15,0 0-61 0,2-8-153 16</inkml:trace>
  <inkml:trace contextRef="#ctx0" brushRef="#br0" timeOffset="-43783.67">21471 4798 171 0,'0'5'201'0,"-3"3"-195"16,-2 1 4-16,-3 5 5 0,-3 1 16 0,0-1 0 15,4 2-19-15,1-2-9 0,1-1-2 16,3 0-9-16,2-3-24 0,0-3-32 15,7-6-46-15,-1-1-93 0</inkml:trace>
  <inkml:trace contextRef="#ctx0" brushRef="#br0" timeOffset="-43419.65">21717 4867 77 0,'-3'14'130'0,"-3"4"-96"0,-5 5-30 15,-1 3-1-15,-1 2-3 0,2-2 2 16,2 0 1-16,3-3-3 0,3-3 23 15,0 1 11-15,0-5 3 0,-1-3-18 16,1-4-10-16,-1-4 12 0,-1-2 14 0,2-3-3 16,0 0-3-16,3-5-7 0,-2-7-8 15,2-3-3-15,0-5-2 0,0-2 1 16,6-4 4-16,4-3-10 0,1-2-2 15,4-3 0-15,2-2 0 0,3-2-3 16,7-3-1-16,2 2 1 0,4 3-1 16,-2 4-6-16,-5 10 1 0,-1 8 5 15,-5 5 1-15,-6 8-2 0,-2 1-2 16,-5 0-1-16,-6 10 6 0,-1 4-4 15,-1 5 3-15,-13 2 1 0,-5 2 0 0,-3 1-5 16,4-5-9-16,-1 1-11 0,5-4-6 16,5-3 7-16,4-2-6 0,5-4-11 15,0 0-33-15,10-7-40 0,3 0-55 16</inkml:trace>
  <inkml:trace contextRef="#ctx0" brushRef="#br0" timeOffset="-42646.61">22154 4898 63 0,'-12'19'145'0,"-2"4"-67"0,2-3-57 15,-5 4 5-15,-1-2-11 0,0 0 18 16,-2-1 15-16,3-4-20 0,1 0-8 16,5-5-7-16,0-2-6 0,4-3 2 15,1-4 3-15,4-2 2 0,0-1 5 16,-1 0 3-16,3 0-5 0,0-9-8 0,0-5-5 15,0-4-4-15,7-5 2 0,3-5-1 16,4-2-2-16,2-2 0 16,4-4 1-16,3-2 0 0,7-3-1 15,2 0-2-15,2 1 0 0,-1 5-4 16,-2 6 0-16,-5 10 1 0,-1 7 3 0,-5 7 2 15,-4 3-1-15,-5 2-2 0,-5 0 2 16,-3 7-1-16,-3 5 2 0,0 2 1 16,-3 1 0-16,-5 0 0 0,0-3-2 15,1 1-2-15,0-1 1 0,3-2-3 16,1 1-2-16,1-3-9 0,0 0 2 0,2-3-8 15,-1 1 5-15,1-2-1 0,0-1 3 16,0-1-1-16,-2 0 5 16,2-1 0-16,0-1 3 0,0 0-6 15,0 0-3-15,0 0 4 0,2 0 14 0,1 0 2 16,2-1-2-16,1-2 4 0,0 0 2 15,3 1 2-15,1-3-1 0,1-1 5 16,3 0 0-16,3-2-5 0,1-2 0 16,2-2 0-16,0-4-1 0,1-1 4 15,-1-4 9-15,0-1-6 0,2-4 5 0,-2-3 1 16,5-6-8-16,-2-6-6 0,3-3-3 15,-3-1 0-15,-4 4-1 0,-5 5 1 16,-3 6 3-16,-5 7 7 16,-4 7-1-16,-1 8-1 0,-1 5 5 0,0 3-4 15,0 0-5-15,-11 13-14 0,-6 12 4 16,-1 9 8-16,-6 9-3 0,0 8 0 16,-1 7 0-16,3 2 0 0,3-4-1 15,12-5-1-15,7-5 0 0,12-5 1 16,18-5 0-16,4-4 0 0,9-7 0 0,4-7 3 15,5-7-1-15,9-10-2 0,2-1 2 16,-1-7-1-16,-1-9 0 0,-12-2-2 16,-10-5-7-16,-16 0-4 0,-10-2 5 15,-10 0 5-15,-3-3 3 0,-6 0 1 16,-8 3-2-16,-5 3-1 0,-2 5 1 15,-3 8 1-15,3 7 1 0,-3 2 7 16,4 11-1-16,2 11-6 0,4 5-4 16,1 5 0-16,12 3 1 0,1 1 0 15,14-3-3-15,10-1-3 0,10-4-13 0,11-4-21 16,7-4-18-16,7-5 45 0,4-5-89 15,-1-7-221-15</inkml:trace>
  <inkml:trace contextRef="#ctx0" brushRef="#br0" timeOffset="-41933.57">21637 4573 174 0,'0'0'318'0,"0"0"-311"0,1 4-23 15,2-2-25-15,-1-2-88 0,-2 0-169 16</inkml:trace>
  <inkml:trace contextRef="#ctx0" brushRef="#br0" timeOffset="-38494.39">22668 3832 105 0,'0'0'46'0,"1"0"-21"0,-1 0 2 16,0 0 5-16,0 0 8 0,0 0-1 0,0-2-6 15,0 0-1-15,0 2-4 16,0-1 1-16,0 0-1 0,0 0-3 16,0 0-6-16,0 1-2 0,0 0-4 15,0-1-5-15,0 1-3 0,0 0-3 0,0 0-2 16,0 0-1-16,0 4-2 0,2 6 0 15,-1 8 4-15,-1 1 0 0,2 4-1 16,-1 2 1-16,1-1 8 0,2-2-12 16,1-2 0-16,1-3 2 0,2-4-2 15,0 1 0-15,0-5 2 0,-2-1 2 16,0-5-1-16,3-1 1 0,-3-2-3 0,2 0 4 15,0-4 3-15,1-4 5 16,2-2-4-16,-3-4 0 0,-3 4 3 16,-2-1 3-16,0 0-7 0,-3-1-1 15,1 2 0-15,-1-2-1 0,0-1-4 0,3 2 1 16,2-1-3-16,1-1-9 0,4 2-17 15,0 1-18-15,4 5-2 0,3 5-19 16,2 0-41-16,1 0-58 0</inkml:trace>
  <inkml:trace contextRef="#ctx0" brushRef="#br0" timeOffset="-37338.32">23168 3889 20 0,'0'-7'220'0,"0"0"-196"16,-1 3 4-16,-5-1 3 0,-1 0 4 15,0 1 4-15,-4 2-7 0,-2 2-3 16,1 0-3-16,-2 8-13 0,-2 4-3 16,4 4 1-16,1 0-1 0,2 0 1 0,3 0-15 15,1 1 4-15,4-3-1 0,1-2-1 16,3-4 1-16,7 0-1 0,4-4 3 15,2-1-1-15,3-3 1 16,1 0-1-16,3 0 0 0,-3-5-9 0,-1 0-3 16,-7-2-3-16,-3 3 0 0,-2 0-2 15,-4 1 4-15,-2 1 3 0,-1 1 4 16,0 1 6-16,0 0 0 0,-1 0-7 15,-4 0-1-15,0 6 4 0,2-2 0 16,3 0 3-16,0 0-1 0,0 0-5 0,0-2 2 16,6 0 5-16,2-2 2 0,3 0 2 15,2 0 6-15,2-5-2 0,4-6 3 16,1-2 2-16,-3-4 5 0,0-1-4 15,0-5-1-15,-3-1 1 0,1-2-17 16,-1-4 12-16,0-1-5 0,0-3-2 16,0-3-2-16,2-3 1 0,-1 0 0 15,-2 2-1-15,-3 7-1 0,-3 12 2 16,-4 9 0-16,-3 6 11 0,0 4 4 15,0 0-12-15,-3 4-7 0,-8 9-4 0,-2 5 4 16,-2 4 4-16,2 5 0 0,1-2-3 16,1 2 1-16,3 1 1 0,1-2 1 15,2 1-2-15,0-4 1 0,4-1-1 16,1-1 0-16,0-3 1 0,1-1-2 15,6-2 3-15,0-4-2 0,0-2 2 16,-1-1 3-16,0-1-7 0,-1-4 4 16,1-1-2-16,0 0 0 0,0-2 3 15,2 1 0-15,0-1-2 0,1 0-2 16,-1 0 3-16,1-3 0 0,-1 1-3 15,-2 0 0-15,-3 0 3 0,2-1 0 0,-2 0-1 16,2 1 0-16,-4 0 0 0,4-2 2 16,-1 1-11-16,0-1 15 0,2 0-4 15,-3 1-1-15,1 1-1 0,0 0-1 16,-3 0 2-16,2 1 1 0,-3 0-2 15,2 1 0-15,-2-1 1 0,0-1 4 16,0 2-4-16,0-2 2 0,0 2 0 16,0-1 1-16,0 0-2 0,0 1-2 15,0 0 1-15,0 0-2 0,0 0 2 16,0 0-2-16,0 0 2 0,0 0-1 0,0 0-1 15,0 0-1-15,0 0 2 0,0 0-1 16,-2 3-3-16,-1 5 0 0,-2 1 2 16,4 4 4-16,-2-1 2 0,3-1-9 15,0 2 4-15,0-2 0 0,0-3 2 16,6 0-4-16,3-2 2 0,5-1 1 0,2-3 0 15,2 0-1-15,6-2 3 16,-1 0-1-16,-1-2-2 0,-1-2 1 16,-4-1-1-16,-6 0 3 0,-3 3-3 15,-3 0 0-15,-2 2 2 0,-3 0 0 0,0 0-2 16,0 0 0-16,0 0 1 0,0 0 0 15,0 0-3-15,0 0 0 0,0 2 3 16,3 1 0-16,0 1-3 0,3 0 4 16,2 0-2-16,4 0 2 0,5-1-1 15,3-3 0-15,5 1-1 0,2-1 2 0,-1 0-1 16,2 0 0-16,3-1 2 0,-3-3 4 15,-5 0-5-15,-3-4-1 16,-9 2 3-16,-3-4-1 0,-8-3 6 16,0-1-1-16,0 0-1 0,-11 0-4 0,0 0 1 15,-3 5-4-15,-1 5 14 0,2 3-6 16,-2 1-1-16,2 0-4 0,3 9 1 15,2 4-4-15,3 3-3 0,4 4 5 16,1 0-5-16,6 0 1 0,6-3 0 16,5-2-3-16,5-2-6 0,1-3 2 0,8-1-5 15,5-4 2-15,4-3 10 0,0-2 6 16,-2-1-24-16,-6-7-34 0,-12-1-13 15,-6-4-52-15,-11-2-124 16</inkml:trace>
  <inkml:trace contextRef="#ctx0" brushRef="#br0" timeOffset="-37180.32">23799 3477 456 0,'0'4'64'0,"0"1"-76"0,10 2 5 16,2 2 8-16,2 2 0 0,6 2-7 15,2-6-62-15,-2-3-125 16</inkml:trace>
  <inkml:trace contextRef="#ctx0" brushRef="#br0" timeOffset="-36417.25">22175 4254 9 0,'1'0'171'0,"-1"-1"-62"16,0 1-49-16,0 0-17 0,0 0-8 15,0 0-6-15,0 1-14 0,0 7-10 0,0 4-1 16,0 4 5-16,0 1-6 0,0 1 0 15,0 0 1-15,0-2-2 0,0 0-2 16,2-1 0-16,1-1 3 0,1-2-2 16,-1-2-2-16,2 1-6 0,0-2-5 15,-2-3-7-15,2-1-7 0,-4-2-10 0,2-2-13 16,-1-1-22-16,1 0-48 0</inkml:trace>
  <inkml:trace contextRef="#ctx0" brushRef="#br0" timeOffset="-36229.24">22085 4366 113 0,'17'1'114'0,"3"-1"-74"0,3 2-8 16,8-2 14-16,5 0-21 0,1 0-14 15,8 0-6-15,6 0-3 16,3-5 3-16,2-5-12 0,-3-3-155 0</inkml:trace>
  <inkml:trace contextRef="#ctx0" brushRef="#br0" timeOffset="-7252.58">18110 8122 22 0,'0'2'83'16,"0"-2"-53"-16,-4 0 1 0,0 1 3 15,2 2-7-15,-2-1 1 0,0 1 2 16,1 1-4-16,2-2-4 0,-2 1-4 16,1 0 2-16,2-2 0 0,-3 2-2 0,2-2-5 15,-1 0-2-15,0 2-4 0,1-1-2 16,-2 0 5-16,3 2-3 0,-2 0-2 15,-2 1-4-15,2 0 4 16,0-1 2-16,1-1-3 0,-1-2 0 0,2-1 1 16,0 0 4-16,0 0-3 0,0-4 3 15,8-7 2-15,3-7-5 0,1-6-1 16,9-7-2-16,-4-5 1 0,1-3-2 15,1-4 1-15,1 0 2 0,0 1-2 16,0 1-1-16,2 2-2 0,-5 6 2 0,0 4 2 16,-1 8-1-16,-6 3 1 0,0 5-1 15,-6 5 3-15,-1 4-1 0,1 3-3 16,-4 1-2-16,1 0 0 0,-1 0-1 15,3 5 2-15,0 4-1 0,2 3 2 16,-2 3 1-16,2 0-3 0,1 3 1 16,-1 0-1-16,1 3 0 0,2 0 0 15,-1 2 1-15,-1 1-1 0,2 1 3 16,3 1-1-16,-3-1-3 0,0 1 3 15,-1-1 0-15,3-2-1 0,-3-2-1 0,0-4 1 16,-1-2 0-16,-2-2 0 0,0-3-2 16,-3-2 2-16,1 0 0 0,-2-5-1 15,0 0-1-15,0-1 1 0,0 0-6 16,-2-2-3-16,-3 0-18 0,1 0-14 15,-5 0-13-15,-2 0-10 0,-2-7-41 16,-4-4-50-16</inkml:trace>
  <inkml:trace contextRef="#ctx0" brushRef="#br0" timeOffset="-7073.57">18192 8040 119 0,'6'3'201'0,"2"-2"-197"0,2 0 47 16,6-1 8-16,4 0-14 0,5 0-13 15,1 0-6-15,5 0-4 0,2-3-11 16,-5-2-7-16,1 0-1 0,-5 4-3 15,-3-4 1-15,-1 1 0 0,-4 0-6 16,1-1-11-16,-5-1-24 0,2-1-16 16,-3 1-36-16,-3 0-52 0,-3-1-46 15</inkml:trace>
  <inkml:trace contextRef="#ctx0" brushRef="#br0" timeOffset="-6740.55">18857 7817 19 0,'6'-6'-7'0,"2"0"160"15,-5-1-122-15,0 2 11 0,-3 1 7 0,0-1-5 16,0 0-2-16,0 0-9 0,-5 0 0 15,-2 2-8-15,-1 1-9 0,-5 2 4 16,-1 0-1-16,-4 4-3 0,-5 10 0 16,-2 3 5-16,-5 4-3 0,2 6 2 15,-1 5 2-15,3 4 3 0,1 1-6 0,5 1-1 16,4-2-5-16,8-1-5 0,8-7-6 15,7-4-3-15,10-5 1 16,7-5 1-16,6-4-3 0,9-6-6 16,6-4-11-16,9-4 4 0,5-9-15 0,0-3-17 15,-2-1-30-15,-6-2-74 0,-7-1-181 16</inkml:trace>
  <inkml:trace contextRef="#ctx0" brushRef="#br0" timeOffset="-5828.5">19647 7859 182 0,'4'-6'60'0,"-4"2"-5"16,0 2 3-16,0 1-15 0,0 1-7 15,0 0-8-15,0 0-18 0,0 1-1 16,0 7-4-16,0 3 4 0,0 4-2 15,0 1-3-15,-4 2 0 0,3 1 0 0,-1-1 0 16,-1 2 4-16,-1-2 1 16,-4 0 0-16,0 0 3 0,-1-4-5 0,3-1 0 15,-1-3 4-15,3-4-5 0,-1-1 4 16,2-4-4-16,1-1 3 0,-1 0 0 15,0-8-6-15,3-6 0 0,0-4 1 16,0-6-3-16,2-3 1 0,6-3 1 16,1 0 0-16,3-5-3 0,2-1 0 15,2-5 1-15,1 2-1 0,6-2 0 16,2 7-1-16,3 5 1 0,0 3 1 0,-2 8-3 15,0 5 1-15,-2 4 1 0,-4 7 1 16,-3 2-2-16,-2 0-1 0,-5 6 2 16,-3 6 0-16,-2 2 0 0,-5 0-1 15,0 1 2-15,0 3 0 0,-5 0-2 16,-4 0 0-16,0 0 0 0,-4-2 0 0,1 2-1 15,0-2 0-15,-1-1 2 16,5-3 1-16,-2-2-3 0,2-1 1 16,2-2 1-16,1-3-3 0,3-2 0 15,2 1-6-15,0 0-2 0,0-1 6 16,2 1 4-16,4-1 0 0,0 0 1 0,1 1 1 15,0 1-1-15,1 1 0 0,-2 0 2 16,4 4 0-16,-4-1 2 0,5 2 5 16,-2-2 3-16,0 2-6 0,1 1-2 15,-3-2 2-15,3 2 1 0,-6-4-6 16,1-1 0-16,0 1-1 0,-2-2 1 0,0-2-2 15,-2 0-8-15,1-2-9 16,1-1-14-16,-2 0-24 0,3 0-13 16,0-9-46-16,-1-4-87 0</inkml:trace>
  <inkml:trace contextRef="#ctx0" brushRef="#br0" timeOffset="-5676.49">20109 7835 325 0,'0'6'56'15,"0"6"-23"-15,-9 2 11 0,1 4-10 0,-1 2-9 16,0-3 2-16,6-1-19 0,3-3-5 15,0-3-5-15,4 1-5 16,6-1-21-16,2-5-6 0,4-4-54 16,2-1-76-16,2-8-25 0</inkml:trace>
  <inkml:trace contextRef="#ctx0" brushRef="#br0" timeOffset="-5345.47">20345 7895 216 0,'0'9'43'16,"-3"7"-21"-16,-3 0 14 0,0 4 2 0,1 5-8 15,-3 5-4-15,0 6 0 0,1 1 4 16,-4 4-10-16,2-1-5 0,-2-4 3 15,6-1-6-15,0-9-4 16,1-3 3-16,4-5 6 0,-3-6-8 0,3-4-4 16,-2-5-4-16,2-3 4 0,-1 0 9 15,1-3 12-15,0-11-21 0,0-6-3 16,0-5 3-16,6-6 3 0,3-4-3 15,2-5-3-15,0-6 0 0,3-6-1 16,1-6-1-16,4-2-1 0,3 2 0 0,1 9-2 16,-2 9-3-16,0 13 5 0,-4 9 0 15,-5 8 0-15,-3 6-2 0,1 4-1 16,-6 0 2-16,-2 9 2 0,-2 6-5 15,0 6 3-15,-13 5 2 16,0 2-1-16,-3 2-5 0,-1 1 1 0,0 0-4 16,3 0-4-16,3-5-22 0,3-4-27 15,5-6-43-15,2-7-109 0</inkml:trace>
  <inkml:trace contextRef="#ctx0" brushRef="#br0" timeOffset="-4961.45">20545 7968 94 0,'0'10'260'0,"0"2"-250"0,-3 6 1 16,-2 5 10-16,4 1-4 0,-2 4 0 16,1 4 2-16,2 2-6 0,0 1 3 15,0-1 18-15,0 1-26 0,0-8-8 16,0-1 6-16,0-5 9 0,-3-5 0 15,-2-4-2-15,1-5-1 0,1-2 5 0,-2-4-3 16,0-1 2-16,2-3-5 0,0-10-4 16,0-4-4-16,3-5 4 0,0-6-1 15,0-3-3-15,3-5-1 0,3-2-1 16,4-5-1-16,1-7-1 0,1-5 1 15,3-3-3-15,7 0-8 0,1 6-3 16,4 6-1-16,-1 10 6 0,-1 11 4 16,-3 8 2-16,-5 9 2 0,-5 7 0 15,-4 1-3-15,-4 7 0 0,-4 9 2 16,0 5-3-16,-3 4-5 0,-6 2-4 0,0 1-3 15,-2 1 0-15,0-5-4 16,3 2-8-16,2-5-11 0,3-3-17 0,1-3-14 16,2-5-5-16,0-2 6 0,5-3-7 15,0 0 22-15</inkml:trace>
  <inkml:trace contextRef="#ctx0" brushRef="#br0" timeOffset="-4572.43">20719 8024 42 0,'9'-4'58'0,"2"-8"8"16,4-2-8-16,4-4-9 0,3-6-15 16,4-2-6-16,0-3-16 0,2-3-3 15,3-2-4-15,0-5 0 0,5-3 19 0,0-3-16 16,-5-3-5-16,-2 2-3 0,-6 2 2 15,-2 1 0-15,-6 9 1 0,-7 6 5 16,-4 8 18-16,-4 6 3 0,0 8 4 16,0 1-7-16,0 5 1 0,-7 0-1 15,-1 8-14-15,-1 9-10 0,-1 8 3 0,-2 8-1 16,0 6 0-16,-2 5-2 0,0 4-1 15,3 3 1-15,3-3-1 16,5-4-1-16,3-7 0 0,1-5 3 16,10-9 1-16,3-4-3 0,6-4 2 15,2-5-1-15,4-7 1 0,7-3 0 0,3-6 2 16,6-13-1-16,-2-6-1 0,-1-1-2 15,-8-2-1-15,-10 0 1 0,-8-1-6 16,-7 4 1-16,-6 0-1 0,0 3 4 16,-11 5-1-16,-3 6 1 0,-4 8 1 15,-6 3 2-15,-2 8-2 0,1 9 1 0,0 7 2 16,7 7 7-16,2 3 3 0,5 3-6 15,5 1-4-15,6-3-1 16,11-3-2-16,14-6-4 0,12-3-10 16,14-9-3-16,11-9-24 0,8-5-71 0,1-11-172 15</inkml:trace>
  <inkml:trace contextRef="#ctx0" brushRef="#br0" timeOffset="-2964.34">21871 7718 13 0,'0'0'179'0,"3"0"-83"15,-3 0-58-15,1 0-15 0,1 0 2 16,1 1 3-16,0 4 11 0,-1 3-12 15,2 5-14-15,-2 0 1 0,1 0-2 0,0 1 3 16,-3-3-4-16,0 0 2 0,0-1-2 16,0-2 2-16,-3-2 0 0,-2 0-2 15,5-4-2-15,0-1 2 0,0-1-3 16,0 0 2-16,0 0-3 0,2-9-1 15,7-1-10-15,5-4 4 0,2-2 0 0,5-2 0 16,3 0-1-16,-1 1 0 0,-2 0 2 16,-2 3-1-16,1 3-1 15,-6 2 0-15,-1 4 1 0,-3 4 0 16,-2 1-2-16,-3 0 1 0,-4 5 2 0,-1 7 1 15,0 0-1-15,0 3 0 0,-3 1 0 16,-3 1 2-16,0-2-3 0,1-1 1 16,4 1 3-16,-6-2-4 0,6-1-1 15,-1-4 1-15,2-2 0 0,0-4 1 16,3 1-9-16,7-3-11 0,2 0-11 0,8 0-21 15,5-3-11-15,2-5-10 0,2-4-137 16</inkml:trace>
  <inkml:trace contextRef="#ctx0" brushRef="#br0" timeOffset="-2644.32">22433 7675 9 0,'0'-5'311'0,"-4"0"-256"16,-4 2-10-16,-3 0 4 0,0 2-11 15,-6 1 1-15,2 0-10 0,-4 6 2 0,4 3-13 16,2 4-5-16,2 0-4 0,5 2-7 15,3 1 1-15,3 1-3 0,0-1 0 16,6-1 0-16,8 0 0 0,2-1-1 16,4-1-1-16,2-2 2 15,-1-2 0-15,3-5-1 0,-3-3 0 0,-2-1-2 16,-4 0 3-16,1-3-2 0,-4-5 2 15,-2-3 4-15,-3-2 0 0,-2 1-4 16,-5-4 5-16,0 2 7 0,0 0-1 16,-9 1-2-16,-1 0 0 0,-2-1-5 15,-5 2 0-15,3 1-4 0,0 0 1 0,5 5-1 16,4 1 0-16,2 5-5 0,3 0-13 15,0 0-19-15,3 6-7 0,6-1-18 16,2 1-38-16,0-4-91 0</inkml:trace>
  <inkml:trace contextRef="#ctx0" brushRef="#br0" timeOffset="-2239.34">22654 7696 150 0,'0'4'266'16,"0"2"-235"-16,-5 2 2 0,-3 3 4 0,-1 1-9 15,-4 0 2-15,7-1-9 0,3-3-11 16,3 0-6-16,0-2-4 0,3 1-1 15,7-2 0-15,0-1 1 0,6-3-1 16,-1-1-1-16,4 0-2 0,1 0-3 16,-1-3-3-16,-1-1-4 0,-4 1-1 15,-1 0-1-15,-6 1 3 0,-2 0 7 16,-2 2 3-16,2 0 1 0,-5 0 0 15,1 0 0-15,1 0 1 0,0 3 2 16,-1 3-1-16,2-1-1 0,7 1-4 0,0 1-1 16,6-1 0-16,2-3-13 0,3 0-4 15,-3-1 3-15,2-1 4 0,-1-1 11 16,-4 0 7-16,1-1-3 0,-4-5 3 15,-2-2-1-15,-1-2 17 0,-3 0 8 16,-1-2 5-16,-4-1-2 0,-1 1-2 0,0-1-3 16,0-1-7-16,-1-1 0 15,-5-1-5-15,-1-2-5 0,0 2-7 16,0 3 0-16,4 5 3 0,-1 4 0 15,2 3 0-15,1 1-5 0,1 0-5 0,0 4-3 16,0 2-12-16,0 2-22 0,1-3-32 16,4 0-61-16,-4-2-177 0</inkml:trace>
  <inkml:trace contextRef="#ctx0" brushRef="#br0" timeOffset="-1906.28">23500 7621 123 0,'2'0'257'0,"-1"-2"-203"16,-1 2-15-16,0 0-8 15,0 2 9-15,0 8 10 0,-8 3-21 16,-4 3-7-16,0 2-6 0,1 2-4 0,1-1-6 15,0-1-5-15,3-2 0 0,4-1-1 16,-1-2-2-16,4-1-4 0,0-3-9 16,1-2-16-16,7-4-11 0,4-2-17 15,4-1-40-15,1 0-52 0,0-9-76 16</inkml:trace>
  <inkml:trace contextRef="#ctx0" brushRef="#br0" timeOffset="-1583.26">23812 7616 107 0,'1'-3'281'15,"-1"-4"-230"-15,0 2-3 0,-8 1-15 16,-4-1-12-16,0 4 16 0,-5 1-2 16,0 0-8-16,0 4-7 0,4 4-7 15,5 2-4-15,4 1-6 0,2 0-3 0,2 4-1 16,0 0 2-16,0 1-1 0,8 1-1 15,3-1-1-15,0 1-1 0,1-1-4 16,0-1 1-16,2-1-5 0,-1-1 5 16,-1-2 0-16,1 1 3 0,-3 1-2 15,-3-1 2-15,-1-2 3 0,-2-2-1 16,-4-2 2-16,0-3 1 0,-1 0 7 15,-8-1-4-15,-4 2 2 0,-5-2-1 16,-1 2-4-16,-3 2 0 0,-1-1-1 16,1 2 0-16,-1-1-1 0,4 0-1 0,6 0-3 15,3-3-9-15,7 0-19 0,2-2-24 16,1-1-42-16,0 0-109 0</inkml:trace>
  <inkml:trace contextRef="#ctx0" brushRef="#br0" timeOffset="-1215.24">23570 7355 207 0,'-2'0'255'0,"2"0"-239"16,0 1-18-16,0 2-27 15,0-1-91-15</inkml:trace>
  <inkml:trace contextRef="#ctx0" brushRef="#br0" timeOffset="37641.98">18092 8933 122 0,'2'-3'34'0,"-2"-3"8"0,2 0 16 15,-2 2-9-15,3-2-5 0,0 1-3 0,-3-1-9 16,3 2-3-16,0 1-3 0,-1-1-2 15,-2 2 3-15,1 0-5 0,-1 2-1 16,0 0 3-16,0 0-4 0,0 0-2 16,0 0-4-16,0 0-1 0,0 0-5 15,0 0-3-15,0 2-3 0,0 8 2 0,0 4 8 16,0 3-2-16,0 4-3 15,0 2-4-15,-1 2 3 0,-1 3-1 16,-1 1-4-16,0 0 2 0,1 1 0 16,2-4-1-16,0 0-2 0,0-2 0 0,0-6 1 15,0 1 1-15,3-5-4 0,7-4-7 16,0-4-8-16,6-4-11 0,-1-2-9 15,4 0-14-15,3-10-32 0,-4-5-73 16,-4-4-122-16</inkml:trace>
  <inkml:trace contextRef="#ctx0" brushRef="#br0" timeOffset="37994">18554 8928 169 0,'-4'-5'78'0,"-7"1"-30"0,-5 3 26 15,3 0-16-15,-8 1-9 0,3 0-8 16,-2 0-12-16,1 6-4 0,0 3-8 15,1 4-2-15,-1 2-1 0,2 3-2 16,5 3 3-16,1 3-7 0,5 2 0 16,4 2-5-16,2-1 1 0,2 0-4 0,10-1 1 15,5-3 0-15,6-4 1 16,5-1-2-16,3-6 1 0,2-3 0 15,1-6 0-15,-1-3-1 0,-4 0-1 16,-1-12 0-16,-3 0 4 0,-4-4-3 0,-7-1 2 16,-4-1 1-16,-6-2 0 0,-4 2 0 15,-1-2-1-15,-9 4 3 0,-2-2-4 16,-5 1 0-16,-2 3-1 0,-1-3 1 15,2 4 0-15,4 2-2 0,3 6 0 16,5 1 0-16,4 4-5 0,2 2-12 0,3 8-11 16,8 3 2-16,3-1-15 0,5 4-14 15,2-5-47-15,-1 0-102 0</inkml:trace>
  <inkml:trace contextRef="#ctx0" brushRef="#br0" timeOffset="38306.01">18973 8975 63 0,'8'-16'205'15,"-8"0"-167"-15,0 5 20 0,-11 2 17 16,-5 0-30-16,-1 2-9 0,-3 4-1 15,-3 3-9-15,-2 0-8 0,-1 10-6 0,1 8-1 16,3 6-1-16,5 2 1 0,8 7-6 16,6 0-2-16,3 1-1 0,6 0-2 15,8-4 0-15,9-4-1 0,4-3-1 16,4-4 0-16,3-7-5 0,5-5 5 15,-1-5 3-15,1-2-1 0,-3-6 0 16,-4-9 0-16,-4-4 1 0,-8-3 2 16,-6-1-1-16,-4 1 1 0,-9-1 1 15,-1-2 3-15,-6-1-4 0,-8 0 2 16,-3-1-1-16,-5 1-2 0,-1 1-2 0,-3 1-1 15,-1 2 1-15,6 6 0 0,3 6-3 16,9 6-1-16,6 4-2 0,3 4-18 16,0 14-8-16,6 4-10 0,8 2-25 15,3-3-68-15,-1-2-140 0</inkml:trace>
  <inkml:trace contextRef="#ctx0" brushRef="#br0" timeOffset="38755.05">19582 8950 46 0,'3'-5'173'0,"-1"-1"-99"15,-2 4-13-15,0 2 6 0,0 0-7 0,0 0-10 16,0 0-23-16,0 6-13 15,0 6 10-15,0 4 0 0,0 4-10 16,-3 0 0-16,-3 4 0 0,1-2-3 16,2 5-3-16,-2-5 2 0,4 2-5 0,-2-2-4 15,3-1 1-15,0 1 0 0,0-4 0 16,0-2-2-16,0-4-1 0,0-6-2 15,3-1-8-15,4-4-8 0,4-1-3 16,3-3-14-16,2-9-19 0,1-5-49 16,-2-6-69-16,-2-3-48 0</inkml:trace>
  <inkml:trace contextRef="#ctx0" brushRef="#br0" timeOffset="38976.06">19849 8790 61 0,'0'0'206'16,"0"4"-118"-16,0 8-58 0,-6 4 25 15,-3 6-14-15,-1 1-2 0,-2 2-8 16,1 1-12-16,2 2-5 0,-1 1-4 15,4 1-6-15,3-2 3 0,1-1 3 16,2-2-7-16,0-1 1 0,0-2-3 0,4-3 1 16,2-1-2-16,0-4 2 15,0 0-2-15,0-4 0 0,-3-1-4 16,1-1-2-16,-4-4-7 0,0-2-7 15,0-1-1-15,0-1-2 0,0 0-8 0,-5 0-41 16,-4-1-45-16,-4-5-31 0</inkml:trace>
  <inkml:trace contextRef="#ctx0" brushRef="#br0" timeOffset="39139.07">19531 9165 90 0,'5'2'253'0,"4"-1"-222"16,2-1 37-16,4 2-13 0,3-1-20 15,3-1-6-15,1 0-12 0,6 0-3 16,-2 0-9-16,-3-1-1 0,-1-1-3 15,-3 2-3-15,-4-2-6 0,-1 0-18 16,-1 1-26-16,-3-3-52 0,-2-3-88 16</inkml:trace>
  <inkml:trace contextRef="#ctx0" brushRef="#br0" timeOffset="39602.1">20043 8925 73 0,'0'0'231'0,"0"-1"-159"15,0-3-6-15,0 0-13 0,8 1-6 16,1 0-11-16,8-1-6 0,2 0-9 16,5 2-2-16,4-1-10 15,0 3-4-15,2 0 1 0,-4 0 0 0,-7 7-7 16,-4 3 0-16,-6 4 2 0,-6 2 0 15,-3 2 1-15,-3 1-2 0,-11 3-2 16,-6 2 0-16,-3 1 3 0,-2 1-2 16,-3 0-1-16,-1-2 1 0,2 1 1 15,0-1-1-15,2-4 1 0,5-2 2 0,4-3-1 16,7-3-1-16,4-7 1 0,4-2 1 15,1 0-2-15,0-3 0 0,9 0-1 16,8 0 10-16,8-8-5 0,6-5-1 16,1-2-1-16,2 1 0 0,-1 1-2 15,6 0 0-15,1-1 0 0,5 1 3 0,-2 1-2 16,1 2-2-16,-10 1 0 15,-2 3-4-15,-4 0-9 0,0 3-8 16,-3 2-21-16,-5 1-32 0,-4 0-88 16</inkml:trace>
  <inkml:trace contextRef="#ctx0" brushRef="#br0" timeOffset="151479.5">1014 3481 78 0,'0'0'8'16,"1"-1"6"-16,-1-2 2 0,2 2-12 16,-2-1-1-16,3 1-2 0,0-1 0 0,-1-1 4 15,-1 1 3-15,1 2-2 0,-1-1-1 16,-1 0 2-16,0 0 2 0,0 1 6 15,0 0 0-15,0 0-3 16,0 0-3-16,0 0-2 0,0 0-4 0,0 0 2 16,0 0-5-16,4 0 1 0,-1 0 12 15,1 0 7-15,-2 0-1 0,2 0-5 16,0 0-6-16,-1 0 2 0,0 0-5 15,0 0-1-15,-2 0 1 0,1 0-2 16,1 0-2-16,0 0 1 0,-1-1 3 0,2 0 0 16,-1 0 2-16,2 0 1 0,0 0-1 15,-2-1 3-15,0-1-1 0,-1 0 2 16,2 1 0-16,-2-1-1 0,-2 1 0 15,0-1 1-15,0 1-4 0,0 1 2 16,-3-1-2-16,-7 2-3 0,-2 0-3 16,-5 0 2-16,-5 6-1 0,0 3-1 15,-2 4 3-15,-3 3-1 0,6 0 3 16,-1 7 4-16,2-1 6 0,0 2 1 15,1 2-2-15,3 0-2 0,6-1-1 0,7-2-2 16,3-2-6-16,1-3-4 0,10-4 3 16,3 0 0-16,4-5-1 0,0-2 1 15,2-5-2-15,3-1 3 0,-1-1-2 16,6 0-4-16,-1 0-6 0,0-1-23 15,-1-3-23-15,-4 0-26 0,-2-2-62 16,-4-1-41-16</inkml:trace>
  <inkml:trace contextRef="#ctx0" brushRef="#br0" timeOffset="152029.53">1215 3709 46 0,'0'0'91'16,"0"0"-73"-16,0 0 34 0,0 0-12 16,-1 0-15-16,1 0 3 0,0 0-2 15,0 0-9-15,0 0-3 0,0 0-8 16,0 0-1-16,0 0 0 0,5 0 3 0,1 0 4 15,0-3 3-15,2-3-2 16,1 1-5-16,2-2 3 0,1-1-2 16,1-1 2-16,-1-2-3 0,2-2 4 15,-2 0-1-15,-1-1 1 0,0 2 1 0,-3 1-1 16,-3-1 1-16,-4 0-3 0,-1 2-2 15,0 0 1-15,-3 0-3 0,-6 3-1 16,-5 1-3-16,-2 4 0 0,1 2-1 16,-5 0-1-16,1 8-1 0,-1 4 1 15,1 3 2-15,-1 4-2 0,3 1 0 0,3 2 3 16,3 3 3-16,5-3-3 0,3 2-3 15,1-2 3-15,2 0-1 16,2-3-2-16,7-2 0 0,2-4 0 16,3-2 2-16,2-1-1 0,1-5 1 0,0-1 0 15,3-4-1-15,0 0-2 0,0 0 0 16,-1-3-12-16,-2-3-10 0,1-3-10 15,1-3-22-15,0-2 1 0,-4-2-63 16,-3-3-38-16,-2 1 4 0</inkml:trace>
  <inkml:trace contextRef="#ctx0" brushRef="#br0" timeOffset="152370.54">1481 3606 8 0,'4'-4'137'16,"-1"0"-84"-16,0 3 0 0,-1-1 9 0,1 2-24 16,2 0-3-16,-1 0-6 0,1 2-5 15,-2 3-7-15,0 3 0 0,0 4 5 16,-3 0-6-16,0 2-5 0,0-1 1 15,0-1 0-15,0 0-9 0,0-3 3 16,0-1-2-16,0-2-1 0,0-2-1 16,3-3-1-16,2-1 1 0,6 0 1 0,1-1-2 15,4-8 2-15,4-6-1 0,3-2-2 16,-3 1-2-16,-1 2-2 0,-5 2 4 15,-3 3-6-15,-5 5-2 16,0 1-3-16,-4 3 9 0,-2 0-2 0,1 0-1 16,-1 0 4-16,0 7 2 0,0 4-1 15,-1 3 0-15,-2 0 1 0,1 0 0 16,1-1-1-16,1-1-1 0,0-3 1 15,0 1 1-15,4-3-1 0,-1-3-2 16,4-1 0-16,-1-3-19 0,1 0 0 0,1-2-9 16,0-7-34-16,0-2 7 0,-1-2-42 15,0-4-29-15</inkml:trace>
  <inkml:trace contextRef="#ctx0" brushRef="#br0" timeOffset="160122.99">1918 3355 90 0,'0'0'32'0,"0"0"11"0,0-1-7 15,0 0-24-15,0 0 17 0,0 1 43 16,0-1-58-16,0 1 5 0,0 0 2 16,0 0-5-16,0 0-7 0,-2 0 1 0,-1 1-2 15,-3 4-7-15,0 1 2 0,1-1 1 16,2 2 0-16,1-1-2 0,1 1 2 15,1 2-3-15,0 5 3 0,0 1 1 16,0 4-2-16,0-1 17 0,0 1-14 16,0 1-4-16,1 1 0 0,3 0 0 15,-1 1 4-15,-2 0-6 0,-1-2 2 16,0 1 0-16,0-2 1 0,0-1-3 15,0-2 1-15,0-1 2 0,0-1-2 16,0-4-1-16,0-2 0 0,0-2 1 0,0-2-1 16,0-1 0-16,0-1-2 0,0-2-3 15,2 0-9-15,-2 0-8 0,1 0-7 16,1 0 1-16,-1-4-16 0,-1-3-28 15,0 0-61-15</inkml:trace>
  <inkml:trace contextRef="#ctx0" brushRef="#br0" timeOffset="160308">1922 3633 64 0,'4'0'81'16,"2"-4"-26"-16,1 1 26 0,4-3-18 15,-1 1-22-15,2-1-7 0,0 2-13 16,1 1-6-16,-1 1-12 0,1 2-1 15,-1 0 0-15,0 0-2 0,1 0-2 16,-2 0-13-16,0 5-36 0,-2 0-64 0,0 2-93 16</inkml:trace>
  <inkml:trace contextRef="#ctx0" brushRef="#br0" timeOffset="160911.03">2189 3666 6 0,'0'0'54'16,"0"1"-25"-16,0-1 6 0,0 0 9 0,0 0-12 15,0 0-8-15,0 0 0 0,2 0-5 16,-1 0 7-16,7 0 13 0,0-5-8 16,3-4-7-16,-1 0 3 0,3-2-3 15,-4-2-4-15,-1 1-5 0,-2 2-1 16,-3 0-4-16,-3 0 0 0,0 2-2 0,-1 0-3 15,-9 1 3-15,-1 3-6 0,-4 2 0 16,1 2-2-16,-3 0 1 0,-3 7-2 16,1 6 0-16,2 2 0 15,0 4 1-15,5 4-2 0,4 0 0 0,2-1 2 16,6 1-4-16,1-3 0 0,15-3 1 15,5-4-2-15,4-2 1 0,5-4-2 16,4-5 3-16,0-2 6 0,2 0 0 16,-1-11-1-16,-1-3 2 0,2-3-2 15,0-2 0-15,-4 2 1 0,-4 2 7 0,-8 3-1 16,-4 4 1-16,-8 4-6 0,-7 3-2 15,-1 1 2-15,0 0 2 0,0 3-5 16,-6 7 2-16,-3 2 0 0,-1 2-2 16,4-2-2-16,0-2-1 15,6-1-1-15,-5-4-1 0,5-2-7 0,0-3 7 16,0 0 4-16,0 0 0 0,0 0 4 15,0-7 0-15,5-3-4 0,1-4 0 16,2-1-1-16,3-2 1 0,-4 2 0 16,6 2 1-16,-4 0-2 0,4 2 1 15,-1 3 0-15,-1 2 0 0,-2 3-3 0,2 3 1 16,-3 0-3-16,6 0-10 0,3 3-19 15,4 1-29-15,0-1-81 0,-1 1-78 16</inkml:trace>
  <inkml:trace contextRef="#ctx0" brushRef="#br0" timeOffset="162636.13">874 4224 10 0,'0'0'161'0,"0"0"-134"0,0 1 16 0,0 2-12 16,-4 4-12-16,2 0 2 16,-2 2-1-16,2 0 3 0,2 2-5 15,-3-2-2-15,3 1 3 0,-3 1-2 16,3 0-3-16,0 3-2 0,0 0 1 0,0 2-1 15,3 1-4-15,2 0-2 0,-1 3-1 16,1-1-5-16,3-2 1 0,-2-1 0 16,0 2 2-16,0-3-2 0,2 0-1 15,-2-3 0-15,-3-1 1 0,0-3-1 16,-1-2-5-16,-2-2-1 0,0-2-11 0,1 0-12 15,1-2-20-15,0 0-26 0,-2-2-33 16,0-7-51-16</inkml:trace>
  <inkml:trace contextRef="#ctx0" brushRef="#br0" timeOffset="162836.14">908 4418 77 0,'8'1'53'0,"-2"-1"40"16,1 0-30-16,2 0 7 0,3 0-25 15,2 0-8-15,0-4-4 0,3-3-4 16,0 0-10-16,2 3-5 0,-2-1-7 0,0 0-1 15,-1 4-6-15,-6-1 1 0,3 2 0 16,-4 0 0-16,-3 0-5 16,4 0-16-16,-1 0-10 0,2 0 0 15,-2 3-34-15,7-1-20 0,-4-1 3 0,2-1 4 16,1 0-19-16</inkml:trace>
  <inkml:trace contextRef="#ctx0" brushRef="#br0" timeOffset="163971.2">1295 4356 0 0,'6'-3'7'15,"-5"-1"-4"-15,-1 1 6 0,0 0 122 0,0-2-105 16,0 2 21-16,-4-1-10 0,-1-1-10 15,-3 2 2-15,0 0-6 0,2 1-2 16,-1-1-5-16,-1 1-2 16,2 2-2-16,-1 0-2 0,0 0 1 0,0 0-1 15,-3 6-1-15,0 4-2 0,-2 2 4 16,1 5-1-16,0 3 4 0,0 0-3 15,0 1 2-15,4 2-2 0,2-5 2 16,4-1-6-16,1-3-1 0,0-3-5 16,12-5 4-16,3-3 0 0,7-3 0 0,1-5-1 15,2-5 2-15,2-6-6 0,-1 2 2 16,-3-2 1-16,-4 1-2 0,-5 3 0 15,-5 2 1-15,-6 3 1 0,2 2-3 16,-5 4 0-16,0 1 0 0,0 0-1 16,0 0-3-16,-8 1-3 0,0 8-3 15,-1 4 7-15,3 1-3 0,0 1 3 16,4-2-2-16,2-1-2 0,2-3-9 15,7-1-2-15,8-4 7 0,3-3 8 16,3-1 5-16,4 0-2 0,-1-6 0 0,-3-4 2 16,-3 2 0-16,-4-1-4 0,-5 3 2 15,-5 0-1-15,-3 4 4 0,0 0-3 16,-3 2 4-16,2 0 2 0,-2 0 1 15,0 0-2-15,0 0-4 0,-2 8-2 16,-1 2 1-16,2 3-1 0,-1 2 1 16,2 3 0-16,0 0 0 0,2 1 0 15,2-1-1-15,4 1 1 0,-2-2 1 16,2 2-2-16,-3 2 1 0,-1-3 1 15,-1-2 3-15,-3-5-2 0,0-1 2 16,0-5-1-16,0-1 0 0,0-1-3 0,0-3 6 16,0 0 2-16,-1 0 7 0,-4-3-6 15,4-6-4-15,-4-1-2 0,3-4 0 16,-1 0-2-16,0-3 0 0,0-1 0 15,1 0 3-15,-2-5-4 0,2-4 2 16,1 1-2-16,1-3 0 0,0 0-1 16,1 2 0-16,7 2 1 0,-2 2-1 15,4 7-1-15,-4 3 1 0,1 4 1 16,1 1-1-16,-2 0-1 0,2 4 0 15,-3 0 1-15,-2 3-3 0,-1 1-3 0,-1 0 1 16,-1 0 2-16,0 0-1 0,0 0 3 16,0 0 1-16,0 0 1 0,0 1 1 15,0 0-2-15,0-1 0 0,2 0 2 16,1 0-2-16,-2 0 0 0,1 0 1 15,1 0 2-15,0 0-1 0,-1 0-1 0,1 0 0 16,-2 0 1-16,1 0 1 16,-2-1-2-16,1 1 2 0,-1 0 1 15,0 0-3-15,0-1 0 0,3 1 1 16,-3-1 1-16,2 0-2 0,1 1 0 0,-3-2 0 15,2 2 0-15,-2 0 1 0,0 0-1 16,0 0 0-16,0 0 2 0,0 0-2 16,0 0-1-16,1 0 0 0,1 0 2 15,-1 0-1-15,1 0 0 0,-2 0 0 16,0 0 2-16,1 0-2 0,-1 0 0 15,0 0-1-15,2 0 2 0,-2 0-1 0,0 0-1 16,1 0 1-16,1 0 1 16,0 0-1-16,1 2 0 0,0-2 0 15,-3 2 0-15,3 1 1 0,0 0-2 0,0 0 1 16,0-1 0-16,3 1 1 0,1 1-2 15,-1-2 1-15,0 4 1 0,2-2 0 16,-2-2-1-16,0 2 0 0,-3 2 1 16,0-2 0-16,0 1-1 0,-3 2 0 15,0-1 3-15,0 0-3 0,0 2 2 0,-3 0 0 16,-3-1 0-16,0 0 1 0,-2 2-2 15,-3-1 0-15,0 0 1 0,-2-3 2 16,-3 2-1-16,-1-3 2 16,-2 1-3-16,2-1 0 0,0-2-1 0,5-1 0 15,3-1 1-15,2 0-2 0,3 0 0 16,4 0-1-16,0 0 0 0,0 0-15 15,3 0-13-15,6 0-7 0,3-2-14 16,7-2-38-16,-6-2-64 0,-1 1-74 16</inkml:trace>
  <inkml:trace contextRef="#ctx0" brushRef="#br0" timeOffset="164431.24">1833 4375 66 0,'3'4'99'16,"-3"-2"-36"-16,0 1-50 0,0 3 22 15,0 2 2-15,0 1-6 0,0 3-3 16,0 5-12-16,0 1-2 0,0 6-6 16,0 0-3-16,0 6 5 0,0 1-5 0,0-1 7 15,0-1 38-15,0-6-43 0,0 0-2 16,0-1-2-16,3 0-3 15,0-2 1-15,-3-3 11 0,3-4-7 0,-2-6-2 16,-1-2 1-16,0-2-3 0,0-3 3 16,0 0 4-16,0 0 11 0,0-7-8 15,-4-1-6-15,-2-5-1 0,-2-3-2 16,0-6 2-16,2-3-2 0,1-5 2 15,4-2-3-15,1-6-1 0,0-4-1 16,4-4 3-16,6-4-4 0,2 2 0 0,4 7-9 16,2 7 2-16,1 6 6 0,1 7-3 15,-1 9 0-15,1 4 2 0,0 2 0 16,-2 6 2-16,-2 0 0 0,-2 0-1 15,-5 8 5-15,0 3-2 0,-5 1-2 16,-4 1 3-16,0 3-1 0,-5 0 4 16,-4 2-2-16,-5 0 0 0,-2 0 4 15,2-3-3-15,0-2 0 0,2-2-2 16,6-2 1-16,-1-3-2 0,4-3-1 15,2 2-2-15,1-1-14 0,0 0-17 0,3-2-28 16,5-2-29-16,-4 0-64 0</inkml:trace>
  <inkml:trace contextRef="#ctx0" brushRef="#br0" timeOffset="165068.27">2136 4372 1 0,'0'1'-1'0,"2"0"149"0,-2-1-104 0,1 0-16 15,3 0 12-15,-1-1-10 0,1-4-6 16,6-3 0-16,-1-1-2 0,2-3 4 16,1-1-11-16,2-1-1 0,-3-3-2 15,1 1 1-15,-4 1-3 0,-2 1-4 16,-3 3 2-16,-3 2-4 0,0 1 4 15,0 0-4-15,-4 4 2 0,-2 2-1 0,-5 2-3 16,0 0-2-16,0 9-4 16,0 4 2-16,3 0 2 0,2 2-3 15,5 3 0-15,-1 3 3 0,2 1-3 16,0 2-13-16,3-3-1 0,8-3 11 0,1-5-24 15,6-4 12-15,2-5 17 0,8-2-5 16,0-2 12-16,3 0 0 0,-4-11-6 16,3-3 1-16,-4-2 1 0,-1-3 0 15,0 0-1-15,-3 0 9 0,-9 1-6 16,-3 2 5-16,-7 4-4 0,-3 1 3 0,0 0-5 15,0 3-1-15,-6 1 0 16,-1 2 0-16,-5 3-2 0,4 2-1 16,-4 0-3-16,3 4 3 0,-1 7 2 15,3 1-4-15,0 2 0 0,1 3 1 0,5 2 2 16,1 1-2-16,0 0 2 0,0-2 1 15,7-2-2-15,3-4 0 0,1-4 1 16,1-4 3-16,2-4 3 0,1-2 0 16,4-13 6-16,4-6-4 0,-3-5 2 15,1-5-5-15,-1-1 1 0,-6 0-1 0,-5-2 3 16,-1 3-2-16,-4-1-2 15,-4 0 2-15,0 3-2 0,0-1-5 0,-4 2 2 16,-6-1 2-16,0 6-3 16,2 6 0-16,-3 7-1 0,3 10 13 0,-1 8 1 15,-2 13-8-15,-1 7 0 0,2 6-1 16,0 9-1-16,3 3-2 0,3 4 0 15,4 5 1-15,3-3-7 0,17-4-32 16,14-7-11-16,13-12-23 0,15-11 43 16,3-12-148-16,4-6 6 0</inkml:trace>
  <inkml:trace contextRef="#ctx0" brushRef="#br0" timeOffset="166932.37">786 5061 0 0,'0'0'11'0,"0"2"0"0,0-2 9 15,0 1-8-15,0-1 4 0,0 0 2 16,0 0 3-16,0 0 15 0,0 0 4 0,0 0-5 15,0 0 2-15,0 0-2 0,0 0-2 16,-3 0-3-16,0 0-5 0,3-2 0 16,-2-1-1-16,2 2-9 0,-1 0 3 15,-1 0-4-15,1-1-3 0,1-1-5 16,0-1-3-16,9-5-4 0,3-2 1 15,12-6 0-15,3-1 0 0,4-4 2 16,0 2-2-16,-1 0-1 0,-4 0 2 16,-1 2 2-16,-3 4-3 0,-4 2 0 15,-5 5 0-15,-5 3 1 0,-4 2-1 0,-4 2-2 16,0 0-2-16,0 0-4 0,-4 5-5 15,-4 3-8-15,0 1-9 0,-1-3-15 16,1 1-15-16,3 0-18 0,-4-5-43 16</inkml:trace>
  <inkml:trace contextRef="#ctx0" brushRef="#br0" timeOffset="167157.37">922 5024 200 0,'0'14'38'0,"0"1"27"0,-3 3-2 15,-3-2-17-15,3 3-11 0,0-1-4 16,1-1-9-16,2 1-12 0,-1-3-5 16,1-1-2-16,0-2-3 0,3 0 1 0,3-1 0 15,-3-5 0-15,0 1-2 16,5-4-9-16,1-3-13 0,5 0-6 15,0 0-17-15,3-8-15 0,-1-2-23 16,-1-2-41-16,-2-1 0 0</inkml:trace>
  <inkml:trace contextRef="#ctx0" brushRef="#br0" timeOffset="168308.45">1126 5090 9 0,'4'-6'128'0,"-2"2"-114"0,1-1 40 16,0 2-4-16,0 2-22 0,-3-2 3 0,2 2-6 16,-2 1-15-16,0 0-4 0,0 0-5 15,3 1-1-15,-2 5 4 16,2 3-1-16,-3-2 2 0,0 3-2 15,0 2 1-15,0-4-1 0,0 2 0 16,0-4 1-16,0 1 2 0,0-2 4 0,-3-3-1 16,2 1-4-16,-1-2 4 0,1-1-2 15,-2 0-2-15,1 0-1 0,-1 0-2 16,1-3-3-16,2-3 0 0,0-1-12 15,0 0 1-15,0-3 3 0,7 4-7 16,3-3 1-16,0 2-1 0,2 0 1 0,2 1 4 16,3 1-3-16,2-3 9 0,1 1 5 15,3-1 0-15,-3 1-2 16,-1 1 2-16,-1-2 1 0,-1 1-1 15,-4 0 1-15,-1 1 4 0,-2-1 1 0,-4 1 1 16,-3 3-1-16,-2-2 10 0,-1 1 4 16,0 1-7-16,-1-1-2 0,-5 0-3 15,0 1-2-15,-1 1-2 0,1 0 0 16,0 1-2-16,-3-1 3 0,1 2-3 15,0 0 1-15,0 0 1 0,2 0 2 0,0 2-5 16,0 2 1-16,0 5 0 0,-1 1 0 16,4 2-1-16,0 1 0 0,2 1 0 15,1 0 2-15,0 0-3 16,0-1-2-16,3 0 4 0,4-3 2 0,1-2-3 15,0 0 1-15,1-3-2 0,4-4 4 16,-1-1-3-16,4 0 2 0,1-4 3 16,0-6-1-16,1-2-2 0,-2 0-2 15,-2-2 1-15,-2 2 1 0,-4 1 0 16,-5 2-1-16,-1-1 3 0,-2 2 1 0,0 2-3 15,0 2 1-15,-4 3 2 0,0 0-4 16,-2 1 0-16,1 0-2 0,0 0-2 16,1 5 1-16,-1 3-1 0,3 0 2 15,2 1-1-15,0 1 0 0,0-2-1 16,0 2 1-16,0-4 0 0,7-2 2 15,-3 1-1-15,2-4-2 0,1 1 2 16,2-2 2-16,2 0-2 0,1-4 1 16,4-7 1-16,-2-1 0 0,3-3-2 15,-3 2-2-15,-2 0 1 0,0 2 1 0,-4 1-2 16,0 1 0-16,-3 2 1 0,1 3 2 15,-3 0-1-15,0 2-1 0,-1 2 0 16,-2 0 2-16,1 0-2 0,-1 0 0 16,0 0-1-16,0 2 3 0,0 6-1 15,0 2 2-15,0 3 2 0,0-1-1 16,0 0 0-16,0 0-1 0,0-2 2 15,3-3 1-15,-3 0-3 0,2-1-1 16,1-2-1-16,0-1-1 0,2-3 1 16,-4 0 0-16,5 0 2 0,4-1 2 15,-1-6 1-15,0-1-4 0,1 0-1 0,-3-2 1 16,0 3-2-16,-1 2 2 0,-5 0-4 15,4 4 0-15,-5 1 1 0,2 0-7 16,-2 0 2-16,0 3 5 0,0 5 1 16,0 0 3-16,0-1-3 0,0 1-2 15,0-2-11-15,6 0 0 0,-2-3-6 16,4-3-4-16,0 0 2 0,3 0 1 15,1-2 6-15,-1-5-8 0,0-1-15 16,-3 1-2-16,1-1 20 0,-3 2 15 16,-3-3 4-16,2 4 2 0,-4-1 6 0,1 2 19 15,-2 1 8-15,0 1 2 0,0-1-8 16,0 1-1-16,0 0-5 0,0 1-7 15,0 1-6-15,-2 0-4 0,2 0-5 16,0 0-3-16,0 0-8 0,0 5 8 16,3 3 2-16,4-2 1 0,-1 1 0 0,2 3 0 15,-1-3 0-15,0 2-1 16,-4-1 2-16,-2-1 1 0,-1-1-2 15,0 0 4-15,0 3 7 0,-6-1 4 16,-3 1 4-16,-2 0-5 0,0 1-2 0,-1-2-3 16,2-2-5-16,3-1-4 0,0-1 1 15,4-3 1-15,3 1-7 0,0-2-16 16,0 0-24-16,6 0-26 0,2 0-22 15,3-8-96-15</inkml:trace>
  <inkml:trace contextRef="#ctx0" brushRef="#br0" timeOffset="169793.54">1943 5065 15 0,'0'1'204'0,"0"-1"-170"0,0 0-8 16,0 0 19-16,3-1-25 0,-3-6-5 15,6 0-4-15,2-5-1 0,2-3-2 16,4-2-2-16,-3-3 1 0,2 0-3 15,-4 1 6-15,-3-1 4 0,0 0-1 0,-4-1 0 16,1-1-6-16,-3 0-2 0,0-2 4 16,-5 0-5-16,-1-2-3 0,0-2-2 15,-2 2 1-15,5 1 1 16,0 3-1-16,0 4-1 0,1 6 1 15,1 7 1-15,1 3-1 0,0 2 1 0,0 0-3 16,-2 9-5-16,2 7 6 0,0 9 1 16,0 2 1-16,0 6 3 0,0 6-4 15,0 3-4-15,0 4-1 0,0 6-5 16,2 3 0-16,-1 3-5 0,2-2-6 15,2-1 20-15,-2-7 1 0,3-1 0 0,-4-7 2 16,-2-5 1-16,0-7 8 0,0-9 4 16,-2-3 1-16,-4-5 3 0,0-1-5 15,0-4-6-15,4-3-1 16,-1-3 0-16,3 0 1 0,0-3-3 0,0-7-5 15,5-6 0-15,1-4-1 0,5-1-3 16,0-5 3-16,0 2 1 0,3-2-6 16,4-1-8-16,-1 1-6 0,0 0 4 15,0 6-1-15,-4 1 7 0,1 1 4 16,-3 3 4-16,-1-2 2 0,0 5 0 0,-3-1 0 15,-2 2 0-15,-3 3 2 0,-1-2 4 16,-1 4-2-16,0-1 5 0,0 0-2 16,0 3 0-16,0-1 1 0,-1 1 4 15,-2 0-7-15,-2 1-2 0,-1 0 4 16,-1 1-3-16,1 0 0 0,0 2 2 15,-2 0-1-15,1 0-2 0,-1 0-2 16,0 7-3-16,2 0 1 0,3 4 0 16,0 0 2-16,3 1-5 0,0 1 2 15,0 1 2-15,1-2-2 0,7-2-1 0,0 1 3 16,1-3 0-16,0-1-2 0,1-3 0 15,0-3 2-15,-3-1 0 0,-1 0 0 16,0 0-1-16,-3-3 3 0,2-4 1 16,-5-3-2-16,3-1 0 0,-3-3 1 15,0 2 0-15,0 0-2 0,0 0 0 16,0 3 1-16,-2 0 1 0,2 1-2 15,-1-1-1-15,-1 1 2 0,2 3 0 16,0 0-3-16,-1 3-4 0,1 2-4 16,0 0-9-16,3 0 2 0,3 0 3 0,3 4-3 15,1-1-2-15,-3 0-1 0,4 0 16 16,-1-1-15-16,-1-2 17 0,-1 0 2 15,-4 0-1-15,-1 0 4 0,0 0 1 16,1-3 7-16,-4 1 4 0,1-1-3 16,-1-1 1-16,2-1-2 0,-1 1-4 15,-1-1-2-15,2 1 1 0,-1 1-2 16,-1 0-3-16,2 0 1 0,1 0-1 15,-1 0 1-15,-2 1-2 0,0 2 1 16,0 0 4-16,0 0 0 0,0 0-1 16,0 0-2-16,0 0-1 0,0 0-2 0,0 0-1 15,0 0 2-15,0 0-2 0,0 0-3 16,0 0 1-16,1 0 1 0,1 0 4 15,-1 0-2-15,1 4 3 0,-1 2-4 16,1 1 3-16,1 2-2 0,0 0 3 16,0 0-4-16,2 3 3 0,-2-3-1 0,2 2 0 15,1-1 0-15,0-1 2 16,-1-1-2-16,-1-2-1 0,-1-4 0 15,-1 0 4-15,-2-2-1 0,0 0-1 16,3 0 3-16,-3 0 6 0,0-8-4 0,5-1-7 16,-2-4 1-16,1-2 0 0,4 1-1 15,0-1-1-15,0 1 2 0,2 0-2 16,3 0-4-16,-2 2-2 0,1 1 1 15,-1 4 6-15,3 0-2 0,-3 1 0 16,0 3 1-16,3 1 1 0,-5 0 2 0,-3 2-5 16,-3 0 4-16,-3 5 0 0,0 1 2 15,0 3 2-15,0 0 4 16,0 0-2-16,-1 1 2 0,-1-1-3 15,-1-2 5-15,1-2 4 0,1-3-7 0,1 1-5 16,0-3-3-16,0 0 2 0,0 0 0 16,0 0-5-16,8 0 6 0,-1-3-2 15,4-4 3-15,2-1-2 0,2-2-2 16,4 2-1-16,-2-1 1 0,-3 3-17 15,-5 6 15-15,-6 0 1 0,-3 0-3 0,0 0 2 16,0 6 4-16,0 3 1 0,0 1 0 16,0 0-1-16,0-3 1 0,-3-1-5 15,3-3 6-15,0-2-6 16,0-1 2-16,0 0 0 0,3 0 0 0,5-1 2 15,3-7 4-15,3-1-7 0,4-5 1 16,2 4 1-16,-2 0 1 0,-3 0-7 16,-4 6 5-16,-5 2-1 0,-1 1 0 15,-5 1 0-15,0 0 3 0,0 0-1 16,0 4 2-16,-3 4 6 0,0 1-2 0,-2 2 3 15,-1 0-1-15,1 1-2 0,3 0 0 16,1 0-4-16,1 0 2 0,-2-3-4 16,2 0 0-16,-1-3 0 0,1 0 1 15,0-4 1-15,0 3-5 16,4-5-17-16,4 0-14 0,2 0-31 0,0-5-63 15,1-4-157-15</inkml:trace>
  <inkml:trace contextRef="#ctx0" brushRef="#br0" timeOffset="170292.57">2898 4956 29 0,'6'1'26'0,"2"-1"111"0,-2 0-119 15,1 0 6-15,4-5 23 0,-1-3-25 16,-1-2 5-16,2-2-2 0,-2-2-3 16,0 1-2-16,-1-1-2 0,-3 0-11 15,-1 1 1-15,-2 1 0 0,-2-1-5 0,0 1 2 16,-6 1-4-16,0 4 3 0,-4 3-2 15,-1 2-2-15,1 2-1 0,-3 2 1 16,1 7 0-16,-1 3-1 0,4 4 1 16,0 3 1-16,1 2 2 0,3-1-2 15,2 0-1-15,3-1 1 0,0-1-1 16,5-2-1-16,3-3-2 0,6-1 5 15,1-6 0-15,5-1-2 0,2-5-1 16,0 0 7-16,3-2-5 0,-1-5 0 16,4 1-2-16,2-2 2 0,-2 3 0 0,1-1-1 15,-3 3-1-15,-2 1 1 0,-9 1 1 16,-7 1-4-16,-3 0-17 0,-5 0 7 15,0 0 14-15,-2 0-2 0,-3-1-2 16,-1-2 0-16,3-3 1 0,2 0 2 16,1-3-2-16,0-1 1 0,3 0 2 0,0 0 1 15,3 0 3-15,0 2-1 16,3 0 7-16,1 1-8 0,-3 1-1 15,3 2-1-15,-1 0-1 0,2 0 0 16,0 1-1-16,4 2-1 0,-1-1-13 0,2 2-43 16,2 0-70-16</inkml:trace>
  <inkml:trace contextRef="#ctx0" brushRef="#br0" timeOffset="-172968.23">1353 11290 70 0,'0'0'133'0,"0"0"-94"0,0 0 8 16,-1 0 6-16,-1-2-15 0,-1 0-6 15,2 0-10-15,1 1-3 0,-5 1-2 16,3-2 0-16,-1 2-9 0,0-2 3 16,0 2 3-16,-1 0-6 0,2 0-3 15,-3 0 1-15,2 2 0 0,2 0-3 0,-1-1 0 16,2 0-2-16,-3 0 2 15,3 0-1-15,0-1-2 0,0 0-1 0,0 0 3 16,0 0-1-16,0 0-1 16,0 0 3-16,0 0 3 0,0 0 3 0,3 0-2 15,3 0-6-15,1 0 4 0,-1-2 0 16,3 0-2-16,0-2-5 0,-1 3 4 15,1 0 1-15,2 1-4 0,0 0 1 16,-3 0 1-16,3 0 0 0,-2 0-2 16,2 0 1-16,-2 0 1 0,2 0 0 15,0 0-1-15,0 1-1 0,0 0 2 16,1-1-1-16,2 0 0 0,-3 0 0 15,3 0 1-15,-7 0 0 0,3 2-2 0,-2 0 1 16,-1-2 1-16,3 1 0 0,-1-1-2 16,0 0 1-16,-3 1 1 0,1-1-1 15,-1 2 0-15,0-2-1 0,-1 1 3 16,-4 1-2-16,5-1 0 0,-4 0-1 15,4-1 2-15,2 2 0 0,-2-2-2 16,2 2 1-16,0-2 1 0,-1 1 0 0,0-1-2 16,-1 0 0-16,2 0 3 0,2 0-2 15,-2 0-1-15,-2 0 1 0,1 0 2 16,-1 0-3-16,1 0 1 0,-2 0 1 15,1 0-2-15,1 0 2 0,-3 0-1 16,2 0-1-16,1 0 3 0,-1 0-1 16,-2 0-2-16,1 0 1 0,-2 0 1 15,2 2 0-15,-1-2-3 0,3 0 2 16,0 0 2-16,1 0-2 0,2 0-1 15,-1 0 1-15,-1 0 2 0,-1 0-2 16,1 0-1-16,1 0 1 0,-2 0 2 0,-1 0-2 16,0 0-1-16,-3 0 1 0,2 0 1 15,-4 2-1-15,2 0-1 0,0 1 1 16,2 0 1-16,0-2 0 15,3 1-1-15,-2-2-1 0,1 1 2 0,3 0 0 16,-1-1-2-16,3 0 1 0,-1 0 1 16,0 0 0-16,0 0-2 0,-3 0 0 15,1 0 3-15,0 0-2 0,-2 0 0 16,-1 0-1-16,-2 0 2 0,1 0 0 15,0 0-2-15,-1 0 1 0,3 1 1 0,-1 1-1 16,2 0 0-16,-1-1-1 0,3 0 2 16,-4-1 0-16,3 2-2 0,-3 1 1 15,2 0 1-15,0 0 0 16,1 1-2-16,-1 1 0 0,-2-1 2 0,3 0 0 15,2 0-2-15,-6 0 1 0,0 1 1 16,-1-1 0-16,-1-1-2 0,0-1 1 16,2 3 1-16,0 0-1 0,1 2-1 15,2 0 1-15,-2 0 2 0,-3-1-2 16,0-1-2-16,-1 2 2 0,1 1 1 0,-2-1 0 15,1 1-1-15,-2-2 0 0,0-1 1 16,0 2 0-16,0-1-1 0,0 1 0 16,0 0 2-16,-5 1-1 0,-1-1-1 15,-2 2 0-15,0-1 2 0,-2 2-2 16,2-2 0-16,0 0 0 0,-1 2 0 0,-1-2 1 15,1-2-2-15,-2 1 1 0,0-2 0 16,1 1 1-16,-3 0-1 16,-1 0-1-16,0 0 3 0,2-1-2 15,-4 0 0-15,-1 0-1 0,-1-1 2 0,1 1 0 16,-2 0-2-16,-1-1 1 0,1 1 1 15,1-2-1-15,-1 0-1 0,7 0 2 16,1-1 0-16,3-2 0 0,5 1-2 16,-2-1 1-16,5 0 1 0,0 1-1 15,0-1-2-15,0 0-3 0,2 0 4 16,7 0 2-16,2 0-2 0,1 0 1 15,1-1 1-15,1-1-1 0,0-2-1 16,1 3 1-16,-1-1 0 0,3 2 1 16,0-1-2-16,2 0 1 0,3 0 0 0,-4 1 1 15,2 0-2-15,-1 0 1 0,-2 0 0 16,-1 3 0-16,-1 6-3 0,1 2 0 15,-2 2 4-15,-2 0-1 0,-3 0 1 16,-1-5-6-16,-5 2 5 0,-1 0 0 16,-2-2-1-16,-2 2 0 0,-4-2 2 15,-2 3 0-15,-1-2-2 0,-2 0 1 0,0 1 1 16,-1-2 0-16,-1-1-1 15,2 0 0-15,-2-2 1 0,2 0 0 0,-3-1-1 16,0 2 0-16,-2-2 1 16,-2 1 0-16,1-1-2 0,-2 3 1 0,-1-1 1 15,3 1-1-15,1 0-1 0,2-2 1 16,5-1 1-16,4-1-3 0,2-1 4 15,3-2-3-15,0 0-1 0,0 1-2 16,2 0 2-16,7-1 0 0,2 0 3 16,0 0-2-16,1 0 0 0,1 0 0 0,4 0 1 15,0 0 0-15,0 0 0 16,1-1-1-16,-1 0 2 0,-1 1-1 15,-2 0 0-15,1 0 0 0,-2 8-1 16,-1 2 12-16,1-2-8 0,-6-1-3 0,-2-3 2 16,0 2 0-16,-5 2-2 0,0 0 1 15,0 1 0-15,-2 0 0 0,-3 1-1 16,-2-2 0-16,-3 1 2 0,3 0 0 15,-3-3-2-15,-2 1 0 0,1-1 0 16,-1 1 1-16,-2-1 0 0,0-1 0 0,-2 0 0 16,1-1 0-16,-2 0-1 0,0 1 1 15,0 0 0-15,-2 0-1 0,5-2-1 16,0 1 1-16,3-1 1 15,4 0-1-15,0 0 0 0,4-2-1 0,0-1 2 16,3 0-2-16,0 0-5 0,5 0 5 16,3 0 1-16,2 0 0 0,3 0-3 15,1 0 0-15,1 0-2 0,-2 0 4 16,4 0 1-16,-2 0 1 0,-2 0-1 15,4 3-1-15,-2 2-2 0,-2 0 2 0,1 1 1 16,-2 4 0-16,0 3 0 0,-2-1 12 16,-6-1-11-16,2-3 0 0,-4 0 1 15,0 2-2-15,-2 0 2 16,0 3-2-16,-2-2 1 0,-6-1 0 0,1 1 1 15,-4-1-1-15,0-2-1 0,0 3 0 16,-1-4 1-16,-1 2 1 0,1-3-2 16,-2-1 0-16,0 0 1 0,-2 0 0 15,1-2-2-15,-2 0 2 0,1-1-1 16,4-2 1-16,-1 0-2 0,4 0 1 0,1 0 2 15,-1 0-2-15,4 0-1 0,1 0 1 16,1 0 2-16,3 0-2 0,0 0-1 16,0 0-1-16,0 0-4 0,6 0 5 15,6 0-1-15,2 0 2 0,0-1 0 16,3-1-1-16,2-2 1 0,-2 3-6 15,0 1 1-15,-3 0 3 0,1 0-9 16,1 0 7-16,-2 0 0 0,-2 0 2 16,1 0 0-16,-4 1 0 0,-1 3 2 15,-2 0 1-15,-1 1-2 0,-1 6 0 16,-2 5 3-16,-2 0 10 0,0-1 1 0,0-4-13 15,-5-3 4-15,-4 2-3 0,-4 1-1 16,1 1 1-16,-3-1 2 0,2-3-2 16,-2 1 0-16,1-4-1 0,-2 2 3 15,-1 0 1-15,0-1-4 0,0-1 2 16,3-1 1-16,2-2-1 0,4-1-2 15,-1 0 1-15,2-1-2 0,1 2 1 16,2 0-1-16,-1 1 3 0,3-2-4 16,2-1 4-16,-1 0-4 0,1 1-4 15,0 1 0-15,3 1-1 0,3 0 1 0,3-1-4 16,2 1 5-16,2-3-1 0,5 0-1 15,-2 0-1-15,2 0 5 0,-1 0 1 16,0 0-5-16,2-2 3 0,0 2 6 16,-2-1-3-16,3 1 0 0,-3 0 0 15,0 1 3-15,0 7-2 0,0 2 15 16,-4-3-3-16,-6-3-11 0,-1-2-1 15,-4 2 0-15,-2 1 1 0,0 2 2 16,0 2 1-16,-3 2-3 0,-5-1 1 16,0 2 0-16,1 1-1 0,-4-2 2 0,3 0 1 15,-3 1-2-15,2-2 1 0,-2-3 0 16,3 0 2-16,-3-2 2 0,1-2 0 15,-1 2-5-15,0-3 3 0,-1 1 1 16,-2-1 0-16,0 0-4 0,-5-1 3 16,3-1-5-16,-1 0 2 0,0 0-2 0,0 0 2 15,0 0 1-15,3 1-2 16,-4-1-1-16,4 0 2 0,-3 2 0 15,3 2-1-15,0-2-2 0,3 2 2 16,2-2 2-16,1 0 1 0,2-2-2 0,-1 1 2 16,1-1-2-16,0 0 0 0,-2 0-3 15,1 0 2-15,2 0 0 0,-1 0 0 16,0 0-2-16,-4 1 2 0,1-1 0 15,0 2 0-15,-1 0-2 0,1 0 1 16,1-1 2-16,-1 0-2 0,-2 0-1 0,0 1 1 16,2-1 2-16,-2 0-2 0,3 0-1 15,-1-1 2-15,0 0 1 16,1 1-2-16,-3-1-1 0,3 0 2 15,2 2-2-15,0-2 1 0,1 0 1 16,1 1-1-16,-3 0 0 0,0 0 0 0,-1 1 0 16,-1 0 2-16,2-1 1 0,-3 0-2 15,0-1-2-15,1 1 1 0,-2 1 1 16,2-2-1-16,1 2 0 0,0-2 0 15,2 0 1-15,2 0-1 0,-4 0-1 16,5 0 1-16,-2 0 2 0,-1 0-3 0,1 1 0 16,2-1 2-16,-2 0 2 0,2 0-1 15,-1 0-2-15,1 1-1 16,-2-1 3-16,0 0-2 0,2 0 2 15,0 0-2-15,-3 0 2 0,1 0-2 0,2 0 0 16,-2 0 0-16,4 0 1 0,-2 0 0 16,1 0-2-16,1-1 2 0,-2 0 0 15,1-1-1-15,1 0-1 0,1-1 1 16,0 1 2-16,-2 2-1 0,2-2-1 15,-2 2 1-15,1 0 1 0,-1-1-3 0,1 0 2 16,-2 0-1-16,1 0 2 0,-1 0-2 16,0 0 0-16,-2 1 1 0,4 0 0 15,-4 0-1-15,2 0-1 16,-3 0 2-16,3 0 1 0,-5 0-2 0,0 0-1 15,-1 0 2-15,0 0 0 0,1 0-1 16,2 0 0-16,-2 0 0 0,0 0 1 16,-1 0-1-16,4 0-1 0,2 0 1 15,0 0 0-15,1 3-1 0,2 0-2 16,0 1-2-16,0 1-11 0,5 0-18 0,6-1-18 15,4-4-18-15,6 0-63 0,3-5-287 16</inkml:trace>
  <inkml:trace contextRef="#ctx0" brushRef="#br0" timeOffset="-168989">3713 11269 90 0,'-5'0'42'0,"4"0"-36"15,-5 0 32-15,1 0 3 0,0 0-9 16,-1 0 4-16,2 0-6 0,2 0-6 15,-3 0 5-15,2 0 0 0,0 0-7 0,-2 0 1 16,1-1-6-16,-1 1-3 0,1 0 6 16,-1 0-7-16,0 0-3 0,1 0-7 15,-3 0 9-15,1 0-8 16,1 0-4-16,-1 0 0 0,0 0 1 0,1 1 1 15,1 0-2-15,-2 2-1 0,4-2 2 16,-4 1 0-16,0 1-1 0,-2-1 0 16,0 0 1-16,0-1 0 0,1 0-1 15,-6-1 1-15,5 0-1 0,-2 2 1 16,0-1-1-16,3 0-1 0,0 1 3 0,0-2-1 15,-1 0-1-15,0 1-1 0,2-1 1 16,0 0 1-16,0 0-1 0,-1 0 0 16,1 0-1-16,1 0 2 0,1 0-1 15,-2 2-1-15,-2-2 1 0,0 0 1 16,-1 0-2-16,1 0 1 0,-3 0 0 15,2 2 1-15,-2 1-1 0,-1-3-1 16,-1 2 1-16,5 0 1 0,-1-1-1 16,0 0 0-16,3 1 0 0,-2 0 1 15,0-1-1-15,2 1-1 0,0-1 2 0,0 0 0 16,-2 0-1-16,2-1-1 0,-1 1 1 15,0-1 1-15,0 0-1 0,1 0-2 16,0 1 4-16,-2 1-2 0,1 0 0 16,-1 2-2-16,-3-2 3 0,3 1 0 15,2 1-2-15,-5-2 1 0,3 0 1 16,-6 1 0-16,5 1-2 0,-2-2 0 15,2 0 2-15,3-2 1 0,3 0-3 16,-4 0 0-16,1 0 2 0,0 0 0 16,3 0 0-16,-2 0 0 0,-1 0 5 0,3 0-4 15,-2 0-2-15,1-1 2 0,1 0 0 16,-2 1 1-16,0-1-1 0,-1 0-1 15,0 1 1-15,-2-2-1 0,-1 2-1 16,-2 0-1-16,3 0 1 0,-1 0 1 16,0 0-1-16,-4 2-1 0,2 2 1 0,-1 0 1 15,4-4-1-15,0 0 0 16,1 1 0-16,-1 0-2 0,-1 0 2 15,-2 2 2-15,3-1-2 0,0 1-2 16,1 0 4-16,0 1-3 0,3-1 2 0,-2 0-3 16,-1-1 2-16,4 1 2 0,-3 0-2 15,1-1-2-15,-1 2 2 0,2-1 2 16,-1-1-2-16,0-1-1 0,-1 0 0 15,1 1 1-15,1-1 1 0,-4 0 0 16,3-1-1-16,-4 0-1 0,1 0 2 16,4 0 0-16,-3 0-2 0,3 0 0 0,-1 0 2 15,0 1 0-15,-1 1-2 16,0 0 0-16,0-1 2 0,0 1 0 15,-2 1-1-15,2 0 0 0,-5 3 2 16,-5-1 0-16,4 1-4 0,1-1 2 0,3-2 4 16,4-3 0-16,-1 2-4 0,0-1 0 15,-1-1 1-15,5 2-1 0,-2-2 2 16,-2 0 0-16,2 1 0 0,-2-1-2 15,-1 2 0-15,1 0 0 0,-1 1 2 16,0-1 0-16,-2 0-2 0,0 0 0 0,2 0 2 16,0 3 0-16,1-1-2 0,-1 0-1 15,-2 1 2-15,1 0-2 16,0 0 0-16,-2 1 1 0,3 1 1 15,-3 0 0-15,-2 4-2 0,-2 0 0 0,4-1 2 16,0-2 1-16,4-1-3 0,2-1-1 16,1 1 3-16,-1 0 0 0,2-1-1 15,1 0-1-15,0 1 3 0,0 1 2 16,6 0-2-16,2 2 1 0,-1-1 0 15,4-1 2-15,-3-1-4 0,6 1 3 0,-2-2-3 16,4 1 4-16,-1-1-5 0,-1-3 1 16,3 0 1-16,-1-1 0 0,1-2-1 15,-1 0 0-15,1 0-1 16,-5 0 1-16,2-5 0 0,0-3-1 0,-2 2 2 15,1-2-1-15,-4 1-1 0,0 0 0 16,-4 1 2-16,-4 2-2 0,-1 1 2 16,0-2 1-16,0-1-1 0,0 1 0 15,-3 1-1-15,-4 1-1 0,-1 0 2 16,-1 0-1-16,-2 0-1 0,1 1 0 0,1 2 0 15,-3 0 0-15,1 0 0 0,-2 5 0 16,3 0 0-16,-3 1 0 0,1 2 0 16,-1 0-1-16,1 4 2 0,3 0-1 15,-2 0-1-15,5 0 1 0,-1-1 0 16,1 0 1-16,2 1-2 0,2-1 0 15,2-1 1-15,0 2 1 0,0-1-3 16,2-1 2-16,2 2 1 0,2-3-1 16,1 0-1-16,4-3-1 0,-1 2 3 15,4-3-1-15,-1 0-1 0,-1-4 1 0,4-1 1 16,-2 0-1-16,1 0 0 0,-1-1 0 15,-2-4 1-15,1-2 0 0,-2 1-1 16,-4 0 0-16,1 0 1 0,-3 2-1 16,-2 0 0-16,-3 1 1 0,0-3 1 15,0 3 2-15,-5-1-4 0,-1 1 0 16,-3 1 1-16,-1 0-2 0,-3 2 2 15,0 0-2-15,-1 0 2 0,-1 0-2 16,1 2 2-16,0 3-2 0,0 2 2 16,0 2-1-16,1 1-1 0,1 2 1 15,0 1 0-15,1 2 1 0,-2 2-2 0,3-1 1 16,-1 2 0-16,4-3 1 0,4-1-2 15,3 0 1-15,0-1 0 0,0 0 0 16,2-2 0-16,4-2 0 0,2-2 0 16,1-1 1-16,2-1-1 0,3-2 0 15,2 1-1-15,-1-2 2 0,2-2-2 16,-3 2 1-16,2-2 1 0,-1 0-1 15,-3 0 0-15,1 0 0 0,-4 0 0 16,-3-2 1-16,-1 1-2 0,-2-3 1 16,-3 2 2-16,3 0-1 0,-3-2-2 0,0-1 1 15,0 1 1-15,-4-1-1 0,-3 0-2 16,-2 1 1-16,0 2 2 0,-4 1-1 15,-1 1-1-15,2 0 0 0,-4 3 1 16,-1 6 0-16,0-1 1 0,2 2-2 16,-1-1 2-16,1 4-1 0,1 2-1 0,1 1 1 15,0 1 1-15,0-1-2 16,7-1 1-16,3-3 1 0,3 1-2 15,0 3 2-15,0-1-1 0,0 1 0 16,3-3 5-16,3-2-4 0,5-4-1 0,0-2-1 16,3 1 2-16,0-3 0 0,-3 3-2 15,4-1 2-15,-1-3 2 0,0 2-1 16,2-4-1-16,-1 0-1 0,1 0-2 15,-4 0 4-15,0 0-2 0,1 0 1 16,-4-4 0-16,0-1 0 0,1 2-1 0,-7 2-1 16,0-3 2-16,-3 4 1 0,0-3-1 15,0 0 3-15,-2-2-3 16,-4 2 0-16,-2 1-1 0,-3-1-1 15,1 3 2-15,-4 0-1 0,0 0-1 0,0 5 1 16,-3 4 0-16,1 1 1 0,-1 3-1 16,3 2 0-16,0-1-1 0,2-1 1 15,1 1 0-15,2-1 1 0,2 1-2 16,1 1 1-16,3-1 1 0,0 1-2 15,3 0 2-15,-1 0-1 0,1 1-1 0,0-4 2 16,0-2-2-16,4-3 2 0,5-3-2 16,-1 0 0-16,3-2 2 0,-2-1 0 15,2-1-2-15,2 0 1 16,1 0 1-16,1-3-1 0,-1-1 0 15,0-1 0-15,2-1 0 0,-3 1 0 0,1-4-1 16,-1 4 1-16,-1 0 1 0,-2 1 0 16,-3-1-2-16,-1 2 1 0,-2 0 1 15,-4 0 1-15,0 1-2 0,0 1 2 16,0 0 2-16,0 0-2 0,-2 0 2 15,-4 0 0-15,-2 1 1 0,0 0-4 0,2 0 0 16,-2 1 1-16,2 2 2 0,0 0 0 16,-2-1-2-16,4 0-3 0,-3 1 4 15,3 0-1-15,1-1-1 16,-2 0-1-16,3-2 1 0,1 0 0 0,-1 2-1 15,2-2 0-15,-1 2 1 0,1-2 0 16,-3 1-1-16,0 2 0 0,-1-1 2 16,-2 1-1-16,-1 0-2 0,-1 2 1 15,-2 0 0-15,-2 1 0 0,1 3 1 16,2-3-1-16,-3 1-1 0,2-1 2 0,1 2-2 15,-4 2 2-15,1 0-2 0,1-1 2 16,0 1-2-16,2 0 2 0,1 1-2 16,4 0 2-16,1-1-1 0,-1-1-1 15,4 3 2-15,0-4-1 0,0 0-1 16,0 2 0-16,4-2 1 0,2 1 0 15,0 0-1-15,2 1 1 0,-1 2 1 16,1 1-1-16,0 2-1 0,0-2 2 16,1-1 0-16,2-5-2 0,8 0 0 15,-1-3 1-15,2 0 2 0,2-2-3 0,3 0 1 16,-4-2 0-16,1 0 1 0,0-2 0 15,-4-4-2-15,1 2 1 0,0 0 1 16,-1-1-2-16,1 0 2 0,0 0-2 16,2-2 2-16,-1 1-1 0,1-2-1 15,2 0 2-15,-2 1-2 0,1 1 2 16,0-1-2-16,-2 1 2 0,-4 1-2 15,-1 1 1-15,-1 0 1 0,0 2-2 16,0 0 1-16,-2 1-1 0,2 1 0 16,-1-1 0-16,-2 1-1 0,-4 0 2 0,4 0-2 15,-3 0 0-15,3 0 2 0,-4 0-4 16,3-1-1-16,1-1 3 0,-1 1-2 15,3 0 3-15,-2 0-1 0,1-3 0 16,2 0 2-16,-1 2-1 0,2 1 0 16,1 1 1-16,2 0 1 0,1 0 5 0,-5 0-7 15,-2 0-2-15,-3 0 3 16,-2 0 0-16,2 0-1 0,-1 0 0 15,-2 0 2-15,2 0-1 0,4 1-2 16,-1 1 1-16,1 2 2 0,1-2 1 16,-2-1-4-16,-4-1 2 0,1 0 1 0,-2 0-2 15,4 0 1-15,-1 0 0 0,0 0 0 16,-1 0 0-16,1-2 0 0,-4-2-1 15,3 3 2-15,-2-1-1 0,0 2 0 16,2 0-1-16,1 0 2 0,2 2-1 16,-2 1 2-16,2 0 0 0,0-3-2 15,-3 0 1-15,2 0-2 0,6 0 1 16,3 0 0-16,-2 0 2 0,1-2-3 15,-2-2-3-15,-7 0 5 0,0 2-1 16,4 2-2-16,-1 0 2 0,5 0 1 0,-3 0 0 16,-1 0-2-16,-6-2 0 0,1 2 2 15,-3 0-1-15,2 0-1 0,3 0 1 16,2 0 1-16,1 0 0 0,1 0 2 15,-4 0-4-15,0-1 2 0,-4-1-1 16,2 0 0-16,-1 1-1 0,1 0 2 0,-2 0 0 16,-3 1-3-16,1 0 1 15,-1 0 2-15,0 0-1 0,0 0-1 16,0 0 0-16,2 0 2 0,-1 0 0 15,-2 0-2-15,1 0 0 0,0 0 2 0,-3 0-1 16,3 0-1-16,0 0 1 0,5 4 1 16,4 1 0-16,1-2 5 0,-2-2-5 15,-4-1-2-15,0 0 1 0,-4 0 0 16,0 0-1-16,3 0 2 0,-4 0-1 15,-1 0-1-15,-1 0 0 0,0 1 1 0,0-1 0 16,0 0 1-16,0 0-1 0,0 0 1 16,2 0-1-16,-1 0-2 15,1 0 0-15,-1 0 4 0,1 0-1 16,-1-3-2-16,1 0 0 0,-2 0-1 0,0 0-9 15,0 1-14-15,0 0-21 0,-2-1-22 16,-5-1-104-16</inkml:trace>
  <inkml:trace contextRef="#ctx0" brushRef="#br0" timeOffset="-164931.78">5894 11875 56 0,'0'1'66'0,"0"-1"-49"0,0 0 20 16,0 0 2-16,0 0-7 0,-1 0 2 16,-1 0-9-16,2 0 1 0,0 0-3 0,0 0 0 15,-1 0-3-15,-1 0-4 0,1 0-3 16,-2 0-2-16,1 2-4 15,-1-2 0-15,1 0 3 0,1 2-3 16,-1-1 2-16,1-1-5 0,-1 1 1 0,1-1 1 16,-1 0-2-16,2 0 2 0,0 0-3 15,-2 0 3-15,1 0 0 0,-1 0-2 16,2 1 4-16,-1-1-1 0,-1 0 0 15,2 0-2-15,-1 0 4 0,-1 0-2 16,2 0-2-16,0 0 2 0,0 0-3 0,0 0-1 16,0 0-4-16,0 0 2 0,0-1-3 15,8-5 3-15,1-3 0 0,2-2-2 16,3 2 1-16,0-2 0 15,0 1 1-15,1-2-1 0,3-1 0 0,0-1 2 16,1 0 1-16,1 1-3 0,2-1 1 16,1-1 1-16,-1-1-2 0,1 0 0 15,-2-1 0-15,-2 1 2 0,0 0-1 16,-2 3-2-16,-5 0 1 0,4 1 1 15,-4 3 1-15,0 0-2 0,1 2 1 0,-4-1-1 16,2 2 7-16,-3-1-4 0,1-2-1 16,0 3 3-16,-2-1 2 0,0 2-2 15,-2 1-2-15,-2 0 2 0,0 1-2 16,-3 1 0-16,2 1 1 0,-2 1-1 15,0 0 3-15,0 0-5 0,0 0-1 16,0 0 1-16,0 0-1 0,0 0-1 16,0 0 0-16,0 0 1 0,0 0 0 15,0 0 0-15,-2 6 2 0,1 0 2 16,-4-1-3-16,2-2-2 0,0 2-10 15,0-2-11-15,3 1-16 0,-3-1-19 0,1-3-39 16,-3 0-165-16</inkml:trace>
  <inkml:trace contextRef="#ctx0" brushRef="#br0" timeOffset="-163139.66">6172 11416 37 0,'0'-3'18'15,"1"0"-11"-15,-1 1 7 0,2-1 1 16,-2 0-2-16,0-1 5 0,0 1-2 16,0 0-5-16,2 1-1 0,-2-1 2 0,0 1 1 15,0 2 1-15,0-1 5 0,0 1 0 16,1 0 3-16,-1-1-1 15,0 0-2-15,0 0-6 0,0 0 2 16,0 0 1-16,0-1 3 0,0 2-5 0,0 0 0 16,0 0 1-16,0 0-1 0,0 0-1 15,-1 0-2-15,1 0 0 0,0-1-2 16,0 1-3-16,0 0-1 0,0 0 4 15,0 0-2-15,0 0-4 0,0 0 0 16,0 0 3-16,0 0-1 0,0 0 0 16,0 0 1-16,0 0-1 0,0 4 12 0,0 0-6 15,1 0-4-15,1-1-1 0,2 1 1 16,-2 2-3-16,1 1 6 15,-1 0 1-15,1 3-4 0,0-1-1 16,0 1 0-16,3 2 1 0,0-1-4 0,0 0 0 16,4-1-5-16,-1 1 5 0,2-1-2 15,1 0-1-15,1-2 0 0,-2 2 1 16,-1-1 2-16,3 0-2 0,-2 2 0 15,-2-3-1-15,0-1 2 0,1 1-3 16,2 4 1-16,-3-4 2 0,2 0-1 0,-2-1 0 16,-1-2-1-16,0 0 1 0,-2-1-1 15,2 1 0-15,1 1 0 0,2 0 2 16,0-1-1-16,-3 1-2 15,-2-4 1-15,-2 3 1 0,1 0 0 0,0-2-2 16,1 0 0-16,0-1 3 0,-3-1-1 16,0 0-2-16,0 1 1 0,1-2 1 15,0 0 0-15,-1 0-2 0,0 0 1 16,-1 0 2-16,-2 0-2 0,0 0 0 15,0 0-1-15,0 0 2 0,0 0-1 0,0 0-1 16,0 0 1-16,0 0 1 0,0 1-1 16,0 0 0-16,0 1 0 0,0-2 1 15,0 1-3-15,0-1 4 0,0 0-3 16,0 0 2-16,0 0-2 0,0 0 0 15,0 0 3-15,0 0-3 0,0 0 0 16,0 0-3-16,0 0 2 0,0 0 0 16,0 0-2-16,0 0 2 0,0 0 1 15,0-1 1-15,-3 0 0 0,1-1-1 16,2 2 1-16,0-1 0 0,-1 0 1 0,1 1-2 15,0 0 0-15,-2 0 1 0,2 0-1 16,-1-1-1-16,1-1 0 0,-2 0 2 16,1 1 2-16,-3-3-4 0,1 1 2 15,2-1 2-15,-2 0-2 0,1-1 0 16,1-3 0-16,-1 0 0 0,1-2 1 15,-1-2-1-15,0 1 1 0,1 0 1 16,-1-4 0-16,1 2-1 0,1-1-1 16,0 1 4-16,0 2-1 0,-3 1-1 15,3 2 2-15,-3 1-3 0,1 1 3 0,2 0-3 16,0 1 0-16,0-1-1 0,0-1 1 15,0 2-2-15,0-3 1 0,0 0 1 16,0-1 0-16,0 1-2 0,0-1 1 16,0 1 1-16,0 0 0 0,0 1-2 15,0 3 1-15,0-1 2 0,0 4 0 16,0-2-1-16,0 0-1 0,0 1 2 15,0-2 0-15,0-1-1 0,0 4 1 16,-3-3 1-16,0 2-2 0,3 0 1 16,-3-1 3-16,0 1 0 0,3 1-2 15,-2 1 3-15,2-1-3 0,-1-1 0 0,1 2 0 16,0 0-2-16,0 0-2 0,0 0 2 15,-2 0-1-15,2 0-1 0,0 0 2 16,0 0 0-16,0 0-1 0,0 0 1 16,0 0 1-16,0 0 2 0,0 0-2 15,-2-1-2-15,2 1 0 0,0 0 1 0,0 0-1 16,-1 0-1-16,1 0 1 15,-2 0 1-15,1 0-1 0,1 0-2 16,0 0 2-16,0 0 0 0,0 0 0 16,0 0-1-16,0 0 1 0,-2 0 2 0,2 0 0 15,0 0-1-15,0 0 0 0,0 0-1 16,0 0 0-16,0 0 0 0,-1 0 0 15,1 0 1-15,0 0-2 0,-2 0 1 16,2 0 0-16,-1 0 1 0,-1 0-2 16,0 0 1-16,-1 0 0 0,0 0 0 0,2 0 1 15,-2 1-2-15,1 1 1 0,2 0 1 16,-5-2 0-16,4 1-2 15,-4 1 1-15,1 0 1 0,-1-2-1 16,-1 2 0-16,0-1-1 0,-2-1 2 0,-2 0 0 16,3 0-2-16,-1 0 1 0,-1-2 1 15,-1-1-1-15,-1 0-1 0,-1-2 1 16,1 0 1-16,0 1-1 0,-3-1 0 15,2 1-1-15,0 3 2 0,-1-1 0 16,4 2-3-16,1 0 1 0,4 0 2 0,-3 0-1 16,3 5-2-16,1 2 2 0,-4 0 0 15,4 0 0-15,-1-1-7 0,1 2-5 16,1-1-9-16,-1 1-5 15,1 2-8-15,1-2-9 0,1 1-12 0,0-1-43 16,0-2-122-16</inkml:trace>
  <inkml:trace contextRef="#ctx0" brushRef="#br0" timeOffset="-162368.62">6361 11199 0 0,'0'0'128'0,"-3"0"-97"16,0 0 5-16,0 0 9 0,0 0-23 15,0 0 1-15,-1 0-2 0,1 0-6 0,0 0-1 16,0 0-1-16,0 0-1 0,0 0 7 15,1 0-2-15,-2 0 1 0,4 0-2 16,0 0 3-16,0 0-1 0,0 0-9 16,0 0 0-16,0 0 1 0,0 2 2 15,0 0 6-15,6 1-2 0,0 3-5 0,3-1 2 16,1 2-6-16,4 2-2 15,-2 0 2-15,2 5 4 0,5 1-9 16,-4-1-1-16,2 2 1 0,3-2 1 16,1 0-2-16,0-2-1 0,1 1 1 0,-2 0 1 15,0 0-1-15,-1-1-2 0,-1 1 2 16,-2-4 0-16,-2 2 0 0,-3-5-2 15,-2 0 2-15,-4 0 1 0,-2-3-2 16,0 0-1-16,0 0 1 0,0-1 2 16,-1 0-2-16,1 0-2 0,-3-1 2 15,1 2-1-15,1-1-8 0,1 0-4 0,-1 0-3 16,1 0-10-16,0-2-17 15,0 0-18-15,-2-1-88 0,-1-7-144 16</inkml:trace>
  <inkml:trace contextRef="#ctx0" brushRef="#br0" timeOffset="-161746.58">6604 11325 0 0,'0'1'1'0,"0"0"73"0,0 1-55 16,0 0 5-16,0 0 12 0,0 0-10 15,0 1 8-15,0-2 5 0,0 1-5 16,0-2-5-16,0 0 5 0,0 0 5 15,0 0-4-15,0 0-12 0,0 0-3 0,0 0-2 16,0 0 0-16,0 0-4 0,0 0-3 16,0 0 0-16,0 0-2 0,0 0-2 15,0 0-4-15,4-3-3 0,0-4 1 16,7-3 1-16,-2-2-2 0,5-3 2 15,3-3 0-15,5-3 1 0,3-3-3 16,4 0 2-16,-2 2 0 0,4-2-4 16,-3 1 4-16,1 0 1 0,-1 2 3 15,-2-1-3-15,-2 2-4 0,-4 4 4 16,-3 0 5-16,-3 4-2 0,-5 4 2 0,-3 1-3 15,-3 4 2-15,-3 3 0 0,0 0 1 16,0 0 1-16,-3 0-5 0,-5 0-4 16,2 4-2-16,0 3 1 15,0 0 2-15,0 0-1 0,4-1-3 0,-1 1-4 16,3-2-4-16,0 1-13 0,0 0-14 15,0 1-19-15,0-3-83 0</inkml:trace>
  <inkml:trace contextRef="#ctx0" brushRef="#br0" timeOffset="-160742.53">6990 11083 0 0,'2'2'2'0,"0"-2"72"15,-1 0 45-15,2 0-88 0,-3 0 10 16,2 0 8-16,1-2-11 0,-2 0-5 0,-1 1-5 16,2-2-2-16,0 3-1 0,-2 0-1 15,1-1-1-15,-1 1 0 0,0 0-3 16,0 0-6-16,0-1-1 0,0 1 0 15,0 0-6-15,2 0-1 0,4 0-5 16,0 0 4-16,3 0 1 0,2 4-3 0,0 2 2 16,1 2 0-16,1 0-2 0,2 3 3 15,1 1-2-15,2 1-2 0,1 2-2 16,3 1 2-16,-1-1 0 15,1 1-2-15,3 0 2 0,-2-2-1 0,2 0-2 16,-2-1 1-16,4-1 0 0,-3-1 1 16,-3-3-3-16,-3 2 1 0,1-3 1 15,-7 1 1-15,1-3-2 0,-4 1 0 16,-4-2 1-16,1 1 1 0,-3-2-3 15,0-1 1-15,-1 0 1 0,1-2 1 0,0 0-1 16,-3 0-1-16,0 0 1 0,3 0 2 16,-2 0-1-16,1-4 0 0,-2 1 0 15,0-1 1-15,0 1-1 0,0-1 1 16,-2 4-2-16,-2-1 1 0,1 1-2 15,1 0-1-15,1 0 0 0,1 0-1 16,0 1-2-16,0 4 0 0,0-2-4 16,0-2-1-16,1 1 1 0,1-1 1 15,1-1-1-15,-3 0-12 0,1 0-10 16,1 0-20-16,-2 0-31 0,0 0-96 0</inkml:trace>
  <inkml:trace contextRef="#ctx0" brushRef="#br0" timeOffset="-159958.48">7635 11141 2 0,'0'0'7'0,"0"0"-5"0,0 0 0 16,0 0 130-16,0-1-97 15,0-1-11-15,0 1 0 0,0-2-12 16,0 1 7-16,0-1 3 0,0 0 4 16,0 3-3-16,0-2-5 0,0 2 3 0,-1 0-1 15,1 0 2-15,-3 0-2 0,1 0-2 16,-1 0 1-16,0 0-6 0,-3 0 1 16,1 0-1-16,2 5-2 0,-3-1-4 15,1 2-1-15,1 0 1 0,-6 4-1 16,3 1-3-16,-4 1 1 0,3 2 3 0,-4 0-4 15,2 4-1-15,-2 3-1 0,-1 1 2 16,-2 3-2-16,-1 2 0 16,-1-1 0-16,2 0 4 0,1-5-3 15,3 1-2-15,-1 0 1 0,2-2 1 0,4-1 0 16,0-4-2-16,3-2 0 0,1-3 0 15,2-2 1-15,0-5-2 0,0 1 2 16,0-1 0-16,0-2 1 0,0 4-1 16,-1-3 3-16,1-2 1 0,-2 0-2 15,1 0 3-15,-1 2-1 0,1-1 0 0,-3 0-5 16,3 1 0-16,-2 0 0 15,1-2 1-15,1 0 0 0,1 1-2 0,0-1-1 16,0 0-2-16,0 0 2 16,0 0-5-16,0 0-1 0,0 0 0 0,0 0 4 15,0 0 1-15,0 0 2 0,0 0 2 16,0 0-1-16,0 0-3 0,-2 0 1 15,2 0 1-15,0 0-8 0,0 0-22 16,2 0 1-16,4-2-11 0,-1-2-66 16,-2-3-134-16</inkml:trace>
  <inkml:trace contextRef="#ctx0" brushRef="#br0" timeOffset="-159270.44">7406 11541 4 0,'-2'3'18'0,"2"0"-18"16,-1-1 81-16,-1-1 8 0,2 0-64 16,-1 0 23-16,1 0-11 0,-2 0-6 15,2 0 2-15,0-1-12 0,0 0-14 16,0 0 4-16,3-1 13 0,5-2-11 15,0-1-6-15,-2 0-1 0,6 0 1 16,2-3-3-16,0 2 1 0,5-1 2 0,1-3-4 16,3 2 0-16,2-2 0 0,2 0 5 15,-1 2 7-15,0 0 14 0,-1-1-20 16,-3 2-5-16,-5 1 3 0,-3 0-1 15,-5 2-3-15,0 1 0 0,-1 1-3 16,-3 1 2-16,-4-2-1 0,1 2 1 16,-2 0 1-16,0 0 3 0,0 0-3 15,0 0-2-15,0 0 2 0,1 0 1 16,-1 0-2-16,0 0 3 0,0 0-1 15,0 0-1-15,0 0 2 0,0 0-1 0,0 0-2 16,0 0-1-16,-1 0-2 0,-1 0 1 16,1 0 1-16,1 0-1 0,-2 0-1 15,1 0 1-15,-1 0 1 0,2 0-1 16,0 0-2-16,0 0 3 0,0 0 1 15,0 0-3-15,0 0 1 0,-1 0 0 0,-1-1 1 16,-1-1-1-16,-2-2 0 16,2 0-1-16,-2 0 3 0,1-4-2 15,-2 0-1-15,-1-1 1 0,-2-2 1 16,0-3 0-16,-2-3-2 0,-1-3 0 0,-1-4 2 15,1-3-1-15,-2-2-1 0,1-2 0 16,1 4 2-16,1 1-1 0,2 7-1 16,1 4 1-16,0 5 1 0,2 5 0 15,2 2-1-15,-1 3 0 0,2 0 1 16,0 3-4-16,1 8 3 0,2 4-6 0,0 1-24 15,0 1-27-15,0-4-76 0,0-2-248 16</inkml:trace>
  <inkml:trace contextRef="#ctx0" brushRef="#br0" timeOffset="-158683.41">7939 11181 0 0,'0'2'10'16,"0"-1"16"-16,0 0 132 0,0-1-129 0,0 0 10 15,0 0 5-15,0 0-5 0,0 0-3 16,0 0 3-16,0 0-2 0,0 0-5 15,0 0-3-15,0 0-2 0,0 0-2 16,0 0-5-16,-4 3-12 0,-4 6-3 16,-3 4 5-16,-1 1 0 0,-2 4-6 0,-2 3-2 15,-2 3 1-15,-4 5 0 0,-1 2-3 16,-1 3 3-16,3-1 3 0,1 1-1 15,1 1-3-15,0 0 1 0,2-3 0 16,2-3 0-16,1-1-2 0,1-1 1 16,3-5 1-16,0-2-2 0,2 0-1 15,2-5 1-15,0-3 1 0,1-1-2 16,4-4-1-16,-2-2 1 0,1 1 2 15,-2-2-1-15,-1 1 0 0,0 1-1 16,-1 0-1-16,3-1-3 0,0-1-1 0,0-1-4 16,1-1-5-16,2-2-14 0,0 0-13 15,0 0-13-15,3 0-62 0,-1-6-234 16</inkml:trace>
  <inkml:trace contextRef="#ctx0" brushRef="#br0" timeOffset="-157059.32">5890 12003 56 0,'0'0'84'16,"1"0"-76"-16,1 0 13 0,-1 0 18 15,-1-3 0-15,2 0-11 0,1 0-4 16,-3 0 2-16,0 1 4 0,2 1-4 15,-2-1-6-15,0 2-2 0,0-1 6 0,0 1-1 16,0-4-8-16,0 3-3 0,0-1 13 16,0 0-11-16,0 2-2 0,0 0-1 15,0 0 0-15,0-1-3 16,0 1-4-16,0 0 1 0,0 0-1 0,0 0 3 15,0 0-5-15,1 0 0 0,2 3 2 16,-1 5-1-16,2 0 0 0,-2 3 0 16,4 1 1-16,0 2-3 0,4-2-2 15,1 5 2-15,3-2 1 0,-1 1-2 16,5-2 0-16,0 1 0 0,2-2 2 0,0 0-1 15,1 0-1-15,0-1 0 0,-1-1 2 16,-1-1-2-16,1 1-2 0,-3 2-1 16,-1-4 4-16,-4 2-2 0,-3-4 0 15,-1 0 1-15,-2 0 1 0,-1-1-1 16,-2 0-1-16,-1 0 1 0,-1-1 1 15,-1 1-1-15,0-2-2 0,2 1 2 16,1 0 1-16,0-2-1 0,3 2-2 16,-3 0 2-16,0-2 1 0,4 3 0 15,-4-4-2-15,0 1 1 0,0 0 1 16,0 0-1-16,-3 0-1 0,2 0 1 0,1 0 1 15,-2-1-1-15,-1 1-1 0,2-2 1 16,-1 0 1-16,1-1-1 0,-2 0-1 16,0 0 1-16,0 0 3 0,0 0 0 15,0-1-2-15,0-3-1 0,-3 0-1 16,1 1 1-16,-1-1-1 0,0 2 2 15,0 0 1-15,1-2-3 0,1 3 0 16,-1-1 0-16,1 0-5 0,-1 2-14 16,1 0-16-16,1 0-19 0,0 0-40 15,0 0-109-15</inkml:trace>
  <inkml:trace contextRef="#ctx0" brushRef="#br0" timeOffset="-151398.99">6420 12189 80 0,'0'-5'46'16,"0"3"-30"-16,0 0 16 0,0-1-4 16,0 1 8-16,0 0-4 0,0 0 0 0,0 1-3 15,0 0-5-15,0-2-8 0,0 3 1 16,0-1 3-16,0 0-6 0,0 1 3 15,0 0-1-15,0-2-5 0,0 2 3 16,0 0-2-16,0 0 0 0,0 0-1 16,0 0-4-16,0 0 1 0,-3 0-2 0,0 0-1 15,1 0 0-15,-1 4-3 0,0 3 3 16,-2 0 1-16,2 2-4 0,-3-1 2 15,1 0 3-15,1 1-4 16,-2 0 1-16,-2 3 1 0,0 0 1 0,-1 0-1 16,1 2-3-16,-3 1-1 0,-1 0 3 15,-2 0-3-15,1-1 1 0,1 1 0 16,0-1 0-16,-1 1 0 0,-1-1-1 15,3 1 2-15,1 0-2 0,-3-2 0 16,1 1-1-16,-2-1 1 0,1 0 1 0,3-2-1 16,0-1-1-16,2-1 1 0,2-1 0 15,3 0-1-15,-3 1 0 0,0-1 0 16,3 2-1-16,-2 0 1 0,2-4-1 15,0-2 2-15,3-1 2 16,-3-2-1-16,3 0-2 0,0 0 1 0,0-1 1 16,0 0-1-16,0 0 0 0,0 0 0 15,0 0-1-15,0 0-2 0,3-3-1 16,3-3-2-16,2-1-10 0,3 0-21 15,-4 3-17-15,0-3-32 0,-3 0-89 16</inkml:trace>
  <inkml:trace contextRef="#ctx0" brushRef="#br0" timeOffset="-150700.95">6195 12535 135 0,'0'-4'50'0,"0"3"-3"16,0-1 2-16,0 1-7 0,0-1-2 16,0 0-6-16,-1 1-5 0,1-2-4 15,0 1-3-15,-2 2 0 0,2 0-3 16,0 0-5-16,-1-1-4 0,1 1-4 0,0 0 1 15,0 0-1-15,0 0-4 16,0 0 3-16,0 0-4 0,3 0-3 16,3 0 4-16,3 0 3 0,0 0 1 15,2 0-5-15,2 0-1 0,-1 0 1 0,2 0 2 16,3 0-3-16,-1 0 0 0,1-1 2 15,-2 1-1-15,4 0-1 0,-2 0 0 16,-2 0 1-16,1 0 1 0,1 0-2 16,-5-2-1-16,2 1 3 0,-6 0-1 15,0-1-1-15,-5 1-1 0,1 0 2 0,1 1 0 16,-3-2-1-16,1 0 0 0,3 0 0 15,-3 0 4-15,2-3-6 16,1 2 2-16,0 1 0 0,0-2 2 16,-1 2-2-16,1 1-2 0,-4 0 4 15,-1 1-2-15,-1 0 0 0,0-1 0 0,0 1 0 16,0 0 1-16,0-1 0 0,0 1 0 15,0 0-2-15,-1 0 1 0,-1 0-1 16,-2 0-4-16,2 0 3 0,-1 0-2 16,0 0-1-16,1 0-4 0,1 1 2 15,-1-1-6-15,1 0-4 0,1 0-4 0,-2 0-3 16,0 0-12-16,2 0-31 0,0 0-51 15,0-2-25-15</inkml:trace>
  <inkml:trace contextRef="#ctx0" brushRef="#br0" timeOffset="-150484.94">6473 12445 8 0,'-2'-8'122'16,"-1"-2"-12"-16,0-3-68 0,0 0 32 0,1-3-31 15,1-2-12-15,-1-2-5 0,2-3-6 16,0-1-3-16,0 0-7 0,-1 1-3 15,-4 3-1-15,3 6-2 16,-2 3 4-16,2 6-6 0,2 3-1 0,-3 2 0 16,2 0 0-16,-1 7-6 0,2 3-9 15,0 5-15-15,0-3-22 0,0 0-55 16,0-2-109-16</inkml:trace>
  <inkml:trace contextRef="#ctx0" brushRef="#br0" timeOffset="-149746.9">6618 12330 120 0,'0'0'64'16,"2"0"-25"-16,-2 0-4 0,0 0 4 0,0 0 3 15,0 1-11-15,0 4-9 16,-3 1 0-16,0 3-2 0,0 1-2 16,1 2-2-16,-4 2-6 0,1 3 0 15,-4 1-1-15,-2 2 1 0,2 1-4 0,-5 2 0 16,0 2 1-16,0-2-1 0,0-1-3 15,2-2 1-15,2 0 0 0,1 0-2 16,-2 0-1-16,0-3-2 0,0 0 3 16,1 1 0-16,3-3-3 0,1 3 1 15,3-4 1-15,-2-2-1 0,4-2-1 16,-1 0-1-16,2-6 0 0,-1 1 1 0,1-3-11 15,0-2-9-15,0 0-8 16,8-3-16-16,-1-5-71 0,-2-2-111 16</inkml:trace>
  <inkml:trace contextRef="#ctx0" brushRef="#br0" timeOffset="-148949.85">6620 12542 8 0,'2'-1'67'15,"-2"1"37"-15,0-1-62 0,1 1-9 16,-1 0 2-16,0 0 6 0,0 0-10 15,0 0-5-15,0 0-4 0,0 0-1 0,0 0-4 16,0 0-2-16,0 0-5 0,0 0 0 16,0 0-4-16,2 0-1 0,1 0 7 15,0 0 0-15,3 5-7 0,0-1 2 16,4 3-3-16,0-1-1 0,3 4-1 15,-1 0-1-15,5 0 2 0,-1 2-2 16,2-2-1-16,1 2 1 0,1 0 0 16,2 1 0-16,-1-4-2 0,0 2 1 15,-1 1-1-15,0-5 2 0,-1 1-2 16,-1-1-1-16,-2-3 3 0,-2 2-1 0,-2 0-1 15,0 0 1-15,-1 0 1 0,-3 1-1 16,1 3 0-16,1 2-1 0,-3-3 3 16,3 1 15-16,-4-4-13 15,2-2-3-15,-2-1 2 0,0-1-1 0,2 0-1 16,-4-2-3-16,3 0 4 0,-1 0-1 15,-3-3-1-15,0-1 0 0,-1 1 1 16,-1-1-3-16,-1 0-5 0,2-1-14 16,-1 0-30-16,-1-3-70 0,0-4-188 15</inkml:trace>
  <inkml:trace contextRef="#ctx0" brushRef="#br0" timeOffset="-147613.78">7141 12778 0 0,'1'2'9'0,"-1"0"-9"0,0-1 87 15,0 0-26-15,0-1-40 0,0 0 10 16,0 0-17-16,0 0 12 0,0 0 9 0,2 0-7 15,-2 0-7-15,0 0 1 0,0 0 5 16,0 0 3-16,0 0-18 0,0 0 1 16,-2 0 0-16,1 0 3 15,-1 0-9-15,2 0 1 0,0 0-5 0,-1 0 2 16,1 0 1-16,0 0-8 0,0 0 2 15,0 0 2-15,0 0-2 0,0 0 0 16,0 0-2-16,0 0 4 0,1-1 5 16,6-4-3-16,2-3-3 0,2 0 1 15,1-2 0-15,2-1-2 0,3-1 0 0,2-2 1 16,-1-1 0-16,2-1-1 0,1 1 0 15,-1-2 1-15,-3 1 5 0,5 2-3 16,-2-1 5-16,-2-1-1 0,4-1 1 16,1 1 5-16,0-2-7 0,-1 1 1 15,-5 5-5-15,0 0 1 0,-1-2 3 16,-2 4-1-16,0 0 1 0,-7 1-2 15,0 1 3-15,-1 1 4 0,-3 3-2 16,0-2-2-16,2 2-1 0,-1-3-1 16,6 3-2-16,-4-1-1 0,2-2-1 0,2 2-2 15,0 0 2-15,-2 0-1 0,1 2 0 16,-3 2 1-16,-3 0-1 0,-1 0-1 15,-2 1 1-15,0 0 2 0,0 0 1 16,-3 0-1-16,-5 5-4 0,-3 2-5 16,2-1-5-16,1 0-16 0,2 0-27 15,-4-2-40-15,0-1-187 0</inkml:trace>
  <inkml:trace contextRef="#ctx0" brushRef="#br0" timeOffset="-146104.69">7493 12256 0 0,'1'3'0'0,"1"-2"83"0,-2-1 47 16,0 0-89-16,0 0 2 15,0 0-1-15,0 1 3 0,0 0-15 16,0-1-3-16,0 0-6 0,0 0-5 15,0 2-4-15,3 2 1 0,-1-1 6 16,-1 0-2-16,1 0-5 0,1 0 7 0,-2 2-2 16,4 0-4-16,-4 0 0 0,-1 0-2 15,4 1 1-15,-1 2 0 0,0 0-8 16,3 2 4-16,2-1-4 0,3 2-1 15,-1 0 2-15,8 0-3 0,-1 0 0 16,0-2-2-16,1 2 2 0,1-1-1 0,-2-1-1 16,0 3 0-16,-3-1 0 15,0-2 1-15,-2 2-2 0,-1 0-5 16,0 0 6-16,-2-2-4 0,-3 0 0 15,5-3 2-15,-3 3 2 0,1-3 0 0,2-3-1 16,-5-1 0-16,2-2 1 0,1 0 1 16,-1 0-2-16,-2 0 0 0,2 0-2 15,-2-4-7-15,1-2-2 0,-6 3-13 16,1 0-7-16,-1 2-10 0,-1-2-51 15,0 2-110-15</inkml:trace>
  <inkml:trace contextRef="#ctx0" brushRef="#br0" timeOffset="-143953.57">7539 12288 4 0,'3'0'8'16,"1"0"55"-16,-4 0 29 0,0 0-52 15,0 0 9-15,0 0-17 0,0 0-5 16,0 0 1-16,-2 0-8 0,-1 0-6 0,3 0-4 16,-2 0 0-16,2 0-1 0,0 0-1 15,0 0-1-15,0 0 5 0,0 0-5 16,0 0 1-16,0 0 1 0,0 0 0 15,0 0 5-15,0 0-1 0,0 0 0 16,0 0 1-16,-1 0 1 0,1 0-6 16,-2 0 0-16,2 0-4 0,0 0 2 15,0 0-3-15,0 0-5 0,2 0-1 16,6 0 4-16,4 0 1 0,2 0-4 15,1-1 4-15,2 1 0 0,0-2-3 0,2 0 0 16,-2 2 1-16,2-1-1 0,-2 0 0 16,-2 1 0-16,1 0 1 0,-2 0 0 15,-3 0-2-15,3-1 1 0,-5 1 2 16,0 0-2-16,-3-1 0 0,-3 1-1 15,-1 0 2-15,-2 0 0 0,2 0-1 0,-1 1 0 16,2 1 1-16,0 3 0 16,2-2-2-16,0-2 0 0,4-1 2 15,0 0 0-15,1 0-1 0,0 0 0 16,-2 0 1-16,-2 0-2 0,-3 0 1 0,-3 0 1 15,2 0-1-15,-2 0 2 0,0 0 2 16,0 0-4-16,0 0-6 0,-2-1-8 16,-2-1-11-16,4 2-18 0,-5-1-30 15,0-4-102-15</inkml:trace>
  <inkml:trace contextRef="#ctx0" brushRef="#br0" timeOffset="-143416.54">7859 12270 15 0,'4'1'8'16,"-1"-1"4"-16,1 0 82 16,-4 0-10-16,0 0-42 0,0 0 14 0,0 0-12 15,0 1-17-15,0 4 0 0,0 0-9 16,0 2-3-16,0 4 0 0,0-2-9 15,0 4-1-15,0-1-6 0,3 1 2 16,0-1 1-16,-2 2 1 0,-1-1-2 16,0 2 5-16,0-2-1 0,0 0 0 0,0 1 0 15,0-3-5-15,-1-2 5 0,1-1-1 16,-3-1-3-16,3 0 0 0,0-1 0 15,0-3-1-15,0-1-2 0,0 0 0 16,1-2-2-16,4 0-19 0,-2 0-20 16,2-1-35-16,-4-1-73 0</inkml:trace>
  <inkml:trace contextRef="#ctx0" brushRef="#br0" timeOffset="-142629.49">7719 12098 1 0,'0'0'9'0,"0"0"-4"0,0 0 8 0,0 0 34 15,-1 0 27-15,-3 1-53 0,3 1 18 16,-4-1-7-16,5 1-8 0,0-1 2 16,-1 1-2-16,1-1 2 0,0 1-6 15,0-2 5-15,-2 0-3 0,2 1-1 16,0 0-3-16,0 1 3 0,0 0 1 0,0 2-5 15,0 1-6-15,2 0 2 0,4 4-5 16,0-1-1-16,2 1-4 16,0 1 4-16,4 3-1 0,4-1-2 15,1 2-2-15,1-1 0 0,4 2-2 0,0-1 1 16,-2 1-1-16,0 0 1 0,0-1 1 15,0 1-1-15,0-1-2 0,1-1 1 16,-4 1 2-16,1-2-1 0,-2-1-1 16,1 1 0-16,-2-3 1 0,1-2 0 15,-2-1-2-15,1-1 1 0,-2-2 2 0,-3 1-1 16,3 0-2-16,-7-2 0 0,0 0 1 15,0-2-4-15,-1 0-3 0,1 0-2 16,-3 0-5-16,4-5-2 16,-3-2-13-16,-2 0-25 0,2-2-59 0,-4-3-157 15</inkml:trace>
  <inkml:trace contextRef="#ctx0" brushRef="#br0" timeOffset="-141715.44">7835 12198 4 0,'0'0'7'0,"0"0"2"16,2 0-1-16,0 0-1 0,-1 0 4 15,1 0 75-15,-2 0-46 0,0 0-11 16,0 0 13-16,0 0-4 0,0 0-7 15,0 0-3-15,0-1-5 0,0 1-1 0,0-2-2 16,0 1-4-16,0-1-3 16,0 1-2-16,-2 1-1 0,2-1-3 15,-1 1-1-15,-1-1 7 0,2 1-3 16,0-2-2-16,0 2-1 0,0 0-4 0,0-3 1 15,0-1-2-15,2-3-2 0,2 0 1 16,4-3 1-16,1 0-1 0,4-4 0 16,2-2-2-16,-1-3 7 0,2 0-1 15,2-1-1-15,-5-1 0 0,2 3 4 16,1 0-3-16,-2 2 5 0,0 0-3 0,-2 4-4 15,0-2 2-15,-1 3-4 0,0 2 1 16,-2-1 3-16,4 3-3 16,-6 1 1-16,4 0-2 0,-4 2 4 15,0-1-4-15,-1-2 1 0,1 1 1 16,4-1 3-16,-4 0 0 0,-2 0-1 0,-2 2-1 15,0 1 4-15,-3 0-1 0,0 0 4 16,0 2-5-16,0-1 0 0,-5 3-2 16,-1 0-3-16,0 0 0 0,0 0 0 15,-3 4-1-15,2 2-1 0,3 1-1 16,-1-2 2-16,4 3-2 0,1 0-5 0,-5-3-8 15,5 3-9-15,0 0-21 0,-2-3-27 16,-2 0-77-16</inkml:trace>
  <inkml:trace contextRef="#ctx0" brushRef="#br0" timeOffset="-139387.31">7859 11485 1 0,'0'0'20'0,"0"0"70"0,0-2-16 16,0 2-55-16,0 0 30 0,0-1 1 15,0 1-10-15,-3-2-10 0,3 2 2 0,0-2 0 16,-2 2-2-16,2 0-16 0,0 0 2 15,0 0-6-15,0 0 0 0,0 0-5 16,0 0 8-16,5 4 1 0,-2-1-2 16,3 2-4-16,2 0-1 0,-2 0 0 15,2 4-3-15,1 3 1 0,2 1-1 16,3 2-2-16,0 2 1 0,1 2-1 0,4 0-1 15,-2 1 1-15,3 1-1 0,-1-2-1 16,1-1 1-16,-5 0 1 16,2 2-2-16,-1 0 0 0,-1-1 0 0,-2-2 2 15,-4-1-2-15,0-1 0 0,-2-3 2 16,-3 0-1-16,1-2 0 0,-4-4-2 15,3 1 2-15,-1 0 0 0,-2-3-1 16,-1 1-1-16,3-1 1 0,-1-4 2 16,1 1-4-16,2-1-1 0,-1 0 1 0,2 0 0 15,1 0-1-15,-4-1-7 0,1-2-15 16,0 2-13-16,-1-2-15 15,0 1-22-15,-2-1-55 0,1-1-73 16</inkml:trace>
  <inkml:trace contextRef="#ctx0" brushRef="#br0" timeOffset="-136287.13">8218 11930 34 0,'0'-2'146'0,"0"0"-117"0,-1 0 11 16,-5 1-7-16,3 1 0 0,-2 0-8 0,0-1-2 15,4 1 1-15,1 0 0 0,0 0-8 16,0 0-3-16,-2-1 0 0,-1-1 6 16,3 0 0-16,-2 1-2 0,1 1-2 15,1-1-3-15,0-2-4 0,0 0-2 16,0 0 3-16,-2 1-2 0,-1 0-2 15,3 0 4-15,-3 0-3 0,2 0 1 16,-1 2-3-16,0 0-1 0,1 0 2 16,1 0-2-16,0 0-1 0,0 0-2 15,0-1 2-15,0 1-3 0,0 0 0 0,0 0 1 16,3 0 1-16,5 0 0 0,3-1 0 15,1-3 1-15,2 2 0 0,3-1 0 16,3 0-1-16,2 1 1 0,4 0-2 16,7-1 0-16,1 0 0 0,6 2 1 15,4 1 0-15,-2 0-1 0,4 0 0 16,1 1 0-16,1 3 2 0,1 0-3 15,2 1 1-15,2-2 1 0,-5-2 1 16,-3 0-2-16,-5 1-2 0,-1-1 4 16,-2-1-1-16,2 0-1 0,-3 0-1 0,-4-1 2 15,-1-3-1-15,-1-1 1 0,-8 2-2 16,-5 1 2-16,-7 0 0 0,-2 2-2 15,-6 0 1-15,-1 0 0 0,2 0 0 16,-1 0 0-16,-2 0-1 0,3 0 1 16,0 0-1-16,-3 0-4 0,0 0-5 0,0 3-3 15,0 2-9-15,0 0-16 16,-6 1-24-16,-6-2-84 0</inkml:trace>
  <inkml:trace contextRef="#ctx0" brushRef="#br0" timeOffset="-131886.88">5946 11914 56 0,'0'0'27'0,"0"0"-10"0,0 0 7 16,0 0-3-16,0 0 5 0,0 0 4 0,0 0-3 16,0-2-8-16,0-1-6 0,0 2-1 15,0-1-3-15,0 1 5 16,0 1-4-16,0-1 0 0,0 1 2 15,0 0-5-15,-2-1 5 0,2 1 0 16,0 0-2-16,0 0-4 0,0 0 2 0,0 0-2 16,0 0 2-16,0 0-1 0,0 0 1 15,-2 0 0-15,1 0-1 0,-1 0-3 16,2 0 0-16,-3 0-1 0,0 0 1 15,3 0-5-15,0 0 3 0,-1 0 1 16,-1 0-1-16,1 0 4 0,1 0 8 0,-2 0-8 16,-1 0 2-16,0 0-5 0,-2 0 1 15,0 0 0-15,-1 0 1 16,0-1-1-16,-2-1 1 0,-1 2-1 15,1-1-1-15,-3 0-1 0,-1 1-1 0,0 0 2 16,-1 0-2-16,-1 0-1 0,0 0 0 16,0 0-1-16,-1 0 3 0,-4 2-3 15,1 3 1-15,-1-2 1 0,0-2 0 16,2 3-1-16,2-3 3 0,4 1 0 15,2 0-2-15,1-1-1 0,2 1 1 0,-2 0 1 16,2 1-2-16,0 1 0 0,-1-1 0 16,3 1 1-16,-2-1-2 15,1 0 2-15,0 1 0 0,-1-2 1 16,3 1 0-16,-3-1-1 0,4 0-1 0,-4 0 2 15,3-2 0-15,-3 3-3 0,1-2 2 16,2 0 1-16,1-1 0 0,1 0 1 16,-1 0 2-16,-1 0 1 0,2 0-3 15,-1 0 1-15,2 0 0 0,0 0-1 16,0 0 1-16,0 0 1 0,0 0-4 0,0-2 2 15,0 1-1-15,0 1-2 0,-1-2 2 16,1 2 1-16,0 0-1 0,0 0-2 16,0 0 0-16,0 0 0 15,0 0-1-15,0 0-1 0,1 0 0 0,2 0 4 16,0 0-2-16,0 0 0 0,-1 0 0 15,-1 0 0-15,1 0 1 0,0 0-2 16,-2 2 1-16,1 0 1 0,-1-2 0 16,2 5-1-16,-2-4 0 0,0 1 1 15,0 1 0-15,1 0-2 0,-1 0 1 0,0 1 1 16,2-1-3-16,-2 2 4 0,0-2-2 15,0 2-2-15,1 0 3 0,2 0-2 16,-1 3 1-16,1-2 1 0,0 4 0 16,0-2-2-16,0 2 1 15,0 2 1-15,1-2-1 0,-3 1 0 0,4 1 0 16,-4-1 1-16,2 0 0 0,1 2-2 15,-4 1 1-15,4-2 1 0,-2 1 0 16,-1-1-2-16,1-1 2 0,1-1 0 16,-2 0 0-16,1 0-2 0,1 0 1 15,-1-1 1-15,-1 1-1 0,2-1 0 0,-1 0 0 16,-1-1 0-16,-1 1 1 0,2 2-1 15,-2 0 0-15,0 2 1 0,0 1-1 16,0 2-1-16,0-1 1 0,0-1 0 16,0-1 0-16,0-1 0 0,0 1 0 15,2-1 1-15,-2 0-1 0,0 1 0 16,0 0-1-16,0-1 3 0,0 1-1 15,0 0-2-15,0-1 1 0,0 0 1 16,0 1-1-16,0 1 0 0,0-2 0 16,0 0 1-16,1 2-1 0,-1-1-1 0,3 1 1 15,-1-1 1-15,1 0 0 0,1 1-3 16,-4-1 2-16,0 0 2 0,2 1-1 15,0-2-2-15,-1 0 1 0,1 2 1 16,-1-2-2-16,-1 3 1 0,0-2 0 16,0 0 1-16,0 0 0 0,0-1-1 15,0 1-1-15,0 2 2 0,0-2 0 16,0 2-2-16,0-1 1 0,0 0 1 15,0 1 0-15,0 2-2 0,0 0 1 16,0-2 2-16,-1 0-1 0,1-4-2 0,0 2 1 16,0-3 0-16,0 0 1 0,0 0-2 15,0 0 0-15,0 2 3 0,0 3-2 16,0 2 0-16,0 1 1 0,0-4 0 15,0-3 0-15,0-2-2 0,0 2 0 16,0 1 3-16,0 0-2 0,0-1-1 0,0 5 0 16,0 0 2-16,0 3 1 15,0-2-1-15,0-4-1 0,0-2 2 16,0-2-2-16,0 2-1 0,1-1 0 15,-1-2 3-15,0 0-2 0,2 1-1 0,-2-2 0 16,0 0 2-16,1 2 0 0,2 2-2 16,-3 0 1-16,0 3 1 0,0 0-1 15,2-2-1-15,0-3 1 0,1 3 0 16,-2-4 1-16,1 4-2 0,-1 3 1 15,-1 3 2-15,0 2 2 0,0-3-2 0,0-3-1 16,0-3 0-16,0-1 0 0,0 0-2 16,0 2 1-16,2-3 0 15,1 3 1-15,-2 1-2 0,1 2 1 16,-2 1 3-16,0-5-2 0,2 0-2 15,-1-2 1-15,-1-1 1 0,0 1-2 0,2 1 2 16,-2 1-2-16,0 3 2 0,0 1 5 16,0-3 1-16,0-2-7 0,0-1 0 15,0 0 1-15,0-2-1 0,-2 3 1 16,1-3 1-16,1 1-1 0,0-2-2 15,-2 0 1-15,2 1 1 0,0-1-1 0,0-1-1 16,0 4 1-16,0 1 1 0,0 4-1 16,-2 5-1-16,1-1 10 15,-2-4-10-15,3-4 3 0,0-2-3 16,0-3 1-16,0 1 1 0,0-2 0 0,0 2-2 15,0-4 1-15,0 5 1 0,0-1 0 16,-2-1-1-16,1 0 0 0,-1 0 1 16,2 1 0-16,0-1-2 0,-1 0 1 15,1 1 2-15,0 1-2 0,0 0-1 16,-2 6 1-16,-3 6 1 0,1 1 1 0,-1 1 0 15,0-3-2-15,4-5 1 0,-2-2-1 16,1 2-1-16,1-2 2 0,-1-2 0 16,2-1-1-16,0 2-1 15,-3 1 1-15,2 2 1 0,-3-2 0 0,3-4-2 16,1-3 0-16,0 3 2 0,0-2-1 15,0-1 0-15,0 1 0 0,0-3 1 16,0 0-1-16,0 1-1 0,0-3 1 16,0 3 1-16,0-2-1 0,0 1-1 15,0 1 0-15,0 1 3 0,0-3-2 0,0 0-1 16,0 1 1-16,0 1 2 0,0-2-1 15,0 2 0-15,-2 0 0 0,1-2 0 16,-1 2-1-16,1 1 0 0,-1 2 0 16,-1-1 0-16,1 0 0 0,1 0 0 15,-1-1-1-15,1-2 2 0,1 2-1 16,0-1-2-16,0-2 1 0,0 2 2 15,0-3-1-15,0 1 0 0,0 1-1 16,0 0 3-16,0 0-1 0,0 1-2 16,-2 1 1-16,1 2 1 0,-1-2-1 0,2 1 0 15,-3 1 0-15,2-3 0 0,1 3 0 16,-5 5 0-16,2 3-2 0,-2 0 5 15,4-4-2-15,-1-3-3 0,2-4 1 16,0 3 1-16,0-1 1 0,0-1-2 16,0-1 1-16,0 1 0 0,0 0 0 15,2 1-1-15,-1-4 1 0,-1 2 1 16,0-2 0-16,0 2-2 0,0-1 1 15,0-1 1-15,0 1 0 0,0-1-1 16,0-1 0-16,0 0 2 0,0 0-2 16,0 0 0-16,0 0 0 0,0 0 1 0,0 1 0 15,0 2-2-15,0 0 0 0,0-1 2 16,0 3-1-16,0-4-1 0,0 2 0 15,0-2 1-15,0 2 1 0,0-3-3 16,0 0 2-16,0 1 1 0,0 1-1 16,0 0 0-16,0-1 0 0,0-1 1 15,0 0 0-15,0 0-1 0,0 0-1 16,-1 0 2-16,1 0 0 0,0 0-2 15,0 0 1-15,0 0 1 0,0 2-1 16,0 0 0-16,-2-2 0 0,0 1 2 0,2-1-3 16,0 1 1-16,0-1 1 0,0 0 0 15,0 0-1-15,0 0-1 0,0 0 0 16,0 0 2-16,0 0-1 0,0 0 0 15,0 0 0-15,0 0 1 0,0 0-1 16,0 0 1-16,-1 0-1 0,1 0 1 0,0 1-1 16,-2 0-1-16,1 1 1 15,-1 0 1-15,2-2-1 0,0 0-1 16,0 0 1-16,0 0 0 0,0 0-3 15,0 0-9-15,0 0-5 0,0 0-23 0,0 0-37 16,0-6-36-16,3-2-237 0</inkml:trace>
  <inkml:trace contextRef="#ctx0" brushRef="#br0" timeOffset="-130169.78">5660 14597 102 0,'-3'0'144'0,"2"0"-101"16,1 0 11-16,-2 0-7 0,2-2-12 16,0 0-12-16,0 2-6 0,0 0-6 15,0-1-1-15,2 0-3 0,4-1 4 16,5 0-1-16,-2 2-5 0,0-1 1 15,2 1-5-15,0 0 2 0,3 0-1 16,5 0 0-16,-1-2 1 0,4 0 0 0,3-1-1 16,-1-2 1-16,3 1-1 0,-1 1-3 15,1-2 2-15,0 0 0 0,3-1-1 16,1-1 1-16,5-2 0 0,-2-2 0 15,0-1 0-15,0 3-1 0,-3 0 0 16,-2 2 1-16,2 0-1 0,-1 2 0 0,-1-1 1 16,-1 0-1-16,2 1 0 15,-2 2-1-15,-4 0 2 0,1 0 1 16,-2 2-4-16,-4-1 2 0,1 0 2 15,-3 1-2-15,3 0 0 0,1-1 0 0,-1-1 1 16,0-2-1-16,0 1-1 0,0-2-1 16,2 4 2-16,-2-3 2 0,2 1-2 15,-1 1-2-15,-2 1 4 0,-2-1-1 16,0 1-2-16,-3 2 1 0,-2 0 0 15,6-2 0-15,-3 0 0 0,1 0 0 16,2 0 1-16,1 0-1 0,-1-1-1 16,3 1 1-16,2-3 1 0,-2 1 0 15,3 1-2-15,-3-2 1 0,0 1 1 16,-1 1 0-16,0 0-1 0,-1 0-1 15,-1 2 3-15,1-1-3 0,-1 0 1 0,2 1 1 16,-1-1-2-16,3 1 4 0,-2 0-3 16,2 0 4-16,-1 0-2 0,3-1 2 15,-4 1-5-15,5 0 3 0,-4 0-1 16,-1-1 1-16,2 2 0 0,-2 0-2 15,0-2 1-15,1 2 1 0,-4 0-3 0,-2 0 1 16,-1 0 1-16,0 0 0 16,-2 0-1-16,1 0-1 0,2 0 3 15,1 0-1-15,4 0-1 0,-1-2 1 16,1-1-2-16,1 1 2 0,3-2-1 0,-1 2 0 15,2-1 1-15,-2 0 0 0,2 1-1 16,-2 2 0-16,0 0 3 0,1-1 0 16,-3 1-1-16,6-2 2 0,1 2-2 15,1 0 1-15,2 0-2 0,3 0 0 16,-1-3 0-16,2-1 0 0,1 0-2 0,0-1 2 15,-1-2 0-15,1 2 0 16,0-1-1-16,2-1 0 0,3 1 1 0,-1 1-2 16,3-2 2-16,-1 0 3 15,5 1 2-15,1 1-3 0,-2 1 1 0,1-2-4 16,-2 2 1-16,-2 0 0 0,2-1-1 15,0 1 0-15,0-1 1 0,0 0 0 16,-1 0-2-16,0 0 1 0,1 0 1 16,-1 0 0-16,2-1-2 0,1 1 2 15,-5 1 0-15,-2-1 0 0,-1 4-2 0,-4-2 1 16,0-1 1-16,-4 1 0 0,-4 0-1 15,0-1 0-15,-2 1 0 16,-1 1 1-16,1-1-2 0,-2 1 1 16,2 0 1-16,-1 0-1 0,-1-1 0 0,-1 0-1 15,-2 1 3-15,-3 0-2 0,-2 0-1 16,4 0 1-16,-5 1 1 0,1 0-1 15,1-1 0-15,-4 2 0 0,5 0 1 16,0 0 0-16,2 0-1 0,0 0 0 16,1 0 1-16,-2 0-1 0,-2-2-1 15,-2 1 1-15,-5-1 1 0,-1 1 0 0,0 1-2 16,-4-1 2-16,-1 0 1 0,-1 1 3 15,-2 0 1-15,0 0 0 0,0 0-4 16,0 0 0-16,0 0-2 0,0 0 3 16,0 0 1-16,0 0-2 0,-6 0 2 15,-2 3-2-15,-1 1 1 0,1 1-2 16,-5 1-1-16,3 1-1 0,-4-1-7 15,1 1-12-15,2 2-14 0,1-3-28 16,0-4-47-16,2-2-170 0</inkml:trace>
  <inkml:trace contextRef="#ctx0" brushRef="#br0" timeOffset="-126657.58">3715 11273 91 0,'1'0'54'0,"-1"0"-28"0,0 1 5 15,0-1-5-15,0 0 8 0,0 0-8 16,0 0-9-16,0 0-8 0,0 0 1 15,0 0-1-15,0-1 7 0,0-1 3 16,0 0-3-16,0 1-4 0,0 0 0 0,0 0-1 16,0 1 0-16,0-1 0 0,0-1-5 15,0 2 0-15,0-2 3 0,0 1-7 16,0 1 2-16,0 0-3 0,0 0 1 15,0 0 0-15,0 0 2 0,0 0-1 16,0 0-3-16,0 0 1 0,0 0 3 16,0 0-1-16,0 0 0 0,0 0-3 15,0 0 2-15,0 0-3 0,0 0 4 16,0 0-3-16,0 0 1 0,0 0 2 15,0 0-5-15,0 0 0 0,2-1 2 0,4-2 2 16,3 0 1-16,-1-1 0 0,3 0-1 16,1-1-1-16,1 2 0 0,1-2-1 15,1 2 1-15,2-1 1 0,0 1-2 16,0 2-1-16,2-1 1 0,-1 1 2 15,3-1-2-15,0-1-1 0,3 0 1 0,0-1 1 16,3 0 0-16,-1-2-2 16,0 2 1-16,-1 0 2 0,2 2-2 15,-3-3-1-15,1 0 1 0,0 1 1 16,-3 0-1-16,-2 1-1 0,0 0 2 0,-4 2-1 15,-3 1 0-15,1 0 0 0,0 0 0 16,0 0 0-16,0 0 0 0,-1-1 0 16,1 1 0-16,0-2 1 0,0 1-2 15,0-1 1-15,1 1 0 0,1-2 1 16,-3 1-1-16,1 1-1 0,2-2 1 15,-1 2 1-15,4 1-1 0,1-3-1 0,8 1 1 16,-2-1 2-16,1-1-3 16,-2 2 1-16,-4-1 0 0,-1 2 1 15,-2 1-2-15,-3 0 1 0,-1 0 0 16,-2 0 1-16,-2 0-1 0,-4 0-2 0,0 0 3 15,-1 0 0-15,1 0-2 0,2 0 0 16,1 0 2-16,0 0 0 0,5 0-1 16,2 0-2-16,5 0 2 0,-2 0 1 15,1-4-1-15,-3 1-1 0,-4 2 1 16,1 0 1-16,-2 1-1 0,0 0-1 0,2 0 1 15,-4 0 1-15,1 0-2 0,1 0 1 16,0 1 0-16,2-1 1 16,0 0-1-16,5 0-1 0,-2 0 1 15,2 0 1-15,2 0-1 0,-2-2-1 0,-1 0 1 16,1 1 1-16,0 1-1 0,-1 0-1 15,-1 0 1-15,3 0 1 0,-1 0-1 16,-2 0-1-16,0-1 1 0,2 0 2 16,-1 0-3-16,1-1 0 0,-2-1 2 15,0-1 0-15,2 1 0 0,-4-1-2 0,2 0 1 16,-4 1 2-16,-2-3-2 0,-2 5-1 15,0-2 2-15,-1 1 0 0,-2 1-1 16,-1-1-1-16,-2 1 1 16,3 1 1-16,2 0-1 0,0 0-1 0,5 0 1 15,3-3 1-15,3 0 1 0,-2-1-3 16,0 1 1-16,0-1-1 0,-2 1 1 15,-2-1 2-15,1 2-2 0,-2 1-1 16,-3 0 0-16,1 1 3 0,-1 0-2 16,2 0-1-16,0 0 0 0,-1-2 3 0,3 2-2 15,-2-3-1-15,1 3 1 0,1-1-1 16,-1 0 1-16,0-1 1 0,1 1-1 15,-1 0-1-15,2-2 1 0,-2 1 1 16,1 0-1-16,1 0-1 0,-5-1 1 16,2 3 1-16,-2 0-1 0,2-2 1 15,2 2-3-15,2-2 3 0,2-1 0 16,2 0-2-16,-2 0 1 0,0 1 1 15,-2-1-1-15,-1 3-1 0,0-2 1 16,0-1 1-16,-1 2-1 0,-1-1-1 0,-1 0 1 16,-2 0 1-16,-1 1-1 0,3 0-1 15,-3 0 1-15,4 0 2 0,0 0-3 16,-1 0 0-16,2 1 2 0,-4-2 0 15,3 2-1-15,2-2-1 0,-1 1 1 16,-1 0 1-16,0 1-1 0,-2-1-1 16,-1 1 1-16,-1 0 1 0,-5 0-2 15,0 0-1-15,3 0 4 0,-4 0-4 16,4 0 4-16,-5 0-3 0,4 0 1 15,-2 0 1-15,3 1-1 0,5-1-1 16,3 0 2-16,2 0-2 0,-1 0 2 0,-1 0-3 16,-4 0 2-16,-3 0 1 0,1 0-1 15,-2 0-1-15,2 0 0 0,3 0 2 16,-5 0-1-16,2 0-1 0,-2 0 1 15,0 0 1-15,0 0-1 0,-3 0-1 16,4 0 1-16,-3 0 1 0,1 0-1 16,6 0-1-16,3-1 1 0,0-2 1 15,0-1-1-15,-2 1-1 0,-1 2 0 16,-3-1 2-16,-2 2-1 0,0 0-1 15,-3 0 1-15,2 0 1 0,-4 0-2 0,1 0 0 16,-2 0 1-16,0 0 1 0,2 0-1 16,-1 0-1-16,2 0 1 0,0-1 1 15,0 1-1-15,2-1-1 0,-2 0 1 16,2 1 1-16,-1-2-1 0,3 1-1 15,2-1 2-15,2 0 0 0,4 0-1 0,-2 1-1 16,-2 1 0-16,-2 0 2 16,-5 0-1-16,1 0-1 0,1 0 1 15,2 0 1-15,0 0-1 0,0 1 0 16,-2-1 0-16,-3 0 1 0,2 0-1 0,-2 0-1 15,1 0 2-15,-1 0 0 0,0 0-1 16,-1 0-1-16,0 0 1 0,1 0 2 16,-2 0-2-16,1 0-1 0,1 0 1 15,0 0 1-15,2 0-1 0,1 0-1 16,3 0 2-16,2 0 1 0,-3 0-2 0,1 0-1 15,-4 0 2-15,-1 0 1 0,4-1 1 16,1 0-3-16,1-1 2 16,-1 2 2-16,0-2-2 0,-2 2-3 15,-1 0 3-15,-2-1 0 0,-2 0 0 0,4 1 0 16,-4 0-2-16,1 0 2 0,0 0-3 15,-3 0 0-15,1 0 2 0,-1 0 0 16,0 0-2-16,0 0 0 0,0 0 2 16,2 0 0-16,-2 0-1 0,2 0-1 15,-2 0 1-15,1 0 2 0,1 0-2 16,1 0-1-16,-2 0 2 0,1 0 0 0,-2 0-1 15,3 0-1-15,-2 0 2 0,1 0 0 16,1 0-2-16,-1 0-1 16,-2 0 1-16,0 0 2 0,3 0-1 15,-2 0-2-15,1 0 2 0,-1 0 1 0,3 0-2 16,-4 0-1-16,0 0 2 0,0 0 2 15,0 0-2-15,0 0-1 0,0 0 2 16,0 0 0-16,0 0-1 0,0 0 0 16,0 0 1-16,0 0 0 0,0 0-2 15,0 0 0-15,0 0 1 0,0 0 1 0,0 0-2 16,0 0 0-16,0 0 1 0,0 0-1 15,0 0 0-15,0 0-1 0,0 0 2 16,0 1 2-16,0 0-3 16,0 0 0-16,0 0 2 0,-2 1 0 0,0 0-1 15,1 0 0-15,-1 0 0 0,2 1 1 16,-1 0-1-16,-2 1 0 0,1 0 1 15,1 2 2-15,-3 0-1 0,3 2-2 16,1 1 2-16,0 0 1 0,0-1-3 16,0 1 0-16,0-3 0 0,0 1 4 0,0 1-3 15,0 0 1-15,0-1 1 0,0 0 4 16,0-2-4-16,0 1-4 0,0-3 3 15,0 0 1-15,0-1-3 0,1-2-1 16,1 0 3-16,1 0 1 0,-1 0-1 16,1-2-3-16,-2-2-2 0,1 2-6 15,-2 0-16-15,0-2-35 0,0 0-117 16</inkml:trace>
  <inkml:trace contextRef="#ctx0" brushRef="#br0" timeOffset="-123666.41">3994 12644 42 0,'0'0'90'0,"0"0"-71"0,0 0 26 15,0 0-10-15,0-2-2 0,0 1-5 16,-3-1-7-16,1 0-4 0,-1 1-7 0,3-1-2 15,-2 2 5-15,2-1-5 0,-1 0-1 16,-1 1 2-16,1-1-1 16,-1 1 1-16,2 0 1 0,-1 0-3 15,1 0 1-15,0 0 1 0,0 0-3 0,0 0 1 16,0 0 1-16,0-2 3 0,0 2-6 15,0-1 1-15,-2 1-2 0,2 0 1 16,0-1-2-16,0 0-1 0,0-1-2 16,3-1 2-16,8 0-2 0,-2-2 0 15,4 1-2-15,1 0 4 0,0 0-2 0,1 0 0 16,-1 1 1-16,0 1 0 0,2 0-1 15,-1 0 0-15,1 0 0 0,-1-2 3 16,-1 0-3-16,2 0-1 16,-1 1 2-16,1-1 0 0,-1 1-2 0,2-1 1 15,-1-1 1-15,2-1 1 0,2 1-2 16,2-1-1-16,3-1 6 0,-3 4-1 15,-2 0-3-15,-2 0-1 0,-4 1 1 16,0 2 0-16,-1 0-2 0,-4 0 1 16,0 0 1-16,-1 0 0 0,0 0-2 0,-1 0 1 15,1 0 0-15,-2 0 1 0,2 0-1 16,3 0 0-16,0 0 2 0,3 0-1 15,1-1-1-15,2-2 0 0,0-2 1 16,1 3 0-16,-3-2-1 0,1 3 0 16,-3 0-2-16,-2 1 2 0,2 0 2 15,-6 0-2-15,1 2-2 0,3 0 2 16,-6 0 2-16,2 0-2 0,0-1-2 15,-1 0 2-15,2 2 0 0,-1-2 2 16,4-1-3-16,3 0 2 0,2 0-1 0,1 0 0 16,-2 0 1-16,2 0-1 0,-3 0 0 15,-1-1 0-15,-4 1 0 16,-1 0 1-16,-2 0-3 0,2 0 2 0,-1 0 1 15,0 0-1-15,-1 1-1 0,5 2 0 16,0-1 3-16,2-2-1 0,3 0-1 16,1 0-1-16,-1 0 2 0,-1 0 0 15,4 0-2-15,-1 0 1 0,1-4 3 16,1 1-2-16,-3 0-1 0,-3 0 0 15,-2 1 0-15,-4-1 2 0,-3 2-4 16,-4 1 2-16,2 0 0 0,-1 0 0 0,0 0-1 16,-2 0 1-16,0 4 1 0,0-1-1 15,0 0 0-15,0 1-1 0,0-3 2 16,1 1-1-16,1 0 0 0,-1-1-1 15,-1 1 2-15,0 0-1 0,0-1-1 16,0 0 1-16,0-1 1 0,2 0 1 16,-2 1-1-16,0-1 2 0,0 1-1 15,-2 1-2-15,-2 0-1 0,2 0 0 16,0-2 2-16,1 3-1 0,1-3 0 15,-2 2 0-15,2 1 0 0,0 0-1 0,0 3 1 16,0-1-1-16,0 2 3 0,-1-1-2 16,-1 2 0-16,1 0 0 0,1 2-1 15,-2 0 1-15,2 3 1 0,0 0-1 16,0 0-1-16,0 3 2 0,0-1-1 15,5 2 0-15,3-1 1 0,-1 0 2 0,1 2-4 16,0 0 2-16,1 1 1 16,-3-1-1-16,2 2-1 0,0-2 1 15,-2 0 1-15,-1 1-1 0,1-3-2 16,-3 2 1-16,0-4 2 0,-1 1-1 0,-2 0-1 15,0-2 0-15,0 0-1 0,0-2 3 16,0-1-3-16,0 1 1 0,0-1 1 16,4 0-1-16,-1-1 0 0,0 0 0 15,1-3 1-15,-3 3 0 0,2-1-1 16,-3-2 0-16,3 2 1 0,-3 0 0 0,2 2-2 15,-2-1 2-15,0 0-1 0,0 1 1 16,0-3-1-16,0-1 1 16,0-2 1-16,0-2 0 0,-2 0-1 15,2-2 0-15,0 1-1 0,0-1 3 0,-3 0 0 16,3 0-3-16,0 0 2 0,0 0 0 15,-1 0-2-15,1-1 0 0,-2-1 1 16,1 0 0-16,-1 0-2 0,2-1 1 16,0-1 1-16,0 1-2 0,0 0-1 15,2 0 1-15,-1 1 2 0,1-1-1 0,-1 3-1 16,-1-2 1-16,0 0 1 0,2 1 0 15,-1-2-1-15,-1 1 0 0,2 0 0 16,-1 1 1-16,-1-3-3 16,5 3 0-16,1-1 2 0,2 0 0 15,1-1-1-15,2 1 1 0,2-1 0 0,-4 1 1 16,3 1-2-16,1-2 1 0,-1 2 0 15,1-1 0-15,-1 2 0 0,-3-1-1 16,-1 1 2-16,1 0-1 0,4 0-1 16,-1 0 2-16,-1-1-1 0,-5 1 0 15,-3 0 0-15,0 0-1 0,-1 0 1 0,3 0 1 16,1 0-2-16,3 0 1 0,0 0 1 15,-1 0-1-15,0 0 0 0,-5 0 0 16,0 0 0-16,-1 0 0 16,-2 0-1-16,0 2 1 0,1-2 0 0,-1 1 1 15,0-1-2-15,0 0 1 0,0 0 1 16,0 0-2-16,0 0-12 0,0 2-19 15,0-2-34-15,0 0-111 0</inkml:trace>
  <inkml:trace contextRef="#ctx0" brushRef="#br0" timeOffset="-122073.32">5884 13098 41 0,'-2'1'79'0,"2"-1"-64"0,0 0 15 16,0 0-1-16,0 0-12 0,-2 0 3 15,1 0-2-15,-1 0 8 0,1 0 8 16,1 0-3-16,0 0-3 0,0 0-5 15,0 0 0-15,-2 0-3 0,2 0-5 16,0 0 3-16,0 0-4 0,0 0-7 16,0 0-3-16,0 0-1 0,0 0-5 15,0 0 0-15,2 0 4 0,2 0-3 16,1 0 2-16,1 0-1 0,-3 0 0 0,4 0 2 15,-1 0-2-15,0 0 0 0,2 0 0 16,3 0 2-16,-1 0 0 0,3 0-2 16,-2 0-2-16,1 0 5 0,-1 0-3 15,-2 0 0-15,4 0 0 0,-6-1 0 16,4 0 1-16,-3 0-1 0,4 1-1 0,-1 0 2 15,2 0 0-15,2-2-1 0,-1-1-1 16,2 0 3-16,-1 0-1 16,-1-1-1-16,-1 1-1 0,-1-2 2 15,-4 4 1-15,3-1-2 0,-4 0 0 0,-1 0 3 16,4 0 2-16,-1 0-1 0,-3-1-1 15,2 1 5-15,-2 0-5 0,2 1 0 16,-2-1-1-16,5 1 0 0,3-3 0 16,9-1-2-16,5-1 18 0,3 1-12 15,-4-2-6-15,-7 3 1 0,-2 2 0 16,2 1 1-16,-1-1 0 0,4 0-3 0,-1 0 2 15,-2 1-1-15,-3 1 1 16,-3 0-2-16,-5 0 1 0,2 0 1 16,-3 0-3-16,1 0 4 0,1 0-2 0,-1 0-1 15,0 1 1-15,-1-1 0 0,4 0 1 16,1 0 1-16,1-1-1 0,1-2-2 15,-1-1 1-15,0 1 1 0,0 0 0 16,-1-1-3-16,-4 2 3 0,2 1 0 16,-5-2-1-16,0 3-1 0,-1 0 1 0,-4 0 1 15,2 0-1-15,0 0-1 0,1 0 0 16,3 0 3-16,3 0-2 0,2 0 0 15,5 0 0-15,-1 0 1 0,-1 0-1 16,-1-3 0-16,-2 0-1 0,-2 2 2 16,-1 0-1-16,2 1 0 0,-5 0 0 15,-3 0 0-15,0 0 0 0,-1 0 0 16,1 0 0-16,-1 0 0 0,2 0 0 15,1 0 0-15,-1 0 0 0,3 0 2 16,-3 0-1-16,1 0-2 0,4 0 1 16,-1-1 1-16,4-2-1 0,-1 3-1 0,-1 0 0 15,-3 0 2-15,-2 0 0 0,3 0-2 16,-1-1 0-16,3 0 3 0,-1 0-2 15,2 1-1-15,-5-1 1 0,3 1 1 16,-1 0 0-16,2-1-2 0,-1 0 0 16,0-1 2-16,-3 2 0 0,-4-1-2 15,-1 1 0-15,-1 0 2 0,2 0-1 16,-2 0-1-16,2 0 0 0,-2 0 2 15,0 0-1-15,0 0-1 0,0 0 1 16,3 0 1-16,-3 0-1 0,4 0 0 0,-1 0-1 16,0 0 2-16,1 0-1 0,-1 0-2 15,-3 0 1-15,0 0 0 0,0 0 2 16,0 0-1-16,0 0-1 0,0 0 1 15,0 0-1-15,-3 0-1 0,-1 0 1 16,1 0 2-16,3 0-2 0,-1 0 1 16,1 0-1-16,0 0 2 0,0 0 0 15,0 0-1-15,0 0 0 0,0 0-2 16,0 0 3-16,0 0-1 0,0 0 1 15,0 0 0-15,-2 0-1 0,2 0-1 0,-1-1 0 16,-2 1 2-16,1 0-1 0,1-1-2 16,1-2 2-16,0 2 2 0,0-2-3 15,0 1 0-15,0-4 1 0,0 0 0 16,0-1 1-16,0-2-1 0,0-1 0 15,0-2 1-15,0-2 0 0,0-1-2 16,0-1 1-16,0-1 4 0,0 0 0 16,0-2-1-16,0 4-2 0,0 1 1 15,0 4 7-15,0 2-6 0,0 1 2 16,0 3 2-16,0 0-4 0,0 4-1 0,0 0-3 15,-4 0 0-15,1 4 0 0,0 6 1 16,0 1-2-16,-3 3-14 0,1 0-28 16,1-3-39-16,-6-3-153 0</inkml:trace>
  <inkml:trace contextRef="#ctx0" brushRef="#br0" timeOffset="-115115.92">9200 11914 1 0,'0'0'5'16,"1"0"-3"-16,-1 0-2 0,0 0 7 0,0 0 69 15,0 0-27-15,0 0-20 0,0 0 7 16,0 0-14-16,0 0 7 0,0 0 12 15,0-2-6-15,0-2-10 0,0 2-6 16,0-1 2-16,0-1 0 0,0 2-3 16,0 1-6-16,0 1 2 0,0-1-7 15,0 1 0-15,-1-1-2 0,-1 1-2 16,-1 0 0-16,2 0-3 0,-1 0 1 15,2 0 1-15,0 0-1 0,-2 0-1 16,2 0 2-16,0 0 2 0,0 0 2 0,0 0-2 16,0 0-1-16,0 0 0 0,0 0-2 15,0 0-2-15,0 0 0 0,4 0 4 16,3 0-1-16,-1 0 0 0,2 0-3 15,2 0 3-15,2-2 0 0,2 0-2 16,-3 0 1-16,3 2 1 0,-2-2-1 0,-4 1-2 16,4 1 1-16,1 0 1 15,-3-1-1-15,3 1 0 0,2 0 0 16,-2-2 2-16,1 0-2 0,1 0-2 15,-1 0 4-15,3 0-2 0,2-1 1 0,1-1-2 16,0-1 3-16,0 1 0 0,-3 0-1 16,0 1 0-16,-4-1 0 0,-1 1 2 15,-1 1-2-15,0 0-1 0,-2 0 1 16,1 2 0-16,-1 0-1 0,-1 0-1 15,1 0 2-15,2 0 0 0,0 0-1 0,-1 0 0 16,3 0 0-16,1 0 3 0,-2 0-2 16,4 0-2-16,-4 0 2 15,-1-4-2-15,-2 3 1 0,1 1 0 16,-4-2 0-16,0 0 2 0,0 2-2 0,2 0-2 15,-2 0 2-15,0 0 2 0,1 0-2 16,3-2-1-16,1 0 1 0,2-2 2 16,1 2-2-16,0-1-1 0,-4 1 1 15,1 0 2-15,0-1-2 0,-3 1-1 16,0-2 1-16,1 1 2 0,0 0-1 0,-1 0-3 15,-2 2 2-15,-1 0 2 0,-4 1-3 16,-1 0-1-16,2 0 2 0,-1 0 2 16,3 0-2-16,-1 0-1 15,0 0 1-15,-3 1 1 0,4 0-1 16,1 2-1-16,0-3 1 0,1 0 1 0,0 0 0 15,-3 0-3-15,0 0 3 0,-3 1 0 16,0 0-2-16,0 0 0 0,0 2-2 16,-1 2 1-16,-4 1-13 0,-1-2-14 15,0 1-31-15,-2-3-99 0</inkml:trace>
  <inkml:trace contextRef="#ctx0" brushRef="#br0" timeOffset="-114447.88">9938 11874 22 0,'3'-2'11'0,"0"0"-7"16,-2-1 161-16,-1-2-107 0,0 2-17 16,0 1 12-16,-1 1-13 0,-4-1-3 15,5 1-4-15,-1-1-4 0,-1 2-2 16,2 0-3-16,0 0-2 0,-1 0-10 15,-1 0 0-15,2 3-5 0,-3 7 10 16,0 4-4-16,-2 4-1 0,4 0-1 0,-4 6-4 16,2 0-4-16,-2 6 1 0,2 0 0 15,0 2-2-15,1 3-2 0,1 1 1 16,1 1 0-16,0 4 0 0,0-3-2 15,0-5 3-15,0-2 0 0,0-2-2 16,0-1-1-16,1-2 2 0,3 3 2 0,-3 8-4 16,1 2 1-16,-2-1 8 15,0-6-5-15,1-12-3 0,-1-8 0 16,3 0 1-16,-3-2 2 0,2-1-3 15,-1-1-2-15,1-3 2 0,1 0 2 16,-3-4-2-16,2 0 0 0,-2-1 0 0,0 0 0 16,0 0 1-16,0 0-1 0,0 0 3 15,1-6-3-15,-1 0-4 0,2 0-5 16,-2 1-2-16,3-2-4 0,0-1-10 15,2 0-9-15,4-2-14 0,0 3-16 16,4-2-66-16,-6-2-102 0</inkml:trace>
  <inkml:trace contextRef="#ctx0" brushRef="#br0" timeOffset="-113699.84">9463 12755 4 0,'0'0'18'0,"-1"0"0"0,-2-3 93 16,0 0-45-16,-1 1-34 0,1-1 20 15,-1 0-5-15,1 1-19 0,-2-1 4 0,3 0-6 16,-2 1-5-16,4 0-5 0,-5 0 1 15,4 0-2-15,1 2-3 16,0 0 1-16,-2-1-2 0,2 1 1 0,0 0 2 16,0 0-6-16,0 0-1 0,0 0-2 15,0 0 0-15,0 0-1 0,3 0-3 16,6-1 3-16,1-1 1 0,5 0-1 15,4 2-1-15,2 0 1 0,7-1-3 16,3 1-1-16,8-3 2 0,5-3 0 16,7 0 0-16,8-4-2 0,6-2 5 15,5 0-3-15,-4-3-1 0,-2 3-2 0,-5 1 2 16,-7 0 2-16,-2 2-3 0,-8 3-1 15,-3 2 2-15,-1 2 1 0,-2 1-2 16,-3 1 6-16,-4 0-3 0,-9 0-2 16,-9 0 1-16,-3 0-3 0,-5 0 2 15,-3 0 0-15,0 0 2 0,0 0 0 16,0 0 4-16,0 0 0 0,0 0-1 15,0 0-4-15,-5 1-1 0,1 1 1 16,-1 2-2-16,2-2-1 0,0-1 0 16,3 1 1-16,-2-1-3 0,1 3-13 0,-2 0-12 15,-1 0-14-15,1 1-13 0,0 0-37 16,-1-2-102-16</inkml:trace>
  <inkml:trace contextRef="#ctx0" brushRef="#br0" timeOffset="-112915.79">9572 13102 25 0,'0'0'3'0,"0"0"19"0,-3 0 117 16,1 0-101-16,1-2-3 0,-4 1 15 16,2 0-6-16,-2 1-7 15,2-2-4-15,0 2-6 0,1-1-1 16,-2 0-5-16,2 1-2 0,-1 0 0 0,0 0-4 15,3 0 4-15,-2 0-4 0,2 0-6 16,0 0-3-16,0 0-3 0,0 0-1 16,8 0 0-16,5 0 3 0,5 0 2 15,7 0-3-15,3-4-1 0,5-2-1 16,4 0 0-16,8-2 0 0,3 1 1 15,4 1 1-15,6 1 1 0,-5-1-3 0,-2 2-1 16,0-2-1-16,-5 1-2 0,-2-4 3 16,-1 1 0-16,-7-3-1 15,-5 1 1-15,-8 2 1 0,-7 2-2 0,-4 1 0 16,-6 2 1-16,-3 1 1 0,0-2 0 15,1 2 2-15,-1-2 2 0,0 0 0 16,1-2-6-16,1 2 0 0,0 0 1 16,-2 0 0-16,0 2-3 0,0-2-6 15,-1 4-9-15,-1 0-19 0,-1 0-17 0,0 1-20 16,0 5-32-16,-3-1-128 0</inkml:trace>
  <inkml:trace contextRef="#ctx0" brushRef="#br0" timeOffset="-111991.74">10051 13140 8 0,'0'0'3'0,"0"0"5"15,0 0-1-15,0 0 129 0,0 0-93 0,0 0-8 16,0 0 6-16,-2 0-16 0,2 0 3 16,0 0 8-16,0 0-9 0,0 0-5 15,0 0-1-15,0 2-8 0,-1 3-1 16,-1 1 5-16,2 4-3 0,-1 0-3 15,-1 0-6-15,2 5 2 0,0 0 0 0,-1 1-2 16,1 3-1-16,-2 1 2 0,0 1-1 16,1 2 5-16,1 3-5 0,0 0 11 15,0 0-3-15,1-1-9 0,6-3-3 16,-3 2 1-16,3 1 1 0,-3 3-1 15,-1 2-1-15,-1 1 2 0,-1-2 0 16,2-3-3-16,-3-1 1 0,0 1 1 16,0 0 5-16,0-2-5 0,0-2 4 15,0-3-4-15,0-4 1 0,0-2-1 16,0-2-2-16,0 0 0 0,4-2 3 0,-1 0-1 15,1 0-2-15,-1-3 1 0,1 0 0 16,-3-2 1-16,1 1-2 0,-2-2 2 16,0 3 2-16,0 4-3 0,-2 3 1 15,-1 1 22-15,0-2-14 0,1-2-10 16,2-2 0-16,0 3-1 0,0-3 4 15,0 0-2-15,-1-1-2 0,1-1 2 16,0 1 0-16,0-1 0 0,0 1-2 16,0 0 2-16,-3-1 1 0,1 1-2 15,1-1 0-15,-1 1 1 0,2-2 1 0,0-1-2 16,-2-2 0-16,2 3 1 0,-1-5-1 15,1 1 0-15,0-1 2 0,-2 0-4 16,2 0 4-16,0 0-3 0,0 0 0 16,3-1-11-16,4-6-13 0,2-3-17 15,0 2-21-15,2-1-25 0,-3 0-89 16</inkml:trace>
  <inkml:trace contextRef="#ctx0" brushRef="#br0" timeOffset="-111186.69">9944 14105 10 0,'0'2'5'0,"0"1"2"0,0-2 82 0,0-1-2 16,-3 0-59-16,3 0 14 0,0 0 7 16,0-1-5-16,0 1-13 0,0 0-9 15,0-1-7-15,0-1 0 0,3 0 5 16,3-1-2-16,3 2 0 0,1 1-5 15,-1 0-5-15,3 0-1 0,-1 0-5 0,0 0 1 16,6 2-2-16,0 1 0 0,6-2 1 16,4 1 0-16,4-2-1 0,8 0-2 15,1 0 3-15,5 0-1 0,6 0-1 16,2 0-1-16,3-1 1 0,2-3-1 15,0-2 0-15,-2 0-3 0,-2-1 1 16,-3-2 2-16,-4 1 0 0,-2-2 1 16,-1 2 0-16,0 3 2 0,2 1-1 15,6 1 5-15,0 2 1 0,4-4-9 16,-3 3 2-16,-2 0 0 0,-5 1 0 15,-7 1 2-15,0 0-1 0,-3 0 2 0,-4 0 11 16,1 0-11-16,-5 0 2 0,-5 0-3 16,-6 0-1-16,-6 0 1 0,-5 0-2 15,-3 0-2-15,-3 0 0 0,0 0 0 16,-1 0-4-16,-6 0-19 0,-2 4-18 15,-2 2-27-15,0-5-83 0</inkml:trace>
  <inkml:trace contextRef="#ctx0" brushRef="#br0" timeOffset="-110063.63">10014 11791 6 0,'0'0'3'0,"0"3"5"15,-2-1-2-15,-1-1 106 0,-2 0-82 16,5 1 13-16,-1-2 7 15,-4 0-20-15,4 0-4 0,-1 0-9 0,-1 1-4 16,-2-1 6-16,4 2 2 0,-2 0-6 16,1 0-1-16,-1 0 2 0,3-1-5 15,-3-1-2-15,1 2 4 0,2-2 1 16,0 1-3-16,0-1-6 0,0 1-4 15,0 0 2-15,8-1 7 0,3 0-3 0,6 0 0 16,5 0-1-16,1-2 1 0,5-2-4 16,8-3 1-16,2 1 1 0,4 0-3 15,5-1 0-15,-1 2 1 0,4 1 11 16,2-1-7-16,0 0-3 0,3 2-3 15,0-4 2-15,2 2-1 0,0-1-1 16,-2-1-1-16,-1 2 1 0,-8 1 2 16,-1-2-3-16,-4 3-1 0,-2 1 3 15,-2 0-1-15,-2 1-1 0,-1 1 8 16,-7 0-4-16,-5 0-3 0,-9 0 0 0,0 0-1 15,-4 1 1-15,-1 2 1 0,-2-2-3 16,3-1 1-16,4 0 1 0,-2 0 1 16,3 0-1-16,0 0-2 0,0-4 1 15,-4 0 4-15,-6-1-5 0,-4 4 6 16,0-1 1-16,-10 0-6 0,1 2-1 15,-3 0 2-15,-1 0-6 0,-1 4-3 16,2 1-17-16,-1 0-9 0,7 1-22 16,-2-1-45-16,2-1-122 0</inkml:trace>
  <inkml:trace contextRef="#ctx0" brushRef="#br0" timeOffset="-108467.54">11127 11427 2 0,'0'-1'9'16,"3"1"3"-16,-2-1 12 0,-1-1 72 15,0 0-68-15,0 0 20 0,0 0-8 16,0-1-8-16,0 1-3 0,0 0-3 0,0 0-7 16,0 2 2-16,-1-1-1 0,-2 1 0 15,0-1-6-15,1 1-4 0,1 0 4 16,1 0 0-16,0 0-3 15,-4 0-3-15,4 6 3 0,0 0 2 0,0 2-1 16,0 2 1-16,4 2-2 0,2 2-2 16,2 2-4-16,-4 2 1 0,1 3 2 15,-2 1 3-15,2 2-6 0,-2 1-1 16,1 3 1-16,1-3 0 0,0 2-4 15,-1 0 0-15,3 0 1 0,0 3 1 16,3-2-3-16,-3 2 0 0,4-2-1 0,-3-2 3 16,0-2-1-16,-2-2-1 0,0-2 3 15,-1-3-2-15,-4-2-1 0,2-3 0 16,-3-3 2-16,0-2 0 15,0-1-1-15,0-3 1 0,-4-1 0 0,-2 1 1 16,2-1-3-16,1-1 1 0,3-1-1 16,-1 1 3-16,1-1-3 0,-2 0 1 15,2 0 2-15,-1 0-4 0,1 0 1 16,0-3 1-16,-2-1 0 0,2 1-2 15,-1-1 1-15,1 2 0 0,-2 0 1 0,2 0 0 16,-2 1-1-16,2 1 0 0,-1-1 1 16,-1 0 0-16,1 1-2 0,1-2-1 15,0 2 3-15,0-2-2 0,0 2 0 16,0 0 1-16,0 0 0 0,0 0-1 15,0 0-3-15,0 0-2 0,6-2 5 16,6-1 3-16,7 0-3 0,0-3 0 16,-1 1 2-16,5-2-1 0,2 1-1 15,3-1-1-15,2 1 2 0,2-3 1 16,5 2-2-16,2 1 2 0,1 2-2 0,7 0 1 15,1 1 1-15,5 0 2 0,-1-1-2 16,-2 2 0-16,-5 2-2 0,-2-1 0 16,-5 1 2-16,-3 0 1 0,1-1-3 15,-3 1 1-15,-4-2 1 0,-6 2-1 16,-4 0 0-16,-7 0-1 0,-2 0 2 15,-4 0-1-15,-2 0 0 0,-2 3-1 16,-2-2 2-16,0 0-1 0,0-1 0 16,0 0 0-16,0 1 3 0,0-1 0 15,0 0-2-15,0 0-1 0,0 0 0 0,0 0 2 16,0 0-1-16,0 0-2 0,0-2 2 15,0 0 0-15,-5 0-1 0,4 1-1 16,-4-1 2-16,0-3 0 0,2 2-2 16,-3-2 1-16,3-4 0 0,0 2 1 15,3-5-2-15,0-1 0 0,0-3 1 0,0-2 1 16,0-4-2-16,0-2 0 15,0-4 1-15,0-3 1 0,0-2-3 16,-2-1 1-16,-2-4 2 0,1 1-1 16,-4 1-1-16,1-2 0 0,0 4 1 0,-3 0 0 15,1 5 2-15,0 3-3 0,2 4 1 16,1 4 1-16,2 4-2 0,2 4 1 15,1 2 0-15,-2 4 1 0,2 4-1 16,0 0-3-16,0 0 0 0,3 0 3 16,3 0-2-16,1 2 1 0,-1 2 1 15,0 0 1-15,-1-1-2 0,1 4 0 0,-1-3 2 16,1 2 0-16,-2-1-2 15,0 0 0-15,0 1 2 0,-2-2 0 16,-1-2-1-16,1 2-1 0,-2-2 2 16,0-1 1-16,0 0-2 0,0 0 0 0,0-1 2 15,0 1 0-15,0 1-1 0,0-1 0 16,-5 0-2-16,-3-1 3 0,4 0-2 15,-4 0-1-15,-3 0 2 0,2 0 0 16,-7 0-1-16,-1 0-1 0,-3 0 2 16,-6 0 0-16,-5 0-1 0,-6 0-1 0,-10 0 2 15,-7 4-1-15,-10 5-1 0,-4 3 0 16,-3 1 2-16,1 1 0 15,0-1-1-15,-1 4-1 0,0 1 1 16,2-1 1-16,12-2-2 0,18-4 0 0,24-5 2 16,13-2-1-16,2 3-3 0,8-3 1 15,4 1-4-15,9 0-7 0,8-1-16 16,8 0-21-16,5-1-36 0,-2-3-230 15</inkml:trace>
  <inkml:trace contextRef="#ctx0" brushRef="#br0" timeOffset="-107335.47">12269 11693 9 0,'0'0'7'0,"-1"0"5"0,-1 0 125 16,1-1-111-16,1-6 19 0,0 2-7 0,0-1-5 15,0 1 1-15,0 2-4 0,0-2-3 16,0 2-3-16,0-1-3 15,0 2-2-15,0-1-5 0,0 2-2 16,-2-2 0-16,2 3 0 0,0 0-3 0,0 0 1 16,0 0-6-16,0 0-3 0,0 0-2 15,2 0 4-15,4 0 0 0,5 2 1 16,0-1-4-16,4-1 4 0,4 0 0 15,6 0 1-15,7 0-2 0,7 0 0 16,7-5 2-16,6-1-2 0,5-1-4 0,2 0 3 16,3-2 1-16,5-3 0 0,-2-2 0 15,0 1-2-15,-5-1 2 0,-7 2-1 16,-8 1-1-16,-8 0 0 15,-9 3 1-15,-8 3 0 0,-6 4-4 16,-8-1 2-16,-4 2 2 0,-2 0-2 0,0 0 0 16,0 0 0-16,1 0 0 0,1 0 1 15,-1 2-1-15,1 1-1 0,0 0 3 16,1 1-1-16,-2-2-2 0,-1 0 1 15,3 2 1-15,-3-3 0 0,0 4-2 16,2-3-9-16,-2 2-10 0,1 0-21 0,-1 0-36 16,0-3-87-16</inkml:trace>
  <inkml:trace contextRef="#ctx0" brushRef="#br0" timeOffset="-106439.42">12807 11754 7 0,'0'0'8'0,"0"0"0"16,0-1 120-16,0 1-116 0,0 0 17 15,0-2 6-15,-1 0-11 0,-1 1 9 16,2 0 6-16,0 0 1 0,-3 1-7 16,3 0-6-16,0 0-6 0,0 0 1 15,0 0 1-15,0 0-12 0,0 3-5 0,-1 8 7 16,1 2-6-16,0 3 0 15,0 4-4-15,0 4 0 0,0 2-3 16,1 3 2-16,4 3 1 0,3 1-1 16,-1 0-3-16,1 0 2 0,0 2-1 0,0-3-2 15,1-2 0-15,0-1 2 0,4-1 1 16,-4-3 1-16,0-1-3 0,-1-2 1 15,-2-3 1-15,-3-1-2 0,0 1 3 16,-3-4-2-16,0 2-1 0,0-1 2 16,0-2-2-16,0 0 1 0,-3-2 1 0,2-3 0 15,1-2-2-15,0-2 0 0,0-3 2 16,0 0 0-16,0-1-2 15,0 0 0-15,0 1 2 0,0 0-1 16,1 1 0-16,1-1-1 0,-1 3 2 0,-1-3 0 16,2 0-4-16,-1-1-2 0,-1-1-2 15,2 1-6-15,0-1-14 0,4 0-3 16,0 0-24-16,-1-6-59 0,-2-3-167 15</inkml:trace>
  <inkml:trace contextRef="#ctx0" brushRef="#br0" timeOffset="-105790.38">12583 12560 10 0,'-4'0'6'0,"4"1"5"16,-3-1 125-16,0 0-99 0,-1 0-9 0,1 0 23 15,-2 0-15-15,0-1-6 0,1-1-1 16,-1 0 0-16,0 0-5 0,1 0-4 16,1-1-4-16,-2 2 2 0,3 1-3 15,2 0 5-15,0-1-5 0,0 1-5 16,0 0-6-16,5-2-4 0,6 1 5 0,4-3 0 15,5-1-1-15,5 1 1 0,3-2 2 16,8-2 2-16,4 2 1 0,8-2-1 16,8 0-1-16,1-1 0 0,2 1-1 15,-1-1-2-15,-1 3-4 0,-6-2 2 16,-1 0-1-16,-5-1-1 0,-5 0 0 15,-4 0-1-15,-10 3 2 0,-7 3-3 16,-8-1 1-16,-7 3 2 0,-4 1 0 16,0 0-1-16,0-1 1 0,0 1-4 15,0 0-1-15,0 0-1 0,-3 0-2 0,3 0 1 16,-1 1-14-16,1 4-8 0,0-1-5 15,0 1-10-15,0 0-28 0,0 0-65 16,-7-2-104-16</inkml:trace>
  <inkml:trace contextRef="#ctx0" brushRef="#br0" timeOffset="-105250.35">12677 12876 8 0,'-8'1'7'16,"4"0"-3"-16,-4-1 96 0,5 0-92 0,-2 0 16 15,-1 0 9-15,0 0-14 0,1 0 9 16,1 0 3-16,0 0-2 0,1 0-3 15,0 0-2-15,-1 0-4 0,-1 0 4 16,-1 0 0-16,1 0-1 0,-1 0 1 16,-3 0-7-16,1 0-4 0,-1 0-3 15,-1 4 4-15,1 0-1 0,3 1-1 16,0-2-3-16,-1-1 5 0,6 0-5 15,1-1-3-15,0 0-6 0,4 1 2 16,10 1 5-16,7-3-1 0,5 0 0 0,6 0-4 16,9-7-2-16,5-4 2 0,9 0-2 15,2-2 1-15,2-2 2 0,0-1-1 16,-3 2 3-16,-7 1-2 0,-5 2 4 15,-7 1-4-15,-6 2 0 0,-10 2-1 16,-5 3-1-16,-8 0 1 0,-7 1-2 0,-1 2 1 16,0 0 7-16,0 0-6 0,-1 0-2 15,-4 0-2-15,0 0 0 16,2 0-5-16,0 1-7 0,3 3-16 15,0 3-11-15,0-1-24 0,2-4-55 0,-1 1-137 16</inkml:trace>
  <inkml:trace contextRef="#ctx0" brushRef="#br0" timeOffset="-104530.31">12995 12963 8 0,'0'-2'7'0,"0"-3"1"15,0 2 154-15,0-3-128 0,-3 2 7 16,0 1 5-16,0 0-16 0,0 2-3 15,-1 0 9-15,1 0-1 0,0-1-6 16,2 1-5-16,-1 1-5 0,1 0 1 16,1 0-8-16,0 0-5 0,-2 0-5 15,2 1 6-15,-2 7 6 0,1 3-6 16,-2 1-1-16,1 4-1 0,1 2 1 0,1 5-1 15,0 1-1-15,0 4-2 0,0 2 1 16,0 0-3-16,3 0 0 0,1 0 2 16,3-2-1-16,0 2-2 0,0 6 1 15,-4 6-2-15,0 4 4 0,0 3 38 16,0-3-36-16,3-2-2 0,5-3-5 15,-3 2 3-15,1-2 0 0,0-2 0 16,1-3 0-16,-4 0-1 0,3-1 0 16,1-2 1-16,-4-1-1 0,2-2-1 15,-2-5 1-15,-3-3 1 0,-2-2 0 0,1-2-2 16,-2-4 1-16,1-1 1 0,1-6 0 15,-2-1-2-15,0-4 1 0,0-1 1 16,0 0-1-16,0-1 1 0,0 0 2 16,0 0 1-16,0 0-1 0,-2 0-3 15,1 0 0-15,-4 0 0 0,1 3 0 16,1 0-1-16,-2 3 0 0,2 0 2 15,1-2-1-15,1 1-1 0,1-2 0 16,0-1 2-16,-2 0-2 0,2 0 0 16,0-1 0-16,0-1-3 0,0 0-6 0,0 1-3 15,0-1 0-15,0 0 2 0,-1 2 8 16,-3 0 0-16,1 3 2 0,0-2-1 15,0 1-1-15,0-2 2 0,2 0-5 16,1 1-12-16,0-1-24 0,0-2-31 16,0 0-106-16</inkml:trace>
  <inkml:trace contextRef="#ctx0" brushRef="#br0" timeOffset="-103629.26">11539 14075 42 0,'2'0'-5'0,"1"0"233"16,1 0-178-16,3-1-17 0,4-5 22 0,2 0-11 15,5-1-9-15,2-2-9 0,1 2-1 16,7 0-8-16,2 0-1 0,1 2-6 16,6-1-1-16,2 4 0 0,1-1-2 15,7-1 1-15,2 1-5 0,-2 1 1 16,2-2-3-16,-2 3 1 0,4-2 0 0,2-2-1 15,4 0 0-15,5 0-1 0,-1 0 0 16,2 1 0-16,-4 2 0 0,0 0 0 16,-3 1 1-16,-2-2 0 0,-3 1-1 15,0 0 0-15,-4-1 2 0,-2 2-1 16,-3-1-1-16,-1-1 0 0,1-2 1 15,3 1 0-15,3-3-1 0,2 0-1 16,3-1 3-16,-1 1-2 0,0-1 0 16,-3 1 0-16,-4-1 1 0,-5 1-2 15,-4 1 0-15,-3 0 0 0,-4 4 2 0,-3-1-1 16,-4 3-1-16,0 0 1 0,-2 0 0 15,0 0 1-15,3 0-1 0,1 0-1 16,1-2 2-16,1-2 0 16,5 1-2-16,0 1 1 0,0-2 1 0,-2 1 0 15,-2 1-2-15,-2-2 1 0,-4 2 1 16,-2 1-1-16,-5 1 0 0,-3 0-1 15,-5 0 2-15,-3 0-1 0,-2 0-1 16,-1 0 0-16,0 1 2 0,0 3 0 16,0-2-1-16,0 0-1 0,0-1-2 0,0-1-5 15,0 0-8-15,0 0-12 0,2 0-3 16,1 0-32-16,-3-3-108 0</inkml:trace>
  <inkml:trace contextRef="#ctx0" brushRef="#br0" timeOffset="-102365.19">12173 11714 19 0,'3'0'8'16,"0"0"154"-16,-3 0-128 0,2 0-4 15,3-5 18-15,-1-1-15 0,4-1-4 16,0 1-10-16,1 0-5 0,0 1-3 0,-1 2-8 16,3 1 0-16,0-1-2 0,-2 0-1 15,2 3 0-15,0-1-1 0,0 1 1 16,-2 0-3-16,0 0-11 0,1 0-11 15,1 0-19-15,1 0-32 0,3 0-38 16</inkml:trace>
  <inkml:trace contextRef="#ctx0" brushRef="#br0" timeOffset="-100961.11">13153 11534 8 0,'0'0'1'0,"0"0"5"16,0 0 114-16,0 0-90 0,-3 0 3 16,1-2 7-16,1 1-14 0,1-1 5 15,-3 0-5-15,3 0-6 0,-2 1-5 16,1 0 4-16,1-1-4 0,-3 2 0 15,-1-2-4-15,4 2 4 0,0-1 1 0,0-1-1 16,0 2-8-16,0-2 4 0,-1 1-3 16,1-1 0-16,0 0 1 0,0 1-4 15,1-1 0-15,6 1-1 0,2-1-4 16,0-1 6-16,5 1 0 0,5 0-4 15,6-1 0-15,4-2 2 0,7-2 1 16,3 0-3-16,5 0 0 0,3 0 2 16,1 1 0-16,2-2-2 0,-1 3-2 15,-2-2 1-15,-2 3-1 0,-6 0 0 16,-4-2-1-16,-2 1 2 0,-4-1 1 0,-4 2-2 15,-6-1-2-15,-5 3 4 0,-8 1-2 16,-3 0 1-16,-2-1 1 0,-1 2 1 16,0 0 0-16,0 0-2 0,0 0-2 15,0 0 1-15,0 0-1 0,0 2-1 16,0 5-6-16,0 2-13 0,0-3-18 15,0 2-24-15,-4-2-54 0,-7-2-103 16</inkml:trace>
  <inkml:trace contextRef="#ctx0" brushRef="#br0" timeOffset="-100162.06">12809 11731 14 0,'0'1'10'16,"0"0"-12"-16,0-1 152 0,0 0-104 15,0 0 9-15,0-4-17 0,0 0-9 16,0-3 0-16,0 2-4 0,0-1-6 0,0-2 4 16,1 0-6-16,-1 1-1 0,0-2-3 15,0 0-2-15,0 0 0 0,0 0-5 16,0 1-2-16,0 0 0 0,-1 1-4 15,-4 3 2-15,2-1-2 0,3 5 0 16,0 0-7-16,0 0-42 0,0 2-47 16,-3 2-136-16</inkml:trace>
  <inkml:trace contextRef="#ctx0" brushRef="#br0" timeOffset="-72365.47">7494 10518 22 0,'0'-4'89'0,"0"0"-84"0,0 1 22 16,0-1 1-16,0 0-7 0,0-1 4 15,0 1-4-15,0 2-4 0,-3 0-3 16,0 0 5-16,-2-1-6 0,2 1-5 15,2 0 4-15,-1 2-6 0,1 0-3 16,-1 0-1-16,1 0-3 0,1 0 0 16,-2 0 1-16,2 0-2 0,0 0-1 15,0 0-1-15,0 1 6 0,0 0-4 16,0-1 2-16,0 0 7 0,0 0 7 15,0 0 18-15,-1 0-15 0,-1-3-3 0,0 1 2 16,2 0-3-16,-1-2 3 0,1 3-4 16,0 0-3-16,-3-4 1 0,3 5-4 15,0-1 0-15,0 1 4 0,0 0-3 16,0 0-1-16,0 0-3 0,0 0-2 15,0 3-2-15,-2 6 2 0,1 3-1 0,1 0 3 16,-2 1-1-16,2 0-2 16,-1 2 1-16,1 1 1 0,0-1-1 15,0-1-2-15,0-1 2 0,0-1 1 16,0-1-2-16,0-2-1 0,0 0 2 0,0-2 0 15,1-4 0-15,-1-1-1 0,0-1 0 16,0-1 5-16,0 0 1 0,0 0-3 16,0-5-3-16,-3-6 1 0,0-2-2 15,1-4-1-15,2-1 3 0,0-1 2 16,0-3-2-16,0 0-2 0,0-3 2 0,0-1 0 15,0-2-1-15,3 0 0 0,2 1-1 16,1 3 2-16,2 2-1 16,3 4-2-16,0 2 2 0,1 3 3 15,-1 3-2-15,0 3 1 0,1 3 0 0,-4 4 0 16,0 0-3-16,-2 1 1 0,-1 7 0 15,1 3 1-15,-3 1-1 0,0 0 0 16,-1 1 2-16,-1-1-1 0,-1 4 1 16,0-2-3-16,0 0 3 0,-1 2-1 15,-6 0 0-15,-2-1-1 0,-5 1 0 16,2 0 1-16,-2-3-1 0,1 0-1 0,3-2 1 15,3-3 2-15,4-2-2 0,0-3-2 16,0-1 2-16,3-2 1 16,0 0-4-16,0 0 0 0,5 0 3 15,2 0 1-15,4 0-1 0,2 0-1 0,1 0 0 16,1-1 2-16,1 0-2 0,2 1 1 15,1 0-2-15,-4 0 4 0,2 3-2 16,-1 3-3-16,-4 2 0 0,1-1-1 16,-4 1-3-16,-4 1 1 0,-2 0 1 15,-3 2 2-15,0 1 1 0,-2 0 0 0,-7-1 2 16,-3 1 2-16,1-3-2 0,-3 1 0 15,3-2 0-15,-5-1 2 0,1 1-1 16,-2-1-1-16,3-1 1 16,0 0 0-16,2-2 1 0,1-1-3 0,3-1 3 15,5-2 0-15,3 0-2 0,0 0-1 16,0 0-2-16,3 0 1 0,5 0-9 15,6 0-15-15,1 0-32 0,-1-2-39 16,2-2-53-16</inkml:trace>
  <inkml:trace contextRef="#ctx0" brushRef="#br0" timeOffset="-71928.45">7811 10583 77 0,'0'-6'33'16,"0"0"57"-16,0-1-58 0,0 1 18 15,0 1-12-15,0-2-3 0,0 4-1 16,0-1-2-16,0 3-13 0,0 1-3 0,0 0-3 16,-2 0-1-16,1 0-5 0,-1 0 0 15,0 1 1-15,1 6-4 0,-2 3 2 16,1-1-5-16,1 1 1 0,-1 0 0 15,1-1-1-15,-1-1-1 0,2-1 1 16,0-1-2-16,0-4 1 0,0 0-1 16,0-2 2-16,0 0 3 0,0 0 1 15,0-7-1-15,5-5-4 0,-1-1 1 16,3 0-2-16,-1-3 2 0,0 3-2 15,0 0 3-15,3 1-2 0,-2 2-1 0,0 1 2 16,0 2 1-16,-1 2-1 0,0 2-1 16,0 3 0-16,-1 0 1 0,-2 0-1 15,2 0-1-15,-1 3 2 0,-1 3 0 16,4 0-1-16,-3 0-1 0,-1 1 2 15,3-1 0-15,1 0-1 0,-1 1-1 16,0-2-2-16,0-2-1 0,4 0-5 16,0-1 5-16,-2-1-19 0,2 0-8 15,-3 1-20-15,1-2-32 0,-2 0-22 16,-3-1-32-16</inkml:trace>
  <inkml:trace contextRef="#ctx0" brushRef="#br0" timeOffset="-71736.44">8066 10494 41 0,'2'0'47'0,"-2"0"139"0,0 0-128 15,0 0 2-15,0 0-10 0,-5 2-20 0,2 4-7 16,-6-1-7-16,1 5-1 16,2-1-7-16,1 0-4 0,5 0-3 15,-1 0 1-15,1-1-2 0,3-2-1 16,5 1-1-16,2-2-10 0,4-1-8 0,3 0-13 15,4-3-6-15,2 0-54 0,-5-1-34 16,1 0-4-16</inkml:trace>
  <inkml:trace contextRef="#ctx0" brushRef="#br0" timeOffset="-70744.38">8276 10543 3 0,'6'-6'5'0,"-5"-1"154"15,-1-2-143-15,0 2 29 0,0 0 1 16,-3 1-13-16,-3 0 0 16,-2 1-5-16,2 1-7 0,-3 2-2 15,0 2 0-15,-2 0-3 0,1 0-1 0,1 0-2 16,1 4 0-16,1 3-2 0,2 2-4 15,-3 0-3-15,8 0-3 0,0 1 1 16,0-1-2-16,0 1-1 0,0 0 2 16,10-3 0-16,-3-1 0 0,3-3-2 15,0-1 3-15,0-2-1 0,2 0 0 0,-3-3-1 16,2-6 3-16,2-4 1 0,-1-1 1 15,1-4-3-15,-1 0 3 0,-1-2-1 16,-2-3-1-16,0 2 1 16,-1-2-3-16,-2 1 3 0,-3 0-2 0,-3-2 3 15,0 0-2-15,0 0 1 0,-1 1-2 16,-4 2-2-16,-3 8 1 0,5 3 2 15,-1 6-1-15,-2 4 8 0,1 0-3 16,-1 3-3-16,-1 7-4 0,1 4 0 16,2 2 2-16,1 4-1 0,-1 1-1 0,3 1-1 15,1 2 3-15,0-1-2 0,0 0-9 16,0 0-6-16,5-3 7 0,2-1-1 15,3-1 0-15,0-2-4 0,1-2-7 16,3-1 4-16,2-2-5 0,1-3-7 16,1-2 4-16,4-2-12 0,1-3-1 15,1-1 14-15,-1 0 4 0,-1-5 11 16,-2-4 7-16,-5-1 2 0,1 0 2 15,-7-1 10-15,-6 1 1 0,-3 2 12 16,0 2 6-16,-3 1-8 0,-6 2-3 16,-4 2-2-16,-2 1-4 0,-1 0 0 0,-1 0-3 15,2 5 0-15,-1 4-1 0,2 1-3 16,0 5-5-16,5-2 0 0,1 2-2 15,7 1 1-15,1-4-2 0,1 2-2 16,10-1 3-16,5-2 1 0,1-6-3 16,1-1 0-16,2-4 1 0,-1 0-1 15,4-2 1-15,-1-4-4 0,3-2 3 16,-5 1 2-16,-1 0-1 0,-9 3-1 15,-2 1 1-15,-6 2 2 0,-2 1-2 16,0 0 2-16,0 0 1 0,-2 0 1 0,-4 5-6 16,0 5 1-16,0 3 2 0,2 0 0 15,4 3-2-15,0 1 0 0,0 0 1 16,0 1 2-16,0 1-2 0,0 0-1 15,0 1 2-15,0 0 0 0,0-1-1 16,-1-1 0-16,-5-1 0 0,-2-3 2 16,0-1-2-16,0-5 0 0,2-2 1 15,-1-3 1-15,2-3-1 0,0 0-1 16,1-2 1-16,2-7-3 0,2-4 4 15,0-3-4-15,0-2 2 0,6 0 1 0,8 0-3 16,2 0-1-16,1-1 2 0,3-2 1 16,5 2-2-16,0-2 0 0,-1-1 2 15,4 2 1-15,-3-4-2 0,4-2-1 16,-1 1 2-16,0-3 1 0,-1-1-1 15,1 0 3-15,-7 1 13 0,-1 0-10 0,-12 3-4 16,-8 5-1-16,0 5 3 16,-11 3 6-16,-6 6 1 0,-1 2-1 15,-4 4-3-15,-3 0 0 0,-1 12-2 16,-1 0 2-16,0 4 0 0,5 0 4 0,3 2-1 15,8 1-1-15,8 3-6 0,3-3 0 16,8 3-3-16,11-3 0 0,4 0 1 16,5-1 1-16,11-3-9 0,2-3-7 15,9-1-4-15,7-5-18 0,10-4-11 16,6-2 46-16,0-6-129 0,-7-9-147 0</inkml:trace>
  <inkml:trace contextRef="#ctx0" brushRef="#br0" timeOffset="-69708.33">9454 10395 129 0,'-2'-6'69'0,"2"0"-30"16,0 1 9-16,0 0 3 0,0-1-13 15,0 0-10-15,0 4-3 0,0 0-2 16,0 0-7-16,0 2-9 0,0 0 1 15,0 0-7-15,2 0 9 0,1 8 4 16,0 2-1-16,-1 1-4 0,-1 2-1 0,2 4-1 16,-1-1-4-16,-2 1-3 0,0-3 3 15,0 2-1-15,0-2 0 0,0-2 0 16,-2-1 0-16,-1-3 0 0,0-3 0 15,2 0-2-15,-1-5 3 0,1 0 1 16,-1 0 0-16,-1 0 1 0,1-8 0 16,2-4-4-16,0-2 0 0,0-5-1 15,0-2 3-15,7-2 0 0,-1-1-3 16,1-4 2-16,3-1 0 0,-1-1 2 15,-1-3-5-15,4 1 1 0,1 3 1 16,2 0-1-16,2 3 0 0,3 4 1 0,2 6 1 16,-5 2 0-16,-3 8 0 0,-3 4-2 15,0 2 1-15,-3 0 1 0,-1 6-3 16,-1 5 1-16,1 1 2 0,-6 3-2 15,1 3 1-15,-2-1-1 0,0 2 3 16,0 0-1-16,0 0-3 0,-3 0 1 16,-2 1 2-16,-1-1-2 0,-3 1-3 15,-2 0 0-15,-2-1 1 0,-1-1-4 16,0-3-2-16,2-2-1 0,1-3 1 15,2-2-1-15,3-3-1 0,2-2-4 0,1-1-1 16,3-2 3-16,0 0 2 0,0 0-2 16,0-1-2-16,2-5 1 0,6 1 10 15,-1 0 1-15,3 0 2 0,-4 2 1 16,2 1 0-16,-1 2 2 0,1 0 8 15,2 0 5-15,0 0-1 0,0 0 3 0,1 4-5 16,-1 0 2-16,0 0-7 16,-4 1-5-16,0 0 1 0,0 0-5 15,0-2 1-15,2 1 0 0,-2-1 2 16,1 0-4-16,-1 0-9 0,3-1-11 0,2-1-9 15,1-1-7-15,1 0-22 0,-2 0-43 16,-2-1-48-16</inkml:trace>
  <inkml:trace contextRef="#ctx0" brushRef="#br0" timeOffset="-69467.31">9848 10425 9 0,'0'-1'13'0,"0"1"-13"0,0 0 1 15,0 0 3-15,0 0 2 0,0-1 77 16,-2-1-62-16,1 1-6 0,-2 0 12 16,1-1-13-16,2 2 3 0,-2-1 2 15,2 0-7-15,0 1-11 0,0 0-2 0,0 0 0 16,-1 0 2-16,1 0-2 0,0 0-12 15,0 0-10-15,0 4-10 0,0-2-6 16,5 0 3-16,-2-2-31 16</inkml:trace>
  <inkml:trace contextRef="#ctx0" brushRef="#br0" timeOffset="-69096.29">9848 10425 23 0,'42'-22'14'0,"-42"22"153"0,0 0-123 15,0 0-16-15,0-5 16 0,4 0-5 16,4-1-11-16,-2-2-4 16,4 2-5-16,-1-2-4 0,0 0-1 0,2-2-5 15,0-1 2-15,0 0-1 0,-2-1-4 16,0 0 6-16,-1 1-3 0,-5-1-6 15,-1 2 1-15,-2 1-1 0,0 1 1 16,-7 1-1-16,-2 1-2 0,-3 1 1 16,-4 4-1-16,1 1 1 0,1 0-1 0,-5 7-1 15,5 4 1-15,-1 5 2 0,-1 0-2 16,4 2 5-16,4 5 2 15,2-3-2-15,6 2-3 0,0-1-1 0,0-1-2 16,6-3 2-16,5-1-3 0,3-3 1 16,3-2 2-16,2-2-1 0,1-3-4 15,0-3-3-15,2-2-7 0,-1-1-8 16,1 0-10-16,1 0 3 0,1-6-31 15,-6 0-49-15,-1-3-38 0</inkml:trace>
  <inkml:trace contextRef="#ctx0" brushRef="#br0" timeOffset="-68812.27">10282 10344 161 0,'5'-8'87'0,"-4"3"-38"15,-1-2 17-15,0 1-21 0,-1 0-12 16,-9 0-6-16,1 1-8 0,-5 2 0 15,-2 2-5-15,1 1 5 0,-4 0-7 0,2 2 2 16,-1 6-2-16,2 2 5 16,2 1-7-16,3 2 2 0,7 1-5 0,2 1-3 15,2 0-3-15,0-1 1 0,6 1-1 16,5-1 1-16,2-2-3 0,1 0 1 15,4-4 2-15,1-2-4 0,1-2-6 0,0-2-4 16,3-2-6-16,-4 0-7 16,1-5-9-16,-3-5-9 0,-1-1-19 15,-2-3-33-15,-4-2-38 0,-3-1-44 16</inkml:trace>
  <inkml:trace contextRef="#ctx0" brushRef="#br0" timeOffset="-68416.25">10411 10012 38 0,'0'-1'188'15,"0"0"-159"-15,0 0 13 0,0 0-11 0,0-1-11 16,-2 1 9-16,2 1-7 16,0 0-11-16,0 0-11 0,0 3 1 15,0 5 9-15,-3 4 3 0,1 0-4 16,-1 2 4-16,0-2-1 0,3 3 4 0,-1-1-1 15,-1 1-5-15,2 6-1 0,-2 0 1 16,2-2-6-16,0 2-3 0,0 2 3 16,0-1-2-16,0 2-2 0,2-1 1 15,1 1 1-15,2-4 0 0,-4-1-1 16,4-3-1-16,-3-2 0 0,-2-5 1 0,3-2-1 15,-3-5 0-15,1-2 2 16,-1 0 1-16,2 0 5 0,-2-8-5 16,0-4 0-16,1-3-3 0,1-1 0 15,-1 0 0-15,2 1 1 0,1 1 0 0,0 3-1 16,2 1 1-16,1 2 3 0,2 5-4 15,-1 2 1-15,-2 1-1 0,2 0 1 16,-2 0 0-16,0 1-2 0,2 5 0 16,0 0-1-16,2-2-8 0,1 2-17 15,2-3-11-15,1 0-10 0,0-3-44 0,0 0-64 16</inkml:trace>
  <inkml:trace contextRef="#ctx0" brushRef="#br0" timeOffset="-68259.24">10668 10261 185 0,'0'1'158'0,"-5"0"-112"0,-4 2 7 16,-2 3-21-16,-3 0 8 0,2 2 4 15,-1 2-15-15,6-2-12 0,2 2-10 16,5 0-4-16,0-2-2 0,0 2-2 16,0-2 0-16,6-1-3 0,5-1-17 0,4-1-16 15,3-2-22-15,0 0-28 16,2-3-87-16</inkml:trace>
  <inkml:trace contextRef="#ctx0" brushRef="#br0" timeOffset="-67780.21">10772 10355 70 0,'0'0'73'0,"0"0"44"0,3-3-96 16,0-1 7-16,-1-1 6 0,-1 1-1 15,4-3-8-15,-2 2-7 0,3-3-8 16,0 0-2-16,2-2-2 0,-2-1 1 0,0-1-4 16,2-3 8-16,-2 0-3 0,1-6 3 15,0 1-3-15,-1-3-2 0,-2-5 4 16,0-2-4-16,-2-5-4 0,-2-4 0 15,0-1 1-15,0-2-5 16,0 2 4-16,-5 5-2 0,0 4-1 0,-1 11 2 16,0 5 4-16,0 7 6 0,1 7-3 15,-1 1-3-15,1 0-4 0,2 8-1 16,0 7 1-16,2 4-1 0,1 6 0 15,-2 4 0-15,1 7 2 0,-1 8 1 16,-1 4-3-16,1 4-5 0,-2 2-1 0,1-2 1 16,-2-1-4-16,0-4 6 0,4-4 1 15,-1-3 2-15,2-6 0 16,0-4 11-16,2-4-5 0,-1-3-3 15,1-2 2-15,-2-3 10 0,0-5-4 0,0-4 0 16,0-3-1-16,0-2 3 0,-2 0 3 16,-1-4 2-16,-1 0-3 0,-3 0-6 15,3-5-2-15,1-3 0 0,-4-2-4 16,4-1 1-16,0-4 0 0,0 3 0 15,0 0-5-15,3 2 3 0,0 0-1 0,0 4 0 16,0 1-2-16,3 1-1 0,3 2 1 16,2 2-3-16,1-1-13 0,4 1-9 15,-1-2-4-15,1 0-9 16,4-2-3-16,-2-2-13 0,2-2-28 0,-1-5-72 15</inkml:trace>
  <inkml:trace contextRef="#ctx0" brushRef="#br0" timeOffset="-67600.2">11055 10236 139 0,'0'-5'191'15,"0"1"-144"-15,0 2 18 0,0 2-16 16,0 0-1-16,-10 1-16 0,0 7-9 16,-2 2-4-16,1 2-1 0,5 0-9 15,3 0-5-15,1 1-2 0,2 0-1 16,0-1-2-16,2 1-1 0,4-2-9 15,3-3-16-15,2 1-22 0,2-3-30 16,-3-5-72-16,0-1-176 0</inkml:trace>
  <inkml:trace contextRef="#ctx0" brushRef="#br0" timeOffset="-67020.19">11204 10331 34 0,'0'0'1'0,"0"0"1"0,0 0 154 15,0 0-120-15,0 0 26 0,0 0-18 16,0-1-11-16,7-3-14 0,-3-1-1 16,1-2-1-16,3 0 2 0,-1-3-4 15,1-1 2-15,1 0-3 0,2-2-5 0,2-4 2 16,-1 0-3-16,0-2-4 0,1-1 5 15,-5 0-3-15,-2 2-1 0,-5 2-3 16,-1 1-1-16,0 5 2 0,-3 6-2 16,-6 1 0-16,-2 3-1 0,-1 3 1 15,-1 10-1-15,1 2-1 0,1 4 0 0,-1 2 3 16,2 2-2-16,3 0 0 0,2 2-1 15,5-2 3-15,0-3-1 16,1-2-2-16,10-6 0 0,2-2 1 16,2-6 1-16,2 0-1 0,3-1 0 0,7-3 1 15,4 0 0-15,6 0 3 0,2-5-3 16,-4-1 0-16,-2 2 0 0,-4 3-2 15,-5 1 2-15,-7 0 0 0,-5 0-2 16,-10 5 2-16,-2 4-2 0,-7 2 4 16,-6 0-1-16,-3 0-1 0,2-3-1 0,2-1 2 15,1-5-1-15,3-1-2 16,3-1 1-16,4 0 1 0,1-3-1 15,0-7-4-15,3-2 0 0,3-1 3 16,2-3-2-16,3 0-1 0,3-1-1 0,-2 2 5 16,-1 3-2-16,0 2 0 0,-2 7 1 15,-1-1 2-15,-2 4 0 0,3 0-3 16,1 0 2-16,1 4 2 0,3 1-1 15,-1-1-2-15,1 1 1 0,2 0 0 16,-2-3 1-16,-2 0-2 0,-2 0 0 0,2-1-7 16,-1-1-13-16,0 0 3 0,0 0-8 15,-7-1-155-15,-4-3 38 16</inkml:trace>
  <inkml:trace contextRef="#ctx0" brushRef="#br0" timeOffset="-66707.16">11229 9994 396 0,'2'0'86'0,"2"0"-78"0,-1 0-12 16,2 3-1-16,-5 3-12 0,0-1-4 15,0-1-54-15,0-4-102 16</inkml:trace>
  <inkml:trace contextRef="#ctx0" brushRef="#br0" timeOffset="-66463.13">10542 9947 279 0,'3'-8'208'0,"4"2"-195"15,0 6-18-15,0 0 5 0,-4 0-54 0,0 2-16 16,-2-2-82-16</inkml:trace>
  <inkml:trace contextRef="#ctx0" brushRef="#br0" timeOffset="-2125.46">3698 15203 8 0,'0'3'25'0,"3"-1"-16"0,-2-2 129 15,-1 0-80-15,2 0-27 0,-2 0 9 0,0 0 1 16,0 0-10-16,1 0-8 0,-1 0-4 16,0 0 1-16,0 0 4 0,0 0-14 15,0 0 0-15,0 0 3 0,-1 0-2 16,-2 0-5-16,0 0-5 0,1 0 3 15,0 0 0-15,-1 0-2 0,2 0-1 16,-1 0 0-16,2 2 0 0,-1 5-1 0,-1 0 1 16,1 4-1-16,-2 1 4 0,3 0-1 15,0 5-1-15,-5 2 1 16,3 3-3-16,2 4 2 0,-3 2-2 15,0 6 1-15,-2 4 1 0,1 1 7 0,1 0-9 16,0 0 3-16,1 3-3 16,1 0 0-16,-1 0 1 0,0-1 1 0,1-6-1 15,1 0-1-15,0-1 0 0,0 0 0 16,1-3 1-16,3-1 0 0,0-1-2 15,-1-2 2-15,2-1 1 0,-4 0-2 0,3 1 0 16,-3-4 1-16,-1 2 1 0,0-2-2 16,0-3-1-16,0 3 0 0,0-3 2 15,0 1 0-15,0-1-2 16,0-1 1-16,0 0 2 0,0-1-2 0,0 2 0 15,0-2 1-15,-3 2 1 0,-2-1-2 16,1 0-1-16,2 0 2 0,-1-3 0 16,3-1-1-16,-1-2-1 0,-1-1 2 15,2-1-1-15,-2 0 0 0,2 0-1 16,0 1 1-16,0-3 1 0,0 2-1 0,0 1-1 15,0-2 2-15,0 2-1 0,0-1 0 16,0 1-1-16,0-1 2 0,0 1 0 16,0 3-1-16,0-1-1 0,0-1 1 15,0 3 2-15,0-1-2 0,-1 0-1 16,-1 0 1-16,2-2 1 0,0 1-1 15,0-2-1-15,0 2 1 0,0-2 1 16,0-2-2-16,2 3 0 0,-1 0 2 16,1-3 0-16,-2 3-1 0,0-2-1 15,0 2 2-15,0-3 1 0,0 1-2 0,0-1-1 16,0-1 2-16,-5 1 1 0,4 0-3 15,-2 3 0-15,0-3 2 0,1 0-1 16,2 0 0-16,0-1-1 16,0 1 1-16,0 1 1 0,0 1-2 0,0-2 0 15,0-1 2-15,0-1 1 0,0-2-3 16,0-1 0-16,0 2 1 0,0-2 2 15,0 1-1-15,0 1-1 0,-2 1-1 16,1 0 2-16,-1 2-2 0,1 1 1 16,-2 0 0-16,1-1 2 0,-1-2-1 15,3-1-3-15,0-2 2 0,0 0 1 0,0 0-1 16,-2 2-1-16,2-3 2 0,0 2 0 15,0 2 0-15,0-1-1 0,-1 5 1 16,-2-1 1-16,0-2 3 0,3-2-4 16,0-3 0-16,0 4-1 0,0-3-1 15,0 2 1-15,0 4 1 0,0-2-1 16,0 1-1-16,0-1 1 0,0-3 0 15,0 0 0-15,0 0 2 0,0 3-2 16,0 0-2-16,0-1 3 0,0-2 1 16,0-2-1-16,0-2-2 0,0-2 0 0,0 2 1 15,0 0 1-15,0 0 1 0,0 0 0 16,0 0-2-16,0 0 0 0,-2 0 1 15,2 1 1-15,-1-3-1 0,-1 1 0 16,1 0 0-16,-1 0 1 0,2 1-2 16,-2-2 0-16,1 1 2 0,1 0 0 0,-3-1-1 15,3 0-1-15,0 1 2 16,-2 0-1-16,1-1-1 0,-2 3-2 15,3-1 3-15,-4 2-1 0,1 1-2 16,3 1 1-16,-4 0 1 0,2 1 0 0,2 0-1 16,-3 0 0-16,0 2 2 0,0 2-1 15,0 0 0-15,0-3 0 0,0-2 1 16,3-1-1-16,0 0-2 0,0 0 2 15,0-2 0-15,0 1 0 0,-2-3-3 16,2 1 2-16,0 5 2 0,0 0 1 0,0 2-3 16,0-2 2-16,0-1 1 0,0-3-2 15,0-1-3-15,0-1 2 16,0 0 2-16,0-1-1 0,0 0-1 15,0 0 0-15,0 0 2 0,0 0 2 0,0 0-2 16,0 0 0-16,0 0 0 0,0 0 0 16,0 0-2-16,0 0 0 0,0 0 0 15,0 3-1-15,0 1 0 0,0 1 1 16,0-1 2-16,0-1 0 0,0 2-2 15,0-1 0-15,0 3 2 0,0 0 0 0,0-1-1 16,0-1-1-16,0 2 1 0,0-2 1 16,0-2-2-16,0 1 2 0,0-4-2 15,0 0 0-15,0 0-3 16,0 0 5-16,0 0 0 0,0 0 0 0,0 0-2 15,0 0 1-15,0 0 1 0,0 1-1 16,0 2-3-16,0-1 1 0,0 0-3 16,0-1-9-16,0-1-1 0,0 0-9 15,0 0-15-15,0 0-17 0,0-5 12 16,0-3-31-16,3 1-66 0</inkml:trace>
  <inkml:trace contextRef="#ctx0" brushRef="#br0" timeOffset="-848.38">3597 17555 37 0,'0'3'4'16,"-2"-1"83"-16,2-1 25 0,0-1-81 0,0 1-23 15,0 0 10-15,2-1 9 0,4 0 0 16,2 0 2-16,-1 0-8 0,4 0-9 16,0-5 1-16,-1 1-7 0,0 0 1 15,4-1-3-15,0 0 2 0,-1 1-2 16,2-2-2-16,1 0 0 0,-1 1 0 15,4 0-1-15,-1 0-1 0,3-2 0 16,2 3 2-16,-2-2-2 0,3 1 0 16,-3 1 0-16,4 2 1 0,2 1 0 15,-4 1-2-15,3 0 1 0,1 0 2 0,-4 5-2 16,3-2 0-16,1 3 0 0,0-1 1 15,0 0 0-15,1 0 0 0,-2 0-1 16,-1-1-2-16,0-2 3 0,-1 2-1 16,3-3 4-16,-2 3 5 0,-1-4-2 15,1 1 1-15,-1-1-8 0,0 0 4 16,0 0-2-16,0 0 1 0,0 0-1 15,-1 1 1-15,2 2 0 0,-2 0-1 16,3-2 0-16,4 1 0 0,1 0 5 16,1-1-4-16,4-1 2 0,3 0-2 0,0 0 0 15,-1 0-2-15,3 0 0 0,0-3 1 16,0 0-1-16,2 3-1 0,-3-2-1 15,1 2 2-15,1 0 0 0,-2 0-2 16,2 0 1-16,0 0 2 0,1 0-2 16,0 0 0-16,4-2 0 0,1 0-1 0,0 1 3 15,-3-2 0-15,2 0-1 16,-4-1 0-16,2 0-1 0,-2 0 0 15,1 1 0-15,-1 1 1 0,-3 2 0 16,1 0-3-16,-2 0 2 0,-1 0 1 0,1 2-1 16,-2 0-1-16,2-1 1 0,0-1 0 15,1 0 2-15,0 0-3 0,2 0 1 16,-1 0 0-16,2-1 1 0,-1-1-2 15,1-3 0-15,-1 3 1 0,0-2 0 16,3 2-5-16,-2-1 2 0,-1 0 0 16,2 1-3-16,-3-1 2 0,1 1 2 0,3-1 0 15,-6 0 4-15,4 0-4 16,-2-1 2-16,-1 2 0 0,3-1 0 15,-1 0 0-15,2 1 0 0,1 1 0 16,0 0 0-16,0-1 0 0,1 2 0 0,2-1 0 16,-1-2 0-16,2 3 0 0,-1-2 0 15,2-3 0-15,-2 1 2 0,0 1-4 16,0-2 2-16,0 1 0 0,0 1 2 15,2-2-4-15,-2 2 2 0,-2 0 0 16,4 1 0-16,-3 0 0 0,1-1-1 0,0 1 2 16,-3 1-1-16,0-1 0 0,-5 2-1 15,0 0 2-15,2 0-1 16,-3 0 0-16,3 0 0 0,1 0 0 15,2 2 0-15,2-1 0 0,1 1 0 0,0-1 0 16,-2-1 0-16,2 0 0 0,-1 0 0 16,-1 0 0-16,1 0 0 0,-2 0 0 15,3-1 0-15,-3-1 0 0,4 2 2 16,1-3-2-16,1-2-2 0,2 2 4 15,1-1-2-15,2 0-2 0,-2-1 2 0,5 0 2 16,-6 0-2-16,-2-2 0 0,0 2-2 16,0-1 4-16,2 3-2 0,-2-2 0 15,5 3 0-15,-3-1 0 16,4 2 0-16,-1-2 0 0,0 2 0 0,0 0 0 15,-2 0 0-15,2 1 0 0,-4 0 0 16,0 0 0-16,0 0 0 0,-1 1 0 16,1 2 0-16,-1 0 0 0,-5 0 1 15,4 2-1-15,-4-1-1 0,1-1 2 16,-1 3 0-16,-4-3-2 0,-1 1 0 0,-3 0 2 15,4 0-1-15,-2-1-1 0,1 0 1 16,-2 0 1-16,-1-2-1 0,-1 1 0 16,2-1-1-16,0 0 2 0,-2 1-1 15,2 0 0-15,-2-1 1 0,0 1 1 16,1 0-2-16,-4-2 1 0,1 0-1 15,-1 0-1-15,-1 0 1 0,-2 0 1 16,-3 0-1-16,-3 0-1 0,-5 0 2 16,-2 0-2-16,-5-2 2 0,-4 1-2 15,-4 1 1-15,-4 0 0 0,-1 0-4 0,0 0 5 16,0 0 0-16,0 0-13 0,-3 0-13 15,0 0-8-15,0-2-25 0,-3-3-60 16,0-2-91-16</inkml:trace>
  <inkml:trace contextRef="#ctx0" brushRef="#br0" timeOffset="-168.34">11493 17218 16 0,'-2'2'46'16,"1"-2"132"-16,-3 0-136 0,4 0-12 0,0 0 4 16,0 0-21-16,0 0-12 0,7 0 2 15,4 0 9-15,2 0 2 16,1 0-7-16,2 0-2 0,3 0 5 15,-1 0-1-15,1 1-4 0,-4 5-4 0,1 0 0 16,-2 1-1-16,0 1 2 0,-5 2-2 16,0-1 0-16,-3 3 1 0,-2-2 1 15,0 1-1-15,-2 0 0 0,-2 1 2 16,0 1 2-16,0-2 4 0,-8 4 8 15,-3 1 2-15,-3 4 7 0,-3 4-3 0,-1 4 0 16,-7 5-7-16,1 0-4 0,-2-1-1 16,3-2-8-16,3-5 0 0,3-5-2 15,1-3-10-15,7-4-15 16,3-7-9-16,3-2-13 0,3-4-38 15,0 0-127-15</inkml:trace>
  <inkml:trace contextRef="#ctx0" brushRef="#br0" timeOffset="952.72">3533 15268 117 0,'2'0'-1'15,"2"-2"60"-15,6-8 44 0,-1-5-77 16,8-5 6-16,2-5 9 0,4-2-8 15,2-4-4-15,4-3-8 0,1-3-8 0,2 1-4 16,1-5-1-16,-2 2-5 0,-2 8 6 16,-6 8-5-16,-9 12-2 0,-4 8 0 15,-7 3-1-15,0 8 1 16,-3 11 2-16,0 9-1 0,0 4-3 0,0 7-1 15,2-1-9-15,8 0-7 0,11-2-34 16,3 1-6-16,7 1-14 0,2 1-118 16</inkml:trace>
  <inkml:trace contextRef="#ctx0" brushRef="#br0" timeOffset="2474.81">3746 17427 2 0,'0'0'47'0,"0"0"-26"0,0 0 18 16,0 0-21-16,0 0 38 0,0 0-33 16,0 0 6-16,-3 0-4 0,1 0-3 15,0 0 2-15,1 2-12 0,-1 1-2 16,-1-1-2-16,3 0 3 0,0-1 1 15,0-1-3-15,0 0-2 0,0 0 3 0,0 0-1 16,0 0-4-16,0 0-2 0,0 0 3 16,0 0-1-16,0 0 7 0,0 0-4 15,0 0-1-15,0 0 3 16,0 0 0-16,0 0-2 0,0-5-7 0,0-3 0 15,0-3 2-15,5 3-3 0,-2-6 1 16,2 0 3-16,2-5-2 0,0-6 2 16,2-3-1-16,0-5 2 0,0-2-1 15,1-2 2-15,2-5-1 0,-1-3 1 16,3-5 1-16,1-3-6 0,1-1 4 0,3-1 1 15,1 0-1-15,1 0-3 0,3 2-2 16,1 1 1-16,1 3 1 0,2 2-2 16,0 2-2-16,-2 3 3 0,0 2 1 15,2-2-2-15,-3 4-1 0,1 2 2 16,1-1 0-16,-1 3-2 0,-1 2 0 15,-2 3 1-15,0 3 2 0,-1 3-3 16,3 2 0-16,-3 6 1 0,1 1 1 16,-3 4-1-16,0 6-2 0,0 3 3 15,1 1 0-15,-3 4-1 0,-1 9-2 0,2 5 3 16,-2 7 2-16,0 1-2 0,-2 10-2 15,4 3 7-15,-3 6 2 0,-2 6-3 16,4 1-1-16,-2 0-2 0,2-2 4 16,-1-1-5-16,0-2-1 0,-1 0 2 15,-1-2 0-15,2 1-2 0,-3 0 0 16,2 0 1-16,-1-2 0 0,-4-2 0 15,-1-3-1-15,0-3 1 0,0-3 1 16,1-3-2-16,-2-3 0 0,3-2 1 16,-4-2 0-16,0-5-1 0,-1-1-1 15,1-3 2-15,-3-2 0 0,-2-1-1 0,2-2 0 16,-5 0 4-16,0 0-3 0,0 1 1 15,0 2-2-15,-5 2-1 0,-1-2 4 16,1 2-3-16,0-4 1 0,2-2-1 16,2-1 1-16,1-3-2 0,0 0-1 15,0-3 1-15,6-1-17 0,2 0-21 16,1-5-35-16,0-6-132 0</inkml:trace>
  <inkml:trace contextRef="#ctx0" brushRef="#br0" timeOffset="3472.87">5025 17426 130 0,'-3'1'23'0,"-1"2"9"15,3-1 14-15,1-2-23 0,-2 0-10 16,2-1 2-16,0-9 0 0,0-3-11 0,2-5 4 15,3-5 6-15,2-6 4 0,1-6 1 16,3-4 0-16,3-4-1 0,-2-5 0 16,5-5-6-16,2 0-1 0,1-8-4 15,2-1 0-15,3 0 1 0,2 0-4 16,0 4-2-16,4 6 5 0,1 3 1 0,-2 7-5 15,-2 1 0-15,3 7 0 16,-3 4 0-16,1 1-3 0,-1 3 0 0,3 1 2 16,-3 0-5-16,3 2 6 15,-5 5-3-15,-2 5 0 0,-1 5-2 0,2 6-1 16,-4 2 1-16,3 0 3 0,-4 3 0 15,-2 5-2-15,3 1 1 0,-4 3 1 16,-3 2 0-16,3 0 0 0,-3 4 2 16,-1 3-2-16,-2 2 12 0,0 6 4 15,-2 6-5-15,-1 6-2 0,0 6 0 0,-2 6-2 16,0 5 0-16,1 2 3 0,-1 1-2 15,0-2-7-15,2-2 1 16,4-6 0-16,1-4-2 0,-1-5 0 16,2-6-1-16,-2-1 2 0,1-4 0 0,-1-1-2 15,-3 0-1-15,2-3 4 0,-3-4-4 16,1-2 2-16,-1-4-1 0,-2-2 0 15,-1 0 0-15,-2-5-1 0,0-1-1 16,-1-3 0-16,-2-2-1 0,1-1-5 16,-1-2-15-16,5 0-8 0,-2-1-13 0,3 0-23 15,0-3-80-15</inkml:trace>
  <inkml:trace contextRef="#ctx0" brushRef="#br0" timeOffset="4264.91">6194 17388 33 0,'-3'3'100'16,"3"1"-84"-16,-2-1 7 0,2-1 12 15,0-1-4-15,0 1-14 0,0-2-7 16,0 0 7-16,0 0 11 0,0-3 17 15,2-10-25-15,1-5-16 0,4-8-1 16,4-8 6-16,3-8 1 0,5-8-2 16,4-9-1-16,3-7-2 0,4-11-3 15,4-6 4-15,2-4-4 0,7 4 3 16,2 5 2-16,0 7 3 0,0 9-1 0,0 9-3 15,-6 5 0-15,-1 8 1 0,-4 6-2 16,-4 8-2-16,-5 8-4 0,-4 6 2 16,0 4 0-16,-1 2 1 0,-2 3-3 15,1 1 0-15,0 1 3 0,1-1-3 16,0 1 0-16,2 1 1 0,-1 0 2 0,-1 3 1 15,-3 11-5-15,-1 6 4 16,-2 11-1-16,-3 3 9 0,-3 8 3 0,-2 6 4 16,0 7-3-16,-3 6 5 15,-1 4-9-15,-1 3 3 0,-1 4-3 0,0-1 0 16,0-1-3-16,-1-3-1 0,1-5-1 15,0-8-1-15,6-8-3 0,3-6-1 16,2-8-1-16,0-5 2 0,-2-6-1 16,4-5-6-16,-3-7-7 0,1-5-14 15,2-4-6-15,-3 0-8 0,1-11-27 0,-1-7-82 16</inkml:trace>
  <inkml:trace contextRef="#ctx0" brushRef="#br0" timeOffset="5334.96">7271 17307 49 0,'-1'0'28'0,"-1"0"12"0,0 0 8 0,2 0 3 16,-1 0-13-16,-2 0 9 0,3 0-8 16,-2 0-14-16,1 0 1 0,-1 0-1 15,2 0 2-15,0 0-8 0,0 0-7 16,0 0-2-16,0-10 1 0,8-7-6 15,6-12-3-15,6-10 0 0,5-8-2 16,4-11 0-16,8-7 1 0,2-7 0 16,9-5 0-16,2-3-1 0,1 1 3 15,2-3-2-15,3 6-1 0,-2 5-1 16,0 6 2-16,-6 9 0 0,-4 9-1 0,-7 10 0 15,-8 13 1-15,-4 8-1 0,-5 8 0 16,-6 6-2-16,-3 2 3 0,3 4-1 16,-2 8 0-16,1 5 1 0,4 5 6 15,1 7-2-15,3 7 0 0,0 5-2 16,-1 3 2-16,1 3 0 0,-1 1 2 0,0 2 1 15,-1 2 2-15,-2 2-3 16,1 1 3-16,-4 1-1 0,-1-2-5 16,-3-2 9-16,0-1-3 0,2-7-4 15,-1 0-2-15,0-5 3 0,0-3-5 0,-4-4-1 16,1-5 2-16,-2-5-3 0,1-4-1 15,-3-6-5-15,2 1-3 0,-3-5-8 16,1-1 0-16,-1-1-9 0,0-3-10 16,0 1-16-16,0-4-42 0,3 0-94 15</inkml:trace>
  <inkml:trace contextRef="#ctx0" brushRef="#br0" timeOffset="6159.02">8431 17270 71 0,'0'6'12'0,"0"0"9"15,0-4 12-15,0 3 0 0,0-5 1 16,1 0-10-16,4 0 2 0,-2 0 11 16,2-13 6-16,4-6-23 0,7-8-9 15,2-9 1-15,4-8 0 0,7-8 0 16,8-11 2-16,4-8 0 0,5-10 0 15,5-5-4-15,1-4-1 0,0 7-2 0,4 5-2 16,-3 8 1-16,-5 6-4 0,-2 7-1 16,-4 8-1-16,-5 8 0 0,-1 10 2 15,-3 7-2-15,-2 7 0 0,0 5-1 16,0 3 3-16,0 3-2 0,0 3-1 15,1 3 1-15,2 0 1 0,-1 3 0 16,-4 10-1-16,1 4 0 0,-7 8 0 16,0 10 2-16,-1 8-1 0,-5 10 1 15,-1 5 6-15,-4 3 4 0,-3 4 2 16,-2 4 4-16,-7 2-3 0,0 3-1 0,0 1 3 15,0-4-2-15,-4-3-4 0,3-2 4 16,1-5 1-16,0-6-10 0,0-9-1 16,5-8-2-16,5-10-4 0,0-6 2 15,-3-7-2-15,3-5 2 0,1-8-8 16,-1-2-12-16,1-9-6 0,2-11-20 0,-2-4-23 15,-1-2-59-15,-3 2-116 16</inkml:trace>
  <inkml:trace contextRef="#ctx0" brushRef="#br0" timeOffset="6852.06">9747 17189 86 0,'-2'-3'89'0,"2"-1"-58"0,0-2-11 16,2-4 3-16,9-6 0 0,3-7-9 0,4-8-8 15,3-10-5-15,8-6 5 0,2-10-3 16,6-6 2-16,-1-7 9 0,0-1 14 15,4-3 1-15,-1 0-10 16,1 3-7-16,-3 2-5 0,-3 7-1 0,-3 5-2 16,-4 5-3-16,-1 11-1 0,-1 2 3 15,0 3-2-15,-2 5-2 0,-1 2 2 16,-4 5 1-16,2 2-2 0,2 6 1 15,0 3 7-15,1 4 0 0,3 3-1 16,2 4-1-16,-1 2 2 0,0 6 1 0,3 9-7 16,-7 10 1-16,-3 10 0 0,-4 11 12 15,-8 10 1-15,-4 8-6 0,-4 5 2 16,0 1 8-16,0 0 5 0,0 0-14 15,0-6 6-15,0 1-10 0,0-6 0 16,10-4-4-16,2-3 3 0,5-8-2 16,5-4-4-16,1-9-1 0,2-9 1 15,1-10-5-15,0-8-12 0,-1-4-20 16,2-7-15-16,-1-10 5 0,-6-2-89 15,-4 1-202-15</inkml:trace>
  <inkml:trace contextRef="#ctx0" brushRef="#br0" timeOffset="8316.14">8384 15148 11 0,'2'-1'3'16,"-2"-2"174"-16,0 1-124 0,0 1-9 15,0 0 11-15,0-1-9 0,0 1-2 16,0 1-11-16,0 0-7 0,0 0-12 15,0 0-1-15,0 0-4 0,0 9 0 16,0 5 5-16,-2 5-1 0,-1 3-4 16,0 0 0-16,-2 5-6 0,4 0 2 15,-5 3 1-15,6-3-6 0,0 1 1 16,0-4 1-16,0 0-1 0,0-3-1 0,3-4 0 15,1-2-1-15,1-4-2 0,0-4-4 16,-1 0-8-16,-1-6-3 0,1-1-4 16,0 0-1-16,2-9-9 0,1-4-23 15,-1-5-39-15,-3-4-44 0,-3-2-54 16</inkml:trace>
  <inkml:trace contextRef="#ctx0" brushRef="#br0" timeOffset="8565.16">8366 15149 21 0,'4'-5'214'0,"1"-2"-180"15,4-3 9-15,4-3 5 0,2-2-7 0,4 1-10 16,1-4-1-16,3 1-11 15,-1 0-5-15,0 1-9 0,-2 2 1 16,0 1-10-16,-3 2 8 0,0 2-2 16,0 5 0-16,-9 3-3 0,1 1-7 0,-3 0-4 15,-1 4-9-15,0 4-13 0,-4 3-27 16,1 0-17-16,-2 2-23 0,-3-2-42 15</inkml:trace>
  <inkml:trace contextRef="#ctx0" brushRef="#br0" timeOffset="8736.17">8470 15295 77 0,'7'4'204'16,"1"-4"-194"-16,1 0 13 0,5 0 16 15,2 0-8-15,-1-1-12 0,-1-3-9 16,3 2-8-16,-3-1-4 0,2 2-9 15,-4-3-27-15,2 1-33 0,-3-3-50 16</inkml:trace>
  <inkml:trace contextRef="#ctx0" brushRef="#br0" timeOffset="9484.21">8814 15219 0 0,'-3'2'136'16,"-1"5"-17"-16,0 0-75 0,-2 5 8 0,3 0-7 16,-2 4-11-16,-1 2-2 0,1 4-9 15,2-1-6-15,1-1-7 0,2 0-3 16,2-1-5-16,6-5-2 15,6-5 28-15,1-4-22 0,5-5-2 0,5-9-4 16,1-7 3-16,2-3 0 0,0-4-2 16,3-3-1-16,-7 3 0 0,-3-1 1 15,-5 5-1-15,-7 2-2 0,-4 5 2 16,-4 0 1-16,-1 4-1 0,0 3-1 15,0 2 1-15,0 3 2 0,-3 0-2 0,-2 0-2 16,2 7 0-16,0 0 1 0,2 4 1 16,1 2-1-16,-2 0 1 0,2 1 0 15,0 0 0-15,0-1-3 0,3-2 3 16,5 0-2-16,0-2-3 0,0-4 1 15,1-2 2-15,2-2 3 0,1-1 0 16,0 0-3-16,4-5 2 0,1-9 2 16,2-3-1-16,1-5-2 0,2-3 1 15,1-3 2-15,-3 1 1 0,-3-3 2 16,-2 1-1-16,-4 0 6 0,-3 0-4 0,-5-3-1 15,-1-3 0-15,-2-2-2 0,0 1-8 16,-5 4 10-16,-1 7-3 0,0 10 2 16,1 8-1-16,0 7 10 0,1 0-2 15,-2 16-11-15,-1 8 0 0,1 7 1 16,0 7-1-16,1 4 3 0,1 3-2 15,-3 0 6-15,3 1-8 0,1-2 1 16,1-5 0-16,2-6 0 0,9-10 1 16,8-7-1-16,5-8-1 0,1-6 2 15,2-2-1-15,3-9 2 0,2-10 0 0,2-9-1 16,1-5-1-16,-1-6 1 0,-5 1 1 15,-6 1-2-15,-4 0-2 0,-6 0 5 16,-3-2-2-16,-2 1-2 0,-6 3-8 16,0 8 17-16,0 10-6 0,0 9-1 15,-3 7 2-15,-2 2 1 0,-1 17 3 16,0 8-1-16,1 13 1 0,2 1-2 15,2 6-2-15,1 3 5 0,0 0-11 16,0 4 4-16,1-2 1 0,9-6-7 16,7-6-18-16,7-8-17 0,4-11-18 15,8-7-12-15,0-9-22 0,-2-4-104 0</inkml:trace>
  <inkml:trace contextRef="#ctx0" brushRef="#br0" timeOffset="10101.24">10025 15303 49 0,'1'0'95'0,"-1"0"43"16,0 0-85-16,0 5-17 0,0 5 8 15,0 4-7-15,0 2-5 0,0 3-3 16,0 0-1-16,0 0-4 0,0 0-5 15,3-2-8-15,2-3-7 0,6-5 0 16,1-5-3-16,4-4 0 0,2-1 3 0,5-12-3 16,-2-5 0-16,0-4-2 0,1 1 1 15,-2 1-4-15,-6 0-3 0,-2 3 6 16,-1 2-1-16,-4 6 1 15,-4 2 0-15,0 4-3 0,0 2 6 0,0 1-4 16,-1 0-2-16,2 0 2 0,-1 5 2 16,2 1 0-16,0 2 0 0,1 0-6 15,2-1 0-15,-1-1-1 0,4-2 1 16,0-1 2-16,0-3 0 0,-2 0 0 15,2 0 3-15,-5-2 0 0,2-5 2 0,-3 0 0 16,1-4-1-16,-2 0 1 0,-2-2 1 16,0 0 3-16,-2 0 1 0,0-1 1 15,0 4 0-15,0 0-1 0,0 0-4 16,-4 3 1-16,0 0 1 0,-2 3-2 15,2 0-2-15,1 3-2 0,3 1 4 16,0 0-5-16,0 1-14 0,2 6 3 16,4 0-7-16,3 1-15 0,1-3-35 15,-4-2-104-15</inkml:trace>
  <inkml:trace contextRef="#ctx0" brushRef="#br0" timeOffset="10881.29">10637 15192 12 0,'-6'-6'186'15,"-5"-2"-153"-15,2 0-4 0,1-2-2 16,-3 2-3-16,0-2 13 0,0 4 4 16,2 0-3-16,1 0 1 0,-1 3-3 15,3 2-12-15,-2 1-8 0,2 0-7 16,-2 8-1-16,-1 4 3 0,-1 6 2 0,-2 2 7 15,1 3-1-15,2 2-7 0,1 0-2 16,6 0-4-16,2-1 0 0,0-5-2 16,11-4-4-16,5-5 1 0,2-6-2 15,4-3 2-15,0-1-2 0,4-3-1 16,1-9-2-16,0-4-3 0,1-1 5 15,-4 0-5-15,-6 2 5 0,-4 4 1 16,-8 6-7-16,-4 2 5 0,-2 2 6 16,0 1-3-16,0 0 0 0,-8 5-4 15,-1 8 2-15,0 4 0 0,1 1 1 0,0 1 2 16,5 1-2-16,1-2-1 0,2-3-10 15,0-3-8-15,5-1 5 0,4-6 1 16,10-5 9-16,0 0-4 0,1-8 4 16,1-7-6-16,-2 0 2 0,-2-1-3 15,2-2 0-15,-5 3 9 0,-3-1 2 0,-4 3 2 16,-1 1-1-16,-2 2 2 15,-3 2 2-15,-1 3 6 0,0 0-1 16,0 4-1-16,0 0 2 0,-1 1 4 16,-3 0-4-16,3 1-8 0,-1 7-2 0,1 2 0 15,1 0 0-15,0 2-1 0,0 0 0 16,0-2-2-16,4 1-4 0,0-2-3 15,0-3-7-15,1-3 7 0,1-3 7 16,2 0 0-16,-2 0-4 0,0-6 6 16,0-3 1-16,-1 3-2 0,1-2 2 0,2-2 2 15,0 1-2-15,1-2-2 0,0 3 2 16,1 1 0-16,-3-1 0 15,3 2-1-15,2 1 1 0,1 0 1 16,1 1 3-16,-1 0-4 0,5 0 10 0,2-2-4 16,0 1 3-16,0-2-2 0,2-4 3 15,-2 0-4-15,-2-2 7 0,3-1-6 16,-9 0-5-16,-3 1 2 0,-6 0-4 15,-3 2 2-15,-6 1 2 0,-8 4 3 16,-1 2 3-16,-4 2-1 0,-1 2-1 16,1 1 3-16,4 10 8 0,-1 3 9 0,4 5-10 15,3 7-4-15,1 0-2 0,5 1-6 16,3 1-2-16,9-5-5 15,8-5 2-15,11-5-2 0,8-5 3 16,13-8-4-16,10-2-11 0,13-17-22 0,4-8-11 16,4-5-13-16,2-2-11 0,1 2-36 15,-9-1-97-15</inkml:trace>
  <inkml:trace contextRef="#ctx0" brushRef="#br0" timeOffset="12241.37">4049 16656 26 0,'-4'4'73'16,"1"-1"-57"-16,0 1 8 0,0 0 5 15,-1 0-1-15,1-3 7 0,2 2 5 0,-2-3 3 16,0 2-3-16,3-2-5 0,-2 0-8 16,2 0 0-16,0 0-3 0,0 0-8 15,2-7-7-15,8-10-9 0,7-8-1 16,5-6 2-16,8-6-1 0,2-4 1 15,7-5 1-15,0-4-5 0,1-3 6 0,-3 1-3 16,-3 2 0-16,-4 9 0 0,-4 8 1 16,-4 8-2-16,-8 8 1 15,-5 5 0-15,-4 6-8 0,-5 6-5 16,0 3-1-16,-5 10-6 0,-6 5-23 0,4 4-26 15,-7 0-19-15,3 1-25 0</inkml:trace>
  <inkml:trace contextRef="#ctx0" brushRef="#br0" timeOffset="12494.38">4087 16865 179 0,'0'0'56'0,"11"-11"-40"15,4-7 14-15,5-9 3 0,10-7-2 16,1-6-2-16,4-7-1 0,4-2-1 16,1-2-1-16,1 4-1 0,-3 4-9 15,-3 9-2-15,-6 5-9 0,-6 7-1 0,-9 6-3 16,-1 6-3-16,-6 6-8 0,-5 4-11 15,-2 0-24-15,0 9-15 0,-3 6-10 16,-6 1-54-16,-7 1-64 16</inkml:trace>
  <inkml:trace contextRef="#ctx0" brushRef="#br0" timeOffset="12710.39">4225 17058 14 0,'26'-32'89'0,"3"-9"-74"15,4-9-3-15,1-4 20 0,5-4 11 16,3 1 20-16,0-2 0 16,-1 7-13-16,0 3-20 0,-6 7-7 0,-5 13-12 15,-5 7-7-15,-14 9-4 0,-4 7-3 16,-7 4-14-16,0 2-13 0,-7 5-29 15,-6 8-32-15,-9 5-61 0</inkml:trace>
  <inkml:trace contextRef="#ctx0" brushRef="#br0" timeOffset="12918.41">4231 17272 47 0,'0'6'19'16,"8"-6"44"-16,2-3-7 0,4-14 6 15,3-9-16-15,7-8-24 0,2-9-9 16,5-8 2-16,5-4 10 0,4-6 5 15,2-1-3-15,0 2-2 0,1 4-1 16,-4 10-6-16,-6 9-9 0,-7 11-5 0,-8 10-3 16,-10 7-7-16,-3 7-13 0,-5 2-15 15,0 4-29-15,-9 10-20 0,-10 5-69 16</inkml:trace>
  <inkml:trace contextRef="#ctx0" brushRef="#br0" timeOffset="13118.42">4361 17380 74 0,'13'0'54'0,"2"-11"9"0,2-8-20 0,6-9 1 16,5-10-8-16,3-7-17 0,8-7-2 16,0-3 13-16,1-3-2 0,3 3-2 15,-4 6 0-15,-5 5-12 0,-4 11-7 16,-9 8-6-16,-7 10 1 0,-7 7-7 15,-7 8-19-15,0 1-15 0,-11 14-4 0,-6 8-28 16,-7 7-13-16,-8 3-43 16</inkml:trace>
  <inkml:trace contextRef="#ctx0" brushRef="#br0" timeOffset="13238.42">4522 17402 40 0,'17'4'161'16,"2"-4"-130"-16,6-10 15 0,4-9-10 16,8-9-18-16,2-10-12 0,11-4-4 15,-1-7-4-15,3 0 0 0,-3 3-9 16,-5 2-65-16,-9 3-89 0</inkml:trace>
  <inkml:trace contextRef="#ctx0" brushRef="#br0" timeOffset="13645.45">5435 16792 6 0,'-1'3'48'0,"-4"-2"93"16,2 2-105-16,0 0 2 0,-2-1 11 15,-1 3-11-15,2-4-6 0,0 1 2 0,0-2-1 16,2 0-4-16,2 0-4 0,2-9-14 15,10-8-5-15,8-6-1 0,10-10-3 16,2-8-1-16,6-1 1 16,0-7 0-16,3-3-2 0,-1 4-1 0,-4-1 2 15,-5 5-7-15,-10 9-13 0,-2 5-7 16,-10 9 1-16,-1 8-13 0,-6 7-22 15,-2 6-18-15,-7 1-28 0</inkml:trace>
  <inkml:trace contextRef="#ctx0" brushRef="#br0" timeOffset="13884.46">5262 17289 193 0,'0'11'60'0,"6"-8"-56"15,13-3 7-15,4-19 0 0,6-9-3 16,5-13-3-16,10-11-2 0,1-10-1 15,4-5-2-15,0-3 0 0,-5 3 6 16,-5 4 11-16,0 4 11 0,-8 8-1 0,-5 7-6 16,-2 11-5-16,-12 5-14 0,-4 8-1 15,-8 6 2-15,0 4-3 0,-6 6-12 16,-7 4-10-16,-4 5-9 0,-1 11-18 15,-4 6-20-15,-1 5-14 0,-4 1-49 16</inkml:trace>
  <inkml:trace contextRef="#ctx0" brushRef="#br0" timeOffset="14070.47">5395 17182 45 0,'-11'36'-16'15,"5"-8"155"-15,5-8-112 0,1-8-4 16,1-6 4-16,8-6-8 0,8-2 2 0,5-18 5 16,8-8-19-16,4-10-5 0,3-10-3 15,3-4-6-15,-3-2 4 0,1 2 5 16,-4 1 4-16,1 4 11 0,0 6 8 15,-8 3-6-15,-3 9-8 0,-9 10-12 16,-9 4-2-16,-2 10-21 0,-4 0-1 16,0 5-16-16,-8 0-44 0,-6 8-44 15</inkml:trace>
  <inkml:trace contextRef="#ctx0" brushRef="#br0" timeOffset="14246.48">5575 17354 128 0,'0'18'174'0,"2"-9"-150"0,5-7 11 16,4-2-9-16,3-11-8 0,5-12-7 15,6-11-2-15,4-11-5 0,10-5-6 0,1-2 4 16,-1 0-2-16,-2 4-2 16,-3 6 2-16,-4 8 2 0,-6 7-2 15,-3 9 0-15,-7 7-59 0,-7 1-51 16,-4 5-58-16</inkml:trace>
  <inkml:trace contextRef="#ctx0" brushRef="#br0" timeOffset="14778.51">6468 16871 103 0,'0'0'92'15,"0"0"-46"-15,0-6 0 0,0 1-2 16,6-6-12-16,4-2-1 16,3-3-2-16,5-6-4 0,6-4-3 0,9-4-3 15,1-3-8-15,8-1 0 0,3 0-5 16,0 0-5-16,-3 3 0 0,-5 4 2 15,-8 6-2-15,-7 3-4 0,-5 8-8 16,-6 4-7-16,-3 3-7 0,-5 3-25 16,-3 0-19-16,0 10 13 0,-3 1-33 15,-8 3-59-15</inkml:trace>
  <inkml:trace contextRef="#ctx0" brushRef="#br0" timeOffset="15001.52">6513 17189 26 0,'0'1'144'15,"5"-1"-109"-15,7-12-32 0,8-11 23 16,8-5 1-16,5-11-10 0,5-6-2 0,1-6 13 16,5-3 2-16,-4-1 7 0,2 3-7 15,-5 4-3-15,-3 2-6 0,-4 7-1 16,-6 8-7-16,-4 7-10 0,-7 12-2 15,-7 5-1-15,-6 6-11 0,0 1 0 16,-1 4-15-16,-12 8-19 0,-1 6-31 16,-4 3-13-16,-3 2-11 0</inkml:trace>
  <inkml:trace contextRef="#ctx0" brushRef="#br0" timeOffset="15194.54">6649 17266 9 0,'21'-12'12'0,"3"-9"38"0,4-8 17 16,5-8-61-16,2-8 9 0,4-7 24 15,3-4-17-15,0-4 8 0,0 3 27 0,-2 6-26 16,-4 5-1-16,-5 8-2 16,-6 10-1-16,-7 8-18 0,-8 10-3 15,-6 9-4-15,-4 1-13 0,-9 10-11 16,-8 8-17-16,-6 5-51 0,-2 4-45 0</inkml:trace>
  <inkml:trace contextRef="#ctx0" brushRef="#br0" timeOffset="15330.54">6786 17290 107 0,'6'4'106'15,"6"-4"-65"-15,9-4-20 0,0-11 8 0,6-8-12 16,5-6-17-16,2-5 4 16,7-6-2-16,2 2-2 0,-1-2-1 15,-3 5-40-15,-10 2-143 0</inkml:trace>
  <inkml:trace contextRef="#ctx0" brushRef="#br0" timeOffset="15886.58">7699 16850 72 0,'-2'0'71'16,"-1"0"-22"-16,2 0 8 0,1 0-5 16,0 0-13-16,0-4-16 0,1-6-5 15,12-4-6-15,1-5 3 0,4-5 2 16,10-5 0-16,3-2 5 0,8-5-5 15,3 0-6-15,1-3 2 0,2 3-9 16,-1 1-1-16,-4 3-2 0,-4 5-1 0,-5 1 2 16,-7 6-6-16,-7 4-7 0,-3 3-23 15,-6 9-28-15,-8 2-51 0,0 2-75 16</inkml:trace>
  <inkml:trace contextRef="#ctx0" brushRef="#br0" timeOffset="16106.59">7645 17156 29 0,'23'-19'27'0,"5"-8"27"0,6-8-48 15,3-8 4-15,5-9 15 0,5-4 19 16,4-1-3-16,0-1 5 0,-1 3-5 15,-2 6-5-15,-8 5-9 0,-4 8-5 16,-10 9-10-16,-8 6-10 0,-7 7-2 16,-4 5-26-16,-7 6-22 0,-2 3-27 15,-14 0-74-15</inkml:trace>
  <inkml:trace contextRef="#ctx0" brushRef="#br0" timeOffset="16274.6">7787 17183 279 0,'16'-5'56'0,"9"-18"-57"0,10-10 2 16,6-10 2-16,4-5-2 0,0-2-4 16,-2 0 3-16,-1 4 4 0,-7 8-2 15,-4 8-1-15,-10 5-2 0,-6 10-30 16,-7 4-95-16</inkml:trace>
  <inkml:trace contextRef="#ctx0" brushRef="#br0" timeOffset="16429.59">7953 17160 90 0,'2'5'318'15,"7"-5"-315"-15,8 0-1 0,5-7 0 16,4-11-2-16,5-6 1 16,2-7-2-16,1-5-1 0,0-2 2 15,0 1-17-15,-1 2-13 0,-1 2-50 0,2-1-38 16</inkml:trace>
  <inkml:trace contextRef="#ctx0" brushRef="#br0" timeOffset="17046.64">8930 16709 0 0,'2'0'180'0,"-2"0"-133"0,1-6-23 0,7-8-1 16,4-3 22-16,7-8-3 0,6-3 7 15,1-4-16-15,7-3-9 0,5-1-8 16,1-1-3-16,3 1-3 0,-2-3-4 15,-6 5-3-15,-1 5-2 0,-10 4 0 16,-4 6 1-16,-4 5-3 0,-4 5-8 16,-5 3-10-16,-3 4-16 0,-3 2-40 15,-1 0-52-15,-13 2-35 0</inkml:trace>
  <inkml:trace contextRef="#ctx0" brushRef="#br0" timeOffset="17241.64">9172 16711 15 0,'53'-51'18'0,"-2"3"105"15,-6 3-84-15,-7 6-3 0,-3 6-9 16,-12 4-16-16,-3 8-8 0,-9 4-2 15,-8 5-2-15,-3 8-16 0,-3 4-44 0,-14 3-61 16</inkml:trace>
  <inkml:trace contextRef="#ctx0" brushRef="#br0" timeOffset="17451.66">9051 17013 83 0,'15'0'27'0,"2"-1"15"15,5-15-35-15,6-6 14 0,6-11-14 16,3-8 6-16,7-5 27 0,1-3-18 0,-2 1 19 15,-1 2-13-15,-5 4 1 0,-4 5-11 16,-8 6-4-16,-8 8 2 0,-5 9-14 16,-6 9-4-16,-6 5-17 0,-4 3-9 15,-12 13-50-15,-4 6-13 0,-6 5-8 16,-2 3 32-16,-3-1 41 0</inkml:trace>
  <inkml:trace contextRef="#ctx0" brushRef="#br0" timeOffset="17665.68">9011 17282 23 0,'-7'16'13'15,"1"-11"134"-15,6-5-127 0,0 0-18 16,11-16 3-16,3-9-2 0,8-4-5 16,6-8 5-16,6-8-2 0,6-5-2 15,3-4 1-15,5-5 3 0,2-1 18 0,-3 3 8 16,-4 6-3-16,-7 7 0 0,-10 10-13 15,-7 8-10-15,-9 8-3 0,-3 3-14 16,-3 5-4-16,-2 4-10 16,-2 2-7-16,0 4 11 0,-6 0 3 0,-5 11-15 15,-6 0-65-15</inkml:trace>
  <inkml:trace contextRef="#ctx0" brushRef="#br0" timeOffset="18074.7">8817 17137 8 0,'-3'8'15'16,"-2"-2"133"-16,0-1-93 0,1-1-13 15,1 1-9-15,1-2 6 0,-1-2 0 16,3 2 0-16,0-3-11 0,0 0-10 15,6-9-12-15,13-11 5 0,7-9-5 16,13-14-3-16,6-5-1 0,8-8-2 0,4-4 1 16,5 0-1-16,0 1 0 0,0 3 0 15,-5 7-26-15,-6 8-26 0,-10 6-71 16,-13 6-123-16</inkml:trace>
  <inkml:trace contextRef="#ctx0" brushRef="#br0" timeOffset="18650.73">9916 16689 96 0,'11'0'31'15,"4"-4"14"-15,5-9 9 0,4-5-13 16,7-5-15-16,3-5-2 16,9-5-7-16,1-4-6 0,2 0 5 15,1-3-1-15,-2-2-4 0,0-1-5 0,-5 0 3 16,-3 3-9-16,-6 6 0 0,-5 3-1 15,-5 5-22-15,-7 6-41 0,-8 5-26 16,-6 7-17-16</inkml:trace>
  <inkml:trace contextRef="#ctx0" brushRef="#br0" timeOffset="18899.75">9978 16958 90 0,'0'0'172'0,"9"-13"-164"0,11-11-9 16,7-6-1-16,5-10 4 0,9-4 0 16,2-7-2-16,4-1 2 0,1 0 12 0,-3 3 19 15,0 1 10-15,-8 7-22 0,0 6-6 16,-9 5 5-16,-6 7-15 0,-5 6-5 15,-5 2 3-15,-9 7-7 0,-3 5-17 16,0 3-16-16,-4 1-28 0,-9 7-43 16,-6 5-61-16</inkml:trace>
  <inkml:trace contextRef="#ctx0" brushRef="#br0" timeOffset="19115.76">10025 17086 62 0,'17'-5'130'16,"6"-20"-75"-16,6-9-54 0,8-10-6 15,5-6-7-15,3-3-21 0,0-2 28 16,-1 1 12-16,-4 2 28 0,0 3 14 16,-6 7 2-16,-3 8-14 0,-7 8 4 15,-7 7-27-15,-5 9-10 0,-7 4-2 16,-5 4-6-16,0 2-7 0,-11 5-18 15,-3 8-19-15,-2 3-24 0,-2 2-26 16,-4 0-73-16</inkml:trace>
  <inkml:trace contextRef="#ctx0" brushRef="#br0" timeOffset="19214.77">10173 17187 193 0,'25'0'-9'0,"1"-13"-45"16,2-10 17-16,0-7-56 0</inkml:trace>
  <inkml:trace contextRef="#ctx0" brushRef="#br0" timeOffset="19350.77">10477 16919 103 0,'0'14'107'0,"0"-4"-77"0,0 1-29 0,10-4-4 15,3-4-3-15,5-3-82 0,2 0-20 0,0-1 83 16</inkml:trace>
  <inkml:trace contextRef="#ctx0" brushRef="#br0" timeOffset="33080.56">1801 10972 15 0,'2'2'15'0,"-2"0"17"0,3-2-15 16,-3 1 53-16,0-1-19 16,0 0-27-16,2 0 20 0,-2 0-5 15,0 0-18-15,0-1 5 0,0-2-4 16,0 0-2-16,0-1-2 0,0 2 0 0,0-1-4 15,-2 2-3-15,2 0 0 0,-1 1-3 16,-1 0-1-16,2 0-2 0,-2 0 0 16,-1 0-2-16,2 0 1 0,-1 0-2 15,2 0 1-15,0 0-2 0,-1 0 1 16,1 0-1-16,0-2 2 0,0-4 2 0,1-2-3 15,10-5-2-15,0-5 2 0,6-5 5 16,2-7-4-16,2-4 0 16,6-4 2-16,-2 0-1 0,1-1-1 15,-3 3-4-15,-1 0 4 0,-2 3 1 0,-3 4 2 16,-5 6-3-16,-1 5 2 0,-4 5 0 15,-4 6 1-15,-2 2 1 0,-1 5-1 16,0-1 1-16,0 1-2 0,0 0-5 16,0 0-1-16,0 5 2 0,2 3-2 15,2 7 0-15,-1-2 1 0,4 2 2 0,0 2-2 16,3 0-1-16,-1 2 2 0,2 0 0 15,0 4-1-15,1-2 0 0,-3 1 1 16,2-1 1-16,-5-1-1 16,4 2-2-16,-6-3 3 0,1-1 0 0,1-2-3 15,-1-1 1-15,1-3 0 0,-1-3 0 16,-1 0-1-16,0-3-4 0,-1-2-1 15,-3 0-7-15,1-1 0 0,-1-1 1 16,0 1 0-16,-1-1 4 0,-6 1-8 16,0-1-11-16,-1 0-7 0,-1-1-20 0,-4 0-47 15,-1-1-53-15</inkml:trace>
  <inkml:trace contextRef="#ctx0" brushRef="#br0" timeOffset="33273.57">1949 10896 66 0,'8'-8'161'16,"-1"-1"-104"-16,6 0 6 0,1-2-5 15,3 2-20-15,1-4-3 0,6-1-5 16,2 2-5-16,2-1-2 0,-2 1-6 16,1 2-7-16,-6 4 1 0,-2 3-8 0,-2 2-3 15,-3 1 2-15,0 0-3 0,0 0-13 16,1 0-15-16,1 0-15 0,-1 0-20 15,2 0-34-15,-3 2-59 0</inkml:trace>
  <inkml:trace contextRef="#ctx0" brushRef="#br0" timeOffset="33528.58">2656 10633 30 0,'-14'-3'154'15,"-5"0"-118"-15,-1 3 8 0,-5 0 11 16,-3 0-19-16,4 1-1 0,-6 6-2 15,2 3-3-15,-1 2-1 0,-1 5-2 16,4 1-3-16,1 3 2 0,5 1-5 16,8 1-3-16,5-3-12 0,7 0-2 15,8 1-2-15,11-3-1 0,5 0 1 16,9-4-1-16,9-6 1 0,7 0-1 15,10-7-13-15,11-1-16 0,3-5 17 0,5-11-9 16,-4-2-33-16,-7 1-37 0,-12-1-113 16</inkml:trace>
  <inkml:trace contextRef="#ctx0" brushRef="#br0" timeOffset="91151.88">3490 12534 15 0,'-9'-17'-15'15</inkml:trace>
  <inkml:trace contextRef="#ctx0" brushRef="#br0" timeOffset="108420.87">4133 16561 36 0,'-15'6'45'0,"-2"1"-35"16,-4 2 21-16,3 1 5 0,-4 2-10 0,0-1-1 15,1 3 3-15,2 0-5 0,1-1-6 16,4-3 8-16,4 1-4 0,1-4-10 15,4 1 0-15,2-3-3 16,-1 0-3-16,2-2-2 0,-1-2 7 0,1-1-1 16,2 2-4-16,0-2-1 0,0 1 1 15,0-1 6-15,0 0 7 0,5-8-7 16,6-9-9-16,8-6-1 0,8-7-1 15,9-4 0-15,6-5 0 0,1-3 1 16,9-4-1-16,-4-4-1 0,-2-1 1 16,-1-1 3-16,-5 4-3 0,-4 5 3 0,-10 11-1 15,-4 9 0-15,-8 9-1 0,-6 8-2 16,-8 4 2-16,0 2 6 15,-13 7-2-15,-8 9-7 0,-4 10 3 16,-3 4-1-16,-2 4 0 0,-1 7 0 0,-1 3-1 16,-5 2 1-16,-4 3-2 0,-2-1-1 15,0-2 3-15,1 2 2 0,1 1-1 16,6 1-2-16,5-4 2 0,7-8 0 15,6-4-1-15,9-8-2 0,8-8 2 16,0-5-2-16,13-8 4 0,7-5-4 0,11-6 4 16,12-17-2-16,10-10-2 0,6-5 4 15,1-6-6-15,-2-2-3 0,-3-3 3 16,-5 1-2-16,-3 1 5 0,-1 2 1 15,-6 1-2-15,-2 2 0 0,-7 6 3 16,-13 9 1-16,-10 13-1 0,-8 11 0 16,-8 3 6-16,-13 15-7 0,-10 9 1 15,-5 9-1-15,-4 2 0 0,-4 3-2 16,1 3 4-16,-1 0-2 0,2 5 0 15,-2 1 0-15,2-1-2 0,6-2 4 0,3-5-4 16,15-4 2-16,5-2 1 0,7-5-1 16,6-8 0-16,8-5 0 0,14-9 0 15,10-6-1-15,10-11 2 0,6-13 0 16,5-10 0-16,0-5-3 0,2-3 1 15,1 1 2-15,-2-1-4 0,-4 6-1 16,-5 3 3-16,-8 6 2 0,-7 7-2 16,-12 7 0-16,-10 7 1 0,-8 6-1 15,-6 1 1-15,-16 15-2 0,-7 7 2 16,-8 5 0-16,-4 6 0 0,-4 6 0 0,-1 3 0 15,4 2 0-15,0 1 1 0,3 0-2 16,7-4 2-16,1 1 6 0,9-4 1 16,6-5 2-16,13-4-9 0,3-8 0 15,11-5-1-15,8-7 0 0,6-10 0 16,10-2 3-16,9-16-1 0,8-9-5 0,9-11-5 15,4-2-1-15,-1-3-6 16,-7 7 1-16,-11 7 4 0,-11 7 4 16,-12 10 0-16,-12 6 3 0,-7 6-1 15,-4 0 0-15,-7 13 5 0,-11 5 0 0,-6 5 1 16,-6 3-1-16,-1 3 0 0,0 1 0 15,2 1 1-15,2-1-2 0,4-4 2 16,8-4-2-16,5-4 1 0,7-4-1 16,3-2-2-16,5-2 1 0,4-2-2 15,8-1-17-15,3-2-15 0,1-4-10 16,-1 0-4-16,0-1 4 0,-2 0 25 0,-5-2 17 15,-7-3 6-15,-4 3 15 16,-2 1 34-16,-2 1 17 0,-6 0-40 16,-6 11-6-16,-6 4-5 0,-1 5 2 15,-6 2-1-15,1 2-2 0,1 2-5 0,5-1-1 16,1 2-3-16,4-6-5 0,9 0-1 15,6-5-2-15,1-3-6 0,10-2-19 16,4-4-44-16,-2-7-63 0,-1 0-99 16</inkml:trace>
  <inkml:trace contextRef="#ctx0" brushRef="#br0" timeOffset="110991.02">6177 17060 76 0,'-16'-8'15'16,"1"3"10"-16,-3 1 2 0,0 1-19 0,-2 0 7 16,-4-2 3-16,0-2 3 15,-1 1-7-15,3-1-2 0,4 1-2 16,5-1 3-16,4 0 10 0,6 0 5 15,3 2-14-15,0 3-12 0,0 2-3 0,8 0-6 16,1 2-39-16,-5 0-76 0</inkml:trace>
  <inkml:trace contextRef="#ctx0" brushRef="#br0" timeOffset="112242.09">5505 16722 102 0,'-6'0'15'0,"0"0"4"0,-5 0 4 15,3 1 2-15,-3 1-3 0,2-2 9 16,0 2-8-16,1 1 4 0,0-1-7 16,1 0-2-16,2-1-2 0,0 0 3 15,4-1-4-15,1 0 0 0,0 0-8 16,3-2-5-16,9-13 1 0,8-6-1 15,7-5-2-15,2-7 0 0,4-1 1 16,-2-7-1-16,1 0 2 0,1-2 4 16,-2-2 2-16,-2 2 0 0,-2 3-3 15,-9 5-1-15,-2 9-1 0,-7 9-3 0,-9 8 2 16,0 4 2-16,-5 5 2 0,-10 2-4 15,-4 11-2-15,-2 10-2 0,-6 3 4 16,-1 9-1-16,2 3-1 0,-2-1-1 16,0 3 1-16,-4 3 1 0,-4 4-1 15,-3 8 0-15,2 1 1 0,1 3-1 16,4-3 0-16,5-5 0 0,9-9 1 15,10-7 1-15,8-9-3 0,3-8 0 16,16-9 0-16,1-6 2 0,6-3 0 16,4-14-1-16,4-8 1 0,5-7 1 0,-2-6-2 15,2-1-2-15,-5-2 2 0,-3 1 2 16,-2 1-2-16,-4 2-2 0,-6 9 2 15,-7 4 2-15,-7 9-2 0,-5 7 0 16,-3 5 4-16,-13 2-4 0,-9 15 2 16,-4 9-3-16,-5 6 2 0,-4 7-3 15,1 3 2-15,-3 2 0 0,0 2 1 16,1 1-1-16,3-2 1 0,1-3-2 15,5-1 4-15,5-5 4 0,8-8-1 16,14-7-2-16,3-8-4 0,19-6 0 0,9-7 0 16,10-4 0-16,9-17 1 0,9-9-2 15,3-8-6-15,-2-6 3 0,-4-1 0 16,-7 0 1-16,-4 5 1 0,-8 6 1 15,-7 5 1-15,-9 10 1 0,-5 5-1 16,-6 8 1-16,-7 3 1 0,0 3 4 0,-14 2-3 16,-6 10-3-16,-5 9 1 15,-7 5 0-15,-1 4-2 0,2 3 2 16,-1 2 3-16,2 1 0 0,1 1-1 15,2-3-3-15,3 0 4 0,2-4 2 0,10-6-1 16,7-3 0-16,5-6-4 0,11-7 0 16,10-6-2-16,6-2 2 0,7-10 1 15,5-11-1-15,-1-3-5 0,4-6-2 16,-1 0 1-16,-4-1 3 0,-5 2-3 15,-5 3 3-15,-6 3 2 0,-5 5 0 0,-4 3-1 16,-7 6 1-16,-4 4 3 0,-1 5 4 16,-13 2 1-16,-9 13-8 15,-9 9 3-15,-3 8 2 0,-3 1-3 16,-1 4 3-16,3 1 1 0,2 0-3 0,5-1 0 15,0-1-1-15,5-3 1 0,9-7 0 16,9-5-3-16,7-7 0 0,17-7 0 16,10-7 0-16,7-5 1 0,9-16 0 15,6-8 0-15,6-7-3 0,4-5-2 16,-4 2-5-16,-6 2 5 0,-12 6 0 15,-11 9 0-15,-6 3 3 0,-13 7 2 0,-6 4 0 16,-3 7-1-16,-8 1 4 0,-12 1-2 16,-8 15 0-16,-6 7 1 15,-5 5 2-15,-1 4 1 0,3 1-2 16,4-2-1-16,7-1 2 0,7-3 0 0,8-3-3 15,10-4-1-15,1-3-1 0,15-3-3 16,10-6-28-16,0-8-61 0,0-14-246 16</inkml:trace>
  <inkml:trace contextRef="#ctx0" brushRef="#br0" timeOffset="133821.31">738 9738 111 0,'0'-2'34'0,"0"-1"-9"0,0 1 14 0,2-2-7 15,-2 2-18-15,0 0-10 0,1-1-2 16,-1 1 1-16,0 1 0 0,0-2 5 16,0 2 5-16,0 1 3 0,0 0 3 15,0 0-1-15,0 0 1 0,0 0-4 16,0 0-2-16,0 0-8 0,0 0-1 0,0 0 0 15,0 0-3-15,3 0-2 0,-1 4 2 16,4-2 2-16,-1-2-2 0,-1 1 0 16,4-1 0-16,3 0 0 15,0 0 1-15,1 0 0 0,0 0-4 0,2-2 3 16,-1-1-1-16,-2 1-1 0,1 2 0 15,-1-1 2-15,0 1-2 0,0 0-4 16,-1 0 1-16,1 0-1 0,2 0 5 16,1 0-2-16,0 0 2 0,1-2-3 15,1 1-4-15,1 1-9 0,0-1 9 0,0-1 9 16,1 1-8-16,-1 0-1 0,-1-1-1 15,-1 1 0-15,1 0 1 0,-2 1-14 16,-3 0-3-16,-2 0 7 0,4 0 8 16,-3 1-7-16,1 2 2 0,0-1-12 15,0 1 8-15,0 1-16 0,1 0 25 16,-1-2 8-16,0 0 1 0,1-1-10 15,1 2-21-15,-2-1 13 0,4 1-5 16,-1-2 20-16,0-1-3 0,0 2 1 16,-2-2-30-16</inkml:trace>
  <inkml:trace contextRef="#ctx0" brushRef="#br0" timeOffset="135878.44">2657 9644 0 0,'45'-2'0'16,"-1"-1"0"-16,2-3 0 0,1 2 0 15,-4-3 0-15,2 1 0 0,-2 2 1 16,-2-1 2-16,2 1 2 0,-1-1 40 15,-2 3-33-15,2 0-11 0,-1-1 6 16,-1 2-3-16,0 1 1 0,0-2-4 0,1 2-1 16,5-3 0-16,-1 2 0 0,3-3 0 15,0 1 0-15,2-1 1 0,3-1 1 16,-2-1 1-16,3 2 9 15,-1-1 10-15,0-1-1 0,-1 1-1 0,-2-1-1 16,-2 0-5-16,0-1-3 0,0 2-7 16,-3 0-2-16,-2 0-1 0,-2 0 0 15,1 1-3-15,-1-2 1 0,3 2 1 16,2-1 0-16,5 0 1 0,1-1-5 15,0 0 6-15,6-1 0 0,-6 0-1 0,3-2 2 16,-3 1 1-16,1 0 2 0,-2-1-3 16,-1 1-3-16,-1 1 2 0,0 0-2 15,-1 0-2-15,0 1-1 0,0 0 1 16,4 1 1-16,0 0 1 0,5-1 0 15,0-1 0-15,2-1 0 0,-1 0 1 0,-1-1-4 16,3-1 5-16,1 0-1 16,2-1-4-16,4 0 2 0,0-1 2 15,-1 1 1-15,4 1-2 0,-3-1 0 16,0 2 1-16,-4 1-4 0,2 2 3 0,0 1 0 15,0 2 2-15,1-2-1 0,2 0-2 16,0-1 2-16,2 2-1 0,0-3 0 16,-2 2 0-16,2-1 2 0,-2 1 1 15,0-3-1-15,3 3 0 0,1-2 2 16,-1 1-2-16,2 0 0 0,-2 1 1 15,0-2-2-15,-1 2 5 0,0 0-7 0,0 3 2 16,-1-2 0-16,3 2 4 16,-1 0-1-16,4 1-1 0,-4-1-2 15,-1 1-2-15,-4 1 2 0,1-2-2 16,0 2 3-16,-1 0-1 0,6 0 0 0,-1-1 1 15,0 0 1-15,1 1 0 0,-3 0-1 16,-2 0-4-16,0 0 7 0,-1 0 1 16,4 0-3-16,-3 2-3 0,1 2 4 15,2 0-2-15,-2-2 0 0,2 3 1 16,-5-3 0-16,0 0-4 0,-3 1 4 0,-2-3-2 15,4 2 0-15,-1 0 2 0,3 0 3 16,0 0-5-16,-1-2 2 16,0 0-3-16,1 1 1 0,-1-1-1 15,-3 0 1-15,1 0 1 0,2 0 0 0,-4 1 0 16,1 0 1-16,-2 1 3 0,2 0 0 15,0 1-3-15,-1-1 2 0,-5 1 0 16,-2 1-5-16,0-3 3 0,2 3-3 16,1-1 2-16,5-1-1 0,-1-2-1 15,4 0-1-15,-1 0 2 0,1 0 2 0,0 0-2 16,3 0 2-16,-3 0 0 0,0 0-1 15,0 0-2-15,0 0 2 0,1 0-1 16,-1 0 2-16,3 0-3 16,-1 0 0-16,-1 0 2 0,-2 0 0 0,-2 2-2 15,-3 1 1-15,4 0-1 0,2 0-2 16,4-1 2-16,-1-1 0 0,2 3 1 15,1-3-1-15,0 3-1 0,0-1 1 16,-1-2 0-16,-3 3 1 0,3-3-2 16,-2 4 1-16,0-3 1 0,2 1 0 0,0 0-2 15,-4-1 1-15,-1 2 1 0,-1-1 1 16,-2 0-3-16,2 0 2 0,1-1 1 15,1 0-1-15,3 0-1 0,3 0-1 16,-2 0 2-16,2-2-1 0,-1 0-1 16,-3 0 2-16,0 0-1 0,4 0 0 15,-6 0 0-15,1 0 0 0,0 0 0 16,-5 0 0-16,0 3-7 0,-3-1 14 15,-1 1-7-15,0 0 2 0,-2-1-2 16,-2 2 0-16,2 0 0 0,-2-1 1 0,0 3-2 16,0 0 2-16,1-1-1 0,-7 2 2 15,1 0-2-15,-2 1 0 0,-2 1 3 16,-3-1-4-16,1 1 1 0,2-1-2 15,0 0 2-15,0-2 0 0,2 2-1 16,-3-1 0-16,3-1 1 0,-1 1 1 16,1-1-2-16,0 0 0 0,-1 0 1 15,-1-2 1-15,-3 0-2 0,-2-1 1 16,-1 1 0-16,0 0 1 0,-1-1-2 15,-2 1 1-15,3 1 0 0,-2-2 0 16,2 1-2-16,0 0 2 0,1-2 0 0,2 1 0 16,0-1-1-16,1-1 0 0,0-1 0 15,1 0 0-15,1 0 1 0,-2 0-1 16,-1 0 1-16,-3 0 0 0,0 0 0 15,-1 0-2-15,1 0 3 0,1 0-3 16,-1 0 1-16,0 0-2 0,0 0 2 16,3 1 0-16,-2 3-2 0,3-2 2 15,1-1 1-15,-1 1-1 0,0-1 1 16,1 1-1-16,-1-1-2 0,1-1-4 15,2 0 0-15,2 0-4 0,2 0-3 0,1 0 3 16,5-2 4-16,1 0-5 0,2 0-1 16,0 1 2-16,-2-1 2 0,1 0 7 15,-2 2-1-15,-1 0 1 0,3 0 1 16,-2 0 4-16,2 0-3 0,1 0 1 15,2 0-2-15,1 1 1 0,-2-1 0 0,1 1 0 16,-2-1 0-16,-2 0 0 16,2 0 0-16,0 0 0 0,4 0 0 15,3 0-2-15,-1 0 0 0,4-3 3 16,3 1 0-16,-1 1-3 0,5-1 3 0,-3 0 0 15,3 2-2-15,0 0 1 0,0-1 0 16,1 1-1-16,2 0 1 0,-3-1-1 16,-1 1 2-16,1-1-1 0,-5 1 0 15,2 0 0-15,3 0 0 0,-2 0 0 16,4 0 0-16,2 0 1 0,-2 0 2 0,1 0-2 15,5 0-1-15,-4 0 0 0,6 0 2 16,-1-2-1-16,2 2-1 16,0-4-1-16,-4 0 2 0,1 3 0 15,-2-4-3-15,0 0 4 0,5 2-1 0,2-2 3 16,-1 0-4-16,0 1 4 0,4 1 0 15,-5-1-2-15,1-1 0 0,2 2-1 16,0-1-1-16,-2 0 2 0,-1 2-4 16,-3-2 2-16,-2 1 0 0,-5 0-1 15,1 1 0-15,4 0 1 0,-1 1 1 16,4 1 0-16,-1 0-2 0,-2 0 2 0,2 0-1 15,-4 0 1-15,1 0-2 16,-2 0 1-16,3 0 1 0,-3 0-1 16,0 0 1-16,-4 0 0 0,-6 0-1 0,0 0 0 15,-7-3 0-15,1 0-1 0,-4-1-1 16,0 2 1-16,1-3-2 0,1 2 3 15,-1-1 2-15,2 0 0 0,-3 2-3 16,-1-1-2-16,-4 1-3 0,-1-1-7 16,-4 1-5-16,-2 0-2 0,-5-2 11 15,-2 2-4-15,-6-4-39 0,-9-2-100 0</inkml:trace>
  <inkml:trace contextRef="#ctx0" brushRef="#br0" timeOffset="138078.56">1384 9741 53 0,'0'0'5'0,"0"-1"-1"0,0-1 84 16,0 0-38-16,0 1-27 0,0-1 8 15,-4 1-8-15,2 1-3 0,-2 0-3 16,2-1 2-16,1 1-3 0,-1 0-2 16,2 0 1-16,-2 0 3 0,-1 0-1 15,3 0-1-15,-1 0-1 0,-1 0-2 0,2 0-4 16,0 0-9-16,0 0 1 0,0 0-2 15,0 0-1-15,8 0 1 0,3 0 2 16,6 0 2-16,8 0-3 0,3 0 1 16,7-3-1-16,6-2 0 0,3 0-1 15,6-1 1-15,1-1 0 0,4 3 0 16,-3-3 2-16,3 2-3 0,2-1 0 15,-1 0 3-15,1 1-5 0,2-1 4 0,-5 3-3 16,0-2 2-16,2 2 0 16,0 0-1-16,0-1 3 0,-3 2-2 0,-2 0 0 15,-6 1-1-15,0 0 1 0,-5 1 1 16,3 0-1-16,-1 0 1 0,5 0-2 15,1 0 1-15,1-3 0 0,3-4 1 16,-4-1-2-16,-3-1 2 0,-2-2 0 16,-3-2-2-16,-2 0 2 0,-4 0-3 0,-6 2-15 15,-8 3-13-15,-11 1-11 16,-7 3-20-16,-2 3-19 0,-8 1-34 15,-8 0 19-15</inkml:trace>
  <inkml:trace contextRef="#ctx0" brushRef="#br0" timeOffset="143530.87">11759 12011 28 0,'0'0'22'0,"0"2"1"15,0 2 3-15,0-2 1 0,0 1-27 16,0 0 64-16,0-3-13 0,0 0-28 16,0 2-2-16,-3-2 5 0,2 2-7 0,-1-2-5 15,-1 1 5-15,0 0-5 0,3 1-4 16,-3 0-3-16,0 0 0 0,3-1 0 15,0 2-1-15,-2-1-5 0,1 4 5 16,1 0 0-16,0 0-2 0,0 1 2 16,0 3-2-16,-2-2 5 0,2 0 1 0,0 2-3 15,0 1 0-15,0 2 1 16,-3 3-3-16,0 2 1 0,0 0 21 15,-2 0-18-15,4 0-6 0,1-1-3 16,-2 3 0-16,2-3 2 0,0 0 3 0,0-3-5 16,0-3 1-16,2 0 0 0,1 2 0 15,0-2-2-15,-2 0 6 0,2-2-5 16,1-1 0-16,-1 0-1 0,0 1 3 15,-2 1-1-15,1 3 0 0,-1-1 8 16,1-1-6-16,1-1-1 0,0-2-1 0,-1 3-2 16,2 1 3-16,-1-2 1 15,1-2-2-15,-1-1-1 0,0 1 1 16,-2 2 1-16,-1 2-4 0,0 0 2 15,0-2 3-15,0 0-1 0,0-4-2 0,0 0 0 16,0 1 1-16,-1-2 0 0,1 3-1 16,-2 2 0-16,1 2 0 0,1 0 1 15,0 2 3-15,0-3-5 0,0 1 2 16,0 3 0-16,0-1 0 0,0 2-2 15,0-3 2-15,0 2 2 0,-2-2-3 0,1 0 0 16,1 0 0-16,-2 1 2 0,2 0-2 16,-2-1-1-16,2 3 2 0,-1 2 0 15,-1-1-1-15,2 1 0 16,-1-5 0-16,1-5 0 0,0 3 0 0,0-3 0 15,0 4 0-15,0-2 4 0,0-1-6 16,0 0 0-16,0-5 2 0,0 3 4 16,0 0-6-16,0 0 2 0,0 2 0 15,0 6 2-15,0 4-2 0,-3 0 9 16,-2-2 1-16,2-5-7 0,3-3-3 0,0 1-1 15,0 1 2-15,0 3 1 0,0-5-2 16,-2 3-1-16,2 1 1 0,-1 5 2 16,-2 4-1-16,-2 3-1 0,2-1 3 15,-2-9 1-15,4-6-6 0,1-2 0 16,0 0 3-16,0-1 0 0,0 0 1 15,0 0-4-15,0-3 2 0,0 2 2 16,0 2-2-16,0-2 0 0,0 4 0 16,0 0 1-16,0 3-1 0,0 3 0 15,0 4 0-15,0 0 21 0,0-5-16 16,0-4-5-16,0 0 0 0,0 1 2 0,0 0 0 15,0 0-3-15,0 2 2 0,0 5 2 16,-2 5-3-16,-2 3-1 0,0-3 8 16,1-7-5-16,3-6-3 0,0-1 0 15,0-2 1-15,2 0 2 0,-1 0-3 16,3-1 0-16,-4-2 2 0,1-2 0 15,-1 1-1-15,2 0-1 0,-2 0 2 16,0 1 1-16,0 0-1 0,0 1-2 16,0-2 2-16,0-2 1 0,0 3-2 15,0 1-1-15,0 1 1 0,0 6 1 0,0 6-1 16,0 0-2-16,0-2 14 0,-3-3-11 15,-1-7-1-15,4 0 1 0,0 0-1 16,0-1 0-16,0-2-1 0,0 2 2 16,0-1-1-16,0-2-1 0,0 0 1 15,4-1 0-15,-4 0 1 0,0 0-2 16,0 3 1-16,1-3 1 0,1-1-1 15,-1 2-1-15,-1 0 2 0,0 1-1 16,0-2-1-16,0-1 3 0,0 2-1 16,0 0-3-16,0-1 3 0,0 3 0 0,0-2 0 15,0 0-2-15,0 1 1 0,0-1 2 16,0 0-2-16,0 1-2 0,0-1 2 15,0-2 1-15,0 3-1 16,2-2-2-16,-2 1 2 0,0 0 2 0,0 0-2 16,0 0-1-16,0-1 2 0,0 1 1 0,0 0-2 15,0-1-1-15,0 0 0 16,0 1 2-16,0-1-2 0,0 1 0 15,0-2 1-15,0 3 1 0,0 0-1 16,0 0-1-16,0 0 2 0,0 0 1 0,0-1-2 16,0 1-1-16,0 1 1 0,0-1 3 15,0 1-3-15,0-1-2 0,0 4 2 16,0-2 2-16,0-2-4 0,0 1 1 15,0-1 0-15,0-1 2 0,0 0-2 16,0-1 0-16,0-1 1 0,0 1 1 0,0-1-1 16,0 0-2-16,0 0 2 0,0 2 1 15,0 1-1-15,0-1 0 16,0 0 1-16,0 2 1 0,0-2-2 15,0 1 0-15,0-1 0 0,0 1 2 0,0-1-2 16,0 0-2-16,0-1 2 0,0 1 2 16,0-1-2-16,0 0-3 0,0 0 4 15,0-1 1-15,0 0-2 0,0 0-2 16,0 0 2-16,0 1 2 0,0-1-2 15,0 1 0-15,0 0 0 0,0 0 0 16,0 0 0-16,0-1 0 0,0 2 0 16,0-2-4-16,0 0-3 0,0 0-5 0,0 0-7 15,0 0-21-15,4-6-40 16,4-8-54-16,-2-8-253 0</inkml:trace>
  <inkml:trace contextRef="#ctx0" brushRef="#br0" timeOffset="144679.94">11761 11932 6 0,'0'-2'19'0,"0"0"3"0,0-1-6 16,0 2-1-16,0 0-6 0,0 0-10 15,0 0 4-15,0 0-3 0,0 0 0 16,0 0 3-16,0 0-1 0,0 1 10 15,0 0-1-15,0-1-5 0,0 1 3 16,0-1 2-16,0 0 0 0,0 1-9 0,0 0-3 16,0 0 0-16,0 0 0 0,0 0 3 15,0 0 8-15,0 0 9 16,0 0 4-16,0 0 2 0,0 0-3 15,0 0 2-15,0 0-5 0,0 0-6 0,0 0 4 16,0 0 1-16,0 0 0 0,0 0 0 16,0 0-10-16,0 0-7 0,-2 0 5 15,-1 0-1-15,3 0 2 0,-3 0-1 16,3 0-1-16,0 0-1 0,-1 1-1 15,1 2 0-15,0 0-3 0,-2 0 0 0,2 0 2 16,0 3 1-16,0 0 0 0,-2-1-1 16,2 5 0-16,0-1 3 15,0 2-2-15,0 0-1 0,0-2 0 16,0 1 1-16,0 0-2 0,0 1-2 0,0 1 3 15,-1-2 2-15,1 0-4 0,0-1-3 16,0-2 3-16,0 1-3 0,0 0-8 16,0-3-9-16,0 1-25 0,0-2-32 15,0-1-86-15</inkml:trace>
  <inkml:trace contextRef="#ctx0" brushRef="#br0" timeOffset="-87856.52">603 13835 38 0,'0'0'39'0,"0"0"-29"0,0 0 2 0,-1 0 2 16,1 0-3-16,0 1 3 0,-2-1 0 16,0 0 2-16,1 0-1 0,-1 0-3 15,2 1-3-15,0-1 3 0,0 1 3 16,-1-1-4-16,-1 0-4 0,1 0-1 15,-1 0-5-15,1 1 3 0,-1-1 0 0,2 2-3 16,0-2 2-16,0 0-3 0,0 0 3 16,0 0-2-16,-2 0 0 0,2 0 2 15,0 0 2-15,0 0-2 0,0 0 5 16,0 0 2-16,0 0-5 0,0 0-3 15,0 0-2-15,0-4-3 0,0 0 3 16,0-2 3-16,0 2-6 0,0-3 6 16,2 2-2-16,1 0 0 0,-1-1 0 15,-2 1-1-15,1-2 1 0,1 2-1 16,1-1 0-16,-2 0 1 0,3-2-1 0,-1 1 0 15,1-1 0-15,-2 1 2 0,1-1 0 16,-2 1-2-16,3-1 1 0,-3 0 1 16,-1 2 3-16,3-3-1 0,-1 3-2 15,-1-1-1-15,2 0 1 0,-1-1 1 16,0 1 0-16,-1-2 3 0,2 0-2 15,-1 2-1-15,1-1-2 0,1 0 1 16,-2 0-1-16,1-1-1 0,-1 2 0 16,-1 0 1-16,1-2 0 0,1 1-1 15,0 1 0-15,-1-1 1 0,2 1 1 16,-2 0-2-16,1-1-3 0,-2 3 6 0,-1-3-2 15,2 1 0-15,1 1 0 0,-1 0-1 16,1 0 2-16,0 0-4 0,1-1 2 16,-2 2 2-16,3-3-1 0,-2 2-2 15,1 1 1-15,0-1 1 0,0 0 0 16,-2 0-1-16,-1 0-1 0,2-2 2 15,2 4 0-15,-3-2-1 0,2 0 1 16,-1 2 1-16,0 0-2 0,-1-2 1 16,1 1 0-16,2 0 0 0,-4 0 0 15,4 2-2-15,0-2 1 0,-1 2 1 0,1-1-1 16,1-1 0-16,2 1-1 0,-2 0 2 15,2-2 0-15,1 1-2 0,-1 0 1 16,0 2 1-16,-2-2-1 0,0 3-1 16,0 0 0-16,0 0 2 0,2 0-1 15,0-2 0-15,1 2-1 0,-3-1 2 0,5 1-1 16,-3-1 0-16,0-1 0 15,3-1 1-15,-7 0-1 0,4 2-1 16,-3-1 1-16,-1 1 1 0,4 0-1 16,-3 1-1-16,1 1 1 0,0-1 1 0,-1 2-1 15,-1 0 0-15,1 0-1 0,0 0 2 16,-2 0-1-16,1 0 0 0,1 0-1 15,0 0 2-15,-1 2-1 0,3-1 0 16,-3-1 0-16,1 2 1 0,0 0-1 16,1 0-1-16,-2 0 1 0,1 0 1 0,-2 1 0 15,0-1-2-15,-1 2 1 0,2 0 1 16,0 0-1-16,-1-1 0 15,0 2 0-15,0-1 0 0,0 0 1 16,0 0-2-16,0 3 1 0,3-2 1 0,-3 1 1 16,1 1-4-16,0-3 4 0,-2 3 0 15,-2 2-1-15,1-3-2 0,1 2 1 16,-1-2 1-16,1 3-1 0,0-1 0 15,1 2 0-15,0 0 0 0,0-1 1 16,0 1-1-16,2-2-1 0,-4 1 3 0,1 0-4 16,-1 4 2-16,2-3 0 0,-3 2 0 15,3-1 2-15,-1 0-3 0,0-2 1 16,1 2 1-16,0 0-1 15,-2-2 0-15,2 5 5 0,1-5-3 0,-3-1-2 16,1 2 1-16,1 1 0 0,-2 0 0 16,2 1 1-16,-1 0 7 0,-2-2-9 15,3-1 2-15,-3 2-1 0,2 1-1 16,-1 1 0-16,2-1 0 0,-1-1 1 15,-1-4-2-15,1 2 2 0,1 1-1 16,-1 1 1-16,1-1 2 0,1-1-3 0,-4 0 1 16,0 0 0-16,2-1-1 0,-1 3 1 15,1-2-1-15,-1 2 8 0,-1-2-8 16,2 0-2-16,-2-2 4 15,3 2-1-15,-1 2-1 0,-1-1 0 0,2 3 3 16,-1-2-2-16,-1 2-1 0,4-1 2 16,-3 0 0-16,1 0-1 0,-2 0-1 15,2 0 0-15,0-1 1 0,1 1-1 16,-1-2-1-16,0 1 2 0,0-2-1 15,-2 0 1-15,1-2-1 0,1 1-1 0,-1 0 2 16,-2-1 0-16,1 0-1 0,-1 0-2 16,0 0 3-16,0 0 0 15,2 1-2-15,1 0 0 0,-3 1 3 0,3-1-3 16,0 0 1-16,0 3-1 0,0 1 3 15,2 2-2-15,-2 1-1 0,-1-1 2 16,1-1 0-16,-2 0-1 0,2 0 0 16,0-2 0-16,0-2 0 0,1 0 1 15,-3-1-2-15,4-1 0 0,-2 0 2 16,0-1 0-16,3 1-2 0,-3-2 0 0,2 1 1 15,1-1 1-15,0-2-2 0,1 1 1 16,-1 0 1-16,1-1 0 0,1 2-1 16,0-2 0-16,0 2 1 0,0-2-1 15,-1 0 0-15,1 1 0 0,0-1 1 16,1 0 0-16,-3-1-1 0,2 0 0 15,0-1 0-15,0-1 1 0,1 0-1 16,2 0 0-16,-2 0 1 0,0 0 0 16,-1-1-1-16,0-1 0 0,-2-1 1 15,2-2-1-15,-2 1 0 0,0 0 0 0,0 0 1 16,1 2 0-16,-3 1-2 0,-1-2 1 15,2 0 0-15,-2 0 1 0,2 0-2 16,1-1 1-16,-1 0 1 0,1 0 1 16,0-2-4-16,-1-1 2 0,2 2 2 15,-2-2-2-15,0 1 0 0,-2-1-2 0,0 1 2 16,2 1 0-16,-4 1 2 15,1-1-2-15,1 2-2 0,-2-1 4 16,-1-2-4-16,2 1 4 0,1-1-4 16,-3-2 4-16,1 2-2 0,1-2-2 15,-2 0 5-15,0-2-3 0,2-1-1 0,1 0 1 16,-2 1 0-16,4 0 0 0,-2-2-2 15,2 0 2-15,-4 0 2 0,2 1-2 16,-1-1 0-16,-2 1 0 0,0 0 1 16,0 1 0-16,0-2-2 0,0-1 1 15,0-1 0-15,0 2 0 0,0-1 0 0,0 0-1 16,0-1 2-16,1 1-1 15,2 1-1-15,-1-1 1 0,0 1 1 16,-1-1-1-16,-1 2-1 0,0 0 1 16,2 0 1-16,-2 0-1 0,0 1 0 0,0-1-1 15,0 2 3-15,0-3-2 0,3 0-1 16,-3 2 1-16,0-1 1 0,1 1-1 15,-1-1-1-15,2-1 1 0,-2 0 1 16,3-2-1-16,-3 3-1 0,3-1 0 16,0 0 2-16,-1 1-1 0,-1-1 0 0,-1 3 0 15,0 0 1-15,0 2-1 0,0-1 1 16,0 2 0-16,0-1 2 15,0-2-3-15,0 0 2 0,0-1 1 16,0 1-3-16,0 0 1 0,3-1-1 0,-1 1 0 16,1-1 0-16,-1 1 1 0,-1 0-2 15,2 1 1-15,0 0 0 0,2-1 1 16,-5 3-2-16,2-1 1 0,1 1 1 15,-2 0-1-15,1 0 0 0,1 0 0 16,-2-1 0-16,1 1 1 0,4-1-2 0,-3 0 1 16,2 0 0-16,0-2 0 0,-2 3 0 15,0-3 0-15,0 1 0 0,0 0 1 16,0 2-2-16,0-1 1 15,-1 1 1-15,1-2-1 0,0 0 0 0,0-1-1 16,0 2 2-16,3 1-1 0,-3-1-1 16,0 0 0-16,5-2 1 0,-3 2 1 15,0 0-2-15,-1 1 0 0,2 1 2 16,-1-1-1-16,1 3-1 0,-1-3 1 15,3 0 0-15,-2 0 0 0,2-2 0 0,-2 2-1 16,2-1 2-16,-2 1-1 16,0 1 0-16,0 1-1 0,0 1 2 0,-1 0 0 15,0 0-2-15,-2 0 1 0,3 1 1 16,0 0-1-16,0 0-1 0,2 1 0 15,-2-3 2-15,5 2-1 0,-2 0 0 16,5 0-1-16,0-1 2 0,3 1 0 16,-1 0-2-16,1 1 1 0,-5 1 1 15,1 0-1-15,1 0 0 0,-6 0-1 16,-1 1 2-16,1 4-1 0,-2 2 0 15,0 1 0-15,-1 0 2 0,0 4 1 0,-1 0-3 16,-1-1 0-16,-1 0 4 0,3 2-3 16,-1-1 0-16,1 2 0 0,1-3 0 15,3 3-1-15,-1-1 0 0,2 0 0 16,-3 0-1-16,3-1 3 15,-4 2-3-15,-3 0 2 0,0 2 1 0,-1 0 1 16,1 1-3-16,0 0 0 0,-3 0 1 16,1 3 1-16,-1-1-1 0,0 0 0 15,0 0 0-15,2-1 1 0,-1 2-2 16,-1-4-3-16,0-1 6 0,2 0-3 0,-1-1 0 15,1 1 1-15,1-1 2 0,-1 0-2 16,-1 2-1-16,5-2 0 0,-4 0 2 16,3 2 0-16,-4 1-1 15,1-1 0-15,2 1 0 0,-2 0-1 0,1-2 1 16,-1 1 0-16,-1 1 1 0,-1 0-1 15,3 2-1-15,2 0 1 0,0 1 0 16,1 1 2-16,-3-3-2 0,1 3-1 16,1 0 2-16,1 2-2 0,1 0 5 15,-1-2-5-15,2 2 1 0,1 0 1 0,0-1-2 16,4 0 0-16,-1-2 1 0,0-3-1 15,5-2-1-15,2-4-5 0,3-3 1 16,1-2-12-16,5-5-17 0,0-1-16 16,-3-9-52-16,-1-9-122 0</inkml:trace>
  <inkml:trace contextRef="#ctx0" brushRef="#br0" timeOffset="-86800.46">628 13882 49 0,'3'-3'40'0,"2"1"-32"16,-4-2 14-16,5 1 10 0,-1 0-4 16,1-1-7-16,-1 1 6 15,1 2-8-15,-1-1-4 0,-1 0-1 16,3 2-2-16,-1-2 2 0,2 1 1 0,1 0-4 15,2-1-8-15,3 1 0 0,3-1 4 16,4 0 2-16,4-1 1 0,2-3-9 16,4 4 3-16,0-4-3 0,0 1 0 15,3-2 1-15,-2-2-1 0,4 3 1 16,1-2-1-16,-1 3-1 0,-1 0 1 0,0 2-1 15,-4 0 1-15,-4 2-1 0,0 0 1 16,-1 1-1-16,-1 0-1 0,-2 0 0 16,4 0 1-16,-4 0 0 15,2 0-1-15,1 0 0 0,0 0 2 0,2-2-2 16,0 1 1-16,-1 0-1 0,0-2 2 15,1 2-2-15,0 0 0 0,-3-1-2 16,-2 0 2-16,-1-1-1 0,-2 1-6 16,-1 0-2-16,1-1 6 0,0 1-4 15,2-1 5-15,-1 0 0 0,1 0 1 16,0-1 1-16,-2-1-2 0,3 0 2 0,2 1 1 15,1-3 1-15,-1 2-1 0,2-1 0 16,-3 1 2-16,0 1-1 0,-1 3-1 16,-4-1 0-16,-2 2 1 15,-5 0 0-15,-3 0-1 0,4 0 0 0,-6 2 1 16,0 3-1-16,-1 0 0 0,-1-1-3 15,-2 0 0-15,3 0 0 0,3-2-1 16,4 0 3-16,2-2 4 0,5 0-2 16,-3 0 0-16,-1 0 0 0,1-4 0 15,-2 0-1-15,1 0-1 0,-4 1-3 0,-2 0-29 16,-1 1 5-16,-5 1 1 0,1 1-42 15,-5 0-13-15</inkml:trace>
  <inkml:trace contextRef="#ctx0" brushRef="#br0" timeOffset="-84968.36">704 13566 42 0,'0'0'48'16,"-3"0"-46"-16,3 0 11 0,-3 0-1 0,0 0-3 15,1 2 2-15,0-2-2 0,1 1 6 16,-2-1 2-16,3 1-2 0,-3-1-4 16,3 0 0-16,0 0 1 0,0 0-7 15,0 0 0-15,0 0 1 0,0 0-2 16,0 0 3-16,0 0-5 0,0 0-1 0,3-5 0 15,1-1-1-15,6-4 1 0,-1 0 0 16,3-3-1-16,4-3 1 16,3-1 0-16,-2-3-1 0,1 1 0 15,2-3 2-15,4 0-1 0,-4 1 2 0,1 3 2 16,-2 0-3-16,-5 3 0 0,-5 3-1 15,-2 2 0-15,-4 4-2 0,0 1 1 16,-3 4-5-16,0 1-13 0,0 0-22 16,0 0-17-16,0 0-9 0,0 0-3 15</inkml:trace>
  <inkml:trace contextRef="#ctx0" brushRef="#br0" timeOffset="-84707.34">722 13631 77 0,'11'-11'51'16,"2"-5"-28"-16,1-4 17 0,4 1 3 15,1-2-12-15,-1 2-10 0,3 1-7 16,-1 1-7-16,0 0-2 16,-1 3-3-16,-6 2-2 0,-2 2 0 0,-4 2-8 15,-3 2-7-15,2 4-8 0,-2 0-21 16,-1 1-10-16,-2 1-24 0</inkml:trace>
  <inkml:trace contextRef="#ctx0" brushRef="#br0" timeOffset="-84468.33">842 13668 36 0,'17'-15'71'0,"1"-5"-38"0,0-1 10 15,3-3 8-15,-1 1-16 0,-1 2 1 16,0 1-16-16,2 1-11 0,-2 2 5 0,-4 2 1 16,-1 6-13-16,-6 4-1 0,-3 1 1 15,-5 4-13-15,0 0-18 0,0 0-15 16,0 5-8-16,0 2-35 0,-8 1-46 15</inkml:trace>
  <inkml:trace contextRef="#ctx0" brushRef="#br0" timeOffset="-84219.32">1006 13681 49 0,'8'-6'22'0,"0"0"-8"16,1 1 0-16,0 1-9 0,-1 1-5 15,3-1-3-15,0-2 4 0,0-1-26 0</inkml:trace>
  <inkml:trace contextRef="#ctx0" brushRef="#br0" timeOffset="-83559.29">1775 13458 33 0,'0'0'70'0,"-1"0"-48"16,1 0 2-16,0 0-2 16,0 0-1-16,4-4-6 0,2-3 0 0,2-1 0 15,3-2 3-15,0 0-5 0,1-1-6 16,2-3 4-16,0 2 0 0,2-3-3 15,1 1-6-15,-2 0 1 0,2 0 1 16,-1 1-3-16,-2 4-2 0,-3 0-11 16,-2 4-16-16,-3 0-25 0,-3 3-17 0,-3 2-1 15</inkml:trace>
  <inkml:trace contextRef="#ctx0" brushRef="#br0" timeOffset="-83316.26">1784 13507 9 0,'-6'11'-9'16,"2"-3"116"-16,0-2-64 0,4-4-21 0,0-2 9 16,0 0 6-16,0 0-17 0,4 0 1 15,6-4 5-15,1-7-9 0,5-4-8 16,2-1-7-16,-1-2 1 0,5-1 0 15,1-1-1-15,-1-2 0 0,3 2 0 16,-5 2-1-16,-1 1-1 0,-4 5-7 16,-2 0-10-16,-3 4 0 0,-3 3-33 15,-4 1-15-15,-2 2-9 0,-1 0-33 16</inkml:trace>
  <inkml:trace contextRef="#ctx0" brushRef="#br0" timeOffset="-83082.25">1798 13639 37 0,'0'5'-37'0,"8"-4"101"16,0-1-44-16,3-3 13 0,1-8 3 15,4-4 0-15,2-5-14 0,4-1 1 16,3-4-4-16,1-1 2 0,0 3-3 0,4 1-7 15,-5 3 9-15,-5 5-10 0,-5 4-5 16,-5 3-3-16,-6 3-1 0,-2 2-9 16,-2 2 0-16,0 0-10 0,0 0-18 15,0 0-42-15,-8 2-31 0</inkml:trace>
  <inkml:trace contextRef="#ctx0" brushRef="#br0" timeOffset="-82944.24">1958 13671 49 0,'6'2'108'0,"0"-2"-81"15,4 0-22-15,1-10 4 0,1-4 3 16,4 2-4-16,-1-3-7 0,-1 0 1 16,3-1-25-16,-1 0-51 0</inkml:trace>
  <inkml:trace contextRef="#ctx0" brushRef="#br0" timeOffset="-76337.86">2481 14539 0 0</inkml:trace>
  <inkml:trace contextRef="#ctx0" brushRef="#br0" timeOffset="-75601.83">2481 14539 0 0,'0'0'0'0,"0"0"0"0,-2 0 0 0,-1 0 0 0,-2 0 0 15,1 0 0-15,-1-1 0 0,-1 0 0 16,0-1 0-16,-1 0 0 0,0 0 0 15,0-1 0-15,3 0 0 0,2 2 0 0,2-2 0 16,0 0 0-16,0-2 0 0,0 0 0 16,2-3 0-16,2-2 0 0,-1 2 0 15,1 0 0-15,-1 0 0 16,-2 1 0-16,-1 1 0 0,0-3 0 0,0 1 0 15,0-2 0-15,0 1 0 0,-3 0 0 16,2-2 0-16,1 2 0 0,0-1 0 16,0-1 0-16,0 2 0 0,0-2 0 15,-2 1 0-15,0 2 0 0,1 0 0 16,1 1 0-16,0-1 0 0,0 1 0 0,0 1 0 15,0-1 0-15,0 2 0 0,5 3 0 16,-2 0 0-16,-2 0 0 0,2 2 0 16,0-3 0-16,-1 3 0 0,0 0 0 15,-1 0 0-15,-1 0 0 0,2 0 0 16,1 0 0-16,0 0 0 0,1 0 0 15,0 0 0-15,-1 0 0 0,0-1 0 16,-2 0 0-16,2-1 0 0,1 2 0 16,-1 0 0-16,0 0 0 0,1 0 0 15,-1 0 0-15,-1 0 0 0,1 0 0 0,-1 0 0 16,1 0 0-16,0 0 0 0,0 0 0 15,2 0 0-15,-2-1 0 0,0-1 0 16,0 1 0-16,-1-1 0 0,-1 0 0 16,-1 2 0-16,0-1 0 0,0 1 0 15,0-2 0-15,0 2 0 0,0 0 0 16,0 0 0-16,0 0 22 0,0 0-1 15,0 0 0-15,0 0-4 0,0 0-6 16,0 0 0-16,0-2 2 0,0 2 1 16,0 0 0-16,0 0-3 0,0 0 1 0,0 0-1 15,0 0 0-15,0 0-6 0,0 0-3 16,0 0-3-16,0 0-2 0,0 0 3 15,0 5 8-15,0 0-8 0,-1 0-2 16,1-3 2-16,0 3 0 0,0-4 0 16,-2 1 0-16,2 0 0 0,0 0 2 15,0-1-2-15,0-1-2 0,0 0 2 16,0 0 3-16,0 0-1 0,2-6 0 15,1-1 6-15,4-5-2 0,0-3-1 16,0-4 2-16,4-7 0 0,0-2 4 16,3-6 1-16,1-2-6 0,1-2-1 0,-2 0-3 15,-2 3-2-15,-1 2-1 0,-2 1-1 16,-1 4 1-16,-2 5 0 0,1 2-1 15,-3 8 2-15,1 3 0 0,-4 5-2 16,-1 3 2-16,0 2 0 0,0 0-5 16,0 0-26-16,0 9-3 0,0 0-31 0,0 3-13 15</inkml:trace>
  <inkml:trace contextRef="#ctx0" brushRef="#br0" timeOffset="-71685.61">11657 16229 144 0,'0'0'78'0,"0"1"-25"0,0 0-11 0,0 2-8 16,0-1 3-16,0 0-12 0,0 1 0 15,0 0-8-15,0 2-6 0,-3 2 6 16,0 0-3-16,3 4 1 0,0 0-5 16,0-1 0-16,0 1-3 0,0 0-2 15,3 1 7-15,0 1-5 0,-1 3 0 0,-2 0-2 16,0 5 0-16,0 0 5 0,0 0-5 15,-2 3-3-15,-3-3-2 0,2 0 4 16,2-1-3-16,1-5-1 0,0-1-1 16,1-4-2-16,7-2-12 0,4-5 3 15,4-3-27-15,6-1-20 0,-1-13-39 16,-1-5-145-16</inkml:trace>
  <inkml:trace contextRef="#ctx0" brushRef="#br0" timeOffset="-71322.58">12088 16190 1 0,'-8'0'176'0,"-1"-3"-116"15,0 3-10-15,-4 0 4 0,-4 0-7 16,2 5-9-16,-4 3-4 0,0 4-7 15,2 2-7-15,2 4-4 0,3 3-3 16,2 2-4-16,4 3-4 0,4 1-4 0,2-1-1 16,4-2 1-16,10-2 0 0,1-3-2 15,5-4 0-15,2-5-1 0,3-3-3 16,1-4 2-16,0-3 1 0,4 0-2 15,-2-4 6-15,-2-9-1 0,-4-2-2 16,-2-2 3-16,-5-4 0 0,-1-2 3 0,-7 3 6 16,-4-1-9-16,-3 4 4 15,-2 1-1-15,-6-1-2 0,-6 2 1 16,1-2-2-16,-3 0-2 0,1 2-1 15,2 4 0-15,5 2 1 0,2 5-2 0,5 4-2 16,1 0-20-16,0 9-16 0,0 6-12 16,7 4-35-16,1-3-62 0</inkml:trace>
  <inkml:trace contextRef="#ctx0" brushRef="#br0" timeOffset="-71000.58">12541 16212 8 0,'-11'-5'330'0,"-2"-1"-305"0,-2 6-4 15,-4 0 7-15,-1 0 5 0,0 4-4 0,1 4 4 16,7 5-9-16,3 2-7 0,6 4-9 16,3 2-7-16,0 3-1 0,9 3 1 15,3-1-1-15,2 0 0 0,5-5 1 16,3-3-2-16,1-5 2 0,0-4-2 15,2-4 1-15,0-3 1 0,-5-2 1 0,0-2-2 16,0-10 4-16,-3-6 0 0,-1-4 1 16,-1-3 6-16,-5-1 0 15,-4 0 2-15,-6 1-7 0,0 1-2 16,-3 1-1-16,-10 1 2 0,-4 4-2 0,-3 1-2 15,-2 4-1-15,-1 0 0 0,-2 6-4 16,4 0-10-16,7 6-1 0,4 1-9 16,10 0-19-16,0 8-48 0,2 2-39 15,3 1-154-15</inkml:trace>
  <inkml:trace contextRef="#ctx0" brushRef="#br0" timeOffset="-70357.52">13190 16204 36 0,'3'-1'7'16,"0"-1"153"-16,-3 0-104 0,0 2-12 15,0 0 8-15,0 0-8 16,0 0-11-16,0 0-9 0,0 0-4 0,0 6-5 16,0 6 7-16,-1 3-1 0,-2 5-6 15,1 2-3-15,2 1-3 0,0 4-5 16,0 1 0-16,-1 1 1 0,1-2-5 15,-2-3 2-15,1-3-1 0,1-3 0 16,0-4-2-16,0 0-1 0,0-4-3 0,0-2-5 16,1-3-9-16,4-4-5 0,-1-1-9 15,1 0-7-15,3-2-20 0,0-9-34 16,-1-3-62-16</inkml:trace>
  <inkml:trace contextRef="#ctx0" brushRef="#br0" timeOffset="-70105.51">13393 16181 60 0,'2'0'177'16,"1"0"-113"-16,-3 4-45 0,2 2 34 16,-1 2-4-16,-1 3-15 0,0 3-9 15,0 3-11-15,0 3-3 0,-1 4 2 16,-3 1-4-16,0 1 0 0,1 1-2 15,0-3-6-15,1-2 0 0,2-3 0 0,0-4-1 16,0-5-2-16,0 0 2 0,0-1-1 16,0 1-2-16,0-1-7 15,0 0-8-15,2-1-3 0,1-1 2 16,-2-2-7-16,1-2-13 0,-2 0-16 0,0-3-17 15,0 0-31-15,0 0-42 0</inkml:trace>
  <inkml:trace contextRef="#ctx0" brushRef="#br0" timeOffset="-69901.5">13186 16394 328 0,'6'2'41'0,"3"-1"-24"0,4 1 48 16,4 0-16-16,0-1-17 0,1 0-8 15,6-1-9-15,-6 0-13 0,2 0-1 16,-1 0-1-16,-4 0-1 0,2 0-4 16,0-4-14-16,1 1-25 0,-1-2-30 15,-3-3-37-15,1-1-139 0</inkml:trace>
  <inkml:trace contextRef="#ctx0" brushRef="#br0" timeOffset="-69398.47">13658 16187 52 0,'-1'2'143'0,"-1"-2"-57"0,-1 0-37 16,2 1 6-16,1-1-7 0,0 0-13 15,0 2-22-15,3 1-7 0,9-3 14 16,4 1 1-16,4-1-9 0,5 0-8 16,-5 0 2-16,2 2 0 0,-4 1 0 0,-1 1 4 15,0 1-2-15,-3-1-4 0,-4 5 4 16,-4-1-4-16,-6 3-2 0,0 2 2 15,-5 4-1-15,-7-1 0 16,-4 5-2-16,1 1 0 0,-4 0-1 0,0 1-2 16,-1-1-2-16,3-3-3 0,0-1 7 15,2-3-1-15,2-2 2 0,2 0-2 16,2-5 0-16,3-2 2 0,1-2-1 15,5-2-1-15,0-2-2 0,0 0-1 16,6 0 1-16,8-2 6 0,5-7-2 0,1 1 0 16,2-2-1-16,-2 2 0 0,0 0 0 15,5 0 0-15,-2 0 2 0,1 0-2 16,0 1-3-16,-3 2-20 15,-1 1-4-15,0 1-42 0,-3 0-31 0,-5-1-39 16</inkml:trace>
  <inkml:trace contextRef="#ctx0" brushRef="#br0" timeOffset="-34275.46">10327 13022 2 0,'0'-2'34'16,"0"-1"-23"-16,0 2 8 0,0 0 14 16,-3-3-17-16,1 4-4 0,1 0 1 15,-1-2-1-15,-1 2 1 0,1-1 0 16,2 0 9-16,-3-1-5 0,2 0 6 0,-1 1-4 15,-1-1-3-15,0 1-4 16,3 1-1-16,-2-2-2 0,1 2-6 0,-2 0 0 16,1 0-2-16,-1 0 1 15,2 0 0-15,-1 0 1 0,1 0-4 0,-3 0 2 16,3 0 2-16,-2 0-1 0,0 0 0 15,0 0 1-15,-1 1 1 0,4 0-5 16,-3 0 3-16,2-1 2 0,-1 0 0 16,1 0 1-16,-1 0 3 0,-1 0-4 15,2 0 3-15,-1 0-2 0,-1 0-1 0,1 0 4 16,1-2-3-16,1 1-1 0,-3 1 1 15,1 0-2-15,2-1 2 0,0-2-2 16,-1 3 1-16,1 0-3 0,0 0 5 16,0 0-2-16,0 0-3 0,0-1-2 15,6 0 1-15,5 0 1 0,4 0-1 16,-1 0 0-16,5 1 0 0,-2 0 1 15,4 0-2-15,-2 0 2 0,1 0 1 16,0 0-2-16,-4 0 0 0,1 0 0 16,-6 0-2-16,0 0 2 0,-2 1 2 0,-3-1-2 15,-3 1-2-15,2-1 2 0,-4 1 2 16,-1 0-2-16,4-1-2 0,-4 0 2 15,0 0 0-15,0 0 3 0,0 0 1 16,0 0-2-16,-4 0-2 0,3 0 1 16,-2 0-1-16,1 0 0 0,2 0-8 15,-1 1-16-15,1 3-18 0,0-2-39 16,0-2-50-16</inkml:trace>
  <inkml:trace contextRef="#ctx0" brushRef="#br0" timeOffset="-21530.73">13996 13817 74 0,'7'-6'28'0,"-1"3"-11"16,-1-2 1-16,-1 2-3 0,1 0 0 16,-4-2 8-16,-1 1-5 0,2 1 0 15,-2-1 5-15,0 0-5 0,3 1-4 16,-3 1 2-16,0 1-1 0,0-1 0 15,0 0-7-15,-3 1 1 0,-2 0-2 16,1 1 0-16,-6 0-5 0,1 0 1 16,-3 0-1-16,-1 3 1 0,1 1-3 0,-1 2 1 15,-1-2 0-15,4 2 1 0,-4 1-1 16,0 2 1-16,1 2 1 0,2 0 4 15,4 2-4-15,5 2 1 0,2 1-3 16,0-1 0-16,6 1 1 0,7-4-2 16,2-4 0-16,5-3 3 0,1-5-1 15,0 0 5-15,-1-9 6 0,2-4 2 16,-3-4 2-16,-4-3-2 0,-2 1-3 15,-6 0-2-15,-5 0-4 0,-2 4-1 16,-5 2-2-16,-6 1-1 0,-6 3-1 0,-1 3-8 16,-2 2-13-16,-2 1-20 0,-3-2-42 15,-4-3-84-15</inkml:trace>
  <inkml:trace contextRef="#ctx0" brushRef="#br0" timeOffset="11699.17">17843 10379 41 0,'0'-1'-41'16,"0"-2"224"-16,-2-2-146 0,-1 2 7 15,-1-1 13-15,0 1-15 0,1 2-12 16,0-3-2-16,3 4-4 0,-1-2-1 16,-2 1-10-16,1 1 1 0,2 0 2 15,-1-2-1-15,-1 2-3 0,0-1-1 16,1 1 5-16,1-1-5 0,0 0-3 15,0 1 2-15,0-1-5 0,0 1 0 0,0 0-3 16,0 0-1-16,0 0-1 0,0 2-1 16,0 7 3-16,0 2-1 0,0 2-1 15,0 3 2-15,0 2-1 0,0 4-1 16,0 0 2-16,0 4-1 0,0 2-1 15,0-1 1-15,0 1 1 0,-2-6 0 16,1-1-2-16,-1-1-1 0,-1 0 3 16,0-2-2-16,0-4 1 0,-2-4-1 15,4-4 1-15,-4-4-2 0,2 0 2 16,-2-2 1-16,1 0 1 0,1-8 0 15,-2-5-2-15,3-5-1 0,-1-3 2 0,2-2-1 16,1-3-2-16,0-5 2 0,0-4 0 16,6-5 1-16,3-5-2 0,1 1-1 15,2 0 2-15,2-1 0 0,3 5-2 16,0 5 0-16,3 6 2 0,2 4-1 15,0 6-1-15,-1 4 0 0,-1 5 3 16,-1 6-2-16,-3 3-1 0,-3 1 1 16,0 3 0-16,-2 7 1 0,-4 2-2 15,-3 1 0-15,0 1 3 0,-4 1-2 16,0 1 0-16,-6 1 0 0,-5 2 2 0,2 0-1 15,-5 1-1-15,0 0 0 0,-3-2 0 16,0 0 3-16,1 0-3 0,2-1-1 16,2-1 3-16,1-2-2 0,5-1-1 15,3-3-3-15,3-1-5 0,0-2-10 16,1-2-12-16,6-2-15 0,5-1-13 0,2-2-57 15,0 0-112-15</inkml:trace>
  <inkml:trace contextRef="#ctx0" brushRef="#br0" timeOffset="11936.18">18224 10348 138 0,'0'0'209'0,"0"0"-175"16,0 2 0-16,-6 7 11 0,0 0-5 15,-3 4-14-15,1-1-6 16,-2 3-5-16,4 1-4 0,0 0-7 16,0 0-2-16,1-2-1 0,4 0 2 0,1 0-3 15,0-2-1-15,0 0-3 0,0 0-5 16,3-2-8-16,1-4-21 0,3 1-18 15,-3-1-35-15,1-6-75 0</inkml:trace>
  <inkml:trace contextRef="#ctx0" brushRef="#br0" timeOffset="12311.2">18660 10343 277 0,'3'-9'63'16,"-3"-2"1"-16,0 2-6 0,0 0-21 15,-8 2-8-15,-4 3-12 16,-4 0 2-16,-2 4-5 0,-6 0-4 0,-2 10 1 16,-5 4-1-16,-1 6 1 0,-4 5-1 15,2 0 7-15,4 2-1 0,9 1-6 16,7-1 2-16,12-2-3 0,2 0-4 15,13-1-6-15,8-3 3 0,7-1 2 16,8-2-2-16,10-7-2 0,7-3 2 0,3-5 1 16,9-3-6-16,0-5-8 0,5-4-5 15,-4-2-16-15,1 1-21 0,-3 3-21 16,-2-1-6-16,-11 0-153 0</inkml:trace>
  <inkml:trace contextRef="#ctx0" brushRef="#br0" timeOffset="14380.33">17663 11501 132 0,'0'0'57'0,"0"0"-6"15,0 0 4-15,3 0-20 0,-3 0-6 16,3 2-7-16,-1 2 8 0,-2 3-5 16,1 3-6-16,1 5-1 0,-2 3-1 0,0 4-8 15,0 3-2-15,1 3 1 0,3 2-3 16,0 4 2-16,-1 8-7 0,0 7 0 15,-3 5 6-15,0 5 6 16,2 3-8-16,-1 3-1 0,3 1 1 0,2 5-3 16,0-5-1-16,-4 1 1 0,-2-2 1 15,0-3-2-15,-5 0 2 0,-4-3 0 16,2-1 1-16,0 1 1 0,0-1 9 15,-2-3-6-15,1 0 0 0,2-9-6 16,-2-5 2-16,2-5-1 0,2-10 0 0,2-8 0 16,0-6-3-16,2-4 1 0,0-3 0 15,0-4 0-15,0 0-3 0,0-1 1 16,0 0 1-16,-1 0-2 0,-1-3-14 15,1-4 0-15,1-3-7 0,0-2-8 16,0-2-20-16,1-4-32 0,4-7-58 16,-3-7-87-16</inkml:trace>
  <inkml:trace contextRef="#ctx0" brushRef="#br0" timeOffset="15516.39">17677 11567 88 0,'-5'0'30'15,"1"0"0"-15,-1 0 13 0,2 0-8 0,0 0-7 16,3 2 1-16,-2-2 1 0,1 0-2 15,1 0-3-15,0 0-5 16,-2 0-5-16,2 0 2 0,0 0-3 16,0 0-3-16,0 0 1 0,0 0-9 0,5 0-3 15,4 0 4-15,8 0-4 0,2 0 1 16,9 0 2-16,1-1-2 0,4-1-1 15,2-1 1-15,1 0-3 0,4 0 3 16,2-2-1-16,-1 3 0 0,-3 0 2 16,-2 2-2-16,-7 0-2 0,-8 1 3 0,-8 6-1 15,-3 0 0-15,-7-1-11 0,-2 0 1 16,1-2 3-16,-2 1-4 0,0-2 4 15,0-1 6-15,0-2 2 16,0 0 0-16,0 0-1 0,-2 0 2 0,1 0 0 16,-1 0 4-16,2 0-3 0,0 0 0 15,0 0 0-15,-3-1-5 0,2 1 2 16,1-1 1-16,-2 0 0 0,2 1 0 15,-1 0-2-15,1 0 1 0,-2-1 2 16,0 1-1-16,1 0-1 0,1 0 2 0,0 0 1 16,0 0-1-16,0 0-3 0,0 0 0 15,0 0 2-15,0 1 1 0,-2 6 0 16,1-1-2-16,-2 1 3 0,3 3-1 15,0 1 0-15,0 1-2 16,0 2 4-16,0 1-3 0,4 2-1 0,4 0 1 16,3 1-2-16,3 0 25 0,1-2-22 15,4 1-3-15,1-5 4 0,2-1-3 16,0-2 0-16,1-3 1 0,-1-3 2 15,-1-2-3-15,-2-1-2 0,-2 0 4 16,-3-2-1-16,-2-6-1 0,1-2 0 0,-6-1 1 16,0-4 1-16,-4 1-1 0,0-1-1 15,-3-1 1-15,0-2 0 0,0 0-1 16,0-1-2-16,0 0 3 0,0 1 0 15,0 2-2-15,0 2 0 0,0 2 2 16,0 3-1-16,0 2 0 0,0 4-2 16,0 1-6-16,0 2 6 0,0 0-2 15,0 0-4-15,0 0-4 0,0 4-4 16,-2 3-18-16,2-2-15 0,0 0-28 15,-1-2-45-15</inkml:trace>
  <inkml:trace contextRef="#ctx0" brushRef="#br0" timeOffset="17268.49">18440 11607 28 0,'-2'0'118'0,"1"-1"-83"0,-1-1 11 16,2 1-3-16,0-1-20 0,0 1-5 16,5-1-5-16,4 0-2 0,-1 1 2 15,3-1-2-15,3 2-2 0,0 0 1 16,1-1-1-16,4 1-9 0,-1 0 2 15,4 0 0-15,1 0 1 0,2 0-3 16,0 0 0-16,-2 1 2 0,0-1-2 16,1 1 1-16,2-1-2 0,0 0 2 15,1 0 3-15,-6 0 3 0,-5-1-8 0,-7 1 2 16,-6 0-1-16,-3 0 0 0,0 0 3 15,0 0 1-15,0 0-5 0,-3 0 1 16,-3 0-1-16,1 0 2 0,2 0 1 16,0 1-2-16,3-1 0 0,0 0 3 15,0 0-1-15,0 0-2 0,-1 0 0 0,1 0 0 16,0 0 2-16,0 0 0 15,0 0-2-15,0 0 1 0,0 0 0 16,0 1 1-16,0-1-2 0,0 1 0 16,0 1 0-16,0-1 2 0,0 2-1 15,0 0 1-15,-2 2 2 0,0-1-3 0,1 2-1 16,-1-1 0-16,1 4 2 0,-2-1-2 15,0 2-1-15,0 4 3 0,-1 1-3 16,3 0 2-16,-2 3-2 0,0 2 6 16,-2 0-4-16,0 5 1 0,2-1-1 15,-1 4 2-15,1 1 1 0,-4 3-1 0,3 0 3 16,2 2-2-16,-3 1 7 15,4-1-5-15,1 2-1 0,0-3 9 16,0 2-2-16,0 3-10 0,1 0 6 16,6-4-3-16,-4 0 1 0,0-4 0 0,2-3-3 15,-4 1 1-15,2-1 2 0,-3 2-6 16,0 0 1-16,0-1 1 0,0 2 0 15,0 2-1-15,-1 0-1 0,-4 1 1 16,0 1 0-16,2 1 0 0,0-3-2 16,2 2 3-16,-1-1-1 0,2-2-1 0,-2 1 0 15,1 0 1-15,-2-2-1 0,1 2 0 16,1-2 1-16,-4-1 1 15,4 2 0-15,-1-4-3 0,-1-1 0 16,3-1 2-16,0-1 1 0,0 1-3 0,0-1 0 16,0 1 2-16,0-1 1 0,0 3-2 15,1-3-1-15,1 2 2 0,0-2 0 16,-2 0-2-16,1 0 1 0,1-1 1 15,-1 4 0-15,-1-4-2 0,0 4 1 16,0-5 1-16,0 0 0 0,0-1-1 0,0 0-2 16,0 0 3-16,0 1 1 0,2-4-3 15,-1 0 0-15,1-2 1 0,2 2 2 16,0 0-3-16,-1 0-1 15,3 1 3-15,-1-1 0 0,-2-1-2 0,0-1 0 16,-2 0 2-16,1-2 0 0,-1-2-3 16,-1 0 1-16,2-4 2 0,-2-3 0 15,0 1-3-15,0-1 1 0,0-1 1 16,0-2 1-16,1 0-2 0,-1-1-2 15,0-1 2-15,2 1-2 0,0-1-1 0,-1 0 4 16,-1 0 0-16,0 0 1 0,0 0 0 16,0 0-1-16,0 0 1 0,0 0 1 15,0 0-3-15,-3-1 0 0,1 0 1 16,-2 0 1-16,2 0-1 15,-4 0-1-15,1 0 1 0,1-1 1 0,-4 0-1 16,2 0-2-16,-3-1 3 0,1 2 0 16,-3-2-1-16,0-1-1 0,-1 1 3 15,-4-1 0-15,1 0-3 0,-4-1 0 16,-1 2 2-16,-3-2-2 0,-1 0 1 15,0 0 0-15,-3-3 2 0,-2 3 1 0,-2-2-4 16,0 1 1-16,0 1 2 0,1 0-1 16,4-1 4-16,1 3-1 0,3 1 0 15,1 0 1-15,1 2-3 0,-1 0-2 16,3 0 1-16,-1-1-1 0,1 1 1 15,-1 0 1-15,-1 0 0 0,1 0-1 16,-2 0-1-16,-1 0-1 0,-3 2 2 16,0 2 0-16,-1 1-2 0,1-1 0 15,0 0 2-15,0-1 0 0,1 1-2 16,0 1 1-16,4-1 1 0,2-1 1 0,-1 0-3 15,4-2 0-15,-4 2 2 0,0-1 0 16,4-1-1-16,1 0 0 0,3 0 3 16,3-1 3-16,2 2-2 0,3 0-1 15,-2 0-4-15,2-2 3 0,-1 2-2 16,-1 0 0-16,-1 1 1 0,-2 0 1 15,0-2-2-15,0 0 0 0,-1 0 0 16,0 0 1-16,1-1-1 0,-1 0 0 16,1 0 1-16,3 0 0 0,2 0-1 15,-1 0 1-15,2 0 1 0,-3 0 0 0,2 0-3 16,-1 0 1-16,-1-3 1 0,0 2-1 15,-1-2 0-15,2 0-1 0,-3 1 1 16,4 0 1-16,0 0-1 0,2 0-1 16,-1 2 2-16,2 0 1 0,0 0-3 15,0 0-1-15,0 0 3 0,0-1-1 0,0-2 0 16,2 2 0-16,1-3-1 15,0 2 2-15,-2 1-2 0,-1 1 2 16,0 0-1-16,0-2-1 0,2 2 2 16,1-1-1-16,-3 0-1 0,0 0 2 0,2 0-2 15,-2-1 2-15,1-1-2 0,4-1 2 16,-4 1-2-16,2-3 2 0,0-2-1 15,1-2-1-15,-1-3 2 0,3-5-3 16,0-4 2-16,-1 0 0 0,-1-5-1 16,1-1 0-16,1-3 2 0,-4-2 0 0,2 1-2 15,1 0 0-15,-3 1 1 0,2 0 1 16,-1 2-2-16,2-3 0 15,1 2 1-15,-1 0 0 0,1-1-1 16,-1 1 0-16,-5 1 1 0,1 0 0 16,-1 4-1-16,0-1-1 0,0 5 2 0,-1 3 0 15,-4 2 0-15,-1 4-2 0,1 4 1 16,-1 1 0-16,0 4-2 0,1 3-4 15,1 0 0-15,0 1-7 0,4 9-5 16,0 2-13-16,0 1-14 0,0 2-17 16,5-2-63-16,0-3-99 0</inkml:trace>
  <inkml:trace contextRef="#ctx0" brushRef="#br0" timeOffset="19408.59">19694 11014 6 0,'2'0'130'15,"-1"-2"-12"-15,2 0-66 0,-1 0 5 16,-1 1-12-16,2 1-11 15,-1 0-5-15,3 0-5 0,-2 3-5 0,-2 3 0 16,-1 4 0-16,0 0-2 0,0 1-6 16,0 3 1-16,0-1-5 0,-1 0 1 0,-1 1-6 15,1 2 0-15,-1 1 1 0,0 0-1 16,2-1-2-16,-1-3 0 15,1-1 2-15,0 0-2 0,0-4-1 16,1-1-2-16,4-2-1 0,0-1-3 0,-2 0-2 16,3-3-11-16,-4 0-3 0,1-1-9 15,-2 0-8-15,1 0-23 0,1 0-23 16,-3 0-35-16,0-2-45 0</inkml:trace>
  <inkml:trace contextRef="#ctx0" brushRef="#br0" timeOffset="19648.62">19553 11154 37 0,'-5'0'-1'16,"5"0"199"-16,0 0-150 0,0 0-2 15,2-2-11-15,9 2-7 0,1-1-5 0,4-1 3 16,4 1-10-16,1-2-1 0,4 3-6 16,2 0-5-16,-3 0-3 0,3 0 1 15,-6 0-1-15,1 4-2 0,-5 1-12 16,-3-1-34-16,-1-2-52 0,-6-2-91 15</inkml:trace>
  <inkml:trace contextRef="#ctx0" brushRef="#br0" timeOffset="20283.66">20092 10966 2 0,'-3'2'7'16,"-1"-1"78"-16,2-1-56 0,1 0-1 0,-3 0 15 15,3 0-16-15,-2 0 5 0,1 0 2 0,1 0-9 16,-1 0-4-16,2 0 1 15,-1 0-4-15,-1 0 0 0,2 0-1 16,0 0-6-16,0 0 0 0,0 0-3 16,0 0-5-16,0 0-3 0,0 0 1 0,0 0 5 15,0 0 4-15,5 1-1 0,2-1 5 16,4 0-5-16,0 0-4 0,5 0 1 15,-1 0 0-15,5 0-5 0,-1 0-1 16,3-2 1-16,-1 0 1 0,1 0-1 16,-3 2-2-16,-1-1 1 0,-4 0 0 15,-4 1-2-15,-3-1-4 0,-4 1-4 16,-3-1-6-16,0-1-1 0,0 2-13 15,-3-1-25-15,-6 0-37 0,-2 0-42 16</inkml:trace>
  <inkml:trace contextRef="#ctx0" brushRef="#br0" timeOffset="20536.68">20114 10957 17 0,'-14'7'6'0,"0"-3"81"15,2 2 20-15,-1 1-62 0,6 0 11 16,0 1-13-16,4-1-15 0,3 3-2 16,0 0-9-16,10 0-6 0,2 1-1 15,5 1-4-15,-3 0-3 0,5 0-3 0,-2 1 0 16,-2-2 1-16,-2-2 0 15,-3 1-2-15,-2-2 1 0,-5 0 1 16,-3 0-1-16,0 0 0 0,-4-1 0 0,-9 1 2 16,-4-1-2-16,-3-1-1 0,0-1 0 15,-3 1 2-15,1 0-2 0,-3 0-1 16,0 3-4-16,-1 1-1 0,3 2 2 15,3-2 4-15,9-5 1 0,8-1-4 16,3-2-47-16,3-2-60 0,6 0-132 16</inkml:trace>
  <inkml:trace contextRef="#ctx0" brushRef="#br0" timeOffset="20908.68">20573 11065 41 0,'2'0'131'0,"-2"0"-24"0,0 0-60 16,0 0-2-16,-4 4-20 0,-2 6 0 16,0 3-8-16,3 3-8 0,1 0 1 15,2 0-3-15,0-2-5 0,0 0 3 16,7-2-3-16,-1-4 5 0,6-1 3 0,1-6 16 15,1-1-10-15,4-6-10 0,2-9 2 16,-1-4-1-16,1-3-1 16,2-3-2-16,-4-1-2 0,1 0 0 15,-7 0 1-15,-2 1-4 0,-6 3 0 0,-4 2-3 16,0 0-14-16,0 3-11 0,0-1-17 15,-1 4-11-15,-2 2-32 0,0 2-48 16</inkml:trace>
  <inkml:trace contextRef="#ctx0" brushRef="#br0" timeOffset="21956.76">17665 13612 7 0</inkml:trace>
  <inkml:trace contextRef="#ctx0" brushRef="#br0" timeOffset="22749.8">17665 13612 120 0,'3'-7'75'16,"-3"3"-35"-16,0-2 15 0,0 4-13 15,0-3-11-15,-5 1-6 0,0 3-8 16,-2-2-9-16,-4-1 1 0,3 3-2 16,-1-3 0-16,-1 3-3 0,0 1 3 15,-1 0 3-15,-2 0-1 0,-2 0-5 0,1 0 2 16,-2 0-1-16,1 0-1 0,-2 1-2 15,-2 3-2-15,-1-3 1 0,-3 2 1 16,1 0-1-16,0-2-2 16,2-1 1-16,2 0 2 0,2 0-1 0,2 0-1 15,3 0-1-15,4 0 4 0,2 0-6 16,3 0 6-16,1 0-3 0,1 0-3 15,0-1 3-15,0 1 3 0,0 0-3 16,-2 0-3-16,2 0 3 0,-3 0 1 16,2 0-1-16,-3 0 0 0,1 0 2 0,2 0 0 15,-1 0 3-15,2 0 0 0,-1 0-5 16,1 0 1-16,0 0 1 0,0 0-2 15,0 0 1-15,0 1 0 0,0 0 0 16,0 1 0-16,0-2 0 0,0 0-1 16,0 0 1-16,0 0 3 0,0 0-2 15,0 0 2-15,0 0 0 0,0 0 1 16,0 0 0-16,0 0-2 0,0 0 0 15,0 0-3-15,0 1 3 0,0-1-4 16,0 1 0-16,0-1 1 0,0 0 0 16,0 0 0-16,0 0 1 0,0 0 0 0,0 0 0 15,0 0-1-15,0 0 1 0,0 0 0 16,0 0 3-16,0 0-1 0,0 0-4 15,0 0 4-15,0 0-3 0,0 0-3 16,0 3 4-16,0-1-2 0,0-2 2 16,0 1-2-16,0 0 1 0,0-1 3 15,0 1-3-15,1 0 0 0,-1 1 0 16,0 0 1-16,0-1 1 0,0 2-2 15,0-1 1-15,0 2-1 0,0-2 1 16,0 0-1-16,0 1 0 0,0-2 1 0,0 1-1 16,0-1 0-16,0 2 0 0,0-1 2 15,0 2-1-15,0 2-1 0,-3-2 1 16,3 0 0-16,0 1-1 0,-3 1-1 15,2 1 2-15,1-2-3 0,0 2 2 16,0 1 0-16,0 1 0 0,0-2 2 16,0 4-2-16,0 1 0 0,0-1 0 15,0 2 2-15,0 1-1 0,0 4-2 16,0 2 2-16,-2 5 0 0,2 1 0 15,-2 1 7-15,1-1-4 0,1 0-3 0,0-1 1 16,0 0 0-16,0-3 0 0,1-5 1 16,4-2-2-16,-2-2-1 0,3-3 1 15,-3-1 1-15,1-5-1 0,-4-3-1 16,3-1 1-16,0 0 2 0,-2 0-1 15,1-5-2-15,1-2 2 0,-3-4-1 0,0 0-4 16,3-1-3-16,0 0-4 16,2-1-9-16,1 3-11 0,0 0-12 15,2 5-19-15,-2-2-41 0,-3 1-83 16</inkml:trace>
  <inkml:trace contextRef="#ctx0" brushRef="#br0" timeOffset="23501.85">17037 14128 24 0,'-10'0'105'0,"1"0"-77"16,1 0 18-16,2 0-3 0,0 1-11 16,0 1 3-16,1 2-9 0,2-3-7 0,-2 1-1 15,5-2 0-15,0 0-3 0,0 0-6 16,0 0-4-16,0 1-1 0,7-1 8 15,3 0-2-15,4 0-1 0,3 0-3 16,5 0-3-16,3-2 3 0,6 0 1 16,5 0-4-16,5-2 3 0,1 0-2 15,3 1 2-15,2-1-3 0,-2 2 0 16,4-1-1-16,1 1 23 0,-2 1-13 15,-5-2-9-15,-5 0 0 0,-10 1-1 16,-7 1-1-16,-8 1-1 0,-6 0 2 0,-2 0 0 16,-3 0-3-16,-2 0 1 0,0 0 2 15,0 0 3-15,0 0-7 0,-2 0-2 16,0 0-2-16,1 0 1 0,-1 0-16 15,2 0-13-15,0 0 2 0,-1 0-8 16,1 1-18-16,-2 1-35 0,-2-2-43 16</inkml:trace>
  <inkml:trace contextRef="#ctx0" brushRef="#br0" timeOffset="24326.89">17275 14259 37 0,'0'0'80'16,"0"0"-54"-16,0 0 25 0,-1 0-7 0,-2 0-11 15,0 0-3-15,-2 0-3 0,0 0-1 16,4 0-4-16,-2 0 0 0,0 0-6 15,3 0 2-15,0 0-2 0,0 0 1 16,0 0-2-16,0 0 0 0,0 0-8 16,0 0-2-16,0 0-4 0,1 0 0 0,7 0 3 15,1 0-2-15,2 0-1 0,1 0 0 16,2 0 0-16,2-2 0 0,-1-3 0 15,1 2-1-15,-2-1-2 0,-2 1 3 16,1 1-1-16,-6 0-1 16,1 0-1-16,-3 2-7 0,-4-1-8 0,1 1-5 15,0 0-5-15,-2 0-6 0,0 0-18 16,0 0-18-16,0 0-17 0,-4 0-44 15</inkml:trace>
  <inkml:trace contextRef="#ctx0" brushRef="#br0" timeOffset="24620.91">17300 14349 58 0,'5'0'158'0,"3"0"-120"0,1-2 15 0,0-1-7 16,2 1-18-16,2 1-4 0,-1 1-13 16,-1 0-7-16,0 0-3 0,-2 0-3 15,2 0-30-15,0 0-38 0,-2 0-70 16</inkml:trace>
  <inkml:trace contextRef="#ctx0" brushRef="#br0" timeOffset="40943.84">10947 10861 84 0,'-6'0'60'0,"0"0"-32"0,2 0 23 16,0 0-10-16,1-2-15 0,0-1-3 0,-1 0 2 15,1 1 0-15,-1 0-9 0,2-1 2 16,1 1-3-16,-4 0-2 0,2 0-1 16,-2-1-2-16,2 2 2 0,-2 0 0 15,2 1 2-15,0 0-6 0,-1 0 3 16,1 0-2-16,-1 0-3 0,3 0-4 15,-1 2 3-15,1 2-1 0,-1 0-2 0,2 0 0 16,0-3-1-16,0 2 1 16,0-1 0-16,2-1-2 0,6 0 5 15,4 0 0-15,5-1 2 0,5 0-4 0,7 0 2 16,4-5 0-16,2-1-4 0,3-2 1 15,0 1 0-15,1 0 1 0,-3 1-2 16,-1 1 1-16,-4 2-2 16,-1 1 3-16,-8 1-3 0,-7 1 1 0,-6 0-1 15,-6 0-1-15,-3 3 2 0,0 3-1 0,-3 3 2 16,-6 1 2-16,-3 1-2 0,1 1-2 15,-3 2 0-15,1-1 2 0,1 2-2 16,-2-2 0-16,0 1 0 16,0-2 0-16,-1 1 1 0,1 0-2 0,1 3 1 15,-1 1 1-15,-3-1 0 0,5-2 0 16,1-4 0-16,6-2 0 0,5-1-1 15,0-3-5-15,0 0-10 0,2-3-5 16,3 0-17-16,2-1-21 0,3 0-31 16,-1 0-80-16</inkml:trace>
  <inkml:trace contextRef="#ctx0" brushRef="#br0" timeOffset="41519.88">11631 10829 7 0,'0'-7'187'0,"0"-3"-121"16,-7 2-5-16,0 2 6 0,-7 0-30 15,0 2-7-15,-3 2-5 0,-2 1 0 16,-1 1-5-16,0 0-1 0,-2 3-2 16,2 3-3-16,8 3 3 0,2 0-7 15,7 1-4-15,3 2-4 0,2-2-2 16,7 3 3-16,3 0-3 0,2 2 1 15,7-1 1-15,-4-2 0 0,3-1-2 16,-5 1-1-16,1 1 1 0,-1 1-1 0,-4 0-4 16,-2 3-1-16,-4-1 2 0,-5-1 3 15,0 0-1-15,-2-2-11 0,-10-2 5 16,1-1-2-16,-4-1-6 0,-2-1 7 15,0-2-3-15,-4 0-2 0,1-2 3 16,0-2 1-16,5-2 7 0,-1 0-2 16,1 0 1-16,4-7-1 0,0-1 3 15,2-3 0-15,6-1 2 0,1-3-1 16,2 0 2-16,9 1 2 0,5-1-3 15,5 2-1-15,4 0 2 0,2-1-1 0,4 1-1 16,2-1-1-16,0-1 4 0,2 1-4 16,-4-5 1-16,-1 3 0 0,-3-2 2 15,-6 0-1-15,-4 1 5 0,-7 2 3 16,-8 0 3-16,0 2 3 0,-2 1-4 15,-10 3 2-15,-5 1-6 0,0 2-2 0,-5 1-3 16,-3 2 0-16,4 3 0 16,-4 0-3-16,5 0 4 0,1 5-5 15,8 5-14-15,4 1-16 0,0 3-23 16,3-1-99-16</inkml:trace>
  <inkml:trace contextRef="#ctx0" brushRef="#br0" timeOffset="54651.63">13198 12835 97 0,'0'-3'21'0,"2"1"5"16,-2-1 4-16,1-2-3 0,-1 3-4 15,2 0-9-15,-2 0-3 0,0 0-2 16,0 2-2-16,0 0 0 0,0-2-4 0,-3 2 4 16,1 0-4-16,0 0 0 0,-1 0-2 15,2 0-2-15,-1 0 2 0,1 0 1 16,-1 0-2-16,2 0-1 0,-1 0 3 15,1 0-1-15,0 0 7 0,0 0 6 16,0 0 3-16,0 0-4 0,0 0 0 16,0 0 1-16,0 0 6 0,0 0 2 15,0 0-7-15,0 0-3 0,0 0-2 16,0 0-3-16,0 0-3 0,0 0-2 15,4 0 0-15,7-3 0 0,3 0 2 16,2 0-3-16,7-2 3 0,-1 1-2 0,-1-1-2 16,1 2 1-16,-3-1 0 0,-2 3-2 15,-5 0 1-15,-3 1-7 0,-1 0-4 16,-2 0-17-16,-1 0-12 15,-2 1-27-15,-3 2-42 0,0-3-41 0</inkml:trace>
  <inkml:trace contextRef="#ctx0" brushRef="#br0" timeOffset="139905.5">3062 11833 111 0,'0'-4'19'0,"0"0"9"16,-2 0 7-16,1 0-15 0,-1 0-1 16,1 1 3-16,1 0-1 0,-3-3 3 15,0 3-3-15,1-1-1 0,-1 0-1 16,0-1-2-16,1 2 3 0,1 0-1 0,-2 0-1 15,3 1-3-15,-2 1 0 16,2-1 0-16,-2 2-3 0,1 0-1 0,1 0-5 16,-2 0-5-16,2 0-1 15,-3 6 5-15,2 5-1 0,-1 1-1 0,2 3-3 16,0-2 3-16,0 3 0 0,-1 1 1 15,1-1-1-15,0 1 1 0,0 0 0 16,-2-2-1-16,1-1-3 0,-1 0 3 16,-1-3-1-16,0 0 0 0,3-2-2 15,-2-1 2-15,1-2 1 0,1-1-3 0,-2-1 0 16,2 0 1-16,0-1-2 0,0-1-10 15,0 1-8-15,0-1-21 0,3-1-17 16,2-1-42-16,-2 0-74 0</inkml:trace>
  <inkml:trace contextRef="#ctx0" brushRef="#br0" timeOffset="142325.64">3039 11738 1 0,'0'0'25'15,"0"-2"19"-15,0 2-35 0,0-1 4 16,0 1 5-16,0-1-4 0,0 0-2 15,0 0-2-15,0-1 6 0,0 1-1 16,0 1-3-16,0-1-3 0,-3 0-2 16,3 1 1-16,-2-2 1 0,0 2 4 15,1-2 0-15,-1 1-1 0,1 1 1 16,-2 0 1-16,1 0 0 0,-1 0-1 15,2 0-2-15,-1 0-1 0,0-1 6 16,1 0-6-16,-1-1 2 0,1 2 0 16,1 0 1-16,0 0-4 0,0 0-8 0,0 0 2 15,0 0-1-15,0 0-2 0,0 0-2 16,0 0 4-16,0 9-1 0,0-1 1 15,0 4 1-15,0 2-1 0,0 3 3 16,0 2-2-16,-3 2-5 0,0 1 4 16,1 0 0-16,0 0-1 0,-2-1-2 15,4-2 3-15,-3-1-1 0,0-2-1 16,-2-2-2-16,2 0-1 0,-2-2-1 15,4-2-5-15,-2 1-9 0,1-3-17 16,2-1-26-16,0-1-14 0,0-5-35 0</inkml:trace>
  <inkml:trace contextRef="#ctx0" brushRef="#br0" timeOffset="170758.27">18373 15312 8 0,'0'0'9'0,"0"3"9"16,0-2 112-16,0-1-97 0,0 0-14 0,0 0 13 15,0 0 0-15,0 0-7 0,0 0 0 16,0 0-8-16,0 0-4 0,0 0 0 16,0 0-1-16,0 0-2 15,0 0 6-15,0 0-1 0,0 0-1 0,0 0 1 16,0 1-4-16,0-1 1 0,0 0-4 15,0 3 0-15,0 2 2 0,-6 3-6 16,0 0-1-16,1 1 0 0,2-2 1 16,-2 0-4-16,2 1 6 0,-1 0 1 15,-1-1 4-15,2 1-5 0,-2 1 1 0,2 0 0 16,0 1 1-16,-2 1-3 0,4 2-1 15,-4 2-1-15,4 2 4 0,-3 5-3 16,3 2-2-16,-1 3-1 16,1 5 5-16,1 3-1 0,0 2-4 0,0 4 0 15,0 3 3-15,0 2-3 0,0 1 0 16,0 2-1-16,0 0 3 0,-2-2-2 15,2 1 0-15,0-4-1 0,-1 0 2 16,-1-2-4-16,1-4 4 0,-1-1-4 16,-1-4 5-16,1-1-4 0,-4-2 2 0,3-1 2 15,0 2-2-15,0-3 1 0,-2-2 0 16,1-1 0-16,0-2 2 0,1-2-3 15,2 1 1-15,1-1 0 0,0-2 0 16,0 1-2-16,0 0 0 0,0-1 1 16,0 0 1-16,0 0-1 0,0 0-1 15,0 0-2-15,0 4 4 0,0-5-1 16,0 1-1-16,-2-2 2 0,-2 1 0 15,-3 0-2-15,3 0 0 0,-1 0 2 16,0-1 0-16,-1 0 0 0,3-2-1 0,0 0 0 16,3-2 1-16,0 0-3 0,0-1 1 15,0-3 1-15,0 0 0 0,0-2 0 16,0-2-1-16,0 0 0 0,0-2 1 15,0-1 1-15,0 3-2 0,0 0 1 16,0 1 3-16,0 0-4 0,0 0 1 0,-2 0 2 16,1 2-1-16,-1 1-1 15,1 0 1-15,1 0 1 0,0-1 0 16,0 0-2-16,0-2 0 0,0-1 1 15,-2 1-1-15,2-3-1 0,0-3-1 16,0 0 1-16,0 0 0 0,0 0 0 0,0 0 0 16,0 0-2-16,0 0 0 0,0 0-1 15,0 0 3-15,0 0-3 0,0 0-3 16,2-2-7-16,-2-3-7 0,6-2-11 15,-3 1-11-15,2-1-16 0,3 0-16 16,-2 0-46-16,-2 1-97 0</inkml:trace>
  <inkml:trace contextRef="#ctx0" brushRef="#br0" timeOffset="172025.34">18179 17151 37 0,'-1'3'27'15,"-1"-1"-18"-15,1 0 48 0,-1 0 24 16,1-2-45-16,1 0-5 0,0 0-7 16,0 0-12-16,0 0 4 0,0 0-1 15,3-5-3-15,1 1 3 0,6-4 1 16,-1-3-1-16,2-2 4 0,3-5-1 0,3-2-3 15,3-4-3-15,3-3-6 0,0-1 0 16,2-4-5-16,3 0 3 0,2 0-1 16,-1-1 5-16,1 1-6 15,-1 0 1-15,0 2 3 0,-2 1-1 0,-1 2-3 16,-3 2 2-16,1 2-3 0,0 1 1 15,0 0-3-15,2-1 2 0,4 0-3 16,-1-1 2-16,2-1 0 0,5-2 0 16,-4-1 1-16,2 0-1 0,-1 3 0 15,-4-1 1-15,-2 2-2 0,-1 2 10 0,-3 2-7 16,-3 2 2-16,-3 2 9 0,-1 2-11 15,-2 0-1-15,-2-1 1 0,2 1 5 16,0 0-7-16,2-1 0 0,-1 0-1 16,4 3 4-16,-4-1 1 15,2 2-3-15,-1 2 1 0,-1 0 2 0,-1 5 7 16,-1-3-10-16,-2 5-1 0,-4 1 5 15,1 0-5-15,-3 1 0 0,3 0 5 16,-2 0-3-16,5 0 8 0,-2 0 0 16,-3 0-9-16,-3 0 2 0,0 0-1 15,-1-1-2-15,-2 1 1 0,0 0-2 0,0 0 1 16,0 0 0-16,0 0 0 0,1 0-1 15,2 0 2-15,1 0-1 0,0 0 2 16,1 0-2-16,-2 0 3 0,-1-1-3 16,-2 1 0-16,0 0 1 0,0 0-1 15,0 0 0-15,0 0 0 0,0 0 0 16,0 0 2-16,0 0-1 0,0 0 2 15,-4 1-1-15,1 2-1 0,2-1-1 16,-1 0 2-16,2-1 0 0,0 1-3 16,0-2 1-16,0 0 1 0,-1 0 3 0,-2 0-1 15,1 0-3-15,-1 0 0 0,-2 0-1 16,2 0 1-16,-1 0 0 0,-1 0 0 15,-3 0 2-15,2 0-2 16,-2-3 0-16,0-1 0 0,-1 3 2 0,1-4-2 16,-4 2-1-16,1-3 2 0,2 0 0 15,-2-1-1-15,0-1 0 0,0 0 0 16,-1-1 1-16,-2 1-1 0,0 0-1 15,2 0 1-15,-2-1 2 0,0 1-2 16,0 1-2-16,0-1 3 0,1 0 0 0,-2 0-1 16,1 0-2-16,0-2 3 0,2 2 0 15,-1-2-2-15,2 1 1 0,-1-2-1 16,-1 0 3-16,0 1-3 0,0-1-1 15,-1-4 3-15,2 3 0 0,-1-1-2 16,-1 1 0-16,0 0 2 0,0 0 0 0,1 2-1 16,0 0-2-16,-1 1 2 15,0 1 2-15,0 0-3 0,-1 2 0 16,2 0 2-16,3 0-1 0,-1 0 0 15,-2-2-1-15,6 1 1 0,-1-3 2 0,0-3-4 16,3 2-1-16,1-3 2 0,-2 0 2 16,2-2-1-16,-2 1 1 0,0 0-3 15,0 0 3-15,-3-1-1 0,1 3-1 16,0-2 2-16,-4 0 0 0,2 2-2 15,-2-1 2-15,1-1-1 0,3 2 0 0,-3 1 0 16,5 2-2-16,-3 1 2 16,-2 3 2-16,0 0-3 0,0 3 0 15,-1 0 1-15,0 1 2 0,-4 0-3 16,-3 1 0-16,1-1 3 0,-1 2-4 15,-1 0 2-15,5-3 1 0,2 0 0 0,4 0-3 16,1 3 2-16,3-2 1 0,4 0 0 16,-1 2-2-16,2-1 0 0,-1 0 2 15,1 1 0-15,-2 0-3 0,2 0 4 16,0 0-4-16,0 0-4 0,0-1 1 15,0 1-3-15,0 0-4 0,0 0-8 16,0 0-7-16,0 0-13 0,0 5 0 16,6 5-16-16,4 1-33 0,1 0-78 15</inkml:trace>
  <inkml:trace contextRef="#ctx0" brushRef="#br0" timeOffset="175139.52">17697 15803 77 0,'-1'-3'47'0,"1"3"-28"0,-2-1 30 16,-1 0-22-16,1 1-3 0,2 0-3 15,0 0 4-15,0-1-5 0,0 1-4 16,0 0-6-16,0 0 3 0,8 0 13 16,3 0 1-16,1 0-7 0,5 0-1 15,7 0-1-15,1-2-3 0,6-1-2 16,3 1-7-16,3-1-3 0,3-2 2 0,4 1 0 15,1 0-3-15,1-1-3 0,-3 4 3 16,4-2-2-16,-7 3 1 0,-3 0-3 16,-4 0 1-16,-10 0-9 0,-3 5 3 15,-6-1-6-15,-4 1 4 0,-1-1 5 16,-7 0-7-16,-1 1-1 0,1-3 4 15,-2 2-1-15,0-2-11 0,0-1-8 16,1 1-14-16,1-2-12 0,-2 1-29 16,0-1-41-16</inkml:trace>
  <inkml:trace contextRef="#ctx0" brushRef="#br0" timeOffset="175610.55">17848 16550 151 0,'3'-4'76'0,"3"2"-39"16,2-3 16-16,4 0 4 0,0 1-8 16,2 2-7-16,5 0-14 0,-2 0-9 0,3 2-2 15,2 0-3-15,0 0-7 0,-1 0-4 16,-1 4 2-16,2 0-5 15,1 1 1-15,1 1-1 0,5-3-1 16,5 1-10-16,2-3-14 0,3-1-26 0,2 0-41 16,1 0-83-16</inkml:trace>
  <inkml:trace contextRef="#ctx0" brushRef="#br0" timeOffset="176535.6">19420 16137 64 0,'-2'0'28'0,"2"0"15"16,0 0 23-16,-2 0-16 0,2 0-14 15,0 0-8-15,0 0-4 0,0 0 0 16,-1 0 0-16,-1 0-5 0,1 0-2 16,1 0 0-16,0 0-4 0,0 0 2 15,0 0-9-15,0 0 1 0,0 0-8 0,1 0 2 16,10 0 3-16,3 0 1 15,3-3-3-15,5-1 1 0,0 0 1 16,6-1-3-16,4 0-1 0,4 1 2 16,6-1 0-16,-1-1 2 0,6-1 1 0,1 1 0 15,3-1-4-15,-3 0 1 0,2 1-3 16,-4-1 1-16,-1 1 1 0,-1 1 0 15,-4-1-3-15,-1 0 2 0,-2 2-1 16,-4 0 1-16,-9 1-3 0,-2-1-5 16,-3 3-4-16,-7-2 11 0,-1 1-5 15,-3-1-2-15,-1 3 5 0,-3-2-2 0,-1 2 4 16,0 0-2-16,-2 0 0 15,1 0-12-15,-2 0-2 0,0 2-9 16,0 1-19-16,0 0-32 0,0 0-85 16</inkml:trace>
  <inkml:trace contextRef="#ctx0" brushRef="#br0" timeOffset="181895.91">18925 15843 14 0,'0'1'9'16,"0"-1"-8"-16,0 1 4 0,0 1 2 16,0 0-1-16,2-2 29 0,-2 0 5 15,0 0-16-15,0 0-4 0,0 0 0 16,0 0 4-16,0 0 3 0,0 0-4 15,0 1-4-15,0-1-3 0,0 0 3 0,0 0 0 16,0 0-8-16,0 0-7 0,-2 0 0 16,-1 0 6-16,1 0-4 0,-1 0 5 15,2 0 0-15,-2 0-2 0,0 0 0 16,3 0 1-16,-4 0 6 0,3 0-5 15,-1 0 2-15,2 0-2 0,-1-1-5 0,1-3 0 16,0 1-3-16,0 0-2 16,0-4-1-16,0 0 3 0,0 0-2 15,1-3-1-15,2 1 1 0,1 0 1 16,-3-2 0-16,4-3-1 0,1-1 2 0,-1-2-3 15,1-3 2-15,-3 1-1 0,2-3 2 16,1 1-2-16,-2-2 0 0,1-3-1 16,0 0 0-16,-4 0 1 0,4-3-1 15,-5 1-2-15,1-2 3 0,3 2 1 16,-3-2-3-16,1 3 0 0,1 0 1 15,-2 1 1-15,1 3-2 0,-1 0 0 0,-1 2 2 16,0 4-1-16,0 3 1 16,0-1-2-16,2 5 2 0,-2 0 0 15,0 4 0-15,0 1-1 0,0 0 1 16,0 2 1-16,0 0-2 0,0 1-1 0,0 0 1 15,0 0 0-15,0-1-1 0,0 2 1 16,0 1 1-16,0 0 0 0,0 0-1 16,0 0 0-16,0 0-1 0,0 0 1 15,0 0-2-15,-2 0-7 0,2 0-6 16,-1 0-3-16,1 6-17 0,0 0-20 0,0 0-47 15,0 0-102-15</inkml:trace>
  <inkml:trace contextRef="#ctx0" brushRef="#br0" timeOffset="184605.06">18891 14748 27 0,'1'-2'34'0,"-1"-1"-6"0,2 2 7 16,-2 0-18-16,0 1-12 0,0 0 2 16,0 0 80-16,0-1-42 0,0 0-28 15,0 1 1-15,0 0 7 0,0 0-4 16,0 0-1-16,0 0-7 0,0 0-4 15,0 0-4-15,0 0 3 0,0 7 2 16,-5 4 1-16,2 0-1 0,0 4-5 0,2-1 0 16,-3 2-4-16,3 1 1 0,-1 1-1 15,1-2 0-15,-2 1-2 0,3-3 1 16,0 0 1-16,0-3 0 0,0-1-1 15,0-2-1-15,0-1 0 0,1-1 1 16,1-1 0-16,-1 0-11 0,1-3-8 16,-2 1-10-16,0-2-14 0,3-1-8 15,-3 0-9-15,2 0-13 0,-1 0-1 16,-1 0-6-16</inkml:trace>
  <inkml:trace contextRef="#ctx0" brushRef="#br0" timeOffset="184956.08">18758 14870 66 0,'0'-2'43'0,"0"2"11"0,0 0 0 0,1 0-12 15,1 0-6-15,2-2-17 16,4 0 2-16,4 1 12 0,4-4-5 16,1 2-10-16,3-2-10 0,0-1 2 15,2 0-1-15,0 1-1 0,-2 2-5 0,-1 1 0 16,-1 1-3-16,-4-2-4 0,0 2-7 15,-3 0-8-15,-2 1-17 0,2 0-17 16,-5 0-31-16,2 2-45 0</inkml:trace>
  <inkml:trace contextRef="#ctx0" brushRef="#br0" timeOffset="185352.1">19274 14768 141 0,'0'-2'54'16,"0"2"-5"-16,0 0 2 0,0 0-6 15,0 0 3-15,0 0-14 0,0 0-15 16,0 0-1-16,0 0-3 0,-3 7-1 16,-3 3 1-16,-2 2-5 0,-3 2-6 0,3-1-1 15,-1 0-4-15,4-1 2 0,2 0-1 16,0-3 0-16,3 0-1 0,0 0-4 15,0-4-14-15,2 2-7 16,4-3-11-16,2 0-17 0,2-2-24 0,0-2-57 16</inkml:trace>
  <inkml:trace contextRef="#ctx0" brushRef="#br0" timeOffset="185776.13">19379 14744 64 0,'10'-5'25'0,"4"-1"16"15,-1-1 13-15,3 1-11 0,-1 1-2 16,3 1-2-16,2 1-8 0,0-1-3 15,2 4 0-15,-2-1-2 0,1 1-3 16,0 0-1-16,-3 0-6 0,-1 5-5 0,-9 1 3 16,-2 0-7-16,-6 3-4 0,0 1 0 15,-11-1 4-15,-3 4-4 0,-3-1 0 16,-4 4-3-16,-1-1 0 0,0 0 1 15,2-3-1-15,3 1-1 0,3-3-3 16,3-1-4-16,3-1-4 0,4-2 1 16,4-1 2-16,-3-3 0 0,3 0-4 15,0-2 2-15,0 0 3 0,3 1 7 16,5-1 1-16,1 1 0 0,0-1-1 15,-1 0 1-15,1 4 1 0,2-1-1 0,1 2-1 16,2 2 1-16,3 3 0 0,-3-1 1 16,3 1 0-16,-4 0-3 0,1 0-29 15,0 3-5-15,-2-2-23 0,5 1-75 16,0-1-23-16</inkml:trace>
  <inkml:trace contextRef="#ctx0" brushRef="#br0" timeOffset="-212293.8">18900 16458 20 0,'0'0'82'0,"0"0"-60"0,0 0-9 16,0 0-1-16,0 0-5 0,-1 0 2 15,-1 0 3-15,2 0-4 0,0 0 1 16,0 0 3-16,0 0 4 0,0 0-3 15,0 0 7-15,0 0-7 0,-1 0-2 16,1 0 3-16,-5 0-9 0,3 0-6 0,-2 0-1 16,1 1 2-16,-1 4-4 0,3-2 0 15,1 1-13-15,0-1-4 16,0 0 3-16,0-1 11 0,0 1 2 15,0-1 4-15,0-1 0 0,0-1 3 0,0 3-2 16,0-1 4-16,0-2 4 0,0 1 8 16,0 0-2-16,0 1-2 0,0-1-6 15,0 2-4-15,0-1-1 0,0 0-1 16,0-1 0-16,1-1 1 0,-1 2 0 15,0-2-1-15,0 1 0 0,0 0 2 0,0 0-1 16,0-1 1-16,0 0 9 0,0 0 0 16,0 0-2-16,0 0-4 0,0 0-2 15,0 0 2-15,0 0-4 16,0 0 1-16,0 0 7 0,0 0 9 0,0 0 10 15,0 0 2-15,0 0-3 0,0 0 6 16,0 0-24-16,-1 0 1 0,1 0 3 16,-5 0-6-16,5 0 6 0,-1 0-7 15,1 0 0-15,-2 0-1 0,2-1 1 16,0 1-3-16,0 0-1 0,0 0 0 0,-1 0-2 15,-1 1-2-15,-1 5 3 0,0 5 2 16,0 2-1-16,-2 3-2 0,0 2 2 16,1 2 1-16,-2 1-5 0,1 1 2 15,-1 0 2-15,3 4 0 0,0-2-2 16,-1 1 0-16,1 1 1 0,2 0 1 15,-4-1-2-15,4 0-1 0,-1-3 1 16,1-1 1-16,-1-4 0 0,0 0-2 16,1-1 1-16,-2-2 2 0,1-2-1 15,1-1-2-15,-1 0 1 0,1 0 2 0,-1 0-2 16,-1 0-1-16,-2 0 2 0,-1-1 2 15,1 0-3-15,4 0-1 0,-4-2 2 16,4 2-1-16,-4-1 0 0,2 0-1 16,-2-1 1-16,4 0 2 0,-1-2-2 15,-1 1-2-15,3 0 3 0,0-3 0 16,0 1-2-16,0-2 0 0,0-2 1 15,0 1 1-15,5-2-1 0,-4 0 1 16,-1 0 1-16,3 0 1 0,-1-2-1 16,-1 0-4-16,-1 0 4 0,2-3 0 15,1 2-4-15,-1 0-3 0,1-2-4 0,0 1-4 16,2-1-15-16,2 3-20 0,-1-3-35 15,-1 0-62-15,-2 0-106 0</inkml:trace>
  <inkml:trace contextRef="#ctx0" brushRef="#br0" timeOffset="-211426.75">18513 17156 101 0,'-3'-1'50'0,"-2"0"-6"0,2 1 2 15,-2-1-8-15,0-1-3 0,2 2-4 0,0-2-1 16,2 1 0-16,-1 0-6 0,1-1-8 16,-2 0-3-16,-1 0 6 0,3 1-3 15,-1 0 2-15,2 0-1 0,-1 0-1 16,1 1-1-16,0 0-5 0,-2 0-2 15,2 0-4-15,0 0-5 0,2 0-1 0,9 0 5 16,1 0-1-16,7 0 1 0,1 0 0 16,5 0 0-16,2-3 1 0,4-2-2 15,5-1 5-15,4 2 1 16,2-2 1-16,3 1-6 0,-3 1 0 0,0 3 0 15,-2-2 0-15,-1 1-2 0,-3 0-1 16,-1-1-1-16,-4-1 3 0,-1 1-1 16,-2 2-2-16,-5-1 1 0,-4 0 2 15,-2 2-2-15,-3 0-1 0,-5 0 1 16,0 0 1-16,-4 0-1 0,-4 0-1 0,3 0 0 15,-4 2 3-15,3 0-3 0,-3-2 0 16,0 1 0-16,1 0 1 0,-1 1 0 16,0 1-4-16,0-1-3 0,0 0-1 15,0 1-1-15,0-1-1 0,2 2-6 16,-2-1 0-16,0-1-5 0,0 0-9 15,1-1-16-15,-1 0-26 0,0-1-43 16,0 0-75-16</inkml:trace>
  <inkml:trace contextRef="#ctx0" brushRef="#br0" timeOffset="-210709.72">18750 17264 0 0,'0'0'109'0,"0"0"-49"15,0 0-31-15,0-3 5 0,0 1 4 16,-2 0-1-16,2 1-5 0,0-1-3 0,-1 2-4 16,-1-1-2-16,1 1 1 0,-1-2-8 15,1 0 0-15,1 2 1 0,-2-1 1 16,0 1-7-16,1 0 4 0,1 0-5 15,0 0-6-15,0 0-1 0,0 0-2 16,0 0 0-16,0 0-1 0,3 0 0 0,5 0 4 16,-1 0 1-16,9 0-1 0,1 0 1 15,3-1-3-15,2-3 4 16,0 0-1-16,1 0-3 0,-1-1-1 15,-5 2 2-15,1-2-2 0,-4 1-1 0,-1 1-1 16,-4 0 2-16,-3 1 1 0,-1 2-2 16,-4-1-2-16,-1 1 2 0,0 0 4 15,0 0-6-15,0 0-1 0,0 0-2 16,2 0 1-16,-2 0-3 0,0 0-4 15,1 0-5-15,-1 0-5 0,2 0-9 0,-2 0-19 16,1 2-7-16,-1-1-37 0,0 1-67 16</inkml:trace>
  <inkml:trace contextRef="#ctx0" brushRef="#br0" timeOffset="-210260.69">18767 17386 26 0,'0'0'129'0,"0"0"-62"0,0 0-27 16,0 0-10-16,0 0-1 0,5 0 0 15,-4 0-5-15,5 0-1 0,4 0 7 16,-1-3-4-16,0 0-8 0,-1 0 1 16,0 2-7-16,-4-1-8 0,3 2-3 15,-3 0-2-15,2 0 3 0,-4 0 0 0,3 0-5 16,-2 0-2-16,1 4-14 0,1 0-14 15,4 0-23-15,-4-4-64 0,-2 0-127 16</inkml:trace>
  <inkml:trace contextRef="#ctx0" brushRef="#br0" timeOffset="-207677.54">18733 17295 1 0,'0'0'28'16,"0"0"-3"-16,0 0 9 0,0 0 3 15,0 0-21-15,0 0-4 0,0-1 6 0,0-2 9 16,0 1-7-16,-2 2 3 0,1-2-9 16,-1-1 1-16,1 1 0 0,-1 2-3 15,0 0-7-15,2 0-1 16,-1 0-3-16,1 0 1 0,-3 0-5 0,0 0 4 15,3 0-1-15,0 0 2 0,-2 0 2 16,1 0 4-16,-1-2-1 0,1 2 0 16,1-2 1-16,-4 0 3 0,4 0-5 15,-3 0 2-15,2 0-1 0,1 1-1 16,-2 1 1-16,1 0-7 0,-2 0 4 0,1 0-2 16,2 0-2-16,-3 0 0 0,1 0 2 15,2 0-1-15,-1 0 0 0,-2 0 0 16,1 0 3-16,2-2 3 15,-1 1-1-15,1 1 1 0,-2 0-1 0,2 0-1 16,-1 0-2-16,-1 0-2 0,2 0 0 16,0 0 1-16,-2 0-2 0,1 0-1 15,1 0 1-15,0 0 1 0,0 0-1 16,0 0 0-16,0 0 0 0,0 0 0 15,0 0-1-15,0 0-1 0,0 0 0 0,5 0 8 16,4 0-3-16,2 0 0 0,1-2-1 16,0 0 1-16,2 1-1 0,0 1-4 15,0-1 4-15,0 1-2 16,0 0-2-16,-1-1 2 0,-1 0 0 0,2 1 3 15,-5-1-4-15,1 1-1 0,-3 0 4 16,0 0-1-16,-1 0-4 0,-3 0-2 16,0 0-7-16,-2 0-13 0,-1 0-21 15,0 0-41-15,0 0-87 0</inkml:trace>
  <inkml:trace contextRef="#ctx0" brushRef="#br0" timeOffset="-185878.29">11911 10711 12 0,'0'0'92'15,"0"0"-38"-15,0 0-40 0,0 0-1 16,0 0 10-16,0 0 5 0,0 0-6 15,0 0-15-15,0 0-3 16,0 0 8-16,0 0-2 0,0 0-3 0,0 0 1 16,0 0 3-16,0 0 2 0,0 0-9 15,0 0 0-15,0 0-1 0,0 0-2 16,0 0 0-16,0 2 0 0,0-1 4 15,0 1 9-15,0 0-4 0,0-2 3 16,0 1-1-16,0 1 2 0,0-1-1 0,0 1-2 16,0-1 0-16,0 2 4 0,-1-1-5 15,1 2 0-15,0 1 1 0,0 0-4 16,0 0 0-16,0 2 0 0,0 0-1 15,0 1 2-15,0 1-3 0,0 1 3 16,0-1-3-16,0 3 0 0,0 0-1 16,0 4-1-16,0 2 0 0,-3 0 7 15,-4-2 13-15,3-2-15 0,2-4-4 16,2-2-2-16,0 3-1 0,0-2-1 15,0-1 0-15,0 2 2 0,0 0-1 0,0-1-1 16,0 2 2-16,0 0-2 0,0 2 0 16,0-3 19-16,0-2-8 0,0-3-9 15,0-2-3-15,0-1 1 0,2-2 0 16,-1 0-1-16,4 0-6 0,3 0-13 15,-1-9-26-15,3-2-38 0,-4-4-96 16</inkml:trace>
  <inkml:trace contextRef="#ctx0" brushRef="#br0" timeOffset="-185141.25">12139 10716 12 0,'0'0'4'0,"2"0"5"0,-2 0 2 0,0 0 166 16,0 0-115-16,0 0-22 0,0 0 19 15,0 0-22-15,0 0-2 0,0-2 4 16,-3 2-6-16,1 0-10 0,2-1 2 16,0 1-2-16,0-1-4 0,0 1-3 15,0-1-3-15,0 0 0 0,2-1-5 0,7-1-6 16,5-1 5-16,3-1-2 15,2 2 0-15,2 0-3 0,-1 0 0 16,4 2 3-16,-3 0-5 0,3 1 1 16,-4 0 0-16,0 4 0 0,-1 3 0 0,-6 0-2 15,0 2 1-15,-2 0 2 0,-4 0 0 16,-5 3-4-16,-2 0 4 0,0 3 1 15,-8 3-1-15,-3 0-2 0,-1 2 1 16,-2 0-1-16,0 0 0 0,0-1-1 16,-1 0 1-16,-1-1 2 0,-4-1-1 0,1-1-1 15,-1-4 1-15,0 0 1 0,1-3-3 16,6-2 0-16,2-1 0 15,0-4 2-15,5-1-2 0,3 0-3 16,1-1 4-16,2 0-3 0,0 0-2 0,3-2-5 16,8-4 4-16,1 1 6 0,2 1-4 15,0 1-2-15,0 2 3 0,2 0 3 16,-1 1-3-16,-1 0 2 0,5 2 1 15,2 6 1-15,3-1 0 0,1-2-1 16,1 1 0-16,-1-1 2 0,-4-1-4 0,4 0-11 16,-5-2-53-16,4-2-56 0,-9 0-108 15</inkml:trace>
  <inkml:trace contextRef="#ctx0" brushRef="#br0" timeOffset="-169715.37">3481 11753 52 0,'0'0'15'16,"0"0"-4"-16,0 0-3 0,0 0-5 16,1 0 149-16,-1 0-121 0,0 0-6 0,0 0 9 15,0 0-10-15,0 0 0 0,0 0-7 16,0-2-5-16,0 1 4 0,0-1-4 15,0 1-6-15,0 0-2 0,2 0 6 16,-2 1 7-16,0 0 5 0,0-2 3 16,0 0-6-16,0 2-7 0,0-3 0 15,0 1-2-15,0 1 0 0,0 0-3 16,0 0-1-16,0-1 2 0,-2 1-1 15,1-2 1-15,-3 1-4 0,1-1 4 16,-4-1-3-16,-4 3 0 0,-3 1-2 0,-3 0 0 16,-5 0-1-16,-1 0-2 0,1 3-2 15,0 4 4-15,2-2 0 0,5 4-1 16,-2-3 1-16,4 1 0 0,2 2-1 15,5-1-1-15,2 0 0 0,4 3-1 16,0 1 1-16,0 1-1 0,3 0 0 0,4 2 1 16,6-2 0-16,1-2-1 15,0 1 1-15,4-1 0 0,-1-1-1 16,2 2-4-16,1 2 4 0,0-1 1 15,-1 1 1-15,-4 0-3 0,-2 0 3 0,-4-1-1 16,-4 1 0-16,-4 0-1 0,-1-2-3 16,-1-1 2-16,-10-1-3 0,-3 1 4 15,0 1-2-15,-6-3 1 0,3 0 1 16,1-3 1-16,1-1 0 0,-1-3 0 15,2-1 1-15,2-1-1 0,1 0 0 0,3 0 1 16,1 0 1-16,2-6-1 16,3-1 0-16,2-1 0 0,0-3-1 15,3-2-2-15,8-1 1 0,2 0 1 16,2-1-1-16,5-2 0 0,2-1 0 15,7-1 1-15,1 0 0 0,3-2 0 0,-4 2-1 16,-1 0 1-16,-5 1 0 0,-1-1 0 16,-7 0 0-16,-2 0 2 0,-6 2 5 15,-3 0 4-15,-4 0-5 0,0 2 5 16,-13 1-2-16,-1 0-7 0,-4 3 4 15,-3 1-1-15,-2 4-5 0,3 2 0 0,0 4 0 16,-2 0 0-16,5 0-1 0,0 6 1 16,6 3-7-16,7 4-10 15,4-1-13-15,6 3-23 0,8-3-47 16,0-3-131-16</inkml:trace>
  <inkml:trace contextRef="#ctx0" brushRef="#br0" timeOffset="-169174.34">3795 11923 33 0,'2'-2'64'0,"2"-2"97"0,-2 2-124 16,-2 1 9-16,0 1 4 0,0 0-7 0,0 0-22 15,0 1-9-15,0 7 3 0,0 2 8 16,0 4-11-16,0-1-8 15,0 1 3-15,0-1-5 0,3 1 0 16,0-2-2-16,2-3 2 0,-1-2-1 0,3-3 1 16,-1-2 1-16,0-2 2 0,3 0 5 15,1 0 6-15,2-10-3 0,4-2 0 16,1-5-7-16,-3 0-1 0,1-2-3 15,-2 1 2-15,-4 1-3 0,-5 0 0 16,0 5 1-16,-1 0-1 0,-2-1-2 16,1 2-4-16,-1 1-5 0,1 1-16 0,3 3-20 15,-2 0-38-15,0 3-96 0</inkml:trace>
  <inkml:trace contextRef="#ctx0" brushRef="#br0" timeOffset="-150741.28">14049 13945 22 0,'0'0'71'0,"0"0"55"0,0 0-90 16,0 0 0-16,0 0 6 15,0 0-11-15,0-1-8 0,-4-1 1 16,2 0-6-16,2 2-2 0,-2-3 1 15,2 1-5-15,-1 2 6 0,-1 0-3 0,1 0-4 16,1 0 2-16,-2 0 2 0,2 0-2 16,0 0-4-16,-1 0-2 0,-2 0-1 15,3 0-4-15,-7 5 1 0,3 1 1 16,1 3 2-16,-2 2-4 0,0 1 2 15,1 5 0-15,-1 2 0 0,-3 7-1 0,1 2 0 16,0 3 11-16,3 0-7 0,1-2-3 16,1 0 0-16,2-1-1 15,0-4-2-15,0 0 1 0,0-3 0 16,0-3-1-16,0-3 0 0,0-3-1 0,3-1 0 15,-1-4 0-15,-2 0 1 0,0-3 0 16,0-3-1-16,0-1-1 0,0 0 2 16,0 0 0-16,0 0-3 0,0-2-1 15,0-5-7-15,0 1-10 0,0-2-2 16,1 0-13-16,5 2-16 0,-1-2-25 0,0 2-57 15,-2 0-153-15</inkml:trace>
  <inkml:trace contextRef="#ctx0" brushRef="#br0" timeOffset="-150113.25">13646 14373 27 0,'-3'0'22'0,"-3"1"-19"16,1-1 171-16,-3 0-132 0,2 1 2 15,0 0-1-15,0 0-13 0,0 1-5 16,-1-2 6-16,1 3-6 0,3-2-6 16,-3 2-3-16,1-1 1 0,4 1 6 15,-2-1-2-15,-1-1-5 0,4-1 0 16,0 1-4-16,0 0-3 0,0 0-5 15,0 2-1-15,8-1 5 0,3 0 1 16,9 0 1-16,11-2 2 0,6-2-5 16,10-5-1-16,7-1-3 0,8-2 3 0,3 7-4 15,5-2 0-15,0 2 4 0,-2 0 6 16,-1-2-7-16,-5 0-5 0,-8 1 1 15,-6 0 0-15,-3 1 0 0,-9 0 0 16,-5 1-2-16,-6 2 2 0,-10 0-1 16,-4 0-1-16,-5 0-1 0,-3 0 2 15,0 0 0-15,-1 0-1 0,-1 0 1 16,-1 0 0-16,0 0 1 0,0 0-2 15,0 0 1-15,0 0 1 0,0 0 0 16,0 0-3-16,2 0 2 0,-1 0-4 0,-1 0-1 16,0 0-2-16,0 0-2 0,0 0 1 15,0 0 2-15,0 0-4 0,-3 0-21 16,-3 0-5-16,2 0-20 0,-4 0-16 15,2 0-37-15,-4 0-112 0</inkml:trace>
  <inkml:trace contextRef="#ctx0" brushRef="#br0" timeOffset="-149368.22">13973 14494 12 0,'0'0'40'0,"-3"1"-22"0,0 3-10 0,1-3-1 15,-2 0-2-15,2 1-2 0,-1 1 7 16,2-1 3-16,1 0-7 0,-2-1 4 16,2 0 19-16,-1-1 12 15,-3 0 0-15,3 3-10 0,-2-3-2 0,0 0-7 16,3 2-4-16,0-2 0 0,-3 0 2 15,-1 1-9-15,1 0-2 0,-1 0-2 16,-2 0 3-16,2 0 2 0,1 1 3 16,2-1 2-16,-4 0-6 0,5-1 5 15,-5 2-2-15,4-2 2 0,-2 0-2 16,0 0-2-16,1 0 1 0,-2 0 0 0,2 0-3 15,0 1 1-15,-1 0-4 0,2 0 3 16,1-1-4-16,-2 0 0 0,1 0-3 16,-1 0 1-16,2 0 1 15,0 2 0-15,-1-2 1 0,1 2-2 0,0-2-3 16,0 1 2-16,0-1-1 0,0 2-2 15,0-1 1-15,3 0-1 0,8 2 1 16,1-3 3-16,8 0-2 0,2 0 2 16,3 0-3-16,1-1-1 0,2-5 2 15,0 1 0-15,3 0-3 0,-3 0 2 0,0 1-1 16,-5-1 1-16,-5 1-1 0,-4 3 0 15,-3-1 1-15,-6 1 0 0,-4 0-2 16,-1 1 1-16,0 0-1 0,0 0 3 16,0 0 0-16,0 0 2 0,0-1 1 15,0 0 3-15,0-1-10 0,0 0 1 16,0 2 1-16,0-2 0 0,0 2-3 15,0 0-3-15,0 0-1 0,0 0-7 16,0 0-12-16,0 0-8 0,0 0 2 16,0 2-3-16,0 0-7 0,0 2-15 0,0 0-35 15,2-3-78-15</inkml:trace>
  <inkml:trace contextRef="#ctx0" brushRef="#br0" timeOffset="-148995.18">14018 14654 73 0,'-3'0'41'0,"0"1"4"0,1 1-6 0,-2-1-3 16,1 1 13-16,0-2-1 15,1 0-11-15,2 0-3 0,0 0-4 16,-2 0-5-16,2 0-1 0,-1 0 6 15,1 0-2-15,0 1-6 0,0-1-6 0,0 0-8 16,1 0-4-16,9 0 3 0,-1 0 0 16,7 0-1-16,-2 0 1 0,-1 0-4 15,5 0-1-15,-5-1 0 0,1 1-4 16,-1-3 2-16,-2 3 2 0,-4 0-3 15,1 0-8-15,2 0-7 0,-3 0-18 16,1-2-11-16,-2 1-8 0,0-1-38 0,-1 0-111 16</inkml:trace>
  <inkml:trace contextRef="#ctx0" brushRef="#br0" timeOffset="-51143.59">13858 11162 77 0,'0'0'25'16,"-1"0"11"-16,1 0 13 0,0 0-12 15,0 0-1-15,0 0-1 0,0 0-17 0,0 0 0 16,-2 0 0-16,-1-1 2 0,2 0-4 16,1-1-7-16,-3 1-1 0,1-1 0 15,1 1-3-15,-1-1-7 0,2 2 4 16,0 0 1-16,0 0-1 0,-3 0-2 15,1 0-1-15,1 0 3 0,-2 0-2 16,0 0-1-16,3 0 1 0,-2 0 1 16,0 0-1-16,1 0 0 0,1 0 0 15,0 0 5-15,-2 0 5 0,2 0-2 16,0 0-4-16,0 0 1 0,0 0-1 15,0 0 1-15,0 0-1 0,0 0-1 0,0 0 1 16,0 0 0-16,0 0-2 0,0 0 1 16,0 0 2-16,0 0 0 0,0 0 2 15,0 0 2-15,0 0 2 16,0 0-4-16,0 0 0 0,0 0 4 0,0 0-4 15,0 0 0-15,0 0-4 0,0 0 2 16,0 0-4-16,0 0-1 0,-1 0 0 16,1 7 4-16,-3 1 2 0,1 0-1 15,2 0-1-15,-1 0 4 0,-2 0-5 16,3 2-3-16,-2 2 4 0,2 0 2 0,-2 2-4 15,1 0-2-15,1 2 2 0,0-1 3 16,0 2-6-16,0-1 0 0,0-2 3 16,0 2 0-16,0 0-2 0,1 2-1 15,-1 1 2-15,0 1 3 0,0-1-5 16,-1-2 1-16,-2-1 0 0,1 0 2 0,2 4-2 15,-3-2-2-15,2 0 4 16,-1-1 2-16,2-5-4 0,0 0-4 16,0-1 5-16,0 1 2 0,0 2-3 15,-3 1 0-15,1-2 0 0,2-4 2 0,-1-2-3 16,1-3 0-16,0 0 1 0,0-2 2 15,0 0-2-15,0 1-2 0,0-2 3 16,0 1 1-16,0 0-3 0,0 0 0 16,0 2 1-16,0-2 3 0,0 3-2 15,0-2-2-15,-2 1 1 0,1 0 3 0,-1 3-3 16,1-2-2-16,-1 0 2 0,2 1 3 15,-1-2-3-15,-1-1-3 16,2 3 4-16,0-2 1 0,0-1-2 16,0-1-3-16,0 0 4 0,0 0 1 0,0-2-3 15,0 2-1-15,0 0 3 0,0-2 1 16,0 0-2-16,0 0-2 0,0 0 4 15,0 0 0-15,0 0-1 0,0 0-2 16,0 0 2-16,0 0 2 0,0 0-3 16,0 0-3-16,0 0 3 0,0 0 2 0,0 0-3 15,0 0-2-15,0 0 2 16,0 0 2-16,3 0-3 0,-1 0 3 0,1-2-1 15,-2-1 2-15,1 1-7 16,-1 1-7-16,1-1-11 0,1 2-13 16,-1-2-30-16,-2-1-31 0,0 0-139 0</inkml:trace>
  <inkml:trace contextRef="#ctx0" brushRef="#br0" timeOffset="-49467.49">13761 11763 15 0,'0'0'-12'0,"0"1"167"16,0-1-81-16,0 0-42 0,0 0 6 15,0 0-1-15,0 0-10 0,0 0-6 16,4 0-7-16,0 0 9 0,0 0-1 15,1 0-6-15,0 0-4 0,-1-1 1 16,2 1-3-16,5 0-2 0,-3 0-3 16,0-2 1-16,3 2-4 0,-4-2-1 15,6 2-2-15,-2 0 3 0,3 0-1 16,1 0 9-16,2 0-1 0,-1 0-4 15,1 0-5-15,-2 0 1 0,2 0-2 0,6 0 2 16,-2 0 0-16,2 0 0 0,-3 0 0 16,2 0 1-16,-2 0-2 0,0 0 0 15,0 0 0-15,2 0 2 0,-3 0-2 16,1 1-2-16,0 0 2 0,-3-1 4 15,0 0-4-15,-3 2-2 0,0-1 2 16,0-1 3-16,-3 0-4 0,3 0 1 16,-4 0 0-16,0 0 2 0,4 0-2 15,1 0-2-15,4 0 8 0,3 0-2 16,-4 0 1-16,1 0-3 0,-2 0-4 0,-6 0 5 15,-1 0-3-15,-3 0-1 0,-1 0 1 16,0 0 2-16,0 0-2 0,4 0-1 16,-3 0 2-16,1 0 2 0,0 0-3 15,1 0-1-15,8-1 2 0,2-1 16 16,3 2-8-16,-1-3-9 0,-4 1 1 0,2 0 3 15,1 2-3-15,2 0-3 16,-1-1 4-16,-2 1-2 0,-5 0 0 16,-3 0 0-16,-3 0 1 0,-2 1-1 15,-5 1-1-15,2 1 0 0,-1-2 1 16,1 0 1-16,0-1-1 0,2 0-2 0,0 0 4 15,4 0-2-15,2 0 0 0,6 0 0 16,1-1 0-16,7-5 2 0,0 3 0 16,-3-2-4-16,-5 4 3 0,-5 1 1 15,-3-2-3-15,-6 2 0 0,1 0 1 16,-4 0 1-16,1 0-2 0,-1 0-1 0,0 0 3 15,2 0 1-15,-2 0-3 16,0 0 0-16,0 0 3 0,0 0 1 16,0 0-2-16,0 0-2 0,0 0 2 15,0 0 1-15,-3 0-2 0,1 0 0 0,0 0 1 16,-1 2 2-16,2-2-5 0,-2 0 4 15,1 0-3-15,1 0 3 0,-1 0-3 16,-1 0 0-16,0 0 1 0,-2 0 2 16,4 0-3-16,-2 0-1 0,-1 0 3 15,1 0 1-15,0 0-3 0,2 0-1 0,-2 0 3 16,3-4 0-16,-2 1-2 0,-3-4 1 15,2 1-1-15,0-2 1 16,0-2-3-16,0-1 1 0,1-1 2 16,-2-1 1-16,2-1-2 0,1 0-1 0,-1 1 2 15,2-3 2-15,0 1-3 0,-1-1-1 16,1 2 3-16,0-1 1 0,0-1-2 15,0 1-2-15,0-3 4 0,0 1-2 16,0 0 0-16,0 2-1 0,0-2 2 16,0-1 0-16,0 0-2 0,0 0-1 0,0-1 2 15,0 0 2-15,0-3-2 0,0-1-2 16,0 2 3-16,-2 3 0 0,-4 5-1 15,3 3-1-15,-2-1 2 16,2 3 1-16,1 2-3 0,1 3 2 0,1 1 2 16,-2 1 1-16,2 1-4 0,-1 0 0 15,1 0 2-15,0 0-1 0,0 0-2 16,0 0 1-16,0 0 1 0,0 0 1 15,0 0-4-15,0 0 1 0,0 0 1 16,0 0 0-16,0 0-3 0,0 0 0 0,0 0 3 16,0 0 0-16,0 0 0 0,0 0-2 15,0 0 3-15,0 0 1 0,0 0-4 16,0 0 0-16,0 0 2 0,-2 0 1 15,2 0-3-15,0 0 1 16,0 0 2-16,0 0 2 0,0 0-4 0,0 0 1 16,0 0 3-16,0 0-2 0,-1 0 1 15,-4 1-2-15,2-1 2 0,-3 0-1 16,1 2-1-16,-1-2 0 0,0 1 0 15,0 2 2-15,-2-3-4 0,-2 3 2 16,1-1 0-16,-2-2 2 0,2 0-3 0,-2 1 0 16,-1 0 2-16,1 0 0 0,-3-1-2 15,-2 0 0-15,1 0 1 0,-1 0 2 16,2 0-3-16,2 0 0 0,-2 0 2 15,-3-2 1-15,-5 1-4 0,4-1 1 16,-2 0 3-16,-2-1 0 0,2 0-3 16,-4-1-1-16,3 2 2 0,1 1 3 15,4-3-4-15,4 0-1 0,-2 0 4 16,3 2-1-16,-1 0-2 0,-1 0-1 15,2 2 4-15,0-1-1 0,2-1-1 0,-2 0-2 16,2 2 2-16,0-1 2 0,2-1-3 16,0 2 0-16,-1 0 2 0,-3 0 1 15,2 0-2-15,-1 0-1 0,0 2 2 16,-3 1 0-16,-2 2-2 0,-5 1 0 15,1-1 2-15,-1 0 1 0,7-2-3 16,3 0 1-16,0-3 1 0,-1 0 1 16,-3 0-3-16,7 0 3 0,-3 0 6 15,3-2-5-15,2-1-3 0,-1-1 0 16,1 1 4-16,-1-1 0 0,1 2-1 0,-1-2-2 15,1 3 1-15,-1-1 2 0,0 0-3 16,3 0 0-16,-3 1 1 0,1 1-1 16,2 0-2-16,-3 0-1 0,3 0 2 15,0 0 0-15,-2 5-3 0,3 2-7 16,2 2-14-16,0-1-25 0,2-1-43 0,3-2-110 15</inkml:trace>
  <inkml:trace contextRef="#ctx0" brushRef="#br0" timeOffset="-48159.42">13823 10637 10 0,'0'0'122'0,"0"0"-89"0,0 0 0 16,-3-3 10-16,1 2-8 0,2-1-2 15,0-1-8-15,0 2 1 0,0-1 1 16,-1-4-3-16,1 2-6 0,-2 2 4 16,1-1 3-16,-1 2-5 0,0 0 0 15,-1 1-4-15,0-1-3 0,-3 0 0 16,1 1-5-16,1 0-4 0,-1 0 3 0,0 0-3 15,5 0-1-15,-1 0-2 0,-2 1 4 16,1 0-1-16,2 0-4 0,0 0-4 16,0 0 8-16,5 2-4 0,4-2 1 15,5 0 2-15,5-1 0 0,4 0 0 16,2 0-3-16,1-1 1 0,1-1 2 0,-1-1-1 15,-1 0-2-15,-2 1 0 16,-3-1 0-16,-1 2 2 0,-5 1-3 16,-5 0 0-16,-3 0 3 0,-4 0-2 15,-2 1-2-15,0 5 2 0,0 1 3 0,0 3-1 16,-8 1-1-16,-1 0-1 0,-2-1 2 15,1 2 0-15,3-1-3 0,-3 3 0 16,3 0 2-16,-4 2 1 0,0-1-3 16,0 0 1-16,-1 1 2 0,-2 1-3 15,1-1 3-15,3-2-3 0,-3-1 1 0,5-2 0 16,2-1-1-16,2-3 3 0,-1 0-3 15,5-3 1-15,0-1 0 16,0-2-4-16,0-1 0 0,5 0-7 16,1 0-10-16,6-6-14 0,1-2-11 0,0-1-12 15,1-4-20-15,0 1-66 0,0-2-39 16</inkml:trace>
  <inkml:trace contextRef="#ctx0" brushRef="#br0" timeOffset="-47579.38">14317 10613 3 0,'3'-5'160'0,"-1"0"-76"0,0 1-34 15,-2 0 16-15,0-1-16 0,0 1-12 16,-2 0-6-16,-4 1-4 0,-2 1-5 16,-1 1-9-16,-1 1-3 0,-3 0-3 0,0 0 4 15,-1 3 3-15,0 4-9 0,2 2 1 16,-1-1 0-16,6 3-3 0,2 0-3 15,5 0-2-15,0 0 2 16,0 1 1-16,9 0-4 0,2 0 2 0,2 1 3 16,-1-2-2-16,0 0-2 0,1-1 0 15,-4 1 3-15,0-1-3 0,-2 0 2 16,-4-1-2-16,-3 1 0 0,0-1 1 15,-3 2 2-15,-8-1-3 0,0-1 0 16,-2-1 1-16,0 0 1 0,2-1-3 0,-2-1 3 16,1-2-1-16,-1-1-3 0,3-3 1 15,-3 0 3-15,5 0-1 0,-1 0-1 16,5-4 1-16,0-4 0 15,4-1 0-15,0-4-3 0,5-2 0 0,6-2 4 16,3 0-1-16,4 1-2 0,1 1 2 16,3-1 1-16,-1-1-1 0,3 0-3 15,-4 2 1-15,2-3 3 0,-2 3-1 16,-2 0-2-16,-1 1 1 0,-6 1 3 15,-3 2-1-15,-3 0-2 0,-5 2 3 0,0 4 2 16,-2-2 1-16,-7 1-4 0,-4 3 0 16,1 0 1-16,0 3 0 0,-2 0-4 15,1 0 2-15,1 0 0 0,4 4 0 16,2 2-4-16,1 1-9 0,4 1-16 15,1 0-17-15,0 1-24 0,0-1-42 16,0-3-182-16</inkml:trace>
  <inkml:trace contextRef="#ctx0" brushRef="#br0" timeOffset="-47218.36">14662 10615 205 0,'-10'-6'110'0,"-1"1"-90"0,-3 1 34 15,-1 1-29-15,-1 1 1 0,-1 0 1 16,5 2-1-16,1 0 0 0,2 0-8 16,3 2-8-16,-1 6-5 0,3 2 0 15,1 3-3-15,1 3-2 0,2 1 0 0,0 1 2 16,6 0-1-16,5-3-2 0,2-1 1 15,-1-3 0-15,7-2-3 0,-4-3-4 16,4-4 0-16,-1-2 2 0,-1 0 1 16,-3-2 1-16,-1-6 4 0,-4 0-1 15,-1-2 1-15,-4 0 0 0,0-1 3 16,-4 0 6-16,0-1 4 0,-8 2-6 15,-5 1 3-15,-1-1-6 0,-1 2-2 16,-5-2-3-16,1 3 0 0,2-1 2 16,3 0-2-16,5 1-2 0,4 3-1 15,5 4-14-15,0 0-32 0,0 0-20 0,6 8-26 16,1 0-161-16</inkml:trace>
  <inkml:trace contextRef="#ctx0" brushRef="#br0" timeOffset="-46479.32">14979 10621 17 0,'-4'0'24'0,"2"0"-23"15,-1 0 4-15,0 0 3 0,0 0 7 16,-2 0 7-16,4 0 3 15,-2 0-5-15,1 0-1 0,0 0 2 0,1 0-6 16,-1 0 1-16,1 0 3 0,-1 0-3 16,1 0-4-16,-2 0 3 0,0 0-3 15,-1-1-5-15,3 1 4 0,-2 0 2 16,1 0 5-16,1 0-7 0,-1 0 1 15,1 0 2-15,-3 0 7 0,1 0-2 0,0 0-1 16,0 0-1-16,0 1 0 0,-2-1-7 16,4 0 0-16,1 2-2 0,0-1-3 15,0-1 2-15,0 0-1 0,0 0 1 16,0 0-3-16,0 0-4 15,0 0 2-15,0 0-1 0,0 0 2 0,1 0 4 16,7 0 2-16,0 0-2 0,4 0-3 16,2 0-3-16,5 0 3 0,3-6-1 15,4 1-2-15,0-2-1 0,4 1 0 16,-5 0 3-16,1 1-2 0,-4-2-1 15,-4 2 2-15,-2 3 5 0,-4-1-4 0,-6 3-1 16,-1 0-1-16,-5 0 2 0,0 0-3 16,0 0-2-16,0 0 2 0,0 0 4 15,0 0-4-15,0 0-4 0,0 0-2 16,0 0-2-16,0 0-2 0,0 0-13 15,0 3-2-15,-5-1-10 0,-1 2-16 16,-2-2-37-16,-1 0-67 0,-3-2-1 16</inkml:trace>
  <inkml:trace contextRef="#ctx0" brushRef="#br0" timeOffset="-46207.3">14941 10661 62 0,'-13'11'224'0,"1"-1"-152"16,3-2-23-16,2 2 2 0,3-3-20 15,4 1-8-15,0 1-4 0,6-3-7 16,3 2-3-16,4-2 3 0,1 2-8 15,1-1-3-15,4 0 0 0,-1 0 3 16,-1 0-4-16,0 3-2 0,2-2 3 16,-5 0 0-16,-2 1-5 0,-2-1-3 15,-3-1-1-15,-4-2-1 0,-3 0-2 0,0-2 6 16,0 2 6-16,-6-1 2 0,-5-1-3 15,-4-1-1-15,1 1 2 0,-5 0 3 16,1-2-4-16,-2 1-2 0,-1-1 2 16,-3 2 3-16,-3-1-6 0,2-1-23 15,1 2-27-15,4-2-25 0,2 0-66 16,8 0-82-16</inkml:trace>
  <inkml:trace contextRef="#ctx0" brushRef="#br0" timeOffset="-44578.21">15031 11482 19 0,'0'0'105'0,"0"1"-86"0,0 1 7 16,0-2 0-16,0 2 1 0,0-2 5 15,0 0-7-15,0 0 0 0,0 0-1 16,0 0 5-16,0 0 0 0,0 0-5 16,0 0-10-16,0 0 1 0,-2 0 2 15,2 0-4-15,0 0-2 0,0 0-3 0,0 0-1 16,0 0-2-16,0 0-2 15,0 0 0-15,0 0 2 0,0 0-2 16,0 0 0-16,0 0 0 0,0 0 5 16,0 0-4-16,0 0-3 0,0 0 0 0,0 0 3 15,0 0-5-15,0 0-1 0,0 0 3 16,0 0 1-16,2 0-5 0,2 0 5 15,4 0 1-15,0 0 0 0,3-4-3 16,1 3-1-16,0-3 2 0,2 3 2 16,-1-2-4-16,2 1-1 0,1 0 4 15,1-1-3-15,3 0 1 0,-1 1 2 0,-1-1-3 16,2 1 4-16,-1-1-2 15,3-1 1-15,-2-1-1 0,1 1 5 16,0-1-5-16,-3-1-2 0,-2 2 4 0,-2 1-1 16,-2 0-2-16,-1-1 1 0,0 4 1 15,3-2 3-15,0 0 0 0,1 0-1 16,5-1 1-16,-4-1 0 0,2 0-5 15,1 1 2-15,-2-1 2 0,0 1-2 16,-1-1-2-16,-2 2-1 0,-4 0 3 0,0 1 0 16,-2 0-3-16,-2 0 0 0,0 0 3 15,-3 0 0-15,0 1-2 0,-1 0-2 16,-2 0 2-16,1 0 2 15,4 0-3-15,-4 0-1 0,4 0 3 0,1 0 1 16,0 1-2-16,2-1-1 0,3 0 2 16,1 0 1-16,1 0-3 0,-1 0 0 15,-4 0 2-15,-2 0 1 0,-3 0-4 16,-1 0 1-16,-1 0 1 0,-1 0 2 15,0 0-3-15,0 1 1 0,0 0 3 16,0-1 0-16,0 0-1 0,-1 0-3 0,-2 2 2 16,1-2 2-16,1 1-5 0,1 0 0 15,0 0 3-15,0-1 0 16,-2 0-1-16,2 0-1 0,-1 0 3 15,-1 0 0-15,1 1-2 0,-3-1-1 0,1 0 2 16,0 4 0-16,0-2-2 0,0 1-5 16,0 0-10-16,1 2-19 0,-2 0-33 15,-3-4-66-15,1-1-223 0</inkml:trace>
  <inkml:trace contextRef="#ctx0" brushRef="#br0" timeOffset="-44006.18">15634 11485 133 0,'0'7'73'16,"1"2"-26"-16,-1 4-3 0,2 2-13 15,1 3 0-15,0 1-9 0,0 3-2 16,0 3-14-16,-1 2-2 0,-1 2-2 16,-1 4-1-16,2 1 27 0,-1 2-23 15,-1-1 1-15,2-1 3 0,1 0-5 0,0-3 0 16,3-1 0-16,0-1-1 0,1-2-2 15,-1-2 2-15,0-5-1 0,-1 0 1 16,-2-4-2-16,0-3 2 0,0 0 0 16,-3-2-1-16,2-1-5 0,-1-2 6 15,1 0-2-15,-1-2-1 0,-1-2 0 16,0 2 1-16,0-2 1 0,0 1-4 15,2 0 2-15,-2-1 3 0,0 0-2 16,0 1-1-16,0-1 0 0,0 2 1 16,0-1 0-16,0-1-1 0,0-1-2 0,0-1 4 15,0-2-1-15,0 0-3 0,0 2 1 16,0 0 1-16,0-2 0 0,0 0-4 15,0 0-4-15,0 0 0 0,0 1 6 16,0 0-4-16,0 0 2 0,0 0 2 16,0 0 3-16,0 0-3 0,0-1 2 15,0 0 1-15,0 0-1 0,0 0-3 0,3 0-19 16,0-2-24-16,-1-7-68 15,1-2-168-15</inkml:trace>
  <inkml:trace contextRef="#ctx0" brushRef="#br0" timeOffset="-43446.15">15192 12166 40 0,'-6'4'211'0,"1"-3"-170"16,3 0 8-16,1 0-5 0,1 0-21 16,0-1-4-16,0 1-9 0,4 1 13 15,6-1-3-15,4 0-8 0,0-1-1 16,4 0-3-16,1 0 6 0,6 0 2 15,4 0 1-15,5 0-5 0,7-5 0 0,5-3-5 16,11 1 2-16,7-3-4 16,1 1-5-16,3 0 1 0,-4 1 1 0,-4 1 0 15,-5 2-4-15,-7 2 0 16,-8 0 2-16,-7 0-4 0,-6 3-1 0,0 0-1 15,-1 0 6-15,-3 0 1 0,-4-2-1 16,-3 0-2-16,-9 2 4 0,3-1 0 16,-6 0-2-16,1-3 2 0,-2 2-1 15,0-1 1-15,-1 0-1 0,-2 1-2 16,0-2 4-16,0 2-3 0,0 0-11 15,0 1-26-15,-7 1-23 0,-3 0-48 0,-3-2-182 16</inkml:trace>
  <inkml:trace contextRef="#ctx0" brushRef="#br0" timeOffset="-42466.09">15272 12625 66 0,'-4'-3'124'0,"-4"1"-56"16,3 1-47-16,-1-1 41 0,0 2-27 15,1 0-8-15,-1-1 13 0,5 1-4 16,-1 0-13-16,2 0-5 0,0 0-12 15,0 0-3-15,0 0 5 0,0 0-1 16,2 0 12-16,4 3-9 0,3-3 1 16,5 0-1-16,8 0-7 0,4 0 4 15,8 0-1-15,10-3 0 0,5-4-5 16,2-2 0-16,5-1 2 0,-2 0-1 15,1 2-3-15,-7 0 1 0,-3 2-1 0,-7 1 2 16,-2 0-2-16,-3 3 1 0,-1 0 1 16,-1-1 0-16,-6 0-1 0,-5 0-1 15,-7-1 3-15,-3 3 1 0,0-2-2 16,1-1 5-16,-2 0 1 0,-3 2-2 15,0 0-2-15,-3 0-2 0,-1 2 6 0,0 0-2 16,-2-1-4-16,0 1 1 16,0 0 2-16,0 0-1 0,0 0-21 15,-2 0-24-15,-3 0-30 0,-1 0-61 16,-2-1-245-16</inkml:trace>
  <inkml:trace contextRef="#ctx0" brushRef="#br0" timeOffset="-40756.99">15689 12676 8 0,'0'0'0'16,"0"0"203"-16,0 0-172 0,0 2-27 0,0-2 6 15,0 4 16-15,0-1 13 0,0 1-13 16,0 4-3-16,0 2-3 0,0 2-2 15,0 1-4-15,0 3 3 0,-3 2-3 16,0 2 0-16,0 0 2 0,0 4 1 16,0-1-4-16,1 1-4 0,1 1 0 0,1 2-3 15,0-2-2-15,0 0-1 0,0-1-2 16,0 0-1-16,1-1 2 0,2-2-2 15,-3 1 0-15,2-2 2 0,0-1 0 16,-2 0-2-16,0-1 0 0,0 0 4 16,0-2 0-16,0 1-4 0,0-1 6 15,0 1-1-15,0 4-3 0,0 6-1 16,0 0 32-16,0 0-17 0,0-5-13 15,0-6-1-15,0 0-1 0,0-1 1 16,0 1 0-16,0-3-3 0,0 1 1 0,-4-1 2 16,0 0 0-16,1 0-2 0,-2-3-1 15,5 4 1-15,0 3 0 0,-3 6 1 16,3 1 0-16,0-4 4 0,0-5-5 15,0-7-1-15,0 0 1 0,2 3 1 16,-1 0 1-16,-1-2-4 0,2-1 2 16,-1 0 0-16,-1-1 3 0,2-2-4 15,-2 1-1-15,1-3 4 0,-1 2 0 16,0-1-4-16,0-1 2 0,2 0 1 15,-2 2 0-15,3 0-2 0,0 2 0 0,2 5 2 16,-1 5 1-16,1-3-3 0,1-2 1 16,-1-6 0-16,-1-4 1 0,-2 0-2 15,-2 1 0-15,0 0 2 0,0-2-1 16,2 1-1-16,-2-1 1 0,1-1 1 15,-1 0 0-15,0 1-2 0,0-1 2 0,0 1 1 16,0-1-1-16,0 0-2 16,0 0 1-16,0 0-1 0,0 0 3 15,0 0-2-15,0 0 4 0,0 0-2 16,0-5-2-16,0 1-1 0,-3 0 1 15,0-1 1-15,0 1-1 0,-2-1-1 0,1 0 1 16,-4 2 1-16,0-1-2 0,0 1-1 16,-4-1 2-16,1 2-1 0,-1 0-2 15,-1 1 1-15,1-1 0 0,3 1 3 16,-2 1-1-16,0-2-4 0,0 1 2 15,-1 0 0-15,-1 1-1 0,2 0 2 0,-1 0-1 16,1 0 3-16,-3-1-2 16,2 0-1-16,-2-1 2 0,-2 2 2 15,1 0-3-15,-4 0-2 0,-1 0 3 16,-3 0 0-16,-2 0-5 0,0 5 1 0,2 1 2 15,1-2 2-15,0 2 0 0,2 1-3 16,0 0 2-16,0-1 0 0,1-1 0 16,4 2-1-16,1-4 3 0,3-1-1 15,0 0 0-15,3 1 0 0,-1-3 1 16,1 1 1-16,2-1 1 0,0 0-2 0,-2 0 1 15,1-1 1-15,-1-3-3 0,-3 1-2 16,-1-2 2-16,-2 0 3 16,-2 1-4-16,1 0-1 0,1-2 3 15,1 2 1-15,-1 3-3 0,2-2-1 0,-4 1 2 16,4 0 2-16,1 1-2 0,-1 0-2 15,4 1 3-15,0 0 1 0,-1 0-3 16,1 0-1-16,0 0 3 0,-1-1 2 16,1-2-3-16,1 1-1 0,-4-1 1 15,0-2-1-15,-3 2 1 0,-2-1 1 0,2 1-1 16,-3 0 1-16,0-1-1 0,5 1-2 15,-4 0 2-15,4 0 2 0,4 1-2 16,-3-1-2-16,4 0 3 16,-3-1-2-16,1 1 1 0,0 0 1 0,-1 1 0 15,3-1 7-15,-3 0-4 0,0 2-5 16,-3-1 2-16,-1 1 1 0,-3 1-2 15,0-1-2-15,3 0 3 0,2 1 2 16,4 0-3-16,2 0-1 0,3 0 3 16,-4 0-1-16,1 0 1 0,2 0-1 0,1 0 3 15,-1 0 2-15,1 0-2 0,0 0-2 16,0 0 5-16,-2 0 0 0,1 0-5 15,-2 0-1-15,-2 2 0 0,-1 1 1 16,2-1-1-16,-5 0-2 0,1-2 2 16,-3 3 2-16,0-1-2 0,0 0-3 15,2 0 3-15,3 0 1 0,2-1-2 16,0 0 0-16,2 1 0 0,-1-1 1 15,1-1-1-15,2 2-1 0,0-2 1 16,-2 1 3-16,1 0-3 0,-1 0-2 16,-1-1 3-16,3 0 2 0,-2 0-4 0,0 0 0 15,4 0 2-15,-2 0 2 0,0 0-3 16,-1 0 0-16,3 0 0 0,-4 0 0 15,4 0 0-15,-2 0-3 0,-2 0 1 16,2 2 0-16,0 0-5 0,-2 1-6 16,4 0-10-16,-1 2-10 0,2 0-30 15,0-3-48-15,0-2-207 0</inkml:trace>
  <inkml:trace contextRef="#ctx0" brushRef="#br0" timeOffset="-37124.79">15696 11331 7 0,'0'-2'-7'0,"1"2"29"16,-1-2 101-16,0 2-94 16,0-1 2-16,0 0-10 0,0-1 14 15,0 1-8-15,0 0-6 0,0 1-5 16,-1 0-8-16,1 0-1 0,0 0-4 0,0-1 1 15,0 1-3-15,0 0 4 0,0 0 0 16,0 0 0-16,0 0 4 0,0 0-5 16,0 0 2-16,0 0 0 0,0 0 0 15,0 0 1-15,0 0-3 0,0 0 0 16,0 0-4-16,0 0 2 0,3 0 11 0,4 0 4 15,0 0-7-15,2-3-3 0,-3 1 1 16,4 1-3-16,-1-1-2 16,-1 1 2-16,2-1-1 0,0-1 0 15,2 0-4-15,2 1 1 0,3 0 2 0,0 0-1 16,0-3-3-16,2 4 1 0,-1-1 0 15,1-1 1-15,-5 2 1 0,1 0-2 16,-1 0-2-16,-1-3 2 0,1 4-1 16,0-1 1-16,3 0 1 0,0 1 1 15,3-1-4-15,0 1 1 0,0 0 2 0,0-2 1 16,1 2-4-16,-1-1 1 0,0 0 4 15,-1-1-3-15,1 0 0 0,0 0-2 16,-2 1 4-16,1-3-1 16,1 1-2-16,-4 1 1 0,1 0 1 0,1 0 0 15,-5 0-2-15,4 1 0 0,-2 0 3 16,2 0 1-16,0 1-3 0,4-2 0 15,-1 0 5-15,0 0-4 0,2 1-1 16,-4 1 0-16,2 0 2 0,1 0-1 16,0-2-2-16,1 2 1 0,-2-1 1 15,0-2 1-15,0 0-4 0,-1 0 2 0,-2 1 1 16,-1 0 0-16,-1 0-1 0,-1 2-1 15,-2-1 2-15,1-1 0 0,-1 1-2 16,1-1 1-16,2 0 1 16,1 1 0-16,2 0-3 0,1 1 2 0,-1 0 1 15,3 0 0-15,-4 0-3 0,1 0 1 16,-2 0 3-16,2 0-1 0,-2 1-3 15,1 1 1-15,0-1 3 0,-2-1-1 16,1 1-3-16,-1-1 2 0,3 1 2 16,-1 0-2-16,0-1-1 0,0 0 0 0,0 2 3 15,-3-2-2-15,-2 0 0 0,1 0-1 16,2 0 2-16,4 0 0 0,2 0-2 15,1 0 1-15,1 0 1 0,-3 0-1 16,-6 0-1-16,-1 0 1 0,-5 0 1 16,1 0-1-16,-1 0-1 0,-1 0 1 15,1 0 1-15,-2 0-1 0,1 0-1 16,0 0 1-16,-1 0 1 0,4 0 0 15,4 0-3-15,3 0 2 0,6 0 2 16,3 0 6-16,1 0-11 0,-2 0 3 0,-5 0 2 16,0 0-1-16,2 0-2 0,-1 0 0 15,3 0 3-15,-3 0 0 16,-2 0-5-16,-4 0 3 0,-1 0 1 0,-6 0 1 15,-2 0-4-15,0 0 1 0,-2 0 4 16,2 1 0-16,1 0-3 0,0-1 0 16,-3 0 5-16,3 0-4 0,0 0-1 15,3 0 1-15,0 0 2 0,0 0-2 16,-1-2-1-16,-1 1-1 0,0-1 2 15,2 0 0-15,-2 2-2 0,6 0 1 0,6 0 1 16,5 0 12-16,1 0-7 0,-2 0-8 16,-6-1 4-16,1 0-2 0,-2 1-1 15,0 0 1-15,3 0 3 0,-1 0-3 16,-4 0-2-16,-1 0 1 0,-3 0 4 15,-5 0-3-15,0 2 0 0,1 0-2 0,-3-1 4 16,3-1-1-16,-3 1-2 16,1-1-1-16,1 1 4 0,0-1-1 15,0 1-2-15,2-1 1 0,-2 0 1 16,1 0 0-16,2 0-3 0,-1 0 2 0,-2 0 0 15,0 0 1-15,2 2-2 0,3-1 1 16,7 0 1-16,6-1 2 0,-1 0-6 16,0 0 3-16,-3 0 1 0,-3 0 1 15,5-2-4-15,0 2 1 0,2-2 3 16,0 1-1-16,-3-1-3 0,0 2 0 15,-7 0 3-15,-2 0 0 0,-3 0-2 0,-3 0 0 16,-2 0 2-16,-1 0-1 16,0 0-1-16,-2 0-1 0,4 0 4 15,0 0-1-15,1 0-2 0,3 0 1 16,0 0 2-16,2 0-1 0,-1-1-3 0,-1-1 1 15,-3 2 3-15,0-1-1 0,0 0-3 16,-1 1 1-16,-2 0 3 0,2-1-1 16,-1 0-3-16,3-1 2 0,0 1 2 15,4 1-1-15,6 0-3 0,7 0 4 16,4 0 13-16,-2 0-15 0,-6 0-2 0,-1 0 2 15,-2 0 2-15,1 0-1 0,4 1-2 16,-2 0 0-16,2 0 3 16,-4-1-4-16,0 2 0 0,-5-2 2 15,1 2 3-15,-1-1-3 0,-1 1-1 0,1-2 1 16,-7 0 2-16,0 0-1 0,0 0-2 15,2 0 1-15,0 0 2 0,-1 0-1 16,1 0-3-16,-2 0 3 0,-1 0 0 16,3 0 3-16,-4 0-2 0,3 0 2 15,-1 0-2-15,3 0 2 0,-1 0-3 0,0 0 0 16,-2 0 0-16,5 0 1 0,3 0-3 15,4-1 1-15,7-1 2 0,0-1-3 16,-5 2 0-16,-1 1 0 16,-7 0 3-16,-1 0-1 0,1 0-3 0,-4 0 4 15,1 0-1-15,-4 0-1 0,0 0-1 16,-5 1 0-16,1 0 3 0,1 0-2 15,-1 0-1-15,1 2 0 0,-2-3 3 16,0 1-2-16,5 0-1 0,-4-1 0 16,2 1 3-16,-1-1 0 0,-1 1-3 0,-1 0 0 15,0-1 3-15,0 0 1 0,-3 0 0 16,-3 0-5-16,1 0 3 0,2 0-1 15,2 1-2-15,1 1-1 0,-2-1 4 16,2 1-1-16,-1 0 0 0,-1 1-2 16,0-1 1-16,2-1 1 0,0 1-2 15,0 0 0-15,0-1 3 0,-3 1 1 16,3 0-4-16,-3 0 2 0,2 1 2 15,-4 1-2-15,2 1-1 0,-2 3 0 16,1 2 3-16,1-1-1 0,-1 4-3 0,0-2 1 16,1 4 3-16,-3-1-2 0,1 3-1 15,2 1 0-15,-3 0 0 0,-1-3-1 16,4 2-1-16,-3-2 2 0,0 0 2 15,3 1 0-15,-2 1-3 0,5-1 1 16,-1-2 3-16,-1-1-1 0,0-1-2 16,-2 0 0-16,2-1 3 0,-1-1-1 15,2 0-2-15,-1-1 0 0,2 1 2 16,0 0-1-16,-1-1-2 0,1 5 1 15,0 2 3-15,0 2-1 0,0 0-3 16,-2-4 2-16,-1-1 0 0,-2-4 0 0,4 0-2 16,1 0 1-16,-3-1-4 0,1 2 0 15,2-1 4-15,-3-2 0 0,3 3 2 16,0 2-1-16,0 0 0 0,0-2 3 15,0-1-1-15,0-5-1 0,0 0-1 16,0-1 1-16,0 0 1 0,0-2 0 16,1 1-2-16,-1 0-2 0,2-2 4 15,-2 2-1-15,0-1-2 0,2 1 2 16,-2-2 2-16,0 0 0 0,0 0 2 15,0 0-1-15,0 0-1 0,0 0 0 0,0 0-2 16,0 0 2-16,0 0-1 0,0 0 4 16,0 0-5-16,0 0 2 0,0 0 0 15,0 0 2-15,0 0 0 0,0 0-1 16,-2 0-3-16,-4 0-3 0,3 0 3 15,-2 0-2-15,-3 0 2 0,2 0-3 0,-3 0 2 16,0 1-1-16,1-1 2 16,-3 1 0-16,0-1-4 0,-4 0-4 15,-3 0 0-15,1 0 0 0,0 0 0 16,2 0-3-16,1 1 6 0,0 0 2 0,0 0-3 15,2 2 6-15,-1-2 0 0,1 2-1 16,-2-1-1-16,3-2 1 0,-1 0-1 16,-1 0 2-16,-1 1-1 0,0 0 2 15,0 1 2-15,-1-2-1 0,-2 1 0 16,3 0-1-16,5 0 3 0,1 0-3 0,5 0-2 15,0-1 0-15,1 0 3 16,-1 0-1-16,-2 0-4 0,2 0 2 16,-1 0 1-16,-1 0 0 0,-1 0-2 15,-1 0 2-15,3 0-2 0,1 0 1 0,-2 0-1 16,4 0 1-16,-1 0 1 0,0 0-1 15,2 0 0-15,0 0-16 0,0 0-39 16,0-3-69-16</inkml:trace>
  <inkml:trace contextRef="#ctx0" brushRef="#br0" timeOffset="-32720.53">12848 11648 21 0,'0'0'2'0,"0"0"0"0,0 0 2 16,0-1 84-16,0 0-18 0,0 0-44 15,0 1 5-15,0 0 1 0,0-2 4 16,0 1-13-16,0 1-12 0,0-1 3 16,-2 0 1-16,2 0-3 0,-1-1-3 15,-1 1 3-15,2 0 1 0,0 1-3 16,0-1-2-16,-2 1 0 0,2 0 4 15,0-2-3-15,-1 0-4 0,-1 2 3 16,1-2-4-16,1-1 1 0,-3 0 0 16,1-1 1-16,-1 0 4 0,0 0-1 0,1-2-3 15,1 0-3-15,-4-1 5 0,5 1 1 16,-4-2-6-16,4 1 1 0,-2-2 5 15,2-1-1-15,0 0-7 0,0 0 1 16,0-2 1-16,0 0-1 0,0 1-2 16,0-4 2-16,0 1 1 0,0 1-2 15,3-1 0-15,-3 2 4 0,3 0 0 16,-3 1-2-16,0 1-2 0,2 0 2 15,-2-1 2-15,0 2 0 0,0-3-3 16,0 4 0-16,0-2 2 0,-2 0-1 16,2 0-4-16,0-2 2 0,0 3-2 0,0-2 2 15,0 0-3-15,0-1 2 0,0 0 2 16,0 1-2-16,0-2-1 0,0 2 1 15,0-1 2-15,0 1-1 0,0 1-3 16,0-1 2-16,0 1 2 0,-1 0 0 16,1 1-2-16,-3 0 1 0,1 1 2 0,2 0 0 15,0 0-3-15,0-1 1 16,0 1-1-16,0-2 1 0,0 3-2 15,0-1 1-15,0 0 2 0,0-1-2 16,0-1-1-16,0 1 1 0,-2 0 2 0,2 1-1 16,-3-2-2-16,0-2 1 0,3-2 1 15,-4 2 0-15,2 0-3 0,1 1 3 16,-3 3 1-16,1-2 0 0,-1 3-4 15,2-2 2-15,-1 2 2 0,0-2 0 16,-2 1-3-16,2-1 0 0,-1 1 3 0,0 1-1 16,1 1-2-16,3 1 0 0,0-2 3 15,-1 3-2-15,1-3-2 16,0 0 1-16,0 3 3 0,0-3-1 15,-2 2-3-15,-1-1 2 0,2-1 2 0,-1 1-1 16,-1-2-2-16,3 1 0 0,-3 0 3 16,1 0-1-16,1-2-4 0,1-1 2 15,0-2 3-15,0 0-2 0,0 3-2 16,0 0 1-16,0 3 4 0,0-3-3 15,0 3-1-15,0 1 0 0,0-2 3 0,0 3 0 16,0 0-4-16,0 1 2 0,0 0 2 16,-2 0-1-16,1 1-2 0,-1-1 0 15,2-1 3-15,0 0-2 16,0-1-2-16,0 0-1 0,0-1 4 0,2 1-1 15,1-1-2-15,-3-1 2 0,3 1 2 16,-3-1-1-16,0 0-2 0,1-3 0 16,-1 2 4-16,2-1-2 0,-2 1-3 15,0 0 1-15,0 0 4 0,0-1-4 16,0 1 2-16,0-1-2 0,0 3 3 0,0-2-4 15,0 2 4-15,0 1-4 0,0 1 5 16,0 2-1-16,0-1-1 0,1 3 0 16,-1-4 3-16,0 1-2 0,0 1-1 15,-1-1-1-15,1 0 0 16,-3 0 2-16,3-1-4 0,0-1 1 0,0 0 2 15,0-1 0-15,0-2-2 0,0-1 1 16,0 0-1-16,3-1 2 0,-2 0-2 16,3-1 2-16,-3-1-2 0,5 3 2 15,-1-2-1-15,-3 3-1 0,1 1 1 16,-2 2 2-16,-1-1-2 0,0 3-1 0,0 0 4 15,0 0-1-15,0 1-2 0,0-3 0 16,0 2 2-16,-1 0-1 0,-1-4-2 16,1 1 1-16,1 1 2 0,0 0-1 15,0 0-2-15,0 0 0 0,0 2 4 16,0 0-1-16,0 1-3 0,0 1 1 15,0-1-1-15,0 0 3 0,-2 1-3 16,0-2 1-16,2 2 2 0,-1-2-2 16,1-1-1-16,0 0 0 0,0 1 2 15,0-1 1-15,0 1-4 0,-2 0 2 0,2 0 2 16,-1 1 0-16,-1-1-3 0,1-1 0 15,-1-1 3-15,1 2-1 0,1-4-3 16,-2 1 1-16,-1-2 3 0,3 0-1 16,-2-4-3-16,1 3 1 0,1 0 3 15,-2 1-1-15,1 2-3 0,1 1 1 16,-2 2 3-16,1 1-1 0,1 0-2 15,0 2 1-15,0 0 1 0,-2 0-1 16,0 0-1-16,1-1 0 0,-1-1 3 16,2 0-2-16,-1 2-2 0,1 0 0 0,0 0 4 15,-2 0-1-15,2 0-3 0,0 0 0 16,0 0 3-16,0 0-1 0,-1 0-1 15,-4 0-6-15,2 0 2 0,0 2-1 16,1 1-9-16,2-1-3 0,-3 1-7 16,3 0-5-16,-3-1-8 0,3 1-5 0,0 3-17 15,0-2-48-15,0-4-138 16</inkml:trace>
  <inkml:trace contextRef="#ctx0" brushRef="#br0" timeOffset="-32108.5">12521 10243 1 0,'0'0'27'0,"0"0"8"16,0 0 5-16,0 0-15 0,-4 0 3 15,3 0 14-15,1-2 7 0,0 0-15 0,0-1-20 16,0-1 3-16,1 2 12 0,3-4 0 16,-3 1-1-16,4-1-4 0,3-2-5 15,-1 0-7-15,6-4 1 0,4-1-3 16,0-1-4-16,6-3-1 0,0 0-1 15,2-1-2-15,-2-2 1 0,2 2-2 0,0 2 1 16,-5 0 0-16,2 2 1 0,-5 2-1 16,-2 1-1-16,-4 4 3 0,0 3-2 15,-3 2-2-15,-5 1 0 16,2 1 0-16,1 0 0 0,0 1 0 0,2 4-1 15,-1 2 2-15,3 1-1 0,2 0 0 16,-1 4 0-16,6-1 1 0,2 2 3 16,1 1-4-16,-2 0 2 0,3 3-3 15,-3-2 5-15,-2 0-1 0,1-1 1 16,-3 1-1-16,-2-1-1 0,1 1-1 0,-4-3 0 15,-1 0 1-15,-1-2 0 0,0-2-3 16,-3-1 0-16,2-3-7 0,1-1-18 16,2-3-23-16,0 0-44 0,-4-3-131 15</inkml:trace>
  <inkml:trace contextRef="#ctx0" brushRef="#br0" timeOffset="-31371.47">12558 9582 37 0,'0'-2'72'0,"0"2"-20"0,0-1-15 16,-5 0 14-16,4-1-8 0,-4 1 0 15,2-1-7-15,0 2-1 0,3-1-10 16,-2 1-9-16,1 0-10 0,1 0-4 15,0 6 9-15,0 0 0 0,0 3-3 16,6 0 2-16,-2 1 1 0,1 4-2 0,3-1-4 16,-3 1-2-16,-1-1 3 15,1 3-3-15,-2 1-1 0,-3-2 3 16,1 1-2-16,-1-1-1 0,0-4-2 15,0 1 1-15,0-4 0 0,0-1-1 0,0-2-2 16,0-1 2-16,2 1 2 0,-2-2-5 16,0-1-9-16,0 0-3 0,0 0 0 15,0-2-4-15,0 1-1 0,0 0-8 16,0-1-12-16,-3 1-20 0,-3 0-31 15,-2-1-34-15</inkml:trace>
  <inkml:trace contextRef="#ctx0" brushRef="#br0" timeOffset="-30957.43">12424 9755 9 0,'7'-5'98'0,"-1"0"-49"0,2-2-13 0,2 0 13 15,3 0-19-15,1 0 3 0,1-1-7 16,-1 2-3-16,3 0-13 0,-3 4 1 16,-3-1 0-16,2 2-8 15,-4 1 0-15,0 0 2 0,-3 0-3 0,1 0-2 16,-3 1-1-16,2 2 1 0,2 1-3 15,1-2-17-15,4-2-24 0,2 0-38 16,1 0-77-16</inkml:trace>
  <inkml:trace contextRef="#ctx0" brushRef="#br0" timeOffset="-30574.41">12967 9548 49 0,'0'0'136'15,"0"0"-103"-15,0 1 16 0,0 0-1 16,0-1-18-16,0 2-10 0,-2 0 0 15,2 4-9-15,0 0 8 0,-1 4-4 16,-4 2-4-16,2 1 5 0,0 1-6 0,0 1-4 16,0-1-3-16,3 0 0 0,0-1-1 15,0 0-1-15,0-2-3 0,0-1 3 16,5-2 0-16,-2 0-6 0,1-4-17 15,1-1-11-15,0-1-26 0,-2-2-64 16,-2-2-117-16</inkml:trace>
  <inkml:trace contextRef="#ctx0" brushRef="#br0" timeOffset="-30236.39">13034 9596 93 0,'18'-5'105'15,"6"-1"-88"-15,0 1 28 0,1 0-13 16,0 2 1-16,0 1 3 0,-2 0-9 15,-1 2-6-15,-5 0-7 0,-3 4-5 16,-8 4-7-16,-6 4 0 0,0 1 4 0,-11 4-1 16,-6 1-2-16,-5 0-2 15,1 0 1-15,0-2 3 0,3 0-5 16,1-3-1-16,3-2 1 0,6-2 1 15,2-4-1-15,3-1-2 0,3-2 1 0,0-2-1 16,0 0 1-16,1 0-2 0,4 0 3 16,3 0 2-16,0-4-2 0,1-3-2 15,2 4 2-15,-5 1 2 0,6-1-3 16,-4 3-1-16,1 0 2 0,-1 0 2 15,1 0-3-15,-1 0-1 0,1 0 2 0,-1 3 2 16,2-1-3-16,3 0-11 0,1-1-27 16,2-1-27-16,-1 0-67 15</inkml:trace>
  <inkml:trace contextRef="#ctx0" brushRef="#br0" timeOffset="-29980.38">13494 9632 0 0,'2'2'177'0,"-2"1"-170"0,0 0 4 15,0 3 26-15,0 3 2 0,0 2-1 16,0 2-12-16,0 1-10 0,1 1-4 16,5-1 0-16,1-1 1 15,2-3-3-15,0-2 4 0,1-3 1 0,-1-4 3 16,2-1-6-16,0 0-4 0,-1-6-1 15,1-6 0-15,-1-1-5 0,0-2-2 16,-2-1 3-16,0-1 0 0,-2 2-3 16,-3 0-1-16,-1 0 2 0,-1 2-2 15,2 1-18-15,1 0-15 0,-1 2-18 16,0 2-36-16,-3-2-80 0</inkml:trace>
  <inkml:trace contextRef="#ctx0" brushRef="#br0" timeOffset="-27555.24">18934 15140 7 0,'2'0'4'16,"-2"0"23"-16,0 0 86 0,0 0-73 0,0-1-20 15,0 1 6-15,0 0 4 0,0 0-8 16,0 0-7-16,-2 0-5 0,1 0 4 16,-2 0 0-16,3 0-3 0,0 1-1 15,0-1-2-15,0 0 5 0,0 0-1 16,-2 0 0-16,2 0 1 0,0 0 2 0,0 0-3 15,0 0 2-15,0 0-3 0,-1 0 0 16,-3 0-6-16,3 0-2 0,1 0 6 16,-2 0-1-16,1 0-2 15,-2 0-2-15,1 0 7 0,1 0 0 0,1 0-4 16,0 0-2-16,0 0 1 0,0 0 2 15,0 0-3-15,0 0-6 0,0 0-2 16,0 0 1-16,0 0 0 0,0 0 2 16,1 0 1-16,4 2 1 0,-2 2 0 15,-2-2 0-15,4 3-3 0,-2 0 3 0,2 0 2 16,0 2-4-16,1 1 1 0,1 0 1 15,0 0 0-15,2-1-3 0,0 1 2 16,-3-2 0-16,2 0 1 0,-2 0-3 16,1-1 1-16,-3-2 0 0,-1 0 1 15,2-1-2-15,-5 1 1 0,2-2 1 16,-1 1 0-16,2-1-2 0,0 0 1 15,-1-1 1-15,1 1 1 0,-1 0-2 16,-2-1 0-16,3 0 3 0,-2 0 2 16,2 0-3-16,0 0-1 0,-1-3 4 0,3 0 0 15,1-2-4-15,-2 0 0 0,3-1 0 16,2-1 1-16,-3 1-3 0,0 0 1 15,4 1 1-15,-3 0 0 0,3 0-3 16,-1 3 1-16,0-2 2 0,-1 2-2 16,3 1-2-16,-3-1-8 0,-2 2-3 15,-3-1-2-15,0 1-13 0,-1 0-9 16,1 0-16-16,-3 0-37 0,0-3-147 15</inkml:trace>
  <inkml:trace contextRef="#ctx0" brushRef="#br0" timeOffset="-23390">12857 11614 8 0,'-3'0'86'15,"1"-3"-64"-15,2 3 4 0,0 0-19 16,-1 0 9-16,1 0-15 0,0 0 4 0,0 0 44 16,0 0-28-16,0 0-7 0,0-1 13 15,0 0 10-15,0-2-1 0,-2 3-23 16,-2-2 7-16,0 1-6 15,0 1-6-15,-1 0-4 0,-1 0 1 0,3 0-5 16,-2 0 0-16,4 0 2 0,-1 0-2 16,1 0 1-16,1 0 0 0,0 0 2 15,-2 0-2-15,2 0 1 0,0 0-2 16,-2 0 1-16,2 0 0 0,0-1-1 15,0-2 0-15,-1 2 2 0,-2 1-1 0,-2 0-1 16,2 0-2-16,-3 0 2 0,1 0 0 16,2 0-2-16,-2 0 1 0,2 4 1 15,0-1 0-15,-1 1-2 0,1 3 4 16,-1-1-4-16,1 4 2 0,3 0 2 15,0 0-4-15,0 1 2 0,0-6 0 16,7 3-1-16,0-2 0 0,-1-3 2 16,5-2 0-16,-3-1-1 0,1 0 2 15,-1 0-2-15,0-1 4 0,-2-4 3 16,0-2 3-16,-3 0 2 0,2-2-5 0,-2 0 3 15,-1 0-3-15,-1 0-1 0,-1 1 2 16,0-2-5-16,0 1 0 0,-3 0 1 16,-2 1-1-16,1 1-2 0,-4 0-1 15,2 2 3-15,-2-1-1 0,2 2-3 16,0 3 0-16,1 0 2 0,-1 1-1 15,0 0-2-15,-1 0-1 0,-2 7 1 16,-2 5 1-16,-1 0 0 0,4 1-1 16,0-1 2-16,4-1-1 0,-2-2 0 15,6-1-2-15,0-2 3 0,0-1 0 16,0 1-2-16,6-2 2 0,1-2 0 0,3-2 1 15,2 0-1-15,1 0 0 0,-3-2 1 16,1-2-1-16,-1-2-1 16,-1 2 1-16,-3-2 1 0,-3 2 0 0,-1-2-1 15,-2 1 1-15,0 0 1 0,-3 2-2 16,-7 0 0-16,1 1 1 0,-3 2-1 15,-1 0 0-15,1 0-2 0,1 2-2 16,2 5-39-16,2 0-76 0,0-3-166 16</inkml:trace>
  <inkml:trace contextRef="#ctx0" brushRef="#br0" timeOffset="-21312.88">15699 11464 73 0,'-5'-2'30'0,"0"1"-15"15,2 1 16-15,0-1-5 0,2 0-5 16,-2-1-4-16,-1 1 2 0,4-1 4 0,-1 0-13 16,-2 2 0-16,1-2-1 0,-1 2 2 15,0-2-5-15,0 2-4 0,0 0 1 16,-2 0 0-16,1 0-6 15,-1 0 6-15,-1 1-6 0,-2 2 4 0,2 1-1 16,1 0-1-16,-1-1 1 0,1 2 1 16,4 1-2-16,-5 1 4 0,2 0-3 15,0 0-3-15,2-1 6 0,-2 0-5 16,4 1 2-16,0-2-1 0,0 0 4 15,0-1-6-15,0 0 2 0,10-1 3 0,1-3 0 16,3 0-5-16,2 0 6 0,2-3 0 16,-2-4-1-16,1-1 4 0,-3 0 7 15,-3-1 1-15,-4-1 5 0,-2 1 2 16,-3-1 4-16,-2 0 3 0,0 1-5 15,-8 3-5-15,-3 0-4 0,-1-1-3 16,-1 2-2-16,1 0-6 0,-2 1 2 16,0 2 0-16,-2 2-5 0,2 0-2 15,4 0 4-15,2 3-2 0,2 4-5 16,4 2-14-16,1-3-45 0,1-2-70 0</inkml:trace>
  <inkml:trace contextRef="#ctx0" brushRef="#br0" timeOffset="-18989.75">14358 11905 88 0,'0'0'75'0,"0"-1"-58"0,1 0 25 16,-1 1 8-16,0-1-13 0,0 0-3 15,0 0-2-15,0 1-6 0,0-1-8 16,0 0 2-16,0 1 1 0,0 0-1 16,0 0 0-16,0 0-1 0,0 0 4 15,0 0-4-15,0 0-7 0,0 0-1 0,0 2-5 16,-3 6-1-16,-3 4-2 0,-2 3 0 15,4 2 1-15,0 1-1 0,4 2-3 16,0 4 1-16,0 5-1 0,0 4 2 16,0 3-2-16,0 0 2 0,0 5-1 15,0-5 0-15,0-1-1 0,0 0-1 0,0-5 3 16,-1 1-1-16,-2-1-2 0,0-2 1 15,1 1 1-15,1-3 0 16,-1 1-2-16,2 0 1 0,0-1 1 16,6-1 0-16,0 1-2 0,5 0 1 15,-3-1 1-15,1-2 0 0,-1 1-1 0,0 2-1 16,-3-3 2-16,-2 0 0 0,-2 1-2 15,-1-4 1-15,0 2 1 0,0 1 0 16,0-1-2-16,-1-3 1 0,-2-1 1 16,-1 1-1-16,3-2 0 0,-1-2-1 15,-1 1 3-15,2 1-2 0,-2-3-1 0,1-1 1 16,2 2 1-16,0 3-3 0,0 3 4 15,-5 3-2-15,2-2-1 16,2-4 2-16,-1-3-2 0,2-2 1 16,0 0 2-16,0 3-2 0,0 4 0 0,0 3 0 15,0 4 30-15,-3-5-22 0,-2-2-6 16,5-6-1-16,0 0 1 0,0-1-1 15,0 1-1-15,0-5 0 0,0-2 1 16,0 0 0-16,0 0-2 0,0 0 1 16,0 1 1-16,2-2 0 0,0-1-1 0,-2 0-1 15,0 0 3-15,0 2-1 0,0 0-1 16,0 0 0-16,0 0 1 0,0-1-3 15,0 1 4-15,0-2-2 16,0 2-2-16,0 3 3 0,0 6-2 0,0 1 1 16,0 1 19-16,-5-3-16 0,5-5-2 15,0-2-2-15,0 2 3 0,-2-2-1 16,2 3-1-16,0-2 0 0,0-1 1 15,0 0 0-15,0-1-2 0,0-3 0 16,0 0 3-16,0-2-2 0,0 0 0 0,0-1-1 16,0-1 0-16,0 1 1 15,0 0 0-15,0 0 2 0,0 1-4 0,0-2 3 16,0 3-2-16,0-2 2 0,0 1 1 15,0 2-1-15,0-1-1 0,-1-2 0 16,-2 3 2-16,3-2-2 0,0 1-1 16,0-1 0-16,0 1 2 0,0 0 0 15,0-2-3-15,0 3 2 0,0-2 1 16,0 1 0-16,0-1-2 0,0 2 0 15,0-2 3-15,0-1-2 0,0 2 0 0,0-1-1 16,0-1 3-16,0-1-2 0,-2 1 0 16,2-1 0-16,0 0 0 0,0 0 0 15,0 2 0-15,0-2-1 0,0 1 2 16,0 0-1-16,0 0 0 0,0 0 0 15,-1 0 0-15,1 0 1 0,-2 2-2 16,0-1 1-16,2 1 1 0,0-2-1 16,0 0 0-16,0-1-1 0,0 2 2 15,-1-1-1-15,1 0-2 0,-2 0-2 16,2 0-5-16,0 0-6 0,0 0-14 15,3-1-33-15,4-6-121 0,-1-10-218 0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05T12:28:23.77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1739 1389 0 0,'2'0'4'16,"-2"0"201"-16,0 0-146 0,0 0-10 0,-2 0 8 15,-2-1-25-15,1 0-4 0,0 0-7 16,0 1-8-16,1-1 2 0,0 1-1 16,1 0-2-16,-1 0-1 15,2 0 0-15,0 0-2 0,-1 0-2 0,-1 0 2 16,2 0 0-16,0 0 2 0,-1 0 1 15,-1 0-4-15,2 0 3 0,0 0-1 16,0 0-4-16,0 0 0 0,-1 0 2 16,1 0 3-16,0 0-5 0,0 0 1 15,0 0 0-15,-2 0 2 0,2 0 0 16,0 0-2-16,0 0-1 0,0 0 3 0,0 0-1 15,0 0-3-15,0 0-3 0,0 0 3 16,0 0-3-16,0 3-3 16,-3 4 3-16,1 2 3 0,1 3-5 15,-1-3 2-15,2 4 0 0,-1 2 1 0,1 0-1 16,0 1-1-16,0 0 3 0,0 1-3 15,0-2 1-15,0 1-3 0,0 0 2 16,-2-1 1-16,1-1-1 0,-1 0 0 16,1-1 1-16,-1 0-1 0,0-2 0 15,-1-1-1-15,2-1 1 0,-2-2 0 0,0-2 1 16,3 0-2-16,-2-2 0 0,2-1-1 15,0-1-9-15,0 0-13 0,0-1-6 16,0 0-6-16,0 0-20 0,5-3-22 16,-1-10-55-16,1 0-187 0</inkml:trace>
  <inkml:trace contextRef="#ctx0" brushRef="#br0" timeOffset="428.02">1881 1452 27 0,'-4'-2'130'16,"4"0"-4"-16,0-1-68 0,0 1 3 16,0 0-22-16,4 0-17 0,6-1-7 15,6 1 2-15,3-2 4 0,1 1-5 16,4 0-4-16,1 3 5 0,3 0-8 15,-3 0 8-15,1 6 3 0,-2 2-11 16,-7 2-2-16,-5 2-5 0,-3 3 2 0,-6 3-1 16,-3 2-1-16,-1 2 4 0,-13 2 3 15,-3 2-5-15,-9 1 1 0,1-1-2 16,-3 0 1-16,1-4 0 0,4-4-2 15,6-2-1-15,2-6-1 0,5-4 1 16,3-2 0-16,2-2 1 0,3-2 1 0,1 0-3 16,1 0-2-16,0 0 0 15,1-8-2-15,9 0-1 0,2-1-1 16,2 0 6-16,3 1 0 0,-3 2-2 15,2 2-1-15,-1 2 2 0,-1 2 0 0,0 0 0 16,3 0-1-16,-1 4 2 0,-2 2 0 16,1 1 0-16,-1 0 0 0,-2-1 0 15,1 2 1-15,-2-1-1 0,-1 0-30 16,0 0-16-16,2-4-17 0,-1-1-11 15,-2-2-144-15</inkml:trace>
  <inkml:trace contextRef="#ctx0" brushRef="#br0" timeOffset="721.04">2423 1536 62 0,'2'0'122'0,"-1"0"24"0,-1 0-98 16,0 0 4-16,0 3-27 0,0 8-18 15,0 3 7-15,0 4 1 0,3 1-7 16,-1 1-6-16,4 2 0 0,3-2 2 15,5-3-5-15,0-2 1 0,0-5 6 0,2-3-3 16,-4-3 0-16,-1-4-3 0,-2 0 8 16,-1 0 4-16,0-10 13 15,1-3-4-15,2-4-4 0,-3-2-2 16,-2 0 1-16,0-1-4 0,-1 1-2 0,-4 0-3 15,1 2-5-15,-2-1-1 0,0 0-2 16,0 1 3-16,0 3-3 0,0 2-8 16,0 3-12-16,3 3-10 0,2 5-27 15,2 1-44-15,-2 0-68 0,4 4-99 16</inkml:trace>
  <inkml:trace contextRef="#ctx0" brushRef="#br0" timeOffset="1334.07">3211 1407 58 0,'3'0'270'0,"-3"2"-214"15,0 0-1-15,0 4 1 0,0 4-15 16,0 3-4-16,0 5-4 0,0 4-4 16,-2 0-4-16,-2 1-6 0,1-1-8 15,-1-1-2-15,1-1-4 0,3-3-2 16,0-3-3-16,0-1 2 0,0-4 0 15,5-3-2-15,1-2-8 0,2-1-14 16,1-3-10-16,4-2-4 0,2-9-16 0,-1-7-19 16,-5-3-20-16,-2-2-58 0,-7 0-38 15</inkml:trace>
  <inkml:trace contextRef="#ctx0" brushRef="#br0" timeOffset="1600.09">3172 1309 66 0,'-11'-18'225'0,"2"1"-190"0,3 7 28 0,3 5 3 16,-1 2-15-16,4 3-14 15,0 0-15-15,0 0-17 0,11 8 1 16,3 5 10-16,10 1-4 0,5 1-2 15,5 2-2-15,3 1-2 0,0 2-4 0,-1 3 1 16,0-2-1-16,-5 1-1 0,0-1-1 16,-8-2 2-16,-4 0 0 0,-8-1-4 15,-10 0-1-15,-1 1 2 0,-12-1 2 16,-5 1 2-16,-5-2-3 0,-4 0 1 15,1-2 1-15,-3-1-2 0,0-3 0 0,6-3 0 16,4-1 4-16,4-4-4 0,7-2-2 16,1-1-1-16,5 0-3 15,-1 0 0-15,2 0-7 0,0-4-5 16,2-1-22-16,9-1-14 0,3-1-15 0,3 1-37 15,-2-4-86-15</inkml:trace>
  <inkml:trace contextRef="#ctx0" brushRef="#br0" timeOffset="2240.12">3946 1442 4 0,'3'-2'-3'0,"3"0"18"16,-1-1 167-16,-1-2-140 0,-1-1 20 15,2 0 8-15,-2-1-29 0,-1 2 1 16,-2 0-4-16,0 0-8 0,-3 2-8 16,-7-2-2-16,-2 4-8 0,-7 0-3 0,-1 1 2 15,-9 2-5-15,-6 8 4 0,-3 6-2 16,-6 4 3-16,2 2 3 0,1 5 0 15,3 0 5-15,9 1-5 0,7 0-3 16,11-1-5-16,7-3-4 0,4-2-3 16,12-3 2-16,11-1 1 0,8-6 0 15,11-4-1-15,8-7 1 0,4-1 0 16,10-7-7-16,-1-3-13 0,2-3 13 15,-3 0-21-15,-7 0-19 0,-7 1-22 16,-10-1-41-16,-8-1-163 0</inkml:trace>
  <inkml:trace contextRef="#ctx0" brushRef="#br0" timeOffset="3801.21">1253 762 0 0,'0'2'2'0,"1"-2"138"0,-1 1-111 15,0-1-5-15,0 1 22 0,0-1-11 16,0 0-16-16,0 0-7 0,0 0 8 0,0 0 0 16,0 0-2-16,0 0 1 15,0 0-1-15,0 0-4 0,0 0-1 16,0 3-1-16,0-1-2 0,0 3 4 15,0 0-9-15,0 1 4 0,0 2-4 0,2 2 0 16,-2 5 1-16,3 3-6 0,0 5 35 16,2 0-26-16,-1 6-7 0,-1 2 1 15,2 9 1-15,1 4 1 0,2 4-2 16,0 6-3-16,1 1 2 0,0 3-2 15,2-2 1-15,-2 2-1 0,2 1 3 0,0 1-1 16,2 2-2-16,1 0 0 0,1 5 1 16,4 2 0-16,-4 5 1 15,4 0 30-15,-2-4-17 0,-3-1-9 16,0-1-5-16,-2 5 1 0,-3 1 3 0,-2 3 0 15,-4 3-4-15,-3 0 3 0,0 0-2 16,0-3-2-16,0 1 3 0,0-3-3 16,0-1 2-16,0-1-1 0,3-3-1 15,1-3 0-15,3-6 2 0,-4-7-1 16,3-9 0-16,-1-10 0 0,-1-6 1 15,2-6 4-15,-2-6 2 0,0-4-2 16,-4-6-7-16,2-3 5 0,-2-3-3 16,0 0-1-16,0-1 2 0,0 0 2 15,0 0 1-15,0 0 0 0,-3 0-2 16,-4 0-1-16,4-4-6 0,0-2-11 0,0-6-14 15,2-5-24-15,1-5-26 0,0-8-53 16,-2-10-236-16</inkml:trace>
  <inkml:trace contextRef="#ctx0" brushRef="#br0" timeOffset="5849.33">1271 843 9 0,'-3'4'-2'0,"2"1"65"15,-2-5 39-15,3 0-76 0,0 4 0 16,0-1 7-16,0-1-15 0,0-1 6 0,3 1 5 16,3-2-3-16,2 1-6 15,2-1-3-15,3 0 1 0,-1 0-6 16,4 0-4-16,4 0 3 0,2 0-3 15,7-2 6-15,2 1-3 0,8 1-4 0,3-1-1 16,7 1 9-16,1 0-9 0,0-2-6 16,-1 0 3-16,1 2-2 0,1 0-1 15,2-1 0-15,-1 1 1 0,6-1-1 16,2 0 0-16,2-1 2 0,6-2-1 15,5 0 0-15,2-1 0 0,1 0 1 16,3-2-2-16,0 0 7 0,1 1-3 16,1-2 5-16,0 2-1 0,-4 0-3 15,-4 0 0-15,-2 0-4 0,-4 0 2 16,0 1-1-16,2 0-1 0,-3 3-1 15,-1-1 1-15,-2 2 0 0,-4 1-1 0,-2 0 0 16,-4 0 2-16,-2 1 0 0,4 2 0 16,-6-1-1-16,2-1 3 0,1 0 0 15,-1 0-1-15,-2-1-3 0,2 1 5 16,-1-1-4-16,1 1-1 0,0-1 7 15,1 0-3-15,-1 0 2 0,-5-1-4 0,-1-1-1 16,-1 0 2-16,-6 0-1 16,-2 1-1-16,-7-1-1 0,-4 1 1 15,-5 0 1-15,-6 1-2 0,2 0 3 16,-2 0 2-16,0 0-2 0,-3 0 0 0,0 0-2 15,-4 0 0-15,-2 0 2 0,0 0-3 16,-4 0 0-16,-1 0 3 0,0 0 5 16,0 0-3-16,0 0 2 0,0 0 0 15,0 0-1-15,0 0-8 0,0 0 2 16,0 0 2-16,0 0-1 0,0 0-1 0,0 0-1 15,0 0 2-15,0 0-1 0,0 0 0 16,0 0 0-16,0 0 1 16,0 0-1-16,0 0-2 0,0 0 0 15,0 0 4-15,0 0-3 0,0 1-2 0,0 0 0 16,0 2 0-16,0-1 2 0,0 3 2 15,0 0-1-15,-1-1 2 0,1 1-1 16,-4 2-2-16,3 0 1 0,1 2 1 16,-3 1-1-16,0 1 0 0,1 3 0 15,-2 2 0-15,-4 4 1 0,2 1-1 0,-2 5 0 16,-1 2 1-16,-1 1-2 0,1 5 1 15,0 5-1-15,-4 6 3 0,7 4-1 16,-2 1-1-16,4 0 0 16,-1-1 0-16,5 1 2 0,0 4-4 15,0-1 3-15,0 3 0 0,0 0 0 0,3 1-2 16,-3 1 2-16,3-1-2 0,-3 4 3 15,2-1 3-15,-2 1 0 0,1 2 2 16,1 2-3-16,-1 1-2 0,2 3 0 16,-1-1 1-16,-2 1-1 0,0 1-2 15,0 2 1-15,-2-4 3 0,-2-4-2 0,2-2-2 16,1-5-1-16,-1 1 3 15,1-2 0-15,-1 2-2 0,2-5 1 0,0 0 3 16,2-4-3-16,2-2-1 16,4-5 1-16,-3-1 2 0,1-4-1 0,-2-4-2 15,0-3 0-15,0-4 2 0,-2 0-1 16,2-3 0-16,-2-1-2 0,3-2 3 15,-2 2-1-15,1-4-2 0,0-1 1 16,2 0 2-16,-2-3-1 0,1-1-2 16,1-4 0-16,-3 0 2 0,4-4 0 0,-6 0-2 15,4-3 1-15,-4 0 1 0,1-2 0 16,-1 0-1-16,1 0 1 0,-2 0 4 15,0 0 0-15,0 0-2 16,0 0-1-16,0-2 0 0,-5-2 0 0,4 0-3 16,-4 2 1-16,4-1 1 0,-1 0 0 15,-4 0-1-15,3-3-1 0,-2 3 2 16,-1-3-1-16,-2 0-1 0,-1-1 0 15,-4-1 0-15,1 2-1 0,-4 0 0 16,-2 0 2-16,-4 2-2 0,-3 0-2 0,-3 1-3 16,-3 0 0-16,-1 2-3 0,-5 0-2 15,-5 1-1-15,-5 0 0 0,-1 0 6 16,2 4 7-16,2-2-1 15,7 0 1-15,5 0 1 0,4-2-3 0,0 1 4 16,-2 0-3-16,-1-1 2 0,-6 1-2 16,-3 0-2-16,-5 2 3 0,0-2 1 15,0 0-1-15,-5 0 0 0,1-1-1 16,-4 0 2-16,0 0 0 0,1 0-2 15,-1 0-1-15,0 0 3 0,2 0-1 0,0 0-1 16,3 0-1-16,1 0 0 0,7 2 0 16,1 0 0-16,7 1 2 0,-1-1 1 15,2 1-1-15,-3 0-1 0,-3-2 0 16,-4 1 2-16,1-2-1 0,0 0 0 15,-1 0-1-15,0 0 3 0,2 0-1 16,0 0-2-16,2-2 0 0,4-2 3 16,-1-1-2-16,5 0-1 0,-2-1 0 15,4 2 3-15,-1-2-1 0,1-1-3 16,-1 1 1-16,-2-3 2 0,-2 1 0 15,1 1-4-15,-2 0 4 0,2-2-1 0,0 2 2 16,-1 3-4-16,1 0 2 0,-2 0 1 16,0 0 0-16,1 1-4 0,-1-2 4 15,2 2-1-15,0 1-1 0,3-2 1 16,2 0 0-16,4 1 0 0,5-1 0 15,0 0 0-15,6 0 0 0,2 0 3 0,1 2-2 16,2-1-1-16,-2 1 1 16,-3 1 0-16,1-1-1 0,-3-1-1 15,-2 3 1-15,-2-2 1 0,1 2 0 16,-2 0-3-16,4 0 1 0,1 0 2 0,2 0-1 15,5 3-3-15,2 1 1 0,0 2-5 16,3 4-16-16,1 2-35 0,1 2-25 16,9-4-99-16,1 0-110 0</inkml:trace>
  <inkml:trace contextRef="#ctx0" brushRef="#br0" timeOffset="7021.4">4676 2944 21 0,'3'0'8'0,"-2"-2"-1"0,-1 0 166 16,0 1-150-16,0-2 5 0,0 0 7 0,0 2-12 15,0 0 4-15,0-3-3 0,0 3-6 16,0-1 7-16,-1-1-7 0,-1 0-1 16,1 1 0-16,-1 0-1 0,2 1-1 15,-3-1-1-15,0-1-3 0,-2 3 2 16,-1 0-7-16,-2 0-5 0,-2 0 0 15,-1 0 0-15,0 0 0 0,-1 3-1 16,-1 2 3-16,2 1-3 0,0 3 3 16,2-1-3-16,1 0 0 0,2 1 1 15,3 0 0-15,1 3-4 0,2-2 2 16,2 1 1-16,7-2 0 0,7-1 0 0,-1-3 1 15,9-4 1-15,0-1 0 0,3-1-1 16,-4-6 3-16,-1-2 2 0,-4-1 5 16,-4-1 5-16,-4-2 1 0,-4 2 1 15,-6 1 1-15,0-3-7 0,-5 3-1 16,-6 0-4-16,-6 1-3 0,-1 3-3 15,-9 3-2-15,-4 2 1 0,-1 1-2 16,2 0-9-16,4 0-17 0,9 0-6 16,6 0-18-16,8 0-44 0,1 0-176 15</inkml:trace>
  <inkml:trace contextRef="#ctx0" brushRef="#br0" timeOffset="8217.44">4536 1319 4 0,'-1'0'157'0,"-1"0"-120"0,1 0-9 15,1 0 16-15,-2 0-30 0,2 0-6 16,0 0 2-16,0 0-2 0,0 0-1 16,0 0 2-16,0 0 4 0,0 0 8 15,0 0 0-15,0 0 0 0,0 0-4 16,0 0-4-16,0 0 1 0,0 0-4 15,0 0-3-15,0 0-2 0,0 0-3 16,0 0 1-16,0 0-3 0,0 0 4 16,0 0 0-16,0 0-1 0,0 0 0 15,0 0-2-15,0 0 4 0,0 0-1 0,0 0 7 16,0 0 4-16,0 0 8 0,0 0-3 15,-3 0-14-15,3-5-3 0,-5 4 3 16,2-3 2-16,-3 2-3 0,1 1-1 16,-2 0 0-16,-3 1-1 0,1 0-2 15,-3 1 0-15,-1 7 0 0,2 2 0 0,1 1-2 16,0 2-1-16,4 0 3 15,3 1-2-15,3 0-2 0,1-1-1 16,10-1 3-16,3-4 2 0,5-3-3 16,1-2 1-16,3-3 2 0,-1-1 1 0,3-9-2 15,0-2 1-15,-2-2 1 0,-1-1-1 16,-4-2 0-16,-4 2 1 0,-5 1 2 15,-4 1 0-15,-3 3 4 0,-2 1-3 16,-2 0 1-16,-7 1-4 0,-5 3 0 16,-3 3-5-16,-5 0 0 0,0 2-12 15,2 0-11-15,3 0-18 0,3 9-21 0,5 4-39 16,1 3-151-16</inkml:trace>
  <inkml:trace contextRef="#ctx0" brushRef="#br0" timeOffset="9934.56">4832 3009 9 0,'4'0'13'16,"-4"0"-16"-16,1 0 7 0,-1 0 89 15,0 0-8-15,0 0-52 0,0 0 4 16,0 0-4-16,0 0-7 0,2 0-7 15,-2 0 1-15,0 0-2 0,0-2 1 16,0 2-1-16,0 0 0 0,0-2-4 16,0 2 0-16,0-1-1 0,0 0 0 15,0-1-1-15,-3 1-4 0,3 0-5 0,-4 0 3 16,3 1-2-16,1-1 0 0,-2 1-3 15,2-1 3-15,0 0-2 0,0 1-1 16,0 0 1-16,0-1-1 0,0 0 3 16,0 1-3-16,0 0 1 0,0 0-2 15,0 0 0-15,0 0-1 0,0-1-2 16,7 0 3-16,3-2 1 0,6-1-1 15,2 1 0-15,3-1 3 0,2 2-2 16,-1-2-1-16,4 1 1 0,-1 0 3 16,1 1-2-16,-3 0 0 0,2 2-2 0,0-1 2 15,0 1 0-15,6-1 3 0,-5 1-4 16,7 0 0-16,-2 0 1 0,0 0-2 15,0 0-1-15,0 0 3 0,-2-1-1 16,-2-1-1-16,0 1 1 0,-2-1 0 16,-5 1 0-16,-1 0-1 0,-5 0 0 0,-3 0 2 15,-2 1 0-15,-4-2-2 16,-5 2 0-16,0 0 2 0,0 0 7 15,0 0-6-15,0 0 5 0,0 0-1 16,0-2-6-16,0 2-2 0,0 0 1 0,0 0 1 16,0 0-1-16,0-1-1 0,0 0 0 15,0 1 1-15,0 0 1 0,0 0-2 16,0 0 2-16,0-1 2 0,0-1-2 15,0 1-1-15,0-2 0 0,0 2 2 16,0 1-1-16,-2-2-1 0,1 2 0 0,-1-1 1 16,2 1 0-16,-1-1-2 0,1 1 0 15,0 0 1-15,0 0 0 16,0 0-2-16,-2 0 0 0,2 0 0 15,0 0-1-15,0 0 0 0,0 0 0 16,0 0 3-16,0 0 0 0,0 0 0 0,0 0-1 16,0 0 2-16,0 0-1 0,-2 0-1 15,-1 0 1-15,3 0 0 0,-1 0 0 16,1 0-1-16,-3 1 0 0,1 2 1 15,1-1-1-15,1 0-1 0,0-2 1 16,0 1 1-16,0 1-1 0,0 0 2 0,0-1-3 16,0 1 2-16,0 0-1 0,0-1 1 15,0 2-2-15,0 0 2 16,0-3 2-16,0 1-6 0,0 1 4 15,0-1 2-15,0 2 0 0,0-1-6 0,0 2 4 16,1-2 2-16,-1 3-2 0,2 1-2 16,1-1 2-16,-2 5 2 0,2 2 0 15,-1 1-4-15,0 5 2 0,-1 4 0 16,-1 4 2-16,0 3-2 0,0 2-2 15,2 3 4-15,-1 1-1 0,1 1-2 0,1 0 2 16,-2-1-1-16,1 1 1 0,1-1-2 16,0 5 1-16,0 2 1 0,0 0-1 15,0-6 11-15,1-8-8 16,-4-6-3-16,1-6 0 0,-1-1 0 0,0-2 0 15,0-1 1-15,0-4 0 0,0 0-1 16,2-2-1-16,-2-1 2 0,0-2 0 16,0 0-1-16,0 0 0 0,0 0 2 15,0 0-1-15,0-2-1 0,0-1 0 16,0 0 1-16,0 0-1 0,0 0-1 0,0 1 1 15,0 0 1-15,0-1-1 0,0 0-1 16,0 0 1-16,0 0 1 0,0 0-1 16,0 0-1-16,1 0-8 0,1 0-6 15,2 0-7-15,3 0-9 0,0-3-21 16,1-2-39-16,-2-2-135 0</inkml:trace>
  <inkml:trace contextRef="#ctx0" brushRef="#br0" timeOffset="10581.6">4919 3762 17 0,'-4'0'-6'0,"2"0"174"16,-1 0-100-16,1-2-29 0,1 0 11 16,1 0-6-16,0 1-8 0,0-1-1 0,0 2-3 15,0 0-4-15,0 0-4 0,0 0-9 16,0 0-6-16,0 0-6 0,0 0-1 15,0 0 0-15,9 0 3 0,7 0 4 16,5 0 3-16,7 0-1 0,9-1-5 16,8-1-2-16,10 0-1 0,5-1-1 0,8-1 0 15,7-2-2-15,1 2 2 16,0-1-1-16,-3 0-1 0,-7 0 0 15,-2 2-1-15,-1-2 1 0,-2 0 1 16,-4-1 1-16,-1-3 0 0,-9 1-1 0,-9-1 1 16,-2 1-1-16,-7 0 6 0,1 0 6 15,-2-2 2-15,-5 2-5 0,-4 2 2 16,-7 0-5-16,-6 4-4 0,-3 0 1 15,-3 2 7-15,0 0-1 0,0 0-6 16,0-2 4-16,-1 1-4 0,-4 1-3 0,0 0-3 16,1 0-1-16,1 0 3 0,-2 0-2 15,4 0-2-15,-3 5-9 16,0-1-6-16,-1 3-5 0,-3 1-8 15,-1 2-7-15,-2 0-17 0,-4-1-23 0,-2-3-95 16</inkml:trace>
  <inkml:trace contextRef="#ctx0" brushRef="#br0" timeOffset="11138.63">5223 3950 13 0,'-1'3'48'0,"-1"-2"150"15,0-1-164-15,2 0 5 0,0 0 0 16,0 0-8-16,0 0-3 0,0 0-3 0,0 0-13 15,0 3 2-15,5-1 2 0,4 0 5 16,7-2-3-16,4 0-3 0,10 0-2 16,4 0 1-16,7-6-3 0,8 0 1 15,-1 1 1-15,1-2 1 0,-5 1-7 16,-4 2-1-16,-4-1-2 0,-5 4-2 15,-5-1 2-15,-3 2-1 0,-7 0-2 16,-5 0 0-16,-5 0 1 0,-6-1-3 16,0 0 1-16,0 1 3 0,0 0-3 15,0 0 0-15,0 0 1 0,0 0-1 0,0 0-3 16,0 0-6-16,-2 0-12 0,-2 2-5 15,2 1-9-15,-3 0-12 0,1 2-18 16,-1 1-42-16,-3-4-115 0</inkml:trace>
  <inkml:trace contextRef="#ctx0" brushRef="#br0" timeOffset="11380.65">5443 4072 84 0,'-4'1'232'0,"2"-1"-159"0,0 0-33 16,2 0 12-16,0 0-27 0,5 0-13 16,8 0 14-16,4 0 0 0,6 0-2 0,5-2-8 15,1-1-8-15,2-1-3 16,-1 0 0-16,1-2-5 0,-2 1 0 15,1 0 1-15,-2-1-7 0,-4 1-19 16,1 1-22-16,-6 1-25 0,-5-3-51 16,-8 2-157-16</inkml:trace>
  <inkml:trace contextRef="#ctx0" brushRef="#br0" timeOffset="14086.8">4794 1348 56 0,'0'1'6'0,"0"1"-9"0,0-1 5 16,0-1 95-16,0 0-66 0,0 0-25 0,0 0 15 16,0 0-5-16,3 0 1 0,0 0 1 15,-2 0 0-15,1 0 6 16,0 0-1-16,-2 0 0 0,0 0-4 15,1 0-5-15,1 0 0 0,1 0-3 0,-2-1-3 16,4 0-2-16,0 1 1 0,-1-1-1 16,4 1-4-16,0 0-1 0,-1 0 3 15,3-2 1-15,-1 2-4 0,0-1 3 16,1 1-1-16,1 0-1 0,1-1 1 15,-1 1 0-15,4 0 6 0,1 0-6 0,-2 0 22 16,0 0-15-16,0 0-7 16,-2 0-1-16,5 0 3 0,-1 0-4 0,1 0 3 15,1 0-1-15,-1 0-4 16,0 0 3-16,0 0 0 0,0 0 0 0,-1 0-3 15,-1 0 4-15,1 0 1 0,-2 0-3 16,0 0 1-16,4 0 2 0,0 0 2 16,-1 0-2-16,1 1-2 0,-2-1 0 15,1 2 0-15,0-2-1 0,-2 1 0 16,-1 1 1-16,0-2-2 0,-3 1 2 0,-3 0-3 15,0 0 2-15,-2 0 2 0,-2-1-3 16,3 0-1-16,0 0 3 0,4 0 0 16,0 0 0-16,5 0-2 0,4 0 2 15,5 0-2-15,2-2 17 0,3 0-16 16,-5 1 1-16,-4 1-2 0,0 0 1 15,0 0-2-15,-2 0 1 0,1 0 2 16,2 0-2-16,-4 1-1 0,3 0 2 16,-3 0 1-16,-1 2-3 0,-1-2 1 15,-1 2 0-15,1-2 1 0,-1 0 0 0,2 0-2 16,0-1 1-16,3 0 3 0,1 2-4 15,-1-2 0-15,0 0 2 0,2 0-1 16,-4 0 0-16,1 0 0 0,-2 0 0 16,-3 0 1-16,-2 0-1 0,2 0 0 15,-1 0 0-15,-3 0 1 0,1 0 0 16,-1 0-2-16,-3 1 1 0,1-1 2 15,-2 0-3-15,4 1 1 0,-3-1 0 16,3 0 2-16,1 1-3 0,2-1 0 16,11 0 2-16,2 0 1 0,4-3-1 0,-3-1-3 15,-3 0 2-15,-4 3 2 0,-2-1-2 16,0 0-1-16,-3 1 1 0,2 0 1 15,-3 1-1-15,3-1-1 0,-1 1 1 16,1 0 1-16,-2 0-1 16,2 0-2-16,-3-2 2 0,5 1 2 0,-5 0-2 15,0 0-1-15,3 0 1 0,0 1 1 16,-2-1-1-16,5 0 0 0,-3 1 0 15,-1-2 0-15,1 2 0 0,-1-1 0 16,-1 0 0-16,1 1 1 0,-4-1-2 16,2 1 1-16,-2 0 0 0,2-1 1 0,0 0-1 15,0-1-1-15,-1 2 2 0,1 0-1 16,-4 0 1-16,3 0-2 0,-1 0 0 15,2 0 3-15,2 0-2 0,1 0 0 16,0 0-1-16,3 0 4 0,-2 0-3 16,4 0 0-16,0 0 1 0,-2 0 0 0,2 0 0 15,1 0 0-15,0 0 2 16,1 0-2-16,2-1 0 0,-3-2-1 15,5 1 2-15,-2 1 0 0,-2-1-1 16,-3-2-1-16,1 2 0 0,-3-1 0 0,-2 2 1 16,-3-1-1-16,1 0 0 0,1 0 3 15,-2 1-4-15,1 0 0 0,1-1 2 16,-2-1 0-16,3 3-1 0,0-2-1 15,0-1 1-15,0 2 2 0,1-1-2 16,-1 0-1-16,-3 0 1 0,2 1 2 0,-2-1-2 16,0 0-1-16,0 1 1 0,-2 1 1 15,1 0-1-15,-3 0-2 16,1 0 3-16,0 0 0 0,-2 0-1 15,1 0-2-15,-3 0 2 0,4 3 1 0,0-1-1 16,2 1-1-16,2-1 2 0,-1 1 0 16,2-2-1-16,1 1-1 0,-2-2 2 15,1 0 0-15,-1 0-1 0,2 2-2 16,3-2 3-16,0 3 0 0,4-1-1 15,1-2-1-15,1 1 2 0,2-1 1 0,-2 1-4 16,-1 0 2-16,0 0 0 0,-4 0 2 16,1-1-2-16,-5 0-2 15,0 0 2-15,-1 0 3 0,1 0-2 16,0 0-2-16,-2 0 1 0,2 0 3 0,2-3-3 15,-2-1-1-15,0 0 2 0,-1 1 0 16,2 0-1-16,-1 1 0 0,2 1 1 16,-2-2-3-16,-5 3 2 0,1-2 2 15,-5 2-2-15,-1 0-1 0,-2 0 2 16,-3 0-1-16,1 0 0 0,-2 0 1 15,2 0-1-15,0 0-1 0,0 0 3 16,1 0 1-16,-1 0-2 0,0-2 2 0,-2 1 0 16,2 1 3-16,-1-2 0 0,0 0-2 15,-1 1 4-15,1-2 0 16,-2 1-4-16,0 0 3 0,0 1-1 0,0 0 1 15,0 1-3-15,0-1-3 0,0 0 1 16,0 1-4-16,0 0 2 0,0 0 1 16,0 0-2-16,0 0 3 0,0 0-2 15,0 0-1-15,0 0 1 0,0 0-7 16,-2 0-4-16,-1 0-6 0,-3 2-15 0,-2 7-11 15,-1-1-26-15,-2-5-91 16</inkml:trace>
  <inkml:trace contextRef="#ctx0" brushRef="#br0" timeOffset="26628.52">8428 1357 0 0,'0'0'9'0,"0"0"-7"0,0 0 1 15,0 0 29-15,0 0-29 0,0 0-2 16,0 0 89-16,0 0-79 0,0-2 10 15,0-1 1-15,0 1-1 0,0 0-2 16,0 0 0-16,0 1-5 0,0 1 1 16,0 0-4-16,0 0-2 0,0 0-5 0,0 0 0 15,0 0 0-15,0-1-2 16,0 1-2-16,0 0-1 0,0 0 3 15,0 0 1-15,0-1 2 0,0 0-6 16,0 1 3-16,0-1 2 0,0 1-3 0,0 0 6 16,0-2 2-16,0 2 7 0,0 0-5 15,0-1 0-15,0 1-2 0,0 0 3 16,0 0-3-16,0 0-2 0,0 0 2 15,0 0-1-15,0 0-2 0,0 0 0 16,0 0 3-16,0 0-3 0,0 0 1 0,-2 0-2 16,2 0-2-16,0 0 3 0,0 0-4 15,0 0 2-15,0 0 0 16,0 0 1-16,0 0-3 0,0 0 0 15,0 0-2-15,0 0 1 0,0 1 2 0,0 4 2 16,0 2-2-16,0 0 5 0,0 3-4 16,0 0-1-16,0 1-1 0,0 2 1 15,0 1-1-15,0 0-3 0,2-1 4 16,1 2-1-16,-3-1-1 0,1 0-1 15,1-1-1-15,-2 0 3 0,0 2-1 0,0-3 0 16,0 1 1-16,-2-1 0 0,-1-2-2 16,2 0 0-16,-1-1 3 0,2-2-2 15,0 0-1-15,-1-2-3 16,1 1 5-16,0 0-1 0,0-2-1 0,0-1-1 15,0 1 2-15,0-1 0 0,0 0-1 16,0 0-1-16,0-1 2 0,0-1 0 16,0 3-1-16,0-3-1 0,0 1 1 15,0-2 1-15,0 2-1 0,0-2-1 16,0 0 1-16,0 1 2 0,0 0-4 0,0-1-9 15,0 1-7-15,0 0-18 0,-2-1-22 16,0 0-56-16,-2 0-143 0</inkml:trace>
  <inkml:trace contextRef="#ctx0" brushRef="#br0" timeOffset="28301.6">8282 1663 0 0,'-2'0'15'0,"-1"0"-5"15,2 0-2-15,-2 0 1 0,0 0 46 16,-1 0-2-16,1 0-19 0,2 0 9 16,-1-1-15-16,-1 0 2 0,2 0-2 0,-4-1-5 15,2 1-1-15,0 1 0 0,1-1-3 16,-2 1-5-16,2 0 2 0,2 0 2 15,0-2 2-15,0 2-6 0,0 0 2 16,0 0 0-16,0-1-1 0,0 1-4 16,0 0-3-16,0 0 1 0,0-2-6 0,8 2 0 15,3-1 3-15,3-2 1 16,1 3 2-16,2-2-5 0,8 0 3 15,-2 0-2-15,5 0 1 0,-2 1-3 16,4-1-3-16,-2 2 2 0,-2-2 2 0,0 2-5 16,-1-1 1-16,-3 1 1 0,-5 0 0 15,2 0-1-15,-5 0 0 0,-7 0 0 16,3 0 1-16,-6 0-2 0,1 0 1 15,-4 0 1-15,3 0 1 0,-3 0-2 16,4 0 0-16,-2 0 1 0,0 0 1 0,-1 0-3 16,-1 0 0-16,-1 0 1 0,2 0 1 15,-1 0-2-15,-1 0-1 16,2 0 1-16,-2 0 2 0,1 0-2 15,1 0 0-15,-1 0 2 0,-1 0 0 0,0 0-2 16,0 0 0-16,0 0 2 0,0 0 1 16,0 0-2-16,0 0 0 0,0 0 2 15,0 0-2-15,0 0 2 0,0 0-1 16,0 0 2-16,0 0 0 0,0 0-1 15,0 0-1-15,0 0 1 0,0 2-2 0,0-2-1 16,0 0 1-16,0 3-1 0,0-1 0 16,-4 2 1-16,1 2-1 0,0 0 1 15,-1 0 1-15,1 2-1 16,2 0-1-16,-2 2 1 0,1 0 1 15,2 1-2-15,0 4 1 0,0-1 1 0,-3 0 2 16,1 1-1-16,2-1-3 0,0 1 3 16,0 0 0-16,0-1-3 0,0 1 0 15,0-2 3-15,0 0-1 0,2-1-1 16,0 0-1-16,-1-2 2 0,1 2-1 15,-1-1 0-15,2 2 0 0,-3 5 4 0,0 1-2 16,0 0 29-16,0-2-18 0,0-4-9 16,0-1-2-16,0-2-2 0,0 1 0 15,3-1 2-15,-3-1-3 16,0 2 2-16,0 2-2 0,0 1 2 0,-3-2 5 15,2-4-5-15,1-2-2 0,0-3 2 16,0 0 0-16,0 1-1 0,0-1-1 16,0-2 1-16,0 3 2 0,0-2-3 15,1-2 1-15,-1 1 1 0,2 0 0 16,1 0-1-16,-1-1 0 0,-1 1 0 0,-1 0 1 15,3 1-1-15,0-1-1 0,0 0 2 16,1 0 0-16,-3-1-1 0,-1 0-1 16,2 0 2-16,-2 0-2 15,0 0 2-15,1 0-2 0,-1 1 2 0,2-1-2 16,-2 0 2-16,0 0-1 0,0 1 0 15,0-1 3-15,0 0 0 0,0 0-1 16,-2 0 0-16,-2 0-1 0,-4 0-2 16,0 0 0-16,-1 0 1 0,-4 0 1 15,-2 0-2-15,-1 0-1 0,-1 0 2 0,-1 0 1 16,-4-2-3-16,-1 2 0 0,-5 0 1 15,-2 0-3-15,2 0 0 0,0 0 0 16,-1 0 3-16,4 0 1 0,0 0-1 16,2 0-1-16,0 0 1 0,3 2 1 15,1-1 2-15,5 0-4 0,3 1 2 16,5-2 1-16,2 2-2 0,0-2 0 15,3 2 1-15,-1-2 0 0,1 0-2 16,1 0 1-16,0 0 1 0,0 0 0 16,-2 2-3-16,-1-1 1 0,0 1 3 0,1 1 0 15,-4-1-2-15,5 0 1 0,-1-1 1 16,-1-1 0-16,3 0-2 0,0 1 0 15,0 0 2-15,0-1 0 0,0 0 1 16,0 0-4-16,0 0 4 0,0 0-2 16,0 0 0-16,0 0-3 0,0-1 4 0,0 0 1 15,2-2-2-15,-1 1 0 16,-1-1 0-16,2-2 0 0,-1 0 0 15,2 0 0-15,2-3 0 0,-3-2 1 16,2-2-2-16,2-2 1 0,1-2 0 16,0-2 2-16,1-3-3 0,1-1 0 0,-1-2 2 15,0-1 0-15,0 1 0 0,-4-2 0 16,3 2 1-16,-6-2-3 0,2 4 2 15,-1-1-2-15,-1 2 1 0,2 1 2 16,-1 0-3-16,-1 0 0 0,3 2 1 16,-3 3 2-16,-1 1-3 0,5 4 1 0,-5 1 1 15,1 3 0-15,-1 2-1 16,0 2-1-16,0 1 2 0,0 1 0 15,0 0-1-15,0 0 0 0,0 0 1 16,0 0 0-16,0 0-3 0,0 0-3 0,0 4-6 16,0 7-1-16,-4 2-19 0,4 2-11 15,0 3-13-15,0 1-19 0,0-1-70 16</inkml:trace>
  <inkml:trace contextRef="#ctx0" brushRef="#br0" timeOffset="29250.67">8417 2285 11 0,'0'0'5'15,"-3"0"-5"-15,1 0 5 0,1 0-4 16,1 0 0-16,0 0 3 0,0 0 15 16,0 0-3-16,0 0 8 0,0-3 15 15,0 2 10-15,0-1 3 0,0-1-13 0,0 2-1 16,0-1-7-16,-2-1-2 0,0 0-3 15,1 1-7-15,-1-1 2 0,2 2-1 16,-1-2-3-16,1 1 2 0,-2 2-3 16,1-1-2-16,1 1 1 0,0 0 1 15,0 0-4-15,0 0-1 0,0 0-9 16,0 0 1-16,-2 5 0 0,1 3 4 15,-2 3-2-15,1 1 1 0,2 0-3 16,0 2 2-16,0 2-3 0,0 0 1 16,0 1-2-16,3-1 2 0,0 0-1 0,0 0-1 15,0 2 1-15,0-3 0 0,1 1 0 16,-1-1-2-16,0-2 0 0,0-1 2 15,-2 0-1-15,1-3-1 0,-2 0 1 16,0-2 1-16,2 0-2 0,-1-4 0 16,-1-1 1-16,0-1 0 0,2 1-2 0,-2 0 2 15,0-2 2-15,0 0 0 16,0 0 0-16,0 0-1 0,0 0 2 15,0 0 0-15,0 0-3 0,0 0-1 16,0 0-2-16,0 3 4 0,0-1-5 0,-2 0-3 16,1 0-3-16,1 0-2 0,-2-2-8 15,2 3-9-15,0-1-13 0,0 0-23 16,0-2-46-16,0 0-129 0</inkml:trace>
  <inkml:trace contextRef="#ctx0" brushRef="#br0" timeOffset="29846.7">8232 2616 6 0,'0'0'14'0,"-1"0"5"0,1 0 6 16,0 0 2-16,0 0-3 0,0 0-10 16,0 0 3-16,0 0 5 0,0-2-6 15,0 2-7-15,0 0-2 0,0 0-7 16,0-1 1-16,0 1 0 0,0 0-1 15,0-1-4-15,0 1 1 0,0 0-25 16,0 0-20-16,0 0 25 0,0 0 11 16,0 0-2-16,0 0-7 0,1 0-15 15</inkml:trace>
  <inkml:trace contextRef="#ctx0" brushRef="#br0" timeOffset="30130.72">8232 2616 64 0</inkml:trace>
  <inkml:trace contextRef="#ctx0" brushRef="#br0" timeOffset="31237.78">8232 2616 64 0,'-66'-4'20'0,"66"4"33"0,-2 0-11 0,1-2-17 0,1 1 14 15,0 1-8-15,-4 0-8 0,4-2-1 16,0 2-3-16,0-1 1 0,0 1-2 15,0-1 4-15,0 0 0 0,0 1 0 16,0 0-5-16,0 0-5 0,0-2-4 16,10 0-6-16,-1 1 4 0,5 0 2 0,0 1-1 15,3 0-2-15,3 0-5 16,0 0 4-16,0 0-3 0,4 0 0 15,-3 0-1-15,3 0 2 0,-4 0 1 16,3 0-1-16,-1 0-2 0,3 0 12 0,1 0-4 16,-1 0-1-16,-4 0-3 0,3-2 2 15,-7 1-4-15,1 0 1 0,-1 1-1 16,-1 0 1-16,-1 0-2 0,-2 0 0 15,-4 0 0-15,-1 0 1 0,-3-2-4 16,-4 1 2-16,2 1 0 0,-3 0 2 0,0 0 0 16,2 0-2-16,-2 0 1 0,0 0 0 15,0 0 0-15,1 0-3 16,2 0 1-16,1 0 2 0,-3 0-1 15,1 0 0-15,-2 0-1 0,0 0 4 0,0 0-1 16,0 0 1-16,0 0 0 0,0 0 6 16,0 0-5-16,0 0-3 0,0 0 2 15,0 0 1-15,0 0 0 0,0 0-4 16,0 0 2-16,0 0 1 0,0 0-1 15,0 0 0-15,0 0 1 0,0 0-2 0,0 0 3 16,0 0-6-16,0 0-1 0,-3 3 2 16,-4 1 1-16,4 3 1 0,-1 0-2 15,0 2 2-15,1 1 0 16,-3 1-1-16,1 2 0 0,4 0-2 0,-1 1 2 15,2 3 1-15,0 0-1 0,0 0 1 16,-1 1-2-16,-1 0 1 0,2 0 0 16,0 0 1-16,0 0 0 0,0 5-2 15,0 3 0-15,-4 1 12 0,-1-2 25 16,0-7-34-16,5-3-1 0,0-3 1 15,0 1-4-15,3 0 2 0,-1 2 0 0,1-1 3 16,0-2 12-16,-3-4-12 0,2-2 0 16,-2 0-2-16,1-4-1 15,1 2 0-15,-1-2 0 0,1 0 1 16,-2 0 0-16,1 1-1 0,-1-1 0 0,2-2 1 15,-2 0 1-15,0 0-2 0,2 0 1 16,-2 0 1-16,0 0 1 0,0 1-2 16,0-1 1-16,0 0-1 0,0 0 1 15,0 0 0-15,0 0 0 0,0 0 1 16,0 0-1-16,0 0-3 0,0 0 3 0,0 0 2 15,0 0-2-15,0 0-2 0,0-1 1 16,0-1 0-16,-4-1 1 0,-2-1-3 16,0 1 0-16,-3-1 2 0,-1 0-1 15,-2 1-2-15,-3-1 0 0,-2 2 2 16,-5 0 1-16,-1 0-3 0,-2 0 0 15,-5 1 0-15,1 1-3 0,-2 0 1 16,0 0 0-16,-2 0 1 0,5 0 0 16,4 5 0-16,0 0 1 0,6-1 2 15,4 1 1-15,1-3-3 0,6 2 1 0,0-2 1 16,1 0-1-16,2 0 3 0,0-1-3 15,3-1 1-15,-1 4 0 0,-1-3-3 16,2 1 2-16,-4 2 1 0,3-2 0 16,-2 1 0-16,1 1-1 0,0-2 2 15,-2-1 0-15,2 1-3 0,0 1 2 16,1 0 1-16,-1-1 0 0,2-1-3 15,-3-1 2-15,4 0 1 0,0 0 0 16,0 0-1-16,0 0 1 0,0 0 2 16,0-3-5-16,0-5 1 0,5-4-1 0,-2-1 2 15,2-4 1-15,-4 0-2 0,3-4 2 16,-1-5 0-16,0-3-1 0,1-7-1 15,-1-4 1-15,1-3-1 0,-3-2 2 16,2 5-3-16,0 1 2 0,0 7 0 16,1 6 0-16,-3 4-2 0,-1 6 1 0,0 3 2 15,0 4-1-15,0 2 0 16,0 6 0-16,0-1 2 0,0 2-2 15,0 0-8-15,0 5-3 0,0 7-3 16,0 3-21-16,0 4-19 0,0 0-25 0,3 1-127 16</inkml:trace>
  <inkml:trace contextRef="#ctx0" brushRef="#br0" timeOffset="31997.83">8412 3086 132 0,'2'0'39'15,"-2"0"-12"-15,1 0 4 0,-1 0-6 16,0 0 12-16,0 0 4 0,0 0-8 16,0 0-8-16,0 0-5 0,0 1-6 15,2 3-4-15,-2-1 11 0,0 5 5 16,0 1-7-16,0 2-2 0,0 2-4 0,0 1-3 15,0 4-2-15,0 0 0 16,0 2-6-16,0 2 1 0,0 3-2 0,0 1 5 16,0 2-4-16,0 0 0 0,-2-2 0 15,1 2 1-15,-2-2-1 0,3 0 0 16,0-3 0-16,0-2 1 0,0-1-1 15,0-2 0-15,3-4 3 0,1 1-4 16,1-2 2-16,3-1 0 0,-4-1 0 16,3-1 0-16,-3-4-2 0,-1-3 0 15,0 1 0-15,-1-3 1 0,-2 1-2 0,0-2 3 16,2 0 3-16,-2 0 5 0,0 0 2 15,0 0-4-15,0 0 0 0,0 0-6 16,0-3-3-16,0 1 0 0,0 0 1 16,-2 0 0-16,2 0-3 15,-2 2-2-15,2 0-7 0,-1 0-7 0,-1 0-6 16,2 4 11-16,0 5-10 0,0-3-16 15,0 2-10-15,0-2-30 0,0 0-114 16</inkml:trace>
  <inkml:trace contextRef="#ctx0" brushRef="#br0" timeOffset="32725.87">7998 3706 41 0,'-3'0'47'0,"0"-2"15"0,1 1-2 16,-1-1-11-16,0 1-2 0,0-1-3 15,2 1-6-15,-1 1-13 0,2 0-6 16,0 0-2-16,0-1-2 0,0 0-3 16,0-3-2-16,3 2-3 0,0-2-3 15,5 2 6-15,-2 1-1 0,-4-1-2 16,1 2 2-16,-3 0 2 0,1 0-6 15,1-1 2-15,1 1-1 0,0 0-3 0,2 0 0 16,3 0 1-16,4 0 3 0,2 0-1 16,5 0-3-16,5 0 0 0,1 0 1 15,6 0-1-15,3 0-2 0,2 0-3 16,4 0 3-16,1 0 1 0,3-2-2 15,3 0 2-15,1 0 0 0,2 0 5 16,-1-1-3-16,-2 0-3 0,-1-1 2 16,-2-1 1-16,-6 2-4 0,1-1 1 15,-2 0-1-15,-1 0 15 0,-3-2-8 16,-7 4-5-16,-6-2 6 0,-11 3 0 15,-2 0-1-15,-6 0 2 0,-1 1 5 0,0 0-3 16,-1 0-3-16,-7 0-1 0,-3 2-7 16,-1 3-1-16,1 0 1 0,5 1 0 15,2-1-1-15,3 1-2 0,-2 0 0 16,3 0 3-16,-2-2-2 0,2 3-4 15,0-2-4-15,0 0-7 0,0-2-4 16,0 1-9-16,0 0-11 0,-1 0-15 16,-4 1-20-16,-1 0-87 0</inkml:trace>
  <inkml:trace contextRef="#ctx0" brushRef="#br0" timeOffset="33661.92">8237 3844 8 0,'0'2'21'0,"0"-2"-5"16,0 0-1-16,-2 0 21 0,2 0 27 16,0 0-2-16,0 0-16 0,0 0-5 0,0 0-3 15,0 0-4-15,0 0-2 0,0 0-3 16,0 0-3-16,0 0-3 0,0 0-2 15,-1 0-2-15,1 0-5 16,0 0-1-16,0 0-5 0,-2 0 0 0,1 0 2 16,1 0-4-16,-2 0-1 0,1 0-2 15,-2 0 2-15,3 0-3 0,0 0 0 16,0 0-1-16,0 0 2 0,0 0 1 15,0 0-2-15,0 0 3 0,0 0 0 16,0 0-4-16,0 0 4 0,0 0-3 0,0 0 1 16,0 0 0-16,4 0 1 0,4 0 3 15,6 0 1-15,5 0-3 0,-1 0-3 16,8 0 1-16,1 0-1 0,4 0 1 15,1-2 0-15,3 0-1 0,-3-1 3 16,-1 2 1-16,0-2-2 0,-6 0 4 16,0-1-1-16,-4 0 0 0,-5-1 1 15,-4 0-6-15,-2 3 8 0,-6 0-2 16,-1 1-3-16,-3 1-2 0,0-1 5 15,0 1-2-15,0 0-2 0,0 0 0 0,0 0 0 16,0 0-2-16,0 0-1 0,0 0 0 16,0 0 1-16,0 0-1 0,0 0-3 15,0 0 1-15,0 0 1 0,0 0-1 16,0 0 1-16,0 0-5 0,0 0 1 15,0 4-1-15,0 0-11 0,0 3-8 16,-3-2-8-16,0 5-6 0,-3-2-33 16,0 2-20-16,-5-2-113 0</inkml:trace>
  <inkml:trace contextRef="#ctx0" brushRef="#br0" timeOffset="34058.94">8366 4036 86 0,'0'0'92'0,"0"0"-17"0,0 0-5 16,0 0-21-16,-2 0-3 0,2 0-2 0,0-2-11 15,0-1-7-15,2 0-6 16,4 0-8-16,3 1 2 0,4 0 1 16,-1 0-5-16,2 1 0 0,1 1-1 15,-1-2 2-15,2 2-6 0,-2-1-4 0,-3 0 0 16,-2 1 2-16,-4 0-3 0,-1 0 0 15,-1 0-1-15,0 0-2 0,-1 0-4 16,1 0-11-16,0 0-4 0,3 0-13 16,4 1-23-16,-3-1-49 0,3 0-157 15</inkml:trace>
  <inkml:trace contextRef="#ctx0" brushRef="#br0" timeOffset="37199.11">8431 2385 42 0,'0'-4'58'16,"0"1"-32"-16,0-1 11 0,0 2-7 16,-2-4-6-16,-1 2-7 0,0 0 4 15,1 0 8-15,-1-2-7 0,2 2-3 16,-1 0-1-16,1-1-1 0,-2 1-4 15,3 3 3-15,-2 0-8 0,-1 0-2 16,1 1-1-16,1 0-1 0,-4 0-2 16,-1 0-4-16,0 0 2 0,1 0 1 15,-1 2 0-15,1-1-2 0,1 3 1 0,-3-2 1 16,0 2-2-16,0 0 1 0,0-1 2 15,1 2-4-15,-2-2 4 0,2 1-2 16,-1 2 1-16,1 0 4 0,2 0-2 16,-1 1-1-16,5 0-2 0,0 0 0 15,0 2 3-15,0-1-3 0,9 0 0 0,0 0 0 16,2 0 1-16,0-3 0 15,2-1-1-15,1-1 1 0,-2-2 3 16,2-1-4-16,0 0 1 0,0-1 1 16,-2-6 1-16,-2-1 4 0,0-1 6 15,-3-1-2-15,-3 1 8 0,-2-1-4 0,-2 1-4 16,0-1 4-16,-3 1-4 0,-7 0-5 15,0 0 1-15,-6-1-5 0,2 1 0 16,-3 0-1-16,0 0-1 0,1 0 0 16,2 2-1-16,7 4-4 0,1 3-6 15,1 0-22-15,2 10-21 0,-2 0-38 0,2-1-156 16</inkml:trace>
  <inkml:trace contextRef="#ctx0" brushRef="#br0" timeOffset="38570.18">8482 2419 0 0,'0'1'102'0,"0"-1"-19"0,0 0-44 16,0 0 9-16,0 0-19 0,0 0-9 15,0-1 3-15,0 1-7 0,0-1-8 16,0 1-4-16,0 0-2 0,0 0-1 15,1 0 5-15,4 0 0 0,3 0 3 0,-2 0-3 16,6 0 1-16,-2 0 0 0,2 0 1 16,4 0-3-16,-2 0 0 0,4 0 1 15,1-2 2-15,-1 2-3 0,-1-1 2 16,1 1-3-16,0 0-2 0,-2 0 4 15,-1 0 0-15,1 0 0 0,-1 0 0 16,1 0-4-16,-2 0 2 0,3 1 1 16,-2 1-2-16,4 0-1 0,4 0-2 15,-3-1 3-15,0 0 0 0,-1 1-2 16,1-2-1-16,-3 2 1 0,5-1 0 0,-2 1 1 15,-3-1-2-15,2-1 2 0,-4 0-2 16,-1 1 2-16,-1-1 0 0,0 1 3 16,-3-1-3-16,-2 0 1 0,-1 1-3 15,-1 0 3-15,2 0 0 0,2 0-3 16,-1 0 2-16,0 1 0 0,2-2 0 15,1 1-2-15,2-1 1 0,3 2-2 16,-1 0 2-16,4-2 0 0,3 3 0 16,1 0 1-16,-3-1 0 0,-1 0-3 15,-1 1 1-15,-3 0 2 0,1-1 0 0,-2-2-4 16,1 1 4-16,-2-1-1 0,0 0 1 15,-2 0-3-15,-1 0 1 0,-2 0 2 16,0 0-3-16,-1 2 2 0,0-2-2 16,-2 0 4-16,2 0-2 0,1 0 0 15,4-2 0-15,2-1 0 0,-1 1 7 0,5 0-4 16,-9 0-5-16,0 2 3 15,-6 0-1-15,1 0-2 0,0 0 1 16,-1 0 1-16,3 0 0 0,0 0-1 16,4-1 0-16,2-1 1 0,2 1 0 0,4 0 1 15,-1-1-2-15,-4-1-1 0,-1 3 2 16,-1-2-2-16,0 2 1 0,2 0 1 15,-1-2 0-15,4 2-1 0,1-2-1 16,0 0 3-16,-3 0 0 0,-1 0-3 16,-3 1 1-16,-3 1 1 0,-4 0 0 0,1-1-2 15,-2 1 1-15,0 0 1 0,0 0 0 16,2 0 1-16,1-1 0 15,3-1 1-15,2 1-2 0,5-1 1 16,5 0 0-16,3-2 4 0,2 0 5 0,0 2-10 16,-5-1 1-16,-3 2-1 0,-2 0-3 15,2 0 3-15,1 0-1 0,1 0 1 16,-1 1 0-16,-1-1-1 0,-4 1-1 15,-3-2 2-15,-3 2 2 0,-1 0-5 16,0 0 2-16,-1 0 0 0,-3 0 2 16,2 0-4-16,-1 0 2 0,-1 0 2 0,4 0-2 15,-1 0 0-15,0 0 0 0,5 0 1 16,1 0-1-16,2 0 0 15,0 0 1-15,-3 0-1 0,-3 0 1 16,-5 0-1-16,0 0-1 0,-3 0 2 0,0 0 0 16,0 0-2-16,0 0 0 0,0 0 4 15,0 0 0-15,0 0-1 0,0 0 2 16,0 0 0-16,0 0 0 0,-6 0-6 15,0 0 2-15,-2 4-7 0,0 0-10 16,-1 3-21-16,3 0-19 0,1-1-28 0,-4-6-81 16</inkml:trace>
  <inkml:trace contextRef="#ctx0" brushRef="#br0" timeOffset="43359.48">9900 2792 21 0,'-1'1'17'0,"-1"1"-19"15,1-1 58-15,-1 0 36 0,2-1-63 16,-1 0 12-16,-1 0 2 0,1 0-20 16,-1 0 0-16,1 0-3 0,-3 0-2 15,3 0-3-15,-4 0 2 0,2 0-1 16,-2 0 0-16,5 0 2 0,-4 0-3 0,2 0-4 15,2 0 0-15,-3 0 2 0,3 0-1 16,0 0-4-16,-1 0 2 16,-1-2-2-16,1 2-2 0,-1 0-2 15,-1 0-2-15,1 0 2 0,2 0 0 0,0 0-5 16,-1 0 5-16,1 0 1 0,0 0 1 15,0 0 3-15,0 0-1 0,0 0 4 16,0 0-3-16,0-2-5 0,0 1 4 16,8-1-4-16,1-3-3 0,8-1 0 15,3 1 4-15,6-2 0 0,4 1 4 0,-1 0-7 16,5-1 3-16,-3 1 2 0,0 1-5 15,-1 1 2-15,-8 1 1 0,-4 1-2 16,-5 2-2-16,-7 0-2 16,-2 0 2-16,-2 0 0 0,-2 0-2 0,0 0 1 15,0 0 2-15,0 0 1 0,-3 0 0 16,-6 3-1-16,1 1-3 0,-1 0 2 15,1 0-7-15,3-2-5 0,2 0 2 16,-2 2-3-16,-1-1 0 0,0 0-9 16,-2 1-2-16,2 1-9 0,-2 0-15 0,-1-1-5 15,1 3-23-15,-1-4-55 0,-3-1-72 16</inkml:trace>
  <inkml:trace contextRef="#ctx0" brushRef="#br0" timeOffset="43665.49">9798 2854 68 0,'-11'4'233'0,"4"-4"-161"15,3 2-5-15,4 0-25 0,0 0-25 16,0 3 3-16,8-1 3 0,5 3-6 0,1 1-6 16,6 0-2-16,0 0-3 0,3 2-2 15,-3-2-3-15,4 3 3 0,-3 0-3 16,-4-2 0-16,-1 2-1 0,-4 2 0 15,-3-1 1-15,-1 3-1 0,-5-1-1 16,-3-1 2-16,0-2 2 0,0 1-1 16,-4-1-1-16,-6-1 2 0,-5-1 0 15,-1 0-2-15,-4 0-1 0,0-2 3 16,-5-1-1-16,4-1 0 0,-1-1-2 15,2-2 1-15,4-2 1 0,5 0-1 16,4 0-2-16,2 0 2 0,5 0-5 0,0-5-7 16,2-1-11-16,8 0-17 0,7 0-14 15,5-2-25-15,-2 2-121 0</inkml:trace>
  <inkml:trace contextRef="#ctx0" brushRef="#br0" timeOffset="44107.52">10327 2998 67 0,'0'-3'36'0,"0"-1"131"16,0-1-123-16,0 2 10 0,0 1-4 15,0 1-11-15,-2 1 6 0,1-2-15 16,1 2-10-16,0 0-8 0,0 0-7 0,0 3-2 15,0 7 2-15,0 3 2 0,0 4 1 16,0 4-6-16,0-1-1 0,3 2 1 16,3-1-3-16,0-1 2 0,2-4-2 15,0-3 2-15,3-5 1 0,-1-3 0 16,1-1-1-16,0-4 1 0,5 0 4 0,1-11 0 15,0-3 5-15,-2-4 3 0,4-1 0 16,-5-4-2-16,0-1 0 16,-2-1-4-16,-3 2 1 0,-1 0-5 15,-5 0 0-15,0 0 0 0,-3 2-1 0,0-1-2 16,0 1-2-16,-1 2 0 0,-2 3-3 15,3 6-9-15,0 8-13 0,0 2-13 16,4 4-27-16,4 10-11 0,1 3-60 16,-2-1-211-16</inkml:trace>
  <inkml:trace contextRef="#ctx0" brushRef="#br0" timeOffset="51836.96">10482 2361 45 0,'0'-1'9'0,"0"-1"-8"15,0-1 6-15,-5 0 17 0,2-3 12 16,-3 0 14-16,1 2-22 0,1 2-9 15,-1-1-6-15,-1 0-5 0,1 3-6 16,0-1 9-16,1 0-6 0,1 1-3 0,-4 0-2 16,3 0 0-16,1 0 2 0,-3 0 0 15,2 0-4-15,0 0 1 0,-1 0 1 16,2 2-1-16,0 1-8 0,0-1-16 15,0 0 4-15,3-2 0 0,0 2-10 16,0 1 19-16,0-3 9 0,0 0 1 16,0 0 4-16,0 0 11 0,0 0 20 15,0 0-4-15,0 0-6 0,0 0-1 16,0 0-7-16,0 0 2 0,0 0-2 15,0 0-13-15,-2 0 5 0,1 0-2 0,-1 0-3 16,2 0 5-16,-3-2 0 0,1 2 4 16,1 0 3-16,-2 0-2 0,1 0 0 15,1 0 6-15,-2-1-5 0,3 0-1 16,-2 0 3-16,2 1 1 0,-2-1-7 15,1-2-3-15,1 3 4 0,-2 0-2 16,1 0-7-16,-1 0 2 0,1 0 2 16,-1 0-1-16,2 0-1 0,-1 0-2 15,1 0 3-15,-2 0-1 0,2 0-1 16,0 0-1-16,0 0 3 0,0 0-1 0,0 0-2 15,0 0-1-15,3 0 0 0,6 0 3 16,5 0 0-16,5 0 0 0,3-1 0 16,4 1-1-16,5-1-3 0,0-1 2 15,5 0 2-15,-2-1-2 0,2 1-2 16,1 0 2-16,-2-1 0 0,3-1-1 0,-1-2 1 15,2-1 4-15,1 0 1 16,3 0-1-16,-1-1-1 0,-2 1-2 16,-1 1 0-16,-2-3 1 0,2 2-1 15,-2 0 2-15,2 1 1 0,-2 1-3 0,-3 0 1 16,-1 3-2-16,-4-1 4 0,-4 0-2 15,-6 2-3-15,-7 0-1 0,-4 1 3 16,-6 0-2-16,-1 0-1 0,-1 0 1 16,0 0 4-16,0 0-1 0,0 0 0 15,0 0-1-15,0 0-1 0,0 0 1 0,-3 0-2 16,-3 0 1-16,1 3 1 0,1-1-2 15,2-1 0-15,-1 1 0 16,0 0 0-16,0 1 0 0,0-1-5 16,-1 1-5-16,3 2-3 0,-1 1-5 0,-1 0-1 15,0 1-7-15,-3 2-6 0,3 0-19 16,-3-2-42-16,1-3-138 0</inkml:trace>
  <inkml:trace contextRef="#ctx0" brushRef="#br0" timeOffset="53677.07">11300 3580 27 0,'0'0'11'15,"0"0"-7"-15,0 0 3 0,0 0 87 16,2 0-15-16,-2 0-72 15,0 0 17-15,0 0-13 0,0-2 0 0,0 1 11 16,0-1-8-16,0 2-4 0,0 0 1 16,0-1-5-16,0 1 0 0,0-1 0 15,0 0 4-15,0 1-5 0,-2 0 2 16,2-1-4-16,0 1-1 0,0 0 0 15,0 0 0-15,0 0 1 0,0 0 1 0,0 0 0 16,0 0 5-16,0-1 3 0,0-1-5 16,0 0-3-16,0 0 3 0,0 0 0 15,0 0-2-15,0-1 1 0,0 2 0 16,0-1 1-16,0-3-4 0,0 2 0 15,0-1 3-15,-3 0 1 0,-1 1-7 16,-6-1 3-16,1 3 0 0,-3 1-2 16,-1 0 2-16,1 0 1 0,1 0 1 15,3 1-2-15,4 6-1 0,1-1-2 16,-1 4 0-16,4-2-1 0,0 2 0 0,2 0 1 15,7-2 0-15,5-3 1 0,3-2-1 16,2-3 2-16,-1 0-1 0,0-1 0 16,-1-6 1-16,-5-2 1 0,2 0 3 15,-5 0-4-15,-3 0 5 0,-1-1-1 16,-5 3 2-16,0 0-4 0,0 1-5 15,-8 2 3-15,1 0-3 0,-6 1-1 16,1 3-20-16,-1 0-10 0,4 3-18 16,1 4-27-16,5 0-110 0</inkml:trace>
  <inkml:trace contextRef="#ctx0" brushRef="#br0" timeOffset="54154.09">11314 3020 158 0</inkml:trace>
  <inkml:trace contextRef="#ctx0" brushRef="#br0" timeOffset="54954.14">11353 3636 9 0,'0'0'34'15,"0"0"14"-15,0 0 9 0,0 0-24 0,0 0 21 16,0 0 4-16,0 0-11 0,0 0-12 15,0 0-2-15,0 0-7 0,0 0-3 16,0 0-3-16,0 1-10 0,0 4-5 16,0 5 17-16,0 2-4 0,0 1-8 15,0 3-7-15,0 0 2 0,0 1-3 0,0 2 1 16,0-1 0-16,0 0-3 15,0 0 1-15,0-2-1 0,-1 0 2 16,-1-1-2-16,0-2 1 0,2-1-1 16,0-2-1-16,0-4-3 0,0 0-2 0,0 0-25 15,5-3-9-15,1 1-11 0,1-4-55 16,-1 0-115-16</inkml:trace>
  <inkml:trace contextRef="#ctx0" brushRef="#br0" timeOffset="55437.17">10956 3877 35 0,'-1'0'49'0,"-1"0"23"16,2 0-20-16,0 0-17 0,0 0 10 16,0 0-19-16,0 0 1 0,0 0-5 15,0 0-34-15,11 0 31 0,5 0 12 16,5 0-28-16,7 0 24 0,5 0-33 15,7-3 20-15,5-5-4 0,6-2 3 16,5 0-7-16,1 1-2 0,-1-3-2 0,1 1 1 16,-5 2-4-16,-1 0 4 0,-6 0-2 15,-7 0-1-15,0 4 0 0,-9-2 1 16,-4 3-1-16,-3 0 4 15,-5 2 2-15,0 1-2 0,-3 1 10 0,-2 0 0 16,-4 0-12-16,-3 0-1 0,-4 0 1 16,-1 0-2-16,3 0 0 0,-1 0-2 15,-1 0 2-15,2 1-5 0,-3 2-13 16,0 0-8-16,0 1-10 0,0 0-17 15,0 0-54-15,-9-2-99 0</inkml:trace>
  <inkml:trace contextRef="#ctx0" brushRef="#br0" timeOffset="55988.2">11164 4029 29 0,'-5'0'21'0,"2"0"88"0,0 0-73 15,0 0-4-15,1 0 12 0,1 0 5 16,1 0-3-16,0 0-10 0,0 0-7 15,0 0 0-15,0 0-8 0,0 0 1 16,0 0-4-16,3 0-4 0,6 0-1 16,8 0 1-16,5-1-4 0,3-3 0 15,4 0-2-15,2 0 0 0,3 0-7 0,1-2 3 16,-4 0-1-16,-2 4-2 0,-3-3-1 15,-5 2 3-15,-6 0-4 0,-7 2 2 16,-5-1-2-16,-2 2 1 0,-1 0-2 16,0 0-4-16,0 0-3 0,-1 0-10 15,-7 0-6-15,0 4-5 0,2 0 0 0,0 2-2 16,1 0-14-16,2-1-29 15,2 2-16-15,-2-3-42 0</inkml:trace>
  <inkml:trace contextRef="#ctx0" brushRef="#br0" timeOffset="56242.21">11263 4153 218 0,'-1'0'79'0,"-1"0"-35"0,2 0 3 0,0-2-21 16,3 1 13-16,5-2-15 0,4 2-8 15,5-2-2-15,2 0-6 0,3-2-6 16,-2 2 0-16,5-2-2 0,-4 1 1 15,3 0-2-15,-7 2-10 0,-2 0-16 16,-2 1-15-16,-6 1-40 0,3-3-91 0</inkml:trace>
  <inkml:trace contextRef="#ctx0" brushRef="#br0" timeOffset="60574.46">8476 3425 77 0,'-2'0'20'0,"-1"-2"1"16,2 1 4-16,-4-1 1 0,3 1-3 15,1 1-2-15,-1-3 1 0,1 2 2 16,1 1-6-16,-2-2-2 0,1 1-3 16,-1 0-5-16,2 1-2 0,-2 0-1 15,1-2 0-15,1 2-4 0,0 0 0 0,0-2-3 16,0 2-2-16,0 0 3 0,0 0 1 15,5 0 2-15,1 0-1 0,3 0-1 16,0 0 4-16,4 0 3 16,2 0-2-16,1 0 0 0,2-1 6 0,6-1-8 15,0 0 0-15,1-1-1 0,3 1-1 16,0 0 1-16,2 0-1 0,-3 0-2 15,4-1 3-15,2 3-1 0,-2-2 12 16,3 0-7-16,0 2-3 0,0-1 2 16,-6 0-1-16,3-1 0 0,-1 1 1 15,-4 0-3-15,-1-1 4 0,-2 2-2 0,-1 0-3 16,-2 0 1-16,-3 0-2 0,3 0 0 15,-1 0 1-15,1 0 2 0,0 0-2 16,0 0 1-16,0-3 2 16,-3 0-3-16,0 1 3 0,1-1-1 0,-5 1-1 15,1 0 1-15,-1 1 0 0,-4-1-3 0,4 0 2 16,-1 1 0-16,-1 0-2 15,1 0 0-15,-1 0 2 0,0 1-2 16,0 0 0-16,-2 0 0 0,3 0 0 16,1 0 0-16,1 0 1 0,4 0 0 0,4 0 3 15,3-1 5-15,0 0-4 0,-4 1-5 16,-2-1 2-16,-2 1 0 0,-1 0-1 15,-1 0-1-15,-1 0 0 0,0 0 2 16,3 0-3-16,0 0 2 0,2-1 0 16,-2 0-1-16,3 1 1 0,-8-1-1 0,2 0 1 15,-1 1 0-15,-2 0-2 0,-2 0 2 16,2 0 1-16,-2-1-2 15,3 1 0-15,2-2 1 0,2 1 3 16,-1 0-2-16,2 0-2 0,-3-1 0 0,3 2 1 16,-3-1 1-16,0 1-2 0,-1 0-1 15,-2 0 3-15,-1 0-1 0,1 0-2 16,0 0 0-16,2 0 3 0,-4 0-2 15,0 0 0-15,2 0 0 0,-2 0-1 16,4 0 4-16,1 0-1 0,1 0 1 16,1 0 1-16,2 0-3 0,-1 0 0 15,2 0-1-15,-5-2 2 0,0 2 1 16,0-2-3-16,-3 1 0 0,1-1 1 15,-3 1 1-15,1 0-2 0,-3 1 1 0,0 0 0 16,-3 0 1-16,-2 0-3 0,4 0 1 16,-3 0 0-16,2 0 1 0,-1 0-1 15,0 0-1-15,0 0 2 0,4 0 0 16,1 0-1-16,5 0-1 0,0 0 1 15,5 0 1-15,-2 0-1 0,0 0 0 0,1 0 1 16,-4 0 0-16,0-1-1 0,0-1-1 16,-3 2 1-16,-2-1 2 0,-1 1-3 15,-2 0 0-15,-1 0 2 16,-2 0 0-16,-1 0-1 0,1 0-2 0,-2 0 3 15,4 0-1-15,-2 0 0 0,2 0 0 16,1 0 0-16,0 0 2 0,0 0-2 16,2 0 0-16,3 0 0 0,4 0 1 15,3 0-1-15,2-1 0 0,-2 0 0 16,-4 0 1-16,2 1-2 0,-5 0 1 15,-1 0 1-15,0 0-1 0,-4 0 0 0,0 0-1 16,-3 0 1-16,0 0 1 16,4 0-1-16,-4 0-1 0,0 0 1 15,1 0 1-15,1 0-2 0,1 0 1 16,4 0 1-16,-1 0-1 0,6 0 0 0,6 0 0 15,-4 0 1-15,1-2 0 0,-4 0-2 16,-3 2 1-16,-5-1 1 0,-1 0 0 16,-1 1-1-16,0 0-1 0,-1-1 2 15,0 1-1-15,1 0-1 0,-2 0 0 16,1 0 1-16,2 0 1 0,-1 0-2 0,3 0 0 15,-1 0 2-15,3 0 0 0,5 0-1 16,3 0 0-16,6 0 2 16,-1 0-2-16,-3 0 0 0,-4 0-1 0,-2 0 2 15,-3 0 0-15,-2 0-1 0,-2 0 0 16,-3 0 1-16,1 0-1 0,-1 0-1 15,0 0 0-15,1 0 1 0,0 0 1 16,2 0-2-16,-3 0 1 0,1 0 0 16,1 0 1-16,1 0-1 0,1 0-1 15,2 0 2-15,2 0 1 0,-2 0-3 0,-1 0 0 16,-2 0 2-16,0 0 0 0,-1 0-1 15,-2 0-1-15,-2 0 2 0,1 0-3 16,-2-1 2-16,2 1 0 16,-2 0 1-16,0-1 1 0,0 1-2 0,0 0 1 15,0 0 0-15,0 0-1 0,1 0-1 16,1 0-2-16,-2 0 2 0,0 0 2 15,1 0-1-15,-1 0-1 0,2 0 2 16,-2 0 0-16,1 0-2 0,-1 0 1 16,0 0 1-16,0 0-1 0,2 0-1 0,-2 0 1 15,1 0 0-15,-1 0 0 16,2 0-1-16,0 0 3 0,-1 0-2 0,-1 0-2 15,0 0 4-15,0 0-3 0,0 0 2 16,0 0-1-16,2 0-1 0,-1 0 1 16,1 1 0-16,-1 0 1 0,-1 0-3 15,0-1 1-15,0 0 2 0,0 2-1 16,0-2-1-16,0 2 0 0,0-2 2 15,0 1-1-15,0-1-1 0,0 0 1 16,2 1 0-16,-2-1 1 0,0 1-2 0,1 0 1 16,2 0 0-16,-1 0 2 0,1 1-3 15,0-1 1-15,0 1 2 0,0 0-1 16,-1-1-2-16,0 0 1 0,-2-1 1 15,0 1-1-15,0-1-1 0,0 0 0 16,0 0 1-16,0 0 0 0,1 1-1 16,-1 0 1-16,2 0 1 0,1 1 0 15,1-1-1-15,1 0 1 0,0 0-3 16,1 0 3-16,-1 0-1 0,2-1 0 15,-1 0 2-15,1 0-3 0,-4 0 0 16,-3 0 2-16,0 0 2 0,0 0-1 0,0 0-3 16,0 0 1-16,0 0 1 0,0 0-2 15,0 0 1-15,4 0 0 0,-2 0 1 16,0 0-1-16,-2 0 0 0,0 0 0 15,0 0 1-15,0 0 2 0,0 0-2 16,0 0-1-16,0 0 1 0,0 0 0 16,0 0-2-16,0 0-1 0,0 1 0 15,0 4-1-15,-2 3 4 0,-1 0 0 16,0 5 3-16,0 1-3 0,1-1-1 15,1 1 0-15,1-1 1 0,-4 2 0 0,3 0-1 16,-1 2-1-16,2-2 2 0,0-1-2 16,0-1 1-16,0 1-2 0,2-2-8 15,-1 0-21-15,-1 1-11 0,0-1-19 16,0-5-45-16,-3-1-99 0</inkml:trace>
  <inkml:trace contextRef="#ctx0" brushRef="#br0" timeOffset="62162.55">11299 3380 172 0,'-2'0'46'0,"-1"0"-18"0,2 0 18 15,-1-1-10-15,-1-2-9 0,0 2 0 0,0-1-7 16,1-1-3-16,-1 1 4 0,3 0-5 15,-1 2-4-15,1 0 2 0,0 0-6 16,0 0-2-16,0-1 5 0,0 1-4 16,7-2-6-16,7 0-1 0,5 1 3 15,6-1-3-15,0 0 2 0,7 0 0 0,4 0 1 16,1 0-2-16,0 0 1 0,2 1 3 15,-3-2-3-15,-2 2 2 0,-3 1-1 16,-3-1 0-16,-7 1-3 16,-4 0 3-16,-4 0-2 0,-2 0 2 0,-5-1 4 15,-3 1-1-15,0 0-1 0,0 0-1 16,-3 0 1-16,0-1-1 0,0 1-1 15,2 0 5-15,1-1-6 0,1 0 2 16,1-1-2-16,1 0-1 0,0 2 3 16,-1 0-1-16,-2 0-3 0,2 0 0 0,-4 0 2 15,3 0-2-15,-4 0-1 0,0 0 1 16,0 0-1-16,0 0-6 0,0 0-10 15,-2 5-10-15,-3 0-25 0,-4-4-44 16,0-1-197-16</inkml:trace>
  <inkml:trace contextRef="#ctx0" brushRef="#br0" timeOffset="62494.57">11941 3316 15 0,'0'-2'135'0,"-5"-4"-87"0,-3 1-27 15,2 2 20-15,-6 0-8 0,1 1-13 16,-2 1-1-16,-2 0-5 0,1 1 0 16,-3 0 0-16,1 0 0 0,1 0 5 15,1 3-1-15,2 2-1 0,1-1-3 16,5 1-3-16,1 1-9 0,3 0 0 15,2 3 0-15,2 0-3 0,9 1 2 16,0-1 0-16,4-2 3 0,2 0-3 0,3-4 1 16,-1-3-3-16,1 0 3 0,-4 0-1 15,-4-1 1-15,-3-8 1 0,-1 3 4 16,-5-3 5-16,-3 0 0 0,0-1 0 15,-5 0-5-15,-8 2-5 0,-3-2-3 16,-3 2 1-16,-1 0-1 0,0 2-21 16,-3-1-21-16,0-3-42 0,2-1-153 15</inkml:trace>
  <inkml:trace contextRef="#ctx0" brushRef="#br0" timeOffset="63404.62">11280 2206 90 0,'-3'0'53'0,"2"0"-6"16,1 0 7-16,-2 0-16 0,1 0-9 15,1 0 5-15,-2 0-6 0,2 0-4 16,0 0-2-16,0-1-2 0,0 0-7 16,0 1-1-16,0 0 0 0,0 0-4 0,5 0-7 15,7 0 1-15,5 0 2 0,8 0-2 16,3 0 2-16,6 0 2 0,8 0-1 15,3 0 0-15,4 0-3 0,2-2 2 16,-1 1-2-16,-5-2 2 0,-5-1-3 16,-6 0 1-16,-7 1 0 0,-10 0-1 15,-5 1 0-15,-9 0-1 0,-1 0 4 16,-2 2 4-16,0-2-6 0,0 0-1 15,-5 2 0-15,-1-1-2 0,0 1 0 16,3 0 1-16,0 0 1 0,3 0-3 0,0 0-1 16,0 0 2-16,0 0 3 0,1 0-3 15,2 0 1-15,0 0 0 0,1 1-2 16,-3 1-15-16,-1 0-9 0,2 3-11 15,-2 0-21-15,0-2-44 0,0-3-74 16</inkml:trace>
  <inkml:trace contextRef="#ctx0" brushRef="#br0" timeOffset="63866.65">11902 2187 36 0,'2'0'158'15,"-1"0"-136"-15,1-2 13 0,-2-1 1 16,0-1-6-16,0 2 2 0,0-2-6 15,0 1-12-15,0 2 2 0,0-3-2 0,0 0-3 16,0 1 0-16,0 0 3 0,-2-1-1 16,-4 3-7-16,-3-1 0 0,-4 2-5 15,-1 0 2-15,-3 0-1 0,-3 0-1 16,1 3 2-16,2 4 0 0,3 2-3 15,4-1 2-15,6 3-2 0,4 1 2 0,0 2-3 16,4-1 0-16,5 0 2 16,6-2 2-16,4-3-2 0,3-1-1 15,4-4 1-15,2-2 2 0,0-1-2 16,0 0-1-16,-3-1 1 0,-4-6 0 0,-2-2 0 15,-5 0 6-15,-5-1-4 0,-6-1 1 16,-3 0 5-16,0-1-4 0,-8 1 1 16,-6 2-2-16,-6 0-4 0,-4 2-2 15,-3 1 2-15,-4 1 0 0,5 0 1 16,-2 3-17-16,3 1-7 0,0 1-18 0,7 2-26 15,2 6-53-15,2 1-117 16</inkml:trace>
  <inkml:trace contextRef="#ctx0" brushRef="#br0" timeOffset="65994.77">10848 2630 4 0,'0'0'131'0,"0"0"-78"0,0 0-28 16,0 0 11-16,0 0-4 0,0 0-4 15,0 0-2-15,0 0 0 0,0 0-8 16,0-2-7-16,0 1 1 0,0 1-1 15,0 0-3-15,0 0 0 0,-2 0-5 16,2 0 2-16,-1-1 0 0,1 1-4 16,0 0 0-16,0 0 1 0,0 0 0 15,0 0-1-15,-2 1 1 0,2 3 3 16,0 3 1-16,0 0-1 0,0 2 0 0,0 3 3 15,0 2-2-15,0 3-1 0,0 3-1 16,0 4-6-16,0 0 5 0,0 3 9 16,2 1-7-16,1-1-3 0,-2 0 0 15,2 0 1-15,0-1-5 0,-3 0 3 16,4-1 1-16,-3-2-1 0,1-3-1 0,-2-4 0 15,0 0 4-15,0-2-4 16,0-3 0-16,0 0 0 0,0-4 2 16,0-1 0-16,0 0-1 0,0-2-1 15,0 2 1-15,0-3-1 0,0 1-1 0,0-3 0 16,0 3 2-16,1-1-1 0,2-1-2 15,-1 1-4-15,1-3-3 0,0 0-5 16,0 0-14-16,5 0-15 0,0-2-47 16,-2-9-114-16</inkml:trace>
  <inkml:trace contextRef="#ctx0" brushRef="#br0" timeOffset="66939.82">10722 2699 3 0,'2'0'72'0,"-2"0"-44"0,0 0-21 16,0 0 13-16,0 1 12 0,0-1-14 15,0 0 0-15,0 0-2 0,0 0 8 16,0 0-8-16,0 0-1 0,0 0-5 16,-2 0-5-16,1 0 1 0,1 2 7 15,0-2 1-15,0 0-3 0,0 0-1 16,0 0 2-16,0 0 2 0,0 0 3 15,6 0 3-15,0-5-7 0,3-1 0 0,2-4-1 16,2 2-6-16,1-4-1 0,-1 1-2 16,3 1 2-16,1 0-3 0,-3-1 0 15,0 1 1-15,-2 1 0 0,-2 3-5 16,-3 1 2-16,-2 4 2 0,-2-1-2 15,-1 2 0-15,-2 0-1 0,1 0 0 16,-1 0 1-16,0 2 0 0,2 4 1 16,-2 1 0-16,1-1 1 0,1 3-2 15,1 1 1-15,-3-3 1 0,3 2-2 16,2-1 0-16,1 0-1 0,2-2 2 0,1 1 0 15,0-4-2-15,2 1 1 0,0 0-2 16,1 0-4-16,1 2-21 0,-4-2-23 16,4-2-73-16,-6-2-114 0</inkml:trace>
  <inkml:trace contextRef="#ctx0" brushRef="#br0" timeOffset="72151.12">10305 2853 104 0,'0'-1'29'0,"-1"-2"-5"0,-1 2 4 0,-1-1-5 15,1 1-10-15,2 0 3 0,-1 0 0 16,1 0-9-16,0 1-2 0,0 0-3 16,0-2 3-16,0 2-3 15,0-2 5-15,0 0-1 0,0 1 6 16,0 0 3-16,0 1-1 0,0-1-3 0,-2 0-2 15,-1 1-2-15,0-1-2 0,2 1-5 16,-3 0 0-16,4 0 0 0,-1 0 0 16,1 0 3-16,-3 0-3 0,1 0-3 15,1 0 6-15,1 0-3 0,0 0 2 16,0 0 2-16,-2 0 2 0,1 0-3 0,-1 0 4 15,0 0-3-15,2 0 1 0,0 0-1 16,-1 0 0-16,1 0 3 0,-2 0 0 16,2 0 1-16,0 0-3 15,0 0 2-15,-1 0-1 0,-1 0 0 0,2 0 2 16,0 0 2-16,0 0-7 0,0 0-1 15,0 0-2-15,0 0 0 0,0 0-2 16,0 1 3-16,0 3-1 0,5 4 2 16,-2 0 0-16,2 2 0 0,-1 1-4 15,-1 1 5-15,2 1 0 0,-2 2-2 0,0-3-2 16,3 2 1-16,-1-2 2 0,0 1-2 15,-1-2 0-15,3-3 1 0,-3 1 1 16,-1-3-2-16,2 1 0 0,-3-3 1 16,-1 0 0-16,1-2 0 0,-2 0-2 15,0 0 3-15,1-2-1 0,-1 1-1 16,2 0-1-16,-2-1-1 0,0 1-8 15,0 1-15-15,0 1-14 0,0-1-29 16,1-1-50-16,-1-1-96 0</inkml:trace>
  <inkml:trace contextRef="#ctx0" brushRef="#br0" timeOffset="145228.29">14114 1238 45 0,'0'0'18'15,"-3"0"-9"-15,0 0 43 0,-3 0 51 16,1 0-77-16,2 0 19 0,-2 0-10 0,-2 0-15 16,4 0 3-16,-4 0-1 0,4 0-6 15,0-1-1-15,0 0-3 0,-2 0-6 16,4 0 2-16,1 1 0 0,-3 0-2 15,0 0 3-15,1 0-6 0,1 0-3 16,-1 0 1-16,-1 0 1 0,3 0-2 0,0 0-2 16,0 2 2-16,0 0 1 0,0-1-1 15,0 1-1-15,0-1 0 0,0 0 2 16,0 0-1-16,8 1 0 15,-1-2 3-15,4 0 1 0,2 0 0 0,4 0-5 16,-2 0 4-16,4 0-1 0,1 0 1 16,0 0-3-16,2 0 0 0,1 0 1 15,0 0 0-15,4 0-3 0,-6 0 3 16,3 0 0-16,-6 0-1 0,3 0-1 15,-3 0 2-15,2 0 0 0,0 2-1 0,1 0-2 16,-1 0 3-16,-2-1 0 0,6 0-1 16,-1 1 0-16,-1-2-1 0,1 2 2 15,-1-2-1-15,-2 0-1 0,-2 0 0 16,-1 0 3-16,0 0-2 0,-3 0-1 15,0 0 1-15,-1 0 1 0,-1 0-1 16,0 0-1-16,-4 0 1 0,5 0 2 16,-4 0-2-16,2 0-1 0,1 0 1 15,7 0 1-15,-1 0-1 0,3 0-1 16,3-1 2-16,-3-2 0 0,0 1-1 0,-1 1-1 15,-3 0 2-15,0 0 0 0,-3 1-2 16,-4 0 0-16,-3 0 1 0,3 0 2 16,-4 0-3-16,0 0 0 0,0 0 2 15,2 0 0-15,1 0-1 0,2 0-1 16,2 0 1-16,2 0 2 0,2 0-3 15,0 0 1-15,2 0 0 0,-2-1 1 16,0-1-1-16,0 0-1 0,-1-1 1 16,2 1 0-16,-1 0 0 0,0 1 1 15,2-1-1-15,-5 1 0 0,1 0-1 16,-1-2 2-16,0 2-1 0,0 0 0 0,2 1-1 15,1-1 2-15,-3 0-1 0,3-1 0 16,-2 1-1-16,2-1 2 0,-1 2-1 16,2 0-1-16,1-2 1 0,3 2 1 15,-1-2-2-15,0-1 2 0,-1 2-1 16,-3-2 0-16,-3 2-1 0,-5 0 3 15,0 0-2-15,-1 0-1 0,-2 1 1 16,-3-2 2-16,1 2-3 0,-4 0 0 16,1 0 1-16,1 0 2 0,-1 0-3 15,-1 0-1-15,2 0 2 0,-2 0 1 0,0 0-1 16,0 0 0-16,0 0 2 0,0 0 0 15,0 0-2-15,0 0-1 0,0 0 0 16,0 0-3-16,0 0-32 0,0 0-35 16,0 0-59-16</inkml:trace>
  <inkml:trace contextRef="#ctx0" brushRef="#br0" timeOffset="145884.34">15600 1214 77 0,'4'-2'47'0,"-1"0"-15"16,0 2 10-16,-3-1-8 0,2 1-1 15,-2 0 3-15,0 0-3 0,0 0-9 16,0 0-3-16,0 4 2 0,0 3-4 0,0-1-1 16,-2 2-6-16,-1 2-1 0,0 2-2 15,-1 4 2-15,-1 2-4 0,0 4-3 16,1 0-2-16,-1 3 3 15,3 0 6-15,1 1-6 0,1 1-1 0,-2 1-2 16,2-1 1-16,0-1-3 0,-3 1 1 16,3-6 1-16,0 0-1 0,0-3-1 15,0-3 0-15,0-2 2 0,0-2-1 16,0-3-1-16,0-3 1 0,0-2 0 15,2-2-1-15,-2-1 0 0,0 0 2 0,1 0 1 16,-1 0 0-16,2 0-2 0,-1-4-2 16,4-2-4-16,-3 1-11 15,1-2-12-15,1 1-19 0,3 1-24 0,-1-3-54 16,0 1-125-16</inkml:trace>
  <inkml:trace contextRef="#ctx0" brushRef="#br0" timeOffset="147332.41">15367 1631 42 0,'0'0'48'0,"0"0"-35"15,0 0 21-15,0 0-13 0,0 0 15 16,0 0 2-16,0 0-12 0,0 0-3 15,0 0-3-15,0 0-1 0,0 0-6 16,0 0 2-16,0 2 5 0,0-1-2 16,2 0-2-16,4 2-5 0,1-2 1 15,3 1 2-15,2 0-6 0,1-2 0 0,4 0-1 16,1 0-3-16,2 0 2 0,4 0-1 15,2 0 0-15,-1-2 1 0,4 0-2 16,1 2-3-16,-1-1-2 0,2-1 6 16,0 1-1-16,0-1-3 0,-4 2 2 15,-4-4-2-15,-8 4 0 0,-2-1-1 0,-2-1 0 16,-5 2 2-16,0-2-1 15,-4 1-1-15,-1 1 2 0,-1 0 1 16,0 0 2-16,0 0-3 0,0 0 4 16,0-2-1-16,0 2 1 0,0 0-4 0,0 0 1 15,0 0-1-15,0-1-3 0,0 0-1 16,0 1 2-16,0 0 0 0,0-1-2 15,0 1 0-15,0 0 2 0,0 0 1 16,0 0-1-16,0 0 1 0,0 0 1 16,0 0-1-16,0 0 3 0,0 0 0 0,0 0 3 15,0 0-3-15,-1 3-1 16,1 0 0-16,0-1-1 0,0 1-1 15,-2 0 0-15,0 1 0 0,1 1-1 16,-1 1 2-16,1 3-1 0,-4-1-1 0,0 3 0 16,2 1 1-16,-1 1-1 0,-2 2 0 15,-2 2 1-15,2 1 1 0,-1 1-2 16,3 1 0-16,-1 0 0 0,2 0 1 15,-3 1-1-15,1 0 0 0,2 0 0 16,1 1 0-16,-1 0-1 0,2-2-1 0,1 4 2 16,0 1 1-16,0-4 0 0,0-1-2 15,0-3 1-15,0-3 1 16,0 2-1-16,0 2-1 0,0 2 2 15,-2-1 0-15,-1 0 0 0,0-3-1 0,0-4 0 16,1 0 1-16,2-1-1 0,-3 1-1 16,3 3 1-16,-3 1 2 0,2 2-2 15,-2-3 1-15,-1-2-2 0,4-3 1 16,-1-1 0-16,1-2-2 0,0 0 2 15,0 0 0-15,0 0 1 0,0-1-4 0,0 2 2 16,0 3 1-16,0 3-1 16,3 0 4-16,2 0-1 0,-2-6-3 0,1-2 2 15,1-1-2-15,1-1 1 16,0 2 1-16,1-2-1 0,0 3-2 15,0 0 2-15,0 0 1 0,0-1-1 0,-3-2 0 16,1-4 1-16,-4 1-2 0,-1-1 2 16,2 0-1-16,-2 0 2 0,0 0 6 15,0-1-8-15,0-5 0 0,-2 2 1 16,-2-2 1-16,-1-1-1 0,-3 2-1 15,4 0-2-15,-4 0 3 0,2 2 0 0,-4-1-2 16,0 0 1-16,-3 0 1 0,-1-1-1 16,-1 1-2-16,-1-1 3 0,-4 1 0 15,1-1-2-15,-4 0 1 16,2 1 0-16,-1-2 1 0,-1 1-1 0,1 1-2 15,0-1 2-15,-3 1 1 0,4-2-2 16,-1 3 3-16,-1-2-2 0,4 1-2 16,2 2 2-16,0 0 2 0,3 1-2 15,-1 0 0-15,5 1 0 0,1 0-1 16,1 0 2-16,5 0-3 0,0 0 2 0,3 0 1 15,-2 0-1-15,2 0 1 0,0 0-2 16,0 0-1-16,0-1 1 0,0 1-3 16,0 0 3-16,0 0 0 15,0 0 1-15,0-1 1 0,0-2-3 0,2 0 0 16,1-2 2-16,0 0 0 0,0-1-1 15,0-1 0-15,2-3 2 0,1 0 0 16,-1-3-1-16,3-2-1 0,-2-4 1 16,3-4 1-16,0-4-1 0,-1-3-1 15,5-6 2-15,-1-2-1 0,2-3 0 0,1 2-1 16,1 0 1-16,-4 3 2 0,1 3-1 15,1 2 1-15,-3 1 3 0,1 4-1 16,-3 0-3-16,-1 3 4 0,-3 2 2 16,-2 0 0-16,1 6-2 0,-2 1-5 15,-2 2 2-15,0 2 1 0,0 3-3 16,0 1 0-16,0 4 0 0,0 1 0 15,-3 1-1-15,-2 0-11 0,2 8-8 16,0 5-13-16,0 4-29 0,1 2-42 16,-1-1-189-16</inkml:trace>
  <inkml:trace contextRef="#ctx0" brushRef="#br0" timeOffset="148657.5">15567 2494 135 0,'0'0'63'0,"0"0"-14"16,0 0 4-16,2 0-12 0,-2-3-1 15,1 2-6-15,-1 0-6 0,0 0-5 16,0 1-9-16,0 0-1 0,0 0-4 0,0 0-2 15,0 0 1-15,2 1 1 0,-2 7 9 16,1 1-4-16,-1 5-6 16,0 2-4-16,0 1 3 0,0 5-4 15,0-2-1-15,0 1 6 0,-1 2-2 0,-4 0-2 16,5 1-2-16,-5 3 0 0,2 1 1 15,-3 2-3-15,1-2 0 0,1 2 1 16,1-1 0-16,-2-2-1 0,3 1-1 16,1-3 2-16,1-3-1 0,0 1-1 15,0-3 1-15,0 1 0 0,0-3 1 16,1 0-1-16,3-2-2 0,-3-1 3 0,1-2 1 15,-2 2-3-15,0 4 0 0,0-1 2 16,0 1 1-16,-7-2 0 0,3-6-3 16,2-4 2-16,2 0-1 0,0-3 0 15,0 1-1-15,0-3 2 0,0 2 0 16,0-2-2-16,0-1 0 0,0 0 1 15,0-1 2-15,0 0-3 0,0 0 0 16,0 0 3-16,0 0 0 0,0 0 0 16,0 0 0-16,0 0 1 0,0 0-2 15,0 0 0-15,0 0-1 0,0 0 0 0,0 1-1 16,0 3-2-16,0-1 5 0,0 0-2 15,0-1-2-15,0 1 3 0,3-3-2 16,0 2 1-16,-3-1 0 16,0-1 0-16,0 0-1 0,0 0 2 0,0 0 1 15,0 2-2-15,0-1-1 0,0 0 2 16,0-1-1-16,0 3 0 0,0-1 0 15,0 0 0-15,0 0 0 0,2 0-1 16,0-2 0-16,-1 2 1 0,1-1 2 16,-2-1-3-16,1 4 0 0,-1-3 2 0,0 1 0 15,0 1-1-15,0 0-1 0,0 1 2 16,0 2-2-16,-1-4 0 0,1 4 3 15,0-3-4-15,0 0 2 0,0-1 2 16,0 0-3-16,0-2 1 0,0 1 1 16,0-1-2-16,0 0 1 0,0 0 1 0,0 0-2 15,0 1 0-15,0 0 1 16,0 2 1-16,0-1 0 0,0 0-1 15,0-1-1-15,0 0 2 0,0-1 0 16,0 0-2-16,0 0 2 0,0 0 2 0,0 0-1 16,0 0 1-16,0 0-1 0,0 0 1 15,0 0 0-15,0-1-2 0,0 0-1 16,0 0 2-16,0 0-2 0,0 1-2 15,0 0 0-15,0 0-8 0,0-1-22 16,0 1-32-16,1 0-24 0,4-1-123 0</inkml:trace>
  <inkml:trace contextRef="#ctx0" brushRef="#br0" timeOffset="150190.59">15835 2015 116 0,'-3'0'47'0,"2"0"-6"0,1 0-8 0,-5 0-17 16,3 0 10-16,-1 0 1 0,0 0-8 16,2 0-3-16,-3 0 2 0,3 0-5 15,-1 0 3-15,2 0-3 0,-3 0 1 16,2 0 3-16,1 0 2 0,-2 0-2 15,2 0-2-15,0 0-5 0,0 0-6 0,0 0 1 16,0 0 0-16,0 0-5 16,0 0 0-16,-1 0 0 0,-1 1-1 15,2-1 2-15,0 0-1 0,0 0-2 16,0 2 0-16,2-1 2 0,5 0 1 0,4 0 0 15,3-1 0-15,5 0 0 0,2 0 0 16,6 0-1-16,1 0 3 0,6-1-1 16,2-1 1-16,2 0-1 0,7-1 13 15,0 0-11-15,2 1-1 0,1 1 2 16,1-1-3-16,1 0 2 0,3 0 0 15,-1-1-1-15,-2 3-2 0,-5-1 2 0,0 0-2 16,-5 1-2-16,-3 0 2 16,-4 0 0-16,-5 0-2 0,-5 0 1 15,-3 0 1-15,-1 0 0 0,-5 0-3 16,-3 1 3-16,1 0-1 0,-4-1 0 0,1 2 1 15,0-1 7-15,-1-1-3 0,0 1-3 16,-2 0-1-16,-1-1 0 0,-2 0 0 16,-3 0-1-16,0 0 0 0,0 0 2 15,0 0-2-15,-3 2-8 0,-3 0-12 16,-5-2-9-16,0 0-8 0,-5 1-30 0,1-1-125 15</inkml:trace>
  <inkml:trace contextRef="#ctx0" brushRef="#br0" timeOffset="151167.64">15826 2009 23 0,'0'-1'33'0,"-2"0"4"16,1 1 7-16,-2-2-11 0,1 2-5 16,1-2-8-16,1 2-10 0,0 0 2 15,0 0 3-15,0 0-9 0,0 0 2 16,0-1 1-16,0 1-3 0,0 0 0 15,0 0-3-15,0 0 6 0,0 0 3 0,-4 0 7 16,4 0-5-16,-1 0-1 0,-2 0-10 16,0 0-1-16,1 0 3 0,-2 0-2 15,2 0-2-15,-3 0 3 0,4 0-2 16,-1 0 4-16,-1 0 4 0,3 0 2 15,-1 0-2-15,-1 0 1 0,-1 0-7 16,1 0 2-16,2 0-4 0,0 0 4 16,0 0 0-16,0 0 0 0,0 0-6 15,0 0 1-15,0 0 1 0,7 0 4 16,3-4 2-16,7-4 0 0,4-2-2 0,0-1-1 15,3-1-7-15,-3 0 9 0,1-1-2 16,-3 3-3-16,-2 0 1 0,-3 1-2 16,-4 2 2-16,-2 3 0 0,-3-1-1 15,-4 3-2-15,-1 0 7 0,0-1-1 16,0 1-6-16,-4 2-1 0,-1 0-2 0,0 0 1 15,1 0-4-15,1 0-8 16,1 4-3-16,-1 1-10 0,0 1-20 16,0 0-21-16,0 0-63 0,0-1-46 15</inkml:trace>
  <inkml:trace contextRef="#ctx0" brushRef="#br0" timeOffset="151729.67">15820 2033 11 0,'-2'0'40'0,"2"0"-2"15,-1 0 10-15,1 0-8 0,0 0 1 16,0 0 8-16,0-1-2 0,0 0-10 16,-4 1-2-16,4-1-7 0,0 0 0 0,-1 1-4 15,1 0 2-15,0 0-11 0,0 0 6 16,0 0-9-16,0 0-6 0,0 2-2 15,0 3 5-15,1 3 1 16,7 2-4-16,3 4-2 0,3-1 0 0,2 2-2 16,1 2 0-16,0-1-1 0,3 0-2 15,1 4 2-15,0-3-1 0,0-1 0 16,-2-2 0-16,-4-3 1 0,-1-3-1 15,-3-3-2-15,-5-3-5 0,-1 0-2 16,-3-2-9-16,-2 0 1 0,0 0 1 0,0 0 12 16,0-3-12-16,-5-3-7 0,0 2-2 15,1-1-12-15,-2 0-24 0,-2 0-73 16</inkml:trace>
  <inkml:trace contextRef="#ctx0" brushRef="#br0" timeOffset="153531.78">14237 3402 152 0,'-2'0'52'0,"1"0"8"0,1 0-3 16,0 0-23-16,0 0-1 0,0 0-11 15,3-3-11-15,3 0-1 0,2 1 2 16,4 1-2-16,2-1 5 0,2-2-3 15,1 1 3-15,6 2-6 0,0-2-1 16,4 2-1-16,4 1-1 0,0-1 1 0,0 1-6 16,6 0 2-16,0 0 3 0,2 0 7 15,-4 0-10-15,1 0-3 0,-2 0 3 16,0 0-3-16,-3 0 0 0,5 0 0 15,0 0 1-15,2 0 0 0,0 1 0 16,2 0-2-16,-1 1 2 0,-1-1-1 16,6 0-1-16,-4-1 1 0,2 0 1 15,0 0-2-15,3 0-1 0,1 0 2 16,-1-1 1-16,0-2 0 0,-5 2-2 15,-2-1 1-15,-3 0 0 0,-4 0 2 0,-1-1-3 16,1-1 2-16,3 3 0 0,0-3 0 16,3 0-1-16,2-1 1 0,1 2 0 15,1-3-1-15,-3 1 0 0,0 1 0 16,-4 1 1-16,-5-2 0 0,-1 2 0 15,-2 0-2-15,-1 0 3 0,0 0-4 16,-2 0 3-16,4-2 0 0,-6 1 3 16,4 0 0-16,1-1 0 0,6-2-3 15,-1 0 4-15,1 0 1 0,5 0-6 16,0 1 3-16,1-2-1 0,0 0 0 0,0 1 0 15,-4 0 0-15,-2 3 0 0,-2 2 1 16,-4-2-1-16,-4 2 0 0,-2 0 2 16,-1-2-1-16,-2 2-3 0,3-2 0 15,2 2-1-15,1-1 2 0,2 0-2 16,-1-1 2-16,3 1 1 0,1-1-2 0,3 0 0 15,0 0 0-15,0-1 2 16,0 3-1-16,1 0-1 0,-2 0 0 16,1-1 0-16,-5 1 0 0,2 1 0 15,0-2 0-15,0 2 0 0,0 0 0 0,1 0 0 16,-3 0 0-16,1 0 0 0,-4 1 0 15,0 0 0-15,2 0-1 0,-2 0 2 16,1 0 0-16,0 0-2 0,4 0 1 16,2 0 1-16,2 0 0 0,1 0-2 15,1-2 0-15,3 0 2 0,2-1 0 16,1 1-2-16,1 2 1 0,-3 0 1 0,1 0-1 15,-3 0-1-15,-1 0 1 16,-2 0 1-16,0 0-1 0,-1 0 0 16,2 0 0-16,-1 0 1 0,4 0 0 15,-1 0-1-15,-1 0 0 0,4 0 1 0,-2 0 0 16,1 0-2-16,0 0 1 0,-1 0 1 15,1 3 0-15,-1-1-2 0,-3 0 0 16,0 0 2-16,-3 0 0 0,-5 1-2 16,-5-1 0-16,-9 0 2 0,-4 0-1 15,-5-2 0-15,-3 0 1 0,1 0 3 0,-1 0-2 16,0 0-3-16,0 0 2 0,0 0 3 15,0 0 1-15,0 0 1 16,0 0-1-16,0 0-4 0,-4 0 0 16,1 0-3-16,0 0 1 0,-1 0-3 0,1 0-6 15,-1 0-27-15,-2 3-26 0,-5-3-28 16,-2 0-192-16</inkml:trace>
  <inkml:trace contextRef="#ctx0" brushRef="#br0" timeOffset="154910.84">15595 1200 118 0,'1'0'78'0,"3"0"-69"0,-1 0 23 16,1 0 3-16,2 0-6 0,1 0 3 15,2-1-8-15,-1-1-9 0,1 2-6 0,2 0-1 16,0 0-4-16,1 0 1 0,4 0 1 15,-1 0-1-15,4 0-1 16,2 0-2-16,3 0 2 0,2 0-1 16,4 0 2-16,-1 0-3 0,2 0 1 0,2 0 3 15,-1 0-3-15,2 0-2 0,-1-1-2 16,1 1 4-16,0 0-1 0,3-1-2 15,-3 0 0-15,2-1 1 0,-3 2-1 16,-4 0 1-16,-1 0-2 0,-5 0 3 16,0 0-1-16,-2 0-2 0,-1 0 2 0,1 0 0 15,1 0 1-15,1 0 0 0,4 0 1 16,1 0-2-16,1 0 8 0,2 0-4 15,-1 0-4-15,-4 0 2 16,0 0-2-16,-1 0-1 0,1 0 0 16,1 0 1-16,2 0 0 0,-1 0-1 0,5 2 0 15,-5 0 1-15,1 0-2 0,-4 0 1 16,-3 0 1-16,-1-1-1 0,-1 1 1 15,2-1-1-15,-2 1 3 0,5-1 2 16,-3 2 0-16,1-3 3 0,2 1-4 16,0 1-2-16,-1-2-1 0,0 1 0 0,1-1 1 15,1 0-1-15,-4 0 0 0,1 1 0 16,-3 0-1-16,2-1 1 0,-2 0 1 15,2 0-2-15,-4 0 0 16,1 0 0-16,-1 0 3 0,1 0-2 0,0 0 1 16,-2 0-1-16,0 0 1 0,-2 0-4 15,1 0 4-15,-2 0-1 0,0-2 1 16,-4 0-2-16,1 1 1 0,2 0 0 15,-1-1-1-15,2 0-1 0,0-1 1 16,-2 1 0-16,4 1 0 0,-2-1 0 0,1 1 0 16,1-1 1-16,-4 0 1 0,-2 1-3 15,-6-1 1-15,-2 2 1 16,-2 0 2-16,0 0 3 0,0-1-6 15,0 1 1-15,0 0-11 0,-3 0-5 0,0 0-4 16,-2 0 2-16,3 3-5 0,-2 1-10 16,-1 0-9-16,-1 0-42 0,-2-2-112 15</inkml:trace>
  <inkml:trace contextRef="#ctx0" brushRef="#br0" timeOffset="159735.13">16888 2036 38 0,'1'1'51'0,"-1"0"-41"15,2 0 23-15,1 1 11 0,0-2-17 16,0 1-4-16,-1 0-9 0,-1 0 44 15,1-1-32-15,-1 0-20 0,-1 0 2 16,0 0 1-16,0 0 0 0,0 0-2 0,2 0 5 16,-2 0-3-16,0 0-6 15,0 0-1-15,0 0-2 0,0 1 0 16,0-1 1-16,2 1 1 0,-2 0-2 15,3 2 1-15,0-2 2 0,0 1-1 0,0 0-1 16,2-1 1-16,1 1 3 0,2-1-2 16,-1-1 1-16,6 0-4 0,1 0 7 15,1 0-2-15,2 0-3 0,-1 0 3 16,-1 0 0-16,1 0-3 0,-4 0 0 15,2 0-1-15,-1 0 4 0,-1-1-3 16,2 0 1-16,-3 1-2 0,0 0 3 0,-2 0-4 16,2 0 0-16,0 0 1 15,-1 0 1-15,4 0-2 0,0 0 0 16,2 0 4-16,2 0 0 0,1 0 1 0,1 0-4 15,2 0 3-15,-2 0-2 0,0 0-2 16,0 0 1-16,-4 0-1 0,1 0 1 16,-3 0 0-16,-2 0-1 0,-2 0 0 15,-1 0 1-15,-3 0-1 0,-1 0 0 16,-1 0 1-16,3 0 0 0,0 0-1 0,1 0 1 15,3 0-1-15,1 0 0 0,2 0 1 16,2 0-2-16,-1 0 1 0,2 0 2 16,-3 0-2-16,2 0 0 15,-4 0 0-15,1 0 3 0,-4 0-3 0,0-1 1 16,-3 0 1-16,1-1 0 0,-1 0 1 15,0 1-2-15,0-2 0 0,2 2 1 16,4 0-2-16,-1-1-1 0,2 1 1 16,-1 0 1-16,2-1-1 0,-2 0 0 15,2 0 1-15,0-1 0 0,0 1-1 0,-3 0-1 16,-2 2 2-16,2 0 0 0,-3-1 0 15,-2 1 4-15,0-1 2 0,1 0-5 16,0-1 2-16,3 2 4 0,-1-2 1 16,3 0-6-16,-2-1 0 15,-1 2-2-15,5-1 0 0,-2 0 3 0,1 1-2 16,2 0-1-16,2 0 0 0,-3 0 1 15,-1-1 0-15,-1 2-4 0,-1 0 2 16,0 0 2-16,1 0-2 0,4 0-1 16,1 0 1-16,1 0 2 0,2 0-2 15,-2 0-2-15,-1 0 3 0,-2 0 1 0,-3 0-2 16,1 0-1-16,-2 0 2 0,0 0-1 15,1 0 0-15,-1 0 0 0,0 0 0 16,1 0 0-16,-1 0 0 0,-3 0-1 16,1 0 1-16,-1 0 1 0,0 0-1 15,-1 0-1-15,4 2 1 0,2-2 1 16,-1 1-1-16,3 0 0 0,1-1 0 15,-2 0 0-15,0 1 0 0,-2 0 0 16,2-1 0-16,-1 1 1 0,-3 2-1 16,3-2-1-16,-1 1 1 0,-1-1 1 0,-2 1-1 15,-1-2-1-15,-3 2 1 0,-1-2 1 16,1 0-1-16,-2 2-1 0,0-2 1 15,0 0 1-15,1 0 0 0,-3 0-2 16,4 0 2-16,-4 0 1 0,2 0-2 16,0 0 0-16,-1 0 1 0,3 0 1 15,1 0-3-15,0 0 0 0,0 0 1 16,2 0 2-16,4 0-3 0,4 0-1 15,1 0 3-15,-2 0 0 0,-4 0-2 16,0 0 1-16,-6 0 1 0,1 0-2 0,-3 0 1 16,0 0 0-16,0 0 1 0,-1 0 1 15,-1 0-1-15,3 0 0 0,-4 0 1 16,1 0-1-16,1-2 0 0,1 2-1 15,-2-2 2-15,6 0-1 0,-1 1 0 16,-2-2-1-16,3 1 1 0,-4 0 0 0,1 0-1 16,3 0-1-16,-3 0 1 15,-1 0 1-15,3 1-1 0,1-1-1 16,0 0 0-16,4 2 1 0,-3-1 1 15,-2-1-3-15,-3 2 2 0,0-1 2 0,-1 1-2 16,1 0 0-16,-1-1 0 0,-1 1 2 16,2-2-2-16,-1 2 0 0,-1-1 0 15,2 0 1-15,1 1-1 0,0 0-2 16,-1 0 1-16,4 0 1 0,0 0 0 15,6 0-1-15,2 0 0 0,5 0 3 16,1-2-3-16,-6 2 1 0,-3 0 0 0,-1 0 2 16,0-2-3-16,-2 1 1 15,2 0 0-15,-1 0 1 0,-1 1-1 16,-4 0-1-16,-2 0 1 0,-2 0 2 15,1 0-2-15,-2 0 1 0,0 0 0 0,0 0 0 16,0 0-2-16,0 0 1 0,0 0 0 16,0 0 1-16,0 0-4 0,1 0 1 15,1 0 1-15,1 0 1 0,0 0-1 16,0 0 0-16,0 0 1 0,5 0 2 15,-5 0-1-15,2 0-1 0,-2 0-1 0,-2 0 3 16,1 0-1-16,-1 0-1 0,1 0 3 16,-2 0-2-16,0 0 1 15,2 0-2-15,-2 0 2 0,0-2 1 16,0 2-3-16,0 0-2 0,0 0 1 0,0 0 1 15,0 0-5-15,0 0 0 0,3 0 4 16,0 0 1-16,3 0 0 0,-1 0-1 16,-2-1 2-16,3 1 0 0,0-2-1 15,0 1-1-15,7 1 2 0,4-2-2 16,0 1 1-16,5-1-1 0,-7 1 0 0,1 1 2 15,-2 0-4-15,-4 0 1 0,3 0 2 16,1 0 0-16,0 0 0 0,1 0-1 16,-1 0 2-16,-5 0-1 15,-1 0 0-15,-2 0 0 0,-3 0 1 0,1 0 0 16,0 0-1-16,1 0-1 0,-2 0 1 15,0 0 1-15,-1 0-1 0,1 0-1 16,-2 0 2-16,-1 0 1 0,2 0-3 16,2-1 1-16,0 1 1 0,0-2 1 15,-2 1-2-15,1 0 1 0,-2 0-1 0,3 0 2 16,-3 1-1-16,1-1 0 0,-2 1 3 15,0 0 0-15,0-1-2 0,0 1-4 16,0 0 4-16,0 0-1 0,0 0-2 16,0 0 1-16,0 0-1 0,0 0 1 15,0 0-1-15,0 0 0 0,0 0 1 16,0 0 1-16,0 0 0 0,0 0-1 15,0 0 0-15,0 0 3 0,0 0-1 16,0 0-1-16,0 0 2 0,0 0 1 16,0 0-5-16,0 0 1 0,0 0 2 0,0 0 1 15,0 0-3-15,0 0-1 0,0 0 1 16,0 0 0-16,0 0-3 0,0 0 1 15,0 0-1-15,0 0 1 0,0 0-1 16,0 0 0-16,0 0-4 0,0 0-1 16,0 0-3-16,0 0 1 0,0 0 2 15,0 0 4-15,0 0 0 0,0 0-7 16,0 0 3-16,0 0-5 0,0 3-4 15,0-2-6-15,4 0-10 0,-1 0-9 16,2 1-14-16,1-2-27 0,-1 0-46 16,0 0 15-16</inkml:trace>
  <inkml:trace contextRef="#ctx0" brushRef="#br0" timeOffset="160075.15">19418 1959 70 0,'0'-1'48'16,"0"-1"4"-16,2 0-11 0,-1 0 15 16,-1-2-3-16,0 1-13 0,0-1-4 15,0 0-5-15,0-2-6 0,0 3-4 16,0-1-4-16,0 0-5 0,-3 0-4 15,-3 2-4-15,1 0-1 0,-3 2-2 16,-2 0-2-16,0 0-3 0,-2 5 1 0,-1 3 2 16,-1 1 0-16,-1 3 1 0,-1 2-2 15,3-1 3-15,0 1-1 0,7 0-1 16,0-2-3-16,4 0 2 0,2-2-1 15,0-2-1-15,6 2 6 0,4-5-2 16,2 0-2-16,7-4 2 0,1-1 2 0,5 0 0 16,-1-4 1-16,0-4-3 15,-3-3 1-15,0-1 2 0,-7-2-1 16,-2 0 2-16,-4 2 0 0,-4-2 2 15,-4 2 5-15,0-1-2 0,-3 1 0 0,-6 1-3 16,-8 1-3-16,-3 1-5 0,-4 1-8 16,-7 0-13-16,4 2-13 0,3 5 4 15,6 1 25-15,4 7-1 0,3 6-97 16</inkml:trace>
  <inkml:trace contextRef="#ctx0" brushRef="#br0" timeOffset="161259.22">18601 3191 58 0,'8'0'18'0,"1"0"9"0,0 0 14 16,1 0-17-16,-3 0 14 0,3 0 10 16,-1 0-15-16,0 0-9 0,2 0-2 0,-2 0 2 15,1 0-7-15,-2 0 2 0,-1 0-5 16,3 0-2-16,-1 0 2 0,3 0 1 15,2-1-3-15,3 0-4 0,0-1 4 16,2 0-3-16,3 2-6 0,-1-2 1 16,3 2 1-16,-1 0-1 0,0-1-3 15,2 1-1-15,0 0 2 0,-2 0 0 16,3 0-1-16,-1-2 0 0,0 2 0 15,-2-1 1-15,-1-1 1 0,-2 0-3 16,0 0 4-16,0 0 0 0,-3 2 0 0,0-2-1 16,-1 2-2-16,-4 0 2 0,2 0-3 15,-1-2 1-15,1 1 0 0,0-1-1 16,0 0 1-16,0 1-2 0,-4-1 3 15,4 0 1-15,-3-1-2 0,0 0-1 16,-2 0-1-16,1 1 2 0,-4 0-1 0,-1 1 0 16,1 0 1-16,-3-1 0 15,1 0-2-15,0 2 0 0,0-1 2 16,-2 0-1-16,2 1 0 0,0 0 0 15,0-1 1-15,-1 1 1 0,2-2-3 0,0 2 0 16,-1-2 2-16,-2 2 0 0,2-1-2 16,0 1-1-16,-4 0 2 0,1 0 1 15,1 0-2-15,1 0 1 0,-3-1 0 16,1 1 1-16,1 0-2 0,1 0 0 15,0-1 3-15,2 1-1 0,-1-2-1 16,-1-1 1-16,2 0 0 0,0-1 1 0,-2-1-1 16,1 0 2-16,-2-2 0 15,-2 0-1-15,0-3-1 0,0 2 0 16,-5 0 1-16,-5 0-2 0,-1 1-3 15,-2 4 2-15,-2 2 1 0,2 1-2 0,-4 0 0 16,2 6-2-16,2 3 3 0,-1 3 0 16,7 0-3-16,-1 3 0 0,5 0 0 15,1 0 3-15,2-2-8 0,0 0-2 16,7-5 10-16,2-1 0 0,2-6 0 15,3-1 0-15,-2 0 1 0,4-2 1 0,-3-8-2 16,0 0 0-16,-2-2 1 0,-4-1 1 16,-2 0-2-16,-2 2 0 15,-3 1-5-15,0 1-13 0,-3 1-26 16,-9 2-36-16,-2 3-42 0,1-1-113 0</inkml:trace>
  <inkml:trace contextRef="#ctx0" brushRef="#br0" timeOffset="162379.28">13246 1028 162 0,'2'0'3'0,"-2"0"138"0,0 0-84 15,1 0-24-15,-1 0 13 0,0 0-7 16,0 0-12-16,0 0-13 0,0 0-2 16,0 0-2-16,0 0 2 0,0 0-7 15,0 1-4-15,0 1 0 0,2 3 3 16,-2 1 3-16,1 3-1 0,-1 0-2 0,0 1-2 15,0 1 1-15,2 0-2 0,-2 0 3 16,0 3-1-16,0-1-3 16,0-2 1-16,0 1-3 0,0 1 4 15,-2-3-3-15,1 1 0 0,1-2 1 16,0-2-2-16,0 0-9 0,0-3-5 0,0-2 0 15,0 0-3-15,0-1-20 0,0 0-21 16,3-1-54-16,0 0-119 0</inkml:trace>
  <inkml:trace contextRef="#ctx0" brushRef="#br0" timeOffset="162836.31">13441 1017 261 0,'0'-3'48'16,"2"3"4"-16,0-2-17 0,4 1-18 15,2-1 6-15,4-1 3 16,5 2-7-16,3 1-3 0,-1 0 0 16,-2 0-4-16,1 1-4 0,-1 7 0 0,-4 1-2 15,-1 2 4-15,-4 2-2 0,-3-2-6 16,-5 4 3-16,0-1-4 0,0 0 3 15,-8 1-2-15,-3-1 1 0,-1 0-1 16,-4-1-3-16,-1-3-1 0,0 4-1 16,2-6-1-16,-3-1 0 0,5-2 4 0,-1-1-3 15,3-1 0-15,1-3-2 0,1 0 1 16,3 0 2-16,3 0-1 0,1 0 0 15,2 0 2-15,0-3 1 0,2-1-6 16,4 3 1-16,5 1 3 0,-2-1 0 16,2 1 2-16,0 0-3 0,0 4 3 15,1 3-2-15,4-3 2 0,-2 0-3 16,1 1-4-16,5 0-14 0,-1-1-19 15,1 2 29-15,2-3-35 0,-4-1-154 16</inkml:trace>
  <inkml:trace contextRef="#ctx0" brushRef="#br0" timeOffset="167780.59">20010 2438 38 0,'0'0'39'0,"0"0"-9"0,0 0 1 15,0 0-19-15,0 0-5 0,0 0 54 16,0 0-4-16,0 0-31 0,0 0-6 0,0 0 6 15,0 0-2-15,0 0-1 0,0-1-2 16,0 1-7-16,0 0-6 0,0 0-5 16,0 0-3-16,0 0 4 0,0 0-1 15,0 0-1-15,0 0 0 16,0 0 2-16,0 0-4 0,0 0 2 0,0 0 3 15,0-1 0-15,0 1 5 0,0-1 1 16,0-1-6-16,0 0 2 0,0-1-1 16,0 0 1-16,0 1-2 0,0-2 5 15,0 1-6-15,0-3 0 0,0 3 2 16,0-1-2-16,0-1 0 0,-3-1-3 0,2 1 6 15,-3-1-2-15,1-1-3 0,-3 3 1 16,0-2 1-16,-2 1-4 0,-3 1 0 16,2 3 1-16,-2 0 3 0,-3 1-3 15,2 0-2-15,-4 1 1 0,-1 5 1 16,-1 6-2-16,-1 1 0 0,2 5 0 15,0 3 1-15,0 2-1 0,8 5 0 16,2 0 0-16,7 3-1 0,0-3 1 16,10-3-2-16,5-3-1 0,5-4-5 15,2-5-2-15,6-1 3 0,3-3 7 0,5-4 0 16,1-3 3-16,2-2 2 0,1-4-3 15,-3-6 4-15,2-3 10 0,-5-2-2 16,-5-1 11-16,-5-2-3 0,-6 1-4 16,-8-5 0-16,-7 1-2 0,-3-2-5 15,0-3 0-15,-11 0-7 0,-8 1-1 16,-2 0 0-16,-6 2-2 0,-4 3-8 15,-3 3 2-15,-2 5-4 0,1 6-10 16,2 6-7-16,7 0 1 0,7 9-1 16,8 9-14-16,7 2-47 0,2-1-154 0</inkml:trace>
  <inkml:trace contextRef="#ctx0" brushRef="#br0" timeOffset="168544.64">20534 2503 58 0,'-1'0'46'16,"-2"0"6"-16,1 0-5 0,-1 0 0 15,0 0 1-15,0 0-5 0,0 0-12 16,0 0-10-16,-1 0-4 0,1 0 0 15,0 0-2-15,3 0 2 0,-3 0-3 0,0 3 3 16,0-3-2-16,0 1-2 0,1 1-5 16,2 0-2-16,0-2-5 0,-1 0 2 15,1 2-2-15,0-1 1 16,0 1 0-16,1 2 2 0,7-1-5 0,3 1 7 15,8-2 3-15,4 0-3 0,6-2-1 16,5 0-4-16,4-1 3 0,-1-4-2 16,0-1-2-16,0 2 1 0,0 0 2 15,-4-1 0-15,-1 0 1 0,-2 1 5 16,-4-2-4-16,-4 3 2 0,-6 2-4 0,-7-2-1 15,-1 0 1-15,-4 2 2 0,-2-1-5 16,-2 2 5-16,0 0 2 0,0 0 0 16,0 0-4-16,0 0 0 0,0 0-2 15,-5 0-4-15,2 0-10 0,-2 0-6 16,2 2 2-16,-1 3 5 0,1-2-7 15,-1 1-8-15,1 0-5 0,2-2-10 16,1 1-26-16,0-2-47 0,0-1-70 16</inkml:trace>
  <inkml:trace contextRef="#ctx0" brushRef="#br0" timeOffset="168901.66">20851 2333 265 0,'-7'-2'44'0,"4"2"3"0,2 0-11 0,-1 0-16 16,2 0-5-16,0 0-10 0,6 6 1 15,7 2 2-15,7 2 2 0,3 1-1 16,8-1-5-16,0 1-3 0,0 1 0 16,-3-1 1-16,-2 4-1 0,-2-2-1 15,-4 0 0-15,-2 0 2 0,-5-1-1 16,-5-1-1-16,-4 1-1 0,-2 1 1 15,-2 0 1-15,-8 2 2 0,-6 2 0 16,-8 0 1-16,1-2 0 0,1 2-3 16,1-3-1-16,2-1 1 0,4 1-1 0,3-2-2 15,0 0 0-15,4-3-6 0,3-3-29 16,3 0-39-16,2-5-68 0</inkml:trace>
  <inkml:trace contextRef="#ctx0" brushRef="#br0" timeOffset="169184.67">21464 2338 319 0,'0'0'95'0,"0"0"-77"16,0 0-1-16,0 0-13 0,0 0 24 0,0 4 3 16,0 5-9-16,0 4 5 0,-1 5 2 15,-5 3-8-15,-2 2-5 16,2 2-3-16,0-3-6 0,-2 0-4 15,2-2 0-15,1 0-1 0,2-4-2 0,1-1-2 16,2-4-2-16,0-2-11 0,2-1-23 16,7-4-22-16,2-4-17 0,3 0-75 15</inkml:trace>
  <inkml:trace contextRef="#ctx0" brushRef="#br0" timeOffset="169600.7">21575 2305 384 0,'0'-6'15'16,"0"4"15"-16,0 0-18 0,6 0-5 16,3 1 15-16,3 1-4 0,5 0-5 15,2 0-2-15,1 4-2 0,0 4 1 16,-1 1-5-16,0 4 2 0,-2-1-3 15,-3-1 1-15,-5 4 2 0,-1-1 2 0,-5 1 1 16,-3 2 0-16,-3 0-1 0,-8 1 3 16,-6 0-3-16,-2 0-6 0,-1-1 0 15,0 1 0-15,0-1-2 16,0-1-1-16,1-3 1 0,3-2-1 0,7-4-1 15,3-4-6-15,4-1-3 0,1-2-3 16,1 0 0-16,0 0 5 0,0 0 1 16,8-4 1-16,2-6-12 0,7-1 6 15,-1 0 4-15,1 1-4 0,0 4 2 16,-3 2 2-16,-3 4 5 0,-2 0 5 0,-1 0-5 15,0 2 2-15,-1 4 7 0,0 0-1 16,0 3 1-16,1-1 5 0,0 1 5 16,-2-2-9-16,2 1-5 0,0-3 0 15,-1 0-2-15,1-1-8 0,1-2-39 16,-1-2-72-16,-2 0-183 0</inkml:trace>
  <inkml:trace contextRef="#ctx0" brushRef="#br0" timeOffset="169861.71">22083 2471 140 0,'-2'13'108'0,"-1"4"-106"0,0 3 10 15,0 0 3-15,2-1 22 0,1-1 8 16,0-3-22-16,0-2 2 0,4-1-1 15,6-2-13-15,0-4 36 0,1-4-28 16,0-2-8-16,3 0 7 0,2-9 4 16,-2-4-9-16,1-2-8 0,-1-4 1 0,-2-2-3 15,-2-2-2-15,-1-2 0 0,-4 2-3 16,-1-1-12-16,-2 2-8 0,3 6-11 15,1-1-6-15,0 2-23 0,2 3-80 16,-5 0-132-16</inkml:trace>
  <inkml:trace contextRef="#ctx0" brushRef="#br0" timeOffset="171486.8">14330 3455 52 0,'-2'0'19'0,"-1"0"-1"16,0 0-3-16,1 0 6 0,1 0-26 15,-1 0 15-15,-1 0 95 0,2 0-79 0,-2 0 0 16,1-2 1-16,-1-1 0 0,-3 0-4 15,3 2-6-15,-4 0-5 16,-2 0-2-16,-2 0-2 0,0 1-6 16,1 0-2-16,-1 0 2 0,-2 0 2 0,1 0 1 15,0 0 0-15,-2 0 0 0,1 0 1 16,-7 0-5-16,1 0 1 0,-1 0 0 15,-1 0-1-15,-3 0-2 0,1 0 1 16,3 2 1-16,0-2-1 0,4 0 0 16,2 0 1-16,0 0-1 0,2 1 0 0,0-1 0 15,2 0 0-15,-1 0 1 0,4 0 0 16,-1 0-1-16,5 0 0 0,0 0 3 15,3 0-3-15,0 0-1 16,0 0-3-16,0 0-18 0,6 0-29 0,0 0-49 16,0 0-127-16</inkml:trace>
  <inkml:trace contextRef="#ctx0" brushRef="#br0" timeOffset="172717.87">12959 1090 80 0,'2'-6'81'0,"-1"1"-26"15,1-1 4-15,-2-1-14 16,0 0 1-16,0-1-4 0,0-1-8 0,0 1-8 15,0 0-2-15,0 2-1 0,0 0-2 16,0 1-4-16,0 2-1 0,0 0 1 16,0 2-1-16,0 1-9 0,0 0 0 15,0 0-2-15,0 0-3 0,0 0-1 16,-3 5-1-16,-3 8 3 0,-1 3-2 15,1 1-1-15,0 2 0 0,4 0 1 16,1 0-2-16,1-1 0 0,0-1 1 0,0 0 1 16,0-3-2-16,0-1-1 0,1-3-1 15,-1-1-3-15,2-3-8 0,0-2-6 16,1 1-3-16,-3-2-4 0,4-1-9 15,-2-1-16-15,3 1-22 0,-1-2-35 16,-2 0-55-16</inkml:trace>
  <inkml:trace contextRef="#ctx0" brushRef="#br0" timeOffset="172941.89">12792 1130 185 0,'-2'0'97'16,"2"0"-51"-16,0 0 6 0,0 0-24 16,2 0-21-16,10 0 5 0,10 0 11 15,9 0-9-15,2 0-8 0,7-1-2 16,3 0-1-16,2 0-6 0,2 1 1 0,1 0-30 15,-2 0-74-15,-5 0-178 0</inkml:trace>
  <inkml:trace contextRef="#ctx0" brushRef="#br0" timeOffset="174186.96">13128 3267 59 0,'-1'-5'44'0,"-1"2"5"16,1-1-1-16,-2 1-8 0,1 2-8 15,-1-1 1-15,3 2-5 0,-2-3 3 0,2 2-8 16,-1 1-7-16,1-1 0 0,-2 1-3 16,-1 0-3-16,3-2 6 0,-3 1-2 15,0-1 0-15,1 0-4 16,-1 0 4-16,-1 0-6 0,-1-2 2 0,-3 2-6 15,-3-1 2-15,1 2 0 0,-3 1-6 16,-1 0 1-16,0 0 2 0,0 6-1 16,0 3-1-16,2 2-1 0,-2 4 0 15,2 3 1-15,4 2-1 0,3 0-1 16,5 2 1-16,0-1-1 0,9-2 0 0,8-1-1 15,4-3 2-15,5-5 0 0,0-4-1 16,5-4 0-16,0-2 2 0,0 0-1 16,-3-8 0-16,-1-3 0 15,-1-1 1-15,-12-1 2 0,0-2-2 0,-6-1 1 16,-5 0 2-16,-3 1 0 0,0 0 1 15,-5-1 0-15,-4 1 3 0,-4 1-4 16,1 0-1-16,-4 0-1 0,-1 0-1 16,2 1 0-16,1 2-3 0,5 0 1 15,2 6 0-15,4 3-1 0,3 2-10 0,2 6-34 16,9 9 12-16,3 5-17 0,1-1-56 15,-2 1-116-15</inkml:trace>
  <inkml:trace contextRef="#ctx0" brushRef="#br0" timeOffset="174501.98">13404 3379 122 0,'0'0'49'0,"0"0"-36"0,0 2 1 15,-1 8 6-15,-2 3 0 0,1 2-9 16,2 3-5-16,0-2-2 0,2-2-3 16,5 0-1-16,3-3 0 0,0-4 1 0,0-2 2 15,1-5 11-15,0 0 14 0,1-3 0 16,3-7-4-16,1-4-2 15,-2-3-1-15,0-3 1 0,-3 0 1 16,0-3-2-16,-5 2-4 0,-5-1-6 0,1 2-6 16,-2 1-1-16,0 1-2 0,-2 0-1 15,-2 1-2-15,-1 1-5 0,0 1-8 16,4 3-17-16,-1 3-3 0,2 4-29 15,0 4-60-15,5 1-103 0</inkml:trace>
  <inkml:trace contextRef="#ctx0" brushRef="#br0" timeOffset="-178173.36">12201 2217 91 0,'-3'-3'22'0,"-2"2"-3"0,4-1 5 16,-1 0-4-16,-2 0-3 0,4 1 0 15,-2 1-3-15,1 0 6 0,-1 0 4 16,0 0 1-16,2 0-7 0,0 0-1 15,0-1 1-15,0 1-4 0,0 0 1 0,0 0-3 16,-1 0-9-16,-4 0-2 0,2 0-1 16,0 0 1-16,-2 0 0 0,2 1 0 15,-3 2-2-15,3-1 2 0,0-1-1 16,1 0 2-16,-1-1-2 0,2 1 0 15,1-1 2-15,-2 0-1 0,1 0 1 0,1 0-1 16,-2 0 5-16,2 0 0 16,0 0-4-16,0 0 3 0,0 0-2 15,2 0-1-15,4 0-1 0,3 0 1 16,2 0 2-16,3 0-3 0,0-2-1 0,4 1 2 15,1-1 1-15,3 2-3 0,3-2-1 16,-4 1 2-16,3 1 1 0,-4 0-2 16,-2 0-2-16,-4 0 3 0,-6 0 0 15,0 0-1-15,-5 3-1 0,2 0 0 16,-4-2 2-16,-1 0-4 0,0-1 0 0,0 0 0 15,0 0 1-15,0 0-6 0,0 0 0 16,0 1-1-16,0-1 2 16,0 0-5-16,0 0-12 0,0 1-5 15,-1 0-10-15,-4 1-14 0,2-2-38 0,-3 0-58 16</inkml:trace>
  <inkml:trace contextRef="#ctx0" brushRef="#br0" timeOffset="-177921.35">12359 2241 0 0,'2'6'34'16,"-1"-3"89"-16,-1 3-78 0,0 1 4 15,0 4-3-15,0-1-11 0,-3 3-17 0,0 2-8 16,0 2-7-16,0 0 2 0,0-1-4 15,0 2 0-15,0-2 0 0,0 1 1 16,0-2-2-16,3 2-1 0,-4-3-3 16,4-2 0-16,0 2-3 0,0-3-8 15,4 0 7-15,-1-2 33 0,1-3-37 0,2-3-7 16,1-1-8-16,0-2-48 0,-3 0-45 15</inkml:trace>
  <inkml:trace contextRef="#ctx0" brushRef="#br0" timeOffset="-176782.28">12138 2513 124 0,'0'0'44'15,"0"0"-12"-15,0 0-8 0,0 0-1 16,1 0 5-16,5 0-6 0,1 0-6 15,0 0-1-15,7 0 4 0,-1 0-3 0,5 0-4 16,1 0 3-16,4 0 1 0,2 0-2 16,1 2-7-16,-1 1-2 0,0 0-1 15,-2 1-2-15,-1 1-1 0,0-1-1 16,-1 1 2-16,-4-2-1 0,-1 0-3 15,-8 1 0-15,-2-3-4 0,-5-1-1 16,-1 1-2-16,2-1 5 0,-2 0 0 16,0 0 6-16,0 0-2 0,0 0 0 15,0 0 2-15,0 0-2 0,0 0-1 16,1-2 1-16,1 0 2 0,-2 0-1 15,2 2-1-15,-2 0 0 0,0-1 7 0,0 1-1 16,0 0-1-16,-2 0-3 0,-1 0 1 16,0 4-1-16,0 1-1 0,0 2 0 15,-2 0-2-15,2 1 1 0,-2 2 2 16,2 0-2-16,0 2-2 0,-2 3 3 15,2 2-2-15,-1 2 3 0,0 1 0 0,0-1-2 16,2 1-1-16,-1 0 2 16,3 0 1-16,0 0-2 0,0-2 0 15,0-2 0-15,3 0 1 0,3-3-1 16,2 0 0-16,0-3 2 0,-2-1 0 0,0-1-1 15,1-3-1-15,-1-2 0 0,-2-1 1 16,1-2 1-16,0 2-4 0,-4-2 4 16,4 0-2-16,-4 0 1 0,1 0-2 15,-2 0 3-15,0 0 0 0,2 0 1 16,-2 0-3-16,0 0 0 0,1 0 0 0,-1 0 2 15,0 0-1-15,0-2 0 0,-5 2 0 16,-1 0 0-16,0 0-2 16,-3 0 2-16,-2 0-3 0,-1 0 3 15,-4 0-2-15,-1 0 1 0,-2 0 1 0,-2 0 0 16,-4 0-2-16,-1 0 2 0,-1 1 0 15,-2-1 0-15,2 2-1 0,1-1 0 16,3-1 2-16,6 2-1 0,1-2 2 16,5 0-1-16,5 0 1 0,0 1 0 15,1-1 1-15,2 0 3 0,-1 0-2 0,4 0 0 16,-2 0-3-16,0 0-1 0,1 0 3 15,-1 0-3-15,2 0-1 0,-1 0 1 16,1 0 0-16,0 0 1 16,0 0-2-16,0 0 1 0,0 0 1 0,0 0-3 15,0-2 1-15,0-3-1 0,0-1 2 16,0-3 0-16,1-1 1 0,4-3 4 15,-3-3 2-15,2-2 1 0,1-5 1 16,-1-3-2-16,3-4 1 0,2-4-5 16,-1-2 0-16,-1-1-1 0,4 0-1 0,-3 0 1 15,0 3-3-15,-4 4 1 0,0 6 0 16,-1 7 1-16,-3 6-2 0,0 4 0 15,0 5 2-15,0 2 0 0,0 0-4 16,0 12-3-16,-3 5-3 0,1 5-14 16,0 3-22-16,2 2-23 0,0-1-69 15,-3 0-176-15</inkml:trace>
  <inkml:trace contextRef="#ctx0" brushRef="#br0" timeOffset="-176225.25">12361 2978 3 0,'0'1'148'0,"0"0"-63"0,0 0-52 16,0 1 7-16,-2 4-7 0,-1 1-12 15,3 3-4-15,-3 3-8 0,3 1-4 16,0 4-3-16,0 2-2 0,0-1 1 15,0 1-2-15,0 0-6 0,0-2 7 0,3-2-5 16,3 2-2-16,-6 5 5 0,0 1 2 16,0-1 90-16,0-6-82 0,4-9-8 15,3-3 1-15,-1-1-2 0,-1 1-4 16,-3 0 4-16,1-3-3 0,-2 0-1 15,1-2-1-15,-2 2-6 0,0-1 1 0,0-1 5 16,0 0 3-16,0 0 6 16,-2 0-3-16,-7 0 0 0,-2 0 1 15,-3-5-1-15,-1 1 2 0,-7-3 4 16,-3-1 3-16,-4 1 10 0,1-3 0 0,-2 2-3 15,2 0 6-15,-1 0-7 0,3 2-2 16,4 0 0-16,8 2-2 0,5 1-10 16,6 2 0-16,3 1-1 0,0 0-23 15,0 0-32-15,0 0-33 0,7 0-165 16</inkml:trace>
  <inkml:trace contextRef="#ctx0" brushRef="#br0" timeOffset="-175470.22">12676 2526 117 0,'1'0'72'15,"1"0"-33"-15,-1-2 23 0,-1-1-14 16,0 1-5-16,0 2-10 0,0-1-7 16,0 1-2-16,0 0-7 0,0 0-8 15,0 0-4-15,0 0 1 0,0 0 4 16,0 7 2-16,0 4 0 0,0 3-1 15,-1 4-1-15,-7 0-5 0,0 2-3 16,0 1 1-16,-4-1-1 0,4 1-1 0,2-3 0 16,0 1 1-16,3-1-2 0,1-4-1 15,-1-3 1-15,2-2 0 16,1-5-1-16,0-3 1 0,1 0 0 0,7-1 3 15,0 0 1-15,4-8-1 0,5-2 1 16,-1 0 0-16,-1 0 0 0,2 3-1 16,-3-1 0-16,0 2-3 0,-3 1 1 15,0 2-1-15,-3 1 0 0,-4 2 1 16,5 0-1-16,-2 0-1 0,0 0-1 15,1 0-1-15,0 2-12 0,0 0-7 16,-1 0-15-16,3-2-5 0,1 0-24 0,1 0-43 16,0 0-53-16</inkml:trace>
  <inkml:trace contextRef="#ctx0" brushRef="#br0" timeOffset="-175089.18">13043 2636 4 0,'3'-2'149'0,"-3"-1"-89"0,0 0-25 16,-1-1 26-16,-6 2-20 0,1-2-2 15,-2 2-15-15,1 0 4 0,-4 1-12 0,3 0-4 16,-1 1 4-16,1 0-5 0,2 0 4 16,0 0-3-16,-2 0 0 0,0 0-1 15,-1 2 2-15,1 2-4 0,-1 1-5 16,3 1 0-16,-1 1-3 0,1 3-1 15,6 0 0-15,0 2 0 0,0 1 0 0,0-2 0 16,6 0 0-16,5-1-1 16,2-3-3-16,1 0-5 0,4-3-2 15,2-2 4-15,0-1-2 0,1-1 5 16,-1 0 2-16,-3-6 3 0,0-2 0 0,-2-1-1 15,-7 0 1-15,0-1 7 0,-5-1-2 16,-3 1 2-16,0-1 1 0,-3 1-3 16,-6-1 1-16,-4 1-4 0,-1-2-2 15,-1 1 0-15,2 3 0 0,4-1 0 16,3 6-2-16,1 3 2 0,4 0-4 0,-1 5-19 15,1 4-6-15,1 3-14 0,0 0-46 16,0-3-76-16</inkml:trace>
  <inkml:trace contextRef="#ctx0" brushRef="#br0" timeOffset="-174729.16">13198 2759 38 0,'0'0'142'0,"0"-7"-43"0,6-2-79 0,4-3 36 16,0 1-3-16,3-2-15 16,5-3-8-16,-1-1-5 0,4-1-7 0,-3-2 1 15,1-2-6-15,-2-3 1 0,1-2-8 16,-2 4-1-16,-4 0 1 0,-2 10 2 15,-9 3 0-15,1 5 2 0,-1 5-2 16,-1 0-3-16,0 0-3 0,0 9-1 16,0 5 3-16,0 4 0 0,-3 2-1 15,-1 0-4-15,0 2 2 0,0-1 2 0,-1-1-5 16,2 0-7-16,-2 1-2 15,5-8 8-15,0 3-1 0,0-1-1 0,0-4 5 16,0 2 1-16,0-3-1 16,0-1-1-16,0-2 0 0,2-1-6 0,-2-1-8 15,0-3-7-15,0-1-4 0,0-1-6 16,0 0-18-16,-2 0-53 0,-4 0-66 15</inkml:trace>
  <inkml:trace contextRef="#ctx0" brushRef="#br0" timeOffset="-174569.15">13259 2650 41 0,'0'-5'215'0,"3"0"-133"0,3 3-6 0,0 0-12 15,2 0-13-15,0 2-12 0,4 0-12 16,0 0-9-16,1 2-3 0,1 4-7 16,0 0-4-16,-4 1-1 0,4-1 0 15,-4 1-2-15,1-2-5 0,1-1-16 16,-1 0-21-16,3-3-35 0,-5-1-62 15,2 0-180-15</inkml:trace>
  <inkml:trace contextRef="#ctx0" brushRef="#br0" timeOffset="-174398.14">13634 2583 114 0,'-3'4'231'0,"-2"-2"-185"0,-1 3-23 16,0 2 20-16,-1 1-3 0,1-1-7 16,0 4-18-16,3 0-11 0,1 1-2 15,1-1 0-15,1-1 1 0,0-1-3 16,0-3-3-16,0 1-6 0,6-2-17 15,2-3-12-15,-1-2-27 0,1 0-37 0,0 0-45 16</inkml:trace>
  <inkml:trace contextRef="#ctx0" brushRef="#br0" timeOffset="-174134.13">13645 2518 61 0,'-2'-29'163'0,"2"3"-92"0,-2 4-21 0,1 6 13 16,-2 7-9-16,3 6-6 16,0 3-13-16,0 0-21 0,0 7-16 15,1 6 4-15,9 5 0 0,0 2-1 16,8 6 0-16,2 1 0 0,-2 1-4 0,9-2-5 15,4-3 1-15,1-3 6 0,1-2 1 16,-1-2-1-16,-10-2 1 0,-8-2 2 16,-8-2 0-16,-6-5 1 0,0-1 4 15,-9 0 6-15,-3-3-3 16,-7 3-4-16,-4-4 1 0,-1 0-4 0,0 0 4 15,-3 0-3-15,1-2-3 0,0 0-2 16,2 2 0-16,3 0-16 0,7 0-1 16,4 0-10-16,6 4-25 0,-1-1-57 15,2 2-133-15</inkml:trace>
  <inkml:trace contextRef="#ctx0" brushRef="#br0" timeOffset="-155101.04">10972 2079 16 0,'-2'1'36'0,"1"1"-16"16,1-1-18-16,-3-1 2 0,3 0 108 16,-2 0-87-16,2 0 2 0,-2 0 5 15,2 0-2-15,-1-2-6 0,-1 0-3 0,2 0-4 16,0-1 2-16,0 1-1 0,-3 1-1 15,2-2-6-15,-1 0 1 0,1 1 1 16,-2-1-1-16,1 2 0 0,0 1-3 16,1-3-1-16,-1 3 0 0,1 0-3 15,1 0 0-15,-3 0-2 0,-2 0 1 16,5 0-1-16,-3 0-2 0,0 0 2 15,3 0 0-15,0 0-2 0,0 0 1 16,0 2 1-16,0-1 0 0,0 0 2 16,0 1 0-16,0-1 3 0,0-1-4 0,0 1 0 15,0 0 0-15,0 3 3 0,0-2-1 16,4 2-3-16,0-2 4 0,2 2-5 15,3 0 2-15,0 0-1 0,4 2-2 16,1 4 2-16,3-2-1 0,-2 3-2 16,2-1 0-16,2 1 0 0,0 1 1 0,-2 0-1 15,1 1 0-15,1-3 1 16,-4 3 0-16,1-2-2 0,-2 2 1 15,0-4 0-15,-2 1-1 0,1-2 1 16,-4-1-2-16,-5-2 2 0,0 1-1 0,-3-1-5 16,-1-2 5-16,0 2 2 0,-5 1 0 15,-4 0 0-15,-2 0-1 0,0 2 2 16,-2 4-2-16,-3-1 0 0,-1 2 0 15,0 3 1-15,0-1-1 0,-2-1-1 16,2 0 1-16,3 1 1 0,0 0 0 0,0 1-2 16,3-1 0-16,2 0 2 0,3-4-1 15,0-2-2-15,1 0-12 16,0-1-21-16,4-2-25 0,-2-2-77 15,1-4-213-15</inkml:trace>
  <inkml:trace contextRef="#ctx0" brushRef="#br0" timeOffset="-154085.98">10581 1457 10 0,'-1'2'33'0,"-1"1"0"0,0 0-5 16,1-2-22-16,-2 1 2 0,1-2 59 0,1 0-44 15,-2 0-10-15,3 0 14 16,0 0-3-16,0 1-1 0,0-1 6 15,0 0-2-15,-2 0-4 0,0 0-3 16,2 0-4-16,0 0 1 0,-1 0-2 16,1 0 2-16,0 0-8 0,0 0 3 0,0 0-1 15,0 0-2-15,0 0-3 0,0 0 1 16,0 0-2-16,5 0-4 0,2-1 10 15,6-2-2-15,1-1-3 0,4 1 2 16,6-1-3-16,3 0 2 0,3 0 0 16,2 0-2-16,-1 0-3 0,0 0-1 0,-1-1 0 15,-4 0 0-15,-1 2-1 16,-5 0 2-16,-3 1-2 0,-4 0 2 15,-7 0-1-15,-3 1 0 0,-3 1 3 16,0-2 4-16,0 0-5 0,-5 1-2 0,-2-1 0 16,-1 2-1-16,-3 0-2 0,0 0-2 15,0 2-8-15,0 1-9 0,4 0-12 16,-3 1-15-16,1 2-22 0,-2-3-45 15,0 1-115-15</inkml:trace>
  <inkml:trace contextRef="#ctx0" brushRef="#br0" timeOffset="-153832.97">10745 1459 307 0,'0'4'41'15,"-1"3"24"-15,-5 4 2 0,-2 1-26 16,0 3-7-16,0-1-12 0,4 3-5 15,-2-2-8-15,-1 2-2 0,4-3-2 0,-3 1-1 16,4 0-1-16,-1-4-3 0,3 1 0 16,0-3-1-16,0 1 2 0,0 0-1 15,0-1-7-15,0 1-4 16,3 0-8-16,1 0 1 0,0-2 17 0,-2-1-9 15,1-5-54-15,0-1-14 0,-1-1-71 16,-1 0-92-16</inkml:trace>
  <inkml:trace contextRef="#ctx0" brushRef="#br0" timeOffset="-153608.96">10454 1687 198 0,'1'0'122'15,"13"0"-111"-15,-1 0 68 0,5-1-27 16,4-1-26-16,3 0 6 0,3 0-10 16,1 1-8-16,5 0-3 0,-1 0-5 15,-2 0-2-15,-2 1-4 0,-4 0 0 16,-1 0 0-16,-6-1-6 0,-1 1-23 0,-3 0-36 15,-5 0-63-15,-2 0-159 0</inkml:trace>
  <inkml:trace contextRef="#ctx0" brushRef="#br0" timeOffset="-153076.92">11059 1716 221 0,'0'5'43'0,"0"0"-1"15,0 2 27-15,0 2-31 0,-2 2-14 16,0 1-14-16,-2-2-4 0,1 1 0 0,-2-1-3 16,0-2 1-16,2 2 3 0,0-4 2 15,2 1 1-15,1-2-2 0,0-2-3 16,0-1-2-16,0-2 2 0,1 1 1 15,7-1 6-15,1 0-4 0,4-1-2 16,1-4 0-16,3 0-1 0,0-1-4 0,0 1-1 16,3 1 1-16,-5 0-4 15,3 1-9-15,-6 2-16 0,-1 1-20 16,-3 0-23-16,-1 0-43 0,-1 0-91 15</inkml:trace>
  <inkml:trace contextRef="#ctx0" brushRef="#br0" timeOffset="-146216.53">5659 761 52 0,'-2'1'57'16,"1"-1"-34"-16,1 0 23 0,0 0-2 16,-2 0-2-16,1 0-3 0,1 0-12 15,-4 0 0-15,4 0-2 0,0 0-1 16,0 0-1-16,0 0-1 0,0 0-3 15,-1-1 0-15,-2-1-1 0,1 1-3 16,2 0 0-16,-3 0-3 0,2 1-2 16,-3 0 3-16,4-1-7 0,0 1-1 15,0 0 1-15,0 0-1 0,0 0-3 0,0 0-2 16,0 0 0-16,4 0 1 0,5 0-1 15,5 0 4-15,1 0 2 0,6-3-1 16,2-1-1-16,5 2 0 0,1 0-3 16,4-2 5-16,-4 3-5 0,-1-2 1 15,0 1-1-15,-8 0 2 0,-1 2-2 0,-4 0-2 16,-5 0 1-16,-3 0 1 15,-4 0-1-15,-3 0-1 0,0 0 3 16,0 0 5-16,-6 0-9 0,0 0-4 16,-3 0-2-16,-1 0-1 0,3 0-6 0,-4 1-5 15,3 1-2-15,-1 1-16 0,-1-1-19 16,3 1-35-16,-4 0-90 0</inkml:trace>
  <inkml:trace contextRef="#ctx0" brushRef="#br0" timeOffset="-145979.52">5817 786 64 0,'0'3'200'0,"0"0"-171"16,-3 4 52-16,0 0-13 0,-2 2-25 0,2 1-11 16,-2 1-3-16,2 2-7 0,-1 1-7 15,4 4-4-15,-4-1-8 0,4 1 2 16,0 0-4-16,0-2-1 0,0 2 1 15,0-3 1-15,2-2-3 0,0-2-1 16,2 1-1-16,-1-3 0 0,0 0-4 0,4-1-5 16,-4-2-2-16,1-1-17 0,1-2-3 15,-2-1-10-15,2-2 10 0,-2 0-24 16,0 0-74-16,-3-1-76 15</inkml:trace>
  <inkml:trace contextRef="#ctx0" brushRef="#br0" timeOffset="-145719.5">5642 1042 200 0,'4'-2'54'0,"3"-1"8"0,2 0 21 16,2 1-41-16,1-1-12 0,5 0 0 16,2 1-11-16,6 0-4 0,-1 0-6 15,0-1-1-15,4 2-2 0,-4 0-6 16,0 0 0-16,-1 1 3 0,-5 0-3 15,-4 0-10-15,-3 0-15 0,2 1-27 0,-4 2-35 16,0-1-66-16</inkml:trace>
  <inkml:trace contextRef="#ctx0" brushRef="#br0" timeOffset="-145131.47">6136 1012 169 0,'0'0'47'0,"0"0"1"15,0 0 21-15,3 0-27 0,-3 0-10 16,0 5 1-16,0 3-6 0,0 4-13 15,0 1-5-15,-6 0-2 0,5 2-1 16,-3-1-2-16,3-1 1 0,1-1-2 16,0-2-2-16,0-1 2 0,1-2 0 15,4-2 6-15,4 0-3 0,1-5 2 0,2 0-1 16,2 0 2-16,2-1-3 15,1-5-3-15,-3-1 1 0,1 1-1 16,-1 1-3-16,0 0 0 0,0 2 0 16,0 0 0-16,-2 2-8 0,1 0-14 0,2 1-13 15,-4 0-29-15,1 0-61 0,1 0-106 16</inkml:trace>
  <inkml:trace contextRef="#ctx0" brushRef="#br0" timeOffset="-143032.35">6515 1235 15 0,'0'-1'34'0,"0"1"-6"0,-2-1-8 16,-1 0-3-16,1 1-1 0,1-1-2 0,-1 0-8 15,2 1 5-15,-1 0-2 0,-2 0-3 16,3 0-4-16,-4 0 4 0,1 0 8 16,2 0 1-16,-2 0 0 0,1 0-2 15,1 0-9-15,1 0 1 0,-2 0 0 16,1 0-5-16,-1 0 3 0,0 0 20 15,2 0-7-15,0 0-6 0,-1 0 7 16,-2 0-7-16,0 0-2 0,1 0 0 16,-1 0 0-16,3 0-3 0,-2 0 6 15,1 0-1-15,-1 0-1 0,2 0-3 0,-1 0-2 16,1 0-1-16,0 0 0 0,0 0-2 15,0 0-1-15,0 0-1 0,0 0 1 16,0 0 0-16,0 0-1 0,0 0 1 16,0 0 4-16,0 0 2 0,0 0 5 15,0 0 0-15,0 0 1 0,-2 0 0 16,1 0-8-16,-1 0-1 0,1 0 2 15,1 0-2-15,0 0-3 0,0 0-1 16,0 0 2-16,0 0-1 0,0 0-2 16,0 0 1-16,0 0 3 0,0 0 0 15,-2 0-1-15,2 0-1 0,0 1 2 0,0 0-2 16,0 1-2-16,0 0 2 0,0 3-1 15,0 0 4-15,2 3-4 0,5-1 5 16,4 0 1-16,2-1-3 0,1 1 0 16,1 0-5-16,2 1 6 0,2-1-1 15,-1 1 0-15,2 0-1 0,-1 1 4 0,-2 0-4 16,-1-1 0-16,-2-1 0 15,-5 0 2-15,-3 0-3 0,0-2 0 16,-1 0 0-16,-2 0 2 0,-3-1-2 16,0-1 0-16,0 2 1 0,-5-2 3 0,-4 3-3 15,-3-1 0-15,-2 2 0 0,-2 1 0 16,2-1 2-16,-3 1-5 0,-3 1 2 15,0 1 2-15,0 0-1 0,-3-2-4 16,4 0 2-16,-1 0-1 0,6 1-1 16,1 0-9-16,1 1-6 0,4 0-12 0,5 0-17 15,-1-1-30-15,2-2-84 0</inkml:trace>
  <inkml:trace contextRef="#ctx0" brushRef="#br0" timeOffset="-127273.45">6725 801 20 0,'0'-1'145'16,"0"0"-51"-16,0 1-65 0,0 0 16 0,-1 0-4 15,-1 0-18-15,1 0-6 0,1 0-4 16,0 0-6-16,0 0 3 15,0 0 2-15,0 0-2 0,0 0 4 16,0 1-2-16,0-1-3 0,0 0-2 0,-2 1 0 16,2-1-1-16,0 1 4 0,0-1-2 15,0 0 1-15,0 0 2 0,0 0-5 16,0 0-1-16,-1 1 5 0,-2 2-2 15,1-1-1-15,0 1-4 0,-1 1 3 16,2 0-1-16,1 3 1 0,-2 1-2 0,1 1-1 16,1 0 3-16,0 1 1 0,0 0-3 15,0 1 0-15,0 1 0 0,3 0-3 16,-3-3-1-16,1 1-1 15,1 0 4-15,-2-1-2 0,0 0-1 0,0 0 2 16,0 0-1-16,0-3-1 0,0-1 0 16,0 0 0-16,0-1-1 0,0-2-6 15,0 2-10-15,0-2-2 0,0 0-9 16,1-1-9-16,-1-1-13 0,0 0-8 15,0 0-16-15,0 0-36 0,-4 0-108 16</inkml:trace>
  <inkml:trace contextRef="#ctx0" brushRef="#br0" timeOffset="-126965.43">6553 956 194 0,'0'0'57'0,"3"0"-15"0,7 0 26 16,-1 0-23-16,5-2-8 0,1-3-4 16,6 1-9-16,2 0-10 0,3-1-3 15,4 0-5-15,1 1-4 0,0-1-3 16,-2 0 1-16,-4 1-3 0,-5 3-20 0,-4 1-30 15,-6-2-70-15,-3 0-139 0</inkml:trace>
  <inkml:trace contextRef="#ctx0" brushRef="#br0" timeOffset="-125620.35">7124 695 26 0,'-3'2'11'0,"-3"0"113"16,2-2-81-16,1 0-6 0,2 0 7 16,-1 0-8-16,1 0-7 0,1 0 1 15,0 0-8-15,0 0-10 0,0 0 0 0,0 0-4 16,0 0-1-16,0 0-1 0,4 0 7 15,4 0 0-15,3 0 1 0,1 0-8 16,2 0 0-16,3 0 0 0,3-4-3 16,1 2-2-16,0 0 0 0,-1 0 1 15,1 1-2-15,-4-1-1 0,-2 1 1 0,-4 0 0 16,-3 0-6-16,-2 1-9 15,-3 0-8-15,-3 0-10 0,0 0-11 16,0 0-12-16,-6 0-47 0,-3 0-87 16</inkml:trace>
  <inkml:trace contextRef="#ctx0" brushRef="#br0" timeOffset="-125385.34">7218 695 84 0,'-3'10'161'16,"0"-1"-103"-16,-1 4-7 0,-1 0 11 15,0 1-16-15,-1 2-13 0,4 0-9 16,-1 0-4-16,3 2-9 0,0-2-4 0,0 0-2 16,0-1-2-16,3-1-3 0,-3 0 1 15,4-1 1-15,0-3-2 0,2-1-4 16,-2 0-4-16,2-4-5 0,-3-1-7 15,3-1-8-15,0-2-8 0,-1-1-8 16,0 1-15-16,-4-1-14 0,-1 2-47 16</inkml:trace>
  <inkml:trace contextRef="#ctx0" brushRef="#br0" timeOffset="-125200.33">7065 960 61 0,'0'3'52'0,"0"1"54"0,3-2-41 15,5-1-22-15,4 1-2 0,2-2-17 16,5 0-6-16,2 0-8 0,3 0-7 0,4-2-1 16,-2 0-1-16,-1-4-14 0,-2 3-22 15,-6 0-39-15,-1-3-113 16</inkml:trace>
  <inkml:trace contextRef="#ctx0" brushRef="#br0" timeOffset="-124728.3">7409 1081 54 0,'3'0'21'0,"5"0"-16"0,0 0 150 15,3-7-116-15,-1 1-12 0,4-3 10 0,3 0-18 16,0-1-6-16,4 0 4 0,-4 2-10 15,1-1-2-15,1 2-3 0,-4 2 1 16,1 0-2-16,-4 1-2 0,-4 3 3 16,-5 0-4-16,0-1-9 0,-3 2-22 15,0 0-13-15,-6 0-32 0,-5 0-92 16</inkml:trace>
  <inkml:trace contextRef="#ctx0" brushRef="#br0" timeOffset="-124552.29">7426 962 24 0,'0'0'73'0,"0"1"171"16,0 4-222-16,5 1 28 0,1 3 3 16,2 2-15-16,3 1-12 0,1 3-11 15,3-1-2-15,3 2-10 0,-1 0 0 16,1 1-8-16,-2-2-43 0,-4-2-65 15,-4 0-248-15</inkml:trace>
  <inkml:trace contextRef="#ctx0" brushRef="#br0" timeOffset="-123176.21">7621 2689 87 0,'2'0'-7'0,"-2"0"62"0,0 0 79 0,0 0-106 15,0 0-6-15,0 3 4 16,0 4 0-16,0 1-1 0,3-1-7 15,-1 2-2-15,1 0 3 0,-3 2 2 16,1 2-3-16,1 4-2 0,-1 0 0 0,-1 1-3 16,0 2-6-16,0 1-2 0,0 0-4 15,0 1 1-15,0 0-1 0,0-1-1 16,2 1 0-16,0-3 0 0,2-2-3 15,-2-1-2-15,2-1-5 0,3-3 0 16,-3-2-2-16,1-2-2 0,0-4-3 16,-2 0-11-16,0-3-9 0,0-1-18 0,0 0-29 15,-3-2-58-15</inkml:trace>
  <inkml:trace contextRef="#ctx0" brushRef="#br0" timeOffset="-122813.2">7581 2924 97 0,'0'0'135'15,"0"0"-85"-15,0 0 1 0,0 2 0 16,0 7-11-16,0 5-11 0,-1 2-9 0,-1 3-5 15,1 2-7-15,1-2-3 0,0 1-2 16,1-2-1-16,7-4-2 0,4-1 0 16,1-5 1-16,1-4-2 0,4-4 3 15,1 0 0-15,4-4-1 16,2-9 1-16,4-2-1 0,-2-1-2 0,-1-4-2 15,-1 2-8-15,-7 3-9 0,-4-2-12 16,-3 2-14-16,-3-2-20 0,-3 0-60 16</inkml:trace>
  <inkml:trace contextRef="#ctx0" brushRef="#br0" timeOffset="-122100.15">6891 2664 16 0,'-3'2'42'15,"3"0"-8"-15,-3 1-9 0,0 0-24 16,0-1 99-16,-3-1-48 0,1 0-32 16,0 1 21-16,2 0-4 0,-1-2-14 0,1 2-1 15,1-1 5-15,0-1-1 16,2 0-3-16,0 0-4 0,0 0-7 15,0 0 1-15,0 0-4 0,7 0-5 16,2-4 1-16,5-2 2 0,1-1-3 0,6-1-2 16,-1-1 0-16,3 2 1 0,-1-1 0 15,-2 2-4-15,-2 0 1 0,-1 1 1 16,-3 2-3-16,-6 0 2 0,-3 2 1 15,-4 1-10-15,1 0-12 0,-2 0-7 16,0 0-8-16,0 0-11 0,-3 0-17 0,-5 0-51 16,-1 0-59-16</inkml:trace>
  <inkml:trace contextRef="#ctx0" brushRef="#br0" timeOffset="-121875.14">6953 2648 177 0,'0'6'68'0,"0"3"-35"15,0 2 40-15,-1 0-20 0,1 1-12 0,0 1-3 16,0 1-10-16,0-1-7 0,0 1-7 16,3-1-9-16,1 1-3 0,3-1 3 15,-3-1-5-15,3-1 0 16,0-1 1-16,-1 0-7 0,2-2-8 0,0 1-12 15,0-3-6-15,-4 0-7 0,1-2-15 16,-5-1-17-16,0-1-30 0,0-2-72 16</inkml:trace>
  <inkml:trace contextRef="#ctx0" brushRef="#br0" timeOffset="-121707.14">6846 2872 227 0,'0'0'84'0,"10"0"-82"0,2-1 62 0,4-3-19 16,2 0-19-16,4-1-5 0,3-1-5 15,1-2-9-15,3 0-6 0,-1 4 1 16,2-1-1-16,-7 1-5 0,-1 1-21 16,-7 3-35-16,-4 0-112 0</inkml:trace>
  <inkml:trace contextRef="#ctx0" brushRef="#br0" timeOffset="-121384.11">7094 2981 119 0,'0'0'130'0,"0"0"-98"0,3-4 13 15,7-3-14-15,1 0-11 0,4-2 0 16,1 0-8-16,1-1-5 0,1 0 2 15,2 0-5-15,-1 1-1 0,-2 0-3 16,-1 2 0-16,-2 1 0 0,-1 1-3 16,-2 3-12-16,-3 0-10 0,-3 2-30 0,-5 0-47 15,0 0-68-15</inkml:trace>
  <inkml:trace contextRef="#ctx0" brushRef="#br0" timeOffset="-121200.1">7127 2894 325 0,'1'4'23'0,"4"4"23"16,4 0 13-16,2 2-25 0,6 1-8 15,2 3-9-15,3-2-14 0,2 1 0 16,0-1-2-16,-1 1-28 0,0-1-41 15,-4 3-107-15</inkml:trace>
  <inkml:trace contextRef="#ctx0" brushRef="#br0" timeOffset="-114235.7">6378 5648 16 0,'-1'3'-1'0,"-4"-1"32"16,2 0 99-16,-2 0-100 0,0 0 11 0,2 0 5 15,-1-1-11-15,2 2-9 16,-2 0-6-16,2-1 4 0,-3 1 2 16,2-1-2-16,0 1-3 0,0-3 2 15,0 1-2-15,1-1 1 0,1 0-1 0,-2 0-6 16,3 0 1-16,0 1-4 0,0-1-2 15,0 0-1-15,-2 0-6 0,2 0 3 16,0 0-4-16,0 0 0 0,0 0-3 16,2 0-1-16,10 0 2 0,7-5 3 15,7-6 1-15,5-1-4 0,3-2 3 0,3 0-2 16,-1 0-1-16,0 0-1 15,-2 1 4-15,-2 2 2 0,-4 0-2 16,-4 2-4-16,-6 3 6 0,-5 2-4 16,-6 1 0-16,-5 2-1 0,-1 1 3 0,-1 0 4 15,0 0-3-15,0 0-2 0,-4 0-5 16,-4 0-8-16,0 4-10 0,-1 0-9 15,-2 2-14-15,2 2-11 0,-2-1-25 16,3-2-68-16,-4-2-127 0</inkml:trace>
  <inkml:trace contextRef="#ctx0" brushRef="#br0" timeOffset="-114025.7">6597 5612 116 0,'0'2'212'0,"0"2"-177"16,-3 2 0-16,-4 4 26 0,-2 2-13 15,-2 4-8-15,0 5-4 0,1 3-9 16,-3 4-9-16,2 2-6 0,2 1-6 15,0 2-4-15,2-1-3 0,4-3 2 16,0-3-2-16,3-1 1 0,5-3-10 0,4-4 3 16,2-1-2-16,3-5-28 0,-2-1-1 15,2-2 6-15,2-2 13 0,-4 0-12 16,1-4-39-16,-9-1-55 0,-2 1-56 15</inkml:trace>
  <inkml:trace contextRef="#ctx0" brushRef="#br0" timeOffset="-113824.68">6315 6074 389 0,'-2'0'45'16,"2"0"-15"-16,0 0 2 0,12-2-2 15,4-5 2-15,9-1-4 0,3-2-11 16,6-1-11-16,3-2-2 0,3 0-2 15,1-2-1-15,0 1-1 0,-5 4-2 16,-2 0-17-16,-3 1-20 0,-6 3 18 16,-5 1-47-16,-4 1-93 0,-9 0-145 15</inkml:trace>
  <inkml:trace contextRef="#ctx0" brushRef="#br0" timeOffset="-113110.64">6804 5280 39 0,'-7'1'13'0,"0"1"182"16,1-2-151-16,0 1 13 0,3-1-3 15,0 0-12-15,3 0-4 0,0 0-9 16,0 0-20-16,9-5-8 0,8 1 4 16,2-3 1-16,4 2 0 0,-1 3-4 0,0 1 1 15,-1 1 0-15,-4 0-3 0,2 1 0 16,-5 6 0-16,-3 2 0 15,-4 2-1-15,-3 2 0 0,-4 2 2 16,0 3 1-16,-7-4-5 0,-4 3 4 16,-2-4-4-16,0-1 1 0,1 0-3 0,-2-2 3 15,3-3 1-15,3-1 2 0,2-2-2 16,3-2 0-16,3-1 2 0,0 0-4 15,0 1-7-15,1 0 10 0,7 1 0 16,1 0 0-16,2 0-3 0,3 1-5 16,0 0-9-16,2 3-14 0,1 0-20 0,-2 4-30 15,1-1-107-15,-2 0 64 0</inkml:trace>
  <inkml:trace contextRef="#ctx0" brushRef="#br0" timeOffset="-112455.6">7268 5644 128 0,'0'0'207'16,"0"0"-174"-16,0 0-33 0,0 0 7 15,0 6 27-15,0 6 1 0,0 6-7 0,-2 7-8 16,-4 6-6-16,-2 6-3 0,-2 1-10 16,-3 1 2-16,5-1 2 0,-2-5-2 15,3-4 0-15,1-7 4 0,0-4 0 16,3-5 5-16,0-4 1 0,1-6-3 15,1-1-1-15,1-2 2 0,0 0 5 16,0-6 2-16,0-8-15 0,1-6-2 16,5-3 0-16,4-3-1 0,1-4 1 15,1-3 2-15,4-3-3 0,2-3-1 16,4-2 2-16,0 0 0 0,2 3-2 0,4 4-2 15,-1 5 3-15,2 5 0 0,-1 6-3 16,-3 6 1-16,0 5 2 0,-2 3 0 16,0 4-1-16,-4 0 2 0,-5 4 0 15,-2 7 0-15,-9 4-1 0,-3 3-1 16,0 0 4-16,-11 4 0 0,-6 0-3 15,-1 2 0-15,-6-2 1 0,-2 1-1 16,-3-2-1-16,-1 2-2 0,2-3 2 16,2-2 0-16,7-4-1 0,7-3 0 15,7-5 2-15,4-3-3 0,1 1-9 16,0 1 3-16,4-1 5 0,7 0 2 0,5 2 1 15,-1 0 0-15,4 0 2 0,-2 3-1 16,0 2 0-16,-2-1 0 0,-1 0 1 16,3 1 1-16,0-4-2 15,0-3 0-15,1-2 1 0,-1-2-2 0,-2 0-11 16,2 0-23-16,0 0-11 0,2-3-33 15,1-1-22-15,3-2-79 0,-1-2 27 16</inkml:trace>
  <inkml:trace contextRef="#ctx0" brushRef="#br0" timeOffset="-111850.58">8184 5728 100 0,'-4'-4'12'0,"-1"2"194"0,2 1-147 15,3-3-3-15,0 4-11 0,0 0-22 16,0 0-12-16,9 0 3 0,7 0 3 15,1 0-3-15,4 0-6 0,3 0-2 16,2 0-6-16,2 0 2 0,-2 4 0 0,-1 0-1 16,-5 3-3-16,-1 1-7 0,-5-1-22 15,-3 1-11-15,-4-3-36 0,-5 2-55 16,-2-4-106-16</inkml:trace>
  <inkml:trace contextRef="#ctx0" brushRef="#br0" timeOffset="-111705.56">8197 5963 408 0,'6'2'7'0,"8"-2"7"0,3 0 24 16,5 0-16-16,5-2-15 0,4-9 0 16,7 0-3-16,2-3-7 0,7-1-30 15,1 0-50-15,1-1-114 16</inkml:trace>
  <inkml:trace contextRef="#ctx0" brushRef="#br0" timeOffset="-111241.53">8778 5477 115 0,'0'-1'22'0,"0"1"169"15,0 0-132-15,0 0-35 0,3 0 10 16,-1 3 0-16,2 8 19 0,-2 4-8 16,-1 7-10-16,-1 5-6 0,0 2-7 0,-1 7-8 15,-4 2-6-15,-1-1 0 0,0 2-4 16,1-1-2-16,1 0-2 0,-1-3 0 15,0-5 0-15,5-4 2 0,0-6-7 16,0-6-19-16,11-3-11 0,3-4-5 16,0-7-5-16,5 0-2 0,-1-13-26 15,2-3-62-15,-3-6-102 0</inkml:trace>
  <inkml:trace contextRef="#ctx0" brushRef="#br0" timeOffset="-110994.52">9026 5355 165 0,'2'-2'226'0,"-2"2"-178"15,1 0-39-15,-1 5 22 0,0 7 10 16,0 2-5-16,0 4-8 0,0 2-8 16,3 3-1-16,0 2-5 0,4 1-2 0,-1 2-9 15,0-1 3-15,0 2-4 0,2-2-2 16,-2 0 0-16,0-1 1 15,-1 0 0-15,-2-1-1 0,-1 0 1 16,-2-2 0-16,0-3-2 0,0 0-14 0,0-4 1 16,-5-3-6-16,-1-2-9 0,-2-2-11 15,-3-1-12-15,0-3-30 0,-4-5-53 16,-2 0-71-16</inkml:trace>
  <inkml:trace contextRef="#ctx0" brushRef="#br0" timeOffset="-110846.52">8817 5760 153 0,'4'-2'220'16,"6"0"-204"-16,-1 2 24 0,5 0 15 15,0 0-29-15,1 1 3 0,6 2-2 0,0 1-11 16,4-1-6-16,3-1-6 0,0 1-2 16,3-1 0-16,-3 0-2 0,-2 3-11 15,-3-1-42-15,-1 0-39 0,-6-1-128 16</inkml:trace>
  <inkml:trace contextRef="#ctx0" brushRef="#br0" timeOffset="-110486.49">9308 5755 273 0,'-1'0'74'0,"1"0"-53"15,0-2 0-15,7 1 1 0,6-2 1 16,1-4 10-16,8-1-12 0,-1-3-5 0,4-1-4 15,1-3 1-15,-1-3-4 0,2-1 4 16,-3-1 6-16,-4-1-5 0,-4 3-4 16,-7 0-6-16,-4 0-2 15,-5 3 5-15,-2 2-4 0,-10 4 1 16,-5 5-1-16,-2 2 1 0,-2 2-3 0,0 6-1 15,0 6 7-15,1 5-2 0,-2 3 0 16,2 2-3-16,0 4 6 0,3 0-3 16,4 2 2-16,5-2-7 0,7-1 0 15,1-2 1-15,4-4-2 0,10-3-6 16,7-2-8-16,0-4-1 0,7-3-10 0,0-4-10 15,3-2-12-15,-1-1-18 0,-1 0 8 16,2-4-52-16,-3-5-12 0,-2 0-8 16</inkml:trace>
  <inkml:trace contextRef="#ctx0" brushRef="#br0" timeOffset="-109921.46">9725 5722 105 0,'2'-10'93'15,"2"1"-24"-15,-2-3-22 0,-2 1-6 16,0 1-5-16,0 0 2 0,-8-1-5 16,1 4 0-16,-3 2-7 0,-1 2 0 15,-3 3 4-15,0 0-4 0,-1 8-4 0,-2 7 0 16,-2 3 1-16,1 3 0 0,2 4-6 15,4-5-3-15,6 2-5 0,6-4-6 16,0-4-4-16,10-1-1 0,6-4 1 16,4-4 1-16,5-4-6 0,1-1-10 15,2-1-8-15,-1-7-12 0,-6-2 1 16,-1 0 1-16,-4 1 6 0,-4 0-3 15,-2 3 1-15,-6 3 6 0,-2 1 4 16,-2 2 14-16,0 0 2 0,-5 5 0 16,-1 3 8-16,0 4 1 0,1-1 1 0,2 0-2 15,3-3-4-15,0 0 3 0,0-1-3 16,6-4 4-16,4-3 6 0,0 0-4 15,6-3-1-15,1-9-3 0,0-2 3 16,2-5 0-16,-4-3-2 0,-3-4 5 16,-1 1 8-16,-1-2 2 0,-4-2-7 15,3-3-3-15,-3-3-3 0,2-2 0 16,-5-3-1-16,-1-1-5 0,-1-2 1 15,1 0 2-15,-1 7-2 0,2 7-2 16,-1 14 8-16,0 8 2 0,-2 5-6 0,0 2-3 16,0 15-7-16,0 8 8 0,-4 8 2 15,-5 4-3-15,0 7 0 0,-7 4-5 16,-2 2-3-16,-2 0-5 0,3-2-1 15,3-6 8-15,4-9-1 0,7-8 8 16,0-10 0-16,3-5 2 0,0-3-1 0,0-5 8 16,3 0 12-16,8-5 5 15,1-6-9-15,7-3-10 0,-2 1 2 16,2 2-2-16,-1 0-1 0,-1 1-7 15,2 2 1-15,-4 3 2 0,1 0-5 16,-2 3-6-16,0 2-13 0,0 0-18 0,1 0-7 16,2 0-41-16,0 0-157 0,-3 0 75 15</inkml:trace>
  <inkml:trace contextRef="#ctx0" brushRef="#br0" timeOffset="-109669.45">10423 5045 264 0,'-6'12'198'0,"0"5"-178"0,-4 6 5 15,1 3 21-15,0 1-1 0,-1 3 11 0,3 0-15 16,3 2-16-16,1 1-9 16,0-1-6-16,0 0-6 0,3-1-4 15,0-2 0-15,0-1-21 0,0-1-25 16,6 2-56-16,-3-3-86 0</inkml:trace>
  <inkml:trace contextRef="#ctx0" brushRef="#br0" timeOffset="-109517.43">10516 5747 526 0,'-8'0'56'0,"2"0"-43"16,3 0 26-16,0-1-25 16,1 1-14-16,2 0 4 0,0 0-8 15,6 0-17-15,5 6-16 0,2-1-52 0,2-2-217 16</inkml:trace>
  <inkml:trace contextRef="#ctx0" brushRef="#br0" timeOffset="-108801.39">11093 4986 109 0,'0'2'239'16,"0"4"-198"-16,0 4-28 0,0 7 30 15,-5 11 1-15,-3 9-10 0,-3 10-4 16,-3 9-4-16,-3 9-2 0,0 2-2 15,-4 5-6-15,-1 2-7 0,-4 0 14 0,1 2-16 16,2-1-2-16,2-4-5 0,7-4 1 16,5-8 0-16,3-7-1 0,3-10-3 15,3-7-11-15,0-9-13 0,9-8-18 16,5-8-22-16,5-10-30 0,1-3-152 15</inkml:trace>
  <inkml:trace contextRef="#ctx0" brushRef="#br0" timeOffset="-108362.38">11313 5583 393 0,'3'6'40'16,"-2"5"-46"-16,-1 8 17 0,0 6 20 15,-4 7-5-15,-7 1 1 0,2-1-4 0,-2 0-6 16,5-3-9-16,-1-5-3 16,1-4-3-16,0-7 0 0,3-6 2 15,0-3-2-15,1-3 7 0,2-1 0 16,-1-5 6-16,1-9-8 0,0-10-7 0,1-7 0 15,7-5 0-15,1-3 2 0,2 0-2 16,0-5-3-16,3-1 4 0,1-3-2 16,6-3-1-16,2-3 3 0,6-2-3 15,1-4-6-15,1 5-7 0,1 6 6 16,-1 15 3-16,0 13 4 0,-4 14-2 0,-2 7 1 15,-4 0 3-15,-5 9-1 0,-4 6 1 16,-6 5 3-16,-1 3 2 16,-5 3 3-16,-8 1-1 0,-7 4-1 15,-7-1 1-15,-4-2 4 0,-7-1-4 0,1-2-1 16,-1-1 0-16,4-3 1 0,4-2-5 15,8-3 1-15,4-4 0 0,9-3-4 16,4-2-4-16,0-2-6 0,7-1-13 16,6-2-13-16,4 0-21 0,3-2-24 15,-1 0-117-15</inkml:trace>
  <inkml:trace contextRef="#ctx0" brushRef="#br0" timeOffset="-108046.35">11744 5519 313 0,'0'-4'62'0,"-8"0"-48"15,-3 2 26-15,-6 2-14 0,-3 0-3 16,-2 0 18-16,1 10-3 0,2 5-11 16,3 4-9-16,1 4-5 0,6 2-5 0,1 2-3 15,6 2 1-15,2-1-3 0,5-4-3 16,9-1 1-16,5-5 1 0,4-4-1 15,5-5 1-15,3-7 0 0,0-2 2 16,1-5-3-16,-2-9 1 0,-4-3 0 16,-6-1 2-16,-3-5-2 0,-6 0 1 15,-5 0 1-15,-4 0 0 0,-2 0-2 16,-3 0 0-16,-10 2-1 0,-4 2 1 15,0 1-2-15,0 0-4 0,2 3-1 16,7 4-1-16,3 4-8 0,5 2-14 16,2 4-30-16,7 1-10 0,7 0 2 0,1 4-45 15,3 5-70-15</inkml:trace>
  <inkml:trace contextRef="#ctx0" brushRef="#br0" timeOffset="-107706.33">11986 5525 354 0,'0'4'76'16,"0"2"-55"-16,-5 2 20 0,-4 1-5 15,1 2-1-15,-3-3-4 0,6 2-9 16,4-1-11-16,1-1-8 0,0 2-3 15,8-1 1-15,3 0-1 0,4-2-2 16,2-2-8-16,6-4-8 0,1-1 1 0,2 0 3 16,-1 0-16-16,-4 0 4 0,-3 0-2 15,-6-2 4-15,-3 1 7 0,-3 1 13 16,-2 0 3-16,-1 0-2 0,0 0 3 15,-2 0 1-15,1 0 2 0,1 0-1 16,2 0 3-16,1 0 2 0,0-2 3 16,3-3-2-16,2-2-1 0,-2-3-3 15,2-1-1-15,0 0 2 0,-2-2 2 16,1 0 1-16,-3-1 2 0,3-1-2 15,-6 1 3-15,0 1 5 0,-1 0-1 0,-3-1-5 16,0 0-2-16,0 1 1 0,-7-1-8 16,3-1 0-16,-2 3-1 0,2 3 2 15,3 5-2-15,-1 4-2 0,2 0-12 16,0 2-7-16,5 7-17 0,-2-1-36 15,2-1-121-15</inkml:trace>
  <inkml:trace contextRef="#ctx0" brushRef="#br0" timeOffset="-107185.3">12514 5548 77 0,'7'0'15'0,"0"-2"124"16,0-3-78-16,-1 0-36 16,0-1 21-16,-1 0-8 0,1-3-12 15,-2 1-1-15,3 0-10 0,-3-2-2 0,-1-3-5 16,0 1 1-16,-3-1 0 0,0-1-2 15,0 0-1-15,-1 3-7 0,-5 2 9 16,-2 2 8-16,-3 5-1 0,2 2-5 16,-7 0-2-16,-1 8-2 0,-1 5-3 15,-3 4 2-15,3 5 3 0,1 0-4 16,4 2-2-16,7-1-1 0,6 0-1 0,0-1-1 15,14-5 0-15,5-3-1 0,6-3 2 16,1-3 1-16,5-5-4 16,-2-3 2-16,2 0 1 0,0-3 1 15,0-5-2-15,-1-2 1 0,-1 2 2 0,-2-1-1 16,-2 3-1-16,-5 1-1 0,-11 2 0 15,-6-1-18-15,-3 4 22 0,-9 0-3 16,-4 0-2-16,-1 0 2 0,5 4-1 16,3-1 2-16,1-1 2 0,5-2 1 15,0 0 1-15,0 0 2 0,0-5 3 0,5-2-2 16,7 0-4-16,2-2 4 0,-1 0-1 15,1 0-3-15,3 2-4 0,-3 1 0 16,3 3 1-16,0 0-1 16,-3 1-2-16,0 2-7 0,-2 0-21 0,-3 0-24 15,2 0-61-15,-3 1-232 0</inkml:trace>
  <inkml:trace contextRef="#ctx0" brushRef="#br0" timeOffset="-106358.25">13474 5353 185 0,'2'-1'5'16,"-1"-4"166"-16,-1 4-122 0,2-2-21 15,-2 3 7-15,0 0 2 0,0 0-8 0,0 10-10 16,0 5-2-16,0 8 4 0,0 5-7 16,0 0-4-16,0 1-8 0,0-2 0 15,3-1-1-15,9-4 1 0,4-4-2 16,4-1 1-16,3-7-1 0,0-6 2 15,4-4 0-15,-3 0-2 0,0-4 0 0,-3-5-2 16,-3 1-1-16,-5-2-1 16,-3 1-2-16,-2 0 1 0,-1 0 2 15,-1 0-3-15,1 3 3 0,-1 0 3 16,0 3-1-16,0 0 0 0,-1 1-1 0,0 2 2 15,-1 0 1-15,1 0-4 0,1 0-6 16,2 2 5-16,1 4-5 0,2 0 0 16,1-3 1-16,1 1 2 0,-1-2 4 15,-3-2 0-15,4 0 4 0,-2 0 2 16,-3-3 2-16,1-5 0 0,0-3 2 0,-3-3 3 15,2-1 2-15,-2 0-2 0,-3-1 0 16,0 0 2-16,-3 1 1 16,0 4-5-16,-3 0 0 0,-1-2-1 15,-2 3-5-15,2 0-3 0,3 0 0 0,1 2-1 16,0 1-1-16,6 2-13 0,6 2-8 15,6 3-4-15,0 0-11 0,1 8-23 16,2 1-24-16,0 0-95 0</inkml:trace>
  <inkml:trace contextRef="#ctx0" brushRef="#br0" timeOffset="-105774.22">14291 5361 170 0,'-6'-6'86'0,"0"-1"-82"0,-2 1 31 16,0-2-16-16,-1 1-7 0,-2 1 13 15,-1 0-2-15,2 2 4 0,3 3-1 16,-1 1-4-16,2 0-3 0,-1 0 5 16,-2 0-2-16,-2 5 3 0,-3 5 1 0,2 5-3 15,-4 0-1-15,-1 4-4 0,2 1 0 16,-2 3-3-16,3 0 0 0,3 1-2 15,5-2-3-15,6-2-8 0,1-5-1 16,16-2-1-16,5-4 0 16,6-4 2-16,3-5 0 0,5 0-2 0,-2-7-4 15,1-4-2-15,-5-1-6 0,-5 0 0 16,-7 0 0-16,-5 0-13 0,-4 2 7 15,-6 1-1-15,-3 2-4 0,0 1 7 16,-5 3 6-16,-5 2 2 0,0 1-1 16,-2 0 5-16,1 4 2 0,2 0-1 0,4 0 1 15,3-3 1-15,2 1 0 0,0-2 1 16,0 0-6-16,4 0 2 0,5 0 6 15,3-3-3-15,4-4 0 0,-1-1 1 16,-1 0-1-16,-1 1 0 0,-1 1 1 16,-1 1 3-16,1 0-1 0,1 2-1 15,1 1-1-15,-2 2 4 0,0 0-1 16,2 0-3-16,-3 5 3 0,2 3 11 15,-1 4-9-15,2 1-1 0,-2 0-3 16,1 1 18-16,-5 1-13 0,-4-2-5 0,-4 2 1 16,0 0 2-16,-3 1 0 0,-3 0 0 15,-3 1 5-15,-2-2 0 0,0-1 0 16,-3-1 0-16,0-4 3 0,2 0 0 15,-2-4-5-15,1 1 0 0,4-3-5 16,3-1 0-16,1-2 0 0,4 0-2 16,1 0-6-16,0 0-11 0,3-7-18 15,8-1-13-15,2-6-22 0,3-1-91 16,-2-4-169-16</inkml:trace>
  <inkml:trace contextRef="#ctx0" brushRef="#br0" timeOffset="-104941.18">14725 4916 307 0,'0'-6'41'0,"0"4"-34"15,0 2 12-15,0 0 9 0,0 6-11 16,0 10 29-16,0 10-10 0,0 7-14 0,0 8-5 15,-3 5 2-15,-3 6 0 0,0 2-1 16,-2 6-5-16,0-5-4 0,0-4-6 16,1-7 0-16,-1-9-2 0,3-8 1 15,-3-4-1-15,5-3-1 0,0-9 1 16,2-4 0-16,1-5 0 0,0-2-4 15,0-2-3-15,3-8-4 0,6-5-4 0,0 0-1 16,2-2 3-16,-1 5 3 16,0 1 6-16,1 2 2 0,-5 3-2 15,2 3 3-15,0 3 0 0,3 0-3 16,-2 0 1-16,4 0 1 0,4 0 2 0,1 0-2 15,2 0-2-15,7 0 4 0,5 0 0 16,5-5-2-16,5-3 20 0,2-2-18 16,-5-2-1-16,-8-2 1 0,-7-2-2 15,-10-4 2-15,-6 0 1 0,-8 3-7 16,0 3 4-16,-12 5 3 0,-7 4-2 0,-3 3 0 15,2 2-1-15,-5 2 6 0,7 9 2 16,-2 4-1-16,4 3-2 16,2 2 1-16,5 1-3 0,7-3-4 15,2 0-1-15,0-2 2 0,13 1 0 0,2-3-3 16,4-5-4-16,2-2 4 0,4-2 4 15,5-2-3-15,4-1 2 0,9-2 17 16,1 0-12-16,-2-8-7 0,-5-1 3 16,-5-1 0-16,-7 0 4 0,-3 0 6 15,-8-2-5-15,-8 2-2 0,-6-1 1 0,0 0 1 16,-3 0-4-16,-8 2 0 0,-4 2 1 15,-1 3-2-15,-1 4-3 0,1 0 3 16,1 10-1-16,-1 7-2 16,4 1 1-16,0 2 2 0,2 2 1 0,6 0-1 15,4-3-2-15,0-2 2 0,3-4 0 16,6-3 1-16,3-6-2 0,6-3 2 15,3-1 0-15,4-9 0 0,1-9-2 16,2-4 3-16,2-4-1 0,-5-3-1 16,-2-4 0-16,0-5 3 0,-3-6 3 0,-1-8-5 15,1-3 2-15,-1-3-1 0,1-5-1 16,3-3-2-16,-1 1 0 0,-2 4 1 15,-5 13 0-15,-7 16 0 0,-6 18 17 16,-2 9 18-16,-8 5-10 0,-11 16-13 16,-1 10 0-16,-8 10 2 0,-6 10 3 15,-1 7 5-15,-3 6-4 0,4 2-5 16,5 0 3-16,9-1-6 0,12-2-2 15,6-5-5-15,2-6-4 0,16-7 3 16,9-8-16-16,10-7-17 0,15-6-10 0,9-11-64 16,3-8-82-16</inkml:trace>
  <inkml:trace contextRef="#ctx0" brushRef="#br0" timeOffset="-104821.16">16359 5412 571 0,'-12'3'27'0,"1"2"-30"0,5-2-26 15,3-2-131-15</inkml:trace>
  <inkml:trace contextRef="#ctx0" brushRef="#br0" timeOffset="-17119.15">8997 2691 64 0,'0'0'46'0,"0"0"-38"0,-2 0 9 0,1 0 2 16,1 0-3-16,0 0 5 0,0 0-7 15,0 0 2-15,0 0 3 0,0 0 2 16,0 0-3-16,0 0-5 0,0 0 2 16,0 0-1-16,0 0-2 0,0 0-4 15,0 0-2-15,0 0 2 0,0 0-5 0,0 0 0 16,0 0-1-16,0 0 1 0,0 0-1 15,0 0 1-15,0 0 1 0,0 0-2 16,0 0 2-16,0 0 2 16,0 0-1-16,0 0 4 0,0 0-4 15,0 0 2-15,0 0 1 0,0 0 0 0,0 0 0 16,0 0-2-16,0 0 2 0,0 0-4 15,0 0 0-15,0 2 3 0,0 5 0 16,0 2-1-16,0 0-3 0,0 3 1 16,-2 3 2-16,0 1-5 0,1 0 1 15,-1 0 0-15,1 2 1 0,1 0-1 0,0 0-2 16,0-1 1-16,-2 0 1 0,2 0 0 15,0-1-3-15,0 1 2 0,0-3-1 16,0 1 2-16,0 0-3 16,0-4 2-16,0 2 1 0,0-1-1 0,0-1-1 15,0-1 0-15,0 0 1 0,0 1-1 16,-1-4 0-16,1 1 0 0,-2 0 1 15,-1-2 0-15,3 1-2 0,-3-1 2 16,0 2 0-16,0 0 0 0,0 1-1 16,-2-1 0-16,3 2 1 0,-2-2-1 0,2 1-1 15,-1 0 1-15,2-2 0 0,-1 0-1 16,2-3-2-16,0 0-1 0,0-3 0 15,0 1-6-15,0-1-4 0,0-1-9 16,0 0-6-16,0 0-3 0,5 0-18 16,-1-3-37-16,-1-4-16 0,1 1-5 15</inkml:trace>
  <inkml:trace contextRef="#ctx0" brushRef="#br0" timeOffset="-16558.12">8894 3057 107 0,'0'0'44'0,"0"0"-24"0,2 0 26 15,-2 0-1-15,0 0-10 0,0 0-7 0,0 0-3 16,0 0 0-16,0 0-9 0,0 3-5 16,0 8 13-16,0 2-1 0,0 1-9 15,0 2-9-15,0 0-4 0,0 0-1 16,5 0 0-16,-2-2 1 0,3 0 1 15,2-3-3-15,-2-3 0 0,2-1 2 0,-1-3 0 16,6-1-2-16,-1-3 3 16,2 0 3-16,3-3-3 0,-1-6 1 15,-2 0-1-15,-1-2 2 0,-2 0 2 16,0 0-6-16,-3-3 4 0,0 2 0 0,-4-1-1 15,-1 1 0-15,1 1-2 0,-3-4 1 16,-1-1-2-16,0 0-2 0,0 1-1 16,0 2-8-16,0 3-14 0,0 5-17 15,2 0-31-15,-2 0-59 0,0 2-70 16</inkml:trace>
  <inkml:trace contextRef="#ctx0" brushRef="#br0" timeOffset="-15959.08">8890 2779 96 0,'0'0'75'0,"0"0"-48"16,0 0 18-16,0 0 18 0,0 0-22 0,1 0-15 15,7-5 0-15,3-5-7 0,3-1-5 16,1-3-4-16,2 0-4 0,-1 0 1 15,1 1 2-15,-2 0-3 0,-2 2-2 16,-2 3-1-16,-2 2-1 0,-3 2 0 16,0 2-2-16,-1 2-1 0,-2 0 1 15,0 0 0-15,0 4-1 0,2 2-1 16,-4 6 4-16,4-1 0 0,-3 2-2 15,-1 0-1-15,4 1 1 0,-2 0 0 16,0-2-13-16,5-1-25 0,1-1-27 0,-1-5-54 16,0-3-122-16</inkml:trace>
  <inkml:trace contextRef="#ctx0" brushRef="#br0" timeOffset="-14670.01">9004 1538 10 0,'2'0'131'0,"-2"0"-92"0,0 0-14 15,1 0 23-15,-1 0-8 0,0 0-15 16,0 0-8-16,0 0 3 0,0 1 3 15,0 1-3-15,2-2-3 0,-2 4 5 16,0-2-4-16,0 1-6 0,0 1-1 16,0 2 3-16,0-1 3 0,0 1-7 15,0 2-7-15,0 3 4 0,0 2-3 16,-2 2-1-16,-1 3-2 0,2 2 2 15,-4-2 0-15,1 4-3 0,2-1-1 0,-3 1 3 16,4-1 0-16,-2 0-3 0,-2 3 1 16,5-2 0-16,0 0 3 0,-2 0-5 15,2-4 1-15,-1-2 3 0,1 0 2 16,-2-3-4-16,2 1-1 0,0 0 2 15,0-2 4-15,-1-2-5 0,-1-2-1 16,-1 1 4-16,2-1-3 0,-2 1 0 16,1-1 1-16,0 0-1 0,-2-1 0 15,2 1-1-15,1-1 2 0,1-1-2 16,0-1 2-16,-2-3-1 0,2 0 0 15,0-1-1-15,0 0 4 0,0-1-6 0,0 0 4 16,0 0-2-16,0 0 4 0,0 0-5 16,0 0-1-16,0 0-6 0,0-2-8 15,0-4-6-15,0 0-8 0,0 0-18 16,0-3-28-16,3 0-56 0,-3-3-31 15</inkml:trace>
  <inkml:trace contextRef="#ctx0" brushRef="#br0" timeOffset="-14143.98">8907 1912 79 0,'1'0'34'0,"-1"0"-29"15,0 0 35-15,0 0 2 16,0 0-1-16,2 3-1 0,-1 1-7 16,-1 0-3-16,0 1 0 0,0 3-2 0,0 1-9 15,0 2 1-15,0 2-6 0,0 1-7 16,-3 1-3-16,3 0-2 0,0-1-1 15,0 0-3-15,0-2 2 0,3-2 3 16,4-2-3-16,-3-2-1 0,4-2 1 16,1-2 0-16,-1 0 4 0,4-2-1 0,-1 0-1 15,-1-5 1-15,0-3 1 0,0-1-3 16,-1 0 0-16,-1-1 3 0,0-1-3 15,-2-1-1-15,0-1 3 16,0-1-6-16,0-1 4 0,-3-1-1 16,1-1-6-16,-3 0-15 0,2 0-16 0,-1 1-21 15,1 2-27-15,-3 1-56 0</inkml:trace>
  <inkml:trace contextRef="#ctx0" brushRef="#br0" timeOffset="-13437.94">8879 1669 62 0,'0'0'83'15,"3"0"-56"-15,-2 0 6 0,3 0-1 16,-1-5-18-16,3-1-8 0,2-1 1 15,2-2-2-15,3-1 2 0,-1-1 1 16,2 1 5-16,-3 2 0 0,0-1 5 16,0 4 1-16,-3-2-3 0,1 2 1 15,-5 2-3-15,0 2-2 0,0 0-7 16,-4 0-4-16,0 1-1 0,0 0-1 0,2 0 0 15,-2 7 5-15,3 0 4 0,0 2-3 16,0 2-5-16,2-1 0 0,1 1 2 16,0 1-2-16,2 1-2 0,1-1-10 15,4 1-19-15,-1-1-39 0,-1-3-78 16</inkml:trace>
  <inkml:trace contextRef="#ctx0" brushRef="#br0" timeOffset="-110882.68">1774 7889 50 0,'0'-5'40'0,"0"-1"-8"15,0 2 11-15,0 1 0 0,0-1-4 0,-2 0-4 16,0 2-10-16,2-1-1 0,0 0-7 15,0 0 3-15,-1-1-7 0,-1 0 0 16,1 1 1-16,-1-1-2 0,1 0 0 16,1 0-1-16,-2 2-1 0,1 0 1 15,1 1-6-15,0 0 2 0,-2 1-1 0,2-2-2 16,0 1 0-16,0-1-1 0,0 2 4 15,0-2-2-15,-1-1-1 16,1 1 3-16,-2 0 3 0,2-2 2 16,-3 1-6-16,3 0 3 0,-2 0 3 0,2 2-4 15,-1-1-1-15,1 2-2 0,0 0 4 16,-2 0-7-16,1 1-2 0,-1 12-2 15,-3 7 2-15,1 8 1 0,1 7-1 16,3 8 2-16,0 9-3 0,0 6 3 16,0 6 0-16,0 5 2 0,0-1 1 0,3 5-1 15,6-2-1-15,2-5 0 0,4-5 1 16,1-8-4-16,4-8 1 0,0-10 2 15,0-9-1-15,4-7-1 16,-1-8 2-16,-3-10-1 0,6-1 2 0,2-20 1 16,2-11-2-16,1-12 1 0,1-8-1 15,1-5-2-15,-5-1 0 0,-3-2 0 16,-4 0 0-16,-4 1-1 0,-4-3 0 15,-5-6 0-15,-4-5 2 0,-2-1-2 16,-2 2 0-16,0 9 0 0,-3 14 0 0,-5 11-2 16,-1 12-1-16,1 10 3 0,2 5 1 15,-1 6-1-15,3 4-2 0,2 0-1 16,-2 10-2-16,1 10-11 0,3 8-11 15,0 1-19-15,0 7-18 0,7 2-37 16,1-2-99-16</inkml:trace>
  <inkml:trace contextRef="#ctx0" brushRef="#br0" timeOffset="-109910.63">2429 8629 91 0,'2'0'90'0,"-2"-1"-42"0,0 1 4 0,0 0-13 16,0 0-16-16,0 2-10 0,-2 6-6 15,-2 5 11-15,2 2-3 0,-1 1-2 16,2 2-2-16,1 0 7 0,0-1-6 16,-2 1 0-16,2 0-3 0,-2-1 7 15,1 1-6-15,-2-3-1 0,1 2 1 0,1-4-3 16,-4-2 0-16,5-2-5 0,-2-4 2 15,1-1-1-15,1-2 0 16,0-2-1-16,-2 0 9 0,1 0 4 16,-2-6-13-16,0-5-2 0,1-4 1 0,2-4 0 15,0-1-2-15,0-4 0 0,6-2 2 16,-1-1 0-16,3-3-2 0,-1 0 0 15,1 2 2-15,5 2-1 0,-3 1-1 16,4 4-1-16,0 4 2 0,2 5 0 16,1 2 0-16,-5 5-2 0,4 5 1 0,-1 0 0 15,-1 1 0-15,0 9 0 0,-1 2 1 16,-4 2 1-16,-1 3-1 0,-5 1 0 15,0 0 0-15,-3-1 1 16,0 0-1-16,0 0 0 0,-5-4 2 0,-1 0-1 16,0-4 0-16,0 0-1 0,-1-2 2 15,0-3-2-15,-1 1-3 0,2-3-1 16,1-2-2-16,0 0 2 0,2 0-7 15,-1 0 5-15,4 0 1 0,0-2 5 16,0 2-2-16,0 0-1 0,0 0-5 16,0 0 0-16,1 0 2 0,7 3 8 0,1 3 3 15,1 1 1-15,-1-1 0 0,0 2 1 16,2-2 2-16,-2 2-4 0,2-2-4 15,-3-2 0-15,1-1 0 16,-1-2 1-16,3-1-2 0,-2 1-6 0,4-1-6 16,-3 0-7-16,0 0-29 0,1 0-37 15,-2-5-49-15,-3-1-40 0</inkml:trace>
  <inkml:trace contextRef="#ctx0" brushRef="#br0" timeOffset="-109150.58">2763 8813 103 0,'1'1'23'0,"4"1"8"0,-2-1 16 15,2-1-15-15,1 2-3 0,2-2 9 16,4 0-8-16,2-3 6 0,1-7-3 15,4-1-4-15,3-4-17 0,1-3 7 0,-1 0 14 16,-2-2-24-16,-6 2-6 0,-5 2 0 16,-4 0 1-16,-2 0 0 0,-3 3-3 15,0-1 2-15,-5 5 1 0,-4 2-1 16,-3 3-3-16,-2 4 0 0,-2 0 1 15,1 7-2-15,1 4 0 0,1 3-1 16,4 3 2-16,1 1 0 0,4 2-4 16,2 0 3-16,2 1 1 0,3 0 0 15,5-1-1-15,6-3-3 0,3-1 3 16,5-7-2-16,5-3 0 0,4-5 2 0,2-1 3 15,3-3 0-15,-1-9-2 0,-5-2 0 16,-1-4 1-16,-2-4 0 0,-3-3 2 16,-3 0 0-16,-6 0-3 0,-6 2 2 15,-7 1-1-15,-2 0 2 0,0 2-1 16,-6-2 0-16,-2 1-2 0,-4-2 1 0,2 0 1 15,-1-3-3-15,4-1 2 16,0 3-1-16,1 5 0 0,2 4-1 16,2 5 1-16,0 4 1 0,1 3-1 15,1 3 2-15,0 0-5 0,-2 5-3 0,1 9 5 16,1 6 2-16,0 4-1 0,0 2 0 15,0 0 0-15,0 1 0 0,0-2-1 16,0 0-2-16,0-1 3 0,0 1 0 16,0-1-1-16,0 3 1 0,0 0 0 15,3 1 1-15,0 1-2 0,3 2 1 16,0 2 1-16,2 6-1 0,5 1 0 0,2 3 7 15,1 2 3-15,-1-3-9 16,-2 1 0-16,-6-1 0 0,1-5-1 16,-5-5 4-16,-3-5-5 0,0-7 2 15,-1-2-1-15,-12-3 4 0,-1-6-2 0,-3-1 2 16,-1-5-2-16,-4-3 2 0,-1-1-1 15,-1-13-2-15,1-8 3 0,0-7 0 16,3-5 3-16,4-6 0 0,2-2 4 16,8-2-4-16,1 3-4 0,5 3-2 15,3 6-2-15,8 5 1 0,8 5-1 0,1 4 0 16,5 6 1-16,4 4 0 0,2-1-2 15,5 6 0-15,4 1-1 16,5 2-19-16,-3 0-21 0,0 0-29 16,0 0-43-16,-2 0-113 0</inkml:trace>
  <inkml:trace contextRef="#ctx0" brushRef="#br0" timeOffset="-107401.48">4006 8377 114 0,'-9'0'99'0,"-2"0"-45"0,3 0-2 16,4 0 0-16,0 0-15 0,4 0-5 15,0 0-4-15,0 0-16 0,5-2-10 16,7-1 8-16,4-1 11 0,4-2-6 15,3 3-4-15,-1-1-3 0,1 3-4 16,1 0 0-16,-1 1-2 0,0 0 0 16,-1 0-2-16,-4 0-8 0,-1 0-7 15,-3 0-17-15,-3 2-7 0,-3 3-33 16,-3 0-42-16,-5-1-76 0</inkml:trace>
  <inkml:trace contextRef="#ctx0" brushRef="#br0" timeOffset="-107265.47">4042 8589 149 0,'11'4'73'0,"3"-3"-26"15,4 0 10-15,5-1-23 16,5 0-19-16,3 0-11 0,7-3-2 16,-3-1 1-16,-1 0-10 0,0-3-77 15,-4-3-92-15</inkml:trace>
  <inkml:trace contextRef="#ctx0" brushRef="#br0" timeOffset="-106585.43">4975 8101 103 0,'2'-12'76'0,"-2"1"-19"16,0 2 4-16,0 5-17 0,0 0-6 16,1 2-5-16,-1 2-11 0,0 0-12 15,0 7-8-15,0 13 1 0,-3 7 6 16,0 8-1-16,1 3 0 0,-1 4 1 15,3 5 0-15,0 1-6 0,0-3 4 16,11-3-4-16,2-8-2 0,2-5-1 0,2-7 1 16,6-8 1-16,-1-7-2 0,4-7 3 15,-1-4 8-15,0-14-2 0,1-8-2 16,2-8 7-16,2-4 0 0,-2-6-7 15,-5-1-2-15,-1 2 0 0,-8 2-3 16,-4 0 2-16,-6 1-4 0,-4-4 0 16,0 0 4-16,0-1-3 0,-5 3-4 15,-1 3-1-15,-1 8-3 0,3 9-4 16,4 11 2-16,0 8-3 0,0 3-14 15,4 13-2-15,6 8 10 0,1 10-20 0,-1 5-29 16,3 5-37-16,-2-4-35 0</inkml:trace>
  <inkml:trace contextRef="#ctx0" brushRef="#br0" timeOffset="-106226.41">5536 8313 141 0,'-9'0'38'0,"-3"-2"7"0,1 2 7 16,-2 0-21-16,1 6-7 0,0 3-2 15,-1 3-4-15,4 3-8 0,4 2-4 16,4-1-3-16,1 2-4 0,4 0 1 0,6-2 1 15,4-3 1-15,1-3-2 16,4-5 0-16,-1-5 4 0,-1 0-1 16,0 0 3-16,0-9 1 0,-3-5-3 15,-1-1 5-15,-6-3 5 0,1-1 0 0,-5 1 7 16,-1-1-2-16,-2 3-7 0,-2 0-4 15,-7 0 1-15,-2 2-1 0,-3 2-6 16,-1-1-1-16,-1 4 1 0,2 2-1 16,5 2-2-16,3 3 1 0,6 2-2 15,0 0-31-15,4 11-4 0,7 6-4 0,3 1-34 16,0 0-65-16,0-3-34 0</inkml:trace>
  <inkml:trace contextRef="#ctx0" brushRef="#br0" timeOffset="-104917.33">5729 8425 137 0,'4'-3'41'0,"-1"-4"-13"16,3-2 6-16,1-4 1 0,2-2 4 15,0-5-4-15,5-3 2 0,2-2-10 0,-1-5 0 16,2-1-2-16,2-2-5 15,-5 1-9-15,-2 2 3 0,-4-2-4 16,-3-1-9-16,-2-3 1 0,-3 4 1 16,0 5-3-16,0 9 3 0,0 8-3 0,-2 6 4 15,-4 4-1-15,0 7-4 0,-2 14-2 16,2 8 2-16,0 7 2 0,-1 3 0 15,3 0-1-15,2 2-1 0,2 2 2 16,0 0-17-16,0-4-8 0,10-5 21 16,3-12-14-16,3-7 0 0,1-5 14 0,5-6 5 15,1-4-2-15,2 0 16 0,-2-7-7 16,-1-8-9-16,-5-3 4 15,1-6-2-15,3-5-1 0,-3-1 1 16,-4-2 2-16,-3-1-5 0,-2 1 5 0,-3-5 0 16,1-3 0-16,-6-1-3 0,1-5-2 15,-2 0 2-15,0 3-1 0,0 7 0 16,0 6-2-16,0 12 2 0,0 8 2 15,0 8-1-15,0 2 0 0,-2 12-7 16,-1 10 6-16,-5 9 1 0,1 9-2 0,-1 6 2 16,0 8-4-16,-1 4-13 0,-2 1 9 15,3-2-20-15,4-7-2 0,4-7 7 16,0-5 12-16,0-3 2 15,4-4 2-15,4-6 20 0,3-7-8 0,-7-7-9 16,-4-6 4-16,0-3 1 0,0-2-2 16,4 0 2-16,-3-3 11 0,4-8-13 15,3-1-1-15,1-3 1 0,0 0 1 16,4-1-2-16,1 0 1 0,-1 1 0 15,5 2 0-15,-1 3-1 0,-3 2 0 0,-2 1 0 16,0 3 2-16,-1 0-2 0,0-2 1 16,1 2 2-16,-2 0 1 0,-3 2 2 15,-2-1-1-15,0-1 0 0,-2 3 2 16,-2-4 4-16,-1 2-6 0,0-1 3 15,0 1 2-15,0 0-1 0,0 0-2 16,0 0 4-16,-4 1 0 0,-2-2 0 16,-1 4-2-16,0 0 2 0,-4 0 2 15,-2 9-1-15,1 5-5 0,-4 5 1 16,-2 3 1-16,1 2-1 0,4 0-4 0,6-1 0 15,5-5-1-15,2-2-3 0,2-3 0 16,9-5 1-16,-1-3 1 0,7-2-2 16,4-3-1-16,6 0-4 0,6-10 2 15,4-4 2-15,-1-1 0 0,-7 0-19 16,-7 2 19-16,-10 5 0 0,-4 0-7 15,-8 5 6-15,2 1 4 0,-2 2-5 16,0 0 0-16,0 0 2 0,0 0-3 16,0 0-1-16,0 3 1 0,0-1 1 15,3 0 0-15,2-2 5 0,1 0-2 16,3 0 2-16,3-4-1 0,1-4 0 0,-1-1 2 15,1-1-5-15,-3-2 4 0,-2 2-1 16,-5 1 2-16,-1 2-5 0,-2 1 6 16,0 2-1-16,-6 4-3 0,-4 0 2 15,-2 0-1-15,0 6-2 0,-1 4 2 16,2 2 0-16,4-1 0 0,3 0 0 15,4 3-4-15,0-1 3 0,0-2 1 16,5-1-5-16,3-2-11 0,3-1 2 16,6-3 5-16,8-2 3 0,4-2 24 15,0 0-20-15,-2-1-4 0,-12 0 5 0,-5 1 1 16,-6 0 0-16,-1 0 2 0,-3 2-1 15,0 6 0-15,0 2 1 0,-1 5 1 16,-7 2-2-16,2 2-1 0,0 1 3 16,-2 4-3-16,-1 0 1 0,2 0 0 15,-3 1 3-15,0-2-4 0,3-3 1 0,-4-3 0 16,0-3 1-16,0-2-1 15,2-4 2-15,1-2-2 0,2-3 1 16,4-1 0-16,2-2-2 0,0 0 2 16,2 0-4-16,4-9 1 0,6-2-1 0,2-2 1 15,5 0 1-15,7-5 0 0,-1-3-1 16,8-4-1-16,-1-2 4 0,8-4-2 15,9-5 0-15,0-2 9 0,1-3-9 16,-5 2 2-16,-7 2-1 0,-7 2 3 16,-7 3 0-16,-13 5 4 0,-8 4-6 0,-3 5 6 15,-10 7 9-15,-5 5-3 0,-7 6-3 16,-3 1-4-16,-4 14 1 15,-1 8-3-15,-1 5 1 0,5 3 1 16,6 3 2-16,9 0-1 0,8 0-7 0,3 0-1 16,15-2 0-16,7-1-17 0,6-7-23 15,5-4-40-15,7-12-173 0</inkml:trace>
  <inkml:trace contextRef="#ctx0" brushRef="#br0" timeOffset="-104206.29">7556 8182 68 0,'0'-6'55'0,"-3"1"-25"16,0 1 19-16,-1-1-2 0,0 1-6 0,3 2-11 15,-1 1 3-15,1-1-9 0,1 2-7 16,0 0-3-16,-2 0-6 0,-1 2-4 16,0 6-1-16,0 3 3 0,-2 3-3 15,4 1 6-15,-2 3-3 0,-1 1-1 16,3 1-1-16,1-3 0 0,0-2-2 15,0-3-2-15,0-5 0 0,6-1 0 16,-1-4 2-16,-2-2 0 0,6 0 3 16,1-8 11-16,0-4-6 0,3-3-5 15,-2-3-2-15,-1 0-1 0,-2 0 1 0,-2 3-1 16,1-1 0-16,-1 1 1 0,-3 2-1 15,0 3-3-15,0 5 1 0,-3 2 1 16,2 1-1-16,1 2-5 0,1 0-6 16,4 2 0-16,1 5-1 0,2 0-13 15,3 2-10-15,2 1-24 0,-2-2-38 16,0-2-52-16</inkml:trace>
  <inkml:trace contextRef="#ctx0" brushRef="#br0" timeOffset="-102340.19">7800 8244 138 0,'-3'0'33'16,"3"0"1"-16,0 0 8 0,0 0-13 15,0 0-20-15,3 0-2 0,8-2 29 0,1-4-5 16,5 0-13-16,2-2 1 15,-1-2-5-15,4-2 5 0,-2-1-1 16,0 0 3-16,2-3-3 0,-3 0 0 16,-4 0-6-16,-7 1-8 0,-5 1 1 0,-3 1 1 15,-2 4-3-15,-8 1 2 0,-4 6-4 16,-3 2 0-16,-4 4-2 0,3 10 0 15,1 0 1-15,3 3 0 0,3 1-2 16,3 3 1-16,7 0 1 0,1 1-3 16,3-2-4-16,11-1-6 0,3-5-5 15,4-2 4-15,3-6 3 0,4-6 9 0,6 0 4 16,1-6-2-16,4-9 0 15,-3-6 0-15,-2-6 2 0,-5-3-1 16,-2-1-1-16,-7-2 6 0,-6-1 0 0,-5-2 0 16,-4 0-2-16,-5 0-2 0,0-1 1 15,-2 0-2-15,-9 0 0 0,1-1-1 16,-6-1 2-16,1 2-2 0,-1 3 0 15,2 6-1-15,5 6 2 0,4 12 1 16,2 6 1-16,1 4-1 0,2 4-8 0,-1 13 5 16,-1 7 0-16,-1 8 2 0,3 8 0 15,0 7 0-15,0 7-2 16,0 7-3-16,0 3-2 0,3 3 4 15,0-2-4-15,4 1 2 0,-6 0 3 0,4 3 2 16,-4 0 9-16,-1-1-7 0,0 0 2 16,0-7 0-16,-7-4 6 0,-1-7-3 15,-5-9 0-15,1-9-4 0,0-8 2 16,-2-9-4-16,3-8 8 0,0-5-1 15,2-2-2-15,1 0-4 0,2-10 0 0,0-8-1 16,6-4-4-16,-4-6 2 0,4-4 0 16,0-2 0-16,0-1-1 15,0-1-3-15,4-3-1 0,3 3-5 16,6 0-3-16,1 2 1 0,3 5 1 15,3 7 0-15,-2 7 4 0,1 5-1 0,1 4 1 16,0-1 0-16,7-1-7 0,-2-2 6 16,2-1 2-16,3-2 6 0,-2-4-1 15,1-1 1-15,-2-1 3 0,-3 1 4 16,-3-2-2-16,-7 3-1 0,-7 0 3 15,-2-2-5-15,-5 2 2 0,0 3-1 0,-9 2 2 16,-5 2 3-16,0 4-3 0,-6 1-3 16,1 5 1-16,-1 0 0 0,1 0-2 15,5 9 1-15,0 4 1 16,2 4-2-16,1 6-2 0,5 1 1 0,4 2 0 15,2 1 0-15,8-2-2 0,9-3 1 16,3-3 3-16,0-7-3 0,5-3 0 16,2-6 1-16,-1-3 1 0,2 0 0 15,1-6-2-15,-1-7 1 0,-3-2 2 16,0-2-2-16,-7 1 0 0,-4-2 0 0,-1 0-1 15,-4 2 2-15,-4 1-1 0,-4 2 1 16,-1 0 1-16,0 3-1 0,-1 2-1 16,-2 2 3-16,-2 3-1 15,2 2-1-15,0 1-2 0,3 0-1 0,0 4-1 16,-2 6 1-16,1 4 1 0,1 2 1 15,0 0 1-15,0 0-2 0,0 2 0 16,1-2 2-16,1-2 0 0,-2-3-1 16,3-3-2-16,-2-2 2 0,1-3 2 15,-2-2-3-15,0-1 2 0,2 0 6 0,1-10-6 16,0-3-2-16,3-3-1 0,0-1 2 15,0 0 2-15,1-1-4 0,-3 2 2 16,2 0 0-16,1 1 0 0,-1 4 0 16,0 3-1-16,-1 4-1 0,1 0 2 15,0 3-2-15,0 1 1 0,2 0-1 16,1 0 2-16,1 0 0 0,0 3-2 15,3-1 2-15,1 0 2 0,-3-1-2 16,4 0 1-16,2-1 0 0,3 0 0 16,4-4 10-16,5-6-10 0,-3 0 4 0,-1-3-2 15,-1-2-2-15,-9-1-1 0,-1 1 2 16,-8 2-2-16,-6 2 3 0,0 3-1 15,-4-1 0-15,-7 5 0 0,-5 2 0 16,1 2-4-16,-4 0 2 0,0 6 2 16,4 6-2-16,-1 4 0 0,4 4 0 15,0 3 2-15,2-1-2 0,1 5-1 16,6-5 2-16,3 1 1 0,0-1-2 15,3-3-1-15,6-3 4 0,5-2-3 16,3-5 1-16,2-5-1 0,3-4 3 16,6 0-1-16,9-11 1 0,3-5 0 0,3 0-1 15,-7-2 0-15,-6 0-1 0,-7 1-1 16,-9 2 1-16,-2 2 3 0,-6 2-4 15,-4 2 1-15,0 1 0 0,-2 4 4 16,-4 1-1-16,-3 3-4 0,-4 0 0 16,3 0 1-16,0 9-2 0,2 2-1 15,0 2 2-15,0 2 2 0,1-1-1 16,0 1 2-16,4-2-2 0,1-2 1 15,0 0-2-15,0-5-1 0,5 0 2 16,-1-4-1-16,5-1 1 0,2-1-1 0,3 0 1 16,3-8 1-16,3-2-6 0,1-2-3 15,-3-1-3-15,-2 1 6 0,-2 2 0 16,-3 0 0-16,-4 2 4 0,-2 5 0 15,-4 0 0-15,-1 3-1 0,0 0 4 16,0 0 0-16,0 0-1 0,-3 1-3 0,-4 8 1 16,2-1 2-16,0 2-3 15,1-2 0-15,2 0 1 0,-1 1 1 16,1-2-3-16,2-1-2 0,0-2-4 15,4-1-12-15,5-2 5 0,0-1-4 0,2 0-7 16,5 0-15-16,-1-7 26 0,1 1 15 16,-2-1-76-16,-5 2 63 0,-1 0 14 15,-2 0-1-15,-2 0 5 0,-2 1-2 16,1 4 5-16,-1-1 10 0,-2 0 5 15,1 1-8-15,2 0-14 0,2 0-3 0,4 0 5 16,4-2 11-16,5 0-9 0,9-4-3 16,4-1 46-16,4-1-44 15,7-3-3-15,0-1-1 0,0-3 4 16,1-1-1-16,-2-1 11 0,-4-3-10 0,-6 0-2 15,-5 2 0-15,-10-2-4 0,-10 3-4 16,-6 0 2-16,-2 1 4 0,-12 4 1 16,-4 6-3-16,-6 4 1 0,-5 2 1 15,-2 8 1-15,-2 9 5 0,6 4 9 16,-1 5 6-16,3 6 3 0,2 1 2 0,6 3-10 15,4-3-7-15,10-4-4 0,3 0-5 16,8-2 0-16,12-3 1 0,9-1-1 16,10-2-29-16,11-4-15 15,12-7 8-15,9-10-40 0,5-2-202 0</inkml:trace>
  <inkml:trace contextRef="#ctx0" brushRef="#br0" timeOffset="-102216.18">10476 8272 227 0,'-13'0'232'0,"5"0"-232"0,2 0-14 16,2 0-24-16,1 0-171 0</inkml:trace>
  <inkml:trace contextRef="#ctx0" brushRef="#br0" timeOffset="-76512.71">1829 10457 102 0,'0'0'57'0,"0"0"-32"0,0 0 9 16,0 0 4-16,0 0-13 0,0 0-6 15,0 0 0-15,0 0 0 0,0 0-1 16,0 0 0-16,0 0-2 0,0-1-2 16,0 0-3-16,0 1-1 0,-1 0 3 15,1 0-4-15,0 0-1 0,-2 0 0 16,1 0-4-16,-1 0 2 0,2 0-3 15,-1 0 2-15,1 0-4 0,-2 0 1 0,1 0 0 16,-1 4 1-16,-1 4 3 0,0-1-6 16,1 3 7-16,2 0 1 0,-1 0-4 15,1 6 2-15,0 2-4 16,-2 2 4-16,2 4 6 0,0 2-8 0,0 4-2 15,0 6-2-15,0 1 4 0,0 4-3 16,0 3 0-16,0 0 3 0,3 0-2 16,-3 0-2-16,3-4 0 0,-1 2 3 15,-2 0 0-15,0 4-2 0,1-1-1 16,1 0 2-16,-2 1-1 0,0-1-1 15,0 1 1-15,0 0 1 0,0-1-3 0,0 3 2 16,0 0-1-16,0 0 5 0,-3-3 3 16,-2-4-7-16,2-4 0 0,2 1 1 15,-1 2-2-15,0 2-1 0,-2-2 10 16,2-6 1-16,2-3-7 0,0-5-3 15,0 0 0-15,0-1 1 0,3-4-1 16,2 3 0-16,1 2 0 0,-3 4 1 16,-1-2 21-16,-2-4-12 0,0-3-6 15,0-4-3-15,0 2 0 0,0 0-3 16,0-1 3-16,0-3 2 0,0 1-1 0,0-2-3 15,0-3 1-15,0 2 2 0,0-1-2 16,0 1-1-16,1 5 1 0,3 3 1 16,-3 1 6-16,2-2 4 0,-3-3-7 15,0-4-3-15,3-2-1 0,-1-1 0 16,-1-1 0-16,-1 0 2 0,0-1-2 0,0 2 0 15,0-1 1-15,0 0 1 16,0-1 0-16,0 2-2 0,0 0 0 16,0 6 1-16,0 4-1 0,0 3 1 15,0-1 10-15,0-5-3 0,0-4-12 0,0-5 10 16,2 2-7-16,-2-3 3 0,0 1 1 15,0-1-4-15,0 1 2 0,0-1-2 16,0 0 2-16,0 1-1 0,0 4-1 16,0 6 3-16,0 2-2 0,0 1 7 15,0-4-4-15,0-8 1 0,0 0-4 16,0-1-2-16,0-1 4 0,0 1-2 15,0-4 2-15,0 0-3 0,0-2 1 16,0-1 1-16,0 2 0 0,0 1-1 16,0 1 0-16,0 0 1 0,0 1 0 0,0 1-1 15,-2-5 1-15,2 4 0 0,0-2 0 16,-1 0-2-16,-1-2 1 0,2 1 1 15,0 2 0-15,0-1-3 0,-1 3 2 16,1 6 1-16,0 4 0 0,-2 3-4 16,1-3 5-16,-4-4 0 0,5-5 0 0,-2 0-4 15,1 0 2-15,1 1 0 0,0 0 2 16,-2-1-4-16,2-1 2 0,0-2 2 15,0 0-2-15,0-2-2 16,0 1 2-16,0-1 0 0,0-1 2 0,0 0-4 16,0-1 2-16,0 2 3 0,0-2-2 15,0 1-2-15,0 0 1 0,0 1 2 16,-1 0-1-16,-1 1-1 0,2 2 0 15,0 2 1-15,-3 2-1 0,0 2-1 16,3 3 0-16,-2 6 2 0,-1 3 0 16,0 2-3-16,0-5 4 0,0-6-1 0,0-5-2 15,3-3 0-15,0-1 1 16,0-2 1-16,0-3-1 0,0-1-1 0,0 0 0 15,0 0 2-15,0 0-1 16,0 0-2-16,0 0 1 0,0 0 0 0,0 0-1 16,0 0 1-16,0 0 2 0,0 0-1 15,0 0-1-15,0 0 1 0,0 0-2 16,0 0-3-16,0 0-8 0,0-1-11 15,0-7-12-15,3-4-17 0,3-6-20 16,-3-7-55-16,-1-4-223 0</inkml:trace>
  <inkml:trace contextRef="#ctx0" brushRef="#br0" timeOffset="-73512.54">1888 10511 2 0,'5'1'7'0,"-3"0"-3"0,1-1 62 16,-3 0-33-16,1 0-28 0,1 0 26 16,1 0 8-16,0 0-13 0,0 0-5 15,2 0 0-15,-1 0 6 0,3 0-6 0,-4 0 2 16,1-1-6-16,2-1 0 0,1 1-2 15,2-1 2-15,2-1-1 0,3 0-2 16,1-2-2-16,2 1-3 0,3 0 1 16,4 0 4-16,1 2-10 0,1 1-2 15,0-1 1-15,2 2-1 0,2 0-2 16,-1 0 0-16,-1 0 1 0,0 0 0 15,0 2-3-15,1-1 2 0,-1 1-1 16,3-2 0-16,2 0-2 0,4 0 3 16,2 0 0-16,3 0 4 0,-1 0-5 0,4 0 1 15,-1-3 1-15,1-1 0 0,1 1-1 16,4 0 0-16,-2-1 1 0,-3 0-1 15,-2-1-1-15,-2-1 1 0,-1 1 2 16,0 0-2-16,1 1 0 0,-1 0 0 16,2 2 1-16,1-1-2 0,1-1 3 15,4 2-1-15,1-1 2 0,2-2-2 16,2 1-1-16,-2-2 0 0,2 0 0 15,-2 0 1-15,0 1-2 0,0 0 1 16,-1 0 0-16,-2 0 1 0,3 2-1 16,-1 0 0-16,-1-1 1 0,0 1 0 0,3 0-1 15,-2-1 0-15,-2 1 0 0,0 1 2 16,-3-1-3-16,-3 0 1 0,3 0 0 15,0 0 1-15,0-1-1 0,3 3 0 16,-3-2 0-16,3 1 1 0,-2 1-2 16,-1-1 1-16,2 2 1 0,-4-2-1 0,2 2 0 15,-6 0 0-15,3 0 2 16,0 0-5-16,-4 0 6 0,1 2-3 15,0 1-3-15,-2 2 4 0,-1-1-1 16,-1 0 0-16,-1 1 2 0,-1 0-1 0,0-2 0 16,-1 0 1-16,2-3-1 0,-3 2-1 15,2 0 0-15,-4-2 0 0,-2 0 1 16,-1 0 0-16,-7 0-2 0,-1 0 1 15,-4 1 1-15,-6 2-1 0,-2 1-1 16,-3-1 0-16,-3 0 2 0,0-1 0 0,0 1-1 16,0-2 1-16,-1 3 2 15,-6-1-3-15,1-2 0 0,0 0 1 16,1 0 1-16,-1 0-1 0,2-1-1 15,2 1 1-15,-1-1 2 0,3 0 0 0,0 0-3 16,0 0 0-16,0 0 2 0,0 0-1 16,0 0-3-16,0 0 2 0,0 0 0 15,0 0 1-15,0 0 0 0,0 0-2 16,0 0 1-16,0 0-2 0,0 0 0 15,0 0-1-15,0 0 0 0,0 2 1 0,0-2 1 16,0 2 2-16,0-1 0 0,0 1-1 16,0 1 0-16,0 1 0 15,0-1 1-15,0 0 0 0,0 3-2 16,0 0 1-16,1 0 1 0,-1 4 1 0,0-2-2 15,0 5 3-15,0 1 2 0,0 2-5 16,0 4 1-16,0 4 0 0,-1 3 3 16,-2 4-2-16,1 6-2 0,-1 6 4 15,2 7 1-15,-1 6 6 0,2 5 22 16,-1-1-29-16,1 1 1 0,0-1-1 0,0 3 1 15,0 3 2-15,0 1 2 0,0 2-4 16,0-1-1-16,0 2 3 0,0-1 1 16,0 0-2-16,-4-2-2 15,3-1-1-15,-2-1 3 0,1-1-2 16,-1-2 1-16,0-2-1 0,0 2-3 0,0-2 3 15,1 0-2-15,-2 0 1 0,2-5 2 16,-1-2-3-16,1-2 0 0,1-4 1 16,-2 2 1-16,1-1-4 0,1-2 1 15,-1 2 0-15,1-3 1 0,-1-1 0 16,0-1-3-16,2-2 2 0,0-2 0 0,-3-3 0 15,3-2-2-15,0-4 2 0,0-3 0 16,0-2-1-16,0-3 0 0,3-3 0 16,2-4 1-16,-2-1-1 15,2-4-1-15,-4 0 1 0,3-3 2 0,-3-1-2 16,1-3-1-16,-2-2 1 0,1 1 1 15,-1-1-1-15,0-1-1 0,0 0 2 16,0 0 2-16,0 0-1 0,0 0 1 16,0 0-3-16,-3-4 1 0,-2 2-2 15,-2-3-1-15,0 3 1 0,-2-1 2 0,-2-1-2 16,-1 0-1-16,-1-2 1 0,-4 2 1 15,-3 0-1-15,-1 0-6 0,-9 2 4 16,-1-1 3-16,-5 2-4 0,-2-1 2 16,-3-1-4-16,-4 0 4 0,-4 3-3 15,-2 0-3-15,-7 0 3 0,1 0 1 16,-4 4 1-16,-2 1-1 0,-1 4 3 15,1-3 1-15,1 2 1 0,-2-2-2 16,1-1 0-16,2 2 3 0,-2-4-3 16,-6 2 0-16,-3-1 1 0,-6-1 1 0,-1 1-1 15,-3 1-1-15,0 0 1 0,-2 3 0 16,0 0 0-16,2-1 0 0,0 0 0 15,-2-3 2-15,5-1-3 0,0 0 0 16,3-3 1-16,3 0 0 0,2 0 0 16,3 0 0-16,-2 0 0 0,-3 0 0 15,-3 0 0-15,-2 0-1 0,4 0 1 16,1 0 1-16,-1 0-1 0,2 0 0 15,1 0-1-15,3 0 2 0,1 0-1 16,2 1 0-16,3 3 0 0,2-1 2 0,4-1-1 16,2 0-2-16,6 0 1 0,-2-1 2 15,5 2-2-15,5-2-1 0,-2-1 2 16,2 2 1-16,-1-1-2 0,2-1-2 15,1 2 2-15,5 0 3 0,5 0-4 16,5 0-2-16,4-1-2 0,5-1-17 0,4 0-13 16,3 0-12-16,4-1 1 15,3-4-14-15,0-4-62 0,2-2-47 16</inkml:trace>
  <inkml:trace contextRef="#ctx0" brushRef="#br0" timeOffset="-72239.47">2670 11382 33 0,'3'-1'208'0,"-2"0"-148"16,-1 1-14-16,0 0 6 0,0 0-4 15,2 0-12-15,-2 0-9 0,0 0-5 0,0 5-7 16,0 8 8-16,0 2-9 0,0 2 0 16,0 4-4-16,0 2 3 0,0 1-3 15,0 3-4-15,3 5 5 0,-1-1 1 16,-2-1 6-16,1-2-13 0,1-4-2 15,-1-1 2-15,-1-2-3 0,2-2 0 0,-2-5-1 16,0-1 2-16,1-6-5 0,-1-1 4 16,2-5-3-16,-2-1-4 15,0 0-5-15,3 0-6 0,0-8-4 16,3-4-11-16,5-2-13 0,-5-4-23 0,4-4-46 15,-6 0-102-15</inkml:trace>
  <inkml:trace contextRef="#ctx0" brushRef="#br0" timeOffset="-71831.44">2862 11383 76 0,'9'-7'258'16,"2"-3"-219"-16,5 1 3 15,5-1 23-15,3-2-16 0,2 2-13 16,0 1-7-16,-1 2-5 0,-2 2-3 0,2 4-3 15,-2 1-7-15,-2 3 0 0,-3 11-4 16,-4 4-2-16,-5 5 0 0,-2 1-2 16,-3 7 1-16,-4 1-3 0,0 3 2 15,-6 5 0-15,-8-2-3 0,-5 2 0 16,-2-3 1-16,-2-2 1 0,1-3 0 0,0-3-3 15,7-7 1-15,1-5-1 0,3-8-2 16,5-4 0-16,3-3-1 0,1-2-1 16,2 0-3-16,0-1-3 15,0-10-3-15,5-3 2 0,4-3 4 0,2-1-1 16,1 2 4-16,1 3 2 0,1 3 2 15,-2 2-1-15,2 3 2 0,0 2 2 16,0 2-1-16,3 1 5 0,1 0 1 16,1 9 1-16,-2 0 3 0,2 5-5 15,-2-1-1-15,-5 0-3 0,1 2-2 0,-4-6 1 16,-1-2-13-16,1-1-14 0,-1-2-9 15,3-4-23-15,2 0-34 0,0-10-62 16,-2-4-97-16</inkml:trace>
  <inkml:trace contextRef="#ctx0" brushRef="#br0" timeOffset="-71555.43">3494 11549 89 0,'0'8'147'0,"2"4"-118"0,-2 5-23 15,0 4 5-15,0 3 10 0,2 1 6 16,2 2 4-16,4 0-17 0,1 1-8 15,5-1 22-15,5-3 51 0,-2-8-70 16,-2-9-4-16,1-2-2 0,-4-4-1 16,1-1 4-16,2-3 6 0,-2-11 2 15,1-4 2-15,-2-4 5 0,-3-1-12 16,-1-3 2-16,-3-2 0 0,-5 2-3 15,0 2-1-15,0-1-6 0,-3 2 0 16,-5-2 2-16,-1 3-3 0,2 0-3 0,0 0-5 16,3 3-6-16,3 2-11 0,1 4-21 15,0 5-23-15,3 4-46 0,2 2-116 16</inkml:trace>
  <inkml:trace contextRef="#ctx0" brushRef="#br0" timeOffset="-69923.33">5606 12549 0 0,'0'0'41'0,"0"0"-35"15,0 0-5-15,3 3 1 0,-1-3 66 16,-2 0-1-16,0 0-60 0,0 0 15 0,0 0-1 16,0 0-11-16,0 0 2 15,0 0 5-15,0 0-4 0,0 0 1 16,0 0 4-16,0 0-3 0,0 0 5 15,0 0-3-15,0 0 0 0,0 0 2 0,0 0-3 16,0 0-10-16,0-3 2 0,0 3-1 16,-3-1 1-16,1 1-4 0,2-2-2 15,0 2 0-15,0 0 0 0,0 0-2 16,0 0-3-16,-2 0 3 0,2 0 0 15,0-1-2-15,0 1 1 0,0 0 2 16,0 0 2-16,0 0-1 0,-1-1-2 0,-2-1 0 16,0 2 0-16,0 0 0 15,0 0 1-15,-1 0 0 0,1 0 0 16,0 0 0-16,0 0-2 0,3 0 2 15,-3 0 1-15,0 0-4 0,3 0 6 0,-5 0 3 16,2 2-2-16,0 0-2 0,0 0 0 16,0-1 4-16,0 1 3 0,3 0-3 15,0-1-1-15,-2-1 6 0,2 0-3 16,0 0-1-16,0 0 0 0,0 0-4 15,0 1-1-15,0 0-4 0,0 1-2 0,5-2 10 16,4 2 1-16,2-2-1 0,5 0-3 16,1 0 2-16,9-2 0 15,2-7-5-15,8 2 0 0,5 0 1 16,4-1 2-16,6-1 1 0,2 0 6 0,5 0-10 15,0 0 1-15,-3 0-1 0,-1 1-2 16,-3 0 3-16,-4 0 0 0,-7 1-2 16,-3 3-2-16,-6-2 4 0,-8 2-2 15,-6 1-2-15,-4 1 1 0,-5 1 2 16,-2 0 1-16,-1 1-2 0,-2-1-2 0,0 1 4 15,-2 0-2-15,-1 0 0 0,0 0 0 16,0 0 1-16,0 0 0 0,0 0-7 16,0 0-17-16,0 0-9 15,0 0-22-15,0-5-53 0,-7-3-164 0</inkml:trace>
  <inkml:trace contextRef="#ctx0" brushRef="#br0" timeOffset="-68831.27">5580 10770 49 0,'-2'3'25'0,"-3"2"-15"0,4 2-5 16,-4-2-3-16,4-1 73 0,-1-2-28 16,-1 0-29-16,3-1 15 15,-1 1-4-15,1 0-2 0,0-1 0 16,0 0 2-16,-2-1-7 0,2 0-6 0,0 0 2 15,0 0-1-15,0 0-2 0,0 0-6 16,0 0 0-16,0 1 0 0,0 1 4 16,0-1 3-16,0 1-4 0,5-2 2 15,1 1-2-15,3-1-3 0,4 0 1 16,4 0-4-16,6 0 0 0,3-2-1 0,7-2-2 15,4 1 3-15,8-2-2 0,1 1-1 16,9 2-4-16,5-2 3 16,1-1 1-16,4 0-2 0,0 0-1 15,-5 0 1-15,-4-1 0 0,-3 0-2 0,-5-1 1 16,-5 1 2-16,-2-1-1 0,-7 1-1 15,-3 0 0-15,-5 1 2 0,-4 0-2 16,-5 1 2-16,-2 1 3 0,-5 1 0 16,-3 0-1-16,-2 0 0 0,-3 1 1 15,-2 1 2-15,0 0 7 0,0-1-5 16,0 0-1-16,-2-1-7 0,-3 2-1 0,-1 0-2 15,2 0 1-15,-3 0 1 0,3 0-3 16,-3 0-3-16,3 0-2 0,1 3-7 16,-2 1-14-16,4 1-15 15,-3 2-20-15,4 0-35 0,0-3-117 0</inkml:trace>
  <inkml:trace contextRef="#ctx0" brushRef="#br0" timeOffset="-66778.16">4397 11327 78 0,'3'0'-33'0,"-2"0"235"16,-1 0-158-16,0 0-1 0,0 0 12 16,0 0-6-16,0 0-14 0,0 0-9 15,0 3-10-15,0 6-5 0,-4 5 2 16,-2 4 3-16,-1 3 0 0,6-1-3 15,-2-1-3-15,3 1-1 0,0-1-3 16,0-1-1-16,0-1-3 0,0-3 1 16,1-4-1-16,2 0-2 0,2-4 0 15,0-2-1-15,1-1-6 0,2-3-12 0,1 0-16 16,0-10-11-16,1-5-27 0,-1-3-54 15,-5-1-101-15</inkml:trace>
  <inkml:trace contextRef="#ctx0" brushRef="#br0" timeOffset="-66495.14">4325 11268 23 0,'-1'-1'269'16,"-1"0"-231"-16,1 0 7 0,1 1-17 16,0 0-17-16,8 7 15 0,4 0 1 0,5 5-13 15,2-1-2-15,1 0-5 0,3 4 0 16,-1-2-4-16,1 3 3 0,-3-1-3 15,-4 0-4-15,-1 1 2 0,-4-1 3 16,-5 0-1-16,0 0-3 0,-6 0 2 16,0 0 2-16,0-1-2 0,-12 0 2 0,0-1 0 15,-5 0-2-15,-2 0 1 0,2-1-1 16,-2-2-1-16,4-5 1 15,2-2 1-15,3-1-3 0,2-1 2 16,2-1-1-16,-1 0-3 0,7-3-9 0,0-4-9 16,0-2-14-16,8-2-15 0,9-3-20 15,2-4-39-15,-1 0-91 0</inkml:trace>
  <inkml:trace contextRef="#ctx0" brushRef="#br0" timeOffset="-66299.13">4960 11196 124 0,'0'-2'143'15,"-14"0"-109"-15,-5 2 0 0,-7 0 16 16,-2 7-21-16,-8 6 4 0,-3 5 7 0,-1 3-9 16,1 7 2-16,4 4-7 0,7 2-6 15,8 0-5-15,9-4-7 0,11-3-5 16,3-1-2-16,14-3-1 0,8-3-2 15,10-6-4-15,9-3-35 0,8-7-42 16,7-4-116-16</inkml:trace>
  <inkml:trace contextRef="#ctx0" brushRef="#br0" timeOffset="-64931.05">6408 12507 35 0,'0'0'15'15,"0"0"-18"-15,0 0 9 0,-2 0 107 16,0 0-68-16,-1 0-27 0,2 0 17 15,-1 0-2-15,2 0-4 0,0 0 1 16,-1 0-1-16,-2 0-8 0,3 0-6 16,-2 0 5-16,1-2-4 0,1 1-3 15,-2 0-3-15,0-1 3 0,1 1 0 16,1 0-3-16,0 1 0 0,0 0-2 15,0 0-1-15,0-2-4 0,0 2-2 0,3-3-1 16,8 0-1-16,4-1 2 0,7 1 2 16,3 0 0-16,1 0-3 0,4 0 0 15,2 1 0-15,-1-2 2 0,2 4 0 16,-2 0-2-16,0 0-2 0,-5 0 2 15,2 0-1-15,-6 0-1 0,-2 2-3 16,-2 3-2-16,-4 0 5 0,-3 0-6 16,-5 1-20-16,-4-1 8 0,0 1-5 15,-2 0-28-15,0 1-39 0,-2-1-60 16</inkml:trace>
  <inkml:trace contextRef="#ctx0" brushRef="#br0" timeOffset="-62714.92">6639 10726 0 0,'0'0'36'0,"0"0"-36"16,0 0 1-16,-2 0 51 16,2 0 44-16,0 0-83 0,0 0 16 0,0 0 5 15,-2 0-10-15,1 0 0 0,1 0 3 16,0 0-2-16,0 0-1 0,0 0-6 15,0 0 0-15,0 0 1 0,0 0-6 16,0 0 4-16,0 0-2 0,0 0-5 16,0 0-12-16,0 0 4 0,0-1 2 0,3 0-3 15,3-1-2-15,7 1 2 0,2-2 1 16,2 2-1-16,2 0-1 0,7-1 0 15,2-1 3-15,5-1-2 0,2 1-3 16,6 0 3-16,2-1 0 0,2 1 0 16,1 1 0-16,1-2 0 0,-1 3 0 15,1 1 0-15,6-4-2 0,7-1 2 16,10-2 2-16,1 0-4 0,4 0 1 15,-7 1 0-15,0 0 2 0,-1-1-1 16,-2 2-2-16,0-2 2 0,-1 0 1 0,-1 2-2 16,-4 0-1-16,-5-1 1 0,-6 3 2 15,-3 0-2-15,-6 0 0 0,-5-1 0 16,-1 3-1-16,-4-2 1 0,-2-1-1 15,-1 1 2-15,0-2 1 0,-1 0-1 16,3 0 0-16,0-1 4 0,-3 0-3 16,-1 0 0-16,-2 0-2 0,-2 1 3 15,-6 0 3-15,-3 1-5 0,-5 3 0 16,-4 0 2-16,-2 0 1 0,0 1 8 15,-2-1-4-15,-4 1-7 0,-5 0-2 0,0 0-1 16,2 2-8-16,0 2-10 0,0 2-16 16,2 0-42-16,4 1-48 0,-1-2-69 15</inkml:trace>
  <inkml:trace contextRef="#ctx0" brushRef="#br0" timeOffset="-62018.88">8432 10533 11 0,'2'0'25'0,"-2"1"23"0,0 0 110 16,0 0-121-16,0-1 0 0,0 0 3 15,0 0-8-15,0 0 1 16,0 0-4-16,0 1-5 0,0-1-3 16,0 3-5-16,0 3-9 0,0 6 19 0,0 2-5 15,0 4-13-15,-2 3-3 0,1 3 0 16,1 1 2-16,0 2-3 0,0 3-3 15,0-1 2-15,0 3-2 0,0-2 0 16,6 1-1-16,-4-2 16 0,2-5-9 16,1-2-7-16,-2-6 0 0,2 0 1 0,1-3 2 15,0-2-3-15,0-2 0 0,-1-4 0 16,1-2 2-16,-1 0-3 0,-1-3-2 15,1 0-3-15,-2 0-6 16,3 0-7-16,-3-6-14 0,0 1-16 0,2-4-32 16,-2 0-43-16,0-2-83 0</inkml:trace>
  <inkml:trace contextRef="#ctx0" brushRef="#br0" timeOffset="-60950.82">8276 10967 10 0,'-5'3'-1'16,"-1"-1"14"-16,0 0 113 0,-1 0-98 0,0-2 7 16,1 1 8-16,4 0-15 0,-4 0-9 15,4-1 5-15,-2 1 1 0,2-1-2 16,0 0-5-16,2 0 5 0,0 0 1 15,-1 0-5-15,1 0-6 0,0 0-1 16,-2 0-2-16,2 0-9 0,0 0 1 16,0 1-2-16,0 0-3 0,7 0 10 15,5 0-3-15,3-1 1 0,3 0 0 16,5 0-4-16,0 0 0 0,6 0 0 15,4-2 2-15,1-1-4 0,3-2 3 0,1 1-3 16,-3 0 4-16,1 0-2 0,-4 1 8 16,-5-2-9-16,-7 3 3 0,-6 0-1 15,-5 0 0-15,-6 2 0 0,0 0 1 16,-1-1 3-16,-2 0 3 0,0 1-3 15,0 0 1-15,0 0-5 0,0 0 4 16,0 0 1-16,0 0 2 0,0 0 0 16,0 0-2-16,0 0 0 0,0 0-5 15,0 0 2-15,0 0-1 0,0 0 3 16,0 0-2-16,0 0-1 0,0 0-1 0,0 0-2 15,0 0 1-15,0 0-4 0,0 0 0 16,-3 6 0-16,-2 3 6 0,2 1-4 16,3 2 0-16,-3 2 1 0,1 3 2 15,-1 2-2-15,0 2-1 0,0 2 1 16,3 3 2-16,-1 0-3 0,1 1 0 0,0-2 2 15,0 0 0-15,0-3-1 16,1-1-1-16,2-3 0 0,0-1 3 16,2-3-2-16,-3-3-1 0,1-2 1 15,0 0 2-15,1-4-3 0,0-1 0 0,2 1 1 16,-2-2 1-16,1 0-1 0,0-2 0 15,-1-1 1-15,-1 0 0 0,1 0-1 16,-3 0 0-16,4 0 3 0,-4 0 1 16,-1 0-4-16,0 0 3 0,0 0 0 15,0-4 0-15,-1 1 0 0,-5 1-3 0,-4-2 0 16,1 4 0-16,-5-2 0 0,0 1-2 15,-3 1 2-15,-3 0 2 16,-2 0-4-16,-1 1 0 0,-4 2 2 16,0 2 1-16,-3 1-2 0,1 0 0 15,-1 2 0-15,1-2 3 0,1 3-3 0,5 0 0 16,4 0 1-16,3-2 2 0,3 0-3 15,2-1 0-15,3 0 1 0,3-2 0 16,2 0 0-16,-1-4 0 0,0 1 0 16,4 2 0-16,-3-3 0 0,3 0 0 15,0 0-1-15,0 0 2 0,0 0-3 0,0 0 0 16,0 2 0-16,0-2 1 0,0 1 3 15,0-1-4-15,0 0 0 16,0 0 2-16,0 0-2 0,0 0 3 16,7-7 1-16,-3-3 0 0,1 0-1 0,-1-6-1 15,4-2 0-15,0-3-1 0,0-5 0 16,1-3 3-16,2-4-2 0,-3 0-1 15,2-4 1-15,-2 0 0 0,5 2 1 16,-7 2 1-16,0 8-2 0,-3 7 2 16,-3 5 3-16,0 5-3 0,0 2 0 0,-3 4-2 15,0 2 1-15,-3 0-1 0,1 0-3 16,0 8-3-16,1 2-9 0,2 5-15 15,2-1-21-15,0 2-34 16,0-2-111-16</inkml:trace>
  <inkml:trace contextRef="#ctx0" brushRef="#br0" timeOffset="-59557.74">8476 11506 2 0,'1'0'13'0,"2"1"-9"16,-1 1-1-16,3 0 4 0,-4-2 56 15,-1 0 3-15,0 0-35 0,0 0 1 16,0 0 7-16,0 0 4 0,0 0-4 15,2 0-12-15,-1-2-7 0,2 1-1 16,-3 0 2-16,0 0-2 0,0 1 0 16,0-1-5-16,0 1-3 0,0 0-3 0,0 0 1 15,0 0-3-15,0 0-2 0,0 0 3 16,0 0-1-16,0 0-1 0,0 0-3 15,0 0 1-15,0 0 1 16,0 0 0-16,0 0-3 0,0 0 3 0,0 1-2 16,0 7 3-16,0 1 3 0,0 2-5 15,2 2 1-15,-2 1-1 0,3 3-3 16,-1 3 3-16,-2-1-2 0,1 2 0 15,4 0-2-15,-2 1 2 0,1-3 2 16,-2 1-3-16,3-2 0 0,-2-2 2 0,0-2-2 16,3 1 0-16,-3-2 0 0,2-2 2 15,-1 0 0-15,4-3-2 0,-5-2-4 16,-1 0 8-16,1-1-4 15,-1-1 0-15,-1 0 0 0,1 1 0 0,-2 1 1 16,1 0-1-16,1 1 0 0,-2 0 1 16,1 0 0-16,-1 0-1 0,0 2 0 15,0-1 1-15,2 0-2 0,-2-2 0 16,0 3 3-16,1-5-4 0,-1 3 3 15,2-4-1-15,1-2-1 0,-3 0 1 0,0-1 2 16,0 0-3-16,0 0 0 0,0 0 3 16,0 0-1-16,0-1-4 0,0-6-3 15,0 3 1-15,0-2-2 0,0 1-6 16,0 0-13-16,0-1-14 0,0 1-43 15,0-3-96-15</inkml:trace>
  <inkml:trace contextRef="#ctx0" brushRef="#br0" timeOffset="-58401.67">8381 11914 2 0,'-3'2'8'16,"3"0"2"-16,0-1 61 0,0-1 39 15,0 0-83-15,-2 0 12 0,2 0 9 16,-1 0-15-16,-1 0 4 0,1 0-8 16,-1 0-3-16,2 0-4 0,0 0-1 15,-1 0 1-15,1 0-9 0,0 0-10 0,0 0-2 16,1 0-1-16,7 0 4 0,3 2 3 15,4-2-3-15,6 0 0 0,3 0-3 16,4 0 0-16,3 0 1 0,0 0-3 16,2-3 2-16,-4 2-2 0,-1-2 3 15,-3 3 0-15,-3-2-1 0,-4 0 1 0,-1 1 5 16,-4 0-1-16,-4 0-2 0,-6 0-1 15,3-2 5-15,-6 0 0 16,3 0 2-16,-3 0-1 0,0 2 1 16,0-2-5-16,0 1-1 0,0 0 0 0,0 0 2 15,0 0-2-15,0 1 2 0,0 0-4 16,0 1 0-16,0 0 3 0,0 0-4 15,0 0 0-15,0 0 1 0,0 0 0 16,0 0-4-16,0 0 0 0,0 0 1 16,0 0 1-16,-1 0-2 0,1 2 0 0,-2 4 4 15,2 0-1-15,0 2-1 0,-1-1-2 16,1 2 3-16,0 2 0 0,0 0-2 15,0 3 0-15,0 1 2 16,1 2 0-16,2 1-2 0,-3 1 1 0,0 5 1 16,0-2-1-16,0 5 0 0,2-5-1 15,1 0 2-15,0-3-1 0,3-2 0 16,1-3-2-16,-1-2 2 0,-3-2 0 15,0 0 0-15,2-2-1 0,-4 1 1 16,4-3 1-16,-2 2-2 0,-1-3 0 0,1-1 2 16,-2-1 0-16,-1-1-2 0,2-2 0 15,-2 0 1-15,1 0 1 16,2 0-2-16,-1 0 0 0,1 0 3 15,-1 0-1-15,2 0-1 0,-2 0 0 0,-2 0 0 16,0 0 1-16,0 0-2 0,0 0 2 16,0 0 0-16,0 0 2 0,0 0 0 15,-8 0-5-15,-3 0 2 0,0 0 0 16,-3 0-1-16,-3 1 0 0,-3-1 0 15,-6 1-1-15,-4 0-3 0,-2 0 0 16,-2 0 0-16,3 0 5 0,1 0-1 0,4 0 0 16,1 1 2-16,5-1 0 15,1 1-2-15,5-1 1 0,2-1 1 16,0 1 0-16,4 2-1 0,2-2-1 15,2 0 2-15,1 0-1 0,3-1-2 0,0 1 0 16,-1 0 2-16,-2 0 0 0,3 1-1 16,-2-1 1-16,2 0-1 0,0-1 1 15,0 1-2-15,0-1-1 0,0 0 4 16,0 0-1-16,0 0-1 0,0 0-4 15,0 0 5-15,0 0-2 0,5 0 3 0,3 0-2 16,1-2 3-16,2-7-3 0,1-4 0 16,-1-3 1-16,0-5 1 0,0-6 1 15,-2-1-1-15,0-4 2 0,-1 0 1 16,1-2-2-16,-4-2-1 0,0 0 0 15,-5 1 0-15,0 3-1 0,0 8 0 16,0 5-1-16,-7 7 2 0,1 5 1 16,2 4-2-16,1 3-2 0,1 0 2 15,-1 0-3-15,1 11-12 0,2 2-30 16,-1 1-27-16,1-3-97 0</inkml:trace>
  <inkml:trace contextRef="#ctx0" brushRef="#br0" timeOffset="-57784.64">8581 12347 70 0,'0'0'-10'15,"0"0"211"-15,0 0-150 0,0 0-25 16,0 0-3-16,0 3 7 0,0-1-6 15,0 6-8-15,0 0 5 0,0 4-5 16,0 2 5-16,0 3-6 0,2 2-1 16,-1 1 0-16,2 3 13 0,-1 0-14 15,-2-2-7-15,0 2 0 0,0-3 0 16,0-1-1-16,0-1-3 0,0-3-3 15,0-2 3-15,0-4-1 0,0-2-2 16,0-2 0-16,0 0 2 0,3-4-3 0,2 2-7 16,-1-3-8-16,-1 0-2 0,4 1-7 15,-1-1-19-15,-2 0-38 0,0 0-57 16</inkml:trace>
  <inkml:trace contextRef="#ctx0" brushRef="#br0" timeOffset="-56181.55">6899 12592 20 0,'-5'5'9'0,"2"0"-3"0,0 0 108 15,-1-2-65-15,-1-2-31 0,2 1 17 16,0-1-5-16,0 1-14 0,1-1 4 16,2 1 6-16,-2-2 1 0,2 0 4 15,-1 1-5-15,1-1-6 0,0 0 1 0,0 0-4 16,0 0-9-16,0 0-8 0,0 0 2 15,3 0 2-15,5 3 4 0,4-1 1 16,2 1 0-16,3-2-3 0,2 2-3 16,2-2 3-16,4 2 0 0,2-1-4 15,1 1-1-15,1 0 0 0,0 0 1 16,1 2-1-16,1 1 1 0,-2-1-1 15,4 1 0-15,1-4 1 0,0 1-2 16,2 0-1-16,-1-3 1 0,1 0 1 16,-2 0-1-16,2 0 0 0,1 0 2 0,-1-5 0 15,-2 0-3-15,0 0 1 0,-1 1 1 16,-4 0-1-16,0 1-1 0,1-2 1 15,-4 1 2-15,1 0-1 0,-4 0-3 16,-3 2 3-16,-4-1 0 0,1 2-1 16,-3 1 0-16,1-2-1 0,1 2 2 15,2 0-1-15,1 0 0 0,-2-1 0 16,1-1 0-16,-2 1 2 0,-1-1-3 15,-1-1 1-15,2 1 1 0,2 0 0 16,4-2-2-16,-2 2 1 0,0 0 1 0,-2-1 0 16,-5 1-2-16,1 0 0 0,-3 2 2 15,-3-1 0-15,1 0-2 0,-2 1 1 16,-1 0 1-16,0-1 0 0,2 1-2 15,-2 0 0-15,2-1 2 0,-2 1 0 16,3 0-1-16,7-2-1 0,2 2 2 0,6-2 4 16,-3-1-7-16,-2 1 2 15,-4 0 2-15,-4 1-2 0,0 1-1 16,-5 0 1-16,4 0 0 0,-6 0 0 15,1 0-3-15,-4 2 3 0,1 1 0 16,1 0 0-16,-1-1-1 0,1 1 0 0,0-1 2 16,1-1 0-16,1 0-1 0,1-1 0 15,1 0-1-15,3 0 2 0,7 0-2 16,4 0 1-16,-1-2 7 0,0-2-8 15,-8 3 0-15,-2-1 1 0,-1 2 1 16,-4 0 0-16,-2 0-2 0,-2 0 0 0,2 0 2 16,-3 0-1-16,0 0-2 15,2 0 1-15,-2 0 2 0,0 0 0 16,1 0-2-16,-1 0 1 0,0 0 2 15,0 0-2-15,2 0-1 0,-1 0 1 0,1 0 1 16,-2 0 0-16,0 0-2 0,2 0 1 16,-1 0 1-16,1 0 0 0,1 0-2 15,-2 0 1-15,1 0 1 0,1 0-1 16,-3 0-1-16,2 0 1 0,1 0 0 15,-2 0 1-15,2 0-2 0,0 0 1 0,-3 0 0 16,2 0 1-16,-1 0-2 0,-1 0 1 16,2 0 0-16,0 0 0 15,-1 0 0-15,4 0 0 0,-5 0 1 16,4 0-1-16,-2 0-1 0,3 0 1 0,-2 0 0 15,1 0 1-15,-2 0-1 0,4 0 0 16,-1 0 1-16,-2 0 0 0,2 0-1 16,-1-1 0-16,-1-1 1 0,0 1 0 15,1 0-2-15,-3 0 1 0,1 1 2 16,-2 0-2-16,0 0-2 0,1 0 2 0,1 0 0 15,2 0 1-15,-2 0-2 0,1 0 1 16,0 0 1-16,-1 0 0 0,1 0-3 16,5 0 2-16,2 0 0 15,4 0 6-15,0 0-5 0,-4 0-2 0,-3 0 3 16,0 0-2-16,-4 1-1 0,1-1 1 15,-2 0 1-15,1 2-1 0,-3-2-2 16,0 1 2-16,0 0 1 0,0-1 0 16,0 0-1-16,0 1 0 0,0-1 1 15,0 0 3-15,0 0-6 0,0 0 4 0,0 0 0 16,0 0 0-16,0 0-3 0,0 0-1 15,0 0-7-15,0 0-11 0,0 0-21 16,0 0-46-16,0 1-77 0</inkml:trace>
  <inkml:trace contextRef="#ctx0" brushRef="#br0" timeOffset="-46972.02">12207 481 17 0,'0'0'280'0,"0"0"-259"16,0 0 18-16,0 0 14 0,0-1-21 0,-1-3-7 15,-1 0-3-15,2 0-4 0,-1 0-4 16,-2 1-3-16,1 1-1 15,-3-3-1-15,4 2-3 0,-2-1-2 16,0 0 4-16,3 4-2 0,0-1-2 0,0 0 0 16,0 1-4-16,0 0 0 0,0 0 1 15,0 0-2-15,0 0 2 0,0 0-1 16,0 0 2-16,0 0 2 0,0 0 2 15,0 0 5-15,0 0-3 0,0 0 0 16,0 0-1-16,0 0 1 0,0 0-1 0,0 0-3 16,0 0-4-16,0 0 2 0,0 1-4 15,0 7 1-15,0 3 3 0,0 2 1 16,0 5-2-16,0 0-1 15,0 4 3-15,-2 0 0 0,2 0-2 0,-1 3-2 16,-1-3 3-16,0 0 1 0,2-1 0 16,0-2-2-16,-1-2 2 0,-1-2-1 15,-1-3-3-15,-1-3 1 0,1-3 4 16,1-4-1-16,-1-2 1 0,0 0 0 15,-2 0 6-15,0-7-4 0,1-4-2 0,-1-5-1 16,1-2 3-16,2-4-2 0,-1-2-3 16,0-5-1-16,3-2 2 0,0-3-3 15,0-4 2-15,0-4-1 0,9-2 2 16,5 0-2-16,3 4-2 0,2 7 1 15,2 5 2-15,1 4 1 0,1 4-2 16,2 3-3-16,0 4 4 0,0 3 1 16,-2 3-4-16,0 6 0 0,-4 1 2 15,1 0 0-15,-8 0 2 0,-1 8-3 16,-5 2 0-16,-4 2 1 0,-2 2-3 15,-2 4 3-15,-10 1 1 0,-3 3 1 0,-6 3-2 16,0 1-2-16,-1-1 4 16,0 2-1-16,2-2-1 0,0-3-1 0,3-3 2 15,3-2 0-15,6-3-2 0,5-4-1 16,3 0 1-16,0-2 1 0,3-2-2 15,8-2 0-15,5-2 2 0,2-1 0 16,5-1-1-16,7 0-1 0,1 0 0 16,0-1-5-16,-2-1 2 0,2 1 5 15,-4 1-2-15,-6 0-2 0,-5 0 1 16,-8 1 0-16,-5 4 2 0,-3 0 0 0,-2 5 2 15,-10 1 0-15,-7 2 2 0,-4 2 1 16,-2 0 1-16,0 0 0 0,4-1 4 16,1 0 0-16,2-2-4 0,6-2 2 15,4 0 1-15,2-3-5 0,3-2-4 16,1 1 0-16,2-2 1 0,0 0-1 15,5 1-7-15,3-3-19 0,6-1-11 16,3-1-28-16,-2 0-38 0,2-7-234 16</inkml:trace>
  <inkml:trace contextRef="#ctx0" brushRef="#br0" timeOffset="-46540">12624 746 76 0,'0'0'80'0,"2"0"76"15,1-10-121-15,0 0 14 0,3-4 2 16,2-1-17-16,0-4-5 0,4-2-3 16,2-2-1-16,0-4-2 0,0-2-3 0,5-4-4 15,-4 0-6-15,2-3 1 0,2-1 2 16,0 1 0-16,-2 4-1 0,0 2-2 15,3 7-2-15,-6 4 3 0,-2 5-2 16,-1 5 0-16,-3 5 0 0,-2 2-4 16,0 2-2-16,0 0-3 0,-1 3 2 0,0 5 0 15,-1-1-3-15,2 5 5 16,-1 0-4-16,0 2 1 0,1 1 0 15,2 3 0-15,-4 2 1 0,1 1-2 16,1 0 0-16,-1 2 1 0,-4-2 2 0,4 4-3 16,-3 0 0-16,-2 1 2 0,1-2-2 15,-1-1 0-15,0 0 0 0,0-2 1 16,0-3-1-16,0 0 0 0,0-3-6 15,0-4 0-15,0-1-1 0,0-3-8 16,0-1-3-16,-1-3-1 0,-2-1 0 16,-1-1-4-16,3-1 1 0,-4 0-2 0,1 0-9 15,-1 0-3-15,-3-6-18 16,-1-1-50-16,3-1-72 0,-7-4 13 15</inkml:trace>
  <inkml:trace contextRef="#ctx0" brushRef="#br0" timeOffset="-46345.98">12680 587 48 0,'0'0'308'0,"0"-1"-251"15,0 1-17-15,0 0-4 0,6 0-5 16,5 0 13-16,6 0-8 0,3 0-11 0,2 0-1 16,6-1-9-16,2-1-5 0,2-1-5 15,1 1 2-15,2 0-4 16,-2 0 1-16,-2 0-4 0,-5 1 4 15,-6 1-4-15,-1 0-11 0,-7 0-14 0,-1 1-12 16,0 2-21-16,0-3-34 0,-3 0-89 16</inkml:trace>
  <inkml:trace contextRef="#ctx0" brushRef="#br0" timeOffset="-46123.97">13300 339 260 0,'2'-2'169'0,"-2"1"-143"16,1 1 30-16,-1 0 9 0,0 0-18 0,0 1-27 15,0 10-8-15,0 6 10 0,0 4 1 16,-1 5-6-16,-5-2-8 0,0 2 0 16,1-1-1-16,2-4-2 0,1 1-5 15,2-2-1-15,0-2-2 0,0-1 3 16,2-6-4-16,2-1-13 0,1-4-13 0,1-4-6 15,0-2-15-15,2 0-22 0,-2-9-13 16,-2-5-95-16</inkml:trace>
  <inkml:trace contextRef="#ctx0" brushRef="#br0" timeOffset="-45827.95">13096 252 282 0,'-5'-12'143'0,"4"4"-100"16,1 5 17-16,0 3-11 0,0 0-23 15,9 0-10-15,8 3 4 0,8 7-2 0,4 5-9 16,4 2-4-16,1 3-3 0,5 3-2 15,-2 0 5-15,-3 0-4 0,-2 3-1 16,-2 0 2-16,-1-4 0 0,2 2 0 16,-3-3 3-16,-4-3-2 0,-7 4-1 15,-8-2-2-15,-4-1 4 0,-5 0-2 16,-2-1 5-16,-10 0-1 0,-5-4 1 15,-2-1-2-15,-1-1 3 0,-2-2 1 16,3-2-3-16,2-4-2 0,7 0-2 16,3-3 0-16,4-1 0 0,2 0 0 15,1 0-2-15,0-3-6 0,0-2-11 0,1-1-12 16,7-3-16-16,0 0-33 0,6-4-17 15,-2-3-146-15</inkml:trace>
  <inkml:trace contextRef="#ctx0" brushRef="#br0" timeOffset="-45323.93">13815 175 0 0,'3'-1'142'15,"-3"0"-88"-15,0-1-42 0,2 1 23 16,-2 1 19-16,0 0-4 0,0 0-7 15,0 0-6-15,0 0-2 0,0 0-4 16,0 0 2-16,0 0-3 0,0 0-2 0,0 0-3 16,0 0-9-16,0 0-1 0,0 0-2 15,0 0-1-15,0 5-3 16,0 2 2-16,0 2 3 0,0 1-3 15,-2 0 3-15,2 4-6 0,-1 0 3 0,1 2-2 16,-2 1 8-16,1-1-5 0,-1 0-6 16,0 2 2-16,-1 0-2 0,0-1-4 15,-1-2 1-15,-1 3 0 0,2-1 0 16,-2-3-3-16,1 1 1 0,0-5 1 15,3-2-2-15,1-1-2 0,0-3-12 0,0 3-9 16,0-5-13-16,0 2-24 0,3-4-25 16,0 0-58-16,-1-1-288 0</inkml:trace>
  <inkml:trace contextRef="#ctx0" brushRef="#br0" timeOffset="-44986.91">13795 726 185 0,'-3'2'321'0,"3"-2"-272"0,0 0 4 0,-2 0 29 15,2 0-25-15,0 0-14 0,0 0-14 16,0 0-14-16,0 0-6 0,0 0-5 16,0 0-3-16,2 0-2 0,-2-3-7 15,3 1-18-15,2 1-37 0,1-2-37 16,-2-2-66-16</inkml:trace>
  <inkml:trace contextRef="#ctx0" brushRef="#br0" timeOffset="-43294.82">14252 465 23 0,'-3'0'-10'0,"2"0"229"15,-2 0-145-15,3 0-49 16,-2 0 20-16,0 0-1 0,-1 0-15 15,2 0-4-15,-2 0-7 0,0 0-1 16,3 0 0-16,0 0 3 0,-2 0-5 0,0 0 2 16,2 0 5-16,0 0-4 0,-1 0-1 15,1 0-1-15,0 0 0 0,-2 0-4 16,2 0-3-16,0 0 1 0,0 0-4 15,0 0 0-15,0 0 0 0,0 0-5 16,0 0-1-16,0 0-5 0,8 0-3 0,11 0 8 16,6 0 1-16,9 0 0 0,8 0 2 15,-2 0-2-15,0 0-1 16,-1 0-1-16,-3 0 2 0,-4 0 0 15,-2 0-2-15,-3 0 1 0,-5 0 1 16,-3 0-2-16,-5 0 2 0,-8 0-1 0,-1 0-1 16,-5 0 4-16,0 0 3 0,0 0 2 15,0 0 1-15,-4 0-6 0,-3 0-3 16,1 0-1-16,-2 0 1 0,2 0 0 15,-1 0-2-15,1 0-4 0,0 2-6 16,3 3-9-16,1 3-9 0,2-1-22 0,0 1-38 16,3-3-63-16,4-4-165 0</inkml:trace>
  <inkml:trace contextRef="#ctx0" brushRef="#br0" timeOffset="-42198.75">15031 206 192 0,'0'-1'98'16,"0"0"-65"-16,0 0 12 0,0 1 0 15,0 0-7-15,0 0-7 0,0 0-7 16,0 0-1-16,0-1-7 0,0 1-3 0,0-1-10 16,1 1 0-16,-1 0-2 0,2 0 1 15,1 5 2-15,-2 8 0 0,1 2 4 16,1 6-1-16,-3 3-3 0,0 4-1 15,0 5 2-15,0 4-4 0,0-1 9 16,-3-3-2-16,1-4-8 0,1-4 2 0,-1-1 0 16,-1-4 0-16,2-3-1 15,1-5-1-15,-2-5 0 0,2-1 3 16,0-5-3-16,0-1-1 0,0 0 1 15,0 0 3-15,2 0-1 0,8-7 3 0,6-1 1 16,4-2-4-16,-1 1-1 0,-1 1-1 16,1 4-1-16,-4-1 2 0,2 1 0 15,-1 2-2-15,1 0 0 0,-2 2 1 16,4-2 2-16,1 0-5 0,2 2-4 15,-3-3-9-15,-2-1-6 0,0 1-9 0,-3 1-11 16,0 0-17-16,0 0 2 0,-2 0-22 16,-1-4-28-16,1-1 10 0,-3 1 10 15</inkml:trace>
  <inkml:trace contextRef="#ctx0" brushRef="#br0" timeOffset="-41891.73">15448 446 29 0,'3'-9'59'15,"-2"1"-3"-15,-1-1 9 0,0 0-3 16,2 1 7-16,-2 4-10 0,0-3-15 16,0 1-7-16,-3 2-6 0,-2 1-4 15,0 1-9-15,1 2-3 0,-1 0-3 16,0 0 2-16,-1 5-9 0,2 5-4 15,-1 3-1-15,0 3 1 0,4 2-1 0,1-2-1 16,0 1 0-16,0-1 1 0,4-1-1 16,4 0-2-16,5 1 2 0,2-5 1 15,5 1 0-15,0-7-3 16,4-5 3-16,-3 0 2 0,1 0 0 0,-2-8-3 15,-1-3 1-15,-5-3 4 0,-2-1 0 16,-4-1 0-16,-2 0 1 0,-6-1 2 16,0 2-1-16,0-2 1 0,-8 2-1 15,-3-3 3-15,-1 3-8 0,0 2 2 16,1 5-3-16,5 3 2 0,1 4-1 0,3 1-3 15,2 0-3-15,0 0-13 0,0 10-4 16,2 1-11-16,4 0-15 16,5 2-13-16,1-1-32 0,2-7-85 15</inkml:trace>
  <inkml:trace contextRef="#ctx0" brushRef="#br0" timeOffset="-41245.69">15860 415 85 0,'2'-5'109'16,"-1"0"-97"-16,-1-1 23 0,0 0 30 15,0 2-18-15,0-2 6 0,-3 4-17 16,0-3-5-16,-2 4-1 0,2-2-2 16,-2 3-1-16,1 0-6 0,-2 0-4 15,-4 5-10-15,3 8 0 0,-6 6 5 16,1 0-3-16,1 2 4 0,2-1-1 15,1 0-4-15,6-2-7 0,2-3 1 16,0-3-3-16,5-2 2 0,7-4-4 16,2-3 3-16,5-3 1 0,3 0 1 0,-1-9-8 15,-1-1-3-15,-2-1-3 0,-5 0-1 16,-5-1 3-16,0 4-2 0,-3-1-7 15,-4 6-2-15,1 1 0 0,-1 2-7 16,1 0-12-16,-1 2 10 0,6 5 13 16,0 0-18-16,6-1-17 0,-1 0 31 0,7-4 16 15,-2 0 3-15,1-2 2 16,1 0-1-16,-2 0 2 0,-1-5-2 15,-2-3 2-15,-4 0 3 0,0 0-1 16,-4-1 14-16,-3-1 13 0,-3-1-1 0,0-1-6 16,0 0-2-16,-3 0-2 0,-5 4-5 15,-1 2 4-15,-2 4-8 0,3 2-2 16,-1 0-1-16,0 3-5 0,1 10-1 15,2 3-2-15,-1 1 0 0,4 4 0 16,2-1-1-16,1 1 2 0,3 0 0 16,3-2-2-16,3-4 2 0,2-4-1 0,3-4 2 15,5-4-3-15,6-3 10 16,3-6 8-16,3-9-6 0,1-6-6 15,-4-2-2-15,-3-2 6 0,-3-2-2 16,-7 0 4-16,-4-4-1 0,-5-4 3 0,0-1-1 16,-4 0-7-16,-2-2 0 0,0 1 0 15,-5 3-1-15,1 7 3 0,-1 8 4 16,0 11 7-16,4 3 0 0,-4 5-4 15,-1 7-10-15,-2 11-5 0,-3 8 4 16,-3 8-3-16,3 5 1 0,4 5 1 0,-1 4-1 16,5-1-8-16,3-4-23 0,4-5-24 15,18-8-51-15,14-12-12 16,9-7 3-16</inkml:trace>
  <inkml:trace contextRef="#ctx0" brushRef="#br0" timeOffset="-40690.66">16706 425 13 0,'0'-4'308'15,"0"1"-259"-15,0 2-33 0,0 1 12 16,0 0 7-16,0 0-11 0,0 4-17 16,0 5-5-16,0 6 8 0,2 4 4 15,0 3-7-15,-1 0-3 0,4 1-3 0,1-2 0 16,0-3-1-16,5-2 2 0,0-4 3 15,0 0 1-15,1-5-1 16,2-3 2-16,0-4 1 0,-2 0 10 0,5-4-5 16,-3-7 0-16,2-2-2 15,-2-4 2-15,-3 0-1 0,0-1 0 0,-4 1-2 16,-2-3-4-16,0 1 0 0,-4 3-1 15,-1-2-2-15,0 1 0 0,0 1-1 16,3 1-4-16,2 4 1 0,1 2-3 16,0 7-7-16,2 2-13 0,5 0-3 15,-1 1 0-15,3 9-24 0,1 3 14 0,3 0-45 16,1-1-55-16,-2-5-46 0</inkml:trace>
  <inkml:trace contextRef="#ctx0" brushRef="#br0" timeOffset="-39866.61">17217 413 33 0,'0'-6'-26'0,"0"-2"242"15,0-3-201-15,0 2 14 0,-5 0 22 16,-1 0-20-16,-2 0 9 0,2 1-8 16,-5 1-6-16,3 0-4 0,-1 3 1 0,0 2-3 15,-2 2 1-15,0 0-1 0,0 7-3 16,-3 7-7-16,-1 5-1 0,1 6 0 15,-2 1 6-15,2 0-1 16,3 0-1-16,2-1-5 0,4 1-2 0,5-5-3 16,0-1 1-16,13-5-5 0,1-3 1 15,4-5 0-15,7-4 1 0,3-3 0 16,5-2 2-16,-2-7 0 0,-2-5-2 15,-4 0-3-15,-7 0 1 0,-5 0-1 16,-4 1-1-16,-4 0 0 0,-5 2-4 0,0 0 4 16,0 5-5-16,-8 1 2 0,-1 4 4 15,-1 1-3-15,1 0 1 0,0 9-3 16,3 0-1-16,1 2-2 0,3-1-1 15,2-2-1-15,0 0-4 0,5-3-1 16,7-1 7-16,1-3 4 0,4-1 0 16,0 0 7-16,3-1-2 0,0-8 1 15,-1-1-2-15,-2 0 3 0,-2-2 0 16,-1 1-2-16,-3 2 0 0,0 0 9 15,-5 1-1-15,0 1 1 0,-4 1 1 0,0 0 4 16,-2 3 0-16,0 2-1 0,0 0-4 16,0 0-6-16,0 1 0 0,0 0-5 15,0 0 1-15,0 0-7 0,3 2 1 16,-2 3 5-16,1 4 2 0,-1 0 4 15,1 3-2-15,-2 2-1 0,0 1 1 16,0-1 0-16,0 0 1 0,-2-6-1 16,-1 0-1-16,3-4 1 0,-1-1 0 15,1-3 3-15,0 0 4 0,0 0 3 16,0 0-3-16,0-5-7 0,0-5-2 15,3-1 0-15,3-3-1 0,0 1 0 0,2 2 1 16,0 0 2-16,-1 3-1 0,1 3-1 16,1 0 0-16,1 2-3 0,-1-2 0 15,3 3-1-15,1 0-10 0,2-1-1 16,1 1-7-16,1 1-5 0,-2-2 1 15,1 2 10-15,-1-1 9 0,-2-1-6 16,1 0 0-16,-2-2 14 0,-2 4 0 16,-3-2 19-16,-4 2-17 0,-1 1 15 15,-2 0 39-15,0 0-22 0,0 0-20 16,0 0 4-16,0 0-3 0,-2 1-5 0,-4 2-7 15,0 4 0-15,-3 1-1 0,1 1-2 16,3-1 0-16,1 1 0 0,-1-3-2 16,3 1-2-16,2 1 4 0,0-2-5 15,0 0-7-15,8-2-9 0,3 1-3 16,8-2-15-16,5-3-2 0,4 0 35 0,5 0-83 15,-5 0-28-15,-3-3 70 16,-2 0-10-16,-3 0-1 0,-3-2 33 16,3 0-6-16,-4 0 15 0</inkml:trace>
  <inkml:trace contextRef="#ctx0" brushRef="#br0" timeOffset="-38786.56">17947 459 23 0,'1'-6'61'16,"2"-2"-29"-16,-3-2 3 0,0 2 12 15,0-2-1-15,0 2-12 0,0-1 0 16,-3 1 7-16,2 1-5 0,-4 3 2 16,0-1-9-16,2 4-12 0,-3 1-2 15,0 0 0-15,-2 0 0 0,-1 4 1 0,0 5 1 16,-4 4 3-16,-1 4-2 0,2-2-6 15,1 2-1-15,2-2 0 16,4 0-4-16,2 1-8 0,1-2 1 16,2-3 0-16,0-2 0 0,5 0-2 0,1-1-1 15,5-3 2-15,3-3-12 0,3-2-2 16,2 0-9-16,-1-2-2 0,-1-3 1 15,-4 1 5-15,-4 0-18 0,0 1 2 16,-6 0 7-16,2 1-9 0,-5 1 5 16,0 1 12-16,0 0 13 0,0 0-1 0,0 0 8 15,0 2 0-15,0 1-1 0,0-1-1 16,6-2 0-16,1 0 6 0,0 0-3 15,3-9 2-15,0-2-1 16,0-3 4-16,-1-2 8 0,-3-2 9 0,2-2-7 16,-2-1-1-16,0-4-4 0,4-2 4 15,-3-3-6-15,1-2 6 0,3 0-5 16,-2-2-7-16,1 3 3 0,-4 7 5 15,0 6 15-15,-3 7-2 0,-3 7-4 16,0 3-14-16,0 1-2 0,0 0-8 16,0 2-6-16,0 11 0 0,2 6 14 0,-2 5-2 15,0 2 1-15,0 3-1 0,0 1 2 16,-2 1-4-16,2-1 1 0,0-3 2 15,2 2-1-15,2-3 2 16,3-4-1-16,-3 0 0 0,-2-3 1 0,-2-1-5 16,0-3 1-16,0-4 2 0,0-1 2 15,-2-4-2-15,-2-1 2 0,-4-2-1 16,0-3-4-16,2 0-3 0,0 0 1 15,3-2 2-15,1-6 1 0,2-3-4 16,0-2-4-16,2 1 2 0,1-4 2 0,4 2-4 16,3 1-2-16,1 0-11 0,-2 3-11 15,2 1 3-15,-2 5 6 0,0-1 9 16,1 2 6-16,2 1 1 0,-1 2-15 15,-2 0-15-15,-3 0-7 0,1 0 28 16,-4 0 9-16,-2 2 10 0,1 3-4 16,-1-1 7-16,-1 3 7 0,0-1 8 15,0 3 0-15,-3 2-7 0,2 0-4 16,-4 1-5-16,0-1-1 0,2-2-2 15,-3-1-2-15,0 0 5 0,0 0-4 0,3-1 2 16,-2-3 0-16,2 3-1 0,0-3 1 16,1 0-1-16,2-1 3 0,0 1-2 15,0-3-1-15,3-1-4 0,7 0 1 16,2 0 6-16,3-6-4 0,1-3-7 15,4-3-3-15,2-2-20 0,0-1 26 16,1-1 18-16,3-4-11 0,5-2 21 16,0-4 32-16,-1-5-84 0,-4-3 33 15,-7-3 12-15,-2-4 14 0,-2 3-11 16,-2 2-17-16,-3 4 6 0,-3 9 11 0,-4 4 13 15,-3 6 2-15,0 3-11 0,0 4-5 16,0 4 4-16,0 2-10 0,-7 0-7 16,0 4-6-16,-6 9-4 0,1 7 2 15,0 6 4-15,-2 2-4 0,0 4 3 16,3 0 0-16,1 3-3 0,4 0 3 0,5-1-1 15,1-2 1-15,1-4 1 16,12-2 1-16,4-6-3 0,8-3 8 16,6-6-1-16,1-7-2 0,7-4-6 15,1-3 6-15,5-8-2 0,0-4 1 0,-2-3-3 16,-7-2-1-16,-11-1 0 0,-10 0 1 15,-10-2-4-15,-5 0 1 0,-3 1 6 16,-11 4-4-16,-6 4 0 0,-3 8 1 16,-4 5 7-16,-1 1-1 0,2 15 11 15,3 5-1-15,3 4-2 0,1 2-10 16,8 2-3-16,8-1-4 0,3 0 0 0,6 0-3 15,13 0-22-15,7-2-8 16,11-1-78-16,15-9-53 0,8-6 75 16</inkml:trace>
  <inkml:trace contextRef="#ctx0" brushRef="#br0" timeOffset="-37753.49">19232 476 257 0,'0'0'63'15,"0"0"-33"-15,0 0 13 16,0 0-3-16,0 0-11 0,0 0-18 16,6 0-2-16,5 0 17 0,5 0 11 15,4 0-12-15,3-4-7 0,2 1 0 0,-2 2-2 16,-1-2-3-16,-2 1-10 0,-3 1-2 15,-2 1 1-15,-1-2 0 0,-1 1-5 16,-2 1-9-16,1-2-18 0,-1 2-29 16,0-1-24-16,1-3-68 0,-1 0-99 15</inkml:trace>
  <inkml:trace contextRef="#ctx0" brushRef="#br0" timeOffset="-37314.47">19823 356 89 0,'1'2'225'0,"1"-2"-145"0,-1 1-76 16,-1 1 13-16,0 1 24 0,0 3-4 15,0 1-16-15,0 5 6 16,0-1 4-16,0 3-9 0,0-1-6 16,-3 1-6-16,0-4-3 0,3 0 0 0,0-6 8 15,0 0-10-15,0-4-5 0,0 1 1 16,5 1-1-16,4-2 5 0,7 0-3 15,4-3 3-15,3-7 1 0,-1-1-6 16,-2-1 2-16,0 1-1 0,-1-1 0 16,-2 2 1-16,-2 2-2 0,-4 3 0 0,-3 0-1 15,-2 3 2-15,-6 2-1 0,0 0 0 16,0 0 0-16,0 0-1 0,0 11-3 15,-6 1 4-15,-2 3 2 16,2 1 0-16,0 0 0 0,-1 0-3 0,4-2 0 16,3 1 0-16,0-2-2 0,3-3-20 15,7-2-8-15,4-3 6 0,6-2-32 16,3-2 9-16,7-1 11 0,2-1-71 15,2-8-24-15,3 0 35 0,2-2 37 16,-3-3 10-16</inkml:trace>
  <inkml:trace contextRef="#ctx0" brushRef="#br0" timeOffset="-37038.46">20378 429 47 0,'1'-12'179'15,"-1"-2"-78"-15,-1 3-26 0,-7 0-25 16,-1 2-6-16,-4 3 0 0,4 3-2 15,-5 1-14-15,5 2-7 0,-4 0-3 16,1 2-9-16,3 9-7 0,-2 4-2 16,1 2 0-16,6 1 2 0,1 3-2 15,3-2-2-15,3 0 2 0,4 1 1 16,9-1-1-16,0-2-1 0,4-4 1 15,3-1 0-15,2-3-2 0,4-4-1 0,4-5 4 16,5 0 3-16,-3-6 1 0,-4-6-6 16,-10 2 1-16,-8 1 3 0,-6-4 4 15,-3-1 12-15,-3-2-6 0,-1-2 2 16,-3 1-3-16,-8-1-1 0,-3-2-7 15,-4-2 2-15,-7 0-4 0,-2 0-3 16,-2 4 0-16,-2 7-2 0,6 4 0 16,3 7-7-16,7 0-2 0,7 14-17 15,2 5-20-15,0 1-55 0,0-1-91 16</inkml:trace>
  <inkml:trace contextRef="#ctx0" brushRef="#br0" timeOffset="-36097.4">20975 415 162 0,'0'0'64'0,"1"0"-37"16,-1-1 18-16,0 1-1 0,0 0 0 15,0 0-11-15,0 0-8 0,0 0-3 16,0 0 0-16,0 0-3 0,0 0-6 0,0 0 4 16,0 0-1-16,0 0 3 0,0 0-7 15,0 0 0-15,0 0-8 0,0 0-1 16,0 0-2-16,0 0-2 0,0 0 0 15,0 5 0-15,0 5 0 16,0 2 0-16,-1 2 1 0,-1 1 1 0,2 0 1 16,-2-2-3-16,1-1 0 0,1-1 2 15,0-4-1-15,0-3-1 0,0 0 0 16,0-4 2-16,0 0 0 0,0 0 1 15,1 0 5-15,4-2 4 0,0-8-2 16,4-4-5-16,2-2 1 0,-2 0-1 0,1-1 0 16,-4 0-3-16,1 0 6 0,3 0-2 15,-2-1 1-15,-2 2-4 0,0 3 0 16,2 2 0-16,-4 5-2 0,-2 2-2 15,3 4-2-15,-4 0-1 0,5 0 4 16,0 4-5-16,1 3 4 0,-3 3-4 16,1 2-13-16,0-1 1 0,1 3-8 15,-2 1-12-15,3-3-14 0,-4-2-42 16,3-4-103-16</inkml:trace>
  <inkml:trace contextRef="#ctx0" brushRef="#br0" timeOffset="-35306.36">21252 505 90 0,'0'0'192'0,"0"0"-100"15,0-2-78-15,3-2 19 0,3 0-11 16,4-3 1-16,1-1 2 0,2-1 3 0,6 0-7 15,1-2-4-15,0 2-3 0,-1-3-2 16,0 0 8-16,-5 1-7 0,-5-1-2 16,-1 0 2-16,-5 1-6 0,-2 0 1 15,-1 3 2-15,0-1-3 0,-3 5 1 16,-8 1-3-16,-3 3-4 0,-1 0-2 0,-5 5 0 15,0 9-2-15,1 4 2 16,2 2 0-16,3 0 1 0,2 0-3 16,4 1 1-16,5-2 1 0,3 0-5 15,0-2-8-15,12-2 2 0,2-2 3 0,9-3 0 16,4-2-1-16,2-2 4 0,5-4 2 15,2-2 3-15,1 0-4 0,2-1 5 16,-5-8-3-16,2-1 1 0,-7-1 0 16,-3-1 2-16,-4-1 2 0,-8-2 0 15,-6 1 1-15,-5 0 1 0,-3 0 3 0,-5 2 1 16,-7 1-1-16,-4 1 1 0,-4 5-2 15,-2 2 0-15,1 3-5 16,1 0 0-16,1 9 0 0,4 3-1 16,4 3-3-16,3-1 0 0,5 2 2 15,3 0-3-15,0-1 2 0,8 0-3 0,6-2 2 16,3-2-2-16,4-4-3 0,3-2 6 15,0-4-5-15,-2-1 1 0,0 0-2 16,-2-5 4-16,-5-5 4 0,-2 1 1 16,-4-1 1-16,-4 1 2 0,-5-1 2 15,0 0 1-15,0 1 1 0,0 2 2 0,0 1 1 16,-5 3 2-16,4 1-11 0,-1 1 1 15,2 1 0-15,-2 0-5 16,2 6-6-16,-3 7 4 0,2 3 3 16,1 5 1-16,-2 0-2 0,1 4-5 0,-1 3-7 15,2 3 3-15,0 1 8 0,0 0 2 16,0 2 1-16,0 1-1 0,0-1 1 15,0-1 4-15,0-3-2 0,0-6 0 16,-4-3 1-16,-3-3 7 0,1-3-4 16,-3-5 0-16,1-1 6 0,-1-3-2 0,-1-3 5 15,-2-1-1-15,0-2 0 0,1 0-3 16,-2-5 3-16,3-3-7 0,-3-1-2 15,4-2-1-15,-2 0-1 16,2-1 1-16,1 0-3 0,2 0-1 0,1-3 0 16,2 2-1-16,-2-1-11 0,5 1-9 15,0-1 4-15,2-1-8 0,10 2-27 16,4-2-19-16,4-4-35 0,5-4-133 15</inkml:trace>
  <inkml:trace contextRef="#ctx0" brushRef="#br0" timeOffset="-34685.32">21976 358 165 0,'2'-2'89'0,"-1"0"-79"15,1 1 13-15,-2-1 11 0,0 0 25 0,0 1-16 16,0-1-14-16,1 0-5 0,-1 2 1 16,0-1 5-16,0 1-3 0,0 0-8 15,0 0 1-15,0 0-6 0,0 0-3 16,0 3-2-16,-4 7-4 15,-4 6 4-15,-1 5-3 0,1 1 4 0,3 0-8 16,2-4-1-16,3 1-1 0,0-3-2 16,2-1 0-16,5-4 3 0,3-2-2 15,2-4-2-15,5-2 1 0,-1-3 4 16,2 0-6-16,-1-7-1 0,-3-3-3 15,-3 0 3-15,-3 0 4 0,-4 1-2 0,0 3-1 16,-3 3-2-16,1-1 1 0,-2 4 1 16,0 0 3-16,0 0 1 0,0 0-5 15,0 0-14-15,0 3-7 0,0 3 10 16,0 3 10-16,0-1-12 0,4-1 3 15,3-2 4-15,2-2-3 0,0-1 7 16,5-2 4-16,0 0-3 0,3-1 0 16,2-7 3-16,-2-4 4 0,-2-2 1 15,4-3 1-15,-5-3-2 0,1-5 1 16,-1-5 0-16,0-2 4 0,-3-3 1 0,1-2-6 15,-1 0 4-15,0 2-4 0,0 5 1 16,-3 6 8-16,-2 10-2 0,-4 9 10 16,-2 0-5-16,0 5-6 0,0 0-3 15,0 6-7-15,-7 9-3 0,-2 7 5 16,-5 7 5-16,3 3-1 0,-1 2-4 15,1 0 1-15,2 1 1 0,2-4 0 16,4-2-1-16,2-4-3 0,1-5 4 16,0-3 0-16,4-2-3 0,4-3 2 15,6-1-10-15,5-4-7 0,6-5-14 0,6-2 8 16,4 0-67-16,1-9-122 0</inkml:trace>
  <inkml:trace contextRef="#ctx0" brushRef="#br0" timeOffset="-34393.32">22709 381 58 0,'-3'-9'130'0,"-1"3"-104"0,-3 1 57 16,1 2-19-16,0 1-6 0,0 0-15 0,0 2-15 15,-5 2-8-15,-5 9-5 0,1 7-6 16,-4 3 2-16,1 2 3 0,1 0-1 15,4 0-8-15,5 0-3 0,5-2 0 16,3 0-4-16,0-4 1 0,5-2-1 16,4-2 1-16,5-5-2 0,5-3 0 0,2-5-9 15,4 0-6-15,2 0-12 0,-6-5 1 16,1-5 4-16,-8-1-12 15,-2 1-4-15,-4-3 13 0,-2 3-44 16,-4 1-42-16,-2 3 19 0,0 5 39 16,-6 1 44-16,-2 0 23 0,2 0 18 0,0 3-33 15,2 3-19-15</inkml:trace>
  <inkml:trace contextRef="#ctx0" brushRef="#br0" timeOffset="-33957.28">22832 463 0 0,'9'-22'2'15,"-1"-4"140"-15,0-4-109 0,-1-4 3 16,3-4-2-16,-1-1 1 15,0 0-10-15,2 1 6 0,-3 8 1 16,0 4 3-16,-4 8 2 0,-1 7-7 0,-1 3-5 16,-2 7-6-16,0 0-10 0,0 1-3 15,0 0-4-15,0 0-1 0,0 0-2 16,0 2-7-16,2 5 1 0,-2 3 7 15,0 3 1-15,0 2 1 0,0 3-2 16,0 3 1-16,0 2 0 0,0-1 1 0,0 3-1 16,0 1-2-16,0 0 2 0,0 4 2 15,-4 0-3-15,-3 0 3 0,-3 0-1 16,1 1 0-16,-2-4-3 15,3-3 0-15,2-1 0 0,2-4 0 0,-1-3 1 16,3-5-1-16,2-2 1 0,0-5 0 16,-1-4-1-16,1 0 3 0,0 0 5 15,0-6 4-15,0-6-10 0,3-5-3 16,3-1 2-16,0-2 2 0,2-1-3 15,0 3 2-15,0 4 1 0,-1 3 1 0,-2 5-2 16,0 2 0-16,-2 1 3 0,0 2-2 16,2 0-4-16,1 1 1 0,0 0-1 15,3 0 1-15,1 2 1 0,-4 1-1 16,3 1 1-16,0-1-14 0,1 2-13 15,2-3-13-15,2-1-23 0,0-1-38 16,1 0-102-16</inkml:trace>
  <inkml:trace contextRef="#ctx0" brushRef="#br0" timeOffset="-33789.27">23275 404 369 0,'0'3'68'16,"-6"1"-65"-16,-5 3 12 0,-1 3 10 16,-2-1 15-16,-2 2-17 0,5 0-9 15,1 0-13-15,2 1 0 0,2 0-1 16,4 0-3-16,2 0 0 0,0-2-5 15,2 1-18-15,7-2-4 0,5-3-17 16,8-2-7-16,7-3-46 0,4-1 23 16,1 0-50-16</inkml:trace>
  <inkml:trace contextRef="#ctx0" brushRef="#br0" timeOffset="-33497.25">23423 497 11 0,'0'-10'106'0,"0"1"83"15,0-1-148-15,0 1 22 0,0 1-21 16,-4 2-1-16,-2-1-13 0,-2 2 0 16,2 1-6-16,0 2-3 0,0 2-6 15,0 0-7-15,-1 3-8 0,4 8-3 16,-1 2-1-16,2 3 5 0,2 1 0 15,0 2-3-15,2-1 2 0,5-1-1 16,3-1 1-16,1-3-2 0,1-3-5 16,0-3-2-16,1-3 10 0,-4-2 1 15,2-2-5-15,-3 0 8 0,-2-7 2 0,2-4 2 16,-5-2-2-16,0-1 6 0,-2-1 3 15,-1-3 2-15,0 0-2 0,-1 0-3 16,-4 0-1-16,-1-1-3 0,1 2-2 16,-1 1 0-16,3 2 0 0,2 6-3 15,-1 3-4-15,2 5 1 0,0 0-9 0,0 0-16 16,0 0-16-16,0 8-3 15,6 3 0-15,4 1-45 0,-1-5-98 16</inkml:trace>
  <inkml:trace contextRef="#ctx0" brushRef="#br0" timeOffset="-33213.23">23657 448 93 0,'1'3'264'0,"-1"-3"-208"16,0 0-51-16,0 0 6 0,0 3 24 16,0 2 2-16,0 0-28 0,0 1-2 0,0 3-5 15,0-2 1-15,0 1 0 0,8 1-2 16,3-4-2-16,3 3-4 15,7 0 3-15,4-4-3 0,2 3 5 16,1 0-13-16,-7-2-11 0,-7 0 16 0,-3 2 9 16,-3-3-4-16,-4 2 4 0,-2 0-2 15,1-1 6-15,0 3 1 0,-1-2-3 16,1-2 3-16,-2 1-4 0,1-3-2 15,-1 1 3-15,1-3-2 0,0 2 2 16,2-2-1-16,-2 1 1 0,4-1 0 0,-3 0-6 16,2 0-10-16,1 0-7 0,-3 0-14 15,0-5-25-15,-3-3-53 0,0-2-56 16</inkml:trace>
  <inkml:trace contextRef="#ctx0" brushRef="#br0" timeOffset="-33061.22">23536 45 491 0,'0'5'60'0,"3"1"-123"0,5 2 40 15,-2 3-84-15,-2-4-59 0</inkml:trace>
  <inkml:trace contextRef="#ctx0" brushRef="#br0" timeOffset="-32281.18">19478 950 17 0,'4'0'398'16,"-4"0"-357"-16,0 0-17 0,0 0-1 15,0 1 0-15,0 2-8 0,0 3-12 16,0 4-1-16,0 5 9 0,-2 1-6 0,0 2-1 15,2 0-1-15,0 1-2 0,0-1 0 16,5 2 0-16,1-2-2 0,1 0 3 16,-3 0-2-16,-1-3 1 0,2 1 0 15,-4-3 0-15,3-2-5 0,-3-2 5 16,-1-4-18-16,0-2-16 0,2-3-18 0,-2 0-41 15,0 0-62-15,0-2-43 0</inkml:trace>
  <inkml:trace contextRef="#ctx0" brushRef="#br0" timeOffset="-32100.17">19257 1092 56 0,'6'0'358'0,"5"0"-331"15,4 0-15-15,5 0 24 0,5 0-14 0,6 0-12 16,3 0 7-16,5 0-9 0,1 0-4 15,4 0 1-15,1 0-2 0,-2 0-3 16,-2 2-18-16,2-1-19 16,-4-1-44-16,-7 0-152 0</inkml:trace>
  <inkml:trace contextRef="#ctx0" brushRef="#br0" timeOffset="-31613.14">20140 854 45 0,'4'-2'384'0,"-3"-1"-356"0,-1 3-16 16,2 0 22-16,-1 0 4 0,-1 1-16 15,3 8-19-15,0 7 15 0,-1 6 5 16,-2 8-8-16,0 5-2 15,0 1 12-15,-8 0-7 0,2-4-6 16,-2-4-4-16,2-6 5 0,1-6-3 0,4-7-8 16,1-2 1-16,0-5 0 0,0-2-1 15,0 0-2-15,0 0 1 0,11 0 0 16,4-2 1-16,8-10 3 0,7-4-2 15,2-1-1-15,-1 0-3 0,-3 5-1 16,-7 3-4-16,-7 4 6 0,-5 1-1 0,-5 4 0 16,-2 0-1-16,0 0 0 0,-2 2 0 15,1 6-2-15,-1 2 2 0,0 4 4 16,0-1 1-16,-5 1-2 15,-1-1 0-15,0 0 2 0,3-3-2 0,0 0-3 16,3 0 0-16,0-1 2 0,0 0-6 16,8 0-29-16,2-3-19 0,8-3-29 15,2-3-55-15,1-1-142 0</inkml:trace>
  <inkml:trace contextRef="#ctx0" brushRef="#br0" timeOffset="-31198.12">20568 1103 29 0,'0'0'-29'16,"0"-1"332"-16,-1 1-263 0,1 0-9 15,0 0-11-15,0 0-2 0,0 0-3 16,0 0-8-16,0 0 0 0,0 3-3 0,0 1 4 15,6-1 5-15,0-1 1 0,2-1 2 16,3-1 3-16,3 0 2 0,3-6-2 16,3-6-4-16,0-2-4 0,0-2-2 15,-3 0 0-15,-4 0 2 0,-4 1-2 16,-4 0 1-16,-4 2 2 0,-1 2-2 15,-1 0 3-15,-9 3 1 0,1 3 1 16,-5 2-7-16,0 3-2 0,-1 0-3 16,1 4-2-16,1 7 0 0,-2 6-3 15,2 1 3-15,3 1-1 0,0 5 2 0,3 2-2 16,3-1-1-16,3 0 2 0,1 2-1 15,3-4-2-15,5-2 1 0,3-3 3 16,1-4-2-16,2-4-2 0,5-3-1 16,-1-4-8-16,2-2-6 0,2-1-8 15,0 0-6-15,-1-1-36 0,0-4 1 16,-3-2-18-16,-2-1-11 0,-1-2-47 15,-2 0 35-15</inkml:trace>
  <inkml:trace contextRef="#ctx0" brushRef="#br0" timeOffset="-31141.11">20942 1102 12 0</inkml:trace>
  <inkml:trace contextRef="#ctx0" brushRef="#br0" timeOffset="-30465.08">20942 1102 6 0,'31'-19'8'15,"-31"15"115"-15,0 1-19 0,0 0-34 16,0-1-4-16,-3 1-9 0,-2 0-7 16,-1 0-15-16,-2 1 9 0,2 0-10 15,-5 2-12-15,2 0-4 0,-2 0-1 16,-1 0 1-16,-2 3-5 0,0 5 0 15,-3 2-3-15,1 4-1 0,1-1 4 16,1 2 0-16,4-1-7 0,6 0-3 16,2 0-7-16,2-1 3 0,2 0-1 0,6-2 0 15,4-1 1-15,2-2 0 0,5-4 3 16,4-3-2-16,0-1-1 0,2-2-6 15,-5-5 4-15,-6-3-3 0,-3 4-1 16,-5-1 4-16,-3 2 2 0,0 2-3 16,-3 0 0-16,0 2 0 0,0 0-1 0,0 1 1 15,0 0-7-15,-3 0-5 16,0 7-5-16,3 1-3 0,0 1-4 15,0-2-7-15,0-2 6 0,8-3 18 16,3-2-2-16,1 0 9 0,2 0 4 0,5-6-3 16,2-8-3-16,-1-1 10 0,1-2 5 15,-4-4-15-15,-10 0 9 0,4-3 1 16,-3-5 0-16,-3-1-2 0,-1-3 3 15,-2-1-3-15,-2 2 11 0,1-2-3 16,-1 4-3-16,2 4 4 0,-1 4-1 0,-1 6 13 16,0 6-9-16,0 1 0 0,0 3-4 15,0 4-5-15,0 1-1 16,0 1 0-16,0 0-2 0,0 0-5 15,0 0-7-15,0 1-3 0,0 4 13 0,0 2 0 16,0 0-2-16,0 1 2 0,0 0 0 16,0-1 1-16,0 2-2 0,0 2 1 15,0 1 0-15,0 1 1 0,0 4-2 16,-4-1 2-16,-1 3 0 0,1 2 1 15,-3 3-2-15,3 1 0 0,-3 2-2 0,3 1 3 16,-2 1-6-16,4-3 0 0,2 0-2 16,0-4 5-16,0-5-3 0,0-5 5 15,2-6-1-15,-1-2 2 16,1-4-1-16,1 0 3 0,-2-2 12 15,4-9-1-15,3-8-7 0,0-2-3 0,2 1 2 16,-3 1-3-16,-1 3-2 0,2 3 2 16,-2 3 4-16,-2 3-4 0,3 3-2 15,-3 2-3-15,1 2-1 0,1 0 3 16,-1 0-5-16,3 0 2 0,2 5 1 15,-2 4-3-15,5 0-13 0,0 4-13 0,8 1-22 16,8-2 12-16,5-3 39 0,-1-3-355 16</inkml:trace>
  <inkml:trace contextRef="#ctx0" brushRef="#br0" timeOffset="-29821.04">21685 1107 386 0,'0'-6'30'0,"0"0"7"15,0 2-4-15,0 0 2 0,0 2-4 16,0 1 0-16,0 1-6 0,0 0-10 16,0 0-6-16,0 0-6 0,0 1-4 15,0 8-1-15,0 5 4 0,0 3-1 16,0 3 2-16,0 0-2 0,0-1-2 15,4-1 1-15,1-4-1 0,3-4 1 16,-1-3-1-16,1-2-1 0,3-2 3 16,1-2-7-16,2-1-1 0,2 0 0 0,-1-6 0 15,-1-2 2-15,-1 3-3 0,-4-1-7 16,-1 1 5-16,0 1 4 0,-1 1 1 15,-2-1 2-15,1 3-2 0,2 1 2 16,-2 0-4-16,-1 0 1 0,-1 0 1 16,3 8-6-16,-3-2 7 0,4 2-4 15,0-1 7-15,1 1-1 0,0-1 3 16,2-3-1-16,-3-1 1 0,0-2-1 15,-2-1 1-15,0 0 0 0,0 0 9 16,2-3 5-16,0-6 1 0,0-3 2 16,-2 0-1-16,-2-4-3 0,0 0 0 0,-1-2 1 15,-3 0-3-15,0 0 3 0,1 2-2 16,-1 0-5-16,0 2-2 0,0 4-3 15,0 2-1-15,0 5-4 0,0 3 1 16,0 0-7-16,0 0-18 0,2 10-5 16,5 0 7-16,-2 4-21 0,3 0-8 0,-2-2-35 15,2-1-100-15</inkml:trace>
  <inkml:trace contextRef="#ctx0" brushRef="#br0" timeOffset="-29129">22178 1099 8 0,'0'-8'233'0,"0"0"-228"0,0-1 13 15,0 2-1-15,0 0 17 0,0 2-3 16,-3-1-13-16,1 2 3 0,0 1-5 0,1 1 4 16,1 2-1-16,0 0-9 0,-3 0-1 15,3 0-1-15,0 0 8 16,0 0-2-16,-2 0-1 0,1 0-8 15,1 0-3-15,-3 2-1 0,3 1-2 0,-2-1 1 16,-1-1 1-16,1 1 0 0,1 1-2 16,-2 0 1-16,1 1 1 0,-1 1-2 15,2-2 1-15,-1 2 0 0,-1 0 7 16,1 0 1-16,-1-1-2 0,-1 1 1 15,0 2-1-15,0-1 5 0,1 1-2 0,-2 2-2 16,0 0 0-16,2 0-3 0,0 2 1 16,0 1-2-16,3-1-3 0,0 0 2 15,0-1-1-15,0-2 0 16,3 0 0-16,2-3-1 0,3 0 0 0,2-2 0 15,4-1 2-15,0-2 1 0,3 0-4 16,0-7-4-16,-3-2-1 0,-3-3 0 16,0-2-5-16,-6 0 3 0,-1-2-2 15,0 0 4-15,-4 0 1 0,0 1 0 16,0 3 5-16,0 2 2 0,0 5-1 0,0 2 1 15,-2 1 1-15,2 1-1 0,0 1-4 16,0 0 0-16,0 0-2 0,0 0-8 16,0 0-12-16,3 0 8 0,2 0 13 15,1 1 4-15,0 2-4 0,-3-1 4 16,3-2-1-16,-2 2 0 0,0 0 1 15,2-1-1-15,4 3 1 0,-3 0-2 16,1 1 4-16,-2 0-2 0,2 1 3 16,0-2-4-16,-3 1 1 0,1-1 0 15,-5 2 1-15,-1-1 0 0,2 1 0 16,-2-1 1-16,0 0 3 0,0 1 2 0,0 2-5 15,0 0-3-15,0 0 1 0,0 1 0 16,0 2-1-16,0 0 0 0,0 0 1 16,3-3 0-16,2 0-1 0,-4-3 1 15,-1-2-1-15,2-2 1 0,-2 0 0 16,0-1 5-16,0 0 4 0,0 0 8 15,-2 0-4-15,-1 0-3 0,-5 0-11 16,2 0 0-16,-2-2-9 0,1 0-8 16,0 1-21-16,-5-1-30 0,0-1-126 15</inkml:trace>
  <inkml:trace contextRef="#ctx0" brushRef="#br0" timeOffset="-28087.94">22450 1098 128 0,'0'-2'40'0,"0"0"8"16,0-1 3-16,0 0 10 0,0 0-13 15,-1 1-10-15,-2-2-11 0,0 1-6 0,-2 1-2 16,-1-1-4-16,0 0 0 0,-4 3-7 15,0 0-1-15,0 0-2 0,-1 0-2 16,2 0 0-16,0 5-1 0,-1-2-4 16,3 4 1-16,1-3 0 0,1 3-11 15,2 0-16-15,3 1-23 0,-2 0-18 16,-2-2-51-16,2 0-57 0</inkml:trace>
  <inkml:trace contextRef="#ctx0" brushRef="#br0" timeOffset="-27555.91">22626 838 72 0,'0'0'147'0,"0"0"-111"15,0 0 18-15,1 0 7 0,-1 0-4 16,0 0-21-16,0 0-18 0,0 0-4 15,0 5-13-15,0 1 6 0,0 6 6 16,-1 2 1-16,-1 3-4 0,-1 4-4 0,1 4 6 16,-2 2-3-16,2 2 8 0,1 1-9 15,-1-1-3-15,1 1-3 16,1-2 2-16,-2 0-2 0,2 0 1 15,0-3-1-15,0-2-3 0,0-5 2 0,0-4 1 16,0 0-3-16,0-5-3 0,-1-1-5 16,1-4-4-16,0 1-10 0,-2-5-18 15,0 0-27-15,-1 0-74 0</inkml:trace>
  <inkml:trace contextRef="#ctx0" brushRef="#br0" timeOffset="-27375.9">22643 1166 416 0,'6'0'13'16,"-1"1"2"-16,2-1 7 0,3 0 1 16,-1 2-3-16,2-2-1 0,3 1-7 15,1 0-7-15,1 1-5 0,-1 1 1 16,-2 2-13-16,1-2-42 0,-4-2-52 15,-3-1-118-15</inkml:trace>
  <inkml:trace contextRef="#ctx0" brushRef="#br0" timeOffset="-26680.86">22860 1203 67 0,'8'2'141'15,"1"-2"-108"-15,3 0 31 0,2 0-15 16,0-2-9-16,3-4-9 0,0-3-4 16,-1-3-6-16,1-3-1 0,-3-3-6 15,-5 0-3-15,0-2 3 0,-6 2-6 16,-3-1 0-16,0 2-1 0,0 2-3 15,-7 1 1-15,-4 4-1 0,-2 3-1 16,3 5-3-16,-3 2 0 0,1 1-3 16,-2 8 0-16,1 6-1 0,-1 2 1 15,5 4 3-15,3 4-5 0,4 1 2 0,2 2-5 16,0-2-14-16,8-1-6 0,5-5-11 15,4-2-10-15,4-6 3 0,7-2-5 16,2-5 15-16,-2-5 34 0,4 0-26 16,-2 0 6-16,-2-6 16 0,-1-2 9 15,-3-1 10-15,-3-1 19 0,-4 0 8 16,-4-2 14-16,-2-3-1 0,-4-2-16 15,-5-1-3-15,1 1 0 0,-3 0-5 16,0 2-7-16,0 2-6 0,-3 2 1 16,-3 0-3-16,0 4-3 0,-1 1-1 0,1 3-5 15,-2 3-1-15,2 0-4 0,-3 5-3 16,-2 8 0-16,0 3 4 0,3 0 1 15,1 3-4-15,4 0 3 0,1-1-2 16,2-1 1-16,0-2-1 0,0-2 1 16,8-4 0-16,3-2 0 0,4-6 0 0,4-1-1 15,4-4 5-15,3-10-1 16,-1-5-3-16,-2-4 0 0,-1-3 3 15,-2-3 0-15,-3-1-2 0,-1-4 0 16,-1-4-3-16,-1 0 4 0,-1-1-2 0,-2 1 1 16,1 5 1-16,-6 8 0 0,0 11 5 15,-4 9 15-15,-2 4 1 0,0 1-5 16,-3 5-16-16,-11 12-4 0,-5 9 2 15,-6 7 12-15,1 4 1 0,0 3-5 16,4 3-2-16,6 2 3 0,7 0-5 16,7 1-3-16,1-3 0 0,18-5 0 0,6-5-6 15,12-5-13-15,11-7 9 16,11-3-25-16,9-8-51 0,-5-9-114 15</inkml:trace>
  <inkml:trace contextRef="#ctx0" brushRef="#br0" timeOffset="-23835.7">12104 948 198 0,'-2'0'48'0,"-1"-1"-17"0,1-2 16 16,-1-2-3-16,-3 2-4 0,3 0-5 16,0 0-5-16,0 0-8 0,1 0-5 15,1 2 4-15,-4-1-5 0,3-1-1 16,-1 1-2-16,0 2 4 0,0-1-7 0,0-1-3 15,0 2-2-15,3 0 1 0,0-1-5 16,0 1 0-16,0 0 0 0,0 0-1 16,3 0-4-16,11 0 5 0,9 0 6 15,10 0 1-15,9 0-1 0,7 0-3 16,7 0-4-16,3 0 3 0,1 0-2 15,9 0-1-15,4 1 1 0,6 0 0 16,3 0-1-16,1 0 0 0,-5-1 1 16,-4 0 0-16,-4 0-1 0,-8 0 0 15,-4-3 0-15,-4 0 4 0,-3 0-4 0,-5 0-2 16,-7-1 2-16,-6 2 2 0,-12 1-2 15,-7 0 0-15,-6 1 0 0,-2 0 7 16,-1 0-1-16,-2 0-4 0,0 0 0 16,-3 0 0-16,0 0-1 0,0 0 0 15,0 0 4-15,0 0 0 0,0 0-3 16,0 0 0-16,0 0 0 0,0 0-2 15,0 0 2-15,0 0-11 0,0 0-9 16,-1 0-10-16,-10 0-18 0,-3 0-63 16,-6 0-201-16</inkml:trace>
  <inkml:trace contextRef="#ctx0" brushRef="#br0" timeOffset="-20225.5">10696 8042 255 0,'0'0'32'0,"0"0"9"16,0 0-4-16,0 0-15 0,1 0-2 16,6 0-11-16,3 0 9 0,3 0 5 15,1-3-9-15,-2-2-4 0,-1 3-4 16,0-1 4-16,0 1-1 0,-5 1 0 15,2 1-6-15,-2 0-3 0,2-1 1 0,-1 1-1 16,0 0 0-16,-3 0-4 0,2 0-11 16,-1 2-18-16,0 3-33 0,-1-1-48 15,-4 0-82-15</inkml:trace>
  <inkml:trace contextRef="#ctx0" brushRef="#br0" timeOffset="-20059.5">10652 8171 138 0,'0'0'266'15,"0"0"-233"-15,5 0-7 0,4 0-9 16,4 0-1-16,4 0-6 0,1 0-5 16,6-3-3-16,-1 0 1 0,3 0-4 15,2 2-22-15,0 0-44 0,2-3-67 16,-3 4-107-16</inkml:trace>
  <inkml:trace contextRef="#ctx0" brushRef="#br0" timeOffset="-18710.41">11407 7866 2 0,'0'-2'133'0,"0"-1"-65"0,0-2-36 16,0 2 7-16,0-1 1 0,0 2-3 16,0-1 1-16,0 1-14 0,0 0 5 15,0 1-5-15,0 0-3 0,0 1-6 16,0 0-3-16,0 0-5 0,0 0-2 15,0 0-1-15,0 8 10 0,0 2 1 16,0 5-7-16,-1 6-4 0,-5 5 2 16,-2 4 1-16,-3 4-6 0,2 3 1 15,-4-2 1-15,7-2 1 0,-3-3-3 0,4-5-1 16,-1-6 2-16,0-4-2 0,3-2 1 15,0-5-1-15,3-4 0 0,-4-3 2 16,4-1-2-16,0 0 3 0,0 0 6 16,4-8-3-16,5-2-7 0,5-3 0 15,1 0 1-15,1 1 1 0,1 2-1 0,2 1-1 16,-1 2 1-16,1 4 0 15,-2 1 0-15,0 2-1 0,0 0 0 16,-2 0 1-16,-1 3 0 0,-1 1-2 16,1 0 3-16,-3-1 0 0,-2 0-2 0,0 0 1 15,-1-1-1-15,-2-1-9 0,-1 1-11 16,1-2-7-16,0 0-8 0,-3 0-21 15,2 0-34-15,-4-7-57 0</inkml:trace>
  <inkml:trace contextRef="#ctx0" brushRef="#br0" timeOffset="-18513.39">11753 8003 145 0,'0'4'161'0,"0"2"-135"0,0-1 20 15,0 2 3-15,-1 1-11 0,-1 1-7 16,2-1-7-16,0 2-7 0,0 0-6 15,0 1-6-15,3 0-1 0,5-1-2 16,0 0-2-16,1-3 3 0,-1-2-7 0,-1-1-31 16,4-3-20-16,-1-1-39 0,-1 0-97 15</inkml:trace>
  <inkml:trace contextRef="#ctx0" brushRef="#br0" timeOffset="-18119.37">11981 7643 70 0,'0'-6'128'0,"0"-1"-65"0,0 0-52 16,0 3 18-16,0-1-2 0,0 3 8 15,0 1 5-15,0-1-14 0,0 2-13 16,0 0-13-16,0 2-2 0,0 8 13 15,-2 3 2-15,2 2 1 0,0 3 1 16,0 2-3-16,0 5-3 0,0 1-1 16,0 3 3-16,0 3 2 0,0 3-11 15,0 0 1-15,0 0 1 0,0 1-4 16,4-4 4-16,-4 0-2 0,0-5 0 15,0-7-2-15,0-3 2 0,0-6 0 0,0-6 0 16,-2-3-2-16,0-2 4 0,-2 0 6 16,-1-8-7-16,1-2-3 0,0-5 2 15,4 2-1-15,0-1-1 0,0 2-1 16,7 1 1-16,0 3 1 0,0 3-2 15,2 3-2-15,0 2 2 0,0 0 0 16,5 0 2-16,-6 2-14 0,3 3-14 16,1 0-10-16,-2-1-24 0,1-2-28 15,-5-2-45-15,3 0-60 0</inkml:trace>
  <inkml:trace contextRef="#ctx0" brushRef="#br0" timeOffset="-17398.33">12231 7696 62 0,'0'-10'221'0,"0"4"-180"16,0 3 3-16,0 3-2 0,0 0-23 15,0 7-6-15,0 9 7 0,0 8-2 16,0 3-11-16,0 4-3 0,0 4 0 16,0-1-4-16,0 3 2 0,3-1 3 15,0-2-3-15,0-2 1 0,0-6-1 0,2-6-1 16,-4-5-1-16,2-5 1 0,0-6 1 15,-1-1-1-15,-2-3 1 0,2 0 12 16,-1-4 9-16,2-7-20 0,-1-2-3 16,2-1 0-16,1 2 2 0,-2 1-3 15,3 0-3-15,2 4-2 0,0 1 0 0,-2 2-2 16,0 2 0-16,0 2-6 15,-1 0-2-15,0 0-13 0,-1 4-5 16,0 2-2-16,2 1 1 0,0-1-5 16,0 0 0-16,0-2 10 0,-1-2 16 0,1-1 12 15,0-1 5-15,4 0 10 0,1 0 3 16,1-1 10-16,0-3-10 0,2-4 0 15,2-2 6-15,2-4-9 0,4-1 3 16,0-2 0-16,0-1-7 0,-4-1-4 16,1 0-1-16,-5-2 4 0,-2 0 6 0,-3-1 0 15,-1-1 0-15,-2 0-1 0,-1-1 0 16,-2 1-3-16,-1-1 1 15,1 2-6-15,0 3 3 0,-3 6-2 16,1 3 0-16,-1 5 6 0,0 2 3 16,-1 1-8-16,-5 2-2 0,-1 0-4 0,1 2-1 15,0 8-1-15,1 2 0 0,-1 2 1 16,3 1 2-16,-2 1-3 0,4 2 0 15,1 0 1-15,0 2 0 0,0 0 0 16,0 0-2-16,0 3 2 0,0-3-1 16,1 0 1-16,4-2-2 0,-3-3 2 0,4-2 1 15,6-2-2-15,2-7 1 0,9-2 0 16,4-2 2-16,2-4-1 15,2-8-1-15,6-5 1 0,8-6 1 16,0 0 2-16,-6 0-7 0,-8 3 2 0,-15 2 3 16,-12 2-3-16,-4 1 3 0,-3 2 1 15,-9 4-2-15,-10 4 0 0,-4 5-1 16,-5 2 5-16,-5 10 5 0,0 5-1 15,4 6 9-15,2 3-2 0,9 2 3 16,7 3-5-16,11-2-8 0,3-1-3 0,15 0 0 16,11-1-2-16,12-2 0 0,8-2 0 15,12-8-16-15,16-6-28 0,11-9 28 16,1-5-96-16,-4-13-272 15</inkml:trace>
  <inkml:trace contextRef="#ctx0" brushRef="#br0" timeOffset="-16402.27">13721 7873 47 0,'0'0'-23'0,"0"0"125"0,0-2 32 16,0-2-113-16,0 2 22 0,0-2 4 16,0 0-7-16,0 1-9 0,0-2-2 15,0 1 0-15,-5 0-11 0,2-1 1 0,-2 1 0 16,-1 1-1-16,-3 2-3 0,-2 1-6 15,-2 0 1-15,-1 1-3 0,-1 5-1 16,-2 0-4-16,0 2 3 0,3 1 1 16,-3 2-5-16,6 0 1 0,0 2-1 15,3 4 1-15,4 0-3 0,1 2 0 0,3 0 2 16,0 2 0-16,9-1-1 15,5-1-2-15,4-4 2 0,6 1 3 16,0-5-3-16,6-3-1 0,-1-3 2 16,1-5 1-16,1 0-1 0,-5-3-2 0,-1-8 2 15,-5-2 2-15,-3-1-2 0,-6-3-2 16,-5-1 2-16,-4 2 5 0,-2-2 1 15,-3 0-1-15,-7 0-1 0,-4 0 3 16,-1 0-3-16,-2 2-3 0,0 1 1 16,1 3 0-16,4-2-3 0,3 3 0 0,4 4 0 15,5 2 2-15,0 5-3 0,8 0-6 16,10 0 5-16,4 5 1 15,3 1-6-15,3 1 4 0,3 0-1 16,-3 3 1-16,1-4-3 0,-1 0 1 0,3 0 4 16,-3-2 2-16,-3 1-1 0,-7 2-2 15,-7-2 2-15,-6 1 1 0,-5 3-2 16,0-1 0-16,0 1 2 0,-8 1 1 15,-4-2-1-15,-2 0-2 0,0-3 0 16,1 0 0-16,4-2 0 0,6-3 1 0,3 0 1 16,0-1 1-16,3-7-6 0,8-4 1 15,1-1 2-15,4 1 2 0,-1 1-2 16,-1 1 2-16,3 1-1 15,-1 1-2-15,4 2 4 0,2 0-3 16,1 1 0-16,2 1 1 0,3 2-3 0,3 0-19 16,4 0-15-16,3-1-6 0,2 0-29 15,-3-2-82-15,-3-1-154 0</inkml:trace>
  <inkml:trace contextRef="#ctx0" brushRef="#br0" timeOffset="-15822.25">14753 7851 54 0,'2'-5'117'16,"1"0"-9"-16,-2-3-72 0,4 2 20 0,-4 2-4 15,1-1-7-15,-2 3-7 0,3 0-5 16,-3 1-10-16,2 1-9 0,-1 0-9 16,-1 7-1-16,0 5 8 0,0 4-1 15,0 1 0-15,0 2-2 0,0 0-2 16,0-2-1-16,0-1 0 0,-1-5-4 15,1-2 1-15,0-3 0 0,0-1 2 16,6-3-4-16,3-2 0 0,4 0 5 16,2-9-2-16,5-3-1 0,2-3-3 15,1-2 1-15,-1 0 2 0,1 2-4 0,-1-3-1 16,-2 3 1-16,-1 1 0 0,-5 4-6 15,-4 3-4-15,-7 5 4 0,-3 2-3 16,0 2 4-16,-1 6 2 0,-7 5 3 16,0 0-5-16,2 0-12 0,2 1-3 15,4-2-4-15,0 1-5 0,6-2-9 0,5-2-16 16,4-1-24-16,4-4-8 15,1-1-24-15,3-3 39 0,0 0 13 16</inkml:trace>
  <inkml:trace contextRef="#ctx0" brushRef="#br0" timeOffset="-15542.22">15203 7902 2 0,'1'-5'13'0,"-1"-3"174"16,0-2-127-16,-6 3-27 0,-2-1 25 15,-1 5-30-15,-3-1-1 0,1 3 2 16,-2 1-4-16,-1 0-1 0,3 2-11 16,-1 7-7-16,4 2 2 0,2 1-2 15,5 2-7-15,1-2 2 0,0 3 1 0,9-2-1 16,3 0-2-16,5-1 5 15,5-3-3-15,0-2 1 0,3-4-2 16,1-3 1-16,0 0 1 0,4-5-1 16,-4-6 0-16,0-3-2 0,1-2 5 0,-10-1 1 15,-3-1 5-15,-8 0 7 0,-4 0 1 16,-2 1-5-16,-2 0-3 0,-9 3-3 15,-4 0 0-15,-6 1-7 0,-2 3 0 16,-3 2 1-16,0 1 0 0,2 2-3 16,3 3-8-16,3 2-11 0,6 0-10 0,9 9-12 15,3 3-37-15,0 1-84 0</inkml:trace>
  <inkml:trace contextRef="#ctx0" brushRef="#br0" timeOffset="-14733.18">16195 7730 172 0,'0'0'47'0,"0"0"-4"0,0-3 16 15,0 0-14-15,0-1-3 0,0 2-6 0,1 0-2 16,-1-2-8-16,2 2-7 0,0-2-3 15,-2-1 3-15,0 2-2 0,0-1-7 16,0 1 2-16,-2 0-1 0,-6 1-4 16,-1 0-5-16,-2 2 2 0,-1 0-1 15,-5 0 1-15,-2 9 2 0,-1 1 4 0,0 4-3 16,0 1 2-16,2 3-5 0,3 5 4 15,4-3-3-15,5 3-3 0,4-2-2 16,2 0 0-16,2-2 2 0,7-3-2 16,5-2 0-16,2-3 0 0,2-3-2 15,2-3-5-15,1-2-11 0,0-3-12 0,1 0-15 16,3 0-14-16,-5-7-19 15,-1-2-53-15,-5-3-133 0</inkml:trace>
  <inkml:trace contextRef="#ctx0" brushRef="#br0" timeOffset="-13498.11">16386 7745 63 0,'-2'0'117'16,"2"0"-89"-16,-2 0 28 0,-1 0-14 0,3 0-7 16,-3 0-2-16,0 0-6 0,0 0-4 15,0 0-3-15,-2 0-2 0,2 0-10 16,-1 0 2-16,2 0 0 0,0 0-5 15,1 0-3-15,1 1 1 0,0-1 1 16,0 0-2-16,0 0 0 0,0 0 4 16,0 0 0-16,0 0 2 0,0 1-4 15,0-1 3-15,0 0-1 0,0 0-4 0,0 0 0 16,-2 0 0-16,2 0 2 15,-1 1-4-15,1 1-2 0,0 0 4 16,-2 0 2-16,1 0-4 0,1-2-2 0,0 0 2 16,0 0 2-16,0 0-2 0,0 1 0 15,0 0 0-15,0 1 2 0,0 0 0 16,0 0-1-16,0 1 1 0,0 1 2 15,0 1-2-15,-2 1-3 0,-1 3 4 16,0-1 0-16,0 0-3 0,0 1-1 0,1 0 1 16,2 1 1-16,0-1-1 0,0 0 0 15,5 0 0-15,1 0 1 0,-3-1-1 16,3 0 0-16,2-2 3 15,1-2 0-15,-1-3-3 0,5-1 2 0,2 0 1 16,-1-3 2-16,2-7-2 0,1-1-2 16,1-2-2-16,1-2 6 0,-2-3-2 15,3 0 1-15,-6 0-1 0,-2 0 1 16,-1 0-1-16,-5 1-2 0,-3 0 2 15,-3 0-2-15,0 3-1 0,0 1 1 0,-7 4 1 16,-1 5-1-16,-3 4-1 0,0 0-1 16,0 5 1-16,-1 6 0 0,3 3 0 15,-1 3-3-15,4 0 3 0,0 1 1 16,6-2-2-16,0-1-2 0,0-1 3 15,3-1-2-15,6-1 0 0,4-4 0 16,7 0 1-16,-1-4 3 0,5-3-2 16,1-1-3-16,3 0 2 0,-2-5 0 15,-1-3 0-15,2 0-3 0,-6-2 3 16,-1 2 1-16,-2-4 0 0,-5 5-1 0,0 0 1 15,-5-2 2-15,-4 5-2 0,-2 1-1 16,-2 1 3-16,1 1 1 0,-1 1-4 16,0 0 1-16,0 0-1 15,0 0-2-15,0 2-2 0,2 6 4 0,-1 4 1 16,3-2 1-16,-1 3-1 0,0-2-1 15,-2 0 1-15,-1-1 1 0,0-2-1 16,0-3-1-16,0-2 1 0,0 1 2 16,-1-2-2-16,-2-2 0 0,-2 0 2 15,2 0-1-15,1-6-3 0,1-1-4 0,-2-4-1 16,3 0 0-16,0-2-1 0,0 0 4 15,0 2 2-15,4-1-1 0,4 3-1 16,1 0 0-16,2 3-1 0,3-1 3 16,0 3 0-16,0 1-1 15,3 2 3-15,0-1 0 0,-1 1 0 0,2 1-1 16,-4 0 3-16,-1 0-4 0,-1 0 2 15,-4 0 1-15,-2-2-1 0,-1 1-1 16,-2 1 1-16,-2-2 2 0,-1 2-2 16,2-2 5-16,-2 0-1 0,0 1-1 15,0 0 2-15,0 1 2 0,0 0-6 0,0 0-4 16,0 0 1-16,0 0 3 0,1 0-3 15,-1 0 3-15,2 3 0 0,-2 2 2 16,0 1-1-16,0 4-2 16,0 0 3-16,-3 0 0 0,1 1-2 0,-2-4-2 15,2-1 1-15,2-1 2 0,0-2-3 16,0-2 1-16,0 1 1 0,0-2 1 15,0 0 0-15,0 0 8 0,0-9-6 16,2-2-6-16,4-2 2 0,0-1 2 16,2-2-4-16,0 0 3 0,-1 0-1 0,4 0 1 15,-1 3-2-15,-1 2 0 0,0 3 3 16,0 1-4-16,-1 3 3 0,-2 3-2 15,1 1 1-15,-3 0 0 0,1 2-1 16,-2 5 2-16,5 0-1 0,-5 1-1 16,2-1 0-16,-1 4-3 0,1-2-7 15,-1-1-7-15,3 0 1 0,-1 1-11 16,2-3-24-16,-1-2-51 0,0-3-107 15</inkml:trace>
  <inkml:trace contextRef="#ctx0" brushRef="#br0" timeOffset="-12573.05">17221 7778 6 0,'0'0'4'0,"0"0"92"0,0 0-18 16,0 0-73-16,-1 0 16 0,1 0 12 16,0 0-7-16,0 0-8 0,0 0 1 15,3 0 9-15,-2 0-12 0,5 0 2 16,-2 2 2-16,0-1 5 0,2-1 0 15,1 0-1-15,0 0-2 0,4 0-6 16,3-3-5-16,-1-4 3 0,-1-3 1 16,2-1-4-16,0-1 4 0,0-2-4 15,-3 0-1-15,-2-2-1 0,-3 0-5 16,-4-2 0-16,-2 2 1 0,0 1-1 15,-3 2-1-15,-5 1 1 0,-4 3 3 0,1 3-3 16,-2 2 0-16,2 4 1 0,-1 0 3 16,3 2 0-16,-2 8-3 0,0 4 0 15,0 1 2-15,2 2 3 0,3 0-5 16,3 3 1-16,1-2 0 0,2 1-3 15,0-1-3-15,5-3 3 0,4-1 0 0,0-2-2 16,2-2 0-16,3-3-1 16,0-3 0-16,0-3-1 0,3-1-5 15,-1 0 0-15,2-6-6 0,-1-2-6 16,-1-2-3-16,-2 0-4 0,-4 0 4 0,0 0 2 15,-1 1 6-15,-1 1 9 0,1-2 1 16,2 2 0-16,-2 1-3 0,1 1 6 16,-6 1 2-16,-2 2-2 0,-1 3 2 15,-1 0 2-15,0 0 7 0,0 0-7 16,0 3-3-16,0 2 4 0,-1 5 1 0,-2 1-2 15,0 0-2-15,1 0 0 0,-1 0 0 16,3-1-2-16,0 3-1 16,3-4 1-16,6 2 1 0,4-2-2 15,-1-2-10-15,1-2 9 0,1-2-2 0,1-2-9 16,-4-1-8-16,1 0-3 0,-4 0 14 15,0-2-9-15,-4-1-3 0,0 0-2 16,-3 2-9-16,-1-3 0 0,0 2 17 16,0 1 14-16,0-1 7 0,0 2 1 15,3-2-2-15,0-2-3 0,3-1 1 0,1-2 1 16,0 0-2-16,1-2 0 0,0-3 2 15,1-2 7-15,-1-1 4 0,-2-1 7 16,2-4-2-16,1 0-4 16,-1-2-4-16,3-3 2 0,1-1 2 0,1-1-4 15,4-4-1-15,-2-1-3 0,2-2 2 16,-3-1-8-16,-3 1-2 0,-5 4 2 15,2 4 2-15,-3 8-4 0,-2 8-1 16,-3 6 4-16,0 4 1 0,0 2-6 16,-8 11 2-16,0 4-1 0,-1 6 3 0,-3 4 0 15,1 3-1-15,-2 3 1 0,1-1 2 16,3-1-2-16,-1-3 3 0,6-3 7 15,2-3 0-15,2-2-3 0,2-2-3 16,8-2-1-16,6-3 0 0,1-3-5 16,8-1 2-16,7-4-1 0,7-2 4 15,3-2-38-15,1-1-27 0,-4-2-93 16</inkml:trace>
  <inkml:trace contextRef="#ctx0" brushRef="#br0" timeOffset="-11857.01">18356 7647 104 0,'-2'-5'127'0,"2"1"-86"0,0 0 13 0,0 1-12 16,0-1 0-16,0 4-2 16,0-1-5-16,0 1-11 0,0 0-13 15,0 0-5-15,0 5 0 0,0 5 12 16,0 5 0-16,-3 0-9 0,-3 5-1 0,-2 0 2 15,1-1-7-15,-1-2 3 0,2-1-1 16,1-5 3-16,4-1-3 0,1-3-6 16,0-5 3-16,1-1 2 0,8-1-3 15,2 0 4-15,6-10-2 0,7-3 1 16,0-4-3-16,3-1-3 0,-1-1 2 0,0 0 0 15,-1-2-1-15,-2 1-2 0,-1 2 3 16,-2 3 0-16,-6 4-1 16,-1 4-2-16,-9 5 3 0,-1 1 1 15,-3 1 0-15,0 0-1 0,0 0 1 0,0 6-1 16,0 4 6-16,-4 1 1 0,1 2-3 15,0 1 2-15,1-1-3 0,0-1-2 16,1 0 2-16,1-1-1 0,0 0-1 16,0-1-3-16,5-3 2 0,4 1-4 15,0-2-14-15,4-3-9 0,4-1-16 16,0-2-8-16,3 0-55 0,-5-2-66 0</inkml:trace>
  <inkml:trace contextRef="#ctx0" brushRef="#br0" timeOffset="-10553.94">18711 7706 36 0,'0'0'-16'15,"0"0"194"-15,2 0-129 0,1 0-25 16,0-1 20-16,1-2-12 0,4 0 11 16,2-1-3-16,3 1-11 0,3-1-7 15,1-2 0-15,3 1-7 0,2-2 2 0,1-1 0 16,2-2 1-16,-2 0-2 0,-1 0-4 15,-7-1-4-15,-4 2 1 0,-5-1-2 16,-2-1-5-16,-4 1 3 16,0 0 1-16,-8 3-2 0,-3 1-3 0,-3 1 0 15,-3 4 2-15,-2 1-2 0,-2 0-2 16,-1 2 1-16,3 4 3 0,4 3-4 15,2 0 0-15,1 7 1 0,1-1 1 16,2 3-1-16,1 0-2 0,3 0 2 16,4 1 2-16,1-1-3 0,0-1 0 0,11 0 1 15,3-1 1-15,4-2 0 0,4-2-3 16,4-3 3-16,5-3 1 0,0-6-1 15,5 0-2-15,1-5 2 0,2-7-2 16,-3 0 2-16,-4-2-2 0,-4-2 2 16,-8 0 3-16,-6-1-2 0,-6 0-2 15,-6 1 2-15,-2-1 3 0,0 2-5 16,-5 2-1-16,-4 0 3 0,-4 5 1 15,-2 4-3-15,1 3 0 0,0 1 0 16,0 3 1-16,5 6-1 0,1 5-3 0,3 2 2 16,2 2 2-16,3 2-2 0,0-1-1 15,0-1 3-15,6 1-5 0,2-2-6 16,6-1-6-16,3-4-2 0,6-2-1 15,2-5-5-15,5-3 18 0,-3-2-14 16,3 0-6-16,1-2 11 0,3-7 5 16,0 0 16-16,-3-6-10 0,-6 3-2 15,-8-1 4-15,-6 0 3 0,-7 2 3 16,-4-2-1-16,-1 2-5 0,-10 1 6 15,-6 1 1-15,0 3 0 0,-3 3-5 16,0 3 5-16,3 0 2 0,3 1 3 0,4 7-4 16,4 1-2-16,0 4-3 0,1 1 1 15,4 0 0-15,1 1 0 0,0 1 3 16,0-1 0-16,9-2-4 0,0-2 0 15,4-3 2-15,4-3-1 0,1-4 0 16,4-1-1-16,0-1 3 0,3-12-3 16,-1 1 0-16,0-6-1 0,-3 0-1 15,-4-2 2-15,-1-2-1 0,-5 1 1 16,-2-2 3-16,-3 0-2 0,-1-3-2 15,-4 0 1-15,1 0 1 0,1-1-1 0,-3 2-2 16,2 3 2-16,-1 3 0 0,1 6-2 16,-1 3 0-16,1 6 2 0,-2 4-1 15,0 0 0-15,0 0-6 0,-5 12 7 16,-3 3 2-16,1 3-2 0,-4 2-2 15,2 1 2-15,-2 2 1 0,1 0-3 0,3 2-2 16,0-2 3-16,4 0 1 16,3-1-1-16,0-3-2 0,2 0 2 15,7-4 2-15,4-1-1 0,2-4-2 16,1-1 2-16,4-2 0 0,6-5 1 0,7-2 0 15,5 0 19-15,4-10-19 0,-1-2-1 16,-4-3-1-16,-3-1 2 0,-8-1 0 16,-4 1-1-16,-8-1-1 0,-6 2 1 15,-8 0 1-15,0 3-3 0,-6 1-1 16,-10 5-1-16,-4 4 2 0,1 2-2 0,-1 1 2 15,5 9 1-15,5 1-1 0,4 4-2 16,3 3 1-16,3 0-2 16,0 2-5-16,8-2-4 0,1-2-5 15,5 2-1-15,1-4 1 0,1-1 13 0,4-4 1 16,0-3 1-16,5-3 7 0,-3-3-4 15,0 0 0-15,-5-6 0 0,-2-2 1 16,-3 0 0-16,-2-1-1 0,-4-1 3 16,-4 1 5-16,-2 1-5 0,0 1 1 15,-8 2-1-15,0 3 6 0,-1 2-4 0,-1 0-3 16,3 7-1-16,-1 4 2 0,3 1-3 15,1 1 0-15,4 2-1 0,0-2 3 16,1-3-3-16,7 1 0 16,1-3 1-16,1-4 2 0,2-4-2 0,2 0 0 15,3-9 1-15,0-5-1 0,3-4 0 16,0-4 0-16,-1-2 1 0,1-4-2 15,-1-1 4-15,-2-3-5 0,-2-3 4 16,2-3-2-16,2-3-2 0,3-2 1 16,2-2-9-16,3 3-6 0,-6 3 12 15,-5 9-2-15,-7 8 6 0,-7 12 12 0,-2 10 15 16,-9 3-14-16,-7 15-9 0,-7 6 6 15,-2 8 5-15,-5 2 2 0,1 2-2 16,4 2-2-16,2 0-6 16,7 2-6-16,7-2 0 0,9 0-5 0,0-3-40 15,16-9-53-15,2-5-247 0</inkml:trace>
  <inkml:trace contextRef="#ctx0" brushRef="#br0" timeOffset="-1696.43">8563 9777 117 0,'-4'0'41'0,"3"0"-1"15,-1 0 2-15,-1 0-15 0,3 0-3 16,-3 0-2-16,0 0-1 0,1 0-7 15,-2-1-2-15,2 1 2 0,-2-1 1 0,1 1-3 16,-1 0-3-16,3 0 1 0,-1 0-1 16,1 0 2-16,1 0-7 0,0 0 0 15,0 0 0-15,0 0-4 0,0 0-2 16,0 0 0-16,0 0 1 0,3 0 2 15,6-1 2-15,4-3-1 0,2-2 5 0,-1-2-1 16,3-2-2-16,2 0 6 0,-2-2 0 16,1-2-3-16,3-1 2 15,-6 0-2-15,1 0 1 0,-6 0 4 16,-3 0-6-16,-3 3-1 0,-2 0 7 0,-2-1-6 15,0 3 1-15,-5 0-4 0,-6 2 3 16,-1 0-1-16,-2 5-4 0,-2-1-1 16,-1 4 0-16,0 0 2 0,2 4-1 15,-4 5-2-15,2 2 2 0,0 3 0 16,0 2-1-16,3 2 2 0,0 2 4 0,3-1-1 15,4 0 0-15,3-1-1 0,4 0 2 16,0 0 1-16,2-1-7 0,4-1 4 16,3-2-1-16,2 0-1 15,2-2-2-15,2-3 1 0,-1 0 1 0,3-4-2 16,3-2-13-16,4 1-6 0,-1-4-5 15,5 0-4-15,1 0-41 0,-2-7-29 16,-3-3-91-16</inkml:trace>
  <inkml:trace contextRef="#ctx0" brushRef="#br0" timeOffset="-1519.42">8907 9783 264 0,'-8'-1'123'15,"0"-2"-66"-15,5 0 5 0,-3 1-24 0,1 2-15 16,2-1-6-16,-2 1-7 0,4 0-8 15,-1 0-2-15,2 0 1 0,0 0-4 16,3 0-16-16,7 0-11 0,1 0-14 16,1 0-34-16,0 0-78 0</inkml:trace>
  <inkml:trace contextRef="#ctx0" brushRef="#br0" timeOffset="-702.37">9204 9673 4 0,'0'-5'25'0,"0"0"170"15,0-1-118-15,-6 0-36 0,-2 0 8 16,-2 1-19-16,-1 2-7 0,0-1 0 16,-3 3 3-16,-2 1-12 0,-1 0-1 0,-1 2-3 15,-2 8-2-15,1 4-2 0,0 1-2 16,5 3 5-16,4 0-5 0,5-2-3 15,5-1-1-15,0 0 1 0,12-2-1 16,7-2 0-16,0-2 1 0,5-6 0 16,0-3-2-16,-1 0-5 0,3-3 4 15,-1-5-1-15,-3-2 7 0,-4-2-5 0,-5-1 1 16,-4 4 3-16,-4 0-3 15,-2 1 2-15,-3 1 2 0,0 1 4 16,0 2 2-16,-5 1-1 0,2 1-1 16,0 1 1-16,3 1-4 0,0 0-3 0,0 0-4 15,0 5 0-15,0 4 3 0,0 3-3 16,6 1 2-16,0 0 1 0,2 3-3 15,3 2-5-15,-2-1-6 0,4 1 8 16,1 0 4-16,-2-1 0 0,-1 3 2 16,-5-2-1-16,-3-2-1 0,-1 2 2 0,-2-6-1 15,0 1 0-15,0-3 1 0,-7-2-1 16,-2 1 1-16,-2-2 3 15,0 0 3-15,-1-2-1 0,-3-1 6 16,-1 1 1-16,-1-3 5 0,-3 0-4 0,1-2-1 16,2 0-1-16,-1 0-2 0,4 0-5 15,0 0-1-15,3 0-1 0,2 0-1 16,1 0-2-16,5 0 0 0,1 0 0 15,2 0-8-15,0-4-19 0,8-1-31 16,9-4-3-16,6-6-49 0,2-5-197 0</inkml:trace>
  <inkml:trace contextRef="#ctx0" brushRef="#br0" timeOffset="-562.37">9482 9694 271 0,'-3'-3'176'15,"0"1"-130"-15,-4 2-1 0,3 0-24 16,1 2-18-16,-2 4-4 0,5 0-1 15,0 0-29-15,8-3-39 0,1-2-61 0</inkml:trace>
  <inkml:trace contextRef="#ctx0" brushRef="#br0" timeOffset="679.71">10003 9508 51 0,'0'0'9'15,"-5"0"1"-15,4 0 133 0,-4 0-96 16,-1-2-4-16,0-3 7 0,-2 3-11 15,5-2-6-15,-2-1 4 0,2 2-6 16,1-2-6-16,2 0 3 0,0-1-7 0,0-1-6 16,0-1-2-16,3 1-5 0,7 0 1 15,2-2-15-15,7 2 18 0,1 0-7 16,0 1 1-16,3 3-2 15,1 1-3-15,-3 2-1 0,-1 0 1 0,-1 7 0 16,-3 4-1-16,-2 3-1 0,-4 5 3 16,-3 1 11-16,-6 2-17 0,-1 5 3 15,-1-5 2-15,-10 3 0 0,0-2-1 16,-5-1-1-16,1 2 2 0,-5-2-4 15,-2-2 0-15,2-3 0 0,1-5 3 0,2-1-1 16,2-4-1-16,1-1-1 0,3-4 2 16,6-2 0-16,2 0-1 0,3 0 1 15,0 0-5-15,0-6 3 0,8-2-2 16,3 2 1-16,1-2 5 0,1 3-3 15,1 0 0-15,-1 3 1 0,0 0 2 16,1 0 0-16,-2 2 0 0,1 0 0 16,-1 0 1-16,2 0 2 0,-2 0-3 15,-2 2-1-15,1 0 1 0,-2 2-1 16,0 0-1-16,2-3-8 0,0 2-21 0,3 2-18 15,0-3-28-15,-2-1-117 0</inkml:trace>
  <inkml:trace contextRef="#ctx0" brushRef="#br0" timeOffset="856.72">10457 9685 320 0,'0'0'107'15,"0"0"-68"-15,-2 0 20 0,2-1-19 0,-1 1-16 16,-2 0-14-16,1 0-9 0,2 0 2 15,0 0-2-15,0 0-11 0,2 0-41 16,7 0-11-16,0 0-56 0,2-5-212 16</inkml:trace>
  <inkml:trace contextRef="#ctx0" brushRef="#br0" timeOffset="1444.75">10598 9437 25 0,'-1'0'22'0,"-3"0"-6"15,3 0 9-15,-4 0 32 0,4 0-4 16,-2 0-7-16,1 0-8 0,1 0-5 15,-1 0 3-15,-1-1 0 0,1 0-10 16,1 1-5-16,1 0-3 0,0 0 1 0,0 0 5 16,0 0-8-16,0 0-5 0,0-2-5 15,3 0-3-15,8-1 0 0,3 1 2 16,4-2-1-16,2 1-3 15,4 1 1-15,2-4-1 0,0 2 1 0,1-3 0 16,1 1-2-16,-5 0 0 0,-4 1 0 16,-2 1 0-16,-8 1-3 0,-1 2-12 15,-5 0-13-15,-3 1-8 0,0 0-6 16,-3 0-24-16,-8 0-95 0</inkml:trace>
  <inkml:trace contextRef="#ctx0" brushRef="#br0" timeOffset="1700.76">10510 9475 204 0,'-8'8'63'0,"5"-1"-49"0,3 0 25 15,3-1-13-15,5-1 6 0,6 1 5 16,6-2-12-16,3 1-10 0,5 1-8 16,1-1-5-16,-2 3 2 0,-2-2-3 15,-4 1 1-15,-4 2 0 0,-4 1 3 16,-4 0 0-16,-4 1 0 0,-5 0-1 15,0-1 0-15,-8 2 2 0,-7-1-1 0,-4 0-1 16,-4 0 3-16,-4 1 0 0,2 0-1 16,-2-3-2-16,2 0 2 0,2-1-1 15,5 0-6-15,8-2 1 0,3-1 2 16,7-3-5-16,0 1-4 0,0-3-24 15,10 0-8-15,5 0-26 0,2 0-66 16</inkml:trace>
  <inkml:trace contextRef="#ctx0" brushRef="#br0" timeOffset="2112.79">10998 9567 281 0,'0'0'20'16,"0"0"32"-16,0 0-31 16,0 0-6-16,0 6 10 0,0 4 0 0,0 3-17 15,0 0-3-15,2 0-4 0,2 0 2 0,6 0-1 16,-1-3 2-16,-1-2 0 15,3-3 4-15,1-1 4 0,2-4 2 16,0 0 5-16,0-5-5 0,4-6-3 16,-2-4 6-16,1-3-7 0,-5-2 1 0,2-1-4 15,-6 0 0-15,-2 1-3 0,-3 2 0 16,-3 0 0-16,0 1-3 0,0 0-1 15,-1 3 0-15,-4 2-4 0,-1 2-7 16,1 5-31-16,4 0 13 0,1 3-21 16,0 2-68-16,0 0-119 0</inkml:trace>
  <inkml:trace contextRef="#ctx0" brushRef="#br0" timeOffset="3736.88">11797 9326 135 0,'0'-7'65'16,"0"0"-10"-16,0 2 17 0,0 2-39 0,0 0 8 16,0 1-2-16,0 2-17 0,0 0-15 15,0 8-10-15,0 11 6 16,-2 4 1-16,2 7-1 0,0 2 1 0,2 1-4 15,5 0 4-15,3-5 7 0,0-1-13 16,1-5 2-16,3-4-1 0,2-4 1 16,4-5 3-16,-1-6 2 0,2-3 0 15,2 0 8-15,-1-6 19 0,0-7-14 16,-2-4-12-16,-3-1 5 0,-1-4 4 15,-2-2-3-15,-4-2-2 0,-2 0-4 0,-3 2 1 16,-2 2-14-16,-3 2 20 16,0 2-5-16,-2 2-3 0,-4 2-3 15,3 2-1-15,-2 1-2 0,1 3 3 16,4 4-3-16,0 4-2 0,0 2-26 0,6 11 5 15,5 4-13-15,1 3-21 0,1 3-27 16,1-1-47-16,0 1-111 0</inkml:trace>
  <inkml:trace contextRef="#ctx0" brushRef="#br0" timeOffset="4432.92">12448 9530 132 0,'0'-8'139'16,"0"2"-112"-16,0 1 38 0,-3 1-32 15,1 1-4-15,0 2 6 0,1-1-13 16,-1 2-9-16,2 0-11 0,-1 5-2 16,-2 5 3-16,1 2 0 0,1 2 0 0,-1 1 1 15,-3-2 1-15,2 0 0 0,0 0 1 16,-3-2 0-16,1-2 2 0,1-2-3 15,-1-2 8-15,2-3-3 0,0-2-3 16,3 0 3-16,0 0 3 16,0-6-2-16,0-6-8 0,5-2-2 0,2-4 1 15,7 0 1-15,0 0-2 0,3-3-2 16,3-5 2-16,1-2 1 0,3 1-2 15,-3 0-1-15,0 4-13 0,-2 5 23 16,-4 4-6-16,-1 6-3 0,-1 2 0 16,-6 5 0-16,-2 1 0 0,-3 0-1 0,-1 10 0 15,-1 3 3-15,0 3 0 0,0 2-2 16,-4 2 1-16,-3-3 1 0,1 1-2 15,-5-2 8-15,2 1-17 0,-2-2-2 16,-3-1 1-16,2-3 1 0,-1-2 3 16,4-4 5-16,4-2-4 0,2-1-4 15,3-1 1-15,0-1-4 0,0 0 6 16,0 0 1-16,7-1 4 0,-1-1 1 15,0-1 0-15,0 3-2 0,0 0 2 16,1 0 2-16,-1 0-1 0,-2 0 2 0,1 0 1 16,1 2 7-16,-1 0-3 0,3 3-2 15,-1 0-6-15,1-1 4 0,1 0-3 16,-1-1-2-16,3 0 0 0,3 0-6 15,-2-1-16-15,7-1-50 0,-2-1-69 16,-1 0-174-16</inkml:trace>
  <inkml:trace contextRef="#ctx0" brushRef="#br0" timeOffset="5080.96">12766 9549 255 0,'-2'0'26'0,"2"0"21"0,0 0-7 15,2-1-33-15,5-1 28 0,4-3 0 16,3 0-18-16,0-1-8 0,0-1 3 15,3 1-2-15,-3-1-7 0,1 0 3 0,1-1-1 16,-4-1-2-16,-4 0-1 16,-2 0-1-16,-1-1 1 0,-3 1 1 15,-2 1-1-15,0 2-2 0,0-1-12 16,0 4 22-16,-7-1-9 0,1 4-2 0,-2 0 2 15,-2 4-1-15,0 4-1 0,1 2-1 16,3 1 2-16,1 3 9 0,2 1-17 16,1 0-1-16,2 1 4 0,0-2 2 15,5-1-5-15,7-2-1 0,4-1 4 16,4-1 5-16,-1-3-1 0,2-5 0 0,4-1 1 15,-1 0 1-15,-1-12-1 0,2-2-3 16,-2-3 5-16,-3-4 0 16,-3-6-2-16,-5 1-1 0,-1-4 4 15,-5-2 6-15,-2-1-15 0,-4-1 22 16,0-2-9-16,-4 0 1 0,-3-1-5 0,-4-1-1 15,2-2-1-15,-1 2 5 0,4 3-4 16,1 6 1-16,5 6 2 0,0 10 7 16,0 8-1-16,0 5-6 0,0 3-7 15,0 9 1-15,0 9 1 0,4 7 0 16,0 5 1-16,-1 7 1 0,0 6-8 15,-1 4 0-15,-2 6-5 0,0 3 2 0,0 3-4 16,-6-2-1-16,-2-2 4 16,0-2-6-16,7-5 2 0,1-1 16 15,0-5 20-15,3-7-19 0,-3-4-4 0,0-8 2 16,-3-7-1-16,-5-7 11 0,5-4-1 15,-2-7 5-15,-3-1 13 0,1-1-1 16,-4-9-12-16,0-5-2 0,0-1-2 16,2-3 0-16,3-2-5 0,1-1 4 15,2 0-3-15,1-2-2 0,2 1-1 0,0 4-6 16,0 3 2-16,8 7 2 0,4 2-3 15,1 2-2-15,1 3 3 0,6 2 0 16,3 0-11-16,5 0-16 16,0 2-23-16,1 4-21 0,-1-2-85 0</inkml:trace>
  <inkml:trace contextRef="#ctx0" brushRef="#br0" timeOffset="5837">13652 9410 36 0,'2'-8'28'0,"1"1"52"0,-2 1-14 15,1-2-16-15,1 1 11 0,-3 0-19 16,2 2-6-16,1 1-6 0,-2 1-3 16,1 2-5-16,-2 0-5 0,1 1 1 15,1 0-13-15,-2 0-4 0,2 0 5 16,-1 3 1-16,1 4 1 0,1 4-4 15,-3 1 2-15,0 2 1 0,0 3-3 0,0-1-1 16,0 1-1-16,-3-1 3 0,0-2 7 16,-1-3-13-16,4-2-2 0,-1-4 3 15,1-2 1-15,0-1-2 0,0-2 0 16,3 0 2-16,6-5 4 0,7-8-3 15,1-1-3-15,5-3 2 0,-2-1 0 0,-2 0-1 16,1 0-15-16,0 1 23 16,-2 3-4-16,-3 4-5 0,-4 3-2 15,-3 6 1-15,-6 0 3 0,-1 1-2 16,0 0 0-16,0 0-2 0,0 4 6 0,0 4 1 15,0-1-1-15,0 3 2 0,0-2 4 16,0 1-4-16,0 0 1 0,2 0-5 16,1 0 3-16,-2-2-3 0,2 0-1 15,1 0 12-15,-1-3-17 0,1 2 4 16,3-3-6-16,-1 0-6 0,1-1-8 0,4 1-16 15,0-1-23-15,2-2-33 0,1 0-46 16</inkml:trace>
  <inkml:trace contextRef="#ctx0" brushRef="#br0" timeOffset="7837.11">14045 9466 70 0,'3'0'139'0,"0"0"-101"0,-2 0 8 15,4-5-7-15,1-1-6 0,2 0 3 0,1-4-11 16,2 2-14-16,0-5 16 0,1 1-9 15,4-2-5-15,-1-2-9 0,1 2 1 16,-4-3-1-16,1 1-1 16,-7 1 1-16,-5 2 0 0,-1 0 2 0,0 2-3 15,-1 2 0-15,-7 3 2 0,-3 3 2 16,-1 3-5-16,-2 0 1 0,1 0-1 15,3 4 0-15,-1 4-1 0,1 4 1 16,3 1-1-16,2 5 2 0,2 0-4 16,0 3 1-16,1 2 4 0,2 2-1 0,0 0-3 15,2 0 0-15,9-4 11 0,0-2-14 16,3-2 1-16,6-6 3 0,3-1-3 15,2-5 5-15,4-3-3 0,2-2 0 16,0-1 2-16,2-9 0 16,-1-4-2-16,1-4 0 0,-2-3 0 0,-5 0 3 15,-6-1-2-15,-6 1-13 0,-7 2 20 16,-6 0-2-16,-1 2-5 0,-8 2-1 15,-4 3 0-15,0 4 3 0,-4 4-3 16,-1 2-1-16,3 2 1 0,3 2 0 16,3 8-1-16,1 1-1 0,2 4 2 0,2 1-1 15,3 2-8-15,0 0 0 0,3 1-7 16,9-2-2-16,2 1-9 0,5-2-2 15,3-2-15-15,1-4-10 0,2-5 4 16,1-1 7-16,0-4 17 0,-1 0-47 16,-3 0 13-16,-5-6 48 0,-3-4 14 15,-2-1 23-15,-4-3 31 0,-3 1-10 16,-4 1-9-16,-1-2-25 0,-1 1 10 15,-9 3-7-15,0 0-1 0,-3 3 6 16,-2 3 5-16,-1 2-2 0,4 2-3 0,2 0-13 16,3 1 0-16,2 5-6 0,0 3 0 15,5 2 0-15,0 0-1 0,0-2-1 16,0 1 2-16,5 1 0 0,4-3 9 15,2 2-14-15,2-3 3 0,1-2 4 16,0-1-5-16,3-4 4 0,-2 0-1 16,2-10 3-16,-3-4-2 0,3-3-2 15,-1-4 1-15,-2 1-9 0,0-7 19 16,0-1 1-16,-2 1-6 0,-1-2-3 15,-5 0 0-15,0-1-3 0,-4 0 2 0,1 1 1 16,-2 0-3-16,2 6-2 0,-1 7 2 16,-2 6 4-16,0 7 9 0,-2 3-3 15,-2 0-4-15,-2 3-6 0,-1 8 0 16,0 4 0-16,-3 3 0 0,3 6 0 15,-3 2 2-15,1 2-2 0,0 2 0 0,-1 1 2 16,3 0-2-16,2-1-1 16,2-2 0-16,1-2 2 0,2-3-1 15,0-3-1-15,5-3 1 0,3-4 11 16,3-3-16-16,-1-1 3 0,4-4 2 0,7-3 1 15,5-2-1-15,3-2-1 0,6-8 8 16,-4-3-7-16,-4-1 0 0,-2-1 0 16,-3-1 1-16,-2-1-10 0,-4 1 17 15,-2 0-5-15,-2 1-2 0,-6 2 0 16,-3 2 0-16,-3 1-2 0,0 2-1 15,0 3 2-15,-3 3-1 0,-5 2-1 0,2 0-4 16,-3 0 4-16,1 2-6 16,3 7 0-16,1-1-2 0,-1 2-8 15,4 0-2-15,1 0-2 0,0-1-7 16,0 1-9-16,0-1-6 0,0-2 21 0,0-2 16 15,1 1 6-15,-1-3 0 0,2 1 0 16,1-2 1-16,-2 0 0 0,6-2 1 16,-1 0-1-16,0 0 1 0,3 0 0 15,-1-5-1-15,0-1 0 0,0-1 2 16,-4 3 1-16,-1 0 4 0,-1 0 5 0,-1 2 6 15,-1-1 0-15,0 2-7 0,0 0-10 16,-4 1 2-16,-1 0 3 16,0 0-4-16,1 0 2 0,-1 0-3 15,4 0 1-15,-3 0-2 0,4 0 0 0,0 0-1 16,0 0-1-16,0 0-4 0,0 0 2 15,0 0 5-15,0 0 1 0,0 0-4 16,0 0 1-16,0 0 1 0,0 0 1 16,0 0 1-16,0 0 0 0,0 0-1 15,0 0 8-15,0 0 0 0,-1 0-8 0,1 0 2 16,0-1 2-16,0 0-3 0,0 0 0 15,0 0-1-15,0-2 0 0,0 1-2 16,0 0 0-16,0 0-1 16,0-1 2-16,1 2-1 0,-1-1-1 0,0 0 2 15,2-2 1-15,-2 0-1 0,0 0 0 16,0 0 1-16,0-2 2 0,-3 1-2 15,-3 0 1-15,1 1 4 0,-4-1-3 16,-1 0-1-16,1 1-1 0,0-1 4 16,-2 1 1-16,-1 4-2 0,1 0 3 0,0 0-2 15,-1 4 2-15,-1 5-6 0,2 4 1 16,0 3 1-16,4 2 4 0,0 0 0 15,6 1 1-15,-1 0-4 0,2 1 0 16,0-1-3-16,2-1 1 0,6-1 9 16,3-3-13-16,1-2 0 0,2-2 2 15,0-2 0-15,3-2 1 0,1-1-1 16,1-3-1-16,0-2 1 0,-1 0 0 15,2 0-2-15,-1 0-5 0,4-5 7 16,4-1 1-16,-3 1 7 0,-2-2-31 0,-5 1 10 16,-4 1 15-16,-3 0-3 0,0 1 0 15,-4 2 1-15,-1-2 2 0,-2 1-2 16,0 0-1-16,0-2 3 0,-3 0 2 15,1-2-1-15,3 2-3 0,-3-2 5 16,1 0-4-16,2 3-1 0,-2-2 2 16,3 0-15-16,-1 1 20 0,1-3-4 15,-1 3-5-15,1 0-1 0,-2 3 3 16,2-1 0-16,0 0-1 0,-1 2 0 15,-1-1 2-15,0 1-1 0,1 0-1 16,0-3 2-16,1 1 0 0,-1-5-1 0,3 0 0 16,-3-1 1-16,1-2 3 0,0-1-1 15,-2-3 2-15,-2 0 2 0,-1-2-3 16,0 2 2-16,0-1-4 0,0 0 1 15,-6-2 1-15,0 1-4 0,-3 1 0 16,-1 1 2-16,3 3-2 0,-1 3 0 16,0 5 1-16,0 4 0 0,-4 0 3 15,-1 5-3-15,-2 10 0 0,1 3 0 16,2 5 1-16,-1 1-2 0,7 0 0 15,-2 0 0-15,5 1 1 0,2-2-1 0,1 0-1 16,0-3 1-16,0-3 0 0,4-5-1 16,9-4-2-16,1-6 1 0,3-2 2 15,4-5 0-15,-1-12-3 0,5-4-5 16,-1-2 0-16,-1-3 1 0,-3-1 2 15,-3-1-4-15,-3 0 9 0,-2-4-1 0,-1-1-1 16,-1-1 2-16,-3-4 0 16,-2-1-1-16,0-3-1 0,-2 0 1 15,-2 0 0-15,2-1 0 0,4 3 0 16,-4 4 2-16,0 13 7 0,-3 11 7 0,0 12 8 15,-13 18-20-15,-8 17 3 0,-10 14 6 16,-7 13 5-16,0 8 10 0,4 5-12 16,10 2-7-16,15-4-6 0,9-3-5 15,8-1-31-15,18-11-18 0,16-8-13 16,14-13 63-16,6-13-215 0</inkml:trace>
  <inkml:trace contextRef="#ctx0" brushRef="#br0" timeOffset="9942.24">8581 11670 48 0,'0'-2'70'0,"2"2"-46"0,-2-2 5 16,0 1-2-16,0 0 4 0,0 0 1 15,0-2-6-15,0 1 1 0,0 0-1 16,0 0-7-16,-5 0-8 0,2-1 1 15,0 2 0-15,0-2-1 0,0 1-2 16,-2 1-2-16,2-1 1 0,-3 1-1 16,-1 0-2-16,0 1-4 0,-1 0 3 15,2 0-4-15,-2 0 0 0,2 0 1 16,0 4-1-16,-1 2 0 0,3 0 0 0,1 0 0 15,1 2 0-15,2 2-1 0,0 0 0 16,8 2 2-16,4-2 0 0,4-2-1 16,-1-3-2-16,1 0 3 0,1-3 0 15,0-2-1-15,-2 0 2 0,-4 0 2 16,-3-5 10-16,1-2-1 0,-4-2 0 0,-4 0 0 15,1 0-2-15,-2 1-2 16,-3-1-2-16,-3 3-3 0,-5 2-2 16,-2 0-1-16,1 2-2 0,-2 2 1 15,5 0-6-15,0 0-22 0,1 0-27 16,6 1-45-16,1 0-91 0</inkml:trace>
  <inkml:trace contextRef="#ctx0" brushRef="#br0" timeOffset="11241.31">8651 11700 24 0,'-2'0'38'0,"1"0"-19"15,-2 0 5-15,1 0-1 0,1 0 7 16,-1 0 8-16,2 0-13 0,-3 0 1 16,3 0 0-16,-2-1-4 0,1-2 0 15,-1 3-4-15,2-1 2 0,0 1-4 16,0 0 1-16,0-1-4 0,0 1-4 15,0 0-5-15,0 0 2 0,0-2-5 16,6 2 4-16,2-4 0 0,3 2 2 0,0-1-4 16,1 1-2-16,1-1 3 0,1 1-2 15,0 0 0-15,0 1-1 0,1 0 1 16,-2 0 0-16,2 1-2 0,-3 0-2 15,-1 0 4-15,0 0-1 0,0 0-1 16,1 0-3-16,1 0 5 0,-1 2-1 16,4-1-2-16,-2 0-1 0,3-1 4 15,0 1-4-15,0-1 4 0,3 0-6 16,0 0 3-16,-1 0 1 0,1 0-3 15,-2 0 1-15,1 0 0 0,0-1 2 0,-5 0-1 16,1 0-1-16,-2 0 2 0,-1 1 0 16,-3 0 2-16,-1 0-4 0,1 0 1 15,1 0 0-15,2 0-1 16,2 0-1-16,0 0 3 0,1 0 0 0,1 0-4 15,-4-4 2-15,2 4 0 0,0-2 2 16,-3 0-3-16,1 1 2 0,-2-1 0 16,1 0 2-16,-1 1-2 0,-2-3-1 15,0 2 3-15,1 0 0 0,-2 2-2 16,0 0-2-16,1-1 5 0,3 0-1 0,0 0-1 15,3-1-1-15,-2-1 2 0,2 2 0 16,2-1-1-16,7-3 0 0,8-2 3 16,4-1 31-16,0 0-39 0,-9 3 0 15,-6 3 6-15,-3 0 0 0,-3 1-2 16,2 1 1-16,-1 0 0 0,1 0 1 0,-4 0-1 15,-3 0-2-15,-1 3 2 16,-2-1 1-16,-1-1-2 0,-2 3-1 16,5-2 3-16,-2 1 0 0,2-3-1 15,1 1 0-15,-3-1 0 0,-1 0 0 0,3 0 1 16,-1 0-2-16,0 0 1 0,0 0 2 15,10 0-3-15,5 0 0 0,3-3 12 16,1 3-10-16,-9 0-2 0,-4 0 0 16,-1 0 1-16,4 0 1 0,4 0 0 15,5 0-2-15,-1 0 2 0,0 0 0 0,-4 0-2 16,-5 0-1-16,4 2 3 0,-2-1 1 15,0 0-3-15,2-1 0 16,1 1 2-16,-3-1 2 0,-5 2-5 16,-3 0 1-16,-4-1 1 0,-2 0 0 0,-1 1-1 15,-1-2 0-15,-1 1 1 0,0 0 1 16,0-1-2-16,2 0 1 0,-2 0 2 15,0 0 1-15,0 0-3 0,0 0 0 16,0 0-3-16,0 0-3 0,0 0-6 16,0 1-33-16,-3-1-83 0</inkml:trace>
  <inkml:trace contextRef="#ctx0" brushRef="#br0" timeOffset="13074.41">8714 12703 38 0,'0'-5'146'0,"0"0"-124"0,0-1 6 16,0 0 10-16,0 1-13 0,0 0-7 16,0 1 0-16,0-1-5 0,0 3-1 15,0 0-2-15,0-1 2 0,0 1-3 0,0 1 3 16,0 0 1-16,0 1-6 0,0 0 1 15,0 0-4-15,0 0-1 16,0 0-3-16,0 0 0 0,4 0 4 16,0 0 0-16,2-2 0 0,-1 2 0 0,3-3 4 15,0 1 0-15,1-1 0 0,5 0-3 16,-2-2-1-16,4 1 2 0,1 2-2 15,4-1 0-15,0 0 0 0,2 1-1 16,-1 1-1-16,1 0-2 0,-1 0 2 16,-1 0-1-16,3 0 0 0,-3-3-2 0,2 3 3 15,2-1-2-15,0 0 0 16,-2-1 1-16,1 1 1 0,0 0 1 0,-2 0-2 15,1-1-2-15,2 2 5 16,-2-1-1-16,1-1-3 0,-4 1 2 0,3 1-1 16,-3 1 1-16,0 0-2 0,1 0 0 15,-4 0 1-15,-2 0 0 0,-1-1-1 16,0 1-1-16,-2-1 1 0,-1 1 1 15,2 0-1-15,-4 0-1 0,2 0 2 16,1-1 0-16,-1 1-1 0,3-1-1 16,0 0 2-16,1 0 1 0,1 0-3 0,4 0 1 15,-1-1 1-15,1 0 0 16,-3 0-1-16,0-2 0 0,2 2 1 0,-1 0 0 15,2-1-2-15,-1 2 0 16,-2 1 3-16,-3 0-2 0,0 0-1 0,-6 0 0 16,-1 0 2-16,1 0 0 0,0 0-2 15,0 0 0-15,-2 0 2 0,2 1 0 16,3 1-2-16,2-1 0 0,8-1 3 15,3 0 1-15,3 0-3 0,-1-1 0 16,0-2 2-16,-2 0-1 0,1 0-1 0,1 0 0 16,-3 1 1-16,0 1-3 15,-4 0 4-15,-5 1-2 0,-3 0 0 0,-7 0-2 16,1 0 4-16,-2 0-3 15,-1 1 1-15,2 1-1 0,0-1 3 0,-1-1-3 16,0 0 2-16,3 2-2 0,2-2 1 16,1 0 1-16,3 0 0 0,1 0 0 15,-2-2-2-15,7-1 1 0,1-1 1 16,4-1 1-16,-3-1-2 0,-4 4-1 15,-10 1 2-15,-1 1 0 0,-1-1-2 0,-1 1 0 16,0 0 2-16,2 0 0 0,0 0-1 16,-1 0-1-16,1 0 2 0,1-2 0 15,2 0-1-15,6 1 0 16,9-4 0-16,5-1 13 0,2-2-8 0,-4 2-5 15,-9 2 3-15,-3 2-2 0,-2 1-1 16,1 0 0-16,1-1 1 0,-3 2 1 16,-4-1-3-16,-2 1 0 0,-3 0 1 15,-2 0 0-15,0 0-1 0,0 0 1 16,1 0 0-16,4 0 1 0,-5 0-1 0,3 0-1 15,0 0 3-15,-2 1-1 0,-1-1-1 16,0 2 0-16,0-2 1 0,2 0 2 16,-2 0-1-16,0 1-1 15,0-1 7-15,0 0 0 0,0 0 4 0,0 0-3 16,0 0 0-16,0 0-5 0,0 0-3 15,0 0-1-15,0 0 0 0,0 0 0 16,0 0 0-16,0 1-2 0,0-1 0 16,0 2 1-16,0 1-1 0,-2 0 2 15,2-1-1-15,0 2-5 0,-1 1-12 0,-2 2-9 16,0-1-19-16,-3-2-43 0,-4-3-162 15</inkml:trace>
  <inkml:trace contextRef="#ctx0" brushRef="#br0" timeOffset="14350.49">10159 11650 3 0,'0'0'30'0,"0"0"83"0,0 0-94 16,0 0 16-16,0-3 3 15,0-2-8-15,0 2-3 0,0-1-3 0,0 1-1 16,0 1-2-16,-1 2-4 0,-1-1-6 15,1 1 0-15,1 0-4 0,0 0-1 16,-2 0 4-16,2 0-4 0,-1 0-5 16,-2 0-2-16,1 0 2 0,0 1 0 15,2 1-3-15,0-2 1 0,0 3 0 0,0-1 2 16,0-1-2-16,2 1 1 0,4-2 3 15,0 1-1-15,1-1 3 0,-1 0-3 16,5 0 0-16,1-1 2 0,4-3 0 16,4 0 0-16,0 1-1 0,2-2-1 15,-1 0 0-15,1 0-2 0,0 0 5 16,-2 1-3-16,-3 0 1 0,0 1 1 15,-3 1 0-15,-2 1-1 0,-1-1 1 16,-5 2 2-16,-4 0-7 0,-2-1 2 16,1 1-2-16,-1 0 4 0,2 0-5 0,-2 0 4 15,0 0-2-15,0 1 2 0,0 2 1 16,0 0-3-16,2 2 0 0,-1-2-1 15,1 3-5-15,4-1-14 0,0-1-19 16,2-1-27-16,1-1-61 0,0-2-104 16</inkml:trace>
  <inkml:trace contextRef="#ctx0" brushRef="#br0" timeOffset="15283.54">10500 11623 55 0,'2'-5'101'15,"0"0"-76"-15,2-1 25 0,-4 3-7 16,0-1-12-16,0 2-1 0,0-3-10 16,0 1-3-16,0 1-2 0,0 0-4 15,-1 0 3-15,-2 1-3 0,1-1-2 16,0 0-1-16,-1 1 1 0,0 1-3 0,0 0 1 15,0 0-1-15,-2 1-3 0,-1 0 0 16,3 0 0-16,-2 0-1 0,-1 0 0 16,3 3-2-16,-2 4 0 15,1 0 0-15,2 2 0 0,2 1-1 0,0 0 2 16,0 0-2-16,6-1 1 0,4-3 1 15,1-3-1-15,-2-1-1 0,3-2 2 16,1 0-1-16,-2-2 1 0,1-5 1 16,-1-3-1-16,-2 0-1 0,-4-1 1 15,-4 1 0-15,-1 1 1 0,0 1 0 0,0 4-1 16,-6 1 2-16,-6 2-3 0,1 1-3 15,-1 0-2-15,2 5-16 0,6 3-26 16,2-2-37-16,-1 0-148 0</inkml:trace>
  <inkml:trace contextRef="#ctx0" brushRef="#br0" timeOffset="16066.59">10589 12536 4 0,'1'-5'128'0,"-1"1"-84"0,0-1 6 15,2 0 6-15,-2 0-15 0,0 0-5 0,1 0-7 16,-1-1-4-16,0 1 4 0,0-1-4 16,0 2-6-16,-1 1-5 0,-4 0-1 15,2 1-1-15,-1 1-4 0,-1-1-5 16,-1 2 1-16,-2 0-2 0,0 0-3 15,-1 3 1-15,1 3 1 0,0 0 0 0,4 4-3 16,1 2 1-16,3 0 2 0,0 2-1 16,0 2-2-16,1-2 2 15,7 1 0-15,6-3-1 0,0-4-4 16,1 0-3-16,4-7 2 0,-7-1 5 0,7 0 0 15,-7-7 2-15,1-3 1 0,-1-4-3 16,-3-1 2-16,-1 0 5 0,-3-1 1 16,-4-1 2-16,-1 3-5 0,0 2 1 15,-3 0 2-15,-4 2-4 0,-3 1-2 16,-1 1-1-16,-1 1 2 0,0 0-1 0,-1 3-3 15,1 3 1-15,6-1-10 0,-1 2-11 16,6 0-23-16,1 5-32 0,0 1-63 16</inkml:trace>
  <inkml:trace contextRef="#ctx0" brushRef="#br0" timeOffset="20431.84">1845 6774 12 0,'0'0'88'0,"0"0"22"0,1 0-67 15,-1-2-13-15,2 1 7 0,0 0-2 0,1-1-14 16,0 1-6-16,1-2 1 0,4 1 0 16,-2 0 0-16,2 2-10 0,1 0-4 15,-1 0 1-15,-2 0 2 0,1 0-5 16,0 0-2-16,1 0 5 0,4 0-2 15,2 0-1-15,3 0 0 0,2 0 1 0,0 0 0 16,1 0-2-16,-2 0 2 0,4 0 0 16,8 0-1-16,4 0-1 15,8-2 4-15,6-5 2 0,0 0-4 16,-2-1-2-16,-1 1 1 0,-3 3 2 0,1 0-1 15,-2 1-2-15,1 1 1 0,3 1 2 16,3-1-1-16,1 1-2 0,5-1 1 16,2-1 1-16,2-2 0 0,-3 0-3 15,3-1 3-15,-2-2 0 0,-1 2-1 16,6-1 0-16,1-2 0 0,5 1 1 0,1 0 1 15,5 1-4-15,1 0 4 0,4 3-1 16,1-3 0-16,1 3-3 0,-1-2 3 16,-3 1-1-16,2 0 1 15,-4 1-2-15,-1 0 0 0,-5 0 2 0,-3 2-1 16,-6 2-1-16,-3 0-1 0,2 0 5 15,0 0-2-15,3 0-2 0,6 0 0 16,-1 0 2-16,6 2 0 0,2-1-2 16,2-1 0-16,3 0 2 0,2 0-2 15,1-5-1-15,0-3 1 0,0 0 2 0,-1 0 1 16,-4 1-4-16,-1 0 2 15,-8 0 2-15,1 2-2 0,-4 0-2 0,1 1 2 16,4 0 2-16,5 1-2 0,-1 1-2 16,4 2 1-16,-1-2 4 0,2 1-3 15,2 0-2-15,-4-1 2 0,1-1 0 16,-1 3 2-16,2-1-2 0,0 1-2 15,-4-1 4-15,-1-1-1 0,-5 0-2 16,0-1-2-16,1 1 4 0,0 2 1 16,1-3-2-16,5 2-2 0,2-2 4 0,1 0-1 15,0 0-2-15,-2-2-1 0,2 2 5 16,-1-2-3-16,-1 0 0 0,1 1-1 15,1 0 3-15,-3-1-2 0,-2 2-1 16,-2-1 1-16,-6 1 0 0,4 0 1 16,-2-1-2-16,1 1 0 0,2 2 3 15,0 0-1-15,2 1-1 0,0 0 1 16,0 0 0-16,0 0 0 0,-1 0-1 15,1 0-1-15,3 0 2 0,0 1 0 16,0 0-2-16,-1-1 0 0,-4 0 2 16,-3 0-1-16,0 0 0 0,5 0-1 0,2 0 3 15,2-1-2-15,2-3-1 0,-3 2 1 16,2 0 1-16,-1 2 0 0,1-2-2 15,-1 0 2-15,2 2 1 0,-3 0-2 16,3 0 0-16,-1 0-1 0,-2 0 2 16,-2 0 0-16,1-2-2 0,-1-1 0 15,2-2 2-15,6-1 0 0,4-1-2 16,3 0 1-16,6-1 1 0,1 0-1 15,-1 0 0-15,2 2-1 0,-2-3 2 16,4 3 0-16,-1-1-2 0,-4 0 1 0,-2 3 0 16,-4-2 0-16,-1 2 0 0,5 0 0 15,-1 0 0-15,5 2 1 0,0-1-1 16,3 0-1-16,-1 1 2 0,3 0 0 15,1-2-2-15,2 2 1 0,0 0 1 16,-5-1-1-16,0 3-1 0,-4-2 1 0,4 2 1 16,4 0-1-16,0-1-1 15,1 0 1-15,5-1 0 0,-1-1 2 16,2-2-3-16,1 1 1 0,0 0 1 15,-4-2 0-15,-1 2-2 0,-4-1 0 0,2 2 3 16,0-1-2-16,6 0-1 0,0 1 1 16,0-1 1-16,1 0-1 0,0 1-1 15,-3 1 1-15,2 1 1 0,-4-1-1 16,-4 2 0-16,0-1-1 0,-1 1 2 15,6-1 0-15,5 0-2 0,-1-2 0 0,2 0 2 16,5-1 0-16,-3 0-2 16,0 0 0-16,-1-2 2 0,-4 3-1 15,0 0-1-15,-3 1 1 0,0 0 1 16,5 0 0-16,0 2-3 0,1-1 2 0,-2 1 1 15,1-1-1-15,1 0-1 0,-1 1 1 16,-2-2 1-16,-5 1-1 0,-1-2-1 16,-4 3 0-16,2-2 2 0,-1 1-1 15,1 1 0-15,2-1-1 0,-3 1 2 16,1 0-1-16,-1 0-1 0,1 0 1 15,0 0 1-15,-1 0-1 0,-5 0-1 0,-1 0 0 16,-2 0 2-16,4 0-1 16,1 0-1-16,1 0 1 0,1 0 1 15,-6 0-1-15,-1 0-1 0,-3 0 1 0,-5 0 0 16,2 1 1-16,0 3-2 0,-5-2 0 15,-4 1 1-15,-4 0 0 0,-3-1-3 16,1 0 3-16,-1-2 2 0,0 1-2 16,2 0 0-16,-5 1-1 0,5-1 3 15,-3 2-2-15,-2-2 0 0,1 1 0 16,-3 2 0-16,1-1 0 0,1-1 0 0,2 0 0 15,1 0 0-15,2-1 1 0,-2-1-2 16,2 0 1-16,-3-1 1 16,0-4 0-16,1-2-2 0,-1 2 2 15,0-1 0-15,-2 1-1 0,0 0 0 0,-3 3 0 16,0-2 2-16,-1 1-1 0,-4-1-1 15,-1 2-1-15,-1-1 2 0,-3 0-1 16,0 0 0-16,-1 0 0 0,-5-3 2 16,0 1-4-16,-5 0 4 0,-2 0 3 15,-8 2-2-15,-6 1-1 0,-7-1-1 0,-8 1-1 16,-6 0 1-16,-6 2-2 15,-1 0 1-15,-1 0 0 0,-7 1-15 0,-3 5-19 16,0 0-36-16,0-3-106 16</inkml:trace>
  <inkml:trace contextRef="#ctx0" brushRef="#br0" timeOffset="29001.33">9437 11952 58 0,'0'-2'38'0,"-2"1"-16"15,2 1 4-15,0-2-29 0,-3 2 54 0,0-3-16 16,0 3-21-16,3-1 5 0,-1 0-2 15,1 1-5-15,-2 0 2 16,0-2 4-16,1 2 9 0,-1 0-1 0,2-1-3 16,-1 1 1-16,1-2-6 0,0 1-2 15,0-1-2-15,0-2 3 0,0 0-6 16,0-1-3-16,1 0-4 0,7-3 1 15,3 1 1-15,1-2-1 0,1 0 2 16,5 0 3-16,2-2-1 0,1 2-2 16,2 0 3-16,-3 2-4 0,0 2 0 0,-3 1-5 15,-1 4 1-15,-4 0 1 0,-4 5-2 16,0 5-1-16,-5 2 2 0,-3 3 1 15,0 2 0-15,0 3-1 0,-10 2-3 16,1 2 4-16,-5 0-2 0,3 1-1 16,-3-1 0-16,0-2 2 0,2-2-2 0,-3 1-1 15,-1-2 0-15,4-3 1 16,-2-3-2-16,3-2-7 0,2-2 4 15,-1-5 0-15,4-2-2 0,1 0 2 16,1-2 0-16,4 0 4 0,0 0-1 0,0-7-6 16,1-1 4-16,5 0 3 0,2 0 0 15,0 3 1-15,-2 2-1 0,3 3 1 16,-1 0 0-16,3 0-1 0,-2 0 3 15,-1 1 0-15,3 3 2 0,-5 0 2 16,3 0-2-16,1-1 4 0,-4-1-5 16,2-2-2-16,-4 1 1 0,0-1 0 0,0 1-2 15,-1 0-1-15,0-1 0 16,2 1 1-16,-3-1-7 0,4 0-10 15,0 0-15-15,0 0-20 0,0-1-27 0,1-2-104 16</inkml:trace>
  <inkml:trace contextRef="#ctx0" brushRef="#br0" timeOffset="29233.34">9869 12035 93 0,'0'-5'248'0,"0"2"-195"0,0 1 13 16,0 2-15-16,-1 0-18 0,-4 0-12 16,-2 0-7-16,2 0-8 0,2 0-2 15,1 0-1-15,1 0-5 0,1 4-1 16,0 1 0-16,0-2-16 0,0 1-18 15,3-2-24-15,0-2-33 0,3 0-109 0</inkml:trace>
  <inkml:trace contextRef="#ctx0" brushRef="#br0" timeOffset="29773.37">10090 11913 63 0,'0'-1'31'0,"0"0"31"0,-2 1-20 15,-3 0-8-15,2 0 9 0,-1 0-14 16,-1 0-5-16,0 0-5 0,2 0 2 15,3 0 0-15,0 0-2 0,0 0 2 16,0 0-3-16,0 0-3 0,0 0-9 16,0-3-6-16,2 3 12 0,4-2 3 0,2 0-4 15,0 0-4-15,1-2-1 0,3 0 0 16,-1 0-1-16,3-2-3 0,-2 0 0 15,2-1 3-15,3 0-3 0,-1 1-1 16,-4-1 0-16,2 3 1 0,-1 1-2 16,-6 2-1-16,0-1-1 0,-1 2-3 0,-1 0-6 15,-4 0-9-15,-1 0-4 16,0 0-6-16,0 0-9 0,0 2-16 15,-1-1-35-15,-4 1-71 0</inkml:trace>
  <inkml:trace contextRef="#ctx0" brushRef="#br0" timeOffset="30056.39">10096 11905 117 0,'-13'4'92'0,"3"2"-23"15,0 0 0-15,3-1-27 16,0 1-10-16,7-1-4 0,0 1-9 0,0 0-7 16,5 2 1-16,4-3-6 0,2 2-1 0,2-3-1 15,2 1-3-15,-1 0-1 16,3 0 0-16,-5 3 0 0,-1-3-2 16,-1 5-7-16,-4 0-7 0,0 1-1 15,-1 2 8-15,-2-2 7 0,-3-1-1 0,0 0-8 16,0-2 8-16,-8 0 1 0,-1-2 2 15,-1 0-1-15,0 0 3 0,-3 0-3 16,-1 0 2-16,0-1 2 0,-4-2-2 16,-1 1 1-16,4-2-2 0,2-1 3 15,4-1-2-15,6 0 1 0,1 0-3 0,2-4-1 16,0-1-9-16,3 0-16 0,7 0-15 15,0-1-30-15,4 1-74 16</inkml:trace>
  <inkml:trace contextRef="#ctx0" brushRef="#br0" timeOffset="30433.41">10414 11983 220 0,'0'-2'44'0,"0"0"1"15,0 2 20-15,0 0-23 0,0 0-17 16,-3 4-4-16,1 5-16 0,-3 3 4 15,4 3-4-15,-4 0-1 0,5 1-1 16,0-1-1-16,0-2-3 0,6-4 2 0,1-2 1 16,0-1-2-16,4-5 5 15,0-1 3-15,3 0 0 0,0-4-3 16,0-6 2-16,0-4 0 0,-2-1 0 15,1-2-1-15,-4-1-2 0,-1 1 0 0,-2 3 1 16,-5 0-2-16,-1 3-2 0,0 0 0 16,0 2 1-16,0 1-2 0,0 0-3 15,0 3-6-15,0 0-6 0,0 1-19 16,0 4-24-16,4 0-60 0,2 0-114 15</inkml:trace>
  <inkml:trace contextRef="#ctx0" brushRef="#br0" timeOffset="32061.5">11083 11735 105 0,'0'0'9'16,"0"0"-7"-16,0 0 47 0,0 0 30 16,0 0-41-16,0 0-10 0,0 0 1 15,0 0-7-15,0 0 5 0,2 0-7 16,-2 0-5-16,0-1-5 0,1 1 4 0,-1 0 5 15,0 0-12-15,0 0-2 0,2 0-2 16,-2 2 8-16,5 8 17 0,-2 3-19 16,-2 1-4-16,2 2 0 15,-1 3-3-15,-2 1 0 0,5 3 0 0,-4 2-1 16,5 5-2-16,-1 3 1 0,-2 3 0 15,2 2 19-15,-4-2-17 0,2-2-1 16,1-3 2-16,0-4-2 0,-1-4-2 16,0-5 2-16,0-2 0 0,-1-5-3 15,0-4 4-15,-2 0-4 0,1-5 4 0,-1 1-1 16,0-1-2-16,0 1 2 0,0-3 1 15,0 0-2-15,0 0-1 0,0 0 2 16,0 0 0-16,0 0-4 0,0 0-7 16,2 2-2-16,-2 0-4 0,0 0-10 15,1 1-11-15,-1-1-9 0,0 0-34 16,0-1-108-16</inkml:trace>
  <inkml:trace contextRef="#ctx0" brushRef="#br0" timeOffset="32597.53">10984 12189 25 0,'0'-2'25'0,"2"-1"-5"0,1-1 26 0,0 3 1 16,-2-2 8-16,-1 1 1 0,0 1-9 16,2 0-5-16,-2 1-17 0,2 0-8 15,-1 0-1-15,2 0 8 0,0 4 0 16,5 2-6-16,-2 2-8 0,0 4 2 15,1 2-5-15,-1 2-5 0,-1 1 5 16,1-2-4-16,-2-1-2 0,-1-1 1 0,4-2 0 16,-4-1-1-16,1-4-1 15,1-1 0-15,1-3 2 0,5-2 0 16,3 0 0-16,2-5 2 0,4-7-4 15,-2-2 1-15,6-5-2 0,-4-2 1 0,-3-1 2 16,-2 0-2-16,-1 2-8 0,-3 0-4 16,-2 0-6-16,1 0-10 0,-1 0-16 15,-3-3-31-15,0 2-77 0</inkml:trace>
  <inkml:trace contextRef="#ctx0" brushRef="#br0" timeOffset="33324.57">10986 11836 77 0,'0'0'32'15,"0"0"30"-15,0 0 12 0,0 0-32 16,0-3 1-16,0-2-9 0,0 0-9 15,0-1-6-15,0-2-2 0,7-1-1 16,3-2-6-16,1-3-3 0,-1 0 1 16,3-2-1-16,-1 1 1 0,-1 0-1 0,-2 3-2 15,-1 0 3-15,3 3-3 0,-2 1-4 16,2 0-2-16,-2 5 3 0,1 0-2 15,-2 3-1-15,-1 0 1 0,-1 6 2 16,-1 2 0-16,1 4 0 0,1 1 0 16,2-3 1-16,2 1-3 0,1-1-2 15,1-4 2-15,-1 3-2 0,0-3-11 16,1 2-16-16,1-1-16 0,0 1-41 15,-2-2-122-15</inkml:trace>
  <inkml:trace contextRef="#ctx0" brushRef="#br0" timeOffset="55669.85">9708 11513 36 0,'0'-2'24'16,"0"0"3"-16,0 2-1 0,0 0-11 15,0 0-6-15,0 0-6 0,0 0 2 16,0 0-12-16,0 0 7 0,0 0 0 16,0 0 57-16,0 0-20 0,0 0-13 15,0 0 7-15,0 0 2 0,0-1-2 0,0-1-16 16,0 1 1-16,0 1-5 15,0-2-3-15,0-1-4 0,0 3-1 16,0-1 0-16,0 1-3 0,0 0 0 16,0-1 2-16,0 1-2 0,0-2 0 0,-1 2 0 15,1 0 1-15,0 0 0 0,0 0-1 16,0 0 0-16,0 0-1 0,0 0 3 15,0 0 2-15,0 0 0 0,0 0 1 16,0 0 4-16,0 0-5 0,0 0 1 16,0 0 3-16,-2 0-1 0,2 0-7 0,0 0 0 15,0 0 1-15,0 0 2 0,-1 0-3 16,1 0 1-16,0 0 0 15,0 0 3-15,0 0 2 0,0 0 2 16,0 0-1-16,-2 0 4 0,0 0-5 0,-1 0-6 16,0 0 3-16,-1 0 1 0,2 0-2 15,2 0 1-15,0 0 1 0,0 0 1 16,-1 0-4-16,1 0 2 0,-4 0-1 15,4 0-2-15,0 0-2 0,0 0-1 16,0 0 3-16,0 0 0 0,2 4 0 0,3 1 1 16,4 0 2-16,0 2-1 0,4 0-1 15,-1 0-1-15,2 1 1 0,1 0 0 16,-1-2-2-16,2 0 1 15,-4 0 2-15,2-1-2 0,-1 0-2 16,-1-2 2-16,-4 0 0 0,0 1-1 0,-4-2-1 16,1 0 2-16,0 2-1 0,-2 1 0 15,-2-2 0-15,2 0 0 0,-1 0 1 16,-2 1 0-16,0-2-1 0,0 3 1 15,0-1 2-15,0 1 0 0,-5 2 0 16,-1-2-1-16,-3 2 1 0,-4 1 0 0,4 1-2 16,-5 0 0-16,2 2 2 15,1 0-3-15,-3-1 3 0,1 0-2 0,3 1-2 16,0-3 2-16,3 0 2 15,0 0-3-15,3-1 2 0,-1 0-2 0,-1 0-2 16,3-1-6-16,3 0-20 0,0-1-22 16,0-3-59-16,0-2-145 0</inkml:trace>
  <inkml:trace contextRef="#ctx0" brushRef="#br0" timeOffset="56766.91">9615 10971 52 0,'-1'0'36'0,"-2"1"1"0,-1-1 18 16,1 2-28-16,0-1-3 0,-1 0 0 15,1 0-5-15,1 0 8 0,-1 0 0 16,0-1-1-16,1 2-5 0,-4-2-2 16,3 0 0-16,0 0 6 0,0 0-5 0,0 0 0 15,-1 0-5-15,3 0-4 0,-1 0 1 16,2 0-2-16,0 0-4 15,0 0-3-15,0 0 2 0,0 0-1 0,0 0 0 16,0 0-2-16,0 0-1 0,0 0 4 16,3 0-2-16,7 0 3 0,2 0 0 15,2-2 0-15,5-1-1 0,2-3-3 16,4 0 4-16,-1 0 2 0,2 0-3 15,-4 0 0-15,1 0-1 0,0 0 5 0,-3 1-3 16,-1 2-3-16,-2 0 2 0,-6 1-2 16,-8 1-3-16,0 1 0 0,-3 0 1 15,0 0 4-15,0 0-3 16,0 0-3-16,0 0 0 0,-3 0 1 0,-2 1-4 15,-1 3-8-15,1 0-5 0,1 1-2 16,-1 0-10-16,0 0-14 0,1-1-4 16,-2 2-18-16,-1-2-61 0,-3-2-120 15</inkml:trace>
  <inkml:trace contextRef="#ctx0" brushRef="#br0" timeOffset="57061.93">9714 10975 219 0,'0'0'51'0,"0"0"-17"0,0 0 30 16,0 0 2-16,0 0-14 0,0 2-22 16,0 3-17-16,0 3 9 0,0 2 2 15,0 4-15-15,0 0-3 0,0 1 0 16,0 1-5-16,0-1 0 0,0 0 2 0,-1 0-1 15,1 0-1-15,-2-1-1 0,2-2 1 16,0 2 1-16,0-1-3 16,0-4 0-16,0 0 0 0,2-1 1 0,1-1-6 15,2-2-3-15,-2-1-5 0,0-2 2 16,0-1-3-16,0-1-1 0,-3 1-5 15,3-1-3-15,-3 0-10 0,2 0-18 16,-2 0-19-16,0 0-46 0,0 0-50 16</inkml:trace>
  <inkml:trace contextRef="#ctx0" brushRef="#br0" timeOffset="57339.95">9586 11207 151 0,'1'-3'62'0,"2"2"-6"15,1-2 9-15,3-1-19 0,3 0-6 16,5-1-2-16,2-1-5 0,2 1-5 15,1 1-6-15,3-1-2 0,-1 0-6 16,-2 2-5-16,-1 1-7 0,-2 0 1 16,-2 1-3-16,-2 1-1 0,5 0-3 15,-4 0-8-15,2 0-18 0,-2 0-23 16,-4 0-14-16,1 0-60 0</inkml:trace>
  <inkml:trace contextRef="#ctx0" brushRef="#br0" timeOffset="58018.99">10139 11036 70 0,'-3'-2'45'0,"0"2"17"16,3 0-15-16,-3-1 1 15,3 1-2-15,-2-1-10 0,1 1-2 16,1 0-3-16,0-1-3 0,0 0-1 0,0 1-8 15,0-1-7-15,0 0-6 0,1-2 2 16,9-2 5-16,2 1-2 0,2 0-7 16,3-2 0-16,0-1 4 0,0 0-1 15,0 0-3-15,0 3 0 0,-3-1-2 16,-1 1-1-16,-6 2-1 0,0 0 0 0,-3 1 0 15,-4 0 2-15,0 1-4 0,0 0 1 16,0 0-2-16,0 2 5 16,0 5-1-16,-1-1-2 0,-1 1 2 15,2 0 0-15,0-1-2 0,0 1-1 0,6 0 2 16,4-2 1-16,-3 1-5 0,3-2-3 15,-1 0-6-15,-1-2-4 0,0 0-10 16,-1 1 0-16,-1-1-7 0,1-2-6 16,-3 0-19-16,-1 1-21 0,-1-1-28 15,-2 0-15-15</inkml:trace>
  <inkml:trace contextRef="#ctx0" brushRef="#br0" timeOffset="58347">10161 11137 205 0,'-2'0'41'15,"2"0"2"-15,0 0 3 0,2 0 3 16,7 0-11-16,4-1-9 16,2-3-11-16,-2-1-5 0,4 2-2 0,-2 0-4 15,1-1 0-15,1 3-1 0,-5-2-1 16,2 3-3-16,-5 0-3 0,-4 0 2 15,0 0-2-15,-5 4 2 0,1 2-2 16,-1 0 2-16,0 1-3 0,0-1-7 16,0 1 0-16,0-1 0 0,0-1-6 0,6 0-11 15,7-1-16-15,2-1-32 0,1-3-68 16</inkml:trace>
  <inkml:trace contextRef="#ctx0" brushRef="#br0" timeOffset="58954.04">10786 11002 132 0,'0'0'20'16,"0"0"26"-16,0 0-21 0,0-3 16 16,0 1-4-16,0-1-7 0,0 1-5 15,0 0-6-15,0-1-3 0,0-1 5 16,-3 0-1-16,1 1 3 0,-1-1-1 15,0 0-3-15,0 1 1 0,-2-1-4 16,0 0-5-16,-2-1-3 0,-3 1 2 16,-2 2-1-16,1-1-5 0,-3 1 2 15,3 2 3-15,-3 0 0 0,0 0-7 16,-1 4 1-16,-1 3 4 0,-1 1-5 15,2 2 1-15,1 3 0 0,2 1 0 0,1 1-2 16,4 0-3-16,6 2 3 0,1 0-1 16,0 1 0-16,9-1-3 0,5 0 2 15,0-3 0-15,6-1-4 0,2-4-2 16,1-1 0-16,4-2 0 0,-1-1-1 15,0-4 3-15,4-1 6 0,-4-2 1 0,0-10-2 16,-1-1 0-16,-3-3 1 16,-3 2 1-16,-2-3 3 0,-7 2 1 15,-3 0 1-15,-4-2 1 0,-3 2-1 16,-2-3 0-16,-9 1-1 0,-1 0 0 0,-4 0-5 15,-2 1-3-15,-2 2 2 0,0 3 0 16,-1 4-2-16,6 2-8 0,4 4-6 16,5 1-4-16,0 6-22 0,3 5-43 15,-1-2-77-15</inkml:trace>
  <inkml:trace contextRef="#ctx0" brushRef="#br0" timeOffset="60438.12">11105 11190 9 0,'0'0'53'0,"0"0"1"0,0 0-5 16,0 0-16-16,0 0 6 0,0 0 0 15,0 0-2-15,0 0-2 0,3-2-33 16,-1 0 9-16,1-3 0 0,-2 0 1 16,4-1-2-16,0-1 4 0,-1 0 2 15,3-2 5-15,0 0-3 0,1-3-3 0,1 0 0 16,-2 1-4-16,3-1-3 0,0 1-2 15,2 0-5-15,-3-1 3 0,2 2-4 16,-3 1 0-16,0 4 2 16,-2-1-2-16,-3 2 0 0,2 1-3 0,-4 3 2 15,2 0 2-15,-3 0-2 0,2 0 0 16,-1 0-5-16,1 0 8 0,3 0-2 15,-2 0-1-15,1 3 1 0,1 2 1 16,-2 1-1-16,3 3-1 0,-4 2 1 16,1 0 1-16,0 3-1 0,-1 0-1 0,-1 0 2 15,-1 1-1-15,2-1-2 0,-2-1-1 16,0 0-2-16,0 0 2 0,0-1-3 15,0-1-1-15,3-3-4 0,0 2 0 16,2-4-4-16,-4-1-9 0,5-2-18 16,1-1-7-16,-4-1-25 0,3-1-38 15,-3 0-7-15</inkml:trace>
  <inkml:trace contextRef="#ctx0" brushRef="#br0" timeOffset="60698.14">11121 11139 37 0,'6'0'169'0,"5"0"-160"16,3 0 43-16,1 0-19 0,4 2-19 15,4-1 2-15,2 2-12 0,3 1-2 16,-2 1-8-16,3-1-43 0,-2 0-80 15</inkml:trace>
  <inkml:trace contextRef="#ctx0" brushRef="#br0" timeOffset="118444.43">13133 11279 42 0,'0'-3'110'16,"0"1"-85"-16,0 1 18 0,0-2 14 0,0 0-11 15,0 2-6-15,0-2-4 0,1 0-6 16,-1 1-1-16,0 0-3 0,0 2-3 15,0-1-2-15,0 1-9 0,0-1-2 16,0 1 1-16,0 0-1 0,0 0-2 16,0 0 2-16,0-2-2 0,0 2-1 0,0 0-1 15,0 0-3-15,0 0 2 16,0 0-1-16,-1 0 1 0,1 0-4 15,0 0 2-15,0 6 0 0,0 4-1 16,0 5 2-16,0 0 0 0,0 3-2 0,0 2 0 16,0 2-2-16,-5 1 4 0,2-1 1 15,0-1-1-15,-2-2-2 0,2-3 2 16,2-6 1-16,-1-2-4 0,2-5 0 15,0-3-1-15,3 0-1 0,4-6 3 16,3-8 0-16,3-8 0 0,2-2-2 0,-1-5 0 16,2 0 0-16,-1 0 0 0,-1 1 2 15,3 2-3-15,-1 3 1 16,-4 3 0-16,1 2 1 0,-1 4-2 15,-4 4 1-15,-2 5 1 0,0 3-1 0,0 2-1 16,-4 0 0-16,3 7 1 0,-4 8 1 16,1 0-1-16,-2 5 0 0,0 2 2 15,0 4-2-15,-3 3 0 0,-4-3 0 16,1 3 2-16,0-3 0 0,0-2-3 15,1-2 4-15,5-6 2 0,0-6-5 0,0-4 0 16,6-3 0-16,5-3 0 0,0-5 1 16,3-8-1-16,1-5 0 0,2-4 0 15,2-3 0-15,1-2-1 16,-1 1-4-16,-2 2 2 0,0 2-1 0,0 5 1 15,-3 4 2-15,-6 3 0 0,-1 5 1 16,-2 3-2-16,1 2 1 0,-4 0 1 16,3 5 1-16,-5 5-1 0,0 3 0 15,0 3 3-15,0 1 0 0,0-3-2 16,0 2 3-16,0-2-1 0,0 0 0 0,-2 2 1 15,2-1 0-15,-3 1 3 0,3-3-2 16,-2 1-5-16,2-2 0 16,0 0 1-16,0-1 0 0,0-4-2 15,0-1-1-15,7-1-3 0,0-4-6 0,3-1-11 16,4 0 4-16,-1-8-14 0,1-6-54 15,3-4-80-15,-4-1-91 0</inkml:trace>
  <inkml:trace contextRef="#ctx0" brushRef="#br0" timeOffset="118620.45">13814 11263 392 0,'-2'10'48'0,"-10"1"-12"0,-2 7 24 16,1 0-12-16,-1 0-21 15,7-1-11-15,-1-5-8 0,5-2-4 0,3-2-2 16,0 1-3-16,0 0-3 0,0-2-7 15,7-3-17-15,4-3-25 0,3-1-38 16,2 0-53-16,1 0-79 0,1-3 140 16</inkml:trace>
  <inkml:trace contextRef="#ctx0" brushRef="#br0" timeOffset="119072.48">14071 11287 29 0,'0'-4'68'0,"0"0"149"0,-8 4-170 16,-7 0 21-16,-2 4-11 0,1 5-24 15,-1 4-5-15,0 2-3 0,5 3-9 16,1 3-2-16,1 1-6 0,6 0-3 15,4 0-2-15,0-3-2 0,4-2-2 16,10-5 0-16,3-4-1 0,8-4-1 16,2-4 0-16,4-4 2 0,3-8 2 0,-5-4-2 15,-2-3-3-15,-6 2 3 0,-5-2 2 16,-5 3 0-16,-4 3 0 0,-4 0 2 15,-3 3 0-15,0 1 2 16,0 1 0-16,-3 1 7 0,-3 4 3 0,0 1-4 16,0 2-7-16,1 0 3 0,2 4-4 15,1 8-3-15,2 5-1 0,0 3 1 16,2 4 0-16,3 2-1 0,1 4-9 15,0 2 2-15,2 2 2 0,0 2-1 16,2 0 4-16,0 0 4 0,-3 0 0 0,-5-1-1 16,-2-2 0-16,0-2 3 0,-3-5 2 15,-6-1-2-15,-4-4 7 0,2-5 1 16,-1-1 3-16,1-5-2 0,-3-1 0 15,-1-2-1-15,1-5-3 0,0 2-1 16,0-4-1-16,3 0-4 0,3 0 0 0,2-1 0 16,0-5-3-16,3-2-1 15,1 0-3-15,2-1-7 0,2-2-7 16,5 1-6-16,3-3-9 0,2-1-22 15,4-5-31-15,-2-5-64 0,0-4-195 16</inkml:trace>
  <inkml:trace contextRef="#ctx0" brushRef="#br0" timeOffset="119375.49">14417 10988 117 0,'0'-4'150'0,"0"3"-84"0,0 1-21 16,-3 0 2-16,1 11-5 0,2 6 0 15,-2 6-6-15,1 6-10 0,-2 7-5 0,-2 8 1 16,-1 5 1-16,-3 2 0 0,2 0-2 16,3-4-5-16,2-6-9 0,2-7-4 15,5-7-3-15,3-9 0 0,4-7 0 16,-3-5-4-16,4-6-3 0,-1 0-5 15,1-10-2-15,0-4-5 0,1-4-3 16,-1-2 3-16,-1 2 1 0,1 0-1 16,-3 2-9-16,1 4-14 0,2 3-20 15,-4 4 19-15,-3 3-5 0,2 1-37 16,-2 1 44-16,5 0 28 0,-3-3-47 0,-2 1-35 15,2-2 39-15</inkml:trace>
  <inkml:trace contextRef="#ctx0" brushRef="#br0" timeOffset="119608.51">14646 11272 2 0,'12'-22'6'16,"6"-4"-10"-16,2-6 29 0,-2-2-25 15,-1-5 103-15,-3-1-85 0,-6-1-10 16,0 2 32-16,0 2-9 0,-1 5-10 0,-1 10 10 15,-4 8 2-15,-2 11 1 0,0 3 11 16,0 9-16-16,0 8-10 0,-3 4-5 16,0 7-7-16,-2 5-2 15,-1 2 4-15,1 3 3 0,-1 0 6 0,0 1-4 16,3-7 8-16,1-6 3 0,2-5-3 15,0-8 5-15,0-4-6 0,6-3-8 16,1-2-7-16,0-1-1 0,1-1-4 16,3-2 0-16,-2 0-2 0,4 0-11 15,5 0-13-15,9 0 3 0,7-2-13 0,6-5-104 16,2 4-80-16,-3-1 10 0,4 2 216 15</inkml:trace>
  <inkml:trace contextRef="#ctx0" brushRef="#br0" timeOffset="120175.54">15514 11160 391 0,'0'12'60'0,"0"4"-49"16,-6 5 24-16,0-1 7 0,3 1-23 0,3-1-5 15,0-3-3-15,4-3 2 0,7-3-11 16,8-5-2-16,1-4-1 0,3-2 3 15,4-1-4-15,-3-9-5 16,1-3 1-16,-2 0 5 0,-2-1-9 0,-7 1-1 16,-2 4 8-16,-3 0 3 0,-2 4 0 15,-1 0 0-15,-3 2-1 0,0 2 2 16,-2 1-2-16,1 0 1 0,0 0-1 15,2 6 1-15,-1 4 0 0,2 2-1 16,3 1 2-16,3-1 0 0,1-2-1 0,0-1-1 16,2-2 2-16,2-4 0 0,-1-1-1 15,1-2-1-15,-1 0 2 0,1 0-1 16,-2-7 3-16,0-3-1 0,-3-3 4 15,-1-2 7-15,-2-3 1 0,-2 1 7 16,-2-1 1-16,-1 0-2 0,-3 2-4 0,0 0-4 16,-3-1-2-16,-5 1-6 15,2 2-2-15,1 4-1 0,0 2 1 16,5 6-1-16,0 2-2 0,0 0-6 15,5 0-8-15,6 2-9 0,0 4-21 0,3 1-31 16,1-2-68-16,-3-2-109 0</inkml:trace>
  <inkml:trace contextRef="#ctx0" brushRef="#br0" timeOffset="120984.59">16238 11089 23 0,'6'-6'248'0,"-1"-2"-78"0,-5-1-131 16,-3 4 13-16,-5-4-7 0,-4 2-6 16,-4 3-3-16,1 0-8 15,-4 4-5-15,-1 0-6 0,3 6-6 16,-2 5 4-16,5 2-5 0,4 5-3 0,3 2-2 15,4 2-1-15,3 2-1 0,0-1-2 16,10-2-2-16,7-2 2 0,1-5-1 16,4-4-1-16,4-3 0 0,-1-5 1 15,5-2-1-15,4 0 0 0,0-9 1 16,-2-5 0-16,-7 0 1 0,-9 2-1 15,-7-1-1-15,-7-2 2 0,-2 1 2 16,0-1-3-16,-8-1-1 0,-3 1 0 16,-6 0 2-16,0-1-1 0,-2 0 1 15,5 4-3-15,3 4 3 0,5 3-2 16,3 5 3-16,3 0-4 0,0 3-10 0,8 4 5 15,4 4 0-15,4-1 0 0,2 1-4 16,3-2-4-16,3-2-1 0,-3-2 10 16,5-3-6-16,0 0 4 0,7-2 7 15,-2 0 3-15,-3 0 3 0,-7 0-5 16,-10 0 7-16,-8 3-7 0,-3 2 7 0,0 3 1 15,-3-2-1-15,-6 5-2 16,-3 0-1-16,1-2-2 0,-2 1 0 16,2-2 0-16,2 0-3 0,4-2 1 15,1-1 1-15,4-3-2 0,0-1 0 0,0-1-2 16,0 0-4-16,4 0 3 0,4-4 1 15,0-3-3-15,0 1-4 0,1 1 6 16,0 1-1-16,1 0-1 0,2 1-4 16,2-2 5-16,1 1 1 0,1 0-1 15,1-1 3-15,2 0-4 0,-4-1 1 0,2-1 3 16,-1-1 1-16,-2 0-4 0,0-2 4 15,-2-3-1-15,-1 0 1 16,0-3 1-16,0-2 1 0,-2-2-1 16,-1-1 0-16,1-5 3 0,-3-2 1 0,0-3-2 15,-1-9-2-15,0-2 1 0,-1-8-1 16,-1 1-1-16,2 0 1 0,6 5 1 15,3 10-2-15,3 6 2 0,-5 15-1 16,-9 10 0-16,-3 3 12 0,0 14-5 16,-4 9-3-16,2 11-2 0,-1 10-1 0,-3 6 3 15,-5 6-4-15,3 0 1 0,-1 1 0 16,1-6-1-16,8-6-3 0,0-7 0 15,6-9 4-15,8-6-2 16,-3-7 0-16,-3-4 1 0,-2-4 0 0,0-4 0 16,1-3 0-16,-1-1 1 0,3 0 2 15,0-2-2-15,1-1 0 0,-4-1 1 16,2 3 0-16,-2 1-3 0,2 0 0 15,1 0 2-15,-1 7 0 0,3 1-2 16,7 2-1-16,4-2 3 0,3 1-4 0,-4 0-38 16,-5-3-24-16,-8-3-54 0,-8-3-196 15,0 0 190-15</inkml:trace>
  <inkml:trace contextRef="#ctx0" brushRef="#br0" timeOffset="121121.59">16889 11030 240 0,'13'0'200'0,"2"0"-172"0,2 0-13 15,4 0 2-15,-1 0-11 0,4 0-3 16,7 0-4-16,5 0-28 0,8 0-119 0,2-5-159 16</inkml:trace>
  <inkml:trace contextRef="#ctx0" brushRef="#br0" timeOffset="121640.62">18024 10908 135 0,'0'-4'-47'16,"0"0"312"-16,0-1-214 0,0 1-8 0,-6 1 1 15,-6 0-15-15,-2 2-2 0,-3 1 3 16,1 0-4-16,-2 2-7 0,2 7-6 16,1 5-3-16,1 0-3 0,4 6-4 15,4 0-3-15,6 1 0 0,0 1 1 16,8-2-2-16,6-1-1 0,6-2-1 0,5-4 2 15,3-5-7-15,3-2-1 16,1-6 0-16,-1 0 1 0,-3-4 5 16,-3-9 2-16,-2-1 3 0,-6-3 6 15,-4-3 6-15,-3 1 9 0,-6-2 0 0,-4-1 2 16,0 1-5-16,-10 0-3 0,-7-2 2 15,-4-2-5-15,-7-1-2 0,-2 0-8 16,-2 3-1-16,-1 4-1 0,7 5-2 16,10 6 0-16,7 7 1 0,9 1-1 15,0 8-10-15,5 7 3 0,4 1-5 0,8 3-11 16,2-1-19-16,2 2-27 0,1-1-79 15,0-5-248-15</inkml:trace>
  <inkml:trace contextRef="#ctx0" brushRef="#br0" timeOffset="122016.65">18573 10561 315 0,'5'-3'140'16,"-2"3"-127"-16,-3 0 20 0,0 12-1 15,0 8 7-15,-8 7 3 16,-4 9-12-16,-5 10 0 0,-5 7 2 16,-4 6-3-16,2-4-7 0,4-4-4 0,9-7-1 15,8-9-10-15,3-5-4 0,0-6-3 16,8-8 1-16,4-5 0 0,7-7-2 15,1-4-1-15,5 0 0 0,-2-8-3 16,-1-4-13-16,0-1 4 0,-5 2 1 16,0 0 7-16,-2 1-2 0,-2 4 6 0,-1 0-2 15,-1 3-3-15,-2 1 1 0,-1 1 1 16,0 1 5-16,-5 0-1 0,5 1-1 15,-4 3-1-15,4 3 4 16,-2-1-1-16,5 1-8 0,1-1 4 0,-2-1 4 16,1-1-28-16,-5 1-13 0,0-3 16 15,0 0-3-15,3 0-43 0,5-2-66 16,-1 0 50-16,-7-4-181 0</inkml:trace>
  <inkml:trace contextRef="#ctx0" brushRef="#br0" timeOffset="122197.66">18525 10803 350 0,'16'-9'212'16,"8"0"-199"-16,0 2 10 0,0-1 9 15,0 0-11-15,-1 1-1 0,6-2-9 16,12-1-8-16,8 0-4 0,4 2-4 15,3 0-16-15,-3 2-34 0,-1 1-61 0,-10 1-231 16</inkml:trace>
  <inkml:trace contextRef="#ctx0" brushRef="#br0" timeOffset="123233.72">19627 10217 190 0,'0'0'130'0,"5"-5"-42"16,-5 1-39-16,2 2 7 0,-1-1 1 15,-1 2-12-15,0 0-11 0,-3 1-9 16,-3 0-8-16,-2 4-4 0,-1 7 5 0,1 3-5 16,0 2-2-16,0 4-2 0,-1 2 1 15,0 2 1-15,-4 0-9 0,4 1 6 16,-2-1-2-16,0-4-5 15,5-1-2-15,3-2-1 0,-2-3-5 0,5-1-7 16,0 1-12-16,0-2-12 0,0 1-12 16,7 2-26-16,0-1-88 0</inkml:trace>
  <inkml:trace contextRef="#ctx0" brushRef="#br0" timeOffset="123392.72">19509 10918 297 0,'-13'2'331'0,"6"0"-292"15,3-1 11-15,4 4-20 0,-2-3-12 16,-1 0-7-16,3-1-13 0,0-1-24 16,0 1-28-16,9-1-32 0,2 0-167 15</inkml:trace>
  <inkml:trace contextRef="#ctx0" brushRef="#br0" timeOffset="125920.87">1594 13738 48 0,'9'3'-47'0,"2"-2"163"16,0-1-82-16,0 0 0 0,3 0 31 15,0 0-17-15,-4 0-32 0,1 0-2 16,-3 0 5-16,-2 0-3 0,-1 0 7 0,-1 0 11 15,4 0-6-15,2 0 1 0,2 0-6 16,0 0-9-16,1 0-5 0,2 0-1 16,2 0-6-16,5 0 0 0,0 0-1 15,1 0-1-15,2 0 0 0,1 0-1 16,0 0 1-16,4 1-1 0,2 2 0 15,4 0 0-15,4-1 3 0,5-2-1 0,3 0-1 16,5 0 0-16,5 0 1 16,0 0 1-16,6 0-2 0,3 0 1 15,2-5-1-15,7 0 0 0,2-1 1 16,1-1 0-16,-1-1 0 0,-3 1 0 0,-2 0 0 15,2 0-1-15,-1-1 2 0,7-1-4 16,4 0 2-16,5-2 0 0,8-3 0 16,1-1 1-16,3-2-2 0,4 2 3 15,2-2-4-15,-1 2 1 0,0 1-2 16,-3 1 2-16,-5 3 3 0,2 0-2 0,1 2 2 15,4 0-2-15,1 0 1 0,0 3 0 16,1-2-2-16,-1 1 0 16,0-1 2-16,0 3-1 0,2-1-1 15,-2 0 1-15,-2-1 0 0,4-1 0 0,1 2 0 16,7-3 0-16,3-1 1 0,2 2-2 15,4-2-1-15,1 0-1 0,-1-1-2 16,1 1 1-16,-5 0 1 0,1-1-1 16,-2 0 5-16,1 2-2 0,7 0 0 15,1-1 1-15,2 1 1 0,0-1-1 0,-2-1 0 16,2 1 0-16,-5 0 1 0,0 1 1 15,-2-2-1-15,4 2-1 0,4-2 0 16,5 0 0-16,0 1 0 16,0 0-1-16,5 1 1 0,-5-2 1 0,-2 2-2 15,-5 0 1-15,0 1 0 0,3 0 1 16,1 2-2-16,3 0-2 0,1-3 3 15,2-1-1-15,2 0 0 0,-7 0-6 16,-2-1 4-16,-3-1 2 0,3 1 0 16,2-1 2-16,1 0 0 0,4 2 1 0,1 1-2 15,-1-1 1-15,-1 2 0 0,-4 0-1 16,1 0-1-16,-2 1 1 0,1-1 1 15,7 4-2-15,-2-1 1 0,0 0 0 16,-2 1 0-16,-2 1 0 0,-2-1 0 16,-5 1 0-16,-1 0 0 0,2-1 0 15,4 0-2-15,5 0 0 0,-1-1 0 16,2 1 2-16,-1-2-7 0,-4 3 0 15,-4 1 6-15,-3 0 1 0,-1 1 1 16,1 0-1-16,3 0 2 0,0 0-4 0,-2 0 2 16,2 0 2-16,-1 0-2 0,0 1 1 15,-6 0-2-15,-2 0 1 0,-2 0 0 16,1 1 0-16,5-2 0 0,2 0 0 15,4 0 0-15,-1 0 0 0,0 0 0 16,-2 0 0-16,-4 0 1 0,1 0 0 16,-3-2-2-16,5 0 2 0,2 1 2 15,4-2-3-15,2 0 0 0,1-1-1 16,3-1 1-16,-5-1 0 0,1 0 0 15,-1-1-2-15,-1 2 5 0,6-2-2 16,0 4 1-16,-1-1 6 0,-1 3 1 0,1-2-3 16,-4 1 0-16,-3-1 0 0,1 1-2 15,-6 2-1-15,6-1-2 0,4 1-3 16,0-3 3-16,1 2 0 0,2 1-2 15,0 0 0-15,-4 0 2 0,-7 0-1 16,0 0-1-16,-3 0 2 0,4 0 0 16,3 0 0-16,0 0 0 0,-1 0 2 15,0 0 3-15,2 0 0 0,-8 0-2 16,-1 0 1-16,-3 0-4 0,-1 0 2 15,2 0-2-15,2 0 0 0,-2 1 0 0,-2 2 0 16,1 0-1-16,-3-1-1 0,0-1 3 16,-5-1-2-16,-5 2-1 0,-6-2 1 15,-2 0 1-15,2 2 0 0,0-2-1 16,-1 1 1-16,3-1 0 0,-4 0-1 15,-1 1 1-15,-5 0 1 0,0 0 5 0,-4-1-7 16,-10 1 0-16,-6 1 3 16,-5-2-4-16,-4 1 11 0,-4-1-6 15,-4 0 0-15,-14 1-2 0,-18-1 0 16,-12 0-3-16,-15 0 2 0,5 0 0 0,-5 0 0 15,0 0-1-15,0 0-1 0,0-1-2 16,0-4-14-16,0 0-37 0,0-8-138 16</inkml:trace>
  <inkml:trace contextRef="#ctx0" brushRef="#br0" timeOffset="135891.44">1564 14800 53 0,'0'-1'13'0,"0"-1"-11"0,0 2 6 16,0-1-4-16,-1 0 0 0,-2 1 4 15,3 0 1-15,0 0 4 0,0 0-3 16,0 0-5-16,0 0 2 0,-2 0 3 15,2 0 6-15,0 0-7 0,0 0-4 16,0 0-5-16,0 0-2 0,0 0 0 0,0 0-15 16,0 0-19-16,0 0 11 15,0 0 22-15,0 0 2 0,0 0 3 16,0 0 9-16,0 0 27 0,0 0 6 15,0 0 5-15,0-3 0 0,0 2-14 16,-1-2 0-16,1 0-4 0,0 1-5 0,-2-1-3 16,-1 2-3-16,3-1 1 0,0 0-3 15,0 0 2-15,-2 0-4 16,2 0 1-16,-1-1-1 0,1 3-5 0,0 0 3 15,0 0-3-15,0 0 1 0,0 0-6 16,0 0-2-16,0 0-1 0,0 0-2 0,0 3-5 16,3 8 5-16,0 6 6 15,0 3 0-15,-1 1-2 0,1 0 1 16,-2 2-3-16,-1-3 3 0,0-2-2 15,3 1-4-15,-1-2 2 0,-1 0-1 0,1-2 0 16,0-3-1-16,-2-1 2 0,0-4 0 16,3-1 5-16,-3-1-13 0,1-3 4 15,1-1-9-15,-1-1-12 0,2 0-5 16,2 0 3-16,-2-3-2 0,5-8-10 15,-3-1-15-15,-1-4-42 0,1-4-61 0</inkml:trace>
  <inkml:trace contextRef="#ctx0" brushRef="#br0" timeOffset="136291.46">1739 14780 25 0,'7'0'31'0,"-1"0"149"0,-1-1-130 0,-1 1 11 15,2 0-6-15,-1 0-15 0,1 0-6 16,-1 6-2-16,0 4-6 0,-2 4 1 16,-2 1-4-16,-1 2-4 15,0 4-3-15,0-3-4 0,0-1 0 0,0-2-7 16,0-3-2-16,0-2 0 0,0-5-2 15,3 0 0-15,5-5-1 0,3 0 1 16,4-2 2-16,2-10-2 0,2-3-7 16,0-1-5-16,-2 1-4 0,1-1-4 15,-2 3 3-15,-4 1-4 0,-1 1 10 0,0 4-6 16,-5 4 4-16,-1 3 4 0,-1 0-2 15,-4 0 8-15,2 4-1 0,-2 5 5 16,0 3 3-16,0 4 1 0,0 1 0 16,0 1 2-16,0 0-1 0,-2 0 2 15,-1-1-4-15,3-3-1 0,0-2-2 16,0-2-2-16,0-2-2 0,7-4 1 15,0-2-12-15,6-2-12 0,-1-2-16 16,2-13-70-16,-3-5-221 0</inkml:trace>
  <inkml:trace contextRef="#ctx0" brushRef="#br0" timeOffset="136509.47">2192 14769 187 0,'0'3'273'0,"0"-2"-250"16,0 4-16-16,0 4 18 0,0 1 27 15,0 3-18-15,0 0-14 0,0 0-7 16,0-1-9-16,0-1-1 0,0 3 0 16,5-3-3-16,-1-1 1 0,3-2 0 0,-3 0-7 15,4-1-11-15,1-4-14 0,1 0-15 16,-1-3-4-16,5 0-17 0,-5 0-61 15,-1-7-100-15</inkml:trace>
  <inkml:trace contextRef="#ctx0" brushRef="#br0" timeOffset="136830.49">2107 14735 338 0,'-9'-8'54'0,"4"3"-6"0,0 2 5 0,5 1-12 16,0 2-12-16,0 0-20 0,10 0-16 15,4 0 11-15,6 7 2 0,3-1-4 16,5 5-1-16,1 0 2 0,2 3-4 15,0 1 1-15,0 3 1 0,-1 0 2 16,-4 0-4-16,-1 3 1 0,-2-2 1 0,-3 0-1 16,-4 2 0-16,-4-1-2 15,-2-1 0-15,-7 0 2 0,0-2 0 16,-3-1 0-16,0-3 0 0,-2 2 10 15,-7-3-11-15,0-1 2 0,-7-3 4 0,1-1-1 16,-4-1 7-16,-1-1-4 0,-2-2-3 16,5 1 3-16,2-4-5 0,1 0-2 15,4 0 1-15,4 0 1 0,3-2-5 16,3-2-9-16,0-2-14 0,5-2-16 15,7-3-13-15,7-1-14 0,-1-4-83 0,-1 0-122 16</inkml:trace>
  <inkml:trace contextRef="#ctx0" brushRef="#br0" timeOffset="137770.54">2623 14821 10 0,'2'0'5'0,"1"0"3"0,-2-2 2 15,-1 1 135-15,2 0-119 0,-2-2-17 16,0 2 4-16,0 1 10 0,0-1 3 0,1 1 0 15,-1 0-10-15,0 0-5 0,0 0-6 16,0 0 1-16,0-1-2 0,0-1 2 16,0 2 5-16,0 0-2 0,0 0-2 15,0 0-1-15,0-1 0 0,0 0 8 16,0 0-2-16,0 1 8 0,0 0-4 0,-3 0-2 15,3 0-5-15,0 0-1 16,-3 0-3-16,2-1-1 0,-1 1 1 0,2 0 1 16,0 0 0-16,0 0-1 15,0 0 0-15,0 0-2 0,0 0-5 0,-1 0 2 16,1 0 1-16,0 0 0 0,-2 0-2 15,2 0 2-15,-1 1 0 0,-1 4 1 16,-1-1 1-16,1 1-1 0,1-3 1 16,1 0-4-16,0 0 2 0,0 0 1 15,0 0-2-15,0-1 0 0,0 3-1 0,0-1 1 16,0 0 2-16,0 1-1 0,3-1-2 15,0-1 2-15,-3 0 1 0,3 1-2 16,0-1 1-16,-1 0-1 0,2 3 1 16,1 0 1-16,-3 0 0 0,1 0-1 15,0 0 2-15,0-1 0 0,2 0-1 16,1-1 4-16,0 0-1 0,5-2 0 15,-2-1-1-15,3 0-2 0,2 0 4 16,2-5-2-16,-1-3-4 0,3-5 3 16,-1-1 0-16,0 0-1 0,-3-1-4 0,0-1 6 15,-5 2-2-15,-3 0 0 0,-4 1-4 16,-2 2 5-16,0 2 1 0,0 3-2 15,-2 1 0-15,-4 3 0 16,-2 2-1-16,-1 0-3 0,1 4-1 0,-1 7 1 16,1 0 2-16,2 2-3 0,4 0 0 15,2 0 3-15,0-1-3 0,13 0-8 16,-1-3-1-16,4-3-1 0,5-4 4 15,1-1 5-15,1-1 1 0,-1 0-7 16,-2 0 6-16,-3-3-3 0,-1-3 5 0,-4 0 1 16,-1-1 1-16,-2 0 0 0,-4 0 2 15,1 0-2-15,-1 3 6 0,-2-1 0 16,-2 1 1-16,-1 3 2 0,0 0 1 15,2 0-4-15,-2 1-5 16,1 0-2-16,3 0-4 0,-1 0-5 0,1 6 9 16,6 3 0-16,-3 0 2 0,4 3-1 15,-2 0 0-15,2 0 0 0,-3 1 1 16,-2 0-1-16,0-1-1 0,1 2 1 15,-7-3 3-15,0 2-2 0,0-1 3 16,0-1 5-16,-10-1 2 0,0 2-1 0,-3-4 1 16,1 1-1-16,-1-2-1 0,4-3-3 15,0-2-1-15,1-1-4 0,2 0 2 16,1-1-5-16,2 0-5 0,1 0-5 15,2 0-26-15,0-1 2 0,0-9-47 16,10-7-69-16,-2-7-123 0</inkml:trace>
  <inkml:trace contextRef="#ctx0" brushRef="#br0" timeOffset="138875.61">3172 14414 55 0,'0'-8'7'0,"3"-1"158"15,-3 3-139-15,2-1-11 0,-1 2 24 16,-1 3-5-16,0 0-5 0,0 2 2 16,0 0-14-16,0 0-13 0,0 3-7 15,2 9 7-15,-1 6 3 0,1 3 1 16,-1 6-5-16,6 4 9 0,-4 2 3 0,4 3-6 15,-2 3 2-15,1-3-6 0,-1 0-1 16,-2-3-1-16,0-3 1 0,-1-3 0 16,-2-5 0-16,0-4-1 0,0-6 1 15,0-4 3-15,0-5-4 0,0-2 1 16,0-1 7-16,0 0 4 0,0 0-8 15,-2-6-7-15,-2-2 0 0,0-2 1 16,1 2 0-16,2 1-3 0,1 1 2 16,0 3 1-16,0 1-2 0,0 1-1 15,0 1-4-15,0 0-5 0,6 0 8 0,5 0 2 16,0 0-16-16,1 0 2 0,0 0-7 15,1 0-4-15,2-2 3 0,1-3 7 16,-2-1 7-16,1-3 1 0,-1 4 3 16,-3-1-18-16,0-1 19 0,-3 0 3 15,1-1-1-15,-1 0-5 0,-2 1-7 0,-1 1-3 16,-2 2 16-16,-3 0 1 15,0 2 9-15,0 0 12 0,0 1-3 16,0 0 5-16,0 1 2 0,0 0 1 16,0 0-8-16,0 0-4 0,0 0-9 15,0 0-7-15,0 0-1 0,1 6 9 0,1-1 8 16,1 0-3-16,-1 2-1 0,1 0-1 15,1-1 2-15,-1 0-2 0,-1-1-1 16,1 0-3-16,-1 2 1 0,-1-2-5 16,2-1 0-16,-1 3 2 0,-1-3-2 15,-1 0 0-15,0-1 1 0,0-1 0 0,0-1-2 16,0-1 0-16,0 0 0 15,2 0 1-15,-2 0-2 0,0 0 1 16,0 0 1-16,0 0 3 0,1 0-2 16,1-3-2-16,-2-2 0 0,2 2 2 0,-2 0-2 15,0 0 0-15,0 1 0 0,0 0 2 16,0 2-4-16,0-1 3 0,0 1-1 15,0 0 2-15,0 0-1 0,0 0 0 16,0 0 1-16,0 0-1 0,0 0 0 16,0 0-2-16,0 0 1 0,0 0 0 0,0 0-1 15,0 0 0-15,0 0 1 0,0 0 0 16,0 0-1-16,0 1-1 15,-4 4 2-15,3-1 1 0,-1 1-2 16,1 1 0-16,-1-1 0 0,2 0 3 0,-3 2-3 16,2 0 0-16,1 3 0 0,-2 0 2 15,2 2-2-15,0 2 3 0,-2-2-2 16,1 1-2-16,1-3 2 0,0-1 2 15,0-1-3-15,0-1 0 0,0-2 3 16,0-1-3-16,0-2 0 0,0-2 3 0,0 1-3 16,0-1 2-16,0 0-2 15,0 0 5-15,0 0-2 0,0-7 0 0,0-1-4 16,0-2 0-16,5-2 0 15,-5-1-1-15,1-2 3 0,2-3-1 0,-3-4 1 16,2-3-3-16,-1 1-2 0,1-1 2 16,-2 3 3-16,1 4-3 0,-1 6 3 15,0 4 2-15,0 4-2 0,0 3 3 16,0 1 1-16,0 0 0 0,0 0-8 15,0 3 0-15,4 5 8 0,-1 1 2 0,1-1-5 16,1 1 0-16,3-1-1 0,-1-2-1 16,1 1 2-16,1 0-1 0,1-4 0 15,-1-1 2-15,0 0-2 0,2-2 0 16,-1 0 0-16,-3 0 1 0,-1 0-3 15,-1 0-7-15,-2 0-16 0,0 0-7 16,0 0-17-16,-1 0-27 0,-2-5-94 16,0-1-57-16</inkml:trace>
  <inkml:trace contextRef="#ctx0" brushRef="#br0" timeOffset="139076.62">3665 14690 192 0,'0'4'248'0,"0"0"-226"16,0 5 6-16,-3 1 29 0,-3 3-7 15,-2-1-25-15,3-1-6 0,2 0-10 16,0-2-5-16,2 1-3 0,1 0-1 16,0 0 1-16,0 0 0 0,0 1-8 15,0 0-15-15,9-5-12 0,3-2-4 16,4-1-31-16,1-3-111 0,0-3-18 0,0-5 89 15</inkml:trace>
  <inkml:trace contextRef="#ctx0" brushRef="#br0" timeOffset="139595.65">3927 14706 35 0,'2'-8'186'0,"-2"3"-161"0,0-3-1 15,0 3 36-15,-4 2-15 0,-2-1-6 0,-1 3 2 16,-1 1-3-16,-2 0-9 0,0 7-3 15,-3 9 0-15,-2 5 3 0,1 5 1 16,-2 1 0-16,5-2-5 0,5 0-13 16,6-6-9-16,0-4-4 0,9-5 2 15,7-4-2-15,3-6 0 0,2 0-3 0,7-8-3 16,5-8-9-16,9-5-11 15,-2-4 18-15,-1 2-39 0,-11 4-8 16,-14 5 37-16,-5 6-1 0,-6 5 16 16,-1 0 2-16,-1 3-14 0,-1 0-9 0,0 0 22 15,-6 1 4-15,0 8 5 0,3 0 8 16,-1 0 2-16,4-3-6 0,0 2 0 15,0-3-5-15,7-2 2 0,-1 0-2 16,2-3 2-16,4 0 0 0,10-13 4 16,7-9 0-16,4-6 12 0,2-7-6 0,-2-1-15 15,-10 3-1-15,-4 0 2 0,-7 0 1 16,1-4 7-16,-4-1-5 15,-3-2-5-15,-3-2-1 0,-3 0 0 16,0 2 1-16,-6 5-2 0,1 7 3 16,1 12 1-16,-2 10 0 0,-2 6 11 0,-2 9 1 15,-2 17-2-15,-5 12 0 0,-2 11 3 16,-2 8 8-16,2 3-6 0,7 0-8 15,7 0-4-15,5-2-5 0,8-5 1 16,13-5-10-16,12-9-18 0,15-12 13 16,13-12-31-16,5-12-31 0,4-3 14 0,-3-5-16 15,-7-8-201-15</inkml:trace>
  <inkml:trace contextRef="#ctx0" brushRef="#br0" timeOffset="140967.73">1846 15468 62 0,'0'-1'15'0,"0"-3"170"0,0 0-133 16,0 0-12-16,0 1 2 15,0-1 0-15,0 1-13 0,0 2-1 0,0 0-6 16,0 1-3-16,0 0-4 0,0 0-5 16,0 0-4-16,0 5-3 0,0 6 6 15,0 5 7-15,0 5-7 0,0 4-3 16,0 3 4-16,0 1-3 0,-3 1-6 15,-1-2 3-15,1-3-2 0,0-4 0 16,1-4-2-16,2-6-1 0,0-3 2 0,0-2-2 16,0-3-1-16,0-2 1 0,5-1 3 15,1 0-2-15,8-3-1 0,0-8 2 16,3-4 2-16,3-3-3 15,-1 1-1-15,-2 1 1 0,-2 1 2 0,-1 2-2 16,3 3-1-16,-3 2 2 0,0 0-1 16,-3 3 0-16,-3 2-2 0,-1 1 2 15,0 2 0-15,-1 0-2 0,3 0-9 16,0 0-3-16,2 2-12 0,2 0-9 15,2-2-7-15,1 0-7 0,1 0-26 0,1-4-46 16,-2-3-38-16</inkml:trace>
  <inkml:trace contextRef="#ctx0" brushRef="#br0" timeOffset="142239.79">2346 15493 93 0,'0'-6'76'0,"-7"1"-29"0,1 1 1 16,-1 1-10-16,-1-2-6 0,0 2 2 0,-1-1-6 15,-4 1-6-15,6 2 0 0,-4-1-4 16,1 0-4-16,0 2 1 0,2 0-1 16,-3 0 1-16,3 7-5 0,-1 3-4 15,0-1 3-15,1 3 1 0,2 1 1 16,1 2-5-16,2 2-3 0,3 1 4 15,0 0-4-15,6-2-1 0,2 0-1 16,4-3 1-16,4-1 0 0,5-3-2 16,1-5 2-16,3-2 2 0,0-2-2 15,0 0-3-15,-2-8 3 0,2-3-3 0,-2-3 3 16,-1-1-2-16,-2-2 3 0,-5 2-1 15,-4-1 1-15,-5 5-2 0,-6 1 2 16,0 2 5-16,-1-1-5 0,-5 5 0 16,-4 1 0-16,-1 3-1 0,-3 0-2 15,2 0-1-15,1 9 1 0,0 0 2 0,5 2 0 16,3-2 1-16,3 5-4 15,0-1 2-15,0 1-1 0,0-2-1 16,6 0 1-16,2-3 1 0,4-2-2 16,-1-1-1-16,3-4 2 0,2-2-1 0,1 0-2 15,0 0-6-15,-2-9-7 0,2-1 3 16,0-1-3-16,0-1 0 0,-3 0 0 15,-1 0 2-15,-2-1-1 0,-2 0 2 16,-1 0 4-16,3 0 3 0,-4 1 2 16,1 1 1-16,0 1 2 0,-2 2 2 15,-3 3-1-15,2 1 1 0,-4 2 1 0,1 2 9 16,-1-1-2-16,1 1-2 15,0 0-2-15,-2 0 2 0,1 1 6 16,4 5 0-16,-5 1-1 0,1 3 1 16,1 2-1-16,-2 2 0 0,1-1-1 0,1-2-1 15,-1 1-3-15,3-2-3 0,0-2-1 16,-1-3-1-16,4-1-1 0,-3-3 0 15,2-1 0-15,4 0 3 0,1-4-2 16,-1-6 1-16,3-2-2 0,-1 0 0 16,1-1-4-16,-4 3-1 0,-1 2 3 0,-5 3-1 15,0 3-1-15,-3 2-1 0,0 0 4 16,0 0 0-16,0 0-2 15,0 0-3-15,0 0 0 0,0 2 3 16,0 4 3-16,3 1-2 0,-1-1 1 0,2-2 1 16,1 1-1-16,1-2-1 0,2-1 0 15,6-2 1-15,0 0-4 0,4-6-6 16,4-6-8-16,1-1 1 0,0-2 3 15,-2 0-3-15,-3 1 9 0,-2 0 1 16,-5 5 2-16,-4 4 2 0,-5 2 2 0,-1 3 2 16,-1 0 1-16,0 0 4 0,-3 0 8 15,-4 7-11-15,-1 4-1 0,0 0 4 16,0 0 6-16,5 1-3 15,-1 0-5-15,1 0-2 0,1-2-2 0,2-1 1 16,3-3-3-16,8-3-3 0,6-3 3 16,2 0-16-16,1-5 5 0,0-1-19 15,2-3 1-15,-1 2-14 0,-4 3 5 16,-1 0 2-16,-2 3 7 0,-2 1 22 15,-4 0 3-15,-3 3-2 0,-1 7 11 0,-2 2 4 16,-2 2 7-16,0 3 3 0,3 3 7 16,-3 2-9-16,1 4-6 0,1 3 6 15,-2 1 2-15,3 0-15 0,2 0 12 16,-2 3 2-16,0 1-1 0,2 2 1 15,-2 0-6-15,1-3 19 0,-2-5-16 16,-2-6-7-16,0-4 3 0,0-3-2 16,0-5 7-16,0-3 6 0,0-4-6 15,-2-3-4-15,1 0 9 0,-4-4-8 16,1-10-9-16,-1-5-1 0,2-3 1 0,1-5 3 15,-1-3-3-15,0-3 3 0,0-4 0 16,0-4 0-16,3-3-3 0,0-7-3 16,0-6 1-16,11-3-1 15,3-2-2-15,4 4-5 0,7 7-5 0,4 9 7 16,1 12 4-16,1 10-3 0,-2 9 2 15,1 7 2-15,-4 4-2 0,-4 0 4 16,-2 10-2-16,-6 4 2 0,-3 7-2 16,1-2 0-16,-4-3 3 0,-5-1-2 15,-1-2 0-15,-2 0 0 0,-5 1 13 16,-7 2 1-16,-2-3-8 0,-5 3-1 0,-1-2-2 15,-6 1-1-15,-1 2-1 0,-1-1-4 16,2 0-6-16,3-1-9 0,1 0-16 16,5-1-29-16,0-3-34 0,8-2-164 15</inkml:trace>
  <inkml:trace contextRef="#ctx0" brushRef="#br0" timeOffset="146270.03">1719 16175 2 0,'0'0'1'16,"0"0"0"-16,0 0 3 0,0 0 3 16,0 0-2-16,0 0-4 0,0 0-2 15,0 0 1-15,0 0-1 16,0 0-3-16,0 0 1 0,0 0 1 0,0 0-5 15,0 0 4-15,0 1 3 0,0-1 0 16,2 1 0-16,-1 1 0 0,-1-1 1 16,2 0 1-16,-2-1 4 0,0 0 0 15,0 0 2-15,0 0-2 0,0 0-2 16,2 1-3-16,-2 0-5 0,0 1 3 0,0-2-4 15,0 0 4-15,0 0-3 0,1 1-13 16</inkml:trace>
  <inkml:trace contextRef="#ctx0" brushRef="#br0" timeOffset="146357.04">1719 16175 0 0,'16'17'9'16,"-16"-17"-3"-16,0 0-9 0,0 0-7 16</inkml:trace>
  <inkml:trace contextRef="#ctx0" brushRef="#br0" timeOffset="148627.17">1738 16154 12 0,'1'0'123'0,"-1"0"-84"16,0 0-32-16,0 0 18 0,0 0 22 16,0 0 5-16,0 0-10 0,0 0-13 15,0 0-7-15,0 0-11 0,0-2-4 16,0 1 3-16,0-1-5 0,0 1 0 0,0 1 0 15,0 0 1-15,0-1-3 0,0 1-2 16,0 0-4-16,0 0 2 16,0 0-1-16,0 0 0 0,0 1 2 15,0 2-1-15,0-2 2 0,0 1 0 0,0-1-2 16,0 1 1-16,2-1 1 0,1-1 0 15,-1 0-1-15,-2 1 0 0,1-1 1 16,1 0 0-16,-2 0 0 0,0 0 0 16,0 0 3-16,0 0 1 0,0 2-1 15,0-2 1-15,0 0-1 0,0 0 2 0,0 0-3 16,0 0 2-16,0 0 0 0,0 0-2 15,0 0 4-15,0 0-5 0,0 0 0 16,0 0 1-16,0-2-2 16,0 2 2-16,0-2-1 0,0 2 1 0,0-1-2 15,0 1 0-15,0 0 1 0,0 0-3 16,0-1 2-16,0 0 0 0,0 1 1 15,0 0 1-15,-2-2-1 0,2 2 1 16,-1 0 1-16,1 0 1 0,0 0-1 16,0 0-3-16,0-1 4 0,0 0-3 15,-2-2-2-15,2 3 4 0,-1-2-1 0,1 1 0 16,-2 0-2-16,2 1-1 0,0-2 1 15,-2 2 0-15,2 0-3 0,0 0-3 16,0 0-16-16,0 0-33 16,0 0-26-16,0 2-70 0</inkml:trace>
  <inkml:trace contextRef="#ctx0" brushRef="#br0" timeOffset="149251.2">1485 16157 2 0,'2'-3'33'15,"1"0"-33"-15,0-2 137 0,-3 2-95 0,2-2-9 16,-1 3 8-16,1 0-5 0,-1-1-4 16,-1 1-3-16,0 1-6 0,0 1-8 15,2 0-8-15,1 10 1 0,1 9 9 16,1 7-4-16,1 7-4 0,-3 5-1 15,4 5-1-15,-1 0-4 0,2 0 2 0,1-3 1 16,3-6-6-16,2-6 1 16,2-5-1-16,-1-5-1 0,4-5 1 15,-5-6 0-15,1-2 2 0,-2-5-1 16,1 0 1-16,-2-7 1 0,2-9 1 15,0-4 3-15,-2-3 1 0,-2-3 4 0,-1-2 0 16,-3-1 3-16,-3 1-5 0,-3 1 0 16,0 0-4-16,0 1-1 0,0 2-2 15,-1 2-2-15,-4 1 1 0,-1 3-1 16,0 5-8-16,4 6-2 0,1 4-4 15,1 3-7-15,1 4-28 0,7 9 23 0,4 6-10 16,2 6-26-16,-1 0-34 16,-3 3-103-16</inkml:trace>
  <inkml:trace contextRef="#ctx0" brushRef="#br0" timeOffset="149582.22">2029 16429 42 0,'-10'-4'198'0,"-1"-2"-178"0,-2 1 13 15,-1 0 6-15,0 1-11 0,0 2 1 16,4 1 5-16,0 1-10 16,3 0-3-16,5 3-9 0,0 9-5 15,2 6-6-15,2 0 1 0,7 3-1 0,4-3 1 16,2 0-2-16,2 0-1 0,2-5 4 15,-1-4-5-15,-1-3 4 0,4-3-2 16,-6-3 1-16,1 0 3 0,-4-3 3 16,-1-4 8-16,-3-1 3 0,-4-4 3 15,-1 2-3-15,-3-1-2 0,0-3-3 0,-3 1-3 16,-6 1-1-16,-2-1-5 0,-1 3-1 15,-1-2-2-15,3 0 0 0,-1 1-2 16,6-1 1-16,0 2-13 16,5 0-6-16,0 5-17 0,5 2-23 0,9 3-8 15,-2 0-51-15,1 2-101 0</inkml:trace>
  <inkml:trace contextRef="#ctx0" brushRef="#br0" timeOffset="151266.31">2239 16435 77 0,'6'-14'197'0,"-1"-6"-158"15,4-4-24-15,2-5 18 0,0 0-9 16,-2-4 2-16,2-1-3 0,-2-1 9 16,-1-1-5-16,0 4-2 0,-2 1-8 15,-5 3-6-15,-1 4-1 0,0 4-8 16,0 4 1-16,0 8 1 0,0 5 0 15,0 3-1-15,-1 0-4 0,1 14-6 16,-5 9 8-16,4 9-1 0,-1 6 0 16,0 2 2-16,2 4-1 0,0 2-3 0,4-1-6 15,3-4-12-15,4-2-10 0,2-11 9 16,2-9 0-16,5-9 13 0,0-7 1 15,4-3 4-15,-1 0 3 0,0-13 0 16,2-6 1-16,-3-4-1 0,-5-3 1 16,-2 1 0-16,-2 1 0 0,-4 0-1 15,-6 2 1-15,-1-1 1 0,-2 2 2 16,0-2 3-16,-7 0-1 0,0-1 3 15,-1-1-1-15,0-2-4 0,-1-4-2 16,1 3-2-16,3 2 1 0,2 3 2 0,3 7 0 16,0 5 3-16,0 5-1 0,-1 3-6 15,1 3-1-15,0 0-2 0,0 0-2 16,3 4 5-16,1 9 1 0,3 3 1 15,-1 3 0-15,3 4-1 0,2 2 1 16,0 2 0-16,-2 3 1 0,2 1-3 16,-2-2 1-16,-1 0 2 0,0 0-2 15,0-4-1-15,-4-2-2 0,1-4 1 16,-2-2-2-16,2-3 1 0,-4-4 1 15,1-3-5-15,-2-4-3 0,1-3 6 0,1 0 3 16,1-1-2-16,3-8-3 0,2-5-4 16,1 0 0-16,4-1-4 0,-3 3-1 15,1-1 6-15,3 4 3 0,-1 2 4 16,-1-3 1-16,2 5 0 0,-2-2-1 15,1 1 4-15,2 1 0 0,1-2 2 16,-2 1 2-16,0 1 0 0,-2-2 3 16,-4 3-3-16,-2 0-4 0,-1 1 11 15,-5-1 0-15,0 2 2 0,0 0 9 16,0 0-10-16,-5 2-2 0,-3 0 4 0,-3 0-6 15,-1 2 5-15,0 8-2 0,-1 2-4 16,-2 4 2-16,2 1-2 0,4 3 3 16,0 0-3-16,4-2-7 0,4-4 1 15,1 1-3-15,4-8-3 0,9-2 1 16,2-4 2-16,5-1 1 0,2-6-6 0,1-7-3 15,0-2-4-15,1 0-5 16,-4 0-5-16,-5 1 9 0,-4 4 0 16,-3 3 0-16,-3 3 0 0,-2 2 1 15,-2 2 2-15,1 0-1 0,-2 0 3 0,0 0 0 16,0 0-2-16,0 5 8 0,0 0-3 15,3-1 2-15,2 1 1 0,1-1 0 16,0-1-3-16,5-1 5 0,-2-2 1 16,2 0 1-16,-2 0-3 0,2-5 1 15,-2 0 3-15,-1 0-1 0,-3 0-1 16,1 2 2-16,-4-2 1 0,-1 1 1 0,-1 0 1 15,0-2-2-15,0 2-1 16,-3-1 0-16,0 1 0 0,-2 1-3 16,1 1 9-16,-1 2 1 0,2 0-5 15,1 0-5-15,1 0 1 0,-1 0-1 0,2 0 2 16,0 0-5-16,0 0 0 0,0 0 0 15,0 0 0-15,0 0 2 0,0 0 1 16,0 0 0-16,0 0 1 0,0 0-1 16,0 2 1-16,0 1 1 0,0-1-4 15,0-1 1-15,0 0 1 0,2 1 0 0,1-2-1 16,-3 1 0-16,0-1 3 0,0 0-2 15,0 0 0-15,0 0 2 16,0 0 1-16,0 0 2 0,0 0-3 16,0 0 2-16,0 0-3 0,0 0-1 0,0-1 0 15,0 1 0-15,0-1 0 0,0 0 1 16,0 0-1-16,-3 0 1 0,0-1 1 15,0 1-1-15,0 1-1 0,-5 0 1 16,2 0 1-16,-2 7 2 0,-1 6-2 16,1 1 2-16,0 1-2 0,2 1-4 0,4-1 3 15,2-2-2-15,0-3 1 0,2-1-3 16,7-2-1-16,2-5 1 0,-2-2 1 15,4 0-4-15,-1 0 1 16,2-8-8-16,-2-2 3 0,1 1 1 0,-2-1 1 16,-5-1 6-16,-1 3-1 0,-4 0 3 15,1-1 1-15,-2 2 0 0,0-1 2 16,0 3 2-16,0-1 0 0,0 0 3 15,0 1 2-15,0 3 2 0,0-2-6 16,-2 3 5-16,2 1-3 0,0 0-3 0,0 0-5 16,0 0-6-16,0 5-2 0,0 5 9 15,0 5 0-15,0 2-2 0,0 3 2 16,3 4-1-16,0 4-4 0,3 7 1 15,2 0 4-15,-2-1-6 0,4-1 3 16,-3-4-1-16,0-1 5 0,-3-1-2 16,-1 2 0-16,-3 0 1 0,0-3 5 15,0-1 1-15,-4-3-2 0,-2-2 5 16,-2-7-5-16,0-2 0 0,0-4-2 15,1-6 1-15,-1-1 6 0,2 0-4 0,1-5-2 16,-1-4-3-16,3-4 0 0,1-2-1 16,2-1-1-16,0 1 0 0,0 0 0 15,5 2-2-15,4 0 0 0,3 3 2 16,2-3-3-16,3 1 0 0,5-4-2 15,1-2-2-15,5-1 6 0,2-4-3 16,1-3 0-16,1-5 5 0,1-2 3 16,1-6-3-16,0-2 0 0,-1-4 6 15,-2-1 20-15,-10 0-18 0,-10 2-7 16,-6 8 3-16,-5 5 0 0,-9 8 4 15,-5 5 12-15,-3 8-3 0,-7 7-2 0,-7 3 0 16,-3 13-8-16,-3 8 2 0,0 10 4 16,6 4 3-16,8 3-1 0,7 4-1 15,11-1-9-15,5 1-5 0,11-2 0 16,13-3-1-16,8-7-4 0,8-4-9 15,7-9-20-15,3-6-24 0,4-4-33 16,3-7-122-16,4-6-36 0</inkml:trace>
  <inkml:trace contextRef="#ctx0" brushRef="#br0" timeOffset="163063.99">5417 15077 7 0,'3'0'165'15,"-1"0"-106"-15,-1 0-23 0,5-2 11 16,0-1-10-16,1-2-12 0,-3 3-9 16,1-1-3-16,0 1-3 0,-4 0-4 15,4-1 2-15,-4 1-1 0,4-1 4 16,-3 0 2-16,2-1-2 0,-1 1 2 15,2-2-2-15,1 2-3 0,0 0-4 16,4-4-3-16,1-2-2 0,1 0 5 16,0-2-3-16,2-1 0 0,-1 1 2 15,-1 0-2-15,1-3-1 0,-4 3 0 0,3-2 2 16,1 2-1-16,-3 0-1 0,0 0-2 15,-4 3 3-15,-1 1-1 0,-1 2 1 16,-1-1 1-16,2-1 2 0,-2-3-4 16,0 2 0-16,2-3 0 0,-2 0 2 15,2 0-2-15,-1-2 0 0,-1-1 0 16,4 1 1-16,-3-1 0 0,-1 3-2 15,0-1 2-15,-3 4 3 0,0 1 2 16,0 0-3-16,0 0-1 0,0 2 3 16,-3 0 0-16,-1 0-2 0,1 0 1 0,0 0 1 15,1 0-1-15,0-1-3 0,1 1-1 16,-2-2 2-16,1-1-1 15,2 1-2-15,-1 0 3 0,-1-2-1 0,-1 0 0 16,3 0-1-16,-3 0 2 0,1 1 1 16,-1-3-2-16,-1 3 1 0,0-1 2 15,0 0 4-15,-2-1-6 0,-1-1 1 16,3 3-1-16,-1-2 3 0,0 3-4 15,5 0-1-15,-1-1 1 0,1 2 1 16,0-1-2-16,0-1-2 0,0 1 2 16,0-1 2-16,0 0-2 0,1 1-1 0,-1 2 1 15,5-1 1-15,-3 2 1 0,-1 1-1 16,1-2 3-16,1-1-2 0,2 0-1 15,2 0-2-15,1-3 2 0,3-1 2 16,3 0-2-16,0 0-1 0,4 0 1 16,-1 0 2-16,1 2-2 0,0 2 1 0,1-1-1 15,-5 3 1-15,1 3-2 16,-2 1-1-16,-4 0 2 0,-1 0 0 15,-2 6 1-15,0 0-2 0,2 0 0 16,0 0 3-16,1 1-2 0,-1 0-1 0,-2 1 1 16,2 0 1-16,-1 2-1 0,1-2-2 15,-2 3 2-15,4 1-2 0,-4 1 2 16,0-1-1-16,0-1 1 0,0 3 0 15,1-2 0-15,-3 0-1 0,2 0 1 16,1 0 0-16,-4-2-1 0,-2 0 0 0,-1 1 1 16,0-5 1-16,0 2-1 0,0-1-2 15,0-2 4-15,-1 0-2 16,-4 0 2-16,-1-2-2 0,0 0 1 15,-2 0 1-15,2-2-2 0,0 0 0 0,-2-1 0 16,-2 0-2-16,4 0 3 0,0-3-3 16,1-2 2-16,1 0 1 0,4-1-2 15,0-1-2-15,0-3 1 0,0 1 1 16,6-5-1-16,3 0 2 0,2-3-1 15,2 1 1-15,2-3-1 0,1 0-2 0,1 0 2 16,1-1 1-16,2-2-1 0,0 2-2 16,2 0 2-16,-3 3 1 15,1 3-2-15,-5 1 0 0,1 4 2 16,-2-1 0-16,-2 6-1 0,-2 1-1 0,0 2 0 15,0 1 2-15,-1 0-2 0,-1 4 0 16,0 7 2-16,1 0 1 0,-1 2 0 16,-2-1-2-16,2 1 0 0,-2 1 0 15,0-1 1-15,-1 1 0 0,1 1 0 16,-3 1 1-16,0 2-2 0,-3 0 2 15,0 1 1-15,0-1-2 0,-5-1 0 0,1 1-1 16,-2-1 1-16,-2-3 0 0,3-3-1 16,2-3-2-16,0-2-3 0,3-1-9 15,0-1-21-15,0-2-21 16,0 1-18-16,0-2-41 0,0-1-162 0</inkml:trace>
  <inkml:trace contextRef="#ctx0" brushRef="#br0" timeOffset="164007.04">5981 14044 64 0,'5'-9'-17'15,"0"1"175"-15,-5 0-131 0,0 0 8 16,0 1 5-16,-2 1-9 0,-7 1-10 15,-2-1-5-15,0 3-3 0,0 1 1 16,-1-2 0-16,1 2-4 0,-2-1-2 16,1 0 0-16,-3 2-7 0,-1 1 3 15,1 0 0-15,-7 0-4 0,0 7 0 16,-3 3 2-16,-4 3-2 0,-5 2 0 15,-2 8 0-15,-4 2 2 0,-1 6-1 16,-5 4 5-16,3 3-2 0,-1 4 10 0,2 0-6 16,7 5-4-16,2 3 5 0,5 2 3 15,8 4-2-15,8 0-3 0,5 2-2 16,6 1 0-16,1 0-3 0,11-2-2 15,7-6 0-15,9-5 2 0,4-4-1 16,7-6-1-16,6-7-1 0,1-5 3 0,3-3-4 16,1-8 2-16,6-7 1 0,5-6-1 15,5-6 6-15,8-13-12 16,5-9 7-16,2-7 1 0,2-5 0 15,-1-6-3-15,-8-1 2 0,-3 0 0 0,-10-1-1 16,-7 2 0-16,-10 0 1 0,-7 2 2 16,-10 1-1-16,-10-3-2 0,-7 1 1 15,-7-2 0-15,-2 0 1 0,-17-2-1 16,-5-1 2-16,-8-1 3 0,-4 0-3 15,-1 2 0-15,-6 4 4 0,0 4-1 0,-4 9-1 16,-5 9-2-16,-3 8-1 0,2 5 1 16,-2 8-3-16,2 2-1 0,6 3-1 15,5 10-1-15,7 3-8 16,10 4-8-16,14 5-8 0,9 2-18 0,0 3-49 15,12 0-193-15</inkml:trace>
  <inkml:trace contextRef="#ctx0" brushRef="#br0" timeOffset="165608.14">5604 15049 6 0,'0'0'16'0,"0"0"-17"0,0 0 3 15,0 0-2-15,0 0 5 0,0 1 60 16,0-1 8-16,0 1-61 0,-4-1-12 15,2 0 6-15,1 0 13 0,-1 0 9 0,-1 0 0 16,2 1-6-16,-3 0-8 16,1 3 2-16,-3 0 1 0,3 0-3 15,-3 3 2-15,1-2-8 0,-1 1 0 16,0 1 0-16,0-1-1 0,-1 2-2 0,0-1-2 15,0 1 1-15,1-1-3 0,0 0 0 16,1 0 1-16,2 2 1 0,0-1 3 16,2 0-5-16,1 0 4 0,0-2-3 15,0 2 3-15,0-1-5 0,0 1 3 16,0-1 0-16,-2-1-2 0,1 1 1 0,-1 1-1 15,0-1 2-15,2 0-3 0,0 0 1 16,0-2 2-16,0 3 0 16,0-1-1-16,0 1-1 0,2 1 1 15,3-2-1-15,-2 1 2 0,0 4-3 0,0-3 1 16,0 0 1-16,-1 2 1 0,-1 0-3 15,2 2 3-15,-3 0 0 0,2 1 1 16,-2-1 0-16,3 2-1 0,-2-2-1 16,-1 0 1-16,2 1-1 0,-2 1 1 15,0 3 0-15,0-2 0 0,0 0 3 0,0-2-2 16,0 0-4-16,0 0 2 0,0 2-2 15,0 6-1-15,0 0 5 0,0 1-1 16,0-4 2-16,0-1 0 16,0-3-2-16,0-2-1 0,0-1-1 0,0 0 2 15,0-3-3-15,0-5 1 0,0 2-2 16,0-3 1-16,3-2 2 0,-3 4-1 15,3 1 0-15,-3 0 3 0,2-1 1 16,-1 3 2-16,-1 0-2 0,0-1-4 16,0 0 4-16,0 2-3 0,0 1-1 0,2-2 4 15,-1-2 4-15,-1-2-8 0,0-1-2 16,0-1 2-16,0-2 0 0,0 1 0 15,0-1-2-15,0 0 2 0,2 0 0 16,-2 0 4-16,0 0-2 0,0 0 2 16,0 0-2-16,0 0 1 0,0 0-1 15,0 0-5-15,0-3 3 0,0 0-2 16,0 1-1-16,0 1 1 0,0 0 0 15,0-1-3-15,0 2 1 0,0-1-6 16,0 1-4-16,0 0-19 0,0-2-15 16,0 1-23-16,0-2-46 0,-2-2-97 0</inkml:trace>
  <inkml:trace contextRef="#ctx0" brushRef="#br0" timeOffset="167049.22">5519 15885 0 0,'2'0'111'0,"-2"0"-42"15,0 0-51-15,0 0 6 0,0-2-1 16,0 0-4-16,0 1-4 0,0 1-4 15,0 0-6-15,0 0 2 0,0 0-3 16,0 0-6-16,0 0-1 0,0 0-1 0,0 0 0 16,3 0 4-16,0 0 0 0,-1 0 4 15,-1 0-4-15,1 0 0 0,-2 1 0 16,1 3 10-16,-1-3 4 0,0 1 6 15,2 1 2-15,-1 0-5 0,1 1-6 16,-1 2 0-16,1 0-7 0,-1-1 1 16,3 1-3-16,-3-4 0 0,1 2-3 15,1-1 7-15,-3 2-3 0,0-1-1 16,1-2 2-16,-1-1 1 0,2 0 3 15,-2 1 0-15,0 0-1 0,0 0 1 16,0-2-3-16,0 1 5 0,0-1 0 0,0 0 3 16,0 1-8-16,-3-1 0 0,-3 1 1 15,-1-1 3-15,0 0-3 0,-3 0 2 16,-1 0-5-16,-2 0 4 0,-3 0 0 15,-4 0-1-15,-5 0-4 0,-1 0 3 16,-1 1-3-16,-1 1 2 0,-1 0 2 16,0-1 0-16,-1 0 2 0,-3 1-6 15,-1 1 2-15,2 1 1 0,1 1 0 16,0-2 0-16,6 2 0 0,0 0 4 15,7 0-5-15,2-1 0 0,2 1 2 0,2 0-6 16,4-1 2-16,2-2-3 0,1 1 1 16,5-3 1-16,-1 0-3 0,1 3-5 15,0 0-9-15,0 0-6 0,7 2-15 16,4-3-14-16,5 0-15 0,1-2-49 15,-2 0-144-15</inkml:trace>
  <inkml:trace contextRef="#ctx0" brushRef="#br0" timeOffset="168029.28">6271 14600 14 0,'3'0'21'0,"-1"0"-13"0,1 0-5 16,-2 0 154-16,-1 0-92 0,2 0-41 15,-2 0-2-15,0 0-2 0,0 0 2 16,0 0-4-16,0 0-6 0,0 0-4 15,2 0 2-15,1 0 2 0,0 0 8 0,-2 0-10 16,2 0-6-16,-3 4-1 0,0 3 1 16,0 4 5-16,0 3-5 0,-7 2-1 15,-1 1-2-15,0 2 2 0,-1 1-1 16,3 2-2-16,-1-1-1 0,1-1 1 15,0 0 1-15,3 0-1 0,0-2-2 16,1-1-2-16,2-1-3 0,-1-2-10 16,1-2-11-16,0-2-18 0,0-2-30 15,0-2-72-15</inkml:trace>
  <inkml:trace contextRef="#ctx0" brushRef="#br0" timeOffset="169653.37">6237 14939 16 0,'0'0'17'0,"0"0"-15"16,0 1 3-16,0 4 7 0,0 1-9 15,0-2 64-15,0 0 4 0,-2 2-58 16,-1 1 3-16,2 1 6 0,-1 0 2 16,2 1-5-16,0 0 6 0,0 2 5 15,0 3-9-15,0 0 1 0,0 1-6 0,0 1-3 16,0 0-2-16,0 4 4 0,0 0-6 15,3 4-5-15,2-2 1 0,-3 2 1 16,-1 2-2-16,1 2-4 0,-2 1-2 16,0 1 6-16,0-1-2 0,1 0-3 15,-1-1 3-15,0 1-2 0,3 0 3 0,-3-1-3 16,3-2 2-16,-1 0 1 0,1-2-4 15,-1-1 1-15,-1 0 0 16,4-1 3-16,-4-1-3 0,4-1-1 16,-5-2 2-16,2 2 1 0,-2 0-1 0,0 1 0 15,0 5 0-15,-2 3 1 0,-3 4 0 16,-1 1 6-16,2-4-4 0,-1-3-1 15,0-2-1-15,5-3-2 0,-3 2 0 16,3-3 4-16,-1 0 0 0,1-4-4 16,0-1 0-16,0 1 2 0,0 2-1 0,0 0 5 15,0 0-3-15,0 0-2 0,0 2 0 16,0 4 0-16,0 0 11 0,0-2-5 15,0-5-5-15,0-1-3 16,-2 4 2-16,2-2 2 0,-2 2 3 0,1-3-3 16,1-3-4-16,0 3 3 0,0 2-2 15,0-2 2-15,1-2 1 0,1-2-1 16,-2-2-2-16,0 3-2 0,3 0 4 15,-3-2 6-15,0-2-6 0,3-4-4 16,-1 2 2-16,-2 3 2 0,0-1-2 0,0 2 19 16,0-2-14-16,1-4-3 0,2 0-2 15,-1-1 0-15,1-1 0 0,-1 0 1 16,-1-1-1-16,-1 0-1 0,2 0 2 15,1 0-1-15,-3 0 0 16,0-2 0-16,0-1 0 0,0-1 2 0,0 0 0 16,0 0 1-16,0 0 1 0,0 0 6 15,0 0-6-15,-2 0-4 0,-2-1 0 16,2-1 3-16,-3-2-1 0,2 2-2 15,-1-2 1-15,-1 0 2 0,-3 2-3 16,1 0 0-16,-1 1 0 0,-2 0 2 0,3 0-2 16,-4 0-1-16,0 1 1 0,0 0 1 15,-3 0-1-15,2 0-2 0,-2 0 3 16,-3 0 1-16,0 0-3 0,-2 0-1 15,-1 0 3-15,-2 0 1 0,1 0-2 16,-4 0-2-16,-3 0 3 0,0 1 0 16,-5 1-1-16,1 1-1 0,-2-1 2 15,-3 2 1-15,-2 1-2 0,2-1-2 16,1 0 2-16,0 1 7 0,4-3 0 15,2 0-2-15,4-1 3 0,-2-1-4 0,2 0 0 16,2 0-1-16,1-3-1 16,1-1 6-16,4 2-6 0,-2-1-1 0,1 2-2 15,0-2 4-15,2 1-2 0,-1 2-1 16,-1 0 1-16,1 0 1 0,-3 0-2 15,1 4-1-15,0 1 1 0,1 1 2 16,-1-3-2-16,3 0-1 0,2-1 2 16,-1-2 1-16,4 2-2 0,1-2-1 15,5 0 3-15,1 0 1 0,2 0-4 16,-2 0 1-16,2 0 2 0,0-2 2 0,-1 2-3 15,0-2-1-15,0 1 1 0,1 0 1 16,-2 0-2-16,5 0 0 0,-1-1 1 16,1 1 0-16,0 0-1 0,0 1-2 15,-4 0 1-15,4 0 0 0,0 0-1 16,0 0-2-16,0 0 2 0,0 0 2 0,4 0 1 15,-3 0-2-15,-1 0 1 16,0 0 1-16,0 0-1 0,0 0-2 16,0 0 2-16,0 0 2 0,0 0-3 15,0 0 2-15,0 0-1 0,0 0 0 0,0 0 0 16,0 0-1-16,0 0 1 0,0 0 2 15,0 0-3-15,0 0 0 0,2 0 0 16,-2 2 1-16,1-1 2 0,1 0-3 16,-2 0 2-16,0-1-1 0,0 0 0 15,0 0 0-15,0 0 1 0,0 0 2 0,0 0-1 16,0 0-2-16,0 0 2 0,0 0 1 15,1 0-2-15,-1 0-1 16,0 0 1-16,0 0-1 0,0 0 2 16,0 0-4-16,0 0 2 0,0-1 2 15,0-2-2-15,-1 0-2 0,-1 0 2 0,1 2 2 16,-1-1-2-16,2 2-2 0,-1 0 4 15,-3-1-1-15,3 1-1 0,-4-1-1 16,4 1 1-16,-2 0 1 0,-1 0-2 16,3 0 1-16,-4 0 0 0,5 0 1 15,-4 0-2-15,1 0-1 0,3 0 1 0,-7 0 1 16,6 0 1-16,-4 1-3 15,4 1 1-15,-4 0 1 0,5 1-2 16,-5-1-1-16,4-1 3 0,-1 1 1 16,-1-1-2-16,1 0-1 0,1 0 2 0,-1-1 0 15,1 0-2-15,-2 0 0 0,3 0-2 16,-2 1-4-16,-1-1-6 0,2 1-12 15,-1 1-5-15,0-2 4 0,1 1-5 16,1 0-18-16,0 1-28 0,0-2-44 16,0 0-154-16</inkml:trace>
  <inkml:trace contextRef="#ctx0" brushRef="#br0" timeOffset="174266.63">4110 16242 1 0,'0'0'1'16,"0"1"-2"-16,0-1 2 0,-2 0-1 16,2 0 1-16,0 0 0 15,0 0 1-15,0 0-1 0,0 0-1 16,0 0-1-16,0 0 2 0,0 0 0 0,0 0 0 15,0 0-1-15,0 0 1 0,0 0-2 16,0 1 3-16,0 0-1 0,-1-1-1 16,1 4 0-16,0-4-2 0,0 0-6 15</inkml:trace>
  <inkml:trace contextRef="#ctx0" brushRef="#br0" timeOffset="176130.74">4082 16254 10 0,'0'1'10'0,"2"-1"6"0,-2 0-2 16,0 0-1-16,0 0 4 0,0 0 0 15,0 0 2-15,0 0 0 0,0 0-3 16,0 1 3-16,0-1 9 0,0 0-7 15,0 0 0-15,0 0-5 0,0 0-4 16,0 0-2-16,0 1-1 0,0 0-3 16,0 0-6-16,-2 0 2 0,0 0 0 0,2-1 3 15,0 0 3-15,0 0 1 0,0 0 0 16,0 0 1-16,0 0 1 0,0 0 0 15,0 0 4-15,0 0-4 0,0 0-1 16,-1 0 1-16,-1 0-3 0,1 0-10 16,-1 0 5-16,2 0 2 0,-1 1 1 15,-1-1-1-15,1 0 5 0,1 0-1 16,0 0 6-16,0 0-1 0,0 0-4 15,0 0-4-15,0 0 2 0,0 0-3 16,0 0 1-16,4-6-3 0,4-2 0 16,3-1 6-16,0 0-1 0,0 2-1 0,1-2-1 15,0 3 4-15,1 1-1 0,-2 0 0 16,0 4-4-16,1 1 0 0,-3 0 1 15,1 1-4-15,-1 8 0 0,-1 3 2 16,-2 5 0-16,0 2-1 0,-4 2-3 16,-2 2 2-16,0 1 2 0,0 0-2 15,0 2-2-15,-2-1 2 0,-6-2 1 16,-1 0-4-16,-5-3 1 0,0-1 1 15,0-1 0-15,-1-1-2 0,1-3 1 16,1-1-5-16,2-4 1 0,2-2-5 0,3-4 1 16,3-1-2-16,0-2 6 0,0 0-1 15,-1 0 0-15,1-7-1 0,3-2 1 16,0-2 1-16,0 1-3 0,3 2 4 15,4 2 2-15,-1 1 0 0,2 3-3 16,2-1 3-16,-2 1 2 0,5 1-1 0,2 1 1 16,1 0 2-16,-2 0 2 15,1 0 0-15,-1 0-2 0,0 0-4 16,-5 3 4-16,1-1-3 0,-3-1-2 15,1 0 2-15,-2 0 0 0,0-1-10 0,1 0-11 16,-3 0-14-16,4 0-11 0,-3 0-40 16,-1-8-77-16</inkml:trace>
  <inkml:trace contextRef="#ctx0" brushRef="#br0" timeOffset="176505.76">4460 16173 58 0,'5'-3'190'0,"-2"1"-154"0,-3 2-19 15,0 0 37-15,0 7-8 0,-3 6-22 16,-5 2-5-16,2 5 2 0,-2 1-3 0,2 3-4 15,0 3 2-15,1 2-6 0,-3 2 0 16,2 2-4-16,3-4 1 0,2-3-5 16,1-5-1-16,0-5-1 15,3-2-1-15,3-3 3 0,5-4-2 0,-2-2-2 16,3-4 2-16,2-1 2 0,2-1-1 15,1-8-4-15,2-1 1 0,-1-3 2 16,1 2-3-16,-1 1-1 0,-4 2-1 16,3 1 5-16,-4 1-1 0,1 1 0 15,-2-1-5-15,-1 3-1 0,-3 2-5 16,-4 0-10-16,3 1-7 0,-3 0 2 0,1 0-5 15,-2 0-15-15,3-1-20 0,-6-2-41 16,0 0-29-16</inkml:trace>
  <inkml:trace contextRef="#ctx0" brushRef="#br0" timeOffset="176762.78">4572 16299 79 0,'5'5'158'16,"-4"-1"-39"-16,-1 6-101 0,2 4 31 16,-2 5-6-16,0 0-9 0,1 2-8 15,-1 0-12-15,3-2-8 0,-3-1 1 16,3-1-2-16,-3-2-2 0,2-2-2 15,0-2 1-15,1-2-3 0,3-1-4 16,0-3-12-16,5-3-7 0,-2-2-14 16,2 0-25-16,0-3-23 0,-3-7-82 0</inkml:trace>
  <inkml:trace contextRef="#ctx0" brushRef="#br0" timeOffset="177050.79">4823 16350 11 0,'2'0'34'15,"1"0"161"-15,-3 0-151 0,1 0-37 16,1 0 36-16,-1 1-5 0,3 7-4 0,0 3-6 16,-1 2-14-16,0-2-6 0,4 1-2 15,-1 0-4-15,3-1 0 0,0-3 0 16,2 0-2-16,0-4 1 0,0-3 3 15,0-1 3-15,3 0 2 0,-3-1-3 16,1-7 4-16,0-3-2 0,-2-2-3 0,-1-3 0 16,0 0-2-16,-3 1-1 15,-1 0 1-15,-3 2-2 0,-2 4 1 16,0 0-1-16,0 1-2 0,0 2-8 15,0 0-13-15,0 2-12 0,0 2-17 0,0-2-57 16,-2 4-136-16</inkml:trace>
  <inkml:trace contextRef="#ctx0" brushRef="#br0" timeOffset="180062.97">5617 15939 7 0,'0'0'59'0,"0"-2"58"16,0 0-95-16,0-1 9 0,0 1 7 15,0 2-9-15,-2-1-11 0,-1-1 3 0,2 0-5 16,1 0-2-16,-2 0 0 0,1 2-4 15,-1-4 2-15,0 3-4 0,2-1 2 16,-1-1-2-16,-2 2 0 16,1 0-1-16,-1 0-1 0,-1 1 1 0,0 0-6 15,0 0 3-15,-1 0-4 0,0 0 4 16,-1 0-2-16,3 0-2 0,-3 0-1 15,0 1 2-15,1 2-1 0,-1 4-1 16,0 0 0-16,-2 1 1 0,2 1 0 16,0 1-1-16,2 2-1 0,1-1 2 0,3-1 0 15,0 0-1-15,2-2 1 0,6-3-1 16,1 0 1-16,0-3 0 0,5-2-1 15,-1 0 2-15,2-7 1 0,-2-5-3 16,0 0 1-16,0-2-1 0,-4-2 3 16,0 0-2-16,-4-1 0 0,-2 0 8 15,-3 4 3-15,0-1 1 0,-1 2-3 16,-7 1 1-16,-3 2 5 0,-1 2-7 15,-1 1-5-15,1 2-1 0,-1 0 2 16,0 4-3-16,0 0-2 0,2 4 0 0,2 5 1 16,3 1-4-16,4 2 1 0,2 1-13 15,2 1-17-15,9 0-13 0,3-4-38 16,-2-2-113-16</inkml:trace>
  <inkml:trace contextRef="#ctx0" brushRef="#br0" timeOffset="180538.99">5773 15933 10 0,'-3'0'138'0,"-1"0"-112"15,2 0 2-15,-1 0 16 0,0-1-12 16,0 1-8-16,0-2-5 0,1 2 1 15,2 0-5-15,-1-1-1 0,1 0 3 0,0 1-2 16,0-1-4-16,0 1-3 16,0 0-2-16,1 0-4 0,5 0-1 15,2-2 6-15,3 2-3 0,3-2-3 16,1 0 1-16,4-2-2 0,3-1 1 0,4 2 1 15,0-2-1-15,2 2-2 0,-1 0 1 16,-2-1 0-16,-4 3 2 0,-1-1-4 16,-3 2 2-16,-4 0 0 0,-4 0-5 15,-4 1-11-15,-2 3-14 0,-3 1-6 16,0 0-14-16,-5-2-41 0,-4-1-82 0</inkml:trace>
  <inkml:trace contextRef="#ctx0" brushRef="#br0" timeOffset="181363.04">6468 15914 117 0,'0'0'36'0,"0"0"-12"16,0 0 19-16,0 0-9 0,0 0-9 16,0 0-3-16,0 0 4 0,0 0-5 15,-2 0-1-15,2 0-13 0,-3 0 3 16,2-2-1-16,1 2 4 0,0-1-5 15,-2 0 9-15,2 1 0 0,0 0-1 16,0-1-4-16,0 1-3 0,0 0 0 0,0-1-5 16,0 1-1-16,5-3-2 0,6 2 9 15,4-2-2-15,2-2 0 0,8 0-3 16,3 0-1-16,5-3-3 0,5 2 3 15,6 0-2-15,4 0-2 0,1 0-1 16,3 2 2-16,0-2-2 0,1-1 3 16,1 2-3-16,-1-2 0 0,1 1-4 15,-1 1 1-15,1-3 3 0,0 0 4 16,-1-2-2-16,-3 1-1 0,-4-1 0 15,-2 2 4-15,-4-2 0 0,-3 3 3 0,0-1 2 16,-4 0 0-16,-2 3 3 16,0 0-9-16,-9 2 3 0,-4 1-3 0,-7 1-2 15,-5 1-1-15,-3 0-2 0,1 0 3 16,0 0 1-16,-1 0-3 0,-1 1 3 15,-2 0-2-15,0 0 1 0,0 1 3 16,-6 0-11-16,-5 2-19 0,2 3-9 16,-1-1-17-16,-1-3-57 0,-3 1-199 15</inkml:trace>
  <inkml:trace contextRef="#ctx0" brushRef="#br0" timeOffset="182450.1">6307 16648 0 0,'0'0'2'0,"0"-1"8"0,0 1 153 16,0-2-119-16,0 0-16 0,1 1 6 16,-1 1-6-16,0-1-4 0,0-1-1 15,0 2-4-15,0-2-3 0,0-1-3 16,0 1-3-16,0 1 5 0,0-3 0 15,-3 2-3-15,0 0-1 0,2 0 3 0,-4-1-5 16,3 1-2-16,-4 2-1 0,2-2-3 16,-1 2 0-16,-1 0-3 0,-2 0 1 15,0 0-2-15,0 3 0 16,2 3 0-16,0-2 2 0,1 3-1 15,2 1-2-15,2 1 2 0,1 0-1 0,0 1 1 16,1 0-2-16,9-1 0 0,0-2 3 16,4-1 0-16,2-4-2 0,-2-2 1 15,1 0 1-15,1-1 1 0,-4-6-2 16,1-3 1-16,-4 0-1 0,-1-1 3 15,-5 0-1-15,-2 0 4 0,-1 0 5 0,0 2-4 16,-9 0 1-16,0 1-6 0,-7 2 4 16,1 1-2-16,-1 0-2 0,1 2-1 15,-1-1-1-15,4 2 0 16,1 1 1-16,6-1-2 0,2 2 2 0,3 0-2 15,0 3-10-15,0 5 5 0,3 3-9 0,7-1-16 16,2 3-20-16,2-6-39 16,-2 0-132-16</inkml:trace>
  <inkml:trace contextRef="#ctx0" brushRef="#br0" timeOffset="183229.15">6556 16661 50 0,'0'0'121'0,"0"2"-76"15,0-2-19-15,0 2-8 0,2-2-4 16,1 0-11-16,2 0 7 0,1 0 18 15,0 0 1-15,3 0-10 0,1 0-1 16,1-4 3-16,3 2-3 0,-2-1-4 16,3-1-4-16,-1 3-2 0,2-1-5 0,2 0 0 15,4-1-2-15,1 1 2 16,1-1-3-16,0-1 1 0,0 1 0 15,-1 2-1-15,-1-1 1 0,1 2 0 16,2-1-2-16,3 0 1 0,3-2 1 16,1 0 0-16,2 0-1 0,4-2 0 0,0 0 1 15,1 2-3-15,1-4 4 0,1 2-3 16,-3-1 1-16,1 1 0 0,-3-1-3 15,0 1 2-15,-2 2 2 0,-3-1-3 16,-5 3-2-16,-1 1 2 0,-4 0-1 16,-2 0 5-16,0 0-6 0,-2 0 4 0,-2 0 1 15,4 1-1-15,1-1 0 16,3 0 3-16,7 0 0 0,1 0-1 15,3-4 0-15,3-4 2 0,0-1-2 16,-3 0-3-16,0 0 1 0,-3 1 1 0,-4 1 1 16,-2 3-1-16,-4 1 0 0,-2 1 0 15,-4 1 3-15,-5 0-2 0,2 1-3 16,-4 0 1-16,1 0 3 0,1 0 3 15,-1 0-6-15,0 0 3 0,-1 0-1 16,-2 0 1-16,2 0-6 0,-7 0 2 0,1 0 3 16,-2 0-2-16,0 0 2 0,0 0 4 15,0 0-4-15,0 0-2 16,-2 1-3-16,-2 2-2 0,-1 1 3 15,4-1-4-15,1-1-1 0,-2 2-9 0,2 0 0 16,-2 1-8-16,-1-2-25 0,0 0-58 16,-3-2-97-16</inkml:trace>
  <inkml:trace contextRef="#ctx0" brushRef="#br0" timeOffset="184539.22">7727 15707 15 0,'1'0'14'16,"1"0"-5"-16,0 0 131 0,-2 0-69 15,0 0-52-15,0 0 19 16,0 0-6-16,1-2-10 0,-1-1-5 15,0 1-5-15,0 1 3 0,0-3 2 0,0 4-4 16,0-3-2-16,0 1 2 0,0 2 0 16,0 0 5-16,0 0-3 0,0 0-4 15,0 0-7-15,0 0-1 0,0 0 1 16,0 0 1-16,0 0-3 0,0 0-4 15,0 0 0-15,2 0 1 0,2 0-7 0,3 0 3 16,5-1 8-16,2-3-2 0,6 0 0 16,3-3-1-16,5 1 0 0,3 1 1 15,3-2 0-15,5 1-2 16,3 0 0-16,0-1 2 0,3-1 1 0,-7 1-3 15,1 2 0-15,-8 1 3 0,0 1-2 16,-6 1-2-16,-3 1 3 0,-2-1 0 16,-6 1-1-16,-2 1-2 0,-4 0 2 15,-5 0-1-15,-1 0-4 0,-2 0-4 16,0 0 10-16,0 0-2 0,0 0 2 0,0 0-2 15,0 3-13-15,-2 0-18 0,-1 1-31 16,-2-4-66-16</inkml:trace>
  <inkml:trace contextRef="#ctx0" brushRef="#br0" timeOffset="186062.31">7352 14987 283 0,'0'0'78'0,"0"0"-38"15,0 0-7-15,-3 0 4 16,0 0-15-16,-2 3-15 0,0 0-2 16,1 1 0-16,-1 0-1 0,0 1 0 15,4-1 3-15,1-1-14 0,0 1 7 0,0-1-2 16,0 2-4-16,0-2-11 0,9 0-7 15,0 1-18-15,4-2-29 0,-6-2-67 16</inkml:trace>
  <inkml:trace contextRef="#ctx0" brushRef="#br0" timeOffset="186271.31">7377 15287 125 0,'-2'6'207'0,"-1"1"-184"15,-3 0-1-15,3 1 17 0,-1 0-6 16,-2 0-16-16,3 0-11 0,0-1-4 16,3-1 0-16,0-2-5 0,0 2-12 15,0-2-14-15,5 2-19 0,-1 0-27 0,-1-3-36 16,1-2-71-16</inkml:trace>
  <inkml:trace contextRef="#ctx0" brushRef="#br0" timeOffset="186471.33">7384 15707 66 0,'-6'8'229'0,"-2"1"-210"0,1-2-3 16,-1-1-4-16,3 0 4 0,1-1-3 15,-1 0-12-15,2 1 0 16,1-4-2-16,2-1-6 0,0-1-43 0,0 0-37 16,2 0-25-16</inkml:trace>
  <inkml:trace contextRef="#ctx0" brushRef="#br0" timeOffset="186664.34">7366 16099 185 0,'-8'15'197'0,"-3"-4"-188"16,3 2 13-16,4-1-3 0,-1 0-4 16,-1 0-7-16,4-3-5 0,2-2-4 15,0-2-19-15,0-2-9 0,5 0-30 16,1-1-36-16,0-2-48 0</inkml:trace>
  <inkml:trace contextRef="#ctx0" brushRef="#br0" timeOffset="186847.34">7392 16589 94 0,'-8'16'236'0,"1"-5"-219"16,0 5 14-16,0 0-8 0,-1-1 7 15,-1 1-19-15,-1-2-5 0,2-1-1 16,1-1 2-16,5-2-4 0,1-2-4 15,1-3-22-15,0-1-30 0,6-3-42 0,0-1-93 16</inkml:trace>
  <inkml:trace contextRef="#ctx0" brushRef="#br0" timeOffset="187000.36">7366 17014 184 0,'-11'12'140'0,"-2"2"-130"0,4 3 11 16,3-3-6-16,1-2-11 0,5-3-12 0,0-5-27 15,0-1-29-15,5-1-48 0,0 1-9 16</inkml:trace>
  <inkml:trace contextRef="#ctx0" brushRef="#br0" timeOffset="187213.37">7349 17356 28 0,'-7'22'198'0,"0"0"-168"16,-1-2 5-16,3 0-23 0,4-2 19 15,-1 0-29-15,2-4 1 0,0-2-2 0,0-2-18 16,0-3 3-16,0-2 6 0,0 1 6 15,2 0 0-15,-2-4 3 0,1 3 0 16,-1-1 0-16,2 0 1 0,-2 1 9 16,0 2 1-16,0-1 5 0,-2 4-11 15,-1 0-1-15,-3 0-3 0,1 0-7 0,5-2-18 16,0-3-49-16,0-4-46 0</inkml:trace>
  <inkml:trace contextRef="#ctx0" brushRef="#br0" timeOffset="191344.61">5411 13632 168 0,'0'-1'30'15,"0"0"-10"-15,0-2 11 0,0 3-12 0,-2-1-8 16,1 0 2-16,-1 1-4 0,0 0-1 15,2-1-5-15,0 1 4 0,0-1 2 16,0 1 3-16,0 0-2 0,0-1 3 16,0 1-1-16,0-1 1 0,0 1-3 15,0 0 1-15,0 0-2 0,-1 0-1 0,-2 0-3 16,1 0 2-16,1 0-5 0,-4 1-2 15,5 3 2-15,-1 3-4 0,-3 0 4 16,1 4-2-16,2 0-2 0,-2-1 4 16,1 0-2-16,2 2 0 15,-1 0 2-15,-1 0-2 0,2-1 1 0,0-2-1 16,-2 3 1-16,2-4 0 0,0 0-1 15,0-1 0-15,0-2 0 0,0 1 1 16,0-2-1-16,0 0-1 0,0-1 2 16,0 0-1-16,0-2-6 0,0-1-7 15,0 0-11-15,0 0-8 0,0 0-13 0,0 0-24 16,4-7-25-16,-3-3-28 0</inkml:trace>
  <inkml:trace contextRef="#ctx0" brushRef="#br0" timeOffset="191646.63">5403 13635 49 0,'1'-4'127'0,"-1"0"-93"16,4-1 9-16,-1 1-5 0,3-2-13 16,-1 0-5-16,2-1 5 0,-1 1-9 15,2-3-6-15,-2 3-1 0,4-2-4 16,-1 3 0-16,-3 0-2 0,2 2 1 15,1 2-4-15,-1 1 1 0,0 0-2 16,-2 0 1-16,2 0 1 0,-2 0-2 0,0 2-13 16,0 0-8-16,1 1-1 0,-3 0-14 15,-2 1-20-15,-1 2-19 0,-1-2-19 16</inkml:trace>
  <inkml:trace contextRef="#ctx0" brushRef="#br0" timeOffset="191861.64">5434 13722 11 0,'3'0'122'16,"2"0"-53"-16,-1 0-54 0,6-3 32 16,-3-3-6-16,4-1-15 0,3 0-2 15,-1 0-7-15,1-1-5 0,0 1-6 16,-4 2-2-16,-2 0-2 0,-2 3-1 15,-1 0-1-15,0 2 0 0,-2 0-1 0,-2 0-6 16,1 1-17-16,-1 4-7 0,1 0-25 16,-2 0-41-16,0 0-25 15</inkml:trace>
  <inkml:trace contextRef="#ctx0" brushRef="#br0" timeOffset="192068.65">5435 13849 19 0,'14'0'173'0,"-1"-4"-142"0,-1-4 6 16,7 0 2-16,-4 0-18 15,2 0-2-15,0 0-5 0,-1 1-10 16,-2 1-3-16,-3 2 0 0,0 0-4 0,-2 2-21 15,0 0-24-15,-1-1-33 0,-3 0-31 16</inkml:trace>
  <inkml:trace contextRef="#ctx0" brushRef="#br0" timeOffset="192368.66">5674 13780 29 0,'-1'2'-26'16,"-2"-2"162"-16,1 0-43 0,2 0-63 16,0 0 26-16,0 0-13 0,0-5-31 15,8-3-9-15,4-3 6 0,4-1-5 0,1 1 1 16,1-2 2-16,3 1-1 0,-3 0 0 15,2 0-4-15,-1 2 4 0,-1 1-3 16,1 0-3-16,-5 2 1 0,0 1-1 16,-2 3-1-16,-5 3 1 0,-3 0-8 15,-1 0-7-15,0 0-6 0,-3 0-13 16,2 3-15-16,-2 0-24 0,0-2-25 15,0-1 12-15</inkml:trace>
  <inkml:trace contextRef="#ctx0" brushRef="#br0" timeOffset="192656.68">5752 13639 8 0,'6'0'11'0,"-1"0"153"0,-1 0-106 16,1-2-20-16,1 0 22 0,0 0-21 16,1 2-9-16,-1 0-6 0,-2 0-3 0,1 2-8 15,0 5-1-15,-1 2-4 0,-1 1-2 16,2 2 2-16,-2-1-5 0,0 4-1 15,-1-2-1-15,-1 0 0 0,2 0-1 16,2-3-11-16,-2-1-4 0,5 0-11 16,-2-3 1-16,3-2-3 0,1 0-10 15,-1-3-19-15,0-1-58 0,-2 0-77 16</inkml:trace>
  <inkml:trace contextRef="#ctx0" brushRef="#br0" timeOffset="193071.71">6132 13540 64 0,'0'-2'-40'16,"0"-2"212"-16,0 2-139 0,-2-1-1 16,-1 1 10-16,3 1-14 0,-2-1-4 15,-1 2-1-15,3-2 1 0,0 2-7 16,0 0-7-16,0 0-1 0,0 0-6 15,0 0 1-15,0 5 1 0,0 2 9 0,0 2-5 16,0 1-2-16,-1 2-1 0,1 1-1 16,0 2-4-16,0 0-1 15,0-1 3-15,0-1-2 0,0 0 0 16,4-1-2-16,-4 1 1 0,2-2 4 0,1 0-4 15,0-1 0-15,0-2 0 0,0 1 1 16,-3-3-1-16,3 0-1 0,-1-2 1 16,-2 1-1-16,0-1-3 0,0 0-1 15,0-2-1-15,0 0-1 0,0 0-2 16,-2-2-15-16,-1 2-12 0,0-2-27 0,0 0-47 15,-3-1-89-15</inkml:trace>
  <inkml:trace contextRef="#ctx0" brushRef="#br0" timeOffset="193300.72">6113 13694 49 0,'2'-2'-14'0,"-2"-1"200"15,3-3-114-15,-2 0-31 0,1 4 12 16,1-4-14-16,1 2-12 0,3-2-3 0,2 0-2 15,-1-1-8-15,0 3-5 0,-2 1 1 16,0 1-6-16,3 2-3 16,-3 0-1-16,1 0 0 0,0 3 0 15,3 3-11-15,-3-2-8 0,1 2-7 0,3-2-10 16,-2 0-20-16,1-2-51 0,0-1-83 15</inkml:trace>
  <inkml:trace contextRef="#ctx0" brushRef="#br0" timeOffset="194308.78">6346 13705 2 0,'3'0'12'0,"0"0"-3"16,0 0-9-16,-3 0 99 0,0 0-51 15,0-1-33-15,0 1 22 0,0-2-8 16,-3 2-5-16,3 0-2 0,-3 0-5 0,3 0-1 16,0 0-2-16,0 0 0 0,0 0-12 15,-2 0 1-15,2 0-5 0,0 0 4 16,0 0 0-16,0 0 8 0,5 0-4 15,-2 0-2-15,3 0-1 0,3 0 5 16,-1 0-2-16,1-1 0 0,2-5-1 16,0 1 3-16,0-3 0 0,-2 0-4 15,5-1 5-15,-3-1-3 0,-3 0 1 16,-2 1-2-16,-4 0 0 0,-2-1 0 15,0 4 2-15,-2-4-5 0,-4 5 0 0,-3 2 0 16,-4 1-2-16,1 2-2 0,-4 0 1 16,1 2 1-16,-1 7-2 0,2 1-4 15,-1 3 0-15,2 1 5 0,4-2-2 16,0 2 3-16,3 1-2 0,2 0 1 15,4 0 0-15,0 0-1 0,2 0 2 16,6-3 0-16,7-2-3 0,2-3-5 16,2-3 5-16,4-3 3 0,-1-1-2 15,1 0 0-15,-1 0-2 0,1-6 3 16,-3-2 1-16,0-2-1 0,1 1 5 15,-4-1-1-15,-3 2-3 0,-5 0-1 0,-5 1 4 16,1-1 0-16,-2 1 1 0,-3 3-1 16,0-1-1-16,0 2 4 0,0-1-3 15,0 3-1-15,0 1 2 0,0-1-3 16,0 1-1-16,0 0-1 0,0 0-3 15,0 0 2-15,0 0-1 0,0 0 2 0,0 0 1 16,3 0 2-16,0 0-2 16,-3 1-1-16,0 0 1 0,4 3 1 15,-1-1-1-15,-2-1-2 0,1 2 2 16,1-1 2-16,-2 2-3 0,1-1 0 0,0 2 0 15,-1-1 0-15,-1 0-5 0,0-1-3 16,2-2 5-16,-1 0-1 0,-1-1 0 16,0-1 5-16,0 0 3 0,0 0 7 15,0 0-7-15,0-5-6 0,0-4 3 16,0 2 2-16,0-2-1 0,0 0 3 0,0 0 0 15,2 1 0-15,-2 0 0 0,1 0-1 16,-1 1-1-16,0 1 0 16,0 3 3-16,2 1-2 0,1 1 0 15,0 0-2-15,3-1-2 0,0 2 1 0,4 0 4 16,-1 0 1-16,0 0-1 0,2 0-1 15,-2 2-4-15,1 0 4 0,-2 0-3 16,1 0 0-16,-5 0 1 0,3 0 0 16,-3-1-2-16,1 1 0 0,-2-1-8 15,0 1-5-15,-1 0-7 0,1 0-12 0,-2 0-15 16,1-2-30-16,-2 0-90 0</inkml:trace>
  <inkml:trace contextRef="#ctx0" brushRef="#br0" timeOffset="194676.8">6840 13607 59 0,'2'2'179'0,"-2"-2"-76"0,0 0-96 0,0 2 8 15,0-1 23-15,0 2-5 0,0 4-2 16,0 0-1-16,0 2-12 0,0-2-11 15,0 1-1-15,0-3 0 0,0-2-4 16,0 0-1-16,0-1-2 16,0-2 1-16,7 0 2 0,3 0 1 0,4-3-3 15,1-6-1-15,4-4-5 0,1-1-6 16,-1 0 7-16,-2 3-2 0,-3 3 5 15,-5 3 0-15,-3 4-1 0,-1 0 2 16,-4 1 1-16,-1 0-4 0,0 1 3 0,0 9 6 16,-4 1-1-16,-3 1-1 0,4 0-1 15,-1 0 5-15,1 1 0 0,-1-2-2 16,3 0-3-16,1-2 0 0,0-3-1 15,0 1-2-15,5-1-1 0,-1-2 1 16,4-1-2-16,1-2-14 0,2-1-11 16,-2 0-20-16,5 0-31 0,2-3-75 15,-2-4-46-15</inkml:trace>
  <inkml:trace contextRef="#ctx0" brushRef="#br0" timeOffset="195096.83">7170 13627 23 0,'-4'0'28'0,"-3"0"170"16,-2 0-156-16,1 0-14 0,-2 6 16 15,-1 2-6-15,-2 2-5 0,1 0-10 16,4 0-1-16,2-2-6 0,6-1-14 16,0 0-3-16,0-1 1 0,6-1 1 15,2-1-2-15,3-2-2 0,3-1-9 16,0-1-1-16,3 0-10 0,-3-1-6 15,0-3-12-15,-4 0 12 0,-3 4 16 0,-3 0 11 16,-1 0 1-16,-1 0 1 0,1 0 0 16,-3 4 0-16,2 0 1 0,-1-1 3 15,1 0-4-15,1-1 5 0,1-2 4 16,4 0 5-16,0 0 0 0,4-1-5 15,4-10-5-15,1-2 2 0,-2-3-3 0,-1 0 8 16,2-4 5-16,-5-1-1 16,-3-4-4-16,-1-1-3 0,-1 0 0 15,-4-2 5-15,0 1-6 0,-2 3-2 16,0 5 2-16,0 8 2 0,0 4 12 0,-4 7-3 15,-3 0-1-15,1 8-7 0,-2 9-6 16,2 6 1-16,1 4 1 0,2 3 0 16,3 6-4-16,0 0-4 0,0 1 6 15,3 1-1-15,11-2-4 0,4 0-7 16,7-5-28-16,2-7-57 0,2-4-42 0,-4-8-75 15</inkml:trace>
  <inkml:trace contextRef="#ctx0" brushRef="#br0" timeOffset="199678.09">9341 13487 0 0,'0'0'13'0,"0"0"136"15,0 0-105-15,0-1-33 0,0-3 18 16,0 0 1-16,0-1-8 16,0 2 0-16,-2 0 1 0,-1 0-3 0,2 1 3 15,-1-1-8-15,2 3 2 0,0-2 1 16,0 0 1-16,0 2-5 0,0 0-4 15,0 0-9-15,0 0 2 0,0 0-2 16,0 0-1-16,3 4 7 0,2 5-2 16,1 1 3-16,0 2-3 0,2 2-1 0,3 2 0 15,-2-1-2-15,4 2 0 16,-3-1-2-16,3-1 2 0,1-1 1 0,-3-2-3 15,-2-1-1-15,2-2 2 16,-4-1 1-16,0-2-4 0,-3-2-7 16,-2-2-5-16,3-1-4 0,-2-1-14 0,-2 0-10 15,2 0-18-15,-3-5-31 0,0-5-68 16</inkml:trace>
  <inkml:trace contextRef="#ctx0" brushRef="#br0" timeOffset="199902.1">9556 13432 68 0,'0'12'16'0,"0"-2"93"16,-1 4-75-16,-2 2-2 0,-2 4 9 16,-3 2-7-16,2 2 4 0,0 2-9 15,1 0-5-15,2 2-5 0,-2 0-6 16,2 0-7-16,-3 1 4 0,1-1 0 15,-1-2 13-15,3-5-18 0,2-1-5 16,-1-2-1-16,2-2-14 0,0 1-14 0,0-3-3 16,5-3-27-16,-1-2 57 0,-1-4-179 15</inkml:trace>
  <inkml:trace contextRef="#ctx0" brushRef="#br0" timeOffset="200358.13">9770 13577 33 0,'0'-4'155'0,"-3"-1"-87"16,-2 2-31-16,1-1 3 0,-4 1-8 16,0 1-3-16,-1 2-4 0,3 0-4 15,-2 0-5-15,-3 4-4 0,3 5 0 16,2 2-3-16,-1 3-2 0,0 3-3 0,4-1-3 15,2-2 3-15,1 0-3 0,0-3-1 16,0-1-2-16,3-3 3 0,6-1 0 16,3-4-1-16,2-2 0 0,5 0 1 15,1-2-3-15,-1-6-8 0,3 0 0 16,-5-3 1-16,1-2 0 0,-4-1 1 0,-1-1 6 15,-6-1 2-15,-1 0 2 16,-6 4 1-16,0-2-3 0,-4 1 4 16,-5 0 6-16,-5 1-5 0,-3 0 0 15,1 2-2-15,-1 1 1 0,0 4-1 16,1 1-3-16,4 3 1 0,3 1 1 0,4 0-4 15,2 0-2-15,1 8-6 0,2 3-13 16,0 1-18-16,8 2-29 0,-2-4-57 16,-1 0-95-16</inkml:trace>
  <inkml:trace contextRef="#ctx0" brushRef="#br0" timeOffset="201242.17">10007 13528 10 0,'0'0'10'0,"0"0"86"16,0 0-67-16,0 0-18 0,0 0 22 15,0 0-2-15,0 0-2 0,0 0-4 16,0 0-8-16,0 0-7 0,0 0-2 16,0 0 0-16,0 0-4 0,0 0 2 0,0 0-5 15,0 0 1-15,0 0 0 0,0 0 0 16,0 0 3-16,0 0-2 0,0 0 2 15,-3 1 3-15,3 2 1 0,-3-1 5 16,0 2 1-16,3-3 4 0,0-1-10 16,0 1-3-16,0 0 1 0,-1 0 3 0,-1 1 1 15,2-2 0-15,0 1 1 16,0-1-1-16,0 0-5 0,0 0-1 15,0 0 1-15,0 0 0 0,0 0-3 16,0 0-2-16,0 0-1 0,0 0 1 0,0 0-3 16,0 1-1-16,0 1 1 0,-2 1-1 15,2 1 7-15,0 2-3 0,-1-1-1 16,1-1 1-16,0 2-1 0,0 0-1 15,0-1 2-15,0 1-1 0,0-2 0 16,0 3 0-16,0 0 1 0,0 0 1 0,0 0-2 16,0 0-1-16,1-1 1 0,3-1 2 15,-3 1-2-15,2 0-1 16,0-1 1-16,2-2 2 0,-2-1-3 15,5-1 0-15,-2-1 2 0,3 0 2 0,1 0-3 16,1-2 1-16,1-3 1 0,2-3 3 16,0-3-4-16,0-2 0 0,0-3 1 15,-2-2-1-15,-1 1 0 0,-2-1 1 16,1 2 1-16,-4 0 2 0,-2 2-4 15,1 2 3-15,-3 3-1 0,-2 4 3 16,0 3 1-16,0 2-5 0,-5 0 0 0,-4 2-2 16,1 7-3-16,2 0 2 0,1 1 1 15,0 0 0-15,5 0-1 16,0 3-1-16,0-3 1 0,4-1 1 15,5 0-2-15,2-3-5 0,3 0 2 0,1-2 2 16,2-2 4-16,2-1-2 0,-2 2 1 16,1 1 0-16,-4 2-1 0,0 1 0 15,-3 2 1-15,-5 0 1 0,1 3-3 16,-4-3 0-16,-2 1-1 0,-1-2-1 15,0-3 1-15,0 0 0 0,-4-4 3 0,1-1 4 16,-1 0-1-16,1-1-2 0,2-9 0 16,-1-1 2-16,2-5-1 0,0-1 2 15,0 2 2-15,2 0 3 16,1 4-3-16,2 3-2 0,-1 0-3 0,2 3 3 15,2 0-3-15,1 1-1 0,2 0 0 16,3 2 2-16,6 1-2 0,5 0-1 16,3 1 1-16,5 0 1 0,4 0-8 15,0 0-33-15,0 3-50 0,-4-2-112 16</inkml:trace>
  <inkml:trace contextRef="#ctx0" brushRef="#br0" timeOffset="202842.27">11004 13434 15 0,'0'0'-9'0,"5"0"93"0,-3 0 31 15,-2-2-86-15,1-1 20 0,1 0 3 0,-2 3-10 16,0-2-6-16,0 2-8 0,0 0-7 15,0 0-2-15,0 0-8 0,0 0-4 16,0 0-6-16,0 10-4 0,0 5 14 16,0 3-1-16,0 2-9 0,0 1 0 15,0-1 0-15,0-2 1 0,0 1-3 16,3-4 1-16,-2 0 1 0,4-1 2 15,-2-5-3-15,0-2-1 0,-1-3 2 16,-2-3-1-16,0-1 0 0,0 0 2 16,0 0 6-16,0-9 6 0,0-3-16 0,0-6 2 15,0-3 1-15,0-1 6 0,0-1 2 16,-3-2-3-16,1 1 1 0,0-3 0 15,2-1-4-15,0-2-3 0,0 1 1 16,7 2 0-16,-1-1-1 0,3 7-1 16,2 6 1-16,1 4-1 0,1 7-1 0,-1 1-1 15,2 3 4-15,-1 0-1 16,-4 2-2-16,2 6 0 0,-4 2 2 15,0 1 1-15,-3-1-2 0,-1 2-2 16,-1-2 3-16,-2 2 0 0,0 0 0 0,0-1-1 16,-5 0 2-16,1-1-1 0,-3 1 0 15,0 0 0-15,-3-2 0 0,1-1 1 16,3 0-6-16,1-1-5 0,2-2-9 15,0-1-7-15,3 0-15 0,0-2-12 16,0-2-30-16,0 0-90 0</inkml:trace>
  <inkml:trace contextRef="#ctx0" brushRef="#br0" timeOffset="203064.28">11333 13371 231 0,'0'3'157'0,"0"5"-149"0,0 4 18 15,-6 3 8-15,-2 2-7 0,3 0-10 16,-1 1-4-16,3 0-7 0,0 1 0 0,-2-1-5 16,2-1-1-16,3-1 2 0,0-4-2 15,0 0-6-15,0-2-8 16,8-2-7-16,3-3 2 0,-2-4-13 15,4-1-32-15,-1 0-54 0,-4-8-85 0</inkml:trace>
  <inkml:trace contextRef="#ctx0" brushRef="#br0" timeOffset="203314.3">11696 13380 80 0,'6'-9'221'0,"-4"-3"-189"0,-2 4 9 16,0 0-7-16,-8 0-6 0,-6 2-2 0,-5 3-2 15,-1 2-2-15,-5 1 1 0,-1 1 2 16,-2 10-8-16,-3 3 6 0,3 2-1 16,-1 6 1-16,2 2-4 0,7 0-5 15,5 1-1-15,12 0-2 0,3-1-10 16,7-2-3-16,10-1 3 0,10 0 2 0,5-5-2 15,10-3-5-15,9-6-9 0,11-6-25 16,10-1-22-16,5-11-13 0,1-11-53 16</inkml:trace>
  <inkml:trace contextRef="#ctx0" brushRef="#br0" timeOffset="204595.37">12321 13422 4 0,'0'1'84'16,"1"-1"60"-16,-1 0-91 0,0 0-19 0,0 0-6 15,0 0-2-15,0 0 3 0,0 0-5 16,0 4-8-16,0 3-13 0,0 4 14 16,0 3 4-16,0 0-9 0,-1 2-5 15,-1-1-2-15,0 1 2 0,-1-4-2 16,3-1 7-16,0-2-4 0,0-4-2 15,0-1 0-15,0 0-6 0,0-4 0 0,0 0 0 16,7 0 4-16,-1-6 2 0,5-7-2 16,1-4-1-16,2-4-1 0,0 0-1 15,0-2-2-15,0 0 3 16,3 2-4-16,0 1 2 0,0 2 2 0,-3 3-2 15,0 3-2-15,-3 4 2 0,-5 4 2 16,0 4-3-16,-4 0 0 0,-2 1 0 16,0 10 2-16,0 3 0 0,0 2 3 15,0 1-4-15,0-1 0 0,0 1 2 16,0-3-2-16,0-1 0 0,0-2 0 0,0-2 3 15,1-3 0-15,5-3-3 0,1 1 1 16,4-4 2-16,-2 0 0 0,5-4 1 16,1-5-3-16,-1-4 1 0,3 1-1 15,0-3-9-15,-1 1 1 0,-1 2 1 16,-2 1 3-16,-2 3-2 0,-1 1 1 15,-5 3 2-15,0 2 2 0,-5 1-4 16,0 1 2-16,0 0 1 0,0 2 0 16,0 6 3-16,-3 4-1 0,0 0 0 15,1 0 3-15,2 0-1 0,0-1-1 0,0 3 1 16,0-2 3-16,0 1-3 0,2-1-1 15,2-1-1-15,-2-2 1 0,2-2-2 16,1-2-1-16,1 0 1 0,4-5-1 16,2 0-16-16,3-2-11 0,10-12-21 15,0-3-16-15,0-4-38 0,1-3-119 16</inkml:trace>
  <inkml:trace contextRef="#ctx0" brushRef="#br0" timeOffset="204758.37">12992 13353 90 0,'0'3'254'15,"0"-1"-211"-15,0 2-17 0,-5 5 1 16,1 0 6-16,-6 4 0 0,1 2-8 15,-3 1-6-15,1 1 0 0,1-1-7 16,4-1-9-16,2-3-1 0,4 0-2 16,0-4 0-16,0 0-2 0,4-4-13 0,5 0-11 15,4-3-11-15,2-1-7 16,1 0-42-16,-2-5-89 0</inkml:trace>
  <inkml:trace contextRef="#ctx0" brushRef="#br0" timeOffset="205514.41">13192 13377 84 0,'-13'5'217'0,"3"0"-184"0,-3 3 8 15,1 2-8-15,-1 3-2 16,3 2-3-16,3-1-13 0,1 1-2 15,6 1-11-15,0 1 1 0,0-1-3 16,3-2 0-16,8-1 1 0,5-2-2 0,1-5-6 16,3-3-3-16,3-3-4 0,2 0 3 15,3-6-5-15,-3-4-7 0,1-1-4 16,-4-1-2-16,-5-1 2 0,1 2 12 15,-4-2 11-15,-1 0 3 0,-4-1 2 16,0 3 7-16,-1 0 3 0,-5 1 9 0,2 4 5 16,-2-1-1-16,-3 2-6 15,1 5-1-15,-1-2 1 0,0 1-3 16,0 1-1-16,0 0-9 0,0 0-8 15,0 1-3-15,0 7 4 0,0 4 4 0,0 2-2 16,0 2 2-16,0 1-1 0,0-1 0 16,-1 0 1-16,-1-2 8 0,-1 1-1 15,2-3-1-15,-2-3-6 0,3-1 2 16,0-5-3-16,0-1-2 0,0-2 0 15,0 0 6-15,0 0 2 0,0-9-1 16,4-3-7-16,4-3 1 0,3 0 0 0,0 1-4 16,-2 1-2-16,0 3-2 15,1 1 7-15,-3 1-3 0,3 3 1 16,-1 1 2-16,0 0 1 0,1 1-2 0,2 0 1 15,0-1 3-15,2 1 0 0,-1 0-1 16,-1 1 1-16,-4-1 2 0,1 1-2 16,-3 1 2-16,-1-1-1 0,-5 2 1 15,0 0-2-15,0 0 7 0,0 0 9 16,0 0-1-16,-5 0-7 0,-1 2-11 0,0 2 1 15,1 1 3-15,2-1-1 0,2 1-4 16,1 1-1-16,0 2 3 0,0 1 1 16,6-1-2-16,0 0 0 15,6 1 2-15,1-1 0 0,4-3-2 0,1-1 1 16,7-4 2-16,0 0-1 0,0 0-1 15,0-8 0-15,-4-2 4 0,-2-2-2 16,-5-2 0-16,-3 2-4 0,-8-1 9 16,-2 2 5-16,-1 0-2 0,-3 1 0 15,-7 0 4-15,-4 2-8 0,-7 0-1 16,1 1-5-16,-3 0 3 0,-2 1-1 0,2 1-1 15,0 2-3-15,4 0 3 0,2 3-1 16,0 3-12-16,3 8-18 0,2 5-11 16,4 0-23-16,-1-2-55 15,2-4-208-15</inkml:trace>
  <inkml:trace contextRef="#ctx0" brushRef="#br0" timeOffset="209375.64">11508 14952 36 0,'0'0'155'15,"0"0"-119"-15,0 0 4 0,0 0 2 0,0-1-10 16,0-2-4-16,0 3-1 0,0-2-2 15,0 2-3-15,-1 0 1 16,1 0-2-16,-2 0-8 0,-1 0-6 0,0 0 0 16,0 6-7-16,-3 3 1 15,2-1-1-15,1 3 0 0,2 1 1 0,1 2 0 16,0 4 8-16,0 0-13 0,0 1 4 15,0 1 3-15,0 3-2 0,0 1-1 16,0 4 3-16,0 3-2 0,0 2 1 16,0 4-2-16,0 0 1 0,4 1 1 15,3 2 0-15,2-1 2 0,0 3 1 0,2 1-4 16,3 0 2-16,0-1-2 0,2-1 1 15,-1 0 0-15,1-4-1 0,-4 2-2 16,2 0 4-16,-5 0-3 0,2 0 1 16,-5-2-1-16,4 0-1 0,-6-1 4 15,2-1-5-15,-4 0 4 0,3 3-2 16,-5 0 1-16,0 2-1 0,0 3 1 15,0-1 1-15,0 1-1 0,0 1-2 16,-5 1 1-16,2-2 2 0,-2-2-1 16,-1-2-1-16,1-2 0 0,2-2 2 0,-3 1-1 15,3-4-2-15,0 2 2 0,1-4-1 16,1 4-1-16,-1-3 4 0,2 0 7 15,0-1 1-15,0 2-7 16,0-1 1-16,2 2 1 0,-1-2-4 0,1 0 2 16,-1-2-3-16,3 2 1 0,-4-1 3 15,0 1-4-15,0 2 4 0,0-3 0 16,0 2 0-16,-2-4 0 0,-1-3 0 15,0 2-1-15,1-2 3 0,1-3-2 16,1 0-2-16,0-2 2 0,0-2-4 0,0-1 2 16,4 1-4-16,-1-2 2 0,1 2 4 15,-3-4-1-15,1-2-5 0,1 1 1 16,-2 1 2-16,-1 1 0 15,0 2 4-15,0-4-2 0,0 0-4 0,0 3 2 16,0 2-2-16,0 3 0 0,-1 1 3 0,-1-4-2 16,2-2-2-16,0 2 1 15,0-1 1-15,0 1 1 0,0-1-3 16,0-1 1-16,0 1 1 0,0 0 2 15,0-2 2-15,0 1-4 0,0-1 0 0,2 2 1 16,-1-4 2-16,-1 2-4 0,3-1-1 16,-1-1 2-16,-1 1 3 0,1-3-4 15,-2 2 2-15,0-1-1 0,0 1 3 16,0-3-2-16,0-2-2 0,0 4 2 15,0-2-2-15,0 2 0 0,0-3 1 16,0-2-1-16,0 3-1 0,0 1 1 16,0-1 2-16,0 0-1 0,0-1-1 15,0 4-1-15,0 1 3 0,0-1-1 16,0-1-1-16,-2 0 0 0,1 1 0 0,-1 1 0 15,-1-2 1-15,3-2-2 0,0 0 2 16,-1 0-1-16,1-2 0 0,0-2 0 16,0-6 0-16,0 2-1 0,0-2-2 15,0 0-4-15,0 0-2 0,0 0-7 16,0-7-16-16,0-7-10 0,4-7-21 15,-2-7-23-15,-2-5-106 0</inkml:trace>
  <inkml:trace contextRef="#ctx0" brushRef="#br0" timeOffset="210547.71">11533 14959 10 0,'2'0'19'0,"-1"0"-14"0,1 0 0 15,-2-2 134-15,0 1-95 0,0-1-11 16,0-1 10-16,0 2-1 0,0-1-9 15,0 0-10-15,0 2-6 0,0-1 4 16,0 1 4-16,0 0-2 0,0 0-4 16,0 0-6-16,0 0-7 0,1-1-6 15,5 1-5-15,4-2 3 0,7 0 6 16,1 1-3-16,2 0 1 0,8 1-1 0,5 0-1 15,4-1 1-15,7 0 2 0,2 1-3 16,5-1 0-16,2-1 1 0,-2 1 1 16,2 0-2-16,-5 1 0 0,-3 0 1 15,0 0 0-15,3 3-1 0,1 1 0 16,3 0 0-16,-1 2 1 0,-3 0-2 15,0 3-1-15,-5 0 0 0,-5 0 1 16,-6 1-4-16,-9 0 3 0,-6 2 7 16,-4 1-10-16,-7 0 2 0,-3-3-3 15,-1 0 4-15,-2-6 2 0,1 2-2 0,2-2-3 16,0-2-8-16,2 0-10 0,-2-2-18 15,2 0-22-15,-4 0-70 0</inkml:trace>
  <inkml:trace contextRef="#ctx0" brushRef="#br0" timeOffset="211223.75">12592 15036 34 0,'3'-2'8'0,"0"1"-8"16,-3-1 96-16,0-1-77 0,0 0-11 0,0 1 5 16,0-1-8-16,0 2 1 0,0-1 1 15,-1 1 2-15,1 1 10 0,-2-1 4 16,0 1-3-16,2 0-3 0,0 0 2 15,0 0-6-15,0 0-8 0,0 1-8 16,0 8 19-16,2 2 5 0,4 2-12 0,3 1-3 16,1-2-1-16,1 1-5 0,1-2 3 15,7 2-2-15,-1-4 0 0,2-3 1 16,2-2 2-16,3-2-3 15,6-2 1-15,-2 0 10 0,4-3-4 0,-4-5-5 16,2-6-1-16,-3-2 4 0,2-1-3 16,-9-3 1-16,1 0 5 0,-5-2-3 15,-4-1 1-15,-3-1-1 0,-5 1-9 16,-3 0 14-16,-2 2-7 0,0-1-1 15,-5 4-1-15,-1 2-1 0,-2 4 0 0,2 3-2 16,1 6 1-16,-1 1 0 0,1 2-1 16,1 0-9-16,-1 5-13 0,2 6-6 15,1 3-9-15,1 2-39 0,-1-3-105 16</inkml:trace>
  <inkml:trace contextRef="#ctx0" brushRef="#br0" timeOffset="213845.9">12997 14850 29 0,'0'1'8'0,"0"1"-2"15,0-1 24-15,0-1 7 0,0 1-20 16,0-1-6-16,0 0-1 0,0 0 5 16,0 0-6-16,0 2 3 0,0 0 17 15,0 2-7-15,0 1-1 0,0-3 4 0,0 2-3 16,1-2 0-16,5 3-2 15,-1-2-2-15,4 1-4 0,5 0-3 16,5 1-3-16,7-1 4 0,7 1 0 16,4 0 2-16,6-1 9 0,4-1-14 0,1-1-5 15,-3 2-2-15,-2 0-1 0,-4-1 0 16,0-1 3-16,1-2-3 0,3 0 1 15,7 0 4-15,7-3 18 0,2-5-10 16,0 2-11-16,-1 0-2 0,-10 2 2 16,0 0-2-16,-2 1-1 0,1-2 6 15,-2-1 1-15,1 0 6 0,1 1-5 0,-5 2-3 16,-1-1-1-16,-8 2-3 15,-4 0 0-15,-4 1 1 0,-5 1-1 16,-1 0-2-16,-5 0 1 0,-2 0 2 16,-2 0-2-16,-4 0 0 0,-3 0-1 0,-3 0 4 15,0 0 1-15,0-2 5 0,0 1 3 16,-5-2-11-16,1 2 0 0,-1-1 0 15,-1 2-2-15,1 0 3 0,5 0-2 16,-3 0-1-16,2 0 1 0,1 0 0 16,0 0-2-16,0 0 0 0,0 0-2 0,0 0 0 15,0 0-4-15,0 0-4 0,0 0 3 16,-2 0 2-16,2 0 2 15,-2 0 1-15,-1 0 0 0,0 3-1 16,3-1-1-16,-1 0-1 0,1-2-5 0,0 2 5 16,0-2 1-16,0 1 5 0,0-1 0 15,0 0 1-15,0 0-1 0,0 0 0 16,0 0 1-16,0 0 2 0,0 0-2 15,0 0 0-15,0 0-1 0,0 0 3 16,0 2-2-16,0 1 0 0,-2 5 1 0,-1 1 4 16,0 5-1-16,-3 1-2 0,1 2-3 15,0 3 3-15,-1 1 1 0,0 4-3 16,1 0 10-16,2 0-12 15,3 0 2-15,-3-2 1 0,2 2 3 0,1 1 2 16,0 2-2-16,0 0 1 0,0 0 1 16,0 1-2-16,0 2-2 0,4 1-1 15,-2 2 7-15,2-1-5 0,-2-1 0 16,3-1 4-16,-2 2-2 0,0 1-1 15,-2 1 1-15,-1 2 12 0,0 0-10 0,0-2-6 16,0 0 3-16,-3 0-1 0,0 0-2 16,3 0 1-16,-1 0 1 0,-2 0-2 15,3 3 0-15,-4 1 0 0,4-1 2 16,-3-1-3-16,2 1 0 0,-1 1 2 15,2-1 0-15,0-1-2 0,0-3 2 16,0 1 0-16,3 2 0 0,-1-2-1 16,-1 2 0-16,-1-3 1 0,0 0-1 15,0-4-1-15,0-2 2 0,0 1-2 16,0 0 1-16,0-1-1 0,0 1 0 0,0-1 0 15,0 2 0-15,0-2 0 0,5 1 0 16,0 0 1-16,-1 0 1 0,3-1-3 16,-4 1 1-16,0-2 1 0,-3 1 0 15,0 0-1-15,0-2-1 0,0 1 3 16,-3 0-1-16,-3 3-1 0,-2-2 0 15,2 1 1-15,-1-1 1 0,1-1-3 16,3 0 1-16,-2-1 1 0,4 1-1 16,-2-1-1-16,0-1 1 0,3 2 0 15,0-1 2-15,-3-3-3 0,-1 1 1 16,1 0 1-16,-1 0 0 0,-4-1-2 0,2 1 1 15,-4-1 1-15,4-1 1 0,-1 0-3 16,0-1 0-16,3 1 3 0,-1 1-2 16,0-3 0-16,4 2-2 0,-2 1 4 15,3-1-2-15,0 3-1 0,0-2 1 16,0 2 1-16,0 0-3 0,0 0 4 15,0-2-2-15,0 0-1 0,0-2 3 16,0 3-3-16,-2-1 2 0,-1 3 2 16,0 2-1-16,-3-2-2 0,0 2 2 15,1 0-1-15,-1-2 2 0,3 2-4 0,-2 0 1 16,3 0 3-16,2-2-1 0,0 0-2 15,0-1 0-15,0 0 3 0,0-1-3 16,0-1 0-16,0-2 0 0,0-1 1 16,0-4-1-16,0 1 0 0,0-1 0 15,0-3 1-15,0-2 0 0,0-2-1 0,0 0-1 16,0 0 1-16,0-1 1 15,0 2-2-15,0-2 0 0,5 0 2 16,0-2-1-16,-1 0-1 0,1 0 0 16,-3-2 3-16,1 1-1 0,0-1-2 0,-3-1 0 15,0-1 3-15,0 1-1 0,0-2-1 16,0 1 1-16,0 1-1 0,0-2 2 15,0-1-1-15,0 1 0 0,0-1 1 16,0 1-1-16,0-1 0 0,0 0 1 16,0 0 0-16,0 0 0 0,0 0-3 0,0 0-2 15,0 0 3-15,-2 0 1 0,2 0-2 16,-1 0 1-16,1 0 0 15,0 0-1-15,0 0-2 0,0 0 3 16,0 0 0-16,0 0-1 0,0 0 0 0,0 0 0 16,0 0 3-16,0 0-3 0,0 0-3 15,0 0 1-15,0 0-3 0,0 0-2 16,0 0 1-16,0 0-4 0,0 0 0 15,0 0-6-15,0 0-5 0,0 0 3 16,0 0 7-16,0 0 7 0,0 0 1 16,0 0 1-16,-2 0 5 0,1 0-1 0,-1 0 0 15,0 0 0-15,1 3 1 0,1-1-2 16,-2-1 1-16,2-1-1 15,-1 0 1-15,1 0-1 0,0 0-1 0,0 0 2 16,0 0 1-16,0 0 1 0,-3 0-2 16,1 0 1-16,1 0-1 0,-4 0 1 15,3 0-2-15,-4 0 4 0,3 0 0 16,-3 0-2-16,0 0 0 0,0 0-1 15,-5 1 3-15,1 0-3 0,-2 0-1 0,-5 0 1 16,0-1 0-16,-3 2-1 0,-4 0 0 16,-3 1-1-16,-6 2 1 0,-1 0 1 15,-3 2-2-15,-2 0 1 0,-1 0 1 16,1 1-2-16,-3-1 1 15,-3 3 1-15,0-4-2 0,-1 1 3 0,-1-3-1 16,1 1-2-16,-3-2 3 0,1-1-2 16,2 0-1-16,-4-2 1 0,1 0 3 15,-4 0-2-15,3 0 1 0,-1 0 0 16,2-3 1-16,-3-1-4 0,4-2 0 15,-1 0 2-15,1 0 0 0,-2-1 0 0,0 0-2 16,-2 2 0-16,2-1 1 0,-1 1 1 16,0 1-3-16,-2 2 2 0,3-1 1 15,1 2 0-15,-1 0-3 0,4-1 2 16,-2 2 2-16,1-2-3 0,4-1 0 15,1 1 1-15,2 0 1 0,-2 1-1 16,0-1 1-16,-2 0-1 0,0 1-1 16,-1 0 1-16,1 0 0 0,2 1-1 15,0 0 4-15,4 0-3 0,0 0 0 16,1 0 0-16,6 0 0 0,-1-1 1 0,-1-1-2 15,7-2 1-15,-1 1 1 0,3-1-1 16,0 1-1-16,3-3 1 0,4 3 1 16,1-1 1-16,4 1-4 0,2 1 4 15,3 0 4-15,2 1 0 0,3 1-2 16,2 0-4-16,0-1 0 0,0 1-2 15,0 0-4-15,0-2 2 0,4 2 2 16,-1 0 4-16,0 0-1 0,1 0-1 16,-1 0 2-16,1 0-2 0,-1 0 0 15,-2 0 0-15,2 0 1 0,-1 0-1 0,1 0 0 16,-1 0 0-16,-1 0 1 0,1 0 0 15,1 2-2-15,-2-1 1 0,4 0 1 16,-3-1 0-16,-2 0-2 0,1 0 1 16,1 0 2-16,2 0 0 0,-1-1 2 15,2-7-2-15,1-2-1 0,0-4-1 0,2-1-2 16,0-1 1-16,-2-2-6 15,2-3 2-15,-2 1-1 0,2-1-1 16,-4-2 3-16,1-1 3 0,0-2 1 16,1-2 0-16,0-2 0 0,0 1 0 0,1-1-4 15,0 3-7-15,0 7 5 0,-3 7-3 16,-1 5 7-16,0 5-3 0,-3 1-3 15,0 2-12-15,0 0 2 0,0 0-1 16,0 0-9-16,0 0-23 0,0 2-63 16</inkml:trace>
  <inkml:trace contextRef="#ctx0" brushRef="#br0" timeOffset="-213967.75">9069 16565 0 0,'0'0'3'0,"0"0"2"0,0 0 1 15,4 0 2-15,-1 0-5 0,0 0 18 0,-2 0-1 16,-1 0 1-16,0 0-6 0,0 0-6 16,0 0-3-16,0 0 6 0,0 0 3 15,0 0 6-15,0 0-4 0,0-1-27 16,0 0 3-16,-1 1 5 0,1-1 4 15,0 1-2-15,0 0-2 0,0 0-3 16,0 0 5-16,0 0-1 0,0 0-4 16,0 0-2-16,0 0-1 0,0 0 9 15,0 2-2-15,0-1-6 0,0 2 2 16,0 0-2-16,0 0-18 0,0 0-28 0</inkml:trace>
  <inkml:trace contextRef="#ctx0" brushRef="#br0" timeOffset="-206227.3">12094 17873 4 0,'2'0'12'0,"-1"0"-5"0,1 0 33 0,-1 0 46 16,-1 0-55-16,0 0-13 0,0-2 6 16,0 2-5-16,0-1-5 15,0-1-5-15,-1 1 6 0,-2 0 12 16,1 0 1-16,-1 1-5 0,2-1-4 15,-1 0 1-15,2 0-2 0,-2 1 0 0,1-2-3 16,1 1 0-16,-3-1-5 0,0 1 0 16,1-2-2-16,-1 2-3 0,-2-1 1 15,2 1-5-15,0 0 1 0,-1 0 1 16,-1-1-4-16,0 2 1 0,4-1 1 15,-2 1 0-15,1 0 1 0,2 0-2 0,0 0 0 16,0 0 1-16,-2 0 1 0,-2 0-3 16,-1 0 1-16,1 3 1 15,-4 1-1-15,-2 0 0 0,1 3 0 16,0-1 0-16,0 1 1 0,-2 4-1 0,3-1 2 15,0 5 1-15,5-1 3 0,0 3-5 16,3 1-2-16,0 0 2 0,8 0-1 16,3-2-3-16,4-1 3 0,-1-5 0 15,6-3-1-15,-3-5-3 0,5-2 4 16,-3 0 1-16,1-11-1 0,-2-1 0 0,3-2 1 15,-4-4 2-15,-3 0 0 0,-4 0 3 16,-3 1 13-16,-4 2 0 0,-3 2-1 16,0 1-3-16,-3 1-6 15,-8 2 2-15,-5 1-9 0,2 1 0 0,-3 1-2 16,0 0 1-16,0 0 0 0,2 3-2 15,1 0 1-15,3 3 0 0,5 0-3 16,6 0-5-16,0 0-24 0,1 11-2 16,8 1-12-16,1 0-19 0,1-3-49 15,-1-1-92-15</inkml:trace>
  <inkml:trace contextRef="#ctx0" brushRef="#br0" timeOffset="-205938.29">12423 17888 116 0,'0'0'167'0,"0"6"-163"0,0 4-4 16,0 2 8-16,-5 4 0 0,1 0 3 0,0 0 2 15,1 1-1-15,3-1-3 0,0-1-2 16,7 0-5-16,2-5 4 0,3-1 20 15,1-6-26-15,-1-3 21 0,0 0 14 16,7-6-21-16,-2-9-1 0,2-1 1 16,1-2-5-16,-8 1-7 0,-1 0 1 15,-5 2 0-15,-6 0 0 0,0 1 0 16,0 0-4-16,-3 3 1 0,-1 0-2 15,-3 2-13-15,4 2-14 0,-3 0-19 16,3-1-40-16,-3 0-142 0</inkml:trace>
  <inkml:trace contextRef="#ctx0" brushRef="#br0" timeOffset="-204455.19">14406 15143 9 0,'0'0'14'0,"0"0"121"16,-3 0-87-16,-2 0-25 0,0 0 22 15,2 0 1-15,-1-1-16 0,1-1 4 16,-1 2-5-16,3-3-2 0,1 2-5 15,-2 0-2-15,2 0-2 0,0 1-3 16,0-1-2-16,0-1-2 0,0 1 1 0,0-1-4 16,2 0-8-16,6-1 0 0,2 1 2 15,3 0 1-15,2-1-2 0,6 3-1 16,3 0 0-16,4 0 2 0,6 0-2 15,2 0 0-15,1 0 1 0,-1 0-1 16,0 0 0-16,1 0 0 0,0 0 1 16,-1 0-1-16,-1 0 0 0,1 0 0 15,-5 0 1-15,-2 0-1 0,-2 0-1 16,-6 0 0-16,-4 0 0 0,-3 0-1 15,-4 1-2-15,-4 1 2 0,-5 0-1 16,1-1-1-16,0 0 1 0,-2 0 0 0,0-1 3 16,0 0-1-16,0 0 2 0,0 0-3 15,0 0 5-15,0 0 0 0,0 0-1 16,0 0 2-16,1-3-4 0,-1-3 0 15,0-1-1-15,2 0 1 0,-2-1 1 16,0-2 1-16,0-1-3 0,0-4 1 0,-2-3 2 16,1-4-2-16,-3-2 0 15,3-3 0-15,-4-3-8 0,-1-4 16 16,0 1-6-16,-2-1-2 0,0 0 2 15,1 3 0-15,-4 1-1 0,0 5 4 0,0 5 1 16,0 4-1-16,-3 4 0 0,3 2-2 16,2 2-3-16,0 2 4 0,1 2-6 15,3 1 2-15,4 1 2 0,1 2-2 16,0 0-8-16,0 0-6 0,0 5 3 15,5 2-13-15,1 1-5 0,0 2-10 0,2-2-16 16,-1-2-40-16,-2-3-81 16</inkml:trace>
  <inkml:trace contextRef="#ctx0" brushRef="#br0" timeOffset="-203723.15">14688 14037 8 0,'0'0'0'0,"1"-4"142"0,-1 2-51 16,0 1-44-16,0-1 4 0,0 1-6 16,0-1-11-16,0 1 1 0,0 1 1 0,0 0-11 15,0 0-8-15,0 0-9 0,0 0-5 16,0 4 0-16,0 7 17 15,0 5-9-15,-3-2-4 0,0 5-4 16,0 0 1-16,0 0-2 0,2 1-2 0,1 0 2 16,0-2-2-16,0 0 1 0,0-2-1 15,0 0 0-15,0-2 1 0,0-3-1 16,0-3-4-16,1 2-2 0,4-4-2 15,-4 1-4-15,2-2-5 0,0-3-1 16,-3 1-3-16,2-1-9 0,-2-1-4 0,0 0-8 16,0-1-11-16,2 0 3 0,-2 0 0 15,0-1-27-15,0-5-34 0</inkml:trace>
  <inkml:trace contextRef="#ctx0" brushRef="#br0" timeOffset="-203406.13">14573 14179 41 0,'-3'-5'-32'0,"0"-2"223"0,3 0-137 16,-2 0-4-16,2 0-3 0,0 3-11 16,-1 0-2-16,1 1-3 15,0 1-6-15,5 2-14 0,4 0-3 16,5 0 3-16,0 0 0 0,4 3-6 15,4 4 1-15,0-2-2 0,1 0-1 0,0-2-3 16,-1 2 1-16,1 0 0 0,-3-1-9 16,2 1-15-16,-3 0-6 0,-2-1-9 15,0 2-12-15,-2-5-40 0,-1-1-75 16</inkml:trace>
  <inkml:trace contextRef="#ctx0" brushRef="#br0" timeOffset="-202755.09">15192 14012 0 0,'0'2'83'16,"-6"0"-76"-16,-1 1 4 0,3-2 12 15,-2 0-8-15,1 0 8 0,0-1 3 16,4 1-1-16,-1-1-1 0,1 0 3 16,1 0-3-16,-2 0-2 0,-1 0-1 0,-2 0-7 15,1-2 2-15,-3 0 2 0,1-1-3 16,-3-1 0-16,1 3-3 15,0-2 4-15,2 0 4 0,3 1-5 16,0-1 0-16,1 2-3 0,2-2 2 0,0 3 1 16,0 0-14-16,4 0-2 0,3 0 4 15,7 0 0-15,3 0 2 0,5 0 0 16,4 0 0-16,2-3 5 0,5-1-7 15,1-2 0-15,-3 0 0 0,-2 0-3 16,-2 1 1-16,-2-1 1 0,-8 4-1 16,-5 0-1-16,-6-1-1 0,-3 3-1 0,-3 0-3 15,0 0-10-15,0 0 2 0,-3 0-17 16,-5 5-13-16,-1-1-19 15,-3-2-35-15,-2-1-62 0</inkml:trace>
  <inkml:trace contextRef="#ctx0" brushRef="#br0" timeOffset="-202546.08">15153 14035 10 0,'-8'10'31'0,"4"1"98"15,2-1-96-15,2 2 7 0,0-1-2 16,2 1-8-16,10-1-6 0,0 0-3 0,2 0-9 16,-1 0-8-16,1-2-2 0,-2-2 2 15,1 1-2-15,-6-2-1 0,-1 0 2 16,-2-1 0-16,-4 1 6 15,0 2-4-15,-10 0 6 0,-5 2-5 0,-5 0-3 16,-4-1-3-16,4 3 0 0,0-2 0 0,1-1-2 16,6 0-8-16,3-4-10 15,9 1-19-15,1-3-37 0,1-3-54 16</inkml:trace>
  <inkml:trace contextRef="#ctx0" brushRef="#br0" timeOffset="-202250.07">15651 14042 15 0,'-10'6'193'0,"3"3"-148"0,-3 7-10 15,4 0 1-15,0 6-9 0,4 2-4 16,2-2-4-16,7 3-4 0,3-1-1 0,6-2 8 15,1-6 2-15,3-1-14 0,3-9 4 16,4-4 3-16,4-2 4 0,4-4-7 16,0-9-2-16,-1-5-5 0,-3-4-4 15,-8-1 2-15,-6-3-3 0,-5 1 2 16,-5 0-4-16,-6 2 2 0,-1 1 0 15,0 1-1-15,-5 0-1 0,-5 4-2 16,-3 2-3-16,-1 1-12 0,2 2-13 16,3 4-19-16,2-1-28 0,0 4-114 15,-1 0-20-15</inkml:trace>
  <inkml:trace contextRef="#ctx0" brushRef="#br0" timeOffset="-198592.86">4119 16979 89 0,'-4'2'3'0,"1"0"-6"0,-1 0 4 16,3-2 1-16,-1 0 3 0,2 0 5 0,-1 0 12 15,-1 0 14-15,1 0 6 0,1 0-9 16,-3 0-8-16,3 0 5 0,-4 0-4 15,4 0-3-15,-1 0-4 0,-1 0-2 16,2 0-3-16,-1 0 0 0,1 0-1 16,-2 0 4-16,2 0 1 0,0 0-5 0,0 0-2 15,0 0-1-15,0 0-5 0,0 0-1 16,0 0-3-16,0 0-2 15,0 7-3-15,0 4 14 0,0 1-2 16,0 1-3-16,2 2-2 0,1 0 2 0,-2 0-2 16,1-1 0-16,0 0-3 0,1-3 0 15,-2-1 1-15,2 0 1 0,-1-3-1 16,1-1-2-16,0-1 0 0,2-4 1 15,-1 1-8-15,1-2-5 0,1 0-5 16,2-2-5-16,-3-2-16 0,1-6-20 0,-5-2-39 16,-1-2-77-16</inkml:trace>
  <inkml:trace contextRef="#ctx0" brushRef="#br0" timeOffset="-198293.84">4039 16907 132 0,'-8'-6'139'15,"2"2"-87"-15,3 0-1 0,-2 3-9 16,5 0-10-16,0 1-12 0,0 0-22 15,6 6 2-15,3 3 5 0,8 0 1 0,5 2-2 16,1 1-2-16,4-3 1 0,-1 2-2 16,-1 2-1-16,0 1 2 0,0 1-1 15,-5 2-1-15,-2 5-1 0,-4-1 0 16,-4 0-3-16,-3 2-3 0,-2-2-1 15,-2-1 3-15,-3-1-6 0,0-4 4 16,0-2 3-16,-5-1 5 0,-5 0 0 16,-1-1-1-16,-2-3 2 0,-2 0-1 15,-1-3 1-15,-1 0-3 0,0-2 1 16,0 0 1-16,5-1 0 0,-2-2-3 15,8 0-6-15,1 0-12 0,3-5-15 0,2 1-36 16,0-3-48-16,0 0-61 0</inkml:trace>
  <inkml:trace contextRef="#ctx0" brushRef="#br0" timeOffset="-197973.82">4629 16986 1 0,'0'-5'153'15,"0"-2"-70"-15,0 1-37 0,-4-2 7 16,-4 2-5-16,-1-1-11 0,-2 4-3 15,-2 2-7-15,-2 1-3 0,-2 1-2 16,-5 9-5-16,-1 6 3 0,0 4-3 16,1 6 2-16,0 1-4 0,7-1-7 15,5 1-3-15,10-1-2 0,0-1-2 0,11-3-1 16,6 3 0-16,8-5 1 0,8-4-3 15,5-2-12-15,12-6-10 0,3-2-17 16,6-4-12-16,4-2-13 0,-1-6-30 16,-3-8-155-16</inkml:trace>
  <inkml:trace contextRef="#ctx0" brushRef="#br0" timeOffset="-181994.91">11854 15378 2 0,'0'0'5'0,"0"0"5"0,0 0 37 0,0 0 39 16,0 0-70-16,0 0 16 0,0 0-4 15,0-2-4-15,-2-1 0 0,2 1 5 16,0-2 2-16,0 1-2 0,0 1-1 15,0-1 2-15,0-1-3 0,0 1-5 16,0-1 3-16,0 4-5 0,0-2-2 0,0 0-5 16,0 2-4-16,0 0-5 15,0 0-2-15,0 0-4 0,0 4 5 16,0 4 3-16,0 0-3 0,0 2 1 15,3 0 0-15,-1 2 0 0,-2-2-2 0,2 0-1 16,1 0 0-16,-3 0 1 0,1 0-1 16,-1-1-1-16,0 3 2 0,0-2 1 15,0-1 0-15,0-2-3 0,0 1-3 16,0-3-6-16,0 0-4 0,5 1-9 15,-2 0-11-15,2-4-12 0,1 1-19 0,-2-3-55 16,-2-1-107-16</inkml:trace>
  <inkml:trace contextRef="#ctx0" brushRef="#br0" timeOffset="-181245.86">12147 15219 21 0,'0'0'78'0,"0"0"52"15,0 0-97-15,0 0 21 0,0 0-11 16,-5 0-14-16,1 0-8 0,1 1-8 15,-1 7-1-15,0 2 5 0,1 2-1 16,-4 4 0-16,1 4 1 0,2 4-4 16,-4 3-5-16,0 2 2 0,-1 3-4 15,-2 0-1-15,2 0-3 0,-1-1 0 16,1-1-1-16,1-5 1 0,1 1-2 15,3-6 1-15,0 0 0 0,4-3-1 16,0-3 0-16,0-1 0 0,0-1-2 0,0-3-4 16,0-3-6-16,3-1-5 0,-2-3-5 15,6-2-11-15,-3 0-18 0,4 0-37 16,-3-5-75-16</inkml:trace>
  <inkml:trace contextRef="#ctx0" brushRef="#br0" timeOffset="-180790.84">12246 15492 41 0,'0'7'246'0,"0"4"-228"0,0 3 2 15,-3 5 10-15,1 4-10 0,-2-1-8 16,-1 0 2-16,2 3-4 0,-2-2-6 16,2 1-6-16,0-3 4 0,2-3 9 0,-2-2 3 15,1-3-10-15,2-2 5 16,-2-4 5-16,2-3-7 0,0-1-1 15,-1-1 3-15,-1-2 5 0,-1 0 13 16,-1-3-18-16,-3-7-4 0,6-3-2 0,-1-2 1 16,2-3 0-16,0-3 0 0,0-4 3 15,2 0-1-15,3-4-6 0,1-5 3 16,0-3-1-16,3-3 0 0,4-2-4 15,5 1 3-15,2 3 0 0,2 6-1 16,1 6-2-16,4 5 1 0,-2 5 2 16,1 4-2-16,-1 3-1 0,-1 2 2 0,-2 1 1 15,-3 3-1-15,-5 2-3 16,-3 1 3-16,-5 0 1 0,-5 0-3 15,-1 4 1-15,0 4 2 0,-4 0 4 16,-9 1-3-16,-4 1-1 0,-3 0 0 0,-2 3 3 16,2-1-5-16,-1 0 2 0,-1 1-2 15,6-1 3-15,4-1-2 0,3 0-1 16,4 2-12-16,3-2-27 0,1 0-29 15,-1-5-62-15,1-4-179 0</inkml:trace>
  <inkml:trace contextRef="#ctx0" brushRef="#br0" timeOffset="144923.79">8330 15625 9 0,'0'1'19'16,"0"0"3"-16,0-1-12 0,0 0-6 15,0 1 76-15,0-1-28 0,0 0-39 16,0 2 9-16,-2-2 1 0,1 2-2 16,-1-2 1-16,1 1 7 0,-2-1-8 15,3 0-4-15,0 0-2 0,0 0-1 16,0 0-1-16,-3 0-4 0,-1 0-1 15,1 1-2-15,0 1 1 0,0 0-4 16,0 0-1-16,2-2-1 0,-1 1 0 0,0-1-1 16,1 0-1-16,1 0 2 0,0 0 0 15,0 0-1-15,0 0 1 0,0 0 3 16,0 0 0-16,0 2 0 0,0-2 5 15,0 0 3-15,0 0-1 0,0 0-5 16,0 0 0-16,0 0 0 0,0 0 0 16,0 0-3-16,0 0-1 0,0 0 0 15,0 0-4-15,0 0 4 0,5 0-1 16,-1 1 4-16,1-1-2 0,-1 0-3 15,0 0 1-15,2 0 2 0,0 0-3 0,2 0-1 16,-2 0 1-16,2-1 2 0,-1-1 0 16,1 1-3-16,0 0 0 0,1 1 3 15,2-1-1-15,-2 0-2 0,1 0 0 16,-1-1 3-16,3 1-1 0,-1-1-2 15,2 1 1-15,-1-2 1 0,-1-2 0 16,1 3-3-16,2-1 2 0,-1-1 1 0,1 1-1 16,1 1-1-16,1-2 0 15,-2 2 2-15,0 1 0 0,-2-2-3 16,-1 2 2-16,-2 1 1 0,0 0 0 15,1 0-2-15,-1 0 0 0,-3 0 3 0,4 0-2 16,-6 0-2-16,5 0 2 0,4 0 2 16,2 0-1-16,1 0-2 0,-2 0 0 15,-2 0 3-15,2 0-2 0,-3 0 0 16,3 0-1-16,0 0 2 0,-3 0 0 15,1 0-2-15,-4 0 0 0,-2 0 2 0,-3 0-1 16,3 1-1-16,2 0 1 0,3-1 1 16,0 0-1-16,3 0 0 15,1 0-1-15,2 0 2 0,2 0 0 16,0 0-2-16,-1-3 0 0,-4 1 2 0,-1 0-1 15,-1 1 0-15,0 0-1 0,1 0 2 16,-1 0-1-16,-1 1 0 0,-3 0-1 16,-4 0 2-16,1 0-1 0,0 0-2 15,2 0 2-15,1 0 1 0,2 0 0 16,-3 0-2-16,0 0-3 0,0 2 3 0,6-2 1 15,1 0-1-15,0 0 1 0,0 0 1 16,-1 0-1-16,-3 0 0 16,2 0-1-16,-3 0-2 0,2 0 2 15,2 0-1-15,-2 0 2 0,-2 0 0 0,-3 0 0 16,0 0-3-16,-3 0 2 0,4 2 1 15,0-1 0-15,3 0-2 0,2-1 2 16,-1 0 1-16,0 0-1 0,1 1-2 16,1-1 1-16,1 0 0 0,-2 0-1 15,2 0-3-15,-3 0-5 0,-4 0 9 0,1 0-1 16,-3 0-4-16,-2 0 4 0,0 0 2 15,0 0 0-15,-1 0-2 0,-1 0 2 16,4 0 1-16,-2 0 0 0,3 0-2 16,4 0 1-16,-1 0 5 0,3 0-3 15,-2 0-4-15,-1 0 2 0,3 0 0 16,-1 0 2-16,0-1-4 0,0 0 4 15,0 0 0-15,-5-1-2 0,-1 2-1 16,-1 0 0-16,-4 0 1 0,3 0 1 16,-1 0-2-16,-1 2 1 0,1 0 0 15,1 0 0-15,3 1 0 0,2-3 0 0,0 0 0 16,-1 0 4-16,1 0-6 0,0 0 1 15,1 0 4-15,1 0-3 0,-1 0-2 16,-3 0 2-16,0 0 2 0,-3-2-1 16,2 1-2-16,1 1-1 0,-3 0 5 15,2 0-3-15,-2 0-1 0,-1-1-1 16,-2 1 5-16,0 0-3 0,0 0 0 15,0 0 1-15,0 0 3 0,0 0-3 16,0 0-2-16,0 0 0 0,0 0 1 16,0 0 0-16,0 0-3 0,0 0-1 15,0 2-3-15,-2 0-16 0,-1 0-15 0,1-1-32 16,1 0-57-16,-4 0-59 0</inkml:trace>
  <inkml:trace contextRef="#ctx0" brushRef="#br0" timeOffset="146000.84">9744 15602 11 0,'-3'0'11'0,"1"-1"7"0,1 0 5 15,-4 1-2-15,3-1-2 0,1 1 4 0,-2-2 3 16,1 2 0-16,1 0-6 0,-1 0-2 16,1 0 0-16,-2 0 2 15,1 0 2-15,2 0-1 0,0 0-4 16,0 0-10-16,0 0-5 0,0 0 7 0,3 0 12 15,5 0-2-15,-2 0-7 0,0 0-6 16,4 0 0-16,0 0 0 0,3-1-3 16,2-1-2-16,2-1 0 0,2 0 1 15,-5 1-2-15,1 0-1 0,1 2 1 16,-2 0 2-16,0-1-3 0,0 1 0 0,0 0-1 15,-2-1 1-15,1 1-7 16,-1-1 2-16,-4-1 4 0,-1 1 0 0,-2 0 1 16,0 1 0-16,1 0 1 15,-3-1 2-15,2 0-2 0,-1 0-1 0,-2 0 2 16,1 1 0-16,-1 0-2 0,-2 0 0 15,0 0 1-15,1 0 2 0,1 0-3 16,-2 0 0-16,0 0 2 0,0 1 1 16,0 2-4-16,0-2 2 0,0-1 0 15,0 1 2-15,0-1-4 0,0 0 4 0,0 3-2 16,0-3-2-16,0 0 2 15,0 0 0-15,0 0 0 0,0 0 1 16,0 1 0-16,0 0-1 0,0-1 3 16,0 0-1-16,0 0 0 0,0 0 1 0,0 2 4 15,0 0-1-15,0 0 1 0,0 2-2 16,0 0 2-16,0 2 3 0,0 0-4 15,0 1-3-15,-2 2 0 0,1 1 6 16,1 0-8-16,0 0 0 0,0 0 3 16,0 5-2-16,0-4 1 0,0 2-3 0,0 0 4 15,0 1-1-15,1-1-2 0,-1-1 2 16,0 0 0-16,0-2 2 15,0-1 3-15,0-1-5 0,0-1 1 16,0-2 1-16,0 1 0 0,0 1-4 0,0-2 3 16,0 0 0-16,0 0-1 0,0 0-2 15,0-2 2-15,0 1-1 0,0-1-2 16,3 2-1-16,-1-1 2 0,-2-1 3 15,3 1-5-15,-3-1 0 0,0-1 2 16,1 1 0-16,-1-2-2 0,0 1-3 0,0 0-5 16,0-1-13-16,0 1-16 0,0-2-36 15,2 0-61-15,0 0-84 0</inkml:trace>
  <inkml:trace contextRef="#ctx0" brushRef="#br0" timeOffset="146909.91">9837 15936 33 0,'-2'1'52'0,"-2"-1"-27"16,2 0 6-16,-1 0 0 0,3 0 2 16,-1 0 3-16,1 0-9 0,0 0-7 15,0 0 1-15,0 0-7 0,0 0 5 16,0 0 2-16,0 0 1 0,0 0-5 15,0 0 1-15,0 0-1 0,0-1-1 16,0 0-2-16,0 1 1 0,0-1-2 16,0 0-2-16,0 0-3 0,6-1-2 15,0 1-1-15,0-1 2 0,5 1-3 0,-2 0-1 16,1-2 3-16,0 2-5 0,4-3 1 15,0 1-1-15,0 1 1 0,0 1 2 16,2 0-3-16,-2 0 1 0,1 1-1 16,1-1 2-16,1-1-1 0,0 0 0 15,-2 1 3-15,2-1-6 0,4-1 1 0,-3 1 1 16,4-2 1-16,-4 0-1 15,-1 1-2-15,-1-2 1 0,-2 3 1 16,-5 0 0-16,1 2-2 0,2 0 0 16,-4 0 2-16,-2 0 0 0,0 0-2 15,0 0 0-15,-1 0 2 0,0 2 0 0,-1 0-3 16,1-1 2-16,-2 3 2 0,0-4-2 15,0 1-1-15,-1 0 0 0,1 0 3 16,-3-1-2-16,0 0-1 0,0 0 1 16,0 0 2-16,0 0-1 0,0 0 1 15,0 0 3-15,0 0-5 0,0 0 2 0,0 0-2 16,0 0 1-16,0 0 1 15,0-1-1-15,0 1-2 0,0 0 2 16,0 0 1-16,0 0 0 0,0 0-2 16,0 0-2-16,0 0 4 0,-3 0-1 0,-2 0-2 15,2 0-3-15,0 0 8 0,0 0-4 16,1 0-4-16,2 0 3 0,-3 1 2 15,-1 1-4-15,4 1-13 0,-5-2-15 16,3 2-32-16,-2-2-72 0,1 2-156 16</inkml:trace>
  <inkml:trace contextRef="#ctx0" brushRef="#br0" timeOffset="148301.97">10204 15922 45 0,'0'0'91'0,"0"0"-83"0,0 0 13 15,0 0 16-15,0 0 28 0,0 0-25 16,0 0-19-16,0 0-11 0,0 0 6 15,0 0-2-15,0 0 6 0,0 5 2 0,0 1-12 16,0 1-3-16,0 2 0 0,0-1 0 16,0 3-3-16,0 0 2 0,0 1 0 15,0 1 0-15,0 2-3 0,0-1 1 16,-1 1 3-16,-4 3-4 0,4 0 1 15,-3 0-1-15,4 1 2 0,0 3-4 16,0-4 39-16,2-2-22 0,1-1-13 16,0-4-3-16,0 3 1 0,5 2-3 15,0 0 21-15,0-2-7 0,-4-3-14 16,1 1 2-16,0 3 2 0,-1-2 4 15,1 4-5-15,-2-3-2 0,-1 1 3 0,-2-1 0 16,1-1-5-16,2-1 2 0,0 0 0 16,-3-5 3-16,0 2-4 0,3-3 0 15,0 0 1-15,-1 2-1 0,3-2 1 16,-4 0 3-16,-1-1-2 0,2-2 0 15,-2 2-2-15,1 0-1 0,-1 0 3 16,0-2-1-16,2 3-2 0,-2-2 1 16,0 0 1-16,1-1 0 0,3 3-3 15,-1-4 2-15,1 4 1 0,4 1-1 16,-2-2 0-16,-1 1 0 0,0-3 1 0,-2-1 0 15,-2 0-2-15,1 0 0 0,1-1 3 16,-3 1-2-16,1 0-1 0,-1 0 1 16,0-1 1-16,0 0 2 0,0 0-4 15,2-1 1-15,-2 0 3 0,0 0 0 16,0 0-5-16,0 0 3 0,0 0 3 15,0 0-3-15,0 0-2 0,0-2 0 16,0 0 3-16,-2-1-2 0,1 3-1 16,1 0 1-16,0-1 2 0,-3 0-2 15,3 1 0-15,-3 0-1 0,0 0 2 0,-1 0-1 16,-2 0-1-16,3 0 1 0,-2 0 1 15,1 0-1-15,-2 0 0 0,-1-1 0 16,3-1 0-16,-2 1 1 0,1-2-2 16,-1 1 1-16,0 0 0 0,-4-1 0 15,2 1-1-15,1 0 0 0,-1 0 3 0,-3 1-2 16,3 0-1-16,-3 0 0 15,2 1 3-15,-5 0-2 0,2 0-2 16,-2 0 2-16,-3 0 1 0,3 0 0 16,1 1-3-16,0 1 2 0,0 0 1 0,1 0 0 15,-2 0-3-15,1 0 1 0,-2 1 1 16,4-2-1-16,0 1-1 0,3 0 2 15,-2-1 1-15,-3 1-1 0,-1 0-2 16,0 0 3-16,-1 1 0 0,-1 0-2 16,2 0-1-16,2 1 1 0,1-2 2 0,2 0 0 15,-2-1-3-15,3 1 1 0,-3-1 3 16,4 1-2-16,-1-2-1 15,2 0 0-15,4 0 3 0,-3 0-1 16,5 0-3-16,0 0 2 0,-1 0 1 0,1 0-1 16,0 0-3-16,0 0 1 0,0 0 2 15,0 0-1-15,0 0-2 0,0 0 0 16,0 0 3-16,0 0 0 0,0 0-4 15,0 0-1-15,0 1 1 0,0 0 4 16,0 0-4-16,0 0 3 0,1-1 1 16,1 0 0-16,3 0 0 0,-4 0 0 0,4-2 0 15,-1-1 1-15,0-1-2 0,-4 1 1 16,1-1 2-16,1 0-1 15,-2-2-2-15,1 1 1 0,1-2 2 16,-2-1-1-16,0-1-2 0,3-2 0 0,1-1 2 16,1-1 0-16,0 0-2 0,1-1 0 15,-1-3 2-15,-1-2 0 0,2-2-2 16,-1-2 1-16,-2 1 1 0,2 0-1 15,1 2-1-15,-3 0 1 0,3 0 1 16,-1-2 0-16,0 2-2 0,-4-1 1 0,4 1 2 16,-4-3-3-16,3 2 0 0,-1 1 1 15,-2-3 1-15,4 3 0 0,-5 1-2 16,3 0 0-16,0 1 2 15,-1-1 0-15,-1 0-3 0,1 1 2 0,-1 2 1 16,-1 2-1-16,2 1-1 0,-2 3 1 16,0 2 1-16,0 2 0 0,-2 4-1 15,-4 0 0-15,1 2 1 0,1 0-2 16,-1 2 1-16,-1 3-2 0,1 4 0 15,-1 1-19-15,0 2-31 0,1 2-58 0,-3-1-250 16</inkml:trace>
  <inkml:trace contextRef="#ctx0" brushRef="#br0" timeOffset="150130.09">10090 16652 70 0,'0'-1'22'0,"0"1"0"0,0 0 8 16,0 0 8-16,0 0-14 0,0 0-12 16,0 0 6-16,0 0 20 0,0 0 3 15,1 0-9-15,-1 0-8 0,3 0-3 16,-3 0 0-16,0 0-5 0,0 0-1 15,0 3 9-15,0 1 3 0,0 0-16 0,-4 2 0 16,1 1-2-16,-2-1 0 0,3 1-2 16,-1 0-1-16,0 1 5 15,0 1-3-15,1 2-3 0,1 0 0 0,-1 0 1 16,2 2 1-16,0-1 0 0,0 2-7 15,0 0 3-15,0 0 1 0,0 2-3 16,0-1-2-16,0-1 4 0,0 0-1 16,0 0-1-16,0-2-2 0,0 3 1 15,3-1 3-15,-3 0-1 0,2-1-1 16,0 1 1-16,1-1 1 0,-2 1-1 0,4-2-3 15,0 1 3-15,-2-1-1 0,1 1-1 16,-2-1-1-16,-1-1 3 0,2-2 1 16,-3 0-3-16,2-1-1 0,-2-1 2 15,0-1 2-15,0 1-3 0,0-1 0 16,0 2 3-16,0-1-2 0,0-1-1 15,0 1-1-15,0-3 2 0,0 3 1 16,0-1-2-16,0-1 0 0,0-1 1 16,0 1 2-16,0-3-1 0,0 1 0 15,2 0 1-15,-1 1 4 0,-1 0-2 0,0 0-3 16,0 0 3-16,0 1 1 0,0 0-5 15,0-1-2-15,0 1 0 0,0-1 4 16,0 0-4-16,0-1-1 0,0 3 3 16,0-3 1-16,0 2-3 0,0-2 0 15,0 1 2-15,3 1 0 0,-3-1-1 0,2 0-2 16,-1 2 4-16,-1 0 0 15,2-2-3-15,-2 1 0 0,0-2 3 16,0-1 0-16,0 3-3 0,0-4 1 16,0 1 1-16,0-1 0 0,0 1-1 0,0-2-1 15,0 2 1-15,0 0 2 0,0-1-3 16,0 0 0-16,0 1 1 0,0-1 2 15,0 2-2-15,0-2-1 0,0 4 2 16,0-3 0-16,0 1-2 0,0-2-1 16,0 1 3-16,0-2 1 0,0 0-3 0,0 1-1 15,0 0 3-15,0 1 1 0,0-1-3 16,0 1 0-16,0-1 2 15,0 1 1-15,0-1-3 0,0 0 0 16,0 0 2-16,0-1 0 0,0 1-1 16,0-1-2-16,0 1 4 0,0-1-1 0,0 0-1 15,0 0-1-15,0 1 3 0,0-1-2 16,0 0 0-16,0 0 1 0,0 0-2 15,0 0 3-15,0 0-3 0,0 0 0 16,0 1 3-16,0-1-1 0,0 1-2 16,0-1-1-16,0 0 4 0,0 2-1 0,0 0-1 15,0-1-1-15,0 0 3 0,0-1 0 16,0 0 0-16,0 0-1 15,0 0 3-15,0 0-2 0,0 0 0 16,0 0-3-16,0 0 1 0,0 0-1 0,0-2-13 16,0-2-22-16,0 1-22 0,0-3-32 15,1 1-131-15</inkml:trace>
  <inkml:trace contextRef="#ctx0" brushRef="#br0" timeOffset="152277.21">9716 17566 12 0,'0'0'58'0,"0"0"-12"16,0 0-8-16,0 0-7 0,0 0 6 0,0 0 0 16,0 0-7-16,0 0-5 0,0 0-3 15,0 0 1-15,0 0-5 16,0-1-1-16,0 1 3 0,0-2-5 15,0 2-3-15,0-2-8 0,0-1 2 16,0 0 2-16,0-1-1 0,2 1 0 0,-2 0 1 16,0-1-1-16,0 1-2 0,0 1-1 15,0-1 2-15,0 0-2 0,0-2-5 16,0 2 3-16,1-2 0 0,1-1-1 15,1-1-1-15,0 1 0 0,-2-3 2 16,1 3-2-16,1-3 0 0,0-2 0 0,0 0 2 16,-1-2-1-16,2 0-1 0,-2 1 1 15,3 1 1-15,-4-1-3 16,2 3 1-16,-3-1 1 0,3 1 2 15,-1 2-3-15,3 1-1 0,-2 0 0 0,0 3 3 16,-3-2-1-16,3 2-2 0,-2-1 0 16,-1 2 3-16,0 0 1 0,0 0-4 15,2 2 1-15,-2 0 1 0,0 0 1 16,0-1 1-16,0 1 1 0,0 0 6 15,0-1-3-15,0 1 0 0,0 0-3 0,0 0 2 16,0 0-3-16,0 0-3 0,0 0-1 16,-2 0 4-16,2-1-2 0,0 1-2 15,0 0 0-15,0 0 2 0,0 0 0 16,0 0-2-16,0 0 1 0,0 0 2 15,0 0-2-15,0 0-2 0,0 0 1 16,0 0 2-16,0 0-2 0,0 0-2 16,0 0 5-16,0 3-3 0,0 0 2 15,0-2-2-15,4 1 1 0,0 0 4 16,4-1-2-16,-2 0-3 0,3 1 0 0,1-1 3 15,-2 2-2-15,1-1 0 0,0 2-1 16,2 0 2-16,0 0 0 16,1-1-2-16,1 0 0 0,2 0 2 0,-1-1 0 15,0 1-2-15,5-3 1 0,-2 0 0 16,0 0 1-16,1 0-2 0,1 0-1 15,-4-2 2-15,3 0 0 0,-1 1-2 16,-2 0 0-16,-1 0 4 0,-3 1-2 16,1 0-3-16,-1-1 2 0,-2 1 1 15,4-1 0-15,-5 1-2 0,1 0 0 0,0 0 3 16,2 0-1-16,-3 0-1 0,0 0 1 15,4 0-2-15,0 0-8 0,1 0 4 16,1 0 4-16,0 0 1 0,0-4-10 16,3 1 9-16,-5-1 1 0,-1 2 2 15,-3 0-1-15,-5 1-1 0,0 1-1 16,-2 0 2-16,1 0 0 0,-2 0-3 15,2 0 1-15,-2 0 4 0,3 0-1 16,1 0-2-16,-1 0 1 0,4 0 1 16,-1 0-1-16,0 0 0 0,3 0 0 15,1 0 0-15,-3 0 2 0,1 0-4 0,-2-1 2 16,0 1 2-16,-1 0-2 0,-3 0 0 15,-2-1-2-15,1 1 4 0,-1 0-2 16,0 0-2-16,0 0 2 0,0 0 2 16,0 0-2-16,0 0-2 0,0 0 2 15,2 0 0-15,-2 0 2 0,3 1-4 0,-3-1 2 16,3 0 0-16,-3 2 2 15,2-2-4-15,-2 0 2 0,0 1 2 16,1-1-2-16,-1 0 0 0,0 1-2 16,0-1 4-16,0 0-1 0,0 0-1 0,0 1 1 15,0 0 1-15,-1-1-2 0,1 2 0 16,-2-1-1-16,2 0 2 0,0-1-1 15,0 0-2-15,0 0 2 0,0 0 2 16,0 0-2-16,0 0 1 0,0 0 1 16,0 0 0-16,-2 0-1 0,1 0-2 0,1 0 1 15,0 0 1-15,0 0 0 0,-2 0-1 16,2-2 2-16,0-3 2 15,0 1-3-15,2-2-2 0,1-1 0 16,3 1 3-16,2-4-2 0,3 1-1 0,1-4 1 16,5-1 1-16,0-2-3 0,-1 0 4 15,4 1-2-15,-5 1-1 0,1 2 2 16,-4 0 1-16,1 2 0 0,-5 2 3 15,-2 1-1-15,-3 0-4 0,0 3 3 16,-2 0 4-16,-1 1-4 0,0 1-1 0,0 0-1 16,0 2 1-16,0 0 1 0,0 0-3 15,0 0 0-15,0 0 0 0,-1 0-2 16,-4 0-5-16,4 0-6 15,-1 3-12-15,2-1-21 0,0 0-53 0,-1-1-127 16</inkml:trace>
  <inkml:trace contextRef="#ctx0" brushRef="#br0" timeOffset="153158.26">10111 17419 76 0,'3'-1'51'16,"2"-3"2"-16,-2 2-7 0,0-1-4 0,-1 2 4 15,1 0 1-15,-3 0-14 0,0 1-9 0,1 0-2 16,-1 0-2-16,0 0 0 15,0 0-7-15,0 0-4 0,0 0 2 16,0 0-1-16,0 2 1 0,-1 3 0 16,-2 2-4-16,0-1 2 0,0 0-2 0,-2 0-2 15,-3 3 4-15,2-1-2 0,-5 2 1 16,2 1-3-16,-2 1 2 0,0 1 0 15,-1 0 0-15,1 2-8 0,0-4 4 16,3-2 1-16,1 1-2 0,-1 1-2 16,2-1 1-16,-4 1 2 0,6-3-4 0,-1 4 1 15,-1-5 1-15,0 2 0 16,-1-2-1-16,4-1-1 0,-1-2 3 15,-1-1 1-15,5-1-2 0,-3 1-1 16,1-1 6-16,-1-2-2 0,2 2-1 0,-4 0-3 16,-1 1 0-16,1 0 1 0,2-3-1 15,-2 2-1-15,4-1 1 0,-1-1 1 16,-1 3-2-16,3-2 0 0,0-1-1 15,0 0-2-15,0 0-6 0,0 0-8 16,0 0-11-16,0 0 0 0,8-2-4 16,3-6-51-16,0-1-112 0</inkml:trace>
  <inkml:trace contextRef="#ctx0" brushRef="#br0" timeOffset="154064.31">10183 17387 45 0,'0'0'61'0,"0"-1"-12"0,-2 1-3 0,-1 0 0 16,0 0 0-16,-2 0 1 0,4 0-2 15,-2 0-9-15,3 2-5 0,-4 0-9 16,4-1-3-16,0 2-1 0,-1-2-3 16,1 2-4-16,0 0-1 0,0 2 1 15,0 0 0-15,1 0 1 0,3 1-1 16,-1 2-2-16,6-2 2 0,-3 1-2 0,3 0-2 15,2-1-4-15,2 0 1 0,-2 1 2 16,3-1-4-16,0 1-2 16,-1-1 2-16,1 2 1 0,2-2-3 15,-4 3-1-15,1-2 2 0,1 0-2 0,-2 2 3 16,0 0-4-16,-2-4 4 0,4 1-3 15,-3-4 0-15,-4 3 3 0,6-3-4 16,-1 1 4-16,-3-2-2 0,1 0-1 16,-4 0 2-16,0-1 2 0,-1 1-4 15,-1 0 0-15,1 1 2 0,-2-2 1 0,3 0-3 16,-2 0 0-16,-3 0 3 0,-1 0-1 15,0 0-1-15,0 0-1 0,2 1 2 16,-2-1 5-16,0 1-6 16,0-1 0-16,0 1 0 0,0 1 5 15,-2 1-5-15,-4 1-2 0,1 0 4 0,4-2 0 16,-2 1-3-16,-1-1 0 0,3-2 3 15,-2 2 0-15,1-1-3 0,-1-1 0 16,0 3 3-16,0-2 0 0,-2 1-3 16,1 2-1-16,-1-2 4 0,-1 0 0 15,0 2-3-15,-4-1-1 0,3 2 4 0,-3-1-1 16,-1 1-2-16,1 1 0 0,-4-1 2 15,0-1 1-15,-2 1-3 0,1-1 0 16,-4 0 2-16,0 0 1 16,-1 1-3-16,0-2 0 0,0 3 1 0,0-2 8 15,0-1-2-15,3 0 4 0,1-1-2 16,2-1 0-16,2 1-4 0,1-1-3 15,0 1 0-15,-1 0 2 0,4 0-3 16,-1 1-2-16,-1 0 3 0,3-2 1 16,2 1-4-16,0-1 1 0,2 2 0 0,-2 2-4 15,1 2-10-15,-2-1-6 0,-1 0-9 16,3 1-10-16,-2-1-21 0,4 2-58 15,-1 1-228-15</inkml:trace>
  <inkml:trace contextRef="#ctx0" brushRef="#br0" timeOffset="155082.37">10166 17751 54 0,'0'0'43'15,"0"0"-24"-15,0 0 6 0,0 0-1 16,0 1 11-16,0-1 19 16,-2 0-7-16,0 0-10 0,2 0-5 15,0 0-6-15,0 0-7 0,0 0-1 0,0 0 2 16,0 2-2-16,0 0 0 0,0 2 1 15,0-2-1-15,0 1-3 0,-1 2-1 16,-1 1 0-16,2 1 0 0,-3 0-1 16,2 1-2-16,-1 1-4 0,2-1 0 15,0 1 1-15,-1 1-2 0,-1 0-3 0,2 3 4 16,0 1-4-16,0 2 0 0,0 0 0 15,0 1 3-15,0 1-5 0,0-1 1 16,0 2-1-16,0 0 2 16,-3-1-1-16,1-1-2 0,1 0 0 0,-4-1 3 15,5-2-1-15,-3 1-3 0,0-3 0 16,0 0 3-16,1 0-3 0,-1-2 2 15,-1 3-1-15,4-1-1 0,-2-1 2 16,2 1-2-16,0-2 0 0,0-1 3 16,0 1-1-16,0-5-2 0,0 1 0 0,0-1 3 15,0-2 0-15,0 1-3 0,0 0 1 16,0 2 3-16,0-2-2 0,0-1-2 15,0 0 2-15,0 0 1 0,0 0 0 16,0-1-2-16,0-1 0 0,0 0 2 16,0-1-3-16,2 0 2 0,1 0-1 15,0 0 0-15,3-3 1 0,-1-3-5 16,-1-2-8-16,1-2-8 0,-2 2-13 15,3-2-20-15,-3-3-55 0,2 5-217 16</inkml:trace>
  <inkml:trace contextRef="#ctx0" brushRef="#br0" timeOffset="155982.41">9708 18293 106 0,'-3'0'34'0,"-3"0"-3"0,1 0 13 15,1 0 3-15,2 0-3 0,1 0-7 16,1 0 1-16,0 0-5 0,-2 0-6 16,2 0-9-16,0 0-3 0,0 0 3 15,0 0-3-15,0-1-3 0,0 1 2 16,0 0-2-16,0 0 2 0,0 0-5 0,0 0 0 15,0 0 2-15,3 0 9 0,3-3-7 16,0 1 0-16,2 2-2 16,2-1-1-16,-1 1-1 0,3 0 0 15,2-1-3-15,-1-1-1 0,2 2-4 0,2 0 1 16,2-2 1-16,1 2 0 0,0 0-3 15,5 0 0-15,-2 0 1 0,5 0 0 16,0 0-2-16,3 0 1 0,2 0 2 16,-1 0-1-16,4 0-2 0,1-1 0 15,0-4 2-15,2 0-2 0,0-1-1 16,-2-1-1-16,0 0 4 0,-3 3-1 0,-1 0-2 15,-2 1 2-15,-2-1 1 0,1 2 0 16,-7 1-3-16,0 1 2 16,-3-1 1-16,-1 1 0 0,-7 0-3 15,1 0 1-15,-7 0 3 0,0 0-2 0,-3 0-1 16,0 0 0-16,-1 0 3 0,1 0-2 15,-1 0-1-15,-2 0 0 0,0 0 4 16,0 1-1-16,0 0-2 0,0-1 0 16,0 0 3-16,0 0-2 0,0 0-3 15,0 2 0-15,0-1 2 0,0 1 0 0,1 0 0 16,1-2-2-16,-1 2 4 0,-1-1-2 15,2 1-2-15,-2-2 1 0,0 1 2 16,0 0-6-16,0 1-8 16,0-2-11-16,-2 0-15 0,-2 0-21 0,-3 0-64 15,0 0-244-15</inkml:trace>
  <inkml:trace contextRef="#ctx0" brushRef="#br0" timeOffset="156754.47">10011 18475 40 0,'-2'1'53'0,"-1"2"-1"16,1-2 11-16,1-1-6 0,-1 0-15 15,2 0-6-15,0 0-3 0,0 0-3 16,0 0-4-16,0 0 2 0,-1 0-8 15,1 0-8-15,-2 0 3 0,2 0-2 0,0 0 0 16,0 0 0-16,0 0 0 0,0 0 0 16,0 0 0-16,0 0-1 0,0 0-6 15,-1 0 2-15,1 0 2 0,0 0-4 16,0 0 0-16,1 0-1 0,4 0 7 15,1-1-2-15,3-1-1 0,2-2-3 0,2 2 2 16,1-4-5-16,4 0 2 16,-1 1 2-16,6-2-1 0,-2 2-4 15,2-1-1-15,-1 3 4 0,1 0-3 16,-6-1-2-16,0 4 0 0,-5 0 2 0,1 0-1 15,-6 0-2-15,0 0 1 0,-1 0 1 16,-6 0-1-16,1 0 0 0,4 0 0 16,-3 0 0-16,-1 0 2 0,2 0-3 15,-1 0 2-15,1 0 1 0,-2-2-1 16,1-1-3-16,0 0 1 0,-2 1 0 0,0 1-3 15,0 1-3-15,0 0-3 0,0 0-3 16,0 0-9-16,0 0-13 16,-4 4-7-16,1 2-11 0,0-1-38 15,-1 0-95-15</inkml:trace>
  <inkml:trace contextRef="#ctx0" brushRef="#br0" timeOffset="157174.49">10102 18580 43 0,'-2'0'139'15,"1"0"-86"-15,1 0 10 0,-3 0-1 16,3 0-10-16,0 0-7 0,0 0-10 15,0 0-5-15,0 0-6 0,0 0-11 16,3 0-4-16,3 0-3 16,3-2 18-16,4-1-11 0,-2 0-5 0,1 1-3 15,2-1 0-15,0 1-1 0,3-1 8 16,-5 0-4-16,-1 3-6 0,-1 0-3 15,-3 0 2-15,-2 0 2 0,0 0-3 16,-1 0-1-16,1 0 2 0,-2 0 1 16,2 0-2-16,-2 0-2 0,1-2 2 0,3-1-3 15,-3 1-15-15,-1-1-17 0,2-2-8 16,-2 3-16-16,0 1-43 0,-1-2-148 15</inkml:trace>
  <inkml:trace contextRef="#ctx0" brushRef="#br0" timeOffset="159023.6">10110 16900 26 0,'1'-1'12'0,"2"-1"-11"16,-1 1 18-16,1-1 7 0,0 1-6 16,2-1-6-16,-4 0 5 0,1 0 1 15,-1 0 6-15,-1 0-21 0,0 1 65 16,0-1-29-16,0 0-20 0,0-1-5 0,0 1-2 15,0 0-1-15,0 0-3 16,-1 0-3-16,1 0-1 0,-2 0-1 16,2 0 0-16,0 2 0 0,-1-2-1 15,-2-1 6-15,0 1 4 0,1 1-6 0,-3 0 1 16,2 0 2-16,-1-1-1 0,-1 2-3 15,-3 0-1-15,2 0-3 0,-2 0 1 16,-1 4-3-16,1 1-1 0,1 1 3 16,-1 3-1-16,2-3-3 0,1 2 2 15,2 1 1-15,0-2-2 0,3 4 0 0,0-1-2 16,6-1 4-16,5-3-2 0,0-1-2 15,4-2 2-15,1-1 2 16,2-2-2-16,1 0 0 0,-1 0-2 16,-2-3 4-16,-2-4-2 0,-3-1-2 15,-5 1 2-15,-3-2 2 0,-3 3 3 0,0 2-4 16,-3-2 2-16,-6 1 0 0,-4 0-4 15,-1 1 1-15,-1 1 1 0,1 0-2 16,-3 1 2-16,3 1-1 0,-2 1-2 16,2 0-8-16,7 0-26 0,4 0-11 15,3 0-62-15,0 3-122 0</inkml:trace>
  <inkml:trace contextRef="#ctx0" brushRef="#br0" timeOffset="161328.73">10178 16905 23 0,'-2'0'43'16,"2"-2"-10"-16,0 2-8 0,0 0 0 16,-3 0-9-16,2 0 9 0,1 0 9 15,-2 0-3-15,2 0-2 0,0 0-6 16,-1 0 1-16,1 0-5 0,0 0 0 15,0 0 0-15,0 0-6 0,0 0-4 16,0 0-6-16,0 0-4 0,0 0 3 16,3 0 0-16,3 0 1 0,0 0 0 15,2 0 2-15,0-1 0 0,3 0-3 16,2 0-2-16,0 0 4 0,4-1-2 15,0 2-2-15,0-2 0 0,3-1 2 0,0 2-2 16,2-2-1-16,-2 0 1 0,2 1 1 16,1 1-3-16,-1 0 3 0,3-1-3 15,1 0 2-15,0-1-1 0,4 0-6 16,1-2 5-16,-2 0 4 0,1 0-2 15,-5 2-2-15,-4-1 2 0,-2 2 1 16,0 1 0-16,-4 0-2 0,-1 1 0 16,-2 0 2-16,-1 0 1 0,-1 0-5 15,0 0 1-15,-2 0 4 0,3 0-2 16,-2 0-2-16,1 0 2 0,-3 0 2 0,3 0-2 15,-1 0-2-15,-1 0 2 0,-4 0 2 16,-1 0-2-16,-1 0 0 0,-2 0 0 16,0 0 5-16,2 0 0 0,-2 0-4 15,0 0 1-15,0 0-1 0,0 0 0 16,0 0-2-16,0 0 0 0,-2 0 2 0,2 0-1 15,0 0-3-15,0 0 4 16,0 0-2-16,0 0 2 0,0 0 0 16,0 0-1-16,0 0 4 0,0 0-1 15,-2 0-1-15,2 0-3 0,0 0 3 0,-3 0-1 16,0-4-2-16,3 3 0 0,-3-1 3 15,-2-1 0-15,5 0-5 0,-4 0 3 16,1-1 3-16,3-1-3 0,-3-1-2 16,1-3 2-16,1 2 0 0,-4-3 2 15,5-1-2-15,-2 0-2 0,-1-2 6 0,2 2-2 16,-4-1-3-16,2 0 2 0,-2 1 3 15,-1 0-1-15,3-2-2 16,-2 0 3-16,4 0 4 0,1-2-7 16,-2 0-1-16,2-2 2 0,0-1 1 0,0-1-1 15,0-2-4-15,0 1 2 0,0 0 1 16,3 0 0-16,-3 2-2 0,0 2 0 15,0-1 3-15,0 3-2 0,0-2 0 16,0-1 0-16,-3 2 0 0,0 1 2 16,3 1-3-16,-1 1 0 0,-1 0 4 0,2 3-2 15,-2-4-3-15,2 2 1 0,0-3 2 16,0 2 0-16,0-3-3 0,5 2 2 15,0-2 0-15,1 2 1 16,-1 0-3-16,-2 1 2 0,-2 0 2 16,1 0-1-16,-2 2-1 0,0 0 5 0,0 2 8 15,-3 0-7-15,-3-2-3 0,1 2-2 16,0-1-1-16,2 0 2 0,-3 0-2 15,3-1-1-15,0-1 3 0,0 0-2 16,1-1-1-16,2-1 1 0,0-1 1 16,0-1-1-16,0 2 0 0,-1-1-1 0,-3 2 3 15,1-1-1-15,0 1-2 0,0 1 1 16,0-3 3-16,-2 3-3 0,2 0 0 15,0 0 1-15,0 2 2 16,0 1-1-16,-2 0-3 0,2 0 2 0,0-1 1 16,2 0-2-16,-1-3-1 0,2 3 0 15,0 0 3-15,0-2-3 0,0 2 1 16,0-1-1-16,0 1 3 0,0 3-2 15,0 1 0-15,0 0 0 0,0 0 0 16,-2 1 2-16,-1 1-3 0,3-3 0 0,0 0 3 16,0 0-2-16,0-3-2 15,0 1 1-15,0-2 2 0,3-1-1 0,-1-2-1 16,1 3 2-16,-1-2-1 0,-1 2 1 15,-1 2-2-15,0 0 0 0,0 1 3 16,0 1-1-16,0 1-2 0,0 1 1 16,0 0 1-16,0 1 0 0,-3 0-2 15,0 1 1-15,0 1 2 0,1 1-1 16,1-1-2-16,1 0 0 0,0 0 3 15,0 0-2-15,0 1-2 0,0 0 1 0,0-1 2 16,0 1-1-16,0-4-2 0,0 3 1 16,0-3 2-16,0 3 0 0,1-1-2 15,-1 2 2-15,0 0 1 0,2 0-1 16,-2 0-1-16,0 0 0 0,0 0 1 15,0 0-1-15,0 0-2 0,0 0 0 16,0 0 2-16,0 0 1 0,0 3-2 16,0 2 1-16,0-3 0 0,1 0 0 15,1 0-1-15,4-2 1 0,-1 0 2 16,0 0-2-16,1 0-1 0,1 0 1 0,0 0 1 15,4 0 0-15,-1 0-2 0,1 0 1 16,5-2 1-16,-1 0 0 0,1 0-3 16,-1 2 1-16,1 0 3 0,1 0-2 15,1 0-1-15,-1 0 1 0,2 0 1 16,-2 0 0-16,2 0-3 0,-1 0 2 0,2 0 1 15,-1 0-1-15,1 0-1 16,0 0 0-16,1 0 2 0,-3 0 0 16,2 0-2-16,-3 0 0 0,2 0 2 15,-4 0 0-15,3 0-2 0,-1 1 0 16,0-1 2-16,1 0 0 0,1 0-2 0,1 0 0 15,0 0 2-15,2 0 0 0,-4-1-2 16,-1 0 0-16,1-1 3 0,-4 0-1 16,-2 1-3-16,-3 0 2 0,-3 0 1 15,1 0-1-15,-3 1-1 0,-4 0 1 16,0 0 1-16,0 0 0 0,0 0-1 0,0 0-1 15,0 0 1-15,0 0-1 16,0 0 0-16,0 0 1 0,0 1 2 16,0 0 0-16,0 0-4 0,0 0 1 15,0-1-1-15,3 0 3 0,2 0-1 0,1 0 0 16,0 0 1-16,1 0 0 0,-1 0-2 15,-2 0 1-15,1 0 1 0,0 0 0 16,1 0-2-16,-3 0 2 0,-1-1 0 16,-1 1 0-16,-1 0 5 0,2-2-2 15,-1 1 1-15,2-2-3 0,-1-1-2 0,3 0 1 16,-1 0 0-16,-1 1 1 0,2-1-2 15,-2 3 0-15,-1-1 1 16,-2 2 2-16,0-1-2 0,0 0 2 16,0 0-1-16,0 1-2 0,0 0-1 0,0 0-1 15,0 0 1-15,0 0-2 0,0 0 1 16,0 0 1-16,0 1 3 0,0 1-2 15,0 0-1-15,0 1 0 0,0-1 3 16,0-1-2-16,0 0-2 0,0 0-1 16,1-1 0-16,-1 0-5 0,0 1-2 0,0-1-2 15,0 0 0-15,0 0-2 0,2 3-3 16,-2-3 9-16,1 1 6 0,2 2-3 15,-1-1-5-15,-2 2 5 16,0-2 4-16,0 0 1 0,0-2-2 0,1 1 2 16,3-1 2-16,-3 0 0 0,1 0-2 15,-1 0 4-15,2 0 1 0,-1-3-4 16,-1 1-2-16,-1 1 1 0,0 0 1 15,0-1-9-15,0 0-37 0,0 2-72 16,0-3-97-16</inkml:trace>
  <inkml:trace contextRef="#ctx0" brushRef="#br0" timeOffset="164692.91">8097 16559 66 0,'0'0'52'0,"0"0"-26"15,2 0-8-15,0 0 15 0,-2 0 19 16,1 0 20-16,-1 0-48 0,0 0-12 16,0 0-2-16,0 0 11 0,0 0-5 0,0 0-4 15,0 0-6-15,0 0-3 0,0 0 0 16,0 0 1-16,0 0 0 15,0 0-1-15,0 0 0 0,0 0-2 16,0 0 3-16,0 0-4 0,0 0-2 0,0 0 2 16,0 0 0-16,0 1 3 0,0 0 4 15,3 1 8-15,-3 0-4 0,0 1-2 16,0 1 0-16,0 2 7 0,0 3-3 15,0-1-7-15,0 2 1 0,0 3 0 16,0 1 0-16,0 2-3 0,0 2-2 0,0 1 0 16,0 0 0-16,0 0-2 0,0 1 1 15,0 1 0-15,0-1 0 0,0 1-2 16,0 2 1-16,0-1 2 15,0 2 0-15,0-1-3 0,0-1 1 0,0 1 2 16,0-2 0-16,0 3-4 0,0-2 3 16,-3 1-2-16,3-1 3 0,-1 0-3 15,1-2 1-15,0 3 6 0,0 0 0 16,0 1-4-16,0 1 2 0,0-1 1 15,0 0-3-15,0-1-1 0,0 0-2 0,1 0 6 16,4 2 2-16,-1-2-1 0,-1 2 0 16,4 0 6-16,-3 1 0 0,1 0-5 15,-2-3-4-15,3-2 0 0,-3-1 0 16,0-2-3-16,1-2 1 0,-3 1 0 15,2 0 1-15,-3 0-3 0,2 1 1 16,-1-2 2-16,1 1 0 0,-2-1-3 16,0-1 1-16,0-2 1 0,0-1 0 15,0 0-1-15,0-2 0 0,0 0 2 16,0-1-1-16,0 0-3 0,0-2 1 0,0 0 4 15,0 2-3-15,0-4-1 0,0 1 1 16,1-1 2-16,-1 1-1 0,0 0-2 16,0 1 1-16,0 2 2 0,0 1-4 15,-1-1 2-15,-2 1 2 0,1 0-4 16,2 0 3-16,-1 1-2 0,-1-1 3 15,2 1-3-15,0-3 1 0,0 0-1 16,0-2 3-16,2 0-4 0,-1-1 3 16,2 0 0-16,0-1-1 0,-1-1-2 15,3 2 3-15,-4-1-2 0,2 3 1 16,-1-2 2-16,-2 1-1 0,0 1-1 0,0-1 0 15,0 4 2-15,0-1-1 0,0 0-2 16,0-1 1-16,0 0 1 0,0 0-1 16,0-1-1-16,0-2 0 0,0 1 3 15,0 0-2-15,0-2-1 0,0 3 0 16,0-2 3-16,0-1-1 0,0 5-3 15,0-3 2-15,0 2 2 0,0-1-2 16,0-1 0-16,0 1 0 0,0 1 1 16,-3-3 1-16,1 0-3 0,1 1 0 15,1-2 3-15,0 1-2 0,0 0-2 0,0 1 1 16,0 0 3-16,0-1-2 0,4 2 4 15,-2-2-3-15,2 0 0 0,-2 1 0 16,0 0-1-16,-1-2 0 0,-1-1 2 16,0 2-1-16,0-1-1 0,0 0 2 15,0 2-1-15,0-2 1 0,0-1-2 0,0 2 0 16,0 0 2-16,0-2-1 15,0 0-2-15,0-1 0 0,0 2 3 16,0-3-2-16,-1 2-1 0,1 1 0 16,-2 0 1-16,2 2 1 0,-2-2-2 0,1 2 3 15,-1 0-2-15,1 0 1 0,-1 1-2 16,2-2 0-16,-3-1 2 0,3-2 1 15,-1 2-3-15,1-1 1 0,0-1 1 16,0-2 0-16,0 0-3 0,0 0 1 16,0 0 3-16,0 0-1 0,0 0-2 0,0 0 1 15,0 0 2-15,0 0-1 0,0 0-3 16,0 0 2-16,0 0 1 15,0 0-2-15,0 1 0 0,0 0 0 16,0 0 2-16,0 0-1 0,0-1-2 0,0 0-11 16,1 0-6-16,2 0-14 0,0-4-14 15,2-1-14-15,0 0-40 0,-2-2-126 16</inkml:trace>
  <inkml:trace contextRef="#ctx0" brushRef="#br0" timeOffset="165327.96">7685 18356 60 0,'-5'0'39'0,"1"0"-20"0,-2 0 7 15,2 0 57-15,-2 0-42 0,3 0 0 16,0 0-5-16,-2 0-8 0,1 0-5 15,2 0-3-15,-1 0 6 0,3 0-5 0,0 0-3 16,0 0-4-16,0 0-7 0,0 0 2 16,0 1 3-16,3-1 9 0,3 1 2 15,4-1-5-15,2 0 1 16,5 0-1-16,2 0-5 0,2-1-1 0,6-3-5 15,2 1 0-15,8-1-1 0,2 2-2 16,3 0-3-16,1 0 0 0,-1 1-1 16,3-1 0-16,-1 1 0 0,1-2 0 15,1 0 2-15,1 1-1 0,-1 0-2 16,-2 0 1-16,1-3 1 0,-2 1 1 0,-3 2-3 15,2-2 0-15,-3 1 3 0,-5 0-1 16,-1-1-2-16,-2 1 1 0,-5 0 1 16,-6 1 0-16,-1-1-2 0,-7 1 1 15,-6 0 1-15,-1 1 2 0,-3 1-2 16,-2-1 0-16,0-1 7 0,0 1-2 15,-5-1-6-15,-1 2 0 0,1 0 2 16,-1 0-1-16,3 0-3 0,-2 0 0 16,0 1 2-16,4 1 1 0,-1 1-7 15,-1 1-12-15,0 1-8 0,0-2-13 0,-2 0-10 16,1 0-35-16,-4 0-80 0</inkml:trace>
  <inkml:trace contextRef="#ctx0" brushRef="#br0" timeOffset="165923.99">8048 18553 64 0,'-3'1'24'0,"1"-1"14"16,1 0 6-16,-2 0-3 0,3 0 8 16,0 0 0-16,0 0-11 0,0 0-1 0,0 0-7 15,0 0-2-15,-2 0-4 0,2 0 0 16,0 0 0-16,0 0-5 15,0 0-4-15,0 0-4 0,2 0-5 16,2 0 4-16,4 0 7 0,0 0-6 0,1-2-3 16,2 2-2-16,1 0-1 0,2 0 2 15,2 0-3-15,-1-1-3 0,4-1 0 16,-1 0 3-16,3 0-3 0,-3 2-2 15,1-1 1-15,-1-2 2 0,-4 3-2 16,0-3 0-16,0 2 0 0,-4-1 3 0,-3 0-3 16,1 0-1-16,-3-1 2 0,-2 2 1 15,-2 0-2-15,1-2-1 0,-2 2 2 16,0-1 0-16,0 1-8 15,0 1-5-15,0 0 0 0,0 0-2 0,0 0-4 16,0 0-7-16,0 0-14 0,0 0-15 16,0 0-22-16,0 2-60 0,0 0-70 15</inkml:trace>
  <inkml:trace contextRef="#ctx0" brushRef="#br0" timeOffset="166237.01">8173 18638 191 0,'-3'0'108'0,"2"0"-66"15,-1 0 25-15,2 0-30 0,0 0-1 0,0 0 3 16,0 0-12-16,0 0-9 0,3 0-6 16,3 0 9-16,5 0 2 0,2 0-9 15,2 0-2-15,1 0-3 0,1 0 0 16,-2 0-6-16,2 0 0 0,-3 0-1 15,0-3-3-15,2 0-4 0,-2 0-1 16,-2-2-12-16,-3 2-13 0,4 1 0 16,-4-1-13-16,2 2-41 0,-2 0-98 15</inkml:trace>
  <inkml:trace contextRef="#ctx0" brushRef="#br0" timeOffset="174890.51">9914 17642 20 0,'0'1'17'0,"0"2"-7"0,0 0-5 16,0 2 16-16,0-3-22 0,0 1 30 16,0-2-16-16,0-1-9 0,0 1 6 15,0-1-5-15,0 1-3 0,0 0 0 16,0 0-1-16,0-1-1 0,0 1 0 0,2-1 1 15,-2 1 0-15,0 0-2 16,2 1 0-16,-1 1 2 0,1 1-2 16,-1 1-22-16,-1 0-43 0</inkml:trace>
  <inkml:trace contextRef="#ctx0" brushRef="#br0" timeOffset="175156.52">9914 17642 26 0</inkml:trace>
  <inkml:trace contextRef="#ctx0" brushRef="#br0" timeOffset="175597.55">9914 17642 26 0,'55'32'30'0,"-58"-32"-7"0,3-1 1 16,0 1-3-16,0-1-3 0,-2 1-2 16,2-1-4-16,-2-1-4 0,2 0 1 0,0 0 0 15,-3 1 4-15,2 1-1 0,-2 0-2 16,0 0-4-16,1 0-3 0,-1 0-2 15,3 0-1-15,-2 0-1 0,1 0 2 16,-1 0-2-16,1 0 1 0,-1 2 0 16,1-1 4-16,-2 3 0 0,1-3 1 0,-3 1 3 15,4 2 1-15,-4-2 0 0,4 2-3 16,1-1 1-16,-2 0 1 0,-1 0-1 15,1 2-2-15,-4 0 4 16,3 1-2-16,0 0-4 0,-2 1-1 0,2-1-1 16,3-1-2-16,-3 3 2 0,0-3-2 15,2 2 2-15,-4 0 1 0,0 0 1 16,1 0-2-16,-3-1-1 0,4 1 1 15,-1-4 0-15,-1 1-1 0,5-2 0 16,0-1 2-16,0-1-2 0,0 0-1 0,0 0 2 16,0 0 3-16,0 0-1 0,0 0 4 15,0 0-2-15,0 0 2 0,0 0-3 16,0 0-5-16,3 0-2 0,2-2 7 15,-2-1-3-15,1 2-2 0,1-1 1 16,1 1 0-16,2 0 1 0,1 1-2 16,2-3 0-16,2-1 2 0,-1-1 0 15,2 1-3-15,1 3 2 0,-1 0 1 16,0-1-1-16,0-1-3 0,-3 1 0 15,-1 0-2-15,0 2-4 0,-2 0-10 0,-3 0 2 16,1 0-8-16,-1 0-3 0,-1 0-11 16,1 0-6-16,-4 2 0 0,4-1-21 15</inkml:trace>
  <inkml:trace contextRef="#ctx0" brushRef="#br0" timeOffset="-186583.33">8854 17359 0 0,'-3'2'10'0,"1"-1"92"16,-1 0-45-16,0-1-36 0,0 1 16 15,0 0 0-15,-2-1-12 0,4 0-4 16,-2 0 3-16,-2 0-4 0,3 2 0 0,-2-1-3 15,4 0 1-15,0-1 2 0,-2 0 4 16,1 0-6-16,-2 1-2 0,3 0-2 16,0-1 2-16,-2 0-4 15,-1 1-5-15,1 1-3 0,-2 1 2 0,-1-2-4 16,2 1 1-16,0-1-1 0,-2 0 3 15,2 0-2-15,0 1 2 0,3-1 1 16,-3 0-1-16,0 1 2 0,1-1-4 16,-1-1 2-16,2 0-1 0,1 0 3 15,0 0-1-15,0 0-5 0,0 0 3 0,0 0-2 16,0 0-1-16,6 0-2 0,5 0 6 15,6 0 2-15,4-5-2 0,4-2-4 16,2 1 1-16,1-3 1 16,4 0-3-16,-2-1 1 0,1 1 0 15,-4 0 1-15,-3 2-4 0,-6 2 2 0,-2 0 2 16,-8 3-1-16,-4 2 0 0,-2 0-2 15,-1 0 2-15,-1 0 3 0,0 0-4 16,0 0 0-16,0 0 0 0,0 0 0 16,-1 1 0-16,-1 2-1 0,-1 1 0 15,2-1-2-15,-3 0-7 0,3 1 3 0,-4 0-6 16,4 1-5-16,-4 0-10 0,2 0-3 15,0 0-5-15,-2-1-17 0,2-1-23 16,-2 0-32-16,2 0-10 16,-3-2-13-16</inkml:trace>
  <inkml:trace contextRef="#ctx0" brushRef="#br0" timeOffset="-186055.3">8800 17432 86 0,'-3'2'102'16,"-2"-2"11"-16,2 2-70 0,0-1 15 0,0 3-1 16,1 5-20-16,-1-1-10 0,0 4-6 15,3 3-6-15,0-2-2 0,-2 1-8 16,2-2 0-16,0 1-3 0,0-1 0 15,5-1 0-15,3-1-1 0,4-1 0 16,1-3 1-16,1 0 0 0,3-3-2 16,-2-1 0-16,2-1 0 0,-3 1 1 15,0-2-2-15,-5 3 1 0,1-1 1 16,-3 2-2-16,0-1-4 0,-3-1 3 15,-1 3 0-15,0 2 0 0,-1-2-4 0,-2 3 0 16,0 0 7-16,0 0-3 0,0 1 1 16,0 0 1-16,0-3 1 0,-5 1-1 15,1 0 0-15,-1-1 2 0,-1 2-3 16,-3 0 4-16,-1-2 4 0,-4 2-1 15,2-2 2-15,-2 0-3 0,0-1 4 0,0 1-2 16,-3-3 0-16,5 0-3 0,1 0-1 16,3-1 0-16,3 0-2 0,1-1-1 15,2-1 0-15,1 0-4 16,1 0-8-16,0 0-16 0,3 0-18 0,6 0-25 15,2 0-58-15,0-7-153 0</inkml:trace>
  <inkml:trace contextRef="#ctx0" brushRef="#br0" timeOffset="-185627.28">9156 17511 9 0,'3'-2'157'16,"-3"-1"-48"-16,2 3-64 0,-2-1 8 16,0 1 4-16,0 0-10 0,0 0-27 15,0 6-9-15,-8 5-8 0,0 5 2 0,1 4-3 16,1 1 3-16,2 2-2 0,3-2-3 15,1-3 0-15,0-1 2 0,6-5-2 16,2-4-2-16,1-3 2 0,2-3 0 16,1-2 2-16,4-4-2 0,1-7 3 15,2-5-1-15,-6-4-1 0,1-1 1 0,-1 1-1 16,-2 0 3-16,-7 0-1 0,1 4 1 15,-5-1-1-15,0 3-1 0,0 1 1 16,0 0-3-16,-2 1-3 16,1 2-10-16,-1 2-20 0,2 4-30 0,0 1-60 15,-4 3-113-15</inkml:trace>
  <inkml:trace contextRef="#ctx0" brushRef="#br0" timeOffset="-184383.22">8508 17921 0 0,'0'3'2'0,"0"0"-1"16,0-2 5-16,0 0 108 0,0-1-79 15,0 0-28-15,0 0 9 0,0 0 25 0,0 0-3 16,0 1-15-16,0-1 0 0,0 0 1 15,0 0-5-15,0 0-3 0,0 0-1 16,0 0 1-16,0 0 3 0,0 0-3 16,0 0 2-16,0 0 0 0,0 0-5 15,0 0-2-15,0 0 0 0,0 0-2 0,0 0-4 16,0 0-3-16,0 0 2 0,0 0 0 15,0 0-4-15,0 0 0 16,0 0 2-16,0 0-4 0,2 0-3 16,2 0 2-16,3 0 7 0,2 0 0 15,2 0-4-15,1 0 0 0,1 0 2 0,-1-2-1 16,0 1 0-16,1 0-1 0,1 0 1 15,0 0 1-15,-3 1-3 0,-2 0 2 16,0 0 0-16,-1 0 0 0,-3 0-2 16,-2 0 2-16,0 3 0 0,-3 0 1 15,0 3-1-15,-3 0 2 0,-5 2 0 0,-1 0-4 16,-1-2 2-16,-2 3 0 0,-2 0 0 15,2 2-1-15,-4 1-1 16,1-1 1-16,-1 0 0 0,-1 0 0 16,3 0 0-16,-1 0-1 0,4-2 1 0,3-3 0 15,3 1-1-15,-1-4 0 0,6 1 1 16,0-3 0-16,0 0-3 0,0 0 0 15,2 0 4-15,4-1 0 0,3 0-1 16,2 0 2-16,1 0 1 0,2 0-3 16,0-1 5-16,0-1 2 0,-1-3-2 0,-1 4 2 15,-1-1-4-15,0-1 0 0,-2 2-2 16,-1-2 0-16,1 2-2 0,-3 0 1 15,2-1-2-15,-2 1-3 16,-1 0-10-16,-2 1-5 0,2 0-20 0,-1 0-19 16,1 0-31-16,-2 0-35 0,-3 0-52 15</inkml:trace>
  <inkml:trace contextRef="#ctx0" brushRef="#br0" timeOffset="-183842.18">8753 18052 3 0,'0'1'151'0,"0"0"-100"0,0-1-25 16,0 0 7-16,0 1 12 0,0-1-13 15,2 0-15-15,-2 0-6 0,1 0 5 16,1 0 1-16,3 0 3 0,-2 0-2 16,3 0-1-16,0 0-7 0,0 0-5 15,4-2 2-15,-1 0-4 0,-1-3 2 16,1 1-1-16,0-2 0 0,0-1 4 15,-1 1-2-15,2-3 0 0,-3 0 2 0,-1-1 1 16,1 1 0-16,-3 1-3 0,-1 1 4 16,1 0-1-16,-4 1-3 0,0 0 0 15,0 2 0-15,-5 1 0 0,-3 2 0 16,-1 1-5-16,-2 0 2 0,-3 1 0 15,2 6-3-15,-1 1 2 0,2 1 1 16,2 2 1-16,3 0 2 0,0 2-3 16,1 1 4-16,2 1-1 0,3-1-3 15,0 1 0-15,0-2-2 0,3 0-1 16,5-4 0-16,1 0-1 0,2-5-5 0,1 1-6 15,2-5-7-15,0 0-10 0,0 0-6 16,2-5-8-16,-4-2-21 0,1-3-32 16,-4 1-42-16,-1-1-23 0</inkml:trace>
  <inkml:trace contextRef="#ctx0" brushRef="#br0" timeOffset="-183462.16">8978 17976 161 0,'0'0'71'0,"0"0"-39"15,0 0-15-15,0 4 28 0,0 2-7 16,0 0-10-16,0 2 0 0,0 1-8 16,-3 0 3-16,-2 0-1 0,1 1 0 15,1-3-1-15,-1 1-4 0,4-3-1 0,-1-1-6 16,1-3-9-16,0 0-2 0,0-1 1 15,8 0 5-15,2-4 0 16,4-6-4-16,3 0-1 0,-1-1 0 16,-1 0-5-16,1 3 1 0,-5-1 3 0,-2 5 1 15,-3 0-1-15,-4 4 0 0,1-1 0 16,-3 1 2-16,0 0-1 0,0 0-1 15,0 0 3-15,0 2 1 0,0 5 0 16,0-2 1-16,-2 3-2 0,-1 2 2 16,-1-2-3-16,1 1 0 0,-1 0 2 0,-2 0 0 15,5-2-2-15,-1-1-3 0,2-2 2 16,0 0 0-16,0-1-5 0,0-3-4 15,2 0-1-15,5 0-15 16,0-2-16-16,-1-4-22 0,2-2-44 16,-4-1-55-16</inkml:trace>
  <inkml:trace contextRef="#ctx0" brushRef="#br0" timeOffset="-183099.13">9153 17973 10 0,'2'0'-8'0,"2"0"171"0,-2 0-54 15,0 0-67-15,1 0 6 0,-3 0 3 16,0 0-13-16,0 0-2 0,0 4-6 15,0 1 0-15,0 2-7 16,-2 1-1-16,-3 0-8 0,4-2-3 0,-4 0-3 16,5-1 0-16,0-2-8 0,0-1 0 15,0-1-1-15,2 0 2 0,7-1-2 16,-1 0 2-16,4-4-1 0,2-4-5 15,-1-2-3-15,2-1-8 0,1 1 6 16,-4 2 10-16,0 1-1 0,-4 0 0 0,-2 3-1 16,-3 2 4-16,-1 0-2 0,0 2 0 15,-2 0 1-15,0 0 1 0,0 2 3 16,-5 7-1-16,-1 2-1 0,-1-2 4 15,3 3-1-15,-2-1-4 0,1 1 2 16,-1 0-1-16,1-1-1 0,2 0 0 16,0-2-3-16,3-1 1 0,0-2 1 15,0-1-4-15,0-2-7 0,0 0-5 16,6-2-9-16,2-1-17 0,0 0-18 15,2-2-42-15,-3-6-115 0</inkml:trace>
  <inkml:trace contextRef="#ctx0" brushRef="#br0" timeOffset="-182373.09">9352 18031 0 0,'1'1'1'0,"-1"0"6"16,2-1 87-16,-2 0-27 0,1 0-47 15,1 0-5-15,-1 0 21 0,4 0 5 16,0 0-13-16,-2 0-6 0,0-2-6 0,3-1 0 15,-1-1-1-15,3-2 1 0,-1-1 1 16,1 1-2-16,-2-3 3 0,0 0 6 16,-1 3 5-16,0-1-9 0,-5 0-5 15,0 0-3-15,0 1 2 0,-2-1 0 16,-2 2-2-16,-6 2 1 0,1 2-5 0,-3 1-4 15,-2 0-3-15,0 8 1 16,1 0-2-16,2 4-1 0,2 3 2 16,0 1-1-16,3 0-1 0,-1 2 0 15,7-3 1-15,0-1 0 0,3-3-10 0,8-4-7 16,3-1 4-16,2-5 8 0,2-1 1 15,6 0 2-15,-4 0 4 0,3-10-8 16,-1 0 2-16,-2 0 8 0,0-2-2 16,0 4-1-16,-3 0 8 0,0 1 6 15,-4 1-8-15,-4 4-6 0,-4 2 1 0,-4 0-4 16,-1 0 4-16,0 4 2 0,-3 3-1 15,-3 1-1-15,-3 2 0 16,-1 0-1-16,1 0-1 0,1 1-1 16,2-3 2-16,0 1 0 0,1-5-2 0,4 0 1 15,1-1 1-15,-2-3 1 0,2 0-1 16,0-1 0-16,0-8-3 0,6-3 3 15,2-2-1-15,1 1 0 0,1-1 2 16,-1 1 0-16,2 1 1 0,-2 3-1 16,0 2 3-16,-1 2-3 0,-2 0 1 0,-1 1-2 15,-2 3-1-15,2 1 0 0,-1 0 0 16,1 0-3-16,3 0-5 0,-2 0-6 15,3 0-18-15,2 0-26 16,-2 0-44-16,-2 0-164 0,0 0 130 0</inkml:trace>
  <inkml:trace contextRef="#ctx0" brushRef="#br0" timeOffset="-179581.93">16477 15599 6 0,'0'1'177'16,"0"0"-146"-16,0-1-11 0,0 1 16 15,0-1 5-15,0 0-5 0,0 0-9 16,0 0 2-16,0 0 5 0,0 0-2 15,0 0-2-15,0 0-7 0,0 0-1 16,0 0-8-16,0 0-3 0,0 2-5 16,0-2 1-16,0 6-4 0,0 3 1 0,-5 3 1 15,-1 2-1-15,2 4 1 0,-1 0-1 16,-1 0-2-16,4 1 1 0,2 0 0 15,0-1-3-15,0 1 0 16,3-3 1-16,7 0 0 0,-1-4-2 0,5 0 2 16,0-3 1-16,3-4-1 0,1-1 0 15,1-4 0-15,1 0-1 0,3-4 2 16,-2-5 1-16,-1-3-3 0,0-1 2 15,-3-1 4-15,-2-2-1 0,-1 0 3 16,0 0 0-16,-4-2 2 0,-3 3-2 0,-5-1-6 16,-2 2 4-16,0 1-3 0,0 0 1 15,-2 5 0-15,-4 1 1 0,0 3 0 16,1 4 1-16,-1 0-3 0,-2 0 2 15,1 1-5-15,-3 8 1 0,4 2 0 16,-2 2 0-16,2 2 0 0,0 1-2 16,1 0 1-16,4 0 1 0,1-2-1 15,1 0-1-15,9-2 0 0,4-3 2 16,3-2-1-16,6-3 0 0,3-3-1 15,1-1 1-15,5 0-1 0,-1-9-2 0,-1-1 0 16,-2-1 2-16,-4-2 1 0,-4 3-1 16,-2-2 1-16,-6 2 1 0,-1 2-1 15,-3 1 0-15,-4 1 0 0,-2 3 0 16,-1 0 2-16,-1 1 0 0,0 1 0 15,0 1 0-15,0 0-2 0,0 0-2 16,2 4-3-16,-2 5 6 0,1 0-1 16,1 4-1-16,-2-2 1 0,0 1 1 15,0 0 0-15,-3 0-2 0,-6 0 2 16,-4 0 0-16,1 0 0 0,-4 1-1 0,-1-5-1 15,5 2 3-15,-4-4-2 0,2-1-2 16,2-1-3-16,1-2-1 0,5-1 0 16,1-1 4-16,4 0-1 0,1 0-2 15,3 0-10-15,9-1 3 0,5-4 5 16,2-1-3-16,6-2-13 0,3-1 5 0,1-3 4 15,5-1 6-15,0-1 1 16,3-4 3-16,-1 0 2 0,0-1 2 16,-4-2 0-16,-7 2 8 0,-5 1 5 15,-7 2-4-15,-7 1 9 0,-6 4-3 0,0 2 2 16,-13 3 2-16,-2 4 0 0,-8 2-7 15,-4 0 1-15,-1 10-2 0,-1 4-2 16,7 3 2-16,2 1-4 0,8 2 4 16,5 1-4-16,6 2-5 0,1-1-1 15,9 0 0-15,7-3 0 0,5-1-6 16,6-4-17-16,5-4-24 0,6-1-23 0,3-8 11 15,4-1-62-15,-6-4-255 16</inkml:trace>
  <inkml:trace contextRef="#ctx0" brushRef="#br0" timeOffset="-179230.91">17697 15723 51 0,'3'-5'-36'0,"-1"0"219"16,-2-1-141-16,0 0 5 0,-2 4 24 15,-4-2-25-15,-3-1-4 16,1 4-3-16,-4 1-5 0,1 0-5 16,-5 0 3-16,-2 5 1 0,-3 4-5 0,0 6 0 15,-2 2-4-15,-1 2 0 0,4 1-3 16,6-2-4-16,6 0-9 0,8-3-3 15,2-2-5-15,9-5 0 0,6-3 1 16,5-5 0-16,4 0-1 0,5-6-6 16,3-4 1-16,-3-1-3 0,-5-1 1 0,-9 3 2 15,-6 2 4-15,-6 5 4 0,-4 0-3 16,-1 2-1-16,0 0 2 0,-1 4-1 15,-8 8-2-15,-2 4-1 16,0 2 3-16,6 0 2 0,4 2-11 0,1 3-24 16,14-1-12-16,9-1-23 0,9-4-28 15,6-5-237-15</inkml:trace>
  <inkml:trace contextRef="#ctx0" brushRef="#br0" timeOffset="-178469.87">18457 15530 10 0,'-6'0'13'15,"1"0"-14"-15,-1 0 9 0,1 0 13 0,0 0 4 16,-1 2-5-16,0 1-2 0,0 2-3 16,-3-2-1-16,-1 1 14 0,2 1 6 15,-4-2 7-15,1 1 3 0,0-2 2 16,1 3 2-16,-3-4-8 0,5 2 3 15,-1-2-10-15,3 0-5 0,1 0-7 16,2-1 0-16,3 0-2 0,0 1-9 16,0-1-6-16,8 1-4 0,7-1 8 15,6 0 4-15,5 0-5 0,5 0-3 16,5 0 2-16,2-1 1 0,1-1-1 0,-2 2 2 15,0 0-3-15,-4 0 1 0,-7 0-2 16,1 4 0-16,-12 4-2 0,-4 2-1 16,-6 1 1-16,-5 3-2 0,-3 3 1 15,-11 3 3-15,-5 3-1 0,-4 2-3 16,-4 4 0-16,0 0-2 0,-1 1-1 15,-2 1 0-15,-1-2-5 0,-1-1 4 16,-4 2 2-16,-3-3 0 0,2-5 1 16,3 0 1-16,6-4 2 0,6-5-3 15,10-3 1-15,7-4-1 0,5-5 1 0,0-1-4 16,11 0 0-16,9-7 5 0,10-6 0 15,5-2-1-15,4 3-1 0,-2 0 1 16,-1 2 1-16,-3 3-1 0,-4-2 0 16,-1 4 1-16,-3 0 3 0,1 3-1 15,-3 2 1-15,2 0-1 0,0 0 2 0,-2 0-4 16,0 0-2-16,2 0 2 0,-1 0-1 15,-1 0-4-15,0 0-14 16,3 0-22-16,1 0-15 0,-2-2-27 16,-2-3-233-16</inkml:trace>
  <inkml:trace contextRef="#ctx0" brushRef="#br0" timeOffset="-177657.82">19004 15826 49 0,'2'0'143'0,"1"0"-117"16,0 2 1-16,3-1 26 15,3 0-13-15,-1-1-5 0,1 0-3 0,4 0-8 16,1-1-1-16,4-4-3 0,1-5 3 15,1-1-4-15,-3-2 0 0,-1 1-1 16,-2-1-2-16,-2 1-7 0,-6 0-2 16,-1-1 0-16,-4 0 1 0,-1 1 0 15,0-1-2-15,-9 2-1 0,-2-1-1 16,-1 3-4-16,-4 4 2 0,1 2 8 0,-2 3 1 15,-3 1-3-15,1 9-2 0,-1 5 2 16,3 1 0-16,-2 5 1 0,5 2 1 16,3 3 1-16,4 2 2 0,4 1-4 15,3 0-5-15,7-1 1 0,9-1-4 16,6-7 1-16,2-1-2 0,3-4 1 15,2-4 1-15,-1-2-8 0,2-5-3 16,-3-4-7-16,0 0-4 0,-1-3-7 16,-1-5-5-16,-3-3-4 0,-2 0-17 15,-5-1-23-15,-4 0-31 0,-3 0-41 16,-5-2 8-16</inkml:trace>
  <inkml:trace contextRef="#ctx0" brushRef="#br0" timeOffset="-177281.8">19434 15755 3 0,'6'0'6'0,"-2"0"202"16,-1 0-164-16,-1 0 8 0,0 0 10 0,-1 0-15 15,1 0-2-15,-2 9-7 16,0 1-8-16,-2 2-4 0,-4 2-4 16,-2 2-2-16,2 3-1 0,-5-2-5 15,3 1-3-15,2-2-3 0,2-3-3 0,0-1-1 16,4-2-2-16,0-5-2 0,4-2 0 15,5-3 1-15,8 0 2 0,3-7-2 16,3-4-1-16,2-6 1 0,1 1-2 16,-1-1-1-16,-2 0 0 0,-1 1 2 15,-3 2 1-15,-5 0-1 0,-2 4-1 16,-4 3 2-16,-2 2 0 0,-3 3 0 15,-1 1-1-15,-2 1 2 0,0 0 0 16,0 2 3-16,-6 4-3 0,-1 6 3 16,0 1 0-16,-1 2 0 0,5 2-2 0,-2-1 0 15,2 0-1-15,-2-1-1 0,4-1 0 16,-1-3 0-16,1 1 0 0,1 1-2 15,0-4 0-15,0-1 0 0,0-3-5 16,1 0-7-16,1-4-9 0,4-1-15 16,2 0-13-16,4 0-21 0,1-9-46 0,-3-1-121 15</inkml:trace>
  <inkml:trace contextRef="#ctx0" brushRef="#br0" timeOffset="-176922.78">19830 15764 76 0,'5'-2'165'0,"-2"1"-46"0,-3 1-71 16,0-1 6-16,0 1-19 0,0 0 4 15,0 1-8-15,0 7 4 0,-1 1-15 16,-4 0-4-16,2 2-4 0,0 1-1 0,0-1 0 16,0-1 0-16,1-1-4 0,-1-1-4 15,3-2-1-15,0-1 0 16,5-2-2-16,5-3 1 0,3 0-1 15,1-1 2-15,4-6-1 0,3-3-2 16,0 2 0-16,4-4-1 0,0 0 0 0,-3-1 1 16,-1 1-8-16,-4 0 9 0,-1 2 0 15,-7 4-1-15,-1 1 2 0,-3 3 0 16,-5 1-1-16,0 1 3 0,0 0 6 15,-4 0 1-15,-5 10-8 0,-2 1 1 16,0 2 7-16,-1 3-4 0,3 0-1 0,-1 1-4 16,4 1 4-16,2-3 0 15,2-1-5-15,2 1 0 0,0-5 0 16,2 0-3-16,7-3-5 0,2-1-16 15,3-3-12-15,3-3 2 0,3 0-30 0,2 0-104 16,-7-8-121-16</inkml:trace>
  <inkml:trace contextRef="#ctx0" brushRef="#br0" timeOffset="-176332.75">20218 15851 72 0,'0'1'79'16,"0"-1"-51"-16,0 2 33 0,0-1-9 15,0 1-10-15,2-2-1 0,1 2-15 16,0-2 7-16,3 0 0 0,5-1-3 0,1-6-7 15,4 0-6-15,-1-1 2 0,2-2-6 16,2-1 2-16,-5-1 0 0,-2 1-1 16,-4-1-7-16,-3 1-4 15,-5-1 3-15,0 1-1 0,0-1-4 0,-5 2 2 16,-3 1 0-16,-1 3 4 0,-2 2-5 15,-1 3 2-15,-2 1 3 0,1 3-4 16,-1 6 0-16,2 6-2 0,0 2 1 16,5 0 0-16,1 1-3 0,6 0 0 15,0 2 2-15,0-3-1 0,11-1-1 0,1-2 0 16,9-2 2-16,0-4-1 0,6-3-4 15,4-4 2-15,-5-1-1 0,2 0 3 16,-2-1-1-16,-3-3 1 0,-2 3 0 16,-4 1 1-16,-5 0-1 0,-4 0 2 15,-5 2-1-15,-3 1-2 0,0 1 3 16,-6 2-1-16,-5-3 0 0,0 1 1 15,3-2-2-15,2 0 0 0,5-2 1 16,1 0-1-16,0 0-2 0,0 0 1 16,3-6 0-16,8-4 1 0,4-1-2 15,2-1 1-15,2 0 1 0,-4 1 0 0,2 1-1 16,-3 2 0-16,0 0 2 0,-1 3-1 15,-1 0-1-15,0 5 1 0,-1 0 0 16,2-1-1-16,1 1-9 0,-1 0 0 16,1 0-7-16,2 0-3 0,-1 3-2 15,1 0-26-15,-1-2-144 0,-4 0-19 16</inkml:trace>
  <inkml:trace contextRef="#ctx0" brushRef="#br0" timeOffset="-175635.72">18616 16360 321 0,'0'3'50'16,"0"2"-20"-16,0 3 18 15,0 3 6-15,-4 5-11 0,-2 4-17 16,-1 5-14-16,3-2-4 0,1 3-2 0,-2-1-1 15,2-1-4-15,3 1 2 0,0-4-1 16,0 0-2-16,0-6-1 0,8-1-11 16,-1-4-10-16,7-5-9 0,0-5-25 15,3 0-56-15,-4-7-98 0</inkml:trace>
  <inkml:trace contextRef="#ctx0" brushRef="#br0" timeOffset="-175337.69">18643 16263 73 0,'-8'-27'141'0,"-1"4"-14"16,1 11-39-16,2 6-30 0,6 5-12 15,0 1-9-15,0 2-21 0,0 15-5 16,4 3 10-16,7 7-10 0,6 1-3 16,5 3-4-16,4 1 1 0,1 0-3 15,1-3-1-15,0-1-1 0,-2-1-1 0,-1 0-3 16,0 0-2-16,-5 0 5 0,-6-1-2 15,-3-2-2-15,-8 1 1 0,-3-5 3 16,-3-1 2-16,-10-2 1 0,-1-1-1 16,-6-4 2-16,-2 0 6 0,1-2-2 15,-4-4 1-15,0-1 0 0,2 0-2 16,1-5-2-16,5 0-3 0,3 0-3 15,5 0 5-15,3-2-3 0,4-3-1 16,2 1-13-16,0-2-17 0,8 1-14 16,3-1-30-16,3-2-74 0,1 1-209 0</inkml:trace>
  <inkml:trace contextRef="#ctx0" brushRef="#br0" timeOffset="-175129.68">19215 16533 277 0,'0'0'257'0,"0"0"-220"16,-5 1-30-16,-6 8 11 0,-1 3 8 0,-2 1 6 16,2 0-13-16,2-2-10 0,6 2-6 15,1-2-3-15,3 1 1 0,-2-1-6 16,2 1-3-16,0-2-11 0,3-2-15 15,6-1-18-15,4-3-23 0,2-4-79 16,1-1-123-16</inkml:trace>
  <inkml:trace contextRef="#ctx0" brushRef="#br0" timeOffset="-174273.63">19499 16564 8 0,'4'-3'158'16,"-2"-2"-69"-16,-1 1-43 0,-1 1 18 15,0 0-21-15,0 0-18 0,-1 1-1 16,-2-3-1-16,-2 1-3 0,-1 1-1 15,0 1 1-15,-1 1-9 0,1 1-2 0,-1 0-1 16,-3 0-3-16,1 0 0 0,1 1-2 16,-3 5 1-16,4 2-1 15,-3 1-1-15,-1 2-1 0,1 2 5 16,2 0-6-16,2 3 1 0,4 0-1 0,2-1 1 15,0 0-1-15,6-4-1 0,4-1 1 16,0-2-7-16,4-3-2 0,0-1 0 16,2-3 2-16,-2-1 1 0,3 0 3 15,-2-5 2-15,1-5 1 0,-1-2 2 16,-1 0 0-16,0-3 0 0,-1-1 2 0,-1-2 2 15,0-1 7-15,-1-1-1 0,-1 0 2 16,-1-5-1-16,0-1-3 0,-1-3-2 16,1-5-1-16,-1 1-5 15,0 4 1-15,0 9 0 0,-7 10 5 0,1 5 0 16,-1 5-2-16,1 0-6 0,-2 0-3 15,0 0 5-15,0 0-1 0,0 5 0 16,0 1-1-16,0 0 3 0,0-1-1 16,0-2-2-16,-2 0 1 0,2 2-1 15,0-3 0-15,0 2 1 0,0-1-1 0,0-1 0 16,-1 0 0-16,1 1-1 0,0-3 0 15,0 2 2-15,0 0-2 0,-2-1 0 16,1-1 1-16,1 1 2 0,0-1-1 16,0 0-2-16,0 0 1 0,0 0 3 15,0 0-2-15,0 0-1 0,0 0 1 16,0 0 2-16,0 0-3 0,0 0-3 15,0 0 2-15,0 0 3 0,-2 0-3 16,-1 0-1-16,0 0 3 0,1 0 0 16,-1 0-2-16,2 0 0 0,-1 0 1 15,0 0 1-15,2 0-2 0,0 0-1 0,0 0 1 16,0 0-4-16,0 0-2 0,0 0 6 15,0 2 0-15,0-2 0 0,0 0 0 16,0 0 0-16,0 0 2 0,0 0 0 16,0 0-1-16,0 0-1 0,0 0 1 15,0 0-2-15,0 0-4 0,0 0-7 16,0 0-7-16,0 0 1 0,0 1-12 15,-1 3-4-15,-1-4-25 0,-1 0-60 16,-3 0-139-16</inkml:trace>
  <inkml:trace contextRef="#ctx0" brushRef="#br0" timeOffset="-173644.59">19638 16447 0 0,'0'-2'2'0,"0"-2"236"0,0 1-206 16,0-1 0-16,-3 0 11 0,-3 1-11 15,0-1 2-15,-1 1 2 0,0-1-8 16,-3 0-10-16,1 1 2 0,-5 0-2 15,0 2-7-15,-6 1 3 0,0 0-3 0,-6 0-5 16,1 3 2-16,-3 6 4 0,-2 0 3 16,4 3 3-16,1 0-1 15,3 2-7-15,4 3-3 0,2 2-1 16,6 0-1-16,6 3-6 0,4 1 1 15,0 0 0-15,11-2 1 0,8-1-1 0,4-1 1 16,5-5-2-16,3-1-5 0,3-6-4 16,3-4-3-16,2-3 1 0,1-1 3 15,1-10 7-15,-4-4-1 0,-1-3 4 16,-7 0 3-16,-3 0 2 0,-9-3 12 16,-6 3-4-16,-6 0-3 0,-5 0-5 0,0 0 2 15,-8 0 2-15,-6 0-2 0,0-3-1 16,-3 1-2-16,-3-1 2 15,2 0-4-15,-3-1-3 0,3 5 0 16,-1 7 0-16,5 6 0 0,0 4-2 0,6 9-3 16,4 4-20-16,4 10-19 0,0-5-34 15,1-2-85-15</inkml:trace>
  <inkml:trace contextRef="#ctx0" brushRef="#br0" timeOffset="-172761.54">20119 16473 0 0,'1'0'0'0,"-1"0"137"16,0 1-99-16,0 1 7 0,0-2-5 16,0 1-7-16,0-1 12 0,0 0 2 15,0 0-16-15,0 0-3 16,0 0 1-16,0 0-12 0,-1-1-2 0,-2-2 1 15,1 1 2-15,-3-3-8 0,-1 2-1 16,-1-1 0-16,-4 0 0 0,-2 0 1 16,1 0 3-16,-4 1-2 0,1 2-3 15,-2-1-2-15,-2 2-2 0,2 0 0 16,0 4 2-16,0 3 2 0,3 2-7 0,2 0 0 15,-2 3 0-15,1 2 1 0,4 2-2 16,3 0 0-16,3 3-1 0,3 2 2 16,0-1-1-16,3 0-2 0,6-1 1 15,0-1 2-15,5-4-2 16,2-2 0-16,2-5-3 0,3-1 0 0,0-6-1 15,4 0 0-15,0-7 5 0,0-7 2 16,-4 0-2-16,0-3 1 0,-4 1 3 16,-2-1 9-16,-2 0-4 0,-4-2 1 15,-4 0-1-15,-2-1-2 0,0-2-2 16,-3-1-1-16,3-5 1 0,-3-3-1 0,3-5-2 15,2-1-2-15,-1-4 1 0,4 5 0 16,-2 8-2-16,0 5 0 0,-1 9 1 16,-3 7 1-16,-1 4-2 0,1 2 0 15,-2 1-1-15,0 0-2 0,0 5 5 16,-2 9-2-16,-4 4 2 0,-2 5-1 15,0-1 0-15,-2 6-2 0,0 0 3 16,-1 0 0-16,2 4-1 0,0-2-1 16,1-3 1-16,7-2 2 0,-3-3-3 15,3 0 0-15,1-1 1 0,0-2 2 0,3-2-3 16,6-2-1-16,7 0 2 0,2-4 0 15,6-2-1-15,2-2-1 0,2-5 2 16,4-2 1-16,4 0-2 0,1-8 1 16,1-2 1-16,0-1 4 0,1 0-5 15,-2-2 10-15,-6-2-6 0,-3-1 9 16,-3-3-10-16,-6-3 4 0,-2-4-1 15,-7-4-2-15,0-6-2 0,-9 0-2 16,-1-2 0-16,0 7 2 0,-11 7 1 16,-4 8-1-16,-7 9 4 0,-1 7 7 0,0 1-3 15,-2 16 1-15,-3 7-2 0,2 10-2 16,-1 3-4-16,1 1 1 0,7-1-2 15,9-1-1-15,6-5-3 0,4-1-10 16,14-2-14-16,10-3-11 0,17-3-7 16,18 0 26-16,19-4 18 0,16-9-3 0,13-5-2 15,0-4-19-15,-6 0-12 16,-16-5-13-16,-9-3-35 0,-18-2-70 15,-12-3-61-15</inkml:trace>
  <inkml:trace contextRef="#ctx0" brushRef="#br0" timeOffset="-171775.49">19116 16321 258 0,'3'0'251'0,"-3"0"-179"16,0 0-30-16,0 0-1 0,0 3-15 15,-10 3-18-15,3 2-3 0,1 1-4 16,4-4-3-16,2-1-7 0,0 1-16 16,6 0-15-16,7 1-5 0,1-4-38 0,0-2-200 15</inkml:trace>
  <inkml:trace contextRef="#ctx0" brushRef="#br0" timeOffset="-142387.81">10170 16583 8 0,'0'-3'32'0,"0"1"-9"16,0 1-2-16,0 0-8 0,-1-1-19 0,1 1 4 15,-3 0 58-15,3-1-49 0,-5 1 0 16,2 0 6-16,-2 1-3 0,2-2 2 15,0 0 1-15,3 2-2 0,0-1-2 16,0 0-5-16,0 1-3 0,0 0-2 16,0 0-2-16,0 0 3 0,3 0 0 15,0 0-2-15,-3 0 0 0,0 0-3 16,2 0 3-16,-2 0 2 0,0 0 1 15,0 0 0-15,0 0-1 0,0-1 4 16,0 0-1-16,0 0-2 0,0 0-1 0,-2-1-3 16,1 0 6-16,-2 0-1 0,-1 1-2 15,0-1 3-15,2 1 2 0,2 1-2 16,-1-2-1-16,1 2 2 0,0-1 5 16,0 1 0-16,0 0-1 0,0 0-1 15,0-1 1-15,0 1 2 0,0-1-1 0,0 1 4 16,0 0-4-16,0-1-3 15,0 1 1-15,0 0-7 0,0 0 0 16,0 0-1-16,0 2 2 0,0 4-1 16,0 2 2-16,0 0-1 0,0 3-1 0,0-1 1 15,0-1 0-15,-2 3 0 0,-1-1 0 16,-2 1-1-16,4-2 1 0,-2 1 1 15,1-2-3-15,1 0 1 0,1-3 1 16,0-1 1-16,0-1-2 0,0-1 0 16,0-2 0-16,0 3-4 0,0-1-14 15,0-1-23-15,0-1-23 0,0-1-46 0</inkml:trace>
  <inkml:trace contextRef="#ctx0" brushRef="#br0" timeOffset="17047.3">17626 13507 111 0,'-11'-5'12'15,"2"1"3"-15,1 2 6 0,0 0-1 16,4-1-7-16,0 0 4 15,3 0 9-15,1 0-8 0,0 0-4 0,0-1-6 16,0 1-4-16,0 0 0 0,0-1-2 16,0 1-3-16,0 0 1 0,3 3-1 15,0-1-3-15,2 1-28 0,-1 0-37 16,1 0-25-16</inkml:trace>
  <inkml:trace contextRef="#ctx0" brushRef="#br0" timeOffset="17395.32">17626 13507 85 0,'-13'-29'32'0,"15"29"16"15,-2 0 1-15,0 0-4 0,2 0 2 16,-2 0 1-16,1 0-6 0,-1 0-4 15,0-1-4-15,0-4-24 0,0 0-1 0,0 0 6 16,0 1 1-16,0 0-1 0,0 1-2 16,0-1 0-16,0 2-3 0,-1-1-3 15,-1 2 0-15,2-1-5 0,-3 0 1 16,3 2-1-16,0-1 3 0,-2 0-4 15,2 1 0-15,0 0-2 0,0 0 1 0,0 0 0 16,0 0-2-16,0 0-3 0,0 0 2 16,0 7 4-16,0 6 0 0,0 2 1 15,-1 3 0-15,-1 0 0 0,1 3-2 16,-1-1 0-16,-3 2 0 0,5 3 1 15,-4-1-1-15,1-1 0 0,-2-3 2 16,4-4-2-16,-1 1 0 0,0-3 0 16,2 0 0-16,0-5 0 0,0-2-3 15,2-3-6-15,1 0-7 0,0-4-9 16,0 0-1-16,0 0 3 0,0-2 9 0,2-5-10 15,-2-3-18-15,2-1-26 0,-4-6-42 16,-1-3-57-16</inkml:trace>
  <inkml:trace contextRef="#ctx0" brushRef="#br0" timeOffset="17691.34">17558 13382 22 0,'3'0'118'0,"3"0"-105"0,3-4 6 15,4-3 22-15,2-5-5 0,5 1-3 0,5-2-4 16,3-1-5-16,1 1 0 15,1-1-2-15,1 1-1 0,-5 3-8 16,-1 1-6-16,-2 3 0 0,-6 3-9 16,-3 0 2-16,-3 3 2 0,-6 0-5 0,-2 0-10 15,-2 0-8-15,1 0-7 0,-2 5-2 16,0 0-14-16,0 1-15 0,0 0-28 15,-5-3-15-15</inkml:trace>
  <inkml:trace contextRef="#ctx0" brushRef="#br0" timeOffset="17910.36">17590 13563 8 0,'6'3'220'16,"4"-1"-216"-16,4-2 31 0,4 0 12 15,5 0-10-15,5 0-8 0,-1-2-11 16,4-1-11-16,0 0-3 0,-5 2-1 16,-3 0-3-16,-1 1-8 0,-3 0-8 0,-4 0-9 15,-2 0-25-15,-4 2-26 0,-1 1-29 16,-5 0-18-16</inkml:trace>
  <inkml:trace contextRef="#ctx0" brushRef="#br0" timeOffset="18606.4">18054 13578 55 0,'-6'0'69'0,"-1"0"-42"0,3 0 14 15,-1 0-1-15,0 0-12 0,2 0 4 16,-1 0-10-16,1 0 0 15,1 0 3-15,0 0-5 0,1 0-4 0,1 0-3 16,-2 0-2-16,1 2 2 0,-2 0-2 16,1 0 1-16,-3-2-2 0,5 3-5 15,-3 1 2-15,3-1-4 0,-1 3-2 16,-1-1-1-16,1 2 2 0,1-1 0 15,-2 1-2-15,2-1-1 0,0 1 2 0,0 0-1 16,0-1 0-16,0 2 0 0,6-2 1 16,1 1 0-16,-1-2 0 15,3 1-2-15,0-1 2 0,2-1 1 0,2-1-1 16,-1-1-1-16,2-1-1 0,-2-1 4 15,1 0-2-15,-1 0-1 0,4-3 4 16,-1-2-3-16,2-3 1 0,0 2-2 16,-3-1 1-16,-1 1 1 0,-6-2-1 15,0 1-2-15,-3-1 4 0,-1-2 1 16,-3 1 0-16,0 0-2 0,0-2-1 0,0-2 4 15,-6 3-4-15,0 0-1 0,-2 0 2 16,0 4-1-16,-1-1 0 0,0 1-1 16,1 1 1-16,2 2 0 0,0 1 0 15,-1 1-2-15,4-1 2 0,0 2 1 16,3 0-3-16,-1 0 0 0,1 0-2 15,0 0-6-15,7 0 7 0,4 0 1 16,5 0 2-16,1 0 0 0,-2 0-1 16,2 0-1-16,-3 0 0 0,3 0 2 15,-1 0-2-15,-4 5 0 0,1 2 1 16,-1-1 1-16,-3 1-2 0,1 0 0 0,-2-1 0 15,-2-1 1-15,1-4-2 0,-2 4-5 16,-2-5 5-16,0 0 0 0,0 0 2 16,1-4 0-16,-1-3 2 0,1-5-1 15,1 2-1-15,3 0-2 0,-4 0 2 16,4 2 1-16,0 2-2 0,0 1-1 15,2 0 1-15,1 2 1 0,3-2 0 16,0 2-1-16,0 0-1 0,2 2 0 16,1 1 2-16,0 0-2 0,1 0-24 15,-1 0-18-15,4 1-36 0,-1 3-36 0,-3 1-73 16</inkml:trace>
  <inkml:trace contextRef="#ctx0" brushRef="#br0" timeOffset="19327.44">19218 13586 129 0,'0'0'66'0,"0"0"-37"16,0-2 4-16,0-3-8 0,0 1-1 0,-2-3 6 16,-1 2-5-16,2-1-9 0,-5-1 1 15,-1 2-4-15,0 0-1 0,-4 0-1 16,2 2 1-16,-5 0-2 0,-2 0 1 15,2 3-7-15,0 0 2 0,-3 0 1 16,0 4 3-16,0 4-4 0,1 1 4 0,3 1-2 16,0-1-2-16,5 3 0 0,2 1-4 15,3 0-2-15,3 2 0 16,0-1 0-16,0 1 1 0,2 0 0 15,5-2 0-15,4-2-1 0,0-3-1 0,3-1 3 16,3-3-1-16,0-2-2 0,2-2 2 16,1 0 1-16,0-6 0 0,3-5-1 15,1-3 0-15,-1-3 0 0,-3-4 0 16,-1-1 0-16,-2-2-1 0,-3-1 3 15,-7-1-4-15,3 0 3 0,-6-1 1 16,1-2 1-16,-4 0 1 0,-1-2-4 16,2-2-2-16,0-1 4 0,1 2-3 0,-2 5 0 15,2 6 0-15,-1 7 6 0,-2 6 0 16,1 6 0-16,-1 2 1 15,0 0 2-15,0 0-7 0,0 0-3 0,0 0-1 16,0 2-3-16,0 7 4 0,0 1 1 16,-1 5 0-16,1 0 1 0,-2 3-1 15,2 0 0-15,-1 2-1 0,1 2 3 16,-2 2 2-16,1 0-1 0,1 1 0 15,0-3 2-15,-2-2 0 0,1 3-3 0,-1-5 0 16,2 0 0-16,0 0 0 16,0-2-2-16,0 1 1 0,2-5-1 15,1 1 1-15,3-3-3 0,2-2-7 16,2-3-12-16,4-1-19 0,4-4-25 0,0 0-44 15,-1-10-91-15</inkml:trace>
  <inkml:trace contextRef="#ctx0" brushRef="#br0" timeOffset="19983.48">19556 13546 250 0,'-9'3'116'0,"-2"2"-93"0,2 4 3 16,-2-1 0-16,0 4-1 15,3-2-1-15,3-1-14 0,4 3-10 0,1 0 0 16,0-1 0-16,0 0 0 0,9-2-5 15,0-3 1-15,7 0-6 0,1-1-2 16,2-2-4-16,1-3 5 0,0 2-10 16,5-2 8-16,0 0 1 0,2-6 10 15,0-3 1-15,-2-1-1 0,-7-2 1 0,-2 0 2 16,-5-3 1-16,-4 2-1 0,-2-1 3 15,-5 1 0-15,0 0 2 0,-2 3-2 16,-5 2 0-16,-6 3 7 16,-2 4-1-16,-2 1-5 0,-3 1 5 0,-2 10 0 15,0 4 1-15,2 2-2 0,1 3 1 16,2 3-1-16,5-1-3 0,4-2-3 15,5-1-3-15,3-1 0 0,2-4-1 16,5-1 2-16,4-3-4 0,5-5 2 16,1-4-5-16,1-1-2 0,4 0 3 0,4-9-1 15,-1 0 5-15,-1-2 2 0,-4-2-5 16,-6 2 3-16,-7-1 3 0,0 3 0 15,-7-1 2-15,1 3-1 0,-1 0 3 16,0 2 4-16,-1-1-1 16,-3 3 2-16,1 0-1 0,3 2 1 0,0 1-6 15,0 0-6-15,0 2-2 0,0 9 0 16,0 2 3-16,0 3 0 0,0 0 0 15,0 3 1-15,0 1-3 0,0 2 3 16,-1 0-1-16,-1 4 1 0,2 0-2 16,0 2 1-16,0 1 0 0,0-1 0 0,3-2-1 15,0 1 2-15,1-2-1 0,-4-1 1 16,0-3-1-16,0-2 3 0,-2-1 2 15,-7-3 6-15,-1-4 2 0,-2 1 4 16,0-3 0-16,-2-5-3 0,0 1-7 16,3-5 1-16,-2 0-1 0,4 0-4 15,0-5 0-15,1-4-1 0,0-1 1 16,4-3-3-16,-1-2-1 0,4-3 0 15,1-4-3-15,0 1-9 0,3-2-11 16,7 0-14-16,4-1-11 0,5-1-21 0,0-4-59 16,1 0-114-16</inkml:trace>
  <inkml:trace contextRef="#ctx0" brushRef="#br0" timeOffset="20259.5">20088 13417 217 0,'1'-6'64'16,"-1"3"-38"-16,0 3 21 0,0-1-7 16,0 1 9-16,0 0-11 0,0 0-24 15,0 8-14-15,-3 6 12 0,-3 4 6 16,0 4-2-16,1 2-1 0,2 1-7 15,2 1-4-15,1 0 0 0,0-1-4 0,0 1 1 16,0-3-2-16,0-4 3 16,0-5-2-16,3 0-2 0,0-6-9 15,1-2-5-15,-1-2-15 0,2-4-7 16,1 0-17-16,4-1-22 0,0-13-50 0,-3-5-55 15</inkml:trace>
  <inkml:trace contextRef="#ctx0" brushRef="#br0" timeOffset="21088.54">20241 13212 71 0,'0'0'21'0,"0"2"-24"16,2-1 4-16,-1 3 25 0,-1 2 15 0,0 2-15 15,0 1-11-15,0 2-5 0,0-1 4 16,0 1 0-16,2 1 5 0,-1-1 8 16,1 2 11-16,-2 0 1 0,0 2-12 15,0 0-5-15,0 4-1 0,0 0-6 16,0 5 1-16,-5 0-2 0,-1 4 7 0,0 2-3 15,-2 2-5-15,-1 0-1 0,3 0-1 16,-4-4-1-16,4-4-4 16,5-6-3-16,-1-6 0 0,1-3-2 15,1-4-3-15,0-2 1 0,0-3-1 0,7 0 0 16,6-3-2-16,2-6-6 0,1-3-4 15,-2 1-3-15,1 1-2 0,-4 2 14 16,0 1 1-16,1 2-1 0,-1 2 1 16,0 0 1-16,-2 3 1 0,1 0 2 15,0 0-2-15,1-1 2 0,-1 1 4 0,2-1 2 16,0 0-5-16,-1-2 1 0,5-1 1 15,-4-2 0-15,4-3 2 0,-1 2-4 16,-1-1 1-16,-3-2 0 16,-2 4 0-16,-3-1-3 0,-2 2 6 0,-4 2 2 15,0 0 14-15,-5 0-7 0,-6 2-2 16,-3 1-7-16,-1 1-4 0,-2 8 5 15,1 3 0-15,-1 3-2 0,8 0 1 16,2-1-7-16,4 2 4 0,3-4-4 16,0-1 0-16,5-1-1 0,4-3 1 0,4-3-11 15,5-2-2-15,2-2-7 0,1 0-4 16,-1-4-8-16,-3-2 1 0,-5 2 14 15,-4-2 13-15,-2 4 3 0,-4 1 2 16,-2 1 0-16,0 0 6 0,0 0 1 16,0 0 2-16,-3 0-8 0,-5 5 0 15,2 1 1-15,1-1 1 0,0 2 2 16,5-1-2-16,0 1-1 0,0 0-2 15,0-3 2-15,0 0 0 0,4-2 0 16,6-2 0-16,6 0 4 0,4-6 12 0,0-5-14 16,5-6-2-16,0-3-3 0,3-6 4 15,-4-6-1-15,3-1 1 0,-7-3 0 16,-1-4 1-16,-5-3 1 0,-2-4-4 15,-4-4 2-15,-4-4-1 0,3 0-2 16,-1 5-1-16,-2 11 1 0,0 14 4 16,-4 14 33-16,0 11 18 0,-8 0-9 15,-8 20-22-15,-5 9-18 0,-7 13-2 16,-2 7 7-16,2 6 4 0,8 1-2 15,5 2-10-15,7-2 0 0,8-1-1 0,0-4-1 16,8-5-16-16,9-9-8 0,9-6-19 16,14-5 17-16,10-10-83 0,6-4-50 15</inkml:trace>
  <inkml:trace contextRef="#ctx0" brushRef="#br0" timeOffset="21847.59">21313 13540 45 0,'1'-2'212'0,"-1"2"-156"15,0-1-15-15,0 0-7 0,2 1-8 0,-1 0 7 16,4 0-14-16,-4 2 21 0,2 6-13 15,1 2-11-15,-4 3 3 0,0 1-7 16,0 1 2-16,0-1-3 16,-4-1-2-16,1-1-6 0,0-2-1 0,0-1 0 15,2-2-2-15,-2-2 1 0,-1-1-1 16,4-2 1-16,0 0-8 0,0-1-12 15,0-1-12-15,5 0-2 0,3 0-8 16,4-2-28-16,-1-6-67 0,-2-2-92 16</inkml:trace>
  <inkml:trace contextRef="#ctx0" brushRef="#br0" timeOffset="22155.6">21536 13496 58 0,'8'-1'85'15,"-4"0"54"-15,-4 1-93 0,3 0-13 16,-1 0 0-16,-2 6 0 0,0 5 6 15,0 2-14-15,-2 5-7 0,-2 2-1 16,-1-1 0-16,3 0 1 0,1-2-9 0,1-3-4 16,0 0-1-16,11-4-2 0,0-5-2 15,7-1 2-15,2-3 0 0,4-1-1 16,0 0-2-16,0-3-7 0,-1-5-7 15,-3-2-3-15,-6-2-6 0,0 1 4 16,-6 2 2-16,-4-1 14 0,-2 6 2 16,-2 1 3-16,0 2 2 0,0 1-1 15,0 0 0-15,-5 1-3 0,-2 8 1 16,-1 1-1-16,0 2 0 0,3-1 1 15,4-1 0-15,1-1 0 0,3-2-21 0,8-1-35 16,1-3-39-16,4-3-31 0</inkml:trace>
  <inkml:trace contextRef="#ctx0" brushRef="#br0" timeOffset="22588.62">21987 13604 79 0,'0'1'153'0,"0"1"-57"16,0 2-79-16,-6 5 7 0,1 1 6 15,-3 5-2-15,-1 1-5 0,0 4-7 16,1 3-2-16,-4 6-2 0,2 2 2 15,1 4-9-15,3 2 1 0,1 2-3 0,2 0-3 16,3-2-1-16,0-2 2 0,0-5 1 16,0-1-2-16,0-6 7 0,-2-6-1 15,2-4 0-15,-1-6-3 0,1-5-2 16,-2-2 11-16,-1 0 8 0,0-5-3 15,-1-8-14-15,-1-9-3 0,3-5 3 0,2-4-1 16,0-5-1-16,0-4 2 16,0-3-2-16,5-2-1 0,1-3 0 15,5-5 1-15,3-5-2 0,5-3-2 16,5 1-2-16,4 4-11 0,2 13 3 0,2 13 8 15,-5 9 2-15,1 10 2 0,-4 4-2 16,1 3 3-16,2 4-2 0,-3 0 1 16,-4 6-1-16,-2 3 0 0,-6 3 2 15,-4 3-1-15,-7 2 0 0,-1 3 1 16,-3 1 2-16,-9 1-2 0,-5-1 2 0,-3 1 1 15,-4 0-1-15,3-2-1 0,-1-3 1 16,5-4-2-16,4-2 0 16,6-4 1-16,2-2-2 0,5-1-12 15,0-3-19-15,2 1-18 0,10-2-9 0,3 0-66 16,3-9-109-16</inkml:trace>
  <inkml:trace contextRef="#ctx0" brushRef="#br0" timeOffset="23879.7">22444 13484 66 0,'2'-4'25'0,"1"-3"144"0,-2 2-132 16,-1 1 7-16,2 2 4 0,-2 2-4 15,0 0 1-15,0 0-17 0,0 0-12 16,0 0-1-16,0 0-5 0,0 0 0 16,0 10-3-16,-6 6 12 0,-2 4 1 0,-1 2-6 15,-1 0-1-15,1 2 0 0,5-3-7 16,2 1-2-16,2-4-2 0,2-2 0 15,5-4-2-15,1-3 0 0,4-2 3 16,4-2-3-16,6-5 2 0,2 0 0 16,3-7 0-16,-1-5 0 0,-3-2-2 15,-1-4-1-15,-3-2 0 0,-5-2-1 16,-3-2-1-16,-4 0-1 0,3 1-3 15,-4 1 3-15,-3 4-1 0,-3 6 4 16,0 2 2-16,0 5 1 0,0 2-2 16,-5 3-2-16,-1 0 2 0,-2 2-2 0,4 6-1 15,-1 6 1-15,2-1 3 0,0 2-1 16,1 1-1-16,2-2-1 0,0 2 1 15,0-1 0-15,3-2-1 0,5-2 1 16,-2-2 1-16,4-2 0 0,-1-3-5 16,2-1 3-16,0-3 2 0,3 0-2 15,3-4-3-15,-2-10-3 0,2-1 6 16,2-3-11-16,-5-2 7 0,0-1 3 15,-3-1-1-15,-2 2 4 0,0-5-1 16,-1-2 0-16,0-3 2 0,1-5-1 0,-1-4-3 16,-1 1 2-16,1 1-3 0,-2 7 1 15,1 8 1-15,-1 7 1 0,-5 8 4 16,1 2 2-16,-2 4-3 0,1 1 1 15,1 0-4-15,-2 0-1 0,0 0-1 16,0 0 0-16,0 7 5 0,0-1-1 16,-2 2 0-16,-1 1-2 0,0-1 2 15,0 2 1-15,2 1-3 0,-1-4 1 16,0 3 0-16,-1-2 4 0,2 1-3 15,-2-2-1-15,1 0 1 0,2-2 1 0,0 0-1 16,-1-1-1-16,1 0 0 0,0 0 1 16,0 2-1-16,0-1 0 0,0 0 3 15,0 1-1-15,-3-2 1 0,1 2-3 16,0-1 1-16,1 0 3 0,-2-1-6 15,3-2 2-15,-2 2 0 0,2-3 0 0,0 1 0 16,0 0-2-16,0-2 2 16,0 0 2-16,0 1-4 0,0 2 2 15,0-1 2-15,0 0 0 0,0 2-2 16,-1-2 0-16,1 2 1 0,-2-3 0 0,1 0-1 15,1 1-1-15,-2 0 2 0,0 1 1 16,1 1-2-16,-2-1-1 0,1 2 1 16,1 2 1-16,-1-1-2 0,-1 0 0 15,3 2 3-15,-3 1-2 0,0 0 0 16,0 3 0-16,0-1-2 0,0 2 3 0,-1 1-1 15,4 1-1-15,0-1 2 16,0 1 0-16,0 0-1 0,0-1 1 16,0 2 0-16,0 1 2 0,0-3-3 15,0 1 0-15,0-2 0 0,2-3 1 0,4 1-2 16,2-5 1-16,0 0 0 0,1-3 1 15,-1-1-1-15,3-2 0 0,-2 0 0 16,2 0 0-16,0-7-2 0,-2-2-2 16,0-5 4-16,-1-2-1 0,-2-2-4 15,0-3 0-15,1-1 1 0,-3 3 2 16,2 2-2-16,-2 3 3 0,0 4 0 0,-2 4 2 15,1 2-2-15,-3 1 0 16,0 1 0-16,1 2-1 0,1-1-3 16,3 1-4-16,1 0 1 0,3 0 4 15,-1 0-4-15,1 0 2 0,-3 0 1 0,1 0 4 16,0 1-2-16,3 4 2 0,8-1 2 15,1 0 6-15,6-1-7 0,-5 1 0 16,0-1 0-16,-1-1 1 0,-4 1-1 16,1 1-1-16,-6-1 1 0,1 4 1 15,-5 1-2-15,-1 0 0 0,-2 3 1 0,0-1 1 16,2 4-2-16,1-1 1 0,0 1 0 15,2 1 1-15,-2-2-2 16,2-1 1-16,-5-1 0 0,2-2 1 16,-5-3 0-16,0 4 2 0,-3-3 6 0,-7 3 6 15,-2-4-4-15,-3 1-4 0,-3 0 2 16,-2-1-5-16,2 0 0 0,2-2-2 15,2-2-2-15,5 0 0 0,3-2-11 16,1 0-4-16,4 0-14 0,1-2-37 16,0-7-128-16</inkml:trace>
  <inkml:trace contextRef="#ctx0" brushRef="#br0" timeOffset="24768.75">21585 13121 217 0,'0'0'210'15,"0"0"-158"-15,-1 0 1 16,1 0-14-16,0 0-22 0,-2 0-6 16,2 0-7-16,0 0-8 0,0 0-14 0,0 0-10 15,8 3-15-15,1-1-57 0,4-2-158 16</inkml:trace>
  <inkml:trace contextRef="#ctx0" brushRef="#br0" timeOffset="25803.81">18057 13958 13 0,'6'0'4'15,"-6"-1"85"-15,0-3-3 0,0 2-43 16,0-1-3-16,-3-1 2 0,0 0-5 0,-3-1-2 15,-1 2-9-15,1-1-1 16,0 0-7-16,-6 1-3 0,-2 3 3 16,-6 0-2-16,-2 0-2 0,-5 5-1 15,-4 4-3-15,-4 6 4 0,-2 4-2 0,-2 3-1 16,2 6 3-16,-2 4 1 0,5 6-3 15,4 6-5-15,4 3-2 0,9 1 1 16,4-4-3-16,13-2-2 0,2-4-1 16,17-2 1-16,5-2 0 0,9-2-3 15,3-4-1-15,5-7-17 0,3-6-3 0,2-4-6 16,-1-4-12-16,-6-4-19 0,-3-3-19 15,-8 0-88-15</inkml:trace>
  <inkml:trace contextRef="#ctx0" brushRef="#br0" timeOffset="26268.84">18212 14321 62 0,'0'-3'28'0,"0"3"135"16,0 0-102-16,0 0-12 0,0 0-11 15,0 8-15-15,0 5 10 0,-5 3-9 16,2 4-5-16,0 1-1 0,-2 2-7 15,2-2-3-15,0-2 1 0,2 0-4 16,1-5 3-16,0-4 5 0,6-4-12 0,5-3 1 16,1-3 0-16,2 0 3 0,8-8-3 15,1-5 0-15,5-4 0 0,1-3 0 16,2-3-2-16,-3-1 0 15,3 1 0-15,-4 0 0 0,-1 4-1 16,-4 1 0-16,-4 5 1 0,-2 4 0 0,-8 4 0 16,-2 2-2-16,-5 3 0 0,-1 0 1 15,0 2 1-15,0 7-1 0,0 4 2 16,0 3-1-16,-6 2 1 0,5 1-2 15,-6 0 2-15,4-1 3 0,0-1-2 16,-2-1 0-16,2 0 0 0,0-3-1 0,2-1 1 16,1-1-3-16,0-3 0 0,6-1 0 15,3-4-11-15,2-2-14 16,3-1-14-16,3 0-14 0,5-3-44 0,1-5-56 15,-3-3-56-15</inkml:trace>
  <inkml:trace contextRef="#ctx0" brushRef="#br0" timeOffset="26567.86">18815 14396 79 0,'-9'-3'116'0,"2"1"-83"0,0 1 31 0,-4 1-30 16,0 0-2-16,-3 0 4 0,5 3-3 16,-4 5-7-16,7 2-3 0,0 4-12 15,3 3-5-15,0 2 0 0,3 2-4 16,0-1-1-16,7-3 2 0,6 1-3 15,4-4 1-15,3-2-1 0,2-4 1 16,1-4-1-16,0-4 1 0,-1 0 1 16,0 0 1-16,-2-7-3 0,-3-4 2 15,-5-2 1-15,-4-2 5 0,-2-2-2 16,-6 2 3-16,0-2 6 0,-6 1 0 0,-3 1-7 15,-7-1-3-15,1 0-4 0,-4-2 2 16,-1 1-2-16,0-2-3 0,1 3 2 16,7 2-2-16,1 5 1 0,6 4-5 15,5 5 0-15,0 0-40 0,5 10-14 16,4 2-17-16,1 0-77 0</inkml:trace>
  <inkml:trace contextRef="#ctx0" brushRef="#br0" timeOffset="26992.88">19096 14267 13 0,'-5'1'8'0,"0"-1"128"0,2 0-101 15,3 0 4-15,0 0 15 0,0 0-21 0,0 0-18 16,9 0 0-16,7 0 0 15,3 0-4-15,2-5 1 0,4 1-6 16,3-1-2-16,1-2 3 0,1 1 3 16,-1 0-7-16,1 0 2 0,-5 2 1 0,-4 1-4 15,-4 1-2-15,-4 0 0 0,-7 2 0 16,-3 0-11-16,-3 0-4 0,0 0-1 15,-3 0 1-15,-3 0-16 0,-4 3-28 16,-2-2-31-16,0-1-94 0</inkml:trace>
  <inkml:trace contextRef="#ctx0" brushRef="#br0" timeOffset="27203.89">19278 14280 99 0,'0'6'235'0,"0"3"-204"16,-1 2 11-16,-8 4 6 0,-4 3-8 15,-1 2-2-15,0 0-7 0,2 2-12 16,0 1-6-16,2-3-6 0,2 2 0 0,2-1-6 16,3-1 1-16,2-1-3 0,1-1 3 15,0-2-3-15,4-4-11 0,4-1-18 16,4-3-18-16,4-1-22 0,-2-7-65 15,1 0-134-15</inkml:trace>
  <inkml:trace contextRef="#ctx0" brushRef="#br0" timeOffset="28536.97">19857 14506 8 0,'0'0'121'0,"0"0"4"0,0 0-97 16,0 0 5-16,0-4-15 0,4-1-7 16,0-2-7-16,3 2 2 15,1 0-5-15,-2 0 0 0,-1 0-1 0,0-1 0 16,-2 1 2-16,1 1-1 0,-2-3 0 15,-1 1 2-15,2-2 15 0,-3-4-3 16,2 0 1-16,0-2 1 0,1-4-5 16,-3 0-1-16,3-5 1 0,0-3-9 15,-3-3 1-15,1-3-3 0,1-4-1 0,1-3 0 16,0-3 1-16,0 1-3 0,-1 4 2 15,2 4 0-15,-4 7 2 0,2 12 1 16,-2 6 4-16,0 4 5 0,0 4-7 16,0 0-6-16,0 8-3 0,-2 10 1 15,-1 6 6-15,0 7-3 0,-1 7 0 16,2 6 0-16,-3 8 2 0,2 4 0 0,-3 4-2 15,0 4 1-15,-3-1-2 16,-1-1-2-16,3-1 0 0,-4-5 2 16,0-3 1-16,0-6 3 0,0-4-3 0,5-7 0 15,-2-8 2-15,2-7-2 0,0-5 2 16,1-8-1-16,4-3 0 0,1-4-1 15,0-1 3-15,3-7 3 0,6-10-6 16,5-5-3-16,3-3 2 0,-1-4-4 16,4-1-1-16,-2-1-3 0,2-3-4 0,1 1-2 15,2 1-12-15,-3 2 0 16,2 6 9-16,-4 3 13 0,-1 3 4 0,-3 5 0 15,-1-1 2-15,-1 2 1 16,-3 2 3-16,1 0 7 0,-3-1 4 0,-2 4-1 16,1-2-7-16,-3 0-5 0,2-2-2 15,-5 1-2-15,2 2 4 0,-2-1-1 16,0 3 2-16,0 0 10 0,0 3-1 15,-2 1-5-15,1 1-1 16,-1 1-4-16,0 0 2 0,1 0-2 0,-4 0-1 16,4 0 0-16,-6 0-2 0,1 1 2 0,2 2-1 15,-1 1 0-15,0 0 1 0,4-2-2 16,-2 1 0-16,1 0 0 15,1 1 0-15,-3 1 0 0,3-1 0 16,1 3 0-16,0-1 0 0,0 2 0 0,0 1 0 16,0-1 1-16,0 2 0 0,0 1-1 15,1-2 0-15,4 1 1 0,-2-3 0 16,0 2-1-16,2-3 0 0,-2 2 1 15,3-2 1-15,2-1-4 0,1 0 4 16,1-2 1-16,0 0 0 0,3-2-3 0,1 0 2 16,-2-1-1-16,1 0 1 15,-3 0-2-15,0-5 1 0,2-3 0 16,-4 2-2-16,-2-4 2 0,0 1-1 15,-6-2 5-15,0 0-2 0,0-1-1 0,0 0-2 16,-6-2 2-16,1 0-1 0,1-3-1 16,-1 3 0-16,2-1 0 0,0 0 0 15,3 5 0-15,0 0-1 0,0 4 2 16,0 2-2-16,0 3-2 0,2 0 0 15,4 1 2-15,1 0-1 0,4 0-5 0,0 0-9 16,0 3-1-16,0 1 3 0,1-2 1 16,-1 1 10-16,-2-2 1 0,4 2 2 15,-5-3 0-15,1 0-1 16,0 0 4-16,-3 0 9 0,1 0-3 0,-1-2 0 15,0-1 2-15,2 0 2 0,-2 2-5 16,0-1-4-16,0 0 0 0,-1 1-3 16,3 1-1-16,-2 0 0 0,2 0 1 15,1 0-2-15,0 0 1 0,1 4-1 16,-1 0-6-16,-1 2-19 0,1-1-8 0,2 2-26 15,1-6-112-15,2-1-25 16</inkml:trace>
  <inkml:trace contextRef="#ctx0" brushRef="#br0" timeOffset="29681.04">21064 14218 7 0,'0'-11'111'0,"0"-4"-25"15,0 3-26-15,0 1 2 0,0 3-18 0,4 1-5 16,-1 4-6-16,-3 0-6 0,1 3-3 16,1 0-12-16,1 6-7 15,0 6 7-15,0 6 0 0,0 4-1 16,-1 6-6-16,-1 1 3 0,-1 4-5 15,0 1 1-15,2 1 0 0,-2-3-3 0,0 1 2 16,0-5-2-16,0-3 0 0,-3-5 2 16,-2-3-1-16,2-4-1 0,0-4-1 15,1-5 3-15,1-2-3 0,1-2 3 16,-3 0 5-16,3-5 2 0,-3-9-9 15,-1-5-1-15,3-3 0 0,1-3 1 0,0-3 0 16,0-1-2-16,0-4 1 0,0-3 1 16,8-4 0-16,4-5-2 15,2-1 0-15,5-3 1 0,-1 5 0 16,4 6-3-16,1 9 2 0,-1 6 0 0,3 7 0 15,-4 6-2-15,1 6 1 0,-2 4 2 16,0 0 2-16,-6 0-3 0,-1 9-1 16,-4 1 3-16,-6 2-1 0,0 1 0 15,-3 0 0-15,-1 1 2 0,-9 3-3 16,-2-2 2-16,0 0 0 0,-5 2 1 0,0-1-1 15,-1-1-1-15,0 0 1 0,4-4-1 16,2 2 1-16,4-5-2 0,2-2 1 16,4 0-3-16,2-2-18 15,0 1-20-15,8 0-6 0,1-5-36 0,5 0-75 16</inkml:trace>
  <inkml:trace contextRef="#ctx0" brushRef="#br0" timeOffset="30041.06">21716 14113 368 0,'0'-10'34'0,"0"0"-27"0,-8 2 5 16,-11 0 1-16,-4 4 6 0,-6-1 9 15,-4 3-13-15,-1 2 7 0,1 0 3 16,5 2-7-16,2 6-4 0,7 3-1 15,9 1-4-15,3 2-10 0,7 3 3 16,0 3-3-16,8 0 0 0,8 2 2 16,4 1-2-16,5-2 3 0,4 3-1 0,-1-2 0 15,-2-1-1-15,-4-1 0 0,0-1 1 16,-7-2-1-16,-2-1 0 0,-6 1 0 15,-3-3 1-15,-4 1 0 0,-5-1-1 16,-8-3 1-16,-4 0 2 0,-3-1-1 16,-1-1-1-16,-4-2-1 0,0-2 2 15,3-3-1-15,-1 0-1 0,4-2 1 16,4 0 0-16,2 0-1 0,7 0-4 15,3-6-2-15,3 2-5 0,0-3-21 16,3-1-14-16,11-1-19 0,3-1-46 16,0-4-111-16</inkml:trace>
  <inkml:trace contextRef="#ctx0" brushRef="#br0" timeOffset="30545.09">21940 14224 0 0,'4'-5'201'0,"-3"0"-162"0,-1 0 3 16,0 0 8-16,0-1-19 0,0 3 9 15,0-1-9-15,2 3-3 0,-2 1-3 16,1 0-1-16,-1 0-2 0,0 0-6 0,0 0-1 16,0 0-5-16,0 5-1 15,-8 6-2-15,-1 2 7 0,-2 4-1 16,0 2-6-16,-1 3 1 0,0 4-1 15,1-1-2-15,1 0-2 0,7-1-2 0,3-4 0 16,0 0-3-16,10-2 2 0,2-4 0 16,5-4 2-16,2-3 0 0,4-5-1 15,2-2 0-15,1-4 0 0,2-8-1 16,0-4 0-16,-2-3 0 0,-2-4 0 15,-1-1 0-15,-3-2 0 0,-3-3 0 0,-3 2 0 16,-2-1 1-16,-4 4-1 0,0 3 0 16,-5 5 1-16,-3 6 1 15,0 5 0-15,0 3 3 0,-2 2 4 16,-5 2-6-16,-3 12-2 0,-4 4 0 0,4 7 4 15,-1 2-2-15,3 0 0 0,2 1-2 16,6 1 1-16,0-2-2 0,1 0 0 16,15-7 0-16,4-2-2 0,6-4-7 15,4-4-11-15,1-2-12 0,1-2-22 16,2-4-27-16,-3-2-93 0</inkml:trace>
  <inkml:trace contextRef="#ctx0" brushRef="#br0" timeOffset="31289.12">22917 13894 193 0,'-14'1'38'0,"2"2"12"0,2 0-10 16,4 1-4-16,2 0-6 0,2 3-10 0,2 0-12 16,2 4 4-16,4 3 6 0,6 5-1 15,2 5-11-15,5 2 0 0,1 5 1 16,0 3-3-16,2 4-2 0,-2 3 1 15,-5 5-2-15,3 1 0 0,-5 2 0 16,-3-1 6-16,-1-2-3 0,-6 3-1 0,-3-5-2 16,-1 1 3-16,-9-5-3 15,-2-2 0-15,-5-3 2 0,-2-2 0 16,-1 0-3-16,-3-5 1 0,0-1 1 15,-2-3 1-15,0-2-3 0,2-1-8 16,3-3-11-16,4-4-31 0,4-6-71 0,5-8-158 16</inkml:trace>
  <inkml:trace contextRef="#ctx0" brushRef="#br0" timeOffset="35296.36">20116 13552 15 0,'1'-2'169'0,"-1"-4"-124"0,2 0-7 15,-1-1-5-15,2 0-7 0,2 1 1 16,1-1-8-16,7 0-10 0,-1-1 0 15,2 1 2-15,2 1-3 0,-1 1-2 16,-1-2-1-16,0 2-1 0,0 1-2 16,-3 1-2-16,4-1 0 0,-2 4-11 15,2-1-39-15,-4-4-56 0,-3 0-124 16</inkml:trace>
  <inkml:trace contextRef="#ctx0" brushRef="#br0" timeOffset="50292.21">10873 16884 0 0,'0'-1'14'0,"0"1"-4"0,0 0 5 16,0-1 2-16,0 1 1 0,0 0-7 16,0 0-6-16,0 0 4 0,0-2-2 15,0 1 0-15,0-2-3 0,0 1-4 16,3 2 0-16,-2-1 0 0,-1 1 1 15,0 0 3-15,0-2 40 0,0 2-16 16,0-1-21-16,0 0 3 0,0 1 8 16,0-1-2-16,0 1-7 0,0 0-3 0,0 0-2 15,0 0 5-15,0 0 5 0,0 0 2 16,0 0-3-16,0 0-3 0,0 0-4 15,0 0 2-15,0 0 3 0,0 0 1 16,0 0-3-16,0 0-2 0,0 0 2 16,0 0-3-16,0 0-1 0,0 0 4 15,0 0-2-15,0 0 3 0,0 0-6 16,0 0-3-16,0 0 0 0,0 0-3 15,0 4 2-15,0 3 4 0,0 1 0 16,0 0-3-16,0 3 1 0,0 1-2 0,0 1 4 16,0 0-1-16,0 1-2 0,0 0 2 15,0-1-1-15,0 0 0 0,0 1-2 16,0-1 1-16,0 0 1 0,0 0-1 15,3-2-1-15,-1 1 1 0,-2-1 1 16,1-2-2-16,1 0 0 0,1 0 0 0,-1 1 0 16,2 0 1-16,-2-1 0 15,2 1 0-15,-2-1 0 0,1-2 5 16,0 2-1-16,-3-2-1 0,2 0-1 15,-2 0 1-15,0 0 0 0,0 1-4 16,0 0 5-16,0 0-1 0,0-2-3 0,0 1 0 16,0 0 1-16,0-1 0 0,0 0-2 15,0 0 0-15,0 0-1 0,1 1 2 16,-1 1-1-16,0 0 0 0,0 0 2 15,0 0 2-15,0-1 0 0,0-2-3 16,0 0 1-16,0 0-4 0,0-2 2 0,0 0 2 16,0-1-4-16,0 1 2 15,0-2 2-15,0 1-2 0,0 0-1 16,0 0 1-16,0 0-1 0,0-1 2 15,0 0 1-15,0 0-1 0,0 0-1 0,0 0 0 16,0 0 4-16,0-1-2 0,0 1 1 16,0 0-2-16,0 0 3 0,0-1-2 15,0 0-1-15,0 0-1 0,0 0 0 16,0 0 0-16,0 0-1 0,0 0-2 15,0 1 1-15,0-1 1 0,0 1 0 0,2 0-12 16,-1-1-18-16,6 0-36 16,-6 0-69-16</inkml:trace>
  <inkml:trace contextRef="#ctx0" brushRef="#br0" timeOffset="51100.25">10662 17367 4 0,'-3'0'51'16,"-1"0"-20"-16,4 0 5 0,-4 0 13 16,1 0-7-16,-2 1-8 0,2 0-2 15,0 0-5-15,-2 0 0 0,1 0-5 0,0 1-3 16,0-2 1-16,2 2-2 0,2-1-3 15,-1-1-1-15,1 0 2 0,-2 0-3 16,1 1-3-16,-1-1-1 0,1 0-3 16,1 0 0-16,0 0 1 0,0 0 2 15,0 1 0-15,0-1-3 0,0 0 0 16,0 0-5-16,0 0-2 0,1 1-2 15,7-1 5-15,4 0 2 0,5 0 0 16,2 0-3-16,1 0 1 0,2-3-2 16,1 0 1-16,0 0 1 0,4 0-2 0,-4-1 0 15,5 1 0-15,-3 1 0 0,-1-1 1 16,1 2-2-16,-2 1 1 0,-2-1 2 15,-3 1-3-15,-1 0 1 0,-1 0-1 16,-1 0 2-16,1 0-1 0,-1-2-1 16,1-1 2-16,1 1-1 0,0-1 1 15,-2 0-2-15,-1 1 1 0,-1-1 1 16,-4 0-1-16,-1 0 0 0,0 1 0 15,1 0 0-15,-3-1 2 0,0 1-2 16,-1-1 0-16,1 1 1 0,-4 2-1 0,-1 0-1 16,1 0 1-16,-2 0 0 0,0 0 0 15,0-1-2-15,0 1 0 0,0 0 0 16,0 0-1-16,0 0 2 0,0 0-3 15,0 0 2-15,0 0-2 0,0 0 2 16,0 0-3-16,0 0 2 0,0 0-3 16,0 0 0-16,0 1-4 0,0 1-3 15,0 2-15-15,-2 0-26 0,-1-2-47 16,-3 2-67-16</inkml:trace>
  <inkml:trace contextRef="#ctx0" brushRef="#br0" timeOffset="51917.31">10721 17607 1 0,'-2'0'62'0,"-3"-2"-20"0,5 0 6 16,0 2-3-16,-1 0-11 16,1 0-5-16,0 0 0 0,-5 0-5 15,5 0 3-15,-1 0-3 0,-4-1-3 0,2-1-9 16,0 2-2-16,1 0 0 0,-2 0 1 15,2 0 1-15,2 0-5 0,-2 0-3 16,1 0-1-16,-1 0-3 0,2 0 0 16,0 0 1-16,0 2 3 0,0 0-4 15,0-1-1-15,0 1 4 0,0-2-2 0,3 1 2 16,5-1 2-16,3 0 4 0,2 0-2 15,2 0-2-15,2-1-5 0,2-4 5 16,4 1 0-16,0-1-1 16,0-1-4-16,2 3 2 0,-3-1 0 0,1 0-2 15,0 1-1-15,1-1 2 0,-1 2 0 16,-3 1-1-16,2 0-1 0,-4-1 1 15,3 2 2-15,-4-2-3 0,0 0-1 16,-2-1 3-16,1 1 1 0,-2-2-2 16,0 2-1-16,0-3 2 0,0 2 0 0,3-1 0 15,-3 0-2-15,-1 2 1 0,0-1 1 16,-2 1 1-16,-2 1-2 0,-3 1 0 15,-3 0 1-15,0 0-1 0,-3 0-2 16,2 0 2-16,-2 0 2 0,0 0-2 16,3 0 1-16,-3 0 1 0,0 0 7 15,0 0-3-15,0 0 0 0,0 0-3 16,-3 0-2-16,0 0-3 0,-2 0-5 15,-1 0-15-15,-2 0-13 0,2 0-30 16,-3 0-64-16,1 3-115 0</inkml:trace>
  <inkml:trace contextRef="#ctx0" brushRef="#br0" timeOffset="53285.39">11011 17623 51 0,'0'0'42'0,"0"-1"-7"0,0 1 2 0,0 0-4 15,0 0 9-15,0 0-5 0,0 0-12 16,0 0-3-16,0 0 2 16,0 0-3-16,0 0-2 0,0 0 1 15,0 0-4-15,0 0-1 0,0 0-6 0,0 0 0 16,0 0-3-16,0 0-2 0,0 5 5 15,0 3 4-15,0 2-9 0,0 1-2 16,0 0 3-16,0 2-3 0,-2 1 0 16,2 1-1-16,-2 0 0 0,2 2-1 15,0-2 1-15,0 0-2 0,0-1 2 0,2-1 1 16,0-3-3-16,1-1 1 0,-3-2 0 15,3 0 2-15,-2-1-3 0,2-1 1 16,-1 0 1-16,-2-1 0 16,1 1-1-16,-1-1 0 0,0 2 2 0,0-1 0 15,0 1-1-15,-1 0 0 0,-1 0 1 16,2 1-3-16,0-1 1 0,-1 1 2 15,1-2-3-15,0 2 2 0,0 1-2 16,0-2 0-16,0 1 2 0,0-2 0 16,0 0-1-16,0 1-1 0,0-1 3 15,0 0 3-15,0 0-1 0,0-2-1 0,0 2 2 16,0-2-1-16,0 0-2 0,0 2 1 15,0-1 1-15,0 0 1 0,0 3-3 16,0-3-2-16,0 2 1 16,0-1 1-16,0 0-2 0,0-4 0 0,0 2 1 15,0-1 0-15,0 1 0 0,0-1-2 16,0 1 2-16,0-1 0 0,0 1-1 15,0-2 0-15,0 1 0 0,0 2 1 16,1-1-1-16,-1 0 0 0,0-1 1 16,0 1 1-16,2 0-2 0,-2-1 0 0,0 2 1 15,0-3 0-15,0 2 0 0,0 0-1 16,0 1-2-16,0 0 5 0,0-2-3 15,0 1 0-15,0 1 1 0,0-1 1 16,0 1-2-16,0-1-1 0,0-1 2 16,0 0-1-16,0 1 0 0,0-1-1 15,0 0 1-15,0 0 1 0,0 0-2 16,0 0 1-16,0 1 0 0,0-1 1 15,0 1-1-15,0 0-1 0,0 0 2 16,0-1 0-16,0 1-1 0,0-1 0 0,0 1 0 16,0 0 1-16,-2 0-2 0,2-2 2 15,-1 2 0-15,1-1-1 0,0 0-1 16,0 1 1-16,0-1 1 0,0 1 1 15,0-1-3-15,0-2 0 0,0 4 3 16,0-4-2-16,0 2-1 0,0-1 1 16,0 0 0-16,0 0 1 0,0 0-2 15,0 1 1-15,0-1 1 0,0 0-1 16,0 1-1-16,0 0 1 0,0-2 1 15,0 3 0-15,0-1-2 0,0 1 1 0,0-1 1 16,0 2 0-16,0 0-2 0,0-3 1 16,0 4 1-16,0-3-2 0,0 0-1 15,0 1-1-15,-2 0 3 0,2-1-2 16,0-1-3-16,-1 3 3 0,1-4-2 15,-2 0 1-15,2 0 0 0,0 0 3 0,0 0-6 16,0 0 0-16,0 0-6 16,0 0 1-16,0 0 4 0,0 0-3 15,0 0-11-15,0-2-37 0,0-5-64 16,3 0-182-16</inkml:trace>
  <inkml:trace contextRef="#ctx0" brushRef="#br0" timeOffset="54213.44">10741 18193 9 0,'-2'0'24'0,"-2"0"-1"0,2 0 7 15,2 0-1-15,-3 0 2 0,1 0 1 16,1 0 1-16,-2 0 7 0,1 0-8 15,1 0 4-15,-4 0 2 0,2 0-6 16,-2 0-10-16,4 0 0 0,-4 0 4 16,3 0-5-16,1 0-9 0,-2 0 4 15,1 0-1-15,2 0 1 0,0 0-4 16,0 0-2-16,0 0-6 0,0 0 1 15,0 0-3-15,0 0 0 0,0 0-3 16,5 1 9-16,1 3-2 0,3-2 1 0,4-2-3 16,4 0 7-16,-2 0-4 0,7 0-2 15,0-2 2-15,-1-2-1 0,4 0-1 16,0 1-1-16,3-1-3 0,-3 1 1 15,1 1-1-15,1 0-2 16,0 1 1-16,1 0 1 0,0-1-1 0,-1 2-1 16,-1-3-1-16,2 1 1 0,1-2 1 15,-1 0-5-15,0-1 1 0,-3 3 4 16,0-4 0-16,-2 2-1 0,-4 0 0 15,1 2 3-15,-8 2-2 0,-6 0-1 16,-1 0 0-16,-2 0 1 0,-1 0 1 0,-2 0-3 16,1 0 0-16,-1 0 2 0,0 0-1 15,0 0 1-15,2 0-1 0,-2 0 1 16,0 0 0-16,0 2-2 15,0-2 1-15,0 1 2 0,0 0-1 0,0-1-2 16,0 2 0-16,-2 0-3 0,-2 0-16 16,-1 0-16-16,2 0-1 0,-2 2-25 15,-1 0-60-15,0-1-107 0</inkml:trace>
  <inkml:trace contextRef="#ctx0" brushRef="#br0" timeOffset="54974.48">10899 18365 80 0,'-2'0'31'16,"2"1"-4"-16,0-1 15 0,0 0 16 15,0 0-1-15,0 0-19 0,0 0-10 16,0 0-2-16,0 0 0 0,0 0-2 16,0 0-8-16,0 1-1 0,0-1-1 15,0 0 0-15,0 0 0 0,0 0-1 0,0 0-1 16,0 0-2-16,0 0-6 15,5 0-2-15,1 0 8 0,3-2 0 0,1-1-5 16,1-1 0-16,3-1-3 16,0 0 2-16,0 0-1 0,3 0 1 0,-2 0-1 15,4 3-4-15,-5 0 2 0,0 0 0 16,-2 2 0-16,-3 0-1 0,-1 0-1 15,-2 0 2-15,-1 0 0 0,-4 0-3 16,1 0 2-16,-2 0 1 0,0 0-2 16,0 0-1-16,0 0 3 0,0 0-1 0,0 0-2 15,0 0-3-15,0 0 2 16,2 0-2-16,-1 0-4 0,1 0 1 15,-1-1-5-15,-1-1-7 0,0 2-6 16,0 0-9-16,2 0-9 0,-2 0-27 0,0 3-48 16,0 0-54-16</inkml:trace>
  <inkml:trace contextRef="#ctx0" brushRef="#br0" timeOffset="55345.5">10961 18508 67 0,'0'0'144'15,"0"0"-95"-15,0 0 0 16,0 0-7-16,0 0 8 0,0 0-10 15,1 0-29-15,6 0 3 0,2-3 21 0,2 1-11 16,-2-1-11-16,4 2-2 0,-3-1 3 16,0 1-6-16,-3-1-4 0,3 2-4 15,-3-1 1-15,0 1 0 0,-1 0-1 16,-1 0-3-16,1-1-6 0,1 0-19 15,1-1-19-15,0 0-37 0,-2-1-67 0,-3-2-101 16</inkml:trace>
  <inkml:trace contextRef="#ctx0" brushRef="#br0" timeOffset="114564.89">22044 15637 45 0,'-1'2'21'0,"-1"-1"-23"16,1 0 0-16,-1 1-12 0,2 0 5 15,-1-1 6-15,1 1-12 0,0-2-4 16,0 2 17-16</inkml:trace>
  <inkml:trace contextRef="#ctx0" brushRef="#br0" timeOffset="115799.96">21877 15583 68 0,'0'-7'62'0,"0"1"-12"0,0 2-1 16,0-2-5-16,0 2-10 0,0 0-7 15,0-1-2-15,0 1-5 0,-3 1 4 16,0 0-7-16,0 1-1 0,-1 1-5 16,0 1-1-16,1 0-4 0,-2 0-2 0,3 3-5 15,1 3 2-15,-4 3-1 0,5 0 0 16,0 4 2-16,0-1-1 0,0 6-1 15,2-1 1-15,1 1 0 0,-2 1 0 16,1 0-1-16,3 1 1 0,-2-1 2 16,1-3-2-16,-2 0-1 0,0-3 1 0,-1-2 1 15,-1-1-3-15,0-2 2 0,0-2 0 16,0-2 0-16,0-3 0 0,0-1 0 15,0 0 0-15,0 0 6 16,0-3-4-16,-1-6-4 0,-1-2 1 0,0-4 1 16,2-3 0-16,0-2-2 0,0-5 1 15,0-1 0-15,0-2 1 0,2-1-3 16,6-2 2-16,1 3 0 0,2 2 0 15,1 0-2-15,-1 5 1 0,3 0 2 16,0 3 1-16,2 0-1 0,1 3 3 16,0 2-2-16,0 3-1 0,1 2-1 0,-4 5 1 15,-1 1 0-15,-4 2-1 0,-1 0-1 16,-2 1 0-16,-1 4 2 0,-1 4 0 15,-2 3-2-15,1 2 2 16,-2 2 0-16,1 2 0 0,-2 0-1 0,2 3 0 16,-2-1 0-16,0 0 1 0,0 1 0 15,-2-1-1-15,-6 0 3 0,-1 0-2 16,-3-1-1-16,-2 0 1 0,-2-3 0 15,4-1 0-15,-2-3-1 0,4-4 0 16,6-2 0-16,1-3-2 0,1-2-4 0,2-1 2 16,0 0 3-16,0 0 2 0,0 0-3 15,0-4-4-15,2-2 3 0,4 4 2 16,-1 0 1-16,1 2-1 0,1 0 1 15,1 0 0-15,0 4-1 0,1 3 1 16,1 0 1-16,0 2 0 0,1-1-2 16,-1-1 1-16,0 2 1 0,0-2-1 15,-1 0-1-15,-1-1 0 16,3 0-12-16,-2-1-17 0,5-1-11 0,-3 0-32 15,3-1-43-15,-3-3-48 0</inkml:trace>
  <inkml:trace contextRef="#ctx0" brushRef="#br0" timeOffset="116664.01">22252 15806 0 0,'0'4'11'0,"-2"-4"70"0,2 0-23 0,0 0-30 15,0 0 7-15,0 0-25 0,0 0-9 16,2 0 20-16,4 0-1 0,5 0-4 16,-2 0 1-16,5-5-2 0,2-5-1 15,-2-3 4-15,4 0 1 0,-2-2 3 16,1-1-3-16,-5 1-1 0,-4 1 0 0,-2 0-6 15,-3 0 0-15,-3-1-6 16,0 1 2-16,0 2-5 0,-7 1 2 16,-1 4-2-16,-4 2-1 0,-2 2 1 15,0 3-3-15,-5 0 0 0,3 5 0 0,1 6 1 16,-1 3 2-16,3 3-3 0,2-1 0 15,3 6-2-15,3-2 4 0,5 2-2 16,0 0-2-16,6-3 1 0,8 0 0 16,5-4-6-16,1-5-8 0,5 0 1 15,0-5 0-15,1-4 11 0,-1-1 1 16,-2 0-4-16,0 0 1 0,-2-7 5 0,-4-2-3 15,0-1 3-15,-5 0 1 16,-1-1 1-16,-5 1-2 0,-4 2-2 16,-2-4 4-16,0 4 1 0,-2 1-2 15,-4-2 0-15,-5 2 4 0,2 3-4 0,-2 2 1 16,-3 2 1-16,2 0 1 0,-1 0 2 15,1 5-3-15,3 3 1 0,-1 4 1 16,2 3-5-16,4 0 0 0,2 1 1 16,2 0-1-16,0-2-1 0,8-1 2 15,3-4-4-15,1-2-2 0,-1-4-5 0,2-2 1 16,-3-1 0-16,3 0 4 0,-1-3 5 15,-3-6-1-15,-1 1 1 16,-2-2 1-16,-2 0 1 0,-1 2-1 16,-2 0 6-16,-1 2 1 0,0 0 2 0,0 2-2 15,0 0-3-15,-1 1 3 0,-2 2-4 16,1 0 0-16,2 1-1 0,-2 0-2 15,1 0-2-15,-1 6-1 0,2 6 1 16,0 2 2-16,0 3-1 0,0-2-1 16,0 2 0-16,3-1 1 0,1 2-2 0,2 0-1 15,-2 0-2-15,1 2 4 0,0 1 0 16,-2 1 0-16,-2 2 0 15,1 1 1-15,-1-3 0 0,-1 1-1 16,0-2 1-16,0-2 1 0,0-2-1 0,0-1 0 16,0-3 0-16,-3-1 2 0,-3-3 6 15,-3 0-1-15,1-2 0 0,-1-1 7 16,-2-1-3-16,2-2 0 0,-4-2-2 15,2-1-2-15,2 0 3 0,-2 0-3 16,2-4-1-16,1-3-3 0,0-2 1 0,5 1-3 16,0-2 0-16,2 1 0 15,1 0 0-15,0 0-3 0,0-1-2 0,3 1-11 16,8-1-12-16,3 0-17 0,3-2-20 15,1 0-38-15,1-5-109 0</inkml:trace>
  <inkml:trace contextRef="#ctx0" brushRef="#br0" timeOffset="117436.06">22748 15746 11 0,'0'0'15'0,"0"0"-6"0,0 0-9 15,0-1 1-15,0 0 6 0,2-1 38 16,-1-1-24-16,1 0-6 0,-2 0 14 15,0 1 3-15,0-1 1 0,0 0 0 0,0 1-7 16,0-3 0-16,0 2 5 0,-2 1-5 16,-1 2-5-16,0-2 0 0,0 1-8 15,1 1 1-15,1-1-2 16,-2 1-4-16,0 0 2 0,-2 0-2 0,2 0 3 15,-2 3-6-15,1 4 2 0,-1 2 2 16,2 2-2-16,-2 1 1 0,1 2-4 16,2 1 6-16,0 1-5 0,1 0-2 15,1-3 0-15,0 0 0 0,5-3-2 16,4-3 0-16,3-3 0 0,-1-3-2 0,6-1 4 15,0-2-2-15,3-10-1 0,1-2 1 16,-1-2-2-16,-2-2-2 0,-2 1 3 16,-5-2 1-16,-1 1-1 15,-3 0-1-15,-3 1 1 0,-1 2 2 0,-1 4-2 16,-2 3 0-16,0 1 0 0,-3 4 2 0,-2 2-1 15,-1 1-1-15,1 0-2 16,-1 10 2-16,0 1 0 0,1 1-1 16,2 3 0-16,2 0 2 0,1 0-1 15,0-2-1-15,1-1 1 0,9 0 0 0,-1-4 0 16,5-1-2-16,0-1 3 0,3-3-7 15,-2-3-17-15,2 0 19 0,2-2-13 16,-2-5-1-16,-1-4 9 16,-3-2 5-16,-2-3-18 0,-3-1 17 0,0-2 4 15,1-2-2-15,-3-4 2 0,-3-3 2 16,1-2 0-16,-1-3-2 0,-3-5 2 15,4 0-1-15,-2-3 0 0,4 1-1 16,2 6 0-16,-2 8 1 0,0 10 2 16,-6 7 5-16,2 6-1 0,-2 3 6 0,0 3-9 15,0 10-6-15,-3 4 4 0,-2 5 1 16,2 3-2-16,0 2 0 0,-2 7 1 15,0 3 2-15,1 1-2 0,-2 0 0 16,3-1-1-16,-1-6-1 0,4-4 2 16,0-2-2-16,2-5 0 0,6 0 2 15,1-2-2-15,2-4-23 0,3-2 14 0,0-3-23 16,4-4-39-16,1-2 38 15,3-3-163-15</inkml:trace>
  <inkml:trace contextRef="#ctx0" brushRef="#br0" timeOffset="118740.13">23331 15697 25 0,'0'-5'37'0,"-6"-1"24"0,1 2-16 0,-1 1-3 16,0 1-5-16,-2 1-6 15,-1 1-2-15,-1 0-3 0,0 0 2 16,-3 6-1-16,2 4 0 0,-1 4-1 0,-4-1-4 16,2 4-5-16,2 1-1 0,4 0-4 15,1 0-3-15,5-2-7 0,2-5-1 16,0 0 0-16,5-4 1 0,7-2 0 15,0-3-1-15,9-2 1 0,2-4-2 16,0-8-5-16,4-2-8 0,-4-2 5 0,-2 0 1 16,-2 0-15-16,-3 0 17 15,-6 4-5-15,-2 1 0 0,-3 1 2 16,-2 3 0-16,-3 0 3 0,0 5 7 15,0-2-2-15,-3 4 0 0,-3 0 0 0,1 4 0 16,0 5-3-16,2 1 1 0,3 2 1 16,0 0-8-16,0-1-9 0,0 0-7 15,5-1-3-15,1-2 4 0,0-2 5 16,5-2 8-16,2-4 13 0,-1 0-18 15,2 0 3-15,0-5 15 0,0-2-52 0,1-4 19 16,-1 1 6-16,0-4 23 0,-3-2-77 16,0 0 77-16,-5-2 2 15,0-1 5-15,-1-3 14 0,-2-2-5 16,-1-2 0-16,-2-2-1 0,0-3-5 0,0 0-1 15,0-2 1-15,0 1-5 0,0 2 1 16,0 2 4-16,0 5 5 0,1 3 2 16,2 4 10-16,-1 5-3 0,-1 5-14 15,1 3-2-15,-2 0 1 0,1 3-2 16,-1 0-1-16,0 0-6 0,0 0 2 0,0 3 0 15,0 2 3-15,0 3-1 0,0-2 2 16,0 2 3-16,0 1 0 0,-1 0-1 16,-1 4 0-16,1-1 1 15,-1-1 0-15,2 1-3 0,0 0-4 0,0-1 6 16,-1 2-1-16,-1-2 0 0,-1 1 6 15,2 1 0-15,-4-1-2 0,3 1 6 16,-1 0-1-16,0 1-3 0,3 2-5 16,0 0 0-16,0 1 1 0,0 2-4 15,0 1 0-15,0 0 6 0,0 1-6 16,0 2 1-16,2-4-2 0,-1 4 0 0,1-2-1 15,-1 0 3-15,-1 2-1 0,0-1-1 16,0-2 2-16,0-3-1 0,0-2-1 16,0-3-2-16,0-5 1 15,0-1 0-15,0-3-1 0,3-3 0 0,2 0 1 16,1-4 6-16,2-7-9 0,0-4 4 15,1-1-2-15,-3-3 1 0,4-2-1 16,-1-1 0-16,-1-1 0 0,-2-1 0 16,0 4-1-16,0 1-2 0,-1 4 1 15,-2 2 2-15,-1 4 1 0,-1 4-2 0,-1 3 1 16,0 2 1-16,0 0-1 0,0 0-3 15,0 0 0-15,0 4 4 0,2 5-1 16,-1 1-1-16,2-1 1 0,2 2 0 16,1-3-1-16,2-1 0 0,1 0 1 15,1 1 0-15,0-2 1 0,1-1-2 16,3 2 2-16,0-5 0 0,3-1-1 15,0-1 0-15,3 0 2 0,-1-3-1 16,0-7 0-16,1 0-1 0,-2-3 0 16,-2-2 1-16,-7 1 0 0,-3-2-2 0,-6 3 1 15,0 1 3-15,0 4-1 0,-7 2-2 16,-4 0-3-16,-3 5 4 0,1 1 1 15,1 0-2-15,0 2 0 0,4 7 5 16,0 5-1-16,2 1-2 0,1 2-2 16,5 1 0-16,0-1 0 0,0-1 0 15,5-1 0-15,3-3 0 0,1-4-1 16,2-1 0-16,3-4 1 0,4-3 1 15,1 0 1-15,0 0-2 0,-2-5 0 16,-8 0 0-16,-1 2 2 0,-2-1 2 0,-1 1 3 16,-4 2 1-16,4-2-3 0,-4 2-4 15,-1 1 1-15,3-1 1 0,-1 1-3 16,-1 0-1-16,4 5 1 0,-2 5 1 15,2 3-1-15,7 0 0 0,-1 3 0 16,5 0 1-16,-4 1-2 0,2 1 0 0,-5-1 2 16,-1 1-1-16,-2-2 0 15,-3 2 0-15,-3-2 0 0,-1 0 2 16,-9-1 0-16,-3-2 0 0,-3-1 3 15,-1-3 9-15,-2-1-4 0,1-1 0 0,-1-4-4 16,2 1 0-16,2-2-6 0,1-2 0 16,3 1 2-16,1-1-16 0,4 0-9 15,5 0-19-15,1-7-30 0,4-3-88 16</inkml:trace>
  <inkml:trace contextRef="#ctx0" brushRef="#br0" timeOffset="119220.16">24461 15021 76 0,'-3'11'159'0,"3"6"-141"0,0 4 20 16,5 6-14-16,4 3-4 0,5 5 4 16,0 6-13-16,-2 5-7 15,2 6 0-15,-3 3-1 0,-3 5 1 0,-2 1-3 16,-1 1 2-16,-1 0-4 0,-4-2 5 15,0-2 0-15,-6-3 1 0,-8-3-3 16,-4-3 1-16,-6-2-2 0,-2-2 0 16,0-3 2-16,-7-1-2 0,1-3-3 15,-1-1 0-15,1-8-5 0,-3 2-6 0,3-4-15 16,-2-5-53-16,-2-6-147 0</inkml:trace>
  <inkml:trace contextRef="#ctx0" brushRef="#br0" timeOffset="119952.2">21928 15106 35 0,'0'-11'87'0,"0"0"33"0,-5 0-81 15,-2 4-5-15,-9 2-8 0,-1 2-17 16,-2 0 2-16,-1 3 3 0,-3 0-2 15,-2 4-3-15,-4 9 2 0,-2 3 3 0,-3 7 7 16,-2 6-1-16,0 6 1 0,-1 7 1 16,5 7-9-16,4 10-1 15,9 4-7-15,8 6-1 0,11 2-3 16,5 0 0-16,15-4 0 0,6-6-6 0,8-6-6 15,10-5-20-15,6-8-11 0,5-5-21 16,7-7-40-16,-1-7-93 0</inkml:trace>
  <inkml:trace contextRef="#ctx0" brushRef="#br0" timeOffset="203710.99">10231 17249 387 0,'-27'-23'-1'16,"12"13"-49"-16,7 10-159 0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12T09:25:29.15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4997 566 99 0,'0'-4'38'0,"0"2"-3"16,0 1 17-16,-2-1-19 0,2-1-11 0,-1 3 16 16,-2-2-7-16,3 0-10 0,-2 0 0 15,2-1 2-15,0 1-7 0,-2 0-1 16,1-2-2-16,-1 2-1 0,2-1-1 15,-1 0-5-15,-1 2 0 0,2-1 1 16,-1 0-4-16,1 2 1 0,0-1-1 0,-2 1 3 16,2-1-1-16,-1-2-2 0,-1 2 5 15,0-1-2-15,1 0 2 0,-1-2-3 16,-1 2 6-16,2 0-2 0,-1 2 0 15,2 0-1-15,-1 0 3 0,1 0-6 16,0 0 0-16,0 0-3 0,0 0 2 16,0 0-3-16,0 0-3 0,0 8-1 15,-2 6 3-15,2 6 2 0,0 4-3 16,0 2 3-16,0 6-2 0,0 2 2 15,3 1-3-15,3 2 0 0,-3-1 4 0,2 0-3 16,-2-1 0-16,0-1-1 0,0-3 2 16,1 0 0-16,-1-4-2 0,-2-3 1 15,1-4 2-15,-2-4-2 0,0-4 0 16,0-5 0-16,0-4 2 0,0-2 1 15,0-1-2-15,0 0 7 0,0 0-1 16,-6-4-3-16,-1-7-2 0,1-3-2 16,-2-5 0-16,2-4-1 0,0-6-2 15,0-4 3-15,0-6-1 0,-4-8 1 16,1-7-2-16,1-5 1 0,0-3 2 0,4 1-3 15,-2 6 1-15,6 6 1 0,0 7 1 16,0 7 0-16,0 6-3 0,7 8 2 16,4 4-2-16,5 3 0 0,2 3-2 15,2 4 2-15,2 3-1 16,0 4 3-16,0 0-1 0,1 4-1 0,-3 7 2 15,-1 4-2-15,-1 3-3 0,-1 5 0 0,-3 2 2 16,-3 0-5-16,-2 1 6 16,-1 0-3-16,-5-1 0 0,-1-2 7 15,-2-2-4-15,0-2 3 0,-5-2 2 16,-1-4-1-16,-3-3-2 0,-2-2 4 0,-2-2-2 15,-1-1 2-15,0-3-1 0,-3-2 0 16,2 0 1-16,-1 0-2 0,4-3-2 16,1-3 0-16,0 0 2 0,4 1-3 15,2-1-1-15,-1 3-2 0,6-1-7 16,-2 3-19-16,2 0-26 0,0 0-51 0,6 1-15 15,1-2-93-15</inkml:trace>
  <inkml:trace contextRef="#ctx0" brushRef="#br0" timeOffset="637.03">5400 585 130 0,'0'0'110'15,"0"0"-69"-15,0 7 13 0,0 9-8 16,0 9-14-16,-3 7-4 15,0 2-1-15,0 5-3 0,1-3-4 16,2-1-10-16,0-5-3 0,2-4-3 0,7-7 0 16,3-2-4-16,2-6 0 0,0-6 2 15,2-3-2-15,1-2 0 0,-2-3 0 16,4-7 3-16,-2-2 0 0,-2-1-4 15,-1 2-1-15,-4 2 0 0,-1 0 1 16,-3 4-1-16,2 1-2 0,-2-1 4 0,-1 3-1 16,1 2 1-16,-1 0-2 0,1 0 2 15,2 0 1-15,-1 2-2 16,3 4 0-16,0 2 2 0,3 1 0 0,-2-3-1 15,0 3-2-15,3-3 2 16,-1 0 1-16,1-3-2 0,0-2 0 0,0-1 2 16,-1 0 0-16,-1-5-1 0,-3-5 2 15,-1-2-1-15,-3-2 4 0,1-3-1 16,-1-1-1-16,-4 1 7 0,-1-2 0 15,0-1-4-15,0 0 2 0,-1 0 0 16,-6 1 2-16,0-1-6 0,-3-2-1 0,1 2 1 16,3 2-3-16,-2 2-2 0,5 7 0 15,2 5 2-15,-1 2-2 16,2 2-3-16,0 0-7 0,0 0-8 15,0 4 1-15,3 5-4 0,3 0-21 0,0 4-40 16,1-1-49-16,-3-2-66 0</inkml:trace>
  <inkml:trace contextRef="#ctx0" brushRef="#br0" timeOffset="1221.06">6062 562 9 0,'3'-2'218'0,"-2"-1"-160"0,1 3-18 15,-2 0 34-15,0 0-32 0,0 0-30 16,0 5 2-16,0 8 4 0,0 6 10 0,0 4-6 15,0 3-1-15,0 3-5 0,0 0 1 16,0-2-2-16,5-3-5 0,-1-2-4 16,4-6-2-16,0-4-1 0,0-3-2 15,2-4-2-15,1-5 1 0,6 0 1 16,0-9 5-16,5-10-4 0,-2-5 1 15,2-4-1-15,-3-3 1 0,-2 2-3 16,0 1-3-16,-2 1 3 0,-1 0-1 16,-1 3-1-16,0 4 0 0,-2 5 2 15,-4 6 1-15,-3 7-2 0,-2-1 0 0,-1 3 1 16,1 2-2-16,-2 9 2 0,0 5 1 15,0 6 5-15,0 2-1 0,0 1-3 16,-3 2 4-16,1-2 1 0,2-4-2 16,0-1-4-16,2-5 0 0,7-4-1 15,2-4 0-15,3-4-2 0,1-3 1 16,7 0 4-16,0-14 0 0,3-5-1 15,2-7-2-15,1-2-1 0,-4-3-2 16,-1 2-2-16,-3 2 2 0,-3 5-2 16,-4 6 4-16,-6 4 0 0,1 7 1 15,-5 2 1-15,-1 3-2 0,-1 0-2 0,-1 0 1 16,0 8 6-16,0 7 4 0,0 5-2 15,-6 5-1-15,1 3 1 0,-1 1 0 16,2-2-3-16,2-2-4 0,2-1-1 16,9-3 0-16,5-3-5 0,9-4-18 15,7-3-23-15,7-7-45 0,2-4-102 16</inkml:trace>
  <inkml:trace contextRef="#ctx0" brushRef="#br0" timeOffset="1510.08">7290 717 1 0,'0'3'225'0,"0"-2"-138"16,0 0-32-16,0-1 21 0,0 0-25 15,0 0-26-15,4 0-3 0,4 0 0 16,5 0-4-16,5-6-3 0,2-3-7 15,2-1-5-15,1 2-4 0,-3 1 1 16,4 0-1-16,0 2-22 0,11 0-41 0,3-4-24 16,3 1-219-16</inkml:trace>
  <inkml:trace contextRef="#ctx0" brushRef="#br0" timeOffset="2205.12">9023 522 75 0,'0'-3'57'15,"0"2"67"-15,0 0-83 16,0 0 23-16,0 1 2 0,0 0-20 0,0 0-24 15,0 10-7-15,0 10 4 0,0 6-2 16,-5 5-4-16,2 3-5 0,-1 1 4 16,0-2 3-16,0 2-6 0,-1-5 2 15,-1-3-2-15,4-6 0 0,-2-5-4 16,2-5 1-16,1-4-2 0,-1-2 2 0,1-5 1 15,-1 0 3-15,0 0 5 0,-1-10-9 16,2-6-3-16,1-7-2 0,0-5 0 16,0-4-1-16,3-4-1 0,3-3 3 15,0-4-2-15,2-7 2 0,1-2-3 16,2-4 2-16,0-2-3 0,0 2 3 15,3 7-4-15,3 10 1 0,-3 10 2 16,3 9-5-16,-5 10 1 0,1 7 1 16,-1 3-1-16,4 2-1 0,-2 8 5 15,-2 3-1-15,0 4 0 0,-4 5-1 0,-2 3 1 16,-1 0 2-16,-3 4-1 0,-2 1-1 15,0-2 2-15,-5-1 1 0,-3-1 0 16,-4-5-2-16,-2-1 2 0,-3-5-2 16,1 0 3-16,-1-4-1 0,2-3-2 15,-2-2 4-15,4-4-2 0,4 0-1 16,0 0-1-16,4 0 0 0,2-2-7 15,3 0-4-15,0 0-11 0,0 0-17 16,0 2-18-16,6 2-12 0,6 0-51 16,-2-2-111-16</inkml:trace>
  <inkml:trace contextRef="#ctx0" brushRef="#br0" timeOffset="3121.17">9353 559 159 0,'0'-1'75'0,"0"1"-31"15,0 0 28-15,0 0-12 0,0 0-23 16,0 0-8-16,-1 1-9 0,-4 8 1 15,-3 6-2-15,2 3-4 0,0 3 5 16,-2 0 4-16,0 2-4 0,4-3-7 16,2-4 0-16,2-1-6 0,0-6-4 0,6-1-1 15,4-2-2-15,0-2 2 16,3-2 3-16,2-2-5 0,2-2 3 15,5-8 2-15,-3-1-3 0,-1-2-3 16,-2 0-1-16,-4 3 1 0,-1 0-2 0,-3 3-3 16,-2 2-1-16,0 0 6 0,-4 3-3 15,1 1-3-15,-3 1 2 0,0 0 1 16,0 6 3-16,0 4 1 0,0 2 0 15,0 0 1-15,0 0 0 0,1-2-3 16,3-1 1-16,0-3 1 0,2-2 0 0,2-3-2 16,3-1 1-16,1 0 4 0,2-11-2 15,3-5 0-15,2-4 0 16,0-4 1-16,-1-2 0 0,-1-4-2 15,0-2 1-15,-3-4-1 0,0-3 2 0,-3-6-2 16,-2-4 1-16,-1-1-1 0,0 1 0 16,-3 7 0-16,-1 11-1 0,-4 13 1 15,0 8 4-15,-1 10-1 0,-4 0-1 16,2 0 0-16,-2 10-1 0,-1 7-1 15,-5 11-2-15,3 6 3 0,2 2-2 0,0 2 0 16,1 1 1-16,4-4 0 0,-2-1 1 16,3-4-4-16,3-3 0 0,5-4 2 15,6-4-3-15,1-2 0 16,4-1 0-16,2 0 0 0,1-3 0 0,1 2-2 15,4-1-1-15,-4-1 3 0,-1-1-1 16,-4 0 2-16,-4-1-2 0,-6 1 5 16,-3-3-1-16,-5-2-1 0,0 1 1 15,-5-1 5-15,-7-2 0 0,-2-1-3 16,0-3-1-16,-3 0 2 0,4-1 0 0,2 0-1 15,2 0 0-15,4-2 1 0,2-4-1 16,3 4-2-16,0-4-1 0,0 1-1 16,8-1 1-16,4 0 1 0,4 1 0 15,3-1 1-15,2-1-2 0,-1 2-1 16,5-3-2-16,2 0 0 0,-1-3-5 15,7-1 0-15,-2-2 9 0,1-2-12 16,1-3 9-16,-4 1 1 0,-1 0 0 16,-6 0 4-16,-8 0-2 0,-5 2-3 15,-9 2 3-15,0 4 5 0,-11 2 1 16,-4 3 1-16,-7 3 7 0,-1 2 6 0,-2 0 0 15,2 9 1-15,2 5 0 0,4 4-1 16,7 0-4-16,-1 0 0 0,6 3-2 16,3 0-10-16,2-1-1 0,7 1-4 15,8 1 1-15,5-3 2 0,10-1-4 16,10-4-21-16,13-2-1 0,13-5-12 15,12-2-28-15,9-4-61 0,6-1-152 16</inkml:trace>
  <inkml:trace contextRef="#ctx0" brushRef="#br0" timeOffset="4226.24">11116 612 154 0,'0'-4'33'0,"0"-1"1"0,0-4 14 15,0 3-2-15,0-1-1 16,0 2-16-16,0 1 2 0,0 1 5 0,0 1-5 15,0 1-2-15,0 1-3 0,0 0-5 16,0 0-4-16,0 0-5 0,0 4-5 16,0 7 1-16,0 9 1 0,-2 4-1 15,2 6-1-15,0-3-3 0,0-4-2 16,0 0-4-16,7-3 1 0,3-4 1 0,0-2 1 15,2-5-4-15,1-4 3 0,1-3 0 16,1-2-3-16,1-2-1 0,-1-8-4 16,1-2 4-16,-1 1 1 0,-4-1-5 15,-2 1 4-15,-3-2 0 0,1 6 0 16,-3 0 0-16,-1 3 1 0,-1 3 3 15,-1 1 0-15,-1 0-6 0,4 0-1 16,0 1 6-16,2 8-1 0,1-1-1 16,-1-2 3-16,0 0 1 0,2-2-1 15,-2-1-1-15,0-1 0 0,0-1 2 0,2-1 0 16,1 0 0-16,-1-6 1 0,0-5 2 15,-2-2-4-15,3-4 3 0,-2 1-1 16,-3 1 3-16,1-1-2 0,-4 2 2 16,-1 0-1-16,0 1-1 0,0 1-3 15,0 1 0-15,0 1-1 0,-1 4 2 16,1 2-1-16,0 1-1 0,0 3-11 15,0 0-14-15,8 0-18 0,-1 0-26 16,4 3-64-16,-3-2-149 0</inkml:trace>
  <inkml:trace contextRef="#ctx0" brushRef="#br0" timeOffset="4390.25">11607 578 343 0,'-4'7'43'0,"-1"-2"-42"0,2 4 34 15,-2-1 16-15,2 0-31 0,2 1-8 16,1-1-11-16,0 1-1 0,1 1-2 15,9-2-2-15,0 1-10 0,3-2-24 16,1-1-23-16,1-2-22 0,1-2-4 16,1-1-24-16</inkml:trace>
  <inkml:trace contextRef="#ctx0" brushRef="#br0" timeOffset="5297.3">11855 630 157 0,'2'-11'66'0,"-2"0"-21"0,0-1 11 16,-3 1-6-16,-5 2-15 0,0 2 0 15,1 1-1-15,-3 5-13 0,-1 0-1 16,1 1-6-16,2 4-1 0,0 9-9 15,2 2-1-15,0 3 0 0,3 1-1 16,1 2-1-16,2 0-3 0,0-2 2 0,0-1 1 16,5-4-1-16,2-1-3 0,1-4 4 15,3-6-1-15,1-3 0 0,4 0-1 16,3-5 4-16,-1-10 0 0,4-8 1 15,0-3-3-15,-2-4 1 0,1-3 1 16,-2-3 2-16,0-2-2 0,-4-1 2 0,-2-3 1 16,-3-1-1-16,-5-3-3 15,-2 3-3-15,-3 2 5 0,0 8-1 16,0 10-3-16,0 8 2 0,0 7 3 15,0 5 1-15,0 3 0 0,-1 0-1 0,-6 18-7 16,-2 8 0-16,-2 8 1 0,5 4 2 16,0 4-1-16,3 2 0 0,0 1-2 15,-2 2 3-15,2-2-10 0,3-1 20 16,0-5-12-16,1-6 2 0,12-4-1 15,-1-7-1-15,4-4 0 0,1-7 2 0,1-4 0 16,0-7 0-16,2 0-1 0,1-7 3 16,3-11 0-16,-1-4 0 15,2-6-2-15,-1-4-1 0,1-1 2 16,-3-2 0-16,-3-1-2 0,-2 0 1 0,-5-1 3 15,-3-4-3-15,-2-1 0 0,-6-4 1 16,-1-1-3-16,3 2 2 0,-3 8 0 16,2 8-3-16,-2 7 3 0,0 10 0 15,0 8 0-15,0 4 3 0,-2 0-3 16,-4 9-3-16,-2 10-3 0,-1 7 4 0,3 6 2 15,-2 4-2-15,2 5 1 0,1 3-1 16,-1 3 2-16,4-2-1 0,2-3 1 16,0-6-1-16,7-8-1 15,3-2 3-15,3-7-4 0,1-5 2 16,0-5 0-16,1-4 2 0,2-5-4 0,-1 0 5 15,1-7 2-15,1-9-2 0,1-5-1 16,-2-4-2-16,0-1 3 0,-3-2-1 16,-3-2-2-16,1-1 1 0,-1-2 0 15,0-4 0-15,2-2-1 0,-4-1 2 16,3-1-2-16,-2 5-1 0,2 6-1 0,-3 8 3 15,-3 9-1-15,-1 7-1 0,-5 6 0 16,0 0-1-16,0 6 1 0,0 13 0 16,0 11 6-16,-1 12 0 15,-10 13 1-15,0 5 1 0,-3 2-3 0,3-2 2 16,3-4-3-16,4-2-1 0,2-4-3 15,2-6 3-15,2-7 0 0,7-8-3 16,2-8-1-16,1-7 1 0,2-7 0 16,0-5-1-16,3-2-8 0,0-4 2 15,0-9 2-15,2 1-6 0,-5 1 6 0,0 1 0 16,-2 3 6-16,-1-1 1 0,1 1-5 15,4 0 4-15,-2 3 0 0,3 2-5 16,-3-1 2-16,1 3-5 0,1 0 1 16,-2 0-3-16,1 3-2 0,1-1-1 15,-2 1-4-15,0 1-10 0,-5-3-9 16,0-1-6-16,-2 0-32 0,-1 0-34 15,-3-8-66-15</inkml:trace>
  <inkml:trace contextRef="#ctx0" brushRef="#br0" timeOffset="5512.31">12441 465 264 0,'11'-6'79'0,"2"-3"-64"16,4 0 42-16,8-1-22 0,4 2-22 0,5 0-3 16,0 1-4-16,3 3-5 0,-1 2-7 15,1 2-39-15,2 0-89 0,-2 0-119 16</inkml:trace>
  <inkml:trace contextRef="#ctx0" brushRef="#br0" timeOffset="6006.34">13697 445 8 0</inkml:trace>
  <inkml:trace contextRef="#ctx0" brushRef="#br0" timeOffset="6453.36">13697 445 140 0,'-3'6'78'0,"2"4"-35"16,-2 3 27-16,-4 6 0 15,1 5-24-15,-2 5-12 0,1 3-7 0,-4-2-2 16,3-1 0-16,0-1-9 0,0-7-1 15,5-4-4-15,0-5 0 0,3-5-4 16,0-1-3-16,0-6-5 0,0 0 3 16,5 0-2-16,4-6 2 0,5-8 3 15,0-8-1-15,3-1-1 0,-1-3-5 0,-1 0 4 16,2 0 0-16,-1 1-2 0,-1 2-2 15,-1 3 2-15,-1 4 2 0,-1 5-2 16,-3 3-3-16,-2 4 3 0,-3 2 2 16,1 2-5-16,-4 0 1 0,-1 0 1 15,2 6 2-15,-2 4 0 0,0 4 0 16,0 1 0-16,0 0 2 0,0-1-3 15,0-2-3-15,3-4 2 0,3-2 2 16,0-2-2-16,4-1 1 0,2-3 0 16,5 0 0-16,2-3 0 0,1-5-3 15,0-2-2-15,-1-1 0 0,-2-2-2 0,-2-1 0 16,-2-2-2-16,-2 3 7 0,-2 1-1 15,-1 4 1-15,-2 2 0 0,-5 2 4 16,1 3-2-16,-2 1-2 0,0 0 2 16,0 0 2-16,0 8 0 0,0 3 1 15,0 6 5-15,-2 7-1 0,-2 0 1 16,-1 3-5-16,0-1 2 0,2 0 1 15,0 0-17-15,2-6 24 0,1 1-11 16,0-6-2-16,0-2 0 0,1-2-4 16,7-4 2-16,1-2-8 0,4-4-13 0,2-1-11 15,4 0-22-15,2-12-38 0,4-3-59 16,-6-5-103-16</inkml:trace>
  <inkml:trace contextRef="#ctx0" brushRef="#br0" timeOffset="6751.38">14300 496 6 0,'0'-4'244'0,"-6"-2"-193"16,-2 6-8-16,-1 0 26 0,1 0-19 15,2 1-18-15,0 10-10 0,0 3-11 16,1 5-5-16,4 2 1 0,1 0-4 0,0 0-2 16,0 2 0-16,6-1-3 0,1-3 3 15,6-1-2-15,1-3 1 0,0-4 2 16,1-4-1-16,-1-2-1 0,-1-5 2 16,2 0 1-16,-4-5 4 0,1-7-5 15,-2-3 2-15,-1-3 2 0,-4-3-6 0,-2 0 2 16,0 2 2-16,-3-3 0 15,0 3-1-15,-3 1-4 0,-5 0 3 16,0 4 1-16,2 1-3 0,0 6-1 16,1 2 1-16,5 1 1 0,0 4-7 0,0 0-25 15,6 7 2-15,2 4 0 0,3 3-14 16,3 0-33-16,3 0-16 0,0 0-19 15,-1-3 19-15</inkml:trace>
  <inkml:trace contextRef="#ctx0" brushRef="#br0" timeOffset="8442.48">14658 544 137 0,'0'-12'48'15,"-1"1"-7"-15,-5 0 22 0,-5 2 3 16,2 2-30-16,-4 3-6 0,1 1-7 16,-1 3-3-16,1 0-5 0,1 7 1 0,2 7-5 15,1 4-4-15,2 2 0 0,0 4 3 16,3 3-1-16,-1-1-4 0,4 1 2 15,0-3-1-15,5-3-4 0,4-2-2 16,2-5 0-16,3-4-1 0,3-2 1 16,0-6-1-16,3-2 3 0,4 0 0 15,-3-14-1-15,3-3 0 0,-3-6 1 0,0-3 0 16,-4-2-2-16,0-1 1 15,-3-2 1-15,-2-4-2 0,-4 2 1 16,-2-3 0-16,-1-3 1 0,-4 3 1 0,-1 1-3 16,0 6 1-16,0 4 2 0,0 8 0 15,0 6 5-15,-1 4 0 0,-1 4 5 16,2 3-4-16,-1 0-8 0,1 0-4 15,-4 10-1-15,0 5 3 0,1 6 0 16,-2 5 0-16,-1 4 2 0,1 1-1 0,2 1-1 16,-2-2 1-16,2 0 1 0,0-3 0 15,3 1-3-15,0-2 2 0,0-1 1 16,2-2 0-16,4-4-2 15,2-3 0-15,1-4 3 0,3-2-1 0,-1-4-2 16,3-4 1-16,-1-2 3 0,2 0-1 16,1-5 1-16,1-7-4 0,-2-3 6 15,-1 0-4-15,0-2-1 0,-5 0 0 16,1 3 4-16,-3-1-1 0,-2-1-4 15,0 1 3-15,-1 3 2 0,-1 0 2 0,1 5-1 16,-4 1 4-16,0 2 2 0,0 3-1 16,0 1-2-16,0 0-3 0,0 2-1 15,0 10-4-15,-4 3-1 0,1 5 6 16,2 0-1-16,-4 0 1 0,4 0-5 15,-1-4 1-15,2-1 2 0,0-4-3 16,5-2-1-16,6-2 0 0,1-3 3 16,2-4 0-16,3 0-1 0,3-4 1 15,0-8 1-15,2 0-3 0,-2-2-3 16,-3-2 0-16,-3 3-1 0,-1 0 1 0,-7 2-3 15,0 1-1-15,-1 4 8 0,-4 2-2 16,-1 0-1-16,0 4 0 0,0 0 2 16,0 0 0-16,0 0-8 0,0 7-4 15,0 3 11-15,0 2 2 0,2 0-2 16,2-1 3-16,-1-1-3 0,2-1-1 15,3-3 0-15,1-2 1 0,0-1 2 16,4-3 2-16,-1 0-4 0,4-7 1 16,-1-7 1-16,2 0 1 0,-1-6-3 15,-1-1 0-15,-1-3 3 0,2-3-4 16,-4 0 2-16,-2-3 2 0,0-5-3 0,0 0 1 15,-3-4 0-15,1-1 1 0,0 3-1 16,0 4-2-16,-1 7 0 0,-2 7 2 16,-3 11 2-16,-2 5-2 15,0 3 1-15,0 0-1 0,0 2 0 0,-3 10-1 16,-2 7-3-16,-3 9 6 0,-4 6 1 15,1 2-2-15,-2 0-3 0,4 3 1 16,3-1 2-16,3-1 0 0,3-2-5 16,0-6 0-16,3-3-12 0,6-4 1 15,5-4-1-15,3-5-6 0,7-3-3 0,2-4-13 16,0-5-8-16,7-1-12 0,-1-4-11 15,-1-6 2-15,0 0-37 0,-4-3 24 16,-1 0 22-16,-6 0 29 0,-1 0 22 16,-5 0 18-16,-2 0 26 0,-6 0 6 15,1 0 2-15,-3 2 11 0,-2 0 8 0,-2-2-19 16,0 2-1-16,0 0 1 15,-8 1-8-15,0 1-7 0,2 2-6 16,-2 2 3-16,-1 2-3 0,0 3-3 16,-1 0-6-16,0 5 1 0,-1 9-4 0,-2 5-2 15,-1 3 1-15,0 3 0 0,2 0 0 16,3 0-4-16,3 0-4 0,1-2 0 15,5-3 0-15,0-2-4 0,3-3-1 16,5-3 2-16,3-2 0 0,3-4 0 16,1-3 0-16,2-3 0 0,5 0 0 0,-1-5-4 15,1-5-3-15,-5-1-10 0,-1-2 10 16,-2-1-1-16,-3 0-4 15,-4 1 0-15,0 2 4 0,-3 2-5 16,-2 3 4-16,-2 3 10 0,0 2-2 0,0 1 2 16,0 0 0-16,0 0-5 0,0 6-1 15,0 2 4-15,-2 2-2 0,2-3 2 16,0 1 2-16,0-2-4 0,6 0 0 15,2-2 2-15,5-2 1 0,-1-1 1 16,2-1-3-16,3 0 2 0,0-7 2 0,0-6-3 16,0-2 0-16,-1-2-1 0,-4-2 0 15,-1-2 3-15,-3-1-3 0,-1-5 3 16,0-1 3-16,-4-4-3 15,0-6-1-15,-2 1 4 0,1-4-1 0,-1 1-1 16,1 2-2-16,-2 4 0 0,2 7 4 16,-2 3-2-16,0 6 1 0,0 5-3 15,0 4 6-15,0 4-3 0,0 4 1 16,1 0 3-16,1 1-1 0,-2 0-4 15,0 0-5-15,0 0 2 0,0 0 1 16,0 1-2-16,0 5 2 0,0 0 2 0,0 2 0 16,0 1-2-16,0 0 0 0,0 4 1 15,-3 1-2-15,1 7 1 0,-1 3 2 16,0 3-4-16,1 4 4 15,1 1-4-15,-2 2 2 0,1 1 1 0,0 1 1 16,2-3-1-16,0-2 0 0,0-4 0 16,0-4 0-16,0-4-1 0,2-4 0 15,0-4 0-15,-2-5 2 0,0-4-2 16,0-2-1-16,1 0 6 0,2-7 2 15,0-4-6-15,4-5-2 0,-3 1 1 0,4 0 1 16,-3 1-1-16,-2 4-1 0,1 2 3 16,-1 3 1-16,1 0-1 0,-1 2 3 15,-2 2 3-15,2 1 0 0,0 0-4 16,0 0-2-16,2 0 0 0,-2 2-1 15,3 5-2-15,-1 1 1 0,1-2 1 16,0 4-1-16,2-2-6 0,3 1-13 16,1-5-2-16,4-1 3 0,3-3-39 15,4 0-55-15,0 0-11 0,0-7-141 16</inkml:trace>
  <inkml:trace contextRef="#ctx0" brushRef="#br0" timeOffset="8631.49">16372 448 50 0,'0'0'263'0,"0"0"-182"15,-7 0-56-15,1 0 38 0,0 0-19 0,0 0-6 16,-4 6-8-16,1 4-16 0,0 2-2 15,-2 1-5-15,3 3-4 0,2 2-2 16,1 0-1-16,4 1 1 0,-1-1-4 16,2-2-2-16,2 1-5 0,7-3-7 15,5 0-3-15,3-4-12 0,2-3-7 0,6-3 0 16,1-1-22-16,0-3-11 0,2 0-12 15,2-4 1-15,-6-4 0 0,-2-3 1 16</inkml:trace>
  <inkml:trace contextRef="#ctx0" brushRef="#br0" timeOffset="8918.51">16573 588 40 0,'0'-12'80'0,"0"0"10"15,0 1-5-15,-6 0-20 0,-3 3-9 0,-1 2-8 16,3 2-6-16,-4 3-4 15,3 1-12-15,0 0-8 0,2 1-6 16,0 8-5-16,6 3-4 0,-2 3 0 16,2 0-6-16,0 0 2 0,5 2 2 0,3-1-1 15,-1-2-1-15,4-1 2 0,5-3-1 16,-1-2-1-16,7-3 2 0,-2-3-1 15,2-2 3-15,-4 0-1 0,0-6-1 16,-3-4-1-16,-6-1 5 0,-1-2-3 16,-5-1 3-16,-3-2 0 0,0 1 1 15,0 0 0-15,-8-1-1 0,-1 1 3 0,-2-1-3 16,-1 2-1-16,1 3-2 15,3 1 1-15,1 3 0 0,5 1-1 16,-1 3-3-16,1 0 0 0,2 3-1 16,-1 0-4-16,1 0-16 0,0 8-3 0,0 2-5 15,3-1-20-15,3 1-39 0,2-5-56 16,-4-2-125-16</inkml:trace>
  <inkml:trace contextRef="#ctx0" brushRef="#br0" timeOffset="9237.52">16844 494 7 0,'4'0'241'16,"-4"0"-162"-16,0 0-33 0,0 1 15 15,0 5-8-15,0 3-4 0,0 2-15 16,0 0-10-16,0 3-8 0,-4-1-5 0,3-1-4 16,1 0-5-16,-2-3-3 0,2-2 1 15,0-1 1-15,3-2-1 0,13-2-2 16,6-2 2-16,6-2 3 0,4-9-2 15,4-2-8-15,-2 1-2 0,-2 1 0 16,-5 2 4-16,-5 2 0 0,-7 3 5 0,1 0 0 16,-7 3 0-16,-3 1 0 0,-4 0 0 15,-2 2 5-15,0 7 7 0,-2 3 1 16,-3 4-2-16,-1 1 1 15,0 1 0-15,1-3-5 0,4 1-5 0,1-2-1 16,0 0-1-16,0-2-1 0,0-3 0 16,1-3 1-16,2-1-1 0,-1-3-7 15,1-2-16-15,0 0-2 0,0-1-10 16,0-10-27-16,-1-5-86 0,-2-2-191 15</inkml:trace>
  <inkml:trace contextRef="#ctx0" brushRef="#br0" timeOffset="9386.53">16851 39 526 0,'3'0'7'0,"6"0"-40"0,-3 0 28 15,2 2-26-15,-2 5-4 0,-1 4 2 16,0 2-33-16,-4 2-102 0</inkml:trace>
  <inkml:trace contextRef="#ctx0" brushRef="#br0" timeOffset="11425.65">5025 1378 9 0,'-2'0'160'0,"1"0"-109"0,1 0-4 0,-2 0 10 16,2 0-8-16,0 0-9 16,0 0-11-16,0 0-3 0,0 0-1 15,0 0-13-15,0 0-7 0,0 0-2 16,0 0 2-16,3 0-3 0,-1 0 3 0,4 0-1 15,-1 0 2-15,2 0-3 0,6 0-2 16,-2 0 1-16,2 0 0 0,6 0 0 16,3 0-2-16,3 0-1 0,1 0 3 15,2 0-2-15,1 0-1 0,1 0 0 16,2 0 1-16,4 0 0 0,3 0-3 0,-1 0 1 15,4-1 1-15,0 1 0 0,2 0-1 16,-4 0-4-16,3 0 7 16,2 0-3-16,2 0-1 0,4 0-2 15,3-2 5-15,2-2-5 0,3-2 0 0,1 0 2 16,2-1-4-16,-1 1 3 0,-1 1 1 15,-1 1 1-15,-3-1 2 0,0 2 1 16,-3 0-5-16,-4 1 3 0,-1 1 1 16,-1 1 0-16,-1 0-1 0,4-4 0 15,1 4 2-15,0-2-1 0,2-1 1 0,0 1-2 16,-1-3 2-16,3 1-7 0,2-3 13 15,5 1-8-15,0-2 2 0,3 1 0 16,0-1-2-16,2 2 1 16,-2-1 1-16,-1 3-2 0,-1-1 1 15,-2 1-1-15,2 1 1 0,-1 1 1 0,-1 0-3 16,4 1 2-16,-2 1 0 0,2-1 1 15,-1 1-2-15,1 0 1 0,-3 0 1 16,0 0 0-16,2 0-3 0,2 0 3 16,6 0-1-16,2 0 0 0,4 0 0 15,-1-1-1-15,4-2 2 0,-2 2 0 0,0 0-2 16,-2 1 1-16,-1-1 1 0,0 1-1 15,-1 0-1-15,-4 0 1 0,-1 1 0 16,-3 1 1-16,-5 3-2 16,1 0 0-16,-4-2 2 0,6 0 0 0,-3-1-2 15,5-1 1-15,-1 0 1 0,1-1-2 16,3 0 1-16,0 0 0 0,1 0 1 15,0 0 0-15,2-4-2 0,0 1 1 16,-2-1 1-16,2 3-1 0,-3 0-1 16,1 0 0-16,-4 1 2 0,-3 0-1 0,-2 0-1 15,-4 0 3-15,0 3-2 0,1 1 2 16,0 1-3-16,3 1 0 0,0-2 5 15,1 1-5-15,1-1 1 0,-1 1-1 16,2-1 5-16,1 0-6 0,3 0 2 16,6-1-1-16,1-1 4 0,3-1-3 15,3-1-4-15,0 0 5 0,-1 0 2 16,-1 0-3-16,-4 0-2 0,3 0 2 15,0 0 2-15,4 0-2 0,-3-1-2 16,-1-3 2-16,2 2-1 0,-2-1 1 0,2 2 3 16,-4 0-3-16,4-1 0 0,-1 1 0 15,-2-1-3-15,3 0 3 0,-4-1 1 16,-3 1 1-16,2 0-4 0,0-1 2 15,2-1 2-15,-1 1-2 0,6-1 0 16,0 1 0-16,3-1 2 0,-1 1-3 16,0 0 0-16,0 1 1 0,4 1 2 15,-4 0-3-15,5 1 0 0,-6-1 1 16,-2 1 1-16,-3-1-1 0,-2 0 0 15,1 1-1-15,1 0 3 0,2 0-4 0,-2 0 2 16,1 0 0-16,1-2 1 0,-2 1-1 16,3-2-1-16,0 0 1 0,2-1 0 15,1 1 0-15,-1-3-2 0,1-1 2 16,-4 2 2-16,-2-4-2 0,-5 2-2 15,1 0 4-15,2-2-2 0,-1 0 1 0,0 1-2 16,2-2 1-16,-1 2 1 16,-1-2-2-16,0 4 1 0,-4-2-2 15,-1 4 4-15,-1 1-4 0,-5-1 1 16,-5 4 1-16,-4-1 3 0,-3 1-3 0,-7 0-2 15,-5 0 1-15,-7 0 4 0,-5 0-3 16,-4 0-2-16,-2 0 2 0,-4 1 2 16,1-1-2-16,-5 2-2 0,1-1 2 15,1 1 0-15,-2 0-13 0,-1 0-23 16,5 0-9-16,-2-1-16 0,0-1-33 15,-3 0-40-15</inkml:trace>
  <inkml:trace contextRef="#ctx0" brushRef="#br0" timeOffset="15618.89">2014 2137 101 0,'0'-1'55'0,"0"-1"-13"16,0 0 3-16,0-4-7 16,0 2 2-16,0 0-6 0,0 0-7 15,0 1 0-15,0 0-4 0,0 1-4 0,0 0-2 16,0 0 2-16,0 0-6 0,0 2 2 15,0 0-2-15,0 0-1 16,0 0-1-16,0 0 0 0,0 0-3 0,0 0-3 16,0 0 0-16,-2 0-2 0,2 0-3 15,-3 1 1-15,3 5-2 0,-3 5 3 0,2 0-2 16,-1 2 3-16,2 1-1 0,0 1 2 15,0 3-4-15,0 4 3 0,0-3-3 16,0 3 0-16,0 1 0 16,0 1 1-16,0 0 0 0,0 2 0 0,0 1 0 15,2 1-1-15,1 0 2 0,-3 2-3 16,1-1 1-16,-1 1 1 0,0-1 0 15,0-1-1-15,0-2 0 0,2 0 1 16,-1-4-1-16,-1 3 0 0,2 0-1 16,-2 1 6-16,1 1-4 0,-1-1-2 0,2 0 2 15,-2-2 2-15,0 1-1 0,0 0-2 16,0 0 0-16,0-2 1 0,0-1 1 15,0 0-2-15,0 0 1 0,0 0 1 16,0-1 0-16,0 1-4 0,0-1 4 16,0 1-3-16,-2 0 3 0,1 0-2 15,-4 2 1-15,5-4 2 0,-3 0-1 16,0 1 1-16,3-2-3 0,0 0 1 15,-2 2 0-15,2 0 0 0,0-1-1 16,-1 0 2-16,1 3-1 0,0-5-1 0,0 1-1 16,-2 2 3-16,1-1-1 0,-1 1-1 15,-1 0 0-15,2 1 0 0,-1-1 2 16,1-1-2-16,-3 2 0 0,3-1 2 15,-4 0-2-15,4 1-1 0,-2 1 2 16,-1-1 0-16,4 2-1 0,-3-2 0 16,3 1-1-16,-1-3 1 0,1 3 1 15,-2-3-2-15,2 1 1 0,0 0 0 16,0 0 1-16,0 1-2 0,0 0 0 15,0-2 2-15,0-1 3 0,-3-2-6 16,2-1 1-16,-1 0 2 0,2 1-1 0,0-3-2 16,0 0 2-16,0 0 1 0,0-3-1 15,0 2 0-15,0-1-2 0,0 0 3 16,0 0 0-16,0 0-2 0,0 2 0 15,0-1 2-15,0-1 1 0,0 1-4 16,0 0 2-16,0 1 1 0,0 0-1 16,0 0-1-16,0-1 0 0,0 0 2 15,0 0-1-15,0 1-1 0,0 0 1 16,0 2 0-16,0 1 1 0,0-2-1 15,0 2-1-15,0-2 2 0,0 0 0 0,0-1-2 16,0 0 1-16,0 1 1 0,0-2 0 16,0 1-2-16,0-1 1 0,0 0 0 15,0-1 1-15,0-3-2 0,0-2 1 16,0 0 0-16,0-2 0 0,0 0 0 15,0-1 0-15,0-2 2 0,0-1-1 0,0 0-1 16,0-1-2-16,0 0 6 16,0 0 1-16,0 0 0 0,0 0-2 15,0 0 4-15,0 0-2 0,0 0 0 16,0 0-4-16,-3 0-1 0,0 0 0 0,3 0-2 15,-2-1-2-15,2 0 1 0,0 0-8 16,-1 1-2-16,1 0-7 0,0 0 1 16,0 0-9-16,0 0-11 0,0 0-11 15,0 0-9-15,3 2-35 0,2-1-66 16</inkml:trace>
  <inkml:trace contextRef="#ctx0" brushRef="#br0" timeOffset="17474.99">2045 4636 2 0,'0'0'76'16,"0"0"-51"-16,0 0 9 0,0 0 19 15,0 0-17-15,0 0-5 0,1 0-1 16,-1 0-6-16,0 0-1 0,0 0-2 15,2 0-5-15,-2 0 0 0,0 0-7 16,0 0-1-16,0 0-2 0,2 0-3 16,1 0 7-16,1 0-6 0,1 1-2 15,0-1 0-15,1 0 1 0,2 1-1 16,-1-1-4-16,6 1 5 0,-1 0-2 15,2 0-1-15,2-1 1 0,1 4-1 0,1-4 0 16,4 1 1-16,-2 1-1 0,0 0 0 16,0-2 2-16,-1 3-2 0,1-2-2 15,-4 0 2-15,1 1 1 0,0 0-2 16,-2 2-2-16,2-1 2 0,-1 1-1 15,4 0 0-15,-1 1 3 0,5-2 0 16,3 1-1-16,-1-2 0 0,5-1 0 16,0 0 2-16,5-1 0 0,-1 0-3 15,4 0-2-15,1 0 3 0,1 0 0 16,4 0-4-16,0-2-1 0,-2 0 1 0,-1 0 2 15,0 0-3-15,-2 0 6 0,-1-2-2 16,0 4 0-16,-1-2 1 0,1 1 0 16,0 1 0-16,0-1 0 0,-2 1-1 15,0 0 0-15,2 0 3 0,1 0-3 16,1 0-1-16,-1 0 2 0,3-1 1 0,1 0 0 15,2-1-2-15,-1 0 0 16,0-1 2-16,0 3 1 0,2 0-3 16,-1-1 0-16,1 1 2 0,2 0 0 15,1 0-1-15,2 0-2 0,3 0 3 0,-1 0 1 16,-1 0-3-16,-2 0 0 0,0 0 2 15,2-1 0-15,-2-1-1 0,6 0-2 16,-2 1 4-16,0 0-1 0,4-1-4 16,-3 1 2-16,1 1 2 0,-1 0 0 15,0 0-3-15,1 0 0 0,-2 0 2 0,1 0 0 16,-2 0 0-16,2 1-1 0,1 2 2 15,-1 0-1-15,0 3-1 16,-1-2 1-16,1 0 0 0,0 0 0 16,-3 1 0-16,-1 0 0 0,1-1 1 0,1-1-1 15,1-2 0-15,2 2 0 0,3-1 0 16,1-2 1-16,4 0-2 0,2 0 0 15,1 0 3-15,-1 0-2 0,1 0-1 16,-3 0 1-16,2 0 0 0,1-3 1 16,-3 1-3-16,0 1 2 0,2 1 1 0,-2 0-1 15,-3 0-1-15,-2 0 1 0,-2 0 0 16,-3 0 1-16,1 0-2 0,2 0 0 15,1 0 2-15,-1 0-1 16,4 0 0-16,-1 1 0 0,1 2 0 16,0-1 0-16,-2 3 0 0,2-2 0 0,0 1 1 15,-1-1-1-15,3 0 0 0,-1-1 0 16,-1 1 2-16,3 0-2 0,-1-1 0 15,-1 1 0-15,1-1 2 0,-2 0-3 16,-2-1 1-16,4 0 0 0,1-1 1 16,5 0-1-16,0 0 0 0,4 0-1 0,-1-1 1 15,1-1 2-15,-2-1-4 0,0 1 2 16,1 0 1-16,0 0-1 0,-2 1-1 15,1-1 1-15,4 0 1 16,-6 2 0-16,-2 0-2 0,-5 0 1 0,-1-2 1 16,-1 2 0-16,2 0-3 0,1-1 2 15,3 1 1-15,1 0-1 0,3-1 1 16,0 0-2-16,2-2 6 0,0 1-3 15,2 0-2-15,-3 0 2 0,0 1 2 16,-2 0-1-16,-1-1 0 0,0 2-3 0,-3 0 6 16,-5 0-1-16,-1 0-5 0,-4 0 8 15,-5 0-2-15,-1 0-2 0,-2 0 0 16,1 0-2-16,-4 0-1 0,3 0 2 15,0 2 1-15,-1-2 4 0,-1 1 0 16,-1-1-1-16,-1 0-1 0,-4 1-1 16,0-1-1-16,-1 0 0 0,0 0-3 15,-3 0 0-15,-2 0 1 0,0-4-2 16,0 0-1-16,-3-2 1 0,-2 0 1 15,-1 1-3-15,-4-2-7 0,-1 3-5 0,-5-2 0 16,-2 1-9-16,-2 5-16 0,-3-1-13 16,-4 0-29-16,0-1-52 0,-7-1-22 15</inkml:trace>
  <inkml:trace contextRef="#ctx0" brushRef="#br0" timeOffset="20236.14">11612 4511 8 0,'-2'0'7'15,"-2"0"63"-15,1 0-6 0,-2 0-43 16,4 0 13-16,-3 0 9 0,3 0-9 15,-2 0-2-15,1 0-1 0,1 0-4 16,1 0-1-16,-2 0 0 0,2 0-2 16,0 0-5-16,0 0-5 0,0 0-1 0,0 0-6 15,0 0-5-15,3 0 3 0,7 3 2 16,-1 0-2-16,6 2 6 0,1 1-6 15,2 0-1-15,0 2-1 0,0 0-3 16,-1 1 2-16,-4 0-1 0,-1 2-1 16,-3 0 0-16,-3-2-1 0,-1 1 3 15,-2 0-3-15,-3-2 2 0,0 3 2 16,-3 1 1-16,-5 2 1 0,-4 4-1 15,-4-1 0-15,-4 1 1 0,-1 0-4 16,0 1-2-16,0-1 3 0,1 0 0 0,3-2-3 16,3-1 1-16,3-1 1 0,5-3-2 15,-1 0-1-15,7-1-13 0,0 0-16 16,0-2-30-16,0-3-71 0,7-5-161 15</inkml:trace>
  <inkml:trace contextRef="#ctx0" brushRef="#br0" timeOffset="20685.18">11505 5126 158 0,'-3'0'52'0,"3"0"-2"15,0 0 3-15,0 0-7 0,0 0-23 0,0 0-13 16,2 1-5-16,8 0 8 0,4-1-8 16,6 0 20-16,4 0-14 15,2 0-9-15,5 0 5 0,-1 0-4 16,2 0-1-16,1-2 0 0,-4 1-2 0,1 1 3 15,-9 0-3-15,-1 0 1 0,-6 0 0 16,-3 0-5-16,-3 0 5 0,-5 0-7 16,-1 0-12-16,-1 0-21 0,-1 0-19 15,0 0-13-15,0 0-48 0</inkml:trace>
  <inkml:trace contextRef="#ctx0" brushRef="#br0" timeOffset="20893.18">11733 5117 188 0,'-5'11'143'0,"-2"4"-101"16,-7 5 15-16,-2 3 17 0,1 1-20 15,2 2-24-15,5 1-12 0,1 1-8 0,2 2-3 16,0-1-8-16,2-1 3 0,3-4 1 15,0-4-5-15,0 0-4 0,11-3-16 16,5-1-28-16,2-6-57 0,-2-5-201 16</inkml:trace>
  <inkml:trace contextRef="#ctx0" brushRef="#br0" timeOffset="22476.28">1031 2131 71 0,'0'0'55'16,"0"0"-37"-16,0-5 23 0,2 3 8 0,-2-2-18 16,1 2-4-16,1 0 1 0,-2 1 6 15,0 1 0-15,0-1-7 0,0 1-8 16,0 0-4-16,0 0 1 0,0 0-8 15,0 0-2-15,0 10-5 0,1 6 14 16,4 5-3-16,1 6-1 0,-1 4-4 16,1 6 0-16,0 2 0 0,0 1-1 15,4-2-3-15,-3-6 0 0,4-3-3 16,0-4-1-16,-2-8 0 0,4-4 2 15,-5-4-1-15,1-5-2 0,-3-4 1 16,0 0 5-16,4-5 3 0,-1-9 2 0,2-6 1 16,3-3-3-16,-2-3 4 0,0-1-3 15,1 0-1-15,-2-2-1 0,-2 1-3 16,0 1-3-16,1 0 2 0,-4 3-2 15,-2 3 2-15,0 2-4 0,0 2 3 16,-2 3-7-16,1 4-4 0,0 2-6 0,-2 4-7 16,6 4-13-16,0 0-18 15,3 2-52-15,-1 7-135 0</inkml:trace>
  <inkml:trace contextRef="#ctx0" brushRef="#br0" timeOffset="23292.33">1850 2224 35 0,'1'0'126'0,"1"0"-97"0,-2 0 5 16,3 0 18-16,-3 0-19 0,1 0-12 15,4-1 0-15,3-6 3 0,3-3-3 16,3-4-5-16,-1-1-5 0,5-2-2 16,-5-2 4-16,5 0 1 0,-5-3 1 0,3 1-2 15,-1 3-5-15,-1 1-1 0,-4 2-2 16,1 2 1-16,-1 2 1 0,0 1-4 15,-1 0 3-15,0 4-4 0,-2 3-1 16,-1 3-2-16,-5 0-2 0,4 0 3 16,-2 6 2-16,-1 3 1 0,-1 2-1 15,1 3 1-15,-2 4 0 0,1 1-2 16,4 0-4-16,1-1-7 0,5 1-12 15,0 4-28-15,4-5-67 0,-1 1-110 16</inkml:trace>
  <inkml:trace contextRef="#ctx0" brushRef="#br0" timeOffset="54351.1">2068 2529 9 0,'0'0'21'16,"0"0"-6"-16,0 0 6 0,0 0-3 15,0 0-10-15,2 0 5 0,-1 0 0 0,-1 0-5 16,0 0 1-16,0 0 0 0,0 0 1 15,0 0 3-15,0 0-3 0,0 0-3 16,0 0 2-16,0 0 0 0,0 0 0 16,0 0 2-16,0 0 2 0,0 0-7 15,0 0 1-15,0 0 0 0,0 0-2 0,0 0-3 16,0 0 3-16,0 0-1 0,0 0 2 15,0 0-1-15,0 0 3 0,0 0 0 16,0 0 1-16,0 0-3 16,0 0 1-16,0 0-1 0,0 0-2 0,0 0-2 15,0 0-1-15,0 0 1 0,0 0-3 16,0 0 1-16,0 0 0 0,0 0 2 15,0 0 3-15,0 0 1 0,0 0 1 16,0 0 0-16,0 0 3 0,0 0-3 16,0 0 0-16,0 0-3 0,0 0 1 0,0 0-3 15,0 0-2-15,0 0 0 0,0 0 0 16,0 0-2-16,0 0 0 0,0 0 1 15,0 0 1-15,0 0-2 0,0 0 1 16,0 0 2-16,0 0 0 0,0 0-1 16,0 0 0-16,0 0 2 0,0 0 0 0,0 0-2 15,0 0 2-15,0 0 0 16,0 0 2-16,0 0-4 0,0 0-1 15,0 0 2-15,0 0 0 0,0 0-2 16,0 0 1-16,0 0-4 0,0 0-3 0,0 0-9 16,0 0-5-16,0 0-14 0,3 0-2 15,-3 0-47-15,0 0-58 0</inkml:trace>
  <inkml:trace contextRef="#ctx0" brushRef="#br0" timeOffset="57394.28">2029 4589 28 0,'0'0'39'0,"0"0"-7"0,0 0 23 16,0 0-11-16,0 0-23 0,0 0 1 16,0 0-2-16,0 0 0 0,0 0 0 15,0 0 0-15,0 0 1 0,0 0-2 16,0 0-4-16,0 0 3 0,0 0 0 15,0 0-6-15,0 0-2 0,0 0-4 0,0-1 0 16,0-1-5-16,0 0-1 0,0-1 0 16,0-1 1-16,0 2-1 0,0-2 0 15,0-1 2-15,0 1-2 0,0 0 0 16,0-2-1-16,0-1 2 0,0 1 1 15,0-1-3-15,2 0 0 0,-2 1 2 16,0-1-1-16,1 0 0 0,1 0 0 16,0-2 1-16,-2 0 0 0,0 1-1 15,0-2 2-15,1 3-2 0,1-2 1 16,-2 0-2-16,0 1 1 0,0 1 2 0,0-2-1 15,0 1-1-15,0-4-1 0,0 2 2 16,0 0 0-16,0 1-2 0,0 0 0 16,1 2 2-16,-1-2 0 15,0 1-2-15,2 0 0 0,-2 0 1 0,0-2 1 16,0 2-2-16,0 0 1 0,0 1 2 15,0 0-2-15,1 1-1 0,1 0 1 16,-2 1 1-16,0-2 0 0,0 0-2 0,0 1 0 16,0 0 2-16,0 0 2 15,0 2-3-15,1-1 0 0,-1 0 2 16,0 1 0-16,0-3-2 0,0 0 1 0,0 1 0 15,-1-3-3-15,-2 5 2 0,3-3 2 16,-3 1-4-16,1 1 3 0,1 1-2 16,1 2 3-16,0 0-3 0,0 0 2 15,0 2-2-15,0-2 1 0,0 0 0 16,0 0 1-16,-2 0-2 0,2-2 0 0,0 1 2 15,0 0 0-15,0-2-2 16,0 0 0-16,0 0 2 0,0 0-1 16,0 0-1-16,0 1 3 0,0 2-4 15,0 0 3-15,0 1-1 0,0-1-1 0,0 0 3 16,0 2-2-16,0 0 0 0,0-2-1 15,0 1 3-15,0-1-1 0,0 2-3 16,0-1 1-16,0 1 3 0,0-3-2 16,0 3-1-16,0-2 1 0,0 2 1 15,0-2 0-15,0 1-2 0,0-1 0 0,0-2 1 16,2 1 1-16,-2 3-2 0,0-2 0 15,0 2 3-15,0 0-2 16,0 0-1-16,0 0 1 0,0-1 2 16,0 1-2-16,0-1 0 0,0-1-1 0,0 0 2 15,0 0-1-15,0-3 0 0,0 1-1 16,1-3 2-16,1 0-1 0,-1 2 0 15,-1 0 0-15,0 0 2 0,0 1 0 16,0-2-3-16,0 0 1 0,0 0 0 16,0 1 3-16,0 1-3 0,0-1-2 0,0-1 6 15,-1 0-3-15,-2 0-3 0,3-3 2 16,-2 3 1-16,-1 0 0 0,1-1-2 15,1 2 0-15,-2-3-4 16,3 0 9-16,-2-1-4 0,2 2 0 0,-1-1 2 16,1 2-2-16,0 0-2 0,0-1-1 15,0 2 4-15,0 0-1 0,0 0-1 16,0 1 1-16,0-3 0 0,0-1 1 15,0 3-2-15,0-3 0 0,0 0 2 16,0-1 0-16,0-1-2 0,0 1 1 0,0-2 0 16,0 1 0-16,0 0 0 0,0 1 0 15,0 0 1-15,0 1-1 0,0 0-1 16,0 1 1-16,0 1 0 0,0 0 0 15,1-1-1-15,-1 2 1 16,0-3 1-16,0 3-1 0,0-2 0 0,0-1 0 16,0-4 0-16,0 2 0 0,0-1-1 15,0 0 1-15,0-1 1 0,0 0-1 16,0 0-2-16,0-1 2 0,0 3 0 15,-1 1-1-15,1 1 0 0,0 1 2 16,0 2 0-16,0 0 0 0,0 1-3 0,0 0 2 16,0 0 2-16,0-1-3 0,0 1 0 15,0 1 1-15,0-1 2 0,0-1-3 16,0 0-1-16,0-1 1 0,0 0 2 15,0-2-2-15,0-1 1 0,0-1-2 16,0 0 4-16,1 0-2 0,-1 2-1 16,0-1 1-16,0 0 0 0,2 2-2 15,-2 1 0-15,1 0 3 0,1 1 1 16,-1-1-2-16,-1-1-2 0,0 5 2 15,0-3 2-15,2 1-2 0,-2 0-1 0,3 0 1 16,-1 0 1-16,-2-2 0 0,1 1-2 16,1 1 1-16,-2-2 1 0,0-1-1 15,3-2-2-15,-3-1 1 0,0 0 0 16,0 2 3-16,0-1-2 0,0 2 1 15,0-2 0-15,0 1-2 0,0 0 1 16,0 2 0-16,0-1 1 0,0 0-1 16,0 0-1-16,0 1-2 0,1 1 4 15,1 1-1-15,-1-1-1 0,1 1 1 16,0 0 2-16,-2-2-3 0,0 1-1 0,3-1 3 15,-2-1 1-15,1-1-1 0,-2-2-2 16,0 1 2-16,0-1 0 0,1-1-1 16,1 1 1-16,-1-2-1 0,1-1-2 15,1 0 3-15,-3 2-4 0,0 0 5 16,0 4-2-16,0-1 0 0,0 1 0 0,0 0 0 15,-1 1 2-15,-1 0-1 16,0-1-3-16,1 0 3 0,1 1 0 16,-2-2-2-16,1 2 0 0,1 0 0 15,0 1 1-15,0-2 2 0,0 3-5 0,0-1 2 16,0 0 3-16,0 0-2 0,0-1-1 15,0 0 2-15,1 0 1 0,1 0-2 16,-1-3-1-16,1-2 1 0,0 1 0 16,-2-1-3-16,1 0 4 0,-1 2 0 15,0 0 1-15,0 2-4 0,0-1 4 0,0 2-4 16,0 0 4-16,0 1-2 0,0 1-1 15,0-1 2-15,0 3-1 16,0-1 0-16,0 1-1 0,0 0 1 16,0-1 1-16,0 1-2 0,0-2 1 15,0 2 1-15,0-1-1 0,0 0 0 0,0-1-1 16,0-1 1-16,0 1 2 0,0 0-4 15,0-3 3-15,0 2-1 0,0-2-1 16,2-1 1-16,-2 1 0 0,0 1-1 16,0 1 3-16,0 0-2 0,0 1-1 15,0 1 3-15,0 0-1 0,0 1-1 0,0 1-1 16,0-1 1-16,0-1 1 0,0 1-2 15,0-1 0-15,0-3 1 16,0 0-2-16,0 1 3 0,1-1-4 16,-1 0 6-16,3 0-3 0,-1-2-1 0,-1 0 0 15,1 0 2-15,1 0 0 0,-1-1-3 16,-1 2 1-16,-1 0 2 0,0 1 0 15,0 1-1-15,0 1 1 0,0-1 0 16,0 4-3-16,0-2 3 0,0 1 0 16,0 2 0-16,0-1 2 0,0 0-2 0,-1 0 0 15,1 1 2-15,0 0-3 0,0 0 0 16,0-2-1-16,0 0 2 0,-2 2-1 15,2-1-3-15,-2-1 2 16,2 0 2-16,-1 1-2 0,1 1-4 0,-2 0 0 16,2-1-2-16,0 1-6 0,0 0-9 15,-3 0-12-15,0 0-40 0,-1 0-76 16</inkml:trace>
  <inkml:trace contextRef="#ctx0" brushRef="#br0" timeOffset="60824.47">2099 2533 26 0,'0'0'12'0,"0"0"4"0,0 1 1 15,2-1 1-15,-2 0 4 0,0 0 7 16,0 0-10-16,0 0 0 0,0 0-5 16,0 0-6-16,0 1-3 0,1 0 3 15,1 1-4-15,-1-1 3 0,2 2 10 16,-1-2-11-16,-2 0 0 0,3 2 1 0,-1-3-5 15,1 0 4-15,1 1-2 0,0 0-1 16,2 0-1-16,-2-1 3 0,3 0-3 16,-3 0 2-16,2 0-2 0,1 0 5 15,-1 0-1-15,2 0-2 0,-1 0 0 16,1 0 5-16,-3 0-5 0,1-2 2 0,-1-1-3 15,2 2-3-15,1 0 3 16,0 1 4-16,0-1-6 0,-2 1-1 16,-2 0 3-16,3 0-3 0,-1 0 1 15,0 0 0-15,0 0 3 0,-1 0-3 0,1 0-4 16,-1 0 5-16,1 0-2 0,-1 0 1 15,-1 0-4-15,1 1 6 0,0 1-2 16,-2 0-1-16,1 0-1 0,-2-1 2 16,3 0-1-16,1 1 0 0,1 2 0 15,0-4 2-15,2 1 1 0,-1-1-3 0,-1 0 0 16,1 0 1-16,0 0 1 0,1 0-2 15,-1 0-2-15,-2 0 2 16,2 0-1-16,-2 0 2 0,2-1-2 16,-2 1 1-16,0-4 3 0,-1 4-3 0,1-1 0 15,-1-1 0-15,-1 1 1 0,1 1-2 16,0-2 1-16,-2 2 0 0,2 0 0 15,1 0 0-15,-3 0-2 0,1 0 4 16,3 0-2-16,-4 0 0 0,3-2 0 16,-1 0 0-16,1 0 0 0,2 0 0 0,1 0-2 15,-1-1 2-15,1 2 2 0,0-2-4 16,1 0 1-16,-3 1 1 0,-2-1 1 15,3 2-1-15,-4 1 2 16,1-2-2-16,0 1-3 0,-2 1 6 16,-2 0-5-16,-1 0 1 0,2 0 2 0,-1 0-1 15,1 0-1-15,0 0 0 0,1 0 2 16,-2 0-1-16,1 0 0 0,1 0 0 15,-2 0-1-15,4 0 2 0,1 0-2 16,0 0 2-16,4 0 2 0,-4 0-3 0,3 0-2 16,1 0 2-16,-4 0 2 0,1 0-5 15,0 0 4-15,-4 0-1 0,0 0-1 16,-3 0 4-16,3 0-5 0,-1 0 1 15,-1 0 1-15,1 0 0 16,-1 0-2-16,2 0 2 0,-1 0 1 0,2 0-1 16,1 0-2-16,0 3 2 0,-1-3 2 15,0 2-3-15,-1 0 1 0,3 0-1 16,-3 0 3-16,0-2-2 0,3 2-2 15,-3 0 3-15,2-1 0 0,1 1-1 16,-3 0-2-16,0-1 2 0,2 0 1 0,0 0-1 16,1 0-2-16,-1 0 4 0,2 1-1 15,-2 0-2-15,1-2 0 0,0 0 2 16,1 1 0-16,-3-1 0 0,1 0-1 15,-2 0 0-15,3 0 3 0,0 0-6 16,-1 0 4-16,1 0 1 0,-1 0 0 16,-2 0-1-16,0-1-1 0,2-1 2 15,-1 2-2-15,3-2 0 0,-3 2-2 16,1 0 4-16,0-1-2 0,-2 1 0 15,3-2-2-15,-2 1 4 0,4 1-2 0,-3 0 0 16,-4 0-3-16,4 0 4 0,-3 0-1 16,1 0-2-16,0 0 1 0,-3 0 3 15,3 0-2-15,-2 0 0 0,1 0-1 16,4 0 2-16,0 0 0 0,1 0-1 15,0 0-1-15,0-2 1 0,0 0 0 16,4 1-1-16,-1 0 0 0,0 0 2 16,-2 0-1-16,1 0-1 0,-1 0 1 15,0-1 0-15,-2 2 0 0,0-1 0 16,2 0-3-16,-2 1 6 0,0 0-3 0,1 0-2 15,-4 0 1-15,0 0 2 0,0 0 1 16,0 0-2-16,0 0 0 0,2 0 0 16,-1 0 1-16,3 0-2 0,-3 0 2 15,3 0 0-15,0 0-1 0,1-1 3 16,3 1-3-16,-3-1 2 0,1-1-1 0,2 2-1 15,-2 0 1-15,2-1 1 16,-2 1-1-16,1 0-2 0,-4 0 2 16,2 0-1-16,-2 0-1 0,1 0 2 15,0 0-1-15,0 0-1 0,3 0 3 0,-3 0-3 16,0 1 0-16,4-1 6 0,-2 0-4 15,3 0 0-15,-2 0 0 0,0 0 5 16,1-2-4-16,2-1 0 0,-3 0 0 16,3-1 5-16,-2 1-7 0,-2 1 1 15,0 1 2-15,1-1-1 0,-1 2 0 16,-1-1-2-16,-2 0 0 0,3 1 2 0,-1 0-1 15,0 0 0-15,-1 0-1 16,0 0 1-16,-1 0 0 0,0 0-1 16,0 0-1-16,2 0 0 0,0 0 2 15,1 0-2-15,-1 0 2 0,1 0 1 0,2 0 1 16,-3 0-3-16,3 0 1 0,-2 0 2 15,2 0-2-15,-2 0-1 0,0 0 0 16,2 0 5-16,-1 0-5 0,-4 0 0 16,0 0 0-16,2 0 0 0,-2 0 1 15,2 0-1-15,-2 0 1 0,2 0 1 0,-1 0-1 16,1 0-1-16,0 0 0 15,3 0 0-15,-4 0 2 0,4 0-2 16,-3 0 0-16,-2 0 0 0,2 0 0 16,-2 0-2-16,2 1 4 0,0 0-1 0,-4 1-1 15,3-2-1-15,-1 1 1 0,0 1 0 16,0-1 1-16,2 1-2 0,0-2 1 15,2 2 1-15,0-2 0 0,-1 0-1 16,4 2 0-16,-3-2 2 0,1 0-1 16,2 0-2-16,-3 0 1 0,-2 0 0 0,3 0 1 15,-3 0-2-15,0 0 0 0,1 1 1 16,-1 0 1-16,-1 0-3 15,0 0 2-15,-1 0 0 0,0 0 2 16,2 1-4-16,-4-1 2 0,-1 1 1 0,4-1-1 16,0 0-1-16,0 0 2 0,0 1-1 15,1-1 2-15,0-1-3 0,-2 1 1 16,3-1 0-16,1 0 1 0,-3 0-2 15,6 0 1-15,-1 0 1 0,1 0 0 16,-1 0-1-16,-1 0-1 0,3 0 2 0,-3 0-1 16,0 0-1-16,3 0 0 0,-4 0 3 15,0 0-3-15,-1 0 1 0,-1 0-2 16,1 0 4-16,-4 2-2 15,2-1-2-15,0 1 1 0,2 1 2 0,0 0-1 16,-3-1-1-16,7 1 1 0,-4-1 2 16,2-1-1-16,0-1-3 0,3 0 3 15,0 0-1-15,3 0 2 0,-2 0-2 16,4 0-1-16,-5 0 0 0,3 0 1 15,-2 0 2-15,1-1-4 0,-1-1 3 16,-1 2-1-16,-1 0-1 0,-1 0 3 0,1 0-3 16,-3 0 0-16,3 0 2 0,-2 0-1 15,0 2-1-15,3-1 1 0,-2 1 2 16,2-2-2-16,1 1-1 15,1-1 2-15,-1 0-1 0,2 0-2 0,-1 0 5 16,3 0-4-16,-1-1 0 0,-1-2 2 16,2 1 0-16,-5 0-1 0,0 1-1 15,0 0 1-15,-2 1 1 0,0 0-1 16,1-1-1-16,-2 1 0 0,-2 0 4 15,0 0-3-15,1 0 1 0,-1 0 1 0,0 0 1 16,4 0-1-16,-1 0 1 0,0 0 1 16,2-2-1-16,0 0-1 0,-1-1-1 15,4 0 1-15,-3 0-1 0,1 1 0 16,-2 0-2-16,2 0 1 0,-1 0 2 15,2-1-1-15,1 0-2 0,-2 1 1 16,-1 2 1-16,0 0-1 0,0 0-1 16,0 0 1-16,0 0 1 0,-2 0 0 15,1 0-2-15,-1 0 1 0,1 0 2 16,1 0-2-16,-2 0 0 0,2 0 0 0,-3 0 4 15,4 0-3-15,-1 0 0 0,0 0 0 16,2 0 3-16,-4 0-2 0,0 0-2 16,1-1 1-16,-2 1 0 0,0 0 0 15,1 0-1-15,-1 0 0 0,0 0 2 16,1 0-1-16,2 0-2 0,-2-1 5 15,1-2-6-15,-2 2 2 0,1-2 0 16,-1 1 0-16,0 1 2 0,-2-2-2 16,2 2 0-16,-5 1 0 0,2-1 0 15,-2 1 0-15,-1 0-2 0,1 0 2 0,-3 0 2 16,2 0-2-16,-2 0-2 0,0 0 2 15,0 0 2-15,0 0-2 0,2 0 0 16,-1 0 0-16,-1 0 1 0,1 0-1 16,-1 0 1-16,-2 0 2 0,2 0-2 15,0 0 0-15,4-1-1 0,-6-2 2 0,5 1 1 16,2 1-3-16,3-1-1 15,5-2 4-15,-1-1 8 0,2 2-13 16,0 0 2-16,0 1 1 0,0 1 0 16,0-1-2-16,2-1 1 0,-2 2 0 0,-2 0 2 15,1-1-3-15,-2 2-1 0,1 0 3 16,-1 0 1-16,-1 0-4 0,1 0 1 15,0 0 2-15,1 0 0 0,-1 0-1 16,2 0 0-16,1 0 1 0,-2 0 0 16,1 0-1-16,-1 0 0 0,2 0 1 15,0 0-1-15,0 0 0 0,0 0-2 0,0 2 6 16,1-2-3-16,-3 0-2 15,1 2 1-15,-3-2 1 0,5 0-1 16,-5 1 0-16,1 1-1 0,-1-2 2 16,1 2-1-16,3-2 0 0,-3 0 2 0,0 0-2 15,1 0 1-15,-2 0-1 0,-3 0 1 16,3 0 0-16,-5 0 0 0,1 0-1 15,-1 0-1-15,-1 0 3 0,0 0-3 16,-1 0 2-16,0 0-1 0,0 0-1 16,-1 0 3-16,-2 0-2 0,-1 0 1 0,-1 0 2 15,-1 0-1-15,3 0-1 0,-1 0 1 16,-1 0 1-16,2 0-3 15,-3-2 0-15,2 0-1 0,3 1 3 16,-1 1-2-16,-1 0-1 0,2-1 1 0,-3 1 1 16,1-1 0-16,0 1-2 0,0 0 0 15,0 0 3-15,0 0-1 0,0 0-2 16,2-2 1-16,-2 2 1 0,2-1 0 15,2-2-1-15,4 1-1 0,2 0 3 16,1 2 0-16,-1-1-3 0,1 1 0 0,2 0 1 16,-1 0 1-16,1 0-2 0,-2 0 1 15,3 0 1-15,-2 0 0 0,3 0-3 16,-1 0 2-16,0 0 1 15,0 0 0-15,0 0-2 0,-2 0 1 0,1 0 1 16,-4 0 1-16,1 0-5 0,-3 0 2 16,1 0 2-16,-3 0-1 0,-2 0-1 15,-1 0 1-15,-4 0 0 0,-1 0 0 16,0 0 0-16,0 0 0 0,0 0 2 15,0 0 1-15,0 0-2 0,0 0 0 0,0 0-1 16,0 0 0-16,0 0 1 0,0 0-2 16,0 0 1-16,0 0 1 0,0 0-2 15,0 0 0-15,2 0 2 0,-2 0-1 16,0 0 0-16,0 0 3 0,0 0 1 15,0 0-1-15,0 0-4 0,0 0-2 16,-2 0-2-16,2 0-2 0,0 0-6 16,0 0-11-16,-1 1-18 0,1 3-9 15,0-1-41-15,-2-3-118 0</inkml:trace>
  <inkml:trace contextRef="#ctx0" brushRef="#br0" timeOffset="63535.63">2164 2965 42 0,'0'0'95'16,"-3"0"-48"-16,3 0 14 0,0 0-13 16,0 0-10-16,0 0-8 0,0 0-12 0,0 0 6 15,0 0-4-15,0 0-4 16,0 0-6-16,0-2-1 0,3-2-5 15,3-3 1-15,7-3-4 0,2-6 3 16,6-2-2-16,2-2 4 0,6-3-4 16,2-2-4-16,2-1 4 0,2-1 0 0,0 2 0 15,-3 2-2-15,-1 4-3 0,-6 3 5 16,-8 3-3-16,-1 3-2 0,-6 0-6 15,0 3-7-15,-4 1-11 0,0 2-6 16,-4 1-13-16,-1 2-5 0,-1 1-5 16,-1 0-35-16,-10 0-53 0</inkml:trace>
  <inkml:trace contextRef="#ctx0" brushRef="#br0" timeOffset="63891.65">2135 3437 106 0,'0'0'78'0,"0"0"-39"16,0 0 14-16,4-4-19 0,6-4-11 16,1-5 2-16,4-4-4 0,7-3-6 15,4-7 0-15,8-7-3 0,8-7-4 16,6-5 5-16,8-6 9 0,3-3-8 15,5-1-6-15,4 2-1 0,1 1 0 0,1 5 2 16,-3 7-9-16,-5 4 2 16,-9 4-1-16,-8 5-4 0,-7 4-6 0,-7 3-11 15,-4 5-7-15,-6 0-4 16,-4 4-14-16,-6 4-12 0,-4 1-6 0,-6 4-42 15,-1 0 40-15</inkml:trace>
  <inkml:trace contextRef="#ctx0" brushRef="#br0" timeOffset="64286.67">2614 3851 70 0,'0'4'33'16,"0"-4"8"-16,0 0 29 0,0 0-3 0,0 0-18 15,0-5-13-15,3-3-6 0,3-6-7 16,8-5 1-16,6-7-1 0,7-7-9 16,8-8 6-16,7-10-2 15,9-9-8-15,5-7-2 0,6-7 1 0,5-5 1 16,1-5-6-16,6-3-2 0,10 2-2 15,1 7 4-15,-1 11-4 0,-8 9-2 16,-8 11 1-16,-10 11 2 0,-10 7-3 16,-6 6-2-16,-7 8-4 0,-8 3-2 15,-7 6-9-15,-6 1-5 0,-8 5-6 0,-5 0-7 16,-1 0-13-16,-7 9 24 0,-4 5-22 15,-8 0-72-15,-4 3-16 0</inkml:trace>
  <inkml:trace contextRef="#ctx0" brushRef="#br0" timeOffset="64652.68">3189 4212 127 0,'0'3'5'0,"0"-3"13"15,0 0 26-15,2 0 2 0,4-5-12 16,6-11 13-16,7-9-3 0,7-9-13 15,7-6-13-15,5-9-5 0,9-8 2 16,4-7 3-16,8-10 5 0,9-7-7 0,5-4 2 16,5-3-9-16,5-2-6 0,4 1 0 15,3 2 1-15,0 2-3 0,-3 10-1 16,-7 4 3-16,-5 8-1 0,-8 8-1 15,-4 4-3-15,-2 7 4 0,-7 6-2 16,-8 7-2-16,-4 5-2 0,-8 6-4 16,-9 6-8-16,-8 4-14 0,-6 5-6 15,-8 4-7-15,-3 1-20 0,0 0-7 16,-11 1-79-16</inkml:trace>
  <inkml:trace contextRef="#ctx0" brushRef="#br0" timeOffset="65023.71">4074 4182 194 0,'0'0'29'0,"0"0"1"0,5-4 50 16,3-7-38-16,3-5-18 0,3-3 3 15,6-4 0-15,3-4-4 0,6-6-6 16,5-6 0-16,7-10-4 0,7-11 4 15,6-9 1-15,10-8-14 0,9-8 9 0,7-3-4 16,9-6-3-16,2-7-2 16,5-1-3-16,-3-1 2 0,-1 9-5 15,-10 10 2-15,-6 12 2 0,-11 12-3 16,-12 12-1-16,-10 11-6 0,-10 9-4 0,-13 10-1 15,-9 8-5-15,-7 7 0 0,-4 3-3 16,-4 0-3-16,-12 13-17 0,-3 6-6 16,-4 4-13-16,-3 5-32 0,-5 0-32 15</inkml:trace>
  <inkml:trace contextRef="#ctx0" brushRef="#br0" timeOffset="65392.74">4527 4393 133 0,'0'0'13'0,"5"0"26"0,1-3 31 16,6-13-11-16,7-7-19 16,9-10-15-16,6-9-6 0,9-5-4 0,7-7 1 15,4-5-5-15,8-5 6 0,5-7 9 16,4-6-9-16,7-5-9 0,2-3-7 15,6 2 8-15,0 3-7 0,3 3 1 16,-9 5-4-16,-5 1 2 0,-5 5-1 16,-7 5 2-16,-2 5-4 0,-9 7-1 0,-5 6 2 15,-10 10-2-15,-8 9-7 0,-8 8-6 16,-14 10-4-16,-2 4-3 0,-5 2-10 15,-5 3-13-15,-9 11-17 0,-3 3-33 16,-4 2-37-16</inkml:trace>
  <inkml:trace contextRef="#ctx0" brushRef="#br0" timeOffset="65712.75">5107 4455 29 0,'0'7'189'16,"0"-7"-188"-16,6 0-1 0,5-5 49 16,4-15 2-16,6-7-15 0,10-10-5 15,7-8-9-15,7-7-6 0,8-4 2 16,7-7 2-16,6-3 11 0,2-3-11 15,-3-7-7-15,2-1-2 0,-2-1-9 16,1 2 7-16,-1 5-2 0,1 1-3 0,2 4-4 16,-8 6 4-16,-2 7-3 0,-10 7-2 15,-6 8-1-15,-10 5 0 0,-6 7-4 16,-10 9-5-16,-8 7-6 0,-5 8-2 15,-3 2-3-15,-2 0-11 0,-7 14-2 16,-7 4-17-16,-4 7-34 0,-5 1-47 16</inkml:trace>
  <inkml:trace contextRef="#ctx0" brushRef="#br0" timeOffset="66011.77">5625 4506 174 0,'4'-4'114'0,"10"-16"-119"16,3-5 25-16,11-11 16 0,5-8-15 15,6-7 7-15,5-4-1 0,8-4 5 16,7-5 1-16,7 1-9 0,2-5-15 0,1-3-3 15,-3 2 0-15,-1 1-10 0,-3 4 11 16,-1 9-2-16,-5 7-4 0,-5 5-1 16,-8 9-1-16,-6 7 1 0,-9 6 0 15,-7 6-8-15,-12 8-4 0,-3 5-9 16,-6 2-6-16,0 0-17 0,-3 9 12 0,-6 7 1 15,-4 2-24-15,-5 6-31 0,-3 1-40 16</inkml:trace>
  <inkml:trace contextRef="#ctx0" brushRef="#br0" timeOffset="66235.78">6180 4475 10 0,'0'0'239'16,"0"0"-215"-16,11-9 4 0,6-11 48 0,9-11-39 15,8-12-13-15,11-8 0 0,8-6-8 16,7-6-1-16,8-5 0 16,7 1-8-16,2-2-4 0,-4 1-5 15,-6 6 3-15,-10 4-9 0,-6 6 7 0,-9 8-12 16,-6 10-16-16,-5 6-15 0,-8 11-22 15,-6 6-44-15,-9 3-58 0</inkml:trace>
  <inkml:trace contextRef="#ctx0" brushRef="#br0" timeOffset="67423.85">4155 2109 36 0,'0'0'94'0,"1"0"-66"0,1 0 9 15,-2 0 15-15,2 0-18 0,1 0-3 16,-3-1 4-16,0-1-1 16,1 1-5-16,1 1 2 0,-1-1 0 0,1 1-10 15,-1 0 4-15,-1 0 2 0,0 0-5 16,0 0-10-16,0 0-1 0,0 0-4 15,0 4-5-15,0 6 1 0,2 2 5 16,-2 5 1-16,0 1-6 0,0 0 2 16,0-2 0-16,0 0-3 0,-2-1-1 0,2-2-2 15,0 0 1-15,0-3 2 0,0-1-3 16,0-1 1-16,2-2-3 0,4-1-9 15,2-3-18-15,4-1-9 0,5-1-19 16,2-1-13-16,1-10-77 16</inkml:trace>
  <inkml:trace contextRef="#ctx0" brushRef="#br0" timeOffset="67760.87">4459 2087 268 0,'-5'-2'27'0,"-1"2"26"16,-2 0 1-16,-1 0-30 0,1 2-7 15,-1 6 6-15,1 3-10 0,3 2-5 16,1 2-3-16,1 1-2 0,0 2-3 16,3-2 0-16,0 0-3 0,6-2 3 15,3-1 0-15,5-3-4 0,0-4 5 16,5 0 1-16,-2-6-3 0,3 0 2 15,0-1 0-15,0-7 2 0,-1-2 1 16,-2-2-3-16,-3 0 3 0,-3 0-1 0,-2 0 0 16,-4 0 2-16,-4 1 0 0,-1 1 3 15,0 0-4-15,0 2-1 0,-6-1 1 16,-3 0 0-16,1 3-2 0,-1 2-2 15,-1 1-2-15,4 3-1 0,0 0-5 16,3 0-5-16,1 4-13 0,2 5-5 16,0 2-17-16,0 1-32 0,6-5-39 15,2 0-35-15</inkml:trace>
  <inkml:trace contextRef="#ctx0" brushRef="#br0" timeOffset="68075.89">4871 2105 4 0,'0'-5'228'0,"0"0"-174"16,-4 1 4-16,-6 3-3 0,1-1-17 15,-3 2-19-15,-1 0-2 0,-4 5 1 0,2 7-2 16,1 3-3-16,1 1-4 16,2 2-1-16,5 0-2 0,1 1-2 15,5 1 0-15,0-4-2 0,7 0-4 16,5-1 2-16,2 0 0 0,3-6 2 15,2 0-2-15,4-5 2 0,0-4 1 0,5 0 0 16,0-2-1-16,-2-9 3 0,-2-2-2 16,-4-1 1-16,-3-3 0 0,-6 2 0 15,-2-2 3-15,-4 2 1 0,-2 0-5 16,-3 1-1-16,0-1 3 0,0 4-4 15,-3 0-1-15,-4 2 1 0,0 2 0 0,-3 2-3 16,0 1-11-16,2 4-3 16,0 0-6-16,3 0-10 0,2 9-14 15,3 3-32-15,0-1-80 0</inkml:trace>
  <inkml:trace contextRef="#ctx0" brushRef="#br0" timeOffset="68516.89">5688 1818 10 0,'2'0'113'15,"1"0"9"-15,-3 0-88 0,0 0 34 0,0 0-1 16,0 0-24-16,0 0-14 0,0 0-2 15,0 2-7-15,-3 9-5 0,-5 5-2 16,0 2 2-16,-4 3 7 16,-1 3-7-16,-2 0-3 0,1 2 0 0,-2 3 0 15,3-2-8-15,0 2 3 0,-1 0 0 16,2-1-1-16,1-1-7 0,2-2 2 15,-2-1 2-15,3-1-2 0,0-4-1 16,2-1 1-16,1-4 0 0,1-3 0 16,2-1-2-16,-1-4 1 0,0-4 1 0,3 1-2 15,-3-1-5-15,1-2 0 0,2 0-3 16,-1 0-4-16,-1 0-8 0,1 0-5 15,-1-2-7-15,2-6-23 0,0-2-24 16,0-6-49-16,0-3-95 0</inkml:trace>
  <inkml:trace contextRef="#ctx0" brushRef="#br0" timeOffset="68977.92">5516 1904 91 0,'0'0'49'0,"0"0"-18"0,0 1 13 16,-1 1-21-16,-6 2 0 0,0 2 2 16,0 3-5-16,-5 2 2 0,4 0 5 15,1 2-6-15,0-1-8 0,3-2-4 16,1-1-3-16,3-3-2 0,0-1-3 15,0 0-1-15,0-1-2 0,4-1 4 0,2-3 1 16,4 0 0-16,-1-1 4 0,-3-6 0 16,2 1 0-16,0-1-1 0,-4-2-6 15,1 1 5-15,-3 0-3 0,-2 0-2 16,1 2-2-16,-1-1-1 0,0 5-10 15,0 1-10-15,-3 1-19 0,-2 0-20 0,-2 1-110 16</inkml:trace>
  <inkml:trace contextRef="#ctx0" brushRef="#br0" timeOffset="69408.95">5766 2327 113 0,'0'0'85'0,"-2"0"-64"15,-1 0 41-15,2 0-22 0,-1 0-8 16,2-2-4-16,-2 2-2 0,2-2-6 15,0 2-6-15,0 0 0 0,0 0-5 16,0 0-5-16,-1 0-2 0,1 0-3 0,0 0 1 16,0 0-1-16,0 0-1 0,0 0 3 15,0 0-2-15,0 0 1 16,0 0 0-16,0 0 3 0,0 0 5 15,0 0-3-15,0-1 2 0,1-4 3 0,3-3-1 16,0-2-2-16,-2 1-2 0,-2-1-4 16,0-1 4-16,0 3-2 0,-5-1-1 15,-6 2 0-15,-6-1-2 0,-1 4-5 16,-3 2-8-16,3 2-1 0,2 4 5 15,2 8-33-15,0 0-45 0,-3 3-139 0</inkml:trace>
  <inkml:trace contextRef="#ctx0" brushRef="#br0" timeOffset="71641.09">5642 2302 30 0,'0'0'11'0,"0"0"6"0,1 0 16 0,-1 0-6 16,0 0-9-16,2-2-5 15,-2 1 4-15,0-1-2 0,1 0 2 16,-1 1-2-16,3 0 3 0,-3 1-1 0,0 0-1 15,2-1 1-15,-2 0 4 0,0 1-4 16,0 0-3-16,0 0 0 0,0 0-4 16,0 0-4-16,0 0-1 0,0 0 2 15,0 0-4-15,-2 0-2 0,2 0-1 16,0 0 2-16,-3 2 2 0,0 4-1 0,0 2 7 15,-2 2 2-15,4 1-2 0,1 1-1 16,0-1-8-16,0-2 0 0,1 0-2 16,13-4 0-16,2-1 1 15,6-4-5-15,2 0-30 0,4-6-59 0,-6-5-163 16</inkml:trace>
  <inkml:trace contextRef="#ctx0" brushRef="#br0" timeOffset="75401.31">2093 5468 75 0,'2'0'52'0,"-2"0"-38"0,0 2 34 0,0-1-2 16,0 3-4-16,0 3-12 0,-7 1-9 15,6 3 10-15,-4 3-6 16,4 0-18-16,1 2 3 0,-2 3-1 16,2 0-5-16,0 4 0 0,0-1 4 0,0 1-4 15,0 2-2-15,0 3 3 0,0 0-1 16,2 0 2-16,-1 3 0 0,4-2 1 15,-4-1-1-15,2 0-4 0,1 1-3 16,-1 0 0-16,0 1 2 0,-3-1 0 16,1-1-2-16,1-1 2 0,-2 0 2 15,0 0-3-15,0-1 1 0,0 2-1 0,0-1 4 16,0-1-2-16,0-2-2 0,0-1 1 15,0 0 1-15,0 0-3 16,0 1 1-16,3-3 1 0,-3 2-1 0,0 0 3 16,1 0-3-16,-1-1 1 0,0 1 1 15,0 0-2-15,0-1 0 0,0 0 1 16,-1-2 1-16,1 1-2 0,-3 2-1 15,0 1 1-15,3 0 2 0,-2 0-3 16,1 1 1-16,-1-1 0 0,2-1 1 0,0 1-1 16,0-2-1-16,0 1 1 0,0-1 0 15,0 1-1-15,0-1 1 0,2 2 0 16,-2-2 2-16,3 0-2 0,-3 1-1 15,3-1 0-15,0 1 3 16,-2-1-2-16,1 2-1 0,1-2 1 0,-3-1 1 16,2 1-1-16,1 0-1 0,-2-1 2 15,2 0 0-15,1-1-1 0,-3 0 0 16,1-1-1-16,1-1 3 0,0-2-3 15,-2 0 0-15,2-2 2 0,-1-1 0 16,0-1-1-16,1 2-1 0,-3-3 1 0,0 2 3 16,0 0-6-16,0-1 3 0,0 1 0 15,0-3 1-15,0 0-1 0,0-1-1 16,0-1 1-16,0-3 3 0,0 1-2 15,0-3-1-15,0 0 1 0,0 0 2 16,0-2-2-16,0 1 1 0,0 1 1 16,0-1-1-16,0 2-1 0,0-1-2 15,0 1 2-15,0 1 1 0,0-1-5 16,-2 3 3-16,1-1 1 0,-1 0 0 15,0 2-2-15,1 1 0 0,-1 5 2 0,-1 0-1 16,2 0 6-16,-4 0-7 0,4-1 2 16,-1-2 1-16,2 2-1 0,-2 0-2 15,1 0 1-15,-1-1 1 0,2 0 1 16,0 1-3-16,0-1 2 0,0-1-2 15,0 0 0-15,0-1 2 0,0-2 0 0,0 1 0 16,-1-1-1-16,-1 1 1 16,2-2 3-16,-1 1 0 0,-1 0-1 15,2-1-3-15,-3 3 4 0,1-2-1 16,2-1-2-16,-1 0-1 0,1-2 1 0,0 2 0 15,0 0-2-15,0 1 1 0,0 1 1 16,0 2 0-16,0-1-1 0,0-1 2 16,0-2-1-16,-2-2 1 0,1-1-2 15,1 0-2-15,0-3 3 0,0 3-1 16,0-3-2-16,0-1 1 0,0 1 3 0,0 0-1 15,0 1-2-15,0 0 0 16,0 0 3-16,0 0 0 0,0-1-1 16,0 1-1-16,0 1 2 0,0 0 1 15,0 2-3-15,0 2 1 0,-2 3 1 0,1 4-2 16,-4 2-1-16,2 0 4 0,-2-1 0 15,4-2-2-15,1-4-1 0,-2 2-1 16,1-2 3-16,1-3 0 0,-2 2-3 16,2-1-1-16,0 0 3 0,0 1 0 15,0 0-2-15,0-1 0 0,0 1 2 16,0-2 0-16,2 2-1 0,1-1 0 0,-3 1 1 15,1-1 0-15,-1-2-2 16,2-1 0-16,-1-2 2 0,1 0 0 16,-2-2-2-16,0 0 0 0,0 0 2 15,0 0 1-15,0 0 0 0,2 0-2 0,-2 0 4 16,0 0-2-16,0 0 0 0,0 0-1 15,0 0 1-15,0 0-1 0,0 0-2 16,0 0-1-16,0 0-1 0,0 0 1 16,0 0-4-16,0 0-3 0,0 0-4 15,0 0-2-15,0 0-5 0,0 0 0 0,0 0-5 16,0-1 1-16,0 1 3 0,1 0 6 15,1-1 1-15,-2 1 5 16,1-2 2-16,1 1 5 0,-2 0 4 16,0 0 0-16,0 0-1 0,0 1-1 0,0 0 5 15,1 0-2-15,1-2-5 0,1 1 2 16,-2-2 2-16,4 2-2 0,0-2-1 15,-1 1 0-15,3 0 1 0,3 0 0 16,0 0 1-16,-1 2-2 0,0 0-4 16,2 0 4-16,0 0-1 0,3 0-3 0,-2 0 3 15,2 2-1-15,3 2 2 0,2 1-3 16,3-2 6-16,1 1 0 0,0 0-2 15,5 0 0-15,2 2 3 16,1-2-3-16,3 1 0 0,1 0 1 0,3-1 1 16,3-2-2-16,0 2 0 0,4-1-1 15,0-1 1-15,3 1-1 0,1-2 0 16,4 0 0-16,-3 0 0 0,2-1 3 15,-2 0-4-15,1 0 2 0,2 0 1 16,-2 0-2-16,5 0 3 0,-2 0-3 0,3 0 4 16,1 0-4-16,1 0 0 0,0 0 1 15,-2 0-1-15,2 0 4 0,0 0-4 16,3-4 0-16,-3 2 2 0,0-1-1 15,-2 1 0-15,0 0-1 0,-1 0 2 16,-2 2 0-16,-1 0-3 0,-5 0 2 16,-3 0 1-16,-3 1-1 0,-2 3-1 15,-1-1 2-15,0 0 0 0,1 0-1 16,-1-1-1-16,3-1 3 0,0 0-1 15,1-1-1-15,4 0-2 0,-1 0 3 0,2 0-1 16,2 0 1-16,-2 0-2 0,0 0 1 16,0 0 1-16,-2 0-1 0,3-1-3 15,0 0 3-15,1 1 1 0,-1-2-4 16,3 0-1-16,0 0 2 0,1-2 1 15,1-1-1-15,0 2-3 0,-1 0 4 16,-2 1 1-16,-3 0 0 0,0-1 0 16,-1 1 0-16,4-2 0 0,-1 2 2 15,-1-1-1-15,4-2-1 0,0 1 1 16,0-2 0-16,-1 1-2 0,1 0 1 15,-3 1 1-15,1-1-1 0,-5 1-1 0,4 2 1 16,-4 0 1-16,1-1 0 0,-1 1 1 16,-2-3 1-16,2 5 1 0,-2-4-1 15,1 4-1-15,-2-1-1 0,-1 0 2 16,1 0-1-16,-2-1-1 0,-1 1 2 15,-3-2 0-15,0 2-2 0,1 0 1 16,0 0 1-16,1-1 4 0,1-3-6 16,5 2-2-16,0-2 3 0,0 0 0 15,5 0-2-15,-1 0 1 0,1-2 1 16,-2 3 0-16,0-1 0 0,-1 1-1 0,-2 1 0 15,0 0-2-15,0 1 2 0,0-3-1 16,-2 4 1-16,2-2 2 0,-3 2-2 16,1-1-1-16,-1 1 2 0,1 0 1 15,2 1 0-15,-1 0-1 0,1-5-1 16,0 5 3-16,-2-4-2 0,-1 2-1 0,3-2-1 15,2 1 3-15,1-2-2 16,1 1-1-16,1 0 1 0,1 0-1 16,-1 2 0-16,-1-1 1 0,1 2 1 15,-1 1 2-15,-1 0-5 0,-3 0 3 0,0 0-1 16,0 0 3-16,0 0-4 0,0 0 3 15,2 0-1-15,-2 0 0 0,1 0-2 16,2 0 0-16,0 0 2 0,4 0-1 16,-1 0-1-16,0 0-1 0,-2-2 3 15,0 2-1-15,-5 0-3 0,-2 0 1 0,0 0 2 16,0 0 0-16,-2 0-1 0,-1 1-1 15,0 2 2-15,1 0 0 16,-1 0-1-16,0-1-2 0,-1 0 5 16,1 0-5-16,0 0 4 0,0-1-3 0,-2-1 2 15,-1 0-3-15,-1 0 2 0,-2 0 1 16,1 0-2-16,0 0 1 0,-3 0 0 15,2 0 0-15,-2 0 1 0,1 0-1 16,-1-1 0-16,2-1 0 0,1 1 1 16,-3-2 0-16,1-1-2 0,1 2 2 0,-2-2-1 15,-2 2 1-15,-1 2-3 0,0-1 3 16,-1 1 0-16,-1 0 0 15,0 0-1-15,-2 0 1 0,0 0 0 16,0 0 4-16,-4 0-3 0,1 0-1 16,1 0 0-16,1 0 1 0,1 0-2 0,0 0 1 15,0 0 0-15,1 0 0 0,2 0-1 16,0 0 0-16,1 0 0 0,-2 0 0 15,-1-1 0-15,0 0-1 0,-2 0 2 16,-3 0-1-16,-1 0 0 0,-7-1 0 16,1 1 1-16,-6 0-1 0,-4-1 0 0,2 2-1 15,-5 0 2-15,2 0 1 0,-2 0-1 16,0 0-1-16,1 0 0 15,2 0 2-15,2-1-2 0,0-1 0 16,2 1-1-16,1 0 2 0,3 0 1 0,0 0-2 16,4 0 0-16,5 0 4 0,4 0-6 15,0-1 5-15,3-1-3 0,-2 0 1 16,1-1-1-16,-1 2-1 0,-4-1 3 15,-3 0-2-15,-8 1-1 0,-3 1 1 16,-4 1 1-16,-3 0 8 0,0 0 8 0,0 0-11 16,0-1-2-16,-3 1 0 0,1-1-1 15,0 1 0-15,2 0 4 0,0-1-6 16,0 1-5-16,0 0-1 15,0 0-1-15,0 0-3 0,0 0 7 0,0 0 0 16,0 0 2-16,0 0 0 0,0 0 0 16,2 0 1-16,0 0 2 0,-2 0 1 15,0 0-4-15,0-2-2 0,0 0-4 16,0 2-15-16,0-2-21 0,-4 2-29 15,0-5-80-15</inkml:trace>
  <inkml:trace contextRef="#ctx0" brushRef="#br0" timeOffset="76081.35">11428 7719 50 0,'0'0'122'15,"-2"1"-96"-15,2-1 14 0,0 0 24 16,-2 0-13-16,2 0-23 0,0 0-5 16,0 0-5-16,0 0-10 0,0 2-5 15,2 0-3-15,7 2 8 0,4-2 4 0,4 0-7 16,4 2 3-16,3 0 7 15,-1 2-10-15,3-2-4 0,-4 4 4 16,-2-2-1-16,0 1 0 0,-6 0 1 16,-1-1 0-16,-4 1-1 0,-6-2-2 0,-1 1-2 15,-2 4 2-15,0 3 5 0,-10 3-3 16,-4 2-3-16,-1 3 1 0,-4 4 2 15,1-1-4-15,-2 5 0 0,-1 0 2 16,0 0 0-16,1-1-1 0,4-3-2 16,2-2 0-16,3-4 0 0,5-5-19 0,3-1-22 15,1-4-21-15,1-3-106 0</inkml:trace>
  <inkml:trace contextRef="#ctx0" brushRef="#br0" timeOffset="77413.42">1907 5546 51 0,'0'0'87'0,"0"1"-60"16,0-1 18-16,0 1 19 0,0-1-29 0,0 1-10 15,0-1-1-15,0 0-6 0,-2 2 5 16,-1-1-7-16,2 1-7 15,-1 1 1-15,2-1 3 0,0-1 2 16,0 0-9-16,0-1-3 0,0 0 5 0,0 0-3 16,0 0-1-16,0 0 3 0,0 0-2 15,6-7 2-15,2-2 6 0,5-5-4 16,0 0-2-16,0 0-4 0,1 0-1 15,-2 0 0-15,2 0 1 0,0 2-3 16,-1 0 2-16,-3 2 1 0,-2 4 1 0,-3 2-2 16,-4 2-2-16,1 2 0 0,-1 0 0 15,3 0-2-15,-1 0-2 0,0 4 4 16,1 4 4-16,-2 3-2 15,4 3 0-15,-3 3 0 0,3 3 2 0,2 0-4 16,0 1 0-16,0 0 0 0,-2-3 1 16,6 1-4-16,-2-3-17 0,4-1-13 15,1 0-4-15,2-2-16 0,-1-3-37 16,-4-4-112-16</inkml:trace>
  <inkml:trace contextRef="#ctx0" brushRef="#br0" timeOffset="79717.55">2209 8081 15 0,'0'0'49'0,"0"0"-35"0,0 0 1 15,0 0 17-15,0 0-14 0,0 0-2 16,0 0 10-16,0 0 8 0,2 0-5 16,-2 0 0-16,0 0 4 0,0 0 1 15,0 0-7-15,0 0-4 0,0 0-2 0,0 0-3 16,0 0-4-16,0 0 1 0,0 1-8 15,0-1 0-15,0 0-4 0,1 0-3 16,-1 0-1-16,2 0-3 0,1 0 0 16,3 0 3-16,2 1 5 0,3-1 1 15,-2 0-4-15,2 0 0 0,1 1 0 16,1 1-1-16,-1 0 0 0,2 1 0 15,2-2 0-15,1 0 0 0,-3 0-1 16,1 0 2-16,1-1-1 0,-4 0 1 16,5 0-2-16,-3 0 1 0,0 1 1 15,1-1 0-15,1 0-1 0,-1 0 0 0,-2 0 1 16,4 0 0-16,-3 0-1 0,-2-2 0 15,2 1 1-15,-1-1 0 0,-2 0-2 16,1 0 0-16,-1 2 1 0,0 0 1 16,-2 0-3-16,2 0 0 0,1 0 3 15,1 0 0-15,1 0-2 0,-1 0 0 0,3 0 1 16,-1 0 1-16,1 1-3 15,1-1 3-15,0 0-1 0,-1 0 1 16,-4 0-1-16,0 0-3 0,-4 0 4 16,-2 0-4-16,1 0 1 0,-4 0-5 0,-2 0 4 15,1 0 0-15,2 0 2 0,0 1-1 16,2 3 1-16,0-2 1 0,2 0-2 15,1 1 2-15,0-2 2 0,4 2-2 16,-1-2-1-16,2 0 2 0,0 0 0 16,-2-1 1-16,-1 2-5 0,-1-1 3 0,-1 0 1 15,-1 0-1-15,-1 1 0 16,3-1-1-16,-3 1 2 0,1 0 1 15,-2-2-5-15,1 3 2 0,-3-3 5 16,1 2-4-16,0-2-2 0,-2 2 1 0,0-1 1 16,0 1 3-16,0-1-5 0,0 0 1 15,0 0 4-15,2 0-3 0,3 2-2 16,1-2 4-16,2 0-2 0,1 0 0 15,0-1 0-15,2 0 0 0,-1 0 1 16,2 0 0-16,-1 0-3 0,2 0 2 0,-2 0 1 16,-3 0 0-16,-2 0-2 0,-1 0 1 15,-2 0 0-15,0 0 1 0,0 0-2 16,0 0 2-16,2 0 0 15,0 0 2-15,1 0-3 0,-1 0 1 0,0 0 1 16,1 0 0-16,0 0-2 0,1-1 0 16,-3 0 1-16,4 1-1 0,-3-1 0 15,0 0-1-15,-2 1 1 0,0 0 1 16,-1 0-2-16,1 0 1 0,-1 0 0 15,1-2 0-15,-1 1 0 0,2 1 0 0,4-2 1 16,0 1 2-16,1-1-1 0,1 0-2 16,-2 1 1-16,-4 1-1 0,4 0 1 15,-3 0-1-15,1 0 4 0,-1 0-1 16,1 0-1-16,-1 0-1 15,-3 0 1-15,-1 0 0 0,0 0-5 0,-1 0 4 16,-2 0 1-16,1 0-1 0,-2 0-1 16,0 0 4-16,0 0 1 0,0 0 0 15,0 0-2-15,0 0 1 0,0 0-2 16,0 0-1-16,0 0-2 0,0 0 1 15,0 0-3-15,1 0 0 0,1 0 2 0,1 0 2 16,0 0 0-16,3 0 2 0,0-2-3 16,-4 0 0-16,1 1 2 0,-1 1-3 15,-2-1 1-15,0 1 0 0,0-1 2 16,0 1 1-16,0 0-1 0,0 0-1 15,0 0-4-15,0-2-6 0,0 2-16 16,0-2-22-16,0 0-52 0,-7-2-133 16</inkml:trace>
  <inkml:trace contextRef="#ctx0" brushRef="#br0" timeOffset="80826.62">3547 8081 96 0,'0'-4'76'0,"-1"-2"-50"0,-1 0 36 15,2-2-18-15,0-3-15 0,0-1-6 0,0-1-9 16,0-2-3-16,0-1-5 0,2 0 0 15,-1-1 4-15,1-2 1 0,-1-1 1 16,-1-1-5-16,2-3-1 0,-2 2-1 16,0-1-2-16,0 2-2 0,0 0 6 15,0 2 0-15,0 0-1 0,0-1-6 16,0-1 2-16,0 2 1 0,0-1-2 15,-5 2-1-15,4 0 0 0,-1-1 5 16,-3 1-5-16,4-1-2 0,-4 0-1 16,2 0 7-16,-2 1-4 0,1-1 0 0,-2 2 0 15,-1-2 1-15,1 1 0 0,0 1-2 16,3 0 1-16,-2 3 2 0,4-2-2 15,-2 0 0-15,0 0-2 0,3-1 4 16,-4-1-3-16,1 2-1 0,2-1 2 16,-2 1 2-16,1-1-2 0,-1 1 0 0,0 0 0 15,0 0 2-15,1 1-2 0,1-1-1 16,1 1 1-16,0 1 2 15,0 1-3-15,0 2 0 0,0 0 0 16,0-2 3-16,0 1-2 0,3 1 0 16,-3 0 2-16,0-1 1 0,1 2 0 0,1 0-1 15,-2-6 1-15,0 2 1 0,0-3-4 16,0 1-2-16,0 2 5 0,-2 0 0 15,2-1-3-15,-1 0-2 0,-2-1 1 16,3 0 2-16,-3-1 0 0,1 2-2 16,1 1 1-16,-1 1 1 0,0 2-2 0,1 0-1 15,1 2 0-15,0 0 4 0,0 3-5 16,0-2 2-16,1 0 1 15,1 1 1-15,0 1-1 0,-2-1 0 16,1 1 1-16,1-1 2 0,-2 0-3 0,0-4-1 16,0 0 2-16,0-2 0 0,0-1-2 15,0 1-2-15,0-1 5 0,0-2-1 16,0 1-2-16,0-2-2 0,-3 2 0 15,3 0 5-15,-2 3-2 0,2-2-2 16,0 2 2-16,-2 1 0 0,2 3 0 0,-1-2-1 16,-2 0 4-16,1 1-2 0,1 0-2 15,-1 1 1-15,2 2 0 0,0-2 1 16,0 2-1-16,0-2-1 15,0 2 2-15,0-4 0 0,3-3-2 0,0 0 2 16,0-3 2-16,1 1-3 0,-3 0 0 16,1 2 0-16,-2 1 3 0,0 1 0 15,0-2-2-15,0 1 1 0,0-1 0 16,0-1 3-16,0 2-2 0,0 0-5 15,0 0 3-15,0 3 1 0,0 0-2 0,0-1 0 16,0 0 0-16,0-1-2 0,0-1 2 16,0 1 1-16,0 0 0 0,0-1-1 15,0 0 0-15,0 3 5 0,0-2-2 16,0 1-1-16,0-2-1 0,0-2-2 15,0-1 3-15,0-1-1 0,0-1-1 16,0-1 0-16,1-1 0 0,1 1 2 16,-1 1-2-16,1 1 0 0,-2 4 0 15,0 3 2-15,0 4 0 0,0 3 5 16,0 1 3-16,0 0-3 0,0 1-4 0,0-1 0 15,0 1 0-15,0 0-4 0,0 0 2 16,0 0 0-16,0 0 1 0,0 0 0 16,0 0-2-16,0 0 0 0,0 0 4 15,0-1-2-15,0 1-2 0,0 0-1 16,0 0 1-16,0 0-1 0,0 0-4 15,0 0-3-15,-2 0-7 0,1 0-2 16,-1 0-13-16,-1 4-8 0,3 3-7 16,0-2-32-16,0 0-77 0,0-3 5 15</inkml:trace>
  <inkml:trace contextRef="#ctx0" brushRef="#br0" timeOffset="81815.67">3453 5951 87 0,'0'1'22'0,"0"3"24"0,-2-3-5 15,2-1-18-15,0 0 0 0,0 0-11 16,0 0-2-16,3 0 1 0,2 0 5 16,4 0-3-16,-1 0-1 0,4 0 0 15,1-2-7-15,-1-1 4 0,2 2-4 0,-2-2 3 16,4 1 0-16,1 0-1 15,2 1 4-15,1-1 1 0,0 0-3 16,-1 2-4-16,-2 0 2 0,0 0-6 16,0 0 5-16,1 0 2 0,1-1-5 0,-2 1-1 15,2-2 0-15,-2 2 1 0,0 0-1 16,-2 0-1-16,2 0-3 0,0 0 5 15,2-2 0-15,-1 2-2 0,0-1 1 16,-1 0 0-16,-2-1 2 0,-1 2-6 16,2-2 6-16,-3 2-1 0,0-2-1 0,1 1 0 15,1-1 0-15,1-1 0 16,-1 3 4-16,-1-1-3 0,3 1-1 15,-1-1-1-15,1 1 3 0,0-2-1 16,0 2-1-16,0-1 4 0,0 0-8 0,2-1 2 16,-4 2 3-16,2 0 1 0,-1 0-1 15,-1 0-2-15,-1 0 1 0,0 0 0 16,2 0 1-16,-2 0-3 0,0 0 2 15,1 0 2-15,-1 0-2 0,-2 0-1 16,1 0-2-16,-1 0 5 0,1-2-4 0,-1-1 0 16,5-1 3-16,-1 1-1 15,2 0-2-15,-1-1-2 0,0 3 2 0,-1-1 2 16,-2 2-2-16,-2 0-3 15,1 0 1-15,-1 0 5 0,0 2-3 0,-2 1-1 16,-1-1 2-16,-1 1-1 0,-4-1 0 16,1 0-1-16,1 0 2 0,-3-1-1 15,2 0 2-15,0 0-4 0,1-1 4 16,3 0-1-16,5 0 1 0,5 0-3 15,4 0 3-15,-1-3-2 0,1-1 0 16,-1 1 1-16,-1 1-1 0,-2-1 0 16,-2 1 1-16,0 2-3 0,-3-2 3 0,0 2 0 15,-2-2-1-15,1-1-1 0,-1 2 2 16,1-1 1-16,-4 1-2 15,2 1-2-15,-4-1 3 0,0 1 0 0,-3 0-1 16,1 0-2-16,-3 0 2 0,-2 0 1 16,0 0-1-16,1 0-2 0,1 0 2 15,-1 0 0-15,-1 0-1 0,2 0 2 16,1 3-1-16,1 0 1 0,3 0-1 15,-1-1 0-15,-1-1 1 0,1 0 1 0,2 0-2 16,1-1 1-16,2 0 0 0,1 0 6 16,-4 0-8-16,-2 0 0 0,-6 0 3 15,2 0 0-15,-2 0 1 16,0 0 3-16,0 0 2 0,0 0 0 0,-2 0-5 15,-3 0-7-15,1 0 2 0,-2 0 4 16,1 0-9-16,0 0-9 0,2 0-8 16,3 0 5-16,0 0-4 0,0 0-12 15,0 1 16-15,0 1 3 0,0 1-5 16,0-2 6-16,0 0 4 0,2 1 5 0,-2 0 0 15,0 0-13-15,0 0-19 0,0-2-67 16</inkml:trace>
  <inkml:trace contextRef="#ctx0" brushRef="#br0" timeOffset="82951.73">5113 6005 26 0,'2'2'89'0,"1"1"-72"0,-2 0 25 15,1 1 8-15,1 2-16 0,-2 0-6 16,3 1-4-16,-1 2 0 0,0 2 1 15,-2 1-4-15,2 5-5 0,-3 2 2 16,0 1 2-16,2 4 11 0,-1 1-20 16,3 0-6-16,-3 3 4 0,2 0-2 0,-1 3 2 15,-2 4-7-15,0 0 0 0,0 2 0 16,0-1 0-16,0 3-2 15,1-1-1-15,2-1 4 0,-1 2 0 16,3-2-4-16,-2 2 1 0,1-3 2 0,1-1-3 16,3-4 1-16,-2-2 1 0,2-2-1 15,-2-2 1-15,0 0-4 0,-1-3 4 16,-1 2 2-16,1-2-5 0,-2 2 3 15,0 1-26-15,-3 0 54 0,0-2-26 16,0 0-3-16,0 0 0 0,0-2 2 16,0 0-1-16,0 2-2 0,2-1 2 15,1 2 0-15,0-2 0 0,3 0 0 16,-3-3 1-16,0 0-1 0,1 0 1 15,-1-1-2-15,0 5 1 0,-2-1 3 0,-1 2-2 16,0 0-3-16,0 2 3 0,-1 0 1 16,-2-1-2-16,1 1-1 0,1-3 1 15,-3-2 2-15,4 0-1 0,0-1-4 16,0-2 3-16,0 0 0 0,4-2 0 15,-1 0-1-15,1-1-2 0,-2 0 4 0,-1 0-2 16,1 1 0-16,0 0 0 16,-1 2 3-16,-1-1-3 0,0 1 0 15,0 2 1-15,2-1-1 0,-2 0 1 16,1 1-2-16,1-1 2 0,-1-3 1 0,1 2-2 15,1-3 0-15,0 0 0 0,0-1 1 16,0 0-1-16,2 0-1 0,-4 0 1 16,1-2 2-16,1 0-2 0,-1 2 0 15,-2-3 0-15,0 1 2 0,0-1-1 16,0 0-1-16,0 0 2 0,0-3-2 0,0 0 0 15,0-5-1-15,0 1 0 0,0-2 2 16,0-2-2-16,0 1-1 16,0-1 2-16,0 0 3 0,0 2-4 15,0-2 1-15,0 0 1 0,0 1 2 16,0 0-4-16,0 1-1 0,0 0 3 0,0 0 1 15,0 2-2-15,0-1-1 0,0 0 2 16,0 1 2-16,0 0-3 0,0-1 0 16,-2 1 0-16,1 0 1 0,1-1-2 15,0 0 1-15,0-1-1 0,0 1 2 16,0-1-2-16,0-1-1 0,0 0 1 0,0-1 3 15,0 0-3-15,0 0 1 0,0 0 2 16,0 0 0-16,0 0 0 16,0 0-5-16,0-2-9 0,0-4-14 15,3-1-18-15,3-1-25 0,0-1-62 0,-6 2-131 16</inkml:trace>
  <inkml:trace contextRef="#ctx0" brushRef="#br0" timeOffset="83942.8">5299 8153 189 0,'0'0'83'0,"0"0"-67"0,0 0 31 15,0 0-7-15,0 0-19 0,3 0-10 16,2 0 3-16,3 0 4 0,1-2-10 15,0 0-3-15,0 0 5 0,1-1-5 16,1 1 1-16,-2 0 0 0,3 2 1 16,2-2-3-16,3 1 6 0,2-1-2 0,-2 0-4 15,0 2 0-15,0 0-3 0,0 0 2 16,0 0-5-16,0 0 2 0,-1 0 2 15,2-1 0-15,-1-1-1 0,0 2 2 16,1 0-3-16,-3-1 0 0,4 1 2 16,-1-3-2-16,-1 1 0 0,0 0 1 15,2-1 1-15,0 2-3 0,-4-2 0 16,2 3 1-16,2-1 3 0,-2 0-4 15,1 0 0-15,-1-1 3 0,2-1-2 16,-3 3 0-16,1-2-1 0,0 2 2 0,-3 0 0 16,0 0-2-16,0 0 1 0,-2 0 0 15,2 2 1-15,0-2-1 0,0 3-1 16,0-1 2-16,1-1-1 0,2 0-1 15,2-1 2-15,-2 0-2 0,2 0 3 16,-1 0-2-16,2 0-1 0,2 0 2 16,0 0 1-16,-1 0-4 0,3-2 3 15,-1 0-1-15,0-1 0 0,-3 2 1 16,0 0-1-16,1 1 0 0,-3 0 1 15,-1 0-1-15,3 0-2 0,-1 0 3 16,-2 0 0-16,2 0-1 0,-1 0-1 0,1 0 2 16,-2 0 0-16,0 0-1 0,-1 0-2 15,-3 0 4-15,1 0-1 0,-1 0-3 16,-1 0 3-16,1 0 0 0,-2 0-1 15,-1 0 0-15,1-2-1 0,0 1 2 16,3 0 0-16,-2-2-2 0,4 1 1 16,1-1 0-16,3-1 1 0,-1-1-2 15,1 1 0-15,-2 1 2 0,4-1-2 16,-3 2-1-16,1-1 1 0,-3 0 1 15,-1 3 0-15,-1-1-2 0,-1 0 1 0,0 1 2 16,-3 0 0-16,0-1-2 0,-1 1 1 16,1 0 0-16,0 0 0 0,2 0 0 15,-3-3 0-15,3 1 1 0,1-3 1 16,-2 3-4-16,1-1 2 0,-1-1 1 15,0 1-1-15,1 0-3 0,-1-1 4 0,-1 2-2 16,3 0-1-16,-3-1 0 16,0 3 0-16,-2-1 4 0,0 0-4 15,-1 1 1-15,0 0 1 0,0 0 0 16,1 0 1-16,-1 0-2 0,1 0-1 0,0 0 5 15,4 0-3-15,-1 0-1 0,0 0 1 16,2 0 1-16,0 0-1 0,-1 0 0 16,1-2-1-16,-5 1 2 0,0 1-1 15,1 0-3-15,-3 0 3 0,1 0 0 16,0 0 2-16,-2 0-4 0,3 0 2 0,1 0 3 15,-3-1-3-15,1-1 0 0,0 2-1 16,0 0 2-16,1 0-1 16,-6 0 0-16,0 0 0 0,-1 0 0 15,-2 0 2-15,0 0-4 0,0 0 2 0,0 0 5 16,0 0 2-16,0 0 1 0,0-1-3 15,-3 0-3-15,-5 1-3 0,0-1-1 16,2 0-3-16,-3 1-22 0,2 0-1 16,-2 0-29-16,-3 0-97 0</inkml:trace>
  <inkml:trace contextRef="#ctx0" brushRef="#br0" timeOffset="85026.86">7352 7975 208 0,'3'-9'37'0,"-2"-1"-27"16,1-2 32-16,-1 2-9 0,1-6-8 15,1 0-5-15,-1-2-2 0,-2-3-5 16,4 1-7-16,-2 0-3 16,-1-1 3-16,3 0-3 0,-3 2 5 0,-1 1 2 15,2 1 0-15,-2 2 1 0,0 1-1 16,0 0 4-16,0 1 0 0,-2 2 1 15,-1-2-5-15,0 0 1 0,-2-1-3 16,2-2-4-16,-2-1-3 0,2-1 2 16,-1 0-3-16,1-4 2 0,1 3-1 0,1-1-1 15,-3-3 3-15,1 3-5 0,2 1 2 16,-2-1 1-16,1 1 2 0,1-1-5 15,-1 0 1-15,-1 1 1 0,3 0 4 16,0-5-4-16,0 3-4 0,0 1 4 16,0 0 3-16,-2 2-3 0,2-2 0 15,-1 2 0-15,1 1 0 0,-2 0 0 16,1 1 0-16,-2-1 0 0,-2-2 1 15,0 4-2-15,2-3-3 0,-1 3 5 16,4-1 0-16,0-1-1 0,0 0-2 0,0 0 2 16,0 1-2-16,0 0 4 0,0 1-3 15,1-2 2-15,2 2-1 0,-3-1 1 16,0-1-3-16,0 0 2 0,0 1-6 15,0 0 4-15,0 1 0 0,-3-2 0 16,0-1 2-16,-2 1 2 0,1 0-20 16,-1 0 12-16,0 1 10 0,1-1-4 15,2 2-1-15,1-1 1 0,-2 0 0 16,3-2 0-16,-2 2-3 0,0 1 3 15,1 1 4-15,-2 2-2 0,1-1-4 0,1-1 2 16,-2 2 2-16,3-1-2 0,-2-2 0 16,-1 1 0-16,1 0 0 0,-1 1 2 15,2 3-3-15,-1-1 4 0,2 2-3 16,0 0 0-16,0 0 0 0,-1 2 1 15,1-1-1-15,0 0 1 0,0-1-3 0,0-1 2 16,0 1 4-16,0 0-5 16,0 1 2-16,0 0 0 0,0 0 1 15,0-1-3-15,0 0 1 0,0 0 0 16,0 1 2-16,0-2-3 0,0 0 1 15,-5-2 0-15,0 0 3 0,1-1-2 0,-1-2-2 16,3 1 3-16,-2-1-1 0,2 4-2 16,1-4 0-16,-1 2 2 0,2-2 0 15,0 2-3-15,0 1 1 0,0 0 2 16,0 1 1-16,-1 0-3 0,-1 2 3 15,1-1-3-15,-1 2 3 0,0 2-2 0,2-1 1 16,0 0 0-16,0 2 0 16,0 0-3-16,0-1 1 0,0 1 1 15,0-1 1-15,0-1-3 0,2 1 2 16,-2-1 1-16,3 0 0 0,-3 2 0 0,2-2-1 15,-2 1 2-15,0 0-2 0,0 1 0 16,0 1 0-16,0 0 2 0,0-1 1 16,0 3-4-16,1-4-1 0,-1 1 4 15,2 0-2-15,-2 1-2 0,0 1 4 16,0 0-2-16,0 1 3 0,0 2-3 0,0 0-1 15,0 0 2-15,0 0-1 0,0 0-3 16,0 0-2-16,0 0 1 16,0 0-1-16,0 0-5 0,0 0 1 15,0 0 6-15,0 0 2 0,0 0 2 0,0 0-2 16,0-3 1-16,0-2 1 0,0 0-5 15,0 0 1-15,0 2 3 0,0 1-13 16,0 1-6-16,0 1-30 0,0-1-52 16,-3 0-144-16</inkml:trace>
  <inkml:trace contextRef="#ctx0" brushRef="#br0" timeOffset="85931.9">7186 5936 151 0,'4'0'43'0,"4"0"-28"16,-2 0 46-16,2 0-15 0,0-2-15 0,1 1-4 15,4 1-12-15,-3 0-1 0,4 0-4 16,0 0-2-16,0 0-3 0,0 0 0 15,0 0-2-15,0 0 0 0,-1 0 2 16,4 0-4-16,0 0 0 0,1 0 1 16,4 0 0-16,-2 0-1 0,2 0 0 15,-2 0-1-15,-3 0 2 0,2 0-2 16,-1 0 0-16,1 0 0 0,3-3 3 15,1-1-3-15,2-2 0 0,-2 2-2 16,2 0 5-16,-5 0-2 0,3 0-2 16,-1 1 0-16,3 0 3 0,-2 0-1 0,0 0-2 15,-1 1 0-15,0 0 3 0,-4 1-1 16,-1-2-2-16,-1 2 0 0,-2 1 3 15,-2-1-1-15,0 1-2 0,1 0 1 16,-2 0 1-16,-2 0-1 0,0 0-1 16,2 0 1-16,2 0 1 0,-1 0 1 15,4 0-4-15,-3 0 2 0,1 0 2 16,2 0-2-16,-4 0 0 0,4-1 0 15,-2 1 0-15,1 0 0 0,-1 0 0 16,-1 0 0-16,-1 0 1 0,2 0 2 0,-2 0-3 16,1 0 1-16,2 0 2 0,-2 0-1 15,2 0 0-15,-1 0 1 0,-1 0 0 16,-3 0-2-16,3 0-2 0,-2 0 1 15,1 0 1-15,0 0-2 0,1 0 1 16,-2 0 0-16,0 0 1 0,1 0-2 16,0 0 1-16,1 0 0 0,-1 0 1 15,1 0-1-15,-3 0-1 0,1 0 1 16,2 0 1-16,-1 0-1 0,2 0 0 15,-2-1 0-15,1 0 0 0,-1 0 0 0,-1 0 0 16,-2 1-1-16,2 0 3 0,0 0-2 16,0 0-2-16,-2 0 3 0,1 0 0 15,2 0-1-15,0 0-1 0,2 0 1 16,0 0 2-16,3 0-2 0,-1 0-2 15,-1 0 2-15,1-1 2 0,-2 0-2 0,0 0-2 16,1 0 2-16,-1 0 2 16,5 1-2-16,-2-2-3 0,0 0 4 15,2 0 0-15,-1 1-1 0,1 0-2 16,-1-1 2-16,1 1 3 0,0-3-3 0,-2 1-2 15,1 0 2-15,-4 0 2 0,2 0-3 16,-4-1 0-16,-1 2 2 0,-2-1 0 16,-3 2-1-16,-2-1-2 0,-4 2 3 15,1 0 2-15,-1 0-1 0,0 0 0 16,0-1 2-16,0 1-1 0,0 0 0 0,3 0-7 15,-3 0 2-15,0 0 2 0,0 0-1 16,0 0 1-16,0 0 0 16,0 0 3-16,0 0-5 0,0 0 1 15,0 0 4-15,-3 0-5 0,-2 0-10 0,2 0-2 16,-1 0-11-16,1 3-29 0,-4-1-84 15</inkml:trace>
  <inkml:trace contextRef="#ctx0" brushRef="#br0" timeOffset="87155.98">8973 5969 182 0,'0'10'18'16,"-1"1"-5"-16,-2 2 28 0,0 1-5 16,3 0-5-16,0 4 3 0,0 5-14 15,0 0-9-15,0 6-3 0,0 3 8 0,0-1-1 16,6 2-2-16,-3 0-4 0,2-1 1 15,1 2 0-15,0 0-5 0,-1 0 3 16,-1 0 0-16,-1 0-1 16,4 0-3-16,-6-1 2 0,4-3-1 0,-4 0-4 15,4-2 3-15,-3 3-2 0,1-1 0 16,-3 0 2-16,1-2 1 0,-1-1-2 15,0-4-2-15,0 1 1 0,0 1 2 16,0-1-1-16,2-1 0 0,-2-1-3 16,0-1 0-16,0-2 2 0,0-1-2 0,0 1-1 15,0 0 2-15,0 0 0 0,0-1 0 16,0 0 0-16,0 0 0 0,0-2 0 15,1 0-1-15,1 2 0 0,-1-1 0 16,1 1 0-16,-2 1 1 0,0-1-1 16,0 0 0-16,0-1 1 0,0 0 2 15,1-2-6-15,1 1 1 0,0 1 4 16,-2 1 1-16,0 0-4 0,1 1 1 15,-1 3 1-15,2-3 0 0,-1-2-2 16,1-1 0-16,-2-2 2 0,0 1 0 0,1-1-2 16,-1 0 0-16,0-1 3 0,2 1-2 15,-1-1-1-15,-1-1 0 0,2 0 3 16,-2 1-2-16,0-4-1 0,2 1 1 15,-1 0 2-15,2-1-3 0,-1 1 0 16,-2-1 1-16,0 0 2 0,0-1-1 16,0 1-2-16,0-2 0 0,0 1 3 15,0-2-2-15,0 1 0 0,0-3-2 16,0-1 3-16,1-1 0 0,-1 2-2 15,0 1 1-15,0-2 0 0,0 2 0 0,0 1 0 16,0 0 0-16,0-2 3 0,0 1-3 16,0-2 0-16,0-1 0 0,-1 0 0 15,1 0 1-15,0-1-2 0,0 1 1 16,0-1 0-16,0 2 1 0,0 0-1 15,0-1 0-15,0 2 0 0,0 1 1 16,-2 1-2-16,2 1 0 0,0 1 2 16,-1 3 0-16,-1 0 1 0,1-1-4 15,-1-2 2-15,2 2 2 0,0-2-3 16,0 3 1-16,0 1 2 0,0-1-2 15,0-2 0-15,0 1 0 0,0-2 0 0,0-2 1 16,0 0-2-16,0 0 0 0,0-3 2 16,0 0 0-16,0-1-2 0,0 0 1 15,0 0 1-15,0 0 0 16,0 0-1-16,0-1-1 0,0 1 2 0,0-2 0 15,0 1 0-15,0 0 1 0,0-1-4 16,0 2 3-16,0-1-2 0,0 0 2 16,0-1 1-16,0 0-1 0,0 1 0 15,0 0-1-15,0 1 1 0,0 0 0 16,0-1-1-16,0 1-1 0,0-2 0 0,0 2 2 15,0-2-2-15,0 0 0 0,0 0 3 16,0 0-1-16,0 0 0 0,0 0 2 16,0 0-1-16,0 0 2 0,0 0-4 15,0 0 0-15,0 0 2 0,0 0-3 16,0 0-1-16,0 0-1 0,0 0 3 0,2 0-4 15,1 0 1-15,1 0 4 16,1 0 0-16,-2 0-1 0,0 0-1 16,0 0 1-16,2-1 0 0,-2-2-2 15,2 3-3-15,2-1 6 0,4 1-3 0,3 0 2 16,6 0-2-16,4 0 1 0,2 0 2 15,0 0-1-15,5 0-2 0,3 0 3 16,4 1 2-16,-1 3-3 0,0-1 0 16,-1 3 2-16,-1-1 0 0,-1 0 2 15,-1 2-1-15,-2-1 1 0,-3-1 1 0,0 1 0 16,-3-2-4-16,-2-1 0 0,-4 1 0 15,-1-3-1-15,-1 1-3 16,2-1 3-16,-1 0 0 0,3 0-4 16,0 0-2-16,-1-1-1 0,-3 0-5 0,-1 0-15 15,-7-3-44-15,-6-7-64 0</inkml:trace>
  <inkml:trace contextRef="#ctx0" brushRef="#br0" timeOffset="88263.04">3521 6294 1 0,'1'0'98'0,"1"0"26"0,-2 0-75 16,0 0 5-16,1 0-10 0,-1 0-13 0,2-2-6 15,-2-3-9-15,3 0 6 0,0-1-5 16,3-1-6-16,4-1 3 0,-1-1-1 16,5-4-1-16,3-1-4 0,5-6 0 15,7-2-2-15,7-6-2 0,7-5-3 0,7-3 3 16,4-5-3-16,-1 1 0 15,0 0-2-15,-5 4 2 0,-8 7-1 16,-9 7-5-16,-12 7-7 0,-6 4 2 16,-5 5-7-16,-2 0 3 0,-2 4-12 0,-4 0 4 15,0 2-7-15,0 0-14 0,0 0-15 16,0 7-29-16,-7-2 4 0</inkml:trace>
  <inkml:trace contextRef="#ctx0" brushRef="#br0" timeOffset="88695.07">3563 6764 87 0,'-3'3'55'16,"1"-2"-26"-16,2 0 31 0,0-1 1 0,0 0-32 16,0 0 5-16,0 0-8 0,0 0-15 15,9-9-2-15,8-4 10 0,8-6-5 16,8-10-4-16,7-7 1 0,10-9 3 15,9-6 3-15,7-3-11 0,9-2 19 16,4-1-11-16,-2 0-11 0,-4 5 2 0,-9 6-1 16,-9 4-3-16,-8 9 0 0,-8 5-1 15,-8 5 1-15,-5 5-1 0,-7 3 0 16,-4 1-8-16,-4 2-1 0,-6 6-4 15,-4 1 2-15,-1 1-2 0,0 4-2 16,0 0-18-16,0 0-4 0,-3 0-42 16,-6 0-72-16</inkml:trace>
  <inkml:trace contextRef="#ctx0" brushRef="#br0" timeOffset="89060.09">3712 7252 36 0,'0'0'121'0,"0"0"-80"15,0 0 2-15,0-2 1 0,3-6-17 16,3-1 0-16,2-2-1 0,1-3 2 16,5-3 0-16,4-5 2 0,7-6-7 15,9-8-7-15,11-8-5 0,8-7 2 16,11-8-4-16,7-5-3 0,10-3 2 0,-1-6 2 15,4 2-6-15,-2 0-4 16,-3 9 0-16,-5 10 0 0,-7 10 1 16,-13 7-2-16,-4 9-1 0,-13 4-1 15,-9 6-9-15,-12 7-9 0,-10 4-9 0,-6 3-9 16,0 2 31-16,-11 1-29 0,-8 10-55 15,-5 6-4-15,-6 1-11 0</inkml:trace>
  <inkml:trace contextRef="#ctx0" brushRef="#br0" timeOffset="89448.11">3853 7593 85 0,'-4'10'14'15,"-2"-1"23"-15,5-2 8 0,-2-2-2 0,1-4 5 16,2-1 8-16,0 0-15 0,0 0-12 15,0 0-7-15,8-9-3 16,9-6 6-16,8-10-9 0,7-9-5 16,12-7-6-16,5-7 1 0,7-9-3 0,9-2-2 15,-1-4 1-15,4-3 1 0,3-1 0 16,-1 3-2-16,1 3 0 0,1 5-1 15,-4 9-1-15,-6 4-1 0,-6 7 3 16,-7 7-2-16,-7 5-1 0,-11 7-1 16,-6 6-1-16,-11 5-8 0,-5 3-1 0,-7 3-11 15,-2 0 3-15,-5 2 16 0,-9 8-20 16,-3 1-22-16,-5 2-23 0,2 1-29 15,-3-1-50-15</inkml:trace>
  <inkml:trace contextRef="#ctx0" brushRef="#br0" timeOffset="89773.13">4125 7855 13 0,'-10'18'-3'15,"3"-7"123"-15,4-6-95 0,3-4 9 0,0-1 11 16,0 0 3-16,5 0-10 0,6-15 1 16,9-5-1-16,6-8-13 0,5-8-14 15,7-4 0-15,0-4-2 0,6-5 6 16,5-3 8-16,7-3-3 0,6-4 0 15,5 2-11-15,-2 3-3 0,-2 4-6 0,-5 7 4 16,-12 7-1-16,-5 7 0 0,-9 4-3 16,-7 4-1-16,-5 3 1 0,-6 5-2 15,-6 6-4-15,-5 3-2 0,-3 2 2 16,0 2-1-16,0 0-8 0,0 0-13 15,0 0-14-15,0 3-19 0,-8 5-37 16,-1 1-52-16</inkml:trace>
  <inkml:trace contextRef="#ctx0" brushRef="#br0" timeOffset="90052.15">4411 8026 111 0,'6'-2'99'0,"5"-14"-96"0,6-4 38 16,5-9 14-16,5-4-36 0,6-6 1 15,6-5 7-15,6-4-5 0,11-2-7 16,4-1 14-16,2 0-12 0,2 5-13 0,-4 3 0 15,-6 5 2-15,-4 6-2 0,-8 6-3 16,-3 3-2-16,-10 1 1 0,-3 8 0 16,-7 2-8-16,-10 6-11 0,-9 6-18 15,0 0-1-15,-11 4-11 0,-6 6-58 16,-4 2-60-16</inkml:trace>
  <inkml:trace contextRef="#ctx0" brushRef="#br0" timeOffset="90288.16">4684 8099 70 0,'26'-29'135'0,"5"-6"-127"16,6-4 23-16,3-3 7 15,7-1-27-15,1 2 13 0,3 0 14 16,2 4-25-16,-7 4-1 0,-4 6-5 16,-6 5-1-16,-7 5-3 0,-5 4-3 0,-7 1-3 15,-8 8-14-15,-6 2-36 0,-3 2-38 16,-1 0-23-16</inkml:trace>
  <inkml:trace contextRef="#ctx0" brushRef="#br0" timeOffset="90428.17">5017 8026 36 0,'11'-8'135'0,"4"-10"-130"0,2-1-13 0,5-4 10 16,6-4-21-16,4 1-19 0,6-4 29 15,4 1-37-15</inkml:trace>
  <inkml:trace contextRef="#ctx0" brushRef="#br0" timeOffset="91460.23">7327 6444 130 0,'-2'1'62'0,"-1"1"-38"16,2-1 36-16,1 0-18 0,-2-1-17 15,2 0-4-15,0 0-8 0,0 0-4 16,2 0-4-16,4-4 3 0,9-4 11 0,6-6 2 15,3-8-13-15,10-1-2 16,7-4 1-16,5-4 0 0,7-5-2 16,6-1 0-16,0-2 0 0,1 2 0 0,-2 3-2 15,-6 2-3-15,1 2 2 0,-2 2 1 16,-4 4-6-16,-5 1 4 0,-8 4 1 15,-9 4-4-15,-8 5 1 0,-8 4 0 16,-8 3-4-16,-1 3 6 0,0 0-4 16,-10 0-19-16,-4 7-6 0,-2 4 5 15,-2 3-23-15,-1 0-12 0,3 0-26 16,-2-4-10-16,4 0-22 0</inkml:trace>
  <inkml:trace contextRef="#ctx0" brushRef="#br0" timeOffset="91800.25">7367 6885 176 0,'11'-13'29'16,"3"-1"14"-16,5-4 21 0,5-6-26 15,7-4-7-15,8-11-4 0,8-7-4 16,5-3-8-16,6-5-1 0,4 1-1 15,6-1 2-15,2 3 4 0,1 1-8 0,-3 4-3 16,-4 3-4-16,-5 4-2 0,-7 4 2 16,-7 3-4-16,-6 8 0 15,-6 4-1-15,-10 5 1 0,-6 7-3 16,-8 1-10-16,-2 5 0 0,-7 0-6 15,0 2 2-15,0 0-11 0,-5 3-28 0,-7 8-43 16,-6 3-34-16</inkml:trace>
  <inkml:trace contextRef="#ctx0" brushRef="#br0" timeOffset="92104.26">7488 7340 101 0,'5'0'16'0,"7"-6"-4"0,7-11 22 16,7-9 25-16,8-9-7 0,10-8-20 15,5-8-5-15,6-4 3 0,3-3-4 16,6 1 7-16,3-3-2 0,4 0-15 0,-1 1-2 15,-4 0-4-15,-2-1 2 0,-4 2-4 16,-1 5-2-16,-3 6-6 0,-3 9 0 16,-10 6 1-16,-5 8-2 15,-12 7 0-15,-9 6-11 0,-9 8-1 0,-7 3-16 16,-1 0-6-16,-8 8 8 0,-5 9-9 15,-9 3-54-15,-5 0-37 0,-4 3-22 16</inkml:trace>
  <inkml:trace contextRef="#ctx0" brushRef="#br0" timeOffset="92364.28">7631 7676 122 0,'1'0'86'0,"13"0"-89"0,8-9 9 15,6-11 43-15,6-8-2 0,8-8-20 16,7-8-6-16,6-5-4 0,8-3-8 16,4-4 8-16,3-2 0 0,-1 0-9 0,3 0 3 15,-2 6-2-15,-8 4 0 0,-2 7 1 16,-9 8-5-16,-4 6-4 0,-9 6 0 15,-11 6 0-15,-7 7-5 0,-11 5-5 16,-7 3-14-16,-2 0-17 0,-11 8 7 16,-8 7-28-16,-5 0-87 0</inkml:trace>
  <inkml:trace contextRef="#ctx0" brushRef="#br0" timeOffset="92612.29">7814 7854 33 0,'0'7'151'0,"0"-4"-144"0,9-3-3 16,7 0 55-16,7-13-14 0,9-11-14 16,12-7 3-16,5-7-10 0,9-3-13 15,4-5 1-15,4-1 8 0,4-1-10 16,0-3-3-16,-2 0 1 0,2 4-2 15,-3-1-6-15,-4 5 0 0,-2 4 0 16,-9 7 0-16,-7 5-5 0,-12 7-9 0,-8 8-16 16,-13 6-15-16,-10 6-31 0,-4 0-39 15,-17 11 23-15</inkml:trace>
  <inkml:trace contextRef="#ctx0" brushRef="#br0" timeOffset="92854.31">8345 7816 28 0,'28'-19'92'16,"3"-4"-10"-16,5-3-57 0,6-5 30 15,9-4 12-15,5-3-35 0,4 0-11 16,5-1-5-16,-1 3-7 0,-5 4 4 15,-6 6-9-15,-5 5-4 0,-8 4 2 0,-7 5-2 16,-4 4 0-16,-9 3-3 0,-4 3-7 16,-10 2-20-16,-6 1-24 15,-8 10 0-15,-14 7-15 0,-7 2-96 16</inkml:trace>
  <inkml:trace contextRef="#ctx0" brushRef="#br0" timeOffset="92980.31">8637 7981 0 0,'6'1'118'0,"8"-1"-38"16,3-11-74-16,2-7 34 0,6-6-12 0,4-3-8 15,2-3-10-15,3-2-6 0,6-3-7 16,4-2-16-16,4-1-25 0,0-3-64 16</inkml:trace>
  <inkml:trace contextRef="#ctx0" brushRef="#br0" timeOffset="100821.76">6901 2480 42 0,'0'-2'63'0,"0"0"-39"0,0 0 17 16,0 1-6-16,0-1-14 0,0 1 3 16,0 0 2-16,0 1 1 0,0 0-5 15,0-2-5-15,0 0-1 0,0 1-3 16,0 1 2-16,0 0-5 0,0 0 2 15,0 0-2-15,0 0-2 0,0-1-3 16,0 1 2-16,0 0-3 0,0 0 0 16,0 0-1-16,0 0 1 0,0 0-1 15,0 0-1-15,0 0 2 0,0 0 0 0,0 0 3 16,0 0 1-16,0 0 1 0,0 0 0 15,0 0 0-15,0-1-3 0,0-1-4 16,-2 1 2-16,0-1-4 0,2 1 1 16,-1-1 0-16,1 2 5 0,0-1-2 15,0 1 1-15,0 0 0 0,0 0-1 0,0 0-4 16,0 0-1-16,0 0 1 15,0 0-4-15,0 0 3 0,5 0 1 0,1 0 0 16,0 0 2-16,2 0-1 16,-2 2-2-16,2-1 2 0,1 0 0 0,0 2-1 15,2-1 0-15,2 0 0 0,-3-2 2 16,4 0-4-16,-1 0 2 0,-2 0 1 15,1 0 1-15,0 0 0 0,1 0-2 16,-2 0 0-16,-2 0 1 0,3 0 0 16,-1 0-1-16,-1 0 0 0,2-1 0 0,0 1 0 15,1 0 0-15,-1 0 0 0,2 0 0 16,-3 0 0-16,0 0 0 15,0 1 0-15,-1 2 0 0,1 0 0 16,0-2 0-16,2 1 0 0,-1 0 0 0,2-1 1 16,-2 1-2-16,2-2 1 0,0 0 1 15,3 2 0-15,-3-2-1 0,3 0-1 16,-1 0 4-16,-1 0-3 0,1 0 0 15,-2 0 0-15,3 0 0 0,-3-2 1 16,0 1-2-16,0 0 1 0,0 0 0 0,1 0 0 16,1 0-2-16,1 1 2 0,0 0 0 15,-2-1 2-15,4 1-4 0,-1-1 1 16,0 0 2-16,-1 1 1 15,0 0-4-15,-2 0 2 0,-1 0 2 0,0 0-2 16,0 0 0-16,-3 0-2 0,0 0 4 16,-4 0-1-16,6 0-2 0,-4 0 1 15,7 0 0-15,-2 0 1 0,-2 0-1 16,8-3 0-16,-4 0 0 0,1-1 1 15,1 2-2-15,1-1 1 0,0 1 0 16,-2 1 1-16,1 0-2 0,-1 1 1 0,-1-2 0 16,-1 2 1-16,1 0-2 0,-2 0 1 15,0 0 1-15,0 0-1 0,0 0 0 16,0 0-1-16,-1 0 2 0,0 0 0 15,1 0-1-15,0 0 0 0,0 0 1 16,1 0-2-16,1 0 1 0,1 0 1 16,1 0-2-16,-1 0 2 0,2 0-1 15,0 0 0-15,2 0 2 0,1 0-2 16,-2 0 0-16,5 0 0 0,-2 0 0 15,2 0 0-15,1 0 0 0,1 0 0 0,-1 2 0 16,2-2 1-16,2 0-2 0,-1 0 1 16,5 0 1-16,0 0 0 0,2 0-2 15,1 0 2-15,0 0 0 0,-1 0-1 16,-2 0-1-16,-1 0 2 0,-1 0 0 16,-4 0-1-16,-2 3-2 0,-2 1 2 15,-4 0 2-15,0-1-2 0,-3 2-1 16,0-2 1-16,-1 1 1 0,-1-1-1 15,-1 0-2-15,5-1 3 0,-1 1 0 16,6-3-1-16,0 1 0 0,0-1 0 0,2 0 0 16,-1 0 0-16,0 0 0 0,-2 0 0 15,2 0 1-15,-1 0-1 0,0 2-1 16,-1-1 1-16,0 2 1 0,-3 0-2 15,5 0 1-15,-3 2 0 0,4-3 1 16,2 2-1-16,0-1-1 0,3 0 1 16,2-1 2-16,-1-1-1 0,2 1-1 15,-1-1 0-15,-1 0 2 0,1-1-2 16,-1 0-1-16,1 1 2 0,-2 0 0 15,0 1-1-15,2-1-1 0,-4 0 1 0,1 2 2 16,1-1-3-16,0 0 1 0,1 0 0 16,-1 0 1-16,2-1-1 0,-4 3 0 15,2-4 0-15,0 1-2 0,-1 0 2 16,1-1 2-16,0 1-2 0,-4 0-2 15,1 0 3-15,-3-1 0 0,2 0-3 0,-3 0 3 16,0 0-2-16,2 0 3 16,-1 0-2-16,1 0-2 0,2 0 3 15,0 0 0-15,0 0-1 0,-3 0-2 16,-2 1 2-16,-1 2 2 0,-2-2-2 0,0 2-2 15,-5 0 2-15,2 0 2 0,1 0-3 16,-5-1 0-16,1 2 3 0,0-3-3 16,3 1 1-16,-1 0-1 0,3-2 1 15,1 0 2-15,1 0-4 0,0 0 3 16,-1 0-2-16,1 0 3 0,4 0-4 15,0-3 3-15,1 1-1 0,-1-2-1 0,-3 2 1 16,-2-1 2-16,-3 1-3 16,-4 0 0-16,-1 0 1 0,-4 1 1 15,-2 1-1-15,-1 0-1 0,-4 0 1 16,-1 0 1-16,0-1 1 0,0 0 0 0,0 1-5 15,-8 0-8-15,2 0-14 0,0 0-12 16,-3 0-44-16,-2 0-109 0</inkml:trace>
  <inkml:trace contextRef="#ctx0" brushRef="#br0" timeOffset="101911.82">6701 3354 177 0,'6'-9'29'0,"6"-4"9"0,8-6 27 15,7-10-19-15,8-6-12 0,7-9-12 16,6-8-2-16,7-7-5 0,0-2-5 0,1-2-3 15,-5-1-3-15,-3 2-2 0,-6 1 1 16,-3 2-2-16,-8 3 3 16,0 8-3-16,-9 4-1 0,-7 7 1 15,-4 9 1-15,-2 4-3 0,-2 6 1 0,-4 5-3 16,-3 8-5-16,0 0 1 0,0 5-13 15,0 0-11-15,0 0-24 0,0 0-52 16,0 0-38-16</inkml:trace>
  <inkml:trace contextRef="#ctx0" brushRef="#br0" timeOffset="102338.85">6291 3218 123 0,'0'0'69'0,"0"0"-20"0,0 0 22 0,0 0-19 15,0-5-8-15,3-7-19 0,10-5-3 16,7-7-4-16,8-10 2 0,11-6-6 15,7-8-3-15,8-3-6 0,4-1 1 16,-4 4-3-16,-1 7-2 0,-10 5-3 16,-4 8-1-16,-8 7-16 0,-3 7-23 15,-5 5-16-15,-3 6-34 0,-6 1-49 16</inkml:trace>
  <inkml:trace contextRef="#ctx0" brushRef="#br0" timeOffset="103026.89">6913 4537 92 0,'-3'0'65'0,"1"0"-30"15,2 0 35-15,0 0-5 0,0 0-26 0,0-3-16 16,3-7-8-16,7-2 1 0,2-4 3 16,5-8 0-16,5-4 3 0,7-9-2 15,7-8 3-15,11-9 1 0,8-9-3 16,9-8-7-16,3-6 0 0,2-7-5 0,0-10-5 15,0-7-6-15,3-8 6 16,4 0 1-16,1 0-5 0,4 1 1 16,-2 3 1-16,-5 9-2 0,-6 9-1 15,-9 11 1-15,-8 14 1 0,-12 9 0 0,-8 11-3 16,-6 13 1-16,-11 7 0 0,-6 13-2 15,-8 4-1-15,0 5 0 0,-6 1-11 16,-7 12-6-16,-1 7-3 0,-3 3-13 16,3 7-15-16,0-1-23 0,-1 0-83 15</inkml:trace>
  <inkml:trace contextRef="#ctx0" brushRef="#br0" timeOffset="103465.9">7575 4547 136 0,'0'-4'41'0,"0"-2"-8"16,2-3 16-16,1-3-8 0,3-1-6 15,3-4-7-15,2-2 3 0,4-5 2 16,3-3-8-16,3-6 3 0,7-6-7 16,8-8-5-16,6-8-5 0,9-8-4 0,6-6 2 15,8-13-6-15,13-10 1 0,1-4-9 16,5-3 10-16,-2 9-4 0,0 8 0 15,-3 11 1-15,-3 9-1 16,-6 6-2-16,-7 7 1 0,-7 4 1 0,-11 4 0 16,-8 4-2-16,-7 4 1 0,-9 6 0 15,-5 7-3-15,-7 3-5 0,-6 6-4 16,0 3-3-16,-1 5-8 0,0 2-10 15,-2 1-13-15,0 0-23 0,0 0-74 16,-2 5-8-16</inkml:trace>
  <inkml:trace contextRef="#ctx0" brushRef="#br0" timeOffset="103879.93">8283 4378 84 0,'-3'6'31'0,"0"0"-4"0,2-1 27 0,-1-2-1 15,1-1-16-15,1-1-6 0,0-1-7 16,0 0 0-16,3-2-1 0,8-10-2 16,7-10 2-16,10-8 7 0,11-13-3 15,9-9-4-15,9-7-9 0,11-7-1 16,8-8-3-16,10-10 0 0,4-12 4 0,6-8-5 15,1-4-20-15,1 2 17 0,-3 8-3 16,-9 9-2-16,-8 12-2 0,-14 13 2 16,-10 10 1-16,-11 11-2 0,-10 7 0 15,-8 10 0-15,-10 3 1 0,-6 7-2 16,-4 5 1-16,-5 4 1 0,0 3 1 0,0 4-2 15,0 0-6-15,0 0-10 16,-5 9-15-16,-5 6-9 0,-1 6-17 16,-5 1-49-16,-4 6-108 0</inkml:trace>
  <inkml:trace contextRef="#ctx0" brushRef="#br0" timeOffset="104235.96">9007 4439 26 0,'2'0'131'0,"0"0"-31"16,-2-2-64-16,4-6 9 0,4-6 13 15,4-6-11-15,5-6-8 0,8-6-6 16,8-6-3-16,10-10-3 0,7-6-5 16,7-4-7-16,8-9-2 0,4-9-4 15,5-9-1-15,3-8 1 0,3-3-19 0,0 0 20 16,1 4-11-16,-2 6 2 0,-5 11 0 15,-10 15 1-15,-10 11-3 16,-9 9 0-16,-11 9 2 0,-4 4-2 16,-3 4 1-16,-3 2-6 0,-6 3-3 0,-4 4-4 15,-3 3-9-15,-6 5-7 0,-4 2-2 16,-1 4-18-16,0 0-34 0,-4 7-41 15,-10 4-48-15</inkml:trace>
  <inkml:trace contextRef="#ctx0" brushRef="#br0" timeOffset="104487.97">9682 4433 70 0,'17'-20'303'16,"11"-11"-296"-16,12-8 18 0,11-10 25 0,10-7-13 16,7-7-9-16,10-3-9 0,5-7 0 15,7-6-4-15,2-4-11 0,-2-6-1 16,-4-1-12-16,-7 5 15 0,-7 8-6 15,-9 7-14-15,-13 14-30 0,-11 8-26 16,-15 9-59-16,-8 7-127 0</inkml:trace>
  <inkml:trace contextRef="#ctx0" brushRef="#br0" timeOffset="111695.38">5604 5393 103 0,'0'0'30'0,"0"0"7"16,0 0 9-16,0 0-13 0,0 0 0 16,0 0-6-16,0 0-6 0,0-1 4 15,0 1-3-15,-1-1-1 0,-2 0-4 16,3 1 0-16,-3 0-2 0,3-2 0 15,0 2-6-15,0 0 2 0,0-2-3 16,-2 2-5-16,1 0 4 0,-1 0-1 0,1 0-6 16,-3 0 1-16,3 0 1 0,-1 0 1 15,1 0-2-15,1 0 1 0,0 0 3 16,-2 0 1-16,2 0 1 0,0 0-1 15,0 0 0-15,0 0 1 0,0 0-3 16,0 0-7-16,5 0 1 0,7 0 9 0,8 0 0 16,5 0-3-16,2-2-1 15,2-3-3-15,1 1 1 0,-3 0-1 16,0 1 1-16,-2 1 1 0,-5-3-3 15,-3 4 1-15,-3-1 1 0,-5 0 0 16,-3 1-2-16,-6 1-1 0,2 0-2 0,-2 0-5 16,0 0-6-16,-2 0-14 0,-9 0-41 15,1 0-28-15,-8 0-76 0</inkml:trace>
  <inkml:trace contextRef="#ctx0" brushRef="#br0" timeOffset="111959.4">5587 5447 16 0,'-1'6'-16'0,"1"-1"164"15,0 1-117-15,3 0 24 0,5-1-7 0,-1 1-18 16,6 0-8-16,-4-1 0 0,4 2-9 16,-1-2-3-16,0 1-3 0,1 2-5 15,-2-1 15-15,-2 1 10 0,-3-2-20 16,-3 0-5-16,-3-2 4 0,0 2 0 15,-6 0 4-15,-6 2-6 0,-2 1 1 0,-3 0-3 16,0-2 1-16,-2-1-3 0,-1 2 2 16,-2 1-1-16,2 0-2 15,-2-2 2-15,5-1 0 0,5-5-2 16,3 0 1-16,5-1-10 0,3 0-9 0,1 0-23 15,1 0-60-15,7-5-34 0</inkml:trace>
  <inkml:trace contextRef="#ctx0" brushRef="#br0" timeOffset="112343.42">6000 5450 200 0,'-13'-2'36'0,"-2"2"25"16,1 0-11-16,-2 0-13 0,-1 4 0 16,2 2-6-16,-1 6-3 0,4 0-8 15,1 2-7-15,3 0-8 0,5 1 3 0,3-3-5 16,0 2-2-16,3-1-1 0,8-3 2 15,3-2-2-15,2-1 1 0,2-4-1 16,4-1 4-16,0-2-2 0,-1 0-1 16,1 0-1-16,-2-7 3 0,-3-2-1 15,-1-4-1-15,-4 3-1 0,-2-1 5 16,-3 0 5-16,-1-1 0 0,-4 2-4 15,0 0 4-15,-2 1 0 0,0 0-5 16,-7 2 0-16,-2-1-3 0,-2 3 0 16,-3-2-3-16,0 2 0 0,0 1 1 15,0 1-1-15,7 1-11 0,-1 2-9 0,5 0-15 16,1 0-36-16,2 3-56 0,0 1-130 15</inkml:trace>
  <inkml:trace contextRef="#ctx0" brushRef="#br0" timeOffset="112807.45">6637 5210 11 0,'0'0'-11'0,"0"0"206"15,0 1-143-15,0 1-6 0,-6-1 18 16,0 3-20-16,-2 2-6 0,-5 2-4 15,1 3-6-15,-2 6-8 0,-5 4-2 16,-1 7 7-16,-3 2-7 0,1-1-5 0,-2 1-2 16,-1 1-1-16,0 1-3 15,-1 0 2-15,4 0 0 0,-1 0-1 16,1-2-8-16,3 1 3 0,2-5-1 15,2-1-1-15,5-4-1 0,1-3-1 0,1-1 3 16,4-5-1-16,2-2-3 0,-1-4 0 16,3-3-3-16,0-1-9 0,0-2-9 15,0 0-8-15,0 0-4 0,5-6-15 16,-1-4-32-16,3 0-70 0,-6-1-80 15</inkml:trace>
  <inkml:trace contextRef="#ctx0" brushRef="#br0" timeOffset="113119.47">6319 5332 45 0,'0'0'311'0,"0"0"-279"0,0 0 30 16,0 0-6-16,0 0-33 0,0 0-19 15,0 0-7-15,0 3-1 0,3 4 3 16,3 0-22-16,1-1-60 0,-3-1-82 0</inkml:trace>
  <inkml:trace contextRef="#ctx0" brushRef="#br0" timeOffset="113539.49">6623 5587 40 0,'0'-1'143'0,"-6"0"-113"15,0 1 27-15,-1 0-6 0,1 0-22 16,-2 2-4-16,2 3-6 0,-1 3-3 16,2 2 1-16,-1-2-6 0,3 0-8 0,-1 2 2 15,4-2 1-15,0 0 1 0,0-2-2 16,2-2 1-16,3-3 2 0,1 1-1 15,3-2 0-15,0 0 8 0,4-3-2 16,-2-6 0-16,0 0-2 0,-2-1 3 16,-3 0 0-16,-3-1-2 0,-1 1-2 15,-2-1-3-15,0 1 1 0,0 0-4 16,-2 3-1-16,-7 1 0 0,0 1-1 15,-4 2-4-15,-1 0-3 0,-3 3-19 16,0 1-33-16,2 9-37 0,-4 2-105 16</inkml:trace>
  <inkml:trace contextRef="#ctx0" brushRef="#br0" timeOffset="118568.78">7305 5355 58 0,'0'0'100'0,"0"0"-75"0,0 0 16 15,0 0 2-15,0 0-12 0,0 0 1 16,0 0-2-16,-3 0-12 0,2 0 2 16,1-1 3-16,-2 1-1 0,-1 0 0 15,1-1-4-15,1 1 4 0,-1 0-6 0,2 0 0 16,-1 0-3-16,1 0-1 15,-2 0-5-15,-1 0-6 0,0 5 3 16,-2 3 1-16,1 4-2 0,-1 1-2 16,0 2 2-16,-1 1 1 0,1 1-4 0,1 0 0 15,-1-1 4-15,4 2-2 0,-1-4-1 16,1 0-1-16,1-2 1 0,0-1-2 15,0-3 1-15,0-1-1 0,0-1 2 16,0-3 0-16,0 1-2 0,0-2 1 16,4-2-9-16,2 0-9 0,1 0-14 0,-1-2-11 15,2-6-18-15,2-2-28 16,-2-3-68-16</inkml:trace>
  <inkml:trace contextRef="#ctx0" brushRef="#br0" timeOffset="118936.8">7290 5236 13 0,'-2'-5'188'0,"1"-2"-152"0,-1 2 15 16,0 0 17-16,1 4-16 0,1-1-10 16,0 1-13-16,0 1-13 0,1 0-6 0,6 0-5 15,0 0 3-15,3 0 2 16,4 2-1-16,-2 4-2 0,4 4 0 15,1 3 0-15,0 1-2 0,0 4-3 0,0 2-1 16,3 2 3-16,-3 2-3 0,2-2 0 16,-2 1-1-16,0-5 2 0,-5 2 1 15,-3-2-3-15,-1 1-1 0,-5-2-2 16,-1 2 0-16,-2-3 0 0,-2 0-5 15,-7-2 4-15,-2-3 4 0,-1 1 0 16,-1-2 0-16,-1-2 2 0,-3 0 0 0,2-2-2 16,-4-2 0-16,2-1 3 0,2-2 0 15,-1-1-2-15,4 0 0 16,2 0 1-16,0 0 0 0,5-1-2 15,0-3 0-15,5-1 0 0,0-1-1 0,0 0-4 16,0 1-9-16,5 0-11 0,3 2-14 16,4 2-17-16,-1-2-40 0,0 0-83 15</inkml:trace>
  <inkml:trace contextRef="#ctx0" brushRef="#br0" timeOffset="119780.85">7657 5465 111 0,'0'-2'81'15,"0"-3"-32"-15,0 4 19 0,0-2-13 16,0 3-12-16,0 0-7 0,0 0 2 0,0 0-9 15,0 0-7-15,0 5-8 0,-6 6-3 16,-2 2-1-16,2 3 0 0,-3-1 1 16,4 1-1-16,-1-2-2 0,3-2-1 15,3 0-3-15,0-3-1 0,3-3-3 16,3-2 1-16,6-2-1 0,2-2 4 15,2 0-2-15,1-2 0 0,2-6 2 16,1-2-2-16,-2-2-3 0,-2 0 2 16,-2 1 1-16,-3 0-1 0,-4 3 0 15,-2 0-1-15,0 0 2 0,-4 4 0 0,-1-1-2 16,0 4 1-16,0 1 3 0,0 0-4 15,0 0-5-15,0 1 0 0,-1 8 5 16,-2-1 1-16,-4 3-1 0,4-1-1 16,0 1 2-16,2-1 0 0,1 0-3 15,0-4 0-15,1 3 2 0,8-3 0 16,1-4-2-16,1-2 2 0,1 0 1 15,2 0 0-15,-2-5-6 0,-1-3-5 16,2-4 4-16,-3 1-4 0,3-2 3 16,-2-3 5-16,0 0-2 0,-2-1 1 15,-1 0-1-15,-1 0 2 0,-2-3 1 0,0 0 0 16,-1-1-1-16,-1-2 0 0,-1-6 2 15,1 0-6-15,-3-1 2 0,2 1 2 16,-2 4 1-16,0 5 1 0,0 4-1 16,0 5 1-16,0 2 2 0,0 3-2 15,3 0 1-15,-2 4 0 0,1 0 3 16,-2 1-3-16,0 1-1 0,0 0 0 15,0 0 0-15,0 0-1 0,0 0 2 16,0 0-3-16,0 5 6 0,0 3-1 16,0 2-3-16,0 2 0 0,0 2 2 0,0 2 0 15,0 0-3-15,0 7 1 0,0 2 1 16,-2 3 0-16,-2 3-1 0,-3-2 0 15,1-1 2-15,0-1-2 0,0 0 0 16,1-3-1-16,2-1 3 0,0-5-1 16,1-4-1-16,2-2-1 0,0-3 2 0,0-5-1 15,0-2-1-15,0-1 0 16,0-1 3-16,2-1 4 0,3-7-3 15,-1-3-4-15,2-3 1 0,4 0-5 16,-2 0 0-16,-1 0 4 0,1-1-1 0,-2 2 0 16,4 3-1-16,-4 3 1 0,-2 3 2 15,1 2-1-15,-3 2 0 0,1 0-2 16,0 0 1-16,0 4 0 0,0 2 1 15,-3 2-2-15,3 2-7 0,-1-2-28 16,1 2-20-16,-3-2-38 0,1-2-92 0</inkml:trace>
  <inkml:trace contextRef="#ctx0" brushRef="#br0" timeOffset="119988.86">8118 5470 297 0,'0'0'50'0,"0"0"-17"0,3 0 29 15,-3 0-26-15,6 4-3 0,-3 3-5 0,2 2-6 16,-1 1-8-16,2-1-6 0,1 1-5 16,-3 0 0-16,1-2-4 0,3 1 2 15,-1-1 0-15,1-1-1 16,0-3-11-16,1 0-22 0,5-4-22 15,2 0-39-15,-4-5-17 0</inkml:trace>
  <inkml:trace contextRef="#ctx0" brushRef="#br0" timeOffset="120168.87">8361 5398 68 0,'-2'6'182'16,"-4"4"-148"-16,-3 3 27 0,-2 3-3 16,-1 2-14-16,-2 4-10 0,-2 2-11 15,1 2 6-15,-2 0-3 16,3-2-13-16,3-1-9 0,2-1-3 0,5-2 1 15,3-2-2-15,1 1-5 0,0-1-22 16,11-2-11-16,1-5-26 0,2-5-266 16</inkml:trace>
  <inkml:trace contextRef="#ctx0" brushRef="#br0" timeOffset="120736.9">8825 5407 151 0,'0'-3'54'0,"0"0"-10"16,-2-2 18-16,-1 2-27 0,-2 0 4 15,-1 1-9-15,0 2 2 0,-2 0 0 16,-1 0-4-16,-2 0-3 0,0 3-6 16,0 6 2-16,-4 3-4 0,1 2 0 0,1 1 0 15,1 2-3-15,4-3-3 0,4 3-4 16,2-2-2-16,2 0-4 0,0-1 0 15,3 0-2-15,5-4 2 0,4 1 0 16,1-3-3-16,4-2-11 0,-2-1-19 16,5-3-1-16,1-2-31 0,0 0-71 0,-4-6-121 15</inkml:trace>
  <inkml:trace contextRef="#ctx0" brushRef="#br0" timeOffset="120936.9">8947 5453 6 0,'0'0'273'0,"0"0"-219"15,0 1 1-15,0 3 7 0,-5 4-19 16,2 1-8-16,3 0-14 0,0 2-8 0,0 0-7 16,0 0-3-16,0 0-3 0,0 0 1 15,8 2 1-15,-3-2-2 16,2 0-1-16,1-3-7 0,3-3-26 15,1-3-12-15,4-2-28 0,1 0-50 0,2-6-60 16</inkml:trace>
  <inkml:trace contextRef="#ctx0" brushRef="#br0" timeOffset="121125.92">9245 5445 217 0,'-8'8'40'0,"-1"3"9"16,-2 2 5-16,-3 5-15 0,-2 1-4 15,1 1 7-15,-4 3-16 16,-1 2-9-16,1-1-3 0,-1 0-5 0,5-2-4 15,1-4 0-15,5-1-4 0,2-1-1 16,3-7 2-16,2 0-4 0,2-6-11 16,0-1-26-16,6-2-17 0,1 0-48 15,0-7-86-15</inkml:trace>
  <inkml:trace contextRef="#ctx0" brushRef="#br0" timeOffset="121409.93">9483 5408 228 0,'0'-5'108'15,"0"1"-67"-15,-6 1 28 0,0 1-14 16,-3 1-14-16,-2 1-9 0,-2 0-10 0,-2 6-8 15,-4 5 4-15,-2 3 1 0,-1 3-2 16,0 1 0-16,5-1 1 0,3 2-6 16,3-4-6-16,7 0-3 0,1-3-2 15,3 2 0-15,0-3-4 0,4-1 2 16,6 1 0-16,2-2-12 0,5-1-17 15,5-3-23-15,-1-4-17 0,4-1-29 16,-5 0-94-16</inkml:trace>
  <inkml:trace contextRef="#ctx0" brushRef="#br0" timeOffset="121924.97">9569 5542 185 0,'0'0'59'0,"1"0"-16"0,4-3 15 16,1-3-16-16,2-2-15 0,1 0-1 15,2-4-4-15,0-1-2 0,3-3 0 16,1-4-7-16,2-4-8 0,0-3 1 16,0-6-2-16,1-4-1 0,-3-6-4 0,4-4 2 15,-1 2-2-15,2 5 1 0,-1 6 1 16,-5 9-1-16,-6 8-1 0,-2 6 3 15,-6 6 2-15,0 3 4 0,0 2 4 16,0 0 1-16,-5 1-6 0,-2 9-7 16,-6 6 2-16,2 6 1 0,-3 4-2 0,0 4-2 15,0 2 3-15,-1 4 1 16,-1 0-2-16,2 0 0 0,2 0 3 15,1-4-4-15,3-1 0 0,7-3 0 16,-1-3 1-16,2-1 1 0,2-2-3 0,10-3 2 16,5-2-2-16,5-5 7 0,6-4-1 15,5-4-3-15,4-4 2 0,1-2-1 16,6-11-2-16,-4-4 2 0,-1 0-1 15,-6-1-3-15,-9-1 2 0,-8 1 0 16,-5-1 3-16,-8 1-1 0,-3 0-1 0,0 3 0 16,-6 3-1-16,-5 3 1 0,-6 5-2 15,-2 4 0-15,2 0 3 16,-3 4 0-16,3 8 1 0,-2 4 0 15,-1 3 3-15,3 4-3 0,3 1 2 0,5 0-2 16,7-1-2-16,4-1-3 0,13 2 2 16,19-3-3-16,14 0 4 0,13-3 0 15,12-5-25-15,6-2-14 0,5-3-36 16,-1-4-96-16</inkml:trace>
  <inkml:trace contextRef="#ctx0" brushRef="#br0" timeOffset="125534.18">12806 5443 36 0,'1'0'116'0,"1"0"-84"15,-2 0 3-15,1 0 20 16,1 0-8-16,-2 0-15 0,0-3-5 0,0 0-2 15,0 1-1-15,0-1-2 0,0-1 0 0,0 1-3 16,0-1 2-16,0 0-6 0,-2 1 1 16,-1-1-1-16,0 1-2 15,0 0-8-15,-1 1 0 0,-1-1 0 16,-1-2 2-16,-2 3-4 0,-1 0 1 0,-2 1-2 15,0 1 3-15,-2 0-2 0,4 0 1 16,-2 1-2-16,-1 6 4 0,1 2-5 16,0 4 2-16,3 2-2 0,4 1 4 15,1 3-4-15,3 1-1 0,3-2-1 16,9 0 2-16,4-1-1 0,4-2-1 0,5-3 2 15,1-1-1-15,4-6 2 0,-1-3-3 16,2-2 3-16,-2 0 1 0,-2-1-3 16,-4-8-1-16,-6-1 3 0,-3-4 3 15,-3-1-4-15,-5 0 1 0,-1 0 3 16,-4 1 4-16,-1 1 1 0,0-4-4 15,-4 3 0-15,-3 0 2 0,1 0-4 16,-3 3-2-16,0-1-4 0,-1 2 5 16,1 2-3-16,1-1-1 0,4 3 1 15,1 1-1-15,1 2-3 0,0 3-11 0,2 0-16 16,0 3-12-16,0 9-6 0,0-1-30 15,5-2-57-15,0-1-122 0</inkml:trace>
  <inkml:trace contextRef="#ctx0" brushRef="#br0" timeOffset="125866.19">13155 5392 106 0,'4'0'215'0,"1"0"-176"0,-5 3-31 0,0 4 44 15,0 3 1-15,0 3-8 0,-5 0-12 16,1 3-7-16,-1-3-7 0,2-3-4 15,3 2-5-15,0-6-1 0,0 0-5 16,0-3 0-16,3 0-2 0,6-3 1 16,5 0 1-16,3 0-1 0,5-8-1 0,-3-2 0 15,4-2-1-15,-5 2 0 16,0 1-3-16,-3 3 2 0,1 0 0 15,-6 3-1-15,-3 1-1 0,-3 1 2 16,-1 1 1-16,-1 0-2 0,-1 0-1 16,1 4 3-16,-2 4 1 0,0 1-1 0,0 2 0 15,0 0 0-15,-3 3 1 0,3-1-2 16,0 0-1-16,0-3 1 0,0 1 1 15,5-1-3-15,1-2-5 16,1-1-21-16,7-2-22 0,2-5-29 0,1 0-89 16</inkml:trace>
  <inkml:trace contextRef="#ctx0" brushRef="#br0" timeOffset="126458.23">13677 5418 23 0,'5'-4'175'0,"-4"0"-138"0,2 0 15 16,1 2 9-16,-3 0-15 0,-1 2-8 16,2 0-17-16,-1 0-7 0,-1 0 2 15,0 7 5-15,0 5-8 0,0 2 1 16,0 4-6-16,0 0-1 0,0 0-7 0,0 0 1 15,2 0 8-15,4-2-2 16,5-3-5-16,3-2 1 0,0-1 6 0,4-5-2 16,-1-3-7-16,0-2 5 15,2 0 1-15,1-5-3 0,0-7 1 0,-3-2 0 16,-3 0 1-16,-1 0 5 0,-2-2-3 15,-4 2 0-15,0-2-3 0,-3 3-2 16,-2 0 0-16,-2 0-1 0,0 3 0 16,0 1-1-16,0 2-5 0,0 4-8 15,0 2-4-15,0 1-15 0,1 0-24 16,2 0-4-16,4 5-39 0,-1-2-107 0</inkml:trace>
  <inkml:trace contextRef="#ctx0" brushRef="#br0" timeOffset="126759.25">14260 5347 73 0,'-8'-7'211'16,"-1"-2"-177"-16,-7 3 11 0,-1 2 16 16,0 2-17-16,0 2-4 0,0 0-11 15,5 6-9-15,3 4-10 0,5 4-6 0,3-2-4 16,1 4 0-16,0-2-1 0,1 0 1 15,6 2 0-15,0 1 2 0,3-1-3 16,1-1 2-16,-2-1-2 0,0 0 0 16,2-4 2-16,-3 1 0 0,-2-3-2 15,-1-2 1-15,-4-1 1 0,-1-3 1 16,0 1-1-16,-1-1 3 0,-10 0 0 15,1 1 0-15,-5-1-3 0,1 2 0 16,-3 0 0-16,-2 1 1 0,2 0-2 16,-1 3-2-16,1-3 4 0,4 1-6 0,4 0-22 15,3 0-22-15,0 0-45 0,2-4-119 16</inkml:trace>
  <inkml:trace contextRef="#ctx0" brushRef="#br0" timeOffset="127377.28">14894 5359 46 0,'2'-9'117'0,"-2"-1"-1"0,0-1-62 16,0 2 12-16,0 0-18 0,0 1-6 15,-5 1-5-15,-1 2-12 0,-3 2-6 16,-2 3-5-16,-3 0-4 0,0 5-4 15,-5 7 3-15,2 5-3 0,0 2 2 0,0 1-4 16,3 3-2-16,2-3 3 0,5 3-4 16,7-1-1-16,0 0-1 0,7-3 2 15,7 0-2-15,3-3 2 0,3-4-2 16,5-1 1-16,1-5 0 0,3-5 0 15,1-1 0-15,-1 0 0 0,1-7 1 16,-4-5 0-16,-1-1-1 0,-3-4 2 16,-5-1 0-16,-2 0-1 0,-5 1 1 15,-3-1 1-15,-7 1-2 0,0 1 3 16,0 0 0-16,-4 4 1 0,-6-2-4 0,-1 1 1 15,-2 0-3-15,0 1 1 0,-1 1 1 16,2 5-1-16,4 2-3 0,0 4-2 16,4 0-9-16,0 6-12 0,4 6-14 15,0-1-17-15,0 1-23 0,5-5-86 16</inkml:trace>
  <inkml:trace contextRef="#ctx0" brushRef="#br0" timeOffset="127636.3">15339 5250 163 0,'0'9'119'16,"-5"-1"-100"-16,-4 4 40 0,-2 3 2 15,0 3-15-15,-3 5-11 0,1 0-7 0,-6 1-6 16,0-2 5-16,4-1-6 0,-1-2-1 15,7 0-9-15,0-5-2 16,2-1-1-16,4 0-1 0,3-5-6 16,0-2-2-16,0-2 1 0,7-2 1 0,0-2-3 15,3 0-8-15,-1 0-15 0,5-2-17 16,-2-4-19-16,1-2-21 0,-2-5-46 15,-4 0-95-15</inkml:trace>
  <inkml:trace contextRef="#ctx0" brushRef="#br0" timeOffset="127831.31">15336 5177 107 0,'6'0'191'0,"5"-3"-156"15,-3 1-7-15,6 1 29 0,1-1-20 16,2 1-12-16,5 1-3 0,-2 0-11 15,0 0-7-15,0 0-1 0,5 5-4 16,-3 2 1-16,-2-1 0 0,-4 3 0 16,-4-2-38-16,-6 1-35 0,-4-6-62 0</inkml:trace>
  <inkml:trace contextRef="#ctx0" brushRef="#br0" timeOffset="128010.32">15347 5364 335 0,'0'4'10'0,"1"0"31"16,7 0 4-16,3-1-10 0,1 1-6 0,5-1-17 16,2 1-12-16,3-2 3 0,1 1-1 15,2-2-7-15,0 0-33 0,-1-1-56 16,-5 0-111-16</inkml:trace>
  <inkml:trace contextRef="#ctx0" brushRef="#br0" timeOffset="128371.34">15877 5277 103 0,'0'0'196'0,"0"0"-155"0,0 2 6 16,-2 0 18-16,-5 5-22 0,-3 4-9 0,0 3-12 15,-1 4 6-15,-3 0-4 0,1-1-7 16,3 2-3-16,-3-1-7 0,5-1 1 16,1 1-4-16,0-3-2 0,3-2-1 15,4-3-1-15,-2 1 2 0,2-3 0 16,0-3-4-16,0-1 0 0,2-1-5 15,-1-1-5-15,4-2-5 0,0 0-9 16,-1 0-9-16,2 0-11 0,2-4-17 16,0-2-38-16,-2-3-58 0</inkml:trace>
  <inkml:trace contextRef="#ctx0" brushRef="#br0" timeOffset="128578.35">15868 5201 117 0,'7'-2'206'16,"1"-2"-179"-16,2 1 17 0,3 0-6 16,3 0-17-16,1 2-1 0,3 1-9 15,0 0-8-15,4 0-3 0,-3 0 1 0,3 5 0 16,-3 1-4-16,3 1-5 0,-3 0-21 15,-1 0-65-15,-4-5-33 0,-5 0-101 16</inkml:trace>
  <inkml:trace contextRef="#ctx0" brushRef="#br0" timeOffset="128718.36">15998 5277 26 0,'15'7'4'0,"7"-2"85"16,0-1-85-16,4 0-8 0,5-2-53 15</inkml:trace>
  <inkml:trace contextRef="#ctx0" brushRef="#br0" timeOffset="129718.4">12719 4973 3 0,'2'-5'6'16,"-1"0"82"-16,2 0-7 0,-3-1-48 15,0 2 21-15,0-2-7 0,0 2-8 0,0 0-1 16,-3 0-1-16,0 3-10 0,-5 0-9 15,-1 1-1-15,-3 0 0 16,-2 1-4-16,-3 10-1 0,-5 4 3 16,-3 8-2-16,-3 8 1 0,-6 8-2 15,-2 7 1-15,2 5-5 0,2 5 0 0,2 5-2 16,4 0-3-16,4-1 0 0,8-3-1 15,10-3-4-15,4-3 4 0,12 0-2 16,13 0-4-16,9-2-7 0,12-2 7 16,10-3-3-16,9-6-24 0,10-5-16 15,4-6-18-15,6-5-62 0,-3-4-204 0</inkml:trace>
  <inkml:trace contextRef="#ctx0" brushRef="#br0" timeOffset="130462.46">16631 4865 255 0,'0'-2'33'0,"0"2"6"0,0 0 2 15,0 0-1-15,0 2-8 0,0 10-6 16,0 6 3-16,4 4-11 0,4 9-2 15,0 5 0-15,1 7-4 0,0 4-4 16,-1 9 4-16,-2 2-6 0,-3 8 0 16,-3-1-1-16,-6-1-3 0,-9-3-1 15,-2-3 2-15,-5 2-3 0,0 1-3 16,-1-3-4-16,-2 1 6 0,0-4-3 0,0-4-11 15,1-6-6-15,-1-6-10 0,0-5-22 16,3-5-27-16,-1-11-70 0</inkml:trace>
  <inkml:trace contextRef="#ctx0" brushRef="#br0" timeOffset="132852.59">13958 5893 12 0</inkml:trace>
  <inkml:trace contextRef="#ctx0" brushRef="#br0" timeOffset="133139.6">13958 5893 151 0,'0'0'41'0,"-3"0"3"0,1 0-5 16,1 0-9-16,-1 0-7 0,0 0-4 0,1 0-5 15,1 0-1-15,-3 0-6 0,3 0 1 16,0 0-3-16,-2 1 3 0,1 1 0 16,-4-1 2-16,3 2 1 0,-4-2-1 15,3 1 2-15,-1 1-1 0,-3-1-1 16,3 1 2-16,1-2-3 0,-2 1-5 0,3-1 5 15,1-1-2-15,1 0-4 0,0 0-2 16,0 0-2-16,3 0 1 16,5 0-1-16,7-6 4 0,4-1-3 15,4 1 1-15,2-4-1 0,3 3 0 0,0-2 1 16,-4 3-1-16,1 0 0 0,-1 1 0 15,-4 0 1-15,-3 5-1 0,-3-1-1 16,-7 1 1-16,-2 0 0 0,-3 0-1 16,-2 0-1-16,0 0 1 0,0 1-3 15,-2 3-4-15,-3 0-9 0,-1-2-8 0,2 2-5 16,-1 0-16-16,0 0-28 0,-1-1-47 15</inkml:trace>
  <inkml:trace contextRef="#ctx0" brushRef="#br0" timeOffset="133359.62">14031 5885 116 0,'0'2'194'0,"0"1"-171"0,0 4 5 0,0-1 33 15,0 4-12-15,-2 3-3 0,-3 2-13 16,1 1-10-16,-1 1-2 0,0-1-12 15,1 0-3-15,-2-4-1 0,4 0-3 16,2-2-2-16,0-2 0 0,0-1 0 16,5-1 0-16,2-1-4 0,1-3-11 15,5 0-14-15,-3-2-26 0,1 0-42 16,2 0-119-16</inkml:trace>
  <inkml:trace contextRef="#ctx0" brushRef="#br0" timeOffset="133583.64">14274 5912 215 0,'0'0'110'16,"0"2"-89"-16,0 4 22 0,-2 2 17 15,-2 2-14-15,-2 3-8 0,-1 0-13 16,0 2-10-16,-1-1-3 0,2-1-1 15,1-1-8-15,2 0-1 0,1-2-1 16,2-1 0-16,0 2-1 0,0-2-4 0,0-2 2 16,0-3-21-16,3 0-25 0,1-3-11 15,2 0-53-15,0-1-102 0</inkml:trace>
  <inkml:trace contextRef="#ctx0" brushRef="#br0" timeOffset="134134.67">14420 5916 77 0,'1'0'200'16,"2"0"-179"-16,-3 2 23 0,0 5 15 15,0 0-19-15,0 4-1 0,0-2-7 16,-6 5-6-16,5 0-3 0,-4 1-7 15,3 0-1-15,-2-1-5 0,4-1 15 0,-3-3-13 16,3-3-6-16,0-3-4 16,0-1-2-16,0-2 1 0,3-1 0 15,3 0 2-15,2-1 0 0,4-6 2 16,2-3-4-16,0-2-1 0,2-1-1 0,-1-1 1 15,1-1 1-15,-1 0-5 0,-1 2 1 16,-2 2-2-16,-4 1 5 0,0 3-3 16,-2 3-2-16,-4 0 5 0,-1 3 0 15,-1 1-2-15,0 0-1 0,0 0 1 16,0 1 3-16,0 7 0 0,0 1 1 0,-1 2-1 15,-4 0 0-15,-1 1 0 0,4-2-3 16,1-1 3-16,1 2-1 16,0-3-1-16,0-2 0 0,4-2 0 15,4-3 2-15,1-1-2 0,4 0 0 0,1 0 1 16,0-4 0-16,0-2-3 0,-2-2-5 15,-1 1 3-15,0-1 1 0,-2 1-2 16,-1 2 3-16,-4 1 1 0,0 4 3 16,-4-1-2-16,0 1 0 0,0 0 2 15,0 0 0-15,1 0-2 0,-1 0 5 0,0 5 1 16,0 3 2-16,0-2-4 0,0 4 0 15,0-2-2-15,-1 1 1 0,1 0-3 16,0-1 0-16,0-2 0 16,3 3-1-16,4-4-6 0,3-1-27 15,1 1-19-15,-1-4-21 0,3-1-81 0,-4 0-141 16</inkml:trace>
  <inkml:trace contextRef="#ctx0" brushRef="#br0" timeOffset="134463.69">14814 6018 24 0,'0'0'177'0,"0"0"-131"0,0 0-21 0,4 0 22 16,2 0-1-16,5 0-9 16,0 0-10-16,6 0-3 0,3-1-5 0,5-3 4 15,5-1 8-15,2-2-7 0,1 0-11 16,-1-1-1-16,-1-1 0 0,-1-4-4 15,-7 1-7-15,-8 1 2 0,-4-2 1 16,-8 1 0-16,-3 2 0 0,0-2 0 16,-7 1-2-16,-6 2 2 0,-1 0-3 0,-4 2-1 15,-2 3 1-15,-2 4-2 0,3 0 1 16,-1 4-1-16,3 5 3 0,-2 4-1 15,4 1 2-15,-1 4-3 0,2 2 1 16,7 0 0-16,2 0-2 0,5-1 0 16,3-2 1-16,10 0-2 0,4-1-4 15,7-3-6-15,4-2 2 0,8-4-23 16,4-3-14-16,7-3 3 0,1-1 2 15,-3-3-218-15</inkml:trace>
  <inkml:trace contextRef="#ctx0" brushRef="#br0" timeOffset="135032.72">14341 5760 113 0,'0'0'136'0,"0"0"-76"0,0 0-6 16,0 0-5-16,0 0-20 0,0 0-23 15,0 0-11-15,4 3 5 0,3 1-13 0,0 1-47 16,1-3-130-16</inkml:trace>
  <inkml:trace contextRef="#ctx0" brushRef="#br0" timeOffset="136379.79">14624 4613 29 0,'0'-1'-14'0,"0"-1"197"16,0 1-130-16,0 1-1 0,0 0 6 16,0 0-22-16,0 0-7 0,0 0-12 15,-7 8-9-15,-4 2 6 0,-6 4 2 16,1 3-2-16,-4 5 4 0,0 3-3 15,-5 3 3-15,-1 3-5 0,-2 2 13 16,1-2-7-16,4 1-6 0,2-2-3 16,3 1-3-16,0-4-5 0,2-1 3 0,4-4-2 15,1-3-2-15,2-2-2 0,3-4 3 16,2-3-1-16,1-2-3 0,0-2 1 15,3-4-2-15,-1-1-2 0,1-1-4 16,0 0-9-16,0 0-11 0,0-2-14 16,6-5-14-16,-1-2-25 0,1-1-90 0</inkml:trace>
  <inkml:trace contextRef="#ctx0" brushRef="#br0" timeOffset="136740.81">14352 4658 258 0,'-5'0'41'0,"-1"0"1"0,3 1 28 16,-4-1-28-16,4 2-3 0,0-1-13 15,2 0-16-15,1 0-10 16,0 3-2-16,0 0 2 0,0 3 0 15,7 0-8-15,3 2-29 0,-3 1-42 0,3 0-91 16</inkml:trace>
  <inkml:trace contextRef="#ctx0" brushRef="#br0" timeOffset="136976.81">14671 5035 445 0,'0'-7'37'0,"0"3"-15"0,0 0 12 16,0 1-16-16,0 1-13 0,0 2-7 0,3 0-6 15,0 0-23-15,-3 5-63 0,0 2-236 16</inkml:trace>
  <inkml:trace contextRef="#ctx0" brushRef="#br0" timeOffset="141320.07">2126 9167 21 0,'-4'0'65'16,"3"0"-48"-16,-1 0 12 0,1 0 5 16,1 0-16-16,-2 1 7 0,2-1-10 0,0 0-1 15,0 0 2-15,0 0-1 0,0 0-2 16,0 0-2-16,0 0 5 0,0 0 9 15,0 0 0-15,0 0-6 0,0 0-1 16,0 0-6-16,0 0 5 0,0 0-2 16,0 0 0-16,0 2-5 0,0 0-7 0,0 3 2 15,0-1 5-15,0 1-2 16,0 4 1-16,0-1-2 0,0 2-2 15,3 0 2-15,-1 2 0 0,-1 0-5 16,1 1 2-16,0 2-2 0,-2 3 2 16,0 2-2-16,0 2 4 0,0 1-2 0,-2-1 1 15,2 2-1-15,0 1-4 0,0 0 0 16,0-2 4-16,0-2-2 0,0 0 4 15,3 2-8-15,2 2 10 0,-2-2-2 16,1-1-5-16,1 3 0 0,-3 1 3 16,1 3 1-16,-2 1-3 0,-1 1 2 0,0 0 1 15,0-1-1-15,0-1-3 16,0-2 3-16,0 0-1 0,0-2-1 15,0-2 0-15,0-1 0 0,0 1 0 16,0-2 0-16,0 0-1 0,0 0 4 0,0 1-4 16,0-3 1-16,0 2-1 0,0 1 2 15,0-2 0-15,0 2-1 0,0-2-2 16,0-1 3-16,0 0-4 0,0 0 1 15,0 3 0-15,-1 0 1 0,-1 4 3 16,1 0-4-16,-4 0 0 0,3-1 1 0,-1 1 0 16,0 0-1-16,2-2 0 0,-2 1 2 15,0-3-1-15,1 0-1 16,-1-2 0-16,1 0 1 0,2-2 1 15,-3-1-2-15,0-1 0 0,0 2 0 0,0 2 1 16,-2-1-1-16,2 2 0 0,0-1-1 16,2 2 2-16,-4-1-1 0,3 2 1 15,1-1 0-15,1 2 0 0,0-1-1 16,0-1 0-16,0 0 2 0,0-2-2 15,0 0 0-15,0-2 0 0,0 2 1 0,0-2 0 16,-2 0 0-16,-1-2-1 0,0 0 1 16,0-1 1-16,0 1-3 0,1-1 1 15,-1 1 1-15,-1 1 0 16,2 2-2-16,-1-1 1 0,0 0 1 0,3-1 0 15,0-2-2-15,-2-1 0 0,1-1 2 16,1-2 0-16,0 0-3 0,0-2 2 16,0 2 1-16,0-2-1 0,0 2 0 15,0 3 0-15,-2 0 1 0,1 2-3 16,1 0 2-16,-2 1 0 0,2-3 1 0,0 1-1 15,0-1-1-15,0-1 1 0,0 1 1 16,0 0-1-16,0 2-1 0,0-1 1 16,0-1 1-16,2 0-1 0,-1-2 0 15,1-1-1-15,1 0 2 0,-2 1 1 16,1-2-4-16,-1 0 2 0,-1-2 1 15,0 0 0-15,0-2-2 0,0 0 1 16,2-1 1-16,-2-1 0 0,0 3-1 16,0 0-1-16,2 2 2 0,-1 0 2 15,-1-3 3-15,2 0-5 0,-2-3-1 16,1 1 1-16,-1-1-2 0,0 2 2 0,0 3 1 15,0 1-1-15,0 2-2 0,0-2 2 16,0 0 0-16,0-3 1 0,0-1-2 16,0-2-2-16,0-1 4 0,2 0-2 15,-2-2 1-15,0 1 0 0,0-1 1 16,0 0-2-16,0 0 4 0,0 0-1 15,0 0 4-15,0 0-4 0,-2 0-3 16,1 0-1-16,-1 0 3 0,1 0-1 16,-1-1-2-16,2 1 0 0,0-2 1 15,0 2-4-15,0-1-9 0,0-2-14 0,0-1-21 16,0-2-37-16,5-3-50 0</inkml:trace>
  <inkml:trace contextRef="#ctx0" brushRef="#br0" timeOffset="143301.19">2152 11896 232 0,'0'0'63'0,"5"0"-42"0,-2 0 36 15,1 0-17-15,-1 0-20 0,4 0 6 16,-1 0-2-16,2-1-4 0,-1 0-5 0,1 1-2 15,3-1-4-15,-2 0 0 0,4 1 0 16,-4 0-5-16,3 0 2 0,1 0-2 16,4 0-6-16,0 0 5 15,5 0 1-15,-2 0-2 0,3 0-1 0,2 0 0 16,1 0 1-16,0 0-2 0,5-2-1 15,0 1 1-15,5 0 1 0,0-2 0 16,1-1-3-16,-1 1-1 0,-2 1 2 16,0 0 0-16,-3 2-5 0,0 0 3 15,-3 0-2-15,0 0 1 0,-4 0-4 0,3 0 3 16,-2 0 3-16,1 0 2 0,0 0-2 15,2 0 2-15,0 0 1 0,0 0-2 16,3 0 0-16,0 0 1 0,6 0 2 16,1 0-3-16,0 0-2 0,4 0 3 15,3 0 0-15,3-2-3 0,2 0 1 16,4 1 3-16,-1-1-2 0,1 0 1 15,0 2-2-15,-1 0 2 0,0 0 2 16,-1 0-3-16,1 0-3 0,1 0 5 16,2 3 1-16,0-1-3 0,1 2 0 0,2-2 2 15,-6 2-1-15,3 1 0 0,-4-2-1 16,0 1 3-16,-1-1-1 0,2 0-2 15,-1-1 1-15,2 3-1 0,1-2 2 16,4 1-1-16,-2-1 0 0,2 0 0 16,1-1 0-16,-1-1 1 0,3 0-1 15,2-1-1-15,-1 0 2 0,3 0-1 16,0-1-1-16,4-4 2 0,0-1-1 15,-5 1 0-15,2-2-1 0,-5 1 2 16,-4 0-1-16,1 0-1 0,-1 2 1 16,1 2 1-16,0-2 0 0,3 3-2 0,-2-1 0 15,2-1 2-15,0 1-1 0,-1-2-1 16,-1 0 2-16,0 0-2 0,-1 0 2 15,0 0-4-15,-4 0 2 0,0 0 2 16,-2 3-1-16,1-1-1 0,1 2 0 16,-4 0 2-16,0 0-1 0,-5 0 0 15,-1 0-1-15,0 0 2 0,-3 0-1 16,2 0 0-16,1 0-1 0,-2-2 2 15,4 1-1-15,1-1 0 0,0 0-1 16,1 1 1-16,-2-3 0 0,2 2-2 0,-1 0 2 16,-1 0 0-16,-1 0 2 0,1-1-4 15,-2 0 2-15,0 0 0 0,1 1 2 16,-2 0-4-16,-2 1 2 0,3-1 2 15,-5 0-2-15,3 0 0 0,-1 1-2 16,0-1 4-16,3-1-1 0,2 1-2 0,-3-2 1 16,1 0 1-16,-4-1 0 15,4-1-1-15,1 0-1 0,2-1 3 16,2 1-2-16,0 0 0 0,2-2 0 15,2 2 2-15,-1-2-3 0,1 0 1 0,1 2 0 16,-7 2 2-16,1-1 0 0,1 3-1 16,0 0 0-16,-1-1 0 0,2 1-1 15,-3 0 0-15,4-1 0 0,-3-1 0 16,4 0 1-16,-2 0-2 0,0 2 1 15,-1 0 1-15,-2 0-1 0,-3 0 0 0,0 0 0 16,-2 2 3-16,4 0-3 0,-1 0 0 16,1 0 0-16,1 0 1 15,0 0 0-15,0-1-2 0,0 0 1 16,3 0 0-16,-1 0 1 0,-1 0-1 0,1 0 0 15,-2 1 1-15,-1 0-3 0,1-2 2 16,-2 2 1-16,2 0 1 0,-1 0-2 16,-2-1 1-16,3 1-1 0,-2-1 1 15,1 1 0-15,1 0-2 0,-3 0 1 16,-2 0 1-16,1 0 0 0,-3 0-3 0,-2 0 1 15,2 0 3-15,0 0-2 16,3-3 0-16,1 0 0 0,1 1 0 0,2-2 1 16,0-1-2-16,4 1 1 15,-4-1 1-15,1 1-1 0,-4 0 0 0,-5-3 0 16,-2 5 0-16,-6 0 0 0,-5 1 0 15,-7 0-1-15,-8 1 2 0,-7 0-1 16,-5 0-2-16,0 0 2 0,0 0 4 16,0 0-2-16,-3 1-5 0,0 1 2 15,0 1 0-15,1-1-1 0,2 0-2 16,0 1 4-16,0-3-1 0,0 0 1 0,0 0-2 15,3 0 3-15,-1 0 0 0,-1 0 0 16,2 0-2-16,-1 0 2 0,1-1-1 16,-3-1 0-16,1-2-3 15,1 1 1-15,-2 2 0 0,3-2-2 0,0 1 0 16,-1 0-7-16,-2-1-4 0,1-1-11 15,2 3-20-15,1-2-21 0,0-1-26 16,-2-1-26-16,1 0-33 0</inkml:trace>
  <inkml:trace contextRef="#ctx0" brushRef="#br0" timeOffset="143925.23">11379 11448 71 0,'0'0'70'0,"0"0"-42"0,0 0-10 16,0 0 6-16,0 0 7 0,4 0 9 15,3 0-6-15,1 0-8 0,3 0-3 16,1 0-3-16,5 0-4 0,2 0-3 0,1 0 2 16,5 0-5-16,-3 0-6 0,1 2 8 15,0 2 2-15,-1 1 4 0,-4-1-9 16,0 2 0-16,-3 0-3 0,-3 1-2 15,-4-1 4-15,-2 1 1 0,-4 1-3 16,-2 0-3-16,0 4 7 0,-9 2 0 16,-4 4-3-16,-4 3-5 0,0 5 5 15,-3 2 5-15,-3 3-7 0,4 2-5 16,-1 1 1-16,1-1 1 0,9-1-2 15,3-6-2-15,6-4-9 0,1-5-20 0,6-3-21 16,5-5-34-16,3-4-103 0</inkml:trace>
  <inkml:trace contextRef="#ctx0" brushRef="#br0" timeOffset="145372.31">1997 9247 91 0,'-2'0'27'0,"-1"0"7"16,0 0 10-16,2 0-9 0,-3 0-2 15,4 0 0-15,-1 0 0 0,-1 0-4 16,1 0 1-16,1 0-8 0,0 0 0 0,0-2-6 15,1-2-7-15,7-5-1 0,4-1-3 16,2-3 2-16,2 0-5 0,1-1 0 16,3 0 2-16,-3 0 3 15,2 3-4-15,-2 0 2 0,1 1 0 0,-4 3 2 16,-3 0-2-16,-1 5-1 0,-6 2-1 15,-4 0-2-15,2 2 2 0,-2 6 0 16,0 2-2-16,1 1 2 0,1 4-2 16,-1 0-3-16,7 3-1 0,3 0-10 15,3 1 1-15,5 1-42 0,1 1-10 0,0-1-44 16,2 3-109-16</inkml:trace>
  <inkml:trace contextRef="#ctx0" brushRef="#br0" timeOffset="162020.26">3716 11838 3 0,'0'0'109'0,"0"0"-79"0,0 0-6 16,0 0 8-16,0 0 6 15,0 0-6-15,0 0-11 0,0 0 2 16,0 0 6-16,0 0 0 0,0 0-7 0,0 0-1 16,0-2-5-16,0 2-3 0,0-2 0 15,0 1 0-15,0 1-4 0,0 0-2 16,0-1-2-16,0 0-1 0,0-1-4 15,0 1 3-15,0 0 0 0,0-1 0 16,0 2 1-16,0-2 0 0,0 0-1 0,-1 2 1 16,1-1 1-16,0 0 2 0,0 1-4 15,0-1 2-15,-2-1-1 0,2 1-1 16,0 0-3-16,0-1 1 0,0 0 0 15,-1 0-1-15,1-1-1 0,0-2 2 16,0-1-3-16,0 1 2 0,0-2 2 16,0 0-4-16,0-1 3 0,0 0-1 15,0 0-1-15,1 0 2 0,-1-3 3 16,2 0-3-16,-1-1 0 0,-1 0 0 15,0 0 4-15,0-1-3 0,0-1-2 0,0 1 0 16,0-2 2-16,0 2-2 0,0 0 1 16,0 0 0-16,0 0 1 0,-1 1-1 15,-1-1-1-15,1-1 1 16,-3 1 0-16,3 0-1 0,-5 0-1 0,3 3 3 15,-1 0-1-15,-2-1 0 0,6 3-1 16,-3-3 0-16,0 0 1 0,2 0-2 16,-1 0 1-16,-1 1 1 0,3-2-1 15,0 0-1-15,0-2 1 0,0 1 0 16,0 2 0-16,0 1 0 0,0-2-1 15,0 1 2-15,0 1 0 0,0-1-1 0,0 1-1 16,-2-1 2-16,1 0-2 0,-4 0 1 16,-1 0 0-16,0-2 2 0,1 2-2 15,2-2-1-15,-3-1 1 0,0-2 1 16,-1 0-1-16,1 1-1 0,0 0 1 15,0 1 0-15,3 0 1 0,0 1-2 16,1 1 0-16,0-1 2 0,1 0-1 16,1 1-1-16,0 0 0 0,0 3 2 15,0-1-1-15,-2 2-1 0,1-1 1 16,1 2 1-16,-2 0 0 0,2 1-2 0,-1 1 1 15,1-1 0-15,0 0 1 0,0 1-3 16,0-1 2-16,0-1 0 0,0-1 1 16,0 0-2-16,0-4 3 0,0 1-4 15,0 3 3-15,0-2-2 0,0 0 3 16,0-2-4-16,0 0 3 0,-2 0-2 0,-1 1 1 15,-2 0 2-15,1 2-2 16,2-1-2-16,1 0 2 0,-2 3 1 16,1-1 0-16,0 1-3 0,2-1 4 15,0-1-4-15,0 0 2 0,0 0 1 0,0 2-2 16,0 1 3-16,0-2-2 0,0 0-1 15,0-2 1-15,0 2 1 0,0 0-3 16,0-1 4-16,0 1-3 0,0-2 2 16,-1 1-1-16,1-1-1 0,0-1 1 15,0 0 0-15,0-3 0 0,0 0-1 0,0-1 0 16,0 0 2-16,3-1 0 0,-3 0-2 15,2 2 0-15,-1-2 2 16,-1 1 0-16,0 3-2 0,0 0 1 16,0-1 1-16,-1 1-1 0,-3-1 0 0,0 1 0 15,-1-1 1-15,-1-1-1 0,1 3-1 16,1 1 0-16,-3-1 3 0,6 2-2 15,-4 2-1-15,4-2 1 0,-1 2 1 16,-1-1-2-16,3 1 1 0,-2-1-1 16,1-1 1-16,1 1 1 0,0 0-2 0,0-1 1 15,0 0 1-15,-2-1-1 0,1 0 0 16,1-1-1-16,-2 1 2 15,2 2-1-15,0-1 0 0,0 2-1 16,-1-2 3-16,1 2-4 0,-2-1 3 0,1 0 0 16,-1 0 2-16,2-2-2 0,-1-1-1 15,-3-1 1-15,1 1-1 0,0 1 2 16,2-1-2-16,-2 1 2 0,1 0-2 15,0 0 1-15,2 0-1 0,-1 0 1 16,-1 3 0-16,1-1-1 0,-1 1 1 16,1 0-1-16,-1 1 2 0,1-2-1 0,1 2-1 15,-3-1 0-15,3 0 1 0,0-1-1 16,0 1-1-16,0 0 1 0,0-2 0 15,1-1 0-15,2-1 0 16,-1 2-1-16,-1-3 2 0,1 3 0 0,1-2-2 16,-2 1 1-16,-1 1 1 0,0 0 0 15,0 1-1-15,0 2 0 0,0-1 0 16,0 2 0-16,0-1 0 0,0 2 0 15,2 0 0-15,0-1 0 0,-1-2 0 16,1 1-1-16,-1 1 1 0,4-3 0 0,-2-1 0 16,0 1-1-16,2-2 2 15,-4 1 0-15,1-1-1 0,2 1-1 0,-2 0 2 16,0 1-1-16,-2 1 0 15,0 2 0-15,0 0 4 0,0 0-4 0,1 1-2 16,-1 0 2-16,0 1 2 0,0 1-2 16,0 0 0-16,0-1 0 0,0 0 1 15,0 2 0-15,0-1-2 0,0 2 1 16,0-3 1-16,0 2-1 0,0-2-1 15,0 2 1-15,0-2 2 0,0-1-2 0,0 1-2 16,0-1 2-16,3 1 1 0,-3-1-1 16,0 3-1-16,0 0 2 0,0 1-1 15,0 0 1-15,0 0-1 16,0 0 0-16,0 0 1 0,0 0-4 0,0 0-16 15,0 4-13-15,0 1-20 0,6-1-25 16,-1-3-76-16,-3-1-50 0</inkml:trace>
  <inkml:trace contextRef="#ctx0" brushRef="#br0" timeOffset="163215.31">3555 9664 115 0,'0'0'36'0,"0"0"-7"0,-3 0 13 16,3 0-8-16,-2 0-2 0,2 0 1 15,0 0-7-15,0 0-3 0,0 0-2 16,0 0 0-16,0 0-3 0,0 0-2 16,-1 0 0-16,1 0-7 0,0-1 0 15,0-1-2-15,0 0-2 0,0 1 3 0,0 0-6 16,0-3-2-16,4 1 1 0,4 0 1 15,1-2-2-15,1 0 0 0,1 0 1 16,1 1-1-16,0 0 1 0,-1 2 0 16,2-1 2-16,-2 0-1 0,-2 2 0 15,0 1-1-15,-3 0 1 0,1 0-2 16,-3 0 2-16,2 0 0 0,-1 0 2 15,3 0-2-15,-2 0-2 0,3 0 2 16,-1 0 1-16,3 0-1 0,1-1 1 16,-1-2-2-16,2-1 1 0,-3 1 1 0,3 0-2 15,-2 0-1-15,-1 1 1 0,1 1-2 16,0-1 1-16,-2 1-1 0,1-1 2 15,-1 2 0-15,-1 0-1 0,0 0-1 16,1 0 2-16,-1 0 0 0,3 0-2 16,-4 0 1-16,3 0 0 0,-1 1 1 15,-1 1-1-15,1-2 0 0,2 0 1 16,0 0 0-16,-1 0-1 0,1 0-1 0,2 0 2 15,-1-2 1-15,1-2-2 16,0 1-1-16,0-1 2 0,-2 3-1 0,-4 1 0 16,0 0 0-16,-3 0 0 0,-1 0 0 15,2 0 0-15,-2 0 0 0,2 0 0 16,-2 0 0-16,3 0 0 0,3 0 0 16,1-3 0-16,2-1 1 0,1-1 0 15,1 0-2-15,1 1 2 0,1-2 1 0,-3 0-4 16,0 2 2-16,-1-1 0 15,-2 2 2-15,-3 2-4 0,-2-2 1 16,-2 1 2-16,-1 2 1 0,-1-2-2 16,1 2-2-16,-1 0 4 0,1 0-1 0,1 0-2 15,-2 0-1-15,3 0 2 0,0 0 2 16,2 0-4-16,1 0 1 0,-1 0 2 15,0 0 1-15,0 0-4 0,2 0 1 16,-3 0 2-16,-1 0-1 0,1 0 0 16,-2 0-1-16,-1 2 2 0,1-2 1 15,-2 1-4-15,1-1 2 0,1 0 2 0,0 1-1 16,-1-1-2-16,2 0 1 15,-1 0 1-15,2 0-1 0,3 0 0 16,-2 0-1-16,0 0 2 0,0 0-1 16,1 0-1-16,-6 0 1 0,2 1 1 0,-1 0-1 15,-2-1-1-15,0 0 1 0,0 0 1 16,0 1-1-16,0-1 0 0,0 0-1 15,0 0 3-15,0 0-1 0,0 0-1 16,0 1 0-16,0-1 0 0,0 0 0 16,0 0 1-16,0 0-3 0,0 0 2 0,0 0 0 15,1 0-4-15,2 0 3 0,-1 2 4 16,-1-1-3-16,1 1 0 15,0 0-2-15,-1-1 4 0,-1-1-1 16,0 0-2-16,0 0 1 0,0 0 2 0,0 0-1 16,0 0-1-16,0 0 1 0,0 0-1 15,0 0 2-15,0 0-2 0,0 0 0 16,0 0 0-16,0 1-2 0,-1 0-4 15,-1 1-2-15,0-2 3 0,2 0-2 16,0 2-5-16,0-2 6 0,0 1 2 0,0 0 1 16,0-1 2-16,0 1-1 0,0-1 3 15,0 0-1-15,0 1-2 0,0-1-9 16,-1 2-20-16,1-1-33 15,0-1-34-15,-5 0-66 0</inkml:trace>
  <inkml:trace contextRef="#ctx0" brushRef="#br0" timeOffset="164588.41">4422 9583 157 0,'0'0'39'15,"0"0"5"-15,0 0 0 0,0 0-8 16,0 0-13-16,0 0-10 0,0 1-8 16,0 5 8-16,0 2 0 0,0 3 2 15,0 1-6-15,0 1 1 0,0 3 2 16,3-1-3-16,0 3-2 0,-2 0 6 0,4 1-7 15,-2 1 4-15,0-1-4 0,-1 3 0 16,-1-1 0-16,2 1 4 0,0 0 1 16,-1 1-5-16,0-2-1 0,1 0-5 15,-2 2 4-15,1 3-2 0,-1-1 10 16,1-2-11-16,1 0 1 0,0-1 2 15,-1 1 2-15,-1 2-4 0,1-5 0 16,-1 1 2-16,-1 0-1 0,0-1-3 16,0 0 2-16,0-2-3 0,0 2 2 15,0-4-1-15,0 1 0 0,0 0 3 16,0 0-2-16,0-2-2 0,0 1 1 0,0-1 2 15,0-1-2-15,0 3 0 0,0 1 0 16,2 1 2-16,-1 1-1 0,2-1-2 16,-1 2 2-16,0-1 1 0,1 0-1 15,1 1-2-15,-1 0 2 0,2-2 2 16,-2 0 0-16,0-1-3 0,-3 1 1 15,2 1 3-15,-2 0-2 0,0 1-2 16,0 1 0-16,0-1 2 0,0-2-1 16,0-1-1-16,0 3 2 0,0-3 0 15,0 0-1-15,0-1-1 0,0-3 1 0,0 2 2 16,0-3-3-16,0 2-1 0,-3-1 2 15,1 0 0-15,1 0-1 0,1-1 0 16,0 4 1-16,0-1 2 0,0 2 7 16,0-2-9-16,0 1 2 0,0-2-2 15,0 0 0-15,0 2 0 0,0-4 0 0,0 0 2 16,3-1-2-16,-3-3-1 15,0 4-1-15,1-3 4 0,-1-2-1 16,0 0-2-16,2-1 1 0,-2 0 0 16,0 0 1-16,0 2-2 0,0-1 1 0,0 2 2 15,0 0-3-15,0 0 0 0,0 1 0 16,0-1 1-16,0 4-1 0,0 0 0 15,1 1 0-15,1-2 0 0,-1-1 1 16,1 0-1-16,0 1 0 0,-1 1 2 16,1-3-1-16,-1 0-2 0,1-1 1 0,-2 1 2 15,0-2-2-15,0 1 0 0,0-1 1 16,0 2 0-16,0-1-1 15,0 0-1-15,0 0 2 0,0-2 0 16,0-2-1-16,0 1-2 0,0-2 2 0,0 0 2 16,0 0-3-16,0 1 0 0,0-1 2 15,0-1 0-15,0 2-1 0,0 0-1 16,1 0 1-16,-1 0 2 0,0 1-1 15,0 2-3-15,0 2 3 0,0-1 2 16,0 0-3-16,2-3 0 0,-2 0 0 16,1-1 2-16,-1 2-2 0,0-1-1 0,2 3 2 15,-2 0 0-15,2-1-1 0,-1-1-1 16,1-3 1-16,-1 0 1 15,1-1-2-15,1 0 0 0,-2 2 2 0,-1-3 0 16,2 1-1-16,-2-3-2 0,1 3 3 16,1-3 1-16,-2 1-2 0,0 0-1 15,0 1 1-15,0-1 2 0,2 2-1 16,-2-2-2-16,0 3 2 0,0-1 0 15,0 1-1-15,0-1 0 0,1-1 0 16,-1-1 0-16,2 0 0 0,-2-2-2 0,0 0 3 16,0 0 0-16,0 0-2 0,0 0 1 15,0 1 1-15,0 0-1 0,0 4 1 16,0-1 0-16,0 1 3 15,1 1-5-15,1 0 1 0,-1 0 2 0,2 0-4 16,-1 0 4-16,1 0-3 0,-1 0 0 16,-2-2 2-16,1 0 1 0,-1-1-1 15,0-2-1-15,2 1 2 0,-2-1-1 16,0 1-2-16,0-1 1 0,0 1 0 15,0 0 2-15,0-1-2 0,1 1-1 0,-1-1 2 16,2 2 1-16,-2-2-2 0,0 2 1 16,0-1 1-16,0 1-1 0,0-2-1 15,0 2 0-15,0-1 3 0,0 4-1 16,0 1 0-16,0 3-2 0,-3 4 0 15,0 3 2-15,-2 0-1 0,2-3 15 16,0-4-8-16,3-2-5 0,0-4-2 16,0 2-3-16,-2-3 4 0,2-3 0 15,0 0-4-15,0 0 2 0,0 0 2 16,0 0-1-16,0 0-1 0,0 0 0 0,0 0 2 15,0 0 0-15,0 0-1 0,0 0 0 16,0 0 1-16,0-3-4 0,0-2-13 16,0 0-24-16,0-1-19 0,2 1-25 15,-2-1-92-15</inkml:trace>
  <inkml:trace contextRef="#ctx0" brushRef="#br0" timeOffset="166637.53">4558 11962 122 0,'2'0'41'0,"-1"-1"-23"16,2 0 30-16,-1-1-6 0,1 0-14 16,0 1-2-16,2-1-2 0,-1 1-4 15,-1-1-2-15,4 1 7 0,-1-1-10 0,0 2 0 16,2-2-7-16,-1 1 4 0,3-1-7 15,-1 0-1-15,2 2 1 0,0-1-3 16,0 1-3-16,4 0 4 0,1-3-2 16,-2 2 1-16,3 0-2 0,0 0 1 15,0 0 0-15,1 0-1 0,-1-1-1 0,-1 1-1 16,-4 1 3-16,1 0-2 15,-2 0 0-15,-2 0 1 0,2 0 0 16,-2 0 0-16,0 0 1 0,1 0-2 16,-3 0 1-16,4 0 2 0,3 0-2 0,0-1-2 15,2-2 5-15,-1 0-2 0,1-2-2 16,-2 1 1-16,0 1 1 0,-2 2-2 15,-3 0 2-15,-1 1-2 0,1 0 1 16,-2 0 1-16,0 0-2 0,1 0 0 16,0 0-2-16,3 0 2 0,-1 0-4 0,3 0 5 15,1 0 2-15,0-3-1 0,1 0-2 16,2 0-1-16,2-1 2 15,-4 2 4-15,2 0-5 0,2 0 1 16,0 1 4-16,2-3-4 0,0 1 0 0,2-1 0 16,-1 0 2-16,1-1-1 0,-2 0-2 15,1 0 0-15,1-1 2 0,1 2 0 16,-3 1-3-16,1-1 1 0,-3 2 2 15,1-1 0-15,-2 1-2 0,3 2 0 16,-3-2 2-16,4 0 0 0,0-1-2 0,-2 0 1 16,5-2 1-16,-2 0 0 0,0 1-2 15,0 0 1-15,1 0 1 0,-1 3-1 16,0-1-1-16,-1 1 0 15,-2 1 3-15,2 0-2 0,-2 0-1 0,2 0 0 16,1-1 2-16,2-1 0 0,1-1-1 16,3-3 0-16,1 0 1 0,1-1-1 15,1-1 0-15,-1-2-1 0,0 3 2 16,2 1 0-16,-8-1-2 0,0 3 0 15,-5 1 2-15,0 3-1 0,-6 0-1 0,-3 0 1 16,-2 0 0-16,-1 3 1 0,-2 2-2 16,0 0 1-16,-1 0 1 0,0-2-1 15,-2 0-1-15,1 0 1 0,-1-1 1 16,0 1-1-16,1-1-1 0,-3-2 1 15,1 0 2-15,-2 2-2 0,1-2-1 16,1 0 1-16,-1 0 1 0,-1 0 0 16,0 0-2-16,0 0 1 0,0 0 1 15,2 0-1-15,-1 0 0 0,1 0 0 16,0 0 1-16,-1 0-1 0,1 0-1 0,-2 0 1 15,3 0 2-15,0-2-1 0,1 0-2 16,0-1 3-16,-3 1 0 0,5-2-2 16,2 1 0-16,1-1-1 0,5-1 1 15,0 1 3-15,-1-2-5 0,-2 1 2 16,-1 2 3-16,1 1-4 0,0 1 1 15,1-2 0-15,1 1 2 0,-1 0-3 16,1 1 1-16,-1 1 0 0,-1 0 1 16,1 0 1-16,2 0-5 0,2 0 4 15,-2 0 2-15,4 0-3 0,1 0-1 16,1 0 1-16,-1 0 1 0,-2 0-1 0,3-2 0 15,-1 2 0-15,-1 0 2 0,-1 0-1 16,-1 0-1-16,-2 0 2 0,1 0-1 16,-1 0-1-16,2 0 0 0,-1 2 1 15,4-1 0-15,-1 1-1 0,2 0 0 16,4-2 2-16,-1 0 3 0,2 1-2 15,0-1-1-15,-1 0-3 0,1 0 4 16,2 0-2-16,-3 0-2 0,0 0 2 16,0 1 1-16,-2 0-1 0,1 0-2 15,-2 2 1-15,-1-1 1 0,0 2-1 0,-3-3-1 16,0 0 1-16,-3 0 1 0,-3 0-1 15,0-1-3-15,-1 1 3 0,-2-1 2 16,5 0-4-16,-6 0 0 0,0 0 1 16,-1 0 2-16,-2 0-2 0,-2 0 0 15,0 0-4-15,-2 0 6 0,0 0 0 0,0 0 0 16,0 0 0-16,0 0 0 15,0 0-2-15,0 0-1 0,0 0-1 16,0-1 3-16,0 0-3 0,0 1-2 16,0 0-3-16,0 0-1 0,0 0-7 0,0 0-3 15,0 0 6-15,0 0 10 0,0 0 0 16,0 2 1-16,0 0 1 0,0-1 2 15,0 0-2-15,1-1-1 0,-1 0 2 16,2 2 2-16,-1-2-3 0,1 0 1 16,-2 0 1-16,1 0 1 0,1 0-1 0,1 0 5 15,0 0-2-15,2 0 3 0,1 0-3 16,-1-2 3-16,1-1-1 15,1 0 2-15,3 0-4 0,1-2-1 16,0 1 7-16,-1 1-7 0,-3 2-2 0,-4 1-2 16,1 0 1-16,-1 0 1 0,1 0-1 15,-3 0 0-15,2 2 0 0,0 0 2 16,-3 0-2-16,3-1-2 0,-3 0 4 15,5 0-1-15,1-1-1 0,5 0-1 16,3 0 3-16,3 0 5 0,-1-1-8 16,-1-1 2-16,-1-1 0 0,-2-2 1 0,1 2-2 15,-2 1-1-15,-2 2 2 0,0 0 0 16,-2 0-1-16,-3 0-1 15,-1 0 1-15,-1 0 1 0,-1 0-1 16,2 2 0-16,-1-1 0 0,3 0 1 0,1 1-1 16,-1-1 0-16,1-1 2 0,3 0 0 15,3 0-1-15,2 0 4 0,0-4-2 16,-1 3-3-16,-2 1 0 0,-1 0 0 15,0 0 0-15,1 0 2 0,-4 0-4 16,1 0 2-16,0 2 2 0,0 1-2 0,-4 0 0 16,1-2 0-16,0-1 0 0,-4 2 1 15,-1-2-1-15,2 1 0 0,-2-1 1 16,3 0 0-16,-2 0-1 15,2 0 0-15,0 0 2 0,4 0-2 0,-6 0-1 16,2-1 1-16,-1-1 1 0,-2 2 1 16,0 0-3-16,0 0 2 0,0 0 0 15,1 0 0-15,-1 0-2 0,0 0-1 16,2 0 0-16,1 0 3 0,-1 0-2 15,1 0 1-15,0 0 1 0,3 0 0 0,0 0-2 16,4 0 1-16,0 0 1 0,3 0 1 16,1 0-4-16,-3 0 2 0,1 0 2 15,2 0-1-15,-2-2-2 0,2-1 2 16,-1 1 0-16,-2 1 1 0,1 0-3 15,-1 1 3-15,1 0 1 0,-1 0 1 16,3-2 0-16,-2 2 1 0,-2-2-1 16,2 1 0-16,-3 1-2 0,1 0 0 15,-6 0-1-15,0 0 1 0,-1 0-2 16,-2 0-1-16,-1 0 3 0,3 1 0 0,-3 1-3 15,2-2 2-15,-1 2 1 0,-1-2-1 16,0 0 2-16,0 0 0 0,0 0 2 16,0 0 0-16,-4 1-9 0,-2 1-4 15,-2 1-13-15,3 0-17 0,2 1-23 16,-3-4-73-16,1 0-171 0</inkml:trace>
  <inkml:trace contextRef="#ctx0" brushRef="#br0" timeOffset="169029.66">7759 11750 112 0,'0'0'37'15,"0"0"-24"-15,0 0 8 0,0 0 13 16,0 0 2-16,0 0-12 0,2 0-4 0,-2 0-3 15,0 0-7-15,0 0-4 0,0 0-4 16,0 0 1-16,0 0-5 0,0 0 2 16,0 0 1-16,0 0 0 0,0 2-3 15,0-1 1-15,0-1-1 0,0 1 5 16,0-1-3-16,0 0 3 0,0 0 2 15,0 0-1-15,0 0 4 0,0 0 7 16,0 0 6-16,0 0-1 0,-2 0-3 16,1 0-1-16,-1 0-2 0,1 0 1 15,1 0-3-15,-2-1-6 0,2-3-2 0,0 1 2 16,-1-2-5-16,1-1-1 0,0-1 1 15,0 0 3-15,0-2-3 0,0-1 0 16,0-1 1-16,1-2 7 0,1-1-7 16,1-1 3-16,-2 0-1 0,1-1 0 15,0-2-1-15,-1-3 0 0,1-1-2 0,-1-1 1 16,2 1-1-16,-1 0-2 15,-2 0 2-15,0 0 1 0,0 2-2 16,0-3 0-16,0 3 1 0,0 0-3 16,0 2 4-16,0 0-2 0,0 0-2 0,-2 1 3 15,-1 3-1-15,2-3 1 0,-2 4-2 16,-1 0 2-16,1 0-1 0,0-1-1 15,3 0 2-15,-4-1 0 0,1 1-2 16,1 1 1-16,-3 2 0 0,4-1 2 16,-2 0-3-16,1 2 0 0,1-2 2 0,-1 3 0 15,2 2-2-15,-2-1 0 0,2-1 2 16,0-1 0-16,0 1-2 15,0-4 0-15,0 1 3 0,0-3-2 16,0 2-1-16,0 0 1 0,0 1 1 16,0 3 0-16,0 0-1 0,0 1-1 0,0 2 2 15,0 0 1-15,0 0-2 0,0 0 0 16,0 0 2-16,0 0 1 0,0-2-2 15,0 1 0-15,0-2 0 0,0 0 2 16,0-1-1-16,0 0-1 0,0-1 1 16,0-5 0-16,0 1-2 0,0-2-1 0,0 0 3 15,0-1-1-15,0 0-3 0,0-2 2 16,0 3 1-16,0 3 0 15,0 2-2-15,-1 1 1 0,-1 2 2 16,1-1-2-16,-2 1 0 0,3 1 0 0,-3-2-1 16,1 2 2-16,0 0-1 0,1 1 0 15,-2-3 2-15,1 1-2 0,1 1 0 16,1-4-1-16,0 3 2 0,-2-3 0 15,1 0-2-15,-1 0 1 0,1-2 1 16,-4 3 0-16,3-1-2 0,-2 3 1 0,2 0 1 16,-1 0 0-16,0 0-2 0,1 0 1 15,-1 3 1-15,0 0-1 0,0 2 0 16,0 0 0-16,1 1 1 15,2-2 0-15,-1 0-2 0,-1 0 1 0,1-1 1 16,-2 0-1-16,3 0-1 0,-2-3 1 16,2 2 1-16,0-1-1 0,0-2-1 15,0 2 0-15,0 0 2 0,0-2 1 16,0 1-3-16,-1 1 2 0,-1-1 2 15,-1-1-3-15,1-3 0 0,-2 3 0 0,2-1 0 16,-2 0 1-16,2 0-1 0,-4 0-1 16,4-1 2-16,-4-1 0 0,4 1-1 15,-2 1-1-15,1 0 2 0,1-1 0 16,1 1-2-16,1 2 0 0,-3-2 2 15,1 2 0-15,0-2-2 0,1 1 1 16,-2 0 1-16,1-3 0 0,1 0-2 16,-2 0 0-16,1 1 3 0,0 1-1 15,-2 0-2-15,2 1 0 0,-1 0 2 16,2 0 0-16,1 0-2 0,-2 2 0 0,2-2 3 15,0-1-2-15,0 1-2 0,-1-1 2 16,1 1 1-16,0-2-1 0,-2 1 0 16,0 0-1-16,1-1 3 0,1 1-2 15,-2 3-1-15,2-2 1 0,-1 2 1 16,-2 1 0-16,3 0-2 0,0 0 0 15,0 0 1-15,0 2 1 0,0-1-2 16,0 1 0-16,0 0 2 0,0-2 0 16,0 1-2-16,0-3 1 0,0 3 1 15,0-2 0-15,0 1-2 0,0 0 1 16,0 1 0-16,0 1 0 0,0-2-1 0,0 3 1 15,0-2 1-15,0 1-1 0,0 2 0 16,0-1 0-16,-2-1 1 0,2 0-1 16,-1 0 0-16,-1 0-1 15,0 0 2-15,2-1 0 0,0 3-2 0,-1-2 0 16,1 1 2-16,-2 3 0 0,2-2-2 15,0 1 1-15,-1 1 1 0,1 0-1 16,0-1 0-16,-2 1 0 0,2-2 2 16,-1-1-2-16,-2 3 0 0,1-1 0 15,1 0 2-15,-1 1-2 0,-1-2 0 0,0 2 0 16,0-1 0-16,1 1 1 0,2 0-2 15,-1 1 1-15,-1-1 0 0,0-1 2 16,1 0-3-16,-2 0 1 0,1-1 1 16,1-1-1-16,-4 0-1 0,3 1 1 15,-2-1 1-15,1 1-1 0,1-1-1 0,-1 2 1 16,3 0 1-16,0 2-1 15,-1 0-2-15,1 0-3 0,0 0-10 16,0 0-8-16,0 2-12 0,0 5-12 16,4 0-37-16,-2-2-66 0,-2-3-76 0</inkml:trace>
  <inkml:trace contextRef="#ctx0" brushRef="#br0" timeOffset="169969.72">7572 9599 91 0,'0'1'71'0,"0"-1"-68"16,1 2 12-16,1-2 24 0,1 1-4 15,3-1-5-15,2 0 1 0,3 0-11 16,0 0-1-16,3 0-9 0,0-1 8 0,0-4-1 16,4 1-3-16,-1-2 7 0,0 0-8 15,3 3-5-15,-1-3-1 0,0 2-1 16,-1 0-5-16,-2 1 2 15,-2 1-1-15,0 0 0 0,-5 0-2 16,3 1 0-16,-2-1 2 0,1 1-1 0,1 0-1 16,-1 0 0-16,-2 1 2 0,2-1-3 15,-2 1 1-15,2 0 0 0,-2 0 0 16,2 0 0-16,-1 0 1 0,0 0-1 15,1 0-1-15,-1 0 1 0,2 0 0 16,-1 0 0-16,3 0 2 0,-3 0-2 0,-2 0 0 16,0-2 2-16,1-2 1 0,-3 2 0 15,3-1-1-15,-3 0-2 0,1 1 4 16,0-1-1-16,0 0-2 15,-2 0 0-15,2 1 2 0,-1-2-3 0,-1 2 0 16,4-2 1-16,-1 1 0 0,-1 1-1 16,0 1-1-16,-2-3 2 0,2 3 0 15,-2 0-2-15,2-1 0 0,-1 2 1 16,-1-2 2-16,4 0-2 0,-4 2-1 15,-1-1 1-15,-2 1 1 0,0 0-1 0,-2 0-2 16,2 0 3-16,1 0 0 0,-3 3-1 16,2 0-2-16,0 0 4 0,4 0-2 15,-1-2 0-15,1 1-1 16,3-1 2-16,-2 1-1 0,2-2-1 0,0 0 2 15,-1 0-1-15,-1 0-1 0,-4 0 1 16,1 0 1-16,0 0-2 0,-4 0 2 16,2 0-1-16,-1 0 0 0,-2 0 1 15,0 0 0-15,0 0-1 0,0 0-1 16,0 0 1-16,0 0 2 0,0 0-3 0,0 0 0 15,0 0 3-15,0 0 0 0,0 0-1 16,0 0-1-16,0 0 0 0,0 0 1 16,0 0-2-16,0 0-1 0,1 0 1 15,6 0 3-15,-4 0-2 0,1 0 0 16,1-3 1-16,1 1-1 0,-3 1 0 15,2 1 0-15,-3-3 0 0,-1 3 0 16,-1 0 0-16,2 0-1 0,-2 0 1 16,0 0 1-16,0 0-1 0,0 0 0 15,0 0 1-15,0 0 1 0,0 0 0 0,0-1 0 16,0 1-2-16,0 0 3 0,0 0-4 15,1-1 1-15,-1 0-1 0,2 0 1 16,-2 1-1-16,0-2 0 0,0 2 1 16,0 0 1-16,0 0-1 0,0 0-1 15,0 0 1-15,0 0 0 0,0 0-11 16,0 0-5-16,0 0-10 0,0 2 1 15,1 1-4-15,4 0 3 0,0-1-2 16,1 3 3-16,0-4-15 0,3 2-10 16,-2-2 18-16,0-1 10 0,-2 0-78 15,-2 0 14-15</inkml:trace>
  <inkml:trace contextRef="#ctx0" brushRef="#br0" timeOffset="170998.78">8435 9542 107 0,'2'1'25'0,"-2"2"2"0,0-1 25 16,0 3-6-16,2 2-10 0,-2 3-6 16,3 2-8-16,0 3-1 0,0 0-9 0,0 5 6 15,2 1-6-15,-2 2-1 16,0 3-1-16,-2 2 1 0,4 4-1 15,-3 2 5-15,-2 3 0 0,3-1-9 16,-2 3 0-16,1 2 1 0,1-2 0 0,0 1 3 16,2-2-3-16,-1-3 2 0,-1-2-1 15,-3-3-2-15,0-2-1 0,2-2 2 16,-2-2 0-16,0-2 0 0,0 0-3 15,0 2 2-15,0-2-3 0,0 3 1 16,0-1-4-16,0 1 3 0,0 3 0 0,0-3-2 16,0 2 1-16,0-3-2 0,0-1 1 15,0 0 1-15,0-2-2 16,0 2 1-16,0 1 1 0,0-2-1 15,0 4 1-15,0-2 0 0,-2 1-2 0,-1-1 0 16,0-1 1-16,3-1 2 0,0 0-1 16,0-1-2-16,0-1 1 0,0-1 1 15,5-2-1-15,-4-1-1 0,4 1 1 16,-3 0 1-16,2 2-1 0,-1-1-3 15,-1 0 3-15,-1 0 2 0,1 2-1 0,-1 0-1 16,3 0 1-16,-1 0 6 0,1-2-5 16,-1 2-3-16,2-1 2 0,0 0 0 15,-1 0 1-15,1 0-4 16,1-1 2-16,-1 1 1 0,1-1 1 0,-3 0-2 15,0-3-1-15,-1-2 2 0,-2 0 0 16,1-2-2-16,1 1 2 0,-2-2-1 16,0 0-2-16,1-2 1 0,1 0 1 15,-2-2-2-15,0 5 3 0,0-2-3 16,0-1 2-16,0 0 1 0,0-1 0 15,0 1-1-15,0-1-1 0,0-4 1 0,0 3 1 16,0-3-3-16,0 1 0 16,0 1 1-16,0-1 1 0,0 2-2 0,0 0 1 15,3 3 1-15,-1 2 0 16,-1-2-1-16,2-2 0 0,0-2 1 0,-3-1 0 15,2 3-1-15,-2-1 0 0,0-2 0 16,2 1 2-16,-1 2-3 0,1-1 1 16,-2 4 1-16,1-2-3 0,-1 0 4 15,2-1-2-15,-2-1 2 0,0-1 0 16,1-2-3-16,-1 1 1 0,0-2 1 0,0 1 0 15,0 0-2-15,0 1 2 0,2-2 0 16,-2 3 1-16,0-1-3 0,0-4 2 16,0 2 0-16,0-1 1 15,0 0-2-15,0 1 1 0,0-2 0 0,0 1 1 16,0 0-1-16,0 0 2 0,0 1-1 15,-2 1-1-15,1-1-2 0,-1 2 1 16,2 2 1-16,0 0-1 0,0-1-2 16,0 2 2-16,0-2 1 0,0-1-1 15,0 1-2-15,0-1 3 0,0-2 0 0,0-2-1 16,0 1-1-16,0-1 2 0,0 0 1 15,0 0 0-15,0 0-4 0,0-5 3 16,0-3-2-16,5-2-8 16,-1 1-12-16,3 0-11 0,-3-1-9 0,1 3-18 15,0 0-31-15,-5 0-73 0,0 2-115 16</inkml:trace>
  <inkml:trace contextRef="#ctx0" brushRef="#br0" timeOffset="171725.81">8604 11650 269 0,'2'-4'13'15,"4"0"-8"-15,2-2 29 0,3 2-4 16,-2-3-6-16,3 2-1 0,4 1-8 15,-2-1-7-15,0 1-3 0,1 3-2 16,1-1-3-16,2 2 0 0,1 0 13 0,-2 0-12 16,3 0-1-16,-4 0 2 0,-1 0-1 15,5 0 0-15,-3 0-1 0,5 0 4 16,1 0 0-16,2-2 8 0,2-2-9 15,-1-3 7-15,0 1-5 0,5-3 3 16,-1 2-5-16,-1-1 1 0,-1 4-1 16,-1-1 0-16,-1 3-2 0,-4-2 2 15,2 1-1-15,-2 2 0 0,1 0 0 16,-3-1 2-16,4 0-4 0,-1-1 2 15,0 0-2-15,4-1 3 0,-1 1-2 16,0 0 1-16,1-1-4 0,-1 0 2 0,2 0 2 16,1 0-2-16,2 0 0 0,-1 1 0 15,-2 1 2-15,0 0-1 0,-4 0-3 16,0 2 3-16,-3 0 0 0,0 0-1 15,0 0-1-15,1 0 2 0,3-1 0 16,0-2-1-16,1 2-2 0,3-3 4 16,-2 3-2-16,2-1 1 0,-1 0-3 15,0 2 3-15,0 0 0 0,0-1-1 16,-2 1-2-16,-1 0 3 0,1 0 0 15,-1 0-2-15,0 0-1 0,-2 0 1 0,-1 1 0 16,0 1-1-16,-1 3-2 0,3-3 4 16,-3 0 0-16,3 0-2 0,2-2 0 15,5 0 2-15,1 0 2 0,3-3-4 16,2-3 1-16,2 1-1 0,2-2-2 15,0 1 0-15,-3 1 2 0,-2 1-2 0,-5-1-2 16,0 3-1-16,-3 0 1 0,0 2 5 16,-3-1-2-16,-2 1-3 0,2 0 1 15,-5 0 5-15,2 1 1 16,-2 4-3-16,2 0 1 0,-1 0 1 0,-1 1 1 15,4 1-1-15,-3 0 1 0,1 1 0 16,0-1-2-16,1 2 0 0,-1-1 3 16,-1-2-4-16,1 0 3 0,-2 1-1 15,0-1-1-15,-1-2 1 0,0 0 0 16,-2-1-1-16,0 0-11 0,-2-2 0 0,-2-1-8 15,-6 0-46-15,-7-2-177 0</inkml:trace>
  <inkml:trace contextRef="#ctx0" brushRef="#br0" timeOffset="172828.87">3679 9909 56 0,'-3'-3'20'0,"1"3"-7"16,-2 0 10-16,1 0 3 0,-1 0-19 15,1 0 5-15,-1 0 1 0,4 0-5 16,-3 0 3-16,0 2 5 0,3 3 1 15,-4-2 8-15,3-2-2 0,-1 0 8 0,1 0 8 16,1 1-5-16,0 0-6 16,0-2-3-16,0 0-1 0,-2 0-7 15,2 0-2-15,0 0-8 0,5 0-8 16,10-10 9-16,7-5 2 0,9-8-4 0,8-6 0 15,4-5-3-15,11-5 11 0,2-2-6 16,0 3-4-16,-2 1-3 0,-6 4 2 16,-1 3-2-16,-5 2 3 0,-8 6-4 15,-5 4 2-15,-10 7-4 0,-10 4 2 16,-4 6-6-16,-5 1-3 0,0 0-2 0,-3 0-3 15,-5 6-16-15,-4 4-16 0,-2 3-36 16,-5-1-63-16</inkml:trace>
  <inkml:trace contextRef="#ctx0" brushRef="#br0" timeOffset="173138.9">3738 10327 50 0,'0'4'163'0,"0"-4"-142"0,0 0-17 15,8-5 55-15,2-7-2 0,6-4-15 16,7-7-11-16,5-6-3 0,6-4-11 15,7-7 0-15,4-3-4 0,1-4-4 16,2 1 0-16,0 1-1 0,0 3-4 16,2 3 6-16,-8 5-6 0,-5 6-3 0,-6 9-1 15,-11 5 2-15,-3 6-3 0,-8 4-2 16,-4 1-4-16,-3 3-12 0,-2 0-5 15,0 3-4-15,-7 8-15 0,-5 0-67 16,-5 1-67-16</inkml:trace>
  <inkml:trace contextRef="#ctx0" brushRef="#br0" timeOffset="173349.91">3778 10615 23 0,'6'1'36'0,"10"-1"20"15,2-7-8-15,10-12 13 0,5-7-4 16,7-8-21-16,7-5-10 0,5-5-11 15,6-2 4-15,2-1 11 0,-1-1-24 16,-3 3 4-16,-5 1 0 0,-4 4-3 16,-4 5 2-16,-6 5-2 0,-7 6-7 15,-10 7-3-15,-8 6-10 0,-9 8-24 16,-3 3-22-16,0 0-8 0,-14 7-59 15</inkml:trace>
  <inkml:trace contextRef="#ctx0" brushRef="#br0" timeOffset="173573.92">3927 10834 76 0,'20'-18'67'15,"7"-7"-41"-15,8-6 13 0,4-5-5 16,3-1-21-16,1-2-8 0,2 1 12 15,0 0 30-15,-3 4-16 0,-2 4-16 0,-6 3 4 16,-4 4-10-16,-5 4-6 0,-4 3-1 16,-7 5-2-16,-3 4-1 0,-8 6-7 15,-3 1-32-15,0 1-19 0,-11 6-21 16,-4 3-87-16</inkml:trace>
  <inkml:trace contextRef="#ctx0" brushRef="#br0" timeOffset="173782.93">3930 11077 0 0,'0'5'211'0,"0"-5"-205"0,11 0 17 16,3-3 19-16,8-13 2 0,4-4 0 16,7-7-8-16,4-5-15 0,5 0-10 15,4-2-6-15,-2-1-1 0,0 0 15 16,-3 1-11-16,-7 6 1 0,-6 7-5 0,-3 4-4 15,-11 8 1-15,-4 4-9 16,-6 4-22-16,-4 1-24 0,0 3-7 16,-10 6-33-16,-7 5-81 0</inkml:trace>
  <inkml:trace contextRef="#ctx0" brushRef="#br0" timeOffset="173969.95">4029 11238 77 0,'-11'21'197'0,"8"-8"-168"0,3-6-21 15,2-7-2-15,10 0 11 0,5-11 18 16,7-9-2-16,8-7-13 0,5-7-9 0,4-2-7 15,-1 1-1-15,0 0-3 16,1 2 9-16,-3 3 4 0,3 2-8 16,-4 5 7-16,-5 7-7 0,-7 5-4 15,-5 4-1-15,-9 6-5 0,-6 1-30 0,-5 0-42 16,-3 3-27-16,-10 7-86 0</inkml:trace>
  <inkml:trace contextRef="#ctx0" brushRef="#br0" timeOffset="174187.96">4121 11423 34 0,'-2'10'230'15,"2"-7"-212"-15,0-3-5 16,5 0 39-16,7-10 2 0,7-9-14 16,4-7-11-16,4-2-12 0,0 1-8 0,1 0-4 15,-4 2 0-15,2 3 2 0,0 2 0 16,1 2-1-16,1 2 1 0,-4 4-1 15,0 2-5-15,-4 4-1 0,-6 4 1 16,-5 1-1-16,-3 1-9 0,-6 3-32 16,0 10-11-16,-8 5-43 0,-10 2-123 0</inkml:trace>
  <inkml:trace contextRef="#ctx0" brushRef="#br0" timeOffset="174337.97">4166 11663 162 0,'-8'14'180'0,"3"-8"-154"0,5-5-12 15,0-1 8-15,5 0 13 0,3-1 6 16,4-9-7-16,8-5-16 0,2-5-11 15,3-2-4-15,0-1-1 0,4-1-2 16,4 1-5-16,2 1 2 0,9-1-15 0,5 2-15 16,6 0-43-16,4 2-24 0,6-1-83 15</inkml:trace>
  <inkml:trace contextRef="#ctx0" brushRef="#br0" timeOffset="174921">7772 9897 7 0,'-3'-2'1'15,"1"0"-3"-15,2 0 5 0,0-1 3 0,0 3-5 16,0-1-3-16,3 0 1 0,2-1-2 15,0 1-5-15</inkml:trace>
  <inkml:trace contextRef="#ctx0" brushRef="#br0" timeOffset="175218.02">7634 9988 77 0,'-6'2'4'16,"1"-1"128"-16,5 0-85 16,0-1-5-16,0 0-3 0,3-2-12 0,10-9 9 15,5-2 0-15,7-7-14 0,1 0-7 0,5-4-5 16,3-4-2-16,4 0 2 0,5-1 1 15,2-2 1-15,1 3-8 16,-4 2-3-16,-6 5 2 0,-8 4-1 16,-9 6-2-16,-7 4-6 0,-6 4-10 0,-6 3-9 15,0 0-22-15,0 0-12 0,0 3-2 16,-6 6-37-16,-3 0-43 0</inkml:trace>
  <inkml:trace contextRef="#ctx0" brushRef="#br0" timeOffset="175435.03">7584 10263 135 0,'8'0'123'0,"12"-7"-95"0,5-8-21 16,8-7 41-16,4-5-1 0,6-7-14 15,5-4-9-15,5-4-7 0,3-2-12 16,0 0 1-16,-2 3-2 0,-6 5-2 15,-6 6 0-15,-10 4-1 0,-7 7 2 16,-9 7-3-16,-6 4-1 0,-6 6-5 0,-4 2-14 16,0 0-9-16,-2 4-23 0,-10 4-60 15,-4 3-124-15</inkml:trace>
  <inkml:trace contextRef="#ctx0" brushRef="#br0" timeOffset="175651.04">7719 10463 21 0,'17'-2'210'0,"6"-12"-201"0,10-8 5 16,6-6 32-16,3-4-11 0,6-4-6 16,1 0-5-16,4-1-4 0,0 0 1 15,-2 2 0-15,-2 2-8 0,-7 2-8 16,-3 7-4-16,-5 6 2 0,-7 4-2 15,-7 7-1-15,-11 2-7 0,-4 5-25 16,-5 0-30-16,-8 8 8 0,-8 3-30 16,-5 2-80-16</inkml:trace>
  <inkml:trace contextRef="#ctx0" brushRef="#br0" timeOffset="175847.05">7888 10670 111 0,'0'12'150'0,"0"-11"-140"0,14-1 2 16,5-2 18-16,5-14 4 0,6-5 4 15,6-6-5-15,5-5-22 0,1 0-4 16,3-2-3-16,-3 1-4 0,0 1 4 16,-2 3 3-16,-2 7-5 0,-6 3 1 15,-7 6-4-15,-8 3-4 0,-6 6-19 16,-5 4-28-16,-6 0-63 0,-8 2-29 0</inkml:trace>
  <inkml:trace contextRef="#ctx0" brushRef="#br0" timeOffset="176051.06">7893 10934 64 0,'-5'14'170'0,"5"-8"-122"16,9-6-35-16,10 0 22 0,4-9-5 16,10-8 15-16,3-7-14 0,5-5-14 15,3-2-4-15,1-2-2 0,-2 1 3 0,4 1-3 16,-2 4-7-16,-5 2 2 0,0 7-1 15,-9 4-3-15,-3 4 0 0,-9 4-2 16,-11 4-3-16,-8 2-18 0,0 4-10 16,-11 7-6-16,-6 2-45 0,-5 3-81 15</inkml:trace>
  <inkml:trace contextRef="#ctx0" brushRef="#br0" timeOffset="176258.08">7922 11188 63 0,'-11'24'107'0,"8"-10"-13"15,3-7-80-15,19-7-8 0,1-2 24 16,11-14 6-16,3-7 6 0,5-1-20 15,4-3-10-15,1-1 3 0,-4 3 11 16,0 0-15-16,-1 3-3 0,0 0 3 16,-2 4-1-16,-4 3-4 0,-2 4-4 0,-8 3-1 15,-6 5 0-15,-6 0-6 0,-7 3-14 16,-4 0-11-16,0 2 5 0,-4 7 14 15,-9 3-25-15,-5 4-34 16,-2 2-29-16,-5 1-23 0</inkml:trace>
  <inkml:trace contextRef="#ctx0" brushRef="#br0" timeOffset="176463.09">7992 11510 74 0,'-3'19'19'16,"3"-9"-1"-16,14-7-18 0,6-3 2 0,8-11 21 16,3-9 17-16,5-1-1 0,-1-4-19 15,1 4 13-15,-4 1-20 0,1 1-9 16,-5 3 27-16,0 3 14 0,-5 1-7 15,-3 5 4-15,-1 1-9 16,-4 2-1-16,-4 2-10 0,-3 0-8 0,-3 2-9 16,-4-3-1-16,2 1 2 0,-1-4-7 15,4 1-16-15,-1 0-19 0,1 0-38 16,-1 2-86-16</inkml:trace>
  <inkml:trace contextRef="#ctx0" brushRef="#br0" timeOffset="177642.16">5656 9178 23 0,'0'-1'10'0,"0"-4"81"0,0 3-25 15,0-2-24-15,0 1 10 0,0 0 0 16,-2 0-7-16,2-1-7 0,0 0-9 15,0-1-4-15,2 1-6 16,5-3 3-16,4 0-3 0,2-1 0 0,1 0-1 16,3 0 1-16,0 4-5 0,0-1-3 15,3 2-1-15,-1 3 2 0,1 0 4 16,-2 0-8-16,-1 8-2 0,-6 5-3 15,-2 3 0-15,-5 3-3 0,-3 3 3 16,-1 5 1-16,-3 1-2 0,-9-1 0 0,-5 2-1 16,-2 1 0-16,-3-1-3 0,1-1-6 15,-4-2-1-15,0-1 0 0,2-3 0 16,1-2 0-16,5-5 4 0,1-5 10 15,7-5-11-15,0-3-2 0,4-2 5 16,1 0 0-16,2 0 1 0,2-7 0 16,0 0-3-16,0-2 4 0,8 0-11 15,-1-1 14-15,4 1-1 0,3 4 2 16,-1 1 0-16,1 4 0 0,1-1 3 15,1 1 1-15,-1 0-1 0,2 0 1 0,3 0-1 16,2 0 4-16,1 0 0 0,1 0-9 16,-3 0 0-16,-2 0 0 0,-4 0 1 15,1 0-8-15,-1-2-24 0,-1-1-11 16,-1-4-43-16,-4 1-68 0,-1-2-139 15</inkml:trace>
  <inkml:trace contextRef="#ctx0" brushRef="#br0" timeOffset="178195.19">6119 9118 4 0,'-1'0'10'0,"-1"0"-1"16,1 0 106-16,-1 0-91 0,-1 0 6 15,0 0 5-15,-2 0-7 0,2 0 8 0,-2 0 3 16,4 0-6-16,-4 0-5 0,2 0-3 15,0 0-1-15,-2 0-2 0,2 0-3 16,2 0 2-16,-1 0-6 0,-1 0-4 16,3 0 0-16,0 0-1 0,0 0-3 15,0 0-4-15,0 0-4 0,5 0 4 0,4 0 0 16,2 0 1-16,1 0-2 0,4 0 2 15,4 0-3-15,3 0-1 16,2 0 2-16,1 0-1 0,-1 0 0 16,0-2-1-16,-5 1 1 0,-3 1-1 0,-4 0-3 15,-3 0-9-15,-5 0-11 0,-2 0-16 16,-3 0-19-16,0 0-27 0,-8 1-55 15,-7 0-80-15</inkml:trace>
  <inkml:trace contextRef="#ctx0" brushRef="#br0" timeOffset="178453.2">6054 9207 55 0,'-6'9'49'0,"1"1"88"15,5-1-101-15,0 2 1 16,0-2 0-16,8 1 4 0,3 0-6 0,3-2-15 16,1 3 1-16,2-1-8 0,2 1 5 15,-4 0-11-15,1 1-2 0,-5 1 0 16,-2 2 1-16,-4-1 2 0,-4 0-4 15,-1 2 1-15,-3-1 0 0,-6-2-4 16,-3 2 3-16,-6-1-1 0,0-1 9 16,-2-1-13-16,-4 1 1 0,1-2 2 0,1-1-1 15,2-3-1-15,3-3 0 0,10-2 2 16,0-2-1-16,7 0-3 0,0 0-9 15,0-6-25-15,7-1-17 16,5-4-28-16,0-6-98 0</inkml:trace>
  <inkml:trace contextRef="#ctx0" brushRef="#br0" timeOffset="178924.23">6684 8888 214 0,'0'0'53'16,"0"0"-30"-16,0 0 28 0,0 0 10 16,0 2-23-16,-8 8-20 0,-3 7 1 15,-3 5-1-15,0 3-2 0,-5 5-1 16,-1 2 5-16,0 2-5 0,-2 1 1 0,2 1-1 15,-1 0-5-15,2-3-2 0,2 0 1 16,-2-2-7-16,2-2 4 0,0-2-5 16,3-5 3-16,3-1-2 15,2-5-2-15,3-2 0 0,1-3 0 0,2-3 1 16,3-3-3-16,0-3-2 0,0-2-4 0,0 0-6 15,0 0-8-15,0 0-4 16,5-4-7-16,-1-4-26 0,0-2-36 16,-3-3-71-16</inkml:trace>
  <inkml:trace contextRef="#ctx0" brushRef="#br0" timeOffset="179190.24">6394 8946 369 0,'0'0'52'0,"0"0"-2"0,0 0-10 15,0 0-6-15,0 0-4 0,0 0-19 16,0 0-10-16,0 4 2 0,4 2-3 16,2 2 0-16,4 1-2 0,2-1-16 15,5 2-24-15,3 2-40 0,1-4-102 16</inkml:trace>
  <inkml:trace contextRef="#ctx0" brushRef="#br0" timeOffset="179372.25">6705 9343 463 0,'-8'1'43'16,"5"1"-12"-16,0-2 19 0,2 0-21 0,-1 0-17 15,2 0-6-15,0 0-5 0,0 1-5 16,2 2-3-16,9 0-17 0,3 0-41 15,1-3-63-15,1 0-163 16</inkml:trace>
  <inkml:trace contextRef="#ctx0" brushRef="#br0" timeOffset="179887.28">7307 9096 23 0,'1'-8'-3'0,"1"1"73"0,1 1 34 15,-3 2-51-15,2 0 10 0,-2 3 2 0,1 1-16 16,-1 0-11-16,3 0-14 0,-1 3 0 16,-1 10 11-16,1 7-9 15,-2 4-7-15,0 3-7 0,0 2-1 0,0-2-2 16,0-3-6-16,0-2 0 0,0-3 0 15,0-2-2-15,0-4-2 0,3-2 0 16,3-2 0-16,-3-5-6 0,3-3-18 16,-1-1-1-16,1 0-12 0,0-8-23 15,-1-3-21-15,-3-3-35 0,-2-3-37 16</inkml:trace>
  <inkml:trace contextRef="#ctx0" brushRef="#br0" timeOffset="180170.3">7259 8950 27 0,'-2'-8'204'0,"2"3"-147"16,0 3-4-16,0 0-33 0,3 2 16 15,3 0 8-15,4 4-5 0,2 4-14 16,1 2-8-16,4 4-5 0,0 3-5 16,3 2-3-16,-2 2 3 0,1 3 0 15,0 0-4-15,-7 0 0 0,4-1-2 0,-6-1 1 16,-3-1 1-16,-6-2-2 0,-1-1-2 15,0-2 4-15,-5 1 0 0,-4-1-1 16,-6-1 1-16,-1-1-1 0,-4 2 1 16,0-1 0-16,-2-3 3 0,4-2 0 15,2-3 1-15,7-3-6 0,3-3 1 0,2 1 1 16,4-2-2-16,0 0-1 15,0 0-7-15,0 0-10 0,10-3-12 16,4-4-13-16,6-4-27 0,2-4-86 16,-1-2-139-16</inkml:trace>
  <inkml:trace contextRef="#ctx0" brushRef="#br0" timeOffset="180742.33">7676 9110 111 0,'0'-2'238'16,"-3"-1"-200"-16,-4 3 14 0,0 0 1 0,-6 3-17 15,-2 8-1-15,-1 5 3 16,-1 2-12-16,3 1-1 0,8-2-6 16,3-2-10-16,3-3-4 0,0-1-4 0,6-5-2 15,5 0 4-15,5-4-2 0,2-2-1 16,5 0 1-16,4-9 2 0,-1-2-5 15,0-1-5-15,-1 0-3 0,-5 1-2 16,-4 3 0-16,-2 0 3 0,-5 4-1 16,-4 1 1-16,-1 2 3 0,-2 0-1 0,-2 1 4 15,0 0 4-15,0 0-1 16,0 4-3-16,0 4 3 0,-3 2 1 15,1 0-1-15,2 1-1 0,0-1 2 16,0-1 0-16,0-2-2 0,2-3 0 0,3 1 0 16,4-4 1-16,0-1 0 0,2 0-1 15,-2-1 1-15,4-7-5 0,-1-2-20 16,1-5-14-16,0-2-4 0,-2-2-13 15,0-3 6-15,0-1-23 0,-3-2-3 16,0-3 39-16,-4 2 4 0,1-3 0 0,0-3 15 16,-4 0 9-16,-1-2 6 0,2 2 0 15,-2 4 9-15,0 8 21 0,1 7 37 16,-1 8 2-16,0 1-8 15,2 4-12-15,-1 0-16 0,-1 0-8 0,0 9 22 16,0 5-11-16,0 3-11 0,0 3-11 16,0 4-6-16,-3 3 0 0,-1 3-1 15,-1 3-3-15,-1 0 1 0,-1-3 3 16,3 0-4-16,1-7-1 0,3-2 1 15,0-5 2-15,0-3-3 0,0-4-2 0,0-4 2 16,0-4 0-16,3-1 0 0,1 0-5 16,6-4-11-16,-1-5-26 15,0-2-35-15,1-4-41 0,-7 0-67 16</inkml:trace>
  <inkml:trace contextRef="#ctx0" brushRef="#br0" timeOffset="180935.34">8034 9107 120 0,'3'7'194'15,"-3"-3"-174"-15,3 0-3 0,0 0 21 16,3-1 2-16,1 0-7 0,0-1-8 16,6-1-12-16,1 0-7 0,3-1-2 15,3 0-2-15,2 0-1 16,1 0-18-16,-1 0-10 0,1-5-15 0,3-2-42 15,4-1 5-15,-2-3-40 0,-4-1-26 16</inkml:trace>
  <inkml:trace contextRef="#ctx0" brushRef="#br0" timeOffset="181059.34">8395 9064 4 0,'0'0'124'15,"0"0"1"-15,-3 0-54 0,-6 8-18 16,-2 2-15-16,0 6-7 0,-3 0 3 0,2 3-8 15,-2 5-6-15,-3 0-11 0,1 4-2 16,1 0-4-16,1-2-4 0,1-1 3 16,6 1-3-16,3 0-10 15,4 2-10-15,0-2 1 0,8-3-98 0,6-9-56 16</inkml:trace>
  <inkml:trace contextRef="#ctx0" brushRef="#br0" timeOffset="181616.37">8922 9041 14 0,'6'-4'15'0,"1"0"-9"0,-4-1 116 15,-2-2-52-15,-1 1-13 0,0 0 6 16,0 1-22-16,-3 0 0 0,-5 0-12 0,1 3-5 16,-1 1 4-16,-3 1 1 15,-1 0-6-15,-1 1-5 0,1 9 0 16,-2 1-1-16,0 6-2 0,0 4-1 15,2 0 2-15,2 2-3 0,4-2-7 16,3-1-3-16,3-1 0 0,0-2-2 0,8-3-2 16,3-1 2-16,6-1-1 0,0-4-5 15,3-2-15-15,5-3-18 0,-1-2-14 16,6-1-40-16,-7-7-114 0</inkml:trace>
  <inkml:trace contextRef="#ctx0" brushRef="#br0" timeOffset="181819.39">9076 9049 240 0,'0'4'159'16,"1"-1"-129"-16,2 1 18 0,-1 0 7 15,-1 1-11-15,4 3-5 0,0 1-15 16,-2 0-5-16,3 2-13 0,0 0-2 15,0 0-1-15,-2 0-2 0,0-1 1 0,2 0-9 16,1-4-13-16,0-1-16 0,4-3-24 16,2-2-44-16,-3 0-107 15</inkml:trace>
  <inkml:trace contextRef="#ctx0" brushRef="#br0" timeOffset="182015.41">9356 9048 73 0,'-17'22'239'0,"-1"0"-215"0,-4 5 14 0,-1 3 10 15,-4 3-7-15,3 0 8 0,-1 3-10 16,3 1-13-16,5-3-9 0,3-1-11 16,6-3-2-16,2-4-3 15,5-4 0-15,1-9-1 0,0-6-4 0,7-7-12 16,7 0-17-16,0-7-18 0,5-8-60 15,-1-8-73-15</inkml:trace>
  <inkml:trace contextRef="#ctx0" brushRef="#br0" timeOffset="182308.42">9539 9022 61 0,'8'-9'206'0,"-5"1"-161"15,-1 1-7-15,-2 0 20 0,0 3-1 16,0 2-6-16,-8 2-18 0,-3 0-11 16,-1 2-4-16,-4 7-4 0,-2 4 4 15,-3 5-3-15,0 3 7 0,-1 3-5 0,0 0 3 16,5-2-5-16,5 0-6 0,6-3-6 15,6-3-3-15,0-5 1 0,1 0-2 16,10 0 0-16,5-4-3 0,4-1-18 16,3-2-12-16,2-3-13 0,-2-1-12 15,-1 0-29-15,-4-1-69 0,-4-5-89 16</inkml:trace>
  <inkml:trace contextRef="#ctx0" brushRef="#br0" timeOffset="182759.45">9618 9173 83 0,'0'2'44'15,"0"-2"84"-15,0 0-102 0,3-3-1 16,2-3 19-16,3-3-5 0,3-4-8 15,4-4-9-15,1-3-8 0,2-2-6 16,1-2 4-16,-4-1-2 0,4-4-1 16,-4-3 3-16,1-2-4 0,-4-3-5 15,1-1-1-15,-4 3-1 0,2 2 1 16,-3 7 1-16,-2 6 3 0,-3 8 3 15,-1 5 1-15,-2 3 5 0,0 1-4 16,0 3-2-16,0 0 3 0,0 0-3 0,0 8-6 16,-7 7-3-16,-2 6 6 0,0 3-1 15,-4 3-3-15,4 3 2 0,-3 3 2 16,1 1 0-16,0 3 0 0,2-3-2 15,2 1-4-15,4-4 2 0,3-2-2 16,3-6-1-16,13-4 1 0,7-5 1 0,10-5-1 16,6-8 0-16,5-1 1 15,3-7 1-15,4-10-2 0,-1-5 0 16,-4-2 1-16,-4-1 0 0,-6 1 0 15,-10 0-2-15,-13 3 2 0,-4 1 2 0,-9 0-2 16,-2 4 0-16,-7 3 0 0,-5 3 1 16,-5 5 0-16,-1 5-2 0,-1 0 0 15,0 10 5-15,3 3 6 0,4 4 1 16,-2 2 0-16,6 2 0 0,0 1-7 15,6-1-2-15,4-3-2 0,3-1-1 0,12-2 0 16,8-2-2-16,13-2-8 0,11-4-13 16,8-2-13-16,6-4-63 15,-2-1-178-15</inkml:trace>
  <inkml:trace contextRef="#ctx0" brushRef="#br0" timeOffset="-158333.25">17263 2957 17 0,'0'3'181'0,"0"-2"-132"0,0 0 10 15,0-1 22-15,0 1-27 0,0-1-15 16,0 0-8-16,0 0-3 0,0 0-3 16,0 0-6-16,3-3-1 0,2-7-5 15,1-3-3-15,5-4 1 0,0-5 1 16,4-4 1-16,1-2-6 0,4-5 0 15,0-3 2-15,2-1-2 0,-2-4-3 16,-2-2 1-16,3-5-2 0,-3-6-1 16,-1-3 0-16,-1-5-1 0,1 2 2 0,-2 4-2 15,2 5-2-15,-3 5 1 0,0 8 7 16,-3 6 0-16,0 7-5 0,-2 6 0 15,-2 4 1-15,-1 5 0 0,-3 5-4 16,0 0 2-16,0 3 0 0,0 2-2 16,0 0-3-16,2 0 3 0,1 8 0 15,2 6 1-15,0 8 0 0,2 8 2 16,0 5 3-16,-3 6 0 0,3-1-3 15,-4 3-1-15,3 0 2 0,2 2-1 16,-2 2-1-16,1 1-2 0,-3-2 5 0,4-2-2 16,-1-5-2-16,1-4 1 0,-2-2 1 15,3-3 0-15,-1-1-2 0,3-4 0 16,-3 0 0-16,1-5 0 0,-1 0-2 15,0-4 2-15,-2-3 2 0,1-1-2 16,-3-4-2-16,1-1 1 0,0-4-2 0,-2 0-2 16,-3-2-7-16,2-1-2 15,-4 0 3-15,1-1-5 0,-1-7-5 16,-1-1-9-16,0-3-4 0,0 0-6 15,-7 0-16-15,-4-2-43 0,-5-2-76 0</inkml:trace>
  <inkml:trace contextRef="#ctx0" brushRef="#br0" timeOffset="-158114.22">17480 2737 405 0,'0'0'81'0,"3"0"-67"16,5 0 28-16,7 0 2 15,4 0-9-15,3 0 0 0,6 0-10 16,4-4-11-16,2-2-2 0,7-3 0 15,2 1-4-15,-1 0-2 0,-3 1 0 0,-7 4-3 16,-4 2-2-16,-6 1-1 0,-2 0 0 16,0 0-7-16,-3 0-9 0,0 0-13 15,-1 0-16-15,-4 0-14 0,1 0-19 16,-4 0-65-16,2-6-80 0,-2-2 82 15</inkml:trace>
  <inkml:trace contextRef="#ctx0" brushRef="#br0" timeOffset="-157846.22">18100 2606 36 0,'2'-6'193'15,"1"0"-54"-15,-3 1-92 0,1 3 23 16,-1 0-11-16,0 2-15 0,0 0-9 0,0 0-11 15,0 2-16-15,0 11-5 0,0 3 1 16,0 6 1-16,0 1-2 0,0 0-4 16,4 3 3-16,5-1-1 0,0-2-1 15,7-3-1-15,2-5 2 0,1-3-1 16,3-3 1-16,-4-5-2 0,2-2 3 0,0-2-3 15,-1-4 4-15,1-7-1 0,-3-5 3 16,0-4 0-16,-4-2 0 0,-1 0 0 16,-4 2 0-16,-2-3 0 15,-4 3-3-15,-1 0 0 0,-1 0 1 0,0 2-1 16,-1 0-2-16,-2 3-3 0,-1 8-2 15,3 1-6-15,1 6-12 0,0 0-17 16,0 4-20-16,1 8-2 0,4 0-57 16,-5 0-137-16</inkml:trace>
  <inkml:trace contextRef="#ctx0" brushRef="#br0" timeOffset="-156477.12">18469 2707 27 0,'2'0'265'16,"-2"0"-210"-16,0 0-25 0,0 0 8 15,1 0-4-15,4 0-15 0,-2 0-8 16,3 0 6-16,4 0 5 0,0 0-8 16,0 0 0-16,2-5 1 0,-1-4 6 0,0 0 3 15,1-2-6-15,1-4-3 0,-3 0-1 16,3 2 0-16,-7-3-4 0,-1 3-4 15,-2-1 2-15,-3 2 0 0,0 3-3 16,0 1 1-16,-6 5 1 16,-2 3-1-16,-3 0-5 0,0 5-2 0,0 9-2 15,0 5 0-15,2 2 0 0,3 4 0 16,0 2 2-16,3-1 1 0,3-2 0 15,0-1-1-15,4-2 0 0,9-6 0 16,2 1-2-16,5-5 1 0,2-6 4 16,1-2-1-16,4-3-1 0,-2 0 0 0,2-10 1 15,1-5 2-15,-1-1-3 0,-1-1 2 16,-3 0-2-16,-6 0 2 0,-1 6-2 15,-5 0 1-15,-4 4 2 0,-2 0 0 16,0 5-3-16,-5 0 0 0,0 2 1 16,0 0-1-16,0 0-3 0,0 0-1 15,1 8 0-15,1 3 4 0,1 1 1 16,-2 1-1-16,4-1 0 0,0-1 0 15,-2-1 0-15,0-1-1 0,-1-4 1 16,-1-1 2-16,1-3-3 0,-2-1 1 0,0 0 2 16,0 0 1-16,0-1-1 0,0-7-2 15,0-2-3-15,0-3 0 0,0-1 0 16,0 0 0-16,0 2 1 0,3 1-1 15,5 0-4-15,-2 2-5 0,6 2 2 16,1 0 3-16,0 0-4 0,6 3 3 16,1-1-3-16,3 0 1 0,1 1 7 15,-1 1-3-15,2-1 0 0,-4 1 6 16,-2 0 0-16,0 0-1 0,-4-1 2 15,-2 1 1-15,-3-1 1 0,-5 1 4 0,-2 1-2 16,0 0 12-16,-3 0-4 0,0-2 5 16,0 0-2-16,-4 0-10 0,-6 1 6 15,1 2-4-15,-3 1-1 0,1 0 0 16,2 0-3-16,-4 8 3 0,1 4 1 15,1 2-5-15,0 3 3 0,0 2-1 0,3 2 5 16,2 0-4-16,3-2-2 16,3-1-3-16,0-2-2 0,8-1 1 15,3-4-2-15,4-2 2 0,2-4 0 16,5-3 0-16,3-2 1 0,1-5-1 0,0-8-1 15,-2-1-4-15,-6 0-3 0,-4 0-2 16,-3 1 3-16,-5 1 3 0,-3 2-2 16,1 0 0-16,-4 2 4 0,0 2 1 15,0 4 1-15,-7 2 1 0,1 0-1 16,1 0-2-16,-1 3-4 0,2 6 3 0,-1 2 0 15,3 0 2-15,2 2-3 0,0 1 1 16,0-3 1-16,5 2 2 16,6-2-4-16,6 0 2 0,2-3 0 15,2-2 1-15,4-3 0 0,0-1 0 16,1-2 2-16,1 0 0 0,-4-5-2 0,-1-3 1 15,-5-2 2-15,-3-1 0 0,-5 0-1 16,-6 1 2-16,-1-2 2 0,-2 2 0 16,0 0-3-16,-5 3 0 0,-3 1 2 15,-1 0 0-15,0 4-2 0,1 2 0 16,0 0-3-16,2 0-1 0,3 5-2 0,-2 3 1 15,4 4-1-15,1-1 2 0,0 0-1 16,6 1-1-16,0-1 2 16,3 0-2-16,2 1-1 0,6 1 2 15,2 1 4-15,2-2-2 0,1 1 0 0,0 2 0 16,-4 1 3-16,0 0-1 0,-5 3-2 15,-3 0 1-15,-2 2 1 0,-5 3-2 16,-3-2 2-16,-3 3 0 0,-8 1 2 16,-5-1 0-16,-1 0-1 0,-1-3 1 15,-4-1 0-15,2-2 2 0,-1-3-1 0,4-3-2 16,2-1 2-16,3-5-2 0,1-2-2 15,4-3 1-15,6-2 1 0,1 0-2 16,0 0-5-16,0-5-6 16,11-7-8-16,3-5 9 0,7-2-2 0,4-3-1 15,5-4-9-15,1 0 4 0,4-4 7 16,3-5 5-16,2-2 5 0,3-2-4 15,-2-6 2-15,-4-1 2 0,-6-2 4 16,-3 2 2-16,-10 2 1 0,-7 6-5 16,-6 9 4-16,-5 7 11 0,-2 7 15 0,-5 3 5 15,-9 6-2-15,-1 6-6 0,-5 0-6 16,-1 9-6-16,0 9-2 0,1 4-4 15,5 1-2-15,8 3-1 0,4 1-2 16,5 0-3-16,5 1-4 0,10-1 0 16,10-3 2-16,8-3-8 0,13-5-10 15,16-9-15-15,17-5-11 0,11-2-22 16,9-5-21-16,1-11-69 0,-4 3-217 15</inkml:trace>
  <inkml:trace contextRef="#ctx0" brushRef="#br0" timeOffset="-155786.08">20837 2656 97 0,'3'7'212'0,"1"-2"-148"0,3 6-24 16,-1 4 9-16,0 4-16 0,-3 7 5 15,-1 4-2-15,-2 3-16 0,0 3-2 16,0 2-2-16,-4 2-5 0,-2 1-1 15,2-3-1-15,-3-3 2 0,4-3-1 0,-3-5 5 16,5-6-2-16,-4-5-4 16,2-5-3-16,0-4 1 0,0-4 0 15,1-2 9-15,-1-1-1 0,-3 0-2 16,3-6 0-16,0-8-6 0,-2-5-1 0,3-7-8 15,2-6 3-15,0-4 0 0,0-1-2 16,3-6 1-16,7-3-1 0,1-5 2 16,6-7-4-16,4-4 0 0,4-2-5 15,5 1-15-15,2 5-5 0,1 12 4 16,2 13 13-16,0 13 5 0,-6 11-2 0,-4 7 2 15,-5 2 0-15,-6 1 3 0,-5 8-2 16,-6 4 2-16,-3 1 4 16,0 7 2-16,-1 3 0 0,-9 2 1 15,-4-1 1-15,-3 0 3 0,-3-1 2 0,-6 0 3 16,1-3 0-16,-3 2 0 0,0-3 0 15,4-2-7-15,2-2-2 0,6-4-2 16,5-4-2-16,4-1-1 0,5-3-2 16,2-1-12-16,2-2-22 0,10-1-6 15,4 0-24-15,5-4-28 0,4-9-112 0,5-3-53 16</inkml:trace>
  <inkml:trace contextRef="#ctx0" brushRef="#br0" timeOffset="-155441.06">21367 2492 185 0,'1'-8'296'0,"-1"-1"-259"0,-1 3 7 15,-5-3-2-15,-1 4-2 0,-5 2 1 16,0 2-4-16,-1 1-10 0,-4 0-11 16,0 11-6-16,-2 9-6 0,4 4-2 0,3 4 1 15,4 3 1-15,5-2-4 0,3 1-1 16,0 0 0-16,9-3 3 0,7-1-4 15,4-5 0-15,3-2 1 0,2-3 0 16,4-5 1-16,-2-5-1 16,2-4 0-16,-1-2 0 0,-5-4 2 0,-3-8-1 15,-4-1 1-15,-4-3 3 0,-1-1 0 16,-3-1 2-16,-7-2-2 0,-1 1 4 15,0-1-3-15,-7 2 2 0,-4 0-1 16,-2 0 2-16,-2 0-3 0,-4 0-5 16,2 4-1-16,2 1 1 0,1 6-2 0,4 2-3 15,6 4-6-15,1 1-9 0,1 1-11 16,2 10-26-16,0 6 4 0,9-2-1 15,5-1-20-15,2-5-81 0,-1-2-104 16,2-5 144-16</inkml:trace>
  <inkml:trace contextRef="#ctx0" brushRef="#br0" timeOffset="-155037.04">21664 2543 118 0,'8'0'229'15,"-5"0"-136"-15,-3 0-40 0,0 0-7 16,2 1-15-16,-2 5 9 0,0 1 4 0,0 4-14 16,0 1-13-16,0 2-4 0,0 1-5 15,0-2-7-15,3 1 0 0,5-2-2 16,4 0-1-16,4-3-2 0,4-2 4 15,5-4 0-15,4-3-1 0,0-1-9 16,2-6-3-16,-3-1-2 0,-3-1-2 16,-5 2 2-16,-3 0 1 0,-4 2 7 15,-4 1 4-15,-1 1-3 0,-2 2 5 16,-1-1 1-16,-2 2 0 0,-2 0-2 15,-1 0-2-15,2 0 3 0,-2 7-1 0,1 1 1 16,3 0 1-16,-1 0 2 0,4-1-2 16,3-2-2-16,1 0 2 0,4-3 3 15,-3-1-2-15,6-1 3 0,-1 0-1 16,-2-8 1-16,1-3 0 0,-4-1 4 15,2-1 3-15,-5-1 3 0,-1 0-2 0,-3-3-4 16,-2-1 4-16,-3-2-3 16,0-2 3-16,0 1-7 0,0 2-1 15,0 3 0-15,-3 5-4 0,1 3-1 16,2 7 3-16,0-1-4 0,0 2-9 15,0 0-20-15,5 0-17 0,4 7 0 0,2 0-36 16,-2 0-104-16,2 1-103 0,-2-2 270 16</inkml:trace>
  <inkml:trace contextRef="#ctx0" brushRef="#br0" timeOffset="-154498.02">22320 2547 9 0,'2'2'325'15,"-2"-2"-303"-15,0 0-23 0,1 0 3 16,1 0 23-16,1 0 6 0,5 1-11 0,-4 1 2 15,6 1-1-15,-1-1-4 0,0 0-3 16,2-2 2-16,0 0 3 0,1-2 3 16,1-8 0-16,2-1 2 0,-2-4-11 15,-1-1 0-15,-1-2 1 0,-2-2-2 16,-3 0 0-16,-4 1-3 0,-2-1 3 0,0 2 0 15,-3 2-3-15,-5 5-2 0,-1 6 4 16,-4 1 0-16,1 4-5 16,0 2-5-16,1 12-2 0,-5 6 1 15,2 5-1-15,-1 6 1 0,1 1 3 0,6 3-3 16,8-3-2-16,0-1-1 0,9-1 4 15,12-4-3-15,5-2 3 0,8-6 0 16,5-3-2-16,4-5 4 0,1-6 0 16,2-3-2-16,-1-1 3 0,-1 0-3 15,-3-2 0-15,-2-2-1 0,-5-1 8 0,-4 1-3 16,-9 1-4-16,-8 1 3 0,-7 2-1 15,-6 0 2-15,0 0 2 0,0 0 5 16,-8 0 3-16,-6 5-9 16,-4-1-5-16,-1 2 1 0,1 0-1 0,5-2 0 15,7-3-2-15,6-1 1 0,-2 0-1 16,2 0-4-16,0 0-1 0,5-3-2 15,7-6 0-15,7-7 6 0,1 0 2 16,2-3-3-16,-4 2 2 0,0 1-1 16,-6 5 1-16,0 2 0 0,1 1 1 0,1-1-3 15,1 0 0-15,7 3 0 0,0-3 2 16,4 5-20-16,3 0-7 0,2 4 1 15,2 0-6-15,1 0-27 0,0 0-34 16,0 2-133-16,-4 3-55 0</inkml:trace>
  <inkml:trace contextRef="#ctx0" brushRef="#br0" timeOffset="-153602.95">17379 3518 50 0,'7'-1'247'0,"-7"-3"-180"15,1 3-22-15,1 1 16 16,-2 0 2-16,1 0-7 0,-1 0-14 16,2 0-12-16,-1 3-7 0,1 6 5 15,-1 5-1-15,1 4-9 0,-2 4 0 0,0 4-4 16,0 1-4-16,0-3 2 0,0-1-9 15,1-6 0-15,4-3-1 0,1-2-3 16,2-4-2-16,0-2-5 0,4-2-17 16,4-4-16-16,2 0-14 0,4-4-20 15,0-5-17-15,-1-3-76 0,1-2-168 0</inkml:trace>
  <inkml:trace contextRef="#ctx0" brushRef="#br0" timeOffset="-153321.95">17795 3488 307 0,'-2'-7'155'0,"-5"2"-107"0,-4 2 3 16,-3 1-6-16,-2 2-5 0,-1 0-7 15,0 0-3-15,3 8-11 0,5 3-7 16,4 1-7-16,5 4-6 0,0 2 0 16,6 0-1-16,8 3 0 0,3 3-1 0,4 0 5 15,2 2-2-15,3 2-3 0,2-1 1 16,3 1 3-16,-3-2 0 0,-3-3-2 15,-7-2 0-15,-7-1 3 0,-5-5-1 16,-6 1-2-16,0-3 5 0,-9-1 2 16,-6-1-2-16,-4 0 6 0,-6-3 1 15,0 1 0-15,-2 0-2 0,-3-2 1 16,4-1-10-16,-4 1 0 0,7-3-1 15,4-3-4-15,10-1-12 0,8 0-10 16,1-7-29-16,12-6-42 0,5-2-34 0,6-6-276 16</inkml:trace>
  <inkml:trace contextRef="#ctx0" brushRef="#br0" timeOffset="-152717.9">18784 3588 77 0,'8'-1'117'0,"-4"-1"2"16,-1 2-84-16,-3 0 11 0,2 0 8 16,0 0-18-16,-2 6-4 0,3 7-2 15,-3 4-7-15,3 4-6 0,0 4-5 16,3 3-1-16,0 0-1 0,2-1-2 0,0 1 0 15,1-2-2-15,0-3 0 0,4-4 9 16,-4-5-9-16,5-3-2 0,-3-7 3 16,1-3-4-16,2-1 2 0,-3-3 1 15,3-9 1-15,-2-3 2 0,1-4-3 16,-1-3 1-16,-2-1 4 0,-1 0-1 0,-3 1-5 15,-1 0 2-15,-4 1-3 0,-1 0-1 16,0 2-1-16,0 0 1 16,0 0-2-16,0 2-5 0,3 4-5 15,2 3-4-15,1 6-9 0,3 4-5 0,2 0-9 16,5 0-4-16,2 6-6 0,3 3-24 15,-3 1-57-15,-1-2-109 0,0 0 98 16</inkml:trace>
  <inkml:trace contextRef="#ctx0" brushRef="#br0" timeOffset="-152004.86">19378 3616 36 0,'1'-3'264'0,"-1"-4"-193"16,0 3-29-16,0-1 11 16,-4-4-9-16,-1 4-5 0,0 0-10 0,1 1 1 15,-3 1-5-15,-2 1-3 0,1 2-4 16,-1 0 3-16,-3 2-7 0,1 9-5 15,0 5-4-15,-3 3 2 0,5 3 6 16,-1 0-4-16,4-1-1 0,5-3-3 16,1-1 0-16,0-2-5 0,4-3-4 0,6-1 3 15,2-4 2-15,4-5-1 0,2-2 0 16,2 0 3-16,0-9 1 0,2-2-3 15,-2-1-1-15,-3-1 2 16,-1 0-2-16,-5 1-1 0,-5 0 2 16,-1 3-3-16,-2 2 2 0,-3 2-2 0,0 3 0 15,0 0 2-15,-3 2-2 0,-4 0-3 16,-2 5-9-16,0 6-2 0,1 3 6 15,2 3 1-15,3 5-6 0,3-2 0 16,0 0 5-16,6-1 10 0,5-4-6 16,4-4 2-16,5-3 4 0,4-5-1 0,2-3 0 15,2 0 1-15,0-4 1 0,-2-6 0 16,-1-4-2-16,0-2 2 0,-8-2 2 15,0 2-2-15,-5-4 2 0,2 1 1 16,-4-1 5-16,-3 0 1 0,0 1-2 16,-4 1 4-16,-2 3-2 0,-1 2-1 15,0 3-3-15,0 4-1 0,0 2-2 16,0 2 0-16,0 2-2 0,0 0-3 15,0 0 2-15,2 0-5 0,-1 6-3 16,1 5 8-16,2 2 1 0,-2 5 2 0,1 3-3 16,0 1 2-16,-3 0 0 0,2 1-2 15,1-3 0-15,0-1 0 0,2-4 0 16,-4-5 0-16,2-2 0 0,-1-5 0 15,-2-3 1-15,0 0 0 0,0 0 4 16,1-3 0-16,1-7-1 0,1-4-4 16,2-4 0-16,-1-5 0 0,3 2 0 15,2-1-2-15,-1-1 1 0,-1 4 1 16,4 3 1-16,-3 2-1 0,0 5-2 15,-1 2 0-15,3 3 3 0,-2 1-4 0,-1 2 1 16,3 1 3-16,-1 0-3 0,3 0 3 16,1 3-3-16,-1 2 2 0,0 2 2 15,1-1-2-15,-1-1-2 0,-2 2 2 16,2-4 0-16,-1 2-12 0,-2-4-23 15,2 1-13-15,3-2-30 0,-2 0-65 16,-1-3-177-16,-1-5 209 0</inkml:trace>
  <inkml:trace contextRef="#ctx0" brushRef="#br0" timeOffset="-151812.85">20161 3585 165 0,'0'5'302'0,"0"2"-267"16,0-1-24-16,-3 4 28 0,-1 1 18 16,1 0-6-16,0 1-18 0,0 0 0 15,0 1-10-15,1 0-5 0,2-1-12 16,0-2-4-16,2-1-2 0,6 1-3 15,3-4 0-15,1-3-7 0,2 1-16 16,3-4-17-16,3 0-12 0,0-4-4 16,-3-2-28-16,2-2-13 0,-5 0-21 15,-5-2-56-15,-1-2 99 0,-3 1 65 16</inkml:trace>
  <inkml:trace contextRef="#ctx0" brushRef="#br0" timeOffset="-151168.83">20328 3659 2 0,'0'-5'22'15,"0"3"-9"-15,0 1 204 0,0 1-122 16,0 0-56-16,0 0-4 0,0 0-11 16,0 0-8-16,0 1-17 0,2 2 4 15,4 4 4-15,6-2 8 0,4 1 4 16,2-1 1-16,4-4-2 0,1-1-11 0,5 0 1 15,0-3 5-15,3-6-4 0,-1 0 2 16,-3-2-5-16,-3-2-1 16,-7 2 2-16,-5-2-3 0,-6 1 2 15,-4 1 3-15,-2-2 7 0,-5 4-3 0,-6 0-4 16,-4 3 1-16,-2 3 6 0,0 3-8 15,-2 0-4-15,2 3-2 0,2 7-2 16,2 4 0-16,1 2-2 0,4 4 1 16,2 3 1-16,3-1-1 0,3 1-1 15,0-2-2-15,6 1 6 0,6-1-4 16,7-1-2-16,6-2 2 0,6-3 2 0,4-4 2 15,4-4-2-15,2-6 0 16,-1-1 0-16,0 0 1 0,2-10 0 16,-2-2 0-16,1-4-1 0,-4-1 1 0,-3-2 0 15,-6 1 0-15,-8 0 3 0,-6 2-1 16,-8 0 1-16,-3-1 3 0,-1 0 0 15,-2 1-5-15,0 0 2 0,-5 7 1 16,-3 2 2-16,-1 3-3 0,1 2 1 16,1 2 3-16,-1 0-7 0,0 8-6 0,2 5 2 15,0 5 1-15,1 1 5 0,0 4-2 16,1 0-1-16,2 0 0 15,2 0 0-15,0-4 0 0,6 0-2 16,5-5-1-16,3-4 3 0,5-2 0 0,4-6 0 16,3-2 1-16,4-10 4 0,2-8-1 15,1-8-4-15,1-5 1 0,-1-3-2 16,-2-4 3-16,-2-2-4 0,-4-3-1 15,-2-4 1-15,-1-5-1 0,-5-3 1 16,-3-3-4-16,-2 0 3 0,-4-4-4 0,0 3-2 16,0 4 6-16,-5 14 1 0,0 18 2 15,-3 14 5-15,0 9 17 0,-6 3-5 16,-5 15-16-16,-3 8-3 0,-2 10 9 15,-1 9 0-15,0 3 1 0,2 7-4 16,1 2 2-16,3 3-3 0,8 0-1 16,3-3-2-16,15-6 0 0,10-5-7 15,8-6-15-15,2-8-6 0,4-8-6 16,1-8-10-16,-2-8-23 0,-3-8-38 15,-10-3-146-15</inkml:trace>
  <inkml:trace contextRef="#ctx0" brushRef="#br0" timeOffset="-150770.79">20492 3245 274 0,'4'0'388'16,"0"0"-352"-16,-2 0-40 0,-1 0-1 15,-1 0 11-15,5 0 3 0,-2-3-9 16,3 0-5-16,2 0-22 0,1 0-26 15,-1-1-50-15,-2 3-215 0</inkml:trace>
  <inkml:trace contextRef="#ctx0" brushRef="#br0" timeOffset="-148960.72">17386 4326 19 0,'0'0'-17'0,"-5"0"132"0,-1-3-10 16,1 1-66-16,-1 0 25 0,0 1 5 16,1 0-16-16,-1 1-12 0,0 0 2 0,-1 0-8 15,3 0-6-15,-1 0-3 16,2 0-2-16,3 0-4 0,-3 0-2 15,3 0-5-15,0 0-5 0,0 0-2 16,0 0-2-16,0 0-5 0,9 0 3 0,5 1 3 16,8-1-1-16,6 0-6 0,6 0 3 15,8 0 3-15,7 0-2 0,7-3-2 16,5-2-1-16,4 2 3 0,3 0-2 15,2 1-1-15,4 2 2 0,5 0 0 16,8 0 1-16,14-2-1 0,7-1-4 0,9-4 5 16,2 1 1-16,8-2-4 0,3 0 1 15,8-2 1-15,13 2 2 16,2-2-2-16,8 3-1 0,4-2 3 15,-7 2-2-15,-3 0 4 0,-3 0-6 16,-5 1 4-16,0 3 3 0,-1-1-2 0,-3-1-2 16,-4-2 4-16,1-2-5 0,-7-1 0 15,-4-2 0-15,-5-2 0 0,-5-1 2 16,1 0-3-16,-3-2 0 0,-3 3-2 15,-6 0 4-15,-7-1-4 0,-10 2 5 16,-12-1-2-16,-10 2-1 0,-12 4 0 0,-11-1-1 16,-10 3 2-16,-5 2 0 0,-9-1-2 15,-5 3 0-15,-8 0 3 16,-4 2-1-16,-5 0-1 0,0 0 7 15,0 0-2-15,0 0-5 0,0 0-7 0,-2 0-1 16,-1 0 6-16,0 0-4 0,3 0-3 16,0 0-4-16,0 0-5 0,0 0 0 15,0 3-5-15,0-1 2 0,0 2 0 16,0-1-4-16,0 1-6 0,2-2-4 15,-1 0-7-15,2 1 9 0,-3-2 8 0,0 0 2 16,0-1-31-16,-6 0-159 0</inkml:trace>
  <inkml:trace contextRef="#ctx0" brushRef="#br0" timeOffset="-126673.41">23590 1976 112 0,'0'0'39'16,"2"0"-3"-16,-2 0 15 0,0 0 2 15,0 0-10-15,0 0-4 0,0 0-6 16,0 0-8-16,0 0-4 0,0 0-5 16,0 0 0-16,0 0-4 0,-2 0-1 0,-1 0-5 15,-2 0 1-15,4 0 1 0,-2 0-4 16,1 0-1-16,0 0 1 0,2 0-1 15,0 0-3-15,-3 0 1 0,2 0 0 16,1 0-1-16,-2 1 0 0,2 1 0 16,-3 1 0-16,0-2 2 0,2 1 2 15,-1 2 4-15,-1-2-2 0,1 4-1 16,1 0-2-16,-4 4 2 0,2 4 0 15,0 4-3-15,-3 1 1 0,1 6 4 16,-3 2-3-16,1 7-4 0,-1 4 4 0,-3 6 1 16,0 4 0-16,-3 3 4 0,0 4-2 15,-3 0 2-15,0 2 2 0,-2-3-2 16,2-2-4-16,0-6 7 0,2-3-8 15,1-1 2-15,2-4-2 0,1-3 1 16,0-3 1-16,0-5-3 0,3-3-1 0,0-2 2 16,2-4-2-16,2-7-1 15,2-3-2-15,2-2 1 0,0-3-1 16,0-2-1-16,0-1-2 0,0 0-2 15,0 0-6-15,0 0-9 0,2 0-2 0,4-3 2 16,3-7-16-16,2-4-30 0,-2-3-75 16,-1-3-138-16</inkml:trace>
  <inkml:trace contextRef="#ctx0" brushRef="#br0" timeOffset="-126396.4">23633 2583 16 0</inkml:trace>
  <inkml:trace contextRef="#ctx0" brushRef="#br0" timeOffset="-126120.39">23633 2583 116 0,'0'0'106'16,"0"0"-46"-16,0-1-1 0,0 1 1 16,0-1-14-16,0 1-13 0,0 0-6 15,0 0-6-15,0 0-9 0,0 0-3 16,0 0-2-16,0 5-7 0,0 5-7 0,0 6 9 15,0 3 4-15,0 3-2 0,0 1-6 16,0 3 5-16,0-3-1 0,2-1-2 16,6 0 1-16,-1-6-4 15,0-1 5-15,0-4-1 0,1-2-1 0,1-5 0 16,-1-1 3-16,-2-2 0 0,1-1-1 15,-3 0 5-15,4-4 7 0,-2-7 2 16,0-2-5-16,1-4 2 0,-4 0-2 16,3 0-3-16,-5 0 0 0,1 2-1 15,0-3-1-15,-1 0-7 0,-1 0 0 0,0 0 1 16,0 2 1-16,3 1-10 0,0 4-6 15,0 4-9-15,1 5-3 0,-1 2-8 16,1 0-8-16,2 0-17 0,1 8-19 16,-4 1-32-16,0 0-44 0</inkml:trace>
  <inkml:trace contextRef="#ctx0" brushRef="#br0" timeOffset="-125799.36">23881 2637 3 0,'0'-4'261'15,"0"1"-178"-15,-3-1-29 0,0 0-5 0,-1 2-6 16,-1 0-3-16,0 2-14 0,-1 0-6 16,1 0-9-16,-1 4-4 0,-2 8-10 15,1 4-1-15,2 5 4 0,0-1 0 16,5 1-1-16,0-1-2 0,0-1 5 15,0-3-4-15,7-1-1 0,5-4 3 16,2 0 1-16,-2-5-2 0,2-5 1 16,3-1 0-16,-3 0 2 0,2-3 3 0,-4-5-1 15,-1-2 0-15,-2-1-1 0,-2-1 4 16,-3 0-5-16,-2-2 3 0,-1 1-2 15,-1 0 0-15,0 1-3 0,0 2 1 16,0 3-2-16,0 3-8 0,0 2-8 16,0 2-20-16,0 0-34 0,-1 2-95 15,-1 7-56-15</inkml:trace>
  <inkml:trace contextRef="#ctx0" brushRef="#br0" timeOffset="-124345.28">24013 2813 12 0,'11'-10'262'0,"0"-5"-203"15,1-2-5-15,2-3-3 0,3-1-8 16,0 0-5-16,0-3-2 0,0-1-13 0,-4 0-5 16,-1-3-1-16,2-4-6 15,-3-4-4-15,-2-5-3 0,1 2-1 16,-3 1 2-16,-2 9-2 0,-2 9-3 15,-1 7 2-15,-1 8-1 0,1 3 3 0,-2 2-5 16,0 1-5-16,0 11-7 0,0 9 1 16,-5 9 13-16,-4 7 0 0,-2 6 0 15,0 0 0-15,3-1-3 0,2-2-5 16,6-7 1-16,0-3 4 0,2-4-5 15,7-5 4-15,2-1 5 0,0-6-3 0,6-2 0 16,-2-4 1-16,4-4-1 0,0-3 2 16,-7-1-1-16,5-3-1 15,-1-9 0-15,1-2 2 0,-2-4-8 16,2-3 4-16,-1-1 4 0,-5-2-2 0,-1 0 1 15,-2-2 2-15,0-5-1 0,-3-4 1 16,-1-4-4-16,1-4 6 0,-2 1-4 16,0 4 3-16,2 7-4 0,-2 9 2 15,-2 7 5-15,2 8 0 0,-3 4 4 16,0 3-4-16,0 0-1 0,0 0-3 0,2 0-6 15,0 5-1-15,-2 6-2 0,0 7 5 16,0 6 1-16,-2 5 1 0,-1 3 3 16,0 5-3-16,-3 3-7 15,1-3 3-15,2 4-5 0,-2-5 1 16,4-3 4-16,-1-2 4 0,2-3 2 0,-1-5-3 15,-1-3 0-15,0-6 2 0,2-3 1 16,0-4-2-16,0-2 0 0,0-5 1 16,0 0 1-16,0 0 2 0,0 0 0 15,0 0-2-15,0-3 0 0,0-4-8 16,8-2-2-16,3 0 4 0,0 0 2 0,1 0-3 15,1 0-1-15,1 1 0 0,0 0 3 16,0 0-1-16,1 0-1 0,2 0 3 16,-1-1 1-16,-1 2 1 15,-2-2-2-15,-1 2 3 0,-6-1 1 0,-1 2 0 16,-2 2 3-16,-3 0 2 0,0 1 5 15,0 1 1-15,-2-1 1 0,-2 2 2 16,-4 0-2-16,0 0-1 0,-1 1-12 16,-4 1 1-16,1 6 1 0,-2 6-3 15,0 2 0-15,-1 2 1 0,1 1 2 0,1 2 0 16,4-1 0-16,3-2-3 15,3-3-2-15,3 0 1 0,0-4-4 0,3-1 4 16,6-3 1-16,2-2-1 0,8-2 0 16,-1-2 2-16,2 0 0 0,4-1 0 15,-3-6-5-15,-5-4 0 0,-4 2-3 16,-1-2 2-16,-3 1 0 0,-2 0-3 15,-1 1 2-15,-4 2-7 0,1 0 8 16,-2 4 1-16,0-1-1 0,0 3-1 16,0 1 0-16,0 0-4 0,0 0-12 0,-2 0-3 15,1 3 2-15,-2 2 10 0,3 0-9 16,0 1-2-16,0-2-8 0,3 1-8 15,4 0 8-15,6-4 18 0,1 0 17 16,0-1-3-16,3 0 3 0,-2 0 2 16,4 0 4-16,-1 0 8 0,1-4 2 15,1-2-1-15,0 1 3 0,-1-1 3 16,-5-2-1-16,-2 2-5 0,-4 0 1 15,-2-1 1-15,-4 2 1 0,-2-2 0 16,0 1-6-16,-3 1-1 0,-5 0 9 0,-4 2-11 16,-1 2-2-16,-1 1-7 0,-1 0-4 15,1 0-1-15,-2 9-3 0,5 1 2 16,2 3-1-16,1-1-2 0,5 3 1 15,3-2 3-15,0 1 0 0,3-3-3 16,7-1-2-16,7-1-6 0,1-2 7 16,6-3 3-16,2-2-1 0,-1-2-3 15,-2 0 5-15,-6 0 0 0,-3-4 2 16,-3-3 3-16,0 1 0 0,-7 1-1 15,-1 0 2-15,1 3 8 0,-4 2 2 16,0 0-5-16,0 0 1 0,0 0-4 0,0 0-4 16,-4 11-11-16,0 3-3 0,-4 7 12 15,0 4 0-15,1 1 0 0,-1 4 0 16,-2-1-1-16,4 0 2 15,-3-1-1-15,-2-1 0 0,-3 0 3 0,0-6 1 16,-1-2-4-16,2-6 7 0,4-4-1 0,3-3 2 16,6-4-5-16,0 1-1 15,0-3 1-15,0 0-1 0,0 0 1 16,11-5-3-16,6-6 2 0,8-6 0 15,1-3-2-15,2-2-1 0,0-4 1 0,0 0 0 16,1-3-3-16,-1-3-1 0,3-5 1 16,-3-2 0-16,3-5 3 0,-5-2-1 15,-1 2 2-15,-5 0 0 0,-7 2-2 16,-6 5 3-16,-2 6 3 0,-5 7 0 15,-2 6 0-15,-8 9 21 0,-9 3-7 0,-1 6-12 16,-5 0-4-16,-1 15-1 0,-1 4 3 16,3 7 1-16,2 4-1 15,5 3-3-15,4 4 0 0,6 1-3 16,7 0-3-16,1-3 3 0,13-2-7 0,8-4-12 15,4-4-14-15,7-7-14 0,-2-10-8 16,-8-3-47-16</inkml:trace>
  <inkml:trace contextRef="#ctx0" brushRef="#br0" timeOffset="-123687.24">24440 2540 113 0,'0'0'264'0,"0"0"-189"0,0 0-42 15,7-2-12-15,6-5 6 0,10-5 1 16,5-1-13-16,6-4-5 0,3 1-2 0,0 3-8 16,2-2 0-16,-3 3-19 0,-1 0-21 15,-2 1-38-15,-8-1-139 0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12T09:41:53.44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3603 1137 122 0,'0'0'60'0,"2"0"-25"15,-2 0 18-15,0 0-11 0,0 0-8 16,0-2-1-16,0 0-8 0,0-1 1 15,0 2 0-15,0 0-5 0,0 0-3 0,0 1 0 16,0-1 1-16,0 0-7 0,0 1 2 16,0 0-1-16,0-2 0 0,0 2-1 15,0 0-4-15,0 0-2 0,0 0-4 16,0 0-1-16,0 0-3 0,0 0 1 15,0 9 0-15,3 6 2 0,-2 3-1 0,1 5-1 16,-2 1 3-16,0 2-1 16,0 0-1-16,0-2 0 0,0 1 2 15,0-1-1-15,0-3-3 0,0-1 2 16,0-4 2-16,0-3-1 0,0-4-2 0,0-3 1 15,0-4 1-15,0-1 1 0,0-1 1 16,0 0 1-16,-2 0 8 0,-1-9-2 16,0-5-10-16,1-5 2 0,1-5-4 15,-1-3 4-15,2 0-3 0,-1-2 2 16,1-5-2-16,0-8 1 0,-2-5-1 0,2-5 1 15,0 1 0-15,0 5 2 0,5 10-3 16,3 8-2-16,-1 7 2 0,3 7 0 16,1 2-6-16,3 2 4 15,4 6-3-15,-1 2 6 0,2 2-2 16,1 0 2-16,-3 6-1 0,0 7 1 0,-3 3 0 15,-3 3-1-15,-3 2 2 0,-4 3 0 16,-1 1-1-16,-1-1 0 0,-2 4 2 16,0 0-1-16,-5 1 0 0,-4-1 1 15,0 0 0-15,-4-4 0 0,1-2-2 16,3-4 0-16,-2-3 0 0,3-1 1 0,0-5-1 15,2 0 0-15,3-4 1 0,0-2 0 16,3-3-2-16,0 0-1 0,0 0 2 16,0 2-5-16,3-1-3 15,5 1 3-15,4 0-6 0,2-2 5 0,3 0-4 16,3 0-4-16,-1 0 4 0,1 2 5 15,-3 0-5-15,-2 2 6 0,-2 1 3 16,-5-1 0-16,-1 1-3 0,-2 2 4 16,-2-3 1-16,-3 3-2 0,0 0 4 15,0-1 0-15,-4 2 7 0,-7 0 3 0,-2 0 0 16,-1-2 1-16,-1 3 1 0,-1-2-2 15,1 0-4-15,1 1-2 0,1-2 0 16,3 0-6-16,2-2 0 16,2-1-1-16,3 1 1 0,-1-2-3 0,4 1-2 15,0 1-9-15,0-1-23 0,4-1-27 16,2-2-63-16,0 0-165 0</inkml:trace>
  <inkml:trace contextRef="#ctx0" brushRef="#br0" timeOffset="200.01">4085 1278 253 0,'3'2'173'0,"-3"0"-170"15,0 1 46-15,0 2 2 0,0 5-37 16,0 1-5-16,0 3 2 0,0 2-8 15,0 0 0-15,0 0-2 0,2-1-3 16,2 1-7-16,6-4-27 0,-1-3-31 0,2-4-59 16,-3-4-154-16</inkml:trace>
  <inkml:trace contextRef="#ctx0" brushRef="#br0" timeOffset="774.04">4370 1282 23 0,'0'5'162'0,"2"-3"-107"0,-2 3-17 16,0 1 47-16,0 2-36 0,0 3-22 0,0 2-6 16,0 4-1-16,0 1 8 15,3 3-13-15,0 3-5 0,3 3-1 16,-1 2 4-16,1 3-5 0,2 0-1 15,-3 0-1-15,1-2 0 0,-2 0 0 0,1-3 2 16,-5-4-4-16,0-3 0 0,0-6 1 16,0 0-3-16,0-8 3 0,0-1 1 15,-5-3 0-15,2-2 5 0,-1 0-1 16,-2-3 1-16,-1-9-2 0,4-4-4 15,-1-3-6-15,0-4 4 0,3-3 0 0,1-5-3 16,0-7-1-16,0-2 0 0,0-8 1 16,6-1-3-16,5-2 3 15,3 4-7-15,0 7-6 0,4 9 5 16,1 6-1-16,-2 8 5 0,2 6-1 0,1 1 0 15,0 6-2-15,2 2 4 0,1 2 1 16,-4 0 1-16,-2 3 0 0,-6 7 1 16,-4 1 0-16,-4 1 0 0,-3 3 1 15,0 0 0-15,-4 1 3 0,-7 2-3 16,-2-1 3-16,0 0-1 0,-3-1 5 0,-1 1-4 15,3-1 0-15,0-3-2 0,2-1 1 16,2-3-4-16,4-2 1 16,3-1 0-16,0-1-2 0,3-2-4 15,0-1-19-15,0-2-29 0,6 0-30 0,2 0-53 16,0-7-136-16</inkml:trace>
  <inkml:trace contextRef="#ctx0" brushRef="#br0" timeOffset="1087.06">4856 1241 42 0,'0'-5'234'0,"0"-1"-182"16,-10 4-6-16,0 0 27 0,-1 2-39 16,1 0-9-16,0 7-2 15,2 5-8-15,0 4-9 0,3 0-3 0,5 3-3 16,0 1-1-16,0 0 1 0,0 0-1 15,11-2 3-15,0-4-4 0,1-1 1 16,4-3 1-16,-1-2 1 0,3-3-3 16,0-5 3-16,1 0 0 0,-2-2 0 15,-3-7 2-15,-3-1-1 0,1-4 3 0,-3-1 7 16,-3-2 4-16,-1-1-1 0,-5 2 0 15,0-2-6-15,0 2-2 0,-1 1-2 16,-7 2 0-16,2 0-2 16,-1 5-4-16,3 2-1 0,1 4-6 0,3 2-12 15,0 1-32-15,0 10-23 0,0 1-40 16,-3 0-137-16</inkml:trace>
  <inkml:trace contextRef="#ctx0" brushRef="#br0" timeOffset="2027.11">5102 1419 15 0,'9'-12'176'16,"1"-4"-85"-16,2-3-48 0,2-2 26 15,2-3-34-15,-1-2-17 0,4 0 5 16,-1-5 3-16,1-1-6 0,-2-7-6 15,0-3-8-15,-3-2-1 0,0-2-2 16,-3 1-2-16,-2 3-1 0,-1 7 0 0,-5 11 1 16,-1 10-2-16,-2 10 6 0,0 3 4 15,0 1-1-15,-4 5-5 0,-5 9-3 16,-3 8 2-16,-1 6 1 15,1 3-4-15,1 4 1 0,2 2 2 0,-1 4-3 16,1 3 1-16,4-1 1 0,1-5 0 0,4-4-1 16,0-6-2-16,11-6 1 15,0-1 1-15,4-4 0 0,1-2-1 16,2-4 0-16,2-2 2 0,4-4-1 15,-4-3-2-15,5-2 2 0,-2 0 2 0,-2-8-2 16,6-2 0-16,-7-1 0 0,2-2 2 16,-5 0-1-16,-2 0-2 0,-2-1 3 15,-4 3-1-15,-3 0 1 0,-1 0-1 16,-2 1 1-16,-2 2-1 0,-1 1 2 15,0 1 0-15,0 0 3 0,0 3 0 0,0-2 3 16,-3 3 0-16,-1 0-2 16,1 1 1-16,0 1-3 0,-2 0 0 15,2 0-2-15,-3 0 3 0,-1 0-2 16,0 3-2-16,-1 3 2 0,0 1 1 15,-1 5-1-15,3-1-5 0,-2 1 5 0,2 2 0 16,1 2-1-16,0-1 0 0,2-1-2 16,3 0 5-16,0-2-6 0,0-2 0 15,5-1 2-15,1-2 0 0,5-3-2 16,1 0 1-16,1-3-2 0,2-1 5 15,1 0-2-15,2-5-1 0,1-5 1 16,-2-2 1-16,0 0-2 0,-5-1-1 16,-4 4 0-16,-5-2 3 0,0 2-1 15,-3 1 0-15,0 1-2 0,0 2-2 16,-3 4 0-16,-4 1-2 0,-3 0 0 0,1 5 1 15,0 2-1-15,1 4 3 0,2-2-1 16,0 1 0-16,4 1 0 0,0-1 0 16,2 0-1-16,0-4 2 0,4 2 0 15,6-3-3-15,6-3 3 0,1-1 2 16,5-1-2-16,-1 0 1 0,1-4 0 15,1-4 1-15,1-2-1 0,-1 0-1 0,-1 2 2 16,-5-4 0-16,-2 3-1 16,-3 1 0-16,1 1 2 0,-7 5 0 15,-4 1-3-15,-2 1 0 0,0 0 2 0,0 0 1 16,-2 5-3-16,-4 5 2 0,-2 1-1 15,2-3 1-15,1 1-1 0,2-5-1 16,2 0 1-16,1-3 1 0,0-1-2 16,0 0 1-16,0-1 4 0,3-9-1 15,4-4-3-15,1-3 0 0,5 1 0 0,-4-1 1 16,0 3-2-16,2 2 1 15,1 0 1-15,1 2-1 0,2-1-1 16,6 2 1-16,-1-2 0 0,5 4-2 16,-1 0 1-16,1 5-2 0,3 2 1 0,0 0-12 15,-2 0-17-15,-1 4-12 0,0 3-19 16,-5 0-26-16,0-2-92 0</inkml:trace>
  <inkml:trace contextRef="#ctx0" brushRef="#br0" timeOffset="3667.2">6781 1076 12 0,'-6'3'43'0,"1"-3"85"15,1 2-87-15,-1-2 14 0,2 0-1 16,-3 0-14-16,1 0-5 15,4 0-1-15,-1 0-8 0,2 0-6 0,0 0 0 16,0 0-8-16,0 0-10 0,11-5-1 16,6-4 6-16,8-3 2 0,1-5-4 15,2 1 1-15,6-1-5 0,-1 0 5 16,2 1-4-16,-1 0 0 0,0 2-1 15,-3-1 3-15,-1 4-1 0,-7 1 0 0,-4 2-4 16,-5 2 3-16,-8 2-1 0,-3 2 0 16,-3 0 0-16,0 1-1 0,0 1-7 15,0-1-14-15,-9 1-18 0,-7 0-24 16,-1 0-42-16,-3 6-79 0</inkml:trace>
  <inkml:trace contextRef="#ctx0" brushRef="#br0" timeOffset="3855.22">6942 1034 20 0,'-3'18'294'15,"-1"-2"-257"-15,-1 4 14 0,2 2 19 16,-2 0-24-16,2 2-5 0,-1 1-8 16,4-3-3-16,-2 0-11 0,2-5-8 15,0-3-6-15,0-3-5 0,3-1 1 16,3-2-1-16,2-4-1 0,1-1-2 15,5-3-13-15,3 0-22 0,3-3-20 16,-1-6-20-16,1-3-60 0,0-2-83 16</inkml:trace>
  <inkml:trace contextRef="#ctx0" brushRef="#br0" timeOffset="4987.28">7217 1103 13 0,'1'0'-11'16,"2"0"222"-16,-1 0-169 0,-2 6-13 15,3 2 37-15,0 4-28 0,-3 2-14 0,3 4 3 16,-1 1-15-16,1 1-4 15,-3-2 6-15,2-1-3 0,-2-2-5 16,0-2-1-16,0-2 1 0,0-3 0 16,0-2-4-16,0-4 2 0,0-2-3 0,0 0 5 15,0 0 6-15,0 0-6 0,-2-5-5 16,2-3-3-16,0-3 0 0,0 0-3 15,8-1-4-15,3-3 2 0,1 3-4 16,2-2 1-16,3 1-1 0,0 0-4 16,3 2-3-16,0 1 10 0,2 1 0 0,-2 1 0 15,0 2 3-15,-1 1 6 0,1-1-3 16,-1 2 4-16,-2 1-1 15,-3 0 3-15,-5-1-1 0,-4 2 5 16,-2-1 1-16,-3 0 7 0,0 3 9 16,0-3-9-16,-6 2 0 0,-4 0-4 0,3 1-2 15,-4 0 4-15,-2 0-1 0,1 0-1 16,1 4-2-16,-1 4 3 0,-1 3-3 15,2 4-2-15,2 1-2 0,0 0 0 16,3 2 2-16,-1 0-4 0,6-2-1 16,1-4-3-16,0 1 1 0,6-5-1 0,6-1-1 15,2 0 3-15,2-2-1 0,1-4 1 16,2-1-2-16,2 0 1 15,1-5 2-15,-2-4-3 0,2-2 1 16,-5-1 1-16,-5 0-1 0,-1 0-1 0,-6-1-1 16,-2 2 2-16,-3 1-1 0,0 2 0 15,0 1 0-15,-3 4 0 0,-3 2 2 16,-4 1-3-16,3 0-1 0,-3 2 2 15,2 7-3-15,1 3 0 0,1 1 1 16,1-1 2-16,3 1-1 0,2-3-1 0,0 0 0 16,0-3 3-16,5 0-3 0,4-3-3 15,4 0 4-15,2-3 1 0,1-1 1 16,1 0-1-16,0 0 0 15,0-7 2-15,-2-2-1 0,2-1-1 0,-3-3 0 16,0 1 2-16,-1-2-2 0,-2-1 1 16,-4 3-1-16,1-2 2 0,0 2-4 15,-4 2 2-15,3 0 1 0,-4 4 0 16,0 2 1-16,-3 2-3 0,0-1 1 15,0 2 1-15,1 1-1 0,-1 0-3 0,2 0 2 16,0 0-1-16,-1 2 2 0,-1 3 1 16,0 0-1-16,0 3 2 0,0 2-2 15,0 1 2-15,0 0 0 0,0 3 0 16,0-3-1-16,0 1 0 0,0-4-1 15,0 0 2-15,2-3 0 0,-1-2-2 16,2-1-3-16,0-2 4 0,2 0 1 16,3 0-2-16,3-1 1 0,-1-6 1 15,3-3 0-15,-1 0-3 0,1 0-1 16,-2 1 0-16,-2 1 0 0,0 0-7 0,0 1-5 15,1 3 1-15,1-1-4 0,-2 3 0 16,3 2-7-16,-2 0-5 0,0 0 7 16,1 2 0-16,0 4 3 0,0-1 9 15,1-1 1-15,1-1 4 0,1-1 0 16,-2-2 2-16,-1 0 4 0,-2 0-1 15,2-3 1-15,-3-4-2 0,-2-1 6 16,-3 0 2-16,0 1 6 0,-3-1 9 16,5-1-3-16,-3 1-7 0,1 2-3 15,1 0-3-15,1 2-2 0,0 2-4 16,1 2-2-16,2 0 2 0,-1 0 0 0,-1 6-3 15,5 4 3-15,-1 1 0 0,2 4-1 16,2-1 1-16,-2 2 0 0,1 1 1 16,-2-1 0-16,-4 2 0 0,0 0 0 15,-6-2 7-15,-1 0 3 0,0-2 4 16,-4 1-1-16,-6-4 8 0,-2 0-5 15,-1-1 0-15,-1-4-3 0,4 0-5 16,2-3-1-16,2-2-6 0,3-1 0 16,1 0 1-16,2 0-3 0,0 0-10 15,3 0-19-15,5-7-14 0,4-2-20 0,7-5-38 16,-1-3-194-16</inkml:trace>
  <inkml:trace contextRef="#ctx0" brushRef="#br0" timeOffset="5415.3">8400 1166 351 0,'0'0'46'15,"0"0"8"-15,-3 0-4 0,-2 0-23 16,-3 1-5-16,5 8-1 0,0-1-11 16,-2 2-7-16,2 3-1 0,2-2 0 0,1 1-4 15,0-1 1-15,6-1-6 0,6 0-8 16,7-3-4-16,6-2 4 0,4-4-21 15,5-1 5-15,2 0-11 0,0-3-29 16,1-4 1-16,-3-2 18 0,-6 0-9 16,-3-2 37-16,-7-1 23 0,-7 1 5 0,-5-1 16 15,-6 1 47-15,0 1 18 0,0 1-27 16,-4 0-8-16,-6 2-3 15,1 4-9-15,1 1-9 0,1 2-9 16,2 0-6-16,0 1-5 0,4 8-9 0,1 3-3 16,0 2 2-16,0 4 2 0,0 2-1 15,3-2-1-15,3 1 0 0,3 1 2 16,-1 3-1-16,3-2-1 0,0 2 0 15,-3-1 2-15,-4-2 0 0,-1 1-1 16,-3-1 2-16,0-2 1 0,-11-3 0 0,1-2 5 16,-1-2-2-16,-2-2 4 0,4-5 0 15,0-1-5-15,3-2-2 0,1-1 1 16,3 0-1-16,2-2-6 15,2-6-14-15,10-5-15 0,5-3-17 16,3-4-19-16,1-3-66 0,0-3-108 0</inkml:trace>
  <inkml:trace contextRef="#ctx0" brushRef="#br0" timeOffset="6424.36">9004 792 106 0,'-3'-11'244'0,"-4"0"-236"0,2 4 20 15,2 0 22-15,-2 1-23 0,2 4 3 16,1 0 9-16,1 2-14 15,1 0-20-15,-3 14-8 0,0 8 2 0,-2 8 2 16,-1 4-2-16,0 8 2 0,-1 6 1 16,-2 4-2-16,0 7 0 0,-4 1-2 15,3-3-2-15,0-4-3 0,3-6-8 16,3-10 7-16,4-4 2 0,0-7 5 15,0-6-1-15,5-7 2 0,1-4 0 0,2-7-2 16,4-2-1-16,2-2 4 0,3-12-2 16,4-2-5-16,-1-3-10 0,0-2 6 15,5 3 2-15,-2-1 7 0,2 0-1 16,-2 2 2-16,-1 1 0 0,-2 1-1 15,-5 4 4-15,-1 0 4 0,-1 0 2 16,-9 3 0-16,0 1 5 0,-4 1 10 16,0 2 4-16,-4 0-12 0,-5 2 1 15,0 1-4-15,-5 1 3 0,0 0-4 16,2 3 2-16,-2 7-2 0,3-1-5 0,-2 4-1 15,4 1-6-15,0 0 4 0,2-2-2 16,1 1-1-16,3 0-1 0,3 1-1 16,0 3 1-16,3-4-1 0,7 0 1 15,-1-2-2-15,3 0 3 0,5-3-2 16,4-2 0-16,0-2 3 0,4-4-1 15,1 0-2-15,-2 0 0 0,-4-4 1 16,-3-5-2-16,-6-1-1 0,-2-2 2 16,-6 0-1-16,-1-2 1 0,-2 1 0 15,-2-2 1-15,-4-1 1 0,-2 3 1 0,0-2-4 16,2 2 2-16,2 3 1 0,0 1 1 15,3 3-4-15,1 5 1 0,0-1 1 16,0 2-4-16,0 0-8 0,8 0 8 16,2 3 2-16,6 3-7 0,-2 0-5 15,-2 0 6-15,4-2 2 0,-2 3 7 0,3-2-3 16,-3-1 2-16,3 2 1 15,-3-2-1-15,-3 2 0 0,-2-2 1 16,-6-1 3-16,0 0-1 0,-1 0 1 16,-2-1-1-16,0-1 1 0,0-1 3 15,0 0-2-15,0 0 0 0,0 0-2 0,0 0 0 16,0 0-5-16,1 0 1 0,4 0-4 15,3 0 5-15,3-1-2 0,-2-4 1 16,2 3 1-16,1-2-4 0,0 2 0 16,2 0 0-16,2 0 4 0,1-1-3 15,2 1 0-15,1-1 0 0,3-3 0 0,0 1 3 16,1-4-1-16,2-2 0 15,-4 2-1-15,-1-3 0 0,-4 1 1 16,-3 3 2-16,-4-2-1 0,-4 2 1 16,0 1 0-16,-3 1 0 0,-1 3 3 0,-1-1-1 15,-1 1-3-15,0 2 0 0,2 1-2 16,-1 0-1-16,2 0-2 0,2 1 5 15,1 6-1-15,0 1 1 0,4 2-2 16,1 1 1-16,4 2 3 0,2 1-2 16,0 3 0-16,0-1-1 0,0-1 1 0,-4 0 1 15,-2 1 0-15,-5-2 4 0,0-1 2 16,-6-3 0-16,0 0 5 15,-8-2 8-15,-4 0-2 0,-4-1-2 16,-1-2-3-16,-1-1 2 0,1-1-3 0,4 0-1 16,4-2-5-16,3 0-2 0,1-1 2 15,5 0-5-15,0 0-1 0,0 0-1 16,0 0 1-16,0 0-9 0,0 0-12 15,0 0-9-15,2 0-2 0,2 1-16 16,2-1-44-16,-1 0-73 0</inkml:trace>
  <inkml:trace contextRef="#ctx0" brushRef="#br0" timeOffset="8480.48">6260 3123 33 0,'-3'-3'138'15,"-3"-2"-93"-15,1 0-1 0,-2-1 10 16,-3 0-12-16,-2 0-6 0,1 0-8 0,-3 2-2 15,0-2-6-15,0 1-1 0,-1-1-4 16,-2 1 0-16,-4 1 0 0,-2 1-1 16,-2 0-2-16,-4 1-3 0,-4 2-2 15,-2 0 3-15,-2 0-2 0,-4 2 1 16,1 6 9-16,-4 3-8 0,0 3-5 15,0 3 0-15,1 4-1 0,-1 2 2 16,4 2-4-16,0 2-1 0,-1 2 3 16,3 1-1-16,0 6-2 0,3-1 2 15,4 4 1-15,4 2-2 0,4 3-1 0,3 4 1 16,4 3 0-16,3 5-2 0,-1 2 0 15,3 5 1-15,-2 4-2 0,6 4 1 16,2 0 0-16,3-3 1 0,2-1 9 16,2-3-13-16,9-1 2 0,6 0 5 15,6-4 0-15,7-3 0 0,5-3-4 0,5-8 2 16,7-4 0-16,4-7-3 15,3-5 1-15,7-5 1 0,4-4 1 16,5-6-1-16,9-4-1 0,8-8-1 16,4-2 5-16,5-7-3 0,2-9 1 0,-5-4 0 15,-3 0 0-15,-6-5-2 0,-5 0 0 16,-8-1 2-16,-4-4-1 0,-5-2-1 15,-8-3 0-15,-8-1 1 0,-4-3 2 16,-11 0-2-16,-3-4 0 0,-6-2 3 16,-4-1-1-16,0-3-4 0,-5-3 2 0,3-5 2 15,-4-5-2-15,-1-6-1 16,-8 0-7-16,-1-4 12 0,-2 4-2 15,0-2-2-15,0-1-1 0,-11 2 2 16,-1-1-1-16,-9 3-1 0,0 1 0 0,-9 1 1 16,-4 2 0-16,-9 5-2 0,-8 4 1 15,-10 5 0-15,-10 6 1 0,-5 9-3 16,-8 9 1-16,-6 11 0 0,0 8-1 15,-6 6 0-15,5 9-2 0,2 9 3 16,10 5-1-16,16 1-5 0,16 1-5 0,16 1-10 16,17-1-21-16,10 1-36 0,4-3-102 15</inkml:trace>
  <inkml:trace contextRef="#ctx0" brushRef="#br0" timeOffset="9675.54">6110 3346 176 0,'0'0'78'0,"0"0"-31"16,0 0 26-16,0 0-22 0,0 0-16 15,0 0-9-15,0 0-4 0,0 0-7 16,0 1-9-16,1 2-3 0,-1 4 5 15,2 2 11-15,-2 1-8 0,0 2 8 16,0 2-2-16,0 4-4 0,0 0-5 16,0 1-1-16,-3 3 0 0,0 0-3 0,0 3-2 15,0 0-1-15,-1 1 1 0,3 3-1 16,-1-1-1-16,-4 1 1 0,3-1 2 15,0-2-2-15,-5 2-1 0,5-2 2 16,-2-1 1-16,-1 1-4 0,2-2 2 16,1-1 2-16,-1 1-1 0,0 2-1 0,-1-1-1 15,2 0 11-15,1-4-8 16,-1-1-3-16,2-2-1 0,-1 0 2 15,2-1 1-15,0-2-1 0,0-2-2 16,0 0 3-16,0-2-1 0,0 1-1 0,0-4-1 16,0 1 1-16,0-4 2 0,0-2-3 15,0 0 1-15,0 0 1 0,0-1 0 16,0-1-1-16,0 0 0 0,0 0 2 15,0-1 1-15,0 0-3 0,0 1 2 16,0-1 1-16,-1 0-3 0,-1 0 2 0,2 0-2 16,0 1 1-16,0-1 0 0,0 0-2 15,0 2-1-15,0-2 2 16,0 1 0-16,0 0-1 0,0-1 2 15,0 1-3-15,0-1 3 0,0 0-2 0,0 0 1 16,0 0 0-16,0 1 1 0,0-1 0 16,0 0-2-16,0 0-1 0,0 0-4 15,5 0-10-15,1-6-12 0,0-4-20 16,2-1-25-16,-2-2-45 0,-1-2-144 15</inkml:trace>
  <inkml:trace contextRef="#ctx0" brushRef="#br0" timeOffset="10552.6">6150 3860 91 0,'0'-1'79'15,"0"1"-36"-15,0-1 16 16,-1 1-19-16,-2-1 6 0,1 1-10 0,-3 0-4 15,2 0-7-15,3 0-2 0,-1 0-2 16,-1 0-9-16,2 0 0 0,0 0 1 16,0 0-7-16,0 0-3 0,0 0 2 15,0 0-1-15,0 1 5 0,0 4-3 16,0-1 1-16,2 2-2 0,2 0-1 0,3 2-2 15,-1-1 1-15,2 3 1 0,2-1 1 16,0 2-3-16,2 1 4 0,2 0-6 16,0 2-1-16,1-2 0 15,-1 1 1-15,0 0 1 0,2 0 0 0,-1 1-1 16,2-1 1-16,0 1 2 0,1 0 0 15,0 0 1-15,-1-1-3 0,0-2 1 16,0 0 1-16,2 1-1 0,-4-2-1 16,2-1-2-16,-3 1 3 0,0-2-2 15,-3 2 1-15,0-1 1 0,0 0-1 0,-3-2-1 16,-1 1 0-16,3 0 2 0,-4-1-1 15,2-1-1-15,-1 2 0 0,1-3 2 16,0 0-1-16,0 1-2 0,-1-3 1 16,1 0 1-16,3-1 0 0,-5-2-1 15,2 0-1-15,-5 1 4 0,2-1-2 16,-2 1-2-16,-2-1 1 0,1 0 1 15,0 1-1-15,1 1 0 0,-3 1 1 16,1 0 0-16,1 0 0 0,-2 1-1 16,1 0 0-16,1 1 2 0,-2-2-1 0,3 4-2 15,0 0 1-15,0-2 0 0,2 1 1 16,-2-3-2-16,0-1 1 0,-3 2 1 15,2-2-1-15,-1-2-1 0,-1 1 1 16,0 0 2-16,2-1-2 0,-2 0 0 16,0 0 1-16,0 0 0 0,0 0 0 0,0 0-2 15,0 0 3-15,0 0-3 16,0 0 2-16,0 0-1 0,0 0 4 15,0 0 3-15,0 0-3 0,0-4-2 16,-3 0-1-16,-1-1 2 0,0-4-3 0,-1 0-1 16,0-3 1-16,-1-2 2 0,-1-4-2 15,-1-3-3-15,0-2 2 0,0 0 0 16,2 0-5-16,0 2 4 0,3 2 0 15,0 3 3-15,1 3-1 0,-3 3-1 16,4 2 1-16,-2 2 2 0,1 1-2 0,1 0-2 16,-2 1 3-16,3 1 0 0,-2 2-1 15,0 1-3-15,2-1-3 16,0 1-8-16,0 0-16 0,0 0-10 15,0 1 1-15,0 8-19 0,0-1-47 16,0 0-96-16</inkml:trace>
  <inkml:trace contextRef="#ctx0" brushRef="#br0" timeOffset="11032.63">6727 4288 151 0,'3'0'19'0,"-1"0"7"0,-1 0 25 15,1 0-13-15,-1 0-5 0,1 0-5 16,-2 0-10-16,0 0 4 0,0 0-2 16,0 0 0-16,0 0 1 0,0 1 3 15,0 0-2-15,0 2-3 0,0 1-3 16,-2-1-2-16,-4 3 2 0,1-2-3 0,-2 3 1 15,-4-3-2-15,-2 1-3 0,-1 4 2 16,-3-1-4-16,-3 3 2 0,-3 4-1 16,-5 3 0-16,0 0 0 15,0 0 2-15,5-4-2 0,6-2-4 0,5-2-4 16,4-3 0-16,3-3 0 0,2-2-3 15,3 0-8-15,-2-2-17 0,2 0-23 16,0-1-46-16,7-11-51 0,2-7-185 16</inkml:trace>
  <inkml:trace contextRef="#ctx0" brushRef="#br0" timeOffset="11769.67">6167 3855 56 0,'-1'0'33'0,"-4"0"-5"16,2 1 20-16,-2 0-21 0,4-1 12 0,-2 0 6 16,0 0-10-16,3 2-3 0,-4-2 3 15,4 0 0-15,-3 0-4 0,3 0-5 16,-3 0 1-16,0 0-1 0,3 0-3 15,-3 0-2-15,3 0-4 0,0 0-3 16,0-2-2-16,0-6-6 0,9-4-4 16,7-8-2-16,7-3-1 0,3-3 0 15,5-3 2-15,2-5-1 0,4-2-1 16,2-4 1-16,1 1 0 0,2 0 0 15,-3 3-1-15,-2 2 0 0,-4 4 2 0,-4 3 0 16,-3 1-2-16,-1 1 1 0,-3 2 1 16,-5 3 1-16,-6 3-1 0,0 2 1 15,-5 4 0-15,-3 2-4 0,0 2 2 16,-1 3 1-16,1 2 4 0,-3 1-4 15,0 1-1-15,0 0 0 0,0 0 3 0,0 0-2 16,0 0-2-16,0 0 0 16,0 0-1-16,-3 3-2 0,-2 3-11 15,2 4-20-15,-2-2-26 0,1-1-47 16,-4-1-174-16</inkml:trace>
  <inkml:trace contextRef="#ctx0" brushRef="#br0" timeOffset="12781.73">6029 3858 9 0,'2'0'-9'0,"-2"0"84"0,1 0 87 16,-1 0-131-16,0 0 16 0,0 0 11 0,0 0-26 16,0 0-11-16,0 0-7 0,0 2 3 15,0 0-4-15,0-1-3 0,-1 0 0 16,-1-1 0-16,-2 2 3 0,1-2-3 15,-2 0 3-15,0 0-3 16,-1 0 2-16,0 0-3 0,-2 0-1 0,0 0 2 16,1-3 1-16,-4 0-8 0,-3 0 3 15,1 2 1-15,-1-2-3 0,-4 1 0 16,-1 1-1-16,-7 1-2 0,-1 0 3 15,-4 0-5-15,-3 0 2 0,0 0 4 16,0 1-4-16,0 3 2 0,0-2-2 0,1 3 1 16,4-1 3-16,3-1-1 0,5-1-1 15,4 0 6-15,7-2-2 0,3 0-1 16,4 0-2-16,0 0 0 0,0 0 0 15,3 0-3-15,-2 0 2 0,1 0 0 16,1 0-3-16,-2 0 1 0,-1 0-1 16,-1 1 2-16,-3-1-2 0,1 1-1 15,-2 1 1-15,2 1 0 0,-2-2 1 16,2 0-2-16,0 2 1 0,0-3 1 15,3 2-1-15,-2-2-1 0,2 0-1 0,1 0 2 16,2 2-8-16,0-2-9 0,-1 3-6 16,1 2-14-16,0 0-10 0,0 3-14 15,5 0-23-15,1-4-45 0,-2 2-158 16</inkml:trace>
  <inkml:trace contextRef="#ctx0" brushRef="#br0" timeOffset="16836.96">10124 2993 15 0,'3'0'-15'0,"0"0"98"0,-2-2-13 0,1-1-38 15,0 0 12-15,-1 0 5 0,1-1-13 16,-2 2 5-16,0 1-10 0,1-1-7 15,-1 2 5-15,0 0-2 0,0 0-4 16,0 0 2-16,0 0-1 0,0 0-1 16,0 0-7-16,0 0-3 0,0 0 0 0,0 0-2 15,0 0-3-15,0 4-7 0,0 5 4 16,0 4 2-16,0 3-2 0,0 6-1 15,0 2 1-15,-3 6-2 16,2 2 1-16,-1 4 0 0,-3 4-4 0,2 2 2 16,-1 3-1-16,-1 2 1 0,0 1 0 15,2 0-2-15,2-1 0 0,-2 1 1 16,3-3 2-16,-2-1-1 0,2-4-1 15,0 1-1-15,0-3 7 0,0-1 1 16,0-4-4-16,0-2 1 0,0-1-2 0,0-4 0 16,0-4-1-16,0-3-1 0,0-3 9 15,0-6-12-15,0-2 0 0,0-1 0 16,0-5 3-16,0 0 0 0,0-2-1 15,0 0 3-15,0 0 3 0,2 0 1 16,-2 0 3-16,0 0-2 0,0-1-7 16,0-2 1-16,0 0-2 0,0 1 0 15,0 0 2-15,0 2-1 0,0 0-2 16,0 0-1-16,0 0 2 0,0 0-1 15,0-1 1-15,0 1-3 0,0 0 1 0,0 0 0 16,0 0-2-16,0 0 1 0,0 0 2 16,4-6-12-16,4-1-13 0,3-7-17 15,1-4-30-15,-1-9-59 0,0-2-226 16</inkml:trace>
  <inkml:trace contextRef="#ctx0" brushRef="#br0" timeOffset="17650">10186 3463 34 0,'0'0'69'0,"0"0"-47"16,0 0 14-16,0 0 16 0,0 0-4 16,-2 0-8-16,1 0-8 0,-2 0 3 0,1 0-9 15,-3 0-5-15,4 0 2 0,-2 0-3 16,1 0-5-16,1 0 1 0,-3 0-5 15,4 0 0-15,-1 0-2 0,1 0-1 16,0 0-3-16,0 0-2 0,0 0 0 16,0 0-2-16,5-4 0 0,7-6 3 0,3-3-4 15,7-4 2-15,3-6-1 0,4-2 2 16,6-2 2-16,2-3-3 0,3-1 1 15,2-1 1-15,1-2 2 16,1 1-3-16,-1 0 4 0,-4 0 2 0,0 2 1 16,-7 4-2-16,-2-1-5 0,-7 5 1 15,-6 2 2-15,-3 4-4 0,-6 4-2 16,-4 4 4-16,-4 0-3 0,0 6 5 15,0 1 5-15,0 2-7 0,0-2 1 16,0 2 1-16,-4 0-6 0,-1 0 0 16,0 0 0-16,1 2 0 0,-4 3-4 0,3 4 2 15,1-5 2-15,-2 4-5 0,2-1-11 16,-2 0-4-16,3 0-17 15,0-1-10-15,1 1-27 0,-2-5-60 16,-2 1-125-16</inkml:trace>
  <inkml:trace contextRef="#ctx0" brushRef="#br0" timeOffset="18387.05">10192 3432 0 0,'0'0'52'0,"0"0"-41"15,0 0 4-15,0 0-1 0,0 0 11 16,0 0 3-16,0 0-10 0,0 0-3 0,0 0 1 15,0 0 0-15,0 1-2 16,0-1-4-16,0 0 9 0,0 0-2 16,0 0 4-16,0 0 5 0,0 0 5 15,0 0-5-15,0 3-6 0,-2-3-1 0,2 1-2 16,-1-1-5-16,-2 1-7 0,1 0 3 15,2 0-1-15,-1-1 0 0,-1 0 2 16,1 0-4-16,1 0 5 0,-2 0 1 16,2 0 0-16,0 0 0 0,0 0 0 15,0 0-2-15,5-5-9 0,4-5 0 16,3-4 3-16,4-3-1 0,-1-2 2 0,1-2-1 15,2 1 4-15,-4 0-2 16,5 2-4-16,-3 0 4 0,-4 4-1 16,-1 2 0-16,-5 1-4 0,0 4 2 15,-1 0 0-15,-2 1-1 0,0 2-1 0,-1 2 0 16,-2 1 1-16,0 1-1 0,0 0-4 15,0 0-9-15,0 4-8 0,0 4 2 16,-7 3-10-16,1 1-25 0,0 1-10 16,0-2-48-16,0-1-66 0</inkml:trace>
  <inkml:trace contextRef="#ctx0" brushRef="#br0" timeOffset="18680.06">10172 3458 143 0,'-6'0'91'16,"2"2"-43"-16,1 0 9 0,3-1-15 15,0 3-15-15,0 0-5 16,0 1 1-16,3 0-3 0,4 0-2 0,2 0-4 16,5-2-3-16,-2 2-5 0,4-2 0 15,2 3-2-15,1-1-2 0,1 0 0 16,-1 1-2-16,-1-1 1 0,-1-1 0 15,-1 1-11-15,-2-1-25 0,0 0-9 16,-2-1-31-16,-2-2-56 0,-6-1-106 0</inkml:trace>
  <inkml:trace contextRef="#ctx0" brushRef="#br0" timeOffset="19922.12">9637 3536 99 0,'0'0'38'0,"0"0"-24"15,0 0 28-15,0 0-1 0,0 0-6 16,0 1 0-16,0-1-4 0,0 0-10 16,0 0-7-16,0 0 4 0,0 0-9 0,0 0 2 15,0 0-4-15,0 0 4 16,0 0-3-16,0 0 0 0,0 0 5 15,0 0 0-15,0 0-4 0,0 0-1 16,0 0 2-16,0 0-5 0,0 0 1 0,0 0-6 16,3 0 2-16,0 0 3 0,0 1-2 15,2-1 1-15,1 0-1 0,3 0 3 16,2 0-2-16,2 0-3 0,2 0 1 15,2-1 1-15,2 0-1 0,-1 0-2 16,6-1 1-16,-3 0 1 0,9 1 0 0,-2 1-2 16,1 0-2-16,2 0 3 15,2 0 2-15,-2 0-4 0,-2 0 1 16,-2 0 2-16,-6 0-1 0,-1 0-1 15,-6 0 0-15,-6 0 1 0,-3 0-1 0,-5 0 0 16,0 0 2-16,0 0 3 0,0 0-2 16,0 0 2-16,0 0 1 0,0 0-5 15,0 0-1-15,0 0-2 0,0 0-7 16,0 0-2-16,0 0-1 0,0 0-5 15,0 0 5-15,0 0-8 0,0 0-13 0,0 3-23 16,0-2-41-16,0 1-113 0</inkml:trace>
  <inkml:trace contextRef="#ctx0" brushRef="#br0" timeOffset="20673.18">10159 3669 90 0,'-1'0'62'0,"-1"0"-16"0,-1 0 18 15,0 0-14-15,0 0-9 0,1 0 5 16,1 0-7-16,-2 0-9 0,3 0-3 15,-2 0-5-15,2 0-8 0,0 2-9 16,0 3-2-16,0 3 3 0,8 3 0 16,3 0 1-16,0 4 2 0,4 2-5 0,1 2 0 15,4 2-3-15,8 3 2 0,3 2-1 16,4 4-2-16,4 3 1 0,3 1 1 15,1-2 12-15,2-2-5 0,-1-3-5 16,-1-3 3-16,-4 0 2 0,-3-1-7 16,-2-2 0-16,-3-3 1 0,-5-1-1 15,-6-5-2-15,-4 0 0 0,-2-6 1 16,-8-1 0-16,0-3-1 0,-3-1 0 15,-1-1 2-15,-2 0 4 0,1 0-1 16,-1 0 4-16,3-5-8 0,-1-2 3 0,-2 1-2 16,0 0-2-16,2 1 0 0,-2 2-1 15,1 0-10-15,-1 1-11 0,3 1-19 16,0-1-30-16,0 0-30 0,-3-3-106 15</inkml:trace>
  <inkml:trace contextRef="#ctx0" brushRef="#br0" timeOffset="21782.24">10838 2721 198 0,'0'-4'47'15,"0"-2"0"-15,-3 0-5 0,-1 1-4 0,-4 1-8 16,-1-1-6-16,-1 0-10 0,-1 1-9 16,-1-2 9-16,0 3-7 0,-2-2-4 15,-5 1 1-15,-3 3 1 0,-4-1-2 16,-7 2-4-16,2 0 6 0,-6 0-3 15,-3 7 0-15,-5 1-2 0,-5 2 1 16,1 4 0-16,-4-1-2 0,2 3 1 16,0 1 5-16,0 3-1 0,-1 2 0 15,1 1-2-15,-1 6 7 0,-3 2 9 16,6 2-3-16,4 3 5 0,4 6-8 0,6 3-8 15,4 4 2-15,1 5 1 0,4 1-2 16,4-1-1-16,8 3 0 0,0-1-3 16,3 6 2-16,1 5-3 0,2 3 1 15,3 5 1-15,5 2 3 0,0 3-2 16,5 1 1-16,9-6 1 0,3 1-2 15,5-9 9-15,5-5-15 0,6-2 1 16,4-5 4-16,7-3-3 0,5-4 0 16,4-7 1-16,1-6 2 0,4-8-2 15,2-6-2-15,4-8-4 0,1-5 14 16,1-8-7-16,6 0-1 0,-4-11 0 0,0-7 2 15,-1-3-2-15,-5-5-2 0,-5-2 4 16,-6-5-3-16,-4-3 2 0,-4-5-1 16,-4-1 1-16,-5-3 3 0,0-7-3 15,2-3-1-15,-2-8 0 0,3-11 1 16,0-7-2-16,-2-2 0 0,-4 3-11 15,-5 7 16-15,-1 13-2 0,-10 5-3 16,-4 5 1-16,-3 4 2 0,-8 3-1 16,0 2-1-16,-16 2 0 0,-8 1 6 15,-7 3-1-15,-11 0-3 0,-8 2 1 0,-3 1-1 16,-4-2 0-16,0 4-1 0,-5-1-1 15,-5 2 1-15,-4 2-1 0,-12 2-5 16,-2-1-12-16,-3 2-12 0,1 1-28 16,5-1-27-16,6-2-74 0,11 1-134 15</inkml:trace>
  <inkml:trace contextRef="#ctx0" brushRef="#br0" timeOffset="23630.35">10203 3461 3 0,'0'0'23'15,"0"0"14"-15,0 0-25 0,0 0-10 0,0 0 10 16,0 0 15-16,0 0-3 0,0 0 3 16,0 0 4-16,0 0-10 0,0 0-5 15,0 0 13-15,0 0-3 0,-2 0-12 16,2 0 1-16,0 0 1 0,0 0-5 15,0 0 1-15,0 0-6 0,0 0 0 0,0 0 1 16,0-1 3-16,0 1-4 0,0 0 2 16,0-2 5-16,-1 2-4 0,-1-2-3 15,1 1 4-15,-3-1-3 0,3 0 2 16,-2 0 2-16,1 1-6 15,1-2 2-15,-1-1-2 0,2 0-1 0,-1-3-1 16,-1-1-1-16,2-1 1 0,0-2-3 16,0 0 1-16,2-2 2 0,2-3-2 15,1 0-1-15,1-1 1 0,-1 2 3 16,-4 3-2-16,6 0 3 0,-4 4-4 15,0-1 2-15,0 3 0 0,0 1-4 0,-2 0 2 16,3 2 0-16,-1-1 1 0,0-1-4 16,0 0 2-16,0 0 0 0,0 2 2 15,0-1-3-15,-1-1 1 0,1 1 2 16,-3-1 1-16,1-1-1 0,-1 2 0 15,0 0 1-15,0 1 0 0,0 3 0 16,0-1-2-16,0 1 3 0,0 0-2 16,0 0-4-16,0 0-3 0,-1 0 2 15,-1 5 0-15,2 2-11 0,-1-2-5 16,1-1 0-16,0 0-10 0,0-2 3 0,0 2-2 15,0-2-10-15,0 2-15 0,0-1-11 16,-3-2-75-16</inkml:trace>
  <inkml:trace contextRef="#ctx0" brushRef="#br0" timeOffset="24482.4">10266 3252 75 0,'0'1'42'0,"0"-1"-36"15,0 1 15-15,-1 0 13 0,-1-1 6 0,2 0-5 16,0 0-11-16,0 0-3 0,0 0 2 16,0 0 3-16,0 0-12 0,0 4-1 15,0-1 0-15,0 2 6 0,0-1 2 16,5 3-6-16,3 3 0 0,-2 0-6 15,0 4-2-15,3 2 3 0,-1 2-6 0,1 1-3 16,1 2 2-16,-1-1-1 0,3-1 0 16,-1-1-4-16,-1-2 1 0,2-1 1 15,-4-1 0-15,-2-1-8 16,-1-2 3-16,-4 0 0 0,2-3-22 0,-3-1-7 15,2 1 0-15,-2-3-31 0,0-3-58 16</inkml:trace>
  <inkml:trace contextRef="#ctx0" brushRef="#br0" timeOffset="26311.5">6637 4131 23 0,'3'0'26'15,"-1"-2"-19"-15,-1 2 14 0,-1 0 1 16,0-2 7-16,2 2 10 0,-2 0-11 16,0-1-6-16,0 0-2 0,1 0-3 0,2 0 1 15,-3-1 5-15,0 2 1 0,0-1 2 16,0-1-1-16,0 1-5 0,0 1-3 15,0 0 2-15,0 0-2 0,0 0 2 16,0 0-8-16,0 0 2 0,0 0-6 16,0 0 3-16,0 0-5 0,0 0 0 0,0 0 0 15,0 0-3-15,0 0 1 16,-1 2-1-16,-4 4-1 0,-1 2 1 15,1 3-4-15,-1 3 4 0,-2 1 1 16,1 3-1-16,-1 1-2 0,-1 0-1 0,-1 3 4 16,-2 2-1-16,3 1-1 0,-4 0 19 15,2-6-4-15,5-2-10 0,0-5-6 16,1-1 2-16,2-2 0 0,-1-1-3 15,0-1 2-15,1-1-2 0,0-1 4 16,0-2-3-16,2-1-2 0,1 0-2 0,0 0-18 16,0-2-22-16,0 0-36 0,0 0-86 15</inkml:trace>
  <inkml:trace contextRef="#ctx0" brushRef="#br0" timeOffset="52840.02">5476 2148 9 0,'-2'0'80'0,"2"1"-52"0,0-1-18 15,0 0 18-15,0 1-5 0,0-1-3 0,0 0 1 16,0 0 9-16,0 0 2 15,0 0 5-15,0 0 0 0,0 0-3 16,0 0-10-16,-1 0 2 0,-1 0-12 16,2 0 0-16,0 0-1 0,-1 0-6 0,1 0 1 15,0 0 1-15,0 0-1 0,0 0-2 16,0 0 8-16,0 0-3 0,0 0-4 15,0 0 1-15,0 0-1 0,0 0-2 16,0 0-4-16,0 0 4 0,0 0 0 16,0 0-2-16,0 0-2 0,0 0 2 0,0 0-1 15,0 4-2-15,0 5-1 0,0 4 8 16,0 4-2-16,-2 4-1 15,2 2-1-15,-3 3 1 0,0 1 3 16,0 1-3-16,-2 1 0 0,-1 1 1 0,0-2 1 16,-2-1 7-16,-1-3-4 0,1-2-2 15,2-3 0-15,-1-5-6 0,1-4 3 16,2-4-2-16,1-2 3 0,3-4-4 15,-2 0 3-15,0 0 3 0,-1-6-4 16,0-3-2-16,0-5-4 0,3-4 1 0,0-3-9 16,0-1-3-16,3-1-5 0,0-3 0 15,2-1-2-15,1-3-6 0,0 0-3 16,1 1 6-16,0 1-2 15,0 7 13-15,-1 6 4 0,-2 8 7 16,1 4 1-16,1 3-6 0,0 0 1 0,2 4 9 16,3 7 6-16,-2 2 3 0,2 4-1 15,2-1-2-15,-1-1-2 0,2 1 0 16,-2-1 1-16,1-1 2 0,-1 1 2 15,2 1-3-15,-1-1-4 0,0-1 9 16,1-1-8-16,-1 1-1 0,-1-1-3 0,1-2-3 16,-4 0 6-16,-1-2-5 0,-2-3-3 15,0 1-5-15,-3-4-12 0,0-2-13 16,-1 0-7-16,-1-1-16 15,-1 0-27-15,0 0-7 0,0-8-91 0</inkml:trace>
  <inkml:trace contextRef="#ctx0" brushRef="#br0" timeOffset="53113.03">5733 2144 66 0,'3'0'118'0,"0"0"-45"0,-3 4-29 15,0 4 48-15,3 4-30 0,-3 5-18 16,0 3 0-16,0 4-11 0,0 2-6 16,0 0-3-16,-4 2-2 0,-1-1-8 15,1 1-5-15,-1 0 1 0,0 0-1 16,1-3-3-16,2-1-4 0,0-4-2 0,2-3 2 15,0-2-1-15,0-1-3 0,4-6 0 16,2-1-5-16,-2-2-14 0,4-5-15 16,3 0-8-16,3 0-16 0,0-10-43 15,-2-5-51-15</inkml:trace>
  <inkml:trace contextRef="#ctx0" brushRef="#br0" timeOffset="53623.06">6011 2206 49 0,'1'0'-28'16,"1"1"267"-16,-2-1-183 0,0 4-7 15,0 1 0-15,0 4-22 0,0 6 5 0,0 1-2 16,0 4-4-16,0 0-10 15,0 1 1-15,0 2-2 0,1-1-6 16,1-3 2-16,-1 2 1 0,1-3-3 16,1-4-4-16,-3-2 0 0,0-3 1 15,0-4-1-15,0-2-3 0,0-2 1 0,0-1 1 16,0 0 1-16,0 0 9 0,0-4-1 15,0-7-7-15,0-4-3 0,0-4-2 16,0-2 0-16,0 1-2 0,0-3 4 16,0-3-1-16,5-4-1 0,-2-2 0 15,5-1 0-15,2 3 0 0,1 4-3 0,2 6 0 16,-1 6 1-16,0 5 0 15,-1 4-2-15,3 3-1 0,2 0 3 16,-1 2 1-16,2 1-1 0,-3 7 1 16,-1 2 0-16,-6 3-1 0,0 0-1 0,-4 0 1 15,-3 1 2-15,0 3-1 0,-3-4 0 16,-4 1 0-16,-3-1 2 0,-1-1 0 15,-3 0-1-15,-3-2-2 0,1-1 4 16,-1 0-1-16,-1-1-2 0,2-2 1 16,1-1 1-16,2-2-2 0,4-1 0 0,1-1 0 15,5 1 1-15,3-2-1 0,0 1-11 16,0-1-14-16,0 2-20 15,0 0-10-15,6-1-18 0,7-1-59 16,-6 0-94-16</inkml:trace>
  <inkml:trace contextRef="#ctx0" brushRef="#br0" timeOffset="54039.09">6391 2194 36 0,'3'-2'164'0,"0"-1"-57"0,-3 3-56 16,0 0 36-16,0 0-45 15,0 8-32-15,-5 6 12 0,0 4 7 0,-4 4-6 16,0 3 1-16,-4 2-3 0,3 0-3 16,-3-1-2-16,1-3 2 0,4-3-1 15,2-4-9-15,1-4-7 0,4-4 3 16,1-3-4-16,0-4-1 0,0-1 2 15,0 0-2-15,0 0 2 0,6-9 0 0,5-5-4 16,3-4-4-16,0-1-3 0,1-1-3 16,1-1 0-16,-2 1-2 15,-1-1-1-15,1 3 1 0,0 4 5 0,0 3 0 16,0 5 5-16,-1 4 0 0,-2 2 2 15,-1 0 3-15,3 3-1 0,-1 7-1 16,-1 2 4-16,1 2 3 0,-1 1 0 16,0 5 2-16,0-4-1 0,-2 2-4 15,1-2 0-15,-4-1-1 0,0-1 1 16,3-3-1-16,-1 0-1 0,-2-5-1 15,2 1 0-15,-5-3-3 0,0-3-13 0,0-1-8 16,0 0-9-16,-1-3-11 0,3-6-28 16,-5-2-63-16,0-2-99 0</inkml:trace>
  <inkml:trace contextRef="#ctx0" brushRef="#br0" timeOffset="54240.1">6694 2165 148 0,'-6'21'187'15,"2"4"-137"-15,-4 1 22 0,0 3 24 16,-1 3-32-16,1-1-26 0,3-1-7 16,2 1-17-16,0-3-3 0,0-2-7 15,3-1-2-15,0-3-1 0,0 0-2 16,3-1-4-16,6-2-21 0,5-1-26 15,3-5-26-15,0-6-154 0</inkml:trace>
  <inkml:trace contextRef="#ctx0" brushRef="#br0" timeOffset="55192.15">9767 2130 62 0,'5'2'79'0,"1"2"27"0,-1-1-66 15,-2 5 41-15,1 3-20 0,-2 3-21 16,-2 5-8-16,0 2-5 15,0 5-10-15,-6 3 2 0,-4 1-6 0,1 1 17 16,-2-3-15-16,2-4-7 0,-2-2 5 16,2-5-5-16,0-2 2 0,-1-5-3 15,2-3 0-15,4-5 0 0,-2-2 2 16,3 0 4-16,-2-2 0 0,2-7-7 15,0-7 0-15,3-2 0 0,0-3-2 0,0-6-3 16,3 1 1-16,3-5 1 0,3 1 1 16,1-3-4-16,0-5 2 0,4 0-1 15,2-4 0-15,1-1-2 16,2 2 0-16,2 6 1 0,1 6 0 0,-2 11-3 15,0 8 5-15,0 7-3 0,1 3-1 16,-1 0 0-16,0 7 0 0,-3 6 2 16,-2 3 0-16,-5 3-1 0,-4 2 0 15,-3 1-4-15,-3 2-1 0,-2-1 0 16,-5-2-1-16,-7 2 5 0,3-3 0 0,-3-4 1 15,0-3 1-15,2-2 2 0,-4-4-1 16,2-1 0-16,0-2 0 0,0-2 0 16,2 0 1-16,3-1-1 15,-1-1 0-15,4 0 0 0,1 0 0 0,2 0-2 16,2 0 0-16,1-1-4 0,0 0-13 15,0 0-20-15,0 1-25 0,6-4-17 16,2 1-47-16,-2 0-176 0</inkml:trace>
  <inkml:trace contextRef="#ctx0" brushRef="#br0" timeOffset="55636.18">10211 2104 15 0,'1'5'340'16,"-1"1"-309"-16,0 6 14 0,-1 5 17 15,-6 2-20-15,-2 5-7 0,-2 4-5 0,-4 0 4 16,-1 2-3-16,4-4-14 0,1-3-4 15,2-4-4-15,4-4-3 0,0-5-1 16,2-4-2-16,2-4-1 0,-1-2 0 16,2 0 0-16,0 0 2 0,0-9-6 15,0-3-7-15,8-4-4 0,0-1 0 0,-1-1-5 16,4-2 1-16,0 1 0 15,3-1 2-15,2-3 1 0,1 3-4 16,0 1-7-16,0 3 9 0,-5 6 10 16,-1 5 1-16,-5 5 4 0,-3 0 1 0,2 2-1 15,-4 8 2-15,3 1 3 0,-1 3-3 16,3 1 3-16,0 1-3 0,2-1 1 15,1 2-1-15,0 0 0 0,-2 1-2 16,2 1 2-16,-1 0 4 0,-2-1-4 16,0-3-1-16,-1 0 0 0,-1-4 2 15,-4-4-4-15,2-3-11 0,-2-1-10 16,0-2-24-16,0-1-14 0,0 0-42 15,-2-8-118-15</inkml:trace>
  <inkml:trace contextRef="#ctx0" brushRef="#br0" timeOffset="55853.18">10428 2136 167 0,'0'19'222'0,"0"3"-190"0,-4 1 35 15,0-1-11-15,-2 1-25 0,-1-2-16 0,4 0-8 16,-3 1-3-16,5-3-2 0,-4 1 1 16,3-4-5-16,-1-2-13 0,2-2-23 15,1-4-27-15,0-4-74 0,-3-4-158 16</inkml:trace>
  <inkml:trace contextRef="#ctx0" brushRef="#br0" timeOffset="56600.23">10676 2113 2 0,'1'0'8'0,"-1"0"171"0,0 5-145 0,0 6 29 16,0 1 5-16,0 4-32 0,-3 3-5 15,-2 4-2-15,1 3-10 0,-2 3 0 16,-2-1 16-16,2-1-15 0,-1-2-13 16,3-4 1-16,-1-3 1 0,0-4-1 15,2-5 1-15,2-3 1 0,1-3-4 0,0-2 3 16,0-1 3-16,0 0 13 0,-2-6-6 15,2-6-14-15,0-4-1 0,0-2-4 16,0-5 2-16,6 0 1 16,1-2-3-16,2-3 3 0,2-3 0 0,3-1-3 15,1-2-1-15,2 0 0 0,4-3 1 16,2 0 0-16,-2 2-4 0,3 3-2 15,-1 8 0-15,-1 8 0 0,-4 6-3 16,-2 7 2-16,-4 3-1 0,1 0 5 16,-3 7-1-16,0 3 1 0,1 3 3 0,-1 2 0 15,4 2 0-15,-1-1 0 0,1 1 0 16,-6-3 0-16,-2-2 1 0,-6-2 4 15,0 0-1-15,0-2 8 0,-5-1-4 16,-4-2 2-16,-5 0 2 16,-2-1-3-16,-2-1 2 0,-1 0-5 0,-3-1 2 15,2-1-2-15,2 3-3 0,-1-1-2 16,4-1-1-16,1 1 0 0,3 0-4 15,3 2-8-15,2 0-10 0,1 1-15 16,2 4-34-16,-2-4-44 0,-1-1-171 16</inkml:trace>
  <inkml:trace contextRef="#ctx0" brushRef="#br0" timeOffset="62605.58">6701 4114 0 0,'0'0'2'0,"0"0"6"0,0 0 83 15,0 0-37-15,0 0-44 0,0 0 23 16,0 0 11-16,0 0-21 0,0 0-7 16,0 0 0-16,0 0-1 0,0 0-3 15,-4 0-6-15,1 0-2 0,0 0 2 16,2 0 2-16,-1 0-6 0,2 0 4 0,-1 0 3 15,1 0 7-15,0 0-1 0,0 0-3 16,0 0-1-16,-2-1-3 16,2-1-3-16,-1 2 1 0,-1-2-3 15,2 0 3-15,0-1 0 0,-2 2-3 16,1-2 3-16,-2 2 0 0,3-1-1 0,0 1 3 15,0 0-2-15,-3-1-2 0,3 2 0 16,-2-2 2-16,1 2 2 0,-1-1-1 16,2-1-5-16,-2 0 6 0,2 2 1 15,0-1 1-15,0 0-4 0,0 0 2 16,0 0-2-16,0 1 2 0,0 0 2 0,0-1-3 15,0 1 1-15,0 0-5 0,0 0-1 16,0 0-2-16,0 0-3 16,2 5 2-16,3 5 1 0,1 0 1 15,0 1 1-15,2 1-1 0,0 4-1 0,2-1 0 16,0 2 1-16,-1-1-1 0,0-2 0 15,-2-1 0-15,-1-1 2 0,-3 3-2 16,0-3 0-16,-2 0 7 0,1-6-2 16,0-2-2-16,-2-3-2 0,1 1-1 15,-1-1 1-15,0 0-2 0,0-1 0 0,0 1 2 16,0 1-1-16,0-1 0 0,0 4-1 15,-1 1-8-15,-3 1-8 0,0 2-20 16,2-2-28-16,-2-3-94 16</inkml:trace>
  <inkml:trace contextRef="#ctx0" brushRef="#br0" timeOffset="85912.9">16553 918 13 0,'0'0'246'0,"0"0"-212"0,0 0 8 16,0-1 12-16,0 0-6 0,0-1-9 16,0 1-7-16,0 1-3 15,0 0-5-15,0 0-2 0,0 0 3 16,0 0-5-16,0-1 0 0,0 0 0 0,0 1-2 15,0 0-4-15,0 0-3 0,0 0 0 16,0 0-5-16,0 0-3 0,0 0-1 16,0 2-1-16,-3 9 0 0,-3 4 0 15,1 3-1-15,0 4-1 0,-1 3 1 16,3 0 0-16,-2 2 0 0,-1 2 3 0,2-2-2 15,-1 0-1-15,0-2 2 0,1-4 0 16,2-1-1-16,-1-6-2 0,1-3 1 16,2-3 2-16,-1-2-1 15,1-1-1-15,-3-3 0 0,1-1 1 0,2-1 1 16,0 0-3-16,0 0 0 0,0 0-3 15,0 0-3-15,0-2-7 0,0-5-6 16,0-2-8-16,0-5-14 0,0-4-20 16,5-3-22-16,-5-9-67 0,0-4-159 15</inkml:trace>
  <inkml:trace contextRef="#ctx0" brushRef="#br0" timeOffset="86181.92">16528 773 310 0,'0'1'77'0,"0"-1"-66"16,0 0 21-16,5 0 21 0,3 0-13 0,4-3-16 15,3-4-2-15,6-2-6 0,2 0-4 16,2-1-4-16,0 0-3 0,1 1 0 15,0-1 0-15,-1 3-3 0,-3 2 0 16,-5 1-1-16,-3 4 1 0,-5 0-2 16,-1 0-3-16,-2 3 0 0,-3 2-10 15,0 1-12-15,0 0-11 0,-3 0-5 16,0 0-6-16,-3 0-27 0,-6-1-37 15,1 1-59-15</inkml:trace>
  <inkml:trace contextRef="#ctx0" brushRef="#br0" timeOffset="86372.93">16565 980 42 0,'-1'8'319'0,"1"-2"-305"0,0 1 24 16,0-3 15-16,8-1-6 0,1 1-14 15,5-2-9-15,4-2-4 0,4 0-12 16,0 0-3-16,4 0 2 0,-1 0-6 15,0-2-1-15,-3 2 1 0,-2 0-2 16,-3 0-20-16,-3 4-27 0,0 1-27 0,-4-4-59 16,-3-1-161-16</inkml:trace>
  <inkml:trace contextRef="#ctx0" brushRef="#br0" timeOffset="86705.95">17119 892 99 0,'0'0'243'0,"0"-1"-213"0,0 1 21 16,-2 0 7-16,-1 0-22 0,-1 5-9 15,-1 7-10-15,-3 2 3 0,2 5 1 0,1 0-3 16,-2 2-4-16,-1 3 1 0,0 0-3 16,0 2 1-16,-1-2-2 15,1 1-7-15,2 0 0 0,3-2-1 16,-2-4 0-16,5-1-4 0,-1-5 1 0,1-3-1 15,0-3 3-15,0-2-6 0,0-3-6 16,0 0-3-16,0-2-11 0,1 0-14 16,5-4-1-16,4-8-9 0,-1-6-26 15,-3-5-56-15,-4-3-109 0</inkml:trace>
  <inkml:trace contextRef="#ctx0" brushRef="#br0" timeOffset="86925.97">17094 825 84 0,'5'0'214'0,"-2"0"-182"16,3 0-17-16,-1 0 51 0,1 0-11 16,3 0-25-16,4 0-5 0,2-2 1 15,2 0-10-15,3 1-9 0,-3 1 0 0,-1 0-3 16,2 0-1-16,-1 0-4 0,-3 0 2 15,-1 0 0-15,-5 0-5 0,-4 5-19 16,-2-3-16-16,-2 2-12 0,0 1-35 16,0 2-17-16,-10-3-37 15</inkml:trace>
  <inkml:trace contextRef="#ctx0" brushRef="#br0" timeOffset="87108.98">17080 987 33 0,'-5'9'43'0,"4"-1"140"0,1-4-136 15,0 0 8-15,0 0-8 0,8-1-8 0,3-2-10 16,2 0-5-16,3-1-5 0,3 0-10 15,-1 0-2-15,2-2 1 0,0-1-7 16,1 0 1-16,3 0 1 0,-2 0-1 16,0 2-1-16,-4 1-1 0,-5 0-1 15,-4 0-13-15,-3 0-23 0,-3 4-20 16,-1 0-48-16,-2 0-71 0</inkml:trace>
  <inkml:trace contextRef="#ctx0" brushRef="#br0" timeOffset="87290.99">17058 1239 321 0,'-1'6'121'16,"1"-2"-119"-16,0-1 25 0,1 0 16 16,7-1-6-16,6 0-10 0,2-2-8 15,7 0-12-15,3 0-1 0,2-5-4 16,5-3-1-16,-1-2-1 0,1-1-13 15,1-2-25-15,2-2-29 0,2-3-37 16,-2-4-129-16</inkml:trace>
  <inkml:trace contextRef="#ctx0" brushRef="#br0" timeOffset="87624.01">17708 883 20 0,'-12'5'17'0,"-1"-3"91"0,-4 1 2 16,2-1-73-16,1 1 17 0,1-2 2 15,6 1-11-15,2 0-9 0,3-2-4 16,2 0-11-16,0 0-7 0,0 0 1 15,7 0-3-15,5 0-5 0,5-4 5 0,6-2-5 16,2 1 0-16,0-2-7 0,6 1 4 16,-2 1 0-16,2-1 1 15,0 3-6-15,-1-1 2 0,1-1-1 16,-5 2 4-16,0-1-4 0,2 2 0 15,-3-2 1-15,-3 1-1 0,-7 1 0 0,-5-1-1 16,-4 1-9-16,-3 1-27 0,-3-1-25 16,0-3-41-16,-5 0-117 0</inkml:trace>
  <inkml:trace contextRef="#ctx0" brushRef="#br0" timeOffset="87830.02">17883 845 387 0,'-6'14'77'0,"0"4"-57"15,-7 2 45-15,3 2 11 0,-3 4-22 16,2-1-16-16,4 0-12 0,-1 2-8 16,3-1-9-16,0 2-5 0,2 0-1 15,3 0-1-15,0-1-3 0,2-1 0 16,6 1-13-16,4-7-20 0,2-2-20 0,5-2-37 15,-5-5-60-15,-2-3-192 16</inkml:trace>
  <inkml:trace contextRef="#ctx0" brushRef="#br0" timeOffset="88557.06">16531 1578 50 0,'-3'4'0'0,"3"1"3"0,-4-2 105 15,2-1-22-15,-4 0-50 0,3 1 16 16,0 0-1-16,1-1-12 0,0-1-2 16,2-1-4-16,0 2-9 0,0-2-7 15,0 1-7-15,2 2 5 0,6 0 1 16,4 0-3-16,10-2 0 0,6-1 0 15,9 0-2-15,8-1-7 0,11-5-2 16,7 0-1-16,10 0 5 0,8 1 0 0,3 0-4 16,-1 0-3-16,-2 3 4 0,-5 1-2 15,-3 1-2-15,-2 0 2 0,3 0 1 16,-2 0-2-16,-7 0 0 0,-6 0 1 15,-8 0-1-15,-8 0 0 0,-9-1 0 16,-7-3 0-16,-7 1 3 0,-3-3 0 16,-5 2-3-16,-2-3 6 0,-4 3 7 15,-1 0-1-15,-2-1 0 0,-3 0-2 16,0 1-1-16,0 0-7 0,-2 3 2 15,-3-3-4-15,1 3-2 0,-4 1-11 0,2 0-14 16,-3 3-16-16,1 4-26 0,-3-1-59 16,2-3-237-16</inkml:trace>
  <inkml:trace contextRef="#ctx0" brushRef="#br0" timeOffset="100383.74">19328 974 172 0,'2'0'92'16,"-2"0"-61"-16,0 0-7 0,0 0 16 0,0 0-8 15,0 0-15-15,0 1-12 0,0 0 4 16,0 1-2-16,0 1 1 0,0 1 3 15,0-1 6-15,0 0 3 16,-2 2 1-16,2 2-1 0,-5 0 0 16,4 4-4-16,-4 0-1 0,1 4-4 0,-1-2-1 15,-1 4 0-15,3-2-7 0,0 3 0 16,1-1-1-16,-1 1-1 0,1-1 2 15,2 0-4-15,0-4 2 0,-1 1 0 16,1-2 0-16,0-3-2 0,0-2 3 16,0-2-4-16,0-2 4 0,0-2-9 0,0-1-4 15,0 0-8-15,0 0-8 0,1 0-12 16,6-4-5-16,0-7-24 0,1-5-62 15,-2-7-98-15</inkml:trace>
  <inkml:trace contextRef="#ctx0" brushRef="#br0" timeOffset="100627.75">19330 895 55 0,'0'0'251'16,"0"0"-204"-16,0 0-4 0,0 0 7 15,0 0-14-15,4-3-17 0,10-3-12 16,3-1 1-16,3-2-4 0,5 2-1 16,2 1 0-16,-4 1-1 0,0 0-2 0,-1 2 0 15,0 0-2-15,-4 1-4 16,-2 2-14-16,-4 0-8 0,-3 0-17 15,-4 0-11-15,-2 4-23 0,-3-1-21 0,0 0-36 16</inkml:trace>
  <inkml:trace contextRef="#ctx0" brushRef="#br0" timeOffset="100806.76">19395 1000 25 0,'0'5'179'0,"0"0"-63"0,0-1-103 15,0 2 23-15,1-1 8 0,4 1-11 16,3 0-11-16,1-1-2 0,3 2-8 0,2-1-5 15,-1-1-5-15,1 0 2 0,1 0-11 16,-1-1-14-16,2 1-28 0,-2-3-51 16,-4-2-83-16</inkml:trace>
  <inkml:trace contextRef="#ctx0" brushRef="#br0" timeOffset="100979.77">19719 1054 115 0,'0'1'276'0,"0"0"-233"0,0 1-25 0,0 0 20 15,-2 4 4-15,-1-1-16 0,0 0-19 16,1 2-5-16,-1 0-1 0,3 0-1 16,0 1-9-16,0-2-31 0,7 0-12 15,0-2-52-15,1-4-88 0</inkml:trace>
  <inkml:trace contextRef="#ctx0" brushRef="#br0" timeOffset="101783.82">19719 1054 107 0,'93'64'106'16,"-89"-64"-87"-16,4 0 27 0,0 0-10 15,3-5-2-15,1-3-7 0,4 0-4 0,1-4-1 16,1 0-2-16,-1-3 3 0,0-1-2 15,-3 2-9-15,-4-1 3 16,-1-1 0-16,-4 0-3 0,-2 0-4 16,-2 1-2-16,-1 4 1 0,0 3-1 0,0 4 1 15,-4 2 5-15,-3 2-10 0,0 0-3 16,-3 4-3-16,0 9 0 0,0 3 2 15,-2 6-1-15,-1 2 3 0,0 3-1 16,3 0 2-16,2-1-1 0,5-1 0 16,3-4 0-16,0-4-2 0,2-3-2 0,7-5 2 15,4-5 1-15,2-2 2 0,2-2 0 16,5-9 5-16,1-5 1 0,5-7 2 15,0-5 0-15,3-1 0 16,-5-2 1-16,-1-2-4 0,-3 0-2 0,-4 1 2 16,1-2-2-16,-5 0 1 0,-3 0-2 0,-2 3-3 15,-3 4 3-15,-3 6-1 16,-1 9-2-16,-2 7 1 0,0 3 5 15,0 0-3-15,-2 2-11 0,-4 11-6 16,-3 7 13-16,1 6 0 0,0 2 2 0,2 2-4 16,3 1-7-16,3 0-9 0,0-1 8 15,0-2-15-15,11-3 3 0,0-2-1 16,4-3 0-16,4-6 6 0,0-5 7 15,4-3 0-15,-1-5 9 0,-1-1 1 16,-1 0 4-16,-3-8 2 0,-1-2-3 16,-5-1 4-16,-2-1 0 0,-6-1 6 15,-3 2-5-15,0 1 4 0,-3 2 3 16,-6 2 7-16,-1 3-4 0,0 2-9 15,-3 1-2-15,4 2-6 0,-2 7-5 16,2 5 1-16,1 1 2 0,2 2 2 0,3 0-1 16,1-2-2-16,2-4 1 0,0-2 0 15,6-3 1-15,4-2 0 0,1-4 4 16,2 0 6-16,6-11 4 0,3-7 2 15,1-7-5-15,0-4 0 0,4-1 4 16,-3-5-9-16,0-1 2 0,-4-2-1 16,0-2-4-16,-6-1 3 0,-3 1-5 15,-2 0 2-15,-4 4-2 0,-4 7 3 16,-1 8 0-16,0 9 8 0,0 7 15 15,-4 5-11-15,-4 0-6 0,-3 12-11 0,-6 11-2 16,-2 10 4-16,1 6 0 0,-1 6 0 16,4 4 0-16,1 2 0 0,8-2-1 15,6-7-8-15,6-2-26 0,14-6-13 16,5-3-5-16,9-5-26 0,3-8-57 15,2-10-160-15</inkml:trace>
  <inkml:trace contextRef="#ctx0" brushRef="#br0" timeOffset="103171.9">20888 1120 104 0,'0'0'88'0,"0"0"-48"16,0 0 3-16,0 0 0 0,0 0-1 16,0 0-11-16,0 0-1 0,0 0-7 0,0 0 0 15,0 0 2-15,0 0 1 0,0 0-6 16,0 0-1-16,0 0-3 0,0 0-1 15,0 0-6-15,0 0-10 0,0 0 3 16,0 0-4-16,0 0-4 0,4 0 1 16,6 2 4-16,-1 1 2 0,6-3 2 15,1 0-1-15,3 0 2 0,1-4-1 0,0-4 1 16,0-2-2-16,-1-2 2 0,-2 0 2 15,-3-2 0-15,-3-1-1 16,-5-1 3-16,0 1-1 0,-5 2-1 16,-1-1-1-16,0 3 2 0,-1 2 0 0,-7 0 2 15,-1 5-7-15,-2 2-1 0,-1 2 1 16,-2 1-5-16,0 9 2 0,0 5 0 15,-2 3 2-15,1 2-4 0,4 4 0 16,3-1 3-16,7 3-1 0,1-2-1 16,0-1-1-16,9-3 1 0,6-4 2 0,4-2-6 15,3-4 1-15,1-3 4 0,3-6 0 16,1-1 3-16,-1-4-4 0,0-7 4 15,1-7 1-15,-6-1-1 16,-2-3-2-16,-2 0 2 0,-1-3 2 0,-6 0-4 16,3-1 0-16,-7-3 3 0,-1-1-1 15,-2-3 0-15,0-2 0 0,-2-1 0 16,1-2 0-16,-2 1-3 0,2 1 0 15,-1 3 2-15,-1 8 0 0,0 8-1 16,2 5 0-16,-2 4 1 0,0 4-1 0,0 0 0 16,0 4-1-16,0 0-1 0,0 0-2 15,0 5-3-15,0 6 1 0,-3 6 6 16,-1 4 0-16,0 3 0 0,-1 4 0 15,1 3 0-15,-1 2 1 0,-1 2-2 16,-1 3 1-16,1 0 0 0,-1 4 0 16,0-2-1-16,1 3-1 0,1 0 0 15,2 0 2-15,0-1 0 0,2-1-1 16,-1-3 2-16,-1-4-3 0,2 1 4 15,-4-5-2-15,0-1 0 0,1-5 1 0,-3-4-1 16,0-5 0-16,0-4 2 0,3-4 0 16,-2-5 1-16,-2-1 0 0,2-1 1 15,-1 0 1-15,0-1-1 0,2-5-5 16,0-2 3-16,4 0 0 0,1-2-6 15,0-2 0-15,6 0-7 0,5-5 0 16,4-1-5-16,4-1-5 0,3-6-7 16,4-3 6-16,0-7-5 0,4-4-8 15,1-7 0-15,1-2-6 0,1 0 1 16,-2 5 16-16,-5 6 22 0,1 2 6 15,-9 7 1-15,-1 1 6 0,-3 1 2 0,-3 2 5 16,2 0-3-16,-6 1 6 0,-1 4-1 16,-2-1 2-16,-4 0-6 0,1 0-3 15,-1 1 2-15,0 0-6 0,2 1-4 16,-2 2-2-16,0 1 5 0,0 4 0 15,0 4-4-15,0 3 2 0,0 2-2 16,0 2-2-16,-2 0-2 0,-4 0-3 16,-2 6 1-16,0 5-1 0,-2 5 1 15,2 4 0-15,-1 5 3 0,-1 3-2 16,-1 4 0-16,2 6-1 0,-2 3 1 0,3 1-2 15,-1 3 2-15,3 1-5 0,-2 0 5 16,0 0 0-16,2 1 0 0,-1-4 1 16,0-3 1-16,0-6 0 0,2-6-3 15,0-1 2-15,1-7 0 0,0-3 1 16,3-7 0-16,-2-5-2 0,3-2 3 0,0-3 0 15,0 0 6-15,0 0 4 16,0-10 2-16,0-6-11 0,0-4-3 16,8-2-4-16,4-2 6 0,4-2-4 15,-3-3-1-15,5 0 4 0,-1-2-2 0,0 5 1 16,-2 2-2-16,1 8-1 0,-4 5 4 15,-6 5-2-15,2 3 0 0,-5 3-4 16,0 0 3-16,0 0 0 0,2 6-1 16,0 0 1-16,-2 4 0 0,0 0-19 15,-2 2-22-15,2-1-28 0,-1-1-46 0,-2-3-103 16</inkml:trace>
  <inkml:trace contextRef="#ctx0" brushRef="#br0" timeOffset="103951.93">21613 1140 12 0,'6'1'78'0,"2"-1"66"0,-2 0-101 16,5-2 19-16,3-5-12 0,0-3-3 15,3-2-15-15,3-2-7 16,-1-3-1-16,1 3-2 0,-4-4-4 0,-2 1-5 16,-2 0-4-16,-3 0 2 0,-2 2 2 15,-6 4-2-15,-1 2-4 0,0 2 1 16,0 2 11-16,-8 3-7 0,-1 2-5 15,-2 0-7-15,-3 0-2 0,0 7 1 16,0 5-2-16,-1 3 3 0,-1 5 0 16,1 2 0-16,2 2-1 0,1-1 1 0,4 2-2 15,1 0 1-15,3-1-2 0,4-3-5 16,0-3-13-16,5-5-1 0,7-4 3 15,6-5 5-15,2-3 7 16,4-1 5-16,4 0-6 0,5-9-7 0,-2-3 8 16,-2-5-5-16,1 0 6 0,-2 0 4 15,-5-1 4-15,-3 1-1 0,-4 1 0 16,-7 3 2-16,-6 2 4 0,-1 0 13 15,-2 4-7-15,-3 0 1 0,-5 6 3 16,-2 1-10-16,1 0-6 0,1 1-1 0,-2 9 0 16,0 7 0-16,1 1-2 0,0 1 1 15,2 4 2-15,1-3-2 0,6-1-3 16,0-2 4-16,0-4 0 0,5-2-2 15,4-3-2-15,5-2 4 0,3-4 1 16,3-2 1-16,2 0-1 0,1-7 1 16,1-7 2-16,-3-3-1 0,3-4-2 15,-3-3-3-15,1-1 6 0,-5-1-3 16,-3-1 1-16,-2-1 2 0,-2-1 4 15,-1-5-5-15,-1-1 0 0,-2-4-1 0,0-4-2 16,2 2 1-16,-2 2-1 0,0 6-1 16,-1 10 5-16,-2 9-4 0,-3 7 2 15,0 5 3-15,0 2-1 0,0 0-8 16,0 1-3-16,0 10-5 0,-5 11 11 15,-4 5-1-15,-3 8-13 0,-2 6 2 16,0 1 9-16,-3 2-9 0,3-4 2 16,4-6 7-16,6-5 3 0,1-10 1 15,3-3 0-15,0-5 5 0,0-3 9 16,0-5-1-16,0 0-8 0,0-3 6 0,6 2 0 15,3 0-1-15,5-2-6 0,2 0 2 16,7 0-1-16,5 0-2 0,1-2-3 16,7 0-10-16,0 1-16 0,-2 1-9 15,1 0-12-15,-4 0-33 0,-3 3-67 16,0 0-118-16</inkml:trace>
  <inkml:trace contextRef="#ctx0" brushRef="#br0" timeOffset="105921.05">22778 728 7 0,'-2'0'146'15,"2"1"-82"-15,0-1-26 0,0 1 8 16,0-1 6-16,0 0-3 0,0 0-10 15,0 0-2-15,0 0-4 0,0 0-2 16,0 2-8-16,0-1-6 0,-2 4-4 0,-1 3-3 16,-1 7 6-16,-4 2-2 0,0 4-3 15,-1 1-8-15,3 4 1 0,-2 1-3 16,0 0 0-16,4 3 1 0,-3-1 1 15,3 1-3-15,1-1 0 0,0-1 0 16,1-3 1-16,0-1-1 0,2-3 0 16,-1-3 1-16,1-1 0 0,-2-6-4 15,2-4-9-15,0-1-6 0,0-6-5 16,0 0-7-16,0 0-2 0,0 0 7 15,2-10-8-15,1-3-1 0,2-2 8 0,-2-3 13 16,0 1 6-16,-2-1 3 0,1 1 7 16,1 1-1-16,0 1 8 0,-1 2-4 15,1 4 6-15,-2 4 7 0,-1 1-3 16,3 4-5-16,-1 0-9 0,6 0-1 15,-2 1 1-15,5 6 2 0,1 1-2 16,4 2-2-16,-1 0 0 0,4-1 2 16,3 0-2-16,1 1 2 0,0-3 0 15,-1-1-1-15,-1-2-1 0,-4-3 1 16,1-1 3-16,-5 0-3 0,-2 0 9 15,-4 0 5-15,-3-3 0 0,-1-1 1 0,-3-3 0 16,0 1 0-16,2 3-8 0,-2-2-1 16,0 3-3-16,0 0 0 0,0 2 0 15,0 0-5-15,0 0-3 0,0 0-1 16,0 0-3-16,0 4-1 0,0 6 5 15,0-1 6-15,0-1-4 0,0 2 2 16,-2-5-1-16,1 1 1 0,-1-2-1 16,1-1-1-16,1-1 2 0,0-2 2 15,0 0 0-15,0 0 2 0,0 0-1 16,0-3 3-16,0-4-6 0,4-1-4 0,3 0 1 15,0-2 3-15,3 2-4 0,4 0-1 16,-1-1 2-16,6 3 0 0,0 1-6 16,-2 0-7-16,1 1 0 0,1 0 8 15,1 1 2-15,0 0-4 0,-1 1 0 16,-4 2 7-16,-2 0 0 0,-5 0 3 0,-5-2-1 15,0 2 3-15,-3-1 2 16,0 1 3-16,0-2 7 0,0-1 4 16,0 0-11-16,0-1 7 0,-3 1-1 15,0 0 3-15,-2 0-6 0,-1 0 2 0,-1 1-3 16,1 1-1-16,-2 1 0 0,1 0-1 15,-3 0-4-15,1 2 0 0,-2 7-3 16,0 2 0-16,1 2 0 0,-3 1 0 16,2 1 2-16,5 0-2 0,0 0-1 15,6-1 1-15,0 0 0 0,0-2-2 0,0-2 1 16,0-1 0-16,8-1 1 0,1-2-2 15,2-3 3-15,1-2 3 16,2-1-1-16,2-2 1 0,-1-8-2 16,1 1 2-16,-2-3-1 0,-2-2 0 0,-1-1-3 15,-3-1 4-15,-1 2-4 0,-5-1 1 16,0 4-3-16,-2 0 5 0,0 5-3 15,0 0 0-15,0 4 0 0,0 2 0 16,-2 0-2-16,-1 0-1 0,-2 2-7 16,-1 7 4-16,-2 1 4 0,5 3-1 0,0-2-3 15,2 0-8-15,1 0-2 0,0-1 2 16,0 0 7-16,1-2 5 0,5-4-4 15,4-2 0-15,-1-2 2 16,0 0 4-16,2 0 2 0,1-6-1 16,2 0 0-16,-3-4 1 0,2 1-1 0,-3 0-1 15,0 0 3-15,-2 1 3 0,-1 2-2 16,-1 1-1-16,1 1 0 0,-6 1 3 15,1 2-4-15,-2 1 2 0,0 0-2 16,0 0 0-16,0 0-3 0,0 0-2 16,0 0 1-16,0 5 3 0,0 3 2 0,0 3 0 15,-3 2-1-15,3 0 3 0,-2 1-5 16,1-2 3-16,1 0-2 0,0-4 1 15,0-2-1-15,0-2-1 16,0-1-1-16,3-2 4 0,0-1-1 0,3 0 0 16,3 0 3-16,2 0-1 0,0-4 0 15,0-4-4-15,3-2 0 0,-2 2-3 16,1 0-4-16,-4 1-5 0,-1 1 1 15,-5 3 4-15,-2 1-6 0,1 2-2 16,-2 0-1-16,0 0-3 0,0 0-2 0,1 0-9 16,1 1 4-16,1 1 11 0,5 2 5 15,1-1 2-15,5-3-6 0,2 0-5 16,-1 0 0-16,4 0 11 0,-4-6 1 15,4-2 7-15,-2-2 1 0,-2-1-1 16,-4 0 12-16,-3 0 9 0,-3 0 8 16,-4 2 4-16,2 1 4 0,-3 1-5 15,0 0 1-15,0 2-2 0,-1 2-5 16,-2 1-1-16,3 1-10 0,-2 0-10 15,0 1-7-15,1 0 1 0,-1 1-10 0,1 8 3 16,-2 4 4-16,1 2 5 0,1 2-2 16,1 1-1-16,0-2 2 0,0 1 0 15,0-2-1-15,0-1 0 0,0-1 1 16,0-2 2-16,0 0-1 0,-3-3 0 15,-2-1-1-15,0-1 5 0,-1-1-1 16,-2-1 0-16,4-1-1 0,-3-1 0 16,1 0 0-16,3-1-2 0,0-1-1 15,1 0 2-15,2 0-8 0,0 0-13 16,2-2-19-16,9-3-28 0,3-4 0 0,3-5-46 15,1-3-178-15</inkml:trace>
  <inkml:trace contextRef="#ctx0" brushRef="#br0" timeOffset="106101.06">23823 1032 47 0,'0'0'-5'0,"0"0"344"0,0 0-291 15,-4 0-10-15,-2 0-3 16,-2 0-5-16,-2 6-12 0,-1 3 0 16,1 2-7-16,0 1-9 0,0 1-3 15,6 1 0-15,1 0 3 0,-1 0-5 16,4-3-8-16,0 0-12 0,5-2-9 0,6-1-6 15,4-5 10-15,4 0-45 0,3-3-8 16,-1 0-19-16,1-9-7 0,-2-1 24 16</inkml:trace>
  <inkml:trace contextRef="#ctx0" brushRef="#br0" timeOffset="106335.08">23936 1095 17 0,'0'-10'70'16,"0"1"96"-16,0 0-101 0,-5 2-1 0,-1 2-16 15,0 0-5-15,3 3-21 16,-2 1 2-16,3 1-11 0,1 0-12 16,-2 2-8-16,1 7 3 0,-3 3 0 15,4 3 3-15,1 1-1 0,0 0 0 0,0 1 2 16,0 1-3-16,0-1-1 0,0 1-2 15,3-2 1-15,0-1 5 0,-3-1-3 16,0-2 6-16,0-2-3 0,0-2 2 16,0 0 4-16,-6-3 1 0,0 0 3 15,-2-3 3-15,0 3-3 0,-1-4-3 0,3-1-4 16,3 0 1-16,0 0-3 0,3 0-1 15,0 0-20-15,0-1-17 16,4-8-50-16,5-5-74 0,4-4-76 16</inkml:trace>
  <inkml:trace contextRef="#ctx0" brushRef="#br0" timeOffset="107205.13">24188 709 96 0,'0'0'309'15,"0"-2"-277"-15,0 0-16 0,0 2 0 16,0 0 10-16,0 4-21 0,-7 9-10 15,-4 10 6-15,-2 4 2 16,-1 7-2-16,0 5 1 0,-1 4 0 0,-2 1 0 16,1 2-3-16,-1-1-1 0,3-3-9 15,0-6 4-15,4-2-5 0,0-5 1 16,1-5-5-16,4-7-3 0,2-5 7 15,2-5 4-15,1-4-9 0,0-3-1 16,11 0-3-16,1 0 0 0,7-8 6 0,4-2-21 16,5-1-5-16,-2-2 50 0,2 2-8 15,-3 0-2-15,-2-2 2 0,3 2 4 16,-2 1 9-16,-3-1 17 0,-5 3 1 15,-7 0 7-15,-6 0 8 0,0 2-1 16,-3 1-23-16,0-4-4 0,0 2 3 16,0 5-1-16,-3-3 9 0,-3 4-11 15,-2 1-10-15,1 0-5 0,-6 0 2 16,2 0 2-16,-3 7-4 0,2 3-2 15,1 1 1-15,0 3-1 0,5-2-2 0,0 4-3 16,1 0 1-16,4 1 1 0,1 1 1 16,0-4-1-16,0 0-4 0,0-3 4 15,6-3 3-15,0-2-4 0,2-2 1 16,3-3 2-16,-2-1 1 15,0 0-3-15,4-4 4 0,-4-5 1 0,2-4 0 16,-3-2-4-16,-7 0 0 0,2-2 0 16,0 2 0-16,-1 0 0 0,-1 1 0 15,1 2 0-15,-2 2 1 0,2 2-3 16,4 1 0-16,-2 1-4 0,4 1-3 15,-2 2-7-15,2 0 4 0,0 3 1 0,-2 0-3 16,5 0-3-16,-5 4 9 0,5-1 1 16,-2 1-2-16,-3-1 7 0,4-1-3 15,-4 0 6-15,-1 2 0 0,1-1-3 16,0 2 1-16,-1-1 1 0,-4-1 0 15,4 1-1-15,-4 0-3 0,-1-1 3 16,2 2 0-16,-2-2 1 0,0 3-1 16,2 0 0-16,1-2-3 0,-2 0-1 15,2 0 3-15,0-3 1 0,2 1 2 16,1-2-1-16,7 0 2 0,1 0-5 0,6 0 6 15,-2-1-6-15,2-5-10 0,-1 1 10 16,1-2 3-16,-1 1-3 0,-1-2 3 16,-2 2 0-16,-1-2 0 0,-2 1 1 15,-5 0 2-15,-2 1 5 0,-5 0 9 16,-1 2-1-16,0 1-2 0,0 3-1 15,0 0 11-15,0 0-8 0,0 0-11 16,0 0-9-16,0 3-5 0,0 7 0 16,0-1 10-16,0 6 0 0,0 1 0 15,0 2 1-15,0 2-2 0,0 0 2 0,0 0 0 16,0-4 3-16,3-3-3 0,1-2 4 15,-4-4 0-15,0-1-6 0,0-1 1 16,0-3 3-16,0-2-4 0,0 0-17 16,-5-1-46-16,-6-13-85 0</inkml:trace>
  <inkml:trace contextRef="#ctx0" brushRef="#br0" timeOffset="107387.14">24475 836 338 0,'2'2'220'16,"2"-1"-208"-16,4 1-26 0,0 0 13 16,-2 0-1-16,0 0 4 0,1 0 1 0,-3 1-5 15,-2 0-39-15,-2-3-40 0,0 0-214 16</inkml:trace>
  <inkml:trace contextRef="#ctx0" brushRef="#br0" timeOffset="-181926.57">17506 2549 93 0,'0'0'95'16,"0"-1"-67"-16,0 0 11 0,0-1 7 15,0 2-4-15,0 0-10 0,0-1-1 0,0 0-3 16,0 1 0-16,0 0-7 0,0-1 1 16,0 1-1-16,0 0-2 15,0 0 1-15,0 0-2 0,0 0-3 16,0 0-1-16,0 0-2 0,0 0 0 0,0 0-1 15,0 0-7-15,0 0 2 0,2 0-3 16,-2 0 0-16,0 0-2 0,0 0 1 16,0 0-1-16,0 5-1 0,5 5 3 15,-2 1 1-15,3 5 1 0,-1 2 0 16,-2 3-2-16,1 3 1 0,-2 3 1 0,-1 2-4 15,1 3 3-15,-2 2-2 0,0 2-1 16,0 3 0-16,0 2 0 0,0 0 1 16,0 1 1-16,0-1-2 15,0-2 2-15,0-1-1 0,2-1 1 0,-2-3 0 16,1-2 0-16,2-4 0 0,-1-5-1 15,1-4 0-15,0-5-1 0,-1-1 1 16,-2-3 0-16,0-6 0 0,0-1 0 16,0 0 0-16,0-3 1 0,0 1 0 15,0-1-1-15,0 0 5 0,0 0 1 0,0 0 0 16,0 0-5-16,0 0 3 0,0 0-3 15,0 1-3-15,0 2 1 0,0 0-3 16,0-1 1-16,0 3 0 0,0-2-1 16,-2 0 2-16,2-1-7 15,0-2-6-15,0 0-5 0,0 0-9 0,0 0-8 16,0 0-19-16,0-8-27 0,5-8-63 15,-1-5-181-15</inkml:trace>
  <inkml:trace contextRef="#ctx0" brushRef="#br0" timeOffset="-180935.52">17587 2734 104 0,'0'0'47'0,"0"0"-26"15,0 0 14-15,0 0 3 0,0 0-6 0,0 0-9 16,0 0-4-16,0 0-5 0,0 0 0 16,0 0-4-16,0 0 1 15,2 0 1-15,-2 0 1 0,0 0 4 16,0 0 2-16,0 0 2 0,0 0 2 15,0 0-1-15,0 0 0 0,0 0-2 0,0 0 2 16,0 0-4-16,0 0 1 0,0 0-8 16,0 0-2-16,0 0-4 0,0 0-3 15,0 0-3-15,6 0-3 0,3 0 1 16,5 0 2-16,6 0 2 0,0-2 0 15,4-1-1-15,0 1-2 0,3-1 1 0,-1-3-2 16,1 3 1-16,-1-1-3 0,-1 2 2 16,-5 0 2-16,-5 0-1 15,1-1 3-15,-4 0-3 0,-1 1 3 16,-2 0-1-16,-2 0-2 0,-3 1 1 0,-1 0 1 15,-1 1-2-15,-1 0 0 0,-1 0 0 16,0-2 2-16,0 2 0 0,0-2 0 16,0 1 0-16,0 1 2 0,0 0 0 15,0-2-2-15,0 0 2 0,0-2 0 16,0 0 0-16,0-2-3 0,0 1 3 0,-3-4 3 15,2 0 1-15,-2-3-3 0,1-1 0 16,1-4 3-16,-1-4-5 16,-1-3 1-16,1-3 1 0,-2 0 2 15,1 1-3-15,-2 3 2 0,-1 2 6 0,1 3-7 16,0 4 1-16,2 3-2 0,-1 5 0 15,2 1 2-15,2 2-4 0,-3 2-1 16,3 1-1-16,0 0-1 0,0 0-8 16,0 6-6-16,0 2-10 0,3 4-18 15,0 1-20-15,0-1-38 0,-3 1-129 0</inkml:trace>
  <inkml:trace contextRef="#ctx0" brushRef="#br0" timeOffset="-179491.44">17617 3196 114 0,'0'0'43'0,"0"0"-10"16,0 0-2-16,0 0-7 0,0 0 1 0,0 0 2 15,0 0-1-15,0 1-4 0,-4-1-2 16,3 0 3-16,-1 0-2 0,1 0 0 15,-2 0-2-15,3 0-2 0,-2 1-2 16,-1 0 3-16,3 0-3 0,-2-1-1 16,2 0-2-16,0 2-3 0,0-2-1 0,0 1-4 15,0-1 1-15,0 0-1 0,0 1-4 16,0 0-3-16,4-1 3 0,5 0 3 15,5 0-3-15,1 0 3 0,5 0-2 16,1-1 0-16,0-4-3 0,4 1 1 16,-2-1 1-16,1 2-1 0,-1-2 2 15,-3 2-3-15,-1 0 2 0,-5 2 1 16,-2-1-2-16,-3 1 1 0,-1 1 0 15,-3-1 1-15,-2 1-2 0,-2 0 1 16,-1 0 1-16,2 0-1 0,-2 0 1 0,0 0 0 16,0 0 3-16,0 0-4 0,-2 0-1 15,-1 0-3-15,0 0 4 0,0 0-2 16,0 1-1-16,1-1-8 0,-1 0-7 15,2 0-8-15,1 1-8 0,-2-1-21 16,1 0-40-16,-2 0-70 0</inkml:trace>
  <inkml:trace contextRef="#ctx0" brushRef="#br0" timeOffset="-179094.41">17798 3089 3 0,'-2'0'239'0,"2"0"-174"0,-1 0-14 16,1 0 6-16,0 0-17 0,0 1-21 15,0 0-13-15,6 0 1 0,5 1 1 0,1 2-3 16,2 0-2-16,5 1 0 0,-1-2-3 16,1 0 0-16,0 2 0 0,-1-3 2 15,-2 3-2-15,-1-1 1 0,1 0-1 16,-5 2 4-16,-2-1 1 0,-3-1-5 15,-3 2 0-15,-1-2 2 0,-2 2-3 0,0 1 1 16,0-1 4-16,-5 4 2 16,-4 0-3-16,-2 1 0 0,-1 0 1 15,-2 1-1-15,0 0 1 0,1-1-4 16,1 2-2-16,1-1 3 0,2 0-1 0,-1-1 1 15,4-1-1-15,0-3-11 0,4 0-20 16,1-2-23-16,-1-2-49 0,1-3-90 16</inkml:trace>
  <inkml:trace contextRef="#ctx0" brushRef="#br0" timeOffset="-178424.37">18032 3192 103 0,'0'0'133'0,"0"0"-90"0,0 0 1 16,0 0-4-16,0 0-7 0,0 2-16 0,2 3-4 15,2 1 8-15,-4 4-2 0,2 1-4 16,-1 4-4-16,2 3 4 15,1 2-6-15,-1 5-4 0,1 5 0 0,-2 9-3 16,1 6 9-16,0 2 5 0,0 1 2 16,2-3-14-16,-4-1 3 0,4 1 6 15,-5 1-2-15,0-4-4 0,0 2 0 16,0-3-1-16,0-5-2 0,0-3-2 15,-2-5 4-15,1-4 1 0,-1-4 6 16,1-2-12-16,1-7 4 0,0-3-2 0,0-6-2 16,0-2 0-16,0 0 0 0,0 0 1 15,0 0-9-15,0 0-10 0,0-7-17 16,1-2-25-16,1-7-45 15,-2-1-191-15</inkml:trace>
  <inkml:trace contextRef="#ctx0" brushRef="#br0" timeOffset="-177435.32">16939 3102 27 0,'-3'2'7'15,"0"1"97"-15,-2-3 14 0,-1 1-79 16,0 0 15-16,1-1 1 0,2 1-10 16,-3 1-15-16,4-2-4 0,-1 0-1 0,2 0-3 15,1 0-1-15,0 0-4 0,-2 0 0 16,1 0-1-16,1 0-3 15,-4 0-2-15,4 0 2 0,0 0-6 16,0 0-1-16,0 0-6 0,0 0 2 0,0 0-4 16,0 0 1-16,11 0-1 0,2 0 3 15,5 0 1-15,4 0-3 0,4 0 1 16,4 0 1-16,4 4 0 0,0 0-1 15,3 1 0-15,0-2 0 0,-1 0-2 16,0 1 4-16,-5-2-3 0,-2 0-3 0,-4 0 1 16,-6 0-2-16,-5-1 4 0,-4-1-4 15,-3 2 0-15,-1-2 3 0,-3 0-2 16,-2 0 1-16,3 0 1 0,-4 0-2 15,0 0 2-15,0 0-3 0,0 0-2 16,0 0-3-16,0 0-3 0,-2-2-8 16,-1 0-10-16,3 0-16 0,-5 1-49 15,1-2-142-15</inkml:trace>
  <inkml:trace contextRef="#ctx0" brushRef="#br0" timeOffset="-139965.18">17441 2650 0 0,'0'0'110'0,"0"-1"-82"15,0 1 4-15,0-1 7 0,0 0 1 16,0-1-17-16,0 2-4 0,-1-3-1 0,1 3-9 15,0-2-4-15,0 1-4 0,0 0 2 16,0 1 0-16,0-1-1 0,0 1 0 16,-2 0-2-16,2-1 5 0,-1 1-2 15,-2-1 4-15,1 1 7 0,0-1-6 16,1 1-6-16,-2 0-3 0,1 0 0 0,2 0 2 15,-1 0-1-15,-2 0-2 0,1 0 2 16,2 0 0-16,-1 0 1 16,-1 0-1-16,0 0 1 0,2 0 2 15,-1 1 4-15,1-1 0 0,0 1 6 0,0-1-1 16,0 0 0-16,0 0-4 0,0 0 0 15,0 0 0-15,0 1 0 0,0 0-1 16,-2-1-1-16,1 0 3 0,1 0-4 16,-2 2-3-16,1 1 1 0,1 1-1 15,-2-1 2-15,2 2-1 0,0 0-2 0,-1-1 0 16,1 0 2-16,0 2-1 0,-2 0-1 15,2 0-1-15,0 0 2 0,0 2-2 16,0-1 1-16,0 0 1 16,0 1-1-16,0-1-1 0,0 0 0 0,0 0 0 15,0-1 2-15,0 2-3 0,0 0 2 16,0 0 0-16,0-2 1 0,0 0-2 15,0 1 0-15,0-2 1 0,0 1-2 16,0-1 1-16,0 0 1 0,0-2 1 16,0 2-1-16,0-1 2 0,0 0-2 0,0 2 2 15,0 1 0-15,0 1-3 0,0-1 8 16,-2 0 0-16,2-1-6 0,0 1-2 15,0 1 1-15,0-1-1 0,0 1 1 16,0 0 3-16,0-1-4 0,0 0 1 16,0-2 0-16,0 2-1 0,0 1-1 15,0 0 2-15,0-1 3 0,0-1-3 16,0-1 0-16,-1 0 0 0,1-1 0 15,0-1-2-15,0 3 1 0,0 0 2 16,0-1-2-16,-2 0 5 0,1 0-7 16,1 1 5-16,0-1-3 0,0 1 0 0,0 2 0 15,0-2 1-15,-2 3 5 0,2 0 0 16,0-3-2-16,0 1 3 0,0-2-5 15,-1 0 0-15,1-1 0 0,-2 0 0 16,1 1-1-16,1-3-1 0,0 3 0 16,-2 0 2-16,2 1-1 0,0 0-3 15,-1-1 2-15,1 0 2 0,0-1-2 16,0-1 1-16,0 1-2 0,0-1 3 15,0-1-2-15,0 0-1 0,0 2 2 16,0-4 0-16,0 5-1 0,0-4-1 0,0 0 3 16,0 2 0-16,0 0-1 0,-2-2-1 15,2 1 2-15,-2 0 1 0,2-1-2 16,-1 1-1-16,-1 0 0 0,2-2-1 15,0 1 3-15,0 1-3 0,0 1 1 16,-1-1-1-16,1-1 1 0,-2 3 1 16,2-1 0-16,-3 3-2 0,3 1 2 15,-1 0-2-15,-1-1 7 0,-1-2 1 16,3-2-7-16,0 1-1 0,0-2 1 15,0 0 2-15,0 1-2 0,0-1-1 0,0 0 2 16,0 0 0-16,0 2-1 0,0-2 0 16,0 1 0-16,0-1 3 0,0-1-2 15,0 1-1-15,0-1 3 0,0 0 0 16,0 0 2-16,0 0 0 0,0 0 1 15,0 0 2-15,0 0-5 0,-2 0-2 0,2-4-11 16,0-4-34-16,0-6-46 16,0 1-177-16</inkml:trace>
  <inkml:trace contextRef="#ctx0" brushRef="#br0" timeOffset="-27877.76">17750 6086 1 0,'0'0'103'0,"0"0"-64"0,0 0-4 16,0-2-2-16,0 2-2 0,0 0-4 15,0 0-7-15,0 0 0 0,0 0-6 16,0-1-3-16,0 1 5 0,0-3 2 16,0 2-2-16,0 0-6 0,0-1 5 0,0 2 2 15,0-1-4-15,0 0-5 0,0 0 2 16,0 0 1-16,0 1-6 0,0-2 2 15,0 2 1-15,-2-1 1 0,1 0-1 16,1 1-4-16,-2 0 4 0,2-1-2 16,-1 0 3-16,-2 0 1 0,-1 1-4 15,1-2 2-15,0 2 1 0,-1 0-2 16,-1 0-3-16,-1 0 4 0,0 0-4 15,1 0-3-15,-1 0 0 0,-2 5 4 16,2-1-5-16,0-2-1 0,-1 3 2 0,1-1 2 16,1 1-5-16,-1 1 4 0,2 1-4 15,-1 0 4-15,2 1-1 0,1 0-3 16,2 1 2-16,0-1 1 0,0-2-2 15,3 2 2-15,4-3-2 0,-1 0 0 16,5-3 1-16,0-2 2 0,-1 0-4 0,4 0 5 16,-1-2-2-16,-4-5-1 15,0 0 3-15,1-3 1 0,-3 1-1 16,0-2-4-16,-3-3 5 0,1 3 4 15,-5-1-1-15,0-2 1 0,0 3 3 0,-6 0-4 16,-1 0-1-16,-2 1-5 0,-2 1-1 16,4 1 2-16,-4 2-3 0,1 1-1 15,3 4-5-15,-1 1 1 0,3 0-18 16,1 5-9-16,-3 5-22 0,1 0-33 15,-2 1-100-15</inkml:trace>
  <inkml:trace contextRef="#ctx0" brushRef="#br0" timeOffset="-23258.5">17722 6241 56 0,'0'0'61'0,"0"0"-38"0,0 0 21 0,0 0 3 15,0 0-7-15,0 0-8 0,0 0-5 16,0 0-2-16,0 0-1 0,0-1-1 16,0 0-7-16,0 0 2 0,0 0 1 15,0 0-5-15,0 0 0 0,0 1-1 16,0 0 3-16,0 0-7 0,0 0 2 15,0 0 2-15,0 0-5 0,0 0 0 16,0 0-5-16,0 0 2 0,0 0-3 16,0 0 0-16,0 0-2 0,0 0 2 15,3 6 4-15,-3 3-1 0,3 0 1 0,-3 3 0 16,0 2-2-16,3 1 0 0,-3 1-2 15,2 1 0-15,-1 0 1 0,-1 0-3 16,0 1 0-16,0-3 2 0,0-1-1 16,0 2-1-16,0-3 0 0,0 1 6 15,0-1 6-15,0-4-12 0,0 0 1 16,0-3 2-16,0 1-1 0,0-3-3 15,0-2 1-15,0 2 1 0,0-2 0 16,0-1-2-16,0-1 0 0,2 0 2 16,-1 2 0-16,-1-2-1 0,0 0-1 15,0 0 2-15,0 0-1 0,0 0-1 0,0 0-2 16,0 0-1-16,0 0-10 0,0 0-9 15,2 0-12-15,0 0-26 0,-2 0-50 16,0-6-142-16</inkml:trace>
  <inkml:trace contextRef="#ctx0" brushRef="#br0" timeOffset="-21734.41">17609 6512 76 0,'0'1'69'0,"0"-1"-27"0,0 0 18 0,0 0-19 16,0 0-4-16,0 0-4 0,-3 0-11 15,0 0 3-15,1 0-1 0,0 0-8 16,2 0-8-16,0 0 5 15,-1 0 4-15,1 0-7 0,-2 0 3 0,2 0-2 16,0 0-7-16,0 0-2 0,0 1-5 16,7 1 9-16,2-2 0 0,3 1 1 15,2-1-6-15,3 0 2 0,3 0-1 16,1 0-3-16,-1 0 1 0,3-3 2 15,-3 0-3-15,0-1 1 0,-1 0 0 0,-2 0 0 16,3 0 1-16,-1-2 0 0,-2 3-1 16,-2 0 0-16,-2-1 1 0,-6 1 0 15,0 1-2-15,-3 0 1 0,-1 2 1 16,-1 0 0-16,-2 0 0 0,0 0 1 15,0 0 4-15,-5 0-2 0,1 0-5 16,-1 0 0-16,-1 0 2 0,3 0-1 16,-2 1-1-16,2 1 1 0,0-2 2 15,0 0 0-15,1 0-2 0,-1 1 1 16,3-1 3-16,0 1-3 0,-1-1 1 15,1 0 0-15,-2 0 0 0,2 0 0 0,0 0-4 16,0 0 1-16,0 0 1 0,0 0-1 16,0 0-3-16,0 0 4 0,0 0 2 15,0 1-1-15,2 1-3 0,-1-1 2 16,2 1 2-16,-3 0-2 0,2-1-1 15,1 2 1-15,-2 0 1 0,-1 0 0 16,0 2-2-16,2-1 1 0,-1 3 1 16,-1 0 1-16,0 3-4 0,0 2 3 15,0 3-1-15,0 2 6 0,2 5-6 16,-2 4-1-16,0 3 10 0,0 4 4 0,0-2-13 15,-2-2 2-15,2-3 2 0,0 0 2 16,0 1-2-16,0-4-1 0,0 2 6 16,0 0-4-16,0-3 0 0,2-1 0 15,0-3-3-15,-2 0 1 0,4 0-1 16,-2-4-1-16,-1-1 3 0,1-1-2 15,-1-3-2-15,1 0 1 0,-2-1-1 16,3-2 2-16,-3-2-3 0,0 0 1 16,0-1 2-16,0 0-1 0,0 0-2 15,0-2 1-15,2 3 2 0,-2-3-2 0,1 3-2 16,1-3 1-16,-2 1 3 0,1-1-2 15,-1 1-2-15,2 0 1 0,-1-1 3 16,1-1-4-16,-2 2 0 0,0-1-4 16,0 1 6-16,3-2-2 0,-3 2-3 15,0-2 5-15,2 2 0 0,-2-2-2 0,0 0-2 16,0 0 4-16,0 0 3 15,0 0-2-15,0 0-2 0,0 0 2 16,0 0 3-16,0 0-5 0,0 0 2 16,0 0 1-16,0 0 0 0,-4 0-2 0,3 0-2 15,-4 0 3-15,4 0 1 0,-4 0-3 16,2 0 0-16,-2 0 1 0,1 0 2 15,-3 0-3-15,-2 0 0 0,1 0 1 16,-2 0 2-16,-3 0-2 0,-1 0-1 16,-3 0 0-16,-1 0 3 0,-4 0-2 0,0 0-1 15,-3 0 1-15,-1 0 1 0,1 0-1 16,-1 2-1-16,1 0 2 15,2 1 3-15,0-1-2 0,-1 3-2 16,6-3 6-16,2 2 0 0,7-2 5 0,1-2-5 16,3 3 0-16,2-3-3 0,2 0 3 15,-1 1-6-15,1-1 2 0,1 0 1 16,0 0-4-16,0 0-1 0,0 0 1 15,0 0 2-15,0 0-3 0,0 2 2 16,0-2 0-16,0 1 1 0,0 1-1 16,0-2-1-16,0 1 1 0,0 0 2 0,0 0-3 15,1-1 0-15,1 0 1 0,-1 0 1 16,2 0-1-16,-1 0-1 15,-2 0-1-15,2 0 0 0,1-2 3 16,0-2-3-16,-2-5 4 0,1-1 1 0,1-1-3 16,-3-4-1-16,1-2 2 0,3-4 1 15,-3-3-2-15,1-6-1 0,-1-7 2 16,-1-2 3-16,0-5-8 0,0 3 2 15,0 4 4-15,0 2-1 0,0 3-2 16,0 1-1-16,0 6 3 0,0 4 2 0,0 6-3 16,0 4 0-16,0 2 0 0,0 1 3 15,0 4-4-15,0-2-1 0,0 3 3 16,0 2 0-16,0 0-3 15,2 0-2-15,1 1 3 0,0-1 0 0,0 1-3 16,2 0-1-16,-2 0-7 0,2 0-6 16,-2 0-7-16,0 3 3 0,-2 1 0 15,4 2-13-15,-4-1-20 0,1 1-61 16,-2-1-111-16</inkml:trace>
  <inkml:trace contextRef="#ctx0" brushRef="#br0" timeOffset="-20374.33">17327 7180 12 0,'-2'1'118'0,"2"-1"-90"0,-1 0 8 16,1 0-1-16,-2 0-2 0,2 0 0 15,0 0-8-15,0 0 1 0,0 0-2 0,0 0 2 16,0 0-4-16,0 0-8 15,0-1 2-15,0 0-6 0,0-1 0 16,0 0 0-16,0-1-1 0,0 2-3 16,0-3-4-16,2-2-5 0,2 1 7 0,2-2 0 15,1-1-3-15,2 1 2 0,0-2 2 16,2-5 2-16,0 0-4 0,4-3 4 15,1-2 1-15,2-4 2 0,4-1-6 16,3-3 5-16,0-2-1 0,1 0 1 16,5-4 0-16,0-1 0 0,2 1 2 0,1-2-4 15,-3 0-1-15,0 2-1 0,-3 3-1 16,-2 2 1-16,-4 5-1 15,3-1 2-15,-2 3-1 0,-3 3-3 16,2 1-1-16,-4 0 0 0,1 1 2 0,-2 1-1 16,-2 1-2-16,-2 0 0 0,-2 3 1 15,-3 1 1-15,-1 2-3 0,-1 2 3 16,-4 2 1-16,1 3-1 0,-3-1 1 15,0 1-2-15,0 0 1 0,0 1 0 16,0 0-5-16,2 0 0 0,-2 0 1 0,3 0 2 16,-2 0-2-16,1 0 1 0,-1 0 2 15,-1 0-1-15,4 0-1 0,-3 0 2 16,1 0-1-16,1 0 3 15,0 0-3-15,0 0 0 0,0 0 3 0,0 0-1 16,0-2-3-16,-3 1 1 0,3 0 3 16,-3-1-2-16,3 2-2 0,-3-1-1 15,4 0 4-15,-1-2-1 0,1 1-3 16,2 0 1-16,2-3 3 0,0 1-1 15,-2-1-3-15,3 1 2 0,1-1 1 16,-2 1 0-16,-4 0-2 0,-1 3 0 0,-1-1 3 16,-2 2-2-16,0 0 1 0,0-1 1 15,0 1 4-15,0 0-2 0,0-1-3 16,-2 1-1-16,-1 0 1 15,-1 0-2-15,2 0 0 0,-3 0-2 0,4 0 2 16,-1 0 0-16,1 0 0 0,1 0 1 16,0 0 0-16,0 0 0 0,0 0 0 15,0 0-1-15,0 0 0 0,0 0 0 16,0 0-1-16,0 0 0 0,0 0 3 15,0 0-2-15,0-1 1 0,0-1-2 0,0-1 1 16,0 2 0-16,1-4-1 0,2 1 0 16,0-2 2-16,1 1 1 0,-1 0-2 15,0 2 0-15,-3 0 3 0,3 0-2 16,-2 1-1-16,1-1 0 0,-1 1 2 15,1 1 1-15,0 0-2 0,-1 0 0 16,1-3 1-16,-1 1-1 0,2-1-1 16,-3 0 0-16,3 2 2 0,1-1-1 15,-1 0-1-15,0-1 0 0,1-2 2 16,1 2 0-16,1-2-4 0,-1 2 1 0,-2 2 4 15,-1-2-1-15,-1 4-2 0,-1-2-1 16,2-1 4-16,-2 3-2 0,0-1-1 16,0 1 1-16,0 0 3 0,0 0-2 15,0 0-3-15,0 0-2 0,0 0-5 16,0 1-4-16,-3 4-5 0,-2-1-10 15,3-2-14-15,-1 1-32 0,-1-2-70 16,-1-1-97-16</inkml:trace>
  <inkml:trace contextRef="#ctx0" brushRef="#br0" timeOffset="-19834.3">17978 6247 9 0,'1'0'157'0,"1"0"-116"0,3 0 3 15,1 0 9-15,1 0-9 0,6-4-10 16,2-2-5-16,2-1-8 0,2 0-6 15,4 1-5-15,-1-1-1 0,0 0 5 16,1 3-9-16,-1 2 5 0,-2-1-4 16,-3 3 1-16,-2 0 3 0,-2 0-2 0,-5 0-3 15,-2 5-3-15,-3 4 0 0,-3 2 2 16,0 4 3-16,-5 4 3 15,-1 4-7-15,-2 2 1 0,0 2 7 16,-1 4 9-16,0-3-13 0,1-1 1 0,-1 2 3 16,4-5-4-16,0-2-1 0,2 0-5 15,2-3 0-15,1-3-1 0,0-4-1 16,0-2-2-16,0-3-16 0,4-2-15 15,4-4-28-15,-2-1-82 0,-2-1-228 16</inkml:trace>
  <inkml:trace contextRef="#ctx0" brushRef="#br0" timeOffset="-18745.25">17754 7200 137 0,'4'-2'51'0,"-3"2"9"0,1-2 12 0,-2 1-24 16,0 1-2-16,3 0-11 0,-2 0 2 15,1 0-5-15,3 0 0 0,-2 2-6 16,3 6-5-16,0 3 5 0,2 3-3 15,-2 1-7-15,2 3-4 0,-4 4-3 16,3-1-2-16,-3 2-3 0,2 4-3 0,-2 1 1 16,0 0-2-16,-4 1 1 0,0-3-2 15,0-3 1-15,0-3 2 16,0-3 0-16,0-3-3 0,0-4 0 15,0-2 4-15,0-4-2 0,0-2-2 16,0 2 2-16,0-4 1 0,-1 0 4 0,-1 0-7 16,-1 0 2-16,3 0-2 0,-3-2-2 15,-2-3-5-15,4-1-6 0,-1 2-4 16,1-2-14-16,1-1-13 0,0 2-14 15,0-3-38-15,-2-2-135 0</inkml:trace>
  <inkml:trace contextRef="#ctx0" brushRef="#br0" timeOffset="-16729.13">16477 6834 0 0,'2'0'202'16,"-2"0"-164"-16,3 0-2 0,-2 0 16 0,1 0-11 16,1-2-8-16,-2 1-11 0,6 0-5 15,-1 1-3-15,0-1-7 0,3 1-1 16,-1 0 2-16,1-1-3 0,2 1 1 15,2 0 0-15,-3 0 1 0,1 0 1 16,2 0 1-16,-1 0-4 0,1 0 5 0,-1 0-5 16,2 0-2-16,0 0 1 0,1 0-3 15,2 0 1-15,2 0-3 16,-3 0 3-16,1-2 0 0,0 0-2 15,0 0-1-15,-2-1 2 0,2 2 1 0,0-1-2 16,-3 0 0-16,2 0 1 0,-4 0 3 16,1 0-3-16,-1 2 0 0,-1 0 1 15,1-1 2-15,-2 1 0 0,0 0-3 16,3-1 1-16,-1 1-2 0,2-1 1 15,-3 0 2-15,0 0-2 0,0-1 1 0,1 0-2 16,0 1-1-16,1-1 3 0,-2 0 0 16,-2 0-2-16,-3 0-1 0,2 0 2 15,-3 2 1-15,1 0-2 16,2-3-1-16,-2 2 2 0,2-3-1 15,-1 2 0-15,1 0-1 0,-2 0 3 0,4 0 0 16,-3 0-3-16,3-1 5 0,-3 1 0 16,-4 1-2-16,4 0-2 0,-3 1-1 15,3 0 2-15,-3-1 1 0,4 1-3 16,0 0 0-16,-4 0 3 0,3 0-4 15,-4 0 4-15,0 0-2 0,0 0-2 0,0 0 4 16,0-1-3-16,0 1 0 0,0 0 2 16,-1 0 1-16,2 0-4 0,0 0 1 15,2 0 2-15,-2 0 1 16,1 0-3-16,0 0 0 0,-2 0 1 0,0 0 2 15,0 0-3-15,0 0 0 0,0 0 2 16,-3 0 1-16,3 0-3 0,0 0 1 16,-3 0 2-16,3 0 0 0,1 0-2 15,-3 0-1-15,4 0 2 0,1 0-1 16,0 0 2-16,-1 0-2 0,-2 1 1 0,-1-1 0 15,-1 0-2-15,1 1-1 0,-1 0 4 16,-1-1-2-16,0 0-1 0,0 0 0 16,2 0 3-16,-2 0-1 15,0 0-3-15,1 0 0 0,1 1 5 0,-1 1-2 16,1-2-2-16,1 0 1 0,0 0 2 15,2 0-1-15,-1 0-2 0,0 2 1 16,-1-1 1-16,-2-1 0 0,-1 0-2 16,0 0 0-16,0 0 2 0,2 0 0 15,-2 0-2-15,0 0 0 0,0 0 2 0,0 0 0 16,0 0-2-16,0 0 0 0,0 0 3 15,0 0-2-15,0 0-1 0,0 0 0 16,0 0 2-16,0 0 2 0,0 0-1 16,0 0 0-16,0 0 5 0,0 0-3 15,0 0-6-15,0 0 2 0,0 0 3 16,0 0 2-16,-2 0-3 0,2 0-1 15,0 0 4-15,0 0-2 0,0 0-3 16,0 0 1-16,0 0 2 0,0 0-2 16,0 0-3-16,0 0 1 0,0 0 2 0,0 0 0 15,0 0-4-15,0 0 1 0,0 0 2 16,0 0 0-16,0 0-2 0,2 0 1 15,-2 0 2-15,3 0-1 0,0 0 0 16,-2 0-1-16,4 0 2 0,-3-2 1 16,2-1-4-16,-1 2 2 0,2-1 0 0,1 0 2 15,-1 2-4-15,1-1 1 16,2-1 2-16,-2 1 2 0,-1-1-6 15,-4 2 2-15,-1 0 1 0,0 0 1 16,0 0-4-16,0 0 1 0,0 0 2 16,0 0-1-16,2 0 0 0,-1 0 2 0,1 0-1 15,-1 0 2-15,-1 0-4 0,2 0 2 16,0 0 2-16,1 0-1 0,-2 0-2 15,-1 0 0-15,0 0 3 0,0 0-1 16,0 0-2-16,0 0 1 0,0 0 3 16,0 0-1-16,0 0-4 0,0 0 2 15,0 0 2-15,0 0-1 0,0 0-4 16,0 0 2-16,0 0 2 0,0 0-1 15,0 0-1-15,0 0 0 0,0 0 3 16,0 0 0-16,0 0-2 0,0 0 1 0,0 0 2 16,0 0-3-16,0 0-6 0,-4 0-1 15,2 0-4-15,-1 0-16 0,0 0-12 16,0 2-29-16,-2-2-60 0,-1 0-155 15</inkml:trace>
  <inkml:trace contextRef="#ctx0" brushRef="#br0" timeOffset="-15581.06">17350 6693 109 0,'0'0'29'16,"0"0"7"-16,0 0 8 0,0 0-2 15,-2 0 4-15,1 0-11 0,-1 0-8 16,-1 0-8-16,2 0 2 0,1 0 5 15,-2 0-7-15,2 0-4 0,-2 0 4 16,2 0-5-16,0 0-7 0,0 0-4 16,0 0 1-16,4 0 7 0,2 0-3 15,2 0-3-15,-1 0-1 0,4 0-1 16,-2 1-3-16,2 1-2 0,-1-1 2 15,-1-1 1-15,0 3-2 0,0-2-4 0,-2 1 3 16,-1 2-2-16,-1-2 2 0,-2 2-1 16,-2 1 1-16,1 0 1 0,-2 1-1 15,0 3 1-15,0-1 1 0,-3 2 1 16,-5-1-2-16,2 4-1 0,-4-1 1 15,1 4 3-15,3-1-1 0,-5-1-2 16,2 0 1-16,-2-2 1 0,3 2-11 0,0 0-22 16,1 2-21-16,-1 0 7 15,-1-2-75-15,-4-2-129 0</inkml:trace>
  <inkml:trace contextRef="#ctx0" brushRef="#br0" timeOffset="-13992.97">17841 7603 93 0,'-3'0'86'0,"2"0"-59"15,-2 0 21-15,1 0 16 0,2 0-8 16,0 0-17-16,0 0-11 0,0 0-1 0,0 0 4 15,0 0-8-15,0 0 1 16,0 0-11-16,0-2 3 0,0-2-3 16,0-1 0-16,0 2 2 0,0-1-3 15,-3-1-3-15,-2-1 2 0,-1 1-5 0,-3 1 0 16,-1-1-2-16,1 4 2 0,-2-2-3 15,2 3 3-15,-2 0-1 0,0 0-2 16,4 9 3-16,-6 1-5 0,4 4 0 16,1 2 2-16,2 1-4 0,6 1 1 15,0-1 2-15,3 1-3 0,8-5 2 0,4-2-2 16,5-4-2-16,-1-4 1 0,3-3 2 15,0 0-4-15,-4-2 0 16,-2-5-1-16,-4-2 2 0,-1-1-1 16,-5-1 4-16,-3-1-4 0,-3 1-5 0,0-1-2 15,-3 2-10-15,-6 2-6 0,-2 0-18 16,0 2-26-16,-6-3-81 0,-2 0-181 15</inkml:trace>
  <inkml:trace contextRef="#ctx0" brushRef="#br0" timeOffset="11491.49">4273 3615 11 0,'0'0'-3'16,"0"0"71"-16,0 0 76 0,0 0-100 16,0 0 9-16,0-4-7 0,-3 1-13 0,1 1-7 15,2 0-4-15,-3-1 2 0,3 0-5 16,-3 2-2-16,3-1-4 0,-2-1-4 15,1 2 0-15,-2 0 2 0,3-1 0 16,-2 2-1-16,1 0 0 0,1 0-3 16,0 0-5-16,0 0 2 0,0 0-4 15,0 0 2-15,0 0-5 0,0 4 4 0,0 2-1 16,0 2 2-16,0 1-4 15,0 0 4-15,0 4 0 0,0 2-2 16,0 1 0-16,1 2 1 0,1 2 2 0,2 0-5 16,-2 5 2-16,3 0 1 0,-2 3 3 15,1-1-1-15,-2-1 0 0,1-1-1 16,-2 0-2-16,-1-4 13 0,0-3-18 15,0-3 6-15,0-1 2 0,-4-5-3 16,1-2 0-16,0-3 3 0,1-1 1 0,1-3-1 16,-3 0 0-16,1 0 1 15,2 0 3-15,-2 0-3 0,1-6-6 16,1-1 3-16,1-1 2 0,0-2-3 15,0-3-2-15,0-2 1 0,3-2 2 0,3 2-1 16,-1 0 0-16,2 3 0 0,-1 1-15 16,2 3 22-16,3 2-7 0,-2 2 0 15,4 3 0-15,-1 1-2 0,2 0 1 16,0 0-1-16,-1 0 3 0,0 1-1 15,0 4-1-15,-2 3 0 0,1-3 2 0,1 2-1 16,-6 1-2-16,3-3 3 0,-6 3 0 16,-1-2 10-16,-1-2-18 15,-2 0 4-15,0 2 3 0,0-1 1 16,0 0 0-16,-9 1 1 0,-2-2 3 15,-3 0-3-15,-3-1-3 0,3 1 3 0,-2-1 0 16,1 0 7-16,-1-1-4 0,-1-1 0 16,3 2-2-16,0-2-2 0,0 2-1 15,5-1 1-15,1 0 1 0,2 1-3 16,0 1-3-16,4 3 4 0,-1 3-12 15,2 3-33-15,1-2-51 0,0-1-158 0</inkml:trace>
  <inkml:trace contextRef="#ctx0" brushRef="#br0" timeOffset="12983.57">6764 4869 167 0,'0'0'40'0,"0"0"-5"16,0 0 9-16,0 0-15 0,0 0-4 16,0 0-10-16,0 0-7 0,0 0 0 15,0 0-4-15,2 0-4 0,-2 0 4 16,0 0 5-16,0 1-4 0,4 1 3 0,1-1 2 15,0 1 4-15,1-2-1 0,2 0-2 16,2 0-2-16,3 0-1 16,-1 0-1-16,2-2 0 0,-1-3 6 15,-1 0 0-15,2-1-6 0,-2-1 1 0,-1 0 7 16,-1-4-7-16,-3 2 3 0,-1-1 0 15,-1-1 0-15,-2 1 2 0,-3-1-3 16,0 0-3-16,0 2 0 0,-3-2-1 16,-3 2-4-16,-5 1 0 0,-1 3 1 15,-4 2-1-15,-2 2-3 0,-3 1 0 0,1 0 1 16,-3 4 1-16,3 6-2 0,3 3 1 15,0 1-2-15,1 3 4 0,1 2-1 16,1 2 2-16,4 1 0 16,7 1 6-16,2 0-5 0,1 0-3 0,8-1-2 15,6 0 5-15,4-2-2 0,12-2-2 16,5-3 1-16,9-3 1 0,5-6 0 15,7-6-3-15,5 0-5 0,4-6-29 16,1-6-38-16,1-3-105 0</inkml:trace>
  <inkml:trace contextRef="#ctx0" brushRef="#br0" timeOffset="14280.65">7087 2849 55 0,'1'0'88'16,"1"0"-66"-16,1-1 26 0,-2-2 3 15,2 2-17-15,1-2 0 0,-1 0-3 16,0 1-3-16,1 0-4 0,-2-1-1 16,0 0-3-16,-1 1 0 0,1 1-3 0,-2-1-2 15,0 0 0-15,1 1-2 0,-1-2-4 16,0 1 2-16,0-2-5 0,-4 3 0 15,-3 1-3-15,0-1-2 0,-3 1-1 16,-1 0 1-16,-1 0 0 0,-2 2-1 16,2 4 0-16,-2 0 1 0,1 2 2 15,-2 0 1-15,1 2 1 0,0 1 4 16,1 2 4-16,6 1-1 0,1 0-5 15,2 1 1-15,4 0-5 0,0-2-1 16,7 1-1-16,7-3 1 0,3 1-1 0,7-2-1 16,9-3 2-16,6-4-2 0,7-3 1 15,7 0-14-15,4 0-11 0,5-5-20 16,3-3-21-16,-1-2-61 0</inkml:trace>
  <inkml:trace contextRef="#ctx0" brushRef="#br0" timeOffset="16187.76">5253 3922 3 0,'0'0'33'15,"0"0"61"-15,0 0-69 0,0 0-1 0,-4 0 8 16,4 0 2-16,-1 0-5 0,-1 0-12 15,2 0-2-15,-1 0 15 0,1 0-5 16,0 0-7-16,-2 0-4 0,2-2 1 16,0 1-4-16,0 1-1 0,0 0 1 15,0 0 0-15,-1 0-4 0,-1 0 3 0,1 0-2 16,-3 0-2-16,4 0-3 0,-3 0-1 15,2 0 3-15,-1 0 0 0,1 0-2 16,-2 0 4-16,1 0 0 16,2 0 0-16,-1 0 4 0,1 0 1 0,0 0-3 15,0 0 1-15,0-2-2 0,0 1-2 16,0 0 0-16,0-2-6 0,1 1 1 15,4-1-2-15,2-2 3 0,3 2-3 16,2-1 0-16,5 0-10 0,-3 0 21 16,5-1-9-16,-1 4-1 0,3-1 1 0,-1 1 0 15,0 1-2-15,-2 0 0 0,-4 0 1 16,-3 0-1-16,-3 0-9 0,0 0-4 15,-4 4-6-15,0 0-8 0,-1-1-22 16,-3 2-34-16,0-4-70 0</inkml:trace>
  <inkml:trace contextRef="#ctx0" brushRef="#br0" timeOffset="30518.58">4643 3858 16 0,'0'1'13'0,"0"2"129"16,0-2-89-16,0-1-33 0,0 0 21 0,0 0-12 15,0 0-10-15,0 0 3 0,0 0-2 16,0 0-8-16,0 0 3 0,0 0-3 15,-1 0 0-15,-1 0-7 0,-1 0 1 16,2 0 0-16,1 1-2 16,0 1-1-16,0 1-3 0,-2-1 1 0,2 0-1 15,-2-1 0-15,2 1-1 0,0-1 1 16,0 0 1-16,-1 0 0 0,1 1-2 15,0-1 2-15,-2 1 0 0,2-1 1 16,-1 1-1-16,-1 0 0 0,2-2 2 0,-3 2-1 16,3-2-2-16,-3 0 5 0,0 0 9 15,3 1-3-15,-2-1-3 0,1 0 1 16,-1 0 10-16,2 0-26 0,-1 0 32 15,-2 0-27-15,1 0 23 0,1 0-27 16,1 0 15-16,0 0-4 0,0 0 1 16,0 0-3-16,0 0-2 0,0 0-1 15,0 0-2-15,4 0-1 0,4 0 2 16,3 1 1-16,4-1 2 0,1 0-3 15,2 0 10-15,3 2-23 0,0-2 29 16,-1 3-29-16,-1 0 27 0,0 1-17 0,-1-1 4 16,-1 0-1-16,-1-1 0 0,-1-2 1 15,-2 0 1-15,-1 0-1 0,0 0-2 16,-1 0 3-16,-1 0 0 0,-1 0-1 15,-3 0-1-15,-1-2 2 0,1 1 0 16,-4 0-1-16,1-1 0 0,-3 0 0 16,0 0-9-16,0 1 25 0,0 1-30 15,0 0 28-15,0 0-15 0,0 0-11 16,0 0 29-16,0 0-33 0,0 0 32 15,0 0-33-15,-2 3 30 0,-1-1-18 0,1 2-2 16,-2 2-6-16,1-2-19 0,-2 0-23 16,0-4-62-16,1 0-120 0</inkml:trace>
  <inkml:trace contextRef="#ctx0" brushRef="#br0" timeOffset="31106.6">4822 3805 6 0,'0'0'160'15,"-4"0"-134"-15,4 0 23 0,0 0-3 0,0 0-14 16,0 0-9-16,0 1-17 0,0 1-7 15,5-1 11-15,3 1-1 0,3 1-4 16,0-1-2-16,1 3 0 0,2 1-1 16,0-1-4-16,0 1 4 0,-2 1-1 15,1-2 0-15,-1 3-1 0,0 0-1 0,-1-1 1 16,-1 1 1-16,-4-1-6 0,-5 0 3 15,-1 1 6-15,0 0-10 0,0 2-3 16,-1 0 7-16,-9 2-4 16,1-2-1-16,-3 3-8 0,-4-1-4 0,1 1-9 15,-2 2-8-15,0 1-20 0,0 0 28 16,3 0 41-16,1-2-31 0,2-2-32 15,2-3-44-15</inkml:trace>
  <inkml:trace contextRef="#ctx0" brushRef="#br0" timeOffset="33238.71">3770 3443 9 0,'0'2'6'16,"0"1"4"-16,0-1-6 0,-1-2 83 15,1 1-47-15,-2-1-12 0,1 0 11 0,-1 0-11 16,1 0 3-16,-2 0 1 0,1 0-5 15,-1 0 4-15,0 0-2 0,1 0-7 16,-1 0-1-16,-1 0-1 0,0 0-3 16,-2-1-3-16,3 1-1 0,0 0-1 15,-2 0-2-15,4 0-1 0,-1 0 1 0,-2 0-1 16,1 0-2-16,-2 0 0 0,2 0-1 15,1 0 0-15,1 0 0 0,1 0 0 16,0 0 0-16,0 0-4 16,0 0 0-16,0 0-3 0,11-3-2 0,9-1 0 15,6-6 4-15,7 0 1 0,2-1-1 16,1 0-1-16,3 1-1 0,3-1 2 15,1-1-1-15,0-2 0 0,-2 2 0 16,-7 2 0-16,-8 2 1 0,-9 3-1 16,-6 1 0-16,-5 3 2 0,-4 1-1 0,-2 0 0 15,0 0 2-15,0 0 2 0,-8 0-3 16,-1 0-4-16,-2 6-1 0,-3 2-4 15,0 1-10-15,-2 1-13 0,2 1-15 16,1 0-26-16,-5-3-58 0,1-1-115 16</inkml:trace>
  <inkml:trace contextRef="#ctx0" brushRef="#br0" timeOffset="33512.75">3888 3439 17 0,'0'3'202'16,"0"0"-123"-16,0 3-30 0,-4 4 12 16,-1 5-14-16,0 4-7 0,1 5-6 15,2 2-6-15,-1 1-13 0,0 3-1 16,0 2-3-16,0 2-9 0,1 1-1 15,-1-3 2-15,1 1 1 0,2-4-3 16,0-1 0-16,0-3-1 0,0 0 0 0,0-2 1 16,4-2-8-16,-1-3-2 0,0-2-28 15,-2-1-14-15,1-3-45 0,-1-5-54 16,-1-2-54-16</inkml:trace>
  <inkml:trace contextRef="#ctx0" brushRef="#br0" timeOffset="33731.75">3650 4004 115 0,'0'0'197'15,"0"0"-162"-15,6 0 0 0,9-2 12 16,5-4-14-16,8-2-8 0,3 0-7 15,3 0-9-15,5-3-3 0,6 1 0 0,5-3-4 16,-1 1-2-16,-1 4 2 16,-6 3 0-16,-6 2-6 0,-7 3-37 15,-4 0-41-15,-6-3-142 0</inkml:trace>
  <inkml:trace contextRef="#ctx0" brushRef="#br0" timeOffset="40496.15">5885 7501 93 0,'0'-3'37'16,"0"0"-1"-16,0 1 20 0,0 1-11 15,0 1 0-15,0-1-16 0,0 0 5 16,0 1 2-16,0 0-13 0,0 0 0 0,0 0 0 15,0 0-2-15,0-1-6 0,0 1 0 16,0 0 0-16,0 2-5 0,0 10-1 16,-1 5 3-16,-1 2 5 15,-1 2-9-15,1 4 0 0,-1-1 0 0,2 6-1 16,-2 1-2-16,1 2 0 0,-1 4-3 15,0 2 2-15,-2 2 2 0,4 0 5 16,-4 2-7-16,3-1 1 0,1 2 0 16,1 0 1-16,-5 0-2 0,5-3-1 15,-3-4 3-15,-2-2-3 0,4-2-1 0,-2 0 1 16,1-1-4-16,2-3 3 0,0 0-2 15,0 2 0-15,0 5 3 0,0 0-2 16,0-2 18-16,0-5-13 0,-3-6 0 16,3-5-5-16,-3-1-1 0,3 0 0 15,-5-1 4-15,4-2-3 0,-2-2 0 16,0 0 0-16,1 0-1 0,1-6 1 15,1 1-2-15,0-3 1 0,0-1 0 16,0-2 0-16,0-1-2 0,0 0 3 16,0 0 0-16,0 0-1 0,0 0 0 0,0 0 3 15,0 0 1-15,0 0-5 0,-2 0 1 16,2 0 2-16,0 1 1 0,-2 1-2 15,1 0-1-15,-2 0 0 0,1 1 2 16,2-1 0-16,-1-1-4 0,1-1 2 16,0 0 2-16,0 0-2 0,0 3-3 15,0-2 3-15,0 4 0 0,0-4-1 16,-2 1 0-16,2 2 1 0,-1-2 1 15,-1 2-1-15,2-1 0 0,0-1 0 16,0-2 1-16,0 0-1 0,0 0-1 16,0 0 1-16,0 0 2 0,0 0-3 0,0 0-1 15,0 0 1-15,0 0 1 0,0 0-3 16,0 0 1-16,0 0-2 0,3-2-1 15,2-3-6-15,-1-4-10 0,4-2-13 16,-2-1-5-16,2-2-14 0,0-4-36 16,-2-7-115-16</inkml:trace>
  <inkml:trace contextRef="#ctx0" brushRef="#br0" timeOffset="41464.18">5894 8262 9 0,'2'0'68'0,"-2"-1"-41"0,1 1 12 15,1 0 6-15,-2-1 7 0,2 0-3 16,-2 0-14-16,0 1 2 0,0 0-9 0,0 0-4 15,0 0 3-15,0 0-10 0,1 0-7 16,4 0 5-16,-1 0 10 0,1 0-7 16,1 0-4-16,2 4-5 15,-2 1 2-15,2 3-3 0,0 2-5 0,0 2 5 16,1 2 6-16,0 2-4 0,4 1-6 15,-1-2-1-15,0 4-2 0,2-1 3 16,0 0-3-16,0-1 0 0,3 2 2 16,0 1-2-16,3 3-1 0,1-3 2 15,-1-1 1-15,0-2-1 0,0 0-2 16,0 1 1-16,0-4 1 0,-3 1-1 0,0-2-2 15,-3-1 1-15,-3 0 1 0,-1-4 1 16,-4 0-3-16,-2-2 1 0,0 0 2 16,0-2-2-16,-2 1 0 15,1-1 1-15,-2-3 0 0,1 4 0 0,-1-4-2 16,1 0 1-16,-2 0 1 0,2 0-1 15,-1 0-1-15,-1 0 0 0,0-1 2 16,0 0 0-16,2 0-2 0,-2 0 1 16,0 0 2-16,0 0 0 0,0 0-1 15,0 0 3-15,0 0 0 0,0 0-2 0,0 0-1 16,0 0 0-16,0 0 0 0,0 0 1 15,0 0-2-15,0 0 0 0,0-3 2 16,0 0 0-16,0-2-2 0,0 0 0 16,0 1 1-16,-2 0 0 0,1-2-2 15,-1 2 2-15,0-3 0 0,1 1 0 16,-1-2-2-16,1-2 0 0,-2 0 2 15,1-1-1-15,-1-2-1 0,0-3 0 16,3-1 3-16,-5-3-2 0,4 0-1 16,-2 0 1-16,-2-3 1 0,2-1-1 0,0 0-1 15,1 0-1-15,1 4 2 0,-1-3 1 16,2 2-2-16,0 1-5 0,0 1 0 15,0 5 3-15,0 4-3 0,0 3 4 16,0 5 2-16,0 2-3 0,0 0-6 16,0 0-7-16,0 0-7 0,0 0-4 15,0 6-4-15,3 1-33 0,-1 0-67 16,-2-1-84-16</inkml:trace>
  <inkml:trace contextRef="#ctx0" brushRef="#br0" timeOffset="42053.24">6394 8710 155 0,'0'0'47'16,"0"0"-11"-16,0 0 24 15,0 0-18-15,0 0-7 0,0 0-7 16,0 0-4-16,0 0-2 0,-3 0 1 0,-2 0-8 15,-1 0-5-15,-2 3 3 0,0 2 0 16,-4 3 1-16,-4 0-4 0,1 4 2 16,-5 1-1-16,-2 4 1 0,-1 0-5 15,-4 1 4-15,4-1 1 0,1-1-5 16,5-2-4-16,5-2-4 0,1-4 3 0,3 1-2 15,4-3-2-15,0-3-3 0,3-3-15 16,1 0-29-16,0 0-38 0,0-2-103 16</inkml:trace>
  <inkml:trace contextRef="#ctx0" brushRef="#br0" timeOffset="42906.28">5907 8148 126 0,'0'0'29'0,"0"0"17"0,0 0 2 16,0 0-11-16,0 0-3 0,0 0-6 15,-3 0-6-15,1 0-3 0,1 0-1 16,1 0-3-16,-4 0 3 0,4 0 0 15,0 0-5-15,-1 0-1 0,1 0-2 16,0 0-2-16,0-4-2 0,5-3 0 0,4-4-2 16,2-4-3-16,7-4 2 15,1-5 2-15,1-1-3 0,5-2 0 16,1-2 0-16,2-1 1 0,3-2 1 15,-1-1-2-15,-2 1 1 0,-2 1 2 0,-4 2 5 16,-1 2-4-16,-5 1 0 0,-1 3-3 16,-4 1 1-16,-2 4-1 0,-2 3 0 15,-6 5 0-15,1 3 4 0,-2 3-4 16,0 1 8-16,0 1-4 0,0 2-2 15,-3 0-2-15,1 0-5 0,-1 0 4 0,-2 0-1 16,4 2-2-16,-2 3 0 0,1-2 2 16,1 1 0-16,1-1-3 15,0 0 1-15,0-1 2 0,-2 1-1 16,2-1 0-16,0-1-1 0,-1 3 3 0,-1-2-2 15,2 1-11-15,0-2-14 0,0 0-17 16,0-1-34-16,0 0-96 0</inkml:trace>
  <inkml:trace contextRef="#ctx0" brushRef="#br0" timeOffset="44676.39">6265 7653 107 0,'0'3'31'0,"0"-3"-4"0,0 0 19 16,0 0-4-16,0 0 3 0,0 0-10 0,0 0-5 16,0 0-6-16,-2 0-7 15,2-3 0-15,-1 0-2 0,1-2 1 16,0-1-4-16,0 0-7 0,0-3 4 0,0 0 0 15,0 0-3-15,0-2 3 0,0-1-2 16,3-2 3-16,0-3 3 0,2-3-7 16,-4-2 0-16,2-3 7 0,2-1-11 15,-2-2 0-15,0-1-1 0,-1 3 3 16,-1-3-2-16,2 2 0 0,-3 3 0 0,2 0-1 15,-1 2 2-15,1-1-2 0,0 2-1 16,1 0 4-16,0-1-2 0,-2 3-2 16,2 1 1-16,1 1 0 15,-1 1 2-15,0 1-2 0,3-1 0 0,-5 0 4 16,4 1-2-16,-5 2-5 0,0 0 4 15,2 0 1-15,-2 0 0 0,0 0-1 16,0-2 1-16,0 3-2 0,0-2 3 16,0 0-3-16,-3-1 0 0,-1 4 4 15,3-3-3-15,-1 3 0 0,2 1 1 0,-1 2 4 16,-1 0-5-16,1-1 1 0,1 0-2 15,-2 1 2-15,2 0 0 0,0 1-3 16,0-1-1-16,0 0 4 0,0 0-5 16,0-1 4-16,0 1-2 0,2 2-1 15,-2-2 2-15,0-1-2 0,0 4 1 16,1-3 2-16,4 1-1 0,-4-2-2 15,3 0 0-15,-3-2 3 0,2 3-1 16,-3 0-1-16,3-2-1 0,-3 2 3 16,2-2-1-16,-2-4-1 0,1 1 0 15,1-2 0-15,0 0 0 0,-2-1 1 0,0 2-2 16,0-1 3-16,0 3-1 0,0 0-2 15,0 2 1-15,0 2 1 0,0 1 0 16,0 0-2-16,0 2 1 0,0 1 4 16,0 0-4-16,0 0 1 0,0 1 1 15,0 0 1-15,0 0-2 0,0 0 0 16,0-1 0-16,0 2 3 0,-2 0-5 15,0-1 1-15,1 0-1 0,-1 3 3 16,2-1-1-16,0-1-2 0,0 2-1 16,0 0 3-16,0 0-1 0,0 0-1 0,0 0 1 15,0-1 2-15,0-3-1 0,0 0-2 16,0 0 0-16,0-2 3 0,0 0 0 15,0-1-4-15,0-1 2 0,0 1 1 16,2 0 0-16,1 0-2 0,-1 0 1 16,-2 2 2-16,0 0-1 0,0 3-3 15,0-3 2-15,0 4 2 0,0-1-2 16,0 2 0-16,0-1 0 0,0 1 0 15,0-2 1-15,0 0-2 0,0 1 1 16,0 1 0-16,0-1 0 0,0 0 0 0,0 1-1 16,0 0 1-16,0 0-1 0,0 0-3 15,3 0 2-15,0 0-14 0,1 0-12 16,1 4-14-16,1-1-20 0,-1-1-32 15,0-2-87-15</inkml:trace>
  <inkml:trace contextRef="#ctx0" brushRef="#br0" timeOffset="45620.44">6172 6566 7 0,'1'0'30'0,"3"0"6"16,-4 0-6-16,1 0 3 15,1 0-4-15,-1-1 2 0,-1-2-1 0,2 2-2 16,-2 1-5-16,0-1 5 0,0 1-5 15,0 0-3-15,0 0 0 0,0 0-6 16,0 0-2-16,0-1-2 0,0 1-1 16,0 0 7-16,1 0-6 0,-1 0-1 15,0-1 5-15,0 0-3 0,0 1 3 0,0 0-9 16,0 0 6-16,0 0-5 0,0 0-2 15,2 0 2-15,1 0 5 16,-1 0-1-16,-1 1-6 0,-1 1 1 0,2 0 2 16,-1 2-2-16,2-2-1 0,-1 4-1 15,1 2 0-15,-2 0 3 0,6 0-5 16,-3 1 1-16,3 1 1 0,0 0-3 15,4 3 1-15,-2 0 0 0,4-1 1 16,-2 1 1-16,0-2-3 0,1 1-1 16,-1-2 2-16,1 0 1 0,-3-2-2 0,-1-1-2 15,-2 0 4-15,-2-3 0 0,0 0-2 16,-1-2 0-16,-1-1 1 0,1 1 0 15,2-2-1-15,1 0 0 0,2 0 0 16,-1 0 2-16,1-5-2 0,1 1-1 16,4 0 3-16,-4-1-1 0,2-2-1 15,-2-1 1-15,-3 0 1 0,1-2 0 16,-1-3-2-16,3 0 0 0,-4-1 2 15,1 2-1-15,0 0-2 0,-4 0 2 16,2 1 1-16,-2 2-3 0,3 0 2 16,-4 2-1-16,2 2-1 0,-1 1 1 0,-1 1 1 15,-1 2-3-15,3 0 1 0,-1 1-7 16,-2 0-12-16,5 0-11 0,-2 2-20 15,0 3-39-15,-3-1-86 0</inkml:trace>
  <inkml:trace contextRef="#ctx0" brushRef="#br0" timeOffset="46393.48">6848 6314 70 0,'-3'0'47'0,"1"0"-20"0,1 1 27 16,-1-1-16-16,-1 1 0 15,3-1-6-15,-3 2-5 0,1-1 8 0,1-1-7 16,-1 2-3-16,1 0 1 0,-4-1-6 15,3 1-4-15,1-2 1 0,-1 1 2 16,2-1-6-16,0 0-12 0,0 0 5 16,0 0-1-16,0 0-2 0,5 0-1 15,1 0 4-15,7 0 3 0,-1-2-3 16,2-4-6-16,0 1 3 0,5-1-1 15,-1-1 0-15,2 0-2 0,2 0 0 0,1 1 1 16,-1-1 3-16,-2 0-2 0,-1 1 2 16,-2 1 5-16,-3 1-4 15,-6 0-2-15,-1 2 2 0,-4 1 3 0,-3 0-4 16,2 1-5-16,-2 0 7 0,0-1-3 15,0 1-1-15,0 0 1 0,0 0-3 16,0 0 3-16,0 0-6 0,-2 0-5 16,1 2-2-16,-4 2 1 0,2 1-3 15,-2-1-8-15,1 1-5 0,-2-1-6 0,2 0-15 16,-2-1-32-16,0-1-76 0,-3-2-84 15</inkml:trace>
  <inkml:trace contextRef="#ctx0" brushRef="#br0" timeOffset="46673.5">6966 6308 226 0,'0'4'56'0,"0"4"-8"15,0 1 30-15,0 4-24 0,0 0-11 16,0 4-7-16,0 1-7 15,0 1-11-15,0 3 1 0,0 1-7 16,0 1-7-16,0 2 8 0,-3 2 5 0,-1-2-12 16,1 0-7-16,0-1 3 0,2-2 2 15,1-4-3-15,0-5-1 0,0 0 0 16,0-5 0-16,0-3-2 0,3-1-8 15,1-3-2-15,-2-1-7 0,3-1 1 16,-4 0-8-16,2 0-5 0,-1-2-7 0,-1-3-21 16,1-2-25-16,-2-1-43 0,0 1-22 15</inkml:trace>
  <inkml:trace contextRef="#ctx0" brushRef="#br0" timeOffset="46937.52">6789 6733 7 0,'-5'2'87'0,"-1"-1"56"0,6-1-85 15,-1 0 24-15,1 0-26 0,0 0-27 16,1 0-10-16,8 0 8 15,5-1 0-15,2-5-14 0,1 2-2 0,3-3 1 16,0-1-8-16,0 0 0 0,4 1 0 16,-3-3-3-16,-1 4-1 0,-4 1 0 15,-2 1 1-15,-3 2-3 0,-2 2-23 16,0 0-15-16,-1 0-10 0,0 0-47 15,-2 0-131-15</inkml:trace>
  <inkml:trace contextRef="#ctx0" brushRef="#br0" timeOffset="47441.54">7428 6667 162 0,'1'-3'42'0,"1"0"14"0,4-1 5 16,-4 1-14-16,1 1-12 0,-2-3-7 15,-1 3-6-15,0 0 2 0,0-2-5 16,-1 1-2-16,-4 3-5 0,-4-1-5 16,2 1 0-16,-3 0 1 0,0 0 4 15,-2 3-6-15,-2 4-1 0,-2-2 2 0,1 6 1 16,-2 1 3-16,-2 3-2 15,2 3 4-15,2 0-1 0,2 1-2 16,4-2-1-16,4-2-4 0,5-2 5 16,0-1-4-16,2-2-6 0,9-2 3 0,0 0-4 15,6-2 3-15,3-3-2 0,3 1-1 16,3-4 3-16,1 0-3 0,1 0-1 15,-2-4 2-15,-1 0-10 0,0 0-8 16,-4 1-17-16,-5 0-4 0,-1-1-13 16,-5-1-124-16,-6-3-94 0</inkml:trace>
  <inkml:trace contextRef="#ctx0" brushRef="#br0" timeOffset="51762.78">6425 8814 10 0,'7'0'20'0,"1"0"21"0,-2 0 53 16,1 0-68-16,-1 0-4 0,-2-1-3 15,1 1-10-15,-3 0-10 0,4 0 2 16,-5 0 1-16,2 0-1 15,1 1-2-15,-1 2 3 0,-2-1-1 0,-1 0 0 16,2-2-1-16,-1 1 0 0,1 1 0 16,-1 0 1-16,1-2-2 0,1 0 2 15,-1 0 1-15,-2 0-1 0,1 0-2 16,-1 0 2-16,0 0 3 0,0 0-3 15,0 0 4-15,0 0 6 0,0 0 2 0,0 0-5 16,0 0 1-16,-1 1 0 0,1 0 4 16,-2 0-4-16,-1 0-1 0,1 0-1 15,1 0-2-15,-1 1 2 0,-1 1-4 16,3 0 0-16,0-1-1 0,-1 0-1 15,-1 2-1-15,1 1 1 0,-1 2 1 16,2 0-2-16,-2 0 1 0,2 0-1 16,0 0 2-16,0 1-2 0,-1 3 0 15,1 1 2-15,-2 1 0 0,1 1-1 16,1 1-1-16,0 0 0 0,0 2 1 0,0 5-1 15,0-1 0-15,-3 2 23 0,3 0-18 16,-2-2-4-16,1 0-2 0,-1 1 4 16,2-1 0-16,-2-2-4 0,1-1 1 15,1 1 1-15,0-2-1 0,0-1 0 16,0-3-1-16,0 1 3 0,0 0 1 15,0-1-2-15,0 1 1 0,0 0 5 16,0-2 0-16,0 0-2 0,0 0 1 16,3 3 0-16,-3 3 0 0,0 3 0 15,0-1 24-15,0-2-9 0,0-2-9 0,2-5-15 16,-2 3 1-16,0-2 5 0,0 3-3 15,0 5 0-15,0 1 0 0,0 0 6 16,-2-2 1-16,2-5-6 0,0-1-2 16,0-2 2-16,0 0 1 0,0 0-2 15,0 0-1-15,0 4 2 0,0 2 1 16,0 0 5-16,0-1 3 0,0-4-6 15,0-3-3-15,0 1-1 0,0-2 1 16,0 2 2-16,0 0-1 0,0 0-3 16,0 0 1-16,0 4-1 0,0 4 2 15,0 0 22-15,0-1-16 0,0-8-5 0,0 1 1 16,0-3-3-16,0 1 1 0,0 0 1 15,0-2-2-15,0 1 0 0,0 0 0 16,0 0 3-16,0 0-1 0,0 1-2 16,0 3-1-16,0 5 2 0,-2 0 1 15,2 1-8-15,-1-1 12 0,1-7-5 16,0-3-1-16,0 1-1 0,0 0 1 15,0-1 2-15,0 1-1 0,0 0-2 16,0-1 1-16,0 1 3 0,0-2-1 16,0 1-3-16,0 1 1 0,0-3 1 0,0 7-3 15,0 2 4-15,0-1-2 0,0 0 0 16,0-6 0-16,0-2-2 0,0 0 4 15,0 2-3-15,0-1 2 0,0-1-1 16,0-1 0-16,0 1 2 0,-2-1 0 16,1-1-4-16,1 1 2 0,0-1 3 0,0-1-3 15,-2 1 0-15,2-2 0 16,0 0 1-16,0 0 2 0,0 0-1 15,0 0 3-15,-1 0 0 0,-2-2-4 16,1-2-2-16,1 0 0 0,-1 0 2 0,2 0-1 16,-2 2-3-16,2 1-3 0,0 1-13 15,0 0-14-15,0 0-28 0,0-1-29 16,2 0-119-16</inkml:trace>
  <inkml:trace contextRef="#ctx0" brushRef="#br0" timeOffset="52565.84">6361 9994 105 0,'0'-2'53'0,"0"2"-15"16,0 0-3-16,3 0-6 0,-1 0-4 15,-2 0-4-15,0 0-2 0,0 0 3 16,0 0-5-16,0 0 1 0,0 0 1 15,0 0-5-15,0 0 2 0,0 0-6 16,0 0-4-16,0 0 3 0,3 0 3 16,0 3-7-16,-3 1 2 0,3 5 6 15,-1 0-5-15,1 3-2 0,1 1-3 0,1 2 0 16,3-1-2-16,-4 0-2 0,6-3 2 15,-4 2 1-15,2-3-2 0,-1-5-1 16,3 1 0-16,-1-3 3 0,0-2-2 16,4-1 0-16,-1 0 0 0,2-3 2 15,2-7 0-15,-1-1-3 0,1-3 2 16,1-1 0-16,-2-2-1 0,-1-2 0 15,0 0 4-15,-3 1 4 0,-3 3-5 16,-4 0 0-16,4 2 4 0,-8-1-6 16,3-1 1-16,-3 1-1 0,0 0 0 0,0 3 3 15,0-1-4-15,0 4-4 0,3 1-3 16,2 4-8-16,-2 2-13 0,2 1-11 15,-1 0-27-15,-2 0-62 0,1 3-43 16</inkml:trace>
  <inkml:trace contextRef="#ctx0" brushRef="#br0" timeOffset="53698.9">7018 9895 79 0,'3'3'186'0,"-3"1"-180"16,2 0 28-16,0 3 33 0,-1-1-24 0,1 5-3 15,-2 2-8-15,0 3-7 0,0 2-11 16,0 1-4-16,0 2-1 0,-2 0-1 15,-1-2-2-15,1 1-2 0,2-1 2 16,-1 4-4-16,-1-5 7 0,2-1 12 16,0-3-14-16,0-5-6 0,0 0-1 0,0-2 2 15,0 0 0-15,0-4 0 0,0 1-3 16,0-1 3-16,0-1-1 0,0-2 0 15,-1 0-3-15,1 0-1 0,0 0-7 16,0-6-11-16,0-3-5 0,3-4-2 16,0 3-5-16,0-1-22 0,0-2-35 0,-3-2-43 15,0-3-60-15</inkml:trace>
  <inkml:trace contextRef="#ctx0" brushRef="#br0" timeOffset="54090.92">6995 9865 90 0,'-1'1'28'0,"-3"0"-3"16,4 1 12-16,-4 1-3 0,2-1 12 16,-1 1-1-16,0 0-7 0,3-1-7 15,-1 1-9-15,1 0-2 0,0 0 0 16,0-2-6-16,0 0 2 0,0 1 0 15,0-2-2-15,0 3 0 0,3-2-5 16,4-1 4-16,3 0-1 0,1 0-5 0,4 0 0 16,1-2 0-16,2-7-3 15,2 1-1-15,0 0-5 0,2 0 5 16,-2 0 1-16,-1-1-4 0,-4 3 0 15,-4 1 1-15,-1 2 1 0,-6 3-3 0,-2 0 0 16,-2 0 2-16,0 0-2 0,0 0-9 16,-2 1-14-16,-4 6-11 0,-2 0-31 15,2 1-50-15,-6-2-55 0</inkml:trace>
  <inkml:trace contextRef="#ctx0" brushRef="#br0" timeOffset="54314.94">6966 10110 26 0,'0'3'98'0,"0"-2"16"0,0-1-103 16,0 0 25-16,6 0 11 0,3 0-9 15,0-2-5-15,7-2-16 0,-1-1-10 16,1 1-1-16,-1 1-2 0,1-2-4 0,1 2 2 15,-1 0 0-15,-1 0-3 0,-1 3 3 16,-3-1-3-16,0 1-4 0,-4 0-18 16,0 1-22-16,-3 3-45 15,-4 1-40-15</inkml:trace>
  <inkml:trace contextRef="#ctx0" brushRef="#br0" timeOffset="54508.95">6927 10313 150 0,'6'0'64'0,"0"1"-6"0,4-1 2 0,2 0-23 16,4 0-15-16,1-8-9 0,1 0-8 15,4 0-1-15,0-2-2 0,1 0-11 16,-1 2-21-16,1-2-33 0,-1 2 18 15,-5 1-100-15</inkml:trace>
  <inkml:trace contextRef="#ctx0" brushRef="#br0" timeOffset="55607.01">6944 9957 90 0,'-5'0'42'0,"1"2"-6"16,-1-1 9-16,2 1-17 0,0-1-1 0,0 1-3 15,3 0-9-15,-2-2-7 0,2 0-2 16,0 0 0-16,-1 0-3 0,1 1 0 16,-2-1 11-16,2 0 2 0,-1 1-5 15,1-1 3-15,0 0 3 0,-2 1 2 16,0-1-1-16,-1 0-3 0,2 0-3 0,-2 0 1 15,0 2-3-15,1-1 2 0,2 1-2 16,-3-1-3-16,3 0 2 0,-2 0-3 16,2 1-1-16,0-2-3 0,0 0-3 15,0 0 2-15,0 0 1 0,0 0-3 16,2 0 2-16,4 1 0 0,5-1 5 15,3 0 1-15,5-5-5 0,1-4 2 16,-2-1 0-16,2 0-3 0,1 0 1 16,-3 1 1-16,1 0 1 0,-5 2-1 15,-2 0 0-15,-4 1 6 0,-3 2-3 0,-2 1 2 16,-2 3-3-16,-1-2 3 0,0 2-1 15,0 0-2-15,0-2-3 0,0 2-3 16,0 0 3-16,0 0-3 0,0 0 1 16,0 0-2-16,0 0 0 0,0 0-1 15,2 2 2-15,-2 1-5 0,0 1-6 16,0-1-7-16,0 2-6 0,0 0-10 15,0 1-26-15,0-1-51 0,-3 0-101 16</inkml:trace>
  <inkml:trace contextRef="#ctx0" brushRef="#br0" timeOffset="56059.04">6966 10252 83 0,'-5'1'59'16,"2"0"-23"-16,-2 1 26 0,2-1-9 0,-1 1-7 16,-1-1-4-16,0-1-11 0,-1 1-3 15,3 0 5-15,0-1-7 0,0 2-7 16,1 0 6-16,-1 0-9 0,2 0-3 15,1 0-1-15,0-1-6 0,4-1-2 16,5 0-1-16,7 0 6 0,3-9-2 0,2-1-1 16,6 0-2-16,-1-2-5 0,0 1 3 15,2-1 1-15,0 1-2 0,-1 0 3 16,-3 0 4-16,-4 3-4 0,-1 2-2 15,-7 1-1-15,-4 3 1 0,-5 1-3 16,-1 1 2-16,-2 0-1 0,0 0-2 0,0 0 2 16,0 4-2-16,0 1-13 15,0 0-3-15,3-2-8 0,-1 1-14 16,2 0-29-16,-2-3-73 0,2-1-117 15</inkml:trace>
  <inkml:trace contextRef="#ctx0" brushRef="#br0" timeOffset="56762.08">7398 10254 13 0,'0'1'133'0,"0"-1"-105"0,0 0 5 15,2 0 27-15,-1 0-26 0,2 0-2 0,2 0 3 16,0 0-14-16,-1 0 0 0,6 0-7 15,-1 0 2-15,3-3-6 0,1-1 6 16,1 0-6-16,1-2 0 0,2-1-1 16,2-3 3-16,0 1-2 0,-2-4 2 15,-2 2 1-15,-1-1-4 0,-6 2 1 0,1-1 0 16,-6 1-4-16,-3 2 0 0,0-2-1 15,0 2 3-15,-4-1-6 16,-4 1 0-16,-3 2 1 0,-3 2-1 16,-2 4 0-16,-4 0-4 0,2 0 2 0,-1 10 1 15,0 3-1-15,4 0-1 0,-1 3 1 16,3 3 1-16,0 2 0 0,4 2-1 15,3 0 2-15,3-1 1 0,3-1-2 16,6-2-3-16,9-3 2 0,5-3 1 16,5-3-1-16,6-5-2 0,3-5 0 0,8 0-9 15,6-2 0-15,5-8-26 0,6-4-35 16,4-1 24-16,1 0 27 0,-5-3-273 15</inkml:trace>
  <inkml:trace contextRef="#ctx0" brushRef="#br0" timeOffset="64953.55">4767 8212 10 0</inkml:trace>
  <inkml:trace contextRef="#ctx0" brushRef="#br0" timeOffset="65864.6">4767 8212 165 0,'-7'-2'29'15,"3"2"1"-15,1 0 0 0,0 0 2 16,-1 0-7-16,0 0-6 0,1 0 4 15,-3 0-7-15,0 0 0 0,3 0 2 16,-2 0 3-16,1 0-1 0,-1 0 8 16,2 0-5-16,0 0-9 0,0 0 6 15,1 0-4-15,1 0-6 0,-1 0 1 0,2 0-5 16,0 0-4-16,0 0-2 0,0 0-2 15,0 1 0-15,5 1 2 0,1 1 1 16,0-1 0-16,2 1-3 0,3-2 4 16,-1 0-2-16,6-1-1 0,-2 0 2 15,3 0-2-15,-1 0 1 0,1 0 1 0,-2 0-1 16,4 0 0-16,-1 0-1 15,2 0 3-15,-1-1-2 0,1-1-1 16,-1 1 1-16,-1-1 1 0,-4 1 0 16,3 1-2-16,-1 0 0 0,-2 0 2 0,-2 0 1 15,1 0-3-15,-6 0 1 0,4 0 1 16,0-1 1-16,0-2-2 0,3 0 3 15,-2-1 1-15,2 0-3 0,2 1-1 16,-2-1 2-16,1 2 0 0,-1-2 3 16,-3 1-5-16,0 0 1 0,-5 2 0 0,0-1 3 15,-4 1-3-15,-1 1 0 0,1 0 0 16,-1 0 0-16,3 0-2 15,0 0 1-15,1 0 1 0,1 0 0 16,2 0-1-16,1 0 0 0,2 0 1 0,1 0 0 16,-1 1-2-16,0 0 1 0,0-1 2 15,-2 1-1-15,1-1-2 0,-4 1 0 16,0-1 4-16,-3 0-3 0,0 1-1 15,-1 0 0-15,-1-1 3 0,1 0-2 16,-1 1-2-16,1 0 2 0,3-1 2 0,-4 0-3 16,4 0 2-16,1 0-2 0,0 0 3 15,2 0-1-15,0 0-2 0,-1 0 2 16,-2 0 0-16,1 0-1 15,-3 0-2-15,0 0 2 0,1 0 2 16,-3 0-3-16,1 0 0 0,-1 0 1 0,2 0 1 16,0 0-1-16,-1 0-1 0,3 0 1 15,-1 0 2-15,-1 0-2 0,4 0-1 16,0 0 2-16,1 0 1 0,0 0-3 15,0 0 0-15,-2 0 1 0,2 0 2 16,-1 0-3-16,1 0 0 0,-3 0 1 0,-1 0 1 16,-1 2-1-16,1 0-2 0,-3 0 3 15,2-1 0-15,-1 0-1 0,1-1-2 16,0 1 3-16,-1-1 0 15,-1 0-1-15,4 0 0 0,1 0 0 0,0 0 2 16,5 0-2-16,-3 0 0 0,-1 0 0 16,0 0 0-16,-3-1 0 0,1 1 0 15,-2 0 0-15,0 0 0 0,-1 0 0 16,-1 0-1-16,-1 0 0 0,2 0 2 15,-2 0-1-15,3 0-1 0,-2 0 1 0,4 0 2 16,-2 0-2-16,0 0 0 0,2 0 0 16,0 0 1-16,1 0-1 0,0 0-1 15,-1 0 1-15,-2 0 2 0,0 0-2 16,-2 0-1-16,1 0 1 0,-2 0 1 15,0 0-1-15,0 0 0 0,0 0 2 16,0 0 0-16,0 0-1 0,0 0-1 16,0 0 0-16,0 0 0 0,0 0-1 15,0 0-2-15,0 0 4 0,-3 5 0 16,-2-1-8-16,4 0-18 0,-4-1-18 0,0-1-35 15,-2-2-125-15</inkml:trace>
  <inkml:trace contextRef="#ctx0" brushRef="#br0" timeOffset="68660.75">4256 8062 1 0,'-3'0'40'16,"1"0"-29"-16,0 0-3 0,-2 0-2 16,1 0 12-16,0 0 0 0,-2 0-5 15,0 0-6-15,1 0-2 0,1 0 11 0,-1 0-9 16,1 0 5-16,-1 0-4 0,1 0 9 15,0 0 1-15,1 0-4 0,-1 0-6 16,1 0-3-16,1 0 1 0,-1 0-1 16,1 0 7-16,-2 0-5 0,3 0 2 15,0 0 2-15,-4 0 4 0,1 0 1 16,2 0-4-16,-2-1-1 0,1 1 8 15,2 0-3-15,-1-1 3 0,1 1 5 16,-3 0-4-16,3 0-3 0,-4 0 2 16,3-1 3-16,-2-1-3 0,1 2-5 15,1 0-3-15,-2 0 4 0,3 0-1 0,-2 0-4 16,2 0-1-16,0 0 1 0,0 0-2 15,0 0-2-15,0-1-5 0,0 1 0 16,0 0 0-16,0 0 0 0,0 0-1 16,8 3 2-16,1 3 2 0,0-2 0 0,5 1-4 15,3 1 2-15,-1 0 4 16,2 1-2-16,1 1-2 0,0-2 0 15,-1 1 1-15,1-2 0 0,0 0-1 16,-1-3-2-16,-1-1 3 0,-1 1-4 0,-5-1 1 16,-1-1 1-16,-2 0 1 0,-3 0-1 15,-2 0-1-15,0 1 1 0,-1-1 1 16,-2 0-1-16,0 0-2 0,0 0 1 15,0 0 1-15,0 1 0 0,0 0-3 16,0 2 1-16,0 0 2 0,0 3 1 0,0 2-1 16,-7 0 1-16,1 4-1 0,-5-1 2 15,2 3-3-15,-3 0 0 16,-2 2 2-16,-3 0-1 0,0 2-1 15,-1 2 0-15,1-2 1 0,3-1 1 0,-1 0-3 16,1 0 1-16,3-3 0 0,2-1 2 16,6-6-5-16,0-2 1 0,3 1-7 15,-2-2-15-15,1 0-21 0,1 0-25 16,-7-4-56-16,1 0-149 0</inkml:trace>
  <inkml:trace contextRef="#ctx0" brushRef="#br0" timeOffset="69580.81">3197 7760 43 0,'-5'3'60'16,"1"-2"-21"-16,-3 3 15 0,1-1-9 15,1-1 1-15,-1 1 0 0,0-1-13 16,0 1 0-16,0 0-7 16,-1-1-5-16,3 1-3 0,-1-1-3 0,-1 1-2 15,1 0 3-15,1 0-4 0,-1 2 3 16,2-3-3-16,-2 0-1 0,4-2-1 15,1 0 0-15,0 0-1 0,0 0-4 16,0 0-1-16,1 0-3 0,10-2 3 16,3-5 4-16,9-4-2 0,4-4 0 0,2 0 1 15,4-1-1-15,2 0-3 0,-1 1 4 16,2 2-2-16,-2 0 0 0,0 2-2 15,-1-2 1-15,-5 2 0 0,-5 1-2 16,-6 3 1-16,-6 3 1 0,-5 0-4 16,-3 3 1-16,-3 1-1 0,0 0 3 0,0 0-2 15,0 0-2-15,0 0 0 16,0 0 2-16,0 4 0 0,0 2 0 15,-4 2 0-15,-1-1 0 0,0 0-3 16,-1 1-5-16,0-2-8 0,3 1-8 0,-2 1-10 16,0 0-8-16,2 0-18 0,-4 1-27 15,-3-6-59-15,-5 2-65 0</inkml:trace>
  <inkml:trace contextRef="#ctx0" brushRef="#br0" timeOffset="69826.82">3384 7756 10 0,'0'2'216'0,"0"2"-149"16,0 2-15-16,-4 3 4 0,2 5-7 15,-2 0-6-15,2 6 1 0,-1 2-12 0,0 4-9 16,3-1-1-16,0 3-2 0,0-2-5 16,0 0-4-16,6 2-6 0,-1-2 0 15,1 0-1-15,0-1-5 0,2-4 2 16,0-3-1-16,1-1 1 0,-1-2 1 15,-1-2-2-15,1-1-2 0,3-2 2 0,-3-1 1 16,-2-3-10-16,0-2-11 0,-1-2 0 16,-4 0-7-16,1-2-1 0,-1 0-12 15,1 1-20-15,-2-1-31 16,0 0-69-16,0 0-51 0</inkml:trace>
  <inkml:trace contextRef="#ctx0" brushRef="#br0" timeOffset="70078.84">3130 8287 66 0,'0'0'203'0,"0"0"-151"16,0 0-12-16,9-2 9 0,1-6-6 0,5 0-5 15,5 0-11-15,5-2-7 0,3 0-3 16,5-1-7-16,1-2-3 0,1 0-7 16,4 1 2-16,0-1 2 0,-6 5-1 15,-2 0-4-15,-5 3 1 0,-6 3 0 16,-1 0-9-16,-5 1-23 0,-2 1-31 0,-4 0-58 15,-1 0-147-15</inkml:trace>
  <inkml:trace contextRef="#ctx0" brushRef="#br0" timeOffset="71028.89">3552 8285 127 0,'0'-5'92'16,"1"0"-33"-16,1 1 7 0,-2 0-13 15,0 1-7-15,0 1-7 0,0 2-9 16,1 0-8-16,1 0-12 0,-2 0-8 15,0 5 3-15,5 3 2 0,-4 4 0 16,1 1-2-16,2 4 0 0,-2 1-3 0,1 2 0 16,0 2 0-16,2-1-1 0,-2 3-1 15,0-2 2-15,-1-1-2 16,2-3 0-16,-2-1 0 0,1-2 0 15,-2-1 3-15,-1-4-2 0,2-4-1 0,-2-2 2 16,0-4 2-16,0 0-3 0,0 0 1 16,0 0 6-16,0 0-4 0,0-4-4 15,0-5 0-15,0-2 0 0,0-1 0 16,2 0 0-16,4-1-2 0,0 1 2 15,0 2 1-15,5 0-3 0,-2 2 0 0,4 2 2 16,1 1 0-16,-2 2-1 0,2 3 0 16,-2 0 0-16,-1 0 2 0,2 0-2 15,-4 4-1-15,0 2 2 16,-3 1 1-16,2 1-2 0,-3-1 0 0,-2 0 1 15,-1-1 1-15,-2-1-1 0,0 4-1 16,0-4 3-16,-4 1 1 0,-2 1-3 16,-3-3 0-16,0 2 1 0,-4-1 2 15,-1 0-3-15,-3 1-2 0,2-3 3 16,-4 2 0-16,2-2-4 0,2 0-4 0,1 0-14 15,3-2-10-15,0 0-22 0,2-1-31 16,2 0-97-16</inkml:trace>
  <inkml:trace contextRef="#ctx0" brushRef="#br0" timeOffset="72236.95">4067 8238 106 0,'-2'0'43'16,"0"0"-12"-16,1 0-2 0,-2 0 3 0,1 1 9 15,2 0-8-15,-1-1-7 16,1 0-7-16,0 0-3 0,0 0 0 15,0 0-6-15,0 0-3 0,0 0 4 16,0 0-2-16,0 0-2 0,0 0-3 0,0 0 2 16,1 0 6-16,2 0-3 0,-1 0 1 15,1 0-3-15,0 0 1 0,2 0-5 16,-1 0 2-16,4 0-1 0,-2 0-1 15,2 0 1-15,0 0-2 0,3-1 4 16,-2 0-4-16,2 1 3 0,-2-1-3 0,2 0 3 16,0 1-2-16,-2 0 0 0,2-1-1 15,-3 1-1-15,1 0 3 16,0-2-5-16,-1 2 1 0,0-3 0 15,1 3 2-15,-3 0-1 0,1 0-2 0,0 0 1 16,1 0 1-16,0 0 0 0,1 0-1 16,-1 0 0-16,0 0 1 0,-1 0 0 15,1 0-1-15,-2 0-1 0,-1 0 2 16,0 0-1-16,-4 0 0 0,4 0-1 15,-4 0 2-15,4 0-1 0,-2 0 0 0,2 0 0 16,3 0 1-16,-1 0 0 0,3 0-1 16,-3-2 0-16,3 0 2 0,-3 1-1 15,3-2-2-15,-4 1 1 16,2-1 1-16,-2 1-1 0,-1 1 0 0,-2 1-1 15,-2 0 2-15,1 0-1 0,-1 0-1 16,1 0-1-16,-1 0 4 0,2 0-2 16,1 0 0-16,0 0-2 0,2 0 4 15,-1 0-1-15,1 0-2 0,0 0 1 16,2 0 1-16,0 0-1 0,1 2 0 15,-1-2-1-15,1 0 3 0,1 0-2 0,-1 1-1 16,-1 1 0-16,1 0 2 0,0-1 0 16,1 1-2-16,-3 0 1 0,1 0 1 15,3-1-1-15,-2 0 0 16,1-1-1-16,-3 0 2 0,3 3 0 0,-1-3-2 15,0 0 0-15,2 0 3 0,0 0-1 16,-2 0-2-16,-1 0 1 0,-2 0 1 16,-1 0-2-16,-2 0 2 0,0 0-1 15,-3-2-1-15,0 1 2 0,2 1-2 16,-1 0 2-16,1 0-2 0,-1 0 2 0,-1 0-2 15,2 0 1-15,1 0 1 0,0 0-1 16,-3 0-1-16,5 0 2 0,-4 0-1 16,-1 0 0-16,3 0-1 0,0 0 1 15,0 0 3-15,1-2-3 0,-4 2-3 16,0 0 3-16,1 0 1 0,-1 0-2 15,0 0-1-15,0 0-5 0,0 0-3 16,0 0-1-16,0 0-5 0,0 0 4 16,2 0-4-16,-2 1-5 0,0 1-2 15,0 2-9-15,0-3-28 0,0-1-66 0</inkml:trace>
  <inkml:trace contextRef="#ctx0" brushRef="#br0" timeOffset="97526.4">8428 7653 43 0,'3'7'10'0,"-2"3"56"0,-1 1 13 16,0-1 44-16,2 1-72 0,-2-2-36 15,3 2 6-15,-3 7 4 0,0 5-3 0,0 3 36 16,0 2-38-16,0-2-9 15,-3 2 9-15,-2-4-1 0,-1 1-5 16,0-2-2-16,1-2 1 0,-1-2-1 16,0-3-1-16,3-4-5 0,0-4 3 0,1-3-6 15,2-4 0-15,0 0 0 0,0-1 2 16,0 0 4-16,5-8-1 0,2-6-3 15,6-2-4-15,-1-2 1 0,4-3-1 16,2-2 0-16,4 1 0 0,1-3-1 16,-3 1 0-16,5-3 0 0,0 3 1 0,1 2-1 15,1 6-1-15,-4 5 0 0,-3 5 1 16,-6 5 0-16,-6 1-2 15,-2 5 0-15,-1 9 3 0,-4 5 2 16,-1 4 0-16,0 2-1 0,-1 2 2 0,-4 2-3 16,4 1 0-16,-4-2 0 0,5-1 1 15,0 1-1-15,0-4-2 0,5-2 2 16,1-6 0-16,0-3-1 0,-1-7 0 15,-1-2-7-15,1-1-15 0,3-3-18 16,-2 0-37-16,0-3-44 0,0-7-215 0</inkml:trace>
  <inkml:trace contextRef="#ctx0" brushRef="#br0" timeOffset="98365.45">8454 7454 43 0,'0'8'87'15,"0"4"23"-15,0 4-68 0,-2 4 10 16,-1 6-4-16,2 0-10 0,-2 1-17 16,1 5-9-16,2 5-1 0,-4 1-8 15,4 1 32-15,-2-3-31 0,2-5-3 0,0-2 1 16,2-2-5-16,5-3-23 15,3-1-30-15,-3-6-82 0,0-3-119 16</inkml:trace>
  <inkml:trace contextRef="#ctx0" brushRef="#br0" timeOffset="99146.5">8949 8065 10 0,'0'2'-6'0,"0"1"6"16,0-2 181-16,0-1-131 16,0 2-11-16,0-2 6 0,0 1-9 0,0-1-2 15,0 0-11-15,0 0-8 0,0 0 1 16,0 0 3-16,0 0-2 0,0 0 6 15,0-5 0-15,4-4-8 0,-1-2-6 16,2-4 1-16,0 1 3 0,-1-3-4 16,-1-1-3-16,2-3 1 0,-2-1-4 15,0-2-3-15,0-1 2 0,0-2-2 16,-1-4 1-16,3-2 0 0,-1 2-4 0,2-1 2 15,-1 6 1-15,1 7-3 0,1 5-4 16,-3 7 5-16,-2 4 0 0,2 3 1 16,-2 0-3-16,-1 7 2 0,4 5 2 15,-2 1-3-15,2 4-7 0,0 0-12 16,1 1-7-16,3-1-10 0,2-2-13 15,-2 2-15-15,2-3-20 0,-2-2-35 16</inkml:trace>
  <inkml:trace contextRef="#ctx0" brushRef="#br0" timeOffset="99355.51">8876 7887 24 0,'4'2'230'15,"4"-1"-215"-15,5 2 36 0,0 0-6 16,0-1-22-16,4 2-8 0,0 0-3 16,2-1-12-16,2-1 4 0,-1 0-5 0,2-1-10 15,-2 0-26-15,-1-1-24 0,-4 0-94 16</inkml:trace>
  <inkml:trace contextRef="#ctx0" brushRef="#br0" timeOffset="99610.53">9311 7853 105 0,'0'14'225'0,"0"1"-201"0,-4 5 7 15,-3-1 21-15,3 1-9 0,-2-1-15 16,4-2-2-16,2 0-15 0,-1-3-6 16,-1-1-3-16,0-3 3 0,1-2-4 0,1-1-1 15,0-4 0-15,0-2-3 0,0-1-18 16,0 0-21-16,0 0-14 15,3-1-41-15,-1-8-88 0</inkml:trace>
  <inkml:trace contextRef="#ctx0" brushRef="#br0" timeOffset="99822.54">9256 7776 101 0,'12'0'110'0,"0"-3"-47"15,2-2-31-15,2-1 13 0,1 0-22 0,3 0-10 16,0 3 1-16,2-2-7 0,-2 3-6 16,-3 0-2-16,0 2 1 0,-6 0-11 15,-3 0-18-15,-2 0-37 0,-6 3-29 16,0 3-8-16</inkml:trace>
  <inkml:trace contextRef="#ctx0" brushRef="#br0" timeOffset="99998.55">9215 7958 96 0,'0'9'207'15,"0"-5"-196"-15,2-3 5 0,9 0 22 16,3-1 1-16,3 0-1 0,3 0-12 16,1-2-11-16,6-2-8 0,-2-1-4 15,1 0 1-15,0 1-4 0,1 3-3 16,-7-1-6-16,-2 2-14 0,0 0-23 0,-9 0-57 15,-5 1-84-15</inkml:trace>
  <inkml:trace contextRef="#ctx0" brushRef="#br0" timeOffset="100162.56">9321 8127 287 0,'0'2'110'0,"1"-1"-110"0,7-1 36 16,6 0 9-16,1 0-9 0,7-5-15 15,3-5-11-15,0 2-7 0,4-1-2 0,1 0-1 16,5 3-7-16,-1 1-25 0,1 3-34 15,2 2-30-15,0 0-8 0,-3 1-46 16</inkml:trace>
  <inkml:trace contextRef="#ctx0" brushRef="#br0" timeOffset="102714.7">10393 7280 74 0,'-1'-5'203'0,"-5"0"-153"15,-5 4 1-15,-3 1-13 0,-5 0-7 16,-2 6 5-16,-3 7-7 0,-2 5-5 0,0 5-1 16,-2 3-5-16,1 4 3 0,-2 7 2 15,-1 3-1-15,1 5 0 0,1 3-2 16,2 2-7-16,4-2-1 0,7 0-4 15,4-4-4-15,6-5-5 0,2-5 4 16,3 0-5-16,0-7 2 0,11-2 1 16,3-5-2-16,3-2-10 0,1-3-14 15,4-3-13-15,-2-3-20 0,5-5-16 16,-5-3-49-16,0-1-144 0</inkml:trace>
  <inkml:trace contextRef="#ctx0" brushRef="#br0" timeOffset="103254.74">10552 7789 243 0,'-11'-8'88'0,"1"1"-56"0,-3 4 26 16,-3 3-24-16,-4 0-8 0,1 0 6 15,-1 8-3-15,1 6-7 0,-1 4-9 0,2 2-2 16,-1 4-2-16,4-1-6 0,4-1 0 16,5 0-1-16,6-3 0 0,0-2-3 15,12-5-2-15,3-4 3 0,4-2 1 16,3-6-3-16,1 0 1 0,2-3 1 15,0-9-1-15,1-3-2 0,-6-3 2 0,-1 2 2 16,-5-2-2-16,-5 0 2 16,-3 3 0-16,-3-1 0 0,-3 1 2 15,0 2-2-15,0 0 2 0,0 3 3 16,-1 3 4-16,-2 3 3 0,0 2-3 0,3 2-5 15,0 0 1-15,0 0-5 0,0 7-4 16,0 7 3-16,0 3 0 0,0 4 1 16,0 5-2-16,0 8 1 0,0 10 0 15,0 4 1-15,4 2-1 0,-1-5 1 16,0-5 1-16,-1-1-2 0,-2-1-1 0,0 1 2 15,0-3 1-15,-5 0-1 0,-2-4-1 16,-3 1 0-16,-1-5 2 16,-1-5 0-16,-2-4 1 0,0-6 4 15,0-1 3-15,0-6 3 0,0-1-2 0,-4-2 4 16,4-3-4-16,0 0-2 0,-2 0-4 15,2-4-3-15,-1-3 1 0,2-1-2 16,4 0-3-16,3-3 2 0,3 0-2 16,3-4-10-16,0-3-17 0,8-6-12 15,2-3-13-15,7-8-29 0,4-3-74 0,0-4-210 16</inkml:trace>
  <inkml:trace contextRef="#ctx0" brushRef="#br0" timeOffset="103770.77">10902 7875 62 0,'6'-4'235'0,"-3"-5"-216"0,0 3-5 16,-3-3 36-16,0 1-6 0,0 0-4 15,0 0-13-15,0-2-7 0,0 2-6 0,0-2 0 16,0 1 4-16,-6 1-1 0,0 1 3 15,-2 2-3-15,-1 2 5 0,-2 2-5 16,-1 1-3-16,-5 0-5 16,1 1 3-16,-2 7 0 0,-1 2 2 0,0 5-3 15,1 2 3-15,-1 5-3 0,2 4-5 16,0 2 2-16,5 1-4 0,5 0 1 15,7-4-3-15,0 0-4 0,5-3 4 16,6-6-2-16,4-1-1 0,2-3 0 16,4-6 1-16,-1-5 2 0,3-1-3 0,2-7 3 15,-2-8 0-15,2-3-2 0,-3-2 1 16,-4 1-1-16,-1-1 3 0,-1-1-1 15,-8 0-1-15,-1 0 0 0,-4 1 2 16,-3 0-1-16,0 4 0 0,0 2 0 16,0 4 1-16,-6 5 1 0,5 1-3 15,-2 4 1-15,1 0 6 0,-3 0-4 16,1 7-2-16,-1 4 0 0,-1 4 2 15,3 3-1-15,0 0 0 0,1 3 0 16,2-1 0-16,0-1 0 0,0 1-2 0,0-4-2 16,2 1 1-16,4-3 2 0,0-3-4 15,2-2 3-15,-2-3-2 0,2-1 2 16,-1-3-2-16,1-2-9 0,2 0-5 15,2-1-13-15,2-9-21 0,3-1-4 16,-5-1-12-16,2-2-16 0,0-1-47 16,-4-2-122-16</inkml:trace>
  <inkml:trace contextRef="#ctx0" brushRef="#br0" timeOffset="103970.78">11211 7795 52 0,'0'-1'355'0,"0"0"-323"16,0 1 8-16,0 0 23 0,0 6-8 15,-8 4-15-15,-3 2 1 0,5 3-4 16,-5 2-2-16,2 1-10 0,2 0-3 15,3 0-7-15,2-1-2 0,-1-1-11 0,3-2 2 16,0-1-1-16,0-2-2 16,0-2-2-16,2 0 0 0,1-2-1 15,1-2-11-15,7-2-16 0,0-1-16 16,6-2-13-16,0 0-5 0,3-9-52 0,-3-5-103 15</inkml:trace>
  <inkml:trace contextRef="#ctx0" brushRef="#br0" timeOffset="104295.8">11398 7815 52 0,'2'0'349'15,"-2"0"-326"-15,0 0 0 0,0 0 34 0,0 0-3 16,0 8-9-16,-3 4-5 16,-2-1-14-16,-1 1-5 0,-1 0-12 15,4-3-6-15,2 0-1 0,1-4-2 16,0 2 0-16,3-1-1 0,8-4-1 0,4-2 1 15,5 0 0-15,5-1 1 0,2-7-11 16,-1 0-4-16,-3 1 8 0,-1 2-1 16,-5 0 0-16,-3 3 5 0,-5 0 4 15,-3 2-1-15,-1 0 0 0,-3 0-1 16,-2 0 1-16,0 4 5 0,0 6 12 0,-3-1-1 15,-4 6-5-15,1-3-1 0,0 2-3 16,1-3-4-16,4-2-2 16,-1 5 0-16,2-4-1 0,0 1-1 15,2 0 0-15,4-4-5 0,-1-1-11 0,1-4-3 16,-3-1-5-16,3-1-16 0,-1 0-1 15,-1 0-21-15,-1-8-51 0,-3-3-136 16</inkml:trace>
  <inkml:trace contextRef="#ctx0" brushRef="#br0" timeOffset="104584.81">11121 7476 36 0,'-8'-2'433'0,"3"0"-400"16,5 2-7-16,0 0 7 0,0 0-16 16,2 0 0-16,5 0-13 0,7 0-2 15,3 1-4-15,7 5-25 0,5 0-71 16,1-1-181-16</inkml:trace>
  <inkml:trace contextRef="#ctx0" brushRef="#br0" timeOffset="104966.83">11978 7007 74 0,'-3'0'274'0,"3"3"-246"16,0 6-23-16,0 4 29 0,3 8-7 16,3 8-18-16,2 7 6 0,4 11 32 15,1 8-35-15,-2 7-6 0,-2 4-2 16,-1 3 3-16,-4 5-3 0,-4 0 2 15,0 1-2-15,0-1-2 0,-4-2 1 0,0-3-2 16,1-2-1-16,0-2 2 16,-4-3-1-16,-4-8-8 0,-2-3-7 0,1-5-12 15,-1-3-27-15,0-1-58 0,-3-3-188 16</inkml:trace>
  <inkml:trace contextRef="#ctx0" brushRef="#br0" timeOffset="108700.05">8421 7259 0 0,'2'-2'1'15,"-2"1"144"-15,0-1-111 0,0 0-6 16,0 1 7-16,0 0-17 0,0 0 11 16,0 0 0-16,0 0-7 0,0 1 0 15,0 0-4-15,0 0 2 0,0 0-2 0,0 0-8 16,0 0 1-16,0 0 4 0,0 0-2 15,0 0-1-15,0 0 1 16,0 0 1-16,0 0-8 0,0 2-2 16,-5 5-1-16,2 4 9 0,-1 1 1 0,2 4-3 15,-1 2-1-15,3 2-3 0,-2 1 2 16,2 0-3-16,0 0-3 0,0 0 3 15,0-1-3-15,0 1 2 0,0-5-2 16,2-1-3-16,3-3 2 0,1-3-2 16,-2-1-22-16,3-1-33 0,-3-7-74 0,1 0-250 15</inkml:trace>
  <inkml:trace contextRef="#ctx0" brushRef="#br0" timeOffset="129671.25">8981 8982 116 0,'-1'0'88'0,"-1"0"-57"0,2 0 12 0,0 0-12 16,-3 0-8-16,1 0 2 0,1 0-9 15,1 0-4-15,-2 0-1 0,-1 0 1 16,2 0-1-16,-4 0 1 0,2 0-1 16,-2 0 3-16,4 0-4 0,-2 0-3 15,1 0 4-15,2 0-3 0,0 0 1 16,0 0-4-16,0 0 0 0,0 0-3 15,0 0-2-15,0 0 3 0,0 0-2 16,0 0-2-16,0 0-1 0,0 2 2 16,3-2 1-16,3 0 0 0,4 0 1 0,2 0 0 15,2-5 6-15,3-5-7 0,0-1 2 16,0-1-2-16,-3-2 5 0,2 1-3 15,-2 0 1-15,-5 0-2 0,2 2 5 16,-4-1-1-16,-3 2-2 0,-1-1 3 16,-3 2-1-16,0-1 2 0,0 1 0 15,-3 1-3-15,-5 0 5 0,0 1-5 16,-3 2-3-16,0 2 2 0,-1 3-2 15,-2 0-3-15,2 6 2 0,-1 4 0 16,-2 3 3-16,-1 3-3 0,2 5 2 0,-1 1 0 16,1 2 4-16,3 0 0 0,0 0-4 15,3 0 3-15,2 1-1 0,1-4 0 16,4 0-3-16,1-5 0 0,0 1-1 15,0-5 1-15,1 0-4 0,6-4 3 16,0-1 0-16,4-4-2 0,3-3 2 0,0 0-1 16,5 0-6-16,1-10-11 15,3 1-14-15,-1-2-21 0,1 0-32 16,-1 0-53-16,-4 0-92 0</inkml:trace>
  <inkml:trace contextRef="#ctx0" brushRef="#br0" timeOffset="129911.26">9325 9035 130 0,'0'0'272'16,"-3"0"-227"-16,0 0 11 0,0 0 2 15,1 0-18-15,-1 0-6 0,0 0-7 0,3 0-14 16,-1 0-4-16,1-1-6 0,0 1-1 16,0-1-4-16,0 1 0 0,0 0-6 15,3 0-8-15,8 0-17 0,3 0-22 16,3 0-29-16,3-2-44 0,-2-4-85 15</inkml:trace>
  <inkml:trace contextRef="#ctx0" brushRef="#br0" timeOffset="130351.29">9566 8927 26 0,'0'-5'48'0,"-2"0"184"0,-4 2-167 15,-5 2-9-15,-1 1-10 0,-2 0-9 16,-2 1-8-16,-1 11-6 0,2 0-4 16,-4 3-6-16,5 1-5 0,3 0-1 15,2 1-4-15,6 0-3 0,3-3-1 16,0 1 0-16,9-6 0 0,7 1-2 0,2-3 0 15,4-3-8-15,1-4 8 0,2 0 2 16,3-3 2-16,-5-4-1 0,0-2 0 16,-2-1 0-16,-6 0 0 15,-6 2 1-15,-2 1 3 0,-4 1 0 0,-3-1 0 16,0 3 7-16,0 1 7 0,-2 0-1 15,-3 1-8-15,1 2 0 0,-1 0-3 16,2 0-6-16,0 5-2 0,0 7 0 16,1 3 1-16,2 5-2 0,0 1 1 15,0 0-2-15,0 4-13 0,3 2-1 0,2 5 2 16,0 2 16-16,1-1 3 0,-3-1-5 15,-1-5 2-15,-1-1 1 0,-1-2 6 16,0-2-2-16,-3-3 2 0,-5-1 10 16,-3-2-2-16,-3-3-2 0,-3-1 2 15,0-2 5-15,0-2-5 0,2-4 11 16,1 0-20-16,1-4 0 0,3 0 2 15,0 0-5-15,2-1-1 0,2-6-1 16,2-2 0-16,2-3-4 0,2-2-27 16,0 0 5-16,9-2-19 0,5-4-53 15,5-4-74-15</inkml:trace>
  <inkml:trace contextRef="#ctx0" brushRef="#br0" timeOffset="130508.3">9835 9082 467 0,'0'-3'50'0,"0"1"-9"15,0 0 8-15,0 2-20 0,0 0-13 16,0-1-12-16,0 1-6 0,2 0-8 16,6 0-17-16,3 1-31 0,2-1-48 0,0 0-182 15</inkml:trace>
  <inkml:trace contextRef="#ctx0" brushRef="#br0" timeOffset="130989.32">10490 8872 70 0,'0'0'159'0,"0"0"-112"0,0 0 10 16,0 0 12-16,0 0-23 0,0 0-12 15,1 1-5-15,-1 3-5 0,2 1 10 0,-1 6 0 16,-1 0-5-16,0 3-1 0,0 3-4 16,0 1 3-16,-4 2-12 15,-3-1-2-15,1 0-3 0,0 1 0 16,-2 0-5-16,2-1 2 0,-2-3-5 0,4 0 0 15,1-2-1-15,3-5-3 0,0 0 2 16,0-3-5-16,0-2-13 0,7-2-11 16,7-2-9-16,5 0-14 0,4-6-22 15,2-5-17-15,1-6-81 0,-1-3-73 16</inkml:trace>
  <inkml:trace contextRef="#ctx0" brushRef="#br0" timeOffset="131343.31">10784 8899 30 0,'0'-3'330'16,"0"-3"-289"-16,0 2 14 0,-6 0-5 0,-2 0-8 15,-3 2-6-15,-1 2-9 0,-5 0-4 16,-3 1-6-16,0 7-4 0,-1 3 2 16,4 1-1-16,3 1-5 0,2 1 0 15,4 1-9-15,4 2 4 0,1 0-4 16,3 0-1-16,0 1-1 0,6-1 2 0,5-2-1 15,3 0 1-15,1-6 0 0,4 0-1 16,1-4-1-16,2-2-2 0,-5-3 4 16,1 0 0-16,-2 0 0 15,-2-8-3-15,-2-3 5 0,-3-1 0 0,2-1 0 16,-3-2-1-16,-3 1 1 0,-1 0 1 15,-2 1 1-15,-2 1 1 0,0 1-3 16,-3 0 4-16,-4 1-2 0,1 3-2 16,0-2-2-16,1 4 3 0,2 0-4 15,3 3-2-15,0 0 3 0,0 2-11 0,0 0-13 16,2 6-2-16,7 5-13 0,0-1-13 15,2 2-20-15,3 0-19 0,6-1-50 16,5-2 18-16,5-6 110 0</inkml:trace>
  <inkml:trace contextRef="#ctx0" brushRef="#br0" timeOffset="131663.34">11242 8938 117 0,'6'-10'126'0,"-3"1"-54"16,-2-1 12-16,-1 3-24 0,0-1-13 16,-3 2-4-16,-8 0-11 0,-1 2-8 0,-3 2-6 15,1 2-7-15,-3 0 3 0,-2 3-7 16,3 9 1-16,2 1 1 0,0 5-4 15,5 2-2-15,-2 1 1 0,5 0-2 16,3 2-2-16,3-1 2 0,0-1-3 16,2-1-1-16,8-3 3 0,4-4-1 15,2-1 0-15,1-5-1 0,8-2 1 16,1-4 1-16,7-1 0 0,2-7 1 15,-2-8 0-15,-5-2 0 0,-2-1 0 16,-6-2 1-16,-3 0-1 0,-9 1 9 0,-2-1 0 16,-6 4 3-16,0-2-2 0,-9 1 1 15,-5 1-6-15,-5 0-3 0,-2 2 0 16,-7 1-6-16,-6 4 2 0,-3 3 2 15,-4 4-8-15,-1 2-15 0,10 6-9 16,9 9 4-16,12 6-3 0,6-1-67 16,0 6-201-16</inkml:trace>
  <inkml:trace contextRef="#ctx0" brushRef="#br0" timeOffset="-168944">16435 12678 85 0,'-1'2'105'0,"-2"-1"-75"16,1 1 17-16,-1-1-3 0,1 0-8 16,2-1-4-16,-1 0-6 0,-1 0-5 15,-1 2-2-15,2-2 2 0,-4 1 8 16,5 0-6-16,-2 1-3 0,-1-1 1 0,2 2-3 15,-2-2 1-15,0 0-5 0,3 0-1 16,-5-1-2-16,2 0 0 0,1 1-5 16,1 0 0-16,-1 1-1 0,2-2 1 15,-1 0-2-15,1 0-3 16,0 0 0-16,0 1-2 0,0-1 2 0,0 0-3 15,0 0 2-15,0 2 2 0,1-1-4 16,5-1 1-16,4 1 3 0,-1-1-2 16,3 0 1-16,1 0-2 0,1 0 3 15,0 0 0-15,0 0-2 0,0 0-1 16,-1 0 2-16,1 0 0 0,0 0-1 0,5 4-1 15,-2 0 2-15,3-1 0 0,0 0-1 16,2 0 0-16,3-2 0 0,-2 1 0 16,-1 1 0-16,1 0-1 0,-3-1 2 15,-1-1-1-15,-1 1 0 0,-2-1-2 16,1 0 3-16,-3 1-2 0,-2-1-2 15,1 1 3-15,-2 0 0 0,1-1-1 16,-3 0 0-16,1-1 3 0,-4 0-2 16,0 0-1-16,2 0 0 0,-2 0 1 15,0 0 0-15,0 0 2 0,-1-1-3 0,-2 0 2 16,2-1-1-16,-1 2 0 0,3 0-1 15,0 0-2-15,4 0 3 0,2 0 2 16,-1 0-3-16,2 0 0 0,-2 0 1 16,-1-1 0-16,2-1 0 0,-7-1-1 15,0 2-2-15,-3 1 1 0,-3-1 1 16,2 1-1-16,-2 0 2 0,0 0-1 15,0 0 2-15,0 0-6 0,0 0 0 16,0 0-5-16,0 2-15 0,0 2-25 16,0 2-26-16,0-6-75 0</inkml:trace>
  <inkml:trace contextRef="#ctx0" brushRef="#br0" timeOffset="-165386.79">17362 12249 62 0,'0'0'43'0,"0"0"-34"0,0 0 2 15,0 0 0-15,0 0-3 0,0 0 6 16,0 0 0-16,0-2 4 0,0 2 1 0,0 0 1 15,0-2 4-15,0 2 4 0,0 0-8 16,0-1-1-16,0 0 1 16,0-1-7-16,0 2-6 0,-1 0-4 15,-1 0-5-15,-2 0 1 0,4 0 4 0,-5 1-5 16,3 1 2-16,-1 1-1 0,2-1-2 15,-1-1 1-15,1 2 2 0,1-2-1 16,0 1 1-16,0 1 0 0,0-3 1 16,0 0 0-16,0 0 1 0,0 0 3 15,0 0 1-15,-2 0 7 0,2 0 3 0,0 0-1 16,0 0 2-16,0 1-3 0,0 0 0 15,0 0-2-15,0 1 3 0,0 3-5 16,0-1 11-16,0 3-8 16,-2-1-3-16,2 2 2 0,-3-1-4 0,3 1-2 15,0 2 0-15,0 1 0 0,0-1-2 16,0 1-2-16,0 3 5 0,0 2-3 15,0 1 12-15,0 2 2 0,0-3-11 16,0 1-6-16,0 0 0 0,-3 0 3 16,0 0 1-16,2-1-3 0,-1 0 4 0,1-1-4 15,-1-1 3-15,2 1-5 0,0-1 2 16,0 0 0-16,0 0 0 0,0 0 0 15,0-1-1-15,0 1 2 0,0-1-3 16,0-1 3-16,0-1-3 0,0-1 2 16,0-1 0-16,0 0 0 0,0 0-1 15,0-1 1-15,0 1-1 0,0 0 1 16,0 0-2-16,-3 1 2 0,1-1 1 15,1 0-3-15,-1 1 0 0,2-2 0 16,-1 2 2-16,-1-2-2 0,2 2-1 0,0-1 2 16,0 2 0-16,0 0 0 0,0-2-2 15,0 0 2-15,0-3 1 0,0 1-2 16,0-2 0-16,0 0 0 0,0-1-2 15,0 1 2-15,0-3 2 0,0 1-2 16,0 0-2-16,0 1 2 0,0-2 0 16,0 0 0-16,0 0 1 0,0 2 0 15,0 0-1-15,0 1 1 0,0-1 0 16,0-1-1-16,0 1-1 0,0 0 1 15,0 1 1-15,0 0-1 0,0-2-1 0,0-1 1 16,0 1 1-16,0-2-1 0,0-1-2 16,0 1 2-16,0-1 1 0,0 1-1 15,0 0-1-15,0 0 1 0,0 0 1 16,0 2 0-16,0-2-1 0,0 2 0 15,0-1 2-15,0 3-1 0,0-1-1 16,0 0 0-16,0-2 0 0,0 1 0 16,0-3 0-16,0 0 0 0,0 1 0 15,0-1 0-15,0 0-5 0,0 0-4 16,0 0-10-16,0 0-18 0,5-6-30 15,-1-7-50-15,1 0-215 0</inkml:trace>
  <inkml:trace contextRef="#ctx0" brushRef="#br0" timeOffset="-164374.75">17429 12445 72 0,'-2'2'107'0,"-1"-2"-59"0,2 0 4 16,-1 0 2-16,1 0-2 0,1 0-8 0,0 0-15 15,0 0-9-15,0 0-6 0,0 0-6 16,0 2-8-16,1 0 5 0,5 3 2 15,1-1-2-15,3 1-2 16,3-3-3-16,4 3 3 0,1-2 0 0,3-2-1 16,0 2-2-16,3-2 1 0,-3 0-1 15,3 1-1-15,-3-1 1 0,6 2-2 16,-4-1-6-16,0 0 0 0,0 1-1 15,-2 0-11-15,-4 0 10 0,-5-1 5 16,-3-1-6-16,-1 1 6 0,-3-2 4 0,-2 0 0 16,-3 0 1-16,0 0 3 0,0 0-1 15,0 0 4-15,1 0-2 0,1-1 1 16,-1-4 0-16,1 0 1 0,-2-3-1 15,5-1 6-15,-5-3-6 0,0-3 3 16,1-2 1-16,-1-3 2 0,0-5 3 16,0-4 0-16,0-4-5 0,0-7-3 15,-3-7-6-15,0-8 2 0,1-4-2 16,-1-1 1-16,0-1 1 0,0 4-2 15,-1 8 0-15,-1 11 1 0,3 7 1 0,1 14 6 16,-1 6 1-16,2 5 1 0,0 4-7 16,-1 1-2-16,-1 1-2 0,2 0-1 15,0 4-8-15,0 5 11 0,3 3-15 16,0 2-25-16,0 1-17 0,1-1-58 15,-4 0-142-15</inkml:trace>
  <inkml:trace contextRef="#ctx0" brushRef="#br0" timeOffset="-163402.68">17398 12956 0 0,'0'1'0'0,"0"-1"178"0,0 0-121 15,0 0-27-15,1 1 25 16,-1-1-1-16,0 0-13 0,2 0-24 0,1 0-7 16,0 0 3-16,3 0 11 0,2 0-7 15,3 0-5-15,1 0 1 0,2 0 0 16,5 0-1-16,0 0-2 0,4 0-5 15,3 0-4-15,5 0 2 0,5 1-3 16,1-1 0-16,3 0 1 0,-1 0 0 0,0 0-2 16,-5-3-1-16,-3-1-3 0,-2-1 5 15,-7 1-2-15,-3-1 0 0,-7 2 2 16,-4-1 3-16,-5 0-2 0,0 2 4 15,-1-3 4-15,-1 1 8 0,2 0 1 16,-3 1-1-16,2 1 1 0,-2 0 0 16,0 2-7-16,1 0 1 0,-1 0-3 15,0 0-3-15,0 0-7 0,4 0 2 16,-4 10-2-16,3 4 7 0,-2 6-2 15,-1 4-1-15,0 5-2 0,0 5 3 16,0 3-3-16,-3 4-1 0,2 2 1 0,1-2 1 16,0-2-2-16,0 2-1 0,0-1 1 15,0-2 1-15,6-3 0 0,-2-6-3 16,3-6 2-16,-1-6 0 0,0-4-4 15,-1-2-10-15,-1-4-10 0,-1-2-6 16,1-1-6-16,-1-4-17 0,0 0-17 16,0 0-43-16,-2 0-146 0</inkml:trace>
  <inkml:trace contextRef="#ctx0" brushRef="#br0" timeOffset="-157039.32">17018 12549 11 0,'0'0'15'0,"0"0"7"0,0 0-12 0,0 0-4 16,0 0 49-16,0 0 9 0,0 0-40 15,0 0-5-15,0-1 9 0,0-1-17 16,0 1 5-16,0 1 0 0,0-1-7 16,0 1-4-16,0 0-7 0,0 0-1 15,0 0 3-15,0-1-4 0,0 1 1 16,5 0-4-16,-2 0-39 0,1 1-52 15,-2 3-14-15</inkml:trace>
  <inkml:trace contextRef="#ctx0" brushRef="#br0" timeOffset="-155372.22">17069 12438 30 0,'-3'0'26'0,"0"0"-1"0,1 0-1 16,1 0-10-16,1 2-9 0,-2-2-5 0,2 2-2 16,0-1 3-16,0-1-1 15,0 0-1-15,0 0-1 0,0 2 6 16,-1-2 2-16,1 2-1 0,-3-1 3 15,1 1 4-15,-1 0-2 0,2 0-6 0,1-2-2 16,0 0-2-16,0 0-1 0,0 0-1 16,0 0 0-16,0 0 2 0,0 0 2 15,0 0-2-15,0 0 3 0,0 0 2 16,0 0 4-16,0 0 10 0,0 0-1 15,0 0 0-15,0 0-12 0,0 0-9 0,0 0 0 16,0 0 4-16,0 0 2 0,0 0 0 16,0 0 1-16,0 0-1 15,0 0 3-15,0 0 1 0,0 0 7 16,0 0 5-16,0 0-5 0,0 0-8 0,0 0 2 15,0 0-2-15,0 0 1 0,0 0-6 16,0 0 6-16,1 0 12 0,1 0-6 16,-2 0-1-16,1 0 2 0,-1 0 3 15,0 1 0-15,0-1-8 0,0 0 4 16,0 0 4-16,0 0-2 0,0 1-10 0,2-1 2 15,-2 2-1-15,0 0 0 0,1-1-2 16,-1 1-1-16,0-2 0 0,0 0 1 16,0 0-5-16,0 0 2 15,2 0 1-15,-2 2 3 0,0-2 0 0,0 2-2 16,0-2 5-16,0 2-1 0,0 1-2 15,0-1-2-15,0 1 6 0,0 2-2 16,0 3 0-16,0 1-3 0,0 0 0 16,0 1-1-16,0 1-3 0,0 2 2 15,0 0 0-15,0 1 8 0,0 1-7 0,0-3-4 16,0 2 5-16,0 2-1 0,0 0-2 15,0 2 1-15,0 2 1 0,0-1 2 16,-2-1-4-16,2 1 0 0,0-2 2 16,0 0 0-16,0-1-3 0,0-2 0 15,0-3 0-15,0-2 1 0,0 1-1 16,0-2 2-16,0 2 1 0,0 0-1 15,0 0-1-15,0 0 3 0,0-2-1 16,0 1 1-16,0-2-4 0,0 0 0 16,2-2 1-16,1 1 1 0,0-3-3 15,-1 1 1-15,-2-3 2 0,1 0 0 0,1 2-4 16,-2 0 1-16,0 0 5 0,1 1-5 15,-1 0 0-15,0 2 1 0,0-1 3 16,0 0-1-16,0 0-3 0,0-1 0 16,0-1 2-16,0-2 1 0,0 2-4 15,0-2 1-15,0 1 3 0,0-1-1 16,0 1-3-16,0 1 1 0,2-1 3 15,-2 1 0-15,0 1-4 0,0 0 2 16,0-1 2-16,0 1-2 0,0-1 0 16,0 0-1-16,0 0 2 0,0 1 0 0,0-3-2 15,0 1 1-15,0-1 1 0,0 0 1 16,0-1-3-16,0 0 2 0,0 0 2 15,0 0-2-15,0 0-1 0,0 0 0 16,0 0 3-16,0 0-1 0,0 0-3 16,0 0-1-16,0 0 4 0,0 0-2 15,0 0-3-15,0 0 1 0,0 0 3 16,0 0 0-16,0 0-3 0,0 0 3 15,0 0 0-15,0 0 1 0,0 0-2 16,0 0 2-16,0 0 3 0,0 0-3 0,0-3-1 16,-2-2-1-16,2-1-1 0,-3-1 1 15,0 0 1-15,1 1-2 0,1-1 1 16,-2-2 0-16,3 3 0 0,-2-2 0 15,-1 1-1-15,3 0 1 0,-1 1 1 16,1 0-2-16,0 0 1 0,0-2 0 0,0 2 0 16,0 0 0-16,0-3 0 15,0 1 2-15,0-2-8 0,0 1 6 16,0-1 0-16,0-2-2 0,0 0-3 15,0 1 5-15,0-1-1 0,0 0-1 0,0 2-4 16,0-2 3-16,0 0 2 0,0-1-4 16,0-2-2-16,0 2 2 0,0 0 3 15,0 2-4-15,0 2 4 0,0 1-4 16,0 0 2-16,0 1-2 0,0 1-1 15,0-1 2-15,0 3 4 0,0-1-2 0,0-2-1 16,0 0 3-16,0 1 0 0,0-3-2 16,0-2-1-16,-2 1 3 15,1-1 2-15,-1 1-2 0,0 0-3 16,2-2 6-16,0 0-6 0,-1 1-6 0,-1-1 6 15,1 2 1-15,-1 1 2 0,1 1-3 16,-2 1 4-16,1 0-1 0,0 3 2 16,-1 0-1-16,2 3-3 0,1 0 3 15,-2 0-1-15,2 1-3 0,0 0-10 16,0 0 1-16,0 0 4 0,0 0 0 15,0 0 1-15,0 0-11 0,0 0-20 0,5 0-13 16,-2 0-34-16,0 0-60 0,-1 0-23 16</inkml:trace>
  <inkml:trace contextRef="#ctx0" brushRef="#br0" timeOffset="-120543.23">18731 11476 1 0,'0'-2'9'0,"0"0"-3"0,2-1 68 15,-2 0 6-15,0 1-40 0,0 0 4 16,0 1 3-16,0-2-6 0,0 1-3 16,0 0 6-16,0 0-6 0,0 1-5 15,0 0-10-15,0 0-4 0,0 1 8 16,0 0 1-16,0-1-4 0,0 1-7 0,0 0-6 15,0 0 0-15,0 0 1 0,0 0-7 16,0 7-3-16,-2 3 6 0,-1 5 0 16,-2 1-4-16,4 4 1 0,-4 1-4 15,2 0 3-15,0 2-4 0,2 2 1 16,-1 1 2-16,0 2 0 0,1-2-1 15,1 4 2-15,-2-1 1 0,2-2-4 16,0 1 0-16,-1-2 1 0,1 1 1 16,-2-2-1-16,1 0-2 0,-1 4 1 15,1 1 2-15,-3-1 6 0,1-2 1 0,0-5-8 16,0-4 1-16,3-2 0 0,-1 0-3 15,-2-2 0-15,1 0 0 0,-1-2 2 16,0 1-3-16,0-3 2 0,-2-1 2 16,2-2-1-16,1-2-2 0,1 0 0 15,-1-4 1-15,2-1 1 0,0 0-1 0,0 0 1 16,0 0-1-16,0 0 3 15,-1 0-3-15,-1 0-1 0,1 0 1 16,-1 0 0-16,2 0-3 0,-2 0 2 16,1 0 0-16,-1 0 0 0,2 0-5 0,-1 0 2 15,1 2 1-15,0 0 0 0,0-1-5 16,0 3-7-16,0-4 1 0,1 0-3 15,4 0-4-15,1-5-12 0,0-2-15 16,1-1-21-16,-3-5-29 0,-2 2-116 16</inkml:trace>
  <inkml:trace contextRef="#ctx0" brushRef="#br0" timeOffset="-119909.19">18548 11838 38 0,'0'0'90'15,"0"0"-55"-15,0 0 0 0,0 0 9 16,0 0 6-16,0 0-7 0,0 0-7 16,0 0-9-16,0 0-2 0,0 0-5 0,0 2-1 15,0 2-1-15,2 1 11 0,1 2-8 16,-2 2-7-16,3 2 0 0,-1 1-1 15,3 3 4-15,-3 0-8 0,2 1 3 16,-1 1-1-16,2-1-4 0,4-4-4 16,1-2 1-16,-1 0-1 0,3-5 1 15,2-2-4-15,-1-3 2 0,5 0 3 16,1-4-5-16,2-7-1 0,0-5 3 15,2-2 1-15,-2-1-2 0,0-3-1 16,-4-1 0-16,-1 3 1 0,-1-1-3 0,-2 1-2 16,-5 3-5-16,-1 0-8 0,-2 1-11 15,0 1-13-15,1 4-20 0,-7 1-50 16,0 6-115-16</inkml:trace>
  <inkml:trace contextRef="#ctx0" brushRef="#br0" timeOffset="-114033.86">18785 13445 28 0,'0'-4'193'0,"0"0"-140"0,0 2-13 16,-1 0 6-16,-2 1 1 0,1 0-14 15,2 1-5-15,0 0-10 0,0 0-11 16,0 0-5-16,0 5 0 0,0 3 11 0,0 1-2 15,0 0 1-15,0 2-1 16,0 2 6-16,0 2-1 0,3 3-3 16,0 4-4-16,-1 5 2 0,0 5-1 15,-2 5-5-15,0 3 14 0,0 5-2 0,0 1-7 16,1 1-9-16,1 3 4 0,-1 2 1 15,-1 1-2-15,3-3-2 0,0-1 0 16,-3-6 0-16,4-2 0 0,-3-6-2 16,1-6 0-16,-1-4 2 0,-1-6 0 15,0-3-2-15,0-7-2 0,0-2 4 16,0-3 1-16,0-1-1 0,-1-1 0 15,1-2 2-15,-2 0 3 0,-3 0-5 16,4-7-1-16,-2-2 1 0,1 0-1 16,-1-2-2-16,2-1 0 0,1-2 2 0,0 0-2 15,0 1 0-15,0 0-3 0,0 1-8 16,4 3-7-16,1 1-8 0,-2 5-15 15,2-1-12-15,-1 2-28 0,-4 0-84 16,0 2-140-16</inkml:trace>
  <inkml:trace contextRef="#ctx0" brushRef="#br0" timeOffset="-113501.83">18634 13970 52 0,'3'-5'91'0,"-3"0"-45"16,1 2 0-16,1-2-6 0,-2 1-2 15,1 1 3-15,1 0-7 16,-1 1-10-16,-1 1-5 0,0 0 2 15,0 0-4-15,0 1 1 0,0 0-4 0,2 0-4 16,-1 2-5-16,3 7 7 0,-1 8 3 16,0 5-3-16,3 3-3 0,0 4-2 15,0 3-4-15,2-4 2 0,3-1-2 16,1-4-3-16,4-7 0 0,3-4 2 15,1-7-2-15,4-3 0 0,4-2 1 0,3-8 1 16,2-9 0-16,0-3-2 0,-2-4-1 16,-2-1 2-16,-1-1-3 0,-5 2-3 15,-3 1-4-15,-4 2-6 16,-5 3-5-16,-2 3-14 0,-6 1-11 0,0 1-29 15,-3-1-64-15</inkml:trace>
  <inkml:trace contextRef="#ctx0" brushRef="#br0" timeOffset="-88221.38">14572 12750 13 0,'-3'0'146'16,"1"0"-68"-16,-1 0-51 0,0 0 15 15,1 0-4-15,-2 0-2 0,2 0-3 0,0 0-6 16,-1 0-5-16,2 0 0 0,-2 0-3 15,-2 0-3-15,4 0 4 0,-3 0-1 16,4 0-2-16,-3 0 0 0,0 0-5 16,3 0 2-16,-1 0-2 0,1 0-1 15,0 0-5-15,0 0 1 0,0 0-7 16,0 0 0-16,0 0-4 0,0 0 3 15,4 0 3-15,3 0-2 0,3 0 1 16,4 1 1-16,2 0 0 0,1-1-2 16,3 0 1-16,-1 0 2 0,2 0-3 0,0 0 0 15,0 0 0-15,2 0 0 0,4 0 0 16,-1 0 1-16,2 0-1 0,2 0-1 15,-1 0 2-15,2 0-1 16,-2 0-1-16,1 0 2 0,-4-3 0 0,-1 1-2 16,-2-1 1-16,-2 2 2 0,-4 0-1 15,1 1-2-15,1-2 0 0,-2 1 2 16,1-1 0-16,1-1-1 0,1 1-1 15,-1 0 3-15,-4-2-2 0,2 2 0 16,-1-1 0-16,-4 0 1 0,5 1 0 0,-4 1-2 16,1-1 1-16,-2 1 1 0,2 0-1 15,-3-1 0-15,0 0-1 0,0 2 2 16,-5-1-1-16,0 0-1 15,-1 1 1-15,-2-1 1 0,0 0-1 0,0 1-1 16,0-1 2-16,2 0-1 0,-1 1 1 0,1-1-2 16,3 0 1-16,-1 1 1 15,-2-1-1-15,3 1-1 0,-2 0 1 16,-1 0 1-16,-1 0-2 0,-1 0 0 15,2 0 1-15,-3 2 1 0,1-1-1 16,0-1-1-16,-3 0 1 0,1 1 1 0,-1-1-1 16,0 0 0-16,0 0 1 0,0 0 4 15,0 0-4-15,0 0-3 0,0 0 4 16,0 0 1-16,-1 1-3 0,-4 1-2 15,4 0 2-15,-4 0 1 0,3 2-3 16,-2-2-1-16,2-1-10 0,1 1-17 0,1 0-27 16,-2-2-40-16,-1 0-112 15</inkml:trace>
  <inkml:trace contextRef="#ctx0" brushRef="#br0" timeOffset="-87329.33">14967 12626 0 0,'-2'2'4'0,"1"-2"96"0,1 0-78 0,0 1-10 16,0-1 4-16,0 0 15 15,0 0 12-15,0 0-3 0,0 0-13 0,0 0-2 16,0 0 4-16,0 0 1 16,0 0-1-16,0 0-3 0,-2 0 0 0,2 0-2 15,-1 0-1-15,1 0-2 0,0 0-4 16,0 0 3-16,0 0-6 0,0 0-5 15,0 0 2-15,0 0-1 0,0 0-6 16,3 0-5-16,6 0 2 0,8 0 2 16,3 0-2-16,5 0 4 0,0 2-4 0,4 1 3 15,-4 2-4-15,3 0 0 0,-1 0 2 16,-3 1-1-16,3-1-2 0,-3 0 2 15,-2 0 1-15,-2-2-1 16,-4 2-2-16,-2 0 1 0,-5-1 1 0,-4-1-1 16,-2 0-1-16,-2 2 0 0,-1 0 2 15,0 3 1-15,0 1-2 0,-6 2 0 16,-6 1 0-16,-2 2 0 0,-2 4-3 15,-2-2-1-15,-1 3-2 0,-3-1 5 16,1 2-3-16,-3 0 0 0,0 3 1 0,-3-3 1 16,4 0-1-16,1-2 2 0,5-3 2 15,6-5-1-15,5-2-3 0,3-2-24 16,0-2-11-16,3-3-34 15,0-1-103-15</inkml:trace>
  <inkml:trace contextRef="#ctx0" brushRef="#br0" timeOffset="-86677.29">14876 12092 25 0,'-4'4'-13'0,"0"0"167"16,-1-4-96-16,-1 1-14 0,1 0 16 15,2-1-12-15,0 0-6 0,2 1-7 16,-1-1-8-16,0 0-1 0,2 0-6 16,0 0-1-16,0 0 1 0,0 0-7 15,0 0-8-15,2 0-3 0,7-2 2 0,8-3 4 16,5-5-6-16,6-2 2 0,0 1-3 15,3-2 2-15,1 0 0 0,3 1-3 16,-4 1 0-16,0 0 2 0,-7 2-1 16,1 2-2-16,-6 3 3 0,-4 1-1 15,-7-1 0-15,-3 4-3 0,-4 0 2 0,-1-1 2 16,0 1-2-16,0 0-3 15,-1 0-2-15,-7 5-5 0,-1 2-19 16,-5 2-27-16,0-4-44 0,-2-1-146 16</inkml:trace>
  <inkml:trace contextRef="#ctx0" brushRef="#br0" timeOffset="-86413.28">15031 12073 132 0,'0'2'236'15,"-2"1"-174"-15,-4 4-20 0,0 2 18 16,-2 4-12-16,2 1-12 0,-1 1-12 0,3 1-9 16,1 1-5-16,1 3-3 0,1-2-5 15,1 1 2-15,0-1-3 0,0-1-1 16,1 0 0-16,4 0 2 0,1-3-2 15,-1 1 0-15,-1-2 1 0,2 0 0 16,-1-3-5-16,1-1-6 0,1-2-12 0,-1 0-11 16,2-4-13-16,-2-1-15 0,-3-1-17 15,0-1-31-15,-3 0-81 0</inkml:trace>
  <inkml:trace contextRef="#ctx0" brushRef="#br0" timeOffset="-86184.26">14837 12363 67 0,'0'0'288'0,"0"0"-231"15,3 0-35-15,8 0 15 0,4-4 5 16,8-1-10-16,2-2-12 15,6 0-7-15,3-1-5 0,7 0-4 0,2 0-2 16,2 1 0-16,0-1-2 0,2 2-6 16,-7 2-9-16,-3 4-32 0,-7 0-61 15,-9 0-171-15</inkml:trace>
  <inkml:trace contextRef="#ctx0" brushRef="#br0" timeOffset="-84968.19">15386 12069 0 0,'0'4'9'0,"0"-4"182"0,0 0-127 0,-2 1-5 16,2-1-9-16,0 0-16 0,0 0-7 15,0 0-6-15,0 0-10 0,2 0 0 16,5-3 5-16,4-2 1 0,0-1-7 16,1 0 3-16,-1 1-1 0,0-1 2 15,0 3-2-15,-2 0-6 0,1 2 1 16,0 1-4-16,-2 0 0 0,3 0-4 15,-2 0 2-15,-1 0 1 0,1 1-4 0,-2 3 2 16,-3 3 0-16,2 0 2 0,1 3-2 16,0-2-2-16,0 1 2 0,-1 1 0 15,0-2-1-15,0 2-4 0,0-4-3 16,2-2-9-16,-2-2-10 0,2-1-10 15,0-1-13-15,-2 0-21 0,0 0-50 16,0-5-68-16</inkml:trace>
  <inkml:trace contextRef="#ctx0" brushRef="#br0" timeOffset="-84669.18">15413 12197 38 0,'0'1'239'0,"0"1"-206"0,0-2-28 15,2 2 31-15,6-2 7 0,1 0-3 0,2 0-16 16,1-5-10-16,1-1 1 0,1 0-7 15,-2 3 1-15,4-1-2 0,-2 2-1 16,-2 2-5-16,0 0 1 0,-1 0-4 16,-5 0 4-16,1 4-3 0,-6 6 0 15,4-2 1-15,-4 4 2 0,2-1-4 0,1-1-16 16,2 0-24-16,2-1-30 15,-2-5-71-15,1-2-88 0</inkml:trace>
  <inkml:trace contextRef="#ctx0" brushRef="#br0" timeOffset="-84189.15">16038 11988 55 0,'0'0'37'0,"0"0"161"15,-1-1-160-15,-5-3 23 0,-2-1-16 16,-3 2-7-16,-1-1-10 0,-2 3-8 16,-5 1-4-16,0 0 0 0,-4 1-3 0,0 7-1 15,-5 2 1-15,3 1 0 0,2 2-2 16,3 1-2-16,6 2-7 15,6 4 1-15,3 0-3 0,5 1 0 16,0 0-1-16,5-3 1 0,9 1 0 0,1-1-2 16,9 0-1-16,-1-2 2 0,5-5-1 15,1-1-5-15,1-5-2 0,-1-4 8 16,1-1-3-16,-1-6 4 0,-1-6-2 15,-2-6 4-15,1-2-4 0,-6 1 4 16,-3-2-4-16,-6-1 5 0,-4 1 1 0,-4-2 2 16,-4 1-3-16,0-1 5 0,-9 1-1 15,-6-1-6-15,-6 2 1 0,-5 0 0 16,-3 2-2-16,-6 6-4 15,-2 6-5-15,-3 7-16 0,-2 3-19 0,0 9-35 16,0 2-110-16</inkml:trace>
  <inkml:trace contextRef="#ctx0" brushRef="#br0" timeOffset="20193.82">16204 3350 93 0,'0'0'61'15,"0"0"-39"-15,0-1 7 0,0 1 7 16,0 0-7-16,-1 0 2 0,1-1-5 16,0 0-6-16,0 0-1 0,0 0 4 15,0 0-9-15,0 1-2 0,0-2 4 0,-2 2-4 16,1-2 0-16,1 2 1 0,0 0-2 15,-2-1-2-15,2 1-5 0,-2 0 1 16,1 0 0-16,-2 0-3 16,0 3-1-16,0 4 2 0,-1 0 3 0,1 2-3 15,3 2-1-15,-4 2-1 0,2 3 7 16,-1 3-7-16,0 2 1 0,0 6 0 15,-2 3 0-15,-1 4 0 0,0 4 1 16,0-1 5-16,-1 3-3 0,4-3 0 16,0 1-7-16,-1 0 4 0,0 0 1 0,3 0-3 15,-2-1-3-15,3-3 4 0,0-2 10 16,0-4-12-16,0-4-3 0,0-4 3 15,0-2 2-15,0-4-1 0,1-1-2 16,1-5 2-16,-1-1 2 0,-1-4-2 16,0-1-1-16,0-2 2 0,0 0 3 15,0 0-2-15,0 0 4 0,0 0 1 16,0 0-1-16,0 0-4 0,0-3-2 15,0-2 2-15,0 1-2 0,0-2 0 16,0 1-6-16,0-3 0 0,0 1-5 0,0-1-13 16,0-2-16-16,2-1-15 0,1-4-65 15,0-9-163-15</inkml:trace>
  <inkml:trace contextRef="#ctx0" brushRef="#br0" timeOffset="21032.87">16031 3420 111 0,'0'-2'35'0,"0"-3"4"0,0 3 17 0,1-2-14 16,2 2-19-16,0-2-4 0,3-1-1 15,1 0 0-15,-1-2-5 0,3 0 1 16,0 0 6-16,1-1-6 16,1 1-4-16,-2-1 3 0,3-1 4 0,1 0-7 15,-1 0-2-15,1 0-1 0,-3 2 1 16,-2 1-1-16,-3 4-4 0,-4 1-1 15,-1 1-1-15,0 0 0 0,0 0-3 16,2 3-1-16,-2 5 5 0,0 2 1 16,0 5 1-16,0 0-1 0,0 0-1 0,0 1 0 15,0 1-1-15,0 1-2 0,1 1 3 16,3 1-2-16,-3 2 0 0,4-1-2 15,-2 0 4-15,2 0-2 0,1-2-9 16,0-1-18-16,2-1-12 0,-2-2-33 16,0-5-109-16</inkml:trace>
  <inkml:trace contextRef="#ctx0" brushRef="#br0" timeOffset="21764.91">15992 3936 2 0,'4'0'27'0,"0"-2"101"0,-1-1-79 15,0 0-8-15,-2 2 9 0,1-1-13 16,-1 2-7-16,1 0-15 0,-2-1-5 0,3 1 5 15,-3-1-1-15,0 1-3 0,0 0 1 16,0 0 4-16,0-1-6 0,0 1-5 16,0 0 5-16,0 0 0 0,0 0-10 15,0 1 1-15,0 6 1 0,0 2 3 16,0 5-1-16,0 1-2 0,0 1 1 0,0 0 1 15,0 2-4-15,0 3 0 0,6-1 0 16,2 0 2-16,3-2-3 16,1-2 0-16,2-1 1 0,3-3 3 15,-1-2-1-15,-1-2 2 0,2-4 3 0,-3-1 2 16,-1-3-2-16,-3 0-4 0,3 0 0 15,-2-6 5-15,-2-2-8 0,2 1 0 16,-5-2 3-16,0 1 0 0,1-1-3 16,-1 0-1-16,-2-1-4 0,-1-1-15 15,4 2-19-15,-6 0-14 0,2-1-45 16,-1 2-140-16</inkml:trace>
  <inkml:trace contextRef="#ctx0" brushRef="#br0" timeOffset="22800.97">17793 4007 107 0,'-4'0'39'16,"1"0"-10"-16,-4 0 1 0,3 0 7 16,1 0-2-16,-2 0-6 0,-1 0-2 15,1 0-9-15,0 0-3 0,1 0 1 16,-2 0-4-16,-1 0-3 0,1 0 2 15,0 0 0-15,0 0 4 0,1 0-5 0,-1 1 4 16,1 1 0-16,1-1-3 16,-1 0 0-16,5-1-5 0,-2 1 2 15,2-1-2-15,0 1-6 0,0 0 2 16,7 2 2-16,5-1 1 0,8 1 0 0,13 0 3 15,5 0-3-15,12 2 2 0,7-1-4 16,4 2 1-16,4 0 0 0,3 2 1 16,-1-2-6-16,-4 2 2 0,-2-3 0 15,-7 0 1-15,-6-1-3 0,-7-1 1 16,-4-1 3-16,-6-2-1 0,-5 0-1 0,-7 0 0 15,-7 0 2-15,-7 0-3 0,-2 0-1 16,-3 0 8-16,0 2 4 16,-5-2-4-16,-4 0-8 0,-3 0 0 15,-6 0 2-15,5 2-1 0,-3-1-6 0,1 2-16 16,-1 1-11-16,2 0-11 0,-1 0-18 15,-1-2-60-15,-1-2-140 0</inkml:trace>
  <inkml:trace contextRef="#ctx0" brushRef="#br0" timeOffset="23222.99">17962 4250 8 0,'0'0'1'0,"2"0"214"16,-1 0-165-16,-1 0-10 0,2 0 22 15,1 0-15-15,0 0-21 0,2 0-7 16,-1-2-3-16,6 1 0 0,1-1-1 16,3 1-4-16,3 1 0 0,3-1-2 0,0 0-9 15,2 1 3-15,-2 0 3 0,0 0-4 16,-2 0-4-16,-2 0 4 0,-4 0 0 15,-4 0-2-15,-2 0-3 0,-3 0 0 16,-1 0-7-16,-2 4-19 0,0-1-14 16,-2 1-19-16,-7-1-73 0</inkml:trace>
  <inkml:trace contextRef="#ctx0" brushRef="#br0" timeOffset="23449.01">17903 4400 264 0,'-1'1'117'0,"1"-1"-110"0,0 0-1 15,8 0 19-15,5 0 16 0,8 0-14 16,5 0-13-16,5 4-9 0,3-2-5 15,2 1 4-15,-1 3-2 0,0-1-3 0,-3 2-4 16,-7 1-21-16,-5-3-58 0,-6-3-174 16</inkml:trace>
  <inkml:trace contextRef="#ctx0" brushRef="#br0" timeOffset="25490.12">17875 2456 49 0,'2'-1'69'0,"-2"0"-43"0,0 0-13 16,0 0-7-16,2 1-6 0,-1-1-2 16,2 1-2-16,0 0-33 0,-1 0-27 15</inkml:trace>
  <inkml:trace contextRef="#ctx0" brushRef="#br0" timeOffset="25945.15">17875 2456 77 0,'17'-12'64'0,"-17"12"-35"15,0 0 7-15,-1 0-1 0,-1 0-5 16,1 0-1-16,-1-3-5 0,2 0 0 15,-1-2-1-15,1 0-5 0,0 0 0 0,0-4-1 16,0 0 2-16,3-2-4 16,0-1-1-16,2-3 3 0,1 0-1 15,0-6-5-15,-1 2 4 0,-1-4 0 16,1-1 2-16,1-4-7 0,-1-3-5 0,-1-4 0 15,3 2-2-15,2-2-5 0,-1 1 3 16,-1 1 1-16,3 0-1 0,-2 4-3 16,-2 3 1-16,0 6 2 0,-1 4 0 15,-2 5-2-15,-2 4 1 0,-1 0 4 16,0 6 1-16,0-1-2 0,0 1-5 0,0 1 5 15,0 0-3-15,2 0-3 0,-2 0 4 16,0 0 0-16,0 0-3 16,0 0-2-16,0 0 2 0,0 0 4 15,0 0-2-15,0 0-2 0,0 0 2 0,0 0 2 16,0 0-5-16,0 1-8 0,0 2-3 15,0 2-5-15,0 0-12 0,0 0-3 16,0 3-5-16,0 1-20 0,0-1-58 16,0-4-87-16</inkml:trace>
  <inkml:trace contextRef="#ctx0" brushRef="#br0" timeOffset="26590.19">17854 2027 80 0,'0'0'31'0,"0"0"-14"0,-2 0 8 16,1 0 17-16,1 0 1 0,-2 0-2 16,-1 0-11-16,1 0-1 0,2-1-4 15,-1 0 3-15,-1-1-5 0,2 2-3 16,-1-2-5-16,1 2-1 0,-2 0-4 15,2 0-2-15,0 0-6 0,-1 0 1 16,1 0-3-16,0 2-3 0,0 5 2 0,0 4 2 16,0 2 3-16,1 3-5 0,2 1 1 15,2 2 1-15,1 1 0 0,2-1-2 16,3 1 0-16,1-1 2 0,2-2 0 15,2-3-2-15,-2 0 1 0,0-5 0 16,-1-4 1-16,-2 0-1 0,0-5 0 16,-1 0 2-16,-4 0 3 0,1-1-4 15,0-8 5-15,2-2 0 0,-1 0-1 16,-1-1-3-16,1 0-1 0,-2-2 2 15,-1 1-4-15,3-1 3 0,-2-1-2 0,2-1 0 16,-2 2-6-16,2 3-13 0,-1 3-3 16,3 6-12-16,-4 2-35 0,0 0-77 15,2 0-76-15</inkml:trace>
  <inkml:trace contextRef="#ctx0" brushRef="#br0" timeOffset="36074.71">15893 3094 91 0,'-5'0'29'15,"2"0"6"-15,1 0 6 0,-1 0 8 16,0 0-5-16,0 0-3 15,-2-2-11-15,1 0-1 0,1 0-5 16,-2-1 2-16,-1 0-3 0,-1-1-5 16,3 2 4-16,-1 0-7 0,-1 0-7 0,1 1-1 15,-2-2 0-15,3 3 1 0,1-1-4 16,3 1-2-16,-1 0 3 0,1 0-5 15,0 0 0-15,0 0-3 0,0 0-1 16,1 0 4-16,7 1-2 0,5 2 2 0,0-1 2 16,5 0-1-16,2-1-2 0,1 2 1 15,6 0 1-15,-1 0 0 0,0 1-2 16,2-1 0-16,-1 0 2 15,-1 0 0-15,-1-1-3 0,-2 2 2 16,0-1 1-16,-1 0 0 0,-2 1-3 0,-4 0 2 16,-2-1 1-16,-7 0-1 0,0-2-1 15,-4 0 1-15,-2-1 1 0,-1 2-2 16,0-2 0-16,0 0 2 0,0 0 1 15,0 0 0-15,0 1-6 0,0-1-1 16,0 0 3-16,0 0-10 0,0 0-11 0,-3 0 1 16,2-1-6-16,-1-1-29 0,-3-2-53 15,5-1-104-15</inkml:trace>
  <inkml:trace contextRef="#ctx0" brushRef="#br0" timeOffset="36455.75">16124 2978 59 0,'-2'0'168'0,"0"2"-127"0,2-2-22 15,0 1 11-15,0 0-4 0,2 0-6 16,4 1-6-16,10 2-2 0,2 3-4 0,6 2-3 15,2 0 3-15,2 2-5 0,1 1-3 16,-1-1 2-16,-1 1-2 16,-4 2 0-16,-5-2-1 0,-4 2 1 0,-6-2 2 15,-3 2 0-15,-5 0-5 0,0 0 2 16,-6-1 2-16,-7-1-3 0,-1-1-3 15,-4 2-2-15,-3 1 0 0,-2 0-2 16,-2-1-16-16,-1 0-2 0,1-1-1 16,2-1-22-16,0-1-26 0,3-2-45 15</inkml:trace>
  <inkml:trace contextRef="#ctx0" brushRef="#br0" timeOffset="50085.53">14534 2737 59 0,'0'0'126'15,"-3"0"-98"-15,0 0 10 0,2 0 4 16,-2 0-5-16,1 0-9 0,0-1-5 15,-2 0-5-15,1 0-7 0,-2-1 2 0,2 2 3 16,0-1-8-16,0 0 2 0,0 1 2 16,0-1 4-16,-2 0-6 15,0 1 1-15,2 0 1 0,0 0 4 16,2 0-4-16,-3 0-3 0,3-1 5 0,-1 1-1 15,2 0 0-15,0 0-5 0,0 0-1 16,0-2 1-16,0 2-3 0,0 0-5 16,0 0 0-16,2 0-1 0,4 0 1 15,6 0-1-15,1 0 3 0,1 0-3 16,1 0 1-16,4 0-1 0,1 0 2 0,2 0 2 15,0 3-4-15,1 0-1 0,-3 1 3 16,0 0 3-16,2 0-6 0,-2-1 0 16,0 0 4-16,0 1 0 15,3-1-2-15,-1 2-3 0,1-1 6 16,-1 1-3-16,-3-1-2 0,-1 1 1 0,-1-1 0 15,2-2 5-15,0 2-4 0,-5-1-2 16,1-3 4-16,-3 1-1 0,2-1-1 16,0 0-1-16,0 0 2 0,-1 0-1 15,2 0 0-15,-1 0 0 0,0 0 0 16,-1 0 2-16,-3 0-3 0,1 0 0 0,-3 0 3 15,-2 0-1-15,-3 0-2 0,-3 0 0 16,0 0 3-16,0 0 1 0,0 0-2 16,0 0 0-16,0 0 4 15,0 0-1-15,0 0-4 0,0 0-1 0,-3 0 2 16,3 0-1-16,-3 0-1 0,0 0 0 15,3-1 3-15,-3-1-1 0,-2 1-2 16,2-1 1-16,-1 0 2 0,-1 0-2 16,-1 1-1-16,1 0 1 0,3 0 1 15,-2 0 0-15,2-3-3 0,-1 4 2 0,0-2 1 16,2-2 0-16,-3 1-2 0,1-2 0 15,0 2 3-15,0-2-2 0,-2-1-1 16,2 1 0-16,-1-1 3 0,-1-2-1 16,2 0-2-16,0-1 0 0,0 1 3 15,1-3-4-15,-1 1 3 0,2-1-2 16,1-3 3-16,0 2-4 0,0-1 3 15,0-1-2-15,0 1 3 0,0-3-4 16,0-2 3-16,0 0-2 0,0 1 3 16,0 0-4-16,0 1 4 0,-2 1-2 0,2 1-2 15,0 2 3-15,-2 1-2 0,2 2 3 16,-1 3-3-16,1 1 2 0,0 2-2 15,0 0 0-15,0 1 2 0,0 0 0 16,0 0-2-16,0 0 0 0,0 1 3 16,0-2-1-16,0 0-2 0,0 1 1 15,-2-1 2-15,2 1-1 0,0 0-2 16,-3 1 1-16,0 1 1 0,3-1 0 15,0 1-2-15,0-1 0 0,0 1 2 16,0 0 0-16,0 0-3 0,0 0 1 0,-1 0 1 16,1-1 1-16,-2 1-2 0,2 0 2 15,0 0 1-15,-2 0-1 0,2-1-2 16,0 1 1-16,0-2 1 0,0 2 0 15,0 0-2-15,0 0 1 0,0 0 1 16,0 0-1-16,0-1-1 0,0 1 1 16,0 0 0-16,0 0 0 0,0 0-3 15,0 0 1-15,0 0 2 0,0 0-1 16,0 0-1-16,0 0 0 0,0 0 2 15,0 0 0-15,0 0-3 0,0 0 3 16,0 0 0-16,0 1 2 0,0 1-4 0,4-2 2 16,-3 1 3-16,-1-1-2 0,2 0-2 15,-2 0 1-15,0 0 2 0,1 0-1 16,-1 0-2-16,0 0 1 0,0 0 2 15,0 0-3-15,0 0 2 0,0 0 0 16,0 0 3-16,0 0-3 0,0 1-1 0,0-1 0 16,0 0 0-16,0 0 1 15,0 0-2-15,0 0 3 0,0 0 2 16,0 0-1-16,0 0 1 0,0 0 0 15,0 0 1-15,0 0-1 0,0 0-5 0,0 0 1 16,0 0-1-16,0 0-3 0,3 2-1 16,-1 0 3-16,3 1 5 0,-1-1-3 15,1 0-2-15,0 0 3 0,2 1 1 16,1-1-1-16,1-1-3 0,1 0 2 15,-1 1 3-15,0-1-4 0,1 1-1 0,-1-1 3 16,-1-1 1-16,1 1-2 0,0 0-3 16,0-1 4-16,4 2 2 15,1-2-4-15,-2 1-1 0,4 2 2 16,-1-1 3-16,1-1-3 0,-1 1-3 0,2 1 5 15,-3-2-3-15,-1 2 3 0,-1-2-4 16,-3 0 3-16,2 2 0 0,-5-1-1 16,4 1-2-16,-1 0 2 0,3 0 2 15,2-3-2-15,3 2-1 0,-1 0 2 16,1-1-3-16,-2 3 3 0,1-4 0 0,-2 0-1 15,-2 0-1-15,1 0 1 0,-2 0 1 16,-4 0-3-16,1 0 3 0,-2 0-1 16,-3 1-1-16,4-1 1 15,-4 1 1-15,0-1-1 0,3 1-1 0,2 0 1 16,-2-1 2-16,6 0-3 0,1 0 0 15,1 0 1-15,1 0 3 0,1 0-4 16,-1 0 0-16,2 0 1 0,-3-2 2 16,0 1-2-16,-3 1-2 0,-3 0 3 15,-2-1 1-15,0 1-2 0,-3 0-2 0,0-2 3 16,2 2 1-16,-2 0-2 0,2 0-2 15,1 0 2-15,2 0 2 0,3-2-2 16,3 1-2-16,1 1 2 0,1 0 2 16,1 0-2-16,0 0-3 15,0 0 4-15,-2-1 1 0,-2 1-2 0,-4-1-2 16,-3 1 3-16,-3 0 1 0,-1 0-4 15,-1 0 1-15,1 0 1 0,-1 0 2 16,1 0-3-16,0 0-1 0,-1 0 3 16,4 0 0-16,-1 0-1 0,-1 0-2 15,2 0 4-15,1 1 0 0,2 0-3 0,3-1-1 16,-5 0 4-16,5 0 0 0,-3 0-4 15,0 0 2-15,-1 0 1 0,1 0 0 16,-3 0-1-16,-1 0 0 0,-2 0 4 16,-1-2-1-16,1 0-1 0,-2 2 3 15,0 0 1-15,0 0-1 0,0 0-3 16,0 0 0-16,0 0 0 0,0 0-1 15,0 0-4-15,0 0-1 0,2-1 3 16,-2 1-2-16,3 0 3 0,0 0-1 16,-2 0 3-16,-1 0-1 0,2 0-2 0,-1 0 0 15,1 0 2-15,-1 0 0 0,-1 0-3 16,0 0 0-16,0 0 3 0,0 0 0 15,0 0-3-15,0 0 1 0,0 0 3 16,0 0-1-16,0 0-2 0,0 0 1 16,0 0 2-16,0 0-1 0,2 0-3 15,0 0 0-15,-1 0 4 0,2 0 1 16,-1 0-4-16,1 0 1 0,-3 0 2 15,1 0-2-15,-1 1 0 0,2-1-1 16,-2 0 2-16,0 0 1 0,0 0-2 0,0 0 1 16,0 0 3-16,0 0-3 0,0 0 0 15,0 0-1-15,0 0 3 16,0 0-2-16,0 0-3 0,0 0 1 0,0 0 2 15,0 0-1-15,0 0-3 0,0 0 1 16,0 2 3-16,0-2-1 0,0 0-1 0,0 0-2 16,0 0 5-16,3 1-1 15,-1 0-2-15,-1-1 0 0,4 3 4 16,-1-3-4-16,3 2 2 0,0-2-2 15,0 0 1-15,-1 0 1 0,0 1-1 0,0 0-1 16,2-1 1-16,-2 1 1 0,7 0-1 16,-3 0 0-16,4-1-1 0,-1 2 2 15,-1-1-2-15,1-1 2 0,-3 1-2 16,0-1 2-16,-2 0-2 0,-2 0 2 15,-5 0-1-15,2 0 1 0,-1 0-2 0,-2 0 1 16,1 0 2-16,-1 0-1 0,2 0-3 16,1 0 1-16,-1 0 2 15,1 0-1-15,0 0-2 0,0 0 3 16,2 0-1-16,1 0 0 0,2 0-1 15,1 0 1-15,-1 0 1 0,1 2-1 0,-1-1-1 16,-2-1 1-16,-1 1 0 0,-1-1 1 16,-2 1-2-16,1 0 2 0,-2 2-1 15,6-3-1-15,-4 1 2 0,3 0-2 16,-1-1 1-16,1 1 1 0,3 0-2 15,-4-1 2-15,2 0-1 0,-3 0 0 0,-4 0-1 16,0 1 1-16,0-1 2 0,0 0 0 16,0 0-2-16,0 0 1 15,0 0 1-15,0 0 0 0,0 0-3 16,0 0 0-16,0 0 2 0,-4 0-4 0,1 0-7 15,-3 1-9-15,0 2-20 0,0-1-22 16,-5-2-40-16,-2 0-129 0</inkml:trace>
  <inkml:trace contextRef="#ctx0" brushRef="#br0" timeOffset="145938.01">21221 6481 9 0,'-1'0'166'0,"1"0"-123"15,-4 0-4-15,3 0 8 0,-1 0-9 16,2 0-6-16,-1 0-5 0,1 0-3 0,0 0-2 16,0 0-2-16,0 0 2 0,0 0 0 15,-2 0 0-15,2 0-6 0,0 0 1 16,0 0-3-16,0 0-2 15,-1 0-3-15,1 0 0 0,-2 0-3 0,1 0-1 16,1 0-3-16,-2 0 3 0,0 0 1 16,2 0-2-16,0 0 1 0,0 0 1 15,0 0-2-15,0 0 3 0,0 0-5 16,0 0 2-16,0 0 0 0,0 0-2 15,0 0-1-15,0 0-1 0,0 0 1 0,0 0-1 16,0 0-2-16,4 0 4 0,-1 0-2 16,0 0 3-16,5 0-2 0,-2 0 0 15,1 0 0-15,3-2 0 0,-2 1-1 16,1 0 0-16,2 0 2 0,0 0-2 15,1 0-1-15,0 0 1 0,1-1 2 0,-1 1-2 16,-1 1 0-16,1-1 0 16,1 0 1-16,-1 0-1 0,2-1 0 15,-1 0 0-15,1 2 1 0,1-1-1 16,-1 1-1-16,1 0 2 0,1 0-2 15,-2 0 1-15,1 0 1 0,-1 0-1 0,-1 0 0 16,1 0-1-16,-2 0 2 0,-1 1-2 16,0 2 2-16,0-2-1 0,0 2-1 15,-2-1 1-15,2 0 1 0,1-1-1 16,-1 1-1-16,1-1 1 0,2-1 1 15,0 0-1-15,0 1-1 0,0 0 1 16,2-1 1-16,-1 0-1 0,1 0-1 16,-2 0 1-16,0 0 1 0,-2 0-1 15,2 0-1-15,-2 1 1 0,1-1 1 16,-1 0-1-16,-1 0-1 0,0 0 1 0,0 0 1 15,0 2-1-15,-1-2-1 0,1 0 1 16,0 0 1-16,0 0-1 0,0 0-1 16,0 1 2-16,0 0-1 0,1 0 0 15,0-1-1-15,1 2 1 0,1-2 2 16,-2 1-2-16,0 1-1 0,-1-1 1 15,0 0 1-15,0 0-1 0,1 1-1 16,-1-2 1-16,0 2 1 0,0-2-1 16,-2 1-1-16,2 1 1 0,0 0 1 15,0-1-1-15,1 1 0 0,1-1 0 0,-4-1 0 16,2 3 0-16,0-2 0 0,0 2 0 15,1-1 1-15,0 3-1 0,1-4-1 16,1 1 1-16,0-1 1 0,0-1-1 16,-2 0 0-16,2 0 0 0,-3 2 1 15,1-1-2-15,-1 0 1 0,0-1 0 16,-2 0 1-16,-1 0-2 0,0 0 1 15,-2 0 0-15,-1 1 1 0,-2-1-1 16,-2 0-1-16,1 0 2 0,1 0 0 16,-2 0-1-16,4 0-1 0,-3 0 1 0,2 0 1 15,-2-2-1-15,2-1-2 0,3 2 2 16,-1 0 1-16,0 0-2 0,-1 0 0 15,-1 1 2-15,-1-1 0 0,-3 0-1 16,2 0-1-16,0 1 2 0,-1-1 0 16,1 0-1-16,-2 1 0 0,0 0 1 0,0 0 1 15,1 0-2-15,-1 0 0 16,0 0 0-16,0 0 2 0,0 0 0 15,0 0 0-15,0 0-2 0,0 0 4 16,0 0-1-16,0 0 1 0,0 0-2 0,0 0 2 16,0 0-3-16,0 0 0 0,0 0 0 15,-1 0-1-15,-2 0-1 0,-1 0 0 16,0 0 1-16,2 0 0 0,-2 2-1 15,1 1-3-15,1-1-10 0,0 2-10 16,1-2-28-16,1-2-40 0,-3 0-134 16</inkml:trace>
  <inkml:trace contextRef="#ctx0" brushRef="#br0" timeOffset="147122.07">22475 6041 7 0,'0'4'4'0,"0"0"0"0,0-1 3 16,0-1 37-16,0-1 14 0,0 2-44 16,0-1 16-16,0 0 0 0,0 1 4 15,0-2 4-15,0 1-2 0,0-1-7 16,2 2-1-16,-1-2 3 0,1 1-11 15,-1-1-1-15,-1 1 1 0,2-1-1 16,0 1 1-16,-1 1-5 0,1-3 0 16,-2 2 0-16,1-1 0 0,-1 0 3 0,0 2-4 15,2-2 1-15,-2-1 0 0,0 2-4 16,0 1 1-16,0 1 2 0,0 2-2 15,0 1-2-15,-3 3-3 0,0 2-1 16,1 2 1-16,-3 1-6 0,4 3 1 16,-4 1 1-16,2 2-5 0,-2 4 3 0,1 1-1 15,-1 1 1-15,2 3 0 16,0 1-1-16,-2 3 0 0,1 0 2 15,1-3-1-15,-2 0-1 0,5-3 0 16,-2-1 1-16,2-2-1 0,0-2 0 0,-1-2 1 16,1-1 0-16,0-3 0 0,0-3 0 15,0-1-1-15,0-3 2 0,0-2-1 16,0-1-2-16,0-3 2 0,0-1-2 15,0-1 1-15,0-1 0 0,0-1 3 16,0 0 1-16,0 0 0 0,0 0-1 0,0 0-5 16,-3 0 4-16,0 0-2 0,-1 1-1 15,0 1 0-15,-1-2 2 16,1 0-1-16,2 0-1 0,-3 0 1 15,4 2 1-15,-2-1-2 0,1-1 2 0,2 0-4 16,0 0-3-16,0 0-9 0,0-5-10 16,0-3-20-16,6-9-45 0,-1-4-122 15</inkml:trace>
  <inkml:trace contextRef="#ctx0" brushRef="#br0" timeOffset="148623.17">22754 5967 8 0,'0'2'62'15,"0"-2"77"-15,0 0-81 0,0 0-7 16,0 0-4-16,-1 0 3 0,1 0-8 15,0 0-8-15,0 0-6 0,0 0-3 0,0 0-8 16,0 0-3-16,0 0 0 0,0 0-1 16,0 0-3-16,0 2 0 0,0 4 2 15,0 0 5-15,0 2-5 16,0 1-2-16,0 1-3 0,0 3 1 0,0 5-2 15,0 1-1-15,-2 4-2 0,-1 3 19 16,-2 0-16-16,1 2-2 0,1 0-2 16,-3-2 2-16,1 2-1 0,2 0-3 15,-3 1 3-15,1 1-1 0,0 0-1 16,1 0-1-16,-3 1 4 0,1-1-2 0,0 2 0 15,0-1 1-15,3-1-1 0,-2-2 5 16,2-2-5-16,1-1 0 0,2-1 0 16,-1 0-3-16,1 0 1 0,0-2 0 15,-2-1 3-15,1-3-3 16,-1-1 0-16,2 0 1 0,0-1 1 0,0-1-1 15,0-3-1-15,0-2 0 0,0-1 0 16,0-5 1-16,0 3-1 0,0-4 0 16,0 0 1-16,0 1 0 0,0-1 0 15,-1 0 0-15,-2 1 1 0,1-2-3 16,0 0 2-16,1-1-1 0,1 1-1 0,0-1 2 15,-2-1-1-15,2 0 0 0,0 0 0 16,-1 0-2-16,1 0-9 0,-2-5-7 16,2-2-10-16,0-1-7 0,0-3-15 15,0-2-46-15,0 0-104 0,5 0-133 16</inkml:trace>
  <inkml:trace contextRef="#ctx0" brushRef="#br0" timeOffset="149619.22">22761 6552 2 0,'0'3'7'0,"0"-1"-3"16,0-1-1-16,-2 1 23 0,0-1 46 15,-1 1-42-15,3-2 2 0,0 1-8 16,-1 1-5-16,1-2-12 0,0 2-2 15,0 0-4-15,0-1-2 0,0 1-2 16,0-1-3-16,0 0-18 0,0 1 3 16,0-1-15-16,1-1-22 0,2 0-16 15</inkml:trace>
  <inkml:trace contextRef="#ctx0" brushRef="#br0" timeOffset="150634.28">22761 6667 15 0,'-2'4'5'15,"-1"-4"81"-15,-2 0 35 16,2 0-69-16,-2 0 13 0,1 0-28 0,1 0 0 15,-3 0-7-15,2 0-2 0,1 0-4 16,0 0-5-16,-1 0 1 0,2 1 0 16,-1-1-3-16,3 0 3 0,0 0-6 15,0 0-1-15,0 0-6 0,0 0-1 16,0 0-1-16,5 0-5 0,2 0 5 15,6 1-3-15,-1-1 1 0,5 0-1 0,2 0-2 16,3 0 1-16,1 0-1 0,3 1 0 16,0-1 0-16,2 0 0 0,0 1 0 15,-1 0 0-15,-4 0 0 0,-1 1 1 16,-5-1-1-16,-5 1-1 0,-1-2 1 15,-5 1 0-15,-3-1 1 0,-1 0-2 16,-1 0 1-16,-1 1 1 0,0 0-1 16,0-1 0-16,0 0 2 0,0 0 1 15,0 0-2-15,0 0 1 0,-3 0-2 16,3 0 1-16,0 0-1 0,0 0-3 0,0 0 3 15,0 0-6-15,-1 0-4 0,-1 0-13 16,2 0-2-16,-3 0-9 0,3 0-11 16,-2 0-21-16,-1 0-56 15,0-1-119-15</inkml:trace>
  <inkml:trace contextRef="#ctx0" brushRef="#br0" timeOffset="151043.31">22984 6569 26 0,'-3'0'206'0,"0"0"-89"0,-1 0-67 16,4 0 11-16,0 0-19 0,0 0-5 16,0 0-18-16,4 3-8 0,5 2 3 0,3 2 0 15,2-1-5-15,5 2-5 0,-1-1-3 16,3 2 1-16,-1-1-1 0,3 2-1 15,-1-1 1-15,1 0-1 0,-1 2 1 16,-4-3-1-16,-1 2 0 0,-3-2 0 16,-4-1 1-16,-6-1-2 0,-4 1-1 0,0 0 1 15,-6 0 4-15,-5 1-3 16,-4 2 0-16,-4 0 0 0,0 0 1 15,-1 1 0-15,0-1-1 0,2 0 1 16,4 1 0-16,0-1-2 0,3 0-1 0,2-3-1 16,1 0-9-16,2-2-13 0,4-1-13 15,-1 1-21-15,0-5-58 0,1 0-182 16</inkml:trace>
  <inkml:trace contextRef="#ctx0" brushRef="#br0" timeOffset="152407.37">23258 6735 6 0,'6'3'6'0,"-4"0"140"16,0-1-54-16,-1 1-51 0,1 2 16 15,-1 3-23-15,-1 3 5 0,0 1-9 16,0 3-2-16,0 2-6 0,0 4-7 15,-1 1-5-15,-2 4 0 0,-1-2 3 16,0 2 16-16,1-3-20 0,0 0-2 0,1-2-5 16,2-3 0-16,0-2-4 0,0-2 4 15,0-1-1-15,0-2-1 16,0-4-2-16,0-2-1 0,0 0-17 15,3-2-6-15,0 2-4 0,0-4-7 0,0 1-31 16,-1-2-88-16,0 0-79 0</inkml:trace>
  <inkml:trace contextRef="#ctx0" brushRef="#br0" timeOffset="153846.47">22720 6284 19 0,'0'1'11'0,"0"-1"10"16,0 0 48-16,0 0 42 0,0 0-63 0,0 0-3 16,-3 0-16-16,0 0-5 0,-2 0 7 15,4 0-5-15,-1 2-2 0,1-1-2 16,1-1 2-16,-2 0-6 0,2 0-4 15,0 0-6-15,2 0-6 0,7 0 3 16,5 0 3-16,5 0-2 0,2 0-1 0,4-3-3 16,3 3-2-16,3-3 0 0,-2 1-2 15,4-1 4-15,1 0-3 16,-3 0 1-16,0 3-1 0,-1 0 2 15,-2 0 0-15,-1 0-1 0,-3-2 0 0,-3 2 0 16,-4 0-2-16,-4 0 2 0,-4 0 2 16,-3 0-2-16,-3 0 0 0,-1 0-1 15,-2 0 1-15,0 0 1 0,0 0-2 16,0 0 0-16,0 0 2 0,0 0-1 15,3 0 0-15,-3 0 0 0,5 2 1 0,-4-2 0 16,2 2-2-16,0-1 2 0,-3-1 0 16,2 0 0-16,0 0-1 15,-2 0 0-15,0 0 2 0,0 0 0 16,0 0-2-16,0 2 1 0,0-2 2 0,0 0-2 15,-4 0-3-15,1 0 2 0,-1 0 0 16,-1 0 0-16,2 0-1 0,1 0 1 16,1 0 0-16,1 0 1 0,0 0-2 15,0 0 1-15,0 0 2 0,0 0-1 16,-2 0-1-16,2 0 0 0,0 0 0 0,-1 0 2 15,1-5-1-15,0 0-1 0,0-2 2 16,0-2-1-16,0 0-1 0,0-3 0 16,0-2 4-16,0-3-1 15,0-5 3-15,0-2 4 0,0-5 0 0,0-6-5 16,0-1 2-16,0-6 3 0,0-1-8 15,0 1 9-15,0 1 3 0,0 5-2 16,0 7 1-16,0 3-1 0,0 5 0 16,0 3-3-16,0 1 3 0,0 3-2 15,0 5-1-15,0 1 1 0,0 3-5 16,-2 0 0-16,2 3-2 0,0 0-1 0,-1 1-1 15,1 1-1-15,0 0 0 16,-2 0-4-16,1 0 2 0,1 0-2 0,0 0 2 16,0 0-2-16,0 1 3 15,0 1 1-15,0 0-1 0,0 0 0 0,0-2 1 16,0 0 0-16,0 0-1 0,0 1-1 15,0 1 1-15,0 0-1 0,0-1 1 16,0 0-4-16,0 2-3 0,0 1-4 16,1 1-6-16,1 0-11 0,-2 2-12 15,3 1-24-15,-3 2-14 0,0 1-72 0</inkml:trace>
  <inkml:trace contextRef="#ctx0" brushRef="#br0" timeOffset="154952.53">23244 7119 17 0,'0'1'5'0,"0"0"103"0,0-1 2 15,0 0-55-15,2 0-2 0,1 0-9 0,0 0-3 16,0 0-4-16,0 0-6 0,-1 0-3 15,-1 1-6-15,2 0-2 0,-3 2 7 16,0 3-19-16,0 0 3 0,0 5 1 16,0 2 0-16,0 5-4 0,0 2-3 15,0 5 2-15,0 0-2 0,2 1 0 0,0 2-4 16,-1-3 3-16,1 2-2 0,-2-1-2 15,1-3 2-15,-1-1 11 16,2-4-11-16,-1-2-1 0,-1-1 2 16,2-1-3-16,-2-4 1 0,0-2 0 0,0-2 0 15,0-1 0-15,0-1-1 0,1-2-1 16,-1-1 2-16,0-1 0 0,3 0-1 15,-3 0 0-15,0 0 0 0,0 0 3 16,2 0-4-16,0-1-1 0,-2-1-3 16,3-1 0-16,-2 2-6 0,1 0-8 15,-1 0-6-15,1 0-7 0,-2-1-16 0,1 0-19 16,-1-2-62-16,0 2-163 0</inkml:trace>
  <inkml:trace contextRef="#ctx0" brushRef="#br0" timeOffset="156631.63">21190 5834 37 0,'3'2'5'0,"-1"0"-7"15,-1-1 4-15,-1 0 165 0,0-1-120 16,0 0-11-16,0 0-10 0,0 0-8 15,0 0 6-15,0 0 3 0,0 0-5 16,0 0 1-16,0 0-5 0,0 0-2 16,0 0 7-16,0 0 5 0,0 0-6 0,0 0-3 15,-1 0-4-15,-1 0 4 0,-1 0-6 16,0-1-5-16,-2 1 1 0,1 0-4 15,-1 0 0-15,-1 0-1 16,-2 0 1-16,0 0 0 0,-1 0-2 0,-3 0-5 16,1 0 5-16,-3 0-1 0,0 4-1 15,0 0 0-15,-3 0 0 0,3 0 4 16,0 1-2-16,2 1 1 0,-2 0 1 15,1 2-2-15,-1 0 1 0,3 0-4 16,2 1 1-16,0-1 1 0,1 2-2 0,2 0 0 16,0 0 0-16,1-1 1 0,0 2 0 15,1 1-2-15,1 0 0 0,-1 0 2 16,1 2-1-16,0-1-1 0,-1 0 1 15,0 0 2-15,4-2-2 16,0 0-1-16,0-2 0 0,0 0 1 0,2 1 0 16,1-2-1-16,2 2 1 0,1-2 2 15,0-2-2-15,2 1-1 0,1 0 1 16,4 0 1-16,1-2 0 0,-2 1-1 15,2-2 1-15,-2 0 0 0,1 1-2 16,1-3 2-16,0 0-1 0,0-2 1 0,-2 0-2 16,-1 0 0-16,1 0 2 0,-1 0 0 15,-2 0-2-15,-2 0 1 0,0 0-1 16,0 0-2-16,-1-2 0 0,0-3-2 15,2 2 4-15,-1-3-1 0,-2 2-3 16,1-1-3-16,-1 2 4 0,1-3 3 16,-1 2 0-16,-2-1-1 0,0 1 2 15,-1 0 1-15,-2 1 0 0,0-1 0 16,0 1 0-16,0-2-1 0,0 0 0 15,-5-1 0-15,2 1 0 0,0 0 1 0,-3 0-2 16,-2 1 1-16,2 0-1 0,-4 1 2 16,1 1-2-16,0 1-1 0,-2-1 3 15,2 1-1-15,-1 1 0 0,1-1-1 16,1 0 1-16,2-1 3 0,3 2-3 15,1-1 0-15,2 0 1 0,0 1 1 16,0 0-2-16,2-2-1 0,3 1 2 16,-1-1 2-16,4 1-2 0,1 0-1 15,-1 0-1-15,3 1 2 0,0 0-2 16,0 0 1-16,1 0 0 0,2 0 0 0,3 0-2 15,0 2-6-15,0-2-7 0,3 1-20 16,-3 4-23-16,2-3-16 0,-5 1-44 16,3-3-114-16</inkml:trace>
  <inkml:trace contextRef="#ctx0" brushRef="#br0" timeOffset="160847.87">23579 5137 10 0,'2'0'265'15,"-2"0"-185"-15,0 0-41 0,1 0 4 16,-1 0-7-16,0 0 5 0,0 0-9 15,0 0-7-15,0 0-4 0,2 0-5 16,-2 1-3-16,0 5 3 0,0 0 1 16,0 3 1-16,0 1-4 0,0 3-5 15,-3 2-5-15,-2 0 2 0,2 1-3 16,-2-1 0-16,1 3-4 0,1-1 1 15,-2-1 0-15,3 1 1 0,2-3-1 16,0-1 0-16,0-3-7 0,0-1 0 0,0-3-10 16,7-3-8-16,2 1-5 0,2-4-5 15,-2 0-4-15,3 0-12 0,-1-9-19 16,-3-2-55-16,-3-2-104 0</inkml:trace>
  <inkml:trace contextRef="#ctx0" brushRef="#br0" timeOffset="161187.87">23596 4996 124 0,'-4'-1'250'0,"-1"0"-195"0,5 1-20 16,0 0 0-16,0 0-5 0,0 0-8 15,0 0-8-15,3 10-2 0,6 1 8 16,5 4-5-16,3 1 0 0,3 1-8 15,1 3-5-15,2 0 2 0,-1 2-3 0,1 1 1 16,2 2-1-16,1 0 2 16,2 1-2-16,-2 0-2 0,-4 1 2 15,-2-2-5-15,-4-2-1 0,-7-5 0 16,-3-2-2-16,-4-4 1 0,-2-4 8 0,-2-1-4 15,-6-1 4-15,-4-3 2 0,-2-2-1 16,-5 1 2-16,-2-2-2 0,-3 0 0 16,-3 0 4-16,-3 0-8 0,2-1 1 15,-3-2 1-15,0-1-1 0,3 0 1 16,8 3-2-16,8 0 1 0,5-1-5 0,7 2-15 15,0 0-42-15,4 0-33 0,2 4-50 16,3 2-143-16</inkml:trace>
  <inkml:trace contextRef="#ctx0" brushRef="#br0" timeOffset="162043.94">23964 7338 0 0,'0'-4'306'0,"0"0"-233"0,-3-1-32 16,-4 2 4-16,-7 1-14 0,-3 1 6 15,-1 1-9-15,-4 0-4 0,-3 0 3 16,-3 3-10-16,0 7 2 0,2 3 3 16,1 0 6-16,4 2-7 0,2-1-5 15,8 1-2-15,3 1-12 0,7 1-2 16,1 1-2-16,0-1 2 0,4 0 0 15,7-1 1-15,2 1-8 0,4-3-7 0,1-2-1 16,-1 1-4-16,2-3 0 0,0 1 8 16,-2 2 10-16,1 1-1 0,-1 0 1 15,-1-2 3-15,-4-2-1 16,-4-3-1-16,-2-1 0 0,-3-3 1 0,-1 1 1 15,-2-1-1-15,0 0 4 0,-11 1-4 0,-3 1 3 16,-3-2-2-16,-3 1 3 16,0 2 3-16,-4-1-6 0,3 3-2 15,-1 0 0-15,5 0 2 0,3 0 0 16,5-1-1-16,2 0-3 0,4-1 1 0,2-2-19 15,1 0-33-15,0-2-31 0,0 0-45 16,0 1-229-16</inkml:trace>
  <inkml:trace contextRef="#ctx0" brushRef="#br0" timeOffset="163801.04">21058 8650 54 0,'0'0'64'0,"0"0"49"0,0 0-51 16,0-1-16-16,-3 0-4 0,-1-1-10 15,0 0-3-15,1 0 2 0,0 0 2 16,0 0-13-16,-3 1-2 0,0 0 3 16,-2-1-3-16,-1 1-3 0,-4 1 0 15,-1 0 0-15,0 0-2 0,-3 0-3 0,0 5-1 16,-1 2-2-16,-4 2 0 0,2 1-4 15,0 1 0-15,-2 4 3 0,3 1-1 16,4 2-3-16,-2 0-2 0,3 1 3 16,1 1-1-16,3 1-2 0,2 0-1 15,2 0 2-15,4 0 0 0,1-1-3 16,1 1 4-16,0-1-4 0,0 0 4 15,1 3-3-15,4-4 6 0,-1 0 3 16,4-4-6-16,1-2-1 0,-1 0-2 16,3-2 2-16,3 1 0 0,1-1-1 0,3-1 1 15,-1-2 0-15,0 0-1 0,1-2 0 16,1-2-1-16,-1-3 2 0,1-1-3 15,-3 0-4-15,1 0 3 0,0 0 4 16,-2-3 1-16,-2-4-5 0,-4 0-1 16,2-2 2-16,-5 0 0 0,0-1 2 0,-3-1-2 15,-1 0 2-15,-2-2 1 16,0-1-1-16,0 1-1 0,-3-1 1 15,-5-2 0-15,2 3 0 0,-4 1 0 16,0 3 0-16,0 2 1 0,1 3-1 0,3 0 1 16,0 3-1-16,4 1-1 0,-1 0 2 15,3 0-1-15,0 3-1 0,0 2 1 16,3 1 2-16,5 1-3 0,4-1 1 15,1 1 0-15,2 0-1 0,1-5 1 16,1 0-2-16,1 1-11 0,1-2-20 0,6 0-8 16,-4-1 13-16,6 0-11 0,-2 0-36 15,-2 0-14-15,0 0-31 16,0 0-52-16</inkml:trace>
  <inkml:trace contextRef="#ctx0" brushRef="#br0" timeOffset="164555.07">21381 8963 4 0,'7'-4'22'0,"-3"0"-14"16,-4-2 156-16,0-2-42 0,-2-1-61 15,-4 1 0-15,0 0-17 0,-2 3 5 16,-1 1-9-16,-1 1-7 0,-1 3-6 15,-1 0-5-15,-2 0-2 0,-1 7-4 16,2 4-5-16,1 2-2 0,1 2 1 0,2-1 0 16,2-1-3-16,6-1-4 0,1 0-3 15,0-3-1-15,5 0 1 16,7-5 1-16,2-2-1 0,1-2 0 15,6 0-1-15,-4-6-3 0,1-2-2 0,-1 0-2 16,-3 0 3-16,-3 0-2 0,-2 1 3 16,-4 1-2-16,-2 1 1 0,-1 3 1 15,-2 2 1-15,0 0-1 0,0 0 2 16,-3 0-5-16,-4 2-6 0,1 5 2 15,0 1 6-15,4-1-2 0,2-2 1 0,0 0-5 16,0-1-4-16,5-2 3 0,1-1 0 16,4-1 6-16,0 0 3 0,3-3 0 15,2-7 2-15,-1-3 2 16,5 0 0-16,-7-1 2 0,1-4 0 0,-4-1 0 15,0-3 6-15,1-1-2 0,0-6-2 16,-2-6-1-16,1-1-3 0,-4-4 1 16,1-5 1-16,1 3-3 0,0 2 1 15,-1 9 1-15,-1 11 2 0,-3 8 8 16,-1 7 1-16,-1 4-2 0,0 1-6 0,0 7-6 15,0 11 0-15,0 9 2 0,-4 7 1 16,-1 5-3-16,-1 5-1 0,-2 2-18 16,2 0-13-16,-2-2 18 0,2-4-18 15,3-5 3-15,1-4 20 0,2-6 5 16,0-4-5-16,0-5 1 0,0-6 3 15,0-4 2-15,0-4-2 0,0-2 0 16,0 0 1-16,8-3 3 0,3-4 0 16,3-2 0-16,-2 1-3 0,1-1 0 15,2 1 2-15,1 4 3 0,-2-1-1 0,4 3 0 16,2 2 0-16,4-4 1 0,3 1 0 15,1 0 0-15,2-1 0 0,-2 1 1 16,-2-3 5-16,4 0 8 0,-3-1 10 16,-5-2-3-16,-5 0-12 0,-8 0 1 15,-7-1 4-15,-2-1 6 0,-5 0 4 16,-7 3 1-16,-2 2-5 0,-5 4-3 15,-2 2-1-15,-4 0 2 0,0 0-3 16,-1 9-2-16,1 2-3 0,5 3 3 16,6 1-3-16,6 0-8 0,5 1 0 0,3 0-3 15,6 0 1-15,10-1-1 0,8-2 1 16,7-2-5-16,5 1-14 0,8-3-12 15,8-4 19-15,9 0 4 0,2-1-43 16,-2-2-25-16,-10-1-3 0,-8 1-101 16,-9-1-66-16</inkml:trace>
  <inkml:trace contextRef="#ctx0" brushRef="#br0" timeOffset="165225.12">20866 9552 45 0,'5'-4'69'16,"-2"2"151"-16,0-2-152 0,-3 2-11 0,1 2 1 15,1 0-10-15,0 0-9 0,1 2-4 16,1 7-2-16,1 6-8 0,-5 6-5 16,0 4-6-16,0 3-2 0,0 3-5 15,-3 1 5-15,0-3-1 0,-2-3-9 16,5-5-1-16,0-6-1 0,0-3 0 0,0-2-2 15,5-4-3-15,-2-2-9 0,3-4-7 16,0 0-5-16,5-6-8 0,-2-10-19 16,2-2-9-16,0-5-4 0,-2-3-23 15,-1-1-28-15,-3-4-22 16,-2 0 46-16,-3-5 51 0,0-4 30 0,0-2 11 15</inkml:trace>
  <inkml:trace contextRef="#ctx0" brushRef="#br0" timeOffset="165485.13">20954 9402 13 0,'-7'-31'23'0,"2"7"208"0,-1 10-144 16,4 7-16-16,1 5-13 0,-1 2-9 15,2 0-16-15,0 0-12 0,0 14-3 16,3 3 3-16,7 5-8 0,0 5-5 0,6 4-6 15,1 0 1-15,2 1-1 0,1 1 11 16,1-2-14-16,1 2 0 0,-3-3 1 16,-2-2 1-16,-3-2-1 0,-3-1-1 15,-1 2 0-15,-2 0 3 0,-5-2 0 16,-3-3 0-16,0-5-1 0,-7-1 2 15,-4-3 0-15,-5-2 1 0,-2-3 2 16,-3 1 3-16,1-5 2 0,-3 0-1 16,3-1-3-16,4-3-1 0,4 0-1 15,4 0-3-15,2-2-2 0,6-1 3 0,0-1-7 16,0-3-5-16,8 0-8 0,4-1-9 15,2-3-19-15,5 2-24 0,-1 1-23 16,2-2-76-16,-1 2-71 0,1-3 205 16</inkml:trace>
  <inkml:trace contextRef="#ctx0" brushRef="#br0" timeOffset="166145.17">21399 9676 50 0,'3'-1'285'0,"-3"-1"-216"16,0 2-30-16,0-1 0 0,0 1-2 0,0 0 3 15,0 4-22-15,-4 6-8 0,-1 6-1 16,-1 1-5-16,0 2-1 0,-2 0-1 15,3-2 2-15,1-1-2 0,1-2 0 16,1-3 0-16,-1-4-1 0,3-3-1 16,0-2-1-16,0-2-1 0,0 0 1 0,5 0 3 15,2-9-2-15,3-2-2 16,0-4-1-16,1 1-3 0,3 0-3 15,0 1-2-15,2 0 2 0,-1 2-9 16,4 3 2-16,1 0 9 0,-1 2-1 0,-1 2 3 16,5-1 5-16,-2 2-1 0,-1 0 0 15,-3 1 3-15,-2-1-2 0,-1 0-2 16,-1 0 7-16,-6 0 1 0,-3 1-5 15,-4 0 2-15,0 0 7 0,0-3 0 16,0 3 0-16,-4-3 0 0,-2 3 4 0,-1 2-2 16,-3-2-1-16,1 0 2 0,-4 2-4 15,3 0 3-15,-3 0-2 16,1 2 2-16,1 4 5 0,-1 2-2 15,-1 2 0-15,2 2-2 0,2 3-3 16,1 0-2-16,1-1-2 0,3-1-6 0,4 0 2 16,0-2-2-16,0-1 0 0,7 0-1 15,3-4 2-15,4-2-1 0,2-2 0 16,3-2-1-16,1 0 1 0,4-4-1 15,0-4 0-15,1 0-1 0,-2-1 1 16,-1-2 1-16,-4 2-2 0,-2-1 0 0,-7 2 3 16,-4 0-2-16,-2 1 2 0,-3 2-1 15,0 0 2-15,-3 2 1 16,-4 0-2-16,1 1 0 0,-2 2 0 15,1 0 1-15,-1 0 2 0,2 0 0 0,1 2 3 16,0 4-2-16,1 1-4 0,2 1 4 16,-1 1-2-16,2 0 0 0,-1 1-2 15,2 0 0-15,0-1 0 0,0-1-2 16,0 0 2-16,2-3-2 0,2 0 1 15,2-3-1-15,1 0-4 0,2-2-6 0,3 0-4 16,2-4-8-16,2-4-10 0,2-2-2 16,3 0-7-16,-1-4 1 0,-2 1-33 15,-4-3-65-15,-4 0-130 16,-1 2 215-16,-1 0 12 0</inkml:trace>
  <inkml:trace contextRef="#ctx0" brushRef="#br0" timeOffset="166602.2">21917 9646 63 0,'0'2'111'0,"0"3"88"0,0 3-158 15,-3 1 4-15,-2 1-1 0,-1 1 4 16,0 2-2-16,-2 1-12 0,2-1-4 0,-2 3-9 15,4-4-3-15,2 1-5 0,2-3-9 16,2-1-1-16,5 0-2 0,6-5 0 16,1 0-2-16,1-4 2 0,4 0-6 15,-1 0-11-15,3-9-12 0,-3 0-8 16,-2 0-4-16,-2 0-8 0,-3 0 3 15,-4 2 21-15,3 1 11 0,-3-3 8 16,-2 6 0-16,0 0 8 0,-5 1 4 16,0 2 14-16,0 0 3 0,0 0-3 15,0 0-4-15,0 0 3 0,0 0-3 0,0 5-1 16,0 2-10-16,0 1-1 0,0-2-2 15,0-1 0-15,0-1-3 0,0 0-2 16,1-2 0-16,5-1-1 0,4 0 0 16,1-1-4-16,4 0 1 0,2 0 5 15,2 0-23-15,-2-2 16 0,-3 1 5 16,0 0 0-16,0 0 3 0,-2 0 1 15,-3 0-1-15,-2 1 0 0,-6 0 2 16,-1 0 3-16,0 0 10 0,0 0 4 16,0 1-1-16,0 3-4 0,0 2 3 15,0 0-6-15,0-1-5 0,0 1-5 0,0-1-1 16,0 2 1-16,0-3-2 0,5 1 0 15,-4-3-2-15,-1-1 0 0,3 1-8 16,0-2-4-16,1 0-5 0,0 0-13 16,-1 0-17-16,0-4-12 0,-3-5-52 15,0 1-148-15,0-3 208 0</inkml:trace>
  <inkml:trace contextRef="#ctx0" brushRef="#br0" timeOffset="166774.21">21968 9511 361 0,'-3'0'168'0,"3"0"-125"0,0-3-29 16,3-1 5-16,4 1-15 0,2 2-2 0,0 1-2 15,0 0-14-15,-1 0-45 16,0 5-58-16,-7 3-236 0</inkml:trace>
  <inkml:trace contextRef="#ctx0" brushRef="#br0" timeOffset="167558.25">21109 10377 36 0,'-4'-2'211'0,"-7"0"-155"16,-1 0-12-16,-6 2 14 0,-2 0-15 0,-3 0 0 15,-2 7-6-15,-1 3 0 0,4 0-8 16,2 3-6-16,3 1-1 0,6 4-6 16,6 0-10-16,5 3-3 0,0-1-2 15,8-1 0-15,11 1-2 0,3 2-1 16,4-2 1-16,3-2-4 0,-2-1-4 15,1-2-4-15,-5-1 5 0,0 1-1 16,-3-2 1-16,-4 0 5 0,-2-1 5 16,-5-2-2-16,-6-2 0 0,-3 0 1 15,-1-2 5-15,-9 2 6 0,-5-1 1 0,-4 1 2 16,-3-1 0-16,-2-2-5 0,-3-1 2 15,-1 0-7-15,-1-3 0 0,3 1-2 16,2-1-2-16,9-1 0 0,7 0 1 16,7 0-2-16,1-3-6 0,9-2-19 15,5-1-5-15,4 1-10 0,7-1-23 16,2-2-24-16,-1-1-98 0,0 0-51 15</inkml:trace>
  <inkml:trace contextRef="#ctx0" brushRef="#br0" timeOffset="167889.27">21367 10618 87 0,'11'-7'139'16,"-5"-2"19"-16,-6 6-102 0,0-2-4 15,-2 1-7-15,-7-1-7 0,0 4-1 16,-7 1-8-16,-2 0-5 0,-1 6-6 16,-1 4-4-16,3 5-7 0,1 2 3 0,5 1-1 15,2 1 0-15,6 2-6 16,3 0-3-16,0-2 1 0,5-2-2 15,7-4 2-15,7-4-4 0,-1-3-2 16,9-5 0-16,-1-1 3 0,-1 0-7 16,3-6 4-16,0-5 6 0,-4-1-1 0,0-3 0 15,-6-1 0-15,-2 1 3 0,-4-3-1 16,-6 4 2-16,-1-3 3 0,-5 1-1 15,0-2 3-15,-9 0-3 0,-4 2-2 16,-2 0 2-16,-2 4-5 0,0 4 0 16,-2 4 1-16,2 4-2 0,2 0 0 0,-1 6-4 15,4 5-1-15,4 0-1 16,5 6-14-16,3-5-11 0,0 4-22 15,6-3-25-15,2-2-39 0,-1-1-242 16,3-1 302-16</inkml:trace>
  <inkml:trace contextRef="#ctx0" brushRef="#br0" timeOffset="168802.31">21709 10651 167 0,'0'-3'277'0,"0"0"-213"16,0 0-36-16,-6 3 12 0,0 0-17 15,-3 0 5-15,1 5 6 16,-1 4-10-16,2 4-9 0,3-2-3 15,2 3 0-15,1-2-6 0,1 0-1 0,0-2-1 16,0-2-2-16,7-1-1 0,6-3-1 16,-1-3 0-16,7-1 0 0,1 0 1 15,2-6-4-15,1-2-2 0,0 0 4 16,-1-2-4-16,-3 2-12 0,-7 0 1 15,-3 4 3-15,-4 0-4 0,-4 4-1 0,-1 0 7 16,-4 0 3-16,-7 0-2 0,-5 4-5 16,2 6 7-16,1 0 8 0,3 0 0 15,2 2-2-15,4-2-2 16,1 0 2-16,3-3 0 0,0 0-1 0,0-1-4 15,7 1 2-15,6-3 6 0,5-3 13 16,1-1 4-16,6-2-18 0,-5-6 1 16,2-3 1-16,1-1 0 0,-3-1 3 15,-3-1-3-15,-1-2 0 0,-2-2 3 16,-3 0 8-16,1 0 4 0,-4 0-4 0,-2 1-3 15,-3 2 1-15,-1 2 0 0,-2 3 2 16,0 2-2-16,0 1-4 0,0 4 3 16,-5 0-7-16,2 3-2 0,0 0 1 15,0 0-2-15,1 3-3 0,0 4 0 16,2 2 2-16,0 0 1 0,0 0-2 15,0 3 2-15,-1-1-1 0,1 2 2 16,-3-1-3-16,0 1-1 0,3 0 0 16,-3-3 2-16,0-2-3 0,-1 0 0 15,3-3 0-15,-1-2 1 0,2-2 0 16,-1-1-2-16,1 0 0 0,0 0 3 0,1-6-6 15,6-4 2-15,2-3-1 0,3 2-3 16,1-1-6-16,-1 0 2 0,4 1 5 16,-3 4 1-16,3 0-1 0,-2 2-1 15,3 1 5-15,0 0 2 0,0 1 0 16,3-1 2-16,0 2 2 0,4-2 0 15,0-1 11-15,1-2-2 0,-5 3-7 16,-4-1 4-16,-5 3 2 0,-8-1 1 16,-3 2-2-16,0-1 3 0,-5 0 3 15,-7 2-9-15,-5 0 1 0,-2 0 0 0,-3 1-1 16,4 4-1-16,-2 4 3 0,4-1-1 15,1 2 5-15,2 0-3 0,6 1 0 16,0 2-5-16,6 0-3 0,1-2 0 16,0 1 0-16,8-2-1 0,1-1 0 15,8-1 0-15,0-3 0 0,5-1-2 16,1-2-4-16,6 1 4 0,9-3 3 15,-1 0 0-15,3-4 0 0,-1-4-2 16,-7-2 2-16,-2 1 2 0,-8-1-2 16,-2 0 0-16,-8-1 1 0,-7 0 1 0,-5 4 0 15,0 0 3-15,-5 1 9 0,-7 2-3 16,-4 2 3-16,-1 2 0 0,2 0-5 15,-1 0-3-15,5 6 3 0,2 3 3 16,4 1-6-16,2 1-4 0,3 1-3 16,0 1 0-16,2-2-4 0,10 2-20 0,4 1-34 15,5 2-53-15,7 2-58 16,6-2-137-16,7 0 214 0</inkml:trace>
  <inkml:trace contextRef="#ctx0" brushRef="#br0" timeOffset="168927.33">22940 10849 117 0,'0'0'444'15,"-1"-4"-344"-15,-7-4-27 0,-1 0-27 16,-2 0-18-16,-3-2-5 0,0 2-10 15,3 1-6-15,3 4-7 0,4 0-1 16,2 3-24-16,2 0-25 0,-3 0-49 0,0 0-96 16,-5 3-236-16</inkml:trace>
  <inkml:trace contextRef="#ctx0" brushRef="#br0" timeOffset="-153729.3">14792 1696 158 0,'0'0'29'16,"0"-2"15"-16,1 0 6 0,-1-1-14 15,2 0-6-15,-2 2-6 0,0-2 1 16,0 1-6-16,0 1-3 0,0-2 3 16,0 1-4-16,0 2-1 0,0-3 0 0,0 2 0 15,0-1-3-15,0 1-1 0,0-1-2 16,0 2 0-16,0 0-4 0,0 0-1 15,0 0-3-15,0 0-1 16,0 0-3-16,0 0 2 0,0 0 1 0,0 5 2 16,0 1-1-16,0 1 0 0,3 0 0 15,-1 1 2-15,1 0-2 0,-2 0 0 16,2 1-2-16,2 0 4 0,-2 1 0 15,2-2-2-15,-1 2 1 0,1-1 0 16,0 0 1-16,1 0-3 0,-1 0 2 0,1 1 2 16,0 1-2-16,-1-3-2 0,-1 4 2 15,1-2 1-15,0 0-1 0,-1 1-3 16,-1-1 3-16,2-1-1 0,-4 3 0 15,6-1 0-15,-3-3 1 0,-1 2-1 16,2-2 0-16,0 1-1 0,-2-2 2 16,1 2 1-16,1-1-2 0,-2-1-2 15,2 1 4-15,0-2-2 0,-2 0 0 16,-2 0 0-16,1-1 0 0,-1-1 1 15,1 0-1-15,-1-1 0 0,1 2 0 16,-2-2 1-16,1-1-1 0,1 1 0 0,-2 0 2 16,3-1-2-16,-1 3 0 0,-1-2-2 15,1 0 3-15,1 2 0 0,0-2-1 16,-3 1-1-16,5-1 2 0,-4-1 0 15,4 2-2-15,-2-1 1 0,0 0 1 16,0 0 0-16,0 1-2 0,-1-2 1 16,-1 1 1-16,1-1 0 0,-2 1-2 15,0 0 1-15,1-2 1 0,-1 2 0 16,2-1-2-16,-2 1 1 0,0 0 1 15,0 0 0-15,0 0-2 0,2-2 1 0,-2 1 0 16,1-1 1-16,-1 1-2 0,2-2 1 16,-2 1 0-16,0 0 1 0,0-1-1 15,0 1-1-15,0 0 2 0,0 0 0 16,0 0-2-16,0-1 1 0,0 1 1 15,0 0 0-15,0-1-2 0,0 0 0 16,0 0 2-16,0 1 0 0,0-1-2 16,1 2 0-16,-1-2 3 0,0 0-2 15,2 1-1-15,-2 0 0 0,0 0 3 16,0 0-2-16,1 0-1 0,-1-1 0 0,0 0 2 15,0 0 0-15,0 0-2 0,0 0 1 16,0 0-1-16,0 0 3 0,0 0-1 16,2 0-1-16,-1 0 3 0,-1 0-2 15,0 0-1-15,0 0-1 0,0 0 2 16,0 0-1-16,0 0-2 0,0 0-1 0,0 0 4 15,2 2 0-15,-2-2-1 16,0 2-1-16,0-2 2 0,1 1-1 16,-1 0-1-16,0-1 0 0,2 0 2 15,0 1 0-15,-2-1-2 0,0 1 1 0,0 0 1 16,0 0-1-16,0 0-1 0,0-1 1 15,0 2 1-15,1-1-1 0,-1 1 0 16,0-1-1-16,2 0 2 0,-1 1 0 16,-1 0-2-16,2-2 0 0,-2 1 2 15,0 0 0-15,0-1-2 0,1 1 0 0,-1 0 2 16,0 1 0-16,0-1-2 0,0 1 1 15,0-2 1-15,0 0-1 16,0 0-1-16,0 0 1 0,0 0 1 16,0 0-1-16,0 3-1 0,0-2 1 0,3 2 1 15,-1 1-1-15,-2 0-1 0,2-1 1 16,-2-1 1-16,0 0 0 0,1-1-2 15,-1-1 1-15,2 1 0 0,-2-1 1 16,0 1-2-16,0 1 1 0,0-1 1 16,0 0 0-16,0-1-2 0,0 1 0 15,0-1 2-15,0 0-1 0,0 0 0 0,0 1-1 16,0-1 3-16,0 0-2 0,1 1 0 15,-1-1-1-15,0 0 2 16,0 1-1-16,0-1 0 0,0 0-1 16,0 0 2-16,0 0-1 0,0 0-1 0,0 0 0 15,0 0 2-15,2 2 0 0,-2-2-2 16,0 1 0-16,0-1 3 0,0 0-2 15,0 0 0-15,0 0 0 0,0 0 2 16,0 0 0-16,0 0-3 0,0 0 1 16,0 0 0-16,0 0-1 0,0 0-1 0,0 0 2 15,1 1 0-15,1-1 0 0,-2 0 0 16,1 0 0-16,-1 0 0 0,0 0-2 15,0 0-5-15,0 0-6 16,2 0-8-16,0 0-12 0,-2 0-13 0,0 0-36 16,0 0-75-16</inkml:trace>
  <inkml:trace contextRef="#ctx0" brushRef="#br0" timeOffset="-152887.25">14944 2158 2 0,'0'0'64'0,"0"0"-14"0,0 0-26 16,0-1 14-16,1 0-1 0,-1 1-7 16,2-2-8-16,-2 2 3 0,0-2 0 15,1 1-1-15,-1 0-2 0,0 1-9 16,0-1 4-16,0-1-2 0,2 2-3 15,-2-2-3-15,1 2 2 0,1-1-4 16,-2 1-1-16,0 0 3 0,0-1-4 16,0 1-5-16,0 0 1 0,2 0 1 15,-1 0 1-15,2 0-3 0,-1 0 0 16,1 4 5-16,0 1-3 0,0 0 1 0,-1 0-2 15,1 1 1-15,1-2-1 0,1 2 0 16,0-1-1-16,-2 0 1 0,1 0-1 16,3 0 2-16,-3-1-3 0,1-1 2 15,1 1 0-15,-1-1-1 0,-1 1 1 16,3 0 1-16,-1-2-4 0,-1 0 2 0,1-2 0 15,-5 0 2-15,4 1-1 16,-4-1-1-16,4 0 0 0,0 0 4 16,-2 0-3-16,2 0 0 0,-1 0 0 15,-1 0 2-15,-3 0-2 0,2 0-1 0,-2 0 1 16,1-1 1-16,-1 1-1 0,0 0-1 15,0 0 0-15,0-1 1 0,3 0 0 16,-3 1-3-16,2-2 1 0,0 2 2 16,1-3 0-16,0 0 0 0,0 0-1 15,-2-2 1-15,3-1 1 0,-3-2-1 0,1 0 2 16,1-1 7-16,-2-1-2 0,1 1 0 15,1-2-3-15,0 0 3 16,-3-1-2-16,0-1-2 0,0 2-1 16,0-1-4-16,0 1 3 0,0 1-2 0,0 4 0 15,0 0 1-15,0 3-1 0,0 0-1 16,0 3-1-16,0 0-17 0,0 6-5 15,0 5-14-15,0 1-27 0,-3-3-74 16,-2-3-147-16</inkml:trace>
  <inkml:trace contextRef="#ctx0" brushRef="#br0" timeOffset="-146035.85">16375 2505 0 0,'0'0'1'0,"1"0"1"15,1 0 19-15,-2 0 16 0,1 0-14 16,1-1-2-16,-1-2 2 0,1 0 14 15,-2 0 3-15,0 1-2 0,0 0-12 16,0 1-3-16,0 0-8 0,0 0-6 0,0 1-5 16,0 0-1-16,0 0-3 15,0 0-3-15,0 0 2 0,0 0-3 16,0 0 2-16,0 0 1 0,0 0 0 15,0 0 1-15,0 0 3 0,0 0 3 0,0 0 4 16,0 0 6-16,0 0 1 0,0 0 1 16,0 0-5-16,0 0-5 0,0 0 2 15,0-1-4-15,0 1-2 0,0 0-1 16,0 0-1-16,0 0 0 0,0 0-1 15,0 0-1-15,0 0 1 0,0 0 1 0,0 0-2 16,0 0 1-16,0 0 1 0,0 0 2 16,0 0-2-16,0 0-2 15,0 0 0-15,0 0 4 0,0 0-2 16,0 0 2-16,0 0-1 0,0 0 2 0,0 0-2 15,0 0 1-15,0 0 2 0,0 0 0 16,0 0-4-16,0 0 1 0,0 0 1 16,0 0 0-16,0 1-3 0,0 2 5 15,0 1-2-15,2 0 0 0,-2 0-5 16,1-1 3-16,-1 2 1 0,0-1-1 0,0 1-2 15,0 0 1-15,0 1 1 0,0-1 0 16,0 1-1-16,0-1 0 16,0 0 0-16,0-1-1 0,0-1 0 15,0 2 0-15,0-1 4 0,0-1-4 0,0 1-2 16,2 1 2-16,-2-3 3 0,0 0-3 15,0 1 0-15,0-1 2 0,0 3-1 16,0-3-1-16,0 2-1 0,0-1 1 16,0 1 2-16,0 0-1 0,0-2-3 15,0 1 3-15,0 0 0 0,0 0-1 0,0 2 0 16,0-2 0-16,0-1 1 0,0-1-1 15,0 2 0-15,0 0 1 0,0 2-2 16,0-2 1-16,0 0 1 0,0 1-2 16,0-1 2-16,0 0-1 15,0 1-1-15,0 0 2 0,0-3-1 0,0 3 0 16,0-1 0-16,0-1 0 0,0 2 1 15,1 0-1-15,-1 1 1 0,2-2 0 16,-2 2 2-16,0-2-3 0,0 0 0 16,0 1 1-16,0-2 0 0,0 1 0 15,0 0-2-15,0 0 3 0,1 0-1 0,-1 1 0 16,0-2-1-16,2 1 1 0,-2 0-2 15,0-1 2-15,1-1-1 0,-1 0 1 16,0 1 1-16,2-2-1 0,-2 2-1 16,0-1 2-16,0 1 3 0,0-2-3 15,0 2-2-15,0-1 5 0,0 1-1 16,0 1-1-16,0-2-2 0,0 2-2 15,0-1 4-15,0 0-2 0,0 1-2 16,0-1 2-16,0 2 1 0,0-2-2 16,-2 0-1-16,2 0 2 0,0 0-1 0,0 0 0 15,0 0 0-15,0 0 0 0,0 0 1 16,-1-2-1-16,1 2-1 0,-2-1 2 15,1 1 1-15,1-1-1 0,0 3-1 16,-2-1 2-16,1-1-1 0,1-1-2 16,-2 1 0-16,2 0 1 0,0-1 1 15,-1 0-1-15,1 0-1 0,0 0 2 16,0-1-1-16,0 2 0 0,0 1-1 15,0-2 2-15,0 2 0 0,0-1-1 16,0 0-1-16,0 2 1 0,0 1 1 0,0-2-2 16,0 2 1-16,0-1 0 0,0 0 1 15,0-1-2-15,0-2 0 0,0 0 2 16,0 1 0-16,0 0-2 0,0-1 1 15,0 0 1-15,0 1-1 0,0-1 0 16,0 0-1-16,0 1 2 0,0-1-1 0,0-1-1 16,0 2 1-16,0-1 1 15,0 0 0-15,0 0-2 0,0-1 0 16,0 0 2-16,0 0 0 0,0 2-2 15,0 0 0-15,0 0 1 0,0 0 1 0,0 0-2 16,0-1 1-16,0 1 1 0,0-1 0 16,0 0-1-16,0 0-1 0,0 1 2 15,0-2-1-15,0 2-1 0,0-1 1 16,0-1 0-16,0 1 1 0,0-1-2 15,0 0 1-15,0 0 1 0,0 0 0 0,0 0-1 16,0 0 0-16,0 0 2 0,0 0-2 16,0 0 0-16,0 0-1 15,0 0 3-15,0 0-2 0,0 0 0 16,0 0 1-16,0 0 1 0,0 0 0 15,0 0-2-15,0 0 1 0,0 0 1 0,0 0-3 16,0 0 2-16,0 0 0 0,0 0 2 16,0 0-2-16,0 0 0 0,0 0-1 15,0 0 1-15,0 0 0 0,0 0-2 16,0 0 1-16,0 0 0 0,0 0 1 15,0 0-3-15,0 0 2 0,0 0 0 0,0 0 1 16,0 0-2-16,0 0 1 0,0 0 0 16,0 0 1-16,0 0-1 15,0 0-1-15,0 0 2 0,0 0-1 16,0 0-1-16,0 0 1 0,0 1 0 0,0-1-1 15,0 0-2-15,0 0 1 0,0 0 3 16,0 0-2-16,0 0 0 0,0 0 1 16,0 0 0-16,0 0 0 0,0 0 0 15,0 0-7-15,0 0-5 0,0 0-6 16,0 0-12-16,6 0-2 0,0-4-10 0,-1-2-53 15,-2-7-123-15</inkml:trace>
  <inkml:trace contextRef="#ctx0" brushRef="#br0" timeOffset="-145078.81">16440 2351 2 0,'0'3'1'0,"0"-3"5"16,0 0-5-16,0 1 1 0,0-1 1 16,0 0 1-16,0 1 25 0,0-1-14 15,0 0-4-15,0 0 14 0,0 0 6 16,0 0 4-16,0 0-2 0,0 0-5 15,0 0 2-15,0 0 0 0,0 0 0 0,0 0-5 16,-2 0-11-16,2 0-4 0,0 0 1 16,0 0-1-16,0 0-5 0,0 0 0 15,0 0 1-15,0 0-4 0,0-2 1 16,-1 2-1-16,1 0 4 0,0 0 4 15,0-3-2-15,0 1 1 0,0 1-4 0,0-2 3 16,0 1-4-16,0-1-1 16,1-2-3-16,5 0 1 0,2-2 0 15,3-1 2-15,3-2-2 0,-2-2 7 16,4-1-1-16,1 0 1 0,-3 1 2 0,0 0-3 15,-2 0 1-15,-1 3-2 0,-3-1 4 16,0 0-3-16,-1 2-2 0,-4 1-2 16,2 0 3-16,-3 3 0 0,-1 0 0 15,-1 1-3-15,0 1-1 0,0 0 1 16,0 0-3-16,0 1-1 0,0 1-1 0,0 0-1 15,0 0-20-15,0 6-9 0,0 4-8 16,-1-1-34-16,-4-1-97 16</inkml:trace>
  <inkml:trace contextRef="#ctx0" brushRef="#br0" timeOffset="-144262.75">16415 2895 2 0,'-3'0'109'16,"3"0"-45"-16,-2 0-46 0,-1-1 16 15,3-1-8-15,-1 0-6 0,-1 2 7 16,1 0-4-16,-2-1-10 0,3 1 2 0,-2 0-3 16,2 0 0-16,-2 0-1 0,1 0-1 15,1 0 2-15,0 0-4 0,0 0 1 16,0-1-1-16,0 1-1 0,0 0 2 15,0-1-3-15,0 1-6 0,5 0 0 16,2 0 4-16,4 0-1 0,2 0-2 16,0 0 2-16,3-1-1 0,1 0-3 15,2-1 0-15,-1 1 4 0,-1-2-3 16,0 1 0-16,0 0 0 0,-3-1 2 15,-3 3-1-15,-2-2-2 0,-1 0 3 0,-2 1 1 16,-1 0-2-16,0 0-1 0,-4 0 2 16,1 0 0-16,-1 0 1 0,1 1 0 15,-2 0 5-15,0 0-2 0,0 0 1 16,0-2-2-16,0 2-2 0,0 0 1 15,0 0-6-15,0 0 2 0,0 0 1 16,0 0-2-16,2 0-2 0,-1 0 1 16,1 0 0-16,-1 0-1 0,-1 0 1 15,3 2-12-15,-3 1-21 0,0 1-28 16,0-4-110-16</inkml:trace>
  <inkml:trace contextRef="#ctx0" brushRef="#br0" timeOffset="-53387.56">18872 1982 16 0,'2'0'74'0,"-2"0"-67"15,1 0 109-15,-1 0-53 0,0-2-11 0,0 1-15 16,0-1-8-16,0 1 0 16,0 1-6-16,0 0-5 0,0 0-3 15,0 0-1-15,0 0-5 0,0 0-3 16,-3 0 0-16,2 3 0 0,-4 0 3 0,2 2-1 15,3 0-1-15,-3 0 1 0,1 1-2 16,1 1 3-16,-1 3-3 0,1 1 5 16,-1 3-1-16,1 3-6 0,-3 3 1 15,4 4-1-15,0 6 0 16,0 2 3-16,0 4-2 0,0 7-3 0,0 3 0 15,4 4-1-15,0 5 3 0,-1 11-2 0,-3 4-2 16,0 0 9-16,0 1 10 16,-1-6-11-16,-5-5-6 0,1-1 0 15,2-4 5-15,-2-4 5 0,1-2-5 16,0-3 1-16,0-4 1 0,1-2-3 0,0-4-1 15,1-3 2-15,0-5-2 0,1-5 0 16,-1-6-3-16,2-5 0 0,-1-5-1 16,1-3-1-16,0-2 0 0,0-2 0 15,0 0 3-15,0 0-1 0,0 0 0 16,0 0 2-16,0 0 2 0,0 0 0 0,0-1-4 15,0 0 2-15,0-3 1 0,0 2-2 16,0-1-3-16,0 0 0 16,0 0 1-16,0 1-1 0,0 1-1 15,0-3-11-15,0 2-7 0,0-3-11 0,0 1-14 16,1 1-16-16,-1-1-23 0,0-1-48 15,0 0-237-15</inkml:trace>
  <inkml:trace contextRef="#ctx0" brushRef="#br0" timeOffset="-52354.49">18677 2709 21 0,'-3'0'-6'16,"1"0"10"-16,1 0 0 0,-1 0 114 15,2 0-69-15,0-2 8 0,0 2-13 0,0-2-18 16,0 2-4-16,0 0-3 0,0-1 0 16,0 0-3-16,0 0 1 0,0-1 4 15,0 2 3-15,0 0-1 0,2-1-6 16,-2 1 1-16,0 0-2 0,1 0-3 15,-1 0-4-15,2 0 1 0,1-2-4 16,-1 1-3-16,-1 1 2 0,2 0 0 16,-3 0 0-16,3 0 0 0,-1 0 0 15,-1 0-1-15,-1 0 2 0,2 0-2 16,-1 0 2-16,3 2 1 0,-4 0-1 0,3 2-1 15,0 1 0-15,0-1 1 0,2 1-2 16,-1 4-1-16,1 0 0 0,-2 1 0 16,3 4 1-16,0 1-4 0,1 1 2 15,0 1 0-15,-1 0 0 0,4 0-2 16,-1 0 0-16,3-1 2 0,2-1-1 0,-1-2-2 15,1-3 0-15,1-3 3 0,-2-5 0 16,-1 0-2-16,-1-2 1 16,1 0 0-16,-1-6 5 0,3-4-1 15,0-6-1-15,0-1 1 0,2-3-2 0,-2 1 1 16,-2-1 4-16,-1-3-1 0,0 3-2 15,-1-4-2-15,0 0-4 0,2 1 4 16,-3 1-2-16,1 3-2 0,-4 4-1 16,2 2 4-16,-2 5-4 0,-1 1 1 15,1 3-4-15,-2 4-2 0,3 0-1 16,-1 0-8-16,-2 0 1 0,3 6-12 0,-4 3-16 15,0 0-8-15,-3 3-9 16,0 0-50-16,0-1-177 0</inkml:trace>
  <inkml:trace contextRef="#ctx0" brushRef="#br0" timeOffset="782.55">19689 7247 6 0,'0'0'15'0,"0"1"-6"0,0-1-2 16,0 1 28-16,0-1 64 0,0 0-72 0,0 0-3 15,0 0 1-15,0 0-1 0,0 0 0 16,-3 0-9-16,2 0-5 0,-1 0 5 15,1 0-4-15,-1 0 6 0,2 0-1 16,-2 0 2-16,1 0-1 0,1 0-2 16,-2 0-2-16,-1-2-5 0,2 2 4 0,-1 0-5 15,1-1 5-15,1 0-4 16,0 0 0-16,0 1 1 0,-2 0 1 15,2-1-5-15,0 1 0 0,0 0 1 16,0-1-3-16,8-1-3 0,3 1 2 0,3-1 0 16,6 1-1-16,1 1 1 0,6 0-1 15,-1 0 0-15,4 0 0 0,-2 0-2 16,-1 0 3-16,4 2-4 0,-4 2 3 15,2-1 0-15,-2 2-3 0,-3-3 3 16,0 2 1-16,-3-2-2 0,-2 0-1 0,-3-2 1 16,-3 0 2-16,0 0-2 0,-1 0-1 15,-1 0 1-15,0 1 2 16,-2 0-2-16,-1-1 0 0,-5 0 0 15,0 0 1-15,-1 0-1 0,-1 0-1 0,-1 1 1 16,2-1 0-16,-2 1-1 0,0-1-1 16,0 0 3-16,0 0 2 0,0 0-2 15,0 1 0-15,0-1 5 0,0 0-2 16,0 0 0-16,-3 0-4 0,1 0 0 15,-2 0 2-15,2 0-2 0,2 0-1 0,0 0 2 16,0 0 1-16,0 0-1 0,0-1-2 16,0 1 2-16,-2-2-2 0,1 1 1 15,-1-2 0-15,1 1 0 16,1-2 2-16,-2 0-3 0,-1-2 2 0,2 0-3 15,-1 0 4-15,-1-2-3 0,1 0 0 16,2-1 2-16,0-1-1 0,0-3 0 16,0 0-1-16,0-2 2 0,0-2 0 15,2-2-2-15,1-1 0 0,-1-2 2 16,1-1 0-16,0 1-2 0,0 1 0 0,0 2 2 15,-1 0 0-15,-1 2-2 0,1 1 0 16,-1 2 2-16,-1 3 0 0,2 0-2 16,-2 2 1-16,0 1 2 0,0 1-2 15,0 2 0-15,0 0 0 0,0 3 2 16,0 0-1-16,-2-1-1 0,2 3 0 15,0-1 1-15,0 0-1 0,0 1 0 16,0 0 0-16,0 0 0 0,0 0 1 16,0 0-2-16,0 0 1 0,0 0 0 15,0 0 0-15,0 0 0 0,0 0 0 16,0 0 0-16,0 0 0 0,0 0-2 0,0 0 0 15,0 0 1-15,0 0 0 0,0 0 2 16,0 0-4-16,0 0 3 0,0 0 1 16,0 0-1-16,0 0-1 0,0 0 3 15,0 0-2-15,0 0-1 0,0 0 0 16,0 0 2-16,-1 0 0 0,-1 2-2 15,2-2 0-15,0 3 2 0,0-1 0 16,0-1-3-16,0 0 2 0,0 1 0 16,0-1 1-16,0 2-2 0,0-2 0 15,0 1 1-15,0 1 1 0,0-1-2 0,3 0 0 16,-3-1 3-16,2-1-2 0,-2 1-1 15,1 1 0-15,-1-2 3 0,3 1-1 16,-1 1-2-16,0-1 1 0,2-1 2 16,-1 1-1-16,0-1-2 0,0 0 1 15,1 0-1-15,0 0 2 0,1 0-2 16,1 0 3-16,2 0-4 0,1 0 2 15,2 0 0-15,1 0 2 0,4 2-4 16,1-2 3-16,5 2 0 0,2-2-1 16,0 1 0-16,-1 0 0 0,-1 0 0 0,-4 1-1 15,2-1 2-15,-1 1-3 0,-2-2 4 16,-1 1-3-16,-1 1 2 0,-2-2-3 15,-1 2 4-15,0-2-3 0,1 2 1 16,-1-1 1-16,2 1-2 0,2-1 1 16,-1 1 1-16,2-2-1 0,0 0-1 0,2 0 1 15,-2 2 1-15,1-2-1 16,0 0 0-16,-5 0-1 0,0 0 2 15,-1 0-3-15,-1 0 4 0,0 0-3 16,-2 1 2-16,1-1-2 0,-3 0 0 0,3 1 1 16,-1-1 1-16,2 1 0 0,-2-1-2 15,3 1 0-15,-1 1 2 0,2-2 0 16,-4 2-2-16,0-2 1 0,1 0 0 15,-6 1 1-15,1-1-2 0,-2 1 0 16,2-1 2-16,-2 1-1 0,3-1-1 0,-3 2 1 16,5 0 1-16,0-1-1 0,-2 1-1 15,3 0 1-15,2-1 1 16,-3 0 0-16,1 1-2 0,-3-2 1 15,-1 0 1-15,0 0-3 0,-2 0 2 0,-2 0 0 16,-1 0 4-16,0 0-2 0,0 0-1 16,0 0-1-16,0 0 4 0,0 0-3 15,0 0-2-15,0 0 2 0,0-2 1 16,0 0-3-16,0 2 2 0,0-1-1 15,0 1 0-15,0 0 0 0,0-1-1 16,0 1 1-16,0 0 1 0,0 0-2 0,0 0 0 16,0 0 0-16,0 0 1 0,0 0-2 15,0 0 0-15,0 0 2 16,0 0 0-16,0 0 0 0,0 0-2 15,0 0 0-15,0 0 1 0,0 0 1 0,-3 3-1 16,2 2 1-16,-1 1 2 0,-1 1-3 16,0 2 0-16,0 2 1 0,0 3 2 15,-2 2-2-15,0 2-2 0,2 0 3 16,-3 5 1-16,0-2-2 0,1 2 0 15,-1-1 0-15,0-2 1 0,1 0-1 0,0 0-1 16,-1-2 1-16,3 1 2 0,0-3-2 16,0 0-1-16,1-2 1 0,-1-1 1 15,3-2-1-15,0-1-1 16,0 0 1-16,0-3 1 0,-1-2-2 0,1-1 0 15,-2 1 2-15,1-3 0 0,1 1-1 16,0 1-2-16,0-1 3 0,0-2 0 16,-2 1-2-16,2-2 0 0,0 0 1 15,0 1 0-15,0-1 0 0,0 0-2 16,0 0 3-16,0 0 1 0,0 0-1 0,0 0-1 15,0 0 1-15,0 0 0 0,0 0-1 16,0 0-2-16,2 0 2 0,-1-1 1 16,-1 1-1-16,2-2-1 0,-2 1 1 15,1-3 1-15,-1 3-2 0,2-1 0 16,-2 1 2-16,1-3 0 0,1 4-2 15,-1-2 0-15,1 1 1 0,0-1 0 16,1 2-2-16,-2-1 0 0,2-1 2 16,0 0 1-16,1 1-2 0,-1 0 1 15,-3-1 0-15,3 2 1 0,0-2-2 0,0-1 0 16,2 3 1-16,1-4 1 0,0 4-2 15,0-1 3-15,0-2-2 0,2 2 0 16,1 0-2-16,1-1 1 0,1 1 1 16,-1 1 0-16,1 0-1 0,2-2-1 15,2 2 1-15,-2 0 1 0,1 0-3 16,-2 0-1-16,-3 0-8 0,5 0 9 15,-1 0-1-15,1 0 4 0,3 0-1 16,-2 0 2-16,2 0-3 0,-1 2 0 16,2-1 2-16,1 1 0 0,1-2-2 15,2 2 1-15,1 0 1 0,-1-1-6 0,-1 0 0 16,-2 3-2-16,-3-4 6 0,-3 5-1 15,1-3 3-15,-3 0-2 0,-1 1 3 16,-4-2-1-16,-3 0-1 0,0-1-1 16,-1 0 3-16,-1 2 0 0,2-2-1 15,0 1-1-15,3 0 2 0,1 0 0 16,0-1-1-16,1 0-1 0,5 2 2 15,2 0-1-15,1-1-1 0,2 0 2 16,-5 1-2-16,-6-1 1 0,0 1-1 16,-4 0-1-16,0 0 2 0,-2 1 1 0,2-1-3 15,0-2 1-15,-3 2 1 0,4-1 0 16,-3 0 0-16,1 1 0 0,1-1 0 15,-2 0 0-15,1 0 0 16,-2 0-1-16,0-1 2 0,1 0-1 0,1 0 0 16,1 0-1-16,-1 1 2 0,2-1 0 0,-2 0-1 15,1 0-1-15,-1 0 2 16,1 0-1-16,-2 0-1 0,-1 1 1 15,2-1 0-15,-2 0 0 0,0 0 0 16,0 0 0-16,0 0 1 0,0 0 2 0,0 0 0 16,0 0-4-16,0 0 1 0,0 0 0 15,0 0 0-15,0 0 0 0,0 0 1 16,0 0-1-16,0-1 0 0,0-2-1 15,0 0 1-15,0 1 0 0,0-2-1 16,0-2 1-16,0 2 2 0,0-1-2 0,0-4-1 16,-2 0 1-16,-2-1 0 0,-3-2 0 15,-2 0-1-15,0-1-3 16,2 1 0-16,3-1 3 0,1 3 0 15,3-1 1-15,0 0 0 0,0-1 0 0,0 1 0 16,0-3-2-16,3 0 2 0,1-1 2 16,3 2-4-16,-4 0 2 0,0 0 2 15,-3 0-1-15,1 0 0 0,-1 1 1 16,0 1 0-16,0 2 1 0,0 1 0 15,0 0-2-15,0 2 3 0,-1 0-3 16,1 0-1-16,-2 0 0 0,2 2 2 16,0 0 1-16,0 2-1 0,0-1-3 0,0 1 4 15,0-1 0-15,0 3-3 16,0 0 1-16,0-1-1 0,0 0 0 0,0 1 0 15,-1 0 0-15,1 0 0 0,0 0 0 16,0 0 0-16,0 0-3 0,0 0 3 16,0 0-1-16,0 0-1 0,0 0 2 15,0 0 0-15,0 0-2 0,0 0 3 16,0 0-2-16,0 0 4 0,3 0-3 15,-2 0 0-15,4 0 0 0,-2-1 2 0,3 1-3 16,-1 0-1-16,6 0 2 0,-3 0 2 16,1 0-2-16,-1 0-2 0,1 0 2 15,3 0 2-15,1 0-3 16,2 1-1-16,1 1 2 0,-2 1 0 0,4 0 0 15,-2-1-1-15,2 2 3 0,-2-2-4 16,-1 2 4-16,1-2-3 0,1 0 1 16,-3 0 1-16,0-2-1 0,-3 1-1 15,0 0 0-15,-2-1 2 0,-3 0 0 16,0 0-1-16,1 0 0 0,-1 0-2 0,0 0 3 15,2 0-2-15,-2-2 1 0,0 0 0 16,0 0 1-16,-3 0-2 0,4 0 1 16,-4 1 1-16,1 0-1 0,-2 1-1 15,-1 0 2-15,-1 0 1 0,0 0 0 16,0 0-2-16,0-1-1 0,0 1 2 15,0 0-2-15,0 0-3 0,0 0 2 16,0 0 0-16,2 0 2 0,0 0-1 16,-1 3 1-16,1-1 0 0,-1 2 0 15,1-2 0-15,-2 0 0 0,1 2 0 0,1-2 0 16,-1 1-1-16,1 1 2 0,-2-1-1 15,0-1 0-15,0 3-1 0,0 0 2 16,0 1-1-16,0 1 0 0,-2-1 0 16,-1 2 0-16,-1 1 1 0,-1 2-1 15,-1 2-1-15,1 1 2 0,1 4 0 16,0 2-1-16,3 1-2 0,-2 4 3 15,-2 1 0-15,0 0-3 0,2 1 2 16,0-2 0-16,3 2 0 0,-1-7 0 16,-2 0 0-16,-2-5 0 0,0-2 0 0,1-1 0 15,1-4 0-15,3-1 0 0,-2-1 1 16,0-5-2-16,1 4 1 0,1-5-2 15,0 1-9-15,0-1-7 16,0 0-9-16,0 1-27 0,1-1-73 0</inkml:trace>
  <inkml:trace contextRef="#ctx0" brushRef="#br0" timeOffset="5450.81">21500 6330 2 0,'0'0'24'16,"0"0"-11"-16,0 0-4 0,0 0-1 15,0 0-1-15,0 0-4 0,0 0-2 16,0 0 2-16,0 0 2 0,0 1 1 15,0 2 4-15,0 1 1 0,0 0-8 16,0-2 4-16,0-1 35 0,0-1 9 16,0 0-21-16,0 0 3 0,0 0-9 15,0 0 1-15,0 0-14 0,0-1-1 16,0 0-3-16,0 0-5 0,0 0 1 15,0 1 0-15,0-2-2 0,0 1 0 0,0 1 0 16,0-2 1-16,0 1-1 0,0 1 0 16,0-1 8-16,-1 0 1 0,1 0 0 15,0 0 3-15,0 0-3 0,0 1 0 16,0-1-2-16,0 0 0 0,0-1-3 15,0 2 2-15,-2-1 0 0,2-1-1 16,0 2-1-16,-2 0 1 0,1-1 1 16,1 1-5-16,0 0 2 0,0-1 1 15,0 1-2-15,0 0-3 0,0 0 5 16,0 0 0-16,0 0-3 0,0-1-3 0,0-1 5 15,-2 2-1-15,2-2-2 0,-1 2 0 16,1 0 3-16,0-1-2 0,0 0 3 16,-2 1 1-16,1-2 0 0,-1 0 0 15,2 0 0-15,0 1 0 0,0 0-1 16,0 1 0-16,-1-1-1 0,-1 1-3 15,2-2 4-15,0 1-2 0,0 0 0 16,0 0-2-16,-1 0 3 0,1 0-1 16,0 1 1-16,0 0-2 0,0 0-1 15,-2-1 3-15,2 1-2 0,0 0-2 16,0 0 2-16,0 0-1 0,0 0-1 0,0 0-1 15,0 0 2-15,0 0 0 0,0 0-3 16,0 0 0-16,0 0 1 0,3 3 2 16,5 4-1-16,3 0 0 0,0 3 1 15,4 0 1-15,4 0-2 0,-1 2 0 16,1-3 2-16,-2 3-2 0,1-2 0 0,0-1 0 15,-4 0 1-15,-2-1 0 16,-1-2-1-16,-3-1 0 0,-2-1-1 16,-3 0 1-16,0 0 0 0,-3-1 0 15,0 0 1-15,0 0-1 0,0 1 0 0,-2 2-1 16,-4-2 3-16,-2 2-1 0,-1 1-1 15,-3-1 0-15,-2 1 2 0,-3-1-2 16,0 2-1-16,0 2-1 0,-4 1 3 16,1-1 0-16,3 0-2 0,3-2 0 15,3 1 1-15,1 0 0 0,3 0-1 0,3 0-3 16,1 0-4-16,3-2-14 0,0 3-10 15,1-2-19-15,8-4-34 16,1 1-118-16</inkml:trace>
  <inkml:trace contextRef="#ctx0" brushRef="#br0" timeOffset="59588.41">1203 12402 4 0,'0'0'77'15,"0"0"-42"-15,0 0-12 0,0 0 15 16,0 0-1-16,0 0-7 0,0 0-12 16,0 0 1-16,0 0-5 0,0 0 0 15,0 0-3-15,0 0-4 0,0 0-2 16,0 0-3-16,0 0 3 0,0 0-1 0,0 0-1 15,0 0-3-15,0 0-2 16,0 0 3-16,0 0-3 0,0 0-2 16,0 0-1-16,2 0 4 0,-2 0 0 15,1 0 0-15,1 0 0 0,-1 0 2 0,-1 0 2 16,3 2-2-16,-1-2 0 0,-1 0 4 15,1 0-1-15,-2 0-2 0,0 0 4 16,0 0 1-16,0 0 6 0,0 0-2 16,3 0-3-16,-1 0 2 0,-1 0 2 15,2 0-3-15,0 0-2 0,2 0 3 0,1 0-5 16,-1 0-1-16,1 0 2 0,2-2 1 15,1 2-4-15,0-1-3 16,1 1 3-16,-1 0-3 0,2-1 2 16,1 1-1-16,2 0 0 0,2 0 1 0,1 0-2 15,1 0-1-15,1 0 1 0,1 0 4 16,2 1-4-16,0 2-3 0,-2 2 3 15,3-2 3-15,0 1-3 0,2 0-3 16,1 0 5-16,-1 1 0 0,3-2-3 16,-1 3 0-16,-3-1 1 0,4-1 2 0,2 1-1 15,-1-1-4-15,5 1 4 0,3-1 1 16,4 0 0-16,-1 2-6 0,3-3 7 15,1 0-3-15,4 0 1 16,2-1-1-16,2 1 0 0,4-2 0 16,1-1 0-16,2 0 0 0,2 0-1 0,1 0 2 15,0 0 0-15,3 0-3 0,2 0 3 16,-1-1 1-16,1 1-3 0,0-2 0 15,-4 2 1-15,-1 0 3 0,0 0-3 16,2 0-3-16,1 0 3 0,2 0 3 16,1 0-3-16,3 0-3 0,-1 0 3 0,0 0 1 15,-1 0-1-15,1 0-2 0,0 0 2 16,0 0 2-16,-1 0-4 0,3 0 3 15,4-1-1-15,-2-1 0 16,-1 2 0-16,0-3-1 0,-3 0 2 0,-1 0 0 16,3-3-1-16,-1 2-1 0,3 0 0 15,1-1 3-15,1 1-2 0,-3 1-1 16,0 1 1-16,-1-2 1 0,0-1 0 15,-1 3-3-15,0-1 2 0,2 1 1 16,-1 1-1-16,2-2-2 0,-1 0 2 0,-2 1 2 16,-3-1-3-16,2 1 1 0,-2-1-1 15,4 1 3-15,2-1-3 0,1 0 1 16,0 1-1-16,0-1 2 0,-1 0-2 15,-2 1 2-15,-1-1-1 0,0 2 0 16,-3-2-1-16,-1 2 1 0,-2 1 0 16,0 0 1-16,0 0-2 0,-3 0 2 15,-3 0-2-15,-3 0 2 0,-2 0-1 16,4 0 0-16,-4 0 0 0,2 0 1 15,1 0-2-15,2 0 0 0,0 0 2 0,2 0-1 16,-4 0-1-16,0 0 1 0,1 0 1 16,-1 0 0-16,0 0-3 0,1 0 3 15,1 0-2-15,-2 0 3 0,2 0-4 16,-2 0 3-16,2 0-2 0,0 0 2 15,-2 0 0-15,-2 0-3 0,-1 0 2 16,-1 0 3-16,4 0-4 0,-1 0-1 16,1 0 2-16,4 0 3 0,-1 0-5 15,5 0 1-15,-3 0 2 0,2 0 1 16,-5 0-4-16,3 0 1 0,-2-1 2 0,2 0 0 15,-1 1-2-15,1 0 0 0,-2 0 2 16,1 0 1-16,1 0-3 0,-3 0-1 16,-2 0 3-16,0 0 2 0,-2 0-5 15,0 0 0-15,3-1 5 0,-1-1-3 16,2-1 0-16,0 1-3 0,0 0 6 0,0 0-3 15,1-1-1-15,-2 1 0 16,1 0 2-16,-5 1 1 0,5-1-4 16,-7 1 1-16,4 0 2 0,-3-1 1 15,3 0-3-15,0 1 1 0,-1-1 1 16,3 1 0-16,-2-1-3 0,-4 0 1 0,-1 2 3 15,-3 0-1-15,2 0-3 0,-2-2 1 16,2 1 4-16,-1-1-3 0,-1 2-2 16,0-1 3-16,1 1 0 0,2 0-1 15,-2 0-1-15,-1 0 1 0,2 0 1 16,0 0 1-16,-4 0-4 0,2 0 1 0,-1 0 2 15,1 0 0-15,1 0-1 16,1 0-1-16,1 0 3 0,0 0-2 16,-3 0 0-16,0 0-1 0,-1 0 2 15,-2 0 1-15,-2 0-4 0,-2 0 2 0,-3 0 1 16,0 0-1-16,-4 0 0 0,1 0-1 15,-1 0 2-15,-1 0 0 0,0 0-2 16,-1 0 0-16,-1 0 3 0,2 0-2 16,-1 0 0-16,1 0-1 0,-1 2 2 15,2-2 0-15,1 0-3 0,-3 0 1 0,-1 0 3 16,0 0-1-16,0 0-2 0,-3 0 0 15,0 0 2-15,-2 0 0 16,1 0-2-16,-4 0 0 0,-3 0 2 16,-1 0 0-16,-1 0-2 0,-1 0 0 0,-1 0 2 15,1 0 0-15,-2 0-2 0,1 0 0 16,-2 1 1-16,1-1 2 0,1 1-3 15,-2 1-1-15,0-2 3 0,3 1 1 16,-5-1-3-16,4 0 0 0,-2 0 2 16,-2 0 0-16,0 0-3 0,1 0 2 0,-1 0 0 15,2 0 2-15,-1 0-4 0,1 0 1 16,0 0 3-16,1 0-1 0,1 0-4 15,1 0 3-15,-3 0 1 16,1 0 0-16,2 0-3 0,0 0 2 0,-1 0 1 16,-1 1 0-16,2 1-2 0,0-2 0 15,0 0 3-15,2 0-1 0,1 0-2 16,0 0 0-16,4 0 2 0,-4 0 1 15,1 0-4-15,1 0 2 0,1 0 1 16,1 0 0-16,0-2-2 0,3 0 0 0,-1 0 2 16,-1 0 0-16,3 0-2 0,-3 0 0 15,-1 1 2-15,1-2 1 0,-2 1-4 16,1-1 1-16,-6 2 2 0,-1 1 1 15,-4 0-4-15,-1 0 1 0,-2 0 2 16,-3 0 0-16,-1 0-3 0,1 0 1 16,-4 0 3-16,3 2-2 0,2 0-2 15,1 0 2-15,2 0 2 0,-2-1-1 16,2 0-2-16,0 1 0 0,0 0 3 15,-2-1-2-15,0 2-2 0,1-2 2 16,-4 0 0-16,-2 3-2 0,-4-2-27 0,0-2-61 16,-6 0-243-16</inkml:trace>
  <inkml:trace contextRef="#ctx0" brushRef="#br0" timeOffset="62437.58">1829 12997 8 0,'0'0'34'0,"0"0"-34"0,0-1 7 15,0-2 123-15,0 1-96 0,0 0-5 0,0 0 19 16,2-1-17-16,-2 0-3 0,0 1 7 15,2 1-7-15,-2 0 0 0,0 1-1 16,0-2-2-16,0 2-7 0,0 0-2 16,0 0-3-16,0 0-3 0,0 0-2 15,0 0-6-15,0 0 0 0,1 9-2 16,1 0 4-16,-1 7 0 0,-1 1-3 0,2 3 4 15,-2 3-3-15,1 1-3 16,1 1 0-16,-2 2 3 0,0-1-2 16,0-1 0-16,0-1 0 0,0-2 2 15,0-4-2-15,0-2-1 0,0 0 2 0,-3-5 2 16,0-2-2-16,1-5 0 0,2-3 0 15,-3-1 6-15,1 0-3 0,-1 0 1 16,0-8-1-16,0-4 0 0,0-4-4 16,3-3 0-16,0-3-1 0,0-6 3 15,2-1-1-15,4-5-2 0,0-6 2 0,3-4 1 16,-3-4-2-16,4-4-3 0,-2-3 4 15,-1 2 2-15,7 6-5 16,0 8-1-16,2 10 3 0,2 11-1 16,1 5 0-16,-1 3-3 0,4 6 3 0,-2 2 2 15,-1 2-2-15,-4 2-3 0,-5 9 3 16,-1 6 1-16,-6 3 0 0,-3 4 1 15,0 1-1-15,-4 1-2 0,-7-1 2 16,-2 1 0-16,-1-1 0 0,0-1 1 16,-1-1-3-16,1-3 1 0,1-1-5 0,4-4 1 15,3-2-8-15,1-1-13 0,1-3-11 16,4 0-13-16,0-3-11 0,0-1-75 15</inkml:trace>
  <inkml:trace contextRef="#ctx0" brushRef="#br0" timeOffset="62821.6">2149 13113 245 0,'-13'0'52'0,"-1"3"-37"0,-1 3 48 15,-2 1-25-15,3 1-7 0,0 2-1 16,5 2 0-16,1 0-16 0,2 0-3 16,3 1-7-16,3 2-5 0,0-2 2 15,1 0-1-15,8 0-1 0,2-1 1 16,0-2-3-16,5-2 4 0,1-2 0 15,-2-3 0-15,2-1-5 0,2-2 4 0,-2 0 2 16,-2-5 0-16,1-5-2 0,-4 0 1 16,-1-3 2-16,-5-1-1 0,1 0 0 15,-4 1 2-15,-3-1 0 0,0-1 4 16,0 3 0-16,-7-2 4 0,-2 0-5 15,0 0 0-15,-4-1-5 0,-2 1 1 16,1 1 0-16,0 1-4 0,2 5-1 16,1 3 4-16,5 2-2 0,1 2-7 15,2 0-7-15,1 10-16 0,1 3-23 16,1 0-27-16,0 0-73 0</inkml:trace>
  <inkml:trace contextRef="#ctx0" brushRef="#br0" timeOffset="63249.62">2372 13163 111 0,'0'0'219'0,"0"0"-205"0,0 2 18 15,-2 8 19-15,-4 0-13 0,0 3-8 16,1 0-5-16,4-2-7 0,1 0-11 0,0 1-7 15,1-2 2-15,7-3-5 0,3 0 5 16,0-2-4-16,4-3 3 0,2-2 0 16,2 0 0-16,1 0 0 0,-1-5 0 15,2-2-4-15,-2 0-1 0,0 0 2 16,-5 1 1-16,-2 1-22 0,-3 2 13 0,-1 0 4 15,-3 2 1-15,-2 1 0 16,0 0-6-16,0 0 2 0,-1 0 5 16,1 0 0-16,0 0 1 0,1 5-1 15,0-2 2-15,2 1-2 0,0-1 2 0,0-2 2 16,2-1 0-16,1 0 0 0,-3 0 0 15,4 0 2-15,-6-2 2 0,-1-4-2 16,2-2 5-16,0 0-1 0,-2-3 7 16,2-1 2-16,-5 0 2 0,1 1-4 15,-1-2-3-15,0 1-3 0,0 1-5 0,0 0-2 16,0 2 2-16,0 2-4 0,0 3 2 15,0 1-1-15,0 2-9 16,5 1-25-16,-2 0-16 0,1 0-21 16,3 4-115-16</inkml:trace>
  <inkml:trace contextRef="#ctx0" brushRef="#br0" timeOffset="63770.66">2856 13245 154 0,'3'0'57'0,"0"0"-55"0,2-2 56 0,-1-1 1 16,1-4-15-16,4 1-2 0,-1-2-5 15,0-4-6-15,3 2-4 0,-4-2-6 16,3 0-3-16,-4-2 1 0,-2 1-3 15,-2 0-6-15,1 0-4 0,-3 1 3 16,0 4-2-16,0-2-2 0,-5 6-3 16,-1-2 3-16,-2 4-1 0,2 2-5 0,0 0-2 15,0 3 1-15,0 6 0 16,-1 4-2-16,4 2 3 0,-1 0 1 0,4 2 0 15,0 0-2-15,0-1-1 16,6-3 1-16,3-2-1 0,2-1 0 0,3-1-1 16,3-3 5-16,0 0 0 0,2 0-1 15,-2 0-1-15,3 0 3 0,-3 0-1 16,-1 0-4-16,-1 2 4 0,-4-2 0 15,0 2 0-15,-7-3-2 0,-1 1 0 16,-3 0 2-16,0-2 1 0,0 1-4 0,0-2-1 16,-3-1 1-16,3-2 1 0,-1 0-1 15,-1 0 0-15,2-5 3 0,0-7-3 16,0 0 1-16,0-4-3 0,6 0 4 15,-1 4 0-15,1 0 0 0,1 2 4 16,-1 1-2-16,0 3 5 0,2-2-4 16,-1 3-2-16,4 0 1 0,2-1-1 15,1 3-2-15,1 1-2 0,2 1 3 16,5 1-8-16,6 0-31 0,6 0-55 15,5 0-10-15,4 0-37 0</inkml:trace>
  <inkml:trace contextRef="#ctx0" brushRef="#br0" timeOffset="64194.68">4152 13040 15 0,'0'0'272'0,"0"2"-236"16,0 0-29-16,0 0 23 15,6 1 11-15,2-1-8 0,4 1-8 0,1-2-14 16,2 2 1-16,2-1-3 0,-1 0-5 15,1 0-4-15,-2 1 0 0,1 1 2 16,-2 0-3-16,-4 2-15 0,0 0-37 16,-4 0-48-16,-1-1-177 0</inkml:trace>
  <inkml:trace contextRef="#ctx0" brushRef="#br0" timeOffset="64337.68">4152 13262 300 0,'14'0'6'0,"7"0"12"15,3 0-1-15,4-2-16 16,1-2-2-16,4-4-58 0,2 0-133 16</inkml:trace>
  <inkml:trace contextRef="#ctx0" brushRef="#br0" timeOffset="65081.73">5225 12824 111 0,'-2'-2'41'0,"-1"2"-15"0,0 0-4 16,0 0 57-16,0 0-47 0,1 0 0 16,-1 0 1-16,1 0-8 0,1 0-1 15,-2 0-3-15,1 2 2 0,1 0 0 16,1-1-4-16,0 0-2 0,0 0-4 15,0 0-6-15,0 1 0 0,7-1 0 16,6 0 2-16,2-1 4 0,6 0 2 16,3 0-3-16,3-2-4 0,2-5 0 15,-1 0-1-15,2 0 3 0,-1 0-5 16,-4 1-3-16,-3 2 4 0,-7-1-1 0,-6 3-4 15,-6 1-1-15,1 0 2 0,-4 1 0 16,0 0-2-16,0 0 0 0,0 0 3 16,-2 0-2-16,-4 0-9 15,-2 3-9-15,-4 3-8 0,1-1-12 0,-2 2-29 16,1-1-36-16,-5 0-175 0</inkml:trace>
  <inkml:trace contextRef="#ctx0" brushRef="#br0" timeOffset="65332.75">5342 12896 314 0,'0'4'45'0,"0"1"-32"16,0 4 57-16,0 2-4 0,-1 2-16 16,-1 3-11-16,-2 1-3 0,2 1-13 15,-2 3-6-15,0-2-4 0,1 3-3 16,2-3-9-16,1-2 1 0,0 0 0 15,0-3-1-15,3 0-2 0,2-1 1 16,2-1 0-16,-1-4 0 0,1 1-2 16,-1-3-11-16,-1-2-1 0,-1 0-9 15,-1-1-12-15,0-2-3 0,-1 0-3 0,-2-1-16 16,0 0-2-16,0 0 3 0,0 0-28 16,-8-2-63-16</inkml:trace>
  <inkml:trace contextRef="#ctx0" brushRef="#br0" timeOffset="65518.75">5163 13171 158 0,'-5'0'145'0,"2"2"-105"15,3-2 30-15,0 0-12 0,0 2-29 16,1-1-9-16,9 1 11 0,2 0 2 0,2-2-7 15,6 0-14-15,0 0 0 0,4 0-1 16,4 0-6-16,1-5-3 0,4-2 0 16,-1-2 1-16,1 1-3 0,-1 0-2 15,-7 0-4-15,1 2-20 0,-4 1-31 16,-5-2-41-16,-1 1-10 0</inkml:trace>
  <inkml:trace contextRef="#ctx0" brushRef="#br0" timeOffset="66021.78">5708 12678 75 0,'0'-4'185'0,"0"1"-148"0,0 1 8 0,0-2 2 15,0-1-9-15,3-1-16 0,5 1-3 16,0-2-3-16,4 3 0 15,1 0-3-15,1 2 0 0,-2 1-4 16,1 1 0-16,-4 0-2 0,2 0 0 0,-7 0-3 16,-1 7-4-16,1 4 2 0,-4 0 5 15,0 2-5-15,-8 2 0 0,-2 0 1 16,-3 0 2-16,0-2-5 0,4-2-2 15,-2-1 1-15,3-2 4 0,0-1-4 16,2-4-1-16,2 1 3 0,-1-3 1 16,2-1-1-16,3 0-2 0,0 0 4 0,0 0-1 15,0 0-4-15,0 0-3 0,3 1 0 16,3 3 5-16,0-4 0 15,4 3-3-15,-1 2-7 0,5-2-20 16,1 4-30-16,1-1-34 0,-2 2-128 0</inkml:trace>
  <inkml:trace contextRef="#ctx0" brushRef="#br0" timeOffset="66721.83">6059 12911 89 0,'3'0'143'0,"-2"0"-133"0,1 2 37 16,-2 5 7-16,0 1-11 0,0 5-14 16,0 1-4-16,0 4-5 0,-2-1-11 15,-1 3-2-15,0-1-1 0,0 1-3 16,-2 0-3-16,2-1 2 0,0-3 15 15,-3-2-1-15,4-3-13 0,1-5 2 16,-2-1 1-16,3-3 4 0,0-2-1 16,-2 0 10-16,2 0 3 0,-3-2-11 15,2-6-6-15,1-3 4 0,0-4-5 16,0-1 0-16,4-3-4 0,4-2 4 0,1-3 0 15,2-3-1-15,3-2-3 0,3-3 3 16,2-3 0-16,2 0-3 0,1 5-1 16,0 6 1-16,-2 5 1 0,0 7-4 15,0 3 1-15,-1 2 3 0,3 2 0 16,-4 1-3-16,1 4 2 0,-2 0 2 15,-2 0 0-15,1 7-4 0,-4-1 2 16,-2 6 5-16,-4 1-2 0,-1 3-5 16,-5 0 4-16,0 1 2 0,-2 2-1 15,-9-1-1-15,-1 2 0 0,-2-1-2 0,-3-2 3 16,0-2-3-16,0-3 0 0,-2-2 1 15,0-1 2-15,4-4-4 0,-2-2 0 16,1-2 3-16,1 2-5 0,2-3-1 16,3 0-2-16,3 0 6 0,3 0-2 15,1 0-2-15,3-1 3 0,0-1 0 16,0 2-2-16,1 0-10 0,4 0 6 15,3 2 7-15,2 3-1 0,1 3 0 16,0 0 1-16,0 1 3 0,0 1 1 16,3 1 0-16,1 1-1 0,2 4-2 15,7 3 7-15,-1-1 4 0,5 0 2 0,-2-1-11 16,2-3-2-16,-2 1-1 0,2-3-2 15,0 0-7-15,-1-1-16 0,4-1-32 16,-5-1-38-16,-3-2-48 0</inkml:trace>
  <inkml:trace contextRef="#ctx0" brushRef="#br0" timeOffset="92751.31">20618 3211 24 0,'-6'3'-10'0,"1"-2"181"16,0-1-140-16,2 0 1 0,2 0 20 0,-1 0-5 15,2 0-12-15,-1 0-9 0,1 0-5 16,0 0-3-16,0 0-2 0,0 0 0 16,0 0 1-16,-2 0 5 0,2 0-4 15,-4 0-7-15,2 0 3 0,0 0-3 16,-1 0-1-16,3 0 2 0,-3 0-6 0,0 0 3 15,2 0-5-15,-1 0-1 0,2 0 0 16,-2 0 0-16,2 0-3 0,0 0 1 16,0 0-1-16,0 2 1 0,2-1-1 15,7 2 1-15,8-2 2 0,2 0 3 16,3-1-3-16,2 1-3 0,4 0-1 15,3 0 2-15,4 0 0 0,0 0 0 16,-1 0-1-16,-3 2 1 0,0 0 0 16,-4-1-1-16,-1 1-1 0,-4-2 4 15,-4 2-3-15,-2-2 0 0,-4 1 0 16,-2-2 2-16,-4 2-2 0,0 0 0 0,-1-2-1 15,-1 0 2-15,1 1 0 0,0-1-2 16,2 2 1-16,-2-1 1 0,0-1 0 16,1 0-2-16,0 0 2 0,-1 0 0 15,2 3 0-15,0-2-3 0,-3-1 2 16,-1 0 0-16,0 0 1 0,-3 0-1 15,2 0 0-15,-2 0 2 0,0 0 0 16,0 0 0-16,0 0-1 0,0 0 4 16,0 0-4-16,0 0-1 0,-2 0 0 15,-2 0-3-15,1-2-5 0,-4 0-7 0,3 2-14 16,-1 0-30-16,2-3-40 0,0-2-112 15</inkml:trace>
  <inkml:trace contextRef="#ctx0" brushRef="#br0" timeOffset="93386.35">21033 3140 2 0,'-1'1'1'16,"-4"0"213"-16,2-1-145 0,-1 0-16 16,0 0 1-16,1 0-4 0,2 0-9 15,1 0-18-15,0 0-11 0,0 1-11 16,1 2 0-16,7 2 4 0,3 1 2 15,1 1 2-15,7 1-3 0,1-1-1 16,0 1 1-16,0 2-2 0,4-2-1 0,-4 2-2 16,0-1 0-16,0 0 1 0,-1-1 0 15,-5 2-4-15,-3-2 3 16,-5 0-1-16,-5-2 0 0,-1 4 1 15,0-2 2-15,-7 1 2 0,-6 0-1 0,-1-1-3 16,-3 0 2-16,0 1-1 0,-2-1 0 16,1 1 0-16,-1 0-2 0,5-1 2 15,3 0-1-15,2-2-3 0,3-1 1 16,1-1 1-16,4-1-4 0,1 0-12 15,0-1-22-15,4-2-32 0,7 0-80 0</inkml:trace>
  <inkml:trace contextRef="#ctx0" brushRef="#br0" timeOffset="94627.4">21268 2782 0 0,'3'2'0'0,"3"1"0"16,-1-3 2-16,1 0-1 0,0 1-1 15,-1-1-1-15,1 0 1 0,-3 0 0 16,-2 0 1-16,3 0-1 0,-4 0 1 0,1 0 1 15,1 0-6-15</inkml:trace>
  <inkml:trace contextRef="#ctx0" brushRef="#br0" timeOffset="94986.43">21268 2782 0 0,'66'-1'1'16,"-66"1"2"-16,0 0 15 0,0 0 80 15,0 0-70-15,0 0 2 0,0 0 6 0,0 2 5 16,0 0-9-16,-1 2-9 0,-1 0 1 15,1 2-8-15,-1 2 2 0,0 0 2 16,1 1-1-16,-1 3-2 0,2 4-2 16,-1 2-5-16,1 1 1 0,-2 3-4 15,-1 2-1-15,0 3 0 0,-3 2-1 16,-3 2-1-16,-1 2-1 0,-1 0 2 15,1-1 7-15,-1-1-4 0,1-3-3 16,3-2 3-16,0-2-1 0,4-1 2 16,0-2-5-16,2 0 0 0,1-3 1 0,0-1 2 15,0-2-3-15,0-3-2 0,0-2-1 16,0 0-1-16,0-3-1 0,0-2 2 15,0-4-2-15,0-1 1 0,0 0-1 16,0 0 3-16,0 0-6 0,6-3-7 16,2-4-14-16,1-2-17 0,-1-2-24 0,-2-4-52 15,-3-1-139-15</inkml:trace>
  <inkml:trace contextRef="#ctx0" brushRef="#br0" timeOffset="95839.49">21522 2693 8 0,'0'0'6'16,"0"0"227"-16,0 0-170 0,0 0-5 16,0 0-5-16,0 0-12 0,0 3-23 15,0 0-6-15,0 3 11 0,0 6 7 16,-2 2-5-16,-2 4 2 0,-3 6-6 15,1 3 0-15,0 6-6 0,0 3-5 16,-2 6 1-16,2 3 7 0,-2 3-10 16,-3 1-3-16,4-1-1 0,0-1-2 15,1-3-1-15,3-4 0 0,0-3 1 0,0-5-1 16,0-2 0-16,1-5-1 0,-1-3 2 15,2-5-1-15,1-1-1 0,-4-7 0 16,3-2 2-16,-2-1-1 0,-2 1 1 16,2-1-1-16,-2 1 1 0,-1-1 0 15,5 1-2-15,-4-2 0 0,2 1 0 16,1 0 0-16,1-3-1 0,-1 0-1 15,1-1 0-15,1-2-2 0,0 1-1 16,0-1-5-16,0 0-10 0,1 0-10 16,7-3-13-16,4-5-18 0,1-6-37 15,1-5-177-15</inkml:trace>
  <inkml:trace contextRef="#ctx0" brushRef="#br0" timeOffset="96419.52">21531 3225 10 0,'-1'0'4'0,"-3"1"-1"16,1-1 168-16,0 0-123 0,0 0 3 0,0 0-5 15,2 0-3-15,-1 0-4 16,2 0-4-16,0 0-9 0,0 1-11 15,0 1-10-15,0 3 2 0,0-1 3 16,5 3 2-16,2-1-4 0,6-2-1 0,5 5-2 16,1-4 0-16,4 1-3 0,0-1 1 15,4 1-1-15,-1-2-1 0,2-1-1 16,0 1 1-16,-5-1-1 0,-1 1 2 15,-3-2-1-15,-7 0 1 0,-4-2 1 16,-4 0 2-16,-2 0 7 0,-2 0 9 0,0 0-2 16,0 0-6-16,-5-2 0 0,4 0-1 15,-2 2-2-15,0-1-3 16,1 1-1-16,-1 0-1 0,1 0-2 15,-2 5-3-15,-1 6 1 0,0 2 0 0,1 5 1 16,-1 5 0-16,0 1-4 0,1 6 2 16,-1 1 3-16,2 6-1 0,0 3-2 15,3-1 10-15,0 3-1 0,0-3-7 16,0-1 1-16,0-2 1 0,0-3 1 15,-2-4-4-15,2-6 1 0,-1-2-1 0,-2-6 1 16,3-3 0-16,-2-5-2 0,2-3 0 16,-1-4 0-16,1 0 0 0,0 0-8 15,0-2-1-15,0-6-8 16,1-4-15-16,4-1-14 0,-1-5-26 15,0-6-44-15,2-6-191 0</inkml:trace>
  <inkml:trace contextRef="#ctx0" brushRef="#br0" timeOffset="97266.57">21542 2924 49 0,'-2'2'-2'0,"2"-2"233"15,0 0-171-15,0 0-17 0,0 0-3 16,0 0-6-16,4 0-12 0,3 0-10 16,4 0 3-16,5 0-3 0,1 0-2 15,3 0 3-15,3 0-7 0,0 1 4 16,1 3-4-16,0-1-3 0,-2 1 1 0,-2 0-3 15,-1-1 1-15,-4 1-1 16,-1-2-1-16,-4 0-2 0,-4-2 4 16,-2 0-2-16,-2 0-1 0,0 0 3 15,-2 0 2-15,1 0-2 0,1 0 0 16,-2 0 0-16,1 0 0 0,2-2-1 0,-1-2-2 15,-2 1 1-15,1-2 2 0,1-1-1 16,0-1 1-16,-1-1 2 0,-1-2 0 16,2-1-3-16,-1-4 2 0,-1-1 5 15,0-4 3-15,0-4 3 0,2-5-1 16,-2 0-6-16,1-6 2 0,-1-1-1 15,3-1-7-15,-1 3 3 0,-2 1 2 16,0 6-2-16,0 4 2 0,0 2 2 16,-5 5-1-16,2 2-5 0,0 6-1 15,3 5 6-15,0 2-3 0,-1 1-5 0,1 0-2 16,0 0-2-16,0 7 0 0,0 5 1 15,0 2-10-15,0 2-22 0,1 2-18 16,4-2-28-16,-4-4-68 0</inkml:trace>
  <inkml:trace contextRef="#ctx0" brushRef="#br0" timeOffset="111904.4">9059 12778 6 0,'-2'3'84'0,"2"-3"52"16,0 0-94-16,0 0-4 0,0 0 20 15,0 0-10-15,0 0-19 16,0 0-5-16,0 0-8 0,0 0-1 0,0 0 0 16,3 0 2-16,3 0-1 0,1 0 2 15,-4 0-5-15,1 0-1 0,-2 0 1 16,4 0 1-16,0 0-6 0,4 0-3 15,2-3-2-15,4 0 1 0,1-2 0 16,1 1-2-16,1 0-2 0,2 1 1 0,1 1 1 16,-2-2-2-16,-1 3-2 0,-7-1 1 15,-5 2-6-15,-4 0-15 0,-2 0-11 16,-1 0-15-16,0 0-44 0,0-3-137 15</inkml:trace>
  <inkml:trace contextRef="#ctx0" brushRef="#br0" timeOffset="112128.42">9175 12793 113 0,'-3'14'268'0,"-3"1"-225"0,-1 2 21 15,1 2-2-15,5 1-13 0,-4 2-17 16,3-2-6-16,2 1-8 0,-1-1-7 15,-1 0-4-15,2-1-5 0,-1-2 1 16,1-2-4-16,0-3 2 0,0-2-6 16,0-1-9-16,0 0-13 0,0 1-9 15,0-2 7-15,0-1-25 0,0-1-41 16,-6-3-39-16,-2-1-92 0</inkml:trace>
  <inkml:trace contextRef="#ctx0" brushRef="#br0" timeOffset="112281.43">9031 13078 73 0,'0'-1'267'0,"1"-2"-205"0,7 1-32 15,1-1 28-15,1 1-18 0,2 0-12 16,5-1-6-16,2 1-7 0,1-3-11 16,6 2-2-16,-1-3 0 0,8 0-3 15,4-1-11-15,2-2-20 0,1 1-24 16,-4-2-96-16</inkml:trace>
  <inkml:trace contextRef="#ctx0" brushRef="#br0" timeOffset="112560.45">9727 12818 378 0,'0'1'75'15,"3"2"-66"-15,5-1 38 0,-1 1-9 0,4-1-9 16,2-1-11-16,2-1-14 0,1 2-1 15,-4-2-1-15,2 3-3 16,-2 0-16-16,-2 0-6 0,-2-2-69 16,-5 0-92-16</inkml:trace>
  <inkml:trace contextRef="#ctx0" brushRef="#br0" timeOffset="112725.46">9665 13022 117 0,'4'0'270'0,"6"0"-245"0,2 0 35 15,5 0-26-15,0-6-20 16,5-1-8-16,3 1-10 0,3-1-22 0,3 1-55 16,1-2-45-16,2 1-140 0</inkml:trace>
  <inkml:trace contextRef="#ctx0" brushRef="#br0" timeOffset="113100.48">10455 12858 30 0,'0'-8'344'0,"0"-2"-279"0,-1 1-17 0,-8-3 9 16,-1 2-7-16,-1-1-12 0,-4 1-5 15,-2 4-5-15,-2 2-7 0,-1 4-2 16,-3 0-2-16,0 4 2 0,-1 8-1 15,6 3-5-15,-2 3-4 0,6 3-6 16,3 2 0-16,5-1-2 0,6 2-3 0,1-3 2 16,12-1-1-16,4-3-3 0,6-3-8 15,3-5-5-15,7-2 5 0,1-3 5 16,6-2-6-16,7-2 9 0,-1-3 5 15,4-12-2-15,-8-3-8 0,-11-2 9 16,-8 0 4-16,-8-2-3 0,-5 1 2 16,-6 0 3-16,-4-2-4 0,-4 2 1 15,-12-1-2-15,-4 0-1 0,-6 2 4 16,-5 2-6-16,0 6 0 0,-8 4 0 15,-1 6-7-15,-4 2-25 0,10 2-9 0,8 11 5 16,12 1-9-16,5 1-127 0</inkml:trace>
  <inkml:trace contextRef="#ctx0" brushRef="#br0" timeOffset="134837.72">5358 15003 9 0,'0'0'24'16,"0"0"-27"-16,0 0 3 0,0 0 43 16,0 0-43-16,-2 0 111 0,-1 0-85 15,2 0-9-15,-1 0 12 0,-1 0 0 16,2 0-4-16,1 0-8 0,0 0-10 15,0 0 0-15,0 0-3 0,0 0-1 16,0 0-4-16,0 0 2 0,0 0-1 16,0 0-2-16,0 0-3 0,-2 0-2 15,0 0 3-15,2 0-6 0,0 0 8 0,0 0-11 16,0 1 15-16,0-1-7 0,0 0 12 15,0 0-15-15,0 0 13 0,0 1-6 16,0 0 11-16,0-1-10 0,0 0 9 16,0 0 2-16,0 0-13 0,0 0 15 15,0 0-15-15,0 0 12 0,0 0-3 0,0 0 6 16,0 0 1-16,0 0 6 15,0 0-18-15,0 0 8 0,0 0-3 16,0 0 8-16,0 0-23 0,0 0 13 16,0 0-4-16,0 0 0 0,0 0-1 0,0 0-1 15,0 0 3-15,0 0-1 0,0 0 6 16,0 0-8-16,0 0-3 0,0 0 7 15,0 0-2-15,0 0-2 0,0 2 2 16,0 0 7-16,0-1-10 0,0 0 0 16,0 0 4-16,0-1-10 0,0 2 14 0,0-2-7 15,0 0 1-15,0 0 0 0,0 0 0 16,0 0 0-16,0 1 1 15,0 2-1-15,0-1 0 0,0 0 0 16,0 0 2-16,0-2-1 0,0 1-2 16,0 0-1-16,0 0 4 0,0-1-1 0,0 0-1 15,0 1-1-15,0-1 3 0,0 0 0 16,0 0 1-16,0 0-2 0,0 0 4 15,-1 0-6-15,1 0 1 0,-2 0 1 16,2 0 1-16,0 0 1 0,-1 0 0 16,-1 0 2-16,2 0 2 0,0 0 0 0,0 0-2 15,2 0-5-15,6 0 1 16,4-4 7-16,5-5-2 0,3-1-2 15,0 1-7-15,2-2 10 0,1-1-2 16,-1 4-2-16,1-2 2 0,-3 2 2 0,1 0-3 16,-4 2 0-16,-3 0 3 0,-2 4-6 15,-4 1-1-15,-4 1 2 0,-1 0-2 16,-3 0 0-16,0 0-3 0,0 0 2 15,0 6-9-15,-6 1-9 0,0 2-14 16,-2-1-7-16,2 0-38 0,-2-2-63 0</inkml:trace>
  <inkml:trace contextRef="#ctx0" brushRef="#br0" timeOffset="135104.74">5479 14986 62 0,'0'6'215'0,"0"1"-168"0,-2 6-10 0,-4 2 21 16,-2 3-9-16,2 2-18 0,0 2-2 16,-2 0-5-16,2 2-5 0,1 0-3 15,1-2-5-15,1 1-8 0,3-4-1 16,0 0 0-16,0-2 0 0,4-3-2 15,2-2 0-15,1-2 0 0,-3-1-7 16,-1-1-4-16,1-1-6 0,-1-3-5 16,-3 2 0-16,0-2-7 0,0-1-3 15,0-1-3-15,0-1-6 0,-2 0-30 16,-3-1-49-16</inkml:trace>
  <inkml:trace contextRef="#ctx0" brushRef="#br0" timeOffset="135301.75">5282 15350 89 0,'0'2'247'0,"6"0"-215"0,7-2 20 16,-1 0 8-16,8 0-27 0,-1-2-11 16,7-5 1-16,2-2-3 0,5-1-4 15,1-1-6-15,0-1 2 0,-3 1-6 16,-2 0-7-16,-2-1 2 0,-4 2-1 0,-3 1-9 15,-1 1-29-15,-7 3 3 0,-1 1-18 16,-3-1-90-16,-2 0-139 0</inkml:trace>
  <inkml:trace contextRef="#ctx0" brushRef="#br0" timeOffset="136788.81">5716 14668 63 0,'2'-1'120'0,"-2"-2"-6"0,0-1-73 15,1-2 8-15,1 1-7 0,4-2-15 16,2 0-2-16,3 0-3 0,3-2-4 15,1 1-3-15,1 1 0 0,1 1 0 16,-2 1-4-16,-3 4-5 0,-1 1-5 16,-3 1 1-16,-5 7-1 0,2 4 0 0,-5 1 1 15,0 3 2-15,-2 2-4 0,-7 1-6 16,-2-2 3-16,0-1-3 0,0 0-5 15,4-2 2-15,-1-3 1 0,2 0 2 16,0-2 3-16,1-1 0 0,2 0 3 16,-2-3 0-16,5 0 0 0,0-2 0 15,0-2-1-15,0 0 0 0,0 1-1 16,2-2 2-16,7 2 2 0,0-1-1 15,4-1-1-15,2 3-2 0,2 0-9 16,0 3-31-16,2 0-34 0,-2 0-58 0,-2 2-105 16</inkml:trace>
  <inkml:trace contextRef="#ctx0" brushRef="#br0" timeOffset="137669.87">6200 15026 58 0,'0'-1'-10'16,"1"1"67"-16,2-1 59 0,-3 0-69 0,0 1-6 15,0 0 10-15,0 0-12 0,0 4-14 16,0 6 4-16,0 4 5 0,-4 2-15 16,-5 0 0-16,2 3 0 0,-2 1-5 15,0-2 0-15,3 0-2 0,-1-1 0 16,3-2-1-16,1-3-2 0,-1-2-4 0,3-1-3 15,-1-3 3-15,1-3 2 0,1-2-5 16,0-1 2-16,0 0 3 16,0 0-1-16,0-5 0 0,1-6-5 15,6-3-1-15,0-3 2 0,6-1-2 0,-2-4 1 16,3 0 1-16,-1-2-1 0,1-4-2 15,3-2 2-15,-3-4-1 0,5-3 1 16,0 3-9-16,-1 3 9 0,1 9 2 16,-1 3-2-16,-1 8-14 0,2 0 28 15,1 7-11-15,-1 2-3 0,1 2 4 0,-4 0 0 16,-1 0 1-16,-4 10-1 0,-3 3-2 15,-7 3-1-15,-1 4-1 0,0 2 1 16,-3 0 0-16,-6 3-1 16,-2 2 1-16,-3-1-1 0,-2 0-1 0,-2-1 10 15,-1-6-13-15,1-1 2 0,2-1-1 16,1-4 2-16,1-3 0 0,0 0-3 15,3-4-5-15,0-1 3 0,3-3-2 16,4-1 1-16,1-1 0 0,1 0 4 16,2 0-4-16,0 2 2 0,0 1-5 0,5 2 6 15,1 1 4-15,-2 2-1 0,1 3-1 16,3 1 3-16,-2-2 1 0,3 0 0 15,-1 0-3-15,3-2 0 0,0-2 2 16,1-1 0-16,5-3-3 0,0-2 1 16,5 0-3-16,1 0-21 0,2-3-26 15,0-5-50-15,0-2-199 0</inkml:trace>
  <inkml:trace contextRef="#ctx0" brushRef="#br0" timeOffset="138676.94">6811 14795 33 0,'-3'6'44'0,"-1"-3"-19"0,3 0-25 16,-1-1-2-16,1 0 124 0,-1-1-94 15,2-1-3-15,0 0 17 0,-3 0 1 16,0 1-9-16,1 0-7 0,1 0-5 16,-1 1 2-16,2-2-3 0,0 0-2 15,0 0-6-15,0 0 0 0,3 0-5 0,5-3 2 16,6-4 3-16,3-3-4 0,3-1-4 15,-1-2-3-15,3-1 0 0,3-1 1 16,-2 1 4-16,0 0-1 16,0 2-2-16,-3 2 3 0,-1 0 1 0,-5 3-2 15,-2 0-2-15,-2 3 1 0,-6 2-3 16,-1 0-2-16,-1 2 1 0,-2 0 5 15,0 0 0-15,0 0-5 0,0 0-3 16,-5 0-5-16,1 0-5 0,1 2-13 16,-2 0-16-16,3-2-17 0,1 0-36 0,-2 0-79 15</inkml:trace>
  <inkml:trace contextRef="#ctx0" brushRef="#br0" timeOffset="139189.97">6811 14665 195 0,'0'-1'42'0,"0"1"23"15,0 0-26-15,0 0-12 0,-7 4-14 0,1 4 2 16,-5 2-1-16,2 4 3 16,1 2-8-16,-4 3-5 0,0 3 7 15,-1 2 4-15,-1 2 4 0,2 2-4 16,-1-1 3-16,3 2 2 0,2 0-7 0,0-1-2 15,8-4 11-15,0-6-14 0,5-7-5 16,10 0-2-16,4-6 7 0,1-3-9 16,3-2 1-16,2 0 0 0,3-6-3 15,-2-2 0-15,2 0-10 0,-1-4-13 16,-4 2 4-16,2 2-7 0,-2 2 7 15,0 0-16-15,0 3-43 0,-1-2-64 0</inkml:trace>
  <inkml:trace contextRef="#ctx0" brushRef="#br0" timeOffset="139970.01">7262 14537 94 0,'1'-7'26'0,"4"2"38"0,1-1 13 0,-1 2-29 16,-2 1-6-16,0 3-1 0,-1 0-8 15,-1 0-11-15,1 1-1 0,-1 11 8 16,2 7 2-16,-1 5-12 0,1 5-1 15,-1 2-6-15,-1 1 5 0,4 1-8 16,-4-4-2-16,6-1-1 0,0-5-2 16,4-5-3-16,-2-5 0 0,2-5-1 15,2-5 0-15,-1-3 1 0,2 0 3 16,2-11-3-16,-1-7 3 0,4-3-2 15,-2-4-2-15,-3-1 0 0,-2 1 3 16,-3 0-3-16,-2 0 0 0,-1 1 0 0,-6 1 1 16,1 1-1-16,-1 1-2 0,0 1-1 15,2 2-9-15,1 6-1 0,0 2-9 16,2 5-5-16,1 5-18 0,2 0-9 15,-2 8-29-15,2 4-54 0,-4 1-102 16</inkml:trace>
  <inkml:trace contextRef="#ctx0" brushRef="#br0" timeOffset="140733.06">7642 14680 241 0,'0'-3'45'16,"0"-1"7"-16,1-3 6 0,5 0-13 15,1-4-10-15,3-1-5 0,3-1-3 0,1-2-1 16,0-2-6-16,1-1 0 16,-2 0-1-16,-1 0-2 0,-4 2-4 15,-4 2-7-15,-4 1 1 0,0 1 1 16,0 4-3-16,-4 3-4 0,-5 3 5 0,-4 2-2 15,-1 2-3-15,-4 11-2 0,0 5 1 16,3 7 1-16,3 0-2 0,1 5 2 16,6 0-1-16,2 1 0 0,3-2-1 15,0-3 0-15,6-2 0 0,8-4 0 16,3-3-4-16,3-6 1 0,2-3 1 0,3-4 4 15,1-4-1-15,1 0-1 0,-4-5 3 16,-1-6-2-16,1-1 0 16,-3-3 0-16,0 1 1 0,-1-1 0 15,-2 0-1-15,-2 2 0 0,-4 1-2 0,-3 5 4 16,-2 1-2-16,-6 3 0 0,2 2 3 15,-2 1-1-15,0 0-1 0,0 0-2 16,-5 9-1-16,-3 1 2 0,5 2-1 16,-2-1 0-16,5-2 0 0,0-2 1 15,0-2-2-15,0-3 4 0,0-2-4 0,0 0 1 16,8 0-1-16,-2-10 1 0,2-2 0 15,3-2-1-15,-2-1-1 0,1 0 2 16,-4 0 0-16,0 3 1 16,-1 2 1-16,-4 3-1 0,-1 2-1 15,0 3 2-15,0 2-2 0,0 0 2 0,0 0-5 16,0 6-2-16,-1 4 2 0,-1 1-13 15,-1 2-3-15,3 0-11 0,0 1-4 16,0-1-3-16,0-1-4 0,8-1-9 16,3-3-13-16,-1-3 27 0,4-1-22 15,2-3 15-15,-2-1 24 0,1 0-14 0,-2 0 22 16,-1-5 13-16,-1 1-2 0,1-1 26 15,-4-2-8-15,3 1 1 0,-5 0 1 16,2 0 5-16,-2 3 12 16,-3 0-4-16,0-1-4 0,1 1-4 0,-1 2-2 15,-2 1-8-15,1 0 0 0,1 0-1 16,-2 3-1-16,2 4-6 0,-1 2 0 15,0 3 3-15,-2 4-3 0,0 2 6 16,-2 3 0-16,-4 1-9 0,-2 4 6 16,-1-2 2-16,-1 1 0 0,1 1-5 0,0-2 0 15,3-3-5-15,-1-1-2 0,7-4-11 16,0-1-14-16,2-5-66 0,7-5-118 15</inkml:trace>
  <inkml:trace contextRef="#ctx0" brushRef="#br0" timeOffset="141717.12">8474 14739 323 0,'-4'3'24'0,"2"2"0"0,0-4 18 16,2 1 2-16,0-2-1 0,0 0-21 16,5-2-5-16,6-11 3 0,1 0 4 15,4-5-10-15,1-3-1 0,1-2 5 16,1-2-3-16,0-5-3 0,2-2 3 15,-2-4-6-15,1-4-5 0,-3-2-1 0,-1-3-3 16,-4-1 1-16,-1 3-1 0,-2 5-2 16,-6 8 2-16,0 11 0 0,-3 9 1 15,0 8-1-15,0 2 1 0,0 4-2 16,-6 10-3-16,-6 8 3 0,1 7 2 15,-3 5 0-15,-1 5-2 0,-1 3 1 16,-1 2 0-16,1 3 1 0,3-1-2 16,2-2 0-16,6-8-4 0,3-4 1 15,2-7 0-15,2-6 1 0,10-2 2 16,-1-4-1-16,5-5-2 0,-1-4-5 15,2-3 9-15,2-1-1 0,0-3-6 0,-4-6 3 16,4-1 4-16,-4 0 1 0,-1-2-2 16,-1 1 2-16,-4-1 1 0,0-1 3 15,-3 2-3-15,-1 1 3 0,-5 2 1 16,0-2-1-16,0 3 2 0,0 1 0 15,-8 1 2-15,-1 4-1 0,1 0-3 0,-1 1 0 16,0 0 3-16,-1 2-2 16,1 7-1-16,0 1-2 0,2 3 0 15,1 3-2-15,-1 2-2 0,2 1 3 16,3 1-1-16,2 0 0 0,0-2-1 0,5 0-1 15,3-2 2-15,1-4-2 0,5-2 0 16,1-4 0-16,3-3 2 0,0-3 0 16,-1 0-3-16,2-4 1 0,-4-5 5 15,2-5-3-15,-4 1-1 0,-1-3 1 16,-3 0 0-16,1 1 1 0,-4-2-1 0,-3 0 0 15,-1 0 2-15,-2-3-2 0,0 4-2 16,0 0 3-16,-3 1 1 16,1 7-3-16,0 4-2 0,1 3 3 15,1 1-1-15,-2 2-5 0,2 6 3 0,0 4 0 16,0 1-1-16,0 1-5 0,0 1-3 15,7-1 2-15,0-1 2 0,3-1-2 16,-1-2 0-16,3-2 1 0,2-2 8 16,-1-2-1-16,-1-3 1 0,0-1 0 15,-2 0-2-15,1-2 2 0,-4-4-2 0,6-2 0 16,-6 1-4-16,1 1-2 0,0 2 2 15,-5 1 3-15,2 2 2 0,1 1-1 16,-5 0-1-16,3 0-1 16,-1 0 5-16,-2 6-3 0,4 0 0 0,1 2 1 15,0-2 2-15,5 3-1 0,-2-2-8 16,5 0 7-16,-1-2 0 0,4-2-4 15,-3-2 5-15,4-1 1 0,1 0-2 16,0 0 1-16,-1-5 5 0,-1-4-4 16,-1-3-2-16,-4-2 5 0,1 1 6 0,-3-4 3 15,-2 1-1-15,-2 0-1 0,-3-1 3 16,-3 2-2-16,0 1 1 0,-4 1-2 15,-2 3-6-15,-4 0-2 0,4 3 1 16,0 4-3-16,1 3-4 16,4 0-4-16,1 2-24 0,0 7-28 0,3 0-70 15</inkml:trace>
  <inkml:trace contextRef="#ctx0" brushRef="#br0" timeOffset="141861.12">9742 14801 390 0,'-9'-12'57'16,"3"2"-48"-16,0 1 6 0,-4-2-46 16,3 0-141-16</inkml:trace>
  <inkml:trace contextRef="#ctx0" brushRef="#br0" timeOffset="148458.5">9687 15062 9 0,'0'-1'24'0,"1"-1"119"0,-1 0-83 15,0 0-19-15,0 0 2 0,0 1-3 16,0-2-4-16,2 0 0 0,-1 1-6 15,2-2-6-15,-3 0-4 0,2 3 2 16,-1-1-4-16,-1 2-2 0,0 0 2 0,0 0-1 16,0 0-2-16,0 3-4 0,0 7 0 15,0 5 3-15,0 2-5 16,-3 4-5-16,-1 2 2 0,-3 1-2 15,6 0-3-15,-2-2 0 0,1 0 0 0,2-2-3 16,0-3 3-16,0-2-2 0,0-2 3 16,0-5-1-16,-1-3-1 0,1-3 1 15,0-2 1-15,0 0 1 0,-2-1 2 16,2-9-5-16,0-5-1 0,0-5 1 15,5-3 0-15,4-3 1 0,3-4-2 16,1-1 2-16,1-2-2 0,1-4 2 0,2 0-2 16,4-4 2-16,2 0-2 0,0 5-10 15,0 5 17-15,2 7-4 16,-2 5-2-16,-1 7-1 0,-2 5 2 15,0 4-1-15,-4 3-2 0,-2 0 1 0,-3 10 1 16,-7 4 1-16,1 4-2 0,-5 7 1 16,0 2 2-16,-8 2 0 0,-3 3-3 15,-1 1 1-15,-5-3 1 0,-2-2 9 16,-2-3-14-16,2-3 1 0,-3-2 4 15,4-2-1-15,-1-3-2 0,7-2 3 0,2-5-5 16,3-4-3-16,4-3-1 0,3-1-5 16,0 0-6-16,0 0 7 0,0 0 0 15,6 0 4-15,2-1 1 16,-4 1 5-16,-1 0-3 0,2 0 3 0,-2 4 4 15,2 7-1-15,-1 3-1 0,3 0 0 16,-3 2 4-16,4-2-2 0,0-3-2 16,3 0 5-16,1-3-3 0,0-4 0 15,1 1-3-15,-2-4 1 0,1-1-1 16,3 0-4-16,1-2-28 0,3-6-48 0,-4-4-132 15</inkml:trace>
  <inkml:trace contextRef="#ctx0" brushRef="#br0" timeOffset="149014.53">10242 15031 40 0,'-5'4'218'0,"3"-3"-155"0,-1 2-21 0,3-3 15 15,0 1-9-15,0 0-23 0,5 1-3 16,7-2 5-16,7 0-5 0,1 0-10 15,6-2-6-15,2-5-4 0,2 1 2 16,-1 1 0-16,-4-2 0 0,-3 3-3 16,-7 0-2-16,-5 2 2 0,-6 1-1 15,-1 0-13-15,-3 1 19 0,0 0-30 16,-3 0 9-16,-3 2-10 0,-3 7-10 15,-2 0-42-15,-2-2-65 0,-1-1-129 16</inkml:trace>
  <inkml:trace contextRef="#ctx0" brushRef="#br0" timeOffset="149202.54">10269 15220 203 0,'7'0'237'0,"5"0"-215"15,2-1-2-15,2-6 18 0,2 0 0 16,-1 1-15-16,8-2-6 0,1-1-5 15,1 2-6-15,2-2-4 0,-1 2-3 0,-2 2 0 16,1 0-9-16,-2 2-21 0,2 3-11 16,0 0-18-16,-2-2-40 0,-1 0-125 15</inkml:trace>
  <inkml:trace contextRef="#ctx0" brushRef="#br0" timeOffset="174164.97">15817 15341 35 0,'0'-3'20'0,"0"1"0"0,1 0 15 15,-1 0 1-15,3 0-2 0,-1 0-7 16,-1 2-2-16,-1-2 3 0,0 1-1 15,2 0-11-15,-2-2-6 0,0 3 1 16,0-2-1-16,0 1-3 0,1 1 0 16,-1-1 6-16,0 1-5 0,2 0-1 0,-2 0 2 15,0 0-2-15,0 0-2 0,0 0 0 16,0 0 1-16,0 0-1 15,0 0 3-15,0 0-2 0,0 0 3 16,0 0 0-16,0 0-1 0,0 0 1 0,0 0-2 16,0 0 5-16,0 0-3 0,0 0-6 15,0 0 3-15,0-1-2 0,2 0-1 16,-2 0 0-16,1-1 1 0,2 0 0 15,-1-1-3-15,1 1 6 0,-2 0-1 16,1-1 2-16,-2 0-1 0,0-1 0 0,0 1-2 16,0 0 2-16,0-1-5 0,0 0 0 15,-3-1 0-15,0 0 3 0,-3 0-3 16,-1 2 2-16,1-1-2 15,-2 3 0-15,-1 1 0 0,-2 0-2 16,0 0 0-16,1 0 2 0,0 5-2 0,-2 2 0 16,-1 0 0-16,4 2 4 0,-2 0-4 15,3 1 0-15,4 4 2 0,1-1 0 16,3-2-2-16,0 1-2 0,1-1 2 15,7 1 2-15,1-2-3 0,4-1 0 16,2-4 1-16,1 1 1 0,1-3-1 0,-2-3-1 16,2 0 2-16,-3 0 0 0,3-5-3 15,-4-2 2-15,-2-3 1 0,-2-1 2 16,-6-1 0-16,0 0-3 15,-3 1 4-15,0 0-2 0,-3 0 0 0,-3 2-1 16,-2-1 1-16,-3 3 0 0,-1 2-2 16,-4 1-3-16,1 3 3 0,-1 1-2 15,2 0-4-15,2 3-12 0,6 8-21 16,0-1-22-16,1 4-86 0,2 1-184 15</inkml:trace>
  <inkml:trace contextRef="#ctx0" brushRef="#br0" timeOffset="175039.02">15924 15986 130 0,'0'0'64'16,"0"-2"-32"-16,0 0 6 0,-2 1-1 16,-1-1-5-16,1 0 0 0,-1 0-3 0,3 0-9 15,-3 0-1-15,2-1 1 0,-1 2 5 16,-1-2-4-16,0 0-4 0,0 3 0 15,-2-2-4-15,-1 2-1 0,0 0 0 16,-4 0-3-16,1 0 0 0,-2 1-2 16,0 5-3-16,1 1 3 0,-3 1 0 0,1 2-1 15,-1 0-1-15,2 3 2 0,2 0-2 16,3 0-3-16,3 1-2 15,1-2 2-15,2 1-2 0,0-2-2 16,5-3 1-16,6-1 2 0,0-2-1 0,1-3-1 16,2-2 0-16,2 0 3 0,-3 0-2 15,3-10 0-15,-1 0-1 0,-2-1 4 16,1-4-2-16,-5 2-1 0,0-2 0 15,-1 0 5-15,-6 1-2 0,1-1-4 16,-3 0 3-16,0 1 1 0,-3-1-1 0,-5 2-1 16,-1-1-2-16,-2 3 3 0,-3 2-1 15,0 0-3-15,-2 6 0 0,4 0 1 16,1 3-4-16,0 0-13 15,5 6-16-15,0 4-28 0,0-2-57 0,-4-1-193 16</inkml:trace>
  <inkml:trace contextRef="#ctx0" brushRef="#br0" timeOffset="176852.13">15496 15166 22 0,'0'0'48'16,"0"0"-37"-16,0 1 14 0,0-1 14 0,0 0 4 15,0 0-3-15,0 0-4 0,0 0-2 16,0 0-4-16,0 0-2 0,0 0-4 16,0 0-3-16,0 1-1 0,0 1-4 15,0 0 0-15,0 1 0 0,0 0 2 16,0 0-4-16,0 0-2 0,0 1 3 0,0 0-4 15,-2 3-2-15,1-1 2 0,-3 2 2 16,4 0-5-16,-3 2 2 0,0 1-4 16,0 3 1-16,0 1-1 0,1 0-4 15,2 4 1-15,-4 2 0 0,1 4-1 16,-3 2 1-16,1 1 0 0,0 1 1 15,4 0-2-15,-1 2-2 0,-1 2 1 16,0-1 1-16,0 2-1 0,1-3-1 16,-1-2-1-16,0-2 3 0,2-3-1 15,-1-1-1-15,2 0-1 0,-2-2 3 16,1-1 0-16,1 1-4 0,0-1 2 0,0-3 2 15,0 1 1-15,0-3-5 0,0-4 2 16,0 3 4-16,0-3-4 0,3-1-1 16,-1 1 1-16,1-1 2 0,-2-1-1 15,1 0 1-15,-1-2-2 0,2-1-1 16,0-2 2-16,-1-1-2 0,-2 0 1 15,0-3 2-15,2 0-1 0,-2 2-1 16,1-2 0-16,-1 1 1 0,0 0 0 16,0 1-2-16,0 0 1 0,0 0 2 15,0 1-2-15,0 2 0 0,0-2-1 0,0 1 2 16,2-1-1-16,-2-2 0 0,0 1-1 15,1-1 2-15,-1-1-1 0,0 0 0 16,0 0 0-16,0 3 2 0,0 1 0 16,0 0-2-16,-1 2 0 0,-2 0 2 15,-1 0-1-15,3 0-2 0,-2 0 1 16,0 1 1-16,1 0-2 0,-1-1 1 15,2 0 0-15,1-2 1 0,-2-1-2 16,2-1 2-16,0-2-1 0,0 1-1 16,-2-1 2-16,2 0-2 0,0 0 2 0,0 0-2 15,0 0 1-15,0 0 0 0,0 0 1 16,0 0-2-16,0 0 1 0,0 0-6 15,0-3-5-15,5-6-10 0,1-1-7 16,0-4-24-16,2-2-23 0,-2-4-45 16,1-6-141-16</inkml:trace>
  <inkml:trace contextRef="#ctx0" brushRef="#br0" timeOffset="178240.2">15452 15465 35 0,'0'0'49'0,"-1"0"-18"0,1 0 16 15,0 0 2-15,0 0-7 0,0 0-6 16,-2 0-8-16,2 0-5 0,-1 0-3 16,-1 0 1-16,0 0-6 15,2 0 3-15,-3 0-5 0,2-1-6 0,-1 0 0 16,1 1 5-16,1 0-3 0,-3 0-5 15,0 0 2-15,1 0 3 0,-1 0-3 16,1 0-1-16,1 0-2 0,-1 0 3 16,1 0 0-16,-1 0-1 0,-1 0 1 15,1 0 1-15,-1 0-3 0,-1 0 0 0,-2 0-2 16,1 0 5-16,-1 0-5 0,-1 0 3 15,1 0 3-15,-3 0-2 0,3 0-1 16,-5 0-2-16,-3 0-3 0,0 0 2 16,-3 0-1-16,0 0-1 0,0 0 3 15,1 1 2-15,4 0-5 0,0 1 1 16,4-2 0-16,2 1 0 0,-1-1 0 15,4 0 0-15,0 0 0 0,2 0 1 16,-1 2-2-16,2-2 0 0,0 1-1 16,0 0 2-16,-1 0-2 0,-1 0-1 0,2 0 2 15,0 1 2-15,0-2-2 0,-2 1-1 16,2 1 1-16,0-2 2 0,0 0-2 15,0 0 0-15,-1 0 0 0,1 0 2 16,0 0-4-16,0 0 1 0,0 0 1 16,0 0 1-16,0 0-2 0,0 1-2 15,0 1 6-15,0 0 0 0,0-2-1 16,0 2-2-16,0-2 2 0,1 2-2 15,1 1 0-15,-2 0 1 0,2 1 2 16,-2 2 1-16,0 0-1 0,0 4-2 16,0-1 3-16,0 3 1 0,0 0-4 0,0 0 1 15,1 1-1-15,-1 3 1 0,0-1-1 16,0 3 0-16,0 1 1 0,0-1-1 15,-3 0-1-15,3 0 0 0,-2 0 0 16,1 0 2-16,1-2-3 0,-2-1 0 16,2-2 2-16,0 0 0 0,0-1-2 0,0-2 1 15,0-2 1-15,0 0-1 16,0-1 0-16,2-1-1 0,-2-1 2 15,0-2 1-15,0-1-2 0,0-2-1 16,0 0 2-16,0 0 1 0,0 0 4 0,0 0-1 16,0 0-1-16,0 0-1 0,0 0-3 15,0 0 0-15,0 0 2 0,-2 0-2 16,2 0 0-16,0 0 0 0,0 0 2 15,0 0 2-15,0 0-4 0,0 0 0 16,0-2 0-16,2-1 0 0,1 1 1 0,5-1-2 16,-4 2 1-16,4-1 1 0,-2 2-2 15,4-2 1-15,0 1 0 16,3-2 1-16,-1 2-2 0,4 0 1 15,-2 0 1-15,0-1-2 0,-3 1 1 0,-2-1 1 16,-3 0-2-16,0 2 2 0,-4-2-2 16,2 2 2-16,-2 0-2 0,-2 0 2 15,0 0-1-15,0 0-1 0,0 0-5 16,0 0-2-16,0 0-15 0,0 0-10 15,0 0-14-15,5 0-9 0,-2-3-43 0,-3-3-144 16</inkml:trace>
  <inkml:trace contextRef="#ctx0" brushRef="#br0" timeOffset="179456.27">15837 15213 74 0,'0'0'62'0,"0"0"-44"15,1 0-2-15,-1 0 19 0,0 0 15 16,0 0-17-16,0 0-11 0,0 0 1 15,2 0 7-15,-2 0-14 0,1 0-10 16,-1 0 1-16,2-3 5 0,-1 0-1 16,-1 0 1-16,0 1-1 0,0-1-3 0,0 0-1 15,0 1-4-15,0-1 3 16,0 0-2-16,0-1 1 0,0 1-3 15,0-1 3-15,2 0 2 0,-2-1 0 16,2-2-4-16,-1 1 5 0,1-2-1 0,-2-1-2 16,1-2 0-16,2 0-3 0,-1-1 6 15,3-4-5-15,-4 1 2 0,2-1-1 16,0-5 0-16,-3 0-2 0,0 1 0 15,2-3 1-15,-2 2-6 0,0 1 12 16,-2 1-7-16,-1 3 6 0,-1 1-2 0,-1-2-5 16,0 3 0-16,-1-3 3 0,4 3-2 15,-4 1 1-15,2-2-2 16,-1 0 1-16,-1 0 1 0,1 1-1 15,0 0-2-15,1 2 2 0,2 2-2 0,2 0 3 16,0 2 0-16,0-1-2 0,0 3 2 16,0-2-2-16,0 2-1 0,0 0 2 15,0 1-1-15,2 1 2 0,1-1-3 16,-3 2 1-16,3-2 1 0,0 1 0 15,0-2-2-15,0-1 1 0,2 3 0 0,-3-1 0 16,2 0-1-16,-2 0 0 0,1-2 2 16,-2 3-4-16,1-2 4 0,-2 2-1 15,0-2 2-15,0 0-2 16,0 2-1-16,0-2 2 0,0 3 0 0,0 0-1 15,0 2-1-15,0 0 1 0,0-2-1 16,-2 3 0-16,1-2 1 0,-1 2-2 16,1 0 0-16,-1 0-5 0,1 0-12 15,1 0-19-15,0 10-19 0,0 0-41 16,0 1-103-16</inkml:trace>
  <inkml:trace contextRef="#ctx0" brushRef="#br0" timeOffset="180400.33">15922 16101 11 0,'3'1'-9'0,"2"-1"209"0,-2 0-144 16,-2 0-15-16,-1 0 10 0,2 3-3 15,-1 1-6-15,1 2-9 0,0 0-3 0,-1 3-12 16,2 2 4-16,-3 0-6 0,0 6-2 16,0 0-3-16,-1 2-9 0,-2 3 1 15,-1 0 3-15,1 4-5 0,-3 0 1 16,2 1-1-16,-3 1 2 0,1-1-1 15,1-1-3-15,1-3 2 0,2-2 0 0,-1-3 1 16,2-4-4-16,1 1 2 0,0-2 2 16,-2-2 1-16,1-1-3 15,-1 0 10-15,0-3-6 0,1 0 0 16,-2-3-3-16,1-1-1 0,2 0 3 0,0 1-2 15,0-3-2-15,0 0 0 0,0 1 1 16,0-2-1-16,0 1-2 0,0-1-1 16,0 0 1-16,0 0-7 0,0 0-11 15,0 0-10-15,0 0-7 0,0 0-15 16,0-4-67-16,0-4-186 0</inkml:trace>
  <inkml:trace contextRef="#ctx0" brushRef="#br0" timeOffset="182040.42">14252 15674 0 0,'0'0'165'0,"0"-2"-107"0,0 2-19 15,-1 0 8-15,1 0-7 0,0-1-1 16,0 1-8-16,0 0-9 0,0 0-1 16,0 0-4-16,0 0-1 0,0 0-4 15,0 0 0-15,0 0-5 0,0 0-1 16,0 0 2-16,4 0-2 0,-1 0-6 0,2 0 4 15,-2 0-1-15,2 0 0 0,3 0-4 16,-2 0 3-16,2 1-1 0,1 1 0 16,-1-2-2-16,2 0 4 0,1 0-2 15,3 0 0-15,0 0-2 0,0 1 3 16,2-1-1-16,-1 0-1 0,1 0 0 0,-1 0 0 15,1 0 3-15,-2 0-4 16,-2 0 2-16,0 0 0 0,1 0 1 16,-1 0-3-16,2 0 1 0,-3 0 2 15,3 0 0-15,-2 0-1 0,1 0 0 0,-2 0 0 16,0 0 0-16,-2 0-1 0,0 0 0 15,-3 0 1-15,1-1 0 0,-1 1-2 16,0 0 0-16,0 0 2 0,-3 0 0 16,3 0-2-16,-1 0 0 0,1 0 2 15,-1 0 0-15,0 0-1 0,-1 0-2 16,2 0 4-16,1 0 0 0,0 0-3 0,4-2 0 15,-3 2 2-15,-2-1 0 16,0-1-1-16,1 0-1 0,-1 1 2 16,0 0 0-16,0 0-1 0,2 1-1 15,-2 0 2-15,-1 0-1 0,-4 0 0 0,2 0 1 16,1 0-2-16,-3 0 2 0,1 0-1 15,1 0 0-15,-3 0-1 0,3 0 2 16,0 0-2-16,3 0 2 0,-3 1-2 16,2 2 2-16,0 0 0 0,-2-3-3 15,1 0 3-15,3 0 1 0,-1 0-3 0,-2 0 1 16,1 0 3-16,-2 0-2 0,-1 0-2 15,1 1 1-15,0-1 1 16,-3 0 0-16,0 0-2 0,1 0 0 16,1 2 2-16,0-1 0 0,-1-1-2 0,-1 0 1 15,3 0 1-15,0 0-1 0,2 0 0 16,-2 0 0-16,3 0 0 0,-1 0 4 15,0 0-6-15,-2 0 0 0,3 0 4 16,-1 0 0-16,-1 0-4 0,-2 0 2 16,-1 0 2-16,-1 0-1 0,0-1-1 0,0 1-1 15,0 0 3-15,0 0-1 0,0 0-1 16,0 0-1-16,0 0 1 0,0 0 0 15,2 0-1-15,-1 0 0 16,-1 0 2-16,0 0 0 0,0 0-2 0,0 0 0 16,0 0 2-16,0 0-1 0,-1 0-3 15,-1 0-5-15,-2 1-5 0,1 3-15 16,-2-2-20-16,2-2-32 0,-2 0-81 15</inkml:trace>
  <inkml:trace contextRef="#ctx0" brushRef="#br0" timeOffset="182552.45">14786 15560 127 0,'0'1'65'0,"-2"4"-17"0,2-1 10 15,0 0-15-15,0 1-12 0,0 0-6 0,6 1-8 16,2-2-4-16,3 1-2 0,3 0-7 16,0 1-2-16,1 0 1 0,2-1-2 15,0 0 0-15,-1 0 1 0,-2 1-1 16,1-2 2-16,-2 2 0 0,-4-1 13 15,-1-3-12-15,-2 2-2 0,-1 1 0 16,-4-2 0-16,1 1 2 0,-1 0 3 16,-1 1 0-16,0 3-2 0,0 2 4 15,-4 1-5-15,-6 2 4 0,-1 2-5 16,-1 1-2-16,-2 1 4 0,-1-1-3 0,1 0-2 15,0 0 1-15,1-1 0 0,6-2 0 16,-1 2-4-16,2-2-13 0,3 1-28 16,-2-3-31-16,0-4 1 0</inkml:trace>
  <inkml:trace contextRef="#ctx0" brushRef="#br0" timeOffset="193550.08">10998 14918 40 0,'0'-1'-3'15,"0"0"63"-15,0 0 33 0,0-1-57 16,-3 1 9-16,1-1 0 0,-1 0-8 0,2 1-3 15,-2 0-6-15,1 1-6 0,-2-1-7 16,0 0 1-16,-2-1 2 0,0 2-2 16,1-2 2-16,-1 1-2 0,0-1-4 15,-2 0-1-15,-4 1 0 0,1 1-4 16,-3 0-1-16,0 0-1 0,-5 0 1 15,2 8-4-15,-3 0 6 0,2 3-2 16,-1 4-1-16,2 1 3 0,-2 5-3 16,5 4-1-16,2 3-2 0,3-2 11 15,6 1-17-15,3-1 1 0,6-1 0 0,9-1 3 16,9-2 0-16,3-4-2 0,6-3 1 15,4-5 1-15,7-8-3 0,2-2 0 16,2 0 0-16,0-6 3 0,-3-8 2 16,0-1-2-16,-8-3-2 0,-4 0 5 15,-10 1-1-15,-6 0 3 0,-9 0-1 16,-6 2 5-16,-2-3-5 0,-5-1 0 15,-12-2-2-15,-3 1 1 0,-7 0-3 16,-4 2-12-16,-1 1 17 0,-4 1-2 16,-1 5-3-16,0 3-5 0,0 4-3 0,2 4-6 15,9 0-2-15,9 11-11 0,11 3-28 16,6 1-72-16,0-4-267 0</inkml:trace>
  <inkml:trace contextRef="#ctx0" brushRef="#br0" timeOffset="213866.24">16003 15241 8 0,'6'-3'0'16,"0"-1"1"-16,-3-2 57 0,-1 1-20 15,-1 1-1-15,-1-1 5 0,0 1 0 16,0 1 0-16,0 1-9 0,0 1-15 15,-3 1-7-15,-2-2-6 0,1 2-1 16,-1 0-3-16,1 0 0 0,2 0-1 16,-1 0 0-16,1 0 0 0,1 0 0 0,-1 0 2 15,2 0-2-15,0 0 0 0,0 0 1 16,0 0 2-16,0 0-2 0,0 0 4 15,-1 0-3-15,-1-3-1 0,1-2-1 16,-3 0 0-16,1 0 2 0,-1 0 1 16,1-1-1-16,-2 0-4 0,-1-1 9 15,0-1-5-15,-1-1 1 0,1 1-2 16,-2-3-1-16,2 1 1 0,0 0-1 15,-5-4-1-15,-1 1 3 0,-1-4-2 16,-4-3 0-16,0-2-2 0,-3 1 4 0,0 3-1 16,-3 0-10-16,-1 3 13 0,-2 4-1 15,1 2-3-15,-3 3 0 0,0 3 2 16,-1 3-1-16,-2 0 1 0,-2 0-3 15,-1 2 1-15,-1 7 2 0,-1 1 1 16,-4 3-1-16,-2 2-1 0,-3 3 1 16,1 3 3-16,1 0 8 0,1 1-14 15,3-2 5-15,-1 2-1 0,3 4 0 16,-3 1 0-16,-1 6 1 0,6 4 2 15,-3 3-1-15,7 2-5 0,2 4 5 0,4 3-2 16,0 3-3-16,8 3-2 0,3 5 4 16,3-1 1-16,2 1-2 0,3 2-1 15,0 1 1-15,1 2 2 0,2-1 0 16,3 0 2-16,0 1 3 0,11-3-2 15,3 0-1-15,6-2-2 0,2-6-3 0,4-2 3 16,4-5-3-16,4-8 0 16,4-2 1-16,6-6 1 0,4-4-2 15,5-2-1-15,1-6 0 0,0-3-1 16,2-5 1-16,3-3-1 0,-2-3 4 0,1-1-3 15,0-4 1-15,0 0 0 0,-1-4 0 16,2-5 0-16,-3-3 0 0,0-3 1 16,0 0-2-16,-7-3 2 0,-2-1-2 15,-4-1 2-15,-3-2-2 0,-4-1 2 16,0 0-2-16,-5-3 1 0,-3-1 1 0,-1 1 0 15,0-1-1-15,-1 0-1 0,-1 0 4 16,0 1-2-16,1 0-2 16,-1-1 2-16,0-1 0 0,-2-2 0 15,0-3-1-15,1-1 1 0,-1-2 2 0,-1 0-1 16,-2-1-3-16,0-2 1 0,-3 1 1 15,0-3 1-15,0 0-4 0,-2-2 1 16,-2 1 4-16,-2 2-3 0,-5-2 0 16,-5 2 0-16,-1 0-3 0,-1 1 6 15,-11-2 2-15,-2 1 2 0,-5-1-1 16,-1-3-1-16,0 0-4 0,-2 1 3 0,0-1 1 15,-1 2-4-15,0 1-1 0,-4-1 1 16,-2 1 0-16,1 0 0 16,-8 4-2-16,-4 4 1 0,-6 5-11 15,-7 7 17-15,-3 6-4 0,-4 7-7 0,-4 8 1 16,-4 0 0-16,1 14-6 0,-3 10-2 15,8 6-7-15,8 7 8 0,9 3-8 16,13 4-38-16,7 1-72 0,8-3-129 16</inkml:trace>
  <inkml:trace contextRef="#ctx0" brushRef="#br0" timeOffset="-214475.42">16925 15897 26 0,'-6'1'3'0,"1"2"-4"16,-1-3 98-16,0 0-78 0,0 0 7 15,1 0 22-15,2 0-11 0,-2 0-13 16,1 0 3-16,0 0-2 0,-2-3-1 16,2 3-2-16,-3 0-6 0,0 0-5 15,-1 0 0-15,-1 0 0 0,-1 0 0 0,-2 5 0 16,1-3 3-16,2 1-2 15,1 0 3-15,2-2 0 0,0 3-1 16,-1-3-4-16,3 1-2 0,-1-2 3 16,2 2 3-16,3-2-5 0,0 0 1 0,0 1-6 15,2 1-5-15,8-1 3 0,12 1 3 16,8 0 3-16,8-2-6 0,9 0 0 15,7 0-1-15,2 0 0 0,1 0 2 16,-2-5-3-16,-6 3 0 0,-7 1 2 16,-6 1-1-16,-10 0-1 0,-4 0-1 0,-7 0 2 15,-7 0-2-15,-2 6 2 0,-1-1-4 16,-4 2-6-16,1-1-11 0,-2 2-21 15,1 0-23-15,-1 0-54 0,0-4-157 16</inkml:trace>
  <inkml:trace contextRef="#ctx0" brushRef="#br0" timeOffset="-213386.36">17846 15806 19 0,'0'1'-2'0,"0"-1"8"16,0 0 142-16,-2 0-104 0,2-4-3 16,0 1 4-16,-1-1-11 0,-1 0 5 15,2 1-12-15,0 0-12 0,0 0 0 16,0 2 1-16,0 0 4 0,0 1-4 0,0 0 1 15,0 0 2-15,0 0-7 0,0 0-7 16,0 2-2-16,0 9 6 0,0 6 6 16,-3 4-5-16,-5 6 0 0,-4 2 4 15,1 2 0-15,-1-1-5 0,-2-1-2 16,1-2 2-16,3-2 2 0,3-4-6 15,3-4 0-15,2-4-2 0,2-5-2 16,2-3-1-16,12-5 0 0,4 0 1 16,7-7 1-16,3-6-1 0,1-3 0 15,4-2 0-15,0 0-1 0,-2-1-2 16,-2 1-2-16,-1 0 1 0,-5 1-1 0,-4 2-3 15,-4 4 6-15,-5 4 0 0,-6 2 1 16,-2 4-1-16,-2 1 3 0,0 0 0 16,-6 6-3-16,-5 5-2 0,1 2 2 15,0 1 3-15,0 1-2 0,3 1-2 16,0 2 2-16,4-1 1 0,3-1-2 15,0-2-4-15,5-1-12 0,7-5-10 16,4-4-5-16,4-1 0 0,5-3 4 16,-2 0-10-16,5-3 8 0,-2-6 4 15,-1 0-38-15,-2-3 40 0,1-1 19 0,-6 0 4 16,-4-2 1-16,-1 1 4 0,-7 0 2 15,-2 1 11-15,0 0 10 0,-4 2 4 16,0 3-3-16,-8 0-7 0,0 5 2 16,-3-1 1-16,-1 4-6 0,-2 0-3 15,0 6-1-15,3 5 0 0,0 2-4 0,3 1-6 16,5 2 1-16,3 1-2 15,0-1-3-15,10-3-1 0,7 0 2 16,1-3 1-16,4-6-2 0,1-1 0 16,0-3 1-16,2 0 1 0,3-1-1 0,-3-8-2 15,-2-2 3-15,-3-1 12 0,-7 1-4 16,-4-2 3-16,-4 2 0 0,-5-2 1 15,0 1-7-15,-5 1-3 0,-6 1 2 16,-3 1 0-16,-3 0-6 0,-1-1 0 16,-3 2 1-16,3-1 0 0,-2 5-2 0,0 0 0 15,1 4 3-15,0 0-7 0,4 6-9 16,2 10-13-16,4 4-13 15,6 2-20-15,3 0-61 0,0-5-211 16</inkml:trace>
  <inkml:trace contextRef="#ctx0" brushRef="#br0" timeOffset="-212571.31">19161 16002 33 0,'-8'0'2'0,"0"0"91"0,2 0-63 16,1 0-6-16,-1-2 8 0,0-1 8 16,1 2-6-16,4 0 2 0,1 0-3 15,0 1-8-15,0 0-9 16,0 0-5-16,0 0 1 0,0 0 0 0,0 0-4 15,0 3 17-15,0 5-5 0,0 5-3 16,0 1-3-16,0 6 0 0,0 3-2 16,-7 4-5-16,0 5 1 0,-3 3-2 15,1 1 0-15,-3 3-2 0,-1 1-1 16,1-1 0-16,-2-2 1 0,2-3-3 0,2-6 1 15,-1-5 0-15,4-6 3 0,-3-5-2 16,3-4 4-16,-1-3 2 0,2-2 2 16,1-3 0-16,0 0 2 0,2-5-8 15,-1-4 2-15,2-4-6 0,2-7 0 16,0-6-1-16,0-2 3 0,6-5-1 15,2-2-2-15,3-2 0 0,6-3 1 16,3-3 0-16,5 0-2 0,4-4 0 16,2 0 1-16,3-3 0 0,1 5-7 15,0 8-4-15,-2 8 8 0,-4 9 0 0,-1 7 0 16,-5 5 1-16,-1 7 1 0,-6 1 1 15,-4 0-2-15,-4 6 1 0,-4 6 2 16,-2 3 0-16,-2 3-1 0,0 2 0 16,-9 1 2-16,-4-1-1 0,1-1-1 15,-2 1 0-15,-2-2 1 0,-1-1 0 16,-1-1-1-16,-2-3 0 0,1-1 2 15,0-1-1-15,2-1-2 0,-1-1 1 16,2-1 1-16,5-1-1 0,4-2-14 16,4-2-22-16,3-3-21 0,1 0-35 0,11-2-85 15</inkml:trace>
  <inkml:trace contextRef="#ctx0" brushRef="#br0" timeOffset="-212206.29">19576 15888 56 0,'0'-5'98'16,"-5"0"-67"-16,-4 0-3 0,1 1 20 16,-4 1-8-16,1 0 3 0,2 3 0 0,-4 0-10 15,4 3-1-15,-2 6-3 0,-1 2-8 16,0 4-2-16,-1 5 0 0,2-1-2 15,2 4-3-15,4-1-6 0,5 0-3 16,0-1-5-16,10-3 3 0,2-1-2 16,4-6-1-16,2-3 0 0,2-4 2 0,2-3-2 15,1-1 2-15,-1-1 0 16,0-8-1-16,-4-2 1 0,-2-1-1 15,-2-1-2-15,-3 0 5 0,-5-1 0 16,-6-1 2-16,0 0 0 0,0 1-2 0,-10 0 2 16,1 1-5-16,-3 2 0 0,-2 0 1 15,1-1-1-15,1 4-2 0,3 3 0 16,2 5 0-16,4 0-4 0,3 0-12 15,0 9-15-15,8 2-8 0,6 0-29 16,2-1-78-16,-1-3-105 0</inkml:trace>
  <inkml:trace contextRef="#ctx0" brushRef="#br0" timeOffset="-211798.27">19792 15991 171 0,'1'0'157'0,"-1"0"-97"16,0 0-19-16,0 3-10 0,0 0 1 16,-8 4 4-16,1 1-20 0,-1 2-9 15,2 0 3-15,3-1-6 0,3 1-4 16,0 0 0-16,1-1 2 0,8 2-3 15,5-4 0-15,2 0-2 0,4-2 4 0,2-3-19 16,-2 1 15-16,0-3 1 0,-3 0-18 16,-3 0 20-16,-3 0-7 0,-2-1 6 15,-1-2 2-15,-2 1-1 16,0 0-1-16,-6 0-5 0,2 2 6 0,-2-1 2 15,2 1-3-15,-2 0 0 0,0 0 1 16,0 0 0-16,3 0-5 0,0 0 5 16,0 0 1-16,1 0-1 0,1 0-1 15,1 0 2-15,1-4 1 0,-1-2 0 16,0 0-3-16,0-3 3 0,-1-1-2 0,1-1 2 15,-3-1 0-15,0-2 0 0,-1 1 3 16,2-2-3-16,-2-1 4 0,-2 1 1 16,0-3-2-16,0 1 0 0,-2 0-3 15,-2 0-3-15,2 4 2 16,1 4-1-16,1 3-1 0,0 4 1 0,0 2-1 15,0 2-2-15,1 7-4 16,2 1-13-16,0-1-15 0,2 2-29 16,-2 1-53-16,0-4-86 0</inkml:trace>
  <inkml:trace contextRef="#ctx0" brushRef="#br0" timeOffset="-211282.25">20171 15986 33 0,'-1'0'15'0,"-1"0"-10"16,2 0 121-16,0 1-62 0,0-1-15 16,0 0-7-16,0 0-13 0,0 0 6 15,0 0 4-15,5-4-14 0,1-4-2 0,0 0 3 16,1-3-5-16,0-2-6 0,0 2 4 15,-3 0-2-15,1-5-5 0,-2 4-7 16,-1-1 0-16,-2 1-1 0,0 3-3 16,0 0-1-16,-7 3 4 0,0 6-2 15,-4 0-2-15,-2 2-1 0,4 10 1 16,-3 4 0-16,-1 4 0 0,1 3-1 15,4 2 1-15,2 1 1 0,4 1-2 16,2 0-1-16,3-2 3 0,11-1-1 16,10-5-2-16,5-3 0 0,5-6 3 0,5-6 0 15,0-4-3-15,-5 0 3 0,0 0-1 16,-5-1-1-16,-5-2 0 0,-3-1 1 15,-7 1 1-15,-3 2-1 0,-8-1 1 16,-1 2-2-16,-2 0 2 0,0-1 2 16,-5 0 0-16,-3-1-3 0,1 1 1 0,0-1 2 15,4-3-1-15,3-1-3 16,0 0 4-16,3-3 0 0,10 0 4 15,1-1-1-15,1 1 0 0,-1-1-5 16,2 3 0-16,-2-2-1 0,1 4 1 0,-2 0 1 16,4 1-4-16,0 4 1 0,0 0 2 15,4 0-11-15,4 0-13 0,8 0 1 16,3 4-4-16,-1-1-40 0,-4 2-16 15,-3-2-79-15,-3-2 3 0</inkml:trace>
  <inkml:trace contextRef="#ctx0" brushRef="#br0" timeOffset="-210366.19">21251 15905 146 0,'3'-4'152'0,"-2"1"-91"0,-1 3-6 15,0 0-38-15,0 5 0 0,-3 6 20 0,-3 5-13 16,0 1-12-16,3 3-3 0,-2 0-7 15,5 0 2-15,0-1-3 0,1 0-1 16,10-3 1-16,3-3 0 16,3-3-1-16,2-4 0 0,4-2 0 0,2-4 1 15,0 0-1-15,1 0-3 0,-3-6-1 16,-2-2-1-16,-6 0 0 0,-3-1 2 15,-1 0 2-15,-4 2 0 0,-3 1 1 16,-1 2 2-16,0 1-2 0,-3 1 0 16,2 2 0-16,-1 0-1 0,-1 0 0 15,4 0 1-15,0 0-1 0,1 4 0 0,3 0 1 16,-1-1 1-16,4 0-1 0,3-2-1 15,-1-1 1-15,1 0 2 0,-2 0-2 16,0-1-1-16,1-4 2 0,-2-3 0 16,-2-2 3-16,-3 1 3 0,0-3 2 15,-4 1 0-15,-2-1 4 0,0 1-2 16,0 0-3-16,0 2-2 0,-2-2-2 15,-2 4-4-15,2 1 2 0,-1 3 1 16,3 1-3-16,0 2-1 0,0 0-3 16,0 2 0-16,0 3-5 0,6 3-17 0,4-1-7 15,-1 2-20-15,2-1-43 0,3-3-50 16,-2 0-37-16</inkml:trace>
  <inkml:trace contextRef="#ctx0" brushRef="#br0" timeOffset="-209806.15">21920 15919 76 0,'-7'-7'65'0,"-3"2"-14"16,2 1 16-16,1-1-22 0,-3 1-9 15,1 0 1-15,-2 3-2 0,-3 1-6 16,2 0-3-16,-2 4-1 0,0 7-5 15,-2 2-3-15,1 4 0 0,3 2-4 16,-1 0-2-16,5 0-1 0,4 0-6 0,4-2-1 16,1-3-1-16,13-2-2 0,2-2-1 15,4-4 3-15,2-3 2 16,1-3-4-16,3 0-4 0,1-4 6 15,-1-3-4-15,-3-3-5 0,-3 2 7 0,-7-1-8 16,-2 1 5-16,-5 1-4 0,-3-2 1 16,-2 3 0-16,-1 1-1 0,0 0-6 15,-4 3-2-15,-4 1 7 0,-1 1-5 16,3 0 1-16,-1 0-1 0,4 2 7 15,0 1-2-15,3 2-4 0,0-1-5 0,0 0-6 16,6-1-3-16,1-3 1 0,2 0-2 16,2 0 5-16,0 0 20 15,-1-1 2-15,0-3 2 0,1 1 3 16,-2 1 4-16,-1-1 3 0,1 0-5 15,0 2 0-15,-3 1 2 0,2 0-4 0,3 0 7 16,1 1 5-16,1 5 14 0,-4 2-26 16,2 2-1-16,-5 0-2 0,0 0 4 15,-4 2-4-15,0 1 6 0,-2 1-2 16,0-2 17-16,-5 1-17 0,-6 1 1 15,0-3 7-15,-1 1-3 0,-1-4-3 0,2-1-1 16,2-1-1-16,5-3-2 0,0-2-2 16,4 0-1-16,0-1 2 15,0 0-4-15,2-2-2 0,7-7-13 16,4-3-9-16,2-2-24 0,4-1-41 0,1-5-47 15,-1-3-87-15</inkml:trace>
  <inkml:trace contextRef="#ctx0" brushRef="#br0" timeOffset="-208978.11">22421 15640 120 0,'-2'-3'118'0,"1"-2"-68"16,-1 3-17-16,2 1 3 0,0 0-8 16,0 1 2-16,0 0-7 15,0 0-21-15,0 0-2 0,0 2 7 0,0 6 6 16,0 2-3-16,0 3 1 0,0 3-1 15,0 3 1-15,-1 2 1 0,-1 1-8 16,-1 1-1-16,-1 3 1 0,2 2 0 16,-3 1 0-16,2 2-3 0,0-2 5 15,-3-2-3-15,0-1 0 0,-4-3-5 0,3-4 4 16,0-4 0-16,3-4-1 0,-1-4-1 15,5-3 0-15,0-3 2 0,0-1 2 16,0 0-1-16,0-6-2 0,6-6-1 16,2-3-1-16,0 1 1 0,1-1-5 15,-1 3 3-15,-2 3 2 0,-3 1-1 16,0 3 1-16,0 3 1 0,1-1-3 15,3 3-2-15,1 0 5 0,1 0-1 16,2 0 0-16,2 0-2 0,2 3 1 16,1-1-1-16,1-1 0 0,1-1 0 0,-1 0 2 15,-1 0 1-15,-5-2-1 0,-4-2 0 16,-2-1-1-16,-5-1 3 0,0 1-2 15,0-4 0-15,-9 5 0 0,1 1 0 16,-3 2 0-16,-1 1 0 0,-2 0 1 16,1 1-1-16,3 5 1 0,2 2-2 15,2 0 1-15,2 2 0 0,1 3-1 16,3 0 1-16,0-2-2 0,0 1 1 15,7-1-5-15,5-3-9 0,2 1 5 16,3-3 9-16,2-3-4 0,1 2 2 16,6-5 2-16,2 0 5 0,0 0-3 0,-6-6-1 15,-1-2-1-15,-4-1 2 0,2 1 0 16,1-3 4-16,-6 1 9 0,-2-1-8 15,-5 1-3-15,-7-2 0 0,0 2-1 16,0 0 3-16,-8 2-2 0,-3 2-1 16,0 2 0-16,-3 4 0 0,0 0 2 15,2 2 0-15,-2 8-1 0,3 3-1 16,0 4 0-16,0 1 0 0,4 2-2 15,2-1 3-15,3-1-2 0,2-2-1 16,5-3-1-16,6-4 3 0,4-5-2 0,4-4 0 16,3 0 2-16,7-14-3 0,5-4 2 15,5-5-2-15,1-3 12 0,-2-4-5 16,-9-2-5-16,-3-4 2 0,-2-1 8 15,-1-3 5-15,-1-4-10 0,-8-1-3 16,0-3 0-16,-4-2 0 0,-3 1 0 0,-4 8-3 16,-3 9 2-16,0 14 8 15,0 12 10-15,-3 6 7 0,-7 4-15 16,-5 16-4-16,-2 9-1 0,-5 9-1 15,2 6-2-15,0 7-1 0,6 3 0 0,3 3-4 16,9 1-5-16,2 2-22 0,7 0-6 16,10-3-12-16,6 0-33 0,5-6-8 15,0-4-74-15</inkml:trace>
  <inkml:trace contextRef="#ctx0" brushRef="#br0" timeOffset="-208114.06">17902 16867 150 0,'0'-2'193'15,"0"1"-148"-15,0 1 1 0,0 0-20 16,0 3-4-16,-3 6 6 0,-2 2-9 0,0 3-5 16,2 3-2-16,0 1 3 0,0 4-1 15,0 0-6-15,1-2-2 0,1-1 1 16,-2-2-2-16,3-3-2 0,0-3-1 16,0-1-1-16,0-3 1 0,0-2-3 15,0-3-1-15,6-2-4 0,-3 0-8 0,2-2-10 16,6-6-8-16,-4-2-15 15,3-1-32-15,2-3-55 0,-3-3-56 16</inkml:trace>
  <inkml:trace contextRef="#ctx0" brushRef="#br0" timeOffset="-207813.04">18147 16825 181 0,'0'4'117'0,"1"3"-97"0,-1 5 9 15,0 1 2-15,-1 2 6 0,-4 0 0 0,-1 1-16 16,4-2-7-16,1 0-9 15,1-4 0-15,0 1-2 0,1-5-3 16,6-1 0-16,5-2 0 0,2-3 2 16,3 0-3-16,5-6-1 0,-1-2-5 0,3-4-15 15,2 1 7-15,-6-2-11 0,2 2 26 16,-7 3-2-16,-1 3 1 0,-3 2 1 15,-6 2 1-15,-2 1 6 0,-3 0 0 16,0 0-3-16,0 5 4 0,0 5 1 16,0 0-7-16,0 2-1 0,1 0 1 0,4-1-2 15,4 1-1-15,2-2 0 0,5 1-20 16,1-2-26-16,1-2-97 15,1-3-109-15</inkml:trace>
  <inkml:trace contextRef="#ctx0" brushRef="#br0" timeOffset="-206469.96">19193 17083 46 0,'-3'2'10'16,"0"-2"-3"-16,0 0 89 0,-2 1-57 16,1 0-9-16,-1 0 12 0,2 0-10 15,1 0-1-15,1-1-4 0,1 1-10 16,0-1-2-16,0 0-1 0,0 0 0 15,3-2 6-15,5-8-4 0,2-2-2 16,1-5-2-16,0-3-4 0,6-2 1 16,-3-3 3-16,3-2-4 0,-1-4 3 15,-1-1-2-15,-1-1-3 0,0-2-3 0,-3-1 1 16,-2-1-3-16,-1-1 1 0,-2 0 0 15,-6 3 0-15,0 3-3 0,0 10 1 16,-1 4 0-16,-6 9 3 0,4 6-2 16,-1 3 1-16,-4 1-1 0,-1 10-1 15,-1 5-1-15,0 4 0 0,3 5 2 0,-4 3 0 16,4 7-1-16,-3 3-1 15,3 2 2-15,2 1 0 0,3 0-1 16,2-3 0-16,0-4 2 0,10-6 0 16,4-6-3-16,3-5 1 0,1-6 0 0,3-6 2 15,-1-4-2-15,0-1 0 0,-3-1-1 16,0-11 3-16,0-3-1 0,-3-4 0 15,1-3 0-15,1-3 1 0,-2-1-2 16,0-3 0-16,-2-2 1 0,1 0 0 16,-4-4-1-16,0 0-1 0,-1-4 3 0,-2 3-1 15,0-3-2-15,1 1 0 0,-1 3 1 16,-3 3 1-16,0 8-3 15,-1 9 1-15,-2 6 2 0,0 7 0 16,0 2-3-16,0 3-1 0,0 7 4 0,0 3 0 16,-2 5-2-16,0 2 0 0,1 1 2 15,-1 2 0-15,2 1-2 0,-1-2 0 16,1-1 3-16,0 0-2 0,0-4-1 15,4 0 1-15,-2 1 1 0,-2-1 0 16,0 1-2-16,0 0 1 0,0 3 1 16,0 0-1-16,-2 4 0 0,-1-4 0 0,0 1 0 15,3-2 1-15,0-3-2 0,0-3 1 16,0-1 0-16,2-1 1 15,6-4-2-15,2-4 0 0,4-2 1 16,3-2-1-16,4 0-3 0,2 0 1 0,3-4 0 16,1-1 0-16,0-4 0 0,3-1 0 15,-4-3-1-15,-1 1 1 0,-5-1 0 16,-4 1 1-16,-5 1 4 0,-5 0-6 15,-3 0 1-15,-3 1 3 0,0 0 1 16,-6 2 1-16,-7 3-2 0,1 2 0 0,0 3 4 16,-2 0-5-16,0 7 1 0,0 5 1 15,0 2 1-15,3 1-2 0,3 2-1 16,5 1 0-16,3 1 1 15,0-1 0-15,8-1-1 0,6-3 0 0,3-3 1 16,3-2 1-16,3-4-2 0,4-4 3 16,0 1-4-16,1-2 4 0,-1-2-9 15,-1-6 0-15,-4-3-3 0,-5 0 2 16,-5 0-18-16,-4 0-3 0,-3-2-6 15,-4 1-17-15,-1-1-17 0,-5 2-34 0,-5 0-19 16</inkml:trace>
  <inkml:trace contextRef="#ctx0" brushRef="#br0" timeOffset="-206284.95">19244 16784 247 0,'-1'7'60'0,"1"0"-39"16,14-1 7-16,11 0 4 0,6-5-9 0,4-1-2 15,10 0-11-15,8-4-6 0,9-9-2 16,5-1 1-16,4-1-1 0,-3-1-2 16,-6 3-2-16,-6 1-48 0,-6-1-130 15</inkml:trace>
  <inkml:trace contextRef="#ctx0" brushRef="#br0" timeOffset="-205595.91">20505 16854 89 0,'0'0'148'15,"0"0"-92"-15,0 2-16 0,0 1-1 16,0 1 10-16,0 2-12 0,0 2-14 0,0 2 0 16,-2 2-2-16,-4 2-8 0,1-1-4 15,1-1 0-15,1-3-4 0,1 1-3 16,2-3-2-16,0 0 1 15,5-4-1-15,4-3-5 0,7 0-15 0,1 0-16 16,3-6-31-16,0-2-67 0,-1-1-79 16</inkml:trace>
  <inkml:trace contextRef="#ctx0" brushRef="#br0" timeOffset="-204948.88">20830 16814 161 0,'-1'-5'71'0,"-5"-4"-4"0,-1 4-19 16,-2-1-18-16,-3 0 1 15,-1 2-2-15,-2 1-4 0,2 1-5 0,-4 2-6 16,2 0 3-16,1 7-4 0,0 1-4 16,-2 2 0-16,2 1-2 0,5 2 0 15,0 3 0-15,3-1-2 0,1 2-2 16,3-1-1-16,2-1-3 0,0 1 1 15,4-1 1-15,3-1 0 0,6-1-2 0,4-3 1 16,0-6 1-16,5-2 0 0,1-2-1 16,2 0 0-16,1-7 1 0,-1-6 1 15,3-2-3-15,-2-3 1 16,-1-2 2-16,-3-1-1 0,-2 0-1 0,-5-2 0 15,-2 0 1-15,-1 1 0 0,-4-2-1 16,-2 2 0-16,0-3 2 0,-1-1 0 16,-4 0-3-16,1 1 1 0,-2 4 1 15,0 6 0-15,0 5-2 0,-2 6 1 16,-4 4 2-16,-2 0-2 0,-1 10-2 0,0 3 1 15,1 3 2-15,-1 5-1 0,1 0-1 16,0 4 0-16,4 3 2 0,-1-2 0 16,2 2-3-16,1-1 1 15,2-1 1-15,0 1 0 0,0-5-1 0,2 0 0 16,10-4 1-16,2-5-2 0,5-4-1 15,4 0 0-15,7-7 2 0,1-2-1 16,1 0-6-16,-1-7 2 0,2-5 7 16,-2-3-1-16,-3-2-1 0,-2-1 1 15,-6 2 0-15,-6 0 1 0,-6 0-1 0,-5 3 2 16,-3-1 0-16,0 2 0 0,-6 4 2 15,-7 1 1-15,-1 5 5 0,0 2-4 16,-3 0 0-16,3 4-4 16,2 6 5-16,-2 1 0 0,5 6-1 0,-1-1-2 15,3 4-2-15,0 0 1 0,3 0-3 0,2 1-2 16,2-2 4-16,0-2-2 15,8-3-3-15,4-3 1 0,-1-4-4 16,3-2-7-16,2-3-5 0,1-2-3 16,3 0 1-16,2 0-29 0,-2-5 9 0,0-2-64 15,2-4 12-15,-4-1-159 0</inkml:trace>
  <inkml:trace contextRef="#ctx0" brushRef="#br0" timeOffset="-204431.85">21497 16836 94 0,'0'-9'49'0,"0"0"15"16,0 1-17-16,0 0-4 0,-6 1 0 15,0 2-8-15,-2 0 5 0,2 3-11 16,-5 2-5-16,0 0-3 0,-1 0-3 16,1 9 4-16,-3 4 0 0,1 4-2 0,-1 4-4 15,-1 1-4-15,1 4-1 0,5-2 0 16,2 0-8-16,7-2 0 0,0-5-2 15,8-3-1-15,5-5-1 0,5-5-1 16,2-4 2-16,7 0-2 0,2-10-8 16,1-3 1-16,-1-2-13 0,-7 2 3 15,-4 0-24-15,-5 0 15 0,-4 4 16 16,-3 1-1-16,-3 4-1 0,-3 4 2 15,0 0 14-15,0 0-3 0,-6 5-1 16,0 4 1-16,1 1 2 0,4 0-1 0,1-4-2 16,0 1 0-16,9-4-1 0,5-3-16 15,3 0 17-15,5-1-6 0,-2-9 0 16,2-2 3-16,1-4 2 0,0-4 4 15,-1-2 0-15,-2-4 3 0,-3-2 9 16,0-4 2-16,-3-4-3 0,2-2-3 0,-2-7-8 16,-5-1-1-16,0 2 3 0,0 4-3 15,-4 9 0-15,-3 11 16 0,-2 11 21 16,0 8 3-16,-7 1-11 15,-7 10-15-15,-1 9 2 0,-2 6-2 0,-2 5-4 16,4 4 2-16,-2 6-6 0,4 3-1 16,1 3-5-16,6 1 1 0,6-1 0 15,1-3-5-15,19-3-23 0,10-2 0 16,6-8-20-16,5-6-37 0,1-7-93 15</inkml:trace>
  <inkml:trace contextRef="#ctx0" brushRef="#br0" timeOffset="-204170.83">22404 16827 53 0,'-11'0'-4'15,"2"0"-10"-15,3 0-6 0</inkml:trace>
  <inkml:trace contextRef="#ctx0" brushRef="#br0" timeOffset="-203749.81">22435 16721 118 0,'0'-5'95'15,"0"0"-22"-15,-2 0-12 0,-4 1-6 16,-2 0-12-16,-2 2-6 16,-4 2-10-16,-2 0-4 0,-1 0-2 0,-1 2-4 15,2 4-1-15,0 2-1 0,4 2-3 16,3 2-7-16,7-1-2 0,1 2-1 15,1 1-3-15,1 0 0 0,7 2 3 16,4 0-4-16,1 1 3 0,-1-3 0 16,2 1-4-16,-3 0 1 0,-2-3 0 0,-1 0-1 15,-5 0 0-15,-3-2 4 0,0 1 1 16,0-1-3-16,-8 0 2 0,-4-1 2 15,-5 0-2-15,0 0-1 0,0 0 1 16,-3 1 2-16,0-2-1 0,1 0-2 16,0-2 0-16,8-3-2 0,4 0 3 15,2-3 0-15,5 0-3 0,0 0-11 16,5 0-24-16,9 0-1 0,4-8-14 15,7-6-57-15,3-1-149 0</inkml:trace>
  <inkml:trace contextRef="#ctx0" brushRef="#br0" timeOffset="-203320.78">22632 16797 138 0,'-6'3'181'0,"-4"6"-156"0,0 2 9 15,-4 4 0-15,-3 4-2 0,3 2 7 16,1-1-20-16,5 0-11 0,7-2-5 15,1-1-3-15,3-3 1 0,9-4 0 0,4-4-2 16,2-4 1-16,6-2 1 0,-1 0-1 16,3-4-2-16,2-4-4 0,-5-3-10 15,1-1 7-15,-7 3-11 0,-3-1 10 16,-7 1 6-16,0 5 4 0,-4-1 0 15,0 2 0-15,-3 3 1 0,0 0 1 16,0 0-1-16,0 0-2 0,0 0-3 16,0 3 3-16,1 4-2 0,4-1-6 15,-2 0 1-15,2 0 1 0,0 1 2 16,4-2 3-16,0-1 2 0,0 1 0 15,2-5-1-15,2 0 2 0,-4 0 2 0,0-6-4 16,-1-1 8-16,-2-3 6 0,2 1 8 16,-2-4-5-16,-1 0 2 0,-1-1-1 15,0 0 5-15,-3 0-7 0,-1 1-5 16,0 1 1-16,-1 1-5 0,-6 0 0 15,3 2-5-15,1 2-1 0,0 4 2 0,3 3-2 16,0 0-2-16,0 0-9 16,0 8-10-16,0-1-27 0,0 2-40 15,4-5-94-15</inkml:trace>
  <inkml:trace contextRef="#ctx0" brushRef="#br0" timeOffset="-203120.77">23145 16777 295 0,'-5'4'147'0,"1"1"-131"0,4 5 30 16,-2 1-11-16,-1 3-9 16,2 1-7-16,1 2-13 0,0-2-4 15,0 2-4-15,0-2 1 0,0 1-11 0,6 0 5 16,0-2-13-16,5-2-18 0,3-1 22 15,0-6-65-15,3-5-34 0,0 0-126 16</inkml:trace>
  <inkml:trace contextRef="#ctx0" brushRef="#br0" timeOffset="-202807.75">23452 16489 109 0,'0'-6'89'0,"0"4"-40"0,0 1 15 16,0 1-42-16,0 0-6 0,0 0 10 15,0 10-13-15,-2 3 14 0,-5 9 0 16,-1 2-7-16,-1 7-3 0,-4 3-1 16,2 3-4-16,-1 1-6 0,1 1-1 0,0-1-4 15,0-4 2-15,4-4 0 0,0-4-2 16,1-5 1-16,5-5-4 0,-2-6 2 15,1-3 2-15,1-5-2 0,1-2 1 16,0 0 2-16,0-5-9 16,1-6-8-16,8-2 1 0,1 3 2 0,1-2 3 15,1 5-14-15,-1-1-7 0,0 2 16 16,-1 0-2-16,4 0-28 0,-1 1-10 15,-1 2-5-15,2 0-45 0,2 0-25 16</inkml:trace>
  <inkml:trace contextRef="#ctx0" brushRef="#br0" timeOffset="-202608.75">23557 16804 12 0,'16'-4'10'0,"-2"1"24"15,-2-2 105-15,-1-1-116 0,-5 2 8 16,-3-1 29-16,-1 0-4 0,-2 1-7 15,0 1-4-15,-6 0-12 0,-7 3-10 16,1 0-1-16,-4 0 2 0,-1 5-1 16,0 4-5-16,-1 4-4 0,1 2-2 15,3 1 1-15,3 2-7 0,5-2-4 16,3 1-1-16,3-3 0 0,0 0-2 15,6-1 0-15,8-2-8 0,3-1-4 16,3-2 6-16,5-5-16 0,1-3-3 0,0 0-11 16,2-3-12-16,-3-6-17 0,-5-2-27 15,-1-2-63-15,-5-2 54 0</inkml:trace>
  <inkml:trace contextRef="#ctx0" brushRef="#br0" timeOffset="-202315.73">23891 16515 46 0,'9'-13'130'0,"-4"5"-46"16,-1 4-9-16,-1-1-24 0,1 5-16 15,-4 0-15-15,0 9 6 0,0 7 10 0,-5 5-9 16,-4 4-11-16,-7 6 3 0,1 1 0 16,-2 3-2-16,1 0-3 0,4 0-6 15,4-3 1-15,5-1-6 0,3-2-1 16,1-5-1-16,9-5 0 0,4-5 0 15,4-6-2-15,2-4 1 0,0-4 2 0,2 0-3 16,-2-2-5-16,-4-2-5 16,-4 0 11-16,-1 2-1 0,-5 1 2 15,-1 1-2-15,-2 0 1 0,2 0-1 16,-4 0-1-16,1 3 0 0,-2 3-1 0,0 0-8 15,1 0-9-15,2 1-5 0,2 0-12 16,4-2-14-16,1 0 23 0,-1-3-135 16,0 0 54-16</inkml:trace>
  <inkml:trace contextRef="#ctx0" brushRef="#br0" timeOffset="-201891.7">23213 16496 468 0,'0'0'51'0,"0"0"-8"0,0 2-32 0,0 5-2 15,0 0-4-15,0 4-6 0,6-2-6 16,7 1-54-16,-1-2-109 0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12T10:03:52.22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5088 2490 64 0,'0'0'146'16,"0"0"-85"-16,0 0-19 0,-1 0 20 16,-1-1-18-16,1 0-20 0,-1 1-1 15,2 0-2-15,0-1-5 0,0 1-4 16,0 0-1-16,0 0 0 0,0 0-2 15,0 0-4-15,0 0 2 0,0 0-3 0,-2 0 0 16,2 1 1-16,0 2-1 16,0 4 2-16,0-2-3 0,0 1 0 15,0 3 5-15,0 0 0 0,-1 4-1 16,-1 0 5-16,2 3-3 0,-1-1-3 0,1 2 0 15,0 2-1-15,0 1-3 0,0 4 4 16,0 3-2-16,0 0-3 0,0 7 2 16,0 1 0-16,0 3-2 0,0 1-1 15,0 3 0-15,0 1 2 0,0-1-1 16,1 3-2-16,2 0 1 0,-1 4 2 0,-2 1-1 15,0 3-1-15,0 0 1 0,0-1-2 16,0 3 3-16,0-1-2 16,0 0 3-16,0 0 0 0,0-1 1 15,-3-1-3-15,0-1 2 0,1-3 1 0,2 0 0 16,0-2-3-16,0-2 4 0,0-2 0 15,0-3-2-15,0-1 5 0,0-2-8 16,0 1 4-16,0-1-4 0,0-1 1 16,0 2 1-16,0-2 1 0,-3 1-2 15,0-1 0-15,-2-1 2 0,4 0-1 0,-1 0 1 16,-1-2-2-16,2-1 1 0,-1 1-1 15,1-2-1-15,-1 1 0 0,0-1 1 16,2 1 1-16,0 0-2 16,0 0 0-16,0 0 1 0,0 0 0 15,0 3-1-15,-3-1 0 0,2 0 1 0,-1-1 0 16,1 0-3-16,1-1 4 0,-2 0-4 15,1-2 3-15,1-2-1 0,-2-2 0 16,2 1 1-16,-1-3 0 0,-1 0-1 16,0 0 1-16,1-4 2 0,-1 2-1 15,1 1 0-15,-2 0-1 0,1 1 0 0,1-1 3 16,-1 0-1-16,-1 0-2 0,3-1 1 15,-2-2 0-15,1-1-2 0,1-1 0 16,0 2 2-16,0 0-3 16,0 1 3-16,-2-2-2 0,1 0-2 0,1 1 4 15,0-1-3-15,-2-3 1 0,2-2 2 16,0 0-1-16,0-2-1 0,-1-3 1 15,1-1 1-15,0 0 0 0,0 0-3 16,0-2 2-16,0 0 1 0,0 0-1 16,0-2-2-16,0-1 0 0,0 1 3 0,0-2-1 15,0 0-1-15,0 0-1 0,0-1 3 16,0 0-1-16,0 0 0 0,0 0 1 15,0 0 0-15,0 0-6 0,0 0-3 16,0-1-2-16,-2 0 3 0,2 0-7 16,0 0 0-16,0 0-7 0,0 0 2 15,0 1-2-15,0 0-4 0,0-2-11 16,2 0 0-16,1-4-10 0,-2 0-14 15,1 0-24-15,-1-4-33 0,-1-3-60 16</inkml:trace>
  <inkml:trace contextRef="#ctx0" brushRef="#br0" timeOffset="1629.09">5104 2491 58 0,'1'2'38'0,"1"-2"-11"0,-1 1 21 0,1-1 78 16,-1 0-105-16,-1 0 0 16,0 0 27-16,0 0-20 0,0 1-10 15,0-1-4-15,0 0 1 0,0 0-5 16,0 0 2-16,0 0-1 0,0 0-1 0,0 0 1 15,0 0-2-15,2 2-1 0,-2-1-2 16,3-1 3-16,0 2 5 0,-1-1-4 16,6-1-5-16,2 0 1 0,6 0-3 15,6 0 0-15,1-2-3 0,6-2 3 16,4 0-1-16,3-2-2 0,1 1 1 0,1 0 1 15,0 0-1-15,-4 5-2 0,0 0 1 16,0 0 1-16,3 0-1 16,0 0 0-16,-1-1-2 0,1-3 4 15,-3 3-2-15,2-3 0 0,-2 2 0 0,-1 0 1 16,-1 0 1-16,-1 0-1 0,-3 1 0 15,-3 1 2-15,-5-2 0 0,-3 2-4 16,-6 0 1-16,-5 0 2 0,-3 0-2 16,-1 0 0-16,-2 0 0 0,0 3 0 15,0 0-1-15,0 1-5 0,0-3-8 16,0 1-14-16,0-1-30 0,0-1-53 0,0 0-124 15</inkml:trace>
  <inkml:trace contextRef="#ctx0" brushRef="#br0" timeOffset="2504.14">5994 2502 93 0,'4'-4'49'0,"-4"0"-26"0,2 0 94 15,2 1-50-15,-4 0-42 0,0 0 17 16,2 0 0-16,-2 2-15 0,2 0-3 15,-2 1-2-15,1 0-7 0,-1 0-6 16,0 0-3-16,2 0-1 0,-2 2-1 16,1 8 3-16,2 3 1 0,0 2 1 15,2 4-6-15,1 1-2 0,5 1-1 16,0 1-1-16,4-2 1 0,1 2-1 15,4-2 3-15,2-1-4 0,3-2 0 0,-2-3-2 16,5-6 4-16,1-1-2 0,2-7-2 16,0 0 4-16,-1-1 0 0,1-9 0 15,-5-2-2-15,0-1 1 0,-7-3 0 16,-2 0 3-16,-6-1-2 0,-2 1 1 15,-4 1-1-15,-4 0 2 0,-1-3-1 0,0 0 1 16,-1-1 0-16,-8-4 0 16,-2 3 0-16,1 0-4 0,1 3 4 15,3 4-2-15,1 5 0 0,4 2 0 16,1 5-4-16,0 1 0 0,0 0-5 0,6 3-16 15,-1 5-17-15,1 1-26 0,0-1-32 16,0 2-77-16</inkml:trace>
  <inkml:trace contextRef="#ctx0" brushRef="#br0" timeOffset="5793.33">6546 2423 165 0,'-2'-2'17'0,"0"2"41"0,1 0-1 0,-1 0-27 15,2 0 3-15,0 0 3 0,0 0-13 16,0 0-2-16,3 0 1 0,5 0-2 15,1 0-3-15,4 0-2 0,1 0 0 16,3 0-4-16,2 0-6 0,-1 0 2 16,4 0 0-16,4 0 0 0,1 0-3 0,5-1-4 15,1-3 4-15,-1-1-2 0,2 2-2 16,-1-2 0-16,-1 0 2 0,3-1-1 15,3 0 2-15,3-1-3 0,-1 1 2 16,2-1-1-16,-3 1 0 16,2 1 0-16,-2-1 1 0,0 1-2 0,1 1 0 15,-1-1 0-15,0 1 1 0,-5-2 1 16,-2 1-4-16,1 0 2 0,-4 2 2 15,-1 0 0-15,-1-2-4 0,-1 2 2 16,-4 1 2-16,1-2-2 0,-4 3 0 16,1 0 0-16,-2-1 2 0,1 1-2 0,-5 0 3 15,0 1-1-15,-2 0 1 0,-6 0 0 16,1 0-2-16,-7 0 0 0,0 0-1 15,0 0 4-15,0 0-2 0,-2 0 0 16,-3 2 1-16,1-1-1 0,2 0-2 16,-2 0 1-16,1 0-3 0,1 0 3 15,-1 2-2-15,0 0 1 0,0-2 2 16,1 4-1-16,-3-2-3 0,4-1 2 15,-1 2 0-15,1-1 0 0,1-1 1 16,0 3-2-16,0-2 1 0,0 2 0 0,0 0-2 16,-2-1 1-16,1 0 2 0,1-1-4 15,-2 0-2-15,1-1 1 0,1 1 2 16,-2-1-2-16,2 0 0 15,0-1 3-15,-2 1 2 0,2-1-2 0,0 1 0 16,-3 1 1-16,2-1 1 0,1 1-1 16,-2 0-1-16,2 1 1 0,-1 2 2 15,1 2-3-15,0 0 0 0,-3 2 1 16,1 2 1-16,1 2-1 0,-3 3 0 15,3 1 0-15,-1 3 1 0,2 3-1 0,0 3-1 16,0 4 5-16,-1-4-1 0,1 5-3 16,-2 0 0-16,2 1 1 0,-1 1 0 15,-1 1-1-15,2 1-1 0,0 1 1 16,0 2 2-16,0 1-2 0,0 0 1 15,0-1 1-15,0 2 3 0,0 0-2 0,0 1-1 16,0 1 0-16,2-5 4 16,-1 2 0-16,2-1-3 0,-3-1 1 15,3 1 0-15,1 0-2 0,-4 0-1 16,3-1-1-16,-2 1 4 0,1-3-2 0,-2 3-2 15,1 0 1-15,4-1 4 0,-4 1-4 16,3-2 0-16,-3 0 3 0,-1 0 0 16,2 0-2-16,-2 2-1 0,0-2 0 15,0 0 3-15,1-3 3 0,1 0-6 16,-2 3 4-16,0-4 2 0,0 2-4 15,0-1 0-15,0 0 0 0,0 1 0 0,0 0-3 16,-2 1 0-16,-1-1 2 16,-2 2 1-16,2 0-2 0,-1-1-1 15,2 2 1-15,-1 0 3 0,2-2-3 16,-3 1 0-16,1 0-2 0,3-1 5 0,-3-3-2 15,2 2-1-15,-1-1 3 0,2 1-2 16,-1-1-1-16,-1-1-1 0,0 1 4 16,2 2-2-16,-1-1-1 0,1-2-1 15,-3 2 2-15,0-1 1 0,1-1-3 16,-2 1 2-16,2 0-3 0,0 0 4 0,-2 2-2 15,1-1-2-15,0-1 2 0,1-1 1 16,-1-1-2-16,1-2-1 16,-2 1 2-16,2 1-1 0,1 0 0 15,-2 2 0-15,1 0 2 0,2 1 0 0,-2-2-2 16,2 2 0-16,-1-1 0 0,1-1 2 15,-2 1-3-15,2-1 1 0,0-1 1 16,0-3-1-16,0 3 1 0,0-3-1 16,0 0 0-16,0 1 1 0,0-1-1 15,0-1 0-15,0-2 1 0,0-1 0 0,0 1-1 16,0-3-1-16,0 2 4 0,-1 0-2 15,1 2-2-15,-3-2 1 0,-2 1 1 16,0 2 0-16,1-2-2 16,1 0 1-16,0 2 1 0,-1-2-1 0,3 0 0 15,-2 0 0-15,1-3 0 0,-1 2 0 16,0-2 0-16,3-1 0 0,-2 0 0 15,2 0 0-15,-1 0 0 0,-1 0 0 16,-1 1 0-16,0-1 0 0,2 1 0 16,-1 0 0-16,1-2 0 0,-1 0 1 0,0 0-2 15,1-1 1-15,1-1 0 0,0 1 1 16,-2-1-2-16,1 0 1 0,-1-1 0 15,1-1 1-15,1 0-2 0,-3 2 1 16,-1-2 1-16,4 1 0 0,-1 0-3 16,-2-2 2-16,1 1 1 0,1-1 0 15,1-3-2-15,-2-1 0 0,2 0 1 16,0-2 1-16,-1-2-2 0,1 0 1 15,0-3 0-15,0-2 0 0,0-1-2 16,0-2-1-16,0 0 2 0,0 0 1 0,0 0-1 16,0 0 1-16,0 0 5 0,0 0-2 15,0 0-1-15,0 0 0 0,0-2-2 16,0 1 2-16,0-1-3 0,-3 0 1 15,1 1 0-15,0-1 1 0,-1 0-2 16,0-1 0-16,0 0 1 0,0 1 2 16,-2 0-4-16,1-1-1 0,-3 0 2 15,0-2 0-15,1 2-3 0,-2 0 0 16,-2 2 3-16,0-2-2 0,0 0-1 15,-1 1-1-15,1-3 4 0,-4 3-3 16,1-3-3-16,-2 0 6 0,-1 0-1 0,-2 2-2 16,-2-2 1-16,-2 3 3 0,-1 2-2 15,-2-2 2-15,-2 1-2 0,1-2 4 16,-2 3-2-16,-1 0-1 0,-1 0-4 15,1 0 1-15,1 0 3 0,0-2-1 16,3 2 0-16,2-2 0 0,-2 0 2 16,5 1-1-16,-2-2-1 0,1-1 2 15,0 3 0-15,1-2 0 0,0 1-1 16,-2-1 0-16,-1 1 2 0,-2 1-1 15,2 0-1-15,-2 1 0 0,2-1 2 0,-3 1 0 16,1 0-3-16,0 0 2 0,-1 0 1 16,2 0-1-16,3 0-1 0,-1-1 0 15,3 0 2-15,2 0 0 0,0 0-2 16,2-2 1-16,-2 0 1 0,1 0-1 15,-1 0-1-15,2-1 1 0,-4 2 1 0,-1-2-1 16,0 0-2-16,-4 0 0 16,1 2-2-16,0-1-2 0,-2 1-1 15,5 0 6-15,1 1 1 0,2-1-1 16,0 2 0-16,3 0 1 0,0 0 1 0,-1 0-1 15,4 0-2-15,0 0 3 0,2 0 0 16,0 0-1-16,2 0-1 0,1 0 2 16,-3 0-1-16,1 0 0 0,-3 0-1 15,-1 0 1-15,-5 0 1 0,0 2-2 16,1 1-10-16,2 0 10 0,2-2 3 0,4 0-3 15,0 1 1-15,-2-2 0 0,-1 0 0 16,-2 0 0-16,-1 0 0 16,0 0-1-16,-1 1 2 0,4-1-1 15,-1 0 0-15,2 0 0 0,-1 0 1 0,-1 0-1 16,-5 0 0-16,0 0-1 0,0 0 1 15,0 0 1-15,1 0-2 0,6-1 2 16,-1-2 0-16,-3 1-1 0,1 0-2 16,-2-1 2-16,1 1 1 0,-2-1-1 15,2 1-1-15,0 1 1 0,2-2 1 0,1 2-1 16,-1-1-1-16,-1 1 1 0,1 1 0 15,-2 0 0-15,-3-2-2 16,3 2 2-16,-5 0-2 0,5 0-1 16,2 0 3-16,3 0 0 0,-1 0 1 0,-2-1-1 15,1 1-3-15,-1-2 2 0,-2 1 2 16,0 0-1-16,0 1-2 0,-2-1 1 15,2 1 3-15,4 0-2 0,-3 0-2 16,1 0 2-16,-1 0 2 0,-2 0-5 16,-1 0-1-16,2 0 3 0,-1 0 2 15,-2 0-2-15,0 2 1 0,1-2-9 0,-1 2 7 16,5 0 1-16,-2-2 0 15,3 2 1-15,2-2 1 0,1 1-2 16,-1 1 1-16,-1-2 1 0,4 0 0 16,-3 0-2-16,1 0 0 0,2 0 3 0,3 0 0 15,-2 0-1-15,2 0-1 0,-3 0 0 16,0 0 2-16,0-1-4 0,-1 0 2 15,3 1 0-15,-4-1 0 0,0 1 0 16,-4 0-1-16,-4-2-1 0,-1 2 2 16,-1 0-1-16,-1 0-1 0,5 0 3 0,2 0 0 15,5 0-2-15,1 0 1 0,5 0 1 16,1 0 0-16,-2 0-2 0,2 0 1 15,0 0 1-15,0 0-1 16,0 0-1-16,0 0 0 0,2 0 3 0,1 0 0 16,1 0-2-16,0 0 0 0,-1 0 1 15,0-1-1-15,0 0-1 0,0-1 1 16,-2 2 1-16,1-1-1 0,-2-1-1 15,2 2 1-15,-2 0 1 0,1-2-1 16,1 2 0-16,-1 0 0 0,-1-3 0 0,2 0 0 16,2-1 0-16,-2-1 0 0,-2 0 0 15,3-2 0-15,-1 3 0 0,1-3 0 16,0-1 0-16,-2 1 2 0,1-1-4 15,-1-3 2-15,3 1 0 0,-4-1 2 16,1-3-4-16,2 0 2 0,-1-3 2 16,-2 1-2-16,0-1-2 0,0-1 2 15,0 1 0-15,0 1 0 0,0-2 0 16,-2 0 0-16,1 1 0 0,-1 3 0 15,1-1 0-15,1 2 0 0,0 0 0 0,0-1 0 16,0-2 0-16,0 2-1 0,0 0 2 16,1 2-1-16,-1-1 0 0,0-3 0 15,0 1 0-15,0-3 0 0,0-2 0 16,-1-1 0-16,-3 0 0 0,1-2 0 15,3-2 0-15,-1 1-1 0,1 1 2 16,-2 1-1-16,2 4 0 0,0 2 0 16,0 4 0-16,0 2 0 0,0-1 0 15,2 0 0-15,-2 2 0 0,0 0 3 16,0 0-2-16,1 2 2 0,-1-2-3 0,0-2 3 15,0-2-3-15,0 0 0 0,0-1 0 16,0-1 1-16,0 2-2 0,0 0 1 16,-3 0 1-16,0-2-1 0,0 0 0 15,0 0-1-15,-3-1 2 0,1 4-1 16,2 0 0-16,0 1-1 0,1 1 2 15,2 0 0-15,0 0-2 0,0 1 0 16,0 0 2-16,0 3 0 0,2-3-1 16,1 3 0-16,-3-2 0 0,5 0 1 15,-4-2-2-15,4 1 0 0,-2 0 2 16,-1 1 0-16,1 0-2 0,-2 0 0 0,-1-1 2 15,0-1 0-15,2-1-2 0,1 1 0 16,-2 2 2-16,1 1-1 0,-2 4-1 16,1-1 1-16,-1 0 1 0,2 0 0 15,0 0-2-15,-2 0 1 0,0-1 1 16,0 0-1-16,0 0 0 0,0-3 0 0,0 0 1 15,0-2-1-15,0-1-1 16,0 0 1-16,0-2 1 0,-4 4-1 16,4 2 0-16,-1 2 0 0,-1 3 2 15,-1-1-2-15,0 1-1 0,2 0 1 0,-2 2 1 16,1 0-1-16,2 0-3 0,0 0 2 15,0-1-5-15,0 1-5 0,0 0-5 16,0 0-18-16,0 1-15 0,0 8-30 16,0-2-96-16</inkml:trace>
  <inkml:trace contextRef="#ctx0" brushRef="#br0" timeOffset="10027.57">7721 2940 6 0,'0'2'20'15,"0"-1"-13"-15,0 0-6 0,0-1 43 16,0 1 78-16,-2-1-88 0,2 0 2 16,-1 0-2-16,-1 0-12 0,0 0-2 15,2 0-2-15,0 0-3 0,0 0 2 0,0 0 1 16,-1 0-6-16,1 0 2 0,0 0-1 15,0 0-2-15,0 0-4 0,0 0 3 16,0 0 2-16,0 0-3 0,0 0 0 16,0 0 0-16,0 0 5 0,0 0-3 15,0 0-4-15,0 0 3 0,0 0 0 16,0 0-1-16,0 0-4 0,0 0 7 15,0 0-1-15,0 0-8 0,0 0-1 16,0 0 0-16,0 0 0 0,0 0-2 16,0 0-1-16,0 0 1 0,0 0 1 15,0 0-1-15,0 0 0 0,0 0 1 0,0 0 1 16,0 0-1-16,0 0 0 0,0 0-3 15,0 0 4-15,0 0-1 0,0 0-2 16,0 0 0-16,0 0 0 0,0 0-4 16,0 0-19-16,1 2-11 0,6 1-30 15,-1-3-46-15,0 0-180 0</inkml:trace>
  <inkml:trace contextRef="#ctx0" brushRef="#br0" timeOffset="11366.65">5848 3024 54 0,'1'0'2'0,"-1"0"38"0,0 0 143 15,0 0-136-15,0 0-5 0,0-2 4 16,0 0-16-16,0 1-1 0,0 1-7 16,0 0-2-16,0-1-2 0,0 1-5 15,-1 0 0-15,1 0-2 0,-3 0-4 16,1 0 1-16,-1 0-1 0,-2 6-2 15,2 1-3-15,0 4 3 0,0 1 0 16,0 2-4-16,0 0 2 0,1 4-1 16,1 3 0-16,1 2-2 0,0 2 2 0,0-3 1 15,0 2 2-15,0-4-5 0,0-2 1 16,0-1-1-16,1-3 2 0,-1-2-3 15,0-2 2-15,2-4 0 0,-2-2 1 16,2-4-2-16,-2 0 1 0,0 0 8 16,0 0 2-16,0 0 1 0,-4-7-4 15,1-4 1-15,-1-1-3 0,2-5-1 16,1-2-1-16,1-4 0 0,0 1 2 15,0-3-5-15,1-4 0 0,1-2 2 16,4-4-2-16,0 1-2 0,2 2 2 0,1 4 0 16,5 5-2-16,0 5-2 0,0 4 3 15,3 4-1-15,-1 5-1 0,2 2 0 16,-1 3 0-16,-1 0 2 0,-1 2-2 15,-2 5-1-15,-1 4 2 0,-3 0 2 16,-1 2-2-16,-2-1 2 0,-1 1-2 16,-2 1 2-16,-3-1-1 0,0 3 0 15,-8-1 0-15,2 0 0 0,-5-1 1 16,2 1-1-16,-3-2 1 0,2-1 1 15,1 0-1-15,-2-1-1 0,3-2 0 16,2-2 1-16,1-2-1 0,2-1-1 0,3 1-5 16,0-5-7-16,0 2-12 0,0-2-12 15,3 0-9-15,7 0-5 0,-2 0-26 16,2-7-77-16</inkml:trace>
  <inkml:trace contextRef="#ctx0" brushRef="#br0" timeOffset="11590.66">6172 3069 54 0,'3'0'193'0,"-1"5"-140"16,-1 0 20-16,-1 1-14 0,0 3-11 16,0 1-8-16,0 4 1 0,-3 1-17 15,-2 0-6-15,1 1-5 0,-2-1-5 16,1-2 4-16,2-2-7 0,3-3-2 15,0 1-1-15,0-3-3 0,0-1-3 0,0-1-1 16,8-3-9-16,2-1-11 0,3 0-4 16,2-1 9-16,2-8-21 15,0 1-23-15,0-1-26 0,-1-1-86 16</inkml:trace>
  <inkml:trace contextRef="#ctx0" brushRef="#br0" timeOffset="11833.67">6507 3058 10 0,'9'-7'32'16,"0"-1"157"-16,-4 1-92 0,-2 1-39 0,2 0 9 15,-4 1-9-15,-1 1-11 0,0 2-7 16,-6 1-10-16,-3 1-8 0,-7 0-7 16,-1 7-5-16,-6 7-2 15,0 3 2-15,-4 4-5 0,3 2 5 0,0 0-1 16,4 2 0-16,6-5-2 0,6 2-2 15,7-3-2-15,1-1-2 0,0 1-2 16,12-4 1-16,7 3 1 0,7-5-1 16,8-3-1-16,10-3 0 0,7-7-6 15,9 0-16-15,9-3-23 0,0-7-33 0,1-4-27 16,-5-2-208-16</inkml:trace>
  <inkml:trace contextRef="#ctx0" brushRef="#br0" timeOffset="14030.8">7756 2550 36 0,'-3'2'19'0,"3"-1"13"16,-4 1-6-16,2 0-16 0,1-2 94 0,-3 1-64 15,3 0-23-15,-1 0 20 0,1-1-4 16,1 0-10-16,-2 0 1 15,2 0-1-15,0 0-5 0,0 0-1 16,0 0-9-16,0 0 1 0,0 0-2 0,0 0-2 16,0 0 2-16,0 0-6 0,0 0 2 15,3 0-3-15,5 0 1 0,1 0 2 16,4 0 1-16,2 0-2 0,9 0 3 15,0 0-1-15,6 0-2 0,2 0 3 16,7 0-4-16,0-1 3 0,1 1 3 0,2-2 0 16,-5 2-6-16,-3 0 1 0,-6 0 1 15,-3 0-2-15,-5 0-2 0,-4 0 3 16,-2 0-2-16,-5 0 0 15,-1 0-1-15,-4 2 3 0,-2-1-2 0,-1 1-1 16,-1-2 0-16,0 1 1 0,0 0 0 16,0 0-1-16,2-1 1 0,0 0 1 15,-2 0-1-15,0 0 0 0,0 1 0 16,0-1 1-16,0 0 0 0,0 0-1 15,0 0 4-15,0 0 0 0,0 0 5 16,0 0-2-16,0-4-2 0,0-5-3 0,0-1 1 16,0-2 0-16,0-4 3 0,0-3-3 15,0-4-1-15,-5-3 2 0,2-3 0 16,-3-4-1-16,-1-4-3 15,1-2-1-15,-2-1 2 0,1 2 1 0,-3 2-3 16,4 3 0-16,0 5 2 0,0 2 1 16,1 5-1-16,0 3-1 0,1 3 2 15,-1 2 3-15,1 7-5 0,0-1 1 16,4 5 2-16,0 2-2 0,0 0-7 15,0 0-5-15,0 9 5 0,2 2-16 0,3 2-22 16,1 3-17-16,-2-3-69 0,-2-1-199 16</inkml:trace>
  <inkml:trace contextRef="#ctx0" brushRef="#br0" timeOffset="14790.84">7857 1619 21 0,'3'0'8'0,"-1"0"-2"15,-2 0 8-15,1 0-8 0,-1 0 91 16,0 0-36-16,0-1-27 0,0-1 12 16,0 1-12-16,0-1-6 0,0 1 1 0,0-1-5 15,0 2-3-15,0 0-3 0,0 0 1 16,0 0-1-16,0-1 1 0,0 1-1 15,2 0 4-15,-2 0-4 0,0 0-4 16,0 0-3-16,0 0-1 0,0 2-3 16,0 6 0-16,0 2 4 0,0 5-4 0,-2 1-1 15,-1 0-5-15,0 0 1 16,2 0 0-16,-1 1 0 0,0 1-2 15,1 1 0-15,1 0 0 0,-2-1 2 16,2-2-1-16,0 0-1 0,0-4 1 0,0 0-2 16,0-2-2-16,5-4-3 0,-2-1-5 15,0-1-3-15,0-2-11 0,2-1-1 16,0-1-4-16,-1 0-4 0,2-3-9 15,-1-4-21-15,1-1-46 0,-4-2-51 16</inkml:trace>
  <inkml:trace contextRef="#ctx0" brushRef="#br0" timeOffset="15015.84">7753 1744 63 0,'-1'1'204'0,"-2"-1"-137"0,3 2-36 15,0-2 5-15,3 2-12 0,4-1 4 0,9-1 15 16,3 0-17-16,4 0-12 0,3 0-5 16,4 0-5-16,-1 0-2 0,2 0-2 15,2 0 2-15,-1 0 0 0,-2 0-7 16,-4 0-25-16,-4 0-22 0,-4 0-47 15,-5 0-119-15</inkml:trace>
  <inkml:trace contextRef="#ctx0" brushRef="#br0" timeOffset="15382.87">8243 1554 33 0,'-3'0'133'0,"2"0"-46"0,-1 0-53 16,2 0 26-16,0 0-17 0,0 0-20 15,0 0-13-15,6 0-6 0,3 0 8 16,2 0-1-16,6 0-2 0,0 0-2 15,2 0-4-15,1 0 2 0,0 0-3 16,-1 0-1-16,0 2 3 0,-7-2-6 16,-1 1-10-16,-5 1-16 0,-4-2-13 15,-2 2-25-15,0-2-47 0,-4 0-13 0</inkml:trace>
  <inkml:trace contextRef="#ctx0" brushRef="#br0" timeOffset="15582.89">8208 1615 34 0,'-13'11'19'15,"5"-1"141"-15,5-2-91 0,3 1-50 0,0-1 14 16,3 1-4-16,7-1-14 15,1 1 8-15,-2-1-5 0,5 0-8 16,-2 1-5-16,1-1 3 0,-3-1-3 16,0 2 10-16,-6-1-8 0,-2 2 0 0,-2 1-1 15,0 0 1-15,-5 0-1 0,-6 1-1 16,-1 0 0-16,0-2-3 0,1-2-2 15,3-3-2-15,6-2-22 0,2-2-18 16,0-1-50-16,4 0-83 0</inkml:trace>
  <inkml:trace contextRef="#ctx0" brushRef="#br0" timeOffset="15806.9">8513 1679 45 0,'0'10'125'15,"1"1"-44"-15,-1 1-31 0,0 1-12 16,4 1-14-16,3-1-6 0,1 0 2 15,4-2 8-15,1-2-15 0,1-5-3 16,0 0 1-16,1-4-4 0,1 0 3 16,-2-2 2-16,-2-4-4 0,-4-5-4 0,1-1 0 15,-3-1 0-15,-2 0-3 16,-3-2-1-16,-1 2-3 0,0 3-8 15,0 1-7-15,-6 1-17 0,-2 2-25 16,0-2-80-16</inkml:trace>
  <inkml:trace contextRef="#ctx0" brushRef="#br0" timeOffset="17234.98">4882 6721 34 0,'3'-1'1'16,"0"0"9"-16,-3 1 110 0,0-1-38 15,0-1-42-15,0 1 9 0,0-1-10 16,0 1-8-16,0 1-6 0,-3-1-8 0,2 1-1 16,-1 0-2-16,2 0-2 0,0 0-1 15,0 0 0-15,0 0 2 0,0 0 0 16,0-1 0-16,-2 0 7 0,1 0-6 15,-2 0-3-15,0 0-4 0,0-2 0 16,-5 2-1-16,2 0-2 0,-5 0-3 16,-3 1 1-16,0 0-3 0,0 0 1 15,-2 0-1-15,-2 0 2 0,-4 0 2 16,-1 0-3-16,-7 0 0 0,-2 0 0 15,-2 3 2-15,0 4-4 0,1-3 1 0,5 1 2 16,5-3 1-16,6 0-4 0,4-2 2 16,7 0 0-16,5 0 2 0,-2 0-1 15,3 0-1-15,0 0 0 0,0 0 4 16,0 0-1-16,0 0-1 0,0 0 2 15,0 0 0-15,0 0-2 0,0 0-2 0,0 0 2 16,0 0 0-16,0 0 0 16,0 0-1-16,0 0 3 0,0 0-2 15,0 0-2-15,0 0 0 0,0 0 1 16,0 0 1-16,0 0-2 0,0 2-3 15,0 1 4-15,0 2-1 0,0 1 1 0,0 2-1 16,3 5 1-16,-2 1 1 0,2 4 0 16,-1 1-2-16,-1 4 1 0,-1 3 2 15,0 3-3-15,0 2 0 0,0 0 3 16,0 2-4-16,0-3 1 0,0-3-1 15,0-2 3-15,4-2-1 0,0-5-1 0,-1-4-1 16,-3-3 3-16,2-3 0 16,-2-3-1-16,0 0-1 0,0-1 3 15,0-1 1-15,0 0-1 0,-2-1 1 16,-1 0-1-16,0 1 0 0,2-3-3 0,1 1-2 15,0 0 1-15,0-1-9 0,0 0-16 16,1 0-12-16,5 1-6 0,2 0-9 16,1-1-17-16,1 0-75 0</inkml:trace>
  <inkml:trace contextRef="#ctx0" brushRef="#br0" timeOffset="18131.03">4268 7131 19 0,'-3'0'3'15,"0"0"1"-15,-3 0-3 0,1 0 5 16,-4 2 31-16,-5 2-35 0,-2 3-2 16,-1 0-5-16,0-2 4 0,3-2 7 15,0 1 2-15,3-2 21 0,1 2 14 16,2-3-20-16,2 0 7 0,3-1-1 15,-1 0 2-15,3 0 2 0,-2 0-10 16,1 0-2-16,1 0 7 0,-2 0-4 0,1 0-5 16,0 1 0-16,-1 1-1 0,2-2-3 15,-1 1-6-15,1 0 5 0,-2 0 3 16,1 0-2-16,0 1-2 0,1 1 0 15,-1 0 0-15,1-1-3 0,1 3-3 16,0 0-3-16,3 0 1 0,9 1 7 16,9-2-4-16,5-3 1 0,6-1-1 15,7 0-3-15,1-1-2 0,5-4 1 16,2 0 1-16,1-3 4 0,-1 3-7 15,-1 0 1-15,-1-1 1 0,-8 3-3 0,-3-2-2 16,-3 1 4-16,-6-1-2 0,-5 0 2 16,-3 1-4-16,-7 1 3 0,-4 0 0 15,-3 1 1-15,0 1 0 0,-3-1 0 16,2 1 2-16,-2-1-3 0,0 1-3 15,0 0 3-15,0 1-1 0,0 0-2 0,0 0-7 16,0 0-1-16,0 0-7 16,0 0-3-16,0 0 6 0,0 2-1 15,0 1-8-15,0 1-2 0,0 2-10 16,0-1-9-16,-2 0-12 0,-3 1-36 0,-1-2-77 15</inkml:trace>
  <inkml:trace contextRef="#ctx0" brushRef="#br0" timeOffset="18498.05">4364 7386 13 0,'-6'0'180'0,"3"0"-119"0,0 0 2 15,0 0-10-15,1 0-10 0,1 0 1 16,1 0-10-16,0 0-7 0,0 0-1 0,0 0-15 15,3 0-4-15,9 0 12 0,4-3 2 16,1-1-1-16,3 0-7 16,2-2 2-16,1 2-5 0,-2 0-3 15,1-1-3-15,-3 2-2 0,-5 1 0 0,-2 0-3 16,-6 2 0-16,-1-1 2 0,-2 1-1 15,-3 0 0-15,0 0-7 0,0 0-4 16,0 0-4-16,0 0-3 0,0 0-7 16,0 0 1-16,0 2-14 0,0 4-17 15,0-2-48-15,0-1-127 0</inkml:trace>
  <inkml:trace contextRef="#ctx0" brushRef="#br0" timeOffset="19212.09">4501 7505 33 0,'0'0'13'0,"0"0"0"15,0 0 175-15,0 0-101 0,0 0-50 16,0 0 8-16,-2 0-5 0,1 0-1 15,-1-1-3-15,0 1-6 0,2 0-8 0,0 0-6 16,0 0-10-16,0 0-7 16,0 0-3-16,0 0 1 0,5 0 1 15,3 3 1-15,0 0-22 0,4 1-30 16,2-4-26-16,0 0-91 0</inkml:trace>
  <inkml:trace contextRef="#ctx0" brushRef="#br0" timeOffset="20856.18">4984 7696 40 0,'-1'0'34'0,"-1"-1"-18"0,2 1-16 16,0 0 6-16,0 0 8 0,0 0 22 15,0 0 50-15,0 0-42 0,0 0-25 0,0 0 7 16,0 0 4-16,0 0-1 15,0 0-1-15,0 0-2 0,0 0 0 16,0 0-7-16,-1 0-6 0,1-1-3 16,-2 1 1-16,2-2-2 0,0 1 2 0,-3-2-3 15,1 1-2-15,-1 0-2 0,0 0 2 16,0 0-2-16,-5 2-1 0,-1-3-2 15,-2 1-1-15,-3 2 1 0,0 0-1 16,-1 3 0-16,-1 7-1 0,1 3 1 16,2 3 1-16,0 4-1 0,0 2 1 0,2 1 2 15,5 5-2-15,5-3-3 0,1-1 1 16,3-2-1-16,7-3 1 0,8-6-1 15,2-5-2-15,3-7-2 16,5-1 2-16,0-4 1 0,1-9 3 0,-2-3 3 16,-3-4-3-16,-3-2 0 0,-6 2 2 15,-3 0 5-15,-4-1 4 0,-5 3-1 16,-1 1 1-16,-2 2 1 0,0 1-4 15,-6 2-2-15,-2 0 0 0,-5 1-1 16,0 2-5-16,0 1 0 0,1 2 1 0,2 1-2 16,4 3 1-16,3 2-5 0,3 0-2 15,0 8-24-15,2 7 3 0,5 3-20 16,4 0-31-16,2 0-77 0</inkml:trace>
  <inkml:trace contextRef="#ctx0" brushRef="#br0" timeOffset="21120.2">5311 7817 190 0,'0'8'136'16,"0"5"-141"-16,0 4 8 0,0 1 3 15,0 0-3-15,0 1 7 0,0-3-6 16,8 1 22-16,2-4 9 0,2-3-29 15,0-4 4-15,2-5 8 0,2-1-1 16,1-1 4-16,0-7-1 0,1-4-6 16,-4-2-3-16,-1-2-3 0,-2 2-2 15,-5 1-1-15,-3 0-4 0,-3 2 2 16,0 1-1-16,0 0-1 0,0 1-1 15,-3 1-6-15,-2-1-11 0,4 0-19 0,1-2-14 16,0-5-72-16,6-4-161 0</inkml:trace>
  <inkml:trace contextRef="#ctx0" brushRef="#br0" timeOffset="22500.28">7609 6793 16 0,'0'0'38'16,"0"0"-1"-16,0 0-34 0,0 0 2 15,0 0 29-15,0 0-24 0,0 0 89 0,0 0-62 16,0 0-7-16,0 0-3 0,0 0-8 16,0 0-3-16,-3 0 0 0,1 0 6 15,1-1-6-15,-1 1-5 0,1 0-1 16,-2 0 6-16,0 0-7 0,1 0 4 15,-1 0-4-15,0 0 2 0,1 0-3 16,-2 0-2-16,-1 0 4 0,2 2 0 16,-3 0-1-16,4-1 3 0,-3 0-2 15,4-1 0-15,1 0-1 0,0 0-2 16,0 0-4-16,0 0 1 0,0 0-5 0,8 0-1 15,3 1 6-15,6-1 3 0,6 0-4 16,3 0-1-16,7 0-1 0,2-1 2 16,7-3-1-16,3-1-3 0,6 1 2 15,-4-1 6-15,-1 1-3 0,-5 2-1 16,-7 0-3-16,-8 1 3 0,-6 0-3 0,-6 1-1 15,-6-1 2-15,-3 1 1 16,-4 0-2-16,-1 0 1 0,0 0 5 16,0-1 3-16,-3 0-10 0,-3 1-5 15,0 0-2-15,0 0-6 0,-1 0-23 0,3 0-13 16,1 0-17-16,-4 0-53 0,3 0-147 15</inkml:trace>
  <inkml:trace contextRef="#ctx0" brushRef="#br0" timeOffset="23086.32">7597 6446 117 0,'-5'0'53'0,"0"1"15"15,2 0 3-15,0-1-29 0,0 0 4 16,2 0-5-16,-1 0-8 0,2 0-3 0,0 0-11 16,0 0-7-16,9 0-5 0,4 0 3 15,5 0 3-15,6-1-3 0,3-2-3 16,8 0 0-16,0-1 3 0,4-1-3 15,3-1 0-15,-2-1-1 0,2 2-1 16,-5 0 2-16,-4 3-1 0,-5 0-3 0,-8 2-2 16,-5 0-1-16,-4 0 2 0,-3 0-1 15,-3 0-1-15,-2 0-1 0,-2 0 2 16,1 0-1-16,-2 0-2 15,0 0-1-15,0 0-1 0,0 0-10 0,0 0-10 16,1 0-12-16,-1 0-9 0,2 0-21 16,-1 0-53-16,-1-4-126 0</inkml:trace>
  <inkml:trace contextRef="#ctx0" brushRef="#br0" timeOffset="23560.34">7670 6155 79 0,'-2'0'92'16,"0"0"-52"-16,-1 0 26 0,2 0-17 16,-2 0-3-16,1 0-10 0,1-2-2 15,1 1-5-15,0 0 2 0,0 1-4 0,0-2-12 16,6 0-7-16,6-3 4 0,4 0 1 15,7 0 2-15,3 1-5 0,5 0-2 16,3 1 0-16,2 0-3 0,3 0-5 16,0 1 4-16,-1 0-3 0,-2 0 0 15,-3 2 0-15,-4 0 0 0,-7 0 0 16,-2 0-3-16,-5 0 1 0,-4 0 2 0,-3 0-10 15,-5 0-9-15,-1 0-1 16,-2 0 3-16,0 0-8 0,0 0-5 16,-2 0-38-16,-10-2-67 0,-2 1-131 15</inkml:trace>
  <inkml:trace contextRef="#ctx0" brushRef="#br0" timeOffset="24027.37">7657 5795 170 0,'-3'0'104'0,"-2"0"-46"0,4 0 12 16,1 0-20-16,0 0-1 0,0 0-12 15,4 0-24-15,9 0 7 0,5-1 7 16,7-2-11-16,5 1-6 0,4 0 1 0,3 1-5 16,3 0-3-16,4-1 1 0,1 0-3 15,-2 0 1-15,-1 0-3 16,-6 2 2-16,-5 0 0 0,-7 0-5 0,-5 0-9 15,-7 0-1-15,-4 0-11 0,-5 0-4 16,0 0-5-16,-3-1-7 0,0-2-9 16,0-2-52-16,0-2-150 0</inkml:trace>
  <inkml:trace contextRef="#ctx0" brushRef="#br0" timeOffset="24610.4">7770 5368 75 0,'-6'0'74'0,"1"0"8"16,-1 0-11-16,2 0-17 0,1 0-3 16,1-2-2-16,0 2-5 0,1 0-3 15,1 0-5-15,0 0-5 0,0-3-10 0,5 1-9 16,7-2-6-16,3 0 3 0,9-2 2 15,2 1-6-15,7 1-1 0,1-2-1 16,4 2-2-16,4-1 1 0,-1-1-2 16,-7 3 0-16,-3 0 0 0,-5-1-7 15,-4 4-1-15,-5 0-23 0,-5 0-9 0,-6 0-13 16,-6 4-13-16,0-1-43 15,0-1-127-15</inkml:trace>
  <inkml:trace contextRef="#ctx0" brushRef="#br0" timeOffset="25096.43">7572 5110 42 0,'0'0'198'15,"3"0"-168"-15,0 0 19 0,3 0 17 16,7 0-24-16,1 0 5 0,3-1-11 15,4-1-14-15,7-2-8 0,5 3 7 16,6-2-3-16,4-3-7 0,2 2-1 0,5-1-6 16,-4 0-1-16,-1 0-2 15,-2 1 1-15,-8 0 1 0,-9 3-4 16,-7 0-3-16,-9 1-13 0,-5-1-3 15,-3 1-10-15,-2 0-4 0,0 0 6 0,0-2-14 16,0-1-46-16,-7-2-151 0</inkml:trace>
  <inkml:trace contextRef="#ctx0" brushRef="#br0" timeOffset="25645.46">7707 4638 140 0,'0'0'53'0,"-2"0"22"16,-1 0-11-16,0 0-19 15,-2 0 7-15,2 0-2 0,2 3-10 0,1-1-12 16,0 0-14-16,6 3 2 0,8-1 10 0,9-2-2 15,8-2-4-15,5 0-9 16,7 0-4-16,4-4 1 0,4-2-6 16,0 0 1-16,2-1-2 0,-7 1 1 15,-5 1-1-15,-9 1-2 0,-9 1-1 0,-10 1-8 16,-4 2-6-16,-6 0-16 0,-3 0 5 15,0-1 2-15,0 1-6 0,0 0-18 16,-8 0-56-16,-1-3-114 0</inkml:trace>
  <inkml:trace contextRef="#ctx0" brushRef="#br0" timeOffset="26169.49">7701 4344 84 0,'0'0'79'0,"0"0"-59"16,0 0 39-16,0 0 12 0,0 0-24 0,0 0-9 16,0 0-2-16,0 0-3 0,3 2-8 15,4-2-9-15,6 0 15 0,7 0-4 16,5 0-3-16,6-3-5 0,6-3-4 15,2 2-6-15,3-3-4 0,-1 0 0 16,4 0 0-16,-4 0-6 0,-4 1 2 0,-5-1 0 16,-8 2 0-16,-7 1 0 15,-5 1-3-15,-1 2-3 0,-5 0-12 16,4 1-11-16,-4 0-20 0,-2 0-13 15,-2 0-30-15,-2 0-136 0</inkml:trace>
  <inkml:trace contextRef="#ctx0" brushRef="#br0" timeOffset="36734.1">8231 4264 10 0,'0'0'6'0,"0"0"19"0,0 0-23 16,0 0 133-16,0 0-108 0,0 0-13 16,0 0 10-16,0 0-13 0,-2 0-6 0,-1 0 7 15,2 0-2-15,-1 0-8 0,2 0 2 16,-2 0 2-16,1 0 1 0,-2 0 0 15,3 0 6-15,-2 0-2 0,1 0-3 16,-1 0-2-16,1 0-1 0,1 0 3 16,-2 0-3-16,1 0 0 0,-1 0 1 0,0 0 1 15,2 0 1-15,-3 0 5 0,2 0-4 16,1 0 2-16,-2 1 1 15,2 0-1-15,0-1-1 0,0 0 0 16,0 0-3-16,0 0-2 0,0 0-4 0,0 0-1 16,0 0-2-16,0 1 3 0,2 0 2 15,4 0-1-15,2 0 3 0,-1-1-1 16,3 1-2-16,-2-1 0 0,2 0-2 15,1 0 2-15,0 0 0 0,1 0-1 16,2 0 3-16,0 1-1 0,2 0-3 0,-1 1-1 16,2-1 6-16,2 2-2 0,3 0 1 15,-2-1-2-15,2 0 6 0,-2-1-6 16,0 1 0-16,2-1-2 15,1-1 3-15,-1 2-2 0,-1-1 1 0,1 0-1 16,-3 2 0-16,1-1-1 0,-2 1-1 16,-1-1 2-16,2 1 1 0,-2-2-2 15,3 1 0-15,0 0 2 0,1-2 0 16,-1 0-2-16,1 0-1 0,1 0 0 15,1 0 2-15,1 0-1 0,-3 0 0 0,3 0 0 16,-3 0 1-16,-2 0-2 0,-2 0 1 16,0 0 0-16,-5 0 1 0,2 1-2 15,-1 3 0-15,-1-2 2 0,-3 0 0 16,4 0-2-16,-2 1 0 0,3-1 2 15,3 1 0-15,-2 1-2 0,5-3 1 16,2-1 2-16,0 0 0 0,3 0-3 16,-4 0 0-16,3 0 2 0,-3 0 1 15,2 0-3-15,-2 0 1 0,0-1 2 16,0-3-2-16,-4 4 0 0,-5-2 0 0,0-1 0 15,-1 3 1-15,-1-1-2 0,2 0 1 16,-3-1 1-16,1 1 0 0,0 1-2 16,1-1 0-16,5 0 2 0,1 1 3 15,0-1-7-15,-2 1 3 0,-1 0 2 16,-3 0-2-16,3 0-2 0,0 0 2 15,2 0 2-15,-1 0 0 0,1 0-4 16,-2 0 2-16,1 0 1 0,1 0 0 16,-1 0-3-16,4 0 2 0,-2 0 2 15,-2 0-3-15,1 0 0 0,1 0 1 16,-2 0 1-16,1 0 0 0,1 0-2 0,-2 0 0 15,1 0 2-15,1 0 0 0,-2 0-2 16,1 0 1-16,-2 0 1 0,-2 0-1 16,-1 0 0-16,-2 0-1 0,1 0 3 15,-1 0-1-15,-4 0-3 0,-2 0 1 16,1 0 1-16,-2 0 0 0,1 0-3 15,0 0 2-15,0 0 2 0,0 1 1 16,0 1-4-16,2-1 1 0,3-1 4 16,-2 0-1-16,5 0-3 0,-5 0 1 15,0 0 2-15,1 0-2 0,-1 0 0 0,-5 0-1 16,5 0 1-16,-6 0 1 0,4 0-3 15,-3 0 1-15,1 0 1 0,1 0 0 16,0 0-2-16,3 0 1 0,-1 0 1 16,4 0 1-16,7 0-3 0,5 0 2 15,6 0 2-15,-1-1-2 0,-6 1-1 0,-1 0 0 16,-7 0 1-16,2 0 1 15,2 0-1-15,-1 0-1 0,-1 0 2 16,-3 0-1-16,-5 0-1 0,-3 0 1 16,-1 0 0-16,-2 0 0 0,0 0-1 0,0 0-3 15,0 0 4-15,0 0 0 0,0 3 0 16,0-2-2-16,0 0 1 0,0 1 0 15,1-1-2-15,2 0 2 0,0 0-1 16,1-1 0-16,2 0 1 0,0 0 0 16,-1 0 2-16,-1 0-1 0,-1 0 0 0,-1 0 0 15,-2 0 1-15,1 0 2 0,-1 0-2 16,0 0-1-16,0 0 1 15,4 0-1-15,-4 0-3 0,6 0 0 16,0 0 3-16,2 0 0 0,1 0-1 0,0-3-1 16,11 1-6-16,7-1 8 0,10-2-1 15,-1-1 0-15,-5 2 1 0,-3 0-2 16,-4 0-1-16,1 1 3 0,0-1 1 15,1 3 0-15,1-2-3 0,-1 2 1 16,0 0 2-16,-2-1-1 0,-1 1 0 0,-1 0-1 16,2 1 3-16,-2-1-2 0,5 1 0 15,-1-2 0-15,0 1 2 0,2-1-1 16,-1 1-3-16,-3-1 2 15,4 0 2-15,-3-1-1 0,3 2-3 0,0-1 2 16,0 1 1-16,-2 0-1 0,4-1-1 16,-3 0 1-16,0 0 1 0,-1 2-1 15,-1 0 0-15,-2-1-1 0,-1 1 3 16,-2-1-2-16,-1 1-1 0,-2 0 0 15,-2 0 3-15,2 0-2 0,-3 0-2 16,-1 0 2-16,-2 0 1 0,-1 0-1 0,3 0-1 16,2 0 1-16,2 0 2 0,3 1-3 15,-1-1 0-15,3 0 1 16,1 0 1-16,3 0 0 0,1 0-2 15,4-1 2-15,0-2-3 0,1-2 4 0,1 1-3 16,-2 0 1-16,-2 2-1 0,-1-2 3 16,0 1-3-16,-1 0 1 0,-3 1-1 15,1 2 3-15,1 0-2 0,-1 0 0 16,0 0-2-16,1 0 2 0,2 0 1 15,0 0 0-15,3 0-3 0,3 0 2 0,2 0 2 16,0 0-4-16,1 0 2 0,2 0 0 16,1-2 1-16,0 0 0 0,2 0-3 15,0 0 2-15,-2-1 2 16,2 1-2-16,-3-1-1 0,-2 1 1 0,0 0 1 15,-3 0-3-15,2 2 3 0,-2-2-1 16,-1 1-1-16,-1 1 3 0,-1-1-3 16,0 1 1-16,-3-1 1 0,3 1-3 15,-1 0 3-15,1 0-2 0,3 0 1 16,1 0 0-16,3 0 1 0,-3 0-1 0,3 0-1 15,-3 0 1-15,-2-2 2 0,-4 1-3 16,-2 0 2-16,-4-1-2 0,-3 1 2 16,-4 0-2-16,-6 1 0 0,-3 0 1 15,-7 0 1-15,0 0-2 0,0 0 6 16,0 0-2-16,-5 0-3 0,-1 0-4 15,3 0 2-15,-2 0 1 0,3 0-5 16,-1 0-15-16,2 0-5 0,-2 2-9 16,-2-1-35-16,-1-1-117 0</inkml:trace>
  <inkml:trace contextRef="#ctx0" brushRef="#br0" timeOffset="39967.28">8080 6810 14 0,'0'2'12'0,"2"-1"23"0,-1-1-24 16,3 0 128-16,-3 0-91 0,1 0-23 15,-1 0 14-15,2 0-14 0,-3 0 0 16,2 0-4-16,1 0-6 0,-1 0-2 0,-1-1 1 16,2 0-3-16,-3-1 0 0,0 2-3 15,2-1 7-15,-2 1-5 16,1 0-4-16,4 0 1 0,-2-1-4 15,2 0 0-15,4 1 0 0,-1 0 1 0,-1 0-1 16,4 0-4-16,0 0 2 0,2 0 1 16,1 2 1-16,0-1-2 0,1 1-1 15,2-1 0-15,3 0 3 0,0-1-2 16,1 0 1-16,-1 0 2 0,0 0 1 15,-2 0-1-15,1 0-5 0,0 0 6 0,-1 0-1 16,1 0-1-16,-2 0-3 0,2 0 2 16,-1 0-2-16,2-1 1 0,0-2-1 15,1 2 2-15,-1 1-1 16,3 0 0-16,2 0 8 0,1 0 0 0,-1 0-7 15,-2 0 0-15,0 0-2 0,2 0 1 16,-1-2 2-16,-1 2-2 0,2-1-1 16,-1 0 4-16,1 0-3 0,-2 1 0 15,1 0-1-15,-4 0 1 0,5 0-2 16,-2-1 1-16,5-1 0 0,-3 2 2 15,-1-2 0-15,1 2-1 0,-2-1-2 0,-2 0 3 16,-3 1-1-16,1-1-1 0,-5 0-1 16,4 1 2-16,-4-1-1 0,3 1 0 15,-1 0 0-15,-1 0 0 16,-1 0 0-16,-1 0 0 0,-2 0 0 0,-1 0 0 15,0 0 1-15,-1 0-2 0,-1 0 0 16,0 1 2-16,4 3-1 0,5-2 0 16,0 1 0-16,5-2 1 0,0 0 0 15,1 0-1-15,0-1-1 0,-1 0 2 16,-4 0 0-16,1 0-1 0,-2 0-1 0,-3 0 2 15,-2 0 0-15,2 0-2 0,0 0 1 16,2 2 0-16,-1-1 1 0,1 2-2 16,-1-2 1-16,-2 0 0 0,4 2 1 15,-2-2-2-15,-1 2 1 0,3-2 0 16,-1 0 1-16,1-1-1 0,-3 0 0 15,0 0 1-15,-2 0 1 0,2 0-3 16,-2 0 0-16,4 0 3 0,-1 0-3 16,-1 0 2-16,5-4-2 0,-2 2 2 15,-1-1 0-15,-1-1-1 0,-4 2 0 0,0-1 2 16,-7 3-1-16,-2-1-2 0,-2 1 2 15,0 0 8-15,0-1-5 0,0 1-3 16,-6 0-1-16,-4 0-1 0,1 0-1 16,1 0-2-16,2 0-14 0,-2 0-3 15,5 2 1-15,2 0-6 0,-2 0-8 16,1 3-13-16,1-1-23 0,-1-1-66 15</inkml:trace>
  <inkml:trace contextRef="#ctx0" brushRef="#br0" timeOffset="40459.31">9869 6815 45 0,'0'0'7'0,"0"0"167"0,2 0-110 16,-2 0-27-16,0 0 16 0,2 0-10 15,-2 0-16-15,0 0-7 0,0 0 1 16,0 0-5-16,0 0-7 0,0 0-5 16,0 5 12-16,0 2-2 0,0 4-5 0,-4 0-1 15,0 5-4-15,-2 4 1 16,-2 2-2-16,0 5 5 0,-1 0 11 15,0 4-12-15,-1 0-6 0,2 0 2 16,4 4 0-16,-2-1-2 0,3 1 1 0,3-2 20 16,0-3-17-16,0-5-2 0,0-3-2 15,3-2 1-15,1-2-1 0,-1-4 2 16,2-1-2-16,-3-4 1 0,-1-3 0 15,-1-1 0-15,0-2-2 0,0-1 1 16,2-1 1-16,-1 0-1 0,1-1-2 0,-2 0 1 16,0 1 1-16,0-1 0 0,0 0-2 15,1 0 0-15,2 0 1 16,1 0-7-16,-3 1-8 0,4 0-13 15,-1-1-11-15,3 0-9 0,-3 0-21 0,4 0-55 16,-6-5-171-16</inkml:trace>
  <inkml:trace contextRef="#ctx0" brushRef="#br0" timeOffset="41971.4">9545 7311 26 0,'0'4'10'16,"0"0"1"-16,0 0-9 0,0 0-3 15,0-2 77-15,0-1-62 0,0 0 6 16,0 0 6-16,0 0-15 0,0-1 7 0,0 0 14 15,0 1 5-15,0 0-8 0,2 1-8 16,-2-1-2-16,0-1 5 0,0 0 0 16,0 0-8-16,0 2 0 0,0-2-1 15,0 3 1-15,0-3-7 0,3 2 1 16,0 1 1-16,-1-2 0 0,2 2-2 15,3 0 0-15,2-2 2 0,5 2 0 16,1-1-6-16,4-2-3 0,1 0 3 16,3 0-1-16,4 0-5 0,1 0 4 15,0 0-2-15,1 0 4 0,4 0-1 0,-4 0-1 16,-3 0 1-16,-1-1 4 0,-3-1-2 15,-5 0-1-15,0 1 0 0,0-2 1 16,-1 0-2-16,-1 2 3 0,1 1-2 16,-1-1 3-16,-3 1-2 0,-1-2-3 15,-3 0 3-15,-3 2 2 0,-2 0-2 16,-2 0-3-16,-1 0 2 0,0-2 0 15,0 1-6-15,2 1 6 0,-2 0 0 16,0 0 0-16,0 0 0 0,0 0-5 16,0 0 1-16,0 0 1 0,0 0-4 0,0 0 1 15,0 0-3-15,0 0 1 0,1 0 1 16,-1 0 2-16,2 0 1 0,-2 0-1 15,2 0 1-15,-2 0-1 0,0 0 0 16,0 0 2-16,0 0-2 0,0 0 1 16,0 0 1-16,0 0 0 0,0 0-4 0,0 0 2 15,0 0 0-15,0 0-1 16,0 0-2-16,0 3 2 0,0 2 3 15,0-1-2-15,-4 2 0 0,1 2-1 16,2 1 2-16,-2 1 0 0,0 1-1 0,0 3-1 16,-4 1 1-16,3 2 1 0,-4 1-2 15,2 2 0-15,1 6 2 0,2 3 0 16,0 3-1-16,0 2-1 0,-2-4 2 15,2-1 0-15,1-1-2 0,-1 0 0 16,0-1 3-16,0-1-1 0,0 1-2 0,0-2 0 16,-2-1 3-16,2-2 0 0,2-2-4 15,1-4 1-15,-2-1 2 16,2-2-1-16,0-1 0 0,0-1-1 15,0 2 2-15,0-4 1 0,3 0-4 0,-1-4 1 16,-1 1 1-16,-1-1 1 0,3-2-2 16,-1-1 0-16,1 0 2 0,-1-1-1 15,-1 1-1-15,2 0 1 0,-1-2 1 16,-1 1 0-16,1 0-1 0,-1-1 0 15,1 0 2-15,-2 0-2 0,0 0 0 16,2 0 0-16,-2 0 0 0,0 0 0 16,0 0 0-16,0 0 0 0,0 0 0 0,0 0 0 15,0 0 0-15,0 0 1 16,0 0 1-16,0 0 1 0,0 0-5 15,0 0 5-15,-2 0 0 0,-3 0-2 0,2 0-1 16,-1 0-1-16,-4-2 2 0,-1 0-1 16,-5-1 0-16,-2 1-3 0,-4 0 3 15,-5 1-3-15,-4 1-7 0,1 0 1 16,1 0 5-16,4 0 4 0,3 0-2 15,0 1 1-15,0 2 1 0,0 3 0 0,2-3 2 16,1 2-3-16,7 0 2 0,0 0-3 16,3-1 4-16,0 0-3 0,3-1 0 15,1 0 1-15,-2 1 2 16,2-3-2-16,0 0-2 0,3 1 2 0,-5-1 1 15,5 2-3-15,-1-1 2 0,1-1-1 16,0 0-1-16,0 0 1 0,0-1 1 16,0 1 0-16,0-1-2 0,0 0 1 15,0 0 2-15,0 0 1 0,0 0-2 16,0 0 0-16,0 0 2 0,0 0 1 0,0 0-1 15,0 0-3-15,0 0 3 0,0-3-2 16,0-4-2-16,0 1 2 0,1-1 0 16,2-4 1-16,-1 0-1 15,-2-3-1-15,0-2 3 0,0-4-1 0,1-4-1 16,-1-4 1-16,2-6 1 0,-1-5 1 15,1-6-2-15,-1-6-3 0,4-1 3 16,1-1-1-16,2 4-1 0,0 8 1 16,-4 5 4-16,3 7 4 0,-4 6-3 15,0 4-2-15,-3 3 2 0,0 4 0 0,0 3-2 16,0 1 1-16,0 5 1 0,0 0-5 15,0 3 0-15,0 0 0 0,0 0-5 16,0 4-3-16,0 6 3 0,0 4-15 16,5 0-15-16,-2 4-25 0,1-1-25 15,-1-3-104-15</inkml:trace>
  <inkml:trace contextRef="#ctx0" brushRef="#br0" timeOffset="42823.44">9835 8082 97 0,'0'-2'-37'0,"0"2"290"16,0-1-201-16,0 0-5 0,0 1 7 0,0 0-14 15,-1 0-11-15,-1 2-6 16,1 7-10-16,1 3 6 0,0 2-4 0,0 4 0 15,0 3-4-15,0 1-1 0,0 6 0 16,0 3-3-16,0 1-5 0,0 2 3 16,0 2 11-16,0-1-12 0,0-1-1 15,0 0-1-15,1 2 1 0,-1 3 0 16,0-1 18-16,0-2-4 0,0-5-10 0,0-3-5 15,0-2-2-15,0-3 2 0,0-4 2 16,0-6-3-16,0-5-2 16,0-3 1-16,0-3 1 0,0-2-1 15,0 0 2-15,0 0 1 0,0 0 1 16,0-2-2-16,3-5-2 0,0 0-4 0,2-4-1 15,0 0-3-15,1 2-9 0,2-2-1 16,-1 0-13-16,0 3-17 0,-1 3-20 16,0 2-24-16,-4 0-88 0,-2 2-93 15</inkml:trace>
  <inkml:trace contextRef="#ctx0" brushRef="#br0" timeOffset="43987.51">9507 8709 27 0,'-2'4'10'0,"1"-1"-10"0,-1-2 0 15,2 1 90-15,-2-2 24 0,2 0-86 16,0 0 9-16,0 0-3 0,0 0 5 15,0 0-3-15,0 0-11 16,0 1-6-16,0-1-2 0,0 0 2 0,0 0-5 16,0 0 3-16,0 0 1 0,0 0-1 15,0 0 3-15,0 0-4 0,5 0-4 16,0 0 1-16,3 0-3 0,1 0-1 15,5 0-2-15,3 0-4 0,3 0 0 16,6 0-1-16,5 0 0 0,3 0 0 0,5 0-2 16,3-2 0-16,2 1 1 0,0 0 1 15,1 0-1-15,-1 1 0 0,-2 0 0 16,-4-2 3-16,0 0-1 0,-3 1 1 15,-5-1-1-15,-2 2 2 0,-7-2-3 16,0 2-2-16,-6 0 8 0,-6-1-5 16,-2-1-1-16,-3 1 1 0,-1-1-2 15,0 1 2-15,2 0-2 0,0 1-2 16,1-1 0-16,0 1 2 0,0-2 0 15,-1 2-1-15,-2-2 1 0,0 1 0 16,-3 1-1-16,2 0-1 0,-2 0 1 0,0 0 1 16,0 0-1-16,0 0 1 0,0 0 2 15,0 0 0-15,0 0-1 0,-3 0-2 16,-2 0 0-16,-1 5 2 0,1-2-1 15,0 1-3-15,2 0 1 0,-1-2 3 16,2 1-1-16,-3-1-3 0,1-1 2 16,1 3 2-16,-3 0-3 0,-1 0 0 15,0 2 2-15,-3 0 0 0,-2 0-1 16,-2 1-2-16,0 2 2 0,-5 1 2 15,4 2-3-15,-4 2 0 0,-4 7 2 0,-6 5 0 16,-4 5 0-16,-4 0 0 0,4-1-2 16,5-1 12-16,0-2-4 0,1 3-4 15,3-3 1-15,3-3 4 0,5-3-3 16,2-3-4-16,5-4-1 0,4-2 2 15,4-5-2-15,-1-1-1 0,2-4 0 16,0-2 2-16,0 0-1 0,0 0-2 16,0 0 2-16,0 0 2 0,2 0 0 15,-1 0 1-15,1 0-2 0,1 0 2 16,-3 0-1-16,0 0-1 0,1 0 0 0,1 0-2 15,-1-2 2-15,1-2-3 0,1 1 2 16,2 0 1-16,-2 0-1 0,0 0 1 16,2 0-1-16,-2 1 0 0,1-1 0 15,-1 1-2-15,-1 0 1 0,0 0 2 16,-2 0-2-16,0 0-1 0,0 0 2 0,0 0 2 15,0-2-2-15,0 0-2 0,0 0 1 16,0-1 2-16,0-2-2 16,0-1 0-16,0-2 1 0,-7-2 2 15,4-4-2-15,-4-3-1 0,-3-4 1 0,-2-3 1 16,-2-4-2-16,-5-5 1 0,1 0 0 15,-6-3 0-15,0 2 0 0,-4 4-1 16,0 4 1-16,-3 10 0 0,3 4 0 16,0 9-4-16,8 2 3 0,4 3 4 15,4 0-3-15,6 0-3 0,-2 3 1 0,2 2 3 16,0 2-3-16,1 2 0 0,5 0-2 15,0 0 2-15,5 3-3 16,5 0-20-16,4 0-23 0,2 1-29 16,4-3-32-16,-1 1-193 0</inkml:trace>
  <inkml:trace contextRef="#ctx0" brushRef="#br0" timeOffset="44827.56">9429 9129 49 0,'-9'2'56'0,"0"-1"-13"16,2 0 31-16,3-1-15 0,-1 0-12 15,2 0 2-15,1 0-5 0,-1 0-15 16,2 0 1-16,1 0-7 0,0 0 0 16,0 0-5-16,0 0-4 0,0 0-5 15,1 0-1-15,10-2 0 0,3-3 3 16,6 0-2-16,4 0 3 0,3 0 0 15,4 0 1-15,7-1-2 0,2-1-1 16,8 2 1-16,2-1-5 0,5 1-1 16,0 0 1-16,1 1 0 0,-4 2-2 0,1-2-4 15,-5 3 5-15,-8 0-3 0,-2 0-1 16,-11 1 0-16,-2-2 1 0,-5 2 0 15,-3 0-1-15,2-1 3 0,0-2 2 16,4-1-3-16,-1-1 1 0,2 0 1 16,0-1 2-16,-4 2 1 0,-2 0-7 15,-4-1 3-15,-4 3-2 0,-6 0 1 16,-1 1-3-16,-1 1 1 0,-2 0 2 15,0 0 5-15,0 0-5 0,-6 0-4 16,-4 0-2-16,-2 0-6 0,-3 2-8 0,2 4-12 16,1 0-16-16,4 1-17 0,0-1-19 15,2-2-72-15</inkml:trace>
  <inkml:trace contextRef="#ctx0" brushRef="#br0" timeOffset="45582.6">9792 9214 140 0,'0'0'31'16,"-2"0"15"-16,-1 0 8 0,2 0-22 15,-1 0 7-15,2 0-2 0,-1 0-9 16,1 0-4-16,-2 0-2 0,2 0 2 16,-1 0-2-16,-1 0-2 0,2 0 3 15,0 0-4-15,-2 0-8 0,2 3-1 16,0 2-4-16,0 2 2 0,0 2 5 0,0 3 0 15,-1 2-3-15,1 1-1 0,0 6-3 16,0 3-1-16,0 2 0 0,3 6-2 16,0 3 2-16,0-1 9 15,0 2-8-15,4 0 6 0,-4 5-11 0,-3 2 18 16,0-2 5-16,-5-3-16 0,0-9-8 15,2-3 2-15,0-1 2 0,0-3 0 16,0-6-1-16,0-4-4 0,0-6 3 16,3-2 0-16,0-1 0 0,0-2-4 15,0-1 4-15,0 0 0 0,0 0-2 0,0 0 0 16,0 0 2-16,0 0 3 0,0 0-6 15,0 0 3-15,0 0 2 0,0 0 0 16,0 0-1-16,0 0-4 0,0 0 3 16,0 0 1-16,0 0-3 0,0 0-2 15,0 0 1-15,0 0 4 0,0 0-5 16,0 0 0-16,0 0-6 0,3 0-3 15,3 0-9-15,0-2-17 0,4-1-17 16,0-2-28-16,1 0-41 0,0-2-241 16</inkml:trace>
  <inkml:trace contextRef="#ctx0" brushRef="#br0" timeOffset="46268.64">9328 9704 23 0,'-1'4'43'0,"-2"-2"-34"16,0 1-5-16,1 1-3 0,-3-3 186 15,1 0-131-15,1 1-9 0,-4-1-1 16,4 1-13-16,2-1 4 0,-1 1-5 0,2-2-6 16,-1 0 1-16,1 1-9 15,0-1-4-15,0 0-6 0,0 2 4 16,0-1 0-16,7 3 4 0,3-1 0 15,5-2-1-15,2 1-2 0,5 0-4 0,4-2-2 16,5 0-3-16,5 0 2 0,7 0-1 16,4 0-2-16,10-2 1 0,2-1 6 15,3 0-5-15,0 0-4 0,0 0 0 16,3 0-1-16,-6 0 2 0,2 1-2 15,-5 0 0-15,1 0 2 0,0-2-1 0,-4 1-1 16,-5-1 0-16,-9 1 1 0,-8 1 2 16,-8 0-5-16,-4 2 2 15,-5 0 2-15,-3 0 1 0,-2 0 0 16,2 0 1-16,-2 0 1 0,0 0 10 0,-2 0-15 15,-4 0 3-15,-3 0 1 0,1 0 2 16,-1 0 0-16,0 0-2 0,0 0-3 16,0-4-7-16,0 2-2 0,0 1-6 15,-1 0 0-15,1 1-4 0,-2 0-7 16,2 0-10-16,-1 0-13 0,-3 0 1 0,3 3-12 15,-5 0-16-15,-2 1-92 0</inkml:trace>
  <inkml:trace contextRef="#ctx0" brushRef="#br0" timeOffset="46943.68">9660 9910 70 0,'-3'1'44'0,"0"-1"1"15,0 1-3-15,0 0 5 0,0 1-7 16,0-2-2-16,-2 1-7 0,0-1 1 16,2 1-13-16,0-1 5 0,2 1-3 0,-3 0 0 15,3-1 4-15,1 1-5 0,0-1 0 16,0 0 5-16,-2 1-6 0,2-1 1 15,0 0-2-15,0 0-6 0,0 0-4 16,0 2 0-16,3-1-3 0,5 0 8 16,6-1 0-16,3 0-3 0,5 0-2 15,3 0-1-15,3-2-2 0,3-2-2 16,1 0 5-16,4 0-2 0,-1-1 1 15,-2-1 5-15,-2 1-3 0,-5-2-5 16,-2 1-1-16,-9 1 4 0,-2 0-1 0,-7 1-4 16,-3 2 0-16,-2 1 0 0,-1 1 5 15,0 0-6-15,0 0-1 0,0 0 3 16,0 0-1-16,0 0 0 0,0 0-3 15,0 0 1-15,0 0 1 0,0 0-3 16,0 1-2-16,-3 2 1 0,2 0-10 0,-1-1-6 16,-1 1-12-16,3 0-3 15,0-1-12-15,0 3-19 0,0-1-21 16,0 0-69-16</inkml:trace>
  <inkml:trace contextRef="#ctx0" brushRef="#br0" timeOffset="47252.7">9832 10029 332 0,'-1'0'29'15,"1"0"37"-15,0 0-14 0,0 0-3 16,0 0-2-16,0 0-13 0,0 0-14 16,3 0-8-16,6 0 1 0,4-1 4 15,2-1-6-15,4 0 0 0,-1 1 0 16,2-1 0-16,-1-2-4 0,3 3-3 0,-4-2-2 15,-1 1-2-15,0-1 1 0,-6 0-1 16,0 2-3-16,-3 0-12 0,-3 0-10 16,-1 0-11-16,-1-1-17 15,3 2-12-15,-1-1-26 0,1-1-200 16</inkml:trace>
  <inkml:trace contextRef="#ctx0" brushRef="#br0" timeOffset="48487.77">10490 8765 33 0,'-7'3'5'0,"0"0"145"16,0-1-112-16,0 2-13 0,-1-2 19 16,0 1-7-16,2 0-9 0,1-3 0 15,1 3-7-15,-3 0-6 0,3 1 2 16,1-2 0-16,0 1-6 0,0-2 3 0,1 1-2 15,2-2 0-15,0 0-1 0,0 0 2 16,0 0-3-16,0 0-3 16,0 0 3-16,0 0 3 0,0 0-1 15,0 0-1-15,11-1-9 0,6-8 9 0,8-5 0 16,3-3-6-16,9-4 0 0,-2-4-2 15,6 0 3-15,-1-1 5 0,-1 1-5 16,-5 2 0-16,-3 0 4 0,-6 5 0 16,-5 5-4-16,-8 3-3 0,-5 5 1 15,-3 1-1-15,-4 3 0 0,0 1-1 0,0 0 4 16,0 0-3-16,-4 0-6 0,-3 5-1 15,1 2-1-15,0 1 0 0,3 0-15 16,1 2-14-16,1-2-7 16,1 0-13-16,0-1-19 0,-2-1-45 0,2-4-138 15</inkml:trace>
  <inkml:trace contextRef="#ctx0" brushRef="#br0" timeOffset="48879.78">10645 8469 50 0,'-2'1'57'0,"2"2"131"0,0-1-169 15,0 1-8-15,0 2 28 0,6-2-6 16,5-1-1-16,5 1-1 0,2-1-13 15,6-1-8-15,0-1 1 0,0 1-1 16,0 0 0-16,0 1-4 0,-3 2 1 16,-2 3 0-16,-4-1-2 0,-5 5-2 15,-6 0-2-15,-2 2 1 0,-2 2 0 16,-3 3 1-16,-8 1 1 0,-3 1-2 15,-1 2-2-15,-1 1-5 0,-3 2-9 16,2 1-3-16,-1-2 12 0,5 1-18 0,3-7-19 16,3 0-15-16,3-1-49 0,-1-3-133 15</inkml:trace>
  <inkml:trace contextRef="#ctx0" brushRef="#br0" timeOffset="49300.81">10645 9079 170 0,'-3'1'92'0,"1"-1"-40"15,2 0 8-15,0 0-12 0,0 0-8 16,0 0-10-16,0 0-10 0,2 0-12 16,5-3-7-16,6-5 8 0,2-2 0 15,7-1-2-15,0-4-6 0,4 1 9 16,0 0 5-16,4-2-3 0,-2 3 5 15,-2 1 3-15,-1 3-7 0,-3 2-6 0,-5 2 1 16,-5 1-7-16,-4 2 2 16,-2 0-2-16,-1-1-2 0,-2 3 1 15,1 0-5-15,-1 0-12 0,-1 0-11 16,-2 0-10-16,0 0-14 0,0 0-19 0,0 0-70 15</inkml:trace>
  <inkml:trace contextRef="#ctx0" brushRef="#br0" timeOffset="49624.83">10826 8902 250 0,'11'-6'59'0,"4"3"-43"0,4-2 43 16,1 0-35-16,3 0-5 0,1 0 19 16,-1 0-11-16,3-1-3 0,-1 2-5 15,-2-2-4-15,-3 4-4 0,-6 2-3 0,-1-1 2 16,-5 1-4-16,-5 0-4 0,-3 0-1 15,0 9 3-15,-3 1 1 0,-5 2 1 16,-3 4-4-16,-1 0-1 16,2 0-1-16,4 4-1 0,0 1-4 0,3 2 2 15,1 2 1-15,2 1 2 0,0 5-12 16,0 3-9-16,0-2 14 0,0-2 8 15,3-4-86-15,0-6-11 0,4-3-25 16</inkml:trace>
  <inkml:trace contextRef="#ctx0" brushRef="#br0" timeOffset="52970.02">7696 8883 33 0,'0'0'-22'0,"0"0"226"0,0 0-145 16,0 0-12-16,0 0 0 0,0 0-10 16,0-1-1-16,0 1-8 0,0-1-6 0,0 0-4 15,0 1-1-15,0 0-4 16,0-1-4-16,0 1 5 0,0 0 1 15,0 0 4-15,0 0-5 0,0 0-2 16,0 0 2-16,0 0-2 0,0 0-8 0,0 0 1 16,0 0-1-16,0 0-4 0,0 4 0 15,0 4 5-15,-2 1 0 0,1 3-3 16,-2 3 1-16,1 0 0 0,-3 1 0 15,2 0-1-15,-1 1 0 0,-2-1-1 16,2 2 2-16,0-2-2 0,1-1-1 0,1-4 2 16,1-1-2-16,1-3 0 0,0-3-2 15,1 0-3-15,5-1-16 16,4-3-16-16,5 0-7 0,2-3-20 15,2-9-37-15,1-2-161 0</inkml:trace>
  <inkml:trace contextRef="#ctx0" brushRef="#br0" timeOffset="53359.05">7956 8928 49 0,'2'-3'117'0,"-2"-1"5"0,0-1-86 0,0 3 19 16,-5 0-12-16,-3 1-15 0,-2 1-2 15,-12 2 18 1,8 7-28-16,2 1-8 0,-1 3 1 15,1 0 1-15,1 2-1 0,3 1-6 0,4 0 1 16,2-1 1-16,2 0-6 0,0-1 2 16,6-2-1-16,7-1 1 0,2-2 1 15,5-2-2-15,3-2 1 0,4-2 1 16,-1-3 2-16,4 0-3 0,-2-1-1 15,1-8 3-15,-3-2-4 0,-4-3 2 0,-3 1 1 16,-5 0 1-16,-7 0 4 0,-4 2 4 16,-3 1 6-16,0 0-5 0,0 0-2 15,-6 0-5-15,-6 2 0 16,-2 0-2-16,-5 3 2 0,1 0-4 0,-2 0-1 15,-4 2 1-15,0-1-1 0,-1 3-1 16,1 1-1-16,7 0 3 0,5 0-5 16,6 3-10-16,6 2-11 0,0 5-6 15,6 2-1-15,5 0-22 0,4 1-8 16,1-5-60-16,-2-1-113 0</inkml:trace>
  <inkml:trace contextRef="#ctx0" brushRef="#br0" timeOffset="53961.08">8291 9026 35 0,'0'-4'97'0,"0"1"59"16,0-1-105-16,0 4 12 0,0-2-15 16,0 2-8-16,0 0-14 0,0 0-9 15,0 0-6-15,0 9-4 0,-3 2 3 16,-2 0-1-16,4 2-4 0,-1-2 0 15,1-1-2-15,1-1 3 0,0-3 0 16,0-1-4-16,0-3 2 0,3-2-1 16,2 0 3-16,1 0 0 0,3-2 1 15,2-8-6-15,1 2 2 0,-2-1-1 0,0-1-1 16,1 2-1-16,0 0 1 0,-2 1 0 15,-1 2-1-15,-2 0 0 0,-2 3 1 16,-1 1-1-16,-2 0-1 0,-1 1 1 16,0 0 2-16,0 0-1 0,0 0 2 15,0 1-2-15,0 5 8 0,0 2-6 16,0 1 2-16,0-1-1 0,0 0-4 15,0-1 2-15,0 1-1 0,0-3-1 16,6-1 1-16,-1-3 0 0,3-1 0 16,1 0 0-16,4-1 5 0,0-6-5 0,1-2-1 15,2-2 0-15,-4 2-2 0,1-1 2 16,-4-1 2-16,-1 2-3 0,-2 3 1 15,-3 0 1-15,0 3-2 0,-1 3 2 16,-2 0-1-16,0 0 3 0,0 0-2 16,0 0-1-16,0 0 1 0,-3 6-1 0,0 3 2 15,-2-1 2-15,-1 1 4 16,1 2-2-16,0 0-2 0,2-3 4 15,0 0-3-15,2-1-3 0,1-1-3 16,0-3 1-16,0 1 1 0,0-3-2 0,7 1-1 16,0-2-9-16,7 0-12 0,1 0-23 15,4 0-17-15,-2-7-29 0,-3-2-88 16</inkml:trace>
  <inkml:trace contextRef="#ctx0" brushRef="#br0" timeOffset="54408.11">8691 9110 62 0,'-3'6'1'15,"2"-4"183"-15,-3 1-141 0,1-1 9 16,0-2 14-16,2 0-12 0,1 0-9 15,0 0-8-15,0-5-10 0,6-4-19 0,3-2-4 16,2-5 3-16,3 0 0 0,0-1 0 16,-2-1-2-16,2 0 0 0,-1 1 2 15,-4 1-3-15,3 2-1 16,-4 3 4-16,0 1-4 0,-3 3 2 0,1 1 0 15,-5 2 5-15,2 3-2 0,-3 1 0 16,2 0-5-16,0 0 0 0,-1 0 1 16,1 0-3-16,-1 5 3 0,1 3 1 15,-2 1 1-15,1 1-2 0,-1 4-4 16,0-2 3-16,0 3 0 0,0 0-3 15,3 1 0-15,-1-1 1 0,-1 0 1 0,4-2-1 16,-3-3-2-16,2 2 1 0,-1-2-1 16,2 0-2-16,0-2-3 0,2 0-1 15,0-2-3-15,-1-1-3 16,0 1-2-16,2-5-8 0,1 2 11 0,-3-1 1 15,-3-2-36-15,-3 2-16 0,2-2 13 16,0 0-14-16,-2 0-39 0,0 0-64 16</inkml:trace>
  <inkml:trace contextRef="#ctx0" brushRef="#br0" timeOffset="54586.12">8699 9075 257 0,'0'-4'135'0,"0"1"-98"0,3 1 6 16,5 2-3-16,0-2 1 0,1 2-8 15,3 0-7-15,2 0-10 0,3 0-5 16,2 0-6-16,-2 5-3 0,5-1-2 16,-1 1 0-16,4 1-12 0,2-2-25 15,-1 1-38-15,0-1-59 0,2-1-234 0</inkml:trace>
  <inkml:trace contextRef="#ctx0" brushRef="#br0" timeOffset="58343.33">8023 7043 4 0,'-2'4'16'0,"-2"0"-14"16,4-3 53-16,-3 0 46 0,1-1-74 15,1 0 19-15,1 0 0 0,0 0-12 0,0 0-5 16,0-1 0-16,0-1-3 0,0 0-8 16,-2 2-1-16,2 0 1 0,-1 0-3 15,-1 0-3-15,2 0-6 0,0 0 4 16,-2 0-3-16,2 0 3 0,0 0-5 15,0 0 1-15,0 0-3 0,0 0-4 16,0 0-1-16,0 0 1 0,2 0 2 0,6 0 5 16,1 0 0-16,5 0 5 0,1 0-3 15,4 0-6-15,1 0 1 16,0-4 0-16,-1-1 2 0,0 1-4 15,-2-1-1-15,-3 0 1 0,-2 0 0 0,-3 1-1 16,-1 0-1-16,-5 2 0 0,-1 2-7 16,-2 0-9-16,0-1-6 0,-6 1-21 15,-7 0-21-15,-4 0-13 0,-2 3-22 16,-4 2-17-16,-5 0-15 0</inkml:trace>
  <inkml:trace contextRef="#ctx0" brushRef="#br0" timeOffset="58533.34">8023 7043 14 0,'-68'44'12'0,"63"-34"139"0,4-4-84 0,1 0-29 15,0 0 16-15,4 0-8 16,6-1-4-16,4 2-3 0,1-3-9 0,1 1-8 15,-1 0-6-15,-1 1-1 0,-2-2-3 16,-1 1-7-16,-3 0 2 0,-2 0 1 16,-6 0-2-16,0 4-5 0,-1 0 4 15,-9 2 1-15,-4 1-2 0,-3 1-2 16,0-1-1-16,-1 1-1 0,-1 0 0 0,0 0-6 15,5-3 3-15,7-1-18 0,2-1-20 16,4-4-25-16,1-3-72 0,0-1-160 16</inkml:trace>
  <inkml:trace contextRef="#ctx0" brushRef="#br0" timeOffset="58858.36">8215 7180 10 0,'0'0'6'0,"2"3"2"16,-2 2 15-16,0 2 84 0,0 1-81 15,0 2 20-15,0 0-5 0,4-1-13 16,1 0 8-16,3-1-10 0,0-3-2 15,1-1 9-15,2-3-1 0,0-1 1 16,-2 0-9-16,0-1-1 0,1-7 0 16,0-2-2-16,0-3-4 0,2-1-4 0,-4 1-5 15,1-1-2-15,-3 0 0 0,-3 1-3 16,4 4-2-16,-7-2 0 0,3 3 1 15,-2 0-1-15,-1 1-2 0,2 0-5 16,-2 1-14-16,1 1-14 0,4 2-27 16,1 2-31-16,-1-1-111 0</inkml:trace>
  <inkml:trace contextRef="#ctx0" brushRef="#br0" timeOffset="60355.45">8215 7125 58 0,'0'0'80'0,"0"0"-47"0,0 0 1 16,0 0-8-16,-3 0-10 0,2 0 1 0,1 0 7 16,0 0 1-16,0 2-5 15,-2 4-2-15,1-1 0 0,1 1 1 16,0 1 1-16,0-2-1 0,0 0-1 15,0 1-1-15,0-3-9 0,1 1 2 0,1 0-3 16,-1-1-3-16,2 1-2 0,-1 0 0 16,-2 2-4-16,4 0 2 0,0 2-29 15,2-1-38-15,-6-2-132 0</inkml:trace>
  <inkml:trace contextRef="#ctx0" brushRef="#br0" timeOffset="72708.14">11724 8291 9 0,'0'0'28'16,"0"0"-27"-16,0 0 3 0,0 0-3 15,0 0 1-15,0 0-1 0,0 0-1 16,0 0 4-16,0 0-4 16,0 0 6-16,0 0 5 0,0 0 2 0,0 0-6 15,0 0 3-15,0 0 64 0,0 0-27 16,0 0-34-16,0 0 5 0,0 0 5 15,0 0-3-15,0 0-8 0,0 0-7 16,0 0-7-16,0 0 5 0,0 0-3 16,0 0-1-16,0 0 1 0,0 0 2 0,0 0 1 15,0 0 4-15,0 2 7 0,0-2-1 16,0 3 3-16,0-2 0 0,0 1-2 15,0-1 4-15,0 3-6 0,0 0-2 16,0 2 1-16,0 1-1 0,0 1 0 16,0 2-4-16,0 4 5 0,-2 3-3 15,-3 2 2-15,2 3 8 0,-1 0-8 16,1 1-7-16,-2 5 0 0,3 0-1 15,-1 2 1-15,2 1-1 0,1-2 0 16,0 2-2-16,0-2 1 0,0-1-1 16,0 1 2-16,0 0-2 0,0-1 2 0,3 0 0 15,0-1-1-15,0 0-1 0,0-3 1 16,-1 1 3-16,-2-2-3 0,0 2 0 15,0-1 0-15,0 2 1 0,-2-1-1 16,-1-1 9-16,0-4-6 0,0-2-2 16,1-2-2-16,2-1 2 0,0 0 2 15,0-1-2-15,0-2 0 0,0 1-1 16,0-4 0-16,0 2 3 0,0-1-4 15,0-2 0-15,0 1 1 0,0 0 2 16,0-1-5-16,0 1 4 0,-1 2 1 0,-4 3-1 16,2 1 5-16,1-3 10 0,-2-3-12 15,4-2-3-15,-3-1-3 0,1 0 1 16,1 0 1-16,-1-2 1 0,-1 3-3 15,1 0 1-15,1-1 1 0,-1 0 1 16,2-3-3-16,-1 0 1 0,1 0 1 16,-2-1-1-16,2 3-1 0,0-2 0 15,0 1 2-15,0-1-1 0,0 2-1 16,0 1 1-16,0 1 1 0,0 6 5 15,0 3-5-15,0 0 4 0,-1 0 22 0,-4-6-10 16,5-4-19-16,0-2-2 0,0 0 4 16,0 1 1-16,0 0-1 0,0 1-1 15,0 0 3-15,0 0-1 0,0-3-2 16,0 1 0-16,0-3 2 0,0 0 0 15,0-1-3-15,0 0 1 0,0 0 2 0,0 0 1 16,0 0-1-16,0 0 1 16,0 0 3-16,0-1 0 0,0-5-8 15,0-2-1-15,0-1-7 0,0-2-5 16,3-2-12-16,0 2-15 0,-3 4-9 0,2 2-18 15,-2 1-30-15,0 4-131 0</inkml:trace>
  <inkml:trace contextRef="#ctx0" brushRef="#br0" timeOffset="73176.17">11569 9439 15 0,'-2'0'26'0,"2"0"-14"0,0 0-7 15,0 0 4-15,0-1 52 0,0-1-24 16,0 1-35-16,2-1 2 0,-1 0 17 0,1 2 9 15,-2-1 1-15,0 1-2 0,0 0-7 16,0 0 9-16,0 0 7 16,0 0-8-16,0 0-3 0,0 0-2 15,0 0-6-15,0 0-4 0,0 0-4 0,0 0 2 16,0 3-4-16,0 3 4 0,0 1-4 15,0 4 4-15,0 1-5 0,0 1-3 16,0 2 4-16,0-1-9 0,0 1 2 16,0-2-2-16,1-1 0 0,4-2 1 15,-2-2-1-15,5-2-1 0,0-5 0 0,2-1 4 16,4 0-2-16,3-6 1 0,4-5 1 15,2-6-2-15,2-2 3 0,-1-4-4 16,-2 2 0-16,0-3 1 16,-5 4-9-16,-2 0 13 0,-4 4-5 0,-1 1 2 15,-4 5-12-15,-3 3-5 0,-2 2-9 16,1 2-2-16,0 1-8 0,-2-1-30 15,1-1-64-15,-1 0-131 0</inkml:trace>
  <inkml:trace contextRef="#ctx0" brushRef="#br0" timeOffset="74032.23">11592 8390 59 0,'0'1'19'0,"0"1"-3"16,-2-1 6-16,1 0 143 0,1-1-126 15,-2 0-6-15,2 0-1 0,0-5-15 16,0-2-4-16,5-3-2 0,1 1-3 0,2-3 3 15,1-1 2-15,0-3-2 0,4 1 0 16,-1 0-2-16,2 1-1 16,-1 0 2-16,-3 2 3 0,0 3-5 15,-4 2-1-15,0 3-1 0,-3 1-2 0,0 3-4 16,-1 0 2-16,-1 0-2 0,3 5 3 15,-1 1 2-15,0 1-2 0,-2 3-3 16,4 1 0-16,0 0 1 0,-1 0 1 16,1 3-2-16,1-1-2 0,0 2 4 15,5 1-4-15,-2-1-14 0,4 1-13 0,-1-1-1 16,4-4-29-16,-1 0-54 0,2-2-133 15</inkml:trace>
  <inkml:trace contextRef="#ctx0" brushRef="#br0" timeOffset="74929.28">11907 8673 17 0,'-5'0'5'0,"-1"1"1"0,0 0 28 15,1 1-11-15,-1 0-5 0,1-1-17 16,0 1 36-16,-1-1 41 0,2-1-43 15,0 0 18-15,-2 0-14 0,3 0 3 0,2-1-8 16,-1-1-3-16,2 0-7 0,0 2-6 16,0-1 2-16,0 0-3 0,0-1-4 15,0 0-9-15,5 0 0 0,2-2 4 16,3 0 1-16,1-2-1 0,1 2-2 15,2 0 7-15,1 0-5 0,3 3-1 0,-1 1 0 16,-2 0-1-16,2 1-2 16,-4 7-1-16,-3 2-2 0,0 2 0 15,-4 4 1-15,-3 2-2 0,-3 1 2 16,0 1 1-16,0 0-3 0,-5-1 0 0,-6 1 2 15,-1 0 0-15,0 0-2 0,-2 0-1 16,-3-1 3-16,1-2 0 0,-2-2-1 16,1-2-2-16,1-2 2 0,1-4-2 15,4 0 0-15,0-5 2 0,5 0-1 16,3-2-1-16,-1 0 0 0,4-2-6 0,0-5-1 15,5-4 4-15,7 0 1 0,1 2 2 16,1 0 0-16,0 1 2 16,0 3-1-16,1 3-2 0,-1 2 1 15,0 0 3-15,-1 0-3 0,0 4 0 16,3 1 4-16,-1 1-2 0,1-2 2 0,-1 2-3 15,-4 0 0-15,-1-2 1 0,-3 3-1 16,1-4-4-16,1 3-5 0,1-2-33 16,1 1-12-16,-4-3-36 0,1-1-132 15</inkml:trace>
  <inkml:trace contextRef="#ctx0" brushRef="#br0" timeOffset="75353.3">12294 8830 169 0,'2'-1'33'0,"-2"1"-9"16,0 0 28-16,0 0-3 0,0 0-8 16,0 0-22-16,0 2-15 0,0 4 18 15,0 3-1-15,0 4-5 0,1 2-4 16,-1 2-1-16,2-2 4 0,1-1-3 0,0-2-1 15,2 0 4-15,-1-3 2 0,3-4-5 16,0-1 1-16,3-4-1 0,-1 0 4 16,5-3-5-16,0-6-1 0,0-3-4 15,1-3 1-15,-2 0-4 0,-4-2-1 16,2 2-2-16,-5 1 2 0,0-1-3 15,0 3-1-15,-4 1-10 0,1 1-10 16,0-1-20-16,-1 3-15 0,-1-2-36 16,1 4-147-16</inkml:trace>
  <inkml:trace contextRef="#ctx0" brushRef="#br0" timeOffset="78562.48">11617 7048 37 0,'-2'0'74'0,"2"0"-69"16,0 0-2-16,0 0 0 0,0 0 10 0,0 0 90 16,0 0-77-16,0 0-25 15,2 0 7-15,-1-2 2 0,-1 0 4 16,2 1 1-16,-1-1 0 0,1 1-2 15,-1 0 2-15,-1 1-2 0,0 0 0 0,0 0 0 16,0 0-4-16,0 0-3 0,0 0-2 16,0 0 4-16,0 3 8 0,0 1-5 15,0-1-1-15,0 1 0 0,0 0 3 16,0 0-1-16,2 1 1 0,1 1 1 15,-1 2 1-15,-1 1-5 0,2 0-4 0,-3 2 1 16,2 5 1-16,-2 0-3 0,0 6-2 16,0 5 3-16,0 3 4 15,0 2-2-15,0 3-4 0,-3 0 0 16,0-1-1-16,1 0-1 0,-3-4 0 0,4-1 2 15,-2 2 1-15,1-5-3 0,2 0 2 16,-1 1 3-16,1-3-4 0,0-2-1 16,0 0 1-16,0-2 2 0,0 0-4 15,-3-1 1-15,1 0 1 0,0-1 0 16,-2 1 1-16,2-3-5 0,-2 0 1 0,2 1 2 15,2-6-1-15,0 0-2 0,0-2 1 16,0-4 1-16,0-1-1 16,0 0-1-16,0-2 0 0,0-1 3 15,0-1-2-15,0 0 0 0,0 0 3 0,0 0 1 16,0 0-2-16,0 0 1 0,0 1-2 15,0 0 0-15,0-1 1 0,0 2-3 16,0 0-1-16,0 1 4 0,0 3-1 16,0-3-1-16,0 0 0 0,-1-1 1 15,1-1 0-15,-2-1-1 0,2 0 0 0,0 0 2 16,0 0-1-16,0 0-3 0,0 0-1 15,0 0-3-15,0-1-9 16,0-5-15-16,0-2-16 0,2-1-7 16,4 0-23-16,-3 0-60 0,1 0-109 0</inkml:trace>
  <inkml:trace contextRef="#ctx0" brushRef="#br0" timeOffset="79047.52">11493 7722 55 0,'1'-2'12'16,"1"1"-16"-16,-2-1 7 0,0-1 5 16,0 3 7-16,0-2-1 0,1 1-6 0,1 0 5 15,-1 0 15-15,1-1 5 0,-2 2-7 16,2-1 4-16,-1 1 2 0,2-2-5 15,-3 1 1-15,2 0-2 16,-1-1 1-16,1 1-1 0,-1 0-1 0,1-1-4 16,-1 2 0-16,3 0-2 0,-4 0-4 15,4 0-2-15,-1 4 2 0,2 3-2 16,0 4 2-16,-1 3-9 0,2 0 0 15,-1 2-4-15,1 0-1 0,-1 1 0 16,1-1 0-16,-1 0 1 0,-1-5-3 0,3-2 0 16,-3-2 2-16,1-3-1 0,3-2-1 15,-1-2 1-15,3 0 2 0,4-5-1 16,1-7 0-16,1-2-2 0,1-2 3 15,1-1-1-15,-2 0-2 0,-1 1-1 16,-1 0 1-16,-3 1-7 0,-1-1-4 16,-1 2-7-16,-3 0-2 0,2 1-7 15,-2 0-17-15,-1 1-31 16,-1 1-64-16</inkml:trace>
  <inkml:trace contextRef="#ctx0" brushRef="#br0" timeOffset="79758.56">11541 7080 35 0,'0'2'56'0,"-3"-2"-9"16,0 0 0-16,-1 0-1 0,0 0-7 16,1 0-7-16,0 0-1 0,-1 0-1 15,1 0-4-15,0 0-1 0,0 0 3 16,3 0-4-16,0 0-4 0,0 0 3 15,0-2 0-15,0 0-7 0,0-5-3 16,0-2-3-16,6-2-6 0,7-2 0 16,1 2 1-16,-2-4-3 0,4 3-1 0,1 1-1 15,0 2 1-15,-2 3 0 0,-2 5-2 16,-2 1-2-16,-4 0 3 0,-1 10-1 15,-1 3 1-15,-2 3-1 0,-1 4 2 16,-1 2-2-16,1-1 2 0,1 2-5 16,2 0-2-16,1-3-2 0,3 2-14 0,4-4-10 15,-1-3 3-15,5-2-27 0,-2-2-50 16,-1-4-103-16</inkml:trace>
  <inkml:trace contextRef="#ctx0" brushRef="#br0" timeOffset="80381.59">11938 7209 158 0,'-5'0'80'0,"0"0"-50"0,4-1 28 16,1 1-12-16,0-2-3 15,0 1-3-15,0 1-15 0,1-2-18 0,10 1 6 16,2-1 1-16,2 0-5 15,4-1-1-15,-1 3-2 0,1 0 0 0,-1 0-5 16,0 5 3-16,-6 1-1 0,-1 2-1 16,-5 2-4-16,-3 2 2 0,-3-1 2 15,0 2 2-15,0 1-3 0,-8 1-1 16,1 2 4-16,-6-1-2 0,-1 0-2 15,0-1 1-15,-3 0 0 0,3-2 1 0,5-1-2 16,3-3 0-16,6-3 1 0,0-1-2 16,0-3-3-16,3 0 2 0,8 0 2 15,3-2-1-15,1 0 1 0,2 0-3 16,2 0 4-16,-2 0-2 0,0 0 0 15,-3 0-1-15,-2 0 3 0,1 0 0 16,-7 0-2-16,0 3 0 0,-1 1 3 16,-4 0-1-16,-1 1 0 0,0 1 3 15,-3 2 2-15,-5 2-2 0,-2 1 3 16,-1 1 3-16,-3 1 3 0,0 0-3 0,1 0-2 15,0 0-2-15,0-1-1 0,2 1 0 16,0-1-2-16,4-2 0 0,2-2-2 16,3-1-2-16,2-3-3 0,0-2-5 15,0-1-19-15,7 0-16 0,3-1-7 16,1 0-42-16,0-1-166 0</inkml:trace>
  <inkml:trace contextRef="#ctx0" brushRef="#br0" timeOffset="80754.61">12330 7404 256 0,'0'-1'39'16,"0"1"-27"-16,0 0 22 0,0 0 3 0,0 6-7 15,0 2-12-15,0 3-3 0,-2 5-5 16,1 0 1-16,-1 2-6 0,2 0-2 15,0-2 0-15,0-1 0 0,5-3 1 16,1-4 0-16,2-2 3 0,1-5-2 16,0-1 8-16,2 0 4 0,6-8 2 15,-3-5 9-15,3-4-20 0,-1-2-4 0,-2 0 3 16,-2-1-3-16,-3 0-2 15,1 2 2-15,-6-1-2 0,1 4-2 16,-2 1 1-16,-1 0-1 0,-2 3-8 16,0 1-12-16,0 4-12 0,0 4-11 0,0 2-17 15,0 0-115-15</inkml:trace>
  <inkml:trace contextRef="#ctx0" brushRef="#br0" timeOffset="90103.15">9733 8335 46 0,'0'0'45'0,"-3"0"-18"0,1 0-4 16,1 0-3-16,-2 0 1 0,1 0 7 15,1 0-6-15,-1 0 1 0,-1 0-10 16,1 0 2-16,1 0-3 0,-1 0-1 16,-1 0 6-16,3 0-2 0,-1 0-3 15,-1 0 1-15,2 0 1 0,0 0-1 16,0 0-1-16,-1 0 0 0,1-1 1 0,0 0-1 15,0 1-7-15,-2-1 2 0,2 0 4 16,-2 1-7-16,2-2 6 16,-1 2-3-16,-1-1 3 0,1 0-3 15,-1 0-2-15,2 1-2 0,-1 0 1 0,1 0-1 16,-3 0 0-16,1 0-2 0,2 0 6 15,0-2 0-15,0 2-4 0,0 0 2 16,0-1-1-16,0 1 2 0,0 0-1 16,0 0-3-16,0 0 2 0,-1 0-2 15,1 0-2-15,0 0 1 0,0 0-1 0,0 0 1 16,0 0-2-16,0 0 1 0,0 0 1 15,0 0-1-15,0 0-1 0,0 0 1 16,0 0 2-16,3 0 2 16,0 0-3-16,0 0-3 0,1 2 3 0,1 2 1 15,1 2-2-15,1 0 0 0,-3 4 2 16,4 0 0-16,-2 1-2 0,-1 1 0 15,1 0 1-15,2-2 0 0,3 0-2 16,-2 0 0-16,2-2 2 0,0 0-2 16,-2-2-1-16,2-3 1 0,-3-2-1 0,1-1 2 15,-3 0-1-15,2 0 1 0,-2-4-1 16,2-4 2-16,1-1-1 0,2-3 1 15,0-1 0-15,1-2 0 0,-1 1-1 16,0-2 1-16,1 0 2 0,-1-2 0 16,0 2-2-16,-2-1 1 0,1 1-1 15,2 0 1-15,-1 3-2 0,-2 3-1 16,0 4 1-16,-4 3 0 0,0 1-1 15,1 2 0-15,-1 0-2 0,1 0-8 16,-2 1-3-16,3 5-9 0,-3 1-10 0,2 4-16 16,-1-5-51-16,-3 2-119 0</inkml:trace>
  <inkml:trace contextRef="#ctx0" brushRef="#br0" timeOffset="115323.59">13510 4231 9 0,'-2'0'107'0,"2"-3"-51"0,-1 2-30 15,-1-1 16-15,0 1-17 0,2 1-9 16,0-2 0-16,-1 1 1 0,1 0-1 16,0 1-6-16,0-1-2 0,-3-1 3 0,3 2 3 15,-3 0 1-15,3 0-2 0,-2 0-3 16,1 0 0-16,-1-2-2 0,1 2-1 15,-3 0-2-15,0 0 5 0,2 0-3 16,-2 0-2-16,0 0 3 0,1 0 1 16,-1 0 1-16,2 0-5 0,2 0 7 15,-3 2-1-15,2-2 3 0,-1 0-3 16,2 0-2-16,-5 0 4 0,4 0-6 15,-1 0 0-15,1 0 1 0,-1 0 1 16,1 0 0-16,1 0-3 0,0 0 2 0,0 0-2 16,0 0 0-16,0 0-2 0,0 0 1 15,0 0-1-15,0 0-3 0,6 0-3 16,2 0 5-16,2 0 0 0,4 0-5 15,2-2 2-15,2 1 0 0,3 1 1 16,5 0-1-16,2 0-1 0,3 1 1 0,3 4 2 16,-1-1-2-16,4-1-2 15,3 1 3-15,0-1 1 0,4-1-2 16,-2 0-1-16,-1-1 1 0,-2 0 2 15,2 3-2-15,-4-1-2 0,1 0 3 0,0 0 0 16,-1-1 0-16,2 1-2 0,-2 1 1 16,2 0 2-16,2 1-2 0,0-2-1 15,2 1 1-15,2 0 2 0,2-2-3 16,1 3 1-16,-3-4 1 0,-3 1-1 15,-7 0 0-15,-8-2-2 0,-6 0 4 0,-7 3-2 16,-8-3 0-16,-2 0-1 0,-4 0 2 16,0 0 5-16,0 0 0 15,0-3-5-15,-4-2-1 0,-2 2 1 16,-3 1-2-16,0 1-3 0,-1 1-5 15,3 0-10-15,-1 1-24 0,2 5-23 0,3-2-36 16,-5 1-204-16</inkml:trace>
  <inkml:trace contextRef="#ctx0" brushRef="#br0" timeOffset="157510">14751 4115 154 0,'0'0'34'0,"0"0"-17"0,0-1 31 15,0 0-6-15,0-1-17 0,0 1-4 0,-1 0-3 16,1 1-6-16,0-2 1 0,0 1-3 15,0 1-2-15,-2 0-6 0,2-2 5 16,0 2 3-16,0 0-1 0,-1 0-1 16,1 0-4-16,0 0 3 0,-2 0-3 15,2 0 1-15,0 0-3 0,0 0 0 0,0 0-2 16,-1 0 0-16,1 0 0 0,-2 0 1 15,2 0 4-15,-1-1 0 0,1 0 3 16,0-1 1-16,0 1-4 16,0-1 6-16,-3 1-2 0,3 0 4 0,0-1-2 15,0 2-6-15,0-2 2 0,0 2 5 16,0 0 2-16,0 0-1 0,0 0 0 15,0-1-1-15,-2 0-6 0,2 0 4 16,-2-1 0-16,2 2-1 0,0 0-1 16,0 0-3-16,0 0 0 0,0 0 0 0,0 0-1 15,0 0-3-15,0 0 0 0,0 2-1 16,0 5 3-16,-3 1 0 0,0 0 1 15,3 4 0-15,0 0 2 0,-1 2-8 16,-1 2 5-16,1-2 0 0,1 4-1 16,-2 4-1-16,0-2 1 0,2 2 2 15,0-1 2-15,0 0-2 0,0 0 1 16,0-1 0-16,0 2-1 0,0-2 0 15,0-1-1-15,0-1-1 0,-1 0-1 16,1-2 0-16,0-2-1 0,0-3 3 16,0 0-5-16,0-6 2 0,0 1 2 0,0-2-4 15,0-1 3-15,0-2-2 0,0-1 3 16,0 0-5-16,0 0-8 0,0 0 1 15,0 0-5-15,0-1-10 0,0-4-13 16,0 1-20-16,0-2-12 0,0-4-20 16,0-3-129-16,0-5 22 0</inkml:trace>
  <inkml:trace contextRef="#ctx0" brushRef="#br0" timeOffset="158862.07">14767 4111 0 0,'0'2'74'0,"-3"0"-55"0,0-1-6 16,0 1 11-16,0 1 0 0,1-1-4 15,-1-1 11-15,0 0 4 0,1 1 1 0,1-2-5 16,-2 0-5-16,3 0-2 16,0 0-2-16,0 0 0 0,-2 0 4 15,1 0-6-15,1 0 0 0,0 0-5 16,-2 0-2-16,0 0-1 0,2 0 1 0,0 0 2 15,0 0 0-15,-1 0 0 0,1 0-3 16,-2 0 5-16,1 0-2 0,-1-1-1 16,2 1-2-16,0 0 1 0,0 0-6 15,0 0-2-15,0 0 0 0,0 0 0 16,0 0-3-16,0 0-1 0,0 0 0 0,0 0-3 15,0 0 4-15,6 0 3 0,2 2-1 16,3-1-1-16,1-1 1 16,2 2-1-16,2-1-2 0,1 0 3 15,2-1-5-15,1 0 2 0,0 1 0 16,2 0 1-16,-1-1 0 0,4 0-2 0,1 0 1 15,-1 0 1-15,2 0-2 0,-1-2 0 16,2 1 1-16,1-1 1 0,-1 1-2 16,-3-1-1-16,-2 0 2 0,-1 2 0 15,-3 0-1-15,-1 0-2 0,-2 0 3 16,-4 0 0-16,1 0-2 0,-3 0 1 0,1 0 1 15,2 0-1-15,1 0 0 16,0 0 1-16,3 0-2 0,1-1 4 16,1 0-3-16,2-2-1 0,3-1 3 15,-1 1 0-15,0-1-2 0,1 1 0 0,-6 0 1 16,-1 1-1-16,-3-1 0 0,-3 2-1 15,-2 0 2-15,-1 0-1 0,-2-1 0 16,-3 2 0-16,2 0 0 0,-2-2 0 16,2 2 0-16,-4 0 0 0,4 0 0 15,0-2 0-15,-1 1 0 0,-1-1 0 0,2 2 0 16,-3-1 1-16,-2 1-1 0,1 0 0 15,-1 0 2-15,0 0 0 0,0 0 0 16,0 0-3-16,0 0 4 16,0 0-1-16,-3 0-3 0,-2 0 0 0,2 0 1 15,0 3 1-15,2 0-2 0,-4 1-1 16,5-2 4-16,-2 3-2 0,1-1 0 15,-2 0-2-15,3 0 4 0,-2 0-2 16,1 1 0-16,1 1 1 0,-2-2 1 16,1 3-1-16,1-1 1 0,0 0 0 0,-2 2 0 15,0 1-2-15,1 1 0 0,-1 4 0 16,2-1 4-16,0 3-1 0,0 0-3 15,0 1 0-15,0 1 4 16,2-1-1-16,1 3-5 0,-1-2 4 0,-1 0 0 16,1 0 0-16,-2 0-1 0,0 0-2 15,0-1 2-15,-3-2-1 0,-2-1 0 16,2-1 0-16,3-4 1 0,0 1 0 15,0-3-1-15,0-2-1 0,0-1 2 16,0-2 1-16,0 0-2 0,0-2 0 0,3 0 0 16,0 0 1-16,-1 0-1 0,-2 0 1 15,0 0-1-15,0 0 2 0,1 0-2 16,-1 0 1-16,0 0 2 15,0 0-1-15,0 0-2 0,0 0-2 0,0 0 3 16,0 0-2-16,0 0-4 0,0 0 3 16,0 2 1-16,-1 0 1 0,-4-2-3 15,0 1 2-15,1 0 2 0,-3 0 0 16,0-1-2-16,-3 0 1 0,-1 0 1 15,-1 0 1-15,-2 0-2 0,0 0 0 16,-4-2 0-16,-3 1 0 0,-2-2 0 0,-8 2-2 16,0-1 4-16,-6 0-2 0,-5 1 0 15,-3 1-2-15,2-2 2 0,-4 2 0 16,2 0-1-16,2 0 0 0,3 0 2 15,4 0 0-15,2 0-1 0,4 0 0 16,2 0 2-16,2 0 1 0,3 0 3 16,3 0-2-16,-1 0-1 0,4 0 3 15,2 0-4-15,1 0 3 0,6 0-1 16,2 0-1-16,0 0-2 0,3 0-1 15,-2 0 2-15,3 1-2 0,1 3-2 0,-1 1 0 16,2 0 0-16,-1 1-4 0,1 2-13 16,0 1-12-16,6 1-3 0,2-2-17 15,3 2-27-15,-2-5-29 16,-1 1-218-16,-1-3 204 0</inkml:trace>
  <inkml:trace contextRef="#ctx0" brushRef="#br0" timeOffset="161058.21">17641 3493 2 0,'0'0'99'0,"0"0"11"0,0 0-74 15,0 0 10-15,0 0-3 0,-1-1-9 16,-1 0-1-16,2 0-5 0,0 0-8 15,-3 0-1-15,0 0 4 0,1 1-5 16,-1-1-4-16,0 1-5 0,3 0 2 16,-4 0-5-16,1 0 2 0,-2 0 1 0,0-2-1 15,1 2 0-15,-3-1-2 0,1-1 0 16,2 2 0-16,-4-2-1 0,0-1-1 15,-1 1 1-15,-2-1 0 0,-2 0-3 16,1 1 3-16,-2-1-1 0,-1 0-2 16,-1 1 1-16,-3-1-2 0,-1 1 1 0,-1 2-4 15,-1 0 2-15,-1 0 2 16,-2 2-1-16,-3 3-1 0,2 2 0 15,-4 0 6-15,-2 3-5 0,-4 1 3 16,-1 2-1-16,-2 1 2 0,0 0 2 0,-1 4 0 16,-2 0-3-16,3 3 2 0,-1 2 1 15,7 2 0-15,2 0-3 0,5 2 2 16,4 3-3-16,1 2-1 0,4 3 1 15,-2 2-1-15,3 2 0 0,1 0 0 16,3 0-1-16,1-1 11 0,1-1-11 0,0 1-1 16,2 0 0-16,3-1 2 0,4 0 0 15,1 1-3-15,0 0 2 16,0-1 2-16,4-1-2 0,4-1 0 15,4-2-2-15,2 0 6 0,5 1-4 16,4-2 3-16,0-1-3 0,7-3 3 0,2-2-2 16,1-4-1-16,3-1-2 0,-1-3 3 15,3-1 0-15,-3-2 0 0,2 1-2 16,-1-4 2-16,3-3-2 0,1 0 0 15,0-3 1-15,1-2 2 0,1-3-2 16,0-1 0-16,1 0-1 0,0-6-1 0,1-4 2 16,-2 0 0-16,-2 0-1 0,-1 0 1 15,-2 0 1-15,-3 1-3 16,-1-1 1-16,-1-2 1 0,-1 2 1 15,0-3-3-15,-3 0 1 0,1-1 1 0,-2 0 0 16,-1-2-1-16,-1 0 0 0,1-2 2 16,-1 0-2-16,-2-1 0 0,1 2 1 15,-6-1 0-15,2-3 0 0,-3 0 0 16,-1 0-1-16,-2 0 0 0,-3-1 2 15,-3-1 1-15,-2-1-2 0,-2-1 4 0,-1-2-3 16,1 0 0-16,-3 0 0 0,-1-1 0 16,0 0 1-16,0 0-3 0,0 3 1 15,2 0 0-15,1 3 0 16,-2 0-2-16,-1 2 1 0,0-1 0 0,0 0 1 15,-6-2-1-15,0 1 0 0,-3-2 2 16,-2 1-15-16,-3-3 21 0,-2-1-5 16,-2 0-3-16,-4-1 0 0,-1 0-1 15,-5-1 2-15,-5-1-1 0,-2-2-1 16,-3 1 0-16,-5 2 0 0,-2-2 1 0,-1 4 0 15,-6 2-2-15,1 5 0 0,0 5 2 16,0 6-2-16,-2 4-3 0,8 5 4 16,3 0-3-16,7 1-3 0,8 7-5 15,7 3-3-15,8 3-11 0,2 4-15 16,7 4-30-16,3 3-20 0,0-2-67 15</inkml:trace>
  <inkml:trace contextRef="#ctx0" brushRef="#br0" timeOffset="162254.28">17404 3776 2 0,'0'1'8'16,"0"0"-5"-16,0 0 125 0,0-1-71 15,0 0-29-15,-3 0 20 0,3 0 5 0,-2 0-12 16,2 0-11-16,0 1-4 0,-1 1-8 16,-1 1-4-16,1 2-2 0,-1-1 4 15,1 2-1-15,-2-1 0 16,1-1-1-16,1 1-3 0,-1-1 0 15,2 2 0-15,0 2-1 0,0 1-1 0,0 3 1 16,0-1-2-16,0 4-1 0,0 1-2 16,2 2 1-16,-2 0 8 0,0 2-15 15,0 0 2-15,0-2 3 0,-4 1-1 16,0 0-1-16,-1 0 0 0,-1 1 0 15,0-1 1-15,0-1-2 0,1 0-1 0,0 2 2 16,1-2-3-16,0 1 1 0,1 0 2 16,2-1 0-16,-1 2 0 0,2-2-2 15,0 1 0-15,0-2 1 16,0-4 0-16,0-3-1 0,-1 2 0 0,1-1 0 15,-2-2 2-15,-1 1-2 0,0 0 0 16,0 0 2-16,0 0-1 0,1-3-1 16,1-1 0-16,-1-4-1 0,2 0 2 15,0-2-2-15,0 0 1 0,0 0 2 16,0 0 1-16,0 0 0 0,0 0 2 0,0 0-5 15,0 0 5-15,0 0-3 0,0 0 0 16,0 2-1-16,0 0 1 0,0-2-1 16,0 1-2-16,0 1 4 0,0 0-2 15,0-1-1-15,0 1-1 0,0-1 2 16,0 0-1-16,0-1-1 0,0 0 1 15,0 0 2-15,0 0 1 0,0 0-2 16,0 0 1-16,0 0-1 0,0 0 4 16,0 0-5-16,0 0 0 0,-3 0 0 15,1 0-2-15,1 0-2 0,-2 0-5 0,1 0 1 16,1 1-3-16,1-1-6 0,0 0-13 15,0 0-15-15,0 0-32 0,0-6-66 16,0-4-147-16,0-3 228 0</inkml:trace>
  <inkml:trace contextRef="#ctx0" brushRef="#br0" timeOffset="163058.31">17435 4194 3 0,'2'0'-3'16,"-1"0"12"-16,-1 0 58 0,0 0 67 15,0 0-99-15,0 0 5 0,0 0 7 16,0 0 2-16,2 0-9 0,-2 0-10 16,0 0 6-16,0 0-3 0,0 0-4 0,0 0-6 15,0 0 1-15,0 0-2 0,1 0-7 16,-1 0-3-16,0 0-6 0,2 0-3 15,-1 2-3-15,3 3 4 0,-1 0 1 16,0 1 2-16,1 2-4 0,1 0 3 16,1 2 0-16,2 0-1 0,1 1-2 0,1 3 0 15,2-1-2-15,2 3 2 16,0-1-1-16,0-1 0 0,1 1 1 15,-1-3-1-15,-1 2 0 0,2-1-2 16,-1-1 0-16,0-1 1 0,2 0-1 0,-2 1 0 16,1-1 2-16,1-2 1 0,-4 0-3 15,2-3 0-15,-2-2 2 0,1 0-1 16,-6-1 0-16,3-1-1 0,-6-1 2 15,1 0-1-15,-5-1-1 0,0 0 0 16,2 1-1-16,-1-1 2 0,1 0-1 0,1 0 0 16,2 0 0-16,-1 0 2 0,-1 0-4 15,0 2 2-15,0-2 2 16,1 0-2-16,-1 1 0 0,-2 0-3 15,1 1 4-15,-2-2-1 0,0 0-1 0,1 1 2 16,-1-1-3-16,2 0 2 0,-2 0 0 16,0 0 0-16,0 0 2 0,0 0 0 15,0 0 1-15,0 0-1 0,0 0 2 16,0 0 0-16,0 0-4 0,0 0-1 15,0 0 2-15,1 0-1 0,-1-1-3 0,0 0 3 16,0 0 2-16,0 0 0 0,0-1-1 16,0-1 1-16,0-2-1 0,0-1 1 15,0-1-1-15,0-1 0 16,0-2 1-16,-1-1-3 0,-2-3 2 0,0 2 0 15,-4-4 1-15,3-2 0 0,-2-1-3 16,-2-2 0-16,3-4 1 0,-1 1 1 16,0-2-2-16,3 1-1 0,1 0 1 15,2 3 0-15,0 4 2 0,0 6-3 16,0 4 2-16,0 6 0 0,0 1-1 0,0 1-3 15,-3 0-8-15,3 2-6 0,-2 7 0 16,2 2-9-16,0 1-14 0,0 2-18 16,0-1-19-16,0-4-64 0,2 3-150 15,-2-1 247-15</inkml:trace>
  <inkml:trace contextRef="#ctx0" brushRef="#br0" timeOffset="163467.34">17858 4470 12 0,'0'0'1'16,"2"0"194"-16,-2-3-88 0,0 1-68 16,0 1 17-16,0-1-11 0,-2 2-5 15,-2 0-5-15,-1 0-7 0,-3 0-13 16,-1 0-2-16,0 7-1 0,-2 0-2 15,-2 0-4-15,0 2-2 0,-3 1 0 16,-3 0-3-16,-2 0 1 0,-1 0-2 16,-1-1 0-16,1-2 0 0,0 2-9 0,2-2-24 15,2-3-12-15,1-1-27 0,-2-3-74 16,5 0-139-16</inkml:trace>
  <inkml:trace contextRef="#ctx0" brushRef="#br0" timeOffset="164082.37">17444 4031 7 0,'0'3'1'16,"0"-1"6"-16,0-1 123 0,-1 1-62 15,1-1-32-15,0-1 10 0,-2 1 4 16,2 0-5-16,0 0-6 0,0 0-15 15,0 0-1-15,0-1 1 0,0 1-4 0,2-1 1 16,4 0 1-16,3 0-2 0,7-8-5 16,6-2-7-16,4-3-5 0,7-3 0 15,4-3 0-15,0-2-2 16,0-2 0-16,-1 2-1 0,-4-2 0 0,-1 2-1 15,-6 5-11-15,-5-1 18 0,-6 5-12 16,-8 4-2-16,-2 4-3 0,-4 1 1 16,0 3 0-16,0 0-13 0,-10 0-32 15,-2 7-18-15,-5 3-86 0,0 0-88 16</inkml:trace>
  <inkml:trace contextRef="#ctx0" brushRef="#br0" timeOffset="165415.46">16634 4192 7 0,'0'1'8'0,"0"0"15"0,0-1 108 16,0 0-95-16,0 0-9 0,0 0 3 16,0 0-10-16,1 0-13 0,-1 0-3 15,2 0 5-15,-1 1 12 0,1-1 5 16,1 0 0-16,-2 0-2 0,3 0 1 0,-1 0 0 15,0 0-7-15,0 0-1 0,0 0-5 16,0 0-2-16,3 0-3 0,0-1 0 16,5 0-5-16,5 0 4 0,4 0-1 15,2 0-1-15,2 0 1 0,6 1-3 16,-2 0 1-16,3 0-1 0,6 0 0 15,0 1 0-15,4 2 2 0,-1 0-3 16,0-2 0-16,1-1 3 0,-3 2-2 16,-2-2-1-16,-2 0 2 0,-5 0-1 15,-5 0-3-15,-4 0 1 0,-5 0 1 0,-4 0-1 16,-5 0-1-16,-1 0 2 0,-3 0-7 15,-2 1-1-15,1 3 0 0,1 0 0 16,-1 0 4-16,2-1-5 0,-1 2-7 16,3-3-2-16,-2 2 3 0,1-1-11 15,-1 0-10-15,1-1-19 0,0-1-62 16,-2-1-88-16</inkml:trace>
  <inkml:trace contextRef="#ctx0" brushRef="#br0" timeOffset="166823.54">16579 4231 10 0,'-3'1'13'0,"0"-1"51"0,2 0 57 0,-3 0-97 15,1 0 22-15,-1 0-10 0,1 0-8 16,-2 0-2-16,3 0-9 0,-1 0-1 15,0 0-3-15,0 0 7 0,0 0-1 16,-2 0-4-16,2 0 4 0,-3 0-1 16,1 0-4-16,1 0 1 0,-2 0-1 15,-1-3-1-15,0 0-4 0,-1 1-2 0,-1 2 0 16,-2-2-6-16,0 2 1 0,-3 0-1 15,2 0 0-15,-1 0 0 0,-1 0-1 16,2 0 0-16,-1 0 0 16,1 2 2-16,-2-1-4 0,2 0 2 0,1-1 4 15,0 1-4-15,0-1 0 0,3 0 1 16,-1 0 1-16,1 0-1 0,0 0-1 15,-1 0 0-15,0 0-1 0,3-1 3 16,-4 1-1-16,1 0-1 0,1 0 2 16,-4 0-1-16,1 0-2 0,-3 0 1 15,0 0 1-15,-3 3-1 0,2-1 0 0,2 1 0 16,1-1 1-16,4 0 0 0,-1-1-1 15,1 0 0-15,3-1 1 0,1 0 1 16,-3 0-1-16,6 0 0 0,-4 0 0 16,2 0 2-16,0 0-1 0,-3 0 0 15,0-1 1-15,-1 1-1 0,0 0-4 16,-3 0 2-16,1 0 4 0,-3 0-2 15,1 0-4-15,2 1 4 0,1-1-1 16,2 0 2-16,1 0-3 0,2 0 0 16,-2 0 2-16,1 0-1 0,-1 0 0 0,2 0-1 15,-2 0 0-15,4 0 1 0,-4 0-1 16,3 0 0-16,-1 0 1 0,-1 0-2 15,-3 2-1-15,0 2 3 0,-3 0-2 16,3 1 1-16,-3-1 0 0,3 1 1 16,-1-1-2-16,3 0 1 0,-3 0 0 15,4-1 1-15,-4 0-1 0,0-1 0 16,1 0 1-16,-4 1-2 0,3-2 2 15,3 1 2-15,2-2-3 0,0 1 0 16,-2-1 2-16,-1 0-2 0,2 0 2 0,-1 0 1 16,0 0 0-16,1 0-4 0,-3 0 1 15,1 0 0-15,2 0 0 0,-3-1 1 16,3-1-1-16,-2 2 0 0,2 0 1 15,0 0-2-15,-1 0 0 0,-1 0 2 16,0 0-3-16,-2 0 4 0,0 2-5 0,2 3-2 16,0 0-2-16,1 0-7 15,0 0-9-15,1 2-13 0,2 0-18 16,2 2-31-16,0-4-139 0</inkml:trace>
  <inkml:trace contextRef="#ctx0" brushRef="#br0" timeOffset="168260.62">17883 4591 14 0,'0'2'130'0,"0"-2"-60"15,2 0-31-15,-2 0 9 0,0 0-3 16,0 1-7-16,1-1-8 0,1 1-10 15,-1 1 9-15,1 1-5 0,-1 0-4 16,1 0 1-16,0 1-3 0,1 0-1 16,0 1-8-16,-2 0 2 0,2 1 2 15,-1 1-5-15,0 1 2 0,-2 4-1 16,1 1 2-16,1 4-4 0,-2 2-3 15,0 5-2-15,0 1 1 0,0 6-2 16,0 2 1-16,0 2-1 0,0 1 6 0,1-2-2 16,2 0-4-16,2 0 1 0,-2-1 1 15,0-2-1-15,0 0-4 0,0-3 9 16,-3-1-1-16,0-3-2 0,0-2 0 15,0-2 2-15,0-2-5 0,0-3 3 16,0-1-4-16,0-1 2 0,0-2-1 16,0 0-1-16,0-2 0 0,0 1 1 15,0-2 0-15,3 0-2 0,-3 1 1 16,2-3 2-16,-2 1-1 0,0-2-1 15,0-3-1-15,0 1 4 0,0-1 1 0,0 0-3 16,-2 1 1-16,-1-1 2 0,3-2-4 16,-1 2 0-16,-2-2 2 0,1 0 0 15,2 0-1-15,0 0-1 0,0 2 1 16,0-2 2-16,0 0-1 0,0 0-2 15,0 0 1-15,0 0 1 0,0 0-1 16,0 0-4-16,0 0 3 0,0 0 0 16,0 3-2-16,-1 1 0 0,-1 0 1 15,2-1 3-15,-2 1-2 0,2-1-1 16,0-1 0-16,0 0 1 0,0-1 0 0,0 0-2 15,-1 1 2-15,1 1 0 0,-2-1 0 16,-1 4 0-16,2 0 0 0,-1-1 0 16,-1 3 0-16,2 1-1 0,-1 1-1 15,0 0 3-15,1 0-1 0,1 1-3 16,0 2 2-16,0 3 1 0,0 0 0 0,0-1 0 15,1-4 0-15,-1-4 0 0,2-1 1 16,0-1-2-16,-2-1 0 0,3-1 2 16,-3-1 0-16,3-1-3 15,-3-1 3-15,3 0-6 0,0 0-3 0,2 0-1 16,2-4-4-16,0-5-8 0,3-1-11 15,1 0-18-15,2-5-10 0,-2-1-36 16,-2-1-201-16,-3-1 165 0</inkml:trace>
  <inkml:trace contextRef="#ctx0" brushRef="#br0" timeOffset="168882.65">17336 5577 0 0,'-6'0'15'0,"-2"2"87"15,2-2-6-15,-2 2-61 0,2-1 14 16,0-1-10-16,-1 1-3 0,1-1-6 16,0 0-3-16,0 3-4 0,1-2-2 0,2-1-1 15,1 2-4-15,-1-1-2 0,0-1 2 16,3 0 1-16,-1 0-2 0,1 0 4 15,0 0-2-15,0 0-6 16,0 0-5-16,1 0 0 0,9 0 2 0,5 0 2 16,5 0-10-16,7-4 4 0,7-1-1 15,4 1 2-15,11-1-5 0,3 2 2 16,7-1 3-16,5 1 0 0,4 0-3 15,2 0 1-15,-1 1 0 0,-2 2-2 16,-3-2-1-16,1 1 1 0,-2-1 1 0,-2-1-1 16,-4 2-1-16,-4-1 1 0,-7 0-2 15,-5-1 1-15,-9 1 1 0,-2-1-1 16,-5 3 2-16,-2-3 1 0,-3 1-1 15,-3-1 2-15,-5 2 3 0,-2-2-1 16,-4 2-1-16,0 0 1 0,-3 0-3 16,0 0 2-16,-3 1-5 0,0 0 2 15,0-2 2-15,0 2 4 0,0 0-6 16,-6 0-4-16,-3 0-7 0,-5 0-4 16,-3 0-12-16,0 0-10 0,-2 0-21 0,-1 0-33 15,-5 2-118-15,-3-1-73 0</inkml:trace>
  <inkml:trace contextRef="#ctx0" brushRef="#br0" timeOffset="169527.69">17599 5768 9 0,'-3'3'14'16,"-1"-1"218"-16,-2 1-173 0,4-3-25 15,0 1 17-15,1 0-9 0,1 0-1 0,-2 1-4 16,2 0-12-16,0 0-5 0,0-1 1 16,0 3 3-16,5-1-1 0,1 0-5 15,2 2-1-15,3-2-5 0,4 0-3 16,5-1 1-16,7 1-5 0,4-3 3 15,3 0-7-15,5 0 3 0,1 0-1 0,2-1 0 16,-2-3 1-16,2-2-1 0,-2 0 2 16,-4-1-3-16,-3 1 2 15,-9 0-2-15,-5 1-1 0,-5 2 1 16,-8 1-1-16,-3 1 0 0,-1 0 2 0,-2 0-1 15,0 1 1-15,0 0 1 0,0 0-3 16,0 0 1-16,0 0-4 0,0 0-4 16,0 0-6-16,0 0-11 0,-3 0-10 15,0 5-14-15,-1 0-7 0,-2-1-11 16,0 1-31-16,-5-1-154 0,2-1 116 0</inkml:trace>
  <inkml:trace contextRef="#ctx0" brushRef="#br0" timeOffset="169764.71">17806 5934 84 0,'-2'0'342'0,"2"2"-292"16,0-2-37-16,8 0 37 0,6 0-9 0,4 0 1 15,3 0-4-15,3 0-24 0,4 0-6 16,0 0-2-16,0 0-1 0,2-3-5 16,-3 0 1-16,-2 0 0 15,-3 1-2-15,-5-2-23 0,-1 3-21 0,-6 1-21 16,1-4-34-16,-1 0-220 0,-4 0 193 15</inkml:trace>
  <inkml:trace contextRef="#ctx0" brushRef="#br0" timeOffset="171404.8">17866 3809 27 0,'2'-8'15'0,"1"0"1"15,1-3 119-15,-2-1-88 0,1-1-11 16,0-2 9-16,3-1-3 0,-4-2-12 16,1-1-9-16,-1-2 7 0,-1-1-3 0,1-2-2 15,-2 0-7-15,0 0-3 0,0 1 8 16,0 2-6-16,0 1-5 0,0 4 2 15,0 2-2-15,0 0 0 0,0 2-6 16,0 1 2-16,0-2-2 0,0 2 1 16,0-1-1-16,0 0 1 0,1 0 2 15,1-3-2-15,-1-1 4 0,1-2-5 16,-2 0 2-16,0-2-5 0,0-3 2 15,0 2-2-15,-5 2 1 0,1 3-1 16,0 1 0-16,1 2 1 0,3 3-1 0,-1 0-1 16,1 2 0-16,0 0 2 0,0 2 0 15,0 0-2-15,1 1 3 0,2 2 1 16,-1-2 0-16,0 3 0 0,-2-1 2 15,1 1-1-15,-1 1-1 0,0 1-1 16,2-2 0-16,-2 2 0 0,0 0-1 16,0 0-1-16,0 0 0 0,0-1 1 15,0 0-3-15,1-2 1 0,1 0 1 16,-1-1-1-16,1-1 0 0,-1 0 0 15,1 1 2-15,-2 4 0 0,0 0-2 0,0 0 0 16,0 0 1-16,0 0-1 0,0 0-2 16,0 0-1-16,0 2 0 0,0 3 0 15,0 0-13-15,-2-1-5 0,2 0-13 16,0 0-16-16,2 1-19 0,3-4-25 15,-1-1-133-15</inkml:trace>
  <inkml:trace contextRef="#ctx0" brushRef="#br0" timeOffset="173484.92">17888 3165 10 0,'-2'2'10'0,"2"2"-7"16,0-4 148-16,0 0-63 0,0 0-59 15,-1 0 10-15,-1 0-6 0,2 1-3 16,-1-1-4-16,-1 0-5 0,2 0 1 16,-3 0-1-16,3 0 4 0,-2 0 0 0,1 0-5 15,-1-1-3-15,2-5 3 0,-1-1-4 16,1 0-6-16,0-3-3 0,0-1 2 15,0-3-3-15,0 0 0 0,0-4-2 16,0 0-2-16,0-3 2 0,0-2-4 16,0 0 2-16,0 1 0 0,0 1 0 15,0 2-2-15,3 3 1 0,-2 2-1 16,-1 3 0-16,2 3 0 0,-2 2 0 15,0 2 2-15,2 2 0 0,-2 0-1 16,0 1 0-16,0 1-1 0,0 0 1 16,0 0-2-16,0 0 1 0,0 0 0 0,0 0 1 15,0 0-2-15,0 0 1 0,0 0 1 16,0 0 1-16,0 0-3 0,0 0 2 15,0 0 0-15,0 0 0 0,0-1 1 16,0 1-4-16,0 0 5 0,0-1-1 16,0 0-2-16,0 0 1 0,0 1 0 15,-2-1-1-15,2 1-1 0,0 0-1 16,0 0 1-16,0 0 0 0,0 0-1 15,-3 0 2-15,1 0-1 0,1 0-1 16,-1 0 1-16,1 0 1 0,1 0-1 0,0 0 1 16,0 0-2-16,0 0-2 0,0 0 3 15,0 0-4-15,0 0 1 0,0 0 0 16,0 0 1-16,0 0-2 15,0 0 1-15,-2 0 4 0,2 0 0 0,-1 0 0 16,1 0 0-16,0 0-1 0,0 0 1 16,0 0 0-16,0 0-1 0,-2 0 1 15,2 0 0-15,0 0 1 0,0 0-2 16,0 0 0-16,0 0 2 0,0 0-1 15,0 0 1-15,-2 0 0 0,2 0-2 0,-1 0 2 16,-1 0-1-16,2 0 1 0,-1 2-1 16,1-1 1-16,0 0-2 0,0-1 0 15,0 3 0-15,0-1 2 0,0 0-3 16,0 1 3-16,0 0 0 0,6-1-2 15,-1-2 2-15,1 1 0 0,2-1 3 0,1 0-1 16,2 0-2-16,-2-1 1 16,2-4 1-16,-2-1-4 0,1-1 2 15,-1 0 0-15,0-2 2 0,-1 0-1 16,0-1-1-16,-2-1 3 0,0-2-3 0,-1 1 3 15,-4-1-2-15,1 1 0 0,-2-3 2 16,0 0-3-16,0-3-1 0,0-2 1 16,-2 2 0-16,-4 2 0 0,-2 1-2 15,-1 1 4-15,-2 4-3 0,-3 2 0 16,-1 2-2-16,1 2 1 0,-2 4 1 0,-1 0 0 15,3 0-2-15,2 0 0 0,-1 2 3 16,3 2-2-16,0 1 3 16,4 0-2-16,0 1-1 0,1-2 3 15,1 2-1-15,0-2 2 0,0 3-1 0,2 0-1 16,2 0-1-16,0 0 2 0,0-3-1 15,0 0-1-15,0-1 0 0,5-1 1 16,1 0 1-16,2-2-1 0,0 0-1 16,2 0 2-16,1 0 0 0,-1 0-2 15,2-4 0-15,-1-1 1 0,-2-1 1 16,2 1-1-16,-2-4-1 0,1 3 2 0,-1-2-3 15,-3-2 2-15,0 0 0 0,2 0 1 16,-3-1 0-16,-1 0-1 16,1-2-1-16,-2-2 0 0,0 0 1 15,2-2 0-15,-5 0-1 0,0-1 1 0,0 2 1 16,0-2-2-16,0 2 1 0,-2 1-2 15,-4 3 2-15,1 3 1 0,-1 2-2 16,2 4 1-16,-1 3 0 0,0 0-1 16,-1 0-3-16,-2 0 2 0,1 1-1 15,-3 7 1-15,3 1 0 0,-3-1 1 0,1 0 1 16,1 0-1-16,-1 1-1 0,1 2 1 15,0-2 2-15,2 1-2 0,2-1-1 16,0-2 2-16,3 1 0 16,-1-2-1-16,2-1-2 0,0-2 2 0,0 0 1 15,0-1-2-15,2-2 1 0,1 1 0 16,3-1 3-16,0 0-4 0,4 0 2 15,-1-3 0-15,2-5 1 0,0 2-1 16,0-2-1-16,1 0 0 0,-3-1 2 16,-1 1-2-16,0-3 1 0,-5 2 1 0,0-2 0 15,-1-2 0-15,1 1 0 0,-2-3-1 16,-1 2 1-16,0-3-2 0,0-1 1 15,-4-1 0-15,-1-1 0 16,0 0-1-16,-3 1-1 0,1 2 2 0,-1 4 3 16,-3 4-5-16,3 1 1 0,2 4 0 15,0 1 1-15,0 2-2 0,-2 0-1 16,0 0 0-16,-1 2 2 0,1 2-2 15,2 2 0-15,0 0 1 0,3-1 1 16,-2 3 0-16,4-1-3 0,-3-1 2 0,3 2 1 16,1-1 1-16,0 1-4 0,0-1 3 15,0 1-1-15,1-2-1 0,6 0 2 16,0-1-1-16,3-2 2 15,-1-3-1-15,2 0 0 0,0 0 2 0,1-2 1 16,-1-6-1-16,1-1-4 0,-2-4 4 16,-1 2 1-16,0-4-2 0,-1 1 0 15,-2-3 1-15,-3 1 1 0,2-1-1 16,-4-4-3-16,-1 1 2 0,0-2 1 15,0 0-1-15,0-1-1 0,-7-2 1 0,-4 0 1 16,-2 1-3-16,0 4 0 0,-5 4 2 16,1 4 0-16,-1 8-2 0,-2 2 0 15,0 2 0-15,-2 5 0 0,2 6-1 16,4 4 1-16,2 0 2 0,5-1-2 15,6 1-3-15,0-3 2 0,3 2 2 16,0-2-1-16,0-1-1 0,0 1-2 16,3-3-20-16,3-1-17 0,2-1-22 15,3-7-31-15,-2 0-113 0</inkml:trace>
  <inkml:trace contextRef="#ctx0" brushRef="#br0" timeOffset="174588.98">17703 1943 6 0,'0'2'4'0,"0"-1"1"16,2 1 97-16,-2-2-23 0,0 0-49 15,0 0 5-15,0 0 4 0,1 1-4 16,-1-1-6-16,0 0-3 0,0 0-1 16,0 0 2-16,0 0-2 0,0 0 0 0,0 0-5 15,0 0 0-15,0 0 0 0,0 0-2 16,0 0-8-16,0-5-2 0,0-3 1 15,0 0-5-15,0-4 1 0,2-1-2 16,3-3 1-16,-2 1 0 0,-2-3 2 16,1-2-2-16,1-3 1 0,-3-1-2 15,3-2-3-15,-3-3 3 0,0 0 0 16,0-2-3-16,0 0 0 0,0 4 2 15,0 1-1-15,0 3 0 0,0 5-1 16,0 2 3-16,-3 3-4 0,1 2 3 0,-2 3 3 16,1 1 2-16,1 1-1 0,1 4 0 15,-1 1-4-15,2 1 1 0,0 0-2 16,0 0 1-16,-2 0-1 0,2-1 0 15,0 1-1-15,0 0-2 0,0 0 0 16,0 0 1-16,0-1 0 0,0 0 1 16,0 0 1-16,0 0 0 0,0-1 0 15,0-1 1-15,0-2-1 0,0 1 0 16,0-2 1-16,2 3-3 0,-2 0 2 15,0 1-1-15,0 1 2 0,0 0-3 0,0 1 1 16,0 0 2-16,0 0-1 0,0 0-1 16,0 0 1-16,0 0 1 0,0 0-2 15,0 0-3-15,0 0 2 0,0 0 1 16,0 0 0-16,0 0-2 0,0 0 1 15,0 0 0-15,0 0 0 0,0 0-4 0,0 0-1 16,0 0 3-16,0 0 0 16,0 0-4-16,0 0-9 0,0 2-7 15,0 2-9-15,0 4-18 0,-2-2-25 16,-2-3-92-16,1-3-105 0</inkml:trace>
  <inkml:trace contextRef="#ctx0" brushRef="#br0" timeOffset="176116.07">17534 702 0 0,'10'0'10'0,"-4"0"124"0,-1 0-96 16,-1 0-7-16,-4 0 16 0,2 0-1 16,-2 0-4-16,0 0-1 0,0 0-3 15,0 0-10-15,0 0-3 0,0 0 1 0,0 0-1 16,0 0-5-16,0 0-4 0,0 0-7 15,0 0-5-15,0 0-2 0,0 0 0 16,0 0-3-16,0 6 4 16,0 4 7-16,0 4 2 0,0 2 1 0,0 1-4 15,0 2 2-15,-5-1-2 0,4 3-1 16,-4 0-6-16,2 0 2 0,1 1-1 15,1 1 0-15,1-2-2 0,0-1-1 16,0-1 0-16,0-1 2 0,0-2-4 16,0-3 2-16,0-2 1 0,0-1 1 15,0-1-4-15,0-4 1 0,0-2 1 0,0-2-4 16,0-1-3-16,0 0-8 0,0 0-6 15,0 0-3-15,1 0-4 0,1 0-13 16,4-1-5-16,-3-6-25 16,0-4-67-16,-1-3-95 0</inkml:trace>
  <inkml:trace contextRef="#ctx0" brushRef="#br0" timeOffset="176369.08">17364 887 20 0,'-3'1'314'0,"0"-1"-261"0,1 0-16 15,1 1 4-15,1 0-13 0,0 2-6 16,6-1-5-16,6 1 2 0,4 0 1 15,7-3-6-15,6 0-2 0,7 0-6 16,3 0 0-16,1-3-5 0,3 2 0 0,-2-1-2 16,-1 2-23-16,-4 0-33 0,-5 0-31 15,-5 0-76-15</inkml:trace>
  <inkml:trace contextRef="#ctx0" brushRef="#br0" timeOffset="177862.17">18396 2022 104 0,'0'0'193'0,"0"0"-157"0,0 0 5 0,0 0-3 15,0 0-3-15,-1 0-2 0,-1 0-10 16,1-2 2-16,-2 0-9 0,-1 0 1 16,1 1-6-16,0 1 2 0,0-2-2 15,0 0 3-15,-2 0-4 0,4 2-1 16,-2-1 1-16,1 1-1 0,1 0-7 15,1-1 1-15,0 1-2 0,-2 0-1 16,-1 0-1-16,1 0-1 0,1 0-1 16,1 0 0-16,-2 4-14 0,2 1-14 15,0 2-16-15,3-1-16 0,5-1-51 0,-3 0-169 16</inkml:trace>
  <inkml:trace contextRef="#ctx0" brushRef="#br0" timeOffset="178367.2">18289 2789 9 0,'0'1'222'0,"0"-1"-113"0,0 0-69 16,0 0 22-16,0 0-5 0,0 0-17 15,0 0-21-15,2 0-5 0,3 0-1 16,1 0-1-16,3 0-4 0,0 0-4 16,2 0-1-16,-1 0-1 0,-4 0-1 0,-5-1 0 15,2 1 2-15,-1 0 0 16,-2 0-3-16,0 0 6 0,0 0 6 15,0 0 5-15,0 0-5 0,0 0-3 16,-5 0-1-16,4 0-4 0,-4 0-1 0,4 0-3 16,-1 0 1-16,0 0-2 0,1 1 1 15,-1 0 0-15,2 0 1 0,0-1-2 16,-1 1 1-16,-1-1 0 0,2 0-6 15,0 2-18-15,0-1-25 0,0-1-32 16,0 0-77-16,0-6-207 0</inkml:trace>
  <inkml:trace contextRef="#ctx0" brushRef="#br0" timeOffset="179414.26">18351 1998 7 0,'2'0'3'0,"-1"0"89"16,-1 0 19-16,0 0-83 0,0 0 24 15,0 0-4-15,0 0-9 0,2 0-4 16,-2 0-5-16,0 0 3 0,0 0-2 16,0 0-3-16,0 0-9 0,0-5-6 0,0-1-5 15,0-2 2-15,0-2-1 0,0-3-7 16,0 1 4-16,0-2-1 0,0 1-3 15,0-1-1-15,3-2 1 0,-3 0 0 16,0 0 0-16,0-2-2 0,0 3 1 16,0 3 1-16,0 3 0 0,0 4-4 0,0 3 5 15,0 1 1-15,0 1 0 16,0 0-3-16,0 0 0 0,0 0 0 15,0 0 3-15,0 0-2 0,0 0 0 16,0 0 2-16,0 0-2 0,0 0 2 16,0 0 0-16,0 0 0 0,0 0 3 0,0 0-3 15,0 0 2-15,0 0-2 0,0 0 0 16,0 0-4-16,0-1 1 0,0-1 3 15,5 0-2-15,4-1-4 0,3-3 1 16,6 1 1-16,3-1 0 0,7 3-2 16,3-1 2-16,5 1 0 0,1 2 0 0,0 0-1 15,2 1-1-15,0 0 3 16,-4 0-1-16,0 0 0 0,-8 0-1 15,-3 0 0-15,-9 1-3 0,-4-1-1 16,-5 0-4-16,-3 0-6 0,-3 0-1 0,0 1-9 16,0 1-12-16,0 0-11 0,-3 5-9 15,-6-3-50-15,-3-1-177 0</inkml:trace>
  <inkml:trace contextRef="#ctx0" brushRef="#br0" timeOffset="180443.31">18367 2852 4 0,'0'2'98'0,"0"-2"50"16,0 3-129-16,0-2 5 0,0 3 18 15,0 3-6-15,0 0-16 0,0 5-3 16,0 2 0-16,-2 2-3 0,-1 1-9 16,2 1 0-16,-1 0 3 0,2 0 0 0,0-3-4 15,0 0 4-15,0-3 2 0,0-1-1 16,0-3 0-16,0 0-6 0,0-4 2 15,0-1 1-15,0-2-4 0,0-1 8 16,0 0-2-16,0 0-1 0,0 0 0 16,0 0-1-16,2 0-1 0,-2 0 1 0,0 0-2 15,1 0 1-15,2 0-1 16,0-2-2-16,2-1-1 0,4-1-1 15,4 0 1-15,4 1-1 0,5-1 0 16,7 2 0-16,2 0 0 0,5-1 1 0,4 1-1 16,5-2-1-16,3 3 1 0,5-1 1 15,-5 1-1-15,-3 0-1 0,-3 1 1 16,-4 0 1-16,-4 0-1 0,-3 0-2 15,-3-1 3-15,-4-1 1 0,-7 1-3 16,-6 1 1-16,-7 0 0 0,-1 0 2 0,-3 0 3 16,0-3 3-16,0 1-5 0,-6 1-15 15,-2-2-14-15,-3 3-16 16,-2-2-22-16,-5 0-84 0</inkml:trace>
  <inkml:trace contextRef="#ctx0" brushRef="#br0" timeOffset="182610.44">18359 2743 129 0,'-3'0'9'0,"1"0"-7"0,1 0 9 16,-1 0-4-16,2 0-6 0,-1 0-1 16,1 0 3-16,0 0 0 0,-2 0 10 15,2 0 15-15,0 0 1 16,0 0-3-16,0 0 2 0,0-1-3 0,0 0-5 15,0 0-3-15,0-1-5 0,0 1-5 16,0 1-1-16,-1 0-2 0,1 0-2 16,0 0 1-16,0 0 0 0,-2 0-2 15,2 0-3-15,-1 0 3 0,1 0 1 16,-2 0 0-16,2 0 0 0,-1 0 1 15,1 0 4-15,-2-1 1 0,0 1-1 0,1 0 3 16,-1 0 3-16,2 0-8 0,0 0 0 16,-1 0-2-16,1 0 0 0,-2 0-2 15,2 0-1-15,0 0 1 16,0 0 1-16,-1 0-2 0,1 0 0 0,0 0 0 15,0 0 0-15,-2 0 0 0,2 0 0 16,-1 0 0-16,-1 0 2 0,2 0 0 16,-2 0-1-16,1 0 0 0,1 0-1 15,-2 0 2-15,1 0 1 0,1 0 5 16,0 0-3-16,-2 0-1 0,2 0-2 0,0 0 2 15,0 0 1-15,0 0-1 0,0 0-2 16,0-2 4-16,0-3-1 0,0 1-5 16,2-1 3-16,1-2 1 15,-3 1-1-15,3-1 0 0,0-2-1 0,0-1 4 16,0-2-3-16,4 1 0 0,-3-2-3 15,2 0 2-15,-1-2 2 0,0 1-2 16,1 2 1-16,-3-2 2 0,0 2 0 16,0-1-1-16,0 0-3 0,2-1 2 15,-2 3 1-15,3-1-1 0,-1-1-2 0,1 2 0 16,2-2-1-16,-2-1 1 0,0 0-2 15,0 0 3-15,-2-2 1 0,0 1-1 16,2 2 3-16,-1-2-2 0,-2 0-2 16,2 1 2-16,-4-3 0 0,2 3-2 15,-1 1 2-15,0 3-1 0,-1 4 2 16,1 0-1-16,-2 0 1 0,0 3-4 15,0-1 2-15,1 2 2 0,-1-1 0 16,0 0-2-16,0 0 2 0,2 0-1 16,-2-1 1-16,0 0-2 0,0 0-2 0,1 1 0 15,-1-2 2-15,2-1-2 0,-2-1 0 16,1-1-2-16,1-2 3 0,-2 2-2 15,2 1 2-15,-1 1 0 0,-1 1 1 16,0 0-1-16,0-1-2 0,0-1 2 16,3 0 0-16,-3 0-1 0,0 1 1 15,2 2-1-15,-2-1 0 0,1 0 0 16,2 0 0-16,-3 0 0 0,3-1-1 15,1 0 0-15,-1 2 0 0,0-1 1 16,0 3 0-16,-2-1-1 0,3 0-1 0,-1 2 1 16,0-1 1-16,-3 2 0 0,0-1 2 15,0 1-4-15,0-1 2 0,1 0 0 16,-1 0 2-16,2-1-4 0,-2 2 3 15,1-1-2-15,1 0 1 0,-1 0 1 16,-1-2-1-16,4 2-1 0,-3-2 1 16,-1 1 1-16,3-1 0 0,0 0-1 15,-1 0-1-15,1 0 2 0,-3 3 0 16,2-2-2-16,-2 1 1 0,0-1 2 15,1 1 0-15,-1 0-2 0,0 0 1 16,0 1-1-16,0 0 1 0,0 0-1 0,2-2 1 16,-2 1 1-16,0 1 0 0,0 0-1 15,0 0-1-15,0 0 2 0,0 0-1 16,0 0-3-16,0 0 1 0,0 0 1 15,0 0 0-15,0 0 0 0,0 0-1 16,0 0-2-16,0 0 0 0,0 0-6 0,0 0-26 16,0 4-10-16,0 1-13 15,1-3-62-15,2-2-260 0</inkml:trace>
  <inkml:trace contextRef="#ctx0" brushRef="#br0" timeOffset="188285.76">12894 4053 40 0,'-1'0'57'0,"-1"0"-24"16,2 0 9-16,-1 0-5 0,-1 0-5 15,2 0-1-15,-2 0 0 0,1 0-9 0,-2-1-2 16,3 1-5-16,-2-2 4 0,-1 2-7 16,2-1-1-16,1 0-5 0,-5 0 0 15,5 0-5-15,-2 1 3 0,-2 0-2 16,2 0 2-16,1 0-2 0,-2 0 3 15,3 0 3-15,0 0-5 0,0 0 2 16,0 0 0-16,0 0 10 0,0 0-2 16,0 0-1-16,0 0 0 0,0 0-2 15,0 0-4-15,0 0 1 0,-2 0-2 16,2-1-2-16,-2 0 2 0,1 1 0 0,1 0-6 15,-2 0 5-15,2 0-1 0,0 0 3 16,0 0 0-16,0 0 0 0,0 0 1 16,-1-1 2-16,1 0 1 0,0 1-1 15,0 0 1-15,0 0-3 0,0 0-2 16,0 0-2-16,0 0 1 0,0 0 2 15,0 0-5-15,0 0 2 0,0 0 2 16,0 0-6-16,0 0 0 0,0 0 3 16,0 0-3-16,1 0-2 0,6 0 2 15,3 4 2-15,3 0 1 0,2 4-1 0,4-1-1 16,-1 0 0-16,1 3-1 0,1-1 1 15,0 3 2-15,-1-1-3 0,0 1 2 16,-2 0-3-16,-3 0 4 0,-2-1-3 16,-6-1 0-16,0-2 1 0,-2-1 2 15,-4 0-2-15,0-3-2 0,0 0 3 0,0 1-2 16,0-1 2-16,-5 0 2 15,-1 2-1-15,3 0-3 0,-4 0 1 16,3 1 1-16,-2 1 0 0,-2 3-2 16,0 0 1-16,-3 3 1 0,-1 2-1 0,-1-3 0 15,1 5 0-15,-2 0 1 0,0 2-1 16,0-1-1-16,3 2 1 0,3-3 1 15,1 0-2-15,5-2-4 0,1-2-10 16,1-2-10-16,0-3-23 0,3-6-30 16,6-3-84-16,0 0-159 0</inkml:trace>
  <inkml:trace contextRef="#ctx0" brushRef="#br0" timeOffset="200222.45">18799 3773 16 0,'2'-2'8'0,"-2"-1"163"0,0-1-125 15,0-1-6-15,0 1 6 0,0 0-8 0,0-1-2 16,0 1-5-16,0 1-1 0,0-1-7 16,0 3-1-16,0 0-1 0,0-1-5 15,0 2 4-15,0-1-4 0,0 0 0 16,0 1 1-16,0 0-7 0,-2 0 0 15,2 0-4-15,0 0-1 0,-3 1-5 16,0 8-3-16,-1 5 7 0,0 4-1 16,-2 4-3-16,2 0 0 0,-1 3-1 15,0 1 2-15,1 0-1 0,-3 2 0 16,4-5 13-16,0 0-14 0,0-7-3 16,0-3 2-16,2-4 3 0,1-3 0 15,0-1-2-15,0-3 1 0,0-1 0 0,6-1 2 16,1 0 1-16,7 0-2 0,5-5 2 15,3-2-1-15,1-1-2 0,-1 1 0 16,-2 1 1-16,-2 1-1 0,-4 3 0 16,0-1-1-16,-6 3 2 0,-3 0-1 15,-2 0-1-15,-2 0-2 0,1 2 3 16,-2 3 0-16,0-1-1 0,0 3 2 15,0-2 2-15,0 0-1 0,-3 1-2 16,1-1 1-16,1-1 0 0,-1 0-1 0,2 0-3 16,0-1-4-16,5 1-19 0,6-3-12 15,3 1-21-15,1-2-12 0,5 0-71 16,-1 0-142-16</inkml:trace>
  <inkml:trace contextRef="#ctx0" brushRef="#br0" timeOffset="200640.47">19179 3978 97 0,'-3'-1'41'0,"0"-1"107"0,3 1-129 0,-1-1-4 16,-1 2 0-16,0 0-2 0,1 0-5 16,1 0-1-16,-5 0-9 0,2 2 4 15,2 4-4-15,-3-1 2 0,4 1 0 16,-1 0 5-16,1 0 4 0,0 1 3 15,-3-1 2-15,3 2-1 0,-2-1 7 0,1 1-4 16,-1 1-4-16,2-3-5 0,0 2 3 16,0-2-4-16,0-2 1 15,-1 1 1-15,-1-2-1 0,2-1-3 16,-1-1 0-16,1-1 9 0,0 0 5 0,0 0 11 15,0 0-2-15,0-5-10 0,0-5-8 16,0-1 0-16,3-5 3 0,0-2-7 16,0-3 3-16,1-2-2 0,1-5 1 15,-2-2 3-15,2-4-4 0,0-5-4 16,2 0-16-16,4-2 23 0,2 3-4 0,2 4-4 15,2 8-1-15,-1 9 0 0,-4 8-1 16,2 6-5-16,-5 2 2 0,1 1 0 16,-3 2 1-16,-1 12 1 15,1 3-9-15,-3 4-5 0,-2 2-7 16,1-1-7-16,-1 2-6 0,-1-1-9 0,-1 0-2 15,2-2-3-15,-2-3-11 0,0-2-39 16,0-5-81-16</inkml:trace>
  <inkml:trace contextRef="#ctx0" brushRef="#br0" timeOffset="200827.48">19128 3864 144 0,'0'3'264'0,"2"3"-248"0,7-2-9 16,5 6 20-16,0-2 11 0,1 2-16 15,6-2-5-15,0 0-10 0,2-1-3 16,4 0-5-16,-1 1 2 0,-1-3-3 16,-2 3-10-16,-4-1-19 0,-7-2-51 15,1-2-189-15</inkml:trace>
  <inkml:trace contextRef="#ctx0" brushRef="#br0" timeOffset="201206.5">19373 4023 66 0,'0'2'11'0,"0"1"50"16,2-2-1-16,4 2-37 0,2-2 10 15,2 1-8-15,3-1-3 0,1-1-9 16,0 0-3-16,3 0 0 0,3 0 1 16,-1 0-7-16,1-4 7 0,0-3 10 15,0 0 0-15,-3-2-8 0,-3-1 13 16,-6 1-11-16,-4-3-3 0,-2 0-4 15,-2-3-1-15,0-1 1 0,-5-1 1 16,-4 2-4-16,-5 3 6 0,-1 3 4 0,-3 6-13 16,3 3 21-16,-1 0-8 0,1 5-1 15,4 7-1-15,2 3-1 0,3 4-13 16,4 1-1-16,2-1 0 0,2-2 0 15,10 0 2-15,5 0-1 0,8-1-11 16,7-2-16-16,7 0-8 0,6-3-16 0,9-4-79 16,2-5-121-16</inkml:trace>
  <inkml:trace contextRef="#ctx0" brushRef="#br0" timeOffset="201536.52">20080 3892 54 0,'-3'0'338'0,"3"-1"-284"15,0 1-5-15,0 0 1 0,0 0-9 16,0-2-11-16,0 2-33 0,8 0 27 15,1 0-38-15,5 0 36 0,0 0-26 0,-2 5 3 16,1 2-2-16,-1-1 1 0,-1 2-4 16,-2 2-21-16,-3-1-31 15,-4 0-29-15,-2-4-91 0</inkml:trace>
  <inkml:trace contextRef="#ctx0" brushRef="#br0" timeOffset="201684.53">19970 4065 157 0,'0'5'253'0,"3"-3"-250"0,6 1 31 0,2-1 4 15,3-1-3-15,2 0-10 0,5-1-11 16,3 0-11-16,2 0-1 0,3 0-5 16,2-1-26-16,-3-5-31 15,-1-1-66-15,-6-4-169 0</inkml:trace>
  <inkml:trace contextRef="#ctx0" brushRef="#br0" timeOffset="201857.54">20409 3855 130 0,'0'2'141'16,"0"1"-20"-16,0 1-104 0,-7 5 8 15,-2-1 26-15,0 4-10 0,-2 3-8 16,-3 2-24-16,3 0-4 0,-1-2-5 16,3 3-1-16,1-3 2 15,0 0-2-15,3-1-27 0,5 0-33 0,0-4-24 16,8-3-107-16</inkml:trace>
  <inkml:trace contextRef="#ctx0" brushRef="#br0" timeOffset="202161.56">20703 3882 387 0,'-12'-9'45'0,"-2"-1"-12"16,-8 5 9-16,-1 3-16 0,-3 2 0 16,-2 0-1-16,4 4 3 0,4 9-6 15,3 2-12-15,3 4-9 0,5 1 7 16,3 2-14-16,3 1 6 0,3-2-4 15,0 1 2-15,9-4 2 0,3-2-1 16,9-2-4-16,0-5-3 0,1-1 0 16,1-4-5-16,2-4 3 0,-5 0 6 0,-1 0 7 15,-4-5-2-15,-4-2 0 0,-5-3 3 16,-1 0 4-16,-4-3-3 0,-1-2-2 15,0 0 3-15,0-2-4 0,-6-1 1 16,0-1-3-16,-2 0-1 0,2 1-1 16,1 6-14-16,5 5-6 0,0 5-6 15,0 2-43-15,4 2-53 0,2 6-84 16</inkml:trace>
  <inkml:trace contextRef="#ctx0" brushRef="#br0" timeOffset="202449.57">20951 3992 72 0,'-9'-4'283'0,"0"0"-249"0,-2 0-2 16,-2 2-5-16,1 1-5 0,4 1 3 0,4 0-17 16,2 5-11-16,2 6-4 15,0 4 7-15,0 2-2 0,2 0 2 16,7 1-2-16,2-3 3 0,3-1 0 15,1-4-1-15,5 2 2 0,4-5 2 0,2-3 1 16,-1-3 19-16,-5-1-17 0,-8 0-3 16,-2-6 18-16,-4-3 20 0,-3-2-20 15,0 0-9-15,-3-3-1 0,0 1 1 16,-8-1-6-16,-9 0-4 0,-3 0-2 15,-5 1-6-15,-4 1-13 0,1 2-28 0,5 3-19 16,6 4-10-16,4 1-17 0,4 2-147 16</inkml:trace>
  <inkml:trace contextRef="#ctx0" brushRef="#br0" timeOffset="-194182.28">12432 3353 56 0,'3'-1'-4'0,"-1"0"94"15,-1 0 5-15,1 0-53 0,-2 0-1 16,1 0 2-16,1-1-1 0,-2 1-11 16,0 0-3-16,0 0-2 0,0 1-2 0,0 0-3 15,0 0-5-15,0-1 1 0,0 1-3 16,0 0 1-16,0 0-7 0,0 0 3 15,-3 0-3-15,3 0 0 16,-2 0-5-16,2 0-1 0,0 2 1 0,0 2 0 16,0 2-2-16,0 3 1 0,0 0 1 15,0 4-1-15,0 1 7 0,2 3-4 16,-2 0 2-16,0 1-2 0,0 3 1 15,0-3 1-15,0 1 0 0,0-1-3 16,0-2 1-16,0-2-3 0,0-2 0 0,0-3-1 16,0-2-1-16,0-3 0 0,0-1 1 15,0-2 0-15,1-1-4 0,4 0-8 16,4 0-12-16,1-4-8 0,1-3-20 15,-1-2-35-15,0-1-87 0,-3 1-160 16</inkml:trace>
  <inkml:trace contextRef="#ctx0" brushRef="#br0" timeOffset="-193738.25">12786 3414 73 0,'0'-5'163'15,"0"-2"-108"-15,-3 2-3 0,-1 1 13 16,3-3-11-16,-4 1-14 0,4 1-5 16,-4 0-7-16,0 1-3 0,1 1-4 15,-4 2-1-15,-1 1-2 0,-2 0-2 16,-3 0-3-16,1 3-2 0,0 3 2 0,0 6-4 15,2 0-3-15,2 4-1 0,3 0-5 16,4 2 0-16,2 0 2 0,0 0-4 16,0 1 3-16,3 0 0 0,7-2-2 15,4-1 1-15,1-2 0 0,5-3-1 16,3-3 3-16,2-5-5 0,3-1 1 0,3-2 1 15,-1 0-1-15,-2-9 0 16,-1-1 3-16,0-4 0 0,-7 0-1 16,-5-1 1-16,-1-1 0 0,-6-2 1 15,0 0-2-15,-5-1 2 0,-3 0-2 16,-3-1 4-16,-8-3-2 0,-3 1 0 0,-3-1 1 15,-3 4-1-15,-5 2-2 0,0 7 0 16,-3 6 0-16,-1 4 1 0,3 2-4 16,5 10 3-16,6 1-1 0,9 2-2 15,6 3-4-15,0 1-30 0,4-1-15 16,7 0-36-16,2-3-113 0</inkml:trace>
  <inkml:trace contextRef="#ctx0" brushRef="#br0" timeOffset="-192614.19">13255 3491 4 0,'2'0'12'16,"-2"0"-6"-16,2 0 167 0,-2 0-115 15,0 0-27-15,0 0 8 0,0 0 1 16,0 0-11-16,0 0-8 0,0 0-3 0,0 0-3 16,0 0 1-16,3 0-4 0,-3 0 1 15,1 0-3-15,-1 0 2 0,2 0-3 16,2-1 1-16,-2 0 1 0,1 0-1 15,-1-1 3-15,-1 2-2 0,2 0 1 16,-1 0 0-16,-2 0-8 0,1 0 3 16,-1 0-1-16,0 0-2 0,0 0-1 15,0 0-2-15,0 0 5 0,0 5 1 16,0 2 2-16,-1 2-3 0,-5 2 4 15,-1 0-5-15,3-2 3 0,-1 2-3 0,2-4 3 16,1-1-1-16,2 1-6 0,0-4 4 16,0-1-1-16,0-2 0 0,7 0 1 15,3 0 4-15,6-9-2 0,4-2-2 16,2-3-2-16,0-2-3 0,-2 1 3 15,-2 0-1-15,1-2-2 0,-2 5 1 16,0 0 0-16,-3 2-1 0,-3 2 0 16,-3 2 0-16,-4 4 1 0,-2 1-1 15,-1 1-1-15,-1 0 0 0,0 0 1 16,0 3 0-16,0 7 1 0,-1 0-1 0,-5 3 3 15,-1 0-1-15,1 1-1 0,0-3 0 16,1 1-1-16,1-2 2 0,1-3 0 16,3 0-1-16,0-3 1 0,0-2 0 15,6-2-1-15,2 0 0 0,4 0 3 16,5-4 0-16,2-3-3 0,1-4 0 0,0 0 0 15,3-3 0-15,-1 5-2 16,-2-3 1-16,-6 4 1 0,0 2 0 16,-6 3-2-16,-5 2 0 0,-3 1 2 15,0 0 0-15,0 0-2 0,0 0-1 0,0 3 1 16,0 3 3-16,-3 3-2 0,-2 1 0 15,2-1 1-15,0 2 0 0,0-2-1 16,0 1 0-16,-2 0 1 0,2-3 0 16,0 1-3-16,3-2 1 0,0 0 2 15,0 0-1-15,0 0-1 0,4-3-1 0,4 2-1 16,0-3-17-16,3-1-11 0,3-1-12 15,0 0-7-15,1-1-34 16,-1-6-110-16,-1 1-114 0</inkml:trace>
  <inkml:trace contextRef="#ctx0" brushRef="#br0" timeOffset="-191661.13">13815 3598 9 0,'0'0'3'15,"0"0"15"-15,0 0 124 0,0 0-103 16,0 0 10-16,0 0-5 0,0 0-3 15,0 0 2-15,0 0-1 0,0 0-10 0,0 0-3 16,2 0 0-16,-1 0-6 0,2 0-7 16,3-5 1-16,2 0 4 0,3-3-5 15,1-2-2-15,2 0-3 0,2-3 0 16,-2 1-6-16,-2-3 1 0,2 0-2 15,-1 1 2-15,-1 0-4 0,0 1 0 16,-2 2-1-16,-1 1 2 0,0 0-2 16,1 4-1-16,-4 4-1 0,0 1 2 15,-1 1-2-15,-1 0-1 0,3 0 1 16,-1 6 1-16,-2-1-1 0,0 1 0 0,0 1 1 15,-2 3 0-15,2 0 0 0,-2 2-1 16,3-1 1-16,-2 0 1 0,1-1-1 16,3 0-1-16,-4 1 3 0,1 0-2 15,2-2 0-15,-4 0-2 0,3 0-2 16,-4-1 1-16,1 1-2 0,1-2-5 15,-3 0-3-15,0-3-4 0,0 3-7 16,0-2-11-16,0 0-16 0,0-2-35 16,0-2-43-16,0-1-76 0</inkml:trace>
  <inkml:trace contextRef="#ctx0" brushRef="#br0" timeOffset="-191499.12">13913 3518 324 0,'0'0'87'0,"0"0"-64"0,0 0 16 0,1 4 14 16,9 4-16-16,4 0-11 15,4 1-13-15,7-1-7 0,6-2-3 16,8-1-1-16,6-1-4 0,6 0-15 16,0-4-40-16,-4 0-62 0,-6 0-262 0</inkml:trace>
  <inkml:trace contextRef="#ctx0" brushRef="#br0" timeOffset="-164842.6">17632 7395 2 0,'2'1'40'0,"-2"-1"84"0,0 0-95 0,0 0-11 16,0 0-10-16,0-1-5 16,0 0-4-16,0 1-1 0,0 0-21 15,0 0-33-15,-2 0-28 0</inkml:trace>
  <inkml:trace contextRef="#ctx0" brushRef="#br0" timeOffset="-164519.58">17632 7395 14 0,'2'4'56'0,"-2"-4"78"16,0 0-71-16,0 0-16 0,0 1 7 16,0 0-3-16,0 0-8 0,0-1-9 15,0 0-5-15,0 0-8 0,0 0 3 16,0 0-4-16,0 2-3 0,0 1-4 0,0 1-4 15,-2-2 2-15,-1 2-4 16,1-1 1-16,-1 0-2 0,2 2-2 16,-4 2-2-16,4 3 1 0,1 0 1 15,-4 2-1-15,3 1-1 0,1 0-2 0,0 3 2 16,-2 0 1-16,1-1-2 0,-2 2-1 15,-2 0 0-15,0 0 2 0,1-2 0 16,1-4-2-16,0-3 0 0,3-3 1 16,0-1-1-16,0-1 0 0,0-2 3 15,0 0-1-15,0-1 1 0,0 0-3 0,0 0 5 16,0 0 1-16,-2 0-5 0,0-5-3 15,1 0-1-15,1-1-1 16,0-1-2-16,0-2-6 0,0 0-4 16,0-1-3-16,0-1-8 0,1-1-10 0,3-2-12 15,-1 0-13-15,1 0-27 0,2-2-68 16,-4-1-68-16</inkml:trace>
  <inkml:trace contextRef="#ctx0" brushRef="#br0" timeOffset="-164269.56">17595 7304 40 0,'-3'2'-10'0,"3"-1"225"15,0 1-156-15,0-2-24 0,0 0 1 16,0 0-3-16,4 0-8 0,7 0 8 15,3 0-10-15,3 0-8 0,0 0-3 16,2 0-3-16,1-3-3 0,-1 2-3 0,2 0 1 16,-4 1-3-16,-1 0-1 0,-2 0-2 15,-3 0-6-15,-5 0-18 0,-5 7-9 16,-1-2-4-16,0 3-6 0,-6-1-27 15,-8-1-58-15</inkml:trace>
  <inkml:trace contextRef="#ctx0" brushRef="#br0" timeOffset="-164119.56">17586 7474 63 0,'-2'8'142'15,"2"-3"-36"-15,0-1-74 0,2 1 22 16,7-2-17-16,2 0-5 0,7 0-8 0,1-3-10 16,3 1-8-16,2-1-2 0,-2 0-4 15,0 1 0-15,-2 0-4 0,-3 2-18 16,-3 2-27-16,-5-3-46 0,-4 1-106 15</inkml:trace>
  <inkml:trace contextRef="#ctx0" brushRef="#br0" timeOffset="-163767.54">17798 7603 37 0,'0'0'-10'15,"0"0"224"-15,3 0-182 0,5-2-8 0,1-3 7 16,3 0-8-16,2 1 1 0,2-3-7 15,1 0 1-15,0 1-4 0,0-3-1 16,2-2 3-16,-2 0 2 0,-3 1 4 16,-5 1-13-16,-6 0-3 0,-3 1 6 15,0 0-3-15,-3-1-2 0,-6 0-3 16,-4 2-2-16,1 2 2 0,-5 3-4 0,-2 2-1 15,1 0 0-15,-1 3 1 0,5 6 1 16,2 1 1-16,-1 3 4 0,6 0 2 16,2 2-2-16,2-2-2 0,3 2-1 15,1-2 0-15,9 0-3 0,4-3 1 16,1 0 1-16,2-4-1 0,2 0-1 0,-1-2-1 15,4-2-5-15,0-2-7 16,-2 0-10-16,2 0-11 0,-2-1-22 16,-3-6-41-16,-3-2-116 0</inkml:trace>
  <inkml:trace contextRef="#ctx0" brushRef="#br0" timeOffset="-163488.52">18102 7403 76 0,'-2'2'201'16,"1"-2"-113"-16,1 0-39 0,0 0-11 15,0 0-26-15,3 0-3 0,8 0 11 16,3 0-7-16,1-2-9 0,2 2-1 16,0 0-1-16,-1 0-1 0,1 0-2 15,-2 0-1-15,-2 2-10 0,-6 3-10 16,0-2-10-16,-3 1-17 0,-2 1-38 0,-2-5-35 15,0 0-34-15</inkml:trace>
  <inkml:trace contextRef="#ctx0" brushRef="#br0" timeOffset="-163331.52">18204 7403 62 0,'-6'9'70'0,"1"1"109"16,-3 3-130-16,2 1 5 0,-1 2-8 16,2-1-14-16,-1-1-4 0,4 2-10 0,1 0-13 15,1 0-2-15,0 1-5 0,3-2-1 16,6 0-25-16,0-1-17 0,1-4-35 15,2-4-231-15</inkml:trace>
  <inkml:trace contextRef="#ctx0" brushRef="#br0" timeOffset="-150922.8">17914 9340 9 0,'2'0'33'0,"-1"0"159"15,-1 0-154-15,0 0-1 0,0 0 4 16,0 0-6-16,0 0-5 0,0 0-9 16,0 0-7-16,0 0 0 0,0 0-5 15,0 0 0-15,0 0-1 0,0 0 2 16,0 0 0-16,0 0-1 0,0 0 4 0,0 0 0 15,0 0 4-15,0 0-6 0,0 2-1 16,-1-1 2-16,1 0 0 0,-3-1-3 16,3 0-4-16,0 0 1 0,-2 0 0 15,2 0 0-15,0 0-2 0,0 0 1 16,0 0-5-16,0 0 2 0,0 0 0 15,2 0 0-15,1 0 4 0,1 0-4 16,3 0 0-16,-1 0 1 0,5 0 2 16,-1 0-4-16,6 0 2 0,0 0 0 15,2 0-1-15,1-1 0 0,2 1-2 0,1 0 2 16,3-1-2-16,0 1 1 0,0 0-2 15,-1 0 1-15,-2 0 2 0,1 0-2 16,-1 0-1-16,0 0 1 0,1 0 2 16,-1 0-2-16,1 0-1 0,2 0 1 15,0 0 2-15,1-2-3 0,0 2 0 0,1 0 1 16,-4 0 0-16,0 0 0 15,-3 0-2-15,-1 0 3 0,-1 4-2 16,-5 0-2-16,-1-1 0 0,-2 0 1 16,-1-1 1-16,-1 1 0 0,-2 0-1 0,0-2 2 15,-1 0 0-15,-2-1-1 0,3 0 3 16,0 0-3-16,-1 0 0 0,1-2 1 15,-1-1-1-15,-1 1 1 0,-2 1 1 16,-1 0-1-16,-1 0-1 0,0 1 1 16,0 0 1-16,0 0-2 0,0 0-2 15,0 0-1-15,-4 0-6 0,1 2-1 0,-2 1-2 16,2 1-4-16,1-1-12 15,-1-2-23-15,2-1-29 0,-2 0-120 16,-2-4-49-16</inkml:trace>
  <inkml:trace contextRef="#ctx0" brushRef="#br0" timeOffset="-150074.75">18663 8896 23 0,'0'3'-4'15,"0"-2"172"-15,0 1-96 0,0-1-39 16,0 2 22-16,0 1-8 0,0 0-9 15,0 2-7-15,0 1-5 0,0 3-1 16,0-1-3-16,0 5-2 0,0 1-6 16,0 1 3-16,0 2-2 0,0 1 0 15,3 3-2-15,0 0 0 0,0 3-7 16,2 1 2-16,-3 3-1 0,1 3-1 0,-2 1-1 15,1 1 7-15,-2 1-4 0,0 1-6 16,0-2 0-16,0 0 2 0,0-1-1 16,-2-3 0-16,-1-3-1 0,2-3 8 15,1-5-9-15,0-3 1 0,0-4-2 16,0-3 0-16,0 0-2 0,0-1 2 15,4-2 2-15,-2 1-2 0,1-1-2 16,-2 0 2-16,4-1 0 0,-3 0 2 16,-1-2-2-16,2-1-4 0,-3 0-2 15,0-2-4-15,2 0-4 0,-1-3-9 0,4-5-15 16,1-4-15-16,2-4-31 0,-3-4-97 15,-1-3-91-15</inkml:trace>
  <inkml:trace contextRef="#ctx0" brushRef="#br0" timeOffset="-148266.65">18964 8869 76 0,'1'1'41'0,"-1"0"-26"15,0 1 19-15,0-2 5 16,0 1 6-16,0-1-8 0,0 2-1 15,0-2-3-15,0 2-2 0,0-1-4 16,0 2 4-16,0 0-2 0,0 0-2 0,0 2-9 16,0-2 0-16,2 0 0 0,-2 0-3 15,0 1 3-15,1 0-7 0,-1 0-1 16,0-1-3-16,0 0 0 0,0 2-1 15,0 0-2-15,0 3-2 0,0 0 4 16,0 1-1-16,0 0 0 0,0 2 4 0,0 2-4 16,0 1 0-16,0 2-2 0,0 1 3 15,0 0-4-15,0 1 1 16,0 3-2-16,0 3 1 0,0 2 0 15,0 1 13-15,0 0-9 0,0-3-2 0,0 0-2 16,0-1-1-16,0 1 0 0,0-2 0 16,0 1 0-16,0 0-1 0,0 1 1 15,0 0 1-15,0 0-2 0,0-3 0 16,0 0 1-16,0-2 7 0,0-2-11 15,2 0 2-15,0-3 0 0,-1-1 3 0,1 0-2 16,-1-1-1-16,1 0 2 0,-2-2-1 16,0 2 0-16,0-3 0 0,0 0 0 15,0-1 1-15,0-3-1 16,0 0-1-16,0-2 1 0,0 0 1 0,0 1-1 15,0-3-1-15,0 1 1 0,0 0 1 16,0 2-1-16,0-2 0 0,0 2 1 16,0-1 1-16,0-1-1 0,0 2-2 15,0 0 2-15,-2 0 1 0,1-1-2 16,-1 0-2-16,2 1 2 0,0 0 2 15,0-3-2-15,-1 1-1 0,1-2 1 0,0 1 1 16,0-1-2-16,0 1-1 16,0-1 1-16,0 1 1 0,0 0-2 0,0 2 0 15,-2-1 0-15,-1 2 2 16,3-1-2-16,0 0-6 0,0-1-6 0,0-2-15 15,0 0-27-15,0 0-28 0,0-8-62 16,0-2-198-16</inkml:trace>
  <inkml:trace contextRef="#ctx0" brushRef="#br0" timeOffset="-144353.43">19465 9909 50 0,'0'-1'249'0,"0"1"-180"16,0 0-31-16,0 0-10 0,0 0-2 15,1 0 1-15,1 3-1 0,1 6 2 16,0 7-7-16,1 5 0 0,1 3-4 0,-2 9-3 16,0 4-6-16,2 6 1 0,-2 3-1 15,0 3-1-15,-1-1-6 0,1 1 2 16,-2-1 1-16,2-3 3 0,2-5 3 15,-2-7-6-15,3-7 0 0,-1-5-3 16,-2-6 4-16,0-3-4 0,-3-3 3 16,3-5-4-16,-1-3 0 0,-1-1 0 0,-1 0 3 15,5-1-3-15,0-6 0 16,4-5-7-16,-1-1-5 0,1-2-8 15,0 0-7-15,-1-1-13 0,2 3-15 0,-1 0-30 16,-5 2-95-16,-2 1-27 0,0 6 189 16</inkml:trace>
  <inkml:trace contextRef="#ctx0" brushRef="#br0" timeOffset="-143957.4">19057 10509 76 0,'-6'0'-26'15,"4"0"290"-15,-3 0-215 0,4 0 10 16,-2 0-2-16,1 0-18 0,2 0 2 0,0 0-6 15,0 0-13-15,0 0-6 16,0 0-5-16,2 0-8 0,9 0 0 16,3 0 11-16,10 0 0 0,7 0 2 15,10-1-5-15,8-5-1 0,12-4-2 0,7 2-2 16,8-2-1-16,6 0 2 0,5 3-2 15,-2-1-3-15,-4 2-2 0,-7 3 0 16,-9 0 1-16,-6 3-2 0,-3 0-3 16,-6 0 2-16,-7 0 3 0,-7 0-2 15,-15 0 0-15,-10 0-6 0,-9 0 5 0,-2-2 5 16,-2 2 1-16,-9 0-4 0,-1 0-3 15,-8 0-3-15,1 2-7 16,-2 3-10-16,-1 2-15 0,-3 0-37 16,-3-2-40-16,0 4-307 0</inkml:trace>
  <inkml:trace contextRef="#ctx0" brushRef="#br0" timeOffset="-143397.37">19398 10750 61 0,'1'2'-5'0,"-1"0"164"0,0-2-26 15,0 0-92-15,0 0 16 0,0 0-10 16,0 0 4-16,0 1 0 0,0 0-15 15,0 0-6-15,4 2-9 0,0-1-2 16,5 1 2-16,7-2-8 0,3-1 1 16,5 0-8-16,3 0 1 0,4 0-2 15,1-2-1-15,1-2-1 0,-1-1-1 16,-2 0-2-16,-2 0-2 0,-7 2 3 15,-2 3-2-15,-7-1 3 0,-4 0-4 0,-2 0-7 16,-6 1-8-16,2 0-2 0,-2 0-6 16,0 0-9-16,-6 1-38 0,-4 3-34 15,-2 0-93-15</inkml:trace>
  <inkml:trace contextRef="#ctx0" brushRef="#br0" timeOffset="-143237.36">19553 10934 343 0,'11'0'208'0,"1"0"-195"0,7-2 34 0,1-3-27 16,0-3-13-16,5-3 4 0,1-3-7 16,4-1-3-16,-2-4-16 0,-1 0-57 15,-2-1-54-15,-5-3-238 0</inkml:trace>
  <inkml:trace contextRef="#ctx0" brushRef="#br0" timeOffset="-140569.22">19364 7954 29 0,'-2'7'35'15,"1"1"-20"-15,1 1-10 0,0-3-3 16,0 0 1-16,0-1 14 0,0-2 7 0,0 1-16 15,0-2 19-15,0 1 11 16,0 1 0-16,0 0-3 0,0 0-7 16,0 1-5-16,-2-3-2 0,1 3 6 15,-1-4 0-15,0 2-6 0,2-3-4 0,0 1 5 16,0-1-5-16,0 0-1 0,0 0 6 15,0 0 0-15,0 0 0 0,0 0-2 16,0 0-2-16,-3-1-6 0,0-3-2 16,3-2 2-16,-1-1-2 0,-1-3-3 15,2 2 3-15,0-4-3 0,0-3-2 0,0-3 5 16,0-2-2-16,2-4-1 0,1-3-3 15,0-5 2-15,-2-5 0 16,4-1-1-16,-3-1-4 0,-1 3 0 16,1 4 2-16,-1 4-3 0,1 3 3 0,1 5 2 15,0 5 0-15,-3 2-1 0,0 1 0 16,0 4 1-16,0-1 2 0,0 1-2 15,-1 2-2-15,-3-2 2 0,1 0 0 16,0 2-4-16,-1-2 0 0,0 2 0 16,1 2-1-16,0 0 2 0,3 3-2 15,0 0-1-15,0 1 2 0,0 0-1 0,0 0-1 16,0 0 0-16,0 0 1 0,0 0 0 15,0 0-1-15,0 0 0 16,0 0 2-16,0 0-1 0,0 0-2 16,0 0 2-16,0 0 0 0,0 0 0 0,0 0 2 15,0 2-4-15,0 0 3 0,0-1 0 16,0-1-2-16,0 0 2 0,0 0 0 15,0 0-1-15,-1 0 0 0,1 0 0 16,0 0 2-16,0 0-3 0,0 0 0 16,0 0 0-16,-3 0-1 0,3 2-5 0,-4 1-10 15,4-1-11-15,0 2-6 0,0-2-31 16,0-1-29-16,0 0-44 0</inkml:trace>
  <inkml:trace contextRef="#ctx0" brushRef="#br0" timeOffset="-131815.72">19373 8039 26 0,'0'0'3'0,"0"0"4"15,0 0 4-15,0 0 130 0,0 0-103 16,0 0-17-16,0 0 2 0,0 0 2 15,0 0 0-15,0 0 0 0,0 0-5 16,-1 0 4-16,-3 0-6 0,3 0-3 0,1 0 3 16,-3 0-3-16,1 0-2 0,1 0-7 15,-2-1 4-15,-1 1 1 16,3 0-7-16,-2 0 4 0,1 0-1 15,1 0-1-15,-2 0-1 0,-1 0 0 0,4 0-1 16,-3 0 4-16,2 1-1 0,-1-1 2 16,2 0 0-16,0 0 1 0,0 0 1 15,0 0-2-15,-1 0 3 0,-1 0 1 16,1 0-5-16,1 0 3 0,-2 0 2 15,2 0-4-15,-1 0-1 0,-1 0-2 16,2 0 2-16,-2 0 1 0,2 0-6 0,0 0 4 16,0 0-1-16,0 0-3 0,0 0 0 15,0 0-2-15,0 0 2 16,0 0-2-16,0 0 0 0,0 0-2 15,0 0 3-15,0 0-3 0,0 0 2 0,0 0 2 16,0 0-2-16,5 0-2 0,4 0 2 16,2 0 1-16,2 0 1 0,2 0-1 15,2 1-2-15,0 4 0 0,0 0 1 16,-1 2 0-16,-4 0-2 0,-1 0 1 15,-3 2 0-15,-4 0 1 0,1 3-2 0,-5-2 0 16,0 1 3-16,-5 0-2 0,-7 0 2 16,-3 1-1-16,-2-2 1 0,-2 0-2 15,2 0 0-15,0-2-1 16,0 2 1-16,0-3 0 0,0 0-1 0,3 0 0 15,1-2 2-15,6 0-1 0,2-3-1 16,3-1 1-16,2 0 1 0,0-1 0 16,0 0-2-16,0 0-2 0,0 0 3 15,2 0-1-15,4 0 1 0,2 0 0 16,0 0 1-16,1 0-2 0,-3 0 2 0,2 0-1 15,1 0 0-15,0 0-1 0,-1 0 2 16,3 1-1-16,-5 2 0 0,4 2 0 16,-1 2-1-16,-1 2 1 0,2 0 0 15,0 0 1-15,-6-1-2 0,0 2 0 16,-3-2 2-16,-1 1-1 0,0 0-1 15,-3 0 2-15,-3 0 0 0,-2-1-2 16,-1 2 2-16,-1-1-1 0,3 0-1 16,-3-3 1-16,1 2 0 0,1-2 0 15,-1-1 1-15,0 0 1 0,-2-1-2 0,3-3 1 16,-1 0 1-16,1-1 0 0,2 0-2 15,1 0 1-15,1 0 0 0,0 0 2 16,3-3-2-16,-1 1 0 0,2-1-3 16,0 2 2-16,0 0 1 0,0 1-4 15,7 0 1-15,-1 0 1 0,1 0 1 16,4 0-1-16,-1 0 2 0,2 0-1 15,0 0-1-15,1 0 0 0,2 3 2 16,1 2-1-16,1 1-1 0,0 0 1 16,-3 0 1-16,0 0-2 0,-3-1 2 15,0 0-3-15,-4-1 3 0,0 0 0 0,-3 0-2 16,-4 1 1-16,0-2 0 0,0 0 2 15,0 2-2-15,-9-1 2 0,1 0 1 16,-4 0-1-16,1 2-3 0,0-2 5 16,0 0 2-16,0 0 0 0,2-1 3 15,-2 0-3-15,3 0 0 0,-1 1-5 16,1-2-1-16,4-1 1 0,-2 1 1 15,2-1-2-15,3 1-2 0,-1-2-4 16,1 2-6-16,1 0-15 0,0 3-19 16,0-1-21-16,0 0-35 0,1-2-83 0</inkml:trace>
  <inkml:trace contextRef="#ctx0" brushRef="#br0" timeOffset="-130482.64">19392 8638 16 0,'3'2'3'0,"0"1"-1"0,-2-1 44 16,1-2 2-16,-2 0-13 0,0 0 13 15,0 0-8-15,0 0 9 0,0 1-1 0,0-1-13 16,0 0-8-16,0 0-4 0,0 0-5 15,0 0-6-15,0 1 0 0,0 0-6 16,0 1-6-16,0-1 6 0,0-1 8 16,0 1-1-16,2 1-1 0,-2-1-3 15,1 2 2-15,-1-1 1 0,0 1 2 16,0 1-3-16,0 1-4 0,0 1 3 15,0 2 1-15,0-1-6 0,0 3 2 16,0 2 2-16,0-1-1 0,0 4-4 16,0 2-1-16,-5 0 2 0,4 1-3 0,-2 0-2 15,0 1 2-15,-2-1 0 0,3 0 0 16,-2 3-3-16,1-2 2 0,-2 0 1 15,4-1-4-15,-1-4 4 0,2-2-4 16,0 0 2-16,0-2 0 0,0-2 0 16,0 0 2-16,0-2-4 0,2 1 3 0,-1-1-2 15,-1 1 1-15,0-5 1 16,2 1 0-16,-1-2-2 0,-1-1 0 15,3 0 1-15,-1 2 1 0,-1-2-1 16,4 0 3-16,-3 0 0 0,1 0-2 0,-2 0-1 16,1 0 1-16,-2 0 0 0,0 0-1 15,0 0 0-15,0 1 0 0,0-1 0 16,0 1 0-16,0-1 0 0,0 1 0 15,0 1 3-15,0-2-3 0,0 0 0 16,0 0 0-16,0 0 1 0,0 0 3 16,0 0 0-16,0 0-1 0,-3 0-2 0,-2 0-2 15,0 0 2-15,2 0 1 16,-3 0 0-16,-3 0 0 0,-1 0-2 15,0 0 0-15,-3 0 3 0,-1 0 0 16,-1 0 0-16,-4 0 2 0,-6-1-2 0,-1 1 0 16,-3 0 1-16,-6 0-2 0,0 0 4 15,-2 0-1-15,1 4 3 0,5 0-3 16,6-1 6-16,6-2-3 0,7 3-1 15,6-4-3-15,1 1-2 0,4 0-2 16,-1-1-2-16,2 1 0 0,0-1-7 0,8 0-18 16,7 0-16-16,4 0-34 0,-2-3-68 15</inkml:trace>
  <inkml:trace contextRef="#ctx0" brushRef="#br0" timeOffset="-128464.52">19426 6943 74 0,'0'-1'241'16,"0"-1"-185"-16,0 0-16 0,0 1 11 16,0-2-10-16,-5 1-7 0,0 1-6 0,1 0-6 15,4 1 1-15,-3-1-8 0,0 1 1 16,1 0-3-16,-1 0-2 0,1 0-4 15,2 0 0-15,0 0-1 0,0 0 2 16,0 0-6-16,-1 0-1 0,-1 2 1 16,2 4 0-16,-3 2 1 0,2 0-2 0,-1 3 3 15,-1 0-2-15,1 1 0 16,-1 1 0-16,2 1 0 0,-2 1-1 15,-2 1 1-15,0 1-1 0,2-2 1 16,-1 0-1-16,2 0 0 0,-1 1-2 0,-2 0 2 16,2-2-2-16,0-2 7 0,0-3-3 15,3-3-3-15,0-1 0 0,0-2-2 16,0 0 1-16,0-3 1 0,0 2-5 15,0-1-10-15,3-1-7 0,2 0-5 16,-1 0-11-16,3-4-16 0,-1-3-25 16,0-1-35-16,-3-2-135 0</inkml:trace>
  <inkml:trace contextRef="#ctx0" brushRef="#br0" timeOffset="-128046.49">19195 7047 7 0,'-2'-1'108'0,"1"-1"-53"16,-2 1 7-16,1 0-13 0,0 1-9 0,-2 0 2 15,-1 0-1-15,2 0-8 0,2 0-5 16,-4 0-1-16,3 0 1 16,-1 0-2-16,2 0-2 0,1 0 0 15,0 0-14-15,0 0 2 0,0 0-3 16,7 1 13-16,7-1-3 0,7 0-4 0,5 0-6 15,8-6-2-15,0-3-5 0,5 1-2 16,-2 0 1-16,-1 3 2 0,-4 2-3 16,-5 3-2-16,-6 0-3 0,-5 0-10 15,-2 1-10-15,-5 5-12 0,-3 3-12 16,-6 1-26-16,0-2-76 0</inkml:trace>
  <inkml:trace contextRef="#ctx0" brushRef="#br0" timeOffset="-127227.45">19854 8040 15 0,'0'0'5'0,"0"0"233"15,0 0-175-15,0 0-10 16,0 0 2-16,0 0-10 0,0 0 4 15,-2 0-7-15,2 0-6 0,0 0-2 0,0 0-2 16,0 2-6-16,0-1-7 0,-1-1 3 16,1 1-4-16,-4 0-2 0,4 1-6 15,0-2-3-15,-1 2-5 0,1-2-1 16,0 0-1-16,0 0-2 0,0 0-4 15,0 1-12-15,5 0-9 0,2 1-11 16,4 0-27-16,0-2-42 0,-5 3-111 16</inkml:trace>
  <inkml:trace contextRef="#ctx0" brushRef="#br0" timeOffset="-126913.43">19930 8487 165 0,'1'0'341'0,"1"0"-278"16,-1 0-23-16,-1 0-1 0,0 0 6 15,0 0-3-15,0 0-20 0,0 0-10 0,0 0-7 16,-1 0 0-16,-4 0-5 0,0 0-3 15,1 0 1-15,2 0-13 16,2 0-22-16,0 0-20 0,0-3-56 16,0-4-101-16</inkml:trace>
  <inkml:trace contextRef="#ctx0" brushRef="#br0" timeOffset="-126209.39">19896 8038 42 0,'-2'1'8'16,"2"-1"169"-16,-3 0-105 0,1 0-36 15,2 0 23-15,-3 0-12 0,2 0-1 16,-1-1-14-16,2-4-5 0,0-2-12 16,0-1-6-16,0-2-2 0,0 0 1 15,0-2 4-15,0-1-4 0,2 1 2 16,1-1-4-16,-2 0 3 0,2 1 0 15,1 0 0-15,-1 6 1 0,0 0-2 0,-2 2 0 16,-1 1-4-16,0 1 4 0,0 1-4 16,0 1-1-16,0 0 2 0,0 0-1 15,0 0 2-15,0 0-4 0,0 0-1 16,0 0-1-16,2 0-1 0,2 0-2 15,3 3 6-15,2 2-2 0,2-4 0 16,6 0 1-16,0-1 0 0,3 0 0 16,3 0-2-16,4 0-1 0,2-2 2 15,-2 1-1-15,0-2 0 0,-2 2-1 16,-3-1-3-16,-5 2-1 0,-3 0-8 0,-5 0-12 15,-4 0-8-15,-2 1-6 0,-3 4-17 16,0 1-20-16,-5 1-69 0,-2 0-160 16</inkml:trace>
  <inkml:trace contextRef="#ctx0" brushRef="#br0" timeOffset="-125502.35">19934 8517 49 0,'2'-1'-7'0,"1"0"220"16,-3 1-136-16,0-2-37 0,0 2 15 16,0 0-8-16,0 0-1 0,0 0-8 0,0 0-18 15,0 0-2-15,0 1 1 0,-5 6-7 16,-1 3-5-16,0 2 5 0,0 2-5 15,-2 2 1-15,-1 1-3 16,-1-1 0-16,4 0-2 0,0 0 2 0,1-1 1 16,4-2-2-16,-2-1 2 0,1-2-3 15,2-1-2-15,0-1 1 0,0-3 0 16,8-2-1-16,1-1 0 0,5-2 1 15,5 0 2-15,5 0-4 0,3-7 0 16,2 2-1-16,2-1 2 0,3 4-2 16,-1-3 2-16,3 2-4 0,-1 0-1 0,-2 1-2 15,-1 1 1-15,-2 0-2 0,-4 0 3 16,1 0-1-16,-6 0 1 0,-1-1-2 15,-1 2 0-15,-7-1-14 16,-4 1 1-16,-2 0-13 0,1-2-12 0,3 1-6 16,1-4-34-16,2 1-99 0</inkml:trace>
  <inkml:trace contextRef="#ctx0" brushRef="#br0" timeOffset="-120333.05">8093 6400 15 0,'0'0'9'16,"0"0"-8"-16,0-1 25 0,0-2-18 16,0 3 6-16,0-1-8 0,0-1 33 0,0 1-25 15,0-1-9-15,0 2 3 0,0 0 10 16,0 0-9-16,0 0 3 0,0 0-2 15,0 0-3-15,0 0-3 0,0 0-2 16,0 0-3-16,0 0-1 0,0 0-2 16,0 0 2-16,0 0-4 0,0 0 2 0,-2 0 1 15,2 0 1-15,0 0 2 0,0 0 1 16,0 0-1-16,0 0 1 15,0 0 6-15,0 0 3 0,0 0 9 16,0 0 13-16,0 0-4 0,0 0-5 0,0 0-13 16,-1 0-1-16,1 0-2 0,0 0-2 15,0 0-6-15,0 0 2 0,0 0 0 16,0 0-2-16,0 0 1 0,0 0-8 15,0 0-5-15,0 0-12 0,0 0-8 16,0 0 17-16,-2 0 7 0,2 0 9 0,0 0-2 16,0 0 4-16,0 0 2 0,0 0 7 15,0 0 4-15,0 0 5 0,0 0-1 16,0 0-9-16,0 0-4 15,0 0-2-15,0 0 2 0,0 0-4 16,0 0-3-16,0 0 0 0,0 0-1 0,0 0-2 16,0 0-2-16,0 0-13 0,0 0-17 15,0 0 4-15,0 0-18 0,0 0-34 16</inkml:trace>
  <inkml:trace contextRef="#ctx0" brushRef="#br0" timeOffset="-115751.79">8066 6395 10 0,'-1'1'13'0,"1"1"-3"16,0 0-1-16,0-1-3 0,0-1 131 0,0 2-111 15,0-2-9-15,0 0 26 0,0 0-9 16,0 0-13-16,3 0 0 0,2 0-3 16,1 0 1-16,2 0-7 0,-2-2-2 15,2 1-2-15,-2-1-4 0,3 0 2 16,0 2-1-16,-1-1-3 0,-2 0 1 15,2-1 0-15,1 2-2 0,1 0 2 16,-3 0-3-16,4 0 0 0,0 0 0 16,0 0 0-16,0 0 3 0,4 2-4 15,1-1 1-15,-1 0 1 0,4 1 1 0,0 0-3 16,1-1 2-16,1-1 2 0,3 2 11 15,-3 0-6-15,-1-2-5 0,-2 1 0 16,-4 0 0-16,1 2-2 0,-6 0-2 16,5 0 2-16,-1-1-1 0,1 1 0 15,3-1 0-15,-2 0 1 0,2-1 0 0,-1 0 0 16,1 1-2-16,1-2 1 15,-1 1 2-15,4-1-2 0,-3 1-1 16,2-1 1-16,-1 0 2 0,-2 0-2 16,0 0-1-16,-1 0 1 0,-1 0 2 15,-3 0-3-15,1 0 0 0,-1 0 1 0,1 0 1 16,1 1 0-16,1-1-2 0,-1 0 2 15,5 0-1-15,-4 0 0 0,5 0 0 16,-1 0 0-16,4 0 1 0,2 0-1 16,1 0-1-16,2 0 1 0,0 0 2 15,-1 0-2-15,-4-1-1 0,0 1 1 0,-3-2 1 16,0 1-1-16,-1 1-1 15,0 0 2-15,-1 0 0 0,1 0-2 16,-1 0 1-16,3 0 1 0,0 0 0 16,2 0-3-16,2 0 2 0,0 0 2 0,0 0-1 15,0 0-1-15,0 0-1 0,-2 1 2 16,0 1 2-16,2-1-5 0,0-1 2 15,-2 2 2-15,5 0-4 0,0-2 2 16,-3 0 2-16,-1 0-2 0,-2 0-2 16,0 0 1-16,-2 0 4 0,0 1-6 0,0-1 4 15,0 1-2-15,2 0 4 0,1-1-5 16,2 3 4-16,-2-1-2 15,4 0 0-15,1 1 0 0,-2-1 1 16,2-1 3-16,1 1-4 0,-1-1 2 0,-1 0-1 16,-1 0 0-16,-3-1-1 0,-1 0 1 15,1 2 0-15,-3-2-1 0,4 1-1 16,-3-1 1-16,-1 0 1 0,2 0-2 15,1 0 0-15,1 0 2 0,-1 0 1 16,2 0-4-16,0 0 3 0,1 0-1 0,0 0 1 16,2-1-2-16,2 0 0 0,-1 0 2 15,2 0 0-15,-1-2-1 0,-1 1 0 16,0 0 0-16,-1-1-1 15,-1 1 1-15,-4 0 0 0,-1 1 1 0,1-1 0 16,-4 0-1-16,4 0-2 0,-2-1 4 16,6 2-1-16,-1-2-2 0,2 0 0 15,5 1 2-15,-4-2 0 0,5 1-1 16,0 1-1-16,0 1 2 0,-1 0 1 15,1-2-4-15,0 2 2 0,0-1 1 0,-3 1 0 16,0-1-2-16,0-1 1 0,-3 1 1 16,2 0 0-16,-4 2-2 0,2 0 1 15,0 0 1-15,1 0 0 16,1 0-2-16,2 0-1 0,-1 0 4 15,0 0-2-15,-1 0 0 0,1 0-1 0,1 0 2 16,1 0 0-16,-1 0-1 0,-1 0-2 16,2 0 4-16,0 0-2 0,-1 0 0 15,1 0-1-15,1-1 2 0,-2-1-1 16,2 2-1-16,1-2 2 0,-3 1-1 15,2-1 0-15,-1 1 0 0,-1-1 0 0,1 2 1 16,-2-2 0-16,0 1-3 0,2 1 2 16,-2-2 1-16,4 2 0 0,1-2-1 15,1 2 0-15,0-1 1 0,-1-1 0 16,3 1-2-16,-5-1 0 0,3 0 2 15,-4 0 0-15,-1 1-2 0,2 1 1 16,0 0 1-16,-3-2 0 0,2 1-2 16,-2 1 1-16,0-1 1 0,0 0-1 15,0 1 0-15,0-1-1 0,1 0 2 16,3-1-1-16,-3-1 0 0,2 1 0 0,0-1 1 15,-1 1-1-15,-5 0 0 0,3 2 0 16,-3-2-1-16,-3 2 3 0,-1-1-3 16,-2 1 0-16,1 0 1 0,-1 0 1 15,-2 0-1-15,3 0-1 0,-1 0 2 16,3 0 0-16,-3 0-1 0,1-1-1 15,-1 0 2-15,-1 0-3 0,3 0 3 16,-1 0-2-16,0 1 2 0,0 0 0 16,1 0-2-16,-3 0 1 0,3 0 0 15,-3 0 1-15,1 0-2 0,1 0 1 0,2 0 1 16,-3 0-1-16,1 0-1 0,-3 0 0 15,0 0 3-15,-1 0-2 0,-1 0-1 16,1 0 1-16,4 0 1 0,1 0-3 16,-3 0 3-16,3 0 0 0,-1 0-1 15,2 0-2-15,1 0 4 0,-3 0-2 16,5 0-1-16,-2 0 0 0,-1 0 3 15,2 0-2-15,-4 0-2 0,3-1 2 16,-2 0 2-16,-3 1-2 0,1 0-1 16,-2 0 2-16,-1 0-1 0,-2 0-1 0,1 0 0 15,-1 0 1-15,0 0 2 0,0 0-3 16,-3 0 0-16,5 0 1 0,-5 1 2 15,2 0-2-15,-1-1-2 0,1 0 3 16,1 3-2-16,1-1 1 0,-4 0 0 16,5 0 1-16,-5 0-2 0,3 0 3 0,-2 1-3 15,1-1 0-15,-1-1 1 0,-1 1 0 16,-1-2 1-16,-1 2-1 15,0-1-1-15,1-1 2 0,1 0 0 16,-2 0 0-16,2 0-2 0,0 0 2 16,3 0-1-16,2 0 0 0,-1 0 0 0,4 0 0 15,-2 0 2-15,0 0-2 0,2 0-1 16,-3 0 1-16,-1 0 1 0,1 0 1 15,-2 0-4-15,-2 0 5 0,4 0 2 16,-3 0-3-16,1 0-2 0,0 0 0 16,1 0 3-16,-1 0-2 0,0 0-1 15,2 0 1-15,-4 0 0 0,3-2-1 16,-5 1 0-16,3-1 0 0,-7 1 2 15,-1 1-1-15,-2 0-2 0,-6 0 3 16,0 0 0-16,0 0-1 0,0 0-1 0,0 0 0 16,0 0-1-16,2 0 0 0,-1 0 0 15,-1 0 2-15,2 0 0 0,-1 0-1 16,-1 0-1-16,0 0 2 0,0 0-2 15,0 0 1-15,0 0 0 0,0 0 4 16,0 0 3-16,0 0 1 0,0 0 0 0,0 0 1 16,0 0-6-16,0 0-2 15,0 0-1-15,0 0 3 0,0 0 0 16,-1 0-3-16,1 0 0 0,0 0 0 15,0 0 2-15,0 0-2 0,0 0-2 0,0 0 4 16,0 0 0-16,0 1-2 0,-3 0-2 16,1 0 2-16,1-1 2 0,-1 2-4 15,2-1 0-15,-1 1 2 0,1 0 0 16,-2 0-1-16,2 0-1 0,0 0 3 15,-2 0-1-15,2 1-1 0,-1 0 0 0,1 0 2 16,-3 2 0-16,1 0-1 0,2-2-1 16,-3 4 2-16,2-3-1 15,-1 2-1-15,2 0-1 0,-1 1 2 16,-3 2 0-16,3 1-2 0,-2 2 3 0,0-1-2 15,1 1 1-15,-3 1-1 0,5 0-1 16,-3 3 0-16,0 1 1 0,3 0-1 16,0 3 2-16,0 0 0 0,0-1-1 15,0 2 0-15,2 2 1 0,-1 0 1 16,2 1-1-16,1-1 0 0,-1-1-1 0,0-1 2 15,0-1-1-15,2 2 0 0,-4 0-1 16,5 0 3-16,-1 0-1 0,1-1-2 16,0 0 0-16,1 0 2 15,2 0 1-15,-3-1-4 0,0 0 2 0,0 0 0 16,2-1 1-16,-2 0-3 0,1 2 2 15,0-1 2-15,0 3-2 0,-1 0-1 16,0-1 0-16,0 1 3 0,-1-1-2 16,1 0-1-16,-3 1 0 0,0 0 2 15,2-1 0-15,-2 2-1 0,0-2 0 16,2 1 0-16,-2-1 1 0,0 1-2 0,3-2 0 15,-1 1 3-15,1 0-2 0,2 0-1 16,-1-1 0-16,0 2 2 0,-1-3 0 16,0 0-1-16,2 2-1 15,-2-3 2-15,0 1-1 0,-3 1 0 0,0 0 0 16,-1-1 0-16,1 1 1 0,-1 1-2 15,-1 1 1-15,2 0 1 0,0 1-1 16,2 0 0-16,1-1 0 0,0 0 1 16,1 0 0-16,-1-1-1 0,-2 0-1 15,3-1 2-15,-1 0 1 0,0-1-1 0,-1 1-1 16,-1 2 1-16,1-2-2 0,-2-1 1 15,0-1 0-15,0-3 0 0,2 2 2 16,-2-1-3-16,2 0 0 0,-2-1 3 16,1 1-2-16,1 0 0 0,-2-1 0 15,3 2 1-15,-1-2 1 0,1 1-1 16,0 0 0-16,-2-2 3 0,0 2-4 15,-1-1 0-15,0 1 0 0,4-1 1 16,-4-2 0-16,3 0 0 0,-3-3-1 16,0 3 1-16,0 0-2 0,0-1 2 0,-1 0 3 15,-1-1 0-15,-1 0-1 0,0 1-1 16,0-1 1-16,0 2-1 0,0 1 0 15,0-1 1-15,0 0-2 0,0 0 0 16,0 0-1-16,-1 2 0 0,-1 0 0 16,2 0 0-16,-1-1 1 0,-1-1 0 15,2 3 2-15,0-2 1 0,0-1-1 16,0-1 1-16,0-1-2 0,0 1 2 15,0 0 0-15,2 1-6 0,-1 0 4 16,-1 1 2-16,0-1-3 0,0 1-1 0,2 1 0 16,-1 0 0-16,1-1 1 0,-2 2-2 15,0 1 2-15,0-2 1 0,0 1-2 16,0 0-1-16,0 0 2 0,0-1 0 15,0-1-1-15,0-1 0 0,0 1 0 16,-3-1 2-16,0 2-2 0,1 1 0 16,1 0 0-16,-1 1 1 0,2-4-1 15,0-1 0-15,0 0 0 0,0-1-1 16,2-4 1-16,-1-1 1 0,1-1-1 15,-1-1-1-15,1-2 1 0,-1-1 1 0,-1-1-2 16,0 2 2-16,0-2-1 0,0 2-1 16,2-2 1-16,-2 1 1 0,0 0-1 15,0-1 0-15,0 0 0 0,0 0 2 16,0 1-2-16,0-1 0 0,0 3 0 15,0-2 1-15,0 1-1 0,0 1-1 16,0-2 1-16,0 1 1 0,0 1-2 16,0-1 0-16,0 1 2 0,0 0-1 15,0-2 0-15,0 1-2 0,0-2 4 16,0-1-2-16,0 1 0 0,0-1 0 15,0 0 0-15,0 0 3 0,0 1-2 0,0-1-1 16,0 0 0-16,0 0 1 0,0 0-1 16,0 0-1-16,0 0 1 0,0 0 0 15,0 0-1-15,0 2 1 0,0 0 1 16,0 0-1-16,0 0 0 0,0-1 0 15,0 0 1-15,0 1 0 0,0-1-1 0,0 1-1 16,0-2 2-16,0 1-1 16,0 0-1-16,0 0 0 0,0-1 1 15,0 0 1-15,0 1-2 0,0-1 0 16,0 1 1-16,0-1 1 0,0 0-3 0,0 0 0 15,0 0-3-15,0 0-2 0,0 0 3 16,0 3 4-16,0 0 1 0,0-1-1 16,0 1-2-16,-2 1-1 0,1-1 1 15,1 0-1-15,-2 2 0 0,2-1 2 16,0-1 2-16,0-1-1 0,0-2-1 0,0 0 0 15,0 1 1-15,0-1 1 0,0 0-2 16,0 0 1-16,0 0 1 16,0 0-1-16,0 0 0 0,0 4 0 15,0-2 1-15,0 0-1 0,0 1 0 0,0 0 0 16,0 1 1-16,0 2-1 0,0 2-1 15,0 3 1-15,0 0 1 0,0-2 16 16,0-2-15-16,2-3-3 0,1-1 2 16,-1-2 0-16,-1-1-2 0,1 0 12 15,-1 0-15-15,-1 0 3 0,0 0 0 0,0 0 2 16,2 0-2-16,-2 0 2 0,0 0-1 15,1 0-1-15,-1 0 1 0,3 0 0 16,-1 0 0-16,3 0 1 16,-1 0-2-16,1-1 1 0,1-1-12 0,-1 2 26 15,1-4-28-15,2 1 19 0,-2 1-6 16,0-1 1-16,0 1-1 0,1 1 0 15,-1 1-2-15,0-1 4 0,-1 1-3 16,1-2 1-16,-3 0-1 0,2 1 0 16,1-1 2-16,1 2 0 0,1 0-1 0,5 0 0 15,-1 0 2-15,2-2-1 0,0 2-1 16,0 0 1-16,-2 0 1 0,1 0 0 15,-1 0-2-15,-1 0 0 0,0 0 3 16,0 0-3-16,-2 0 0 16,-1 0 1-16,1 0 1 0,-1 0-1 0,1 0-1 15,3 3 1-15,1-1 1 0,-1 2-1 16,1-4-1-16,1 0 1 0,1 0 1 15,1 0 0-15,1 0-2 0,1 0 0 16,1 0 3-16,1 0-2 0,0 0-1 16,-1 0 1-16,1-2 0 0,0 2 1 15,2-2-2-15,0 2 1 0,1 0 1 0,-3-1-1 16,2-1-1-16,-1 2 1 0,-2 0 1 15,-2 0-1-15,2 0-1 0,-1 0 1 16,2 0 1-16,2 0-1 0,1 0-1 16,4 0 1-16,-3-2 1 0,4-1-1 15,0-1-1-15,-1 2 1 0,-1-3 1 16,-3 3-1-16,-1 0-1 0,-3 1 1 15,-2 1 1-15,-3 0-1 0,1 0-1 16,-3 0 1-16,-1 1 1 0,2 3-1 0,-2-1-1 16,1-1 1-16,0 1 0 0,1 0 1 15,1 0-2-15,-3-1 0 0,1 0 3 16,-1-1-2-16,0-1-1 0,1 0 1 15,-3 0 1-15,1 0-1 0,-1 0 0 16,2 0 0-16,0 0 0 0,0 0 0 16,-1 0 0-16,0-3 0 0,2 1 0 15,1 2 0-15,1-3 0 0,1 1 0 16,-1 1 0-16,3 0 0 0,-1 0 0 15,-4 0-1-15,5-1 2 0,-3-1-1 0,0 2 0 16,0-2-1-16,0 3 2 0,1-2-1 16,-1 0-1-16,2 0 2 0,1 2-1 15,-3 0 0-15,3 0-1 0,-3 0 1 16,3 0 1-16,-2 0-1 0,1 0-1 15,1 0 1-15,0 0 1 0,0-1-1 0,0-1-1 16,0 2 2-16,2-2-1 16,-2 2 0-16,1 0-1 0,1 0 2 15,0 0-1-15,-1 0 0 0,1 0-1 16,1 0 2-16,-1 0-1 0,-1 0 0 0,-1 0 0 15,2 0 0-15,-2 0 0 0,0 0 0 16,1 0 0-16,0 0 0 0,-1 0 0 16,-2-2 0-16,1 0 0 0,-2-1 0 15,0 2 0-15,-1-2 0 0,0 3 0 16,-1-2 0-16,-2 2 0 0,-1 0 0 0,-1 0 0 15,-4 0 0-15,1 0 0 0,-2 0 0 16,-1 0-1-16,-2 0 1 16,0 0 1-16,1 0-1 0,-1 0-1 15,0 0 1-15,2 1 1 0,-1-1-1 16,-1 1-1-16,2-1 1 0,-1 0 1 0,-1 1-1 15,3-1 0-15,-3 2 2 0,0-2 1 16,0 0-2-16,0 0 1 0,0 0-2 16,0-2 2-16,0 0-1 0,0 0-1 15,4 1 0-15,-4-1 0 0,0 0-1 16,0 0 0-16,0 2 0 0,0 0 2 0,0 0-1 15,0 0-1-15,0-1 1 0,0-1-16 16,0-1-14-16,0 0-33 16,-7-3-43-16,0-1-242 0</inkml:trace>
  <inkml:trace contextRef="#ctx0" brushRef="#br0" timeOffset="-106014.23">19078 9470 2 0,'-1'0'15'15,"1"0"-6"-15,0 0-2 0,-3 0 20 16,3 0 10-16,0 0-2 0,0 0-2 16,0 0 0-16,0 0-2 0,0 0-5 15,-2-1-10-15,1 1 6 0,1-2-1 0,-5 2-4 16,2-2-6-16,1 1-2 0,-2 1 3 15,1 0-7-15,0 0 0 0,-1 0 3 16,1 0 4-16,3 0-7 0,0 0-2 16,0 0-2-16,0 0 1 0,0 0-1 15,0 0-2-15,0 0 3 0,0 0 2 16,0 0-1-16,0 0 4 0,-1 0 0 15,1 0 5-15,-2 0-5 0,1 0-6 16,1 0 2-16,-2 0 2 0,-1 0 0 16,2 0-3-16,-1 0 1 0,2 0-1 0,0 0 2 15,-2 0-2-15,-1 0 5 0,2 0-4 16,-1 0-1-16,2 0 0 0,0 0 1 15,0 0 0-15,0 0 3 0,0 0-4 16,0 0 4-16,0 0 3 0,0 0-6 16,0 0-1-16,0 0 3 0,0 0-1 0,0 0-1 15,0 0-3-15,0 0 1 16,0 0 2-16,0 0-3 0,2 0-4 15,4 0 7-15,3 0 1 0,1 0-3 16,2 0-2-16,0 0 3 0,2 0 1 0,-1 0-2 16,1 0-2-16,-2 0 2 0,2 0-2 15,0 0 1-15,-2 0 1 0,4 0-2 16,-4 0 3-16,4 0-1 0,-2 0-2 15,-2 0 4-15,1 0 3 0,-1 0-3 16,0 0-4-16,-2 1 4 0,1 0 1 0,-4 1-4 16,4-1 0-16,-3-1 0 0,3 1 4 15,-2 1-3-15,3-1-2 16,-2-1 2-16,1 0-1 0,1 0 0 15,-1 0 2-15,-3 0-4 0,1 1 5 0,-1 0-5 16,-2-1 3-16,0 2-3 0,2 0 4 16,-2 1-4-16,2 1 4 0,3 0-3 15,-2-2 2-15,2 1-2 0,-3-1 0 16,-2 0 3-16,1-1-1 0,-2 0-3 15,3-1 2-15,-2 3 1 0,-4-3 2 0,1 0-4 16,-2 0 1-16,-1 0 1 0,0 0 1 16,2 0-2-16,1 0-2 0,-2 0 2 15,-1 0 1-15,2 1-3 16,1-1 1-16,0 0 2 0,-1 0 1 0,1 0-3 15,-2 1-1-15,-1 0 3 0,0-1 1 16,0 1-2-16,0-1-1 0,0 0 3 16,0 0 3-16,0 0-4 0,0 0 3 15,0 0-1-15,-1 0-1 0,-4 0-4 16,4 0 1-16,-4 0 2 0,0 0-1 15,2 2-1-15,-3-1 0 0,5 1 1 0,-3 0 1 16,3-1-4-16,-1 1 2 0,1-1 3 16,-1-1-1-16,1 0-2 0,1 2 0 15,-3-1 2-15,3 0 1 16,-4-1-4-16,4 2 1 0,0-1 2 0,-1 1-1 15,-1 2-2-15,1-2 1 0,1 1 2 16,-2 0 0-16,1-1-2 0,1 0 0 16,-2 0 3-16,2 0 0 0,-1 0-4 15,-1 0 0-15,2 1 3 0,-1 2 0 16,1-3-3-16,0 4 1 0,0 1 3 0,0-2-1 15,0 3-3-15,0 2 2 0,0 0 0 16,0 1 1-16,0-1-2 0,0 0 1 16,0 1 0-16,0-1 2 0,0 2-3 15,0 0 3-15,0-2 1 0,0 2 1 16,0 0-4-16,0-1 3 0,0 0-1 15,3 1 2-15,-2-1-4 0,1 0 2 16,-2 1 2-16,0 0-4 0,0 0 1 16,0-2-1-16,0 0 6 0,0-2-4 15,0-1-2-15,0 0 2 0,0-3 1 0,0 1-4 16,0-3 1-16,0 1 0 0,0 0 3 15,0 0-1-15,0 0-4 0,0 4 0 16,0 1 6-16,0 2-3 0,0 1 11 16,0-2-4-16,0 0-2 0,1-4-4 15,-1 0-2-15,0-2 2 0,0-1 0 16,0 1-2-16,0 0 1 0,0 1-1 15,0 0 4-15,0-1-2 0,-1-1-2 16,-1 3 0-16,1-1 2 0,-1 0 1 16,1-2-3-16,1 0-1 0,0-2 3 0,0 1-1 15,0-1-2-15,0 0 0 0,0 0 3 16,-2 0-4-16,2 0 3 0,0 0-2 15,0 0 2-15,0 0-8 0,0 0-19 16,2-3-37-16,2-5-41 0</inkml:trace>
  <inkml:trace contextRef="#ctx0" brushRef="#br0" timeOffset="-87950.2">19956 8449 1 0,'2'0'8'0,"-2"0"-6"0,0 0 90 16,0 0-47-16,0 0-21 0,0 0 2 15,0 0-5-15,0 0 4 0,0 0-5 16,0 0-5-16,0 0-4 0,0 0-1 15,0 0-3-15,-2-1 3 0,0 1-1 16,2 0 0-16,0 0-3 0,-3 0-4 0,2 0 0 16,1 0 0-16,-2 0-2 0,2-1-2 15,0 1 0-15,0 0 0 0,-1 0-3 16,1 0 2-16,0 0 2 0,0 0-1 15,0 0-8-15,0 0-3 0,0 0 6 16,0 1 4-16,0-1 1 0,0 0 2 0,0 1 0 16,0-1 2-16,0 0 2 15,-2 0 2-15,1 0 7 0,-1 0-7 16,0 0-1-16,2 0-3 0,-1 0 3 15,-1 0-2-15,1 1 1 0,-1-1-1 0,2 0 4 16,0 0 1-16,-1 0 4 0,1 0-2 16,-2 1-3-16,1-1 0 0,-1 0 0 15,1 1-2-15,1-1-1 0,-2 0-4 16,2 1 4-16,0-1-2 0,0 0 0 15,0 0 2-15,0 0 1 0,0 0 3 16,0 0-1-16,0 0 8 0,0-1-8 0,0-4-5 16,2-2 1-16,1-2 4 15,3-2-2-15,0-2 5 0,2-1 7 16,1-1-5-16,-1-3 1 0,0 2-7 15,1 1 5-15,-1 0-2 0,-1 2-2 0,3 2-1 16,-1 0-2-16,-1 3-1 0,1-1 0 16,0 2 0-16,-2 0-1 0,0 2 1 15,0 0-1-15,-1 2-1 0,-2-2-3 16,-1 3 4-16,1 0-2 0,-3 0 1 15,-1 0-1-15,2 1 0 0,-2 1 0 0,0 0-1 16,0-1 0-16,0 1 0 0,0 0 2 16,0 0-4-16,0 0-1 15,0 0 4-15,0 0-3 0,0 0 1 16,0 0-4-16,0 0-1 0,0 0-4 0,0 1-2 15,0 2 2-15,-2-1-6 0,2 3-18 16,-3 0-31-16,1-5-96 0</inkml:trace>
  <inkml:trace contextRef="#ctx0" brushRef="#br0" timeOffset="-84078.98">17018 9844 17 0,'0'-1'3'0,"2"-1"0"15,-1-1 128-15,-1 1-82 0,0 0-14 16,0 1-1-16,0-2-2 0,0 2 11 16,0 0-8-16,0 1-8 0,0 0-3 0,0 0-2 15,0 0 1-15,0 0-8 0,0 0 0 16,0 0-2-16,0 0-1 0,0 0-7 15,0 0-1-15,0 0 0 0,-1 5-2 16,-1 0 1-16,-3 1-3 0,4 0 4 16,-1 0 0-16,1 0-5 0,-1 2 1 15,1 2 5-15,1 1-3 0,0 1-1 16,0 1-1-16,0 1 3 0,0 1-2 15,0 1 1-15,0 1-1 0,0 3 2 16,0 4 0-16,0 0-1 0,-3 4-2 16,-2 4 2-16,-1 1-1 0,-2 1 11 0,0-2 9 15,2-4-15-15,1 1-8 0,1 0 2 16,2-2 2-16,-2-2 0 0,4-5 0 15,-2-4-4-15,2-2 1 0,0 0 4 16,-2 2-3-16,-1 0 0 0,2-1 0 16,-1-3 2-16,1-2-1 0,1-3-1 15,0-2-1-15,0-3 1 0,0-1 2 16,0-1-2-16,0 0-1 0,0 0 4 15,0 1 1-15,0-1 2 0,0 0 0 16,0 0-5-16,0 0 1 0,0-2-1 0,0 0-3 16,0 0 1-16,0 0 2 0,0 2-2 15,0 0-2-15,0 0 3 0,0 0-8 16,1 0 3-16,1 0 4 0,-1 0 0 15,1 1-2-15,-1 2 1 0,-1-1-4 16,0-1 7-16,0 0-3 0,0-1-2 0,0 0-1 16,2 0-3-16,0 0 1 15,-2 0-7-15,0 0-5 0,3-6-14 16,0-1-19-16,0 0-35 0,-2-5-106 15</inkml:trace>
  <inkml:trace contextRef="#ctx0" brushRef="#br0" timeOffset="-83606.95">16851 10403 7 0,'4'-2'30'15,"-2"-2"109"-15,-1 0-84 0,1 2-7 16,-2-1-2-16,3 0-11 0,-3-1 1 16,3 3-11-16,0-1-4 15,0 1-1-15,-1 1-4 0,1 0-7 0,-1 0 3 16,1 1-3-16,-2 7 1 0,2 4 2 15,-1 4-1-15,-1 2-5 0,-1 2-2 16,0-1-2-16,0-2 1 0,0-1 0 16,4-2-3-16,-1-2-1 0,0-2 2 15,1-3-1-15,3-1 0 0,0-5 0 16,4-1 2-16,2 0 2 0,5-1 0 0,2-11-2 15,2-1-3-15,1-2 4 0,-3-2-2 16,4-1 0-16,-6 0-1 16,1 0 1-16,-5 1-1 0,-2 1-2 15,-1-2-4-15,2 0-9 0,-3-3-10 0,3 1-15 16,-2 2-21-16,-2 1-19 0,-8 0-116 15</inkml:trace>
  <inkml:trace contextRef="#ctx0" brushRef="#br0" timeOffset="-83003.92">16879 9829 6 0,'-2'0'200'0,"0"0"-133"0,1 0-24 16,1 0 15-16,0 0-14 0,0-3-7 15,0-3-9-15,0 1-8 0,8-3-5 0,1-1-5 16,5-1 0-16,1-1-2 0,1 0 2 16,-1 1-4-16,-1 4-1 0,-1 1-1 15,-5 1-5-15,-2 4 3 0,0 0-2 16,0 0 0-16,0 10-1 0,2 3 0 15,-3 4 1-15,1 1 2 0,-3 1-2 16,3 1-2-16,2 1 0 0,1-1-3 0,2-2-11 16,5-2-11-16,1 0 0 15,3-4-18-15,3-1-27 0,0-9-58 16</inkml:trace>
  <inkml:trace contextRef="#ctx0" brushRef="#br0" timeOffset="-82203.88">15538 9908 116 0,'-4'0'38'0,"4"0"-15"0,-4 0 15 15,2 0-9-15,-1 2-3 0,2-1 2 0,-1-1-3 16,0 0 2-16,-1 0-2 0,0 0-6 16,0 0 6-16,0 0-3 0,0 0-3 15,-2 0-7-15,2 0 2 0,2 0-4 16,-2 0 1-16,-1 2-5 0,1 0-1 15,2 0-1-15,-1-1 2 0,1 0-2 16,-2 0 1-16,3-1 2 0,0 1-6 16,0 0-1-16,0 1 0 0,0 0 3 0,3 2 0 15,8-3 1-15,4-1 3 0,8 0 3 16,4 0-5-16,1-2-4 15,4-4 2-15,2 0-1 0,0 0 0 16,0 0-2-16,-4 0 0 0,-2 2 2 0,-6-1-3 16,-5 2 0-16,-7 2-8 0,-6 1-12 15,-4 0-12-15,0 0 13 0,-13 0-15 16,-2 0-38-16,-7 1-34 0,0 0 8 15,-6 1 11-15</inkml:trace>
  <inkml:trace contextRef="#ctx0" brushRef="#br0" timeOffset="-81971.86">15421 10011 37 0,'-8'11'-16'16,"5"-2"173"-16,3-2-120 0,0-1-12 15,8 2 22-15,8 0-9 0,1-2-9 16,4 1-10-16,3-2-3 0,-1 2-3 16,0 0-1-16,0 2-1 0,-6-2-2 15,-3 0-3-15,-4 0 1 0,-6 1-1 16,-4-1-1-16,0 1 4 0,-1 0 6 15,-10 3 2-15,-3-1-9 0,-5 0 3 0,1 1-6 16,-4 1 0-16,-1 0-3 0,3 1 1 16,-2-1-3-16,5-1-1 0,5 0 1 15,2-3 0-15,7-2 0 0,3-1-26 16,0-2-22-16,0-1-29 0,8-2-85 15</inkml:trace>
  <inkml:trace contextRef="#ctx0" brushRef="#br0" timeOffset="-81586.84">15937 10148 2 0,'4'-3'206'0,"-4"-1"-127"16,0 2-45-16,0 1 19 0,0 1-18 15,0 0-2-15,0 0-4 0,0 0-5 16,0 0-6-16,0 4-11 0,-2 7-5 0,-3 2 9 15,1 3-4-15,2 2-2 0,1-2 0 16,1-1-2-16,0-1 0 0,3-2-3 16,4-1 1-16,1-4 1 0,0-2 9 15,3-3-4-15,0-2 0 0,3 0-1 16,1-9 3-16,2-5-2 0,0-2-1 15,0-3-2-15,-1-2-1 0,-2 3-1 16,-3-1 0-16,-1 3-3 0,-3-1 1 16,-1 1-1-16,-3 0 1 0,0-4-5 15,2 1-13-15,-1 0-16 0,-1 2-11 0,2 1-24 16,1 2-51-16,2 6-116 0</inkml:trace>
  <inkml:trace contextRef="#ctx0" brushRef="#br0" timeOffset="-70681.21">13824 6165 20 0,'0'0'21'0,"0"0"-19"16,0 0 6-16,-1 0 1 0,1 0 140 16,0 0-104-16,0 0-18 15,0 0 2-15,0 0-9 0,0 0-4 0,0-2-2 16,0 0 0-16,0 1-7 0,0 1-2 15,0 0-3-15,0 0 3 0,0-2-2 16,-3 2-3-16,3-2 5 0,0 2-2 16,0 0 2-16,0-1 0 0,-2 1 1 15,2-1 1-15,0 0 2 0,-1 0-3 0,1 0 3 16,-2 0 2-16,2 0-6 0,-1 0 0 15,1 0 4-15,-2 1-3 0,2 0-1 16,0 0-2-16,-2-2 4 0,2 2 0 16,-1 0-2-16,1 0 1 0,0 0 0 15,0 0-1-15,0-2-3 0,0 2 3 16,-2 0 0-16,-1 0-3 0,3 0 3 15,-3 0-4-15,2 0 6 0,-1 0-6 16,0 0 1-16,-1 0-2 0,3 0 0 16,0 2 0-16,0 1-2 0,0 1 1 0,2 0 2 15,7 5 2-15,5-1 0 0,3 0-3 16,2 2 2-16,1 0 1 0,0 0-2 15,0 1-1-15,-1 2 1 0,-2 0-3 16,0 0 3-16,-5 0-1 0,1-3 2 16,-5 0 0-16,-2-1-3 0,-6 0 2 15,0-1 1-15,0 0-1 0,-5 2 1 16,-4 1 0-16,-4 1 0 0,1-1-2 15,-2 4 0-15,-5-2 0 0,1 5 1 16,-2 0 1-16,0-2-1 0,1 0-1 16,-1 1 0-16,3-2 1 0,0 1-1 0,0-2-2 15,3-1 4-15,1-2-3 0,7-2-7 16,0-1-10-16,6-2-15 0,0-1-18 15,0-3-40-15,6-2-147 0</inkml:trace>
  <inkml:trace contextRef="#ctx0" brushRef="#br0" timeOffset="-69745.16">13796 5683 8 0,'0'0'2'15,"0"0"-4"-15,-1 0 4 0,1 0 0 16,0 0-3-16,-2 0 2 0,1 0 1 16,1 0-1-16,0 0-1 0,0 0 2 15,0-2-4-15,-3 2 2 0,1 0 0 16,-1-1 0-16,3 1 1 0,0-1 2 0,0 1 1 15,0 0-3-15,0 0-1 0,0 0 2 16,0-1 0-16,0-1 0 0,0 1 8 16,0-2 0-16,0 1 1 15,0-1 5-15,0 2 6 0,0-1 11 0,0 0 3 16,0 2-2-16,0 0 5 0,0-1-5 15,0-1-3-15,0 0-3 0,0 0 1 16,-1 1-5-16,-1 1-3 0,0 0-2 16,1-1 0-16,-1 0-1 0,1-1-1 15,-1 2-1-15,2 0 2 0,-1 0-1 0,-1 0-5 16,1-2 0-16,1 2 3 0,0 0-3 15,0 0-3-15,0 0-3 0,0 0 1 16,4-1-5-16,9-2 0 0,4 1 5 16,4-3-2-16,6-1-5 0,-2 0 3 15,4-1 0-15,0-1 1 0,2 2 0 16,-3-1-4-16,-3 2 0 0,-5 0 4 15,-6 0-3-15,-4 3-2 0,-6 1 2 16,-1 0 2-16,-3 0 0 0,0 1 0 16,0 0-3-16,0 0 4 0,0 0-5 0,0 0-4 15,0 0-12-15,-1 0-6 0,-4 3-8 16,2 2-13-16,-3-1-11 0,0 0-28 15,-4-3-70-15,-2-1-88 0</inkml:trace>
  <inkml:trace contextRef="#ctx0" brushRef="#br0" timeOffset="-69508.14">13965 5618 35 0,'-1'1'15'0,"1"2"234"0,-2-2-185 16,-1 2-24-16,0 3 19 0,-1 3-12 0,-1 0-10 16,-1 1-3-16,3 2-8 0,-1 2-7 15,4-1-7-15,-3 3-1 0,2 1-5 16,-1 0-3-16,2 0-2 0,-1 0 1 15,-1-1-1-15,2-1-1 0,0 1 0 16,0 0 1-16,0 1 0 0,2-4-3 16,-1 1-5-16,2-2 0 0,0-2-6 15,-3-2-6-15,2-2-2 0,-2-2-7 16,0-1-3-16,0-2-4 0,0 1-6 15,0-2-13-15,0 0-32 0,0 0-67 16</inkml:trace>
  <inkml:trace contextRef="#ctx0" brushRef="#br0" timeOffset="-69305.13">13696 5928 11 0,'0'0'177'0,"6"0"-55"16,5 0-82-16,1 0 20 0,2 0-25 15,5 0-10-15,2 0-2 0,6-3-9 0,4-2-6 16,-2 0-4-16,2 0-4 0,-1 3 3 16,-4 0-5-16,0 1-3 0,-1 0-30 15,-3-1-27-15,0-1-77 0,-4-4-134 16</inkml:trace>
  <inkml:trace contextRef="#ctx0" brushRef="#br0" timeOffset="-68716.11">14325 5730 16 0,'0'0'-4'0,"-1"2"15"15,-1-2 177-15,0 0-135 0,1 0 1 0,-2 0 3 16,1 0-24-16,2 0 0 0,0 0 0 15,0 0-8-15,0 0-5 0,0 0-2 16,0 0-2-16,2 0-2 0,7 0 2 16,4 0 1-16,2-2-6 0,4 0-3 15,1-3-4-15,-2 3-5 0,3-2 4 0,-3 1-1 16,-4 3-2-16,-1 0 0 0,-4 0 0 15,-3 0 0-15,-1 2 0 0,-5 1-3 16,1 1 2-16,-1 3 1 0,0-1 0 16,0 1-1-16,0 1 1 0,0-1 0 15,0-1-11-15,2-1-1 0,1-1-1 16,2 0-2-16,-2 1-11 0,1-2-4 15,-2-1-6-15,2 1-14 0,-2-2-30 16,1-1-50-16,-1 0-56 0</inkml:trace>
  <inkml:trace contextRef="#ctx0" brushRef="#br0" timeOffset="-68449.08">14286 5866 49 0,'0'2'56'0,"0"-2"103"0,3 0-133 16,5 0 32-16,3 0-16 0,5 0-19 0,1 0 1 16,3 0-8-16,5 0-1 0,1 0-5 15,-1-1-2-15,0 1 1 0,-5 0 2 16,-6 0-2-16,-2 0-4 0,-4 2-6 15,-4 3 2-15,0 1 0 0,-4-2-2 16,0 3 1-16,-4 0 0 0,-2-2-10 0,2 2-10 16,2-1-14-16,2-2-19 15,0 1-24-15,8-3-41 0,4-1-54 16</inkml:trace>
  <inkml:trace contextRef="#ctx0" brushRef="#br0" timeOffset="-67912.05">14928 5735 9 0,'0'-1'8'0,"0"-1"48"0,0 0 71 16,0 0-80-16,0-1 7 0,0 1-11 15,0 0-8-15,0-4-1 0,0 2-6 0,0-2-2 16,0-1-1-16,0-1-2 0,0 1-3 16,0-3 0-16,0 0-3 15,-1 3-2-15,-7-3-1 0,-3 3-4 16,-4 1-2-16,-2 1-3 0,-5 5 0 0,-5 0 1 15,-2 0-5-15,0 6 1 0,1 4 3 16,3 5 2-16,5 1-2 0,7 2-4 16,2 3-1-16,8 2 2 0,3 0-4 15,0 2 1-15,8-1 2 0,6-1 0 16,5-5-1-16,2-2-1 0,4-2 2 0,5-4 2 15,-2-3-3-15,3-4-2 0,0-3 4 16,-2 0-1-16,-1-6-1 0,-2-6-1 16,-6 0 3-16,-1-2 1 15,-5-2-2-15,-3-1-1 0,-7-1 1 0,-2 1 3 16,-2 0-4-16,-6 1 0 0,-10-2 2 15,-4 0-2-15,-2 2-3 0,-4-2-3 16,-2-1-11-16,2 5-19 0,3 3-11 16,2 3-17-16,4 5-13 0,5 3-37 15,1 0-148-15</inkml:trace>
  <inkml:trace contextRef="#ctx0" brushRef="#br0" timeOffset="-66348.96">15229 5965 59 0,'0'0'1'16,"0"0"6"-16,0 0 158 0,0 0-113 15,0-3-20-15,0 2 9 0,-2-3-11 16,-1 2-2-16,3-1-6 0,-1 2-6 16,-2-2 3-16,1 2-4 0,2-1-2 15,-1 1 3-15,-1 0 1 0,2-1-5 16,-2-2 2-16,2 1-3 0,0 0 3 15,0-2-9-15,0-1 0 0,4-2-2 16,3-2-4-16,4-2 1 0,2 0 2 0,-1-2-4 16,4-4 3-16,1 0-2 0,-2-5 1 15,2 4 1-15,-1 0-1 0,1 2 0 16,-3 2 1-16,0 3-1 0,-5 1 0 15,-3 6-1-15,-3 2 0 0,-1 2 1 16,-2 1 0-16,0 0-6 0,0 0 0 16,0 8 6-16,0 2-1 0,0 3 1 15,0 2 1-15,0 3-1 0,-2-1-2 16,2 1-6-16,0 1-3 0,0 0-4 15,0-1 3-15,6 2 2 0,1-4-1 16,2 1 3-16,0-3-2 0,0-1-2 0,4-1-10 16,-2-3-14-16,-2 0-5 0,-1-2-47 15,-4-3-82-15</inkml:trace>
  <inkml:trace contextRef="#ctx0" brushRef="#br0" timeOffset="-66207.96">15279 5920 375 0,'7'0'21'15,"9"0"-16"-15,2 0 19 0,4 8-16 0,8 0-7 16,2 1-1-16,10 3 3 0,11-4-21 16,4 3-98-16</inkml:trace>
  <inkml:trace contextRef="#ctx0" brushRef="#br0" timeOffset="82901.75">938 4527 144 0,'0'0'57'0,"0"0"-3"0,0 0 12 16,0 0-24-16,0 0-12 16,-2-1 3-16,-2 1-8 0,2 0-4 15,-2 0-1-15,2 0-3 0,-1 0 0 16,1 0-2-16,1 0 2 0,-1 0-5 0,-1 0 4 15,0 0-4-15,0 0-1 0,1 0-2 16,2 0 0-16,-1 0-4 0,-1 0-1 16,2 0 1-16,0 0 2 0,0 0-8 15,0 0 3-15,0 0-3 0,2 3-6 16,9 2 1-16,4 0 7 0,7-2 4 0,6 0 0 15,4-3-3-15,4 0-2 0,3 0 1 16,0 0-1-16,1 0 0 16,0 0-2-16,-1 0 3 0,-3-1 1 15,-4-1-1-15,-2 1-2 0,-9 0 2 0,-4 1 0 16,-9 0-1-16,-3 0-1 0,-4 0 0 15,-1 0 2-15,0 0 0 0,0 0 0 16,0 0 2-16,-4 0 1 0,-3 0-8 16,1 3 1-16,0 0-2 0,1-1-3 15,2 1-11-15,2-2-7 0,1 0-24 16,0 1-28-16,0-2-69 0,0 0-118 0</inkml:trace>
  <inkml:trace contextRef="#ctx0" brushRef="#br0" timeOffset="84030.82">636 4266 0 0,'-3'4'2'0,"-2"-1"5"0,0 0 93 0,1-2-89 16,-1 1 15-16,0-2 19 0,1 1-10 16,1-1 0-16,1 0-1 0,-1 0-5 15,1 0-4-15,2 2 0 0,-1-2-3 16,-1 1 0-16,1-1 2 0,1 0-3 15,-3 0 3-15,3 0-4 0,-2 0-1 0,0 0-3 16,2 1 1-16,0-1-6 16,0 0 2-16,0 1 1 0,0-1-7 15,0 0 2-15,0 0-3 0,0 0-3 16,0 0 3-16,0 0-2 0,0 0-3 0,0 0-2 15,0 0-3-15,8 2 3 0,6 0-1 16,6-1 4-16,7 1-1 0,7-1 2 16,5 0-3-16,7 4 1 0,11-2 1 15,2-1-2-15,10 2 1 0,3-4-1 16,6 2 2-16,6 0-1 0,-1-2-1 15,1 0 0-15,0 0 2 0,-2 0 3 0,-8 0-3 16,-7 0-5-16,-8 3 4 16,-6 0-1-16,-7 0 2 0,-5 1-2 15,-6 0 2-15,-8 0-4 0,-7-1 4 0,-3 0-4 16,-6 0 4-16,-2-1 3 0,-4-2-3 15,-2 2 2-15,-3-2 0 0,0 0 3 16,1 0 0-16,-1 0 2 0,0 0 3 16,0 0-4-16,0 0 2 0,0 0-4 15,0 0 2-15,0 0-3 0,0 0-5 0,-1 0 0 16,1-2 0-16,-3 2 0 0,-1-1-6 15,3-2-2-15,-4 2-10 0,1 0-7 16,0 1-9-16,1 0-21 16,-1 1-40-16,-4 4-91 0</inkml:trace>
  <inkml:trace contextRef="#ctx0" brushRef="#br0" timeOffset="86381.95">1223 4676 6 0,'2'0'4'0,"-2"-1"96"0,0 1-45 16,1-1-22-16,-1-1 27 0,0 2-7 0,0 0-17 15,0 0-5-15,0 0 1 0,0 0-2 16,0 0-2-16,0-1-9 0,0 1-2 16,0 0-4-16,0 0-2 0,0 0-1 15,0 0-2-15,0 0 4 0,0 0-8 16,0 0-2-16,0 6-1 0,0 5 2 0,0 3-1 15,0 9 7-15,0 3-1 0,0 6-3 16,0 4 0-16,0 7-6 16,0 3 6-16,-3 6-3 0,2 3 0 15,-1-1 0-15,2-2 3 0,0 1 1 16,2 2-3-16,2 0 17 0,1-2 6 0,0-6-15 15,-2-3-6-15,1-4 3 0,1 0 0 16,-2-3-1-16,-1-2 0 0,-2-3 3 16,0-2-3-16,1-6-1 0,-1-1 1 15,0-4-2-15,0-4-4 0,0-1 4 16,0-4-4-16,0-2-1 0,2 0 4 0,-2-2-3 15,0-2 0-15,0 2 0 0,0-2 1 16,0-1 2-16,0 0-3 16,0-1 2-16,0 1 1 0,0 0-3 15,0 0 2-15,0 0 1 0,0-1 0 0,0-2-2 16,0 2 0-16,-2-1-1 0,2-1 0 15,0 1 0-15,0-1-2 0,-1 1 1 16,1 0 0-16,0 0 0 0,0 1-2 16,0-2 2-16,0 1 1 0,-2-1 0 15,2 0-2-15,0 0 1 0,0 0 1 16,0 0 1-16,0 0-2 0,0 0 1 0,0 0 0 15,0 0-2-15,0 0-1 0,0 1 2 16,0-1 1-16,0 0-1 16,0 0-1-16,0 0 2 0,0 0 1 0,0 0 0 15,0 0-2-15,0 0 1 0,0 0-2 16,0 0 3-16,0 0-2 0,0 0 1 15,0 0 2-15,0 0-3 0,0 0-2 16,0 0 2-16,0 0 1 0,0 0-3 16,0 0-1-16,0 0 4 0,0 0-1 0,0 0-3 15,0 0-1-15,0 0 3 0,0 0 2 16,0 0-1-16,0 0-1 0,0 0 1 15,0 0 1-15,0 0 0 0,0-1-1 16,0 0 0-16,-1-1 2 0,-1 2-3 16,2-1-1-16,-2 0 1 0,1 0 1 15,-1 1-1-15,2 0-2 0,0 0 2 16,-1 0 0-16,1 0 2 0,0-1-4 15,0 1 1-15,-2-1 1 0,2-1 0 16,0 2-2-16,0 0 1 0,0 0 1 0,0 0 0 16,-1 0 2-16,1 0-3 0,0 0 1 15,0 0-1-15,0 0-3 0,0 0 2 16,0 0 0-16,0 0-2 0,0 0 0 15,0 0 6-15,-2 0-2 0,2 0-1 16,-1 0-1-16,1 0 2 0,0 0 3 16,0 0-2-16,0 0-2 0,0 0 3 15,0 0 0-15,0 0-1 0,0 0-2 16,0 0 2-16,0 0 0 0,0 0 0 15,-2 0-2-15,2 0 1 0,0 2-1 16,0-2 0-16,0 1 0 0,0 0 0 0,0-1 2 16,0 0-2-16,-1 0 1 0,1 0 0 15,0 0 1-15,0 0 0 0,0 1-1 16,0-1 1-16,0 0 1 0,-2 1-1 15,2-1 0-15,-2 1 0 0,2 1 1 16,0-2-1-16,0 2 0 0,0-1 0 16,0-1 1-16,-1 0-1 0,-1 1-1 15,1 0 1-15,1 0 2 0,0 0-3 16,-2 0 0-16,2 0 1 0,0 3 0 15,-1-3 0-15,-1 1-2 0,1 2 1 0,-1 1 3 16,2 2-3-16,-3 1 0 0,-2 2 1 16,2 2 1-16,0-1-1 0,-2 3-1 15,4 1 1-15,1 5 0 16,-3 5 0-16,0 1 0 0,0-4 2 0,-1-4-1 15,4-6-1-15,0-1-1 0,-1 7 1 0,1 1 1 16,-5 0 0-16,4-3 4 16,-2-6-5-16,3-4 1 0,0 1-2 15,0-3 2-15,0 1-1 0,0-1-1 16,0-1 1-16,0 1 0 0,0-2 0 0,0-1 1 15,0 1-1-15,0 0-1 0,0-1 1 16,0-1 1-16,0 1-1 0,0-1-1 16,0 0 1-16,0 0 0 0,0 0 1 15,0 0-2-15,0 2 1 0,0 0 0 16,0-1 1-16,0 3-1 0,0-3 0 0,0 1 0 15,0-1-1-15,0 0 1 16,0-1 0-16,0 0 0 0,0 0-2 16,0 0-1-16,0 1 2 0,0-1 2 15,0 0-2-15,0 0 1 0,0 0 0 0,0 0 1 16,0 0-1-16,0 0-1 0,0 0 2 15,0 0 0-15,0 0-1 16,0 0-1-16,1 0 2 0,-1 0 2 0,0 0-3 16,0 0 0-16,0 0 1 0,0 0 0 15,0 0-1-15,0 0 0 0,0 0-1 16,0 0 1-16,0 0 0 0,0 0 1 0,0 0-2 15,0 0 4-15,0 0-5 16,0 0 2-16,0 0 2 0,0 0-2 16,0 0-2-16,0 0 2 0,0 0 0 0,0 0 0 15,0 0-1-15,0 0-1 0,0 0 2 16,0 0 0-16,0 2-2 0,0-1 0 15,0 4 2-15,0-3-1 0,0 2-1 16,-1 3 0-16,1 0 2 0,0 7-1 16,0 8 0-16,0 1 1 0,-2 3 1 15,-1 0 0-15,1-2-1 0,2 4-2 0,0 4 3 16,-1 0-1-16,-1 1 0 0,-1-3 0 15,2-2 0-15,-1-5 1 16,2-2-2-16,0-3 0 0,0-1 2 16,0-3 0-16,0-1-2 0,0-3 1 0,0-2 1 15,0-3 1-15,0-3-4 0,0 1 1 16,0-1 2-16,0 0 1 0,0-1-2 15,0 2 0-15,0-2 2 0,0 0-1 16,0 2-1-16,0-1 0 0,0 2 2 16,0-1 0-16,0-2-2 0,0 2 0 0,0 1 1 15,0-2 0-15,-1 0-2 0,-1 0 1 16,0-2 0-16,1 0 0 15,1 0-1-15,0 1-3 0,0-1-3 16,0 0-14-16,0-3-9 0,1-4-17 0,4 0-13 16,3 0-36-16,-3 3-63 0,1 2-92 15</inkml:trace>
  <inkml:trace contextRef="#ctx0" brushRef="#br0" timeOffset="87121.99">679 6607 15 0,'-2'2'8'0,"2"0"2"0,-1-1 194 16,-1 1-155-16,1 0-10 0,-2-1 34 15,0 2-23-15,0-3-14 0,1 1-7 16,2 0-7-16,0-1-7 0,0 0-4 0,0 1-3 15,0 3-7-15,0-3 5 0,0 3-1 16,6 0 1-16,0 1 5 0,5 0-4 16,3 2-1-16,3-1 1 0,8-2-4 15,6-2 3-15,11 0-5 0,6-2-1 16,8 0 4-16,4 0-2 0,4-1-2 0,1-2 9 15,-1 1-11-15,1 2 2 16,-6 0 0-16,3 0 0 0,-2 0 2 16,-1 0-1-16,0 0 1 0,-5 0-2 15,-6 0 1-15,-8 0 0 0,-9 0 4 0,-4 2-3 16,-4-1 6-16,-7 2-5 0,-6-2-1 15,-5 0-1-15,-3 1 2 0,-2-2-1 16,0 0-4-16,0 2 4 0,0 0 3 16,0 0-3-16,0 3 0 0,-5-2-2 15,3 1-1-15,-2 0-9 0,1 0-8 0,0 2-13 16,-1 1-10-16,-2 1-26 15,0-1-56-15,0-1-97 0</inkml:trace>
  <inkml:trace contextRef="#ctx0" brushRef="#br0" timeOffset="87662.02">1019 6898 27 0,'0'-1'10'0,"0"1"15"0,0-1 123 0,-2-1-108 16,0 2-8-16,-1-1 14 0,0 1-13 15,2 0 5-15,-2 0-3 0,0 0-6 16,-1 0 1-16,4 0 2 0,0 0-10 15,-1 0 4-15,1 0-1 0,0 0-12 16,0 1-2-16,0 2-6 0,5 1 2 0,4 1-1 16,5 1 1-16,6-3 0 0,3-1 0 15,7-2 2-15,1 0-6 16,-2 0-1-16,1-4-1 0,-3 1-2 15,-3 0 2-15,-1 1 0 0,-3 1 0 0,-1 0-2 16,-7-1 1-16,-1 2 0 0,-6 0 1 16,-4 0-6-16,1 0 2 0,-2 0-6 15,0 0-4-15,0 0-13 0,0 2-4 16,0 0-16-16,0 4-26 0,-2-3-49 15,-2 1-73-15</inkml:trace>
  <inkml:trace contextRef="#ctx0" brushRef="#br0" timeOffset="87862.04">1113 7073 47 0,'-5'2'379'0,"4"1"-371"15,1-1 48-15,1 2 13 0,7-1-33 16,3-1-10-16,8-1-7 0,-1-1-5 0,9 0-8 15,-1-1-2-15,5-6-2 0,-3 3-4 16,0 0-8-16,0 1-5 0,-3-1-27 16,1 1-41-16,-6 0-71 0,-1-1-205 15</inkml:trace>
  <inkml:trace contextRef="#ctx0" brushRef="#br0" timeOffset="89406.12">1228 4197 20 0,'0'0'16'0,"0"0"74"0,0 0 29 16,0 0-94-16,-3 0 19 0,1 0 5 15,1-2-19-15,-2-1-10 0,3-1 1 16,0 1-6-16,0-1-2 0,0 0-2 16,0-2-1-16,0 1-2 0,0 0 3 0,0-1 4 15,0-2-6-15,0-1 0 0,3-2 1 16,-2-2-4-16,2-2 2 0,0-1-3 15,-1 0 2-15,3-2-3 16,-4-1-2-16,4-1 2 0,-4-2-1 0,2 0-1 16,-1-1 2-16,0 0-2 0,1-2-4 15,-3 1 8-15,0 1-1 0,1 1-3 16,-1-2 2-16,0 0-1 0,2-1-1 15,-2-1-2-15,0-1 2 0,0-3-2 16,0-3 0-16,0-1-1 0,0 1 1 0,-2 3-2 16,-1 5 3-16,0 5 1 0,-2 2-1 15,2-1 0-15,-1 1-1 0,-1 0 0 16,3 0 1-16,-2-2 0 0,2 1-1 15,-2-2 0-15,2 1 2 0,-1-2-1 16,1 0-1-16,2-3 0 0,0 2 2 16,0-2-2-16,0 1 0 0,0-4-1 15,0 2 0-15,0-1 3 0,0 1-4 16,-1 5 3-16,-1-2 0 0,-2 3 1 15,2 2 0-15,-3 0-1 0,4 2 2 0,-2 2-1 16,0 0 0-16,3 3 0 0,0-1 0 16,0 2-1-16,0-1-1 0,0 1 1 15,0 0-1-15,0-1 3 0,0 2-2 16,0-1 0-16,0 0 0 0,0 0-1 15,0 0 2-15,0 0 1 0,0 1 1 16,0 1-2-16,0 0-2 0,0 0 0 16,1 1 2-16,1 1-2 0,-1 1 0 15,1 1 0-15,-2 1 0 0,1 0 1 16,3-2-1-16,-4 2 0 0,1-1 0 0,2-3-1 15,0 1 1-15,0-1-2 0,0-1 4 16,1 0-2-16,-1 0 0 0,-2 1 1 16,1 1-1-16,-2 2 1 0,0 4-1 15,0-1 2-15,0 1 1 0,0 0 0 16,0 0-3-16,0 0 1 0,0 0-1 15,0 0-2-15,0 0 0 0,0 0 0 16,0 0 2-16,0 0 0 0,0 0-1 16,0 0 1-16,0 0 2 0,0 0-1 15,0 0-1-15,0-2 0 0,0 1 2 16,0 0-1-16,0 0-3 0,0 1 2 0,0 0-1 15,0 0 0-15,0 0-5 0,0 0 0 16,0 0-2-16,0 0-10 0,0 0-5 16,0 0-8-16,0 0-3 0,0 3-11 15,0 2-16-15,0 2-31 0,-2-4-72 16</inkml:trace>
  <inkml:trace contextRef="#ctx0" brushRef="#br0" timeOffset="90342.18">1202 2763 2 0,'0'0'35'16,"0"-2"12"-16,0-3 6 0,0 0-20 15,0-3-7-15,0 2 9 16,0-2 1-16,0-1-5 0,0 0-6 0,0-2-3 16,0-2-2-16,0 0-4 0,0-3-3 15,0-2 1-15,0-1-3 0,0-2-1 16,0-2 8-16,0-1-3 0,0 0-10 15,0 1-3-15,0 4 2 0,0 1 5 16,1 2-4-16,1 0 0 0,1 0-2 0,-2-1 5 16,2-1-3-16,0-1-1 0,1-1-1 15,0 0 1-15,-2 0-2 0,1 0 3 16,-2 2 1-16,-1 0-2 15,0 1-1-15,2 2-1 0,0 0-1 0,-1 1 1 16,1 1-2-16,-2 1 2 0,0-1-2 16,1 2 3-16,-1 2-1 0,2 1-1 15,-2 2 3-15,0 1-2 0,0 1 2 16,0 2 0-16,0 1-1 0,0 0-1 15,0-1 2-15,0 2-2 0,0-2-2 16,0 2 3-16,0 0-1 0,0 0-2 0,0 0 1 16,0 0-1-16,0 0 1 0,0 0-1 15,0 0 0-15,0 0 1 0,0 0-1 16,0 0-1-16,-2 0 1 15,2 0 0-15,0 0 1 0,-1 0-2 0,1 0 1 16,0 0-1-16,-2 0 0 0,-1 0-1 16,3 0 1-16,-2 0 1 0,2 0-1 15,-1 0 0-15,-2 0 0 0,3 0 0 16,-2 0 1-16,2 0-2 0,0 0 0 15,0 0 1-15,0 0-1 0,0 0-7 0,8 4 2 16,4 0 8-16,7 0 3 0,6-2-2 16,7-1-2-16,7-1 3 0,6 0-1 15,5 0-2-15,2 0 0 0,0-1 1 16,-3 0-1-16,-2 1 2 0,-2 0-1 15,-8 0 0-15,-2 0 0 0,-4 1-2 16,-6 3-1-16,-5 1 2 0,-1 0 0 16,-5 0-2-16,-5 1 1 0,-1-1-1 15,-3 0 1-15,1-1-1 0,-5 0-1 16,4 0 4-16,-3 1-1 0,1-3-1 0,-2 2 1 15,2-2 0-15,1 0 0 0,2 0-4 16,-2-1-4-16,1 0-1 0,0 1-7 16,1-2-11-16,0 0-5 0,-1 2-9 15,-1-2-23-15,1 0-26 0,-2 0-53 16</inkml:trace>
  <inkml:trace contextRef="#ctx0" brushRef="#br0" timeOffset="90999.21">1943 1830 10 0,'0'0'52'0,"1"0"2"0,-1 0-1 16,2 0-21-16,-2 0-9 0,3 2 8 0,0 6 15 15,0 3 0-15,0 4-6 0,2 3-3 16,-2 8-4-16,-3 5-3 15,1 4 1-15,2 4-5 0,-3 3 0 16,0 2-13-16,2 2-2 0,0-1-9 0,-2-1 2 16,0-3 0-16,0-1 0 0,0-1-3 15,0-3 0-15,0 0 1 0,0-5 2 16,0-3 0-16,0-2-3 0,0-5 2 15,-2-3 1-15,0-3-2 0,-1-5-1 16,0-3 1-16,3-4-1 0,-1-1 1 0,-1-2-1 16,1 0 3-16,-1 0 0 0,-1-3-8 15,0-5-2-15,3-3-6 0,0-3-4 16,0-3-12-16,0-3-7 15,0-3-20-15,0-3-33 0,0-5-48 0,0-4-80 16</inkml:trace>
  <inkml:trace contextRef="#ctx0" brushRef="#br0" timeOffset="91938.27">1946 1876 51 0,'0'-1'63'0,"0"-2"-12"0,0-1-15 15,0 0 0-15,0 0-2 0,0 2-4 16,4 0-3-16,1 1-6 0,0 0-2 15,1-2 0-15,2 3-4 0,1-1-1 16,3 0 4-16,2 1-3 0,6 0 0 16,4 0 0-16,4 0-2 0,7 0-5 15,6 2 1-15,3 1-1 0,3-1-6 16,4 2 2-16,-1-3 1 0,1 1-1 0,-1-2-4 15,2 0 0-15,3 0 3 0,-1 0 1 16,0-2-4-16,0-1 0 0,-4 0 1 16,-2-1 3-16,-5 0-3 0,-2-2 3 15,-9 1 4-15,-7-1-3 0,-5-1 4 16,-6 2-3-16,-5 0 1 0,-2 1 5 15,-4 0 0-15,-3 3 2 0,1 0-1 16,-1-1 0-16,0 0-7 0,0 1 0 16,0-1-3-16,0 2 2 0,0 0 0 15,0 0-6-15,0 0 1 0,0 0 1 0,0 0-5 16,0 0 0-16,0 3 0 0,0 1 3 15,0 2-1-15,0 2 1 0,0 0 1 16,0 4 1-16,2 2-1 0,-2 1 0 16,0 3 0-16,1 2 2 0,-1 3-2 15,2 2-2-15,0 5 4 0,2 1-2 0,-1 1 0 16,3 3 0-16,1 3 0 15,-1 0 1-15,2 3-1 0,-1 3 0 16,1-1 0-16,0 3 2 0,3 0 0 16,-2-4-3-16,3-2 3 0,1-4-1 0,-1-3 0 15,-1-7-2-15,-3-2 2 0,0-5 0 16,-2-5 0-16,0-2-1 0,-3-4 1 15,-1-3 0-15,-1-3-1 0,-1-1 1 16,0-1-1-16,0 0 6 0,0 0 0 16,0-1-2-16,-1-4-2 0,-4-1 0 0,-1-1-2 15,-2 2 0-15,2 0 0 0,0 1 1 16,-1 0-1-16,0 1 0 15,-3 0 1-15,1 0-1 0,-3 0 0 16,-2-1-1-16,-2 3 2 0,-1-1-1 0,-1 2-1 16,-4-1 0-16,-3 1 2 0,-3 0 0 15,-6 0-3-15,-6 0 2 0,-10 0-2 16,-6 0-3-16,-7 3 1 0,-7 1-1 15,-1 1 2-15,-5 0 2 0,0 0 0 16,3 1 1-16,3 1 2 0,8 1 0 16,6-1-2-16,7 1 1 0,11-1 2 0,11-3-1 15,13-2 2-15,7 0-3 0,6-2-1 16,1 0-4-16,0 1-4 15,8 0-11-15,13 1-6 0,10-2-23 16,8 0-65-16,4-11-301 0</inkml:trace>
  <inkml:trace contextRef="#ctx0" brushRef="#br0" timeOffset="93923.37">3094 2140 29 0,'0'0'32'0,"0"0"-4"0,0 0 1 16,0 0 5-16,0 0-4 0,0 0-2 15,0 0 0-15,0 0-8 0,0 0-1 16,0 0-1-16,0-2-1 0,0 1 4 15,0 1-1-15,0-1-5 0,2 1-2 16,-2 0 0-16,0 0 1 0,2 0-1 0,-2 0 0 16,3 0 0-16,-3-3-1 0,0 2-4 15,0 0-1-15,3 0 0 0,0 0-4 16,0-1-1-16,0 1 1 15,-1-1 1-15,1 2-5 0,0 0 2 0,0 0-1 16,3 0 3-16,0 0-2 0,2 0 1 16,3 0-2-16,-2 0 1 0,4-1 0 15,-1 0 0-15,2 1-1 0,0-2 2 16,-2 2-1-16,-1-2-1 0,2 2 2 15,-3-2-3-15,1-1 3 0,-4 3-2 0,2-2 1 16,-1 2 2-16,-2-2-1 0,0 2 0 16,-1 0-1-16,2-1 2 0,3-1-5 15,2 1 2-15,2 0 0 0,5 0 2 16,-1-1-1-16,-1 2-2 0,2 0 1 15,0 0 0-15,1 0 1 0,0 0-1 16,-3 0 0-16,0 0 2 0,-3 0-3 16,-3 0 2-16,-2 0-2 0,-3 0 2 15,2 0 1-15,-3 0-4 0,1 0 2 16,0 0 2-16,2 0-1 0,3 0-2 0,-1 0 2 15,4 0 1-15,2-1-2 0,-2 1-2 16,3-2 2-16,-2 1 2 0,3-1-2 16,-3 2 0-16,1 0-2 0,-3 0 4 15,1 0-2-15,0 0-2 0,-3-1 2 16,2 1 0-16,-4 0 0 0,-3 0 0 15,0 0-1-15,2 0 2 0,0 0-1 16,1 0 0-16,0-3 0 0,4 3 0 16,-1 0 0-16,1-1 0 0,-1 1-1 15,0 0 2-15,1-1-1 0,-2 1-1 0,-2 0 2 16,-1 0-1-16,0 0 0 0,-1 0-1 15,3 0-1-15,2 0 5 0,0 0-4 16,1 0-1-16,-4 0 2 0,2 0 2 16,0 0-1-16,0 1-4 0,3-1 5 15,-4 1-1-15,0-1-2 0,-1 2-1 0,5 0 2 16,3-2 2-16,3 0-1 15,3 0-2-15,-1 2-2 0,-3 1 0 16,1-3-2-16,-3 2-3 0,-2-1 9 16,4 0-1-16,-3 0-1 0,-1 1 0 0,-1-1 1 15,-5 0 1-15,1-1-2 0,-3 0 0 16,0 0 2-16,-1 0 0 0,0 2-1 15,-1-2-1-15,-2 0 1 0,3 0 1 16,-3 0-1-16,2 0-1 0,1 0 2 16,-1 0 0-16,-1 0-1 0,6 0-1 15,-3 0 1-15,6 0 1 0,-1 0-1 16,0 0-2-16,2 0 3 0,0 0 0 15,-4 0-2-15,-6 0 0 0,1 1 1 16,-5 0 1-16,3-1-1 0,-1 1 1 16,-2 0-1-16,0-1 1 0,0 1-1 0,0-1 0 15,1 0 1-15,-1 0 0 0,0 0-1 16,0 0-1-16,0 0 2 0,2 0 2 15,-2 0 1-15,0 0-3 0,0 0 3 16,0 0 0-16,0 0-4 0,-2 0-6 16,-1 0-6-16,0 0-18 0,3 0-41 0,0-3-59 15,0-1-72-15</inkml:trace>
  <inkml:trace contextRef="#ctx0" brushRef="#br0" timeOffset="94355.4">4411 1958 118 0,'0'-1'17'0,"-2"1"49"15,2 0-7-15,0 0-32 0,0 0 0 16,0 0-8-16,0 0-6 0,8 0 14 15,3 4-8-15,3 1-8 0,4 3-1 0,2 2-2 16,4 0 0-16,-1 3-1 0,2-1 0 16,0 2-2-16,-4-2 0 0,-2 0 5 15,-2 0-1-15,-5 0-7 0,-1 1 2 16,-1-1-1-16,-7 0 2 0,0 0 1 15,-3 1 2-15,-3 2-2 0,-8 0-2 16,-5 1-1-16,-4 2 2 0,-8 4-4 16,2-3 1-16,-4 3-1 0,1 2 0 15,4-1 1-15,-1 1-4 0,3 1 2 16,1-1-1-16,6-3-3 0,4 0-19 0,4-2-17 15,0-3-26-15,4-3-49 0,-1-4-111 16</inkml:trace>
  <inkml:trace contextRef="#ctx0" brushRef="#br0" timeOffset="95036.45">4105 1332 157 0,'2'5'11'15,"-2"1"83"-15,1 3-22 0,-1 4-17 16,0 1-4-16,0 3-10 0,0 1-12 0,0 0-4 16,0 0-5-16,0 0-4 0,0 0-7 15,0 4-4-15,-1-1 0 0,-1-3 14 16,-1 0-10-16,2-4-8 0,1 1 0 15,0 0 0-15,0-3 1 0,0 0-3 16,0-4-1-16,0-3 0 0,1 0-7 0,2-2-5 16,-1-1-5-16,-2-2-5 15,0 0-10-15,1 0-6 0,1-2-18 0,-2-5-45 16,0-2-31-16,0-2-49 15</inkml:trace>
  <inkml:trace contextRef="#ctx0" brushRef="#br0" timeOffset="95239.46">3881 1478 259 0,'-2'2'55'0,"2"1"-48"0,0 1 69 16,3 2-27-16,9 0-22 0,4-1 11 15,4 1 2-15,5-2-16 0,3-2-2 16,3 0-10-16,3-2-9 15,2 0 0-15,1 0-3 0,0 0 1 0,0 0 2 16,-3 0-6-16,-6 0-10 0,-1-2-13 16,-7-1-23-16,-2-1-53 0,-2-2-110 15</inkml:trace>
  <inkml:trace contextRef="#ctx0" brushRef="#br0" timeOffset="95703.48">4429 1270 132 0,'-3'0'38'0,"0"0"50"0,3 0-14 15,0 0-32-15,0 0-5 0,0 1-9 16,8 0-10-16,7 0 8 16,6 0-2-16,2 0-12 0,6 0 1 15,1 0-5-15,2 0-2 0,-1-1-7 0,5 2 4 16,-4-2-2-16,1 0-1 0,-7 0 0 15,-4 0 0-15,-6 1-10 0,-9-1-12 16,-5 0-12-16,-2 0-16 0,0 0-8 16,-6 0-24-16,-8 0-68 0</inkml:trace>
  <inkml:trace contextRef="#ctx0" brushRef="#br0" timeOffset="95936.5">4527 1301 120 0,'-11'5'59'0,"2"0"7"16,3 0 10-16,4 0-40 0,1 0-6 0,1 1-3 15,1 1 6-15,8 4-7 0,2-1-8 0,3 4-3 16,-1 0-8-16,-1 1-4 15,-1 0-1-15,-3 1 2 0,-4-1 3 16,-1 2-4-16,-3 0 2 0,0 0 3 16,-7 0-2-16,-9 1 4 0,-4-1-5 0,-2-2 0 15,-3 0 1-15,-1-2-4 0,3-2-1 16,4-3 2-16,5-3-3 0,7-1 0 15,5-2-2-15,2-2-7 0,2 0-19 16,8 0-8-16,9-2-8 0,3-6-32 16,6-5-54-16,1-2-88 0</inkml:trace>
  <inkml:trace contextRef="#ctx0" brushRef="#br0" timeOffset="96166.51">4836 1394 200 0,'4'7'-8'15,"-1"1"50"-15,0 4 12 0,0 2-30 16,1 4 3-16,2 1 21 0,3 1-30 15,0 0-1-15,2 0 4 0,2-3-4 16,-1-1-5-16,2-3-2 0,-2-4 0 16,1-5 4-16,-1-3-8 0,-1-1 4 15,-2-2 7-15,4-8-6 0,-1-4-3 0,-1-2-3 16,-2-2-3-16,1-2 1 15,-3-1-1-15,-2 1-3 0,0-1-7 0,1 1-10 16,-1 0-20-16,-2-1-27 0,1 1-62 16,-1 2-75-16</inkml:trace>
  <inkml:trace contextRef="#ctx0" brushRef="#br0" timeOffset="103267.9">2693 2723 37 0,'1'2'14'0,"-1"-2"146"16,0 0-113-16,0 0-18 0,0 2 22 15,0-2-12-15,0 1-13 0,0 2-10 16,0 4 5-16,0 2 2 0,0 4-6 0,0 2-4 16,0 3 0-16,0 5-3 0,0 3-1 15,0 5-5-15,0 3 0 0,0 3 14 16,0 1-12-16,0-1-4 0,0 4 0 15,0 0-1-15,0 2 1 0,-1 3-1 16,-2 0 0-16,0 0 4 0,-2-2 1 16,2-1-2-16,0-1-1 0,3-2 2 15,-2 2 0-15,-2 1-1 0,2 2 1 16,-3-2 1-16,1 2-1 0,1-3-2 15,-2-1 1-15,2 0-3 0,1-1 0 0,-1 4 1 16,3-1 1-16,-1-2 6 0,-1-4-12 16,2-6 4-16,0-2 0 0,0-1-3 15,0-1 2-15,0-2 1 0,0-2 0 16,0-1-2-16,0 1 0 0,0-1 3 15,0 1-1-15,0-1-1 0,0-3-1 16,-1 1 4-16,-1 1-2 0,2-3-2 16,0 1 0-16,0 0 2 0,0 2 0 15,0 0-2-15,0 2 1 0,0 1 2 16,0 1-2-16,0 0-1 0,0-1 2 0,0 1 2 15,0 2 2-15,0 1-7 0,-3 3 4 16,-2-3 3-16,1 0-3 0,1-1-2 16,0-1 4-16,1 1-4 0,2 0 2 15,0-1 2-15,0 0-2 0,0 1 2 16,0 0-2-16,0 1-2 0,0 0 3 0,0-1 0 15,0 3 2-15,0-2-4 16,-2 2 0-16,-1 0 5 0,0 1-5 16,-1 0 4-16,0 2-6 0,0 2 6 15,-1 1-2-15,1 0-1 0,0-5 0 0,3-1-2 16,-2-1 1-16,1 0-1 0,1 0 4 15,-2 1 0-15,1 0-1 0,-1 1 1 16,-2 1-1-16,1 0 2 0,-3 0-3 16,3 1 2-16,-1-1-2 0,0-1-1 15,1-3 1-15,2-2-1 0,-1-3-1 16,3-2 2-16,-1-3-1 0,1 0-1 0,0-2-1 15,0-2 3-15,0-1-3 16,0-4 1-16,0 4 1 0,0 2 3 16,0 0-3-16,0 0 3 0,0 2-2 15,0 0 2-15,0-1 0 0,-3 0-3 0,-2 1 1 16,3 0 0-16,-2 1-2 0,-1 2 0 15,2-1 0-15,1 1 2 0,-1 0-1 16,2-1-2-16,1 0 1 0,-2-1 1 16,2 0 0-16,0-1-2 0,0 1 1 15,0-3 1-15,0 0 0 0,0 1-1 0,0 0 0 16,2 0 2-16,-2-2-2 0,0 1 0 15,0-1 0-15,0-1 1 16,0-2-1-16,1 0 0 0,-1-2-1 16,2-1 3-16,-2 1-2 0,3-4-1 0,-3-2 0 15,3 2 3-15,-3-2-1 0,0 1-2 16,0 0 1-16,0 1 1 0,0-2 0 15,2 1-2-15,-2-3 2 0,1 1 0 16,-1-1 0-16,0 1-2 0,0 0 1 16,0-1 1-16,0 2 0 0,2-1-2 0,-2-2 1 15,0 2 1-15,0 2-2 0,0 0 2 16,0 1-1-16,0 0 0 0,0 0 0 15,0 0-1-15,0 2 1 16,0 5 1-16,0 1-1 0,0 2 0 0,0-2 0 16,0-5 1-16,0-1-1 0,0 0 0 15,0-2-1-15,0 1 2 0,0 0 0 16,0 1-1-16,0 1 0 0,0-3 2 15,0 0-2-15,0-2 0 0,0-3 0 16,0 0 0-16,0 0 1 0,0 0-1 0,0 0 0 16,1 0 4-16,-1 0 0 0,2-5-6 15,-1 0 4-15,-1 1-1 0,2 0 1 16,-1 0-5-16,1 3 1 15,-2-1-7-15,0 1-5 0,0-1-6 0,0 1-8 16,0-1-1-16,0 2-10 0,0-1-12 16,0 0-39-16,0-2-83 0</inkml:trace>
  <inkml:trace contextRef="#ctx0" brushRef="#br0" timeOffset="103840.95">1929 6620 9 0,'-3'0'162'16,"3"0"-128"-16,-4 0 8 0,3 0 12 15,-1 0-10-15,-4 3-5 0,3 1 0 16,-2 0-5-16,1 0-4 0,-1-1-4 15,4 0-6-15,-3 1-2 0,3-3-2 16,-1 0-2-16,2 0-6 0,0 2-1 16,0 0-7-16,5 1 4 0,3-1-2 15,7 1 3-15,8-3-3 0,5-1 3 16,11 0 0-16,8 0-3 0,7-3 0 0,3-1-2 15,2-1-1-15,5 0 4 0,-1 1-1 16,-2-1-2-16,1 0 1 0,-3 2 1 16,-3 1 1-16,-4 2 2 0,-1 0 1 15,-6-2-2-15,-4 2-4 0,-7 0 2 16,-3 0 2-16,-5 0 2 0,-4 0 0 15,-5 0 1-15,-5 0-1 0,-4 0 6 16,-3 0-3-16,-2 0 1 0,0 0-3 16,-2 0 0-16,4 0-2 0,0 0-3 15,-1 0 0-15,3 0 1 0,-1 0-4 0,2 0 2 16,-1 0-2-16,3 0 4 0,-4 0-2 15,0 0-2-15,-1 0 1 0,-2 0 1 16,-3 0-1-16,0 0-4 0,0 0-7 16,-3 0-9-16,-4 0-5 0,0 1-13 15,-3 1-13-15,0 1-38 0,-4-3-77 0,-7 1-169 16</inkml:trace>
  <inkml:trace contextRef="#ctx0" brushRef="#br0" timeOffset="104376.98">2295 6875 90 0,'0'0'78'16,"0"0"-59"-16,0 0 26 0,0 0-3 0,-2 0-17 15,2 0 7-15,0 0 5 0,0 0 2 16,0 0-5-16,0 0-9 0,0 0 2 15,0 0-1-15,0 1 0 16,0-1-5-16,0 0-3 0,0 2-5 0,3-1-8 16,8 0 4-16,1 0 7 0,8 1-5 15,5-2-2-15,5 2-8 0,5-2 3 16,3 0-1-16,-1 0-2 0,0-2 1 15,-1-1 0-15,-4-1-2 0,-2 3 3 16,-1-2-3-16,-7 0 1 0,-2 1 3 0,-5-3 0 16,-2 1-4-16,-5 2 5 0,-7 0 0 15,-1 1 0-15,0 0 2 0,0-1-2 16,0 1 0-16,-1 1-1 15,-6-2-4-15,3 2-2 0,-4 0-1 0,2 0-5 16,0 0-8-16,1 3-5 0,2 1-12 16,-2 0-11-16,1 1-17 0,-1 0-34 15,-1-2-65-15,0 0-72 0</inkml:trace>
  <inkml:trace contextRef="#ctx0" brushRef="#br0" timeOffset="104697">2439 7034 20 0,'0'1'247'0,"0"0"-151"15,0-1-55-15,0 0 31 0,0 0-14 16,1 0-27-16,4 0-14 0,4 0 4 15,4 0-1-15,2 0-12 0,4 0-4 16,1 0 1-16,2-1-4 0,-1-2-1 16,-2 1 0-16,1 2-6 0,-1-2-8 15,-2 2-23-15,-2 0-12 0,-1 0-59 16,-3-2-123-16</inkml:trace>
  <inkml:trace contextRef="#ctx0" brushRef="#br0" timeOffset="111090.36">1398 11020 22 0,'0'0'11'16,"0"0"80"-16,0 0-46 0,0 0-9 15,0-4 13-15,0 1-6 0,0 0 1 0,0 1 1 16,0-1-10-16,-1 2-3 0,-1-1-1 16,2 1-6-16,0 0-2 15,0 0-3-15,0 0-2 0,0-1 1 16,0 2-5-16,-1 0-1 0,-1 0-1 0,2 0-5 15,0 0-1-15,0 0-2 0,0 0 0 16,0 2-6-16,0 7 2 0,0 4 4 16,-1 5 0-16,1 3 1 0,0 2-5 15,0 3 1-15,0-2 1 0,4 2 0 16,-1 1 0-16,5 0-2 0,-5-1 3 15,5-1 1-15,-5-1-4 0,0 1-2 0,-3-2 4 16,0-2 1-16,0-4-1 0,0-6-1 16,0-4 3-16,0-4-2 15,0-3-1-15,-1 0 5 0,-4-2 3 0,2-8-3 16,-2-6-4-16,-1-3-1 0,1-7-2 15,2-6 3-15,-1-5-1 0,-1-5 0 16,3-5 2-16,-2-3-3 0,2-2 0 16,2-3 0-16,0-1 0 0,3 0 0 15,8 3-1-15,3 8-2 0,3 9 1 0,2 9 1 16,4 8-3-16,2 6 1 0,1 4 3 15,2 4-1-15,-2 5 1 0,-2 0-2 16,-4 7 2-16,-5 11 0 0,-4 4-1 16,-6 6 2-16,-5 4 1 0,0 4 0 15,-9-1-2-15,-5-5 1 0,-5 1 2 16,-1-6-1-16,-3-2-1 0,1-1-1 15,-3-3 0-15,3-1 2 0,4-6-2 16,1 0 0-16,9-6-2 0,5-2-7 16,3-1-14-16,0-2-27 0,14-1 0 0,4 0-16 15,10-1-58-15,3-8-108 0</inkml:trace>
  <inkml:trace contextRef="#ctx0" brushRef="#br0" timeOffset="111537.39">1819 10991 90 0,'3'0'219'0,"-2"0"-157"0,2 0-45 15,0 3 10-15,-1 2 11 0,1 1-2 16,-1 4-4-16,1 4-2 0,0 3-6 16,-3 4-5-16,0 2-7 0,0 1-8 0,0 0 1 15,0-1 1-15,0-3-6 0,0-2 3 16,0-3 1-16,0-4-3 0,-2-2 2 15,-1-5 0-15,2-1-1 0,-1-3 4 16,-1 0 1-16,0 0 4 0,-2-10 0 16,-1-2 0-16,0-4-6 0,1-4 0 15,2-5-1-15,-3-6-4 0,4-2 1 16,-1-5-1-16,2-3 1 0,1-3-1 15,0-5-1-15,9 0 2 0,3 1-2 16,5 8-1-16,0 8-1 0,5 9-1 0,1 7 2 16,2 7 0-16,2 4 0 0,-3 5-1 15,1 0 3-15,0 13 0 0,-5 4-3 16,-4 7 3-16,-5 2 1 0,-7 5-2 15,-4-1-4-15,0-1 5 0,-4-3-1 16,-7-3 2-16,-3-6-2 0,-2 0 2 0,-4-2 1 16,-2-1-4-16,-1-2 2 15,-2-1 1-15,2-2 3 0,0-3-3 16,4-1-2-16,7-3 2 0,-1 0 1 15,7-2-2-15,5 0-1 0,-1 1 0 0,2-1-10 16,0 0-26-16,6 0-9 0,7 0-3 16,5-2-34-16,4-8-90 0</inkml:trace>
  <inkml:trace contextRef="#ctx0" brushRef="#br0" timeOffset="112013.42">2166 10776 253 0,'0'0'78'0,"1"-1"-66"0,9-3 9 15,4 2 23-15,4 0-12 0,4 1 0 16,7 1-4-16,2 0-9 0,2 0-3 15,-2 4-6-15,-3 4-9 0,-3 2-1 0,-7 0 4 16,-4 3 1-16,-8 0-3 0,-6 3-2 16,0 1 1-16,-10-1 7 15,-7 2-2-15,-5 0-7 0,-5-1 5 16,-4-2 1-16,-1 2-2 0,-4-2 4 0,5-1 4 15,3-1 3-15,7-2-2 0,10-4-5 16,6-2-3-16,5-1-1 0,0-1-8 16,3 1 3-16,11 1 3 0,5 0 2 15,6-2-2-15,7 1-2 0,2-3 3 16,2 2-1-16,-2-1-2 0,-5 3 0 0,1-1 1 15,-5 4 0-15,-2-1 0 16,-6 1-2-16,-6-2 3 0,-8 2 1 0,-3 1-1 16,-8 1 3-16,-7 4-2 15,-7-1 4-15,-6 3-3 0,-3 0 2 0,-3 3 1 16,-5 1 1-16,-3 0 0 0,1 3-2 15,3-3-3-15,7-2 3 0,8-2-5 16,9-4-2-16,6-2-1 0,8-1-12 16,0-1-26-16,5 1-26 0,6-3-32 15,7-1-120-15</inkml:trace>
  <inkml:trace contextRef="#ctx0" brushRef="#br0" timeOffset="112771.46">3530 10754 26 0,'-3'0'4'0,"0"0"93"0,1 0 8 15,-1 0-64-15,2-3 25 0,-2-1-13 16,1-1-13-16,-3-1-5 0,4-1-2 15,-5-3-7-15,-1 2-6 0,0-3-1 16,-6 1-4-16,1 0 1 0,-4 0-3 0,-1 2-1 16,-4 1-1-16,-4 3-2 0,-2 2-2 15,1 2-5-15,-3 4 9 0,2 8 1 16,3 6-6-16,-6 7-1 15,5 4 6-15,4 4-3 0,2 3 0 0,10 1-4 16,6-3 1-16,3-4-2 0,7-3-4 0,10-6 1 16,7-4 1-16,4-5-2 15,4-5 1-15,2-6 0 0,0-1 2 16,3-5 2-16,-2-7-4 0,-1-2 0 15,-5-2 1-15,-4-1 1 0,-3 0-1 0,-8 1-1 16,-2 3 2-16,-6 2-1 0,-1 4 0 16,-5 2 3-16,0 3 1 0,-3 0-1 15,-5 2-3-15,-3 1-2 0,-1 11 0 16,-1 5 1-16,-1 2 2 0,2 3-3 15,-2 0 1-15,0 3-1 0,0 1 3 0,0 0-3 16,-1 1 7-16,1-2 2 16,1 3-1-16,2-2-3 0,4-3-2 15,2-7 3-15,5-3-6 0,0-4-3 16,0-3 2-16,2 0-3 0,4-4-16 0,6-2-16 15,2 0-3-15,5 0-14 0,4-7-45 16,0-5-80-16,-1-3-160 0</inkml:trace>
  <inkml:trace contextRef="#ctx0" brushRef="#br0" timeOffset="113046.48">3719 10973 165 0,'3'-1'203'0,"-3"1"-177"15,0 0-2-15,0 3 10 0,0 7 13 0,-1 5-10 16,-4 5-16-16,-1 3-10 0,0 2 0 15,3 1 6-15,0-3-15 0,3-1 1 16,0-3-1-16,9-3 4 0,0-4-2 16,2-4 0-16,0-6 2 0,0-2-5 15,1-1 9-15,1-10 3 0,2-4-6 0,1-4 2 16,2-2 0-16,-4-2-3 0,2-2-4 15,-6 3 0-15,1-1 0 0,-4 3-1 16,0 2-1-16,-2 1-2 16,0 2-7-16,-2 5-4 0,1 1-13 15,-2 3-9-15,3 3-20 0,-1 3-38 0,2 0-62 16,2 2-86-16</inkml:trace>
  <inkml:trace contextRef="#ctx0" brushRef="#br0" timeOffset="113927.53">4533 10920 84 0,'3'-6'169'0,"0"-3"-120"16,-1 5 13-16,1 0-4 0,-1 1-1 15,-2 3-7-15,1 0-16 0,1 2-19 16,2 10 2-16,-1 2 4 15,-3 7-9-15,0 2-1 0,0 1-2 0,-4 2-3 16,-2 2 0-16,-4-2-3 0,1-2 2 0,1-4 1 16,0-7-6-16,4-1 4 15,2-6-3-15,-1-3 1 0,2-3 3 16,-6 0 6-16,4-10-8 0,0-6-2 15,-1-3-1-15,2-4 2 0,0-2-1 0,2-2 0 16,0-1 2-16,0-6 0 0,8-3-4 16,0-4 1-16,3-5 1 0,1 0-2 15,2 0 1-15,2 4 0 0,4 8-1 16,2 8 0-16,-1 10 0 0,3 9-2 15,-4 3 1-15,3 4 3 0,-1 4-3 16,-2 8 1-16,0 6 0 0,-3 5 0 16,-3 2 1-16,-5 4-1 0,-6 1 1 15,-3 2 1-15,0 0-2 0,-11-2 2 16,-2-1-2-16,-5-5 2 0,-2-1-2 15,0-5 3-15,0-2-4 0,3-1 4 0,3-4-1 16,6-4-2-16,5-4 0 0,3 1 2 16,0-3-3-16,0 0-2 0,6-1-1 15,2 0 4-15,3 0 2 0,3 0-2 16,1 0 0-16,2-2-1 0,1-1-4 15,0 3 1-15,1 0 4 0,-1 0 0 0,1 0-3 16,-5 0 2-16,-2 3 0 16,-4 0 2-16,-2 2 0 0,-3 1-2 15,-3 1 2-15,0 2 3 0,-4 2 0 16,-10 1-2-16,-3 0 1 0,-5 3 1 0,-3 0-3 15,0 0 4-15,2 0-1 0,1-1 2 16,2 1 0-16,2-2-2 0,-2 0-2 16,7-3 3-16,2 0-3 0,5-3-2 15,5 0-1-15,-1-3 1 0,2 0-3 16,0-2-13-16,3-2-8 0,9 0-16 15,6 0-10-15,6-6-60 0,4-3-108 16</inkml:trace>
  <inkml:trace contextRef="#ctx0" brushRef="#br0" timeOffset="114814.58">5119 11028 232 0,'8'-12'84'16,"0"2"-58"-16,-2 1 26 0,-3 0-12 15,-3 2-1-15,0-1 8 0,-8 1-9 0,-1 2-13 16,-5 2-5-16,-1 2-5 15,-3 1-4-15,-3 0 1 0,-2 8 0 16,1 4 0-16,-3 5 2 0,2 2 0 16,-1 2-2-16,3 0 0 0,7-1 0 0,6-2-5 15,7-1-4-15,1-1-6 0,4-1 5 16,9-2-2-16,4-2-3 0,3-3 3 15,5-4 3-15,2-3-2 0,0-1-5 16,2-2-1-16,-5-6-2 0,-4-2-3 16,-5 1 3-16,-7 2-1 0,-2 1 4 0,-4 0 0 15,-2 2 0-15,0 4 2 0,-3 0 3 16,-5 0-3-16,-1 1-3 15,-1 8 1-15,3 0 3 0,-1 4 2 16,3-1-4-16,2 2 1 0,3-4 2 0,0 1-2 16,0-4-1-16,3-4-1 0,6 0-3 15,2-3-1-15,2 0-2 0,2-6 7 16,4-6-8-16,-1-4-12 0,1-3 7 15,0-4 1-15,-2-2 5 0,0 0-1 16,-3-3 9-16,-2-2-3 0,-3-1 0 16,1-3 4-16,-4-5-4 0,-1-3-1 0,-2-5 7 15,-3 0-2-15,3 7-2 0,-3 7 3 16,0 13 7-16,1 9 5 15,-1 8 8-15,0 3-4 0,0 0-7 16,0 12-11-16,-1 11 4 0,-1 9 3 0,1 8-3 16,-1 3 0-16,-3 4-2 0,-1 1-2 15,-3-2 4-15,-2-1-4 0,2-5-4 16,1-4-2-16,3-5 3 0,2-9 5 15,2-4-1-15,-2-7 2 0,3-4-2 16,-2-3 4-16,2-4-3 0,0 0 1 0,0 0 2 16,0 0 2-16,5 0-4 0,2-4-1 15,7-3 1-15,2 0-2 0,1-2-1 16,0 0-2-16,3-2-2 15,-1 2-9-15,1-1-5 0,2-3 4 0,-2-2 3 16,1-2 1-16,0-3 6 0,-3-3 4 16,2-5 2-16,-1-3 1 0,0-8 0 15,-2-7 3-15,0-7-2 0,0-8-2 16,-2 2 0-16,1 3-2 0,-5 10 4 15,-1 10 11-15,-3 9 5 0,-4 7 1 0,-2 6 2 16,-1 7-2-16,0 4 1 0,0 3-4 16,0 4-3-16,-7 16-13 0,-4 10 0 15,-3 10 3-15,-2 7-1 0,1 6-1 16,-1 5-1-16,1 2 0 0,-4-1 1 15,5-4-1-15,0-8 0 0,3-7 0 16,10-6 2-16,1-7-1 0,0-7-1 16,6-5 12-16,2-7-7 0,-2-5-5 15,2-3 5-15,4 0 2 0,1-2 6 16,1-7-4-16,-2-2-1 0,2-1-1 0,-2 0-3 15,1-1-1-15,-1 1-3 0,0 2 0 16,1 2-7-16,-2 1-24 0,1 5-26 16,-1 0-50-16,1 2-126 0</inkml:trace>
  <inkml:trace contextRef="#ctx0" brushRef="#br0" timeOffset="114958.59">5862 11186 333 0,'-6'0'218'15,"-1"-5"-174"-15,1-2 22 0,2 0-23 0,-3-2-9 16,3 0-1-16,1 2-16 0,1-1-11 15,2 4-5-15,0 1-2 0,0 3-12 16,2 0-39-16,8 3-22 0,0 3-52 16</inkml:trace>
  <inkml:trace contextRef="#ctx0" brushRef="#br0" timeOffset="159478.13">6733 12385 70 0,'0'-2'108'0,"2"-2"40"16,-2 1-100-16,3 1 1 0,-3-1 14 0,1 2-16 16,-1 1-8-16,0-1-8 0,0 1-7 15,2 0-4-15,-2 0-6 0,0 0-2 16,0 5 0-16,0 4 8 0,0 3-2 15,0 4-6-15,0 2 3 0,-3 1-3 16,-2 3-3-16,-1 2-3 0,-2 4-1 16,2-1 1-16,0 4-5 0,0-1 6 15,4-4-2-15,0-3-7 0,2-1 3 16,0-1-2-16,0-2 3 0,0-3-1 15,0-3-2-15,0-1 0 0,0-4 2 0,0-1-1 16,2-4-9-16,-2-1-4 0,2-1-4 16,-1-1-4-16,4 0-9 0,-1-1 2 15,0-6-11-15,0-1-11 0,-2-2-18 16,-2 0-33-16,0-3-116 0</inkml:trace>
  <inkml:trace contextRef="#ctx0" brushRef="#br0" timeOffset="159703.14">6473 12567 299 0,'0'-1'121'15,"3"-1"-91"-15,6 0 15 0,7-1 6 16,2 2-20-16,7-1-5 0,3 0-1 15,4 2-6-15,4-2-11 0,0-1-2 16,1 3-3-16,2-1 0 0,-1-1-3 16,1 1 0-16,-5 1 0 0,-3 0-13 15,-4 0-23-15,-1 0-19 0,-1 0-52 16,-3 0-93-16</inkml:trace>
  <inkml:trace contextRef="#ctx0" brushRef="#br0" timeOffset="160154.17">7468 12351 30 0,'-9'-7'170'15,"-5"-1"-115"-15,-2 3-1 0,-2 0 17 16,-7 3-22-16,0 2-11 0,-1 0 3 16,-2 8-3-16,1 5-5 0,-1 3-3 15,4 3 1-15,0 3-9 0,7 3-1 0,8-3-5 16,4-1-8-16,5-1-5 0,4-3 0 15,9-4-1-15,5-2 0 16,3-1 0-16,6-5-1 0,2-5 1 16,4 0-1-16,1-5-3 0,0-7-2 0,0-4 3 15,-3 2-1-15,-2-3 0 0,-4 2 2 16,-6 2 1-16,-5 2 1 0,-6 2-1 15,-5 4 0-15,0 0 2 0,-3 3 1 16,0 2 1-16,-6 0 0 0,-5 0 2 16,-3 9-5-16,0 5 3 0,0 3 2 0,0 3-1 15,0 5 2-15,-2 1-1 0,2 2-3 16,-1 2 1-16,6 0-3 0,1 0-2 15,5-1-2-15,3 2-2 16,3-2-8-16,8 2-9 0,4 0 0 16,4-1-34-16,-1-1-25 0,1-3-52 0,-3-2-290 15</inkml:trace>
  <inkml:trace contextRef="#ctx0" brushRef="#br0" timeOffset="162068.28">6473 15949 115 0,'-8'0'243'0,"2"0"-177"15,1 0-10-15,2 0 19 0,3 0-30 16,0 0-4-16,0 0-3 0,0 0-10 16,0 0-7-16,0 0-3 0,6 0-3 15,7 0 8-15,1 0-6 0,3 0-4 0,3-1-2 16,1 0-5-16,6-1 2 15,2 0-2-15,1 2-2 0,-2 0-3 16,-2 0-2-16,-3 0 3 0,-1 0-3 16,-2 2 0-16,2 0 3 0,-2 0-8 15,0-2-2-15,0 0-8 0,-1 0-5 0,-1 0-2 16,4 0-19-16,-3 0-19 0,2-3-23 15,1-7-34-15,-3 0-178 0</inkml:trace>
  <inkml:trace contextRef="#ctx0" brushRef="#br0" timeOffset="162682.31">7456 15644 43 0,'0'-7'231'0,"0"-2"-174"15,-8 1-41-15,-3 0 25 0,-1 0 3 16,-2 4 0-16,0 1-9 15,-5 2-14-15,2 1-2 0,-3 0 3 0,1 7 2 16,-1 5-7-16,3 4 7 0,-2 1 3 16,5 3-5-16,1 1-4 0,6 0-6 15,4-3-5-15,3 0-3 0,8-5-4 16,4-2 0-16,5-2 1 0,4-5 0 15,0-4-2-15,6 0 1 0,1-1-1 0,1-11-4 16,-1-3 0-16,-3 1-2 0,-2-3 7 16,-1 2-1-16,-5 1 2 0,-2 2-1 15,-7 5 0-15,-5 5 1 0,-3 2 1 16,0 0 2-16,-1 7 4 0,-10 6-2 15,-8 8-2-15,0 5 0 0,1 2 1 16,-2 4-2-16,1 3 1 0,1-1-3 16,2 0 1-16,1-4 0 0,1-4-2 15,6-3-1-15,2-7 0 0,4-1-12 16,2-6-16-16,0 0-16 0,0-6-6 15,0-3-136-15</inkml:trace>
  <inkml:trace contextRef="#ctx0" brushRef="#br0" timeOffset="165186.46">6508 13493 115 0,'3'-2'3'0,"-1"2"126"16,-2-1-42-16,2 1-49 0,-1 0-1 15,1 0-6-15,-1 0-4 0,1 0-7 16,1 4 11-16,0 4-6 0,-2 6-3 16,1 6-5-16,1 9-2 0,-3 8 4 15,0 5 19-15,0 3-20 0,0 4-5 0,0 3 1 16,0 4-1-16,0 3-3 0,0 4-6 15,0 1 0-15,0 2 1 0,0-3-4 16,-1-2 1-16,-1 0 0 0,0-2 0 16,2 0-1-16,-1 1-1 0,-2-4 7 15,-2-4-2-15,1-7-4 0,2-5 2 16,0-4 1-16,2-4 2 0,0-6-3 15,0-5-2-15,0-2 1 0,-3-4-2 16,2-3 1-16,1-2-1 0,-2 0 2 16,1-2 0-16,-1 1-2 0,1-2 0 15,-1 4 1-15,-3-1 1 0,4 0-2 16,-4 4 0-16,1 0 1 0,-1 1 0 0,0 0-1 15,1-2-1-15,2-4 1 0,2-2 1 16,0-4-1-16,0 0-1 0,0-2 1 16,0 0 0-16,0 0-1 0,0-1 0 15,0 0 2-15,0 0 0 0,0 0-3 0,0 0 1 16,0 0 2-16,0 1 0 15,0 2 0-15,0 0-2 0,0-1 2 16,0 0-1-16,0-2 0 0,0 0-2 16,0 0 3-16,0 1-1 0,0-1 0 0,0 0-1 15,0 0 2-15,0 0-1 0,0 0 0 16,2 1-1-16,-1 0 2 0,1 2 0 15,-1 0-1-15,1 1-1 0,-1-1 3 16,1 0 0-16,-2 1-2 0,1-1 5 16,-1 0-7-16,0 1 2 0,0-3 0 0,0 2 0 15,0-2 2-15,0 1-1 0,0 0-1 16,0 0-1-16,0 0 2 15,0-1 0-15,0 0-2 0,0 0 0 16,0 0 1-16,0 1 0 0,0-2-4 0,0 2 2 16,0-1 0-16,0 0-1 0,-1-1-1 15,1 1-1-15,-2-1-2 0,1 1-1 16,-1 1-4-16,1-2-4 0,-1 2 4 15,1-2 0-15,-1 0-2 0,2 0-5 16,-2 0 7-16,1 0 0 0,-1 0-1 0,1 0-1 16,1 0 4-16,0 0 3 0,0 0 4 15,0 0-1-15,0 0 5 0,0 0-5 16,0 0-1-16,0-2 4 15,1-2 3-15,2-1 4 0,-1-1-4 0,3-2 3 16,-2 0 2-16,3-2-4 0,0 0 7 16,0-1-5-16,5-3 0 0,2 0-1 15,2-2-1-15,4-3 0 0,4-3 2 16,3-2-1-16,2-3-2 0,6-2 0 15,2-1 0-15,1-4 1 0,0-2-2 0,-1 2 2 16,-2 0-1-16,-1 4 0 0,-7 2 1 16,0 3-2-16,-1 2 3 0,0 2-2 15,-2-2 0-15,1 3 0 0,0-2 1 16,0 1-3-16,4 0 0 15,-2-1 0-15,2-1 1 0,1 1 0 0,2 0-1 16,-1-1 0-16,4 2 1 0,0-1-1 16,2 3-1-16,-1 0 1 0,-2 2 1 15,-4 2-1-15,-5 2 0 0,-3 2-1 16,-7 2 3-16,-5 3-2 0,-2 2 0 15,-4 0 1-15,0 1 3 0,-3 1-1 0,3-1 2 16,0 0-1-16,-3 1-1 0,2 0-1 16,-1 0-3-16,-1 2 0 0,2 0 2 15,-1 0-1-15,2 0 0 0,1-1-1 16,2 1 3-16,-5 0-1 0,2 0 1 15,-3 0-3-15,2 0 2 0,-2 0 1 16,0 0-2-16,0 0 0 0,0 0 2 16,0 0 0-16,0 0-2 0,0 0 1 15,-3 3-1-15,1 0 1 0,-2 1-1 16,1-3 0-16,3 1 1 0,-4 0 1 0,1 0-4 15,2 0 2-15,-4 0 2 0,2 1-2 16,-2-1 0-16,1 1 0 0,-1-1 1 16,2-1-1-16,-3 0-1 0,1 0 1 15,-1-1 0-15,0 0-2 0,-1 0 0 16,0 0 4-16,-1-4-2 0,0-3-1 15,-3 0 0-15,-1-3 0 0,0 1 2 16,-2-5-1-16,-5 0-2 0,-1-4 1 16,-3-2 1-16,-2-1-4 0,-2-2 0 15,-2 0 3-15,1-1 1 0,0 1 0 0,0-1-1 16,3-2 1-16,-1 1 1 0,1-2-1 15,4 0 1-15,-3-1-1 0,3-1 0 16,-3-3-1-16,0 1 2 0,0 1-2 16,1 0 1-16,1 0 2 0,-1-2-2 15,-2 2 0-15,-3 0 0 0,2 4 0 0,-5 0 0 16,0 4 0-16,-2 1 0 15,-1 3 0-15,0 4-1 0,2 4 1 16,2 3 6-16,4 4-1 0,-2 3-6 16,2 0 1-16,4 0 1 0,8 3-2 0,5 1 1 15,4 1-3-15,5 2 0 0,0 2-2 16,2 4-7-16,8-2-19 0,4 3-27 15,5-2-44-15,-5-2-240 0</inkml:trace>
  <inkml:trace contextRef="#ctx0" brushRef="#br0" timeOffset="165895.5">7159 13169 124 0,'4'-1'90'0,"-3"0"-60"0,1 0 37 0,-2 1-13 15,0 0-10-15,1 0-12 0,1 0-8 16,-2 0 1-16,0 3-1 0,1 3-5 16,-1 4 0-16,0 2 1 0,0 5-9 15,0 5 1-15,-3 2-2 0,0 2 0 16,0 4-2-16,0 0-2 0,0 3 2 0,0 2-1 15,-3 0-3-15,-1 0 8 0,3 1-2 16,-1-3-8-16,2 0-1 16,-2-3 2-16,4-3 0 0,-4-4-3 0,4-5 0 15,-1 0 0-15,2-4 1 0,0-2-2 16,0-2-7-16,0-1-10 0,2-2-12 15,1-1-24-15,1-1-15 0,1-2-84 16</inkml:trace>
  <inkml:trace contextRef="#ctx0" brushRef="#br0" timeOffset="166722.54">7144 14593 29 0,'0'0'145'0,"0"0"-100"15,0 0-11-15,0 0 20 0,0 0-1 16,0 0-11-16,0 0-7 0,0 0-4 15,0 0-4-15,0 0 1 0,0 0-5 16,0 0-3-16,0 3-2 0,0-1 0 0,0 1 11 16,2 2-5-16,-2 0-6 0,3 2-2 15,-2 3-2-15,1-1-1 16,-2 3-3-16,1 1-1 0,1 3 0 15,-2 1-5-15,0 2-3 0,0 2 2 0,0 4 0 16,0 3-2-16,0 2-1 0,0 5 1 16,-5 8 3-16,-3 3-5 0,-1 0 12 15,0-5-2-15,3-7-1 0,3-5-9 16,1-4 3-16,0-2 3 0,-1-6 0 15,2-3-4-15,1-4-2 0,0-1 2 16,0-3 0-16,0-1-2 0,0-1 1 0,0-2 1 16,0-1 0-16,0 0-2 0,0-1 1 15,0 0 3-15,0 0-1 0,0 0 2 16,0 0-1-16,0 0 2 15,0-2-4-15,0 0-1 0,0 1 0 0,-2 1 1 16,2-1 0-16,-1 1-3 0,-1 0-2 16,2 0-3-16,0 0-7 0,-1 0-9 15,1 0-14-15,0 0-14 0,-2 1-40 16,-3 4-109-16</inkml:trace>
  <inkml:trace contextRef="#ctx0" brushRef="#br0" timeOffset="175309.04">1240 14653 112 0,'-3'1'-5'0,"3"-1"166"16,0 0-82-16,0 0-38 0,-1 0 13 0,1 0-11 15,-2 0-7-15,-1 0-2 0,3 0-7 16,-2 0-6-16,2 0-2 0,-1 0-6 16,1 0 1-16,0 0-2 0,-2 0 0 15,2 0-1-15,0 0-2 0,0 0-4 16,0 0 3-16,0 0-1 0,0 0-1 15,0 0-2-15,0 0-1 0,0 0 1 16,0 0-3-16,0 0 1 0,0 0 1 16,0 0-3-16,2 0 0 0,4 0 4 15,2 0 1-15,1 0-2 0,2 0-2 16,1 0 1-16,2 0 2 0,5 0-4 0,6 0 1 15,1 0 2-15,8 0 0 0,3 0-2 16,4 1 1-16,-1 1 3 0,2-1-3 16,1 1-1-16,-2 0 0 0,-3 0 0 15,-5 1-1-15,-5-1 0 0,-5 0 0 16,-3 2 0-16,-4-1 1 0,-5-1-1 15,-2 3-1-15,-3-2 1 0,-3-1 2 16,0-1-3-16,-1 0 1 0,-1-1 0 16,-1 0 2-16,2 0-1 0,-2 0 0 15,0 0 0-15,2 0 4 0,-2 0-2 0,0 0 0 16,0-2-1-16,0 0 0 0,0 0 0 15,0 1-1-15,0 0 0 0,0 1-2 16,0 0 1-16,0-2 1 0,0 2-5 16,0 0-2-16,0 0-6 0,0-1-7 15,-2 1-7-15,0-1-9 0,1 1-26 16,-4 0-54-16,2-2-123 0</inkml:trace>
  <inkml:trace contextRef="#ctx0" brushRef="#br0" timeOffset="176281.09">774 14414 71 0,'0'-2'94'0,"0"1"-54"0,0 0 29 16,0 1-16-16,0-1-12 0,0 1-1 15,0 0-8-15,0 0-4 0,0 0-3 0,0 0 2 16,0 0-11-16,0 0-1 0,0 0-1 16,0 0-2-16,0 0-4 0,1 0 5 15,5 0-1-15,4-2-1 16,1 1 2-16,2-3 0 0,8 3 0 0,-3-3-3 15,9 4-1-15,-1 0-3 0,3 0 7 16,4 0-7-16,1 0-2 0,6 0 0 16,5 4 1-16,7-1-2 0,5 1-1 15,2-2 2-15,4 0 1 0,1 1-5 16,-1 0 0-16,4 0 1 0,-2 0 2 0,-4-2-3 15,-2 2 0-15,-5-1 0 0,-1-2 1 16,-2 1-1-16,-3-1 0 0,0 0 3 16,3 0-1-16,-4 0 2 0,2-1-1 15,-4-3 1-15,-5 0 3 0,-1 1-4 16,-5-1-1-16,-1 1 3 0,-2-1-4 0,-2 0 3 15,-2-1-2-15,-6 1-4 16,-2 0 5-16,-4-1-3 0,-4 2 1 16,-1-1 1-16,-7 4 0 0,0-1 0 15,-3 1 2-15,0 0 1 0,0 0 1 0,0 0 2 16,0 0-3-16,-3 0 0 0,-2 0-3 15,0 0-2-15,1 0-1 0,1 1 1 16,-2 4 0-16,0 0-2 0,-1-1 1 16,2-1 2-16,2 0 0 0,-3-1-2 15,2 3 1-15,2-3 1 0,-4 0 0 16,2 0-3-16,0-1-3 0,-3 0-5 15,1 0-9-15,2 2-13 0,-2-1-8 16,1 0-20-16,-1 0-39 0,0-1-78 16</inkml:trace>
  <inkml:trace contextRef="#ctx0" brushRef="#br0" timeOffset="178465.22">1569 14358 37 0,'-2'0'25'16,"1"0"39"-16,1 0 0 0,-2 0-39 0,2 0 15 15,-3 0-7-15,2 0 3 0,-1-1-2 16,1 1-4-16,-1-1-2 0,2 1-2 16,0-1-6-16,-3-3-2 15,3 4 2-15,0-2 2 0,-2 0 1 0,2 2-7 16,0-1 0-16,0 0-3 0,-1-1-5 15,1 0 3-15,-2 0-1 0,1 0-2 16,1-2 0-16,0 0 4 0,0-1-5 16,0-1 0-16,-2-1-2 0,2 0 1 15,-1-1-2-15,1-2 1 0,0-1-2 16,0-2 1-16,0-2 2 0,1-1-1 0,1-3-5 15,-2-4 3-15,1 0 1 0,-1-4-2 16,0 3-2-16,0 2 1 0,0 3 1 16,0 2-3-16,0 0 2 15,0 2 0-15,0 1 2 0,2 0-1 0,-1 3 1 16,1 1-1-16,3-2 2 0,-4 1-1 15,4 2-3-15,-4-1 2 0,2 2 1 16,0-1-2-16,-1 1 0 0,0-1 2 16,-1 0-1-16,-1 1 1 0,2 0-3 15,-2 0 1-15,0 2 3 0,0 0-4 0,0 2 2 16,0 0 2-16,0 1 0 0,0 1-1 15,0 1-2-15,0 1 4 0,0-1 0 16,0 0-4-16,0 0 2 0,0 1 1 16,0 0-1-16,-2 0-1 0,-1 0-3 15,1 0 0-15,-1 0 1 0,0 0-3 16,0 2-1-16,0 2 3 0,3-1-12 15,-1 1-7-15,1-1-9 0,0 1-6 16,0-1-22-16,0-1-42 0,0-1-94 16</inkml:trace>
  <inkml:trace contextRef="#ctx0" brushRef="#br0" timeOffset="179361.27">1251 13779 63 0,'0'0'27'15,"-1"-1"34"-15,1 1-16 0,-2 0-4 16,2 0-1-16,0 0-7 0,0 0-2 0,0 0-2 15,0 0 3-15,0 0-4 0,0 0 2 16,0 0-6-16,0 0-2 0,0 0 1 16,0 0-4-16,0 0-2 0,0 0-4 15,0 0 3-15,0 0-4 0,0 0-5 16,2 0-4-16,2 0 4 0,4 1 4 0,4 1-1 15,5-1-3-15,4-1 2 0,2 0-5 16,5 0-1-16,3 0-2 0,1 0 1 16,4 0-1-16,0 2-2 15,-2-1 1-15,4 1 2 0,-2-1-1 0,0 1-2 16,1-1 1-16,-3-1 2 0,0 0-2 15,0 0 0-15,-3 0-1 0,0 0 0 16,-3 0 3-16,2-3-2 0,-4 2 0 16,-1-2 3-16,0 0-1 0,-7 0-2 15,-4 1 2-15,-1 0 1 0,-7 2-2 0,-3-1-1 16,-3 1 0-16,0 0 1 0,0 0 2 15,0 0-1-15,0 0 2 0,0 0 0 16,0 0 1-16,0 0-3 0,-2 0-3 16,-2 0-2-16,1 0-6 0,-2 1-16 15,-3 3-13-15,0-1-24 0,-2-2-50 16,-1 0-218-16</inkml:trace>
  <inkml:trace contextRef="#ctx0" brushRef="#br0" timeOffset="180237.31">740 13482 103 0,'0'0'41'0,"0"0"20"0,0 0 2 15,0 0-7-15,0 0-6 0,0 0-4 16,0-2-11-16,0 0-3 0,0-1-8 15,0-1-5-15,4 0-3 0,1-1 5 0,1-2-1 16,0 3-2-16,4-1-2 0,-3 1 0 16,3-1-2-16,0 3-2 15,4-2-1-15,5 1 1 0,4 1 1 16,8 2-7-16,0 0 2 0,8 0 2 0,3 0-1 15,4 2-5-15,12 3 3 0,4-1 0 16,4 1-4-16,6 0 0 0,5 0 0 16,1 2-3-16,5-2 1 0,-2 1-1 15,0 2-1-15,-4-4 2 0,-1 2 0 16,-3 0-1-16,-2 0 1 0,-1-2-2 15,-2-1 3-15,-1-1-2 0,-8-1-1 0,-5-1 3 16,-6 0 1-16,-4 0-3 0,-6 0 2 16,-5 0-2-16,-8-4 1 15,-10 4 0-15,-8-2-2 0,-3 2 3 16,-4 0 0-16,2 0 0 0,-2-1 3 0,0 0 3 15,0-1-3-15,-3 2-5 0,-2-2 1 16,-1 2 0-16,1 0 0 0,-1 0-2 16,0 0-1-16,-1 0 2 0,0 4 0 15,-1 0-4-15,2 1-5 0,0 0-9 16,-2 0-6-16,2 1-14 0,-1 1-18 0,-2-2-45 15,-2-2-109-15</inkml:trace>
  <inkml:trace contextRef="#ctx0" brushRef="#br0" timeOffset="182121.43">1555 13405 143 0,'-3'0'55'16,"1"0"-21"-16,-1-1 29 0,2-2-26 15,1 1-1-15,-3 0 2 0,-1-2-15 16,4 2-3-16,-4 0-2 0,2-2-4 0,2 1-2 16,-1-1 3-16,1-1 0 15,0 1-2-15,-2-3 0 0,2 1-3 16,0-2-3-16,0 1-3 0,0-4 5 15,0 1 2-15,0-1-3 0,0-4-1 0,0 1 2 16,0-2-2-16,2 0 1 0,-1-2-2 16,1-2 0-16,-2-2 0 0,3 0-4 15,-2 1-2-15,3-2 2 0,-3 1 1 16,1 1-1-16,-2-1 0 0,0-1 0 15,0 0 0-15,0 2 2 0,0-2-3 0,0 1 3 16,0-1-1-16,0-3 2 0,0 3-2 16,-3-3 1-16,-1 1-1 15,0 3-1-15,1 2 0 0,0 0 4 16,0 0-4-16,3 2 0 0,-2-1-1 0,0 1-1 15,1 0 4-15,1-2-3 0,-2 1 1 16,2 0-1-16,0 0 3 0,-3-1-2 16,3 1 0-16,0-1 0 0,0 2-2 15,0 2 1-15,0 0-1 0,0 3 3 16,0 0-1-16,0 3-1 0,0-1-2 0,0 1 2 15,0 3 0-15,0-1-2 0,0 1 1 16,0-1 0-16,0-1 2 0,0 1-2 16,0-1 0-16,0 1 1 15,0 0 1-15,0 2-1 0,0-1 0 0,0 1-1 16,0 0 2-16,0 2-2 0,0 1 0 15,0-1 1-15,0 3 0 0,0-1 0 16,0 2-2-16,0 0 1 0,0 0 0 16,0 0-1-16,0-1 0 0,0 1 1 15,0-1 1-15,0-1-1 0,0 2-1 0,0-2 3 16,0 0 0-16,0 0-2 0,-1-1 0 15,-1 1 2-15,2 1 0 0,0-1-2 16,-3 2 1-16,3-2 1 0,-2 0-2 16,1 2 0-16,1 0 1 0,0-1 0 15,0 1 1-15,0 0-1 0,-2-1-2 16,2 0 2-16,-1 0 0 0,1 0-1 15,0 1-1-15,0 0 1 0,0 0 1 16,0 0-2-16,0 0 1 0,0-1 0 16,0 1 0-16,0 0-2 0,0 0-1 15,0 0 2-15,0 0 3 0,-2 0-3 0,2 0-2 16,0 0 1-16,0 0 1 0,0 0 0 15,0 0-1-15,0 0 2 0,0 0 0 16,0 0-1-16,0 0 0 0,0 0 3 16,-1 0-1-16,1 0-1 0,0 0 0 15,0 0 1-15,0 0-1 0,0 0 0 16,0 0-1-16,0 0 1 0,0 0 0 15,0 0-2-15,0 0-1 0,0 0 3 16,0 0 2-16,0 0-2 0,0 0 0 16,0 0 1-16,0 0-1 0,0 0-1 0,0 0-1 15,0 0 2-15,0 0 0 0,0 0 0 16,0 0-2-16,0 0 0 0,0 0 1 15,0 0-2-15,0 0-1 0,0 0 4 16,0 0-2-16,0 0-3 0,0 0-1 16,0 0 4-16,0 0-2 0,1 0 2 15,4 0 1-15,-2 0 2 0,3 0-1 16,-3 0-1-16,5 0 1 0,4 0 0 15,1 0 2-15,5 0-2 0,1 0-1 16,1 0 1-16,5 0 0 0,3 0-1 0,1 0 1 16,6 0 1-16,0 0-1 0,2-2-1 15,1 0 1-15,-4 2 1 0,1-1 0 16,-2 1-2-16,3 0 1 0,-1 0 1 15,6 0-1-15,0-1 0 0,1 0-1 16,3 0 2-16,-1 1-1 0,-3 0 0 0,0 0 0 16,-2 0 0-16,-4 0 0 15,-4 0 0-15,2 1 0 0,-2 1 0 16,-2-1 0-16,2-1 0 0,0 1 0 15,-1-1 0-15,1 0 1 0,0 1-2 0,-2 1 1 16,-1-2 0-16,2 2 1 0,-1-2-2 16,2 1 0-16,0 1 2 0,0-1 0 15,0-1-2-15,-2 2 1 0,-1-2 1 16,-1 2-1-16,-4-1-1 0,-1 1 1 16,-5 0 1-16,0 1-1 0,-6-1-1 15,1 1 1-15,0 1 1 0,1-3-1 0,2 4-1 16,1-3 2-16,-4 0 1 15,-2 0-2-15,-1-2 0 0,-4 1-1 16,4 0 2-16,0 0 0 0,4-1 0 16,-3 0 1-16,-2 0 1 0,-6 0-3 0,-2 0 4 15,0 0 1-15,0 0 0 0,-2 0-2 16,-4 0-5-16,-2 0 2 0,-1 0 0 15,1 0 0-15,4 0 0 0,-3 0-2 16,3 0 1-16,-1 0-4 0,3 3-7 16,-2 3-10-16,2 0-15 0,-4 2-30 0,0 1-76 15</inkml:trace>
  <inkml:trace contextRef="#ctx0" brushRef="#br0" timeOffset="184702.57">1617 14831 165 0,'0'0'48'0,"0"-2"-15"16,0 0 34-16,0 0-9 0,0 0-11 16,0 1-10-16,2 0-8 0,-2 0-1 0,0 1-4 15,0 0-7-15,0 0-5 0,0 0-2 16,0 0-1-16,0 0-3 0,0 0 0 15,1 3 6-15,-1 4 1 0,0 2-4 16,2 3-3-16,-1 0 4 0,1 2-7 16,1 3 2-16,-2 2-4 0,1 3 2 15,1 4-1-15,-1 1-1 0,2 4 0 0,-2 2 5 16,1-4 0-16,0-2-7 15,-1 1 0-15,1-2 2 0,0 0-1 16,0 1 1-16,0-3-1 0,-1 2 0 0,1-2 2 16,-2 3 1-16,1-1 0 0,1-2 1 15,-2 0 0-15,1-1-3 0,-1 0 2 16,3 1 2-16,-3 3-5 0,2-3 1 15,-1 4 0-15,-1-6 2 0,4 3-3 16,-3-3-1-16,-1 2 2 0,1 2 0 0,-2 1 1 16,0 2-2-16,-3-2 4 0,-4-1-2 15,3 0 0-15,-3-1 1 16,1 0 0-16,2-1-2 0,-1-3 1 15,2-3 0-15,0-2 0 0,3-2-1 16,0-1-1-16,0-1 0 0,0 2 0 0,0 2 2 16,0 2-2-16,0 3-1 0,0 0 6 15,0-1-5-15,0-2 3 0,0 0-1 16,0 0 0-16,0 2-1 0,0 4 1 15,0-2 4-15,0 1 2 0,-2-1-5 16,1-1-4-16,1 0 2 0,0-2 0 0,0-1 1 16,0-2 0-16,0-2-4 15,0-1 2-15,0-1 3 0,0 1-3 0,0-4 0 16,0 3 0-16,0 2 1 15,0 1-1-15,0-1 0 0,0-3 2 0,0-2-1 16,0 0-1-16,0 0-2 0,0 3 3 16,0-1 0-16,0 1 0 0,0-3-3 15,0 0 3-15,0-2 0 0,3-1-1 16,-3 0-1-16,0 0 1 0,0-1 1 15,0 1-1-15,0-3-1 0,0-2 1 0,0 2 1 16,0-2-1-16,0-1-1 0,0 0 1 16,0 0 1-16,0 0 0 0,0 0-1 15,0 0 0-15,0 0 1 0,0 0-1 16,0 0 0-16,1 0-1 0,-1 0 4 15,0 0-2-15,0 0 0 0,0 0-1 16,0 0 1-16,0 0-1 0,0 0-1 16,0 0 1-16,0 0 1 0,0 0-3 15,0 0 0-15,0 0 1 0,2 0 1 16,1 0 0-16,-3 0-1 0,3 0 1 0,-1-2 1 15,-1 0-1-15,1 2 1 0,1-1-1 16,-2 0-2-16,6-1 4 0,-1 0-4 16,0 0 3-16,3 0 0 0,2-2-2 15,2 2 1-15,-3-1 0 0,3 0 1 16,-1 1-1-16,1-1-2 0,2 1 3 15,-1 0-1-15,0 1 0 0,0 1-1 16,3 0 0-16,-1 0 3 0,1 0-2 16,-2 0-2-16,2 0 3 0,-1 0 0 15,1 0-1-15,0 0-1 0,-2 0 1 0,4 0 2 16,-2 0-3-16,0-2 0 0,5 2 2 15,-1 0 0-15,6-2-2 0,-4 1 0 16,2-2 2-16,-2 1 0 0,2 0-1 16,-3 0-2-16,1 0 3 0,0 0 0 15,-1 2-1-15,1-2-2 0,0 2 3 16,-1 0 0-16,0-2-1 0,-1 1-2 15,3-1 3-15,-4 0-2 0,1 0 3 16,0-1-3-16,-4 1 2 0,1 0-3 16,-1 0 4-16,2 2-3 0,1-1 2 15,0 0-3-15,-4 1 4 0,-1-1-3 0,-2-1 2 16,2 1-3-16,2 0 2 0,5 0 0 15,-2-1 1-15,0 1 1 0,-4 0-5 16,-7 0 3-16,-1 0 0 0,-2 1 1 16,2 0-2-16,1 0 3 0,0 0-4 15,4-2 3-15,-2 0 1 0,3-1-3 0,-2 0 2 16,2 0 1-16,-2-1-2 15,4 1-1-15,-1 0 2 0,-1 1 1 16,0 0-3-16,-1 1 0 0,-4 1 1 16,0-2 2-16,-1 1-3 0,-2 0 0 0,0 0 2 15,5-1 0-15,5 0-2 0,-4 0 1 16,1 0 0-16,-4 2 1 0,-3-1-2 15,-1 0 0-15,4 0 2 0,7-1 0 16,-3 2-1-16,3 0-1 0,-1-1 0 16,-1-1 2-16,2 2 0 0,-1 0-3 0,-1 0 4 15,2 0-2-15,1 0 0 16,2 0-1-16,-2 0 1 0,1 0 1 15,1 0-2-15,-4 2 1 0,-1-1 1 16,-1 1-1-16,-6-2 0 0,3 1 0 0,-6 1 0 16,1-2 0-16,-2 0 0 0,3 0 0 15,5 0 0-15,0 0 0 0,1 0 0 16,1 0 0-16,-2 0 0 0,-2 0 1 15,0 0-1-15,2 0-1 0,-3 0 2 16,-2 0-1-16,3 0 1 0,2 0-2 16,-1 0 1-16,0 0 3 0,3 0-4 0,4 0 0 15,1-2 5-15,4-2-1 0,3 0-4 16,-3 0 1-16,1 0 3 15,-3 1-3-15,-4 1 0 0,-6 1-2 0,-3 1 4 16,-1 0-2-16,-1 0 0 0,-1 0-2 16,1 0 4-16,-1 0-2 0,0 0 0 15,-3 0 0-15,2 0 1 0,-1 0 0 16,2-1-2-16,3 0 1 0,2 1 0 15,3-2 1-15,2-1-2 0,2 1 0 0,-1 1 3 16,-1 1-3-16,-3 0 1 0,1 0-1 16,1 0 1-16,-4 0 2 0,2 3-4 15,0 2 2-15,-2-2 1 16,2 2 0-16,-3-2-2 0,-2 0 1 0,0 0 1 15,-3-2-1-15,-1 1-1 0,-1-1 1 16,1 0 0-16,0-1 1 0,-2 0-1 16,0 0 0-16,0 0 2 0,0 0-1 15,0 0 0-15,0 0-1 0,0 0 2 16,1 0-1-16,-1 0-1 0,0 0-1 15,0 0 0-15,0 0 3 0,0 1-2 0,0-1 2 16,2 0 1-16,-2 0 1 0,0 0-2 16,0 0-2-16,0 0 6 15,0 0-2-15,0 0 0 0,0 0-1 16,0 0 5-16,0 0-3 0,0 0-2 0,0 0-3 15,-2 0 1-15,-1 0-1 0,1 0-2 16,1 0 0-16,-1 0-2 0,-1 0-9 16,2 0-12-16,-1 0-16 0,-1 0-19 15,0 0-41-15,-2-5-116 0</inkml:trace>
  <inkml:trace contextRef="#ctx0" brushRef="#br0" timeOffset="186043.65">1583 14082 3 0,'1'0'19'0,"3"0"17"0,-1 0-20 0,-2-1 1 16,4 1-9-16,-4 0 38 0,1 0 10 15,0 0-40-15,-2-1 11 0,1 0-4 16,-1 1-1-16,0-1 6 0,0 1 4 16,0-1 4-16,0 0-10 0,0-1-3 15,0 1-2-15,0-1 0 0,-3-1-2 0,0-1-5 16,-2 3 5-16,1-1-8 0,0 0 1 15,-2 0-5-15,3 0 3 0,-5 0-1 16,2-1-3-16,-3 3-1 16,3 0 4-16,-5 0-6 0,3 0 2 15,0 5-2-15,2-1-2 0,-2 1 3 0,4 6-2 16,-1-1-3-16,2 2 1 0,3 0 2 15,0-1-2-15,2 0-3 0,4-1 1 16,3-2 4-16,2-1-3 0,0-2 0 16,3-3 3-16,-2-1-1 0,-3-1-1 15,2 0 2-15,-5 0 0 0,-1-3 3 0,-2-4-5 16,2-1 4-16,-4 0-2 0,-1 0 4 15,0 0-5-15,0 1 1 0,0-1 1 16,-6 0 0-16,0 0-2 16,-2-1-3-16,-6 1 0 0,2 1-3 0,-1 0-8 15,-2 4-14-15,4 2-11 0,5 1-13 16,1 1-29-16,4 6-100 0</inkml:trace>
  <inkml:trace contextRef="#ctx0" brushRef="#br0" timeOffset="187787.75">1623 14086 107 0,'0'-2'38'0,"0"2"1"0,0-2 3 16,0 2-8-16,5-1-4 0,1-1-2 16,-1 0-6-16,1 1-1 0,-1 0 3 15,1 0-4-15,0 0-4 0,-1 1-1 16,1 0-1-16,0 0 2 0,0 0 1 15,0 0-5-15,4 0 1 0,-3 0-2 16,4 0 0-16,0-2-3 0,2 2 0 16,1 0-6-16,-1-2 0 0,3 2-1 15,1 0-1-15,-1 0 1 0,4-1 0 16,-2 1-1-16,2-2 0 0,-2 2 4 15,0 0-4-15,-2 0-1 0,-1 0 2 0,-1 0 0 16,3 0 0-16,-1 0-2 0,1 0 1 16,-2 0 0-16,2 0 0 0,0 0 1 15,0 0-1-15,2 0 0 0,0 0-1 16,1 0 2-16,-2-2-1 0,2 1 3 15,-4-2-2-15,-1 0-1 0,1 2 0 0,-2 0 2 16,1-3-3-16,1 3 0 16,-2 1 1-16,0 0 1 0,3 0-2 15,0 0 1-15,3 5 0 0,3-3 2 16,2 1 2-16,0 0-5 0,-2 0 3 0,-1-1-2 15,0-1 0-15,1-1 1 0,-4 2 1 16,1 0 0-16,-2-1-1 0,-2 0-1 16,-4 1 1-16,-1-1 2 0,-2 1-3 15,-2-1-1-15,2 0 3 0,2-1 1 16,-4 2-3-16,4-1-1 0,3 0 3 0,2-1 0 15,4 0 1-15,3 0 11 0,-3 0-12 16,-1 0 1-16,-2 0-3 16,0-1 1-16,3-2-1 0,-1 2 2 15,1 1-2-15,-5 0 0 0,1 0 0 0,-2 0 1 16,-3 0-1-16,-2-1 0 0,-3 1 1 15,-1 0 0-15,0 0-1 0,-2 0 0 16,4 0 1-16,0 0 1 0,0 0-1 16,3-1 0-16,-3-1 2 0,3 0-5 15,-1 1 3-15,7-2-1 0,2 1 2 0,4-1 18 16,0 1-17-16,-7 1-3 0,-3 1 2 15,-1 0-4-15,0 0 2 0,0 0 0 16,1 0 1-16,2 0 1 16,-1 0-2-16,1 0-1 0,-3-1 3 0,-2 0 1 15,-1 0-4-15,1 0 1 0,0-1 0 16,2 0 1-16,0 2-1 0,0-2 0 15,-3-1 0-15,-1 2 0 0,-1 0 0 16,1-1 0-16,-1 0 2 0,0 0-1 16,0 0-1-16,0 0-1 0,1 1 2 0,0-3-1 15,1 2 1-15,0-1-2 0,9-1 2 16,8-2 1-16,3 0 1 0,3 0-3 15,-3 2-1-15,-8 1 4 0,-2 0-4 16,-1 3 0-16,5 0 1 16,-3-1 1-16,-1 1 0 0,-4-1-3 0,-4 1 3 15,-6 0-1-15,-1 0 0 0,-3 0 0 16,0 0 0-16,0 0 0 0,0 0-1 15,0 0 0-15,0 0 3 0,0 0-2 16,0 0 0-16,0 0 0 0,0 0 0 16,0 0-1-16,0 0 1 0,0 0 0 0,2 0 2 15,-2 0-2-15,1 0 0 0,-1 0 0 16,2 1 0-16,-2 0 1 0,0 2-1 15,0-2 0-15,2 1 1 0,-2-1-1 16,1 1 0-16,-1 0-1 0,3 1 1 16,-1-1 1-16,-1-1-2 0,-1 0 0 15,0 1 1-15,3 0 1 0,-3 0-3 16,0-2 0-16,0 1 3 0,2-1 0 15,-2 0-2-15,2 0 0 0,-2 0 3 16,0 0-1-16,0 0-1 0,3 0-1 0,0 0 3 16,3 0-1-16,-3 0-1 0,0 0 0 15,2 0 0-15,-4 0 0 0,1 0 0 16,-2 0-1-16,0 0 2 0,1 1-1 15,1-1-1-15,-2 1 1 0,0 0 1 16,0-1-1-16,0 0 0 0,0 0 0 16,0 0 0-16,2 0 3 0,-2 0-3 15,0 0 0-15,0 0 1 0,0 0 0 16,0 0-2-16,0 0 0 0,0 0 2 15,0 0-1-15,0 0-2 0,0 0 2 0,0 0 1 16,0 0-1-16,0 0-1 0,0 2 0 16,0-2 2-16,0 1-1 0,0 0 0 15,0 1-1-15,0-1 3 0,0 0-1 16,0 4-2-16,0-4 3 0,0 3-1 15,0-1 0-15,0 0-2 0,0 2 0 0,-5-1 2 16,3 5 0-16,-4 0-2 16,1 5 1-16,1 4 1 0,-4 1-3 15,-1 4 4-15,1 2-3 0,3 0 2 16,5 4-1-16,0-3-1 0,0 2 1 0,0-1-1 15,-1-3 2-15,-2 0-2 0,1 2 1 16,2-3 2-16,0-1 5 0,0-4-3 16,0-6-3-16,-1 0 1 0,-1-4 1 15,0-1-3-15,2-3 0 0,0 0 2 16,0 0-2-16,0-1 0 0,0-1 0 0,0 1 0 15,0-1 0-15,4-1 0 0,-3-1 0 16,-1 0 1-16,2 0 0 16,1 0-1-16,-2 0 1 0,1 0 2 15,-1 0-4-15,1 0 1 0,1-3 1 16,2 0-7-16,-2 0-8 0,2-2-9 0,-5 1-10 15,3 2-22-15,0 0-32 0,-3 0-71 16,0 0-159-16</inkml:trace>
  <inkml:trace contextRef="#ctx0" brushRef="#br0" timeOffset="188582.8">3222 14493 83 0,'0'0'40'0,"0"0"5"0,0 0-8 16,0 0-8-16,0 0 2 0,0 0-9 0,0 0-5 15,0 0 0-15,0 0 1 0,0 0-2 16,-2 0 6-16,2 0 10 0,-1 0-7 15,1 0-1-15,0 0-2 0,-2 0 7 16,2 0-4-16,0 0 0 0,0 0-7 16,0 0 3-16,0 0-8 0,0 0-3 15,0 0-1-15,0 0-2 0,0 0 1 16,0 1-6-16,0 2 1 0,0-1 1 15,2 1 2-15,2-1 0 0,2 0-3 16,1-1 0-16,-1 0 3 0,2-1-3 0,2 2 2 16,3-2-1-16,1 1-1 0,6 0-3 15,3-1 0-15,7 0 3 0,7 0-2 16,6 0-1-16,4-4 0 0,-1 0 1 15,-1-1-1-15,-6 0-1 0,0 3-3 16,-1 0 4-16,3 2 0 0,1 0 0 16,-2 0 0-16,-6 0 0 0,-9 0 1 15,-7 0-2-15,-2 0 1 0,-4 0 2 16,4 2 1-16,4-2 3 0,-4 2 9 15,-1-2-11-15,-7 0-4 0,-4 0 5 16,0 0 1-16,3 0 5 0,-1 0-6 0,-1 0-6 16,-3 0 3-16,-1 0 2 0,2 0-3 15,-1 0 3-15,-1 0-2 0,1-2 3 16,-2 2-3-16,0-2-1 0,0 2 3 15,0 0-3-15,0 0 1 0,0 0-3 16,0 0 0-16,0 0 1 0,0 0-1 16,0 0 1-16,0 0 2 0,0 0-2 15,0 0-2-15,0 0-2 0,0 0 3 16,0 0-4-16,0 0-4 0,0 0-3 15,-5 0-5-15,-1 0-8 0,-2 0-8 0,-1 0-8 16,0 3-3-16,-4-2-13 0,1 2-30 16,-4-1-76-16</inkml:trace>
  <inkml:trace contextRef="#ctx0" brushRef="#br0" timeOffset="189263.84">3474 14698 15 0,'-1'0'55'0,"-4"0"-21"0,2 0 14 15,0 0-4-15,-2 0 5 16,2 0-1-16,-1 1-8 0,-3 1-1 16,4-1-2-16,-1 1-6 0,2-1-3 0,2 0-9 15,-2 1 6-15,-1-2-3 0,3 1-3 16,0-1 0-16,0 1-4 0,0-1 1 15,0 1-4-15,0-1-6 0,0 0 3 16,0 0-1-16,0 0-5 0,7 0 0 16,3 0 2-16,6 0 1 0,3 0-3 15,4-2-1-15,2-2-2 0,2 0 3 16,4 1-1-16,-1 0-1 0,3-1 4 0,-1 0-2 15,-4 1 1-15,-5-2-3 16,-1 1 4-16,-3-1 4 0,-2-1-3 16,-2 2-3-16,-4-1 2 0,-3 2 0 0,-2 0 5 15,-1 1-4-15,-2-1 2 0,0 2 4 16,-2 0-8-16,-1 1-1 0,0 0 1 15,0 0-1-15,0 0-1 0,0 0 3 16,0 0-2-16,0 0-1 0,0 0 1 16,0 0-3-16,-1 0 1 0,-5 0 0 0,4 0-6 15,-3 1-1-15,4 0-8 0,-1 2-2 16,-1-2-5-16,2 1-8 0,-1-2-11 15,-1 1-29-15,0-1-66 16,-5 0-256-16</inkml:trace>
  <inkml:trace contextRef="#ctx0" brushRef="#br0" timeOffset="189791.87">3603 14835 43 0,'0'0'49'15,"0"1"0"-15,0 0 6 0,0-1 6 16,0 2-8-16,0 0-14 0,0 0-3 16,0 0-6-16,0-2-4 0,0 2 4 15,0-1 4-15,0 1-6 0,0-2-3 16,0 0 0-16,0 1-6 0,0 1-1 15,0-1-3-15,0 0 3 0,6 0-2 0,2-1 1 16,1 0-6-16,4 0-5 0,2 0 2 16,2 0-4-16,2-1-1 0,-2-3-1 15,3 1 0-15,-3 0 0 0,-3 1-4 16,0-1 2-16,-5 1 2 0,1 1 1 15,-6-1-3-15,1-1 0 0,-2 1 2 16,-3 1 0-16,2-1-2 0,1 2 1 16,0-1-2-16,-2 0-1 0,5 0-6 15,-1-1-6-15,0 2-6 0,-1-1-19 16,1 0-25-16,0-1-38 0,-4-1-124 0</inkml:trace>
  <inkml:trace contextRef="#ctx0" brushRef="#br0" timeOffset="-212428.3">4290 16637 24 0,'0'0'66'16,"0"0"87"-16,0 0-106 0,-2-2-4 15,2-1 11-15,-3 2-11 0,2-1-11 16,1 0-5-16,0 2 4 0,-2 0-7 16,2 0-2-16,0 0 0 0,0 0-3 15,-2 0-5-15,1 0 2 0,-2 0 1 16,1 0-3-16,-2 0-3 0,2 0-2 15,1 2 3-15,-1 0-2 0,0-1-2 0,2 2-3 16,0-1 2-16,0 0-2 0,0 1-5 16,4-2 5-16,6 1-2 0,4-2 2 15,6 0-3-15,1 0-3 0,2 0 4 16,0-3-1-16,0 0-2 0,-1 0 0 15,0 1 1-15,-4 0-1 0,-1 1 0 0,-3 1 0 16,-6 0 1-16,-3 0-2 16,-2 0 0-16,0 0 0 0,-3 0-1 15,0 0-1-15,0 0-10 0,2 0-3 16,-2 0-12-16,0 0-17 0,3-2-27 0,-2-2-35 15,2-2-154-15</inkml:trace>
  <inkml:trace contextRef="#ctx0" brushRef="#br0" timeOffset="-211861.27">4961 16392 15 0,'2'-1'-6'0,"-2"-2"137"0,0 0-36 15,0 2-48-15,0 0 11 0,-5 1-11 0,2 0-13 16,0 0-2-16,-3 0-2 0,1 0-5 15,-3 0 0-15,-1 0 0 0,-2 0-11 16,-1 0 4-16,-4 0 2 16,-1 6-1-16,-2 2 1 0,-1 3-2 0,-1 1-1 15,-1 0 0-15,3 3-1 0,1-1 0 16,5 2-1-16,4-1-3 0,3 1-7 15,4 1-1-15,2-4-3 0,3 1 1 16,10-2-3-16,4-4 0 0,4-2 2 16,4-2 1-16,5-4-2 0,-1 0-2 15,-1-5 0-15,0-4 2 0,-2-2-1 0,-2 0 0 16,-3 1 2-16,-2 0 0 0,-5 2-1 15,-2 2 0-15,-4 2 0 0,-2 2 3 16,-6 1 0-16,0 1-4 16,0 0 7-16,0 3 0 0,0 6-5 0,-6 5 4 15,0 4-2-15,-2 3 1 0,0 1-2 16,-1 2-2-16,0 1-2 0,3-1 6 15,-1 0-4-15,0-2 5 0,0-1-1 16,0-3 0-16,2 3 3 0,-1-6-5 16,0 1 1-16,1-4 1 0,3-4-3 0,-2 0-1 15,4-3 1-15,-2-4 0 0,2-1-2 16,0 0-4-16,0 0-6 0,0 0-8 15,0 0-2-15,3-4-14 0,2-1-21 16,0-1-41-16,-5 2-91 0</inkml:trace>
  <inkml:trace contextRef="#ctx0" brushRef="#br0" timeOffset="-210744.22">3888 12170 58 0,'0'-4'174'15,"0"2"-78"-15,0-1-56 0,0 1 18 16,0 0-3-16,0 1-13 0,0 1-6 16,0 0-9-16,0 0-4 0,0 0-4 15,0 0-4-15,0 6-1 0,0 6 5 16,-4 3-2-16,1-1-10 0,-4 6 3 15,3-1 2-15,2 1-5 0,-1 1-3 16,0-1-1-16,1-1-1 0,-1 1 0 0,2-1-2 16,1 0 1-16,0-2 0 0,0-2 0 15,0-2-1-15,0-2-2 0,0 0 0 16,0-5-2-16,3-1-5 0,-3 0-1 15,3-2-5-15,-3-2-4 16,1 1-3-16,1-2-9 0,-2 0-8 0,0 0-5 16,0 0-9-16,0-6-26 0,0-1-59 15,-5-1-90-15</inkml:trace>
  <inkml:trace contextRef="#ctx0" brushRef="#br0" timeOffset="-210535.2">3663 12316 317 0,'8'2'138'0,"2"-2"-122"0,0 1 44 16,7 0-8-16,4-1-23 0,2 0-2 16,3 0-2-16,4-2-10 0,4-4-5 15,0-2-2-15,3 0-5 0,-1 1-2 16,-1 1 1-16,-2 3-1 0,-2 0-2 15,-3 3-9-15,1 0-13 0,-4 0-17 0,0 0-21 16,-2 0-41-16,-3-2-91 0</inkml:trace>
  <inkml:trace contextRef="#ctx0" brushRef="#br0" timeOffset="-210003.17">4564 12045 28 0,'0'-4'225'15,"0"0"-139"-15,-1 1-51 0,-4 0 25 16,-1-1-23-16,-5 0-1 0,0 0 1 0,-3 2-10 15,-1 2-1-15,-4 0-2 0,-1 0-4 16,0 4 0-16,-4 6-2 16,1 4 3-16,0 1 2 0,3 3-7 15,6 0-3-15,3 0-4 0,5 2-1 0,4-4-6 16,2 0-3-16,3 1 1 0,8-4 1 15,3-2 0-15,5-7-1 0,2-1 0 16,1-3 2-16,1 0 0 0,1-6-4 16,0-4 0-16,-2-1 2 0,0 0-1 15,-5 1-1-15,-3 2 2 0,-2 2 2 16,-4 0-1-16,-3 1-1 0,-2 3 1 0,-3 1 2 15,0 1 0-15,0 0 0 0,0 0-2 16,0 9-3-16,-5 5 2 16,-1 4 0-16,1 5 0 0,1 2 0 15,-1 3 1-15,0 2 0 0,1-1 4 0,2 4 1 16,2-3 4-16,0-1 4 0,0-1-11 15,0-2 1-15,5-4-4 0,-2-2 0 16,0-5 0-16,-3-3 0 0,0-3 1 16,0-2 0-16,0-3-2 0,0 1 1 15,0-1-4-15,0-2-3 0,-2-1-1 0,-1 0-5 16,2-1-11-16,-2 0-14 0,3 0-21 15,-3-6-50-15,-2-3-312 0</inkml:trace>
  <inkml:trace contextRef="#ctx0" brushRef="#br0" timeOffset="-200959.65">3211 12342 6 0,'1'-2'93'16,"1"-2"-18"-16,-1 1-39 0,1 0 15 15,-2-1-11-15,2 2-6 0,-2 0-9 16,0 0-4-16,0 0-6 0,0 0 2 16,0 1-7-16,0 0 0 0,0 0 1 15,0 1 3-15,0 0-6 0,0 0-1 16,0 0 0-16,0 0-5 0,0 0 2 15,0 0-1-15,0 0 3 0,0 0-1 16,0-1-1-16,0 1 0 0,0 0 1 0,0-1 1 16,0-1-3-16,0 1 0 0,0-1 0 15,0 0 1-15,0 0 0 0,0 0 0 16,0-3 0-16,0 1-1 0,0 1 5 15,-2-2-5-15,-1 2 0 0,0-2 2 16,-2 1-1-16,-1-2-4 0,-2 3 3 0,0 0 0 16,1 3-1-16,-4 0 1 15,1 4 0-15,0 7 0 0,-1 3 0 16,0 1 1-16,0 3 0 0,2 2-3 15,3 0 2-15,4 1-2 0,2-3-1 0,2-3 0 16,7-1 0-16,2-5 0 0,4-2-1 16,1-4 1-16,1-3 1 0,1 0-2 15,-1-1 0-15,-1-10 1 0,-1-1 1 16,-2-3-1-16,-2 0 0 0,-4-1 2 15,1 1 1-15,-5 1-1 0,-1 1 0 0,-2 3 7 16,-2-2-4-16,-4 3-2 0,-3-1 1 16,0 0-1-16,-2 2-4 15,1 1 2-15,0 1-2 0,3 4-4 16,3 2-8-16,-1 0-16 0,5 3-19 0,0 4-17 15,0-1-61-15,0 2-146 0</inkml:trace>
  <inkml:trace contextRef="#ctx0" brushRef="#br0" timeOffset="-189681">9242 12300 46 0,'-2'0'44'16,"2"0"-23"-16,-3 0-13 16,3 0-9-16,-2 0 147 0,-1 0-115 0,3 0-9 15,-1 0 12-15,1 0-8 0,0-2-7 16,0 2 0-16,0 0-3 0,0 0-3 15,-2 0 0-15,2 0 3 0,-3 0 4 16,0 0-6-16,-3 0-8 0,0 0 0 16,-1 0 3-16,1 2-1 0,0 1-4 0,3-1 0 15,1 0-3-15,1-1 3 0,1-1-3 16,0 0 0-16,0 0 3 0,0 0-1 15,0 0-3-15,0 1 1 0,4 1 8 16,4 0 0-16,-2-2-3 0,7 0 5 16,1 0-2-16,0 0-3 0,3 0-2 15,1 0 0-15,2 0 1 0,2 0-5 16,3 0 2-16,0 0 2 0,1 0 0 15,1 0-2-15,-1 0-2 0,-1 1 3 16,-2 3 1-16,0-4-2 0,2 2-1 0,0 0 3 16,1 0-4-16,-1-1 2 0,0 0-2 15,1-1 2-15,0 0 0 0,-1 0-2 16,2 1 0-16,-1 1 0 0,0-1 2 15,1 1-1-15,-1-1-2 0,-1 0 2 16,-2-1 2-16,0 0-2 0,-1 0-2 16,-2 0 2-16,0 0-1 0,-1 0 0 15,0 0-1-15,-1 0 2 0,-1 0 1 16,2 0-2-16,-1 0-1 0,1 0 2 15,1 0 1-15,0 0-1 0,4 0-2 0,-1-2 1 16,2 2 2-16,-2-1-2 0,0-1-1 16,2 0 2-16,-2-1 0 0,1 1 0 15,-1 0-2-15,0 1 1 0,-1 0 2 16,-2 1-2-16,-2 0-2 0,1-2 3 15,0 2 1-15,1-2-2 0,-3 2-2 16,0-1 2-16,0 1 2 0,-3 0-2 16,-2 0-1-16,-1 0 1 0,0 0 1 15,1 0-1-15,1 0-1 0,-1 0 1 16,2 0 2-16,0 0-2 0,2 0-1 15,-1 0 1-15,4-1 2 0,1-2-2 0,2 3-2 16,-4 0 3-16,-1-1 0 0,2 0-1 16,-5 0-1-16,-2 1 1 0,1 0 1 15,-6 0 0-15,-3 0-3 0,-3 0 2 16,-1-1 2-16,0 1-4 0,0 0 2 15,0 0 0-15,0 0 2 0,0 0-2 0,0 0 0 16,0 0-6-16,2 0-2 16,-1 0-4-16,4 0-14 0,1 0-24 15,0 0-30-15,-1-2-72 0</inkml:trace>
  <inkml:trace contextRef="#ctx0" brushRef="#br0" timeOffset="-189155.97">10824 12022 47 0,'2'-4'29'0,"-2"-1"9"16,0-1-1-16,0 2-8 0,0-1-3 15,-2-1-3-15,-1 1 3 0,0 3 6 16,0-2 2-16,-1 3 0 16,2 0-4-16,-1 0-6 0,1 1 1 0,1 0-3 15,-4 0-1-15,5 0-3 0,-1 2-5 16,-3 6-3-16,4 3 8 0,0 0-3 15,0 2-1-15,0 4-5 0,0 3 5 16,0 5 1-16,0 6-2 0,0 7-2 16,0 5-1-16,0 3 7 0,0-1-10 15,-1-1-2-15,1-1 2 0,0-1-3 0,0-3-2 16,0 0-2-16,0-5 3 0,0-2-1 15,0-3-1-15,1-5-1 0,1-2 0 16,-2-3 2-16,0-2-2 16,0 0 0-16,-2-3 2 0,1-2 0 0,-4-2-2 15,4-2-1-15,1-3 1 0,0-1-1 16,0-4-3-16,0 0-2 0,0 0-6 15,0 0-8-15,3-6-5 0,5-6-13 16,-1-4-14-16,1-3-14 0,0-1-45 16,0-8-106-16</inkml:trace>
  <inkml:trace contextRef="#ctx0" brushRef="#br0" timeOffset="-188303.92">10848 12036 177 0,'-5'-1'38'16,"4"0"-6"-16,-1 0 27 0,-1-1-18 16,1 1-14-16,1 0 5 0,-1 1 6 15,2-2-10-15,0 2-10 0,0 0-9 16,2 0-4-16,6 0 10 0,4 0 4 15,3 0-5-15,6 0-1 0,2 0-5 0,3 4-4 16,1-1 1-16,7 0-2 0,3 2 2 16,3 0-1-16,4 1-3 0,4-1 2 15,3 0-3-15,5-2 0 0,-1 0 2 16,3-1 0-16,-5 0-1 0,-7-2-1 15,-1 0 0-15,-8 0 1 0,-3 0 2 0,0-2-2 16,-3-1 1-16,-3-1 1 16,-1 0 5-16,-6-1-6 0,-2 0-1 15,-2 0 3-15,0 0-1 0,-5 0 0 16,-1 1 3-16,-4 2-3 0,-4 0 3 0,-3 0-1 15,0 0 6-15,0 1-3 0,0-2 1 16,0 1-4-16,0 1 5 0,0-1-2 16,0 2-2-16,0-1 0 0,0 1 0 15,0 0-2-15,0 0-2 0,0 0-2 16,-2 1-1-16,-3 8 2 0,-1 5 0 15,-2 3 2-15,2 2-1 0,-1 5-1 0,-3 4 3 16,2 3-3-16,-1 3 1 16,0 2 0-16,1 1 0 0,2 1-2 15,-2-1 1-15,2-1 1 0,4 1-3 16,2-5 0-16,0-1 1 0,10-2 1 0,1-1 1 15,-1-1-2-15,4-2 0 0,0-2 2 16,0-3-1-16,0-2-1 0,-1-3 1 16,-2-4 0-16,-4 0 2 0,1-4-5 15,-5-1 4-15,0-2 1 0,-1-2-3 16,-2-1 1-16,0-1 3 0,0 0 4 0,0 0-2 15,-3 0-6-15,-5 0 0 0,-1-4 2 16,-1 1-1-16,-2-1-1 16,-7 2-1-16,1 1 2 0,-7-1-1 15,0 0-1-15,-3 1 1 0,-6-1 1 0,-6-1-2 16,-7 0-1-16,-7 1-1 0,-8 0 2 15,-6 2-1-15,-8 0 3 0,1 0-2 16,4 5 2-16,7 4-2 0,10-1 4 16,9 3 0-16,11-2-3 0,9 0 3 15,8-1-3-15,5-2-1 0,6 1 1 0,1-2 0 16,3 0-2-16,2 0-5 0,4 0-12 15,10-1-10-15,7-3-10 0,9-1-18 16,5 0-47-16,6-2-103 16</inkml:trace>
  <inkml:trace contextRef="#ctx0" brushRef="#br0" timeOffset="-187559.88">11888 12387 172 0,'-3'-2'55'15,"0"2"-3"-15,-2-1 11 0,4 0-27 16,-1 1-9-16,-1-1 0 0,3 1-6 15,0 0-12-15,0 0-7 0,0 0 0 16,0 0 12-16,6 0-1 0,3 0 0 16,1 1-1-16,2-1 0 0,1 2 0 15,2-1-3-15,5 1 5 0,5 1-6 16,4 0-1-16,4-1-4 0,6 0 4 15,4 1-2-15,5-2-3 0,3 1-3 0,7 0 4 16,1 1 0-16,1-1-3 0,2 3 0 16,2-1 2-16,-5 1 0 0,3-1-3 15,-3-1 2-15,0 0 3 0,-1-1 0 16,0-1-2-16,-4 1 0 0,-3-2 2 15,-1 0-3-15,-5 0-3 0,-2-2 5 0,-6-4 1 16,-3-1-1-16,-7 2 2 16,-5-1 4-16,-7 3-2 0,-6 1 2 15,-4-1-3-15,-3 3 6 0,-2-2 3 16,0 2-6-16,0 0-3 0,0-2 1 0,0 2-1 15,0 0-2-15,0 0-4 0,0 0 0 16,-4 0 2-16,-2 0-3 0,0 0-2 16,3 0 3-16,-3 0-13 0,0 0-9 15,-2 2-15-15,2-1-19 0,-1-1-29 16,0 0-57-16,-6-3-227 0</inkml:trace>
  <inkml:trace contextRef="#ctx0" brushRef="#br0" timeOffset="-186672.83">10476 11292 206 0,'-3'0'58'0,"-1"0"8"0,4 0 0 0,-1 0-28 16,1 0-5-16,0 0-5 0,0 0-16 16,3 0-9-16,13 0 18 0,5 0-1 15,6 0-6-15,5 0-4 0,5 0 1 16,1-1-1-16,-1 1-1 0,-2-1 2 15,-4 1 1-15,-3 0-6 0,-3 0-6 0,-6 0 4 16,-4 4-1-16,-5 3-4 0,-4 0 0 16,-5 2 2-16,-1 1 0 0,0 2 1 15,-11 3 0-15,-3 2 1 0,-1-1-4 16,-2 2 1-16,1-2 2 0,-1 1-4 15,3-1 3-15,-4 1-2 0,2-1 3 0,-2-3-1 16,-1 1 0-16,0-3-2 16,7-1 1-16,4-3 1 0,5-4 0 15,2-1-6-15,1-1-6 0,0-1-2 16,0 0 0-16,9 0-7 0,2-2-7 15,1-5-14-15,2-1-7 0,3 0-18 0,2-2-18 16,-4 2-40-16</inkml:trace>
  <inkml:trace contextRef="#ctx0" brushRef="#br0" timeOffset="-186199.8">11096 11316 59 0,'0'-7'106'15,"-2"0"-82"-15,-6 1 24 0,-4 1-1 16,-2-1-10-16,-3 4 5 0,2-2-6 0,-2 4-1 15,1 0-7-15,1 0-5 0,1 0-3 16,1 5-2-16,5 3-2 0,1 3-4 16,2 1-4-16,0 3-5 0,5 2 1 15,0 1 1-15,5 2-5 0,4 2 3 16,4-1-1-16,1 1 0 0,0 0-2 0,1 1 1 15,1-1 0-15,-4 0 1 0,0-3-2 16,-1-2-1-16,-6 1 3 16,-4-5-2-16,-1-1 1 0,-3 0-2 15,-7-2 3-15,-3-1 0 0,-4-3-5 0,2-3 3 16,-2-3 0-16,1 0 0 0,2 0-1 15,2-2 1-15,1-6 1 0,3-4-2 16,3-2 1-16,1-1 0 0,4-3 1 16,0 1 0-16,9-3-3 0,5-2 3 15,6-2-2-15,5 0 2 0,0 1-1 0,3 0-1 16,1 1 2-16,1 0-2 0,1 1 2 15,-5-2-2-15,-3 5 2 0,-6 3-2 16,-4 1 2-16,-6 5 3 16,-3 1 5-16,-4 2-4 0,0 1-1 0,-4 1 0 15,-3 2-3-15,-4 2 0 0,-3 0-3 16,0 0 1-16,0 6 1 0,5 0-6 15,1 4-10-15,6 2-19 0,2 0-17 16,0 1-34-16,3-1-74 0</inkml:trace>
  <inkml:trace contextRef="#ctx0" brushRef="#br0" timeOffset="-185864.79">11463 11380 283 0,'-18'-9'10'0,"-3"4"4"15,-3 0 29-15,-4 1-13 0,-5 3 10 16,1 1 8-16,1 0-10 0,1 0-10 16,7 10-6-16,3 3-8 0,4 2-5 0,9 1-1 15,5 3-1-15,2 2-5 0,8-1 1 16,7 0-1-16,8-3-1 0,2 0 1 15,3-3 0-15,6-3-1 16,0-3 0-16,0-5 0 0,-2-2 0 0,-5-1-1 16,-2 0 1-16,-6-4 1 0,-5-4 0 15,-6-2-1-15,-5 0 1 0,-3 0 3 16,0-3-6-16,-3 1 3 0,-5-4-1 15,-6 2 1-15,1 0-2 0,1-2-3 16,-2-2-2-16,3 0-10 0,3-1-15 0,5 1-26 16,3 2 4-16,7 5-23 0,7 2-88 15</inkml:trace>
  <inkml:trace contextRef="#ctx0" brushRef="#br0" timeOffset="-185496.76">11857 11305 59 0,'-11'0'29'0,"-1"0"9"16,-1 0 7-16,-2 0-3 0,1 0 5 16,1 0 14-16,4 0-19 0,0 0-4 15,1-1-1-15,0 0-9 0,2 1 6 16,0 0-5-16,4 0 0 0,1 0-10 0,1 0-4 15,0 0-10-15,1 1-2 0,9 4 8 16,2-1-4-16,7 0-3 0,6-1 1 16,2-3-2-16,8 0-2 0,2 0 1 15,-5 0-1-15,1 0-1 0,-5 0 1 16,-10 0-7-16,-1 0-3 0,-10 0-10 0,-6 0-9 15,-1 0-15-15,0 0-9 16,0 0-15-16,-8 0-51 0,-4 0-87 16</inkml:trace>
  <inkml:trace contextRef="#ctx0" brushRef="#br0" timeOffset="-185286.75">11781 11350 229 0,'-2'7'40'16,"2"3"7"-16,2 1 0 0,6-1-8 16,4 1 1-16,4 0-6 0,-1 2-15 15,2 2-7-15,3 1-7 0,-3-1-2 16,-4-1 1-16,-4-3-2 0,-3 0 7 0,-6-3 0 15,0 2-3-15,0-2 7 16,-12 0-2-16,-4-2-4 0,-1 2-6 16,-3-2 2-16,-3 1 0 0,0 0-3 15,-4 0 0-15,1 1-1 0,0 2-11 0,2-3-17 16,4 4-32-16,3-3-59 0,6 0-179 15</inkml:trace>
  <inkml:trace contextRef="#ctx0" brushRef="#br0" timeOffset="-184163.69">11379 12880 109 0,'-1'1'36'0,"-1"-1"3"16,2 1 17-16,-1 1-4 0,1 0-9 15,0 3-14-15,0-3-8 0,0 5 5 16,0 0-3-16,1 1-2 0,4 1-3 15,0 2 4-15,-4 1-8 0,2 2 0 16,-1 5 1-16,1 1-3 0,-1 2 0 16,-1 2-2-16,1 1-6 0,-1 4 3 0,1 2 6 15,-2 1-6-15,0 0-4 0,0 1 0 16,0-1-1-16,-2-1 1 0,1-2-5 15,-1 2 4-15,2-2 0 0,-1 6-1 16,-4 5-2-16,-1 10 2 0,-4 2 28 16,1-1-23-16,1-6-4 0,2-4-1 15,0 0 4-15,0-1-4 0,0 3 1 16,1-1 0-16,2-2 3 0,0 0-3 15,1-3-2-15,1 0 6 0,1-3-2 16,-2 0 3-16,-1-3 1 0,0-1-3 0,0-3 1 16,1-5-4-16,1-2 0 0,-1-5 0 15,-1-2 1-15,3-1-3 0,-3-1 0 16,-2 3 1-16,4-2 1 0,-4 6-4 15,2 4 2-15,0 2 1 0,-2-1 1 16,4-3-2-16,-2-4-1 0,1 2 1 0,2 3 2 16,0 0-3-16,0-1 1 15,0-4 0-15,0 1 2 0,0 1-3 16,0 2 0-16,0 0 2 0,0-2 3 15,-2-3-4-15,2-3 0 0,0 1 0 0,0-1 2 16,0-1-4-16,0 0 2 0,0-2 1 16,0 0-2-16,0 4 1 0,0 3 0 15,0 2 1-15,0 0 1 0,0 1-2 16,0 3-2-16,0 1 3 0,0 1 0 15,0-4-1-15,0-5-1 0,0-3 2 16,2 1-1-16,-2 1-1 0,0-1 2 0,0-3 0 16,0-5-1-16,0-1-1 15,0-2 1-15,0 0 0 0,0-2 1 16,0 1-2-16,0 1-1 0,0-2 1 0,5 2 1 15,-4-2-2-15,4 0 1 0,-4 0 2 16,4 1-2-16,-3-1-5 0,2 0-1 16,2 0-4-16,1 0-9 0,-1-6-4 15,2-2-13-15,1-2-29 0,0-2-33 16,-1-2-130-16</inkml:trace>
  <inkml:trace contextRef="#ctx0" brushRef="#br0" timeOffset="-183711.66">10738 14856 274 0,'-11'-2'35'0,"2"2"-10"16,-1 0 12-16,1 0 0 15,0 1-8-15,1 1-4 0,2 3-6 0,1-1 3 16,2 0-4-16,0 1-7 0,1 1 1 15,2-1 0-15,5 1-1 0,7 2-6 16,4-4 2-16,7 0 1 0,5-2 0 16,6-1-5-16,9-1-5 0,10 0 5 15,9-9-2-15,10-2-1 0,2 0 0 0,7-1 2 16,-2 3-1-16,1 8-1 0,-1 1 0 15,-1 0 9-15,-1 1 8 0,-4 6-12 16,-3-1-4-16,-6 1 7 0,-12-2-3 16,-4 1-1-16,-10-2-2 0,-7 1-2 15,-7-2 2-15,-4-1-2 0,-1 0-1 16,-5 2 3-16,2-2-5 0,-6-1 0 15,0 0 4-15,-3-1-5 0,-3 0-11 16,-3 0 3-16,-1 0-11 0,0 0-14 16,0 0-4-16,0 0-35 0,-6 0-64 0,-3-3-98 15</inkml:trace>
  <inkml:trace contextRef="#ctx0" brushRef="#br0" timeOffset="-183219.63">11104 15097 19 0,'-7'0'71'15,"3"0"-18"-15,-3 0 17 0,1 0-1 16,2 0-18-16,-1 0-5 0,2 0-1 15,0 0-1-15,1 0-10 0,2 1-7 16,0 0-8-16,0-1 2 0,0 5-1 0,6-3 0 16,7 3-2-16,-1-2 0 15,8 0-8-15,5-1 3 0,0-2 1 16,3 0-2-16,4 0-5 0,1 0-3 15,-2-2 0-15,-3-1-2 0,-6 1-4 0,-4 1 2 16,-1-1 0-16,0 1-5 0,-4 1-5 16,-2 0-10-16,-2 0-6 0,-6 0-9 15,2 0-2-15,-5 0-7 0,1 0-21 16,-1 0-39-16,0 1-82 0</inkml:trace>
  <inkml:trace contextRef="#ctx0" brushRef="#br0" timeOffset="-183055.62">11238 15207 361 0,'0'3'53'16,"0"-1"-54"-16,7-1 37 0,5 1 2 16,0-2-7-16,4 0-5 0,6 0-14 15,-1 0-7-15,3-2-7 0,-1-2 2 16,0-1-11-16,7 0-30 0,-1-3-40 0,2-1-122 15</inkml:trace>
  <inkml:trace contextRef="#ctx0" brushRef="#br0" timeOffset="-181227.52">9705 12893 12 0,'0'0'82'0,"3"0"-58"0,-3 0-7 15,0-1 19-15,0 0 79 0,2-3-61 16,-1 2-29-16,-1-1 6 0,0 2-3 16,0-3-8-16,0 0-2 0,0-2-3 0,0-1 0 15,-3 1-2-15,-3-1-2 0,-2 1 1 16,1 0-3-16,-4 1-1 15,-2 1-3-15,-1 0 3 0,-1 3-2 16,-2 1-2-16,0 1 0 0,-3 9 1 0,-1 7 2 16,1 3-3-16,0 7 4 0,1 0-3 15,7-2 2-15,3 0-5 0,6-3 1 16,3-1 0-16,4-4-3 0,12-4 0 15,4-5 0-15,6-4 4 0,2-4-1 16,5 0-5-16,-2-4 3 0,0-4 2 0,-2-5-1 16,-2 0-2-16,-7 0 1 0,-2-1 1 15,-5 6-1-15,-5 2 0 0,-4 2 0 16,-2 2 1-16,-2 2 4 0,0 0-4 15,-5 0-1-15,-4 0-1 0,-1 9-3 16,-2 4 2-16,1 2 0 0,2 3 2 16,3 0-1-16,0 3-2 0,-2 0 1 15,2 2 2-15,-2 0-1 0,2 0-1 16,4-2 1-16,-1-4 1 0,3-3-1 15,0-4-3-15,5-2-2 0,5-4-14 0,4-2-8 16,5-2 15-16,6 0-54 0,0-5-32 16,1-8-92-16</inkml:trace>
  <inkml:trace contextRef="#ctx0" brushRef="#br0" timeOffset="-180963.5">10021 13122 222 0,'-14'17'89'0,"2"3"-69"0,1 2 23 0,5 1-10 15,4-1-15-15,2-3 1 0,2-2 2 16,6-3-8-16,6-1 0 0,3-5 5 16,1-2-6-16,3-4-2 0,2-2 1 15,-2 0-5-15,1-11 5 0,0-3 0 16,-4-3-5-16,-2-2 0 0,-2 1 0 15,-3-2 2-15,-5 3-4 0,-1-1-1 16,-4 3 0-16,-1-1-1 0,0 0-1 16,0 3-1-16,0-2-1 0,0 3-11 15,0-2-16-15,0 2-22 0,8 5-23 0,0 1-42 16,3 5-85-16</inkml:trace>
  <inkml:trace contextRef="#ctx0" brushRef="#br0" timeOffset="-179898.44">12294 13002 130 0,'-8'0'62'0,"4"0"-7"0,-2 0 5 15,-1 0-11-15,3 0-12 0,-1 0 1 16,2 0-2-16,1 0-8 0,1 0-5 0,1 0-1 15,0 0-1-15,0 0-7 0,0 0-10 16,1 0-3-16,10 0 7 0,6 0 3 16,7 0-3-16,2 0-3 0,3 0 0 15,2 0-3-15,5 0 1 0,-2 0-2 16,0 0-1-16,-4 0 0 0,-4 2-1 15,-4-1 1-15,-5 1-13 0,-8 0-12 16,-3-1-14-16,-6 0-15 0,-1 1-19 16,-10 0-26-16,-5-1-72 0</inkml:trace>
  <inkml:trace contextRef="#ctx0" brushRef="#br0" timeOffset="-179655.43">12260 13056 192 0,'-14'8'68'0,"3"2"-13"16,7 0-7-16,4-1-23 0,0 1-2 15,10 0 2-15,6-1-4 0,3 2-7 0,4 0-4 16,3-2-7-16,2 3 2 15,0-1 3-15,0 0 7 0,-3 3 6 16,-4-2-10-16,-7 2-4 0,-7-2 0 16,-7-1-4-16,0-1 0 0,-8 2 2 0,-8 0-1 15,-1 0 1-15,-6 2-3 0,-3 2-1 16,-1-2 2-16,-1 0-2 0,5-1 0 15,3-6 1-15,8 1 0 0,1-3-2 16,8-2-5-16,0 1-9 0,3-2-11 16,4-2-14-16,7 0-8 0,5-2-37 15,4-6-58-15</inkml:trace>
  <inkml:trace contextRef="#ctx0" brushRef="#br0" timeOffset="-179379.41">12807 13142 255 0,'0'-5'84'0,"0"1"-42"15,0 4-15-15,0 0 6 0,0 0 4 16,0 1-20-16,0 10-12 0,-3 3 2 16,0 3-2-16,3 4 1 0,0 1-6 0,0 3 1 15,0-1 3-15,9-1 11 0,2-4-1 16,5-4-8-16,-2-3 0 15,4-5-1-15,1-3-2 0,-2-4 1 16,2 0 1-16,-2-5 0 0,-3-5-1 0,-4-3 0 16,0 0 0-16,-2-2-3 0,-5-1 1 15,1 0-2-15,-2 0 2 0,-2 0-3 16,0 1-7-16,0-1-12 0,5 2-15 15,-1-1-27-15,4 5-34 0,0 2-81 16</inkml:trace>
  <inkml:trace contextRef="#ctx0" brushRef="#br0" timeOffset="-178351.36">13162 12244 73 0,'-3'-1'46'0,"-3"0"7"16,3 1 2-16,0 0 1 0,-3 0-9 0,6 0-14 16,0 0 0-16,0 3-14 0,0 3-3 15,6 1 2-15,6 0 1 0,2 1-4 16,3-1 1-16,2 1-2 0,1-1-1 15,-1 4 0-15,-1-2-7 0,-1 2 1 16,0 1-1-16,-6 0 1 0,-5 3-2 16,-2 2-5-16,-4 1 4 0,-7 1 0 0,-8 2-2 15,-2 2-2-15,0 1 1 0,-3 1 1 16,1 1-3-16,-1 2-6 15,0-2 0-15,-1 2-10 0,6 1-31 0,3 0-28 16,2 1-40-16,6-2-140 0</inkml:trace>
  <inkml:trace contextRef="#ctx0" brushRef="#br0" timeOffset="-177494.31">13824 12306 43 0,'0'0'195'0,"2"1"-136"0,-1 5-31 16,-1 3 28-16,0 5-19 0,0 4-8 16,-9 4-10-16,1 1-3 0,-1 2-3 15,0 0-3-15,1-3-3 0,2-3-3 0,1-5-3 16,1-3 2-16,-1-3 8 15,2-3 2-15,1-2-1 0,-1-3 4 16,2 0 2-16,-1 0-5 0,-3-11-7 16,4-2-2-16,1-5 3 0,0-4-3 15,0 2 0-15,0-4-1 0,1 0 1 0,4-2-4 16,1-1 0-16,2-3 0 0,4-5 2 15,2-2-2-15,5-4-1 0,4-1-1 16,2 3 2-16,5 9-1 16,-3 10-5-16,0 8 1 0,-2 7 6 0,-2 5-2 15,-5 0-2-15,3 6 1 0,-9 6 3 0,-3 2-1 16,-3 3-2-16,-6 3 2 15,0-1 1-15,-6 0 2 0,-5 1-3 16,-3-1 1-16,-1 0 1 0,-4-3-2 16,2 0 1-16,-4-1 2 0,0-1-2 0,-2 0 0 15,2-2-1-15,-1 0 0 0,2 1 1 16,3-2 0-16,4-2-4 0,7 1 2 15,6-3-16-15,0-1-16 0,8 0-27 16,9-2-25-16,1-3-88 0</inkml:trace>
  <inkml:trace contextRef="#ctx0" brushRef="#br0" timeOffset="-177270.29">14243 12348 258 0,'3'-2'77'16,"-3"2"-49"-16,0 0-3 0,0 1 16 15,-5 6-2-15,-7 4-4 0,-2 1-10 16,-3 3-8-16,-2 2-3 0,5-3-4 0,1 0-8 16,3-2-1-16,6 0-2 0,2-2 2 15,2-1-2-15,0-2-5 0,5 0-9 16,7-3-7-16,0-3-17 15,2-1-19-15,5 0-33 0,1 0-29 0,2-5 18 16</inkml:trace>
  <inkml:trace contextRef="#ctx0" brushRef="#br0" timeOffset="-177027.28">14573 12322 130 0,'0'-11'179'0,"-6"1"-140"0,-2 2-5 15,-6 0-2-15,-4 1-6 0,-2 3 7 16,-5 2-4-16,0 2 1 0,-1 0 2 15,-5 9-12-15,-2 5-5 0,2 5 2 16,3 3 0-16,8 0 1 0,8 3-5 16,7-3-4-16,5 2-9 0,17-4 0 15,9 1 1-15,13-2 2 0,8-3-1 16,7-2-2-16,6-3-5 0,-1-3-2 15,0-3-9-15,-3-2-12 0,-3-2-18 0,-2-1-24 16,-3 0-35-16,-5 0-180 0</inkml:trace>
  <inkml:trace contextRef="#ctx0" brushRef="#br0" timeOffset="-176686.26">14401 11856 499 0,'0'0'7'0,"0"3"-33"16,0 2 9-16,2 0-27 0,1 0-6 15,3-1-7-15,2 2-57 0</inkml:trace>
  <inkml:trace contextRef="#ctx0" brushRef="#br0" timeOffset="-172982.05">14089 12334 1 0,'0'-2'24'0,"-1"2"7"0,1 0-17 15,0 0-16-15,0 0 38 0,0 0 25 16,0-1-48-16,0-1-2 0,0 2 2 16,0-3 6-16,0 2-5 15,0 0 0-15,-2-1 5 0,2 0 2 0,-1 0-1 16,-2-1-4-16,3 1 1 0,-3 0 2 15,0 0-5-15,3 1-2 0,-2 1 3 16,2-1-3-16,0 1-5 0,-2-1 1 16,2 1 0-16,0 0-3 0,0 0-5 15,-1 0 5-15,-1 0 3 0,-1 0-10 0,0 0 7 16,3 0 1-16,-3 1-1 0,1 1-1 15,1 2 0-15,-4-1-1 0,4 2 6 16,-1 0-5-16,1 3 2 16,-1 0 2-16,-1 2-3 0,3 3-3 0,-2 0-1 15,2 0 2-15,0 1 1 0,0-1-3 16,0-1 1-16,0 0-1 0,0-3 1 15,2 1-2-15,0-3 0 0,-2-2 1 16,0 1 2-16,0-4-3 0,0-1 0 16,0 1 0-16,0-2 2 0,0 0 0 0,0 0 1 15,0 0 0-15,0 0-2 0,0-1-4 16,0-1-6-16,0 0-13 0,4-2-14 15,-1 0-35-15,3-2-74 0,-1-3-112 16</inkml:trace>
  <inkml:trace contextRef="#ctx0" brushRef="#br0" timeOffset="-172412.02">14184 12122 55 0,'0'0'1'0,"0"0"154"15,0 0-83-15,0 0-5 0,0 0-16 16,0 0-8-16,0 0-20 0,0 1 1 0,0 1-19 15,0 1-1-15,0 0-1 0,0 2-2 16,2 2-2-16,2 0-7 0,2 1-35 16,1-5-85-16</inkml:trace>
  <inkml:trace contextRef="#ctx0" brushRef="#br0" timeOffset="-69981.16">6226 14426 3 0,'-3'32'24'0,"-2"-30"-18"0,1-1 51 16,-1-1 31-16,-1 0-51 0,1 0-3 15,-1 0 6-15,1 0-10 0,-1 0-2 16,2 0 0-16,-1 0-2 0,0 0-5 16,1 0-1-16,-1 0 6 0,-1 0-5 0,3 0 0 15,-4 0-3-15,3 0-6 0,-1 0 0 16,4 0 1-16,-1 0-3 15,2 0-1-15,0 0-3 0,0 0 1 16,0 1-7-16,0 1-1 0,3 2 5 0,3 1 0 16,7 0-1-16,1 1-1 0,4-1-2 15,7-4 3-15,3 1-1 0,1-2-3 16,1 0 3-16,1 0-1 0,-3 0-1 15,0 0 0-15,-3-2 0 0,-4 2 0 16,-2 0-4-16,-5 0-5 0,-5 0 1 0,0 0-6 16,-2 0-2-16,-3 0-6 0,-1 0-12 15,-1 0-11-15,-2-1-31 0,3-4-31 16,-3-2-101-16</inkml:trace>
  <inkml:trace contextRef="#ctx0" brushRef="#br0" timeOffset="-69278.13">6316 13817 19 0,'-3'1'11'0,"-3"1"0"15,1-1 35-15,-1 1-22 0,-2-1 4 16,2 1 1-16,-2 0-2 0,2-1-2 16,0 1-2-16,0 0-1 0,-7-1 10 15,2 2-8-15,-1 1-1 0,1-3 5 0,0 2 1 16,4 1-7-16,-1-2-3 0,2 0 1 15,1 1-3-15,0 0-3 0,4-1-1 16,1-1-6-16,0 0-1 0,0 1 5 16,0 0-4-16,0 0 2 0,11 0 0 15,4 0 5-15,10-2-3 0,4 0 3 0,7 0-5 16,0-1 1-16,1-1-4 15,2-1-3-15,-4 1-2 0,2-1 0 16,-4 1-1-16,-2 1 0 0,-2 1 0 16,-2 0-2-16,-2 0-11 0,-5 0-8 15,-2 5-6-15,-5 1-15 0,-1 3-15 0,-2 0-33 16,-4 1-37-16,-2 1-95 0</inkml:trace>
  <inkml:trace contextRef="#ctx0" brushRef="#br0" timeOffset="-68441.08">7514 14163 14 0,'-1'-1'13'15,"1"0"-4"-15,-2 1 54 0,2-2 52 16,0 0-61-16,0 2-13 0,0-1-6 15,0 1 0-15,0-2 4 0,0-1-5 0,0 1-6 16,0-1-2-16,0 1 1 0,0 1-8 16,0 1 1-16,-1-1-4 0,-1 1 0 15,2-1-3-15,0 1-3 0,-1 0-2 16,1 0-6-16,0 0-1 0,0 4 1 15,7 4 2-15,6 0 1 0,6-1-4 16,7-1 1-16,8-2 0 0,9-2 0 16,9-2 2-16,6 0-4 0,3 0 1 15,-1-5 4-15,-7 2-3 0,-5 0-1 16,-9 0-1-16,-8 0 2 0,-5 0-3 0,-2-1-1 15,-7 0-1-15,-5 0-4 0,-1 0-11 16,-2-1 5-16,-3 1-4 0,-3 2-12 16,1-1-15-16,-4 2-31 0,0-2-59 15,0-3-185-15</inkml:trace>
  <inkml:trace contextRef="#ctx0" brushRef="#br0" timeOffset="8896.34">778 15529 10 0,'-1'1'35'0,"-2"0"38"0,1-1-59 0,1 0-3 15,-4 0 4-15,2 0 5 0,-2 1 0 16,0-1-4-16,1 2-2 0,1-2 3 16,-2 0-4-16,2 0-4 15,3 1-2-15,-2-1 0 0,1 0-2 0,1 0-2 16,-2 2-2-16,1 1 0 0,1-2 1 15,-3 1-2-15,3-2 2 0,0 2 1 16,0 0 0-16,0-2-2 0,0 0 1 16,0 1 3-16,0-1 0 0,0 0 1 15,0 0-1-15,0 0 3 0,0 0 0 0,0 0 2 16,0 0-1-16,0 0-3 0,0 0 2 15,0 0-1-15,0 0-6 0,0-3 2 16,3-2-1-16,0-1-1 0,2 0-2 16,2-3 2-16,1-1 0 0,0-2-3 15,1 1 2-15,2 0 1 0,-2-3 0 16,2 1 1-16,1-1-2 0,2 1 0 15,2-1 2-15,1-1-2 0,0 0 0 16,-3-1 1-16,3-1 1 0,-1 0-2 16,-1 0-2-16,5 0 4 0,-1 0-2 0,-2 2 1 15,1-1-2-15,0-1 2 0,0 1 1 16,1 0 0-16,-2 1-2 0,1-1 0 15,-1 1 5-15,-1 2-3 0,-2 0-2 16,1 1 2-16,-4 3 0 0,0-2-2 16,-3 4 0-16,0 0 1 0,1 1 0 15,-1 1-1-15,-1-1 0 0,1 0 0 16,0 0 1-16,-2 1-1 0,-1 0-1 15,1 0 2-15,-1 3-3 0,-4 1 2 16,1 0 2-16,-1 0-4 0,-1 1 3 0,0 0-2 16,0 0 2-16,0 0-1 0,0 0-1 15,0 0 0-15,0 0-1 0,0 0 0 16,0 0 0-16,0 0-3 0,0 0-2 15,0 0-1-15,0 0-15 0,0 2-13 16,0 0-24-16,-3-2-32 0</inkml:trace>
  <inkml:trace contextRef="#ctx0" brushRef="#br0" timeOffset="9931.41">1149 14979 8 0,'0'0'20'16,"-3"0"-8"-16,1 0-9 0,-1 0 24 15,2 0-20-15,-1 0 7 0,0 0-13 16,2 1 21-16,-4 0-20 0,4 1-5 15,-5 0 15-15,4 0-11 0,-1-1 1 16,0 1 2-16,-1 0 0 0,3-1 3 16,-3 1 3-16,0 0 0 0,2-2-3 15,-1 0 7-15,-1 1 0 0,1 0 1 0,1 0-1 16,-1 0-3-16,1 0 4 0,-1 0-3 15,-1 0 0-15,0 0-4 0,3-1 0 16,0 0 8-16,0 1-4 0,0-1-2 16,0 0-8-16,0 0 1 0,8 0 2 15,4-2 2-15,1-2-2 0,2 1-3 16,2-2 2-16,2 1 0 0,-1 4-17 15,1-1 31-15,-2-1-30 0,0 0 19 16,-3 2-6-16,0 0-1 0,-3 0 1 16,1 0 0-16,-3 0 7 0,2 0-21 0,-1 4 26 15,-3-1-15-15,4 2 2 0,-1-2 0 16,-3 1 1-16,3 0 0 0,-6 2-1 15,2-2 0-15,-6 2 0 0,2-1 1 16,-2 2-1-16,0 0 2 0,0 1 1 16,-8 2-2-16,2 0 2 0,-2 1-2 15,1 1 1-15,0 1-2 0,1 1 0 16,-2 1 0-16,4 0 2 0,-2 0-2 15,1-1 0-15,0 2 0 0,2 0-2 16,0 1 2-16,1 0 0 0,1 1-13 0,-1 1-14 16,2 1-20-16,0 0-26 0,0 0-30 15</inkml:trace>
  <inkml:trace contextRef="#ctx0" brushRef="#br0" timeOffset="33783.78">15550 12036 7 0,'0'1'84'0,"1"-1"-22"0,1 0-25 16,-2 0 0-16,0 0 10 0,0 0 20 16,0 0-48-16,0 0-11 0,0 0 9 0,0 0 10 15,0 0 0-15,0 0-8 0,0 0-8 16,0 0 1-16,0 0 0 15,0 4-5-15,-5 3-7 0,1 3 1 16,-2 4 2-16,-1 1 0 0,1 6-1 0,3 1 1 16,-3 8 2-16,1 3-4 0,2 6 2 15,2 3 2-15,1 6 2 0,0 2-2 16,0 7-1-16,0 4-1 0,3 4 1 15,3 6-1-15,-3 4-2 0,-2 4 1 16,-1 1 2-16,0 0 0 0,0-4-2 0,0-3 2 16,2 1 2-16,3-1 2 0,-4 0-1 15,5 0-3-15,-4-1-1 0,3-1-1 16,-5-3 0-16,1-6 0 15,2-4-2-15,-1-4 5 0,-2 1-3 16,1-2 0-16,-1-1 2 0,0-1-1 0,0-1-1 16,0-1 0-16,-3-1-3 0,-1-3 4 15,1 0-3-15,1-1 0 0,0-3 2 16,1 0-1-16,1-3-1 0,0-2 1 15,0-2 0-15,1-4 1 0,3-2-3 16,-1-5 2-16,3-2 0 0,-5 0 1 0,2-2-1 16,-1-2 1-16,-2-2 1 0,0-2-3 15,0-3 3-15,0-5-2 0,0-1 1 16,0 0-1-16,0-3-1 15,0 1 1-15,0-2-2 0,0 0 1 0,0 2-1 16,0-2 1-16,0 2-1 0,0-2-4 16,0 2-3-16,0-2-8 0,0 0-6 15,0 0-12-15,0-3-23 0,0-10-53 16,3-6-74-16</inkml:trace>
  <inkml:trace contextRef="#ctx0" brushRef="#br0" timeOffset="36143.91">15514 12152 9 0,'0'1'7'0,"0"0"135"16,0-1-102-16,5 0-27 0,-2 0-1 16,6 0 20-16,5-2 2 0,2-2-9 0,2-1-6 15,6 0 3-15,2-3 1 16,3 3 3-16,7-1-1 0,-2-1-2 15,3 4-6-15,-2-1-2 0,0 3-6 16,-2 0-7-16,-2 1 3 0,-2 0-3 0,-1 0-1 16,-2 0 0-16,-1 0 0 0,-1 0 0 15,-4 4 0-15,-2-1-2 0,1-2 2 16,-5 2-1-16,0 0 0 0,-2 0-2 15,1-1-1-15,-3-2 1 0,1 0-3 16,-1 0-3-16,-4 0-2 0,0 0 0 0,-3 0 5 16,2 0 0-16,-1 0 3 0,0 0 2 15,-4 0 0-15,0 0-4 16,0 0 1-16,0 0 4 0,0 0-3 15,0 0-2-15,0 0 2 0,0 0-1 0,0 0-1 16,0 0 1-16,0 0 2 0,0 0 3 16,0 0-1-16,0 0-1 0,0 0 4 15,0 0-2-15,0 0-1 0,0-1 0 16,0 0 0-16,0 1 5 0,0 0-2 15,0 0-3-15,0 0 6 0,-2 0-1 0,2 0-4 16,-2 0-1-16,1 2-1 0,1 4 2 16,0 0-1-16,0 3-2 0,0 0 1 15,0 3 2-15,5 4-2 16,2 1-1-16,4 2 6 0,2-1-1 0,0 0-4 15,3 0 0-15,1-1 2 0,3-2 0 16,2 1-1-16,0-3-3 0,1 0 3 16,0-1 1-16,2-4-2 0,-5-1 0 15,-1-2 0-15,-2-2 2 0,-3-2-2 16,-3-1 0-16,-2 0 0 0,-3 0 3 15,0-3-2-15,-1-4 1 0,-2 1-4 0,0-3 5 16,0-1-2-16,-1-1-1 0,-1-1 2 16,2 1-2-16,0-2 0 0,2-2-2 15,0 0 4-15,1-2-2 16,-3 2-3-16,0 4 2 0,-1 1 2 0,1 3 0 15,-3 2-1-15,0 4 0 0,0-1 3 16,0 2-2-16,0 0-2 0,0 0 0 16,-3 0-2-16,-2 0 3 0,0 2-3 15,2-1 1-15,0 1-1 0,0 0 2 16,2-2-3-16,1 0 1 0,0 0 4 0,0 0-2 15,0 0 1-15,0 0-3 0,0 0 3 16,0 0 1-16,0 0-5 0,0 0 2 16,0-4 1-16,1 2 0 0,4 1-2 15,-2-1 2-15,3 2 1 0,0-1 0 16,4-1 2-16,2 0-3 0,3-1 1 15,4 0-1-15,3 0 1 0,1-1 2 16,-1 3-4-16,1-2 3 0,2 2-1 16,3-2 1-16,1 1 2 0,4-1-1 15,-1 0-2-15,-1 0 1 0,-1-2 1 0,-4 1-1 16,-3 0-2-16,-2-1-1 0,-8 2 4 15,0 1-1-15,-4 0-2 0,-4 0-1 16,-2 1 5-16,-2 0-2 0,-1 1 0 16,2-2 1-16,0 2-2 0,1-2 0 15,-2 1-1-15,4-1 1 0,-2-1 1 16,3 1-1-16,-1-1-1 0,1 0 0 15,0 1 2-15,0 2 0 0,-4 0-3 16,0 0 2-16,-1-1 1 0,-1 1-1 16,2 0-1-16,-2 0 1 0,0 0 1 0,0 0-1 15,0 0 1-15,0 0 1 0,0 0 2 16,0 0 1-16,0 0-2 0,0 0-6 15,0 1 6-15,0 3-2 0,0 0 0 16,0 2 1-16,0 0 0 0,0 2 1 16,0 1-2-16,0 4 0 0,0 1 2 0,0 2 5 15,1 3-6-15,2 3-1 16,0 0 0-16,-3 0 4 0,2 2-1 15,0 1 1-15,-2-1 1 0,1 4-2 16,-1 0-2-16,2 3 2 0,-2 1 3 16,0 3 0-16,1 2-2 0,-1 2-1 0,2 1 1 15,-2 0-1-15,0 3 2 0,0-1-1 16,0 2-1-16,0 0-2 0,0 4 1 15,0-2 3-15,0-2 2 0,0 1 0 16,0-3-4-16,0 2 1 0,0-1 2 16,0-1-1-16,-3 1-2 0,3-2-1 0,-2 0 4 15,1 0-4-15,-1-1-1 16,0 2 1-16,2 0 1 0,-3-1-2 15,2 2 1-15,-1-2-2 0,-4 2 3 16,3-4-2-16,-2-1-2 0,2 0 3 0,-2 0 2 16,-1 0-2-16,2 1-1 0,-1-1-2 15,3-1 5-15,1 0-3 0,-1-1-1 16,1-1 2-16,-1-1-1 0,1-1-1 15,-2-1-1-15,1-1 1 0,0-1 2 16,2 1-2-16,0-2-1 0,0-4 0 0,0-1 2 16,0-3-1-16,0-1 0 0,0 0 0 15,0 0-1-15,0 0 2 16,4-2 0-16,0 0-1 0,-2-2 0 15,2-1 0-15,1 0-1 0,-2-1 1 0,0-1 0 16,0-1 0-16,2-1 0 0,-2-2-1 16,0-3 1-16,2 0 0 0,-2-2-2 15,0 1 0-15,-1-2 2 0,-2-1 0 16,1 0-2-16,-1-1 1 0,0-1 1 15,0 0-1-15,0 0 0 0,0 0 1 0,0 1-2 16,0-1 4-16,0 2-5 0,0-2 5 16,0 4-1-16,-3 1-1 0,0-2-2 15,1 0 2-15,-1-1 0 16,0 3-1-16,0-4-1 0,0 1 2 0,1 0 0 15,-1-2-1-15,0 1-1 0,-1-1 2 16,-3 0 1-16,1 0-2 0,-2 0-1 16,4 0 1-16,-4 0 1 0,0 0-1 15,-1 0-1-15,0-1 1 0,-4-2 1 16,1 1-1-16,-4-3-2 0,-2 1 1 0,-5 0 2 15,-4-5-2-15,-7 3 0 0,-5-3-1 16,-7-2 0-16,-5 0-2 0,-10 0-1 16,-4-1 2-16,-6 2 3 0,-7 4 0 15,-7 2-3-15,-3 4 3 0,-2 0 3 16,-2 7-5-16,-2 4 1 0,-1 1 1 15,5 3 3-15,5-2-3 0,10-1-2 16,13-2 2-16,11-1 2 0,11-3-2 16,7-3 0-16,12-1 0 0,4 0 0 15,9-2 0-15,8 0 0 0,0 0-4 16,6 0-14-16,8 0-23 0,6-5-21 0,3-5-53 15,4-3-268-15</inkml:trace>
  <inkml:trace contextRef="#ctx0" brushRef="#br0" timeOffset="37075.97">15982 12958 62 0,'0'0'-9'0,"0"0"184"16,0 0-121-16,0 0-18 0,0 1 9 16,2-1-4-16,-2 2-11 0,0 0-12 15,0 4-5-15,0 2 13 0,0 4-5 16,-2 2-7-16,-1 3-1 0,-1 1 0 15,-1 3-1-15,2-1-5 0,-2 4-4 16,1-1 1-16,-1 0 1 0,0-3 9 0,2-3-12 16,-1-5 2-16,0-3-2 0,1-1-1 15,2-3 1-15,-1-1-1 16,1-4 3-16,-1 0-1 0,-1 0 3 15,0-2-1-15,1-8-4 0,-1-6-1 0,3-3 1 16,0-5 1-16,0-3 0 0,2-1-1 16,3-3 0-16,1-2 1 0,0-3-1 15,3-2-2-15,4-2 1 0,1 2 1 16,0 5-1-16,0 6-1 0,-1 7 0 15,0 6 2-15,-1 6-1 0,1-1-2 0,-1 6 2 16,0 3 0-16,-1 0 0 0,-1 0-1 16,0 7 1-16,-2 5 0 0,0 3-1 15,-2 3-2-15,-3 0 1 16,-3 1 2-16,0 0 0 0,0-2-1 0,-3 0 1 15,-3 1 1-15,-5-3-1 0,2 0 0 16,-4-2 0-16,4-4 1 0,-2 1 0 16,5-3-2-16,1-1 1 0,2-2 1 15,0-3-2-15,3 0-8 0,0 0-13 16,0-1-8-16,11 0-18 0,0 0-45 0,3-8-88 15</inkml:trace>
  <inkml:trace contextRef="#ctx0" brushRef="#br0" timeOffset="37275.98">16362 12886 66 0,'0'5'342'16,"-1"2"-323"-16,-7 4-3 0,-1 3 27 15,-4 0 0-15,2 2-13 0,-1 2-13 0,3-1-8 16,3-1 6-16,1-2-9 0,3-3-5 15,2 0 0-15,0-3-1 0,3-2-1 16,4 0-8-16,3-2-19 0,6 0-9 16,-1-4-33-16,6 0 15 0,-4 0-134 15</inkml:trace>
  <inkml:trace contextRef="#ctx0" brushRef="#br0" timeOffset="37492.99">16674 12895 307 0,'-12'-4'40'0,"-6"4"2"15,-2 0-2-15,-5 1-7 0,-2 9 0 16,-3 1 2-16,4 5-7 0,3 2-8 16,7 1-2-16,4 2-11 0,9 0-6 15,3-1 1-15,0 2 0 0,12-3-2 16,5 0-2-16,8-1-8 0,6-4-14 15,6-2 15-15,2-4-35 0,1-1-25 16,2-3-9-16,-3 0-41 0,-5-4-60 16</inkml:trace>
  <inkml:trace contextRef="#ctx0" brushRef="#br0" timeOffset="39165.08">15029 12394 9 0,'-2'2'0'0,"1"-2"1"0,-1 0 2 16,2 0 108-16,0 0-80 0,0 0-15 15,0 0 16-15,0 0-1 0,-4 0-10 16,2 0-3-16,-3 0 7 0,4 0-6 15,-2 0-1-15,0 0-3 0,0 0 0 0,-2 0-4 16,0 0-1-16,2 0-5 0,2 0 2 16,-1 1 0-16,2 0-3 0,-1-1 0 15,1 0-4-15,0 0 2 16,0 0-4-16,0 1 3 0,0 1-2 0,3-1 7 15,4-1-3-15,7 0 2 0,0 0 2 16,8 0-2-16,6 0-2 0,1 0-1 16,9-2 3-16,0-2 1 0,1 1-6 15,0 1 2-15,-3-1 0 0,-1 3-2 16,-2 0-1-16,-4-1 2 0,-2 1 0 0,-7 0-1 15,-3 0-3-15,-5 0 2 0,-3 0 0 16,-1 0-10-16,-5 0-3 0,-3 3-1 16,0 0-4-16,0 0-2 0,0 1-1 15,0-2-18-15,0 2-32 0,-1-3-33 16</inkml:trace>
  <inkml:trace contextRef="#ctx0" brushRef="#br0" timeOffset="39778.11">15083 11814 99 0,'0'-2'39'0,"0"1"-5"0,0 0 11 0,0 0-7 15,0 1-5-15,0 0-2 16,0 0-3-16,0 0-2 0,0 0-5 15,-3 0-7-15,0 4-6 0,0 6 3 16,-5 3 4-16,4 2-10 0,-1-2 0 0,2 0-1 16,3 0-3-16,0 0-1 0,0-1 1 15,0-3 1-15,0 1-3 0,0-4 1 16,1 3 0-16,1-4 3 0,1-1-5 15,-1 0 0-15,1-1 0 0,0-1-2 16,-2-1-10-16,2 0-9 0,1-1-11 0,-1 0-12 16,0 0-18-16,-2 0-23 0,1-7-34 15</inkml:trace>
  <inkml:trace contextRef="#ctx0" brushRef="#br0" timeOffset="40024.11">14917 11909 42 0,'5'0'25'0,"1"0"109"0,0 0-109 16,4-4 9-16,1-1 15 0,4-1-10 0,1 1-6 15,1 1-6-15,-2 1-6 0,-2 1-8 16,1 2-10-16,-4 0-2 0,0 0 0 16,1 0-1-16,2 0 0 0,1 0-6 15,3 0-27-15,-3 1-35 0,3-1-46 16,-4 0-62-16</inkml:trace>
  <inkml:trace contextRef="#ctx0" brushRef="#br0" timeOffset="40486.15">15353 11686 58 0,'-6'1'62'15,"0"1"-31"-15,4-1-1 0,-1 0 2 16,1 0-4-16,2-1-5 16,0 0-10-16,0 0-8 0,4 1 5 0,3 0 14 15,3-1-4-15,2 0 1 0,5 0-6 16,2 0-1-16,-1-2-4 0,4-1-4 15,-2-1-2-15,-1 1-1 0,-2-1-2 16,-2 0 0-16,1-1 2 0,-5 2-2 16,-1 3-9-16,-5-1-25 0,-3-1-14 0,-1 0-3 15,-1 0-24-15,0-1-45 0</inkml:trace>
  <inkml:trace contextRef="#ctx0" brushRef="#br0" timeOffset="40721.17">15367 11718 3 0,'0'5'100'0,"3"0"-74"0,5-1 17 15,1 0-4-15,2 3-6 0,3-3-9 16,1 2-4-16,-2 0-6 0,-1 0 1 0,-1 1 2 16,-5 0-4-16,0 2 1 0,-6 0-2 15,0 2 4-15,-4-1-3 0,-5 1-1 16,-4 1 1-16,1-1-4 0,-5 1-3 15,1-1-6-15,-2 2 3 0,4-3-1 16,0 0-2-16,3-3 0 0,5-1-2 16,4-1-4-16,2-4-29 0,0 1-29 0,9-2-9 15,5-2-36-15,3-9-49 16</inkml:trace>
  <inkml:trace contextRef="#ctx0" brushRef="#br0" timeOffset="40989.18">15753 11694 47 0,'6'-1'0'0,"-4"0"148"15,-2 1-137-15,0 0 3 0,-8 2 20 16,0 6-6-16,-3 5-8 0,4 0-6 0,-1 4-2 16,0 1-1-16,2 0-4 0,4 0-3 15,2-2 2-15,0-4 3 16,5-1 0-16,1-2-2 0,4-2-1 15,0-3 3-15,3-1-1 0,-1-3 2 0,2 0-2 16,0-7-1-16,3-4-2 0,-1-3 1 16,-2 0-3-16,-4-1 1 0,-2-1-2 15,-2-1-1-15,1 2 1 0,-4-1-1 16,1 2-5-16,-1-1-5 0,-3 1-18 15,4 0-20-15,-1 1-27 0,-3 3-46 16</inkml:trace>
  <inkml:trace contextRef="#ctx0" brushRef="#br0" timeOffset="41141.18">16201 11765 15 0</inkml:trace>
  <inkml:trace contextRef="#ctx0" brushRef="#br0" timeOffset="45314.44">6525 11703 77 0,'0'-4'19'16,"0"-1"2"-16,0 2 5 0,0-2-1 15,0 2-2-15,-1-2-6 0,-1 1 2 16,1-1 2-16,-1 2-1 0,1-3-5 0,-1 2-1 15,1-2-1-15,-1 1-3 16,2 1 3-16,-5 0-2 0,2-1-6 16,-1 0 1-16,-3 0 2 0,3-1-3 15,1 3 2-15,-2 0-1 0,-1 0 3 0,0 2-2 16,-1 0 2-16,0 1 0 0,-6 0 3 15,2 0-5-15,-4 5 1 0,-1 5-2 16,-1 4-1-16,5 2 4 0,-1 3-5 16,6 4 0-16,2 1-1 0,4 0 0 15,1 0-3-15,6 1 0 0,3-2 1 0,7-1 1 16,1-4-2-16,4-3 0 0,4-6 1 15,1-3 0-15,1-4 0 16,-4-2-2-16,-3 0 3 0,-4-8 1 16,-2-1-1-16,-7-4 0 0,0-1 1 0,-4-1-1 15,-3-1 0-15,0 2 1 0,-11-1-1 16,0 1 1-16,0 2-2 0,-3-2-2 15,0 1 2-15,2-1 0 0,3 1-3 16,-2 0 0-16,6 4-6 0,0 3-17 16,5 2-18-16,0 4-21 0,0 0-50 0,8 4 13 15</inkml:trace>
  <inkml:trace contextRef="#ctx0" brushRef="#br0" timeOffset="45733.46">6719 11768 138 0,'-8'11'21'16,"1"2"13"-16,2 3 5 0,0 2-10 0,5 3-8 16,0 3-3-16,0 1-4 0,0 0-3 15,0 1-3-15,0-3-5 0,0 1 3 16,2-3 1-16,1 0 1 0,-3-4-4 15,0-2 22-15,0-5-6 0,0-3-13 16,0-2 4-16,-5-4 7 0,1-1 2 16,-2 0-3-16,-1-5-5 0,3-5-7 15,-1-6 1-15,0-3-2 0,2-2-4 16,2-5-1-16,1-1 2 0,0-5 0 15,0-4-2-15,3-6 0 0,3-3 2 0,2-1-2 16,3 2 0-16,3 3-5 0,3 8 2 16,1 6 4-16,-1 7-4 0,2 8 2 15,-4 6 0-15,1 3 1 0,-2 3-2 16,-2 0 0-16,-4 6 2 0,-2 6 2 15,-4 1-2-15,-2 3 1 0,0-1 1 16,-5 2 0-16,-6-1-2 0,-1 0 2 16,-2 0-1-16,-3-2 0 0,1 1 0 15,2-2 0-15,4-1 0 0,3-1-15 16,1-4-15-16,6 1-34 0,0-6-40 15,0-2-68-15</inkml:trace>
  <inkml:trace contextRef="#ctx0" brushRef="#br0" timeOffset="46302.49">7262 11657 90 0,'0'-7'21'0,"0"2"12"0,-6-1 12 16,-2 1-12-16,-1 1-6 0,-1-1 0 15,1 4-8-15,-2 1 0 0,0 0 0 0,-3 0-2 16,0 0 2-16,-1 6 0 0,-2 4-5 15,1 2 0-15,1 2 4 0,2 3-2 16,6 0-4-16,2 1-5 0,3-1 0 16,2-2-3-16,0-2-2 0,5-2 0 15,4-3 1-15,4-3-3 0,4-5 2 0,5 0 2 16,-2-2-4-16,1-8 2 0,1-4-2 15,-5-1 4-15,0-1-3 16,-4-1 0-16,-4 0 1 0,-1 2 1 16,-7 1-3-16,1 3 0 0,-2 1 1 0,0 2 2 15,-3 4 0-15,-4 0 1 0,1 4 2 16,-2 0 1-16,-1 1-2 0,1 8-2 15,-1 1 0-15,1 6 0 0,2 1-3 16,2 0 2-16,0 1-1 0,4-1 1 16,0-4-1-16,2 0-1 0,4-2 0 0,0-1 1 15,5-3-1-15,-3-1 0 0,4-2-2 16,1-4-2-16,-2 0-13 0,3 0-24 15,0-2-26-15,-2-5-36 16,2-4-47-16,-3-4-17 0</inkml:trace>
  <inkml:trace contextRef="#ctx0" brushRef="#br0" timeOffset="47202.55">7456 11614 0 0,'3'-2'187'0,"-2"1"-146"0,1 1 7 0,-2 0-6 15,0 0-15-15,0 0-3 0,0 3 15 16,0 6-10-16,0 3-4 15,0 1-5-15,-6 0 0 0,-1 2-5 16,3-1-2-16,1 0-4 0,0-4-2 0,3-2-5 16,0 0 2-16,0-3-1 0,0 0-2 15,4-2 0-15,2-1 1 0,2-2 0 16,3 0-1-16,3-9 1 0,-2 0 1 15,4-4-2-15,1-1-1 0,0 0 0 16,-2 2 1-16,-2 1-2 0,-1 4-1 0,-4 1 1 16,-2 2 1-16,-1 3-1 0,-5-1-2 15,0 2 3-15,0 0 0 0,-2 5-3 16,-5 7 3-16,-3 0 1 15,3 4 1-15,-4-1-1 0,4 0-2 0,0-2 1 16,1-3 1-16,6 0-1 0,0-2-1 16,0-3-1-16,9-2 2 0,2-3 2 15,1 0-4-15,2 0 4 0,0-3-1 16,5-5-2-16,-1 0 1 0,-4 1 0 15,-1-1 0-15,-1 3-2 0,-6 2 2 0,-3 0 0 16,0 3-1-16,-3 0 2 0,0 0-2 16,0 0 2-16,0 0-1 0,-3 5 0 15,-3 4 2-15,-2 1-1 0,1 0 1 16,2 0-1-16,0-1-1 0,2-2 0 15,2-1 0-15,1 0-1 0,0 0-1 16,0-1 1-16,6-2-2 0,5-3-10 16,1 0-22-16,5 0-10 0,8-6 14 15,1-3-7-15,2-3-94 0,2 1 68 16,-4 1 9-16,-1 0-11 0,-4 3 23 0,-2-2 16 15,-2 2 19-15,-6 2 14 0,-6 1 3 16,-1 4 29-16,-4 0 26 0,0 0 2 16,0 0-21-16,0 4-14 0,-4 5 6 15,-4 1-4-15,2 2-10 0,-1 0-6 16,3 5-6-16,-1 2-3 0,1 5 5 15,-1-2-2-15,3 5 10 0,1 0 7 16,1-2-24-16,0 1-3 0,-2-2 6 16,1-2-1-16,-1-4-1 0,-1-5-1 15,0-4 2-15,-2-2 1 0,4-4-2 16,-4-2 8-16,2-1-1 0,-2 0-4 0,4-4-3 15,-2-7-5-15,3-4 3 0,0-3-4 16,0-2 1-16,0-3 2 0,4-1-1 16,9-4-1-16,-2-4-1 15,3-4 1-15,3-3 1 0,-2 0-4 0,5 1-1 16,0 6-6-16,2 8 3 0,0 4 2 15,-2 8 4-15,-1 3 0 0,-1 6 0 16,-4 3-1-16,-1 0-1 0,-7 1 3 16,1 6 0-16,-5 1-1 0,-2 2 1 15,0-1 1-15,-2 1 1 0,-7 2-1 0,-2-1 1 16,0 2 1-16,-1 0 7 0,1 0-4 15,-1-1-1-15,-1 1-2 0,1-2 3 16,3 0-5-16,-1-3-1 0,4 0 1 16,5 0-1-16,1-1-3 0,0 0-12 15,0-2-20-15,7-3-41 0,3-2-61 0,-1 0-141 16</inkml:trace>
  <inkml:trace contextRef="#ctx0" brushRef="#br0" timeOffset="47366.55">8400 11810 391 0,'-8'1'18'16,"0"3"-4"-16,-1 0 16 0,0 1-18 15,-1-1-9-15,6-3-3 0,2 1 1 0,2 0-40 16,0-1-44-16,-3-1-95 15</inkml:trace>
  <inkml:trace contextRef="#ctx0" brushRef="#br0" timeOffset="47922.59">6366 12184 77 0,'3'0'46'0,"0"0"-6"16,2 0 23-16,2-1-10 0,3-5-11 15,4-1-5-15,4-1-6 0,5 1-8 0,5-1-6 16,8 1 3-16,10 0-2 0,9 2-6 16,7-3-5-16,11 2 0 0,3 0-5 15,3-2 3-15,1 4-3 0,9 0 0 16,2-1 0-16,4 3-1 0,2 2-1 15,-4 0 1-15,-3 0 0 0,-3 7 1 16,-5-1-2-16,-1 1 0 0,-4 0 2 16,-4 1-2-16,-6 0 0 0,-7-4 0 15,-5 0-5-15,-10-2-8 0,-5-2-3 16,-4 0-1-16,-8 0-9 0,-8 0-12 0,-8 0-45 15,-6-8-36-15</inkml:trace>
  <inkml:trace contextRef="#ctx0" brushRef="#br0" timeOffset="55521.02">5262 16748 85 0,'0'-2'53'0,"0"1"-29"15,0-1 14-15,0 1 4 0,0 1-8 16,0 0-12-16,0 0-1 0,0 0-2 15,0 0-2-15,0 0-3 0,0 0-6 16,0 0 0-16,0 0 1 0,0 0 0 16,0 0-1-16,0 0-6 0,0 0 4 15,0 1 2-15,0 4-1 0,0-3 0 16,-2 2-4-16,1-2 1 0,-1 0 3 15,1 0-4-15,1-1 3 0,0 2-3 16,0-1 1-16,0 0-2 0,0 4 2 0,0 1-1 16,0 2 3-16,0 1-1 0,3 5-4 15,0-1 3-15,0 3-1 0,2 0-3 16,-1-2 1-16,1-1-1 0,1-3 0 15,0-2 0-15,2-3 0 0,0-3 1 16,3-3 1-16,-2 0 1 0,2-7-1 16,0-6 2-16,-2-1-3 0,-1-2 0 15,-1-1 2-15,-2-1-1 0,0 2-1 16,-2-1-3-16,0 1 3 0,-3 1 1 15,2-1-2-15,-2 0-2 0,0-1 0 16,0 1-15-16,1 7-15 0,1 0-18 0,-2 5-43 16,0 0-50-16</inkml:trace>
  <inkml:trace contextRef="#ctx0" brushRef="#br0" timeOffset="57383.13">4828 12419 120 0,'0'0'62'0,"0"0"-36"0,0 0 12 16,0 0 3-16,0 0 0 16,0-1-6-16,0-1-11 0,0 0 3 0,0 1-4 15,-2 0-2-15,1 0-6 0,1 1 0 16,0 0 1-16,0 0-5 0,0 0-1 15,0 0-2-15,0 0-4 0,0 0-1 16,-2 0-1-16,1 4-3 0,-4 5 2 16,3 5 1-16,1 0-1 0,-1 1-2 0,2 2 1 15,0-2-2-15,5-1 3 0,1-2-1 16,0-3-1-16,4-2 1 0,0-3 1 15,3-3 0-15,-1-1-1 0,2-1 1 16,2-9 0-16,1-2 0 0,0-4-1 16,-2-2 1-16,-1-3 1 0,-3 2-2 15,-5 1 0-15,2 1 1 0,-2 0-1 16,-1 1 0-16,-2 2-2 0,2-1-2 15,-5 5-9-15,0 2-5 0,0 1-15 16,0 3-19-16,-5 3-42 0,3 1-36 16</inkml:trace>
  <inkml:trace contextRef="#ctx0" brushRef="#br0" timeOffset="63425.47">7676 15986 97 0,'0'0'51'0,"0"0"-17"0,0 0-6 15,0 0 2-15,0 0-5 0,0 0 0 16,0 0-3-16,0 0-2 0,0 0-3 16,0 0-2-16,-2 0 0 0,1 0-1 15,-2 0-2-15,1 0-6 0,-1 2-3 16,0 5-2-16,-2 3-1 0,2 4-2 0,-2 2 3 15,4 1 1-15,-1-1-3 0,2 1 0 16,0-1 2-16,0-2 2 0,3-4-7 16,5-2 5-16,0-3-2 15,0 0 2-15,1-5-1 0,0 0 4 0,1 0 0 16,3-10 2-16,0-3 1 0,-1-3 1 15,-1 0 3-15,-2-2-4 0,2 0-2 16,-3 0-5-16,-2 1 4 0,-1-1-2 16,1 2-3-16,-3 0 0 0,2 0 0 15,-4 0-11-15,3-2-34 0,-1 0-39 0,1 0-44 16</inkml:trace>
  <inkml:trace contextRef="#ctx0" brushRef="#br0" timeOffset="64681.55">7759 12725 3 0,'0'-2'34'0,"0"1"-9"0,2 0-20 16,0 1-1-16,-1-3 24 0,-1 1 47 16,2-1-57-16,-2-1-4 0,0 1 6 15,1 0-6-15,2-2-1 0,-1 1 1 0,1 1 2 16,-1 0 2-16,-2 2-2 0,1 1-2 16,-1 0-6-16,0 0-2 0,0 0-4 15,0 3-3-15,-5 6 1 0,1 4 2 16,-1-1-2-16,0-2-1 0,5-1 1 15,0 0 0-15,0-3 0 0,0 1 0 16,0-4-1-16,5-2 3 0,3-1 0 16,-2 0 3-16,0-3 1 0,5-6-4 15,-2-1 1-15,4-2-3 0,-2-2 0 16,-2 0 2-16,-1 1-1 0,1 0-4 0,-4 2-8 15,-1 1-16-15,4 1-22 0,-2 0-17 16,2 1-18-16,-2-1-22 0</inkml:trace>
  <inkml:trace contextRef="#ctx0" brushRef="#br0" timeOffset="85249.72">797 12547 8 0,'-6'-7'-8'15</inkml:trace>
  <inkml:trace contextRef="#ctx0" brushRef="#br0" timeOffset="85452.73">702 12537 15 0,'-1'1'7'0,"-2"-1"-6"0,1 0 0 0,1 0-1 15,1 0 1-15,0 0 0 0,0 0-3 16,0 0-1-16,0 0-9 0,0 2 5 15,-2-2 5-15,2 0 2 0,0 0 2 16,-2 0 4-16,2 0-3 0,0 0-2 16,0 0-3-16,0 0 0 0,0 0 1 0,0 0-6 15</inkml:trace>
  <inkml:trace contextRef="#ctx0" brushRef="#br0" timeOffset="85844.76">702 12537 50 0,'-11'-1'16'0,"11"-2"8"15,0 0-2-15,0 1 7 0,0 0-5 16,0 1-1-16,0-1-2 0,0 1-7 15,0 1-3-15,0 0 4 0,0 0-2 16,0-2 3-16,0 2-1 0,0 0-1 16,0-1-5-16,0 1-4 0,0 0-5 0,0 0-1 15,2 0-1-15,0 1 2 0,4 4 1 16,0 1-1-16,2 1-1 0,1 0 3 15,-1 1-3-15,3 1 0 16,-2 2 1-16,-1 5 2 0,3-2-1 0,-2 3-2 16,2 1 2-16,1 2-2 0,0 2 2 15,2 1-1-15,-1 0-1 0,-5 2 2 16,1 2 1-16,0 2-1 0,0-2-2 15,1 0 2-15,2-2-1 0,-3-2 1 16,1-2-1-16,-2 0 1 0,-2 0 0 0,-3 0-1 16,2 0 0-16,1-1 1 0,0-1-1 15,0-2-1-15,0-2 0 0,-1-2 0 16,0-2-3-16,-1 0-3 0,2-4 3 15,-1 1 0-15,-2-1 3 0,2 0-6 16,-2-2-4-16,0 1-7 0,-1-1 3 16,1-1-21-16,-2 0-10 0,-1-3-15 15,0-1-50-15</inkml:trace>
  <inkml:trace contextRef="#ctx0" brushRef="#br0" timeOffset="86651.8">882 13058 42 0,'0'-3'17'0,"0"2"-4"16,0-1 2-16,0 0 2 0,0 1 1 16,0 0-1-16,-1-1-4 0,1 1-3 15,0 0-1-15,-2 1-1 0,2-1 3 0,0 0-3 16,0 0 1-16,0 1-2 0,0 0 2 15,0 0-4-15,0 0-1 16,0 0 4-16,0 0-3 0,-2 0-1 16,2 0-3-16,0 0-2 0,0 0 0 0,0 0 1 15,0 3 0-15,0 3 0 0,0 2 1 16,0 3 1-16,0 0-2 0,0-1 0 15,2 4 0-15,3-2 2 0,2 3-2 16,3 0-2-16,2-2 4 0,1-1-1 16,2-3-1-16,2-3 0 0,-3 1-1 0,5-5 3 15,-5-1-4-15,0-1 2 0,-2 0 1 16,-3 0-1-16,-1-1 1 15,0-5-1-15,1-4 2 0,2-1 0 16,0-2-2-16,1-2 0 0,-1 0 1 0,-2-2-1 16,4 2 0-16,-2-4 0 0,-2 0 0 15,-1 0 0-15,-1 3 0 0,-2-2-1 16,1 0-3-16,0-1-13 0,-2 0-45 15,-1 1-18-15</inkml:trace>
  <inkml:trace contextRef="#ctx0" brushRef="#br0" timeOffset="-199046.7">1671 12784 3 0,'16'-22'5'15,"-2"9"10"-15,-7 6-8 0,-2 5-3 16,-5 2-5-16,0 3 1 0,-12 10 1 0,-8 2 1 15,-8 8-1-15,-6 4-1 0,-5 4-2 16,-3 4 3-16,3 3-1 16,5 2 1-16,5 3-2 0,2 1-27 15</inkml:trace>
  <inkml:trace contextRef="#ctx0" brushRef="#br0" timeOffset="-91989.06">18513 9238 62 0,'0'0'34'0,"0"-1"-19"0,0-1 4 15,0 1-3-15,0 0 1 0,0 1-9 16,0 0 2-16,0 0-4 0,0 0-5 15,0 0-4-15,0 0 5 16,0 0 0-16,-2 0 0 0,2 0 2 0,0 0 4 16,0 0 5-16,0 0 3 0,-1 0-1 15,-1 0-6-15,-1 0-3 0,1 0-1 16,2 0 0-16,-1 0-1 0,1 0 2 15,0 0-7-15,0 0 2 0,-2 0 0 16,1 0 0-16,1 0 0 0,-3 2-1 0,3 0 1 16,0 1 0-16,0-2-1 0,0 0 0 15,0 0 0-15,0-1 2 0,0 1-2 16,0-1 1-16,0 0 4 0,-2 0 5 15,2 1-2-15,-2-1 0 0,1 0 5 16,1 0-2-16,0 0-3 0,0 0-1 16,0 0-4-16,0 0 9 0,0 0-2 15,0 0-2-15,0 0 2 0,0 0-1 16,0 0-7-16,0 0-1 0,0 1-1 15,0 0 0-15,0 2 5 0,3 0-2 0,0 1-1 16,2-1 0-16,-1 2-2 0,3-1 2 16,0 1-2-16,0 0 0 0,0 2 0 15,1 0 0-15,0-3 1 0,0 3 0 16,-1-1-1-16,0-2-1 0,-1 0 2 15,-2-2-1-15,1 0 0 0,1 0-1 16,-1-2 1-16,-4 1 1 0,3-1-2 16,-3 0 0-16,1 1 1 0,-2 0 1 15,3 0-2-15,-2 1 1 0,-1-1 0 16,2 0 0-16,-2 1 0 0,0-1 0 0,0 2 0 15,0-1 1-15,0 1-1 0,0 2 0 16,0-1 2-16,0 1-1 0,-2 1-1 16,-2 1 0-16,-1-1 1 0,0 3-1 15,1 0 0-15,1 3-1 0,-2-1 2 16,0-2-1-16,-1 0 0 0,1 0 9 0,-2 4-12 15,0 1 5-15,1-1-3 16,-1-1 1-16,0-2 1 0,4-2-1 16,-3-1 0-16,0 0-1 0,1-3 2 15,1 0 1-15,-1-1-2 0,2-1 0 0,0-1 1 16,0 1 1-16,3 0-3 0,-2-2 2 15,0 0 4-15,-1 0 0 0,2 1 0 16,-1-1-1-16,-1 0-2 0,3 0 2 16,-1 0-3-16,-1 0-1 0,2 0 0 15,0 0 0-15,0 0-11 0,-1 0-22 0,1 0-27 16,0-3-77-16</inkml:trace>
  <inkml:trace contextRef="#ctx0" brushRef="#br0" timeOffset="-90308.96">18528 9303 27 0,'0'-2'54'0,"0"0"-44"16,0 0 10-16,2-1 11 0,-2 0-3 15,0 0-4-15,0-2-1 0,0 1 2 16,0 0-6-16,0 0 2 0,0 2-6 15,0-1 0-15,0 2-1 0,0-1-2 16,0 1 0-16,0-1 1 0,0 1-2 16,0 1-4-16,0 0 0 0,0-1 1 0,0 1-2 15,0-1-3-15,0 0 0 0,0 0 1 16,0-1-3-16,-2 2 0 0,2 0 0 15,-1 0-2-15,-3 0 1 16,3 0 0-16,-1 0 1 0,1-1 3 0,-1 1-2 16,1 0-8-16,1 0 18 0,0 0-9 15,0 0-1-15,0 0-3 0,0 1 0 16,0 6 5-16,0 3 1 0,0-1-3 15,0 5-2-15,0-1 2 0,0 0-2 16,0 1 0-16,0 0 1 0,0 1 1 0,3-1-2 16,-3 2 0-16,0-1 1 0,0-3 0 15,0-1-1-15,0-3-1 0,1 1 13 16,-1-1-15-16,2 1 0 0,-2-1 3 15,0-2 2-15,0 3-4 0,0-1 4 16,0-2-2-16,0 0 1 0,0-3 0 16,0 0-2-16,0-1 0 0,0 0 2 15,0-1 0-15,0 0-2 0,0-1 1 16,0 0 1-16,0 0 0 0,0 2-1 15,0 0-3-15,0-2-5 0,0 1-10 0,0 1-13 16,0 0-19-16,0-1-30 0,0-1-75 16</inkml:trace>
  <inkml:trace contextRef="#ctx0" brushRef="#br0" timeOffset="-184952.87">17903 3180 93 0,'0'0'22'0,"0"0"-20"16,0 0 17-16,0 0 10 0,0 0-4 15,2 0-14-15,-2 0-3 0,0-1 4 16,0 1 7-16,0-1-12 0,0 1 0 16,-2 0-3-16,-1 0 9 0,0-1 3 0,0-1 2 15,1 2-2-15,1 0 6 0,1-2-5 16,0 1-2-16,0 0-3 0,0 1-5 15,0-2 1-15,0 0-5 0,0 1 1 16,0-1 2-16,0 0-3 0,0 2 0 16,0-1 3-16,0-1 0 0,0 1 0 15,0 1-5-15,-2-1 5 0,2 1 0 16,0 0-1-16,0 0 0 0,0 0 0 15,0 0-2-15,0 0 0 0,0 0 1 16,0 0-1-16,0 0-2 0,0 0 3 16,-1 0-2-16,-1 0 0 0,1 0 0 0,-1-2 2 15,-1 2-4-15,0-1 0 0,0 1 4 16,0-1 0-16,0 1 0 0,-2 0-2 15,0-2 2-15,1 2-3 0,-2-2 1 16,-2 1 1-16,0 0-2 0,-1 1 4 16,-2-1-11-16,-3 1 15 0,0 0-8 15,2 0 2-15,-2-2-2 0,0 2-1 16,1-2 2-16,1 0-1 0,-1 0-1 15,3 0 1-15,-3 1 1 0,2-1-2 16,0-1-1-16,1 3 2 0,-3-2-1 0,2 0 1 16,1 1-2-16,-1 1 4 0,-2-2-1 15,1 2-1-15,-1 0-1 0,3-1 1 16,-1 1-2-16,0-2 2 0,2 1-1 15,-2 0 1-15,3 0 1 0,2-1-1 16,0-1-2-16,-1 1 2 0,1 1 0 0,0-2-1 16,-2 0 0-16,2 1 0 15,-2-1 1-15,-3 2 0 0,1-1-2 16,-1 1 0-16,-3 1 3 0,0 0-3 15,1 0 0-15,3 0 1 0,-1 0 2 0,3 0-2 16,2 0 0-16,0 0 0 0,4 0 3 16,-1 0-1-16,1 0-1 0,-1 0 3 15,-1 0-1-15,-1 0 1 0,0 0-3 16,-2 0-2-16,0 0 4 0,0 0-4 15,-4 0 1-15,3 0 1 0,-4 0 0 0,1 0-1 16,0 2-1-16,-2 0 2 0,3-1 0 16,2 0-1-16,-1 0-1 15,4 0 1-15,0 0 2 0,1 0-3 16,1-1 1-16,1 0 1 0,-1 0 0 0,0 2-1 15,-2-1-1-15,-1 1 2 0,0 1-1 16,0-3 0-16,-2 3 0 0,3-2 0 16,2-1 1-16,0 0-1 0,1 1-1 15,1-1 2-15,-2 1 0 0,1-1-1 16,2 0 0-16,-1 0 1 0,-1 0 1 0,1 0-2 15,-1 0 0-15,2 0 1 0,-3 0 0 16,0 0-1-16,3 0-1 16,0 0 1-16,-2 0 1 0,2 0-1 15,0 0 0-15,0 0 3 0,0 0 2 16,0 0-3-16,0 0 1 0,0 0-3 0,0 0 2 15,0 0-2-15,0 0-1 0,0 0 2 16,0 0-1-16,0 0 0 0,0 0 0 16,0 0 0-16,0-1 2 0,0 0-2 15,0-2-1-15,0 2 2 0,2-2 1 16,-2-1-2-16,0 1 0 0,1-1 2 0,1 0 0 15,-2 1-2-15,3-3 1 0,-3 0 0 16,2 1-1-16,-1-3 0 0,1 2 0 16,-1-3 0-16,1 2 1 15,1-2-1-15,-3-1 0 0,0 2 0 0,0 0 1 16,0 0 0-16,0 1-1 0,0-2 2 15,0 2 0-15,0-1-2 0,0 1 0 16,0-1 3-16,-2 0-2 0,-1 0-1 16,2 0 0-16,-4-1 1 0,2 0 0 15,1-1-2-15,1-2 1 0,-4 2 1 0,2 0-1 16,0 0 0-16,0 1 0 0,-2-3-1 15,2 1 2-15,-2 2 0 0,2-1 0 16,0 0 2-16,0 1-2 0,2 1 1 16,-1 0 1-16,2 2-1 0,0 0 2 15,0-1-2-15,0 0 0 0,0 2 4 16,0-1-5-16,0 0 2 0,0 1-2 15,0-1 2-15,0 1 0 0,0-1-3 16,0 3 1-16,0-2-1 0,0 2 1 16,0 0-1-16,0 0 0 0,0 1 2 0,2 0-1 15,1-2-1-15,-2 1-1 0,1 0 2 16,-1 0 0-16,1 1-1 0,-1-1 0 15,-1 0 1-15,0-1 2 0,2 3-2 16,0-2 2-16,-2 1-2 0,1 0 4 16,-1 0-3-16,0 1 1 0,2-2 0 15,-2 3 0-15,0 0-1 0,0 0-2 16,0 0 4-16,0 0-2 0,0 0-2 15,0-1 0-15,0 0-1 0,0 0 2 16,0 0-2-16,0 0 1 0,0-1 2 0,0 0-1 16,0 1-1-16,0-1 0 0,0 1 1 15,0 1-2-15,0-1-2 0,0 1-9 16,0 0-14-16,0 0-12 0,0 0-1 15,0 2-15-15,0 5-13 16,0-3-40-16,0-1-92 0</inkml:trace>
  <inkml:trace contextRef="#ctx0" brushRef="#br0" timeOffset="-183531.79">16843 2664 23 0,'-3'0'14'16,"1"0"25"-16,-1 0-11 0,-2 0-2 15,2 0 12-15,-1-1-8 0,1-2-8 0,-2 2-1 16,0 0-3-16,1 1-1 0,-3 0-14 16,3-1 8-16,1 1 8 0,3 0-2 15,-2 0-8-15,1 0 5 0,-1 0 5 16,2-1 0-16,-1 1-4 0,1 0-1 15,-2 0-1-15,-3 0-5 0,2 0-1 0,-1 0 2 16,-1 0-2-16,2 0-2 16,0 0-1-16,1 0 7 0,1 0-5 15,-1 0 3-15,1 0-2 0,-1 0 2 16,2 0-1-16,0 0-4 0,0 0 1 0,0 0 0 15,0 0-4-15,3 0 4 0,2 0 0 16,4 0 3-16,2 0 1 0,3 0-2 16,4 0-2-16,1 0 1 0,3 0-1 15,1-2-2-15,2 0 2 0,1 1-1 16,1 0 3-16,-1 1-3 0,0 0-2 15,1 0 2-15,-3 0-1 0,-2 0-3 16,0 0 0-16,-2 0 3 0,-1 0 0 0,1 0-3 16,-3 0 0-16,-2 0-1 15,2 0 3-15,-1-1 0 0,2 1 0 0,-2 0-1 16,1 0 1-16,0 0 0 0,-1 0 1 15,1-1-2-15,-2 0 1 0,-1 0-2 16,-2 0 1-16,-1 1 1 0,-3-1-2 16,-2 1 0-16,-3 0 0 0,-1 0 3 15,-1 0-2-15,-1 0 0 0,2 0-1 0,-2 0 2 16,0 0-1-16,3-2-2 15,-1 2 1-15,2-1 1 0,1 1-3 16,-2 0 4-16,0-1-2 0,2 0-1 16,-1 0 1-16,0-1-1 0,0 2 1 15,-2 0 1-15,-2 0 0 0,0 0-1 0,0 0 2 16,0 0 1-16,0 0 3 0,0-1-6 15,0 1 5-15,0-2-1 0,0 1-3 16,-2 1-1-16,-2 0 1 0,0 0 1 16,1-2-2-16,0 2 0 0,2-3 1 15,-4 0-2-15,4 1 1 0,-3 0 0 0,3-1 0 16,-2 0 2-16,0 1-1 0,0 2-1 15,-1-3 0-15,0 0 2 16,-1 0-2-16,-1-1 0 0,0 0 0 16,0 0 1-16,-1 1 0 0,1 0-2 0,-2-1 1 15,1-2 2-15,-1 1-1 0,0 0-2 16,0-1 2-16,1-1 1 0,-3 2-2 15,3-3-1-15,-1 1 1 0,-1-1 2 16,1 1-2-16,0-1-2 0,-1 0 4 16,-1 1-1-16,3-2-1 0,-1 1-1 0,0 0 2 15,-1-1-2-15,-2 2 1 0,3 0 1 16,-1 1-2-16,1 1 2 15,2 1-2-15,0-1 2 0,3 2-1 16,-3-2 0-16,-2 2-1 0,2-1 1 0,-1 1 0 16,1 0 1-16,0-2-1 0,0 0-1 15,-2 2 1-15,0-2 2 0,4 1-3 16,-3 0 0-16,4-1 1 0,0 4 2 15,0 0-3-15,2 1 0 0,-1-1 2 16,2 0 0-16,0 1-1 0,0 0-1 0,0 0 2 16,0 0 0-16,0-1-1 0,0 1-1 15,0 0 1-15,0 0 1 0,0 0 0 16,0 0-2-16,0 0 0 15,0 0 2-15,0 0-2 0,0 0 0 0,0 0 1 16,0 0 0-16,0 0-1 0,0 0-1 16,0 0 1-16,0 0 3 0,0 0-2 15,0 0-1-15,0 0 1 0,0 0 2 16,0 0-1-16,0 0-2 0,0 0 1 15,0 0 1-15,0 0-1 0,0 1-2 0,-2 1 2 16,1 0 2-16,1 2-2 0,-2-1-1 16,-1 1 2-16,-1 1-1 0,-3-1 0 15,1 2 0-15,-2 0 0 0,-1 1 2 16,-2 0-2-16,2 1-1 0,-2 2 1 15,-1-2 1-15,-1 4-1 0,2-1-1 16,-1 0 1-16,0 3 1 0,-1-1-1 16,1 1-1-16,1-2 1 0,0-1 1 15,2 1-1-15,-2-2-1 0,-1-1 2 16,2 0 1-16,-1-1-3 0,1-2 1 15,-3 2 1-15,2-2 0 0,0 0-1 0,1 2-1 16,0-2 1-16,1-1 1 0,3 0-1 16,1-1-1-16,1-2 2 0,2 0 1 15,-1-1-2-15,1 0-2 0,-1 0 2 16,0-1-1-16,2 0-5 0,-1 0-7 15,0 0-6-15,2 0-10 0,0 0-17 16,2-4-25-16,6-3-33 0,0-3-139 0</inkml:trace>
  <inkml:trace contextRef="#ctx0" brushRef="#br0" timeOffset="-182744.75">16748 2362 0 0,'-7'0'23'0,"3"0"-9"0,1 0-2 16,-1 0 1-16,2 0 8 15,-1 0-11-15,2 0 4 0,-1 0-2 16,2 0-1-16,-3 0-1 0,3 0 8 16,-2 0 7-16,1 0-2 0,1 0-2 0,-2 0 5 15,1 0 0-15,1 0 2 0,-3-1-5 16,1 0-2-16,-1 1 1 0,0-2-2 15,-2 2-3-15,2-2-3 0,-2 1 0 16,4 0-2-16,-2 0 0 0,-2 0-6 16,2 1 6-16,-3 0-4 0,3 0 0 0,-2 0 2 15,4 0-2-15,-4 0-4 0,0 0 4 16,2 0 1-16,-2 0 1 15,4 0-4-15,-2 0 1 0,1 0-2 16,2 0 1-16,0 0-3 0,0 0-3 0,0 0-1 16,3 2 0-16,7-2 4 0,7 0-1 15,1 0 0-15,4 0 1 0,0 0 0 16,1 0-3-16,0 0 0 0,2 0 0 15,3 0 3-15,0 0 1 0,-2 0-2 16,2 0 3-16,0 0-3 0,3 0 2 16,0 0-1-16,2-2 0 0,1-1 0 0,-2 0-3 15,-1 0 2-15,-3 0 0 0,-5 0-2 16,-1 1 1-16,-6 0-1 15,-4 0 1-15,-1 2 0 0,-3-1-1 16,-2 1-1-16,0-2 3 0,0 2 0 0,-1 0-3 16,0 0 1-16,-1 0 1 0,2 0-1 15,2 0-1-15,0 0 1 0,1 0 1 16,-1 0 0-16,3 0-1 0,-2 0-2 15,2 0 3-15,-3 0 1 0,-2 0-3 16,-3 0 2-16,-1 0 2 0,-1 0-2 0,-1 0 1 16,0 0 2-16,0 0 3 0,0 0 0 15,0 0-6-15,-3 0-3 0,0 0 3 16,3 0 0-16,-2-1-1 15,1 1-1-15,-1 0 1 0,1-1-1 0,-1 0-5 16,-2-1-8-16,2 1-10 0,-3-3-14 16,4 3-25-16,-4-3-41 0,4-4-161 15</inkml:trace>
  <inkml:trace contextRef="#ctx0" brushRef="#br0" timeOffset="-180579.62">17029 2286 2 0,'0'0'33'0,"-2"0"-2"16,1 0 2-16,-1 0-3 0,2 0 3 15,0 0-7-15,0 0 0 0,0 0 7 0,0 0-2 16,0 0-8-16,0 0 1 0,0 0 6 16,0 0 2-16,0 0 0 0,0-1-9 15,0 0-1-15,0-2-6 0,0 0-3 16,0-1-1-16,0-1-4 0,0 1-1 15,0 0-5-15,0-1 4 0,0 0-3 16,0-1-2-16,0-2 2 0,0 0 0 16,0-1 1-16,0 1-1 0,0-2 1 15,0-2 2-15,0 1 0 0,0 0-2 16,0-3 1-16,-1 0-3 0,-2 1 1 15,0-2-1-15,-2 1-2 0,0 1 2 0,2 0 0 16,0 0-2-16,0 1 1 0,1 1 0 16,1 0 2-16,-1 2-2 0,1 0 1 15,-2 0 3-15,0 0-2 0,-4 0-3 16,4-2 9-16,0 0-4 0,-2 1 0 15,2-1-4-15,-1 2 0 0,1-1 3 0,1 1-5 16,1-2 3-16,-3 3-4 16,3-1 4-16,-1 1-1 0,1 0-2 15,1 0 1-15,-2 1 2 0,2 0 0 16,0 0-2-16,0 0 0 0,-1-1 2 0,-2 0-2 15,1-1 0-15,0 1 2 0,-1 0 1 16,2 1-3-16,-4-1 0 0,2 0 1 16,0-2 2-16,-2 0-2 0,4 3-3 15,-2-1 2-15,3 2 1 0,-2-1-1 16,2 0-1-16,0 0 1 0,0 0 1 0,0 0-1 15,0 0-1-15,0 1 2 0,0 0 1 16,0-2-1-16,0 2-2 16,0 1 1-16,0 1 1 0,0 3-1 15,0 0-1-15,0 0 2 0,0 1-1 0,0 0 0 16,0 0-1-16,0 0 0 0,0 0 0 15,0 0-2-15,0 0 2 0,0 0-1 16,0 0 3-16,0 0-2 0,0 0 0 16,0 0 1-16,0 0 3 0,0 0-2 15,0 0-2-15,0 0 2 0,0 0-2 0,0 0 1 16,0 0 0-16,0 0 0 0,0 0 1 15,0 0 0-15,0 0-3 0,0 0 2 16,0 0 1-16,0 0-2 16,0 0 1-16,0 0-1 0,0 0 1 0,0 0-1 15,0 1-1-15,5 1 1 0,-1 1 2 16,1-2-1-16,3 2-1 0,0-3 1 15,4 0 1-15,0 2-1 0,1-2-1 16,1 0 2-16,-2 0 0 0,2 0-1 16,-2 0-1-16,2 0 1 0,-1 0 1 15,2 0-1-15,1 0-1 0,-1 0 1 0,1 0 1 16,-1 0-1-16,-1-2-1 0,3 0 2 15,-1 1-1-15,1 0 0 0,0 0 0 16,-2-1 0-16,1 2 1 16,-2 0-2-16,0 0 0 0,-3 0 2 0,1 0 0 15,-1 0-1-15,-2 0-1 0,1 0 1 16,-3 0 1-16,1 0-1 0,3 0-1 15,0 0 1-15,0 0 1 0,3 0-1 16,-2 0-1-16,2-1 1 0,-2-1 2 16,-1 0-2-16,2 0-1 0,-4 0 1 0,0 0 2 15,-1 1-3-15,0 0 0 0,-2 0 1 16,2 0 2-16,-1 1-2 0,0-1-2 15,2 1 3-15,2 0 0 0,-2-2-2 16,4 2 0-16,-3 0 1 0,4 0 1 16,-1 0-1-16,1 0-1 0,-2-1 1 15,0 0 2-15,-4 0-3 0,-2 1 0 16,-1 0 2-16,-3 0 0 0,1 0-2 15,-3 0 0-15,1 0 1 0,1 0 1 16,-2 0-1-16,1 0-2 0,1 0 2 0,1 0 1 16,0 0-2-16,0 0 0 0,0 0 1 15,2 0 2-15,-2 0-3 0,2 0 1 16,-1 0 0-16,1 0 2 0,-2 0-2 15,2 0-1-15,-2 0 1 0,-2 0 2 16,1 0-2-16,-2 0-1 0,0 0 2 16,0 0 0-16,0 0-1 0,0 0-1 15,2 0 1-15,-2 0 1 0,0 0-2 16,1 0 0-16,1 0 1 0,-1 0 1 15,1 0-2-15,1 0 0 0,0 1 1 0,-3-1 1 16,3 0-2-16,-1 0 0 0,-2 0 2 16,0 0 0-16,0 1-1 0,0-1 0 15,0 0 1-15,0 0 0 0,0 0-1 16,0 0-1-16,0 0 1 0,0 0 0 15,1 0-1-15,1 0 0 0,1 0 2 0,0 0 0 16,0 0-1-16,-1 0-1 16,1 0 2-16,0 0-1 0,-3 0 1 15,1 0-2-15,1 0 2 0,-1 0 2 16,-1 0-3-16,0 0 0 0,0 0 2 0,0 0-1 15,0-2-1-15,0 1-1 0,2 0 1 16,-2 0 1-16,0-1-2 0,0 0-1 16,0 1 2-16,1 0 0 0,-1 0-1 15,0 0 0-15,2-2 1 0,0 1 1 16,-1-2-2-16,-1-1 1 0,2 1 1 15,-2 1-1-15,0-1 0 0,0 1 0 0,0-2 1 16,0 0 0-16,0 1-2 16,0-2 1-16,-5 2 1 0,0 0-1 15,1-1-1-15,-2 0 0 0,-4 2 1 16,1 0-1-16,0 1 0 0,-2 2 1 0,-2 0 0 15,1 0-1-15,-2 0-2 0,2 2 0 16,-4 2 3-16,4 3-1 0,-1-1-2 16,2 0 1-16,1 2 2 0,0 1 0 15,3 2-1-15,0-2 3 0,3 3-3 16,2 0 0-16,2-1-2 0,0 2 1 0,0-3 2 15,2 1 0-15,4-2-1 0,0-1-1 16,0-1 3-16,4-3-1 16,-3-1-1-16,4-2 2 0,0-1 1 15,1 0-2-15,-1-2 0 0,3-6 0 0,-1 0 2 16,-1-2-1-16,0-1-1 0,1 2 0 15,-2-3 2-15,-2 1 0 0,-1 1-2 16,-5 0-2-16,0 0 5 0,-3 1 0 16,0-2-3-16,0 4 0 0,-5-1 1 15,-1 3 0-15,-3 0-2 0,0 1 0 0,-1 4 1 16,-1 0-2-16,1 0-1 0,-1 2 4 15,0 5-2-15,3 0 0 0,-3 0-1 16,5 3 1-16,-2 0 1 16,2 0-1-16,1 2 0 0,1 1 1 0,1-1 0 15,3 0 0-15,0 0-2 0,0-4 0 16,0 1 2-16,1-2 0 0,5-2-2 15,1-2 1-15,-1-1 2 0,2-2-1 16,2 0 0-16,3-1 0 0,-1-5 2 16,-1-1-2-16,0-1 0 0,-2 0 0 0,-4 0 3 15,0-2-2-15,-2 2-1 0,-3 0 2 16,0-1 0-16,0 1-1 0,-3 0-2 15,-4 2-2-15,0-1 1 0,0 2-2 16,0 3-6-16,0 0-9 0,0 2-11 16,-1 0-6-16,2 6-17 0,0 6-29 15,1 2-107-15</inkml:trace>
  <inkml:trace contextRef="#ctx0" brushRef="#br0" timeOffset="-177747.46">19429 8690 2 0,'0'0'18'0,"0"-2"-12"0,0 2 3 16,0 0-7-16,0 0 24 0,0 0 96 15,0 0-92-15,0 0-16 0,0 0 6 16,0 0 4-16,0 0-2 0,0 0-1 15,0 0-7-15,0 0-2 0,0 0 1 16,0 0-3-16,0 0 0 0,0 0 4 0,0 0-5 16,0 0 2-16,0 0-4 0,0 0-2 15,0 0-3-15,0 0-3 0,0 0 1 16,0 0 1-16,0 0 0 0,0 0-1 15,0 0 2-15,0 0 1 0,0 0-2 16,-2 0 3-16,1 0 0 0,-2 0-1 16,0 0 3-16,-1 0-2 0,0 0 3 15,-1 0 1-15,-1 0-1 0,1 0-1 16,1 0-2-16,-1 0 0 0,-1-1-2 15,0 0-1-15,1 0 0 0,-1 0 1 0,-2 1 0 16,2 0-2-16,-2-2-3 0,0 1 6 16,-3 0-2-16,1 0 2 0,-1 1-1 15,-2-1 3-15,2 1-1 0,1 0 0 16,-1 0 2-16,0 0 4 0,2 0-5 15,-2 0-1-15,3 0 1 0,-1 0-3 0,-1 0 2 16,4 0-1-16,-3 0 1 16,-2 0-2-16,3 0-2 0,-4 0 0 15,-2 0 0-15,2 2 2 0,-2 0-2 16,1 0 0-16,1 0 0 0,1 0 1 0,-3 0 0 15,3 0-2-15,3-1 1 0,-1 3 0 16,6-4 1-16,-3 0-1 0,1 0 0 16,0 0 1-16,-2 0 0 0,1 0-2 15,-4 0 1-15,2 0 1 0,-4-2-1 16,0 2-1-16,-1-3 1 0,1 1 1 0,-1 2-1 15,3 0 0-15,-1 0 0 0,1-2 0 16,3 2 0-16,0 0 0 16,3 0 0-16,1 0 0 0,-2 0 1 15,0 0-1-15,1 0-1 0,-1-1 2 0,2 1 0 16,-2 0-2-16,2-1 1 0,0 1 1 15,-1 0 0-15,2-2-2 0,-3 2 1 16,1 0 0-16,-4 0 1 0,2 0-2 16,1 0 1-16,0 0 0 0,2 0 1 15,0 0-2-15,0 0 1 0,0 0 1 16,0 0-1-16,-2 0 0 0,2 0-1 0,0 0 2 15,0 0-1-15,0 0-1 0,0 0 1 16,0 0 0-16,3 2 0 16,0-1-1-16,0 0-1 0,0 1 1 15,0-2-5-15,0 1-6 0,0 0-7 0,3 2-5 16,0-1-16-16,3-1-35 0,-3-1-77 15</inkml:trace>
  <inkml:trace contextRef="#ctx0" brushRef="#br0" timeOffset="-177191.42">18787 8669 2 0,'-2'0'78'0,"2"0"-10"16,-1 0-31-16,1 0-2 0,-2 0 2 0,1 0-1 16,-1 0 3-16,2 0-12 0,0-5-9 15,0 1-1-15,0 0-2 0,0-3-4 16,0 0-2-16,0 0 2 0,0-2 1 15,0 0-4-15,0-2 0 0,2 0 2 16,-1-2-6-16,1 0-2 0,-1 1 1 0,1-2 0 16,1 0-2-16,0-1 0 0,-3 2 0 15,2 0-2-15,-2 3 4 0,0 2-2 16,0-2 2-16,0 1-2 0,0 0 0 15,0 0-1-15,0 0 1 0,0 1 0 16,1-2-1-16,2 0-1 0,2-1 1 16,-2-1 1-16,2 1-1 0,-1 2-1 15,1 1 1-15,-2 2 1 0,-1 3-1 16,-1 1-1-16,-1 1 1 0,0 1 0 15,0 0-2-15,0 0 1 0,2 0-1 0,-2 2 5 16,0 1-3-16,0 0-1 0,1 0-6 16,-1-1-1-16,2-1-8 0,-2 1-1 15,2-2-4-15,-2 0 2 0,0 1-3 16,0-1 3-16,0 0-2 0,0 1-8 15,0 0-38-15,-5 0-64 0</inkml:trace>
  <inkml:trace contextRef="#ctx0" brushRef="#br0" timeOffset="-175787.34">18618 8361 90 0,'0'-1'37'0,"-2"0"-6"16,-1 1-1-16,0 0 1 0,0 0-2 15,0 0-2-15,-2 0-5 0,4-2 6 0,-2 2-6 16,1 0-3-16,-1-2 3 0,0 2-4 15,1 0 0-15,-1 0 0 0,3 0-5 16,-1-1 0-16,1 0 0 0,-2 1-3 16,2 0 0-16,0 0-3 0,0 0-2 15,0 0-3-15,0 0-4 0,5 0 6 0,4 1 0 16,2 0 4-16,1 1-5 0,4-2-2 15,1 0 2-15,2 0 1 16,2 0 0-16,0 0 4 0,2-2 2 16,-3 1-2-16,0-1-2 0,2 1 0 0,-1 0 0 15,1 0 1-15,3-1-4 0,-2 0-3 16,2 1 2-16,3 0 1 0,0-1-3 15,0 2 0-15,-2-3 2 0,0 2-1 16,-2 0-1-16,-7 0-1 0,-3 1 3 16,-5-1-2-16,-3 1 0 0,-1-1 0 0,-2 1 1 15,0 0 0-15,-1 0-2 0,-1 0 1 16,1 0 1-16,1 0-1 0,-2 0 0 15,3 0-1-15,-3 0 2 16,2 0 0-16,-1 0-1 0,-1 0 0 16,-1 0-1-16,2 0 1 0,-2 0 0 0,1 0 0 15,-1 0 2-15,0 0 2 0,0 0-3 16,0 0 1-16,0 0 1 0,0 0-2 15,0 0-2-15,0 0 0 0,2 0 1 16,-2 0-1-16,0 0 0 0,0 0 0 16,0 0 3-16,0 0 1 0,0 0-3 0,0 0 2 15,-5 0-1-15,-1-1 1 0,0 0-4 16,-2-3 2-16,0 3 2 0,1-2-2 15,-1 2 0-15,3-1-2 16,1 0 4-16,-3-1-2 0,4 1 0 0,-1-1 0 16,-1 0 1-16,-1 1-1 0,-2-2 0 15,3 0 0-15,-2 0 0 0,0 1 2 16,-3 0-4-16,-3-2 2 0,1 0 1 15,-4-1 0-15,-1-1-2 0,-1-1 0 16,1 0 2-16,-2 1 0 0,3-1-2 0,2 0 1 16,-1-1 1-16,-1 0-1 0,1 0-1 15,1 1 1-15,2 1 1 0,4 0 0 16,2 2-2-16,1 0 1 0,0 0 1 15,-1 0 0-15,1 0-2 0,-1 2 1 16,3 0 1-16,0 1 0 0,2 1-2 16,-1-1 1-16,2 2 1 0,0 0 0 15,0 0-2-15,0 0-1 0,0 0 2 16,0 0-1-16,0 0-1 0,0 0 1 15,0 0 1-15,0 0 0 0,0 0 0 0,0 0 0 16,0 0 1-16,0 0-1 0,0 0 0 16,0 2 0-16,0-2 0 0,0 2 0 15,0 0 0-15,0-2-1 0,0 0 2 16,0 1-1-16,0-1 0 0,0 1-1 15,0-1 2-15,0 1-1 0,0 0 0 16,0-1-1-16,0 1 2 0,0-1-1 16,0 2 0-16,0 0 1 0,0-1 1 15,-3 3-1-15,1-2-2 0,-1 0 1 16,2-1 1-16,1 0-1 0,0 0 0 0,0 0-1 15,-2-1 2-15,2 3-1 0,-3-1 0 16,1-1-1-16,1 3 2 0,-1-2 0 16,-1 1-2-16,0 0 1 0,-1 2 2 15,-3-2-2-15,1 3 0 0,0-2-1 16,1 1 2-16,1 0-1 0,-3 2 0 15,1 0-1-15,-2 2 2 0,-1 0 0 16,0 0-2-16,-2 2 1 0,2-1 1 16,-2 3-1-16,0-2 0 0,0 0 0 15,2-1-1-15,-2-2 1 0,3 1 0 16,4-3 0-16,0-3 0 0,1 1 1 0,0-3-2 15,2-1 2-15,-2 1 2 0,1-1-2 16,-1 0-1-16,0 0 0 0,3 0 1 16,-2 0 0-16,2 0-2 0,-1 0 0 15,-1 0 2-15,2 0-2 0,0 0-4 16,0 0-7-16,0 0-12 0,5-4-15 0,3-4-11 15,2 1-32-15,-2-4-118 16</inkml:trace>
  <inkml:trace contextRef="#ctx0" brushRef="#br0" timeOffset="-175139.32">18520 8137 90 0,'-3'0'40'0,"2"1"-13"0,1-1 14 0,-3 0-10 16,0 0 2-16,-1 2-2 0,0-2-4 15,2 0 1-15,-2 2-2 0,2-2-3 16,-3 0-2-16,5 1 0 0,-3 0-1 15,0 0-2-15,3-1-5 0,-1 0-6 16,1 0 3-16,0 0-4 0,0 0 0 0,0 1-6 16,0-1 2-16,1 1 5 0,5 0-3 15,4-1 0-15,1 0 0 0,1 0 0 16,3 0-3-16,2 0 0 0,4 0 1 15,2-1 0-15,2-2-1 16,3 1-1-16,0-3 0 0,3 0 1 0,0 0 3 16,3 0-2-16,-2 1 3 0,1 0-1 15,-2 1-1-15,-2 1-1 0,-2-2-3 16,-6 3 4-16,-2 0-3 0,-7 1 0 15,-2 0 0-15,-6 0 1 0,-2 0-1 16,-2 0-1-16,0 0 2 0,0 0 1 0,0 0-2 16,0 0 0-16,0 0 1 0,0 0 2 15,0 0-3-15,0 0-1 16,0 0 1-16,0 1 2 0,0-1-2 15,1 1-2-15,-1 0-1 0,0 0-5 0,2-1-17 16,-2 2-12-16,0-2-24 0,0 0-65 16,0 0-111-16</inkml:trace>
  <inkml:trace contextRef="#ctx0" brushRef="#br0" timeOffset="-173990.25">18779 8105 105 0,'0'0'65'16,"0"0"-30"-16,0 0 8 0,0-2-4 15,0-2-3-15,0 0-8 0,0 0-3 0,0-1-5 16,0-1-3-16,0-1-6 0,0-1-1 15,0-2 1-15,0-1-3 0,0-1 6 16,2-1-4-16,-1-2-1 0,-1-1-2 16,2 0-1-16,-2-2-2 0,1-2 0 15,1-3-4-15,-2 2 2 0,2 0 1 16,2 3-2-16,-1 1-1 0,0 1 4 15,1 1-3-15,-1 1 1 0,-3 1 0 16,1 0-1-16,-1 0 4 0,2-1-5 16,-2 0-2-16,0-1 4 0,-2 4-1 15,1 1 1-15,-2 1-3 0,1 2 2 0,0 2 0 16,2 0-1-16,-1 3 1 0,1 1 3 15,0 1 5-15,0 0-9 0,0 0 0 16,0 0 2-16,0 0 0 0,0 0-1 16,-2 0-1-16,2 0 5 0,0 0-2 15,0 0 0-15,0 0-1 0,0 0 0 16,0 0 0-16,0 0-3 0,-1 0 1 15,-1 0 0-15,2 0 2 0,0 3-2 16,0-1-2-16,0 1 3 0,-1 0 0 16,1-1-1-16,0-1 0 0,0 1 1 0,0-1 0 15,0 0-1-15,0-1 0 0,0 1 0 16,0 0 1-16,0-1-2 0,0 1 1 15,0 1 0-15,0 0 1 0,0 0-1 16,0 0 0-16,1 0-2 0,4 1 4 16,1 0-1-16,0-2 0 0,2 0 1 0,3-1-1 15,3 0 0-15,0 0-1 16,4 0 2-16,3 0-1 0,-3-2-1 15,4 1 0-15,0 1 1 0,-1 0 0 16,3 0-2-16,-1 0 0 0,-2 1 2 0,0 1 0 16,-3 2-2-16,2-2 1 0,1 2 0 15,0-1 2-15,3 0-7 0,-3-3 9 16,4 0-3-16,-2 0-1 0,1 0 0 15,-3 0-1-15,-1 0 2 0,2-1-2 16,-5-3 1-16,-1 2 1 0,-4 0-2 0,-3 1 2 16,-2 0-2-16,-3 0 1 0,-1-1 1 15,0 2 0-15,-1-2-2 16,1 2 1-16,-1 0 1 0,-2 0 1 15,0 0-1-15,1 0 0 0,-1 0 2 0,3 0 0 16,-1 0-2-16,1 0 1 0,2 0-1 16,1 0 3-16,-3 0-4 0,2 0 2 15,1 0 1-15,-2 0-1 0,3 0-3 16,-4 0 2-16,-2 0 3 0,-1 0-2 15,0 0 2-15,0 0-1 0,0 0 4 0,0 0-1 16,0 0 1-16,0 0-4 0,0 0-2 16,0 0 3-16,0 0-3 0,0 0-1 15,2 0 1-15,-2 0 0 16,0 0-1-16,0 0 0 0,0 0 1 0,0 0 4 15,0 0-4-15,0 0 1 0,0 0 2 16,0 0-1-16,0 0-1 0,0 0-1 16,0 0-2-16,0 0 2 0,0 0 0 15,0 0-7-15,-2 0-1 0,-1 0-9 16,0 2-7-16,-2 0-9 0,2 2-14 15,2-1-11-15,-1 0-36 0,1-2-77 0</inkml:trace>
  <inkml:trace contextRef="#ctx0" brushRef="#br0" timeOffset="-173526.22">19444 7698 0 0,'-1'0'7'15,"-1"0"47"-15,-1 0 56 0,3-3-70 16,-1 0 5-16,-2 0-8 0,1-1-7 16,-3-1 1-16,-1 2-6 0,0-1 2 15,-2 0-13-15,0 1 0 0,-2-1-3 16,-3 2-3-16,2 1 1 0,-3 1 1 15,0 0 0-15,0 0-1 0,0 3-3 16,-1 2 2-16,1-1 0 0,-3 5-2 16,5-1 3-16,1 2-3 0,3-2-1 15,3 2-3-15,4 1-3 0,1 0 0 0,0 1 3 16,0 0-2-16,6-1 0 0,6-2-1 15,1-2 2-15,2-1-1 0,2-2-1 16,-1-3 0-16,1-1 2 0,1 0 0 16,-4-4-2-16,0-3 2 0,-3-1 0 15,-1-2 0-15,-1-1 0 0,-6 1 0 16,0-1 3-16,-3 1 5 0,0-1-1 15,-1 0 1-15,-6 0-1 0,-2 1 3 16,-2 2-9-16,0 0 2 0,0 1-1 16,1 0-2-16,0 1-1 0,4 1 0 0,3 3 2 15,0 2-1-15,1 0-3 0,1 1-4 16,-1 8-7-16,2 2-14 0,0 1-22 15,0-3-41-15,0 0-181 0</inkml:trace>
  <inkml:trace contextRef="#ctx0" brushRef="#br0" timeOffset="-169528.99">15483 1690 22 0,'0'2'100'0,"0"-1"-81"16,0-1 18-16,0 1 13 15,2-1-6-15,-2 0-7 0,1 0-5 16,-1 0-2-16,0 0-7 0,0 0-4 0,0 0-5 15,0 0 0-15,0 0-3 0,0 0-3 16,0 0 0-16,0 0 3 0,0 0-5 16,0 0 0-16,0 0-2 0,0 0-2 15,0 0-4-15,0 0 2 0,0 0 0 16,3 4 0-16,2 1 0 0,3 1 0 0,0 3 0 15,4 1 2-15,0 1 0 0,1 0-2 16,2 1 1-16,1 2-1 0,1 0 0 16,0 1 0-16,5 2 0 15,1-1 1-15,2 1-1 0,1 0 0 0,0 0 2 16,7-1-2-16,-2-1 0 0,2 1 0 15,1-2 1-15,-3 1-1 0,-3 0-1 16,-4 1 0-16,-2-1 1 0,-2 1-1 16,-1 1-1-16,-1 0-2 0,1-1 4 15,3 1 1-15,-2-2-2 0,0 1 1 0,-1 0 0 16,-1-3 0-16,1-1-2 0,-4-2 4 15,2-1-2-15,-3-3 1 0,-4-1-2 16,-1-2 1-16,-4-1 0 0,-1-1 0 16,-2-1-3-16,1 0 2 0,-2 2-2 15,-1-2 2-15,0 0 1 0,0 0-1 16,0 0-2-16,0 0-7 0,0-2-4 15,-4 1-7-15,2-1-11 0,-4-1-11 16,1 2-19-16,-1-4-45 0,-2 1-87 16</inkml:trace>
  <inkml:trace contextRef="#ctx0" brushRef="#br0" timeOffset="-168834.95">16125 2020 78 0,'0'0'21'15,"-1"1"0"-15,-1-1 16 0,-1 0 1 0,-2 1-6 16,1 0-3-16,0-1-2 0,0 2-3 16,4-1 3-16,-3 0-5 0,3 3-9 15,0 0-7-15,0 1 4 0,1 0 1 16,7 2 1-16,1 0-5 0,2 2-2 15,3 0-1-15,5 0 1 0,-2 0-5 0,3 2 0 16,-1 1 2-16,-1-1-1 0,-2 2-1 16,1-1 0-16,-3-1 0 15,0 1 1-15,-4-1-2 0,-2-1-2 16,-3-1 3-16,-4-1-7 0,1 0-5 0,-2-2 5 15,0 1 1-15,0 0-5 0,-3 1 2 16,-5 1 3-16,-1-2-4 0,-4 3 0 16,-1 0-1-16,-3 0 9 0,-1 1 3 15,-4-2 0-15,2 1-2 0,0-1 2 16,0 0 1-16,3 0 2 0,1-1-3 15,2 1-1-15,5-2 0 0,1 2-5 0,2-5-60 16,0-2-103-16</inkml:trace>
  <inkml:trace contextRef="#ctx0" brushRef="#br0" timeOffset="-166909.84">13365 942 0 0,'0'-3'0'0,"0"-2"73"0,0-2-19 16,0 3-18-16,0-1 7 0,0 2-9 0,0 1-7 15,0-1-1-15,0 1 0 0,0 1-4 16,0 1-3-16,0 0-1 15,0 0-2-15,0-1 3 0,0 1-1 0,0 0-6 16,0 0-4-16,-1 0-2 0,1 7 5 16,-2 6 0-16,1 3-3 0,-1 1-2 15,1 4 1-15,1 2-6 0,0 0 2 16,0 2 0-16,0 0-3 0,0-2 0 15,0-1 0-15,1-2 2 0,-1-5-1 16,2-2-1-16,-1-4 0 0,-1-5 1 0,0-2 1 16,0-2-1-16,0 0 4 0,-3-4-4 15,0-9 2-15,0-1-3 0,0-4 2 16,0-1-1-16,1-5 1 0,-1 0-2 15,2-2 0-15,-1-2 6 0,1 0 0 16,1-2-2-16,0-3-2 0,0-2-2 16,6-2 1-16,3-1-3 0,3 1 2 15,7 1 0-15,1 3 0 0,2 7 1 16,1 5-3-16,0 9 2 0,1 4 0 15,1 5-3-15,-2 3 2 0,2 0 2 0,-2 0-1 16,-3 4 0-16,-6 6 0 0,-3 2 0 16,-5 2 1-16,-3 1-1 0,-3 1 0 15,-3-2 2-15,-6 2-2 0,-5-2 0 16,-2 0 1-16,-2 1 2 0,1-2-2 15,-2 1-1-15,3-2 0 0,3 1 2 16,0-2-1-16,7-1-2 0,3 1 1 0,0-1 0 16,3-2 0-16,0 2-1 15,0-2-3-15,3 1-13 0,5 0-12 16,1-1-23-16,2 1-50 0,-4-4-109 15</inkml:trace>
  <inkml:trace contextRef="#ctx0" brushRef="#br0" timeOffset="-166256.8">13694 992 11 0,'5'0'-3'0,"-1"0"162"16,1 0-113-16,-3 0 2 0,2 0 2 0,-2 0-18 15,3 0-5-15,-1 0-8 0,-1 6-6 16,-3 1-2-16,0 3-3 0,0 1-3 16,0 1-2-16,0 2 1 0,-6-1 0 15,0 0 0-15,1-1-3 0,-1-1 4 16,0-2-1-16,1-2 1 0,2-4 1 0,2-2-1 15,-1-1-1-15,2 0 8 0,0-1 0 16,0-7-3-16,0-3-7 16,3 0-1-16,2-2-1 0,2-1 2 15,1 0-1-15,0-1-2 0,1 2 1 0,2-2 0 16,2 3 0-16,-1 1-1 0,0 1 0 15,2 5 0-15,0 2 0 0,0 3-4 16,-1 0-2-16,1 0 1 0,-1 0 3 16,1 0 0-16,-3 0 3 0,2 2 0 15,-7-1 0-15,0-1 0 0,-4 0-1 0,-1 0 1 16,-1 0 2-16,0 0-1 0,0 0 1 15,0-1 2-15,-1-3 2 16,-1 2-6-16,-4 1 7 0,1-1-3 16,1 1-1-16,-4 1 1 0,0 0-1 0,0 0 1 15,1 3-3-15,0 7-1 0,1 0 0 16,2 3 1-16,2 0-1 0,2 3-2 15,0 0 2-15,2-1 1 0,7-1-1 16,2 0-2-16,4-3-3 0,1-2 5 16,1-4 0-16,-2-2-2 0,-2-3 2 0,-1 0 1 15,-1 0-1-15,-3-7 1 0,-2-3-1 16,0-3 1-16,-1-1 1 15,1-3 0-15,-1 1 0 0,-1 0 3 0,-2-1-1 16,-1 1 0-16,1 1-1 0,-2-1 1 16,0 1-2-16,0 2-2 0,0 1 0 15,-5 1 1-15,2 5 0 0,0 2-2 16,3 3 1-16,0 1-1 0,0 0-9 15,0 5-7-15,0 5-9 0,0 1-18 16,0-2-47-16,0-3-106 0</inkml:trace>
  <inkml:trace contextRef="#ctx0" brushRef="#br0" timeOffset="-165789.78">14183 655 0 0,'1'0'17'0,"-1"0"76"0,0 0-22 0,0 0-39 16,-1 0 15-16,-4 0-20 0,0 0-4 15,-1 4 2-15,0 3-4 0,1 2-2 16,2 2-3-16,-3 2 1 15,3 2-2-15,0 3 1 0,0 0-8 0,-1 1 3 16,3 2-3-16,-2-1-1 0,1 3-2 16,-1-1-1-16,0 0 1 0,2 0-3 15,-3 2-1-15,1-3 2 0,2 0-3 16,-2 0 2-16,1-3-2 0,2-2 1 15,0-2 2-15,0-1-3 0,0-5-4 0,2-4 2 16,2-2-1-16,-1-2-6 0,1 0-3 16,2-1 6-16,-2-6-1 0,-1-4-1 15,1 1 2-15,-1-2-2 0,-2-2 3 16,4 3 3-16,-4-3-3 0,4 3 4 15,1-1 2-15,0 4-1 0,-2 2-1 16,-1 4 4-16,-2 1 4 0,-1 1 4 16,5 0-6-16,-4 0 7 0,6 0-2 15,-4 2 2-15,0 4-6 0,3-1-1 16,0 1 0-16,0 0-2 0,-1 1-3 0,0 0 0 15,-1 0 0-15,1 0-10 0,-3 1-22 16,4-1-34-16,0 0-80 0</inkml:trace>
  <inkml:trace contextRef="#ctx0" brushRef="#br0" timeOffset="-165369.75">14356 1024 12 0,'-1'2'11'0,"1"0"110"16,0-2-67-16,0 0-18 0,0 0-5 16,0 0-4-16,0 0-2 0,6 0 2 15,0 0 1-15,5 0-10 0,3 0-3 16,0-5-1-16,3-2-1 0,1-1-2 15,3-2 1-15,-1 0-4 0,0-2 2 16,-2 1-3-16,-7 0-3 0,-1-2 3 16,-3 2-1-16,-4-1 2 0,-1 2-6 15,-2 0 3-15,-3 2 0 0,-6 1-3 0,-1 4 5 16,-4 2-1-16,2 1-3 0,-4 0 1 15,3 1-1-15,0 5 0 0,1 1 3 16,-2 3-2-16,1 0 0 0,1 4 4 16,1 1-2-16,2 1-2 0,3 0-2 15,-1 1 1-15,6-2-2 0,1 1 0 0,0-4-2 16,5-1 2-16,4-1-2 15,2-4 3-15,3 3-4 0,3-5-4 16,4 1-2-16,1 0 3 0,1-5-42 16,-1 0 16-16,1 0-13 0,2 0-18 0,3 0-31 15,-2-3-29-15,1-5-43 0</inkml:trace>
  <inkml:trace contextRef="#ctx0" brushRef="#br0" timeOffset="-165136.75">14798 981 33 0,'0'-5'71'0,"0"-1"3"0,-6 1-14 16,0-1-14-16,1-1 3 15,-3 0-3-15,2 4-12 0,-2 0-3 16,0 1-5-16,-2 2-1 0,-3 0-5 0,2 0-1 16,-1 4-2-16,3 4-1 0,1 1-6 15,3 1-4-15,2 3-5 0,2 0 2 16,1 1-3-16,0 2 0 0,0-2 2 15,0 4-1-15,6-3-1 0,5 1-3 16,-2 0-6-16,6-2-1 0,3 0-13 0,3-4 10 16,1-4-40-16,0-4 3 0,-1-2-39 15,-2 0-80-15</inkml:trace>
  <inkml:trace contextRef="#ctx0" brushRef="#br0" timeOffset="-164654.72">15027 645 10 0,'-3'4'108'0,"2"-2"-63"15,-2 2-2-15,1 2-1 0,-1 1-8 16,0 1-7-16,-2 2-4 15,2 0 0-15,-1 3 3 0,-1 0-5 0,3 1-8 16,-1 2 5-16,0 1-4 0,2 2 2 16,-3 2-7-16,4 2-1 0,-3 0-1 15,2 2 1-15,-4 0-8 0,2 0 1 16,0-1 3-16,0 0-2 0,0-1-2 15,3-2 1-15,0-3 1 0,-2-2 0 0,2-2-2 16,0-3-1-16,0-3 1 0,0-3 2 16,0-2-3-16,3-3 1 0,0 0 1 15,1 0 2-15,0-9-4 0,-2 0-3 16,2-1 0-16,-1-3 1 0,4 0-3 15,-1 1-4-15,2-3 1 0,1 2 2 16,2-2-7-16,0 4 1 0,0 3 7 16,-4 4 3-16,-1 2 1 0,-2 2 2 15,0 0 0-15,-1 0 0 0,-3 4 0 16,2 1 4-16,-2 0 3 0,1 2 5 0,-1-1-2 15,2 0-3-15,0 1 2 0,-1-2-2 16,4 1-4-16,1-1 0 0,2 0 1 16,3-1-4-16,1 0 0 0,-3-2-2 15,7-1 2-15,-1-1-20 0,4 0-13 16,1 0-59-16,0-7-102 0</inkml:trace>
  <inkml:trace contextRef="#ctx0" brushRef="#br0" timeOffset="-164456.72">15362 927 61 0,'-3'4'127'15,"-3"-1"-59"-15,0 0-18 0,-3 2 19 16,-1 0-10-16,-4 3-20 0,2 2-8 16,-1 0-14-16,3 2-6 0,0 0-9 15,4-1 0-15,0 1 0 0,4-2-1 0,1 0-2 16,1 2-2-16,0-3-7 15,9 0-10-15,4-2-12 0,0-1-7 16,9 0 7-16,1-2-35 0,2-1-49 16,-3-2 11-16</inkml:trace>
  <inkml:trace contextRef="#ctx0" brushRef="#br0" timeOffset="-164117.68">15513 1065 1 0,'4'-9'18'0,"3"3"122"16,-4-3-83-16,-2-1-18 0,-1 0 17 16,0-1-20-16,0 3-8 0,0 0 0 0,0 2-9 15,-6 3 1-15,-2-1-4 0,-3 3-5 16,1 1-2-16,0 0-3 15,1 3 3-15,1 5-7 0,2 3-1 16,1 1 2-16,2 2-2 0,2 1 0 16,1 2-1-16,0-1 1 0,9 0 0 0,0 0 0 15,10-3-2-15,3-2 2 0,2-2 1 16,3-5-2-16,-4-4-2 0,-4 0 3 15,-2-2 0-15,-3-7-1 0,-4-3 1 16,1-2 0-16,-6-2 4 0,-3-2-1 16,-2 0 2-16,0 2 9 0,-10-1-3 0,1 0-1 15,-3 2-1-15,-7-2-7 0,2 2 2 16,-2 0-3-16,2 2-2 15,0 3-1-15,3 5 1 0,0 2 0 16,5 3-2-16,1 1-2 0,4 8-3 0,0 4-12 16,1-1-4-16,3 1-9 0,0 0-21 15,0 1-24-15,7-4-25 0,0-2-86 16</inkml:trace>
  <inkml:trace contextRef="#ctx0" brushRef="#br0" timeOffset="-163809.66">15786 980 52 0,'6'0'52'15,"0"0"87"-15,-3 0-115 0,0 0 37 0,-1 0-18 16,-2 1-17-16,0 4-4 0,0 0-5 16,0 2-7-16,0 1 4 0,0-2-10 15,1 1-2-15,4 0 0 0,4-1-4 16,4 0 3-16,7-1 1 0,3 0 1 15,2-1-3-15,-3-1 0 0,-5 0 1 0,-2 0-1 16,-4 1 0-16,-2-3 0 0,-3 1 1 16,-1 0 1-16,-2 0-4 0,-1-1 2 15,-2 0 2-15,1 1-1 0,1-1-2 16,-1 1 1-16,1 0 1 0,0 1-1 15,1 1-1-15,0 2 1 0,1-1-2 16,-2 0-6-16,3 1-5 0,-4-2-7 16,1-2-10-16,-2 0-22 0,0-1-25 15,0 0-27-15,0-1-16 0</inkml:trace>
  <inkml:trace contextRef="#ctx0" brushRef="#br0" timeOffset="-163548.65">15289 630 198 0,'0'0'182'0,"0"0"-143"15,0 3-29-15,0 1-2 0,0 4-6 16,7 2 0-16,-1 1-11 0,0-3-66 15,-6 2-183-15</inkml:trace>
  <inkml:trace contextRef="#ctx0" brushRef="#br0" timeOffset="-162996.62">14198 1361 184 0,'0'2'78'0,"0"2"-35"15,0 1 16-15,0 3-4 0,0 4-19 16,-2 2-7-16,-2 2-4 15,-1 3-11-15,-1 3-3 0,1-1-2 16,2 3-4-16,0-1 2 0,3-2-5 0,0-2-1 16,0-1 2-16,0-4-3 0,3-2 0 15,2-3-2-15,0-4-6 0,1-2-13 16,0-3-14-16,2 0-13 0,-4-5-27 15,-1-7-59-15,-3-3-102 0</inkml:trace>
  <inkml:trace contextRef="#ctx0" brushRef="#br0" timeOffset="-162729.6">14117 1318 63 0,'-3'-9'146'0,"3"3"-80"0,0 3-10 0,0 2 0 16,0 1-28-16,11 0 6 0,2 4-4 16,4 3-9-16,3 4-3 0,1 0-3 15,6 4-6-15,-2 1 0 0,1 4 2 16,-4 0-7-16,-4 1-2 0,-4 0 1 15,-4 0-3-15,-3-3 2 0,-2 0-1 0,-3-2 1 16,-2-4 0-16,0-1 0 0,-2-1 0 16,-7-1-1-16,-1-1 3 0,-1 1-2 15,1-1-1-15,2-1 1 0,2-1 1 16,3-1-3-16,1-1-1 0,2-1 1 15,0 0 1-15,0-1-2 0,0 1-1 16,2-2 2-16,4-1-9 0,5 0-21 16,3 0-13-16,0-1-46 0,3-10-167 15</inkml:trace>
  <inkml:trace contextRef="#ctx0" brushRef="#br0" timeOffset="-162273.58">14626 1441 75 0,'1'1'214'16,"-1"0"-143"-16,0 4-24 0,-9 1-2 15,-5 3-6-15,-3 2-4 0,2 1-8 16,1 2-10-16,3 2-11 0,3-1-3 16,3 1-2-16,4 0-1 0,1-2 1 15,0 1 0-15,6-2-2 0,6-3-3 0,4-2-4 16,4-3-8-16,0-4-5 0,4-1-4 15,-3 0-3-15,3-3-4 0,-4-5 1 16,-3-1 2-16,-2-3 5 0,-2 0 11 16,-3-1 10-16,-2-1 4 0,-2-1-1 15,-4 0 3-15,1 0 3 0,-3 1 5 16,0 0 9-16,-3 3 2 0,-6 3-5 15,1 4 3-15,-3 2-2 0,0 2-3 16,0 0-4-16,1 6-2 0,0 5-2 16,2 2-3-16,2 4-4 0,3-1 2 15,2 4-2-15,1-3 2 0,0 0-3 0,6-2 1 16,2-2 2-16,2-1-1 0,1-4-1 15,0-5 0-15,2-3 2 0,-3 0-3 16,1-1 2-16,-3-7 2 0,-2-2 5 16,0-2 4-16,-1-1-6 0,-3 0 2 15,-1-2-5-15,1 0 0 0,-2 2-2 0,0-1 0 16,0 2 0-16,0 2-1 15,0 1-7-15,3 3-15 0,3 4-11 16,2 2-8-16,0 0-24 0,1 1-32 16,-1 3-59-16</inkml:trace>
  <inkml:trace contextRef="#ctx0" brushRef="#br0" timeOffset="-161737.54">14933 1502 16 0,'1'-6'99'16,"-1"0"7"-16,0-1-63 0,0 0 13 0,-6-1-17 15,-2 4-18-15,-1 0 6 0,1 2-10 16,1 2-3-16,-1 0-2 15,0 0-4-15,0 3-3 0,1 5-1 16,2 3-3-16,2 1 2 0,0 0-2 0,3 2-1 16,0 0 1-16,0-1 0 0,0-1-2 15,6-2 1-15,3-3 3 0,-1-3-2 16,4-4-2-16,6 0 1 0,-1 0 2 15,3-9-1-15,0-2-1 0,2-2 1 16,-2-5 2-16,0 1 1 0,0-3-1 0,-3-2-1 16,-1 2-2-16,-2-4 3 15,-5 2-1-15,2-2 0 0,-4 1 0 0,-2 0-1 16,-2 7-1-16,-3 3 2 15,0 5 8-15,-1 4 4 0,-4 3-4 0,-3 1-2 16,2 0-5-16,0 3 1 0,0 9 0 16,-4 2-3-16,1 4 3 0,1 1-2 15,-1 1-2-15,1 3 1 0,7 0 1 16,-4 2-1-16,5-2-1 0,0 1-1 15,11-3 3-15,6-1-1 0,3-4-2 0,5-3 1 16,3-5 2-16,4-4-3 0,2-3 3 16,4-1-2-16,-3-3-1 0,-1-7 2 15,-6-2-2-15,-9-1 1 0,-7 1 1 16,-5-3 0-16,-7 1 0 0,0 0-2 15,-10 0 2-15,-5 3-1 0,-5 2-1 16,-1 4-1-16,0 1 4 0,4 4-2 16,3 0 0-16,1 4 1 0,2 6 2 15,2 3-1-15,3 3 3 0,3 0-1 16,3 5-2-16,9 1-2 0,8-2 0 15,10 2-1-15,11 0-4 0,10 0-9 0,13-1-21 16,6-9-125-16</inkml:trace>
  <inkml:trace contextRef="#ctx0" brushRef="#br0" timeOffset="-155381.18">12330 2163 161 0,'3'-3'94'15,"-3"1"-56"-15,0 1 16 0,0 1-7 16,0 0-10-16,0 0-10 0,0 0-9 16,0 0-7-16,-6 0-3 0,0 3 4 15,-1 4-3-15,1 0 1 0,2 1-4 16,0-1 2-16,1 3-4 0,2 2 3 0,1-3 0 15,-2 6 0-15,2 0-2 16,0 1-3-16,-1 3 3 0,-1-1-3 16,-1 2-1-16,1 1-1 0,1-1 2 15,-2 1 0-15,3-2-2 0,-2-1 0 0,1-2-1 16,1-3 3-16,0-2-3 0,0-3 0 15,0-2 1-15,0-4 1 0,1 0-8 16,1-2-7-16,1 0-5 0,-2-2 1 16,3-5-12-16,-1-2-13 0,0-1-16 15,-3-3-33-15,0-3-74 0</inkml:trace>
  <inkml:trace contextRef="#ctx0" brushRef="#br0" timeOffset="-155103.16">12234 2165 165 0,'0'0'43'16,"0"0"-1"-16,0 0-1 0,3 0 1 15,6-3-14-15,2-2-7 16,4 0-2-16,3-2-6 0,0 1-6 16,-1 0 2-16,0 2-2 0,2-1-3 0,-1 3-4 15,-5 1 2-15,4 0 0 0,-6 1-3 16,0 0 0-16,-4 0 0 0,-2 1-7 15,0 4-22-15,-4 0-14 0,-1 0-19 16,0-1-31-16,0-2-36 0</inkml:trace>
  <inkml:trace contextRef="#ctx0" brushRef="#br0" timeOffset="-154932.16">12280 2351 2 0,'0'10'225'0,"0"-4"-181"0,0 0-4 15,2-1 17-15,6-2-16 0,2-1-9 16,4-2-6-16,0 0-12 0,3 0-8 15,-1 0-2-15,1 0-2 0,-3 0-3 16,0 0 2-16,0 0-7 0,-2 0-21 0,-1 0-25 16,-5-1-41-16,2-3-97 0</inkml:trace>
  <inkml:trace contextRef="#ctx0" brushRef="#br0" timeOffset="-154275.12">12547 2354 6 0,'0'5'124'0,"0"2"-83"16,0 3-16-16,0 3 11 0,-3 2-3 15,0 0-10-15,0 2-5 0,0 0-6 0,-1 0 11 16,3 0-6-16,-1-5-6 0,2-2-6 16,0-3 1-16,0-5-2 0,0-2-1 15,2 0-1-15,4 0 0 0,-1-9 3 16,1-3-4-16,0-2-2 0,0-2 1 15,2-2 0-15,-2 2 0 0,-1 1-2 16,0 2 1-16,-2 0 1 0,3 4-1 16,0 0 0-16,0 7 0 0,-1-1 1 15,0 3 0-15,-1 0-1 0,2 0 0 16,2 0 1-16,3 3 1 0,3 1-2 15,1-2 1-15,4 0 1 0,1-2 0 0,3 0-2 16,2 0 0-16,0-6 3 0,-3-1-1 16,-2 0-2-16,-3-4 3 0,-3 3 0 15,-6-2 0-15,-5 2 4 0,-3-2 0 16,0 1 1-16,-3 1-1 0,-5 1-2 15,-3 1 0-15,-3 3 3 0,2 2-1 16,-4 1-1-16,2 0 0 0,-1 0 0 16,1 6 1-16,0 3-3 0,3 1-2 15,2 2 5-15,3 1-1 0,-1 0-4 16,7 1 0-16,0-1-1 0,0-1 1 0,7-1-1 15,3-1 1-15,3-1 1 0,1 0 0 16,1-1-2-16,4-2 1 0,1-4 0 16,3-2 1-16,2 0-2 0,1 0 0 15,-1-8 2-15,2-2 1 0,-4-1-3 16,-1-4-3-16,-5 3 6 0,-5-3-3 0,-4 1 1 15,-4 1 2-15,-4 2-2 16,0 1 1-16,-1 2-2 0,-8 3 1 16,-2 3 2-16,0 2 0 0,-2 0 3 15,6 0-1-15,-1 3 4 0,0 5-2 0,4 2-1 16,-1 2-3-16,2 2 4 0,1 3-1 15,2-1 0-15,0 0-3 0,0-1 0 16,5 0 0-16,3-1-3 0,2-2 0 16,3-2 2-16,-1-2-1 0,4-2-5 15,1-1-1-15,-3-5-16 0,4 0-29 0,-4 0-14 16,2-5-40-16,-2-6-140 0</inkml:trace>
  <inkml:trace contextRef="#ctx0" brushRef="#br0" timeOffset="-153820.09">13192 2360 51 0,'0'0'30'16,"0"0"156"-16,0 0-132 0,0 0 3 15,-6 2-19-15,-1 6-9 0,1 3 0 16,-3 1-3-16,1 3-7 0,-1 0-6 16,6-1-1-16,0-2-7 0,3-1-1 0,0-2-1 15,6-1-1-15,6-2-1 0,2-4 2 16,3 0-1-16,3-2-1 0,2 0-1 15,0-7 2-15,-4 0-3 16,0 1 0-16,-8-2-3 0,1 1 0 16,-3 0-4-16,-2 1 3 0,-1 1-1 0,-2 2 1 15,-2 0 2-15,3 1 1 0,-4 2 0 16,0 0 2-16,0 0-5 0,3 0 4 15,0 0 1-15,0 0-1 0,5 2-2 16,-1 1 0-16,3 0 1 0,-3 1-3 16,6 0 0-16,-2 0 0 0,1 1 5 0,2 0-1 15,-2-2-2-15,-2 1 6 0,1-2-6 16,-4 0 6-16,-2-2-5 0,-2 0 2 15,0 0 0-15,-1-5 6 16,-1-2-5-16,1-2 5 0,-2 1 7 0,0-2 1 16,0 2-2-16,0-2 2 0,0 0-1 15,-3 0-5-15,0 3-2 0,0 0 3 16,-1 1-4-16,3 0-2 0,-1 0-3 15,-1 0 1-15,3 0 1 0,0 0-3 16,0 1-1-16,2 1 0 0,1 3-4 0,2-1-15 16,1 1-5-16,0-3-9 0,2 1-12 15,-1-2-23-15,-2-5-65 0,3-3-122 16</inkml:trace>
  <inkml:trace contextRef="#ctx0" brushRef="#br0" timeOffset="-152975.04">13598 2059 9 0,'3'0'202'0,"-3"-3"-139"15,0 3-20-15,0 0 1 0,2 0-18 0,-2 7-2 16,0 6-1-16,0 2-4 0,0 7 1 16,0 3-5-16,-3 3-4 0,-2 0 8 15,0 2-6-15,1 1-5 0,1-2-3 16,-1 0-3-16,1 0 3 0,0-2-5 15,3-6 1-15,0-7 0 0,0-4 2 16,3-6-3-16,0-1-1 0,2-3 1 16,0 0-2-16,1-1-5 0,2-9-3 15,1 0-8-15,0-1 0 0,1-4-2 16,2 2 2-16,-3 1-15 0,1 5 3 0,-3 1 8 15,-2 5 8-15,-2 1 5 0,0 0 2 16,-1 0 5-16,-1 3 0 0,2 5 2 16,-1 0 1-16,1 0-1 0,5 2 1 15,1-1 5-15,4 0 18 0,0-3-23 16,5-1 0-16,0-4 3 0,4-1 0 15,3 0-1-15,1-4 0 0,0-4 0 16,-1-3 0-16,-3-2 2 0,-4 1-3 16,-8-1 3-16,-4 0 1 0,-6 2-5 15,0 1 8-15,-5 2-1 0,-4 1 1 16,-2 2 0-16,-1 3 2 0,-2 2-4 0,0 0 3 15,-2 0-7-15,4 6-1 0,0 2 1 16,1 4-1-16,1 2 1 0,3 3-2 16,2 1-2-16,0 0 4 0,5 0 2 15,0-2-5-15,3-1 3 0,5-2 1 16,5-2-4-16,4-2 1 0,3-5 1 0,6-3 1 15,2-1 10-15,3-1-11 16,2-9 0-16,-4 1 1 0,-1-4-3 16,-3 1 0-16,-4-1 2 0,-7-1 0 15,-3 2-1-15,-4 0-1 0,-7 1 1 0,0 1 1 16,0 2-1-16,-2 1-2 0,-6 3 3 15,-1 3-1-15,3 1-1 0,-4 0-2 16,4 0 2-16,0 7 1 0,1 1-3 16,2 3 1-16,0 1 0 0,2 2 2 15,1 2-3-15,0-2-3 0,0 2 5 0,0-2-1 16,4-3-3-16,4-2-1 0,3 0 3 15,6-7 2-15,2-2 0 16,7 0 1-16,0-4-1 0,2-9 1 16,-2-2-1-16,-2-6-1 0,-1-1 1 0,-3-2 1 15,-4-2-2-15,-2 0 0 0,-4-2 2 16,0-1 2-16,-2-3-3 0,-1 1-2 15,-2-3 4-15,-2 0-1 0,-3 2-4 16,0 5 2-16,0 7 4 0,0 10 5 16,-2 5-1-16,-4 5 1 0,0 3-3 0,-5 11 1 15,-1 6 5-15,-2 5-3 0,0 6-1 16,0 3 2-16,2 2-5 0,4 1-1 15,3-1-1-15,5 0 0 16,2 0-2-16,12-1-2 0,9-2-24 0,9-5-13 16,13-7-28-16,5-11-91 0,0-5-155 15</inkml:trace>
  <inkml:trace contextRef="#ctx0" brushRef="#br0" timeOffset="-151582.96">14452 1902 34 0,'-1'-4'104'15,"-1"0"-59"-15,1 2 3 0,1-1 4 16,0 1-14-16,0 0-12 0,4 1-4 15,2 1 0-15,2 0-6 0,2 3 3 0,-3 12-5 16,3 2 2-16,-1 5-1 0,2 6-1 16,-4 4-4-16,1 7 4 0,0 6-6 15,-2 6-3-15,-1 4-1 0,-5 3 0 16,0 2-1-16,0-2-3 0,-3-3 0 15,-3-5-5-15,-4-4-8 0,-1-5-9 16,-4-6-18-16,-4-2-14 0,1-6-29 16,-2-7-50-16</inkml:trace>
  <inkml:trace contextRef="#ctx0" brushRef="#br0" timeOffset="-150798.91">11849 1894 0 0,'-26'45'115'0,"0"5"-52"0,1 5-6 16,0 6-4-16,5 3-8 0,7 3-15 15,6 0-15-15,7 0-5 0,7-2-6 0,17-4 0 16,10-7-2-16,14-3 1 16,9-4-3-16,10-1 2 0,4 3 0 15,4-3-4-15,5-2 0 0,7-5-7 0,9-3-23 16,5-11-50-16,3-8-184 0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12T10:32:10.39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9888 3126 37 0,'0'0'21'0,"0"0"-7"15,0 0 7-15,0 0 4 0,0 0-13 16,0 0-5-16,0 0-4 0,0 0-5 0,0 0-4 16,0 0-9-16,0 0-2 15,0 3 7-15,0-1-7 0,0 2-11 16,0-1 7-16,0-2 8 0,0 2 8 15,0-2 5-15,0 0 1 0,-1 1 0 0,1-2 1 16,0 0 7-16,0 0 14 0,0 0 8 16,0 0 6-16,0 0 1 0,0 0-2 15,-2 0-5-15,2 0-10 0,0 0-3 16,0 0 1-16,0 0-4 0,0 0-1 15,0 0-2-15,0 0 0 0,0-2-3 0,0 1 4 16,0 0-1-16,-2 0 4 16,2 0-1-16,0 1-2 0,0 0-1 15,0 0 3-15,0-1-3 0,0 1 0 16,0 0-3-16,0-1-7 0,-1 1 0 0,1 0-2 15,0 0-1-15,0 5 1 0,0 7-3 16,0 8 17-16,0 5 3 0,0 6-2 16,0 3-5-16,0 6 9 0,0 5-7 15,0 7-2-15,0 8-4 0,0 4-1 16,-5 3 11-16,1 4-6 0,-1 0-10 16,0 8 3-16,-4 1 2 0,-2 3 18 0,-1-2 3 15,-2-4-21-15,1 1 0 0,1-1 2 16,0-3 0-16,1-2 3 0,1-4-1 15,1-4 3-15,0-7-5 0,1-7-1 16,0-5-1-16,2-8 1 0,0-3-4 16,1-5 3-16,-1-6-2 0,4-4-2 15,2-5-1-15,-1-3 1 0,1-3 1 16,0-4 0-16,0 1-3 0,0-1 1 15,0-3 1-15,0 0-3 0,0 0 4 16,0 1-3-16,0-2 0 0,0 3 2 0,0 0-2 16,0-1 1-16,0 0 1 0,0-1 2 15,-2 1-5-15,-1 0 0 0,3 0-1 16,-3-2-8-16,2 0-6 15,1 0-5-15,0 0-13 0,0-6-21 0,0-4-9 16,0-6-9-16,1-5-58 0,4-8-123 16</inkml:trace>
  <inkml:trace contextRef="#ctx0" brushRef="#br0" timeOffset="1153.06">9997 2871 90 0,'1'6'56'0,"-1"5"-1"0,0 1-1 15,0 7-8-15,0 6-13 16,-6 5-4-16,1 7-4 0,-2 2-9 15,-3 8 2-15,-2 4 1 0,-4 1 8 0,2 2 6 16,2-6-14-16,3-3-8 0,1-4-3 16,2-4-3-16,0-5-1 0,2-5-4 15,3-6 2-15,1-4-1 0,0-6-1 16,0-4-7-16,0-3-12 0,5-4-21 15,-1 0-27-15,4-6-49 0,-3-12-136 0</inkml:trace>
  <inkml:trace contextRef="#ctx0" brushRef="#br0" timeOffset="4109.22">9987 2850 33 0,'-1'4'4'0,"1"-1"-6"0,0-2 155 15,0-1-122-15,0 0-13 0,-2 0 19 16,2 0 1-16,-1 0-11 0,1 0-3 0,0 1-3 16,0-1-7-16,0 0-1 0,0 0-2 15,0 0 1-15,0 0-4 16,0 0-4-16,0 0 3 0,0 0 2 15,4 0-2-15,2 0 6 0,4 0 0 0,-2 0 2 16,6 0-3-16,-2 0 0 0,-1 0-3 16,4-1-6-16,1-1 2 0,4 0 2 15,2 2-4-15,4 0 2 0,5 0 0 16,0 0-6-16,5 0 3 0,4 0-2 15,5 0 2-15,3 0 0 0,5 0-1 0,1 0 4 16,2 1-3-16,1 1-1 0,0 0 1 16,-2 0 0-16,-3 1-1 0,4 0-1 15,-3-1 4-15,3 1-2 16,6 0 10-16,0 1-11 0,0-1 2 0,-2 3 1 15,1 0-1-15,-2-2-1 0,1 1 0 16,-2-2-3-16,-4-1 2 0,2 1 0 16,1 0-2-16,-4-1 3 0,-2 2 0 15,0-2-4-15,-5 0 2 0,-1 0 2 16,-4 1-2-16,-4-1 0 0,-3-2 0 0,-1 0 1 15,-4 0 0-15,2 0-1 0,0 0-1 16,-3 0 4-16,0 0-3 0,0 0 0 16,-2 0 0-16,1-2 2 0,-1-1-1 15,-3 3-1-15,0 0 0 0,-2-2 1 16,0 0-2-16,-2 1 2 0,-2 1-2 15,0-2 2-15,-5 1 0 0,-2 1-2 16,-6 0 1-16,-2 0 2 0,-2 0-2 16,1 0-1-16,-1 0 2 0,0 0 1 15,2 0 0-15,-2 0-2 0,0 0 2 16,0 0 1-16,0 0-2 0,0 0-2 0,0-1 0 15,0 1 0-15,2 0 0 0,-2 0-2 16,1 0 0-16,2 0 4 0,2 0 1 16,1 0-2-16,-1 0 1 0,-2 0 1 15,1 0-1-15,-2 0-1 0,0 0 0 16,-1 0 1-16,-1 0 0 0,0 0 0 15,0 0 0-15,0 0 0 0,0 0 4 16,0 0-2-16,0 0 1 0,0 0-5 16,-3 0 1-16,1 0 1 0,2 0-1 15,0 0 0-15,0 0 0 0,0 0-1 0,-1 0-1 16,1 0 4-16,0 0-2 0,0 0-3 15,0 0 2-15,0 0 3 0,0 0-2 16,0 0-1-16,0 0 0 0,0 0 2 16,0 0-1-16,0 0-2 0,0 0 1 15,-2 0 1-15,-1 0-1 0,-1 5-1 16,-1 2 2-16,0-2 0 0,2 5-1 15,-3-1 0-15,1 6 1 0,-2 0 1 16,-1 5-1-16,-1 2-1 0,-1 3 0 16,1 0 2-16,0 0 0 0,-1 1-2 0,3 2 1 15,-4 0 1-15,3 1-1 0,0 2-1 16,0 0 1-16,4 5 1 0,-2 1-1 15,1 1 0-15,2 5 0 0,-2 1 1 16,-1 1 1-16,1 1-2 0,-2 2 0 16,0 3 1-16,0-1 2 0,-3 2 1 0,1-1 1 15,0 2-3-15,-1-3 2 16,3-1 8-16,-1-2-11 0,0 0 7 15,-1-1-4-15,1 3-3 0,-3-3 5 16,4 1 0-16,-3-1 2 0,1-1-4 0,1 1-2 16,0 0 0-16,-1 1 1 0,0-1-2 15,1 0 0-15,-1-3 4 0,1 2-3 16,0-2 1-16,0-1 1 0,2-1 1 15,0 0-4-15,0-4 3 0,1 0-3 16,1-2 4-16,0-1-1 0,1-1 0 0,-1-2-3 16,-1-2 2-16,4-1-1 0,-4 0-1 15,3 1-3-15,-2-1 6 16,1-2-1-16,-1-1-3 0,0-4 1 15,1-1 1-15,3-2 0 0,-2 0-2 0,1-1 0 16,-1-1 2-16,1 1-3 0,-1-2 1 16,-3-1 0-16,4-1 2 0,-1-1-1 15,-1 0-1-15,3-1 2 0,-1 0 0 16,-1-1-1-16,2-3-1 0,-2-1 0 15,2-1 1-15,-1 1 0 0,1 2-1 16,-2 2 0-16,-2 4 2 0,1-1-1 0,0 2-1 16,-2 2 0-16,2-3 1 0,0 4-3 15,0 2 4-15,-2-2-4 16,2 1 3-16,-2 2 0 0,1 1-2 15,0-1 2-15,0 0 1 0,1-1 0 0,-2 0-3 16,2-2 0-16,-2-1 4 0,1 0-3 16,-1 0-1-16,2 1 1 0,-2 0 1 15,-1 1 0-15,-2 0-2 0,4 0 1 16,-3 0 2-16,1-1-2 0,0 1-1 15,0 1 1-15,0-2 3 0,-1 0-3 0,3-1-2 16,-1-1 3-16,-1 0 1 0,0 0-1 16,1-4-3-16,0 0 3 0,1-2 1 15,1 2-2-15,0-3-2 16,1-1 3-16,2-3 0 0,-2-1-1 0,2-1-2 15,0-1 1-15,0 0 4 0,0-2-3 16,0 0-2-16,0 1 3 0,0 0-1 16,0-1 0-16,0 0 0 0,0 0 1 15,0 0-1-15,0 0-1 0,0 0 2 16,0 0-1-16,0 0 0 0,0 0-1 0,0 0 2 15,0 0-1-15,0 0 0 0,0 0 1 16,0 0-1-16,0 0 3 0,-1 0 0 16,-2 0-1-16,-2 0-3 0,0 0 1 15,-1 0 2-15,0 0-2 0,-3 0-2 16,-1 0 0-16,-2-1 2 0,-5-2-3 15,0-2-2-15,-5 2 0 0,-3-4 0 16,-2 4 0-16,-8-2-4 0,0 1 0 16,-4 2 1-16,-1-1 5 0,4 1-2 15,3 2 4-15,6 0 2 0,-1 0-2 0,-2 0 1 16,-1 0 0-16,-3 0 1 0,3 0-1 15,-5 0-1-15,5 0 2 0,-1 0-2 16,-1 0 1-16,-1 0 0 0,-3 0 1 16,-5 0-2-16,-3-6 2 0,-1 2-1 15,-5-1-1-15,-1 0 0 0,1 0 0 16,5 2-3-16,1 0 4 0,1-1 0 15,4 2-1-15,0 0 0 0,1-1 1 16,2 1 1-16,3 0 0 0,4-1-1 16,1-1 0-16,-4 0 0 0,4 0 0 0,-4-1-1 15,1 0 1-15,-1 1 1 0,-1-3-1 16,-5 1-1-16,2 1 0 0,0-4 2 15,1 3 0-15,8-2-3 0,2 3 3 16,4 0 0-16,-1 0-2 0,3 0-1 16,-4 1 3-16,3-2 1 0,2 3-2 15,-1 0-2-15,1 1 2 0,-4-1 2 16,0 0-3-16,-3 2 0 0,-2 0 0 15,1 1 3-15,6-2-2 0,-1 2-2 16,5-1 2-16,0 1 2 0,4 0-3 16,4-1 1-16,3 1 1 0,1 0 0 0,2-1-1 15,-2 1-2-15,2 0 3 0,0 0 0 16,2 0-1-16,-1 0-1 0,-1 0 2 15,1 0-1-15,2 0 0 0,0 0-2 16,0 0 2-16,0 0-1 0,0 0-1 16,0 0 0-16,0 1 4 0,0-1-4 0,0 1 4 15,0-1-3-15,0 0 1 16,0 1 1-16,0-1-1 0,0 0-1 15,0 0 1-15,0 0 0 0,0 0-3 16,0 0 1-16,2-4 2 0,4-4 2 0,-3-2-2 16,0-4 0-16,4-3 0 0,-3-3 2 15,1-6-3-15,1-3 0 0,2-4 1 16,0-3 2-16,-1-4-4 0,0-3 0 15,-1-1-2-15,0 3-10 0,-1 3 10 16,1 1 5-16,0-3-1 0,0-4 0 0,2-3 0 16,-3-5-2-16,-2-2 1 15,-2 1 1-15,-1 6 0 0,0 8 0 16,0 9 1-16,0 6 0 0,0 5-3 15,0 4 1-15,0 2 3 0,0 2-1 0,0 2-2 16,0 2 0-16,0 2 2 0,0 1-1 16,0 2-1-16,0 0 0 0,0-1 1 15,0 1 1-15,0 1-4 0,0 0-8 16,0 1-14-16,0 0-31 0,0 0-29 15,0 0-41-15,0 0-259 0</inkml:trace>
  <inkml:trace contextRef="#ctx0" brushRef="#br0" timeOffset="5088.29">10029 2850 43 0,'-3'2'4'0,"3"-1"5"15,0 0 80-15,0-1 4 0,-1 0-59 16,1 0 8-16,0 0 5 0,0 0-14 0,0 0-6 16,0 0-3-16,0-4-1 0,0 0-4 15,0-2 1-15,0 0-4 0,3-3-4 16,4-5 0-16,3 0 2 0,4-5-4 15,3-4 2-15,1-2 0 0,2-1-8 16,2-4 2-16,-3-2-2 0,-2-1 1 16,1-5-1-16,-2 0-2 0,-1 2 0 15,-1 4-2-15,-3 8 2 0,0 5 1 16,-3 5-1-16,0 3 3 0,-1 3-3 15,0-1 0-15,0 3-2 0,1-1 3 16,-2 2 0-16,2-1-3 0,0 1 0 0,-1 1 1 16,1-1 0-16,-3 3-3 0,-2 0 2 15,-1 0 1-15,-1 2-1 0,-1 0-4 16,0 0 0-16,0 0-3 0,0 0-2 15,0 4-3-15,0 1-3 0,0-1-6 16,0 5 0-16,-3-1-3 0,1 0-9 0,2 0-15 16,0 0-24-16,0-3-52 15,0-3-78-15</inkml:trace>
  <inkml:trace contextRef="#ctx0" brushRef="#br0" timeOffset="6162.35">10361 2367 90 0,'0'0'69'0,"1"0"-38"16,-1 0 3-16,4 0 23 0,0 0-18 16,4-1-14-16,4-1 1 0,1 0-7 15,1 1-4-15,4 1-6 0,2 0 2 0,2 0 1 16,5 0-2-16,2 0 0 0,4 0 0 15,2 0-4-15,7 0 4 0,0 0-1 16,0 2-6-16,-3 1-2 0,-2 0 5 16,-2 0-5-16,3-1 1 15,0 2-1-15,1-2 0 0,0 0-2 0,0 1 3 16,1-1 0-16,0 1-1 0,2-2-1 15,3 0 1-15,5 2 4 0,4-2 4 16,-3 2-7-16,0 0 0 0,-1-1 1 16,-2 1-1-16,0-1 0 0,0 1 0 15,0 1 1-15,-1 0-1 0,-1-1-2 0,-2-1-1 16,-4 1 3-16,-3 0-2 0,-3 0 0 15,0 2 1-15,2-2-1 0,-3 0-1 16,-1 1 0-16,-2-1 1 0,-3 2 2 16,1-2-2-16,-1-1-1 0,-2 0 3 15,1-2 0-15,0 0 0 0,2 0-3 16,-2 1 2-16,2-1 0 0,-3 0 2 15,0 0-2-15,-2-1 2 0,1 0-1 16,-3 0-1-16,4-1 2 0,0 2 3 16,1 0 2-16,1 0-4 0,-1 0-3 0,0 0 0 15,-1 0 2-15,-3 0-1 0,-5 2-2 16,-3-2 0-16,-2 0 4 0,-6 1-4 15,-6-1-2-15,2 1 2 0,-2-1 2 16,0 0-2-16,0 0 0 0,0 0 1 16,0 0 2-16,0 0-4 0,0 0 0 15,0 0 3-15,0 1-3 0,0 3-1 16,0-3 1-16,0 0 1 0,0 1 0 15,0 1 0-15,0-2 0 0,0 0 0 16,0 1 2-16,0 0-1 0,-2 0 0 0,-2 1-2 16,1-2 5-16,-4 2-2 0,3 0-3 15,1-1 1-15,-2 1 1 0,3-1-1 16,-2 0 0-16,2 2 0 0,-2 0 0 15,4 0 0-15,-2 2-3 0,2 0 2 16,0 1 0-16,0 1 1 0,0-2-1 0,0-1 1 16,0 2 2-16,-3-1-3 15,1-1 1-15,-4 2 1 0,2 1 2 16,-6 2-2-16,-5 6-1 0,-5 3 0 15,-2 2 3-15,2 3-2 0,1 0 1 0,-1 1 0 16,-2 3 6-16,-1-2-5 0,3 3 4 16,-2-3-1-16,5-1 0 0,0-3-3 15,3-2-2-15,-3-2 3 0,2-2-4 16,-1-2 1-16,4-2-1 0,1-3 1 15,5-2-1-15,4-3-2 0,0-1-31 0,2-1-34 16,0-2-27-16,4-3-216 0</inkml:trace>
  <inkml:trace contextRef="#ctx0" brushRef="#br0" timeOffset="7625.42">12696 2549 61 0,'0'0'3'0,"0"0"8"16,0 0-8-16,0 1 126 0,0 2-104 15,0 1-9-15,0 2 12 0,0 1-7 16,0 1 2-16,0 1 0 0,0 2-5 16,0 0 6-16,3 1-2 0,0 4-6 0,-3 1 1 15,0 4-1-15,0 1 0 0,0 1 8 16,0 3-13-16,-6 0-7 0,0 2 0 15,1 5 0-15,-3-2 2 0,0 2-2 16,2 1-3-16,0-2 1 0,-2 0-2 16,2 2 1-16,0-1-1 0,0 0 0 15,3 1 4-15,-2-2 1 0,0-2-2 16,2-2 2-16,-3-1-2 0,1 0 5 15,1 1-3-15,-3 0 1 0,4-1-3 16,-1 1 1-16,-1 0 1 0,-1 4-1 16,-3 0-2-16,1 0 6 0,-3-2 10 0,3 0-11 15,0-1-6-15,-1-2 2 0,1 3 0 16,-1 0-2-16,0-2 2 0,1-1-3 15,0-1 2-15,-1 1-1 0,3-1 5 16,0 2-2-16,-4-1-2 0,4 1 1 16,-2-2 11-16,1 2-15 0,0-1 2 15,-2-1-1-15,-2-1 1 0,2 0 1 16,0 1 1-16,-1-1-4 0,1 0 3 15,-2 2-1-15,2 0 3 0,-2 2-4 16,0-1 1-16,3 1 5 0,2 1-5 0,-2 1 0 16,2-2 1-16,-3 2 2 0,3-3-4 15,-4 1 3-15,4-3 0 0,-2 0-3 16,-1-1 4-16,1-1-4 0,1-2 1 15,-1-2-1-15,2 3 2 0,-1-2-3 16,3-1 1-16,-1 2 2 0,-1-1 0 0,1 1-3 16,1 0 3-16,2 0-1 15,-1-2 1-15,1 3-1 0,1-3 1 16,-2 2 0-16,1-2 1 0,2 1-3 15,-3 0 1-15,0-1 1 0,2 0-4 0,-4 0 2 16,0-1 0-16,2 2 2 0,-3-1 0 16,3-1-2-16,0 1 0 0,0-3 2 15,0 1-1-15,-2-1-1 0,2 1 0 16,3-1 1-16,-2 0 1 0,2 0 0 15,0 1-1-15,-1 0-1 0,1 0 3 0,-2 0-5 16,2 2 4-16,0-1 0 0,-1-1 0 16,1 1-1-16,-2-2-1 15,0 0 1-15,-1-1-1 0,0-1 0 16,2-1 0-16,-2 2 1 0,0-1 1 0,1 0-2 15,-1 0 0-15,0 2 1 0,1-2 0 16,-1 3-1-16,0 0 0 0,1 0 1 16,1 1-2-16,-2 1 0 0,0 1 2 15,1 0 2-15,1 0 0 0,-2 1-2 16,-1-1 0-16,1 2 3 0,0-1-4 0,-1-2 1 15,-1 3-1-15,0-3 5 0,2-2-3 16,-2 0-2-16,1-3 0 0,1-3 1 16,0 0 0-16,1-1-2 15,1-1 1-15,1 0 1 0,-2-1-1 0,2-1-1 16,0-4 1-16,0-1 1 0,0-3-1 15,0 0-1-15,0 0 1 0,0 0 2 16,0 0-1-16,0 0-1 0,0 0 1 16,0 0-1-16,0 0 1 0,0 0-2 15,0 0 2-15,0 0 0 0,0 0-1 16,0 0-2-16,0 0 2 0,0 0 1 0,0 0-1 15,0 0-1-15,0 0 1 0,0 0 1 16,0 0 0-16,0 0-9 0,0 0-5 16,0 0 0-16,0 0-5 15,0 0-4-15,3 0 3 0,0-1-4 0,0-3-14 16,0 2-1-16,2-2-5 0,1 0-8 15,-1 0-22-15,0-1-59 0,-1 0-76 16</inkml:trace>
  <inkml:trace contextRef="#ctx0" brushRef="#br0" timeOffset="7837.44">12121 5884 75 0,'1'0'108'15,"-1"-1"-50"-15,2 1-8 0,-2 0 14 16,0 0 4-16,0 0-15 16,-3 0-23-16,-8 6-10 0,-2 4-2 0,-4 2 3 15,-4 3 1-15,-6 3 1 0,-2 3-5 16,-7 1 3-16,-1 3-3 0,-3 4 2 15,-5 4-2-15,1-1 1 0,5-2-7 16,10-8-4-16,10-7-5 0,9-3-3 16,2-3-2-16,0 0-1 0,2 0-10 0,0-4-14 15,1 3-22-15,3-4-29 0,-2-3-29 16,-2-1-105-16</inkml:trace>
  <inkml:trace contextRef="#ctx0" brushRef="#br0" timeOffset="10069.57">14102 2849 36 0,'0'0'19'16,"0"0"172"-16,0 0-128 0,0-1-29 15,0-3 16-15,0 1-9 0,0 0-9 0,0 0-5 16,0 2 2-16,0-1-7 15,0 1 0-15,-2-1-4 0,1 2 0 16,1 0-1-16,0 0-5 0,-2 0-3 16,1 0-2-16,-6 9-6 0,0 4 0 0,-1 5 6 15,-1 7 0-15,1 2-2 0,-1 5 1 16,-2 4-2-16,3 2 2 0,2-1-2 15,1-1 6-15,5-6-6 0,0-5 0 16,9-2-3-16,4-6-2 0,1-4 2 16,1-5 2-16,5-5-3 0,1-3 1 0,3 0 3 15,1-5 0-15,0-7-2 0,-3-4-1 16,-1-1 1-16,-2-1 0 15,-2-3-2-15,-1 2 0 0,-2 0 2 16,-5-4-1-16,-1 2 0 0,-4 0-2 0,-1 0 2 16,-3 2 0-16,0 7-2 0,0 4 1 15,0 5 0-15,0 3 2 0,0 0-2 16,0 0-3-16,0 0-2 0,0 7 3 15,0 7 1-15,-3 3 0 0,-3 3 1 16,1 1 2-16,1-1-2 0,-1-1-1 0,0-1 1 16,5-2 1-16,-1-2-2 0,1-1 0 15,0-3 1-15,5-3-1 0,2-2-1 16,3-1-4-16,0-2-6 15,4-2-7-15,-1 0-1 0,2 0-13 16,2 0-10-16,5-9 0 0,0 1-5 0,0-2-20 16,2-1-37-16,-2-5-83 0</inkml:trace>
  <inkml:trace contextRef="#ctx0" brushRef="#br0" timeOffset="10329.59">14640 2933 289 0,'-13'-7'46'0,"-2"2"8"16,-4 0-5-16,-2 4-2 0,-3 1-10 15,3 0-3-15,1 0 2 0,1 3-9 16,7 4-9-16,4 3-9 15,3 2-8-15,5 1-1 0,0 4-1 0,8 1 0 16,4 1 1-16,5 2-1 0,2 2 1 16,3 1-1-16,-2 3 1 0,2-1 1 15,-5-3-1-15,-3-1-3 0,-4-2 3 16,-7-2 2-16,-3-3-1 0,0-1-2 15,-3-3 4-15,-7-2 0 0,-4 0-4 0,0-3 3 16,1-3-1-16,4-2 2 0,1-1-3 16,5 0-2-16,1 0-4 0,2-6-17 15,7-4-28-15,7-5-14 0,6 1-13 16,0-6-82-16</inkml:trace>
  <inkml:trace contextRef="#ctx0" brushRef="#br0" timeOffset="10885.62">14925 2973 177 0,'0'4'217'15,"0"2"-197"-15,0 2-19 0,-1 4 22 16,-3 4 12-16,-2 1-5 0,0 3-4 16,1 0-9-16,2 2-4 0,-1 0-2 15,1-1-1-15,-1-3-7 0,3-4 4 16,-2-1 2-16,1-5-2 0,1-3-4 15,1-2 1-15,-2-3 3 0,2 0 1 16,-1 0 5-16,1-1 0 0,0-8-6 16,0-4-6-16,0-5 0 0,4-3-1 15,4-2 2-15,3-2 0 0,4-5-2 0,4-2 0 16,4-3 1-16,2 0-1 0,3 1-1 15,0 5 0-15,1 5 0 0,-2 6 0 16,-1 7-1-16,-7 3 0 0,-4 7 3 16,-4 1-2-16,-3 0-2 0,-4 1 1 15,-4 9 1-15,0 1 1 0,0 4 0 0,-9 5 0 16,-3 1 1-16,-1-1 1 15,-4 0-3-15,-1 1 2 0,-3 0 2 16,1-2-2-16,-1 0-1 0,0-3-1 16,4-3 3-16,5-1 0 0,6-4-2 15,3-1-1-15,3-2-1 0,0 0 2 0,6 0-1 16,8 0-1-16,8-2 4 0,5 1-2 15,8-1 0-15,3 0 1 0,1 0-1 16,-2 0 0-16,2 0-1 0,-2 1 1 16,-4-1 0-16,-4 2 0 0,-7 0 0 15,-7 2 1-15,-8-1-2 0,-7 0 1 0,0-2 1 16,-7 4 0-16,-8 3 3 15,-5 1-3-15,-7 1 1 0,-4-2 0 16,-3-1 0-16,-3 1-3 0,0 1 1 16,0 0 0-16,0 0 0 0,6 0 1 0,6-1-1 15,9-1-5-15,7 4-9 0,7-1-28 16,1 2-28-16,-1 2-29 0,-1-5-181 15</inkml:trace>
  <inkml:trace contextRef="#ctx0" brushRef="#br0" timeOffset="11674.66">13727 3948 64 0,'3'-3'172'0,"-2"1"-151"0,2 2 11 16,1 0 25-16,-1 0-24 0,-2 8-2 15,1 3 0-15,-2 5-5 0,0 4-8 16,0 4 1-16,0 3-2 0,-6 1 4 15,1-1-5-15,-1 2 1 0,1-2-2 0,4-2 0 16,-4-6-5-16,5-2-2 0,-2-5-1 16,1-5 3-16,-2-2-1 0,3-4 2 15,0-1 3-15,-2 0 3 0,-1 0 4 16,0-6-11-16,-3-5-6 0,3-4-1 15,0-5-1-15,3-3 2 0,0-1-3 16,0-3 2-16,0-3-2 0,0-3 0 16,6-2 1-16,3-7-2 0,3-4-2 15,5-3 1-15,5 1 1 0,3 7-18 16,4 7 25-16,2 7-7 0,4 9 0 0,-1 7 0 15,0 5-3-15,0 4 1 0,-5 2 2 16,-1 2-1-16,-6 11 2 0,-3 0-4 16,-10 5 3-16,-3 1-1 0,-4 1 0 15,-2 2-1-15,-7 0 3 0,-7 2-1 16,-3 0 0-16,-3 1-1 0,-5-2 14 15,1-1-17-15,-4-1 1 0,-2-5 2 16,2-2 1-16,2-1 1 0,3-3-2 16,3 0 3-16,9-3-4 0,3-1 4 15,6-2-15-15,2 0-19 0,0 0-13 0,4 0-7 16,6 0-8-16,9-2-16 0,0-1-63 15,1-1-158-15</inkml:trace>
  <inkml:trace contextRef="#ctx0" brushRef="#br0" timeOffset="12013.68">14198 4054 247 0,'5'-6'116'0,"-4"1"-85"16,-1 0 15-16,0 0 2 0,-1 0-8 16,-7 0-9-16,-4 2-3 0,-4 1-2 0,-1 2-11 15,-5 0-4-15,2 8 3 0,0 2 0 16,0 3-3-16,3 2-4 0,3 3 3 15,4 0-6-15,6-1-1 0,4 1-4 16,0-3 1-16,9 0 0 0,5-1-3 16,3-1 3-16,5-4 3 0,1-1 1 0,2-5-2 15,0-3-3-15,-2 0 3 0,0 0 1 16,-6-4-2-16,-1-5 0 15,-4-2 3-15,-4 0 0 0,-2-1-1 16,-4-2 0-16,-2 0 1 0,0-1 1 0,-5-1-1 16,-4 0-3-16,-4-2 0 0,1 3 0 15,-2 0-1-15,3 4-4 0,0 3-3 16,2 3-1-16,4 5-13 0,2 0-5 15,3 0-17-15,0 6-13 0,0 3-4 16,8 1-11-16,3-1-29 0,1-2-59 16,2-1-14-16</inkml:trace>
  <inkml:trace contextRef="#ctx0" brushRef="#br0" timeOffset="12426.71">14359 4067 49 0,'8'-3'34'0,"-2"1"178"0,-1 2-146 16,-4-1-7-16,3 1-13 0,-3 0-15 0,-1 0 1 16,0 1-9-16,0 7 2 0,0 1-7 15,-5 3-7-15,4 0-6 0,-1 0-3 16,2 1-2-16,0-1 2 0,7-2-2 15,2 0-2-15,3-2 3 0,2 0-1 16,5-5 1-16,1 1-3 0,3-4 3 0,2 0-6 16,0-4-1-16,-4-2-3 0,-2-1-2 15,-5 1 10-15,-3-1-1 0,0 1 0 16,-5 2 2-16,-1 2 2 15,-2 0-2-15,-2 2-1 0,1 0 2 0,-2 0-1 16,1 0-3-16,2 0 1 0,1 0 2 16,0 0 0-16,1 0 0 0,0 3-2 15,-1 0 2-15,-1 1 3 0,5-2-4 16,-2 0 0-16,0 0 2 0,-1-2 1 15,1 0-2-15,-1 0 0 0,1-2 2 0,0-2 3 16,2-3 0-16,-3 0 1 0,-1-1 1 16,-1-2 4-16,1-1-3 0,-4 0-2 15,0 0 3-15,0 0 1 0,0 1-5 16,-4 1 2-16,1-1-3 0,0 2 1 15,0 3-3-15,0 0-2 0,3 3 1 16,-1 2-1-16,1 0-4 0,0 0-19 16,1 0-11-16,7 8-3 0,1 0-15 15,0 1-44-15,1-1-101 0</inkml:trace>
  <inkml:trace contextRef="#ctx0" brushRef="#br0" timeOffset="12841.73">14908 4099 200 0,'3'0'198'0,"0"-6"-175"0,3-2 5 15,2 0 12-15,-2-3-11 0,2 0-2 16,0 2-7-16,0-2-3 0,-4 1-5 16,1 1-6-16,-5-1 3 0,0 2-4 15,0 1 1-15,0 2 1 0,-8 1 1 0,-1 3 2 16,-3 1-9-16,-6 0-2 0,1 5 2 15,3 5 1-15,-3 2-3 0,5 2 0 16,3 1 1-16,-2 2-1 0,8 1 1 16,1-1-4-16,2 0 2 0,2-2 1 15,10-1-3-15,2-1 5 0,5-2-2 16,-1-2 2-16,2-1-1 0,5-1-2 15,-3 1 2-15,3-2 2 0,-5 1-3 16,-1-2 1-16,-5-2 1 0,-2-1-2 16,-4-2 2-16,-2 0-1 0,-1 0 1 15,-1 0 1-15,-1-4 1 0,0-4-3 0,0-1 6 16,1-1-4-16,-1-3-2 0,1 3-2 15,3 1 4-15,-3 2-1 0,2 0-2 16,2 0 0-16,0 2 1 0,1 1 0 16,4 0 1-16,1 3-5 0,6 0 0 15,3 1-3-15,5 0-9 0,1 0-34 0,2 0 1 16,-1 2-17-16,1 2-71 15,-2-2-87-15</inkml:trace>
  <inkml:trace contextRef="#ctx0" brushRef="#br0" timeOffset="13703.78">15719 3663 85 0,'0'-4'270'0,"0"3"-229"0,0 1-18 15,0 2-17-15,0 11 13 0,0 9 18 16,0 7 1-16,-5 6-4 0,-1 7-8 15,-2 3-7-15,-1 0-2 0,0 0-5 0,-2-2 11 16,0-6-17-16,2-4-2 0,2-5-2 16,1-6 1-16,5-4-1 0,-4-5 2 15,5-4-4-15,-1-4 2 0,1-2-3 16,0-3 4-16,0 0 1 0,0 0 2 15,0 0 7-15,0-9-11 0,1-2-2 16,5-1-2-16,5 1 2 0,0 2-1 16,4-1 0-16,4 2-2 0,1 2 3 15,4 2-6-15,-1 1 1 0,2 1-1 16,-2 2 0-16,-1 0-4 0,1 0-1 0,-5 6 2 15,-1 1 5-15,0 3 2 0,-4 0 3 16,-4-1-2-16,-4 2 2 0,-5-2-1 16,0 1-1-16,-5 0 3 0,-9-1 3 15,-1 1 0-15,-7 0-4 0,-1-2 3 16,-4 0 5-16,0-2-2 0,-1 0-2 15,-2-1 5-15,4 0 1 0,6-1-7 16,1-2 1-16,7-2-2 0,5 0-2 16,4 0 1-16,3 0-3 0,0 0-2 15,0 0-8-15,11 0-11 0,8-2-1 0,4-1-17 16,7-1-21-16,5-1-18 0,-2-1-40 15,1-3-107-15</inkml:trace>
  <inkml:trace contextRef="#ctx0" brushRef="#br0" timeOffset="14081.8">16167 4082 52 0,'15'-7'241'0,"-5"-4"-201"0,-2 1 2 16,-4 2 6-16,-4-2-13 0,0 3 3 16,-4-1-2-16,-9 1-17 0,1 0 0 0,-4 0-2 15,-2 5-1-15,-1 2 4 0,-1 0 1 16,0 1 0-16,-2 8 0 0,0 4-9 15,2 2 0-15,2 2 0 0,0 0 1 16,8 1-5-16,3 0-5 16,7-3-1-16,0 1 0 0,7-3-2 0,7-2-1 15,1-2 0-15,7-3 5 0,1-4-2 0,2-2-1 16,1 0 1-16,-1-3 2 15,-3-6-3-15,-4 0-1 0,-2-2 0 16,-5-1 5-16,-2 1-3 0,-3-1-2 16,-4 4 0-16,-2 1 2 0,0 2-2 0,0 2 0 15,0 3 0-15,0-2 3 0,-5 2-5 16,4 0-2-16,-4 0-2 0,0 7 6 15,1 3-1-15,-1-2-1 0,2 4 0 16,1-2 1-16,1 1-11 0,1 0-10 16,0-4-5-16,1 0-8 0,5-3-8 0,4-2 0 15,1-2-1-15,-1 0-5 0,6 0-30 16,-4-4-70-16,2-6-24 15</inkml:trace>
  <inkml:trace contextRef="#ctx0" brushRef="#br0" timeOffset="14414.82">16372 4072 21 0,'10'-6'8'0,"-2"1"223"15,-2 1-177-15,1 1-2 0,-4 2 8 16,-3 1-19-16,1 0 6 0,-1 0-6 15,0 1-13-15,0 6 2 0,0 2-9 16,0 3-4-16,-4-1-1 0,-4 0-4 0,-1 0-6 16,2-1 2-16,3-3-2 0,1 0-7 15,1-4 0-15,2-1 3 0,0-1 1 16,0-1-3-16,0 0-2 15,3 0-1-15,11-3 5 0,3-6-2 0,0 1-9 16,3-2-2-16,1 3 5 0,0-2-3 16,1 5 1-16,-2-3 2 0,-3 3-7 15,-3 3 10-15,-5 1-2 0,-4 0 5 16,-2 0 0-16,-3 0-1 0,2 2 1 15,-2 6 7-15,0-1 7 0,0 4-1 0,-3-1-4 16,-2-1-6-16,3 0 1 0,1-1-5 16,1-4 0-16,0 1 0 0,0-2 1 15,3-2-2-15,2 1-14 0,2-1-11 16,0-1-9-16,2 0-13 0,6 0-6 15,2 0-13-15,2-4 49 0,0-4-243 16</inkml:trace>
  <inkml:trace contextRef="#ctx0" brushRef="#br0" timeOffset="14801.84">16883 3695 74 0,'0'0'217'0,"-1"0"-140"15,-4 9-68-15,-3 11 21 0,-1 7 8 16,-5 7-3-16,0 4-5 0,0 3-4 0,3 2-9 15,2-1 11-15,1-2-20 0,0-3-1 16,2-3-5-16,-2-3-1 0,4-3 1 16,1-3 0-16,3-4-2 0,0-7-1 15,0-1 1-15,7-6 0 0,4-2-6 16,2-3 4-16,-1-1-2 0,1 1 8 15,0 0-8-15,8 1 4 0,-3 0-1 16,1 0 2-16,-1 1-7 0,0-1 0 16,0 2 4-16,2 1-4 0,2-2 3 15,0 2-1-15,1-1-9 0,-1-3-24 0,-5 1 12 16,-2-3 4-16,-4 3-31 0,-3-2-8 15,-2-1-2-15,-3 0-53 0,-3 0-34 16</inkml:trace>
  <inkml:trace contextRef="#ctx0" brushRef="#br0" timeOffset="14951.84">16967 3986 232 0,'19'-4'193'0,"8"2"-189"15,9 1 7-15,1 0-4 0,1 1-7 16,3 0-5-16,3 0-8 0,2 0-43 15,2 0-110-15</inkml:trace>
  <inkml:trace contextRef="#ctx0" brushRef="#br0" timeOffset="21869.25">10790 2607 14 0,'0'0'12'0,"0"0"-10"0,0 0-1 16,0 0-1-16,0 0 1 0,0 0-1 15,0 0 0-15,0 0 0 0,0 0 3 16,0 0-1-16,2 0 47 0,-2 0-8 16,0 0-12-16,0 0 5 0,0 0-9 15,0 0-12-15,0 0 1 0,0 0-7 0,0-1-3 16,0 0-2-16,0 0 2 0,0 1 0 15,0-1 3-15,0 1 0 16,0-1-1-16,0 0 1 0,0 1 2 16,0 0-1-16,0 0 2 0,0 0-5 0,0 0 3 15,0 0-1-15,0 0 1 0,0 0-3 16,0 0 1-16,0 0-1 0,0-1-4 15,0 1 2-15,0 0-3 0,-2 0 5 16,1 0 2-16,-1 0-4 0,1 0 3 16,1-1 0-16,-2 0 5 0,-1 1-4 0,3 0-1 15,-1-2 1-15,-1 2 3 0,0-2-3 16,-1 2-2-16,2-1 0 0,-4-1 0 15,4 0 0-15,-3 1-1 16,1-1 1-16,0 2-3 0,0-2 2 0,0 1 0 16,0 0 0-16,0 0 2 0,0 0-2 15,-2-1 0-15,0 2-4 0,1-1 2 16,-2 0 1-16,-1 1-1 0,3 0 0 15,-1 0 0-15,-3 0-3 0,1 0 2 16,0 0 0-16,1 0-2 0,-2 0 2 0,2 0-1 16,-2 0 0-16,2 0-1 0,-1 2 2 15,-3 0-1-15,2-1-1 0,-2 0 1 16,2 1 0-16,0 0 0 0,2 0 1 15,0 1-1-15,0-2 0 0,-2 1 0 16,2-2 1-16,1 0 0 0,0 2 0 16,-1 0 0-16,0-1 1 0,3 0 0 15,-3 1-2-15,4 0 1 0,-4 1 0 16,3 0 0-16,0 0-2 0,1 0 0 15,-1 0 3-15,1 1-3 0,2-2 0 0,0 1 0 16,0-1 2-16,0-1-1 0,-1 0-1 16,-1 1 2-16,2 1 0 0,-1 0 0 15,-1-1 0-15,2 1-2 0,0-1 1 16,0 1 0-16,0 0 0 0,2 0 0 15,4 0 4-15,0 1 0 0,0-3-2 16,4 1-2-16,-1 0 3 0,-1 1-2 16,1-1 0-16,-1-1-1 0,1 1-1 15,0 0 2-15,-1 1-1 0,-2-2-1 16,4 2 2-16,0-2 0 0,1 0-2 0,0 1 1 15,2-2 0-15,1 2 0 0,-2-2-1 16,2 0 2-16,0 1-1 0,-3-1-1 16,3 0 2-16,-5 0-1 0,-1 0-1 15,3 0 2-15,-4 0-2 0,0 0 2 16,0 0-2-16,-2 0 2 0,1 1-2 15,-1-1 2-15,1 0-2 0,0 0 2 16,0 0-2-16,4 0 1 0,-3 0 1 16,3 0-1-16,-1 0 0 0,0 0 0 15,-2-1 1-15,-3 0 0 0,1 1-2 16,-5-2 2-16,1-1 2 0,1 3-1 0,-2-2 0 15,1-1-1-15,1 0 1 0,-2 1-2 16,0-1 1-16,0-1-1 0,0 2 1 16,0-1 1-16,0-1-2 0,0 1 0 15,0-1 2-15,0-1-1 0,-5 0-1 16,-2 1 1-16,-1-2 1 0,-5 3-2 0,1-1 0 15,-3 0-3-15,-2 2 3 16,-1 1-1-16,3 0 0 0,1 1-2 16,2 0 1-16,1 0-12 0,0 0-10 15,2 1-17-15,2 4-23 0,1 0-80 0</inkml:trace>
  <inkml:trace contextRef="#ctx0" brushRef="#br0" timeOffset="23865.36">11500 2612 22 0,'0'0'2'0,"0"0"0"0,0 0 0 16,0-2 154-16,0 1-114 0,0 1-13 16,0 0 15-16,0 0 3 0,0 0-11 15,0 0-5-15,0-2-1 0,0 2-6 16,0 0-2-16,0 0-2 0,0 0-3 0,0 0-3 15,0 0-2-15,0 0 4 0,0 0-1 16,0 0-1-16,0 0-1 0,0 0-2 16,0 0 3-16,0 0-8 0,0 0-2 15,0 4-2-15,-1 3-2 0,-4 2 4 16,-1 0-1-16,0 3-1 0,1 0 0 0,-1 2-2 15,3 1-1-15,-2 0 4 16,1-2-2-16,2-1-1 0,-1 0 0 16,-2-2-1-16,5-1 1 0,-3-2 1 15,0 1-2-15,0-3 2 0,1-1 1 0,-1 0-2 16,3-3 0-16,-1 0 2 0,-1 0 0 15,2-1 0-15,-1 0-1 0,1 1 3 16,0-1-2-16,0 0 3 0,0 0-2 16,-2 0-2-16,1 0 2 0,-1 0-3 15,2 0 0-15,-2 0 2 0,2 0-1 16,0 0-1-16,0 0-2 0,0 0 1 0,0 0 0 15,0 0 0-15,0 0-5 16,0 0 2-16,4 0 4 0,0-1 1 16,2 0-2-16,2 0 2 0,-2 1-1 15,4 0 0-15,-3 0-1 0,4 0 2 0,-1-1 0 16,0 1-2-16,1 0 0 0,2 0 2 15,2 0 0-15,-1 0-3 0,2 0 2 16,1 0 0-16,-3 0 2 0,4 1-3 16,-4 2 0-16,3-2 2 0,-3 3-1 15,0-1-1-15,3-1 1 0,-1 1 1 0,1-1 0 16,-3-1-3-16,0 2 2 0,1-1 1 15,1 1-1-15,-2 1-1 16,3-2 0-16,-2 2 2 0,2-1 1 16,-1 2-4-16,-2-3 2 0,1 2 0 0,-1 0 1 15,-1-2-2-15,-3 1 1 0,0 1 0 16,-1-2 0-16,0 2-2 0,1 0 2 15,0 0 1-15,3-1-1 0,-1-1-1 16,-1 0 0-16,-2 0 2 0,2 0-1 16,0 0-1-16,-3 0 0 0,1 0 2 0,-1 0-1 15,-2-1 0-15,0-1-1 0,1 1 2 16,-3-1 0-16,-1 2-3 0,0-2 2 15,-1 0 1-15,-2 2-1 16,2-2-1-16,2 2 1 0,-4-1 0 0,3 0 0 16,0-1 0-16,-3 1 2 0,3-1-2 15,-1 0-2-15,0 0 2 0,-2 0 0 16,0 1 2-16,0-1 0 0,0 0 0 15,1 0 0-15,1 0 2 0,-2 0-3 16,0-2 0-16,0 0-1 0,0-2 1 0,0 0 0 16,0 0-1-16,0 0-1 0,0-2 2 15,0 3 0-15,-2-4-2 0,2 2 1 16,0-2 1-16,0-1-2 0,0 0 0 15,0-2 1-15,3 2 0 0,0-4 1 16,2-1-2-16,-2 0 1 0,2-2 1 16,-4 0 0-16,4 0-3 0,-2 0 2 15,2-1 1-15,-1 0-1 0,1 3-1 16,-2 0 2-16,2 2-1 0,-2 2-1 15,1 1 0-15,-4 3 0 0,2 2 2 0,-2 3-1 16,0 0 0-16,2 0-5 0,-1 0 1 16,1 0 1-16,-2 1 0 0,3 4 2 15,-2-3 1-15,-1 3 0 0,0 0-1 16,0 0 0-16,0-2 2 0,0 3-1 15,0-3-1-15,0 1 1 0,0-3 1 16,0 2-1-16,0-2-1 0,0-1 1 16,0 0 0-16,2 0 2 0,-2 0-2 15,0 0 1-15,0 0 0 0,0 0 3 16,0 0-1-16,0 0-1 0,0 0 2 15,0 0-4-15,0 0 0 0,0 0 0 0,0 0 2 16,0 0-2-16,0 0 0 0,0 0-1 16,0 0 2-16,-2-2-1 0,-1 0-1 15,0 1 1-15,-2-2 1 0,1 1-1 16,-2 0-1-16,-1-1 0 0,1 0 2 15,-3 0 0-15,-2 0-2 0,-1 0 0 16,-4-1 2-16,-1 0 0 0,-3 1-3 16,-6 0 3-16,-4 0-2 0,-2 1 1 15,-4-1 0-15,-4 1 1 0,-2-1-1 16,-2 1 0-16,1 0-1 0,1-1 1 0,5 0 1 15,6 1-1-15,5-2 0 0,2 2 0 16,4 0 0-16,3-1-1 0,3 0 1 16,6 1 0-16,2 1 1 0,3 0 0 15,1 1-2-15,2 0 1 0,-1 0 0 16,1 0-1-16,-5 0-2 0,2 0 0 0,-3 7 2 15,-2-2-11-15,0 3-18 16,2 2-23-16,2 0-15 0,-1-2-67 16</inkml:trace>
  <inkml:trace contextRef="#ctx0" brushRef="#br0" timeOffset="27556.57">11992 1829 45 0,'-2'0'38'0,"1"-2"-44"16,-1 0 7-16,1 0 53 0,1 0 54 0,0 0-88 15,0 1 7-15,0-1 6 0,0 0-5 16,-2-1 2-16,2 0-6 0,0 0-5 16,0-1 0-16,0 1 0 15,0-1-5-15,0-1 4 0,0 1 3 0,0 0-1 16,0-1-5-16,0 3 9 0,0-1-5 15,0 1-6-15,0 0 0 0,0 2-5 16,0-2 0-16,0 0-1 0,0 2 0 16,-1 0-4-16,1 0-3 0,0 0 3 15,-2 0-3-15,0 6-3 0,-1 5 4 0,-1 3 3 16,-2 3 0-16,-1 1-2 0,6 0 1 15,-2 1 2-15,1-2-2 0,2-2-2 16,0-1 1-16,3-1-3 0,5-4 0 16,0-1 2-16,4-4 2 0,2-3 1 15,2-1-1-15,1 0 1 0,3-7 2 16,-2-3-2-16,1-3-2 0,0-2-3 0,-2 0 4 15,0-1 0-15,-5 0-1 16,-1 1-2-16,-2 0 3 0,-3 3-2 16,1 2 0-16,-4 3 0 0,-3 4 2 0,0 3 1 15,0 0-1-15,0 0-3 0,0 0-1 16,0 1-2-16,-3 9 1 0,-2 3 2 15,-1 2 1-15,1 2 0 0,1-3-2 16,0 1 1-16,1-3 0 0,2-2 0 16,1 0 0-16,0-2-1 0,0-1 1 15,1-2 1-15,4-1-4 0,3-2 0 16,-1-1-7-16,6-1-4 0,-1 0-7 15,5 0-8-15,0-3-8 0,2-2-1 16,1-2-8-16,2 0 2 0,0-3-3 0,-2-1-22 16,1 1-17-16,-2-1-23 0,-3-2 44 15,-1-1 31-15,-7 0 31 0,-4 1 27 16,-2 1 34-16,-2 4 30 0,0 0-2 15,-2 2-20-15,-5 0-13 0,-4 0-8 16,-2 2-11-16,1 3-1 0,-2 1-8 16,0 0 1-16,3 0-4 0,-1 4-7 15,3 2 0-15,2 2-10 0,4 0-4 16,3 2-1-16,0 3 1 0,0 0 0 15,3 2-2-15,5 0-1 0,3 1 4 16,0 0-3-16,-2-1 2 0,2 0-2 0,-3 0 2 16,-2-1-1-16,-5-1 0 0,-1 2 0 15,0-4 2-15,0 1 0 0,-9-3-1 16,-3-1 2-16,-2-1 0 0,0-2 0 15,1-1-2-15,4-3 0 0,5-1 1 16,2 0-2-16,0 0-1 0,2 0-10 0,2-1-17 16,9-7-27-16,3-1-1 15,6-2-22-15,-1-4-105 0</inkml:trace>
  <inkml:trace contextRef="#ctx0" brushRef="#br0" timeOffset="28168.6">12663 1805 111 0,'2'-2'223'0,"-1"0"-204"0,1 2 14 15,-2 0 22-15,0 0-15 0,0 0-20 0,0 5-3 16,0 6 4-16,0 2-7 0,0 3 0 16,0-1-3-16,0 2-4 15,-3-1-3-15,1 0 1 0,-1-1-1 16,0-4 2-16,3-4-3 0,-2-2-1 0,-1-3 0 15,0 0 3-15,-3-2 2 0,3 0 4 16,-3 0-5-16,1-7 3 0,-1-2-6 16,3-4 1-16,0-1 0 0,-2-3 0 15,5 1-3-15,0 0 0 0,0-4 1 16,0 0-1-16,5 1-3 0,4-1 1 0,2 1 1 15,1 6-1-15,2 0-1 0,2 6 0 16,-2 4 1-16,1 2-1 0,-1 1-1 16,3 0 2-16,-3 5 1 15,2 4-1-15,-2-1 0 0,0 2 2 0,-4 0 0 16,1-1-1-16,-3 1 1 0,-2-2 0 15,-1 1 3-15,-5 1-4 0,0-1 1 16,-2 1 0-16,-7 0 2 0,0-1-1 16,-1-2-1-16,1 0 0 0,0 1 1 15,-1-3-2-15,3 1 0 0,-1-1-1 0,3-2 2 16,2 1-1-16,0-3-2 0,3 1-1 15,0 1 1-15,0 0-1 0,0 1-1 16,3-1-2-16,3 1 3 0,1 1-2 16,2 1-3-16,-1-2 5 0,1 1 3 15,-1 1 0-15,-1-1-2 0,0-1 1 16,-4 0 1-16,0-1 1 0,-2 2-2 15,1-2 0-15,-2 1 4 0,0 1-2 16,0 0 0-16,-3 2 0 0,-3 0 2 16,-5 1 1-16,-3-2-2 0,1 1 1 15,-5-1-1-15,-2 0 2 0,1 2-2 0,0-2-1 16,4 0 2-16,3 0-3 0,2-3 0 15,4-1-2-15,3-1 0 0,0 0-11 16,3 1-21-16,0 1-15 0,3-1-19 16,8-2-38-16,3-2-195 0</inkml:trace>
  <inkml:trace contextRef="#ctx0" brushRef="#br0" timeOffset="28596.62">13369 1858 259 0,'-4'-3'22'0,"1"-1"21"0,2 1 14 16,-1 0-18-16,2-2 9 0,-3 2-5 15,0 1-8-15,-3 0-11 0,-3 1 0 16,-1 1-10-16,-4 0 1 0,-1 2-6 0,-2 5 0 16,0 3 0-16,3 3-3 0,0 1-1 15,8 0-4-15,3 2 0 0,3-2-1 16,1 2-1-16,7-3 0 0,6-1 1 15,1-2 0-15,4-3 0 0,1-3-1 16,-3-1 1-16,2-3 1 0,-2 0-2 0,-3 0 1 16,-2-7 0-16,-1-1 1 15,-2-1 0-15,-1-3 1 0,-5 0 1 16,-3 0 2-16,0-3-4 0,0 1 2 15,-8-1 1-15,-1 0 0 0,-2 2-3 0,2 0 0 16,-4 3-1-16,3 2 1 0,-1 5-2 16,1 1 0-16,6 2-1 0,1 0-3 15,0 6-12-15,3 5-14 0,0 0-14 16,0 0-8-16,7 0-19 0,3 0-41 15,2-4-111-15</inkml:trace>
  <inkml:trace contextRef="#ctx0" brushRef="#br0" timeOffset="29165.66">13587 1827 373 0,'0'-7'30'0,"0"4"8"16,-1-1 1-16,-6 2-8 0,1 2 2 16,-2 0-5-16,-1 0-1 0,0 8-11 15,0 4-4-15,-1 0 5 0,4 2-5 16,3-2-3-16,3 2-4 0,0-3-4 15,6 0 2-15,3-2-2 0,4-1 2 0,1-2-2 16,3-4 1-16,0-2 2 0,3 0-4 16,0 0 2-16,-3-2 0 15,0-4-1-15,-3 0-5 0,-3 0-1 16,-3 1 0-16,-2 1 2 0,-3 1-3 0,0 1 0 15,-3 2 1-15,0 0 3 0,0 0-2 16,0 0-6-16,-1 4 1 0,-4 3 8 16,2 3-1-16,0 0-1 0,3-3 0 15,0 2-3-15,1-4 1 0,6 1 2 16,2-2 1-16,5-1 3 0,1-3-1 0,7 0 0 15,1 0 1-15,1-10 1 0,-1-1-2 16,-3-5 1-16,-1-3 4 0,-2-2 0 16,-5-3 4-16,1-1-2 15,-6-1-3-15,-4-2 3 0,0-2-3 0,-3-1 0 16,4-1 0-16,-1 6-1 0,-3 6 0 15,3 7 2-15,0 9 1 0,-3 2-2 16,1 2-6-16,-1 0-5 0,2 8 4 16,-2 8 4-16,0 9 0 0,-2 5-2 15,-5 2-2-15,-3 1-4 0,1-1-5 0,1-4 8 16,2-5-5-16,1-6 7 0,4-4-1 15,1-6 1-15,0-2 2 0,0-4 0 16,6-1 3-16,3-4 9 0,4-7 5 16,4-3-6-16,-2-1-5 0,2 0 2 15,7 0-5-15,-4 2-1 0,6 3-2 16,1 0-2-16,0 3 0 0,8 4-12 15,2 2-19-15,6 1 3 0,5 0-76 16,-4 0-70-16,-6 4-95 0</inkml:trace>
  <inkml:trace contextRef="#ctx0" brushRef="#br0" timeOffset="30268.73">15229 1623 42 0,'3'-3'8'16,"2"1"126"-16,-4-2-28 15,1 0-61-15,1-1 18 0,-2 0-9 0,-1 1-14 16,0 0 2-16,2 3-6 0,-2 1-9 15,0 0-2-15,0 0-1 0,0 0-10 16,0 0 0-16,0 0-3 0,0 6-10 16,0 5 0-16,0 2 7 0,-5 4-3 15,1 1-1-15,-2 0 1 0,1 2-1 0,2-2-2 16,0 1 0-16,1 0-1 0,-1-2 2 15,1-1 0-15,1-2-1 0,-1-4-1 16,-1 1 1-16,2-4-1 0,1 0-1 16,-2-2 0-16,2-3 1 0,0-1 0 15,0-1-3-15,0 0-2 0,0 0-1 16,0 0-7-16,0-2-2 0,2-2-2 15,2-3-3-15,3-1-13 0,-1 1 2 16,-2-1-13-16,1 2-3 0,-3 1-22 16,-2-1-59-16,0-1-108 0</inkml:trace>
  <inkml:trace contextRef="#ctx0" brushRef="#br0" timeOffset="30572.74">15122 1696 15 0,'-6'0'21'0,"0"0"-8"0,-1 0-14 0,3 1 172 16,-2-1-123-16,-1 0 12 0,1 0-2 15,2 0-12-15,-3 0-4 0,4-1 1 16,0-1-1-16,2 2-8 0,1 0-3 15,0-1-7-15,0 1-10 0,0 0-8 16,7 0-4-16,9 0 5 0,7 3 2 0,3-1-1 16,7-1-5-16,4-1-2 15,0 0 2-15,4 0-1 0,-4 0-2 16,0 1-2-16,-3-1 1 0,-6 3-9 15,0-1-19-15,-6 0-24 0,-7 0-8 0,2 0-9 16,-3-2-49-16,-3 0-176 0</inkml:trace>
  <inkml:trace contextRef="#ctx0" brushRef="#br0" timeOffset="31408.79">15779 1527 28 0,'0'0'13'16,"-3"-2"-3"-16,0 0 66 0,2 1-38 15,-2 0-27-15,1 0 28 0,2 1-26 16,-2 0-10-16,1 0 1 0,-1 0-1 0,1 0 0 15,-1 0 3-15,1 0 4 0,-2 0 7 16,1 0 4-16,-1 0 0 0,0 0-6 16,0 0 0-16,0 0-3 15,0 1-7-15,-1-1 2 0,1 1-2 0,0-1 6 16,2 3-3-16,-2-1 1 0,1-1 0 16,-1 0 3-16,0 0 6 0,0-1-1 15,0 1 1-15,-1 0 0 0,1-1 5 16,2 0-5-16,1 0 4 0,0 0 0 15,0 0-4-15,0 0-6 0,0 0-7 0,0 0-2 16,11 0-3-16,4 0 5 0,7 0-3 16,3 0 2-16,3 0-3 0,0 0-1 15,4 0 1-15,1-1 1 0,-4 0-1 16,-1-1 0-16,-8 1-1 0,-4 1 0 15,-7 0-1-15,-3-2-9 0,-6 0-4 16,0 2-7-16,0-1 3 0,-4 1 5 16,-10-2-31-16,-5 0 3 0,-4 2 11 15,-4 0-2-15,-1 0-5 0,-4 0-1 16,-4 2 8-16,-3 3 12 0,-1 2 16 0,1 0 7 15,5 1 18-15,5 1 23 0,9-1-9 16,7 1-9-16,7-1-11 0,5 3-12 16,1 0 1-16,4 3 9 0,9 2-3 15,1-2-3-15,6 3-2 0,0-1 0 16,3 0-6-16,2 1 1 0,-3-1-1 15,-4-1 1-15,-1 1-2 0,-3-5 1 16,-4-1 1-16,-4-2 5 0,-5-3-6 16,-1 2 5-16,-3-3 2 0,-8 2 2 15,-1 0-1-15,-2-3-3 0,-5 0-2 16,2-1-1-16,0 0 1 0,2 0-4 0,2 0 1 15,4 1-1-15,1 0-2 0,7-2-6 16,-1 3-17-16,2-1-16 0,0 1-31 16,8-3-53-16</inkml:trace>
  <inkml:trace contextRef="#ctx0" brushRef="#br0" timeOffset="31872.82">16161 1696 94 0,'0'0'168'0,"0"-2"-125"0,0 2 7 16,0-1 6-16,0 1-14 0,0 0-4 15,0 0-13-15,0 0-15 0,0 6-7 16,0 3 10-16,0 6-2 0,0 1-3 16,0-2-5-16,0 1 1 0,4-2-1 0,1 0 0 15,3-1 0-15,1-2 1 16,4-3 0-16,-3-3 6 0,6-2-1 15,1-2 4-15,0 0 3 0,3-9-1 16,2-4 2-16,0-1-7 0,1-4 1 0,-3 0 0 16,-1 0-3-16,-2-3-2 0,-5 2-4 15,-1-2 3-15,1 0-3 0,-4 0-2 16,-2 0-1-16,0 3 1 0,-1 0-2 15,-2 2-11-15,3-1-8 0,-1 6-11 16,0 3-13-16,-1 8-14 0,1 0-26 0,0 3-87 16</inkml:trace>
  <inkml:trace contextRef="#ctx0" brushRef="#br0" timeOffset="41414.36">10026 4548 0 0,'0'2'4'0,"0"-2"8"0,0 2 0 0,0-1-7 16,0-1 8-16,0 0 0 0,0 0 33 16,0 0 32-16,0 0-66 0,0 0 3 15,0 0 7-15,-1 0-9 0,-1 0-3 16,2-1 2-16,0-1-5 0,-2 0-2 15,2 2 5-15,0-1 2 0,0 0-3 16,0-1 1-16,0 2 1 0,0 0-4 16,0 0-1-16,0 0-4 0,0 0-2 15,0 0 0-15,0 0-2 0,0-1-1 16,0 1 3-16,0 0-1 0,0 0 5 0,0 0 3 15,0 0 3-15,0 0 6 0,0 0 0 16,0 0-3-16,-1 0-4 0,1 0-3 16,0 0 0-16,-2 0-3 0,1 1 0 15,1 3 0-15,-3 3-1 0,0-2-1 16,1 1 1-16,2 3-1 0,-3-4-2 0,1 3 1 15,2-1 0-15,-3 4 1 16,2 1 0-16,-1-3-2 0,1 4 1 16,-3-1 1-16,3-1 0 0,-4 3-2 15,4-1 1-15,-1 1 1 0,-1 2 0 0,0-1-2 16,-3 1 1-16,1-1 2 0,2-1-2 15,-2 1 0-15,-1-1-1 0,2 0 3 16,0-2-2-16,0 0 0 0,1 0 0 16,0 1 1-16,-1-1-1 0,1 0 0 15,2 0-1-15,-1 0 2 0,1-1 1 0,1 0-2 16,-2 2 0-16,1-2 1 0,-1 0 0 15,-1 0-1-15,1 2-1 16,-1 0 2-16,0 0 2 0,-1 1-5 16,0 0 2-16,-2 1 2 0,2-1-4 0,1-1 2 15,-2 0 0-15,-1-2 2 0,4 2-1 16,-3-1-2-16,4-3 1 0,-1 0 1 15,-1 1-1-15,2-2 0 0,-2 1-1 16,0 0 2-16,1-2 0 0,2 0-2 16,0 2 3-16,0 0 2 0,0 4 2 0,-3 2-7 15,1 2 37-15,1-4-11 0,-1-4-20 16,1-2-5-16,1 0 0 0,-2 0 1 15,2 0 1-15,0 1-2 16,-3-1 1-16,0 1 1 0,0-1-2 16,0 1 0-16,0-1 0 0,0 3 2 0,1 2-2 15,-4 3 0-15,1 0 2 0,2-2 10 16,1-4-8-16,2-2-6 0,0-2 2 15,-3 3 2-15,3-3-3 0,-3 0 1 16,2 1 1-16,-1 1 1 0,-1-1-1 16,2-1-1-16,-1-1 0 0,0 1 2 0,2-1-1 15,-1 0-2-15,1-2 1 0,-2 2 1 16,2-1-1-16,-1 1 0 0,1-1-1 15,0 5 2-15,0 3 0 16,-2 5-1-16,-1 1 23 0,0-2 6 0,0-4-26 16,3-3-2-16,-2-1-2 0,2 1 4 15,0 0 0-15,-1-1-3 0,1 3 0 16,0 1 0-16,-3 0 2 0,3 1-1 15,-2-4-2-15,1-4 3 0,1 2 0 16,0-2-2-16,-2 0 0 0,0-2 1 0,1 0 1 16,-1 0-2-16,2 2 1 0,0-3 1 15,0 1-1-15,0-1-2 0,0 1 1 16,0-1 1-16,-1 0 0 0,-1 1-2 15,2 0 0-15,0 0 2 0,-1 1 0 16,1 0-2-16,-2 0 2 0,2 0-1 16,-1 0 2-16,-1 0-2 0,2-1 0 15,-3 2 1-15,3-3 1 0,-2-1-2 16,1 1-1-16,1 0 3 0,0 0-3 15,0 1 0-15,0 0 0 0,-2 0 3 0,2 0-2 16,0 0-2-16,0-1 2 0,-1 0 3 16,1 1-3-16,0-1-2 0,0 1 2 15,0-1 1-15,-2 1 0 0,2-2-1 16,-1 0-1-16,1 0 3 0,0 0-1 15,-2 0-1-15,2 0 0 0,0 0 0 16,0 0 4-16,0 0-4 0,0 0-1 16,0 0-8-16,0 0-18 0,2-5-26 15,1-2-7-15,1 0-16 0,-2-5-111 16</inkml:trace>
  <inkml:trace contextRef="#ctx0" brushRef="#br0" timeOffset="43439.48">10282 4446 27 0,'-5'0'22'0,"4"0"-13"0,-2-2-8 16,-1 2 3-16,4 0-5 0,-3 0 1 16,2 0 2-16,-1-1 31 0,-1 0 5 0,0 1-18 15,2-1 12-15,1-1 1 0,-2 0-9 16,-1 1 5-16,1 0-5 0,-1-1-7 15,0 0 2-15,2 1-1 16,-4-1-3-16,3 0-7 0,-2 0 0 0,1 1-1 16,-1-3 0-16,-2 3-1 0,0 0-3 15,1-1-2-15,-2 1 3 0,-1-2-1 16,-1 2-3-16,-2 1 0 0,-2 0 2 15,1 0 4-15,0 0-1 0,-2 1-2 16,0 4 5-16,-3-2-3 0,3 4-5 0,0 0 4 16,-3 1-1-16,4 1 3 0,1 3 1 15,1 4-3-15,3-1 4 0,-1 2-1 16,3 0-3-16,1 0-2 0,2 4 0 15,3-3 1-15,0 0-2 0,0-1 1 16,6-2-5-16,3 0 6 0,2-1-1 16,5-1 0-16,1-2 1 0,2-5-2 15,2 1-1-15,1-2 0 0,1-1 2 16,4-2 0-16,0-1-3 0,1-1 1 15,3 0 1-15,-1-1 0 0,-4-7-1 0,-3 1 1 16,-1-1 1-16,-5-2 0 0,-1 1-2 16,-4-3 3-16,-4 1 0 0,-2-1 8 15,-3 1-3-15,-1-2 0 16,-2-2-3-16,0 0 3 0,0-1-2 0,-2 1-5 15,-6-1 1-15,-2 0 0 0,-3 3-4 16,-1 3 0-16,-1 4 0 0,-1 4-10 16,2 2-2-16,0 0-11 0,3 9-20 15,1 3-42-15,-1-2-104 0</inkml:trace>
  <inkml:trace contextRef="#ctx0" brushRef="#br0" timeOffset="44622.55">10376 4701 49 0,'0'0'13'15,"0"0"-12"-15,0 0 27 0,0 0 60 16,0 0-48-16,0 0-25 0,0 0 20 15,0 0 2-15,0 1-15 0,0 3-1 16,0 0 5-16,0 1-2 0,0 0-9 16,0 3 0-16,-1 0-1 0,-2 2-2 0,1 1 0 15,1 2-6-15,-2 2 2 16,-1 1-2-16,1 1-4 0,2 0 2 15,-4 1-2-15,2 4-1 0,-2-1 2 16,1 0-1-16,-2 2 7 0,1-1 0 0,0-1-10 16,1 1 5-16,-1 0 2 0,0 0-2 15,2 0-4-15,-1 0 1 0,-1 0 2 16,0 0-2-16,2 1-2 0,0-1 3 15,2 2 1-15,-4-1-3 0,3 3 0 16,-2 4 3-16,1-1 0 0,-1-2 27 16,3-7-25-16,-1-6-4 0,-1-3 0 0,2 1 1 15,-4 0-2-15,4 4 2 0,-4 2 0 16,2 1-2-16,-2-3 13 15,2-2-10-15,0-4 1 0,0 2-5 16,0-3 2-16,1 0 0 0,-1 1 3 0,1-2-3 16,-2 3-2-16,1 1 2 0,-2 2-1 15,2 2 12-15,-2-2-5 0,1-2-8 16,1 0 3-16,-1 0-2 0,1 4 0 15,-1 2 0-15,1 1 1 0,-2 0 3 16,0-2-7-16,2-2 3 0,0 1 2 0,2 1-2 16,-3-3-1-16,3 0 2 15,1-5 0-15,0-2-1 0,0-2-2 16,0-1 3-16,0-2 0 0,0-2-1 15,0 2-1-15,0-2 1 0,0 2 1 0,0 1-1 16,1-1 0-16,-1 0 0 0,0-1 2 16,0 1-2-16,0-2-2 0,0 1 2 15,0-1 3-15,0 0-3 0,0 0-1 16,0 1 1-16,0 0 2 0,0-1-2 15,0 1-1-15,0-1 1 0,0 0 1 0,0 0-1 16,2 1-1-16,-2-1 1 0,0 1 2 16,2-1-2-16,-2 0-1 15,0 0 4-15,0 0 2 0,0 0 3 16,-2 0-4-16,-3 0-3 0,-2-2 0 0,-1 0-1 15,0 1-1-15,0 0 1 0,1 0 1 16,0-1-1-16,-2 1 0 0,-2-2 0 16,-3 0 1-16,-1-1 0 0,-2-1-3 15,-5 0 3-15,0 1 1 0,-6-2-2 16,-6 0-1-16,0 1 4 0,-3 1-3 0,4 1 3 15,6 0 8-15,6 3 2 0,7 0-6 16,7 0-3-16,4 0-5 0,1 0 2 16,2 0 0-16,0 0-5 15,0 0-6-15,9 0-17 0,8 0-9 0,4 0-32 16,5-6-46-16,-1-4-274 0</inkml:trace>
  <inkml:trace contextRef="#ctx0" brushRef="#br0" timeOffset="50000.85">10203 3412 34 0,'0'-1'11'15,"0"-3"8"-15,0 4 6 0,-3-2-5 16,3 2-17-16,0-1-4 0,0 1 2 15,1-2-4-15,2 2-1 0,2 0 2 0,-3 0 3 16,4 0 6-16,-3 0-4 0,0 0-1 16,-2 0-1-16,-1 0 4 0,0 0-7 15,0 0 2-15,0 0-7 0,0 0-36 16,-1 2-27-16</inkml:trace>
  <inkml:trace contextRef="#ctx0" brushRef="#br0" timeOffset="50803.9">10203 3412 0 0,'0'2'50'16,"1"-4"1"-16,-1-1-7 0,0 0-6 0,0 1-18 15,0 0-7-15,0 0-2 0,0-1-6 16,0 3-1-16,0 0-3 0,0 0 0 16,0 0 1-16,0 0-2 0,0 0 2 15,0 0 3-15,0 0 9 0,0-2 4 16,0 0 6-16,0 0 7 0,0 0-8 15,0 1-2-15,0-1-1 0,0 0-5 0,0 2 1 16,-1-1-4-16,-1 1 2 16,1-1-1-16,1 1 1 0,0 0-3 15,0 0-3-15,0 0 0 0,-2 0-2 16,-4 2-1-16,4 7-2 0,-2-3 4 0,1 2-2 15,-2 3 0-15,-1 1-1 0,1 3 3 16,0 3 0-16,1 0-4 0,-1 5 1 16,1 0 1-16,-4 4 3 0,0 3 4 15,0 1 1-15,1-1-8 0,-1 2-2 16,0 2 0-16,0-1-1 0,2-1 0 15,0 1 0-15,0 0 0 0,1 0-1 0,-1 0-1 16,1-2 4-16,1-2 7 16,-3 0-12-16,0-4 4 0,0 0 6 15,1-4-3-15,0-3-4 0,1-1 2 0,2-3-3 16,-1 1 0-16,0 0 1 0,1 0 0 15,2-1 0-15,-2 1-3 0,1-5 1 16,1 3 2-16,-1-2 0 0,-1-1-3 16,1-1 2-16,-1-2-1 0,3-2 4 15,-1-1-1-15,1-2-3 0,0-2 4 0,0 1-1 16,-2-1 1-16,1 0-1 0,-1 0 0 15,1 1 0-15,-1 1-4 0,0 0 0 16,-2 1 3-16,4-1-4 16,-3 1 4-16,3 2-3 0,0 0 1 0,0-1 1 15,0 1-2-15,0 0 0 0,0-1 2 16,-2-1 0-16,1-2-2 0,1 1 0 15,0-1 3-15,0-1-4 0,0 0 3 16,0 0-2-16,0 0 1 0,0 0 1 16,0 0 0-16,0 0-1 0,0 0 2 0,0 0 0 15,0 0-4-15,0 1 0 0,0-1 2 16,0 0-1-16,0 3 0 0,0-1 3 15,0-1-4-15,0 1 3 0,0-1-2 16,0 0 1-16,0 1 2 0,0-1 0 16,0-1-1-16,0 0 0 0,0 0 0 15,0 0 0-15,0 1-1 0,0-1-1 16,0 2 3-16,-2 0-1 0,0-1-2 15,1 1 0-15,-1 0 2 0,1-2 0 16,1 2-3-16,-2-1 1 0,2 0 2 0,0 0-1 16,0-1-1-16,0 0 1 0,0 0 0 15,0 0-3-15,0 0-8 0,0-3-10 16,3-3-11-16,4 1-16 0,-4 0-26 15,0 1-44-15,0-1-66 0</inkml:trace>
  <inkml:trace contextRef="#ctx0" brushRef="#br0" timeOffset="51203.92">9992 4232 99 0,'0'-2'46'0,"0"0"7"0,0 0 10 16,0 1-10-16,0 0-6 0,1 1-12 15,3 0-6-15,-4-2 1 0,1 2-3 16,-1 0-3-16,0 0-4 0,3 0-2 16,-1 0 3-16,-1 2-4 0,-1 4-2 15,0 3 0-15,0 2-4 0,0 1 0 16,0 1-4-16,0 2 1 0,0 2-5 15,5 1 0-15,3 1-1 0,0 0 1 0,4-1 2 16,2 0 3-16,4-2-9 0,3-1 2 16,5 1 4-16,2-3-4 0,0-3 9 15,4-4-6-15,1-4-1 0,-1-2 0 16,1 0-5-16,-2-9 3 0,-2-1 1 15,-1-2 1-15,-1-3-3 0,-7 2 1 0,-2 0-1 16,-5 0 2-16,-5 4-3 16,-2 1 2-16,-5 2 2 0,-1 0-2 15,0 0-1-15,0 0 1 0,0-1-2 16,-1 2-5-16,1 1 1 0,-2 0-11 0,2 1-4 15,0 0-11-15,0 0-20 0,0 1-43 16,2 0-106-16</inkml:trace>
  <inkml:trace contextRef="#ctx0" brushRef="#br0" timeOffset="52027.97">10276 3427 0 0,'0'0'19'0,"0"-1"4"16,-3 0-2-16,-1 1 0 0,3-1-1 0,-2 0 1 15,1 0 4-15,2 1-1 0,0-2-3 16,0 1-1-16,0 1 6 0,0-1-2 15,0 1 1-15,0-2 5 0,0 1 0 16,0 0 0-16,0 0-6 0,0 0-1 16,0 0-1-16,0-3 1 0,0 2 1 15,0-1-2-15,0 2 2 0,0-1-2 16,0 2-4-16,-1-1-2 0,1 1 0 15,0 0-7-15,0 0-4 0,0 0-2 16,1 8 2-16,4 3 3 0,3 3-3 0,-1 4 1 16,3 5 0-16,1 0-2 0,-1 4-1 15,3-2 0-15,-2 0-1 0,3 0-1 16,1-2-1-16,4-2-2 0,2-4 4 15,3-4-2-15,-1-2-1 0,3-5 2 16,-1-5 1-16,0-1-1 0,0-2-2 16,-2-9 3-16,-1-4 0 0,-1-2-1 15,-4-1-1-15,-3 0 2 0,-3 0 1 16,-5-1-3-16,1 1 0 0,-6-1 2 15,-1 1 0-15,0 1-1 0,0-1-2 0,-3 3 2 16,-2 2 1-16,1 3-2 0,1 2-5 16,0 2 0-16,-1 2-7 0,4 4-12 15,-1 0-11-15,-2 0-30 0,0 6-39 16,-7 1-99-16</inkml:trace>
  <inkml:trace contextRef="#ctx0" brushRef="#br0" timeOffset="52614">10235 3352 106 0,'0'-2'42'0,"0"1"11"0,0-1 13 0,0 0-13 16,0 0-8-16,0 1-7 16,0-3-9-16,0 0-1 0,0-1-4 15,0-1-2-15,0-1-8 0,3-1-1 0,7-2-4 16,2 2 1-16,4-2 2 0,-1 0-4 15,7 2 2-15,0 0 2 0,2 0-5 16,4 2 1-16,0 0 1 0,0 1 0 16,2 3-1-16,-1 1 0 0,-1 1-3 15,-3 0 3-15,-2 8-3 0,-4 3-2 16,-5 4 0-16,-4 2 1 0,0 0-2 0,-7 2-2 15,0 0 0-15,-2 3 3 0,1 2 0 16,-2-1-3-16,0 0 0 16,0-3 2-16,2-1-1 0,-1-2-1 0,1-2-1 15,2-1 3-15,1-1-2 0,0-4-2 16,-1 0 0-16,2-1-6 0,1-2-10 15,0-1-14-15,3-2-9 0,-1-1-32 16,0-2-61-16,1 0-142 0</inkml:trace>
  <inkml:trace contextRef="#ctx0" brushRef="#br0" timeOffset="53394.05">10747 3569 2 0,'0'0'88'0,"0"0"-48"15,0 0 14-15,0 0 5 0,0 0-7 16,0 4-8-16,0 1-6 0,0 2-3 15,-2 3-7-15,1 0-2 0,-1 2-5 16,1 4-1-16,-2 0-2 0,0 3 1 16,-1 2-2-16,0 4-2 0,-5 3-1 15,-1 3 0-15,-1 2 0 0,2 2-7 16,-2 1 1-16,2 0 0 0,-4 1 0 15,4-3 6-15,0-2-11 0,-4 1 3 0,4 2-5 16,-2 1 7-16,0-1 15 0,4-4-16 16,-1 0-4-16,2-2 2 0,0 0 5 15,2-1-1-15,0-3-4 16,-1-2-2-16,4 1-1 0,-1-3 2 0,1-1-1 15,-1 0-3-15,2-3 4 0,0 0-2 16,0-4-1-16,0-1-2 0,-2-3 3 16,2-1 2-16,0-1-3 0,-1-2 0 15,1-1 1-15,-2-2 2 0,1 0-4 16,-1 0 2-16,-1 1 2 0,0-1-2 0,-2 1-2 15,4-1 1-15,-2 1 1 0,0 0-1 16,0 0-2-16,-1 2 0 0,1-1 3 16,0-1-2-16,3 0-1 0,-1-1 0 15,1-1 3-15,0-1-2 0,0 1-2 16,0-1 1-16,0 1 2 0,0-1 0 0,0 0-2 15,0 0 1-15,0 0 2 16,0 0-1-16,0 0-2 0,0 0 2 16,0-4-1-16,0 1 0 0,0 0-1 15,0-1 2-15,1 2 1 0,-1-2-3 16,0-1-1-16,2 2-4 0,-2 0-4 0,3 1-12 15,-2 1-7-15,1-4-12 0,3 5-25 16,-5-2-67-16,1 2-182 0</inkml:trace>
  <inkml:trace contextRef="#ctx0" brushRef="#br0" timeOffset="57037.25">10848 4824 8 0,'0'-1'22'0,"0"0"1"15,0-3-16-15,0-1-8 16,3 0 1-16,1 0 1 0,0 0-1 0,-3 0 1 15,1-1 2-15,-2 1-4 0,0 0 8 16,0 0 8-16,0 2 3 0,0-1-2 16,0 1-2-16,0 2-4 0,0-1 1 15,0 0 0-15,0 2-5 0,0 0 3 16,1 0-1-16,1 0-1 0,-1 0-2 0,-1 0 0 15,2 0 44-15,-2 0-6 0,0 0-26 16,1 0 1-16,-1 0 13 0,0-1-7 16,0 1-2-16,0-4-6 0,0 3-3 15,0-1-4-15,0-1-3 0,-1 2 1 16,-1-1-1-16,1-1-4 0,-1 1 2 15,2 1-2-15,0 0 4 0,0 0 0 16,0 0-1-16,0 1-1 0,0 0 1 16,0 0 2-16,0 0-1 0,0 0 0 15,0 0 7-15,0 2-1 0,0 2 2 0,0 2-3 16,0 0 0-16,-1 4 1 0,-2-2-2 15,1 3-2-15,0 1 2 0,2 0-6 16,0 2 0-16,-3 3-1 0,3 2 1 16,-1 1 2-16,-1 1-4 0,-1 4 0 15,-3 2 2-15,-2 3-4 0,0 2 18 16,-4 3-13-16,3-3 1 0,-2 3 0 15,-1-6 3-15,2-2-5 0,2 1 2 16,1-3-4-16,-1 2 3 0,0-2-1 16,0-3 3-16,1 0-2 0,4-2-2 15,-2-3-3-15,0-1 3 0,2 3 0 0,-3 2-3 16,-2 1 3-16,2 0 13 0,-2-4-9 15,4-5-5-15,-1 1 2 0,0-3-1 16,-1 0 0-16,-2 3-1 0,2 2-3 16,-2 2 3-16,-1 5-1 0,-2 0 5 15,4-2-1-15,0-3-1 0,3-5-3 16,2-2-2-16,1-1 2 0,-1 0 0 15,-1 0 0-15,3-1-1 0,-2-1 1 16,1 2 1-16,-2-4 1 0,1 2-3 16,-1-2 0-16,2-2-1 0,-1 2 3 0,2-1-2 15,-2-1-1-15,1 1 3 0,1 0-2 16,0-2-1-16,-2 1 1 0,2-1 3 15,-1 0-2-15,-2 2-1 0,1 0 0 16,1 0 2-16,-1 1-1 0,0-1-1 16,1 0-1-16,-1-1 4 0,-1 0-2 0,2 0-2 15,-1 1 1-15,-1-2 2 16,2 1-3-16,-1-2 2 0,2 0-2 15,0 0 2-15,0-2-1 0,0 1-1 16,0 0 1-16,0-1 2 0,0 0 0 0,0 1 0 16,0-1-1-16,-2 2 1 0,2-2 2 15,-1 1-4-15,-1-1 0 0,2 0 1 16,0 0-2-16,0 0 2 0,-1 0-2 15,1 0 2-15,0 0-2 0,0 0 1 16,0 0 0-16,0 0 1 0,0-3-1 0,0-1-1 16,0 0-1-16,0 1-2 0,0 0-8 15,0 2-8-15,0-1-8 16,0 1-9-16,0 1-21 0,0-2-27 15,1 2-32-15,-1-1-191 0</inkml:trace>
  <inkml:trace contextRef="#ctx0" brushRef="#br0" timeOffset="57462.28">10541 5777 86 0,'0'-1'26'16,"0"0"-8"-16,0 1 17 0,0-2 11 0,0 2 3 15,0 0-11-15,0 0-15 0,0 0 9 16,0 0 4-16,0 0-3 0,0 0 7 16,0 0-10-16,0 0 0 0,0 1-2 15,0 2-1-15,0 2-7 0,3 1-2 16,-2 2-3-16,1 3 3 0,-2 1-9 15,3 1-5-15,0-2 2 0,3 0 0 0,2 2-7 16,5 1 1-16,-1 0 5 0,0 3-1 16,4 4-3-16,1-3 5 0,0 0 17 15,2-7-17-15,1-4-5 16,3-1-1-16,0-4 4 0,0-2-4 0,1 0 1 15,-1-2-1-15,0-5 1 0,0-4 3 16,-2-1-3-16,-3 1-2 0,-2-2 2 16,-2 2 1-16,-3-1-2 0,-2 3-1 15,-3 0 2-15,-1 0 1 0,-1 0-2 16,3 1-3-16,-3 0 1 0,1 0-4 0,-2 2-4 15,0 2-3-15,2-1-12 0,-2 2-5 16,0 1-16-16,3 0-19 0,-3 0-21 16,0-2-94-16</inkml:trace>
  <inkml:trace contextRef="#ctx0" brushRef="#br0" timeOffset="58285.33">10894 4646 8 0,'0'0'101'0,"0"0"-78"0,-1 0-14 0,1 0 22 16,-2 0-11-16,2 0-8 0,0 0-9 15,0 0-5-15,0 1 0 0,0-1 4 16,-1 3 0-16,-1-3-1 0,0 3 0 15,-1 0 3-15,2 0 9 0,1 4 6 16,-3-2-3-16,0 0-3 0,3 1-6 16,-2-2-9-16,2 0 5 0,0 1-6 0,0 0 6 15,0-1-13-15,0 1-9 16,0-1-2-16,0 0 2 0,0-1 4 15,0 0-1-15,0-1 8 0,0-1 0 16,0 0 7-16,0-1 1 0,0 0 4 0,0 0 4 16,0 0 13-16,0 0 8 0,0 0 0 15,0 0 2-15,0 0 2 0,0 0 2 16,-1-1-2-16,1-1-6 0,0 1-1 15,0 1-1-15,0-1 2 0,0 1-2 16,0 0-3-16,0 0-9 0,0 0-1 0,0 0-2 16,3 2 1-16,-2 4-1 0,4 2 0 15,-2 1-2-15,2 1-3 16,1 2-2-16,2 0 3 0,2 2-4 15,0 0-1-15,2 2 0 0,4-2 1 0,-2-1-2 16,6-2 1-16,-2-1-1 0,4-2 0 16,1-2 1-16,-3-3-1 0,1-2 0 15,-3-1 2-15,-1-1 0 0,-1-8-2 16,-1 0 1-16,-1-3 1 0,-1-1 0 15,-4-1-1-15,2 0-1 0,-5 1 2 0,-3 0-3 16,0-1 3-16,-3 1-2 0,0-1-2 16,0 2 3-16,0 1-2 0,0 2-8 15,0 1-1-15,0 2-8 16,0 2-16-16,-1 4-16 0,1 0-14 0,-3 0-50 15,-4 6-118-15</inkml:trace>
  <inkml:trace contextRef="#ctx0" brushRef="#br0" timeOffset="58838.36">10882 4684 28 0,'0'0'7'0,"0"0"20"0,0 0 11 15,-2 0-1-15,1 0 1 0,-1 0-6 16,1 0 1-16,1 0-1 0,-3 0 3 15,1 0 4-15,0-1-9 0,2 0 1 16,-1-2-6-16,1 0-1 0,-3 1-1 16,1-2-3-16,2 0 1 0,0-3-3 15,0 3-4-15,0-3-1 0,0-1-7 0,8-1 3 16,3-1-5-16,1-2 0 0,2-1-2 15,5 1 2-15,-1 0-2 0,3 2-2 16,0 3 1-16,-2 2-2 0,4 2 4 16,-3 0 0-16,0 0 3 0,-1 2 0 15,0 1-1-15,-5 0-3 0,-2 0 0 16,-3 0 2-16,-1 8-2 0,-2 1-3 15,-3 3 2-15,0 4 3 0,-3 2-2 16,0 1-2-16,0 0 0 0,0-1-1 16,4-1 2-16,-1-2-2 0,3 1 1 0,2-3-6 15,1 2-1-15,0-4-7 0,2-1-9 16,1 0-9-16,-1-2-20 0,2-1 2 15,-4 0-70-15,0-3-133 0</inkml:trace>
  <inkml:trace contextRef="#ctx0" brushRef="#br0" timeOffset="59461.4">11308 4831 4 0,'0'-3'19'0,"0"0"0"0,-3 1 2 15,0-1-6-15,1 1 10 0,1 0 12 16,-1 1 6-16,1-1 1 0,-1 2-3 0,2 0-7 16,-1 0-8-16,1 0-7 15,0 0 4-15,-2 0 8 0,2 6-9 16,-3 2-2-16,-2 4 4 0,2 2-1 15,-3 5-4-15,0 1 0 0,-2 2-7 0,-3 4-1 16,0 2 2-16,-3 7-7 0,-1 4 2 16,-2 6 3-16,-3 4-4 0,1 7 0 15,-1 7-6-15,-3 3 9 0,1-1 10 16,-3-7-10-16,7-8-5 0,4-5-2 15,0-1 7-15,1-1 1 0,6-4-5 0,-1-1 1 16,-1-4 4-16,2-4-5 0,0-1-1 16,-1-2 3-16,2 0-1 15,-1-1 0-15,4-5-3 0,2-3-3 16,1-4 4-16,0-4-3 0,0-2-2 0,-2-3 1 15,1 0 1-15,1-3-1 0,0 0-1 16,0-1 2-16,0-1-2 0,0 0 1 16,0 0 0-16,-2 0 3 0,2 0-2 15,0 0-2-15,0 0-1 0,0-1-5 16,0-8-7-16,2 0-10 0,2-4-16 0,3-1-19 15,-3-5-30-15,-1-5-64 0</inkml:trace>
  <inkml:trace contextRef="#ctx0" brushRef="#br0" timeOffset="60542.46">10993 4351 0 0,'-1'0'24'15,"-1"0"-11"-15,1-1-2 0,-2 1-7 16,3 0 0-16,-3-1 4 0,1 0-2 0,1-1-4 16,-1 0 0-16,0 0-3 15,2-3-1-15,-1 3 1 0,1-3 1 16,0 1 0-16,-2-1 0 0,1 3 1 15,1 0 4-15,0-3 11 0,0 3 3 0,0-1-11 16,-2 0 5-16,2-1 7 0,-1-2 3 16,-2 2 8-16,-1 0-5 0,4 0 0 15,-3-2-5-15,3 3-2 0,0 1-1 16,0-2-3-16,-3 3-5 0,3-1 4 15,0 2 0-15,-1 0-2 0,-1 0-4 0,2 0 1 16,-4 0-3-16,2 0 2 0,-1 4 1 16,0 0 3-16,3 0 0 15,-2 1 1-15,1 0-3 0,-2-1 4 16,1 5 1-16,0-2 4 0,-2 2-6 0,4 2-2 15,-3-1 1-15,0 3 1 0,3 1-4 16,-2 0 0-16,2 1 2 0,0 3-6 16,0-2 0-16,0 4 1 0,2-2 0 15,1 0 1-15,4-1-7 0,1 0 4 16,0-1-3-16,4-1 0 0,2-3 0 0,3 0 4 15,4-4-3-15,-1 1 1 0,1-5-3 16,4-1 0-16,0-1 1 16,0-2 1-16,1 0-4 0,2 0 2 15,-2 0 3-15,-1 0-2 0,-2-1-2 16,-2-4 1-16,-4-3 3 0,-2 0-2 0,-2-2-1 15,-7 0 0-15,0 0-1 0,-6-1 3 16,0 1-1-16,0-2-1 0,0 3 1 16,0-1-2-16,-2 1-4 0,-2 3-5 15,-2 2-9-15,1 2-16 0,0 2-20 16,1 0-18-16,-1 0-46 0,-3 0-173 0</inkml:trace>
  <inkml:trace contextRef="#ctx0" brushRef="#br0" timeOffset="61590.52">11031 4219 2 0,'0'0'34'0,"0"0"-10"0,-2 0 0 16,1 0-4-16,-3 0-5 0,4 0 1 15,0 0-7-15,-1 0-5 0,-1 1 3 16,1 1 0-16,-1 0 0 0,2 0 0 15,-1-1 2-15,1-1 1 0,0 1 5 16,-3-1 7-16,1 1 1 0,1 0-5 0,-4-1-2 16,3 1 0-16,-1-1-4 15,0 0-4-15,3 0-3 0,-3 0 0 16,0 2-4-16,0 0 2 0,0 1-4 15,0-1 1-15,-2 2 2 0,3-1-1 16,-2 1-2-16,2 0 1 0,1-1 1 0,-2-3 6 16,1 1 8-16,0-1 10 0,2 1 3 15,-1-1-4-15,-1 0 1 0,2 0-2 16,0 0-2-16,0 0-8 0,0-1-2 15,0-3-3-15,5-1 1 0,1-3 0 16,2-2-5-16,0-2 4 0,-2 0-4 0,0-1 1 16,2-3-2-16,4 2 4 15,-2-4 0-15,2 0-5 0,0-2 1 16,4-5 0-16,-2-2 2 0,1-2-3 15,2-1-3-15,-3-2 3 0,0-4 1 0,-1 0-3 16,-2-1 0-16,-1 5-10 0,0 3 19 16,-1 6-6-16,-1 1 0 0,0 3-2 15,-1 2 4-15,-1 1-4 0,1 1 1 16,-1 0 1-16,2-1-1 0,-1 1 1 15,1 0-2-15,0-2 1 0,0 1 1 16,-1 0-2-16,3 1-1 0,-1 1 2 0,-1 2 0 16,-2 3-4-16,-1 1 2 15,-1 2 3-15,-2 2 1 0,-1 2-4 16,1-2 2-16,-2 2 2 0,0-2-3 0,1 1 2 15,-1 0-2-15,0-2 1 0,0 1 1 16,2-1-3-16,-2-1 0 0,0 0 1 16,2-1 1-16,1-3-2 0,0 1-1 15,0-2 3-15,0 0-4 0,0 1 2 16,-1 0 0-16,-1 2 1 0,-1 1 0 0,2 3-2 15,-1-1 0-15,2 3 2 0,-3 2 0 16,0 0-2-16,0 0 2 0,0 0-2 16,0 0-1-16,0 5 1 15,-3 2 1-15,0 1 0 0,-2-1 0 0,4 0-3 16,-2 0-4-16,0-3-5 0,3 2-1 15,-2-1-8-15,2-2-9 0,0 0-10 16,0-1-9-16,0-1-23 0,0-1-48 16,2 0-112-16</inkml:trace>
  <inkml:trace contextRef="#ctx0" brushRef="#br0" timeOffset="62066.55">11294 3450 50 0,'0'0'24'0,"0"0"-9"0,0 0 35 16,0 0 9-16,0 0-10 0,0 0-23 15,2-1-6-15,1-3 2 0,0 1-1 16,-1-3 2-16,1-1-1 0,-2 0-2 16,2 0-1-16,0-1-1 0,2 2-1 15,0-2-3-15,1-2-1 0,0 2 0 16,2-2-5-16,1 1 0 0,0 1 1 15,4-2-1-15,-1 2-3 0,4-1 2 16,-1-2-3-16,2 1 4 0,-1 0 1 16,2 2-2-16,1-2-2 0,0 0 3 0,2 1-3 15,3 0-1-15,-1 0-2 0,0 0 1 16,-1 1-2-16,-2 1-1 0,0 2 2 15,-3 1 0-15,-1 1 1 0,-5 1-4 16,-1 2 1-16,-3 0 1 0,-1 0-1 16,-2 6 0-16,-2 2-1 0,-2 4 2 15,0 4 2-15,0 2-3 0,0 1 0 16,0-1 2-16,-5-1-1 0,4-2-2 15,-2 0 0-15,0-4-1 0,3 0-7 16,0-4-7-16,-4-1-11 0,4-1-12 0,0-2-17 16,-1-3-31-16,1 0-106 0</inkml:trace>
  <inkml:trace contextRef="#ctx0" brushRef="#br0" timeOffset="62990.6">11665 3510 37 0,'0'-1'42'16,"1"0"-4"-16,1-1 0 0,-1 0-2 15,1 2-3-15,1-2-10 0,-1 2-9 0,1 0-2 16,0 0-6-16,-3 0-3 0,0 0-4 16,0 4 4-16,0 2 0 0,0 0-3 15,0 0 1-15,0 0 2 0,0 0 3 16,0 0 6-16,0-2 0 0,-3 1 6 15,1 0-2-15,2-2-2 0,0 2 5 0,-1 0 0 16,1 1-4-16,0 2 0 0,-3-1-4 16,-1 3 5-16,0 3 1 15,-4 2-1-15,0 6 3 0,-4 3-2 16,-1 6 0-16,1 1-2 0,-2 5-1 0,0 5 1 15,0 1-5-15,-1 4-3 0,1-2-2 16,0-1 7-16,1-1-13 0,1 0-3 16,-4-1 3-16,1-2 3 0,3-3-1 15,1-3-2-15,0-4 2 0,3-1 2 16,-3 0-3-16,4-4 0 0,-1-3 0 0,2-2 3 15,-1-3-1-15,1-2 0 0,1-2 3 16,1-4 0-16,1-3-2 0,1 0-2 16,1-3-1-16,-1-1 5 15,1-1-1-15,-1 0-2 0,0 0-1 0,-1 0-1 16,2 0 0-16,-2 0 0 0,1 0-4 15,-1 0-2-15,1 0-2 0,-1 0-4 16,0 0 2-16,0 2 2 0,0 1-8 16,2-2-9-16,1-1-21 0,0 2-11 15,0-2-15-15,0 0-44 0,0-3-113 0</inkml:trace>
  <inkml:trace contextRef="#ctx0" brushRef="#br0" timeOffset="63554.63">11387 3465 8 0,'2'-7'15'0,"-2"-2"-1"0,0 4 0 0,0 1-1 15,0 2 13-15,0 1 7 0,-2 0-5 16,1 1-5-16,1-1-3 0,0 1 2 15,0 0-7-15,0 0 2 0,0 0 0 16,0 0-1-16,0 0 0 0,0 0 8 16,0 0 10-16,0-2-7 0,0 0-6 15,0 0 3-15,0 0 2 0,0 2-2 16,0 0-6-16,0 0-5 0,0 0-7 15,3 10 6-15,0 4 0 0,0 6-3 16,0 3 1-16,2 1-3 0,-1 2-2 0,1 1-3 16,3-1 0-16,3-3-2 0,1-2 0 15,4-3 2-15,1-4 0 0,-2-3-2 16,4-4 0-16,-1-5 1 0,2-2 1 15,1 0-1-15,-3-11 0 0,-1 0 1 16,-3-1-3-16,0-5 1 0,-1 2 0 16,-1-2 0-16,-3-1 0 0,1 1-6 15,-1 0-6-15,-1 0-8 0,-2-1-5 16,2 1-15-16,-2 2-15 0,0 1-22 15,-1 8-51-15</inkml:trace>
  <inkml:trace contextRef="#ctx0" brushRef="#br0" timeOffset="66052.77">10818 5811 23 0,'6'-1'43'0,"1"1"-8"15,2 0-9-15,-1 0-5 0,-4 0-7 16,-1 0 73-16,-3 0-49 0,0 0-5 15,0 0 10-15,0 0-5 0,0 0-6 0,-1 0-3 16,-2 1-3-16,0 2-2 16,3 2-8-16,0 4-4 0,0 4-2 15,0 4 4-15,0 5 0 0,6 4 3 16,-1 9-9-16,1 5 4 0,-2 6-6 0,3 7 22 15,-3 4-23-15,-1 4-3 0,2 2 2 16,0 2 2-16,1-1-4 0,2 0 0 16,1-4 2-16,2 0-5 0,-3 1 0 15,2-8 5-15,-2-5 6 0,1-10-8 16,1-8-2-16,-4-4 2 0,-1 1 1 0,-2-3-1 15,-3-2-2-15,1-2 1 0,-1-2 2 16,0-2-5-16,0-4 4 16,0-2-3-16,0-3 1 0,0-2-1 15,0-2-5-15,3-1-6 0,0 0-7 0,2-2-13 16,1 0-18-16,1 0-36 0,-1-6-91 15</inkml:trace>
  <inkml:trace contextRef="#ctx0" brushRef="#br0" timeOffset="66770.81">10542 7405 149 0,'2'-6'111'0,"-1"1"-47"0,1 2-7 15,1-1 7-15,2 2-17 0,-1 2-3 16,-1 0-12-16,4 0-5 0,-1 6-2 16,-1 4-1-16,-2 5-7 0,-2 2-2 15,-1 4 2-15,0 3-2 0,-1 0-4 16,-7 5-3-16,-1-2 1 0,-1-2-1 15,1 0-2-15,1-3-6 0,-1-2 5 0,3-3-3 16,3-3 0-16,-2-2-4 0,3-4 4 16,2 0-1-16,0-4-2 0,0-1-3 15,0-2-2-15,0-1-8 0,5 0-4 16,3-1-5-16,3-5-6 0,1-2-13 15,0 0-17-15,1-2-18 0,1 1-34 0,-2-2-65 16</inkml:trace>
  <inkml:trace contextRef="#ctx0" brushRef="#br0" timeOffset="67270.84">10976 7423 274 0,'0'-10'29'0,"0"1"-9"0,-1 1 18 15,-8-1 6-15,-4 3 2 0,-2 0-2 16,-2 5-17-16,-4 1-4 0,3 0 0 15,-1 2-5-15,-1 4 4 0,1 3-3 0,1 1 0 16,4 2-3-16,3 2-3 16,5-1-2-16,3 2-6 0,3 2-2 15,0 1-1-15,11 2-2 0,1 1 0 16,5 2 3-16,2 1-5 0,-1 1 4 0,2 1-2 15,-1 1-2-15,3 0 3 0,-2 1-2 16,-1-2 2-16,-2 0 1 0,-2-2-2 16,-4-1 0-16,0-2 0 0,-8-1 2 15,-2-5-2-15,-1 0 0 0,-3-3 1 16,-9-1 1-16,-2-2 0 0,-5 0-3 0,2-2 2 15,-3-2 1-15,3-3-1 0,2 0-2 16,1-2 3-16,3 0-1 16,-2-7 1-16,1-4-1 0,1-2 1 15,2-3 1-15,3-2-2 0,3-2 1 0,3-4-3 16,0 0 5-16,10-1-4 0,4-2-3 15,6 1 3-15,5-1 1 0,3 0-3 16,3 1 3-16,0-1-5 0,0 3-2 16,-1 2 1-16,-2 4 0 0,-7 4-1 15,-4 3 5-15,-6 3-4 0,-6 3-3 0,-4 1 3 16,-1 1 5-16,0 2-4 0,-6 0 1 15,-3 1-1-15,-2 0-3 0,-1-1-4 16,2 0-5-16,-1 1-7 16,5 0-10-16,0 0-16 0,3 0-32 0,1 2-45 15,2 0-153-15</inkml:trace>
  <inkml:trace contextRef="#ctx0" brushRef="#br0" timeOffset="67743.87">11372 7312 42 0,'4'-1'98'15,"-1"1"-53"-15,-1 0 19 0,-2-2 7 16,0 2-2-16,0 0-13 0,0 0-13 0,0 5-5 16,-5 5-2-16,-4 6-10 0,-2 3-4 15,0 6 1-15,-1 3-4 0,-2 2-2 16,-1 2-3-16,-1 4-1 0,-3-1-3 15,1 0 1-15,4 1-2 0,6-2-3 16,3 0-3-16,4-4-3 0,1-2 0 16,1-6 3-16,10-2-3 0,5-4-2 15,2-3 1-15,6-4 2 0,0-6 1 16,4-3-5-16,0 0 3 0,0 0 0 15,0-8 0-15,-6-2 0 0,-2-4-1 16,-5 2 2-16,-7-1 0 0,-5 1-2 0,-3 1 2 16,0-2-1-16,-7 2 3 0,-7 1-4 15,-5-1-1-15,-6-1 4 0,0 4-2 16,-6-1-3-16,-1 3-3 0,-4 6 1 15,-1 0-4-15,0 5 0 0,1 8 0 16,7 2 8-16,7 1 0 0,10 0-5 16,10-3-16-16,2-3-25 0,5-2-21 15,10-3-40-15,4-5-104 0</inkml:trace>
  <inkml:trace contextRef="#ctx0" brushRef="#br0" timeOffset="68506.89">11781 7373 16 0,'-2'2'13'0,"1"-1"3"0,1 2 7 15,-3-2-2-15,1 0 15 0,1-1-5 0,-1 1-10 16,-1 1 7-16,0-2 8 0,-2 0-9 15,4 1 2-15,-4-1 4 0,4 0 0 16,-3 0-7-16,3 0-10 0,-1 0 8 16,2 0-3-16,-1 0-6 0,-1 1-2 15,1 2 1-15,-1-3 3 0,-1 0-5 0,0 1 6 16,-3-1 1-16,0 2-5 0,2-1 1 15,1 0 0-15,0-1-1 0,0 1 0 16,3 0-3-16,0 0-2 16,0 1-4-16,2-1-3 0,5 0 2 15,9-1-1-15,4 0 1 0,5 0 0 0,1 0-4 16,2-2 0-16,3-4 2 0,-4-1-2 15,0 2-2-15,-3-2 0 0,-7 2-1 16,-5 2-8-16,-6 2-2 0,-6 1-3 16,0 0 5-16,-7 0-11 0,-9 0-16 15,-6 0-7-15,-2 0 5 0,-6 4 9 0,1 4-4 16,-4 1 16-16,-1 2 7 0,0 1-1 15,-2 1 13-15,2 3 9 0,5 0 15 16,2 1 9-16,9 1 2 16,5-1-8-16,9 0-7 0,4 0-11 0,0-1-9 15,12 0 3-15,4 0-1 0,5 0 1 16,4 1-3-16,3-2 0 0,-2 1 0 15,-2-1 0-15,-3 0-1 0,-1-1 2 16,-4-1-1-16,-4 0 0 0,-2-3 2 16,-6 3 3-16,-4-3-3 0,-1 1 14 0,-12 0 7 15,-2-1-9-15,-4 2-3 0,-1-1-3 16,-3-1-4-16,1 0-1 0,0-1-1 15,2-2-2-15,3 0-1 0,5-4-3 16,4-3-8-16,5 0-15 0,3 0-25 16,2-1-48-16,8-10-111 0</inkml:trace>
  <inkml:trace contextRef="#ctx0" brushRef="#br0" timeOffset="68850.92">12228 7482 519 0,'0'-13'14'0,"0"2"6"0,-2 1 23 15,-9 2-12-15,-6 1 4 0,-3 5-4 16,-5 2-12-16,2 0-7 0,-2 14-2 16,2 1-5-16,6 2-1 0,6 4 2 15,6 3-7-15,5 1 3 0,0 3-2 16,8-4-2-16,3 1 3 0,4-6-4 15,6 0 0-15,2-5 1 0,3-6-3 0,4-3-3 16,2-3 4-16,5-2 3 0,2-5 2 16,1-10-3-16,-4-1 2 0,-5-4 0 15,-5-2 1-15,-5-2-1 0,-6 0 7 16,-6-1 2-16,-9 0-5 0,0 0-2 15,-10 0 2-15,-11 2-3 0,-5 1 0 0,-7 4-3 16,-4 2 1-16,-3 7 2 16,-2 4-12-16,-4 5-7 0,-2 0-13 15,3 8-13-15,6 6-18 0,12 5 2 16,10-1-39-16,8 5-289 0</inkml:trace>
  <inkml:trace contextRef="#ctx0" brushRef="#br0" timeOffset="69879.98">13734 7294 136 0,'0'-6'38'0,"0"-2"-14"0,0 3 96 16,0-2-81-16,0 3-6 0,0 2 6 15,0 0-6-15,0 2-11 0,0 0-6 16,0 0-9-16,0 5-4 0,-3 9 9 15,-1 5 9-15,-4 3 1 0,-1 5-4 16,-2 1-2-16,2 2-1 0,-5 3-1 0,-4 1 3 16,5 0-6-16,-1-3 0 0,0-3-5 15,3-2 0-15,3-6-2 16,3-6-1-16,4-5-2 0,1-4 1 0,0-2-2 15,0-2 1-15,3-1 2 0,8 0 1 16,3-2-2-16,4-5 1 0,2-2-1 16,2 3 0-16,0 1-2 0,-2-1 0 15,0 4 1-15,0-1-1 0,-1 1 0 16,3 2-1-16,-2 0 2 0,0 0-1 15,-1 0 0-15,-5 0-1 0,0 0 1 0,-4 0 0 16,-2 0-7-16,-2 0-2 0,1 0-6 16,-4 0-10-16,-2 0-6 0,2 0-4 15,0 0-5-15,2-2-14 0,0-2-26 16,1-3-65-16,-3 0-97 0</inkml:trace>
  <inkml:trace contextRef="#ctx0" brushRef="#br0" timeOffset="70085">14127 7490 328 0,'1'-6'69'0,"-1"3"-28"0,2 2 14 16,-1 1-6-16,-1 0-4 0,0 0-15 16,0 0-16-16,0 1-10 0,0 8 6 15,-3 3-3-15,-3 0 1 0,1 0-8 16,-1 1 1-16,2-1-1 0,-1-3 2 0,5 0-3 15,0-5-1-15,0 1-7 0,0 0-7 16,0-3-7-16,0 0-7 16,0-2-8-16,1 0 0 0,4-3-13 15,-3-4-33-15,-1-3-76 0</inkml:trace>
  <inkml:trace contextRef="#ctx0" brushRef="#br0" timeOffset="70253">14065 7205 267 0,'0'0'162'16,"0"0"-138"-16,0 0-17 16,0 0 14-16,0 0-9 0,0 4-4 15,7 1-6-15,7 3-5 0,2 0-35 0,1-1-64 16,2-1-195-16</inkml:trace>
  <inkml:trace contextRef="#ctx0" brushRef="#br0" timeOffset="70940.05">14519 7327 23 0,'0'0'47'0,"0"0"1"16,0 0-16-16,0 0-17 0,0 0-10 15,0 0-4-15,0 0-1 0,0 0 0 16,0 0-1-16,0 0 6 15,0 0 18-15,0 2 23 0,0-2 2 0,0 0-4 16,0 1 0-16,0 1-6 0,0 4-5 16,0 4 9-16,0 3-7 0,-5 1-4 15,1 2-2-15,-3 0-4 0,3 2-3 16,-2-2-5-16,1 1-9 0,0-1-3 15,4-2-2-15,1-2-1 0,0-2-3 0,0 0 1 16,0-2-1-16,1-2-10 0,7-1-25 16,3-3-22-16,1-2-10 0,4 0-42 15,-2-7-171-15</inkml:trace>
  <inkml:trace contextRef="#ctx0" brushRef="#br0" timeOffset="71284.07">14790 7354 387 0,'-6'-7'26'0,"0"3"-9"0,-5 2 24 15,-1 1-3-15,-2 1-4 0,-7 0-4 16,3 3-1-16,-1 9-8 0,2 2-4 16,2 6-7-16,2 0 1 0,6 0-5 15,3 0-4-15,4 2-2 0,4-2-1 16,8-2 3-16,3-1-2 0,6-5-2 0,2-3 3 15,3-2 1-15,-1-7-1 16,1 0-1-16,-1 0 1 0,0-8 0 16,-3-5 0-16,-5-2-1 0,-2-1 3 15,-2-1 1-15,-6-1-1 0,0-1 5 0,-6 0 2 16,-1-2-1-16,0-3-1 0,-3 1-5 15,-6-1-2-15,-2 1 4 0,-3 2-4 16,-3 0-2-16,-2 4 1 0,1 4 2 16,1 5-3-16,1 6-1 0,5 2 1 15,4 2-2-15,3 10-4 0,4 4-14 0,0 2-10 16,7 0-18-16,8 0-17 15,4-3-22-15,1-3-130 0</inkml:trace>
  <inkml:trace contextRef="#ctx0" brushRef="#br0" timeOffset="71580.09">15167 7288 315 0,'0'-2'158'0,"0"2"-134"16,0 0-17-16,0 7 21 0,0 4 5 16,-8 3 0-16,2 0-4 0,-2 3-11 15,2-3-9-15,1-1-1 0,5-2-3 16,0-4-5-16,13-3 4 0,1-4-2 15,7 0 4-15,4-5-4 0,3-7 1 16,0-2-1-16,2 1-2 0,-1-1 0 16,-4 4 0-16,-7 2-2 0,-4 5 0 0,-3 3-1 15,-6 0 3-15,-2 0 0 0,-3 0-2 16,0 8 0-16,0 3 4 0,-6 3 2 15,-4 4-2-15,1 3-1 0,0 0 1 16,3 0 5-16,1 0-4 0,5-3-4 16,0 2 0-16,12 2 1 0,4-4-5 0,6 1-10 15,-1-8-43-15,1-4-12 16,-5-5-17-16,-5-2-108 0</inkml:trace>
  <inkml:trace contextRef="#ctx0" brushRef="#br0" timeOffset="71868.11">14508 6811 482 0,'-3'-5'18'16,"1"5"0"-16,2 0-23 0,5 0 5 16,9 8-4-16,3 2-37 0,5 0-51 15</inkml:trace>
  <inkml:trace contextRef="#ctx0" brushRef="#br0" timeOffset="76824.39">11077 8839 9 0,'0'-2'20'0,"0"0"1"16,0 2-1-16,0 0-13 0,0 0-10 15,0 0 0-15,0 0 8 0,-1 0 74 16,-1 0-50-16,-3 0-21 0,4 0 3 16,-2 0 12-16,1 0 8 0,-1 0 4 15,2 0-13-15,-3 0 0 0,0 0 3 0,1 0-8 16,-2 0-1-16,0-1 1 0,2 0-2 15,-1 0-1-15,-1 1 1 0,2-1 0 16,-2-1 4-16,4-1 0 0,-2 1-1 16,1-1-4-16,1 1-2 0,-4-1 1 15,3 0-2-15,1 1 1 0,-4 0-1 16,4 0 0-16,-3-1-2 0,1 0-1 15,0 0 0-15,2 2-3 0,1 1 1 16,0 0-2-16,0 0 2 0,0-2-2 16,7 0-4-16,6-3 0 0,5 2 4 0,6 0-1 15,4 0 1-15,6 1 1 0,4 0 4 16,1-2-1-16,3 4-4 0,-2 0 0 15,-2 0 0-15,-6 0-2 0,-9 6-1 16,-6 2 0-16,-7 1 0 0,-7 0-1 16,-3 3 0-16,-3 2 2 0,-13 1 3 15,-2 1-4-15,-4 0 1 0,-3-1 0 16,-1 0-1-16,-1 0-1 0,0 1 0 15,-1 0 1-15,3 0-3 0,3-1 4 16,4 0-2-16,7-3-2 0,6-1 2 16,3-2 1-16,2-1-3 0,5 1 1 0,8-1 2 15,5-2-2-15,5-1 0 0,4 0 1 16,4-2 1-16,3 1-1 0,0-1 0 15,-1 0 1-15,2 1-1 0,-7 0 0 16,-2 2-1-16,-8 0 2 0,-9 1-1 16,-3-1-1-16,-6 3 1 0,0 0 1 15,0 3 0-15,-12 1 0 0,-2-1-1 16,-6 3 1-16,-1 0-2 0,-2-2 0 15,-2 1 1-15,-1 0 1 0,0 0 2 16,-2-1-3-16,1 0 0 0,3-1 0 0,3-1 0 16,6-3 0-16,4-3 0 0,5 0 0 15,3-2 0-15,3-1-9 0,0 0-15 16,6-1-5-16,5 1-25 0,6-2-11 15,1 0-20-15,3-5-99 0</inkml:trace>
  <inkml:trace contextRef="#ctx0" brushRef="#br0" timeOffset="77033.39">11817 9170 401 0,'-7'-8'94'16,"-5"3"-71"-16,-3 2 34 0,-2 2-2 15,-5 0-31-15,2 1-7 0,3 0-3 0,3 0-6 16,3 7-8-16,5-2 0 0,1 1 0 16,5 1 0-16,0-3-17 15,6 1-24-15,7-1-19 0,4-4-24 16,-3 0-88-16</inkml:trace>
  <inkml:trace contextRef="#ctx0" brushRef="#br0" timeOffset="77748.42">11900 8791 8 0,'-10'6'16'16,"-1"-2"84"-16,1-2-10 0,-2-1-36 15,1 1 6-15,3-1-7 0,2 1-14 16,5 0-7-16,1-2-15 0,0 2-6 16,0-1-4-16,7 0 8 0,9 1 3 0,6-2-5 15,4 0-7-15,7 0 0 0,4 0 0 16,3 0 1-16,5-3-4 0,-3 0 1 15,1 0 1-15,1 2-2 0,2 0 0 16,1 0-2-16,-1 1 22 0,-5 0-16 16,-10 1-5-16,-13 7-2 0,-9 2 0 15,-5 1 1-15,-4 2-2 0,-8 2 4 16,-8 2 1-16,-4 2-1 0,-5 3-1 15,-1 2-1-15,-3 2-1 0,-1 2-1 16,-1 1 2-16,2 0 0 0,4 2-1 0,5-3 1 16,4-2-1-16,7-1-1 0,4-4 1 15,2 0-17-15,2-1-13 0,1-2-10 16,0-1-18-16,6-4-45 0,0-6-158 15</inkml:trace>
  <inkml:trace contextRef="#ctx0" brushRef="#br0" timeOffset="78389.48">12674 9096 35 0,'2'-6'-20'16,"1"1"176"-16,-2 0-112 0,1-2 2 16,1 2 7-16,-2 3-4 0,-1-2-4 15,0 3-13-15,0 1-7 0,2 0-12 16,0 0-5-16,1 3 5 0,0 6 0 0,1 4 1 15,-2 5-2-15,-2 4-1 0,0 4-1 16,0 2-4-16,0 0 0 16,0-1-2-16,3 0-3 0,5-5 1 15,0-4 1-15,1-5-2 0,2-4 0 0,0-5 3 16,3-4 7-16,4 0 1 0,2-8 2 15,5-11 1-15,3-3-2 0,-2-6-4 16,2-2-6-16,-3-1 0 0,-2 0 2 16,-3 0-4-16,-6 3-1 0,-1 2 1 15,-4 3-3-15,-3 1 2 0,-1 2 0 0,0 2-9 16,-2 3-6-16,0 6-10 0,3 6-19 15,2 3-23-15,-2 0-37 0,2 7-147 16</inkml:trace>
  <inkml:trace contextRef="#ctx0" brushRef="#br0" timeOffset="89979.14">13637 9191 224 0,'-3'0'40'0,"0"0"-2"16,-2 0 15-16,3 0-18 0,-1 0-5 15,2 0-6-15,-1 0-6 0,1 0-8 16,-1 0 2-16,-1 0-1 0,1 0 1 16,1 0 3-16,-2 0 4 0,1 2 1 0,2-2-4 15,0 0 1-15,0 0-3 0,0 0-1 16,0 0 2-16,0-2-3 0,3-5-10 15,8-6-2-15,6-6 0 0,5-2 1 16,1-4 2-16,5-1-2 0,2 0 0 16,-1 1 3-16,2 3-1 15,-5 3 1-15,1 2-4 0,-6 3 0 0,-5 3 3 16,-7 5-4-16,-4 3 0 0,-2-1 1 15,-1 4 1-15,-1 0-4 0,-1 0-7 16,0 0-3-16,0 0-3 0,0 5-1 0,0 0-11 16,0 1-8-16,0 0-4 0,0 1-15 15,-1 0-20-15,-7-3-33 0,-1-2-70 16</inkml:trace>
  <inkml:trace contextRef="#ctx0" brushRef="#br0" timeOffset="90207.15">13669 8953 23 0,'2'0'362'16,"-1"0"-341"-16,1 4-13 0,0 2 42 15,1 4-4-15,0 1-11 0,1 4-10 16,3 2 1-16,-4 3-7 0,3 3-11 15,2 2-3-15,-2-1 0 0,3 1-4 0,0 1-1 16,4-3 1-16,-1 2-4 16,4-2-10-16,1-2-16 0,1-4-30 15,1-6-25-15,-5-7-68 0</inkml:trace>
  <inkml:trace contextRef="#ctx0" brushRef="#br0" timeOffset="90683.18">14299 8827 184 0,'9'-13'190'0,"2"-3"-137"16,4 0-8-16,3-1 4 0,3 1-5 16,1 2-6-16,6 2-10 0,1 2-8 15,8 2-3-15,-2 5-4 0,-1 3-8 16,-5 0 0-16,-4 8-2 0,-3 6 1 0,-5 4-5 15,-5 6 2-15,-3 3 2 0,-5 4 0 16,-4 7-1-16,-4 2 0 16,-10 1 0-16,-6 2 1 0,-1-1-1 15,-6-2-1-15,-2 1 0 0,-2-2 1 0,-3-2-2 16,-4-1 1-16,4-4 0 0,-1-1-1 15,7-6-4-15,6-7 1 0,10-7 0 16,5-9 1-16,4-2-6 0,3 0 3 16,0-6 2-16,2-7-3 0,10-2 3 15,4-3-1-15,1 3 3 0,2 2 1 0,-2 4-2 16,1 5 3-16,4 1 0 0,4 1 2 15,4 2 1-15,5 0-1 16,1 0 1-16,0 7-3 0,-2 4-2 16,-3 0 1-16,1 2-8 0,6 0-10 0,6-1-31 15,8-1-6-15,3-5-51 0,0-2-147 16</inkml:trace>
  <inkml:trace contextRef="#ctx0" brushRef="#br0" timeOffset="93219.33">16629 8635 9 0,'-2'0'1'0,"-1"0"191"0,-3-1-139 15,3-2 10-15,-2 2-10 0,2-1-9 16,2 1-6-16,-1 0-4 0,2 1-2 15,0 0-14-15,0 0-10 16,11-2 4-16,6 0 10 0,8-5 3 0,3 0-6 16,4-1-4-16,2 0-2 0,4 2-3 15,-3-3 0-15,3 6-4 0,-4 0-1 16,-6 3-4-16,-5 0 1 0,-3 0-2 15,-8 0 1-15,1 0-2 0,-6 6 1 16,0 1 1-16,-3 3 0 0,-4 2-3 0,0 4 4 16,0 2 0-16,-3 3 2 0,-6 5-4 15,0 0 0-15,-4 3 3 0,-2 2-1 16,-2 1-2-16,-2 3 0 0,-3 1 0 15,1 0 2-15,-3 2-1 0,4-3 0 16,2-2 1-16,4-3-2 0,6-5 0 16,2-2 0-16,3-3 0 0,3-5 0 15,0-3 0-15,1-3-1 0,5-2 0 16,2-2 1-16,0-3-9 0,1-2-6 15,0 0-9-15,2 0-10 0,2-6-18 0,2-1-15 16,-2-5-31-16,-2-3-164 0</inkml:trace>
  <inkml:trace contextRef="#ctx0" brushRef="#br0" timeOffset="94107.38">15431 8963 117 0,'1'0'207'15,"2"-3"-160"-15,0-2 9 0,3-4 4 0,4 1-8 16,1 0-8-16,4-1-4 0,1 0-14 15,-1 1-8-15,2 2-9 0,2 2-4 16,-1 1-2-16,-1 2-2 0,1 1 0 16,0 0-1-16,2 0 0 0,-1 0-1 15,-1 5-11-15,-2 2-7 0,-2 1-8 16,-3 2-10-16,-2 2-17 0,-4 1-24 15,-5-3-60-15,-5 1-132 0</inkml:trace>
  <inkml:trace contextRef="#ctx0" brushRef="#br0" timeOffset="94268.39">15474 9237 282 0,'6'0'139'0,"7"-4"-111"16,4-5 16-16,7-1-5 0,4-3-16 15,5-2-10-15,3 6-9 0,2-3-1 16,4 4-2-16,2 0-5 0,1 3-30 15,-1 3-37-15,-3 0-51 0,-6 2-145 16</inkml:trace>
  <inkml:trace contextRef="#ctx0" brushRef="#br0" timeOffset="94829.42">17373 9052 203 0,'0'0'231'0,"0"0"-165"16,0 0-16-16,0 0 1 0,0 0 9 16,2 0-7-16,-1 0-17 0,-1 0-14 15,0 0-13-15,3 0-4 0,0 0-8 16,4-2 3-16,2-2 2 0,2 0-2 15,0 0-9-15,3 0-16 0,3-1-18 16,0 1-18-16,1-6-36 0,-4-3-114 0</inkml:trace>
  <inkml:trace contextRef="#ctx0" brushRef="#br0" timeOffset="95240.43">17786 8498 70 0,'4'0'148'0,"-1"0"-45"0,-3 3-75 0,0 2-2 16,0 2 28-16,0 5-9 0,0 5 1 15,0 4-15-15,-7 5-8 0,-3 9-1 16,-5 2-8-16,-2 3 5 0,0 1-8 16,0-2-6-16,3 0-3 0,3-3 0 15,3-4 1-15,2-3-2 0,4-6 0 0,2-5-1 16,0-3-1-16,6-6 2 0,4 0-1 15,2-5 2-15,4 0-1 0,4-4 0 16,1 0 2-16,6-3-1 0,2-2-3 16,1-2 1-16,-2 3 2 0,-2 0-2 15,-1 1 0-15,-2-1-1 0,2-1 2 16,0 1 0-16,1-1-1 0,-1-2 0 15,0 2 1-15,-4 0-6 0,0 2-9 16,-1 0 1-16,-3 3 12 0,-8 0-57 16,-4 0-16-16,-5 5 0 0,0 0 4 0,-10 1-106 15</inkml:trace>
  <inkml:trace contextRef="#ctx0" brushRef="#br0" timeOffset="95472.46">17999 8739 389 0,'0'-4'142'0,"0"4"-99"0,0 0-20 0,0 7 0 15,-7 8 18-15,-1 5-8 0,2 4-17 16,-2 1-6-16,5 4-8 0,0 0-1 15,3-1 2-15,0 3-2 0,1-1-1 16,9 1-8-16,2-2-20 0,7-1-17 16,1-1-40-16,6-11-107 0,5-9-114 15</inkml:trace>
  <inkml:trace contextRef="#ctx0" brushRef="#br0" timeOffset="96148.49">18559 8851 170 0,'0'-4'75'0,"0"1"-30"0,0 1 13 0,0 0-5 16,0-3-6-16,0 5-2 15,0-1-8-15,0 1-10 0,0 0-11 0,0 0-6 16,0 1 2-16,5 8 9 0,-2 5-1 15,2 3 0-15,-2 3-5 0,0 5-5 16,-2 1-1-16,1 3-2 0,1 1-4 16,0-4-1-16,3-2-1 0,2-2 1 15,1-7 0-15,4-4-1 0,1-5 2 16,1-5-1-16,5-1 2 0,2-8 3 0,4-9-1 15,2-5 0-15,-1-4 1 0,-1-3-3 16,-3 0-3-16,-4 0 3 0,-5 3-3 16,-3-2-1-16,-4 2 2 15,-2 0-2-15,-2-2-3 0,0 2-6 0,0-1-10 16,4 2-5-16,-3 3-12 0,2 6-25 15,1 8-3-15,-1 6-7 0,-3 2-65 16,0 0-167-16</inkml:trace>
  <inkml:trace contextRef="#ctx0" brushRef="#br0" timeOffset="99540.69">9211 3252 7 0,'0'0'145'0,"0"0"-59"0,0 0-41 16,0 0 3-16,0 0-6 0,0 0-16 15,0 0-10-15,0 0 5 0,0 0-4 16,0 3-2-16,0 4-10 0,0 3 4 16,-8 5 4-16,0 2-1 0,-1 1 4 15,1 2-4-15,-1 1-4 0,1 2-3 0,0 4-1 16,2 3 0-16,-2 3-1 0,-1 4 0 15,1 4-3-15,0 2 0 0,1 2 3 16,0 7-2-16,-3 2-1 0,0 7-1 16,-5 3 1-16,-1 0 1 0,-2-1 7 15,2-4-10-15,-1-3 0 0,0 3 3 0,0 0-1 16,0 1-1-16,0 1 2 15,1 1-2-15,3 0 1 0,0-1 2 16,1-3-2-16,-1-2 0 0,2-1 0 16,1-2-2-16,-1-1 2 0,0-2 3 15,2-1-4-15,2-3 0 0,1-3 2 0,3-3 0 16,2-2-1-16,-1-3-2 0,2-3 2 15,-2-3 3-15,1-1-4 0,-4-3 0 16,2-1 2-16,0-2 1 0,-2-6-1 16,2-3-1-16,-1-4 1 0,1-2 1 15,-1-2 0-15,4-2-3 0,0-1 0 0,0-1 3 16,0-1-4-16,0 1-1 15,0-1-1-15,0 0 4 0,0 0 0 16,0 0 0-16,0 0 3 0,2-3 1 16,1-2-1-16,-1 1-3 0,-1 0 0 0,1 3 2 15,-2 0-3-15,0 1 2 0,1-2-2 16,-1 2 2-16,0 0-4 0,0 0-1 15,0 0 4-15,0 0 0 0,0-3 0 16,0 1-2-16,0-1 3 0,0-1 0 16,0 3 0-16,-3-1-2 0,2 0 1 0,1 1 0 15,-2 0 0-15,2 0-8 0,-1 1-8 16,1-1 1-16,-2-1-3 15,0 2 0-15,2 0 8 0,0 0-2 16,-1 0-1-16,-2 0 5 0,1 5 2 0,-1 0 1 16,0 3 2-16,0-3-6 0,-2 1-18 15,2 1-34-15,0-3-41 0,-2-3-61 16</inkml:trace>
  <inkml:trace contextRef="#ctx0" brushRef="#br0" timeOffset="99873.71">8651 5107 42 0,'0'-4'216'0,"0"4"-173"0,0 0-10 16,0 0 1-16,0 3-18 0,0 7-4 16,0 5 4-16,0 6-7 0,0 4-1 15,-2 4 6-15,-4 2 0 0,1 3 8 16,4-1-1-16,1-3-8 0,0-4 0 15,6-5-6-15,7-4-6 0,4-5 4 16,4-5-2-16,3-5 0 0,5-2-4 16,2-5 4-16,5-8 1 0,-1-4-5 15,-1-2-5-15,1-3-6 0,-6 3-7 16,-4-2-9-16,0 1-17 0,-5 1-27 15,-2 0-76-15</inkml:trace>
  <inkml:trace contextRef="#ctx0" brushRef="#br0" timeOffset="100670.75">8972 3258 2 0,'-2'4'8'0,"2"-2"56"15,0-2 63-15,0 0-77 0,0 0-2 16,2-4 1-16,4-5-23 0,8-4-6 16,5-3 1-16,1-2 1 0,6-4-1 0,5 0 1 15,5-2 0-15,-1 0-4 0,1 1-5 16,-3 3-2-16,-5 5 1 15,-5 4-7-15,-6 5-2 0,-5 6-1 16,-1 0-1-16,-5 5-1 0,-3 8 0 0,2 4 1 16,-5 3 2-16,0 5-3 0,0 2 2 15,0 2-3-15,0 3 1 0,0-1-4 16,5 0-16-16,2 0-7 0,1-3-1 15,5 0-13-15,-1 1-15 0,5-5-55 16,-1-2-124-16</inkml:trace>
  <inkml:trace contextRef="#ctx0" brushRef="#br0" timeOffset="101600.81">6790 3822 48 0,'-6'0'-31'15,"-1"-2"184"-15,0-1-106 0,0 0 9 0,-1 3-6 16,-1 0-14-16,-1 0 1 15,-1 0-4-15,1 0-11 0,2 4 7 16,6-2-3-16,2-1-13 0,0 2-11 16,5 1 3-16,12 0 6 0,5 1 0 0,7-4 0 15,5 3-5-15,3-2 1 0,7-1-1 16,2 0 6-16,2 1-5 0,2-1-2 15,-5 1-2-15,-2 3-1 0,-7 1 1 16,-7 1-4-16,-7 0 2 0,-8 5-1 16,-3 0 0-16,-8 3 11 0,-3 1-14 0,-1 5 3 15,-13 0 3-15,-3 1-3 0,-5 2 2 16,-1 1-2-16,-1 3 2 15,3-1 1-15,-3 2-3 0,3 0 0 16,0 0 2-16,3-1 0 0,1-2 0 0,4-1-1 16,4-3 0-16,4-2 1 0,5-4-4 15,0-3 1-15,0 0 1 0,0-5 1 16,8-1-2-16,3-4-21 0,3-3-20 15,3 0-27-15,-1-3-28 0,1-10-192 16</inkml:trace>
  <inkml:trace contextRef="#ctx0" brushRef="#br0" timeOffset="101813.82">7462 4212 387 0,'-13'0'131'0,"4"0"-104"0,1 0 33 15,2 0 5-15,3 2-36 0,1-2-7 16,2 1-11-16,0 2-8 0,0-1-3 0,0 2-1 16,0 0-3-16,2 0-3 0,3 0-23 15,2-2-17-15,1 0-30 0,-2-2-25 16,-1 0-110-16</inkml:trace>
  <inkml:trace contextRef="#ctx0" brushRef="#br0" timeOffset="102300.85">7756 3925 191 0,'3'0'128'15,"-1"0"-92"-15,0-1 21 0,-2-1-7 16,0 2-8-16,0 0-7 0,0 0-16 0,0 5-12 15,-7 7-1-15,-2 6 5 0,-2 5-3 16,-1 0 7-16,-2 1-4 0,1-1-5 16,-1 4 0-16,1-3-3 0,3-1-1 15,1 0 0-15,3-5-2 0,1 0-1 16,2 0 2-16,3-2 0 0,0-3-1 15,0 1-1-15,0-2 0 0,2 0 2 16,4 1 1-16,0-2-3 0,3-3 1 16,1-4 0-16,2-3 2 0,7-1-2 15,7 0 2-15,3-8 1 0,7-2-2 0,3-1-1 16,-4-2 0-16,1 0 1 0,-3 3 0 15,-1 0-4-15,-1 1 1 0,2 2 2 16,-4 1-1-16,-2 2 0 0,-4 1 0 16,0-1 1-16,-6 2 1 0,-1 1-2 15,-4 1-1-15,-6 0 3 0,-6 0-20 0,0 0-4 16,0 5 0-16,0 0-14 15,-4 1-13-15,-3-1-34 0,0-1-86 16</inkml:trace>
  <inkml:trace contextRef="#ctx0" brushRef="#br0" timeOffset="102537.86">8034 4050 373 0,'0'7'100'16,"0"3"-94"-16,-5 6 35 0,-6 5 20 16,2 2-17-16,-2 3-16 0,2 0-14 0,4 3-7 15,1 1-9-15,2 0 2 0,2 2 2 16,0-1-3-16,6 0-21 0,8-2-33 15,5-4-21-15,7-7-13 0,2-8 6 16</inkml:trace>
  <inkml:trace contextRef="#ctx0" brushRef="#br0" timeOffset="103016.89">8415 4173 144 0,'2'-10'109'0,"1"2"-62"0,-2 0 12 15,1 3-13-15,-2 2 4 0,2-1-4 0,-2 3-15 16,0 1-5-16,0 0-12 0,0 5-15 16,0 8 14-16,-2 4 2 15,-4 6 0-15,0 4 0 0,-5 0-3 16,3 3-4-16,3-2-2 0,2-3 0 0,3-3-4 15,0-6-3-15,13-4 2 0,1-6 3 16,1-6-2-16,5 0 2 0,4-11 0 16,3-7 0-16,3-3 0 0,-4-6-3 15,2 0-1-15,-5 1 2 0,-6-1-2 16,-1 2-1-16,-4 1 0 0,-1 2-9 0,-1 3-12 15,-4 0-11-15,0 3-14 0,-6-1-22 16,0 3-47-16,0 2-192 0</inkml:trace>
  <inkml:trace contextRef="#ctx0" brushRef="#br0" timeOffset="115679.61">12328 8541 24 0,'2'0'112'0,"-1"0"-89"0,-1-2 12 15,0-1-2-15,0-1-5 0,0 2-12 16,-1-1 0-16,-2-1-3 0,-2 1 2 16,2-2 3-16,-2 2-1 0,-1 0-3 15,2-2 3-15,-1 1 3 0,0-1-7 0,2 3 3 16,-2-3 0-16,1 1 0 0,1 1-10 15,0-1 0-15,-2 0-1 0,-1-1-3 16,0 2-1-16,-4-4-1 0,1 2 2 16,-3 1-1-16,-2-1-1 0,-3-1-1 15,-4 0 1-15,-2 1 2 0,-3 0-2 0,-1 2-1 16,-4 0 1-16,-1 1 1 15,-4 2-2-15,-3-1-1 0,-2 1 2 16,-3 0-1-16,-1 0-4 0,-1 1-4 16,-7 5 1-16,2 0-3 0,-3 2 5 0,1 1 4 15,0 2 2-15,0 1 0 0,2 5-1 16,-5-2 3-16,2 3-4 0,-2 2 3 15,2 2 0-15,1 4-1 0,1 0 1 16,2 4-1-16,5 1 1 0,0 0 0 16,6 0 1-16,4 1 0 0,4 3 0 0,4 0 0 15,4 6 1-15,0 0-1 0,0 3-1 16,-2 5 2-16,5 1 0 15,-2 3-2-15,5 0 2 0,3-1 1 16,2-1 7-16,4-3-3 0,5-2 5 0,3-3-4 16,0-2 3-16,14-1 7 0,4-4-18 15,9 2 4-15,5-3-4 0,5-1 4 16,7 0-4-16,4-3 0 0,8 1 1 15,3-1-1-15,6-3-1 0,6 1 0 16,7-4 2-16,4 0-1 0,3-2-1 16,3-5-1-16,1 0 2 0,-3-6-1 0,0-2-1 15,-3-4-1-15,0-5 3 16,-6 0-1-16,-6-1-1 0,-4-2 0 15,-2-7 1-15,-6-4-2 0,0-4 0 16,-2-3-4-16,-1-7 5 0,0-2 0 0,-3-4-3 16,-2-2 3-16,-3-2-3 0,-5-2-8 15,-4-1 1-15,-2-3 3 0,-3-1 6 16,-2-4 2-16,-5 0-1 0,-2-2-1 15,-11-3 4-15,-3 1-13 0,-8-1 17 16,-3-2-2-16,0 0-3 0,-1-1 1 0,-9-2 1 16,-5 2 0-16,-4-1 2 15,-3 0 4-15,-7 0-5 0,-5-1-3 16,-5 2-1-16,-6-1 1 0,-1 0-1 15,-4 1-1-15,-3 4 1 0,-1 6 0 0,-5 5-1 16,-6 10-5-16,-6 7-13 0,-10 5-17 16,-10 9-20-16,-12 5-18 0,-4 5 12 15,-4 0-90-15</inkml:trace>
  <inkml:trace contextRef="#ctx0" brushRef="#br0" timeOffset="118903.8">10879 10950 38 0,'0'0'129'0,"0"0"-83"0,0 0 5 16,0 0-5-16,0 0-8 0,0 0-7 15,0 0-3-15,-2 0-8 0,1-2 2 16,1 2-3-16,-5-2 6 0,3 2-6 15,-1-2 2-15,0 1-3 0,2-2 2 16,-4 1-1-16,3 0-2 0,-1 0-3 16,3 0-1-16,0 2 1 0,0-2-2 15,3 0-11-15,10 0-1 0,7-1 3 16,5 0-2-16,3 3-1 0,3 0 2 15,0 0-1-15,1 0 1 0,-4 2-2 0,-3 6 1 16,-6 0 1-16,-5 2-2 0,-8 0-1 16,-3 3 2-16,-3 0-2 0,-5 3 2 15,-6-1 0-15,-6 0 0 0,0-1 1 16,-3 3-2-16,-2-3-2 0,2 0 2 15,-5 0 1-15,4 0-2 0,-1 0-1 16,0 2 2-16,5-4 1 0,2-1-1 16,4-2-2-16,8-2 3 0,3-2-2 15,0 1 2-15,8 0-4 0,4-3 4 16,7 1 1-16,5 0-2 0,3 1-1 15,-1 2 1-15,0 1 1 0,-1 0-1 0,0 2-2 16,-5-2 3-16,-4 2 0 0,-4-1-2 16,-4-1 0-16,-5 2 1 0,-3-3 2 15,0 2-2-15,-5 0-1 0,-6 3 1 16,-4-1 2-16,-5 1-2 0,0 1 0 15,-4-1 1-15,4 0 2 0,0 0-3 0,0-2-1 16,3-1 3-16,3-1-1 16,3 0-1-16,2-1-1 0,4 1 1 15,2-2 1-15,1 0-2 0,2-2-4 16,0-2-21-16,11 0-27 0,5-2-25 0,2-3-79 15</inkml:trace>
  <inkml:trace contextRef="#ctx0" brushRef="#br0" timeOffset="119100.81">11367 11345 493 0,'-8'-7'51'0,"5"4"-20"0,-1 0 22 0,-1 1-19 16,0 0-21-16,4 1-2 0,1 1-4 15,0 0-7-15,0 0 0 0,0 0-3 16,0 5-14-16,6 2-32 0,5-2-31 16,3-5-41-16,-2 0-226 0</inkml:trace>
  <inkml:trace contextRef="#ctx0" brushRef="#br0" timeOffset="119499.83">11566 11056 158 0,'7'-15'256'16,"6"0"-221"-16,-1 4 3 0,7 0 1 16,-1 3 0-16,6 2-10 0,0 0-9 0,6 6-2 15,-1 0-3-15,-1 4-4 0,-3 7-8 16,-5 4 2-16,-6 2-2 0,-5 4 1 15,-4 2-5-15,-5 1 3 0,0 3 2 16,-11 1-2-16,-3 1-1 16,-7 0 1-16,-4 0 1 0,-6 0-2 0,0 0-1 15,-2-3-1-15,5-2 3 0,3-2-1 16,1-3-3-16,7-6 1 0,0-2-3 15,6-2-1-15,6-6-1 0,2-1 0 16,3-2 5-16,0 0 0 0,0 0 0 16,0 0 0-16,0 0 0 0,6-2 1 0,0 0-3 15,5 1 1-15,2 1 3 0,1 0 0 16,1 0-2-16,2 0 0 0,2 0 2 15,2 0 0-15,4 0-2 0,2 3 1 16,2-1 1-16,4 1-1 0,-1 0-2 16,-1 0-25-16,-1 0-30 0,-4-2-52 15,-4-1-133-15</inkml:trace>
  <inkml:trace contextRef="#ctx0" brushRef="#br0" timeOffset="120000.86">12121 11284 33 0,'-10'0'5'0,"7"0"155"0,-3 0-103 15,0 0-15-15,4-1 19 0,-2 1-18 16,0-4-7-16,1 4-1 0,-1-1-2 0,2-1-10 15,2 2-1-15,0 0-4 0,0 0-9 16,0 0-3-16,0 0 1 0,5 0 0 16,4 3 7-16,5 1-3 0,6-3-5 15,5 0 0-15,4-1 0 0,7 0-5 16,1 0 1-16,2 0 0 0,0 0 0 0,0 0-2 15,-5 0 0-15,-6 2 1 0,-7 2-2 16,-8-3-1-16,-2 1-2 16,-7 0-4-16,-2 1-2 0,-2-1-2 15,0-1 1-15,0 0 1 0,0 1-10 16,-6 1-14-16,1-1-19 0,-1-2-17 0,3 0-31 15,-2-1-93-15</inkml:trace>
  <inkml:trace contextRef="#ctx0" brushRef="#br0" timeOffset="120299.88">12221 11124 176 0,'0'1'208'0,"3"-1"-190"0,10 2-15 15,2 2 19-15,5 1-9 0,5 1 12 16,5 1-3-16,5 4-6 0,1 1-7 16,-2 2-4-16,-1-1-2 0,-7 2-1 15,-6 3-2-15,-4 0 1 0,-8 1 2 0,-4-1-1 16,-4 0-2-16,0 0 2 0,-9 2 0 15,-7 0 0-15,1-1 0 0,-4 1 1 16,1 0 0-16,-1-1-1 16,0 1-2-16,7-1 1 0,-2-3 0 0,6 2-2 15,1-4-9-15,2-1-18 0,5-1-24 16,0-4-39-16,0-6-93 0</inkml:trace>
  <inkml:trace contextRef="#ctx0" brushRef="#br0" timeOffset="120827.9">12921 11076 7 0,'3'0'294'15,"-3"0"-260"-15,0 0 12 0,0 0 10 16,0 0-12-16,0 0-18 0,-5 5-19 15,-6 9 10-15,-6 3-2 0,-3 5-2 16,-5 6-3-16,-4 2-2 0,-4 3 7 0,2 0 0 16,3 0-4-16,5-2-1 0,7-2-4 15,6-3 0-15,3-4-5 0,7-5-1 16,0-3 0-16,5-2 3 0,7-6-3 15,4 0 1-15,3-5 2 0,7-1-2 16,2 0 0-16,4-8-1 0,2-1 2 16,-1-1-1-16,-2 0-1 0,-2 0-3 15,-2-1 3-15,-2-1 1 0,1 3-2 16,-1-2 0-16,-3 2 2 0,-2 1-1 15,-5 0-1-15,-4 3 0 0,-2 0-3 0,-2 3-4 16,-3 1-8-16,-2 0-14 0,-2 1-4 16,0 0-16-16,0 0-41 0,0 0-50 15,-8-3-122-15</inkml:trace>
  <inkml:trace contextRef="#ctx0" brushRef="#br0" timeOffset="121100.92">13049 11174 245 0,'0'6'248'0,"0"2"-229"0,0 6-9 0,-1 3 25 15,-4 1 9-15,-1 1-16 0,0 4-6 16,-1 1-6-16,1 2-9 16,-3 1-7-16,0 0 4 0,-1-1-2 15,3-1-1-15,-1-2-1 0,5-2-1 0,0-1-11 16,3-2-15-16,0 1-16 0,7-3-30 15,3-6-37-15,2-3-12 0,-4-7-171 16</inkml:trace>
  <inkml:trace contextRef="#ctx0" brushRef="#br0" timeOffset="121765.96">13316 11493 468 0,'0'0'39'0,"0"0"-24"0,0 0 4 0,0 0-9 16,0 0 1-16,3 0-10 0,5 0 0 16,1 0-6-16,2 0-48 0,1-6-94 15,-4-7-189-15</inkml:trace>
  <inkml:trace contextRef="#ctx0" brushRef="#br0" timeOffset="122231.99">13528 11098 342 0,'0'1'57'0,"0"3"-60"0,3-1 15 0,4 1 25 16,3 0 6-16,6 1 2 16,1 2-20-16,3 0-8 0,2 2-2 15,-2 0-7-15,0 2 4 0,-4 1-6 16,-2 2-1-16,-2 2 2 0,-4 0-7 0,-4 2 6 15,-2 2 1-15,-2 1-4 0,-8 3 2 16,-7 2-3-16,-4 0 3 0,-6 0-1 16,-3 0-4-16,-3-3 1 0,-1 1 1 15,-2-1-3-15,-2-4 0 0,2-1 0 16,3-1-1-16,9-5 0 0,5-2 0 0,9-4 2 15,4-2-4-15,4-2-5 0,0-2 4 16,0 0 5-16,9-2-2 16,8-5 2-16,2-2 0 0,2 0 1 15,0 2-2-15,-4 0 1 0,1 4 1 0,1 1-1 16,-1 2 0-16,1 0-1 0,-3 0 1 15,-1 4-2-15,-1 3 3 0,2 4-4 16,1 3-5-16,7 3 5 0,3 3 0 16,2 2-31-16,1 2-9 0,2 2-3 15,4-4-67-15,-2-1-135 0</inkml:trace>
  <inkml:trace contextRef="#ctx0" brushRef="#br0" timeOffset="123401.05">13316 11525 23 0,'3'0'14'0,"-1"0"35"15,-2 0 67-15,1 0-82 16,1-2-3-16,-1 0 4 0,-1 0 4 16,0-1-8-16,0 0-2 0,0-2-3 15,0 2-2-15,0-2-2 0,0 1-2 0,0-1 0 16,0 1-3-16,0-1 0 0,-3 0 2 15,0 2-8-15,-2-1-1 0,-4 0 0 16,0 2-9-16,-1-1 2 0,0 3-1 16,-4 0 1-16,3 0 0 0,-3 0 0 15,6 2 0-15,2 3-1 0,3-1 0 0,1 0-4 16,2 0 1-16,0 1 1 0,0-1 0 15,5 0-2-15,3-1 2 16,2 0 2-16,-2-1-2 0,0 2-5 16,-2-3-12-16,-3 0-16 0,2 4-20 0,-5-3-34 15,0-2-131-15</inkml:trace>
  <inkml:trace contextRef="#ctx0" brushRef="#br0" timeOffset="125965.2">10522 10449 124 0,'-6'-9'93'0,"-6"0"-78"16,-4 5 21-16,-3 4-5 0,-4 0-6 0,-5 12-6 15,-4 9 1-15,-4 9 5 0,-4 12-3 16,-2 15-3-16,-3 14 0 0,-2 13 25 15,1 7-10-15,6 1-15 0,10-3 1 16,10-4-5-16,12 0-9 0,8-4-2 16,19-3 1-16,18-9-4 0,10-6-1 0,15-9-6 15,17-8-12-15,11-7-26 0,18-7-22 16,4-8-51-16,1-9-150 0</inkml:trace>
  <inkml:trace contextRef="#ctx0" brushRef="#br0" timeOffset="126601.24">13908 10679 64 0,'-6'-11'134'0,"-2"0"-65"16,4 2-31-16,-1 3 12 0,3 0 4 16,2 3-23-16,0 3-4 0,2 0-14 15,9 6-9-15,9 12 7 0,5 12 8 16,4 14-4-16,7 17-4 0,1 11-2 0,-6 11-5 15,-9 11 2-15,-13 9-4 0,-9 13 0 16,-9 3-1-16,-13 1 0 0,-3-5-1 16,-4-7-6-16,-2-5-14 0,-6-4-9 15,-7-4-13-15,-1 1-12 0,-4-8 55 16,2-13-2-16,5-11-48 0,5-14-49 0,6-11 34 15,6-7 1-15</inkml:trace>
  <inkml:trace contextRef="#ctx0" brushRef="#br0" timeOffset="130186.43">15403 11263 6 0,'0'0'9'0,"0"0"135"16,0 0-55-16,1 0-54 0,-1 0 7 15,2 0-4-15,-2 0-8 0,1 0-7 0,-1 2 9 16,0 0-10-16,2 4-5 0,-2 6 9 15,0 5 0-15,-5 4-7 0,-4 4-5 16,-2 0 1-16,-1 1 3 0,-2-2 1 16,1-2 3-16,2-5-8 0,5-4-3 15,6-6-3-15,0-2-5 0,0-3-3 0,0-2 2 16,8 0 3-16,7-8 4 0,3-5-6 15,5-5 0-15,2 0 0 16,2-2-2-16,1-2-2 0,-1-1 2 16,-1 2 2-16,2 1-3 0,-6 1-2 0,1 3 3 15,-6 4 0-15,-6 5-1 0,-5 2-1 16,-4 5 1-16,-2 0 0 0,0 0-4 15,0 6 2-15,0 5 3 0,-3 2 2 16,-1 1-1-16,1 0-4 0,0-1 3 16,3-1 0-16,0-3-1 0,0-1-3 0,6-1 2 15,4-3 2-15,-1-3 1 0,3-1-2 16,4 0 1-16,-1-8 0 15,4-2-4-15,1-1-1 0,-3-1 4 16,0 2-2-16,-1 1-1 0,-5 2 2 0,-2 3 0 16,-4 2 0-16,-4 2-2 0,-1 0 1 15,0 0-1-15,0 4 3 0,-3 3 3 16,-3 6-3-16,0 2 2 0,-1 2-2 15,3 1 1-15,-1 0 1 0,-1 0 1 16,3 0 4-16,0-1-3 0,1-2 0 0,2-1-1 16,0-3 0-16,2-2-3 0,4-1-2 15,5-2 2-15,0-1-4 0,1-1-13 16,4-4-13-16,-1 0-41 15,5-4-18-15,-3-6-93 0</inkml:trace>
  <inkml:trace contextRef="#ctx0" brushRef="#br0" timeOffset="130538.46">16015 11488 138 0,'-8'2'204'0,"4"-2"-178"15,2 0-1-15,2 0 28 0,0 0-11 16,0-2-4-16,3-6-13 15,5-4-14-15,4-4-3 0,4-3 3 0,1-2-4 16,1-1 2-16,3-5 0 0,-3 0 1 16,2 0-1-16,1 1 0 0,-3 1-5 15,-1 7 2-15,-6 6-1 0,-2 4 6 16,-6 4-1-16,1 2-2 0,-1 2-5 15,0 0 0-15,0 1-1 0,0 8 1 0,-3 7 1 16,0 4 0-16,0 3-3 0,-5 0 1 16,1 3 0-16,-4-1 0 0,2 2 0 15,0 1-4-15,1-4-4 0,2 0-7 16,3-4 1-16,0-4 2 0,0 0 0 15,0-3-7-15,0 1-3 0,3-2 0 16,2-3 1-16,1-2 0 0,-2-2-47 16,-2-2 3-16,-1-3-19 0,-1 0-85 15</inkml:trace>
  <inkml:trace contextRef="#ctx0" brushRef="#br0" timeOffset="130703.47">15961 11431 388 0,'0'-1'59'16,"11"1"-59"-16,1 0 27 0,4 0 7 15,4 0-7-15,3 0-4 0,5 0-4 16,3 0-8-16,1 0-5 0,2 0-2 16,-1 4-5-16,-7 0-4 0,-2 2-36 15,-6 0-28-15,-2-2-72 0</inkml:trace>
  <inkml:trace contextRef="#ctx0" brushRef="#br0" timeOffset="130986.49">16451 11539 56 0,'0'-5'283'16,"0"-2"-242"-16,0-1-11 0,9 0 7 15,3 2-8-15,4-4-4 0,1 2-8 16,3-1-1-16,2 1-3 0,3 2 1 16,1 0-3-16,0 1-6 0,1 1 1 15,-3 1-6-15,-3 2 5 0,-3 1-5 0,-4 0-2 16,-6 0-6-16,-2 0-6 15,-1 1-14-15,-5 3-19 0,0 0-11 16,0-2-31-16,-6-2-75 0</inkml:trace>
  <inkml:trace contextRef="#ctx0" brushRef="#br0" timeOffset="131178.5">16462 11357 468 0,'0'12'45'16,"1"4"-30"-16,8 7 26 15,4-2-2-15,4 3 1 0,3 1-9 16,5 0-9-16,1-2-5 0,0 0-12 0,1 0-2 16,-4-1-6-16,-3 0-24 0,-3 1-25 15,-1-3-12-15,-2 2-67 0,-2-4-235 16</inkml:trace>
  <inkml:trace contextRef="#ctx0" brushRef="#br0" timeOffset="133454.63">18054 11044 50 0,'6'0'163'0,"-3"-3"-99"15,2-4-11-15,-2 3 6 0,-2-1-6 16,-1 0-12-16,0 1-4 0,0-1-6 16,-1 1-5-16,-7-1-7 0,-4 3-6 0,-4-1 1 15,-2 1-7-15,-6 2-2 0,-2 0 1 16,-4 2 0-16,-1 7 2 0,0 1-2 15,0 4 0-15,4 0 1 0,2 3-5 16,8-1 2-16,7 2 0 0,7 0-2 16,3 2-3-16,3 3 2 0,10 1-3 0,2 1 3 15,4 0-1-15,1 1 0 0,2 1 1 16,1 1-1-16,-3 0 0 15,2 0 0-15,-4-1 0 0,-1-1 1 16,-1 0 0-16,-7 0-2 0,-2-2 0 0,-4-1 4 16,-3-3-2-16,-2-2-2 0,-7-2-1 15,-7 0 4-15,-2 2-1 0,-6-1-2 16,0-3 2-16,-1-3 2 0,0-4-3 15,2-5 0-15,-1 0 0 0,4-2 3 16,2 0-1-16,4-10-2 0,1 0 0 0,7-3 0 16,6-3 0-16,0-6-1 15,8 1 2-15,10-6-2 0,6-1-1 16,2-3 0-16,5 3 2 0,5 0 0 15,1-1-3-15,2-1-1 0,1 2 4 0,0-2-1 16,1 4 2-16,-4-2-3 0,-5 2 2 16,-2 3 2-16,-5 0-2 0,-10 0-2 15,-4 3 3-15,-8-1 0 0,-3 1 1 16,-1 2-1-16,-9 0 0 0,-5 4 2 15,-4 3-3-15,-3 3 0 0,-2 3 0 0,-1 3 1 16,-1 2-2-16,1 0 1 0,3 3 0 16,5 5 0-16,8 3-3 0,6 2-1 15,3 0-15-15,3 3-25 0,8 1-34 16,4-5-25-16,1-1-221 15</inkml:trace>
  <inkml:trace contextRef="#ctx0" brushRef="#br0" timeOffset="133678.64">18448 11418 456 0,'-4'-2'191'0,"-2"0"-143"15,2 1-30-15,2 0 16 0,0 1-22 16,-1-2-8-16,3 2 2 0,0 0-8 16,0 0-4-16,2 0-5 0,6-3-23 15,4-2-11-15,2-2-30 0,2-3-32 16,-3-2-151-16</inkml:trace>
  <inkml:trace contextRef="#ctx0" brushRef="#br0" timeOffset="134050.66">18902 10909 188 0,'4'0'236'15,"0"-1"-200"-15,-4 1-37 0,0 1 6 0,0 7 23 16,0 5 5-16,0 4-14 0,-10 6 4 15,-1 4-4-15,-4 4 0 0,-4 3-7 16,-2 5-1-16,-3 3 4 16,1 1-1-16,0 1 4 0,1-4-2 0,8-4-8 15,3-5-6-15,8-4 0 0,3-6-2 0,0-1 0 16,8-7 1-16,6-3-1 15,4-2-1-15,7-3 2 0,8-5 2 16,4 0-2-16,5-5 0 0,4-6 0 16,-1-1-1-16,-3-1 0 0,-5 2 1 0,-4 0-2 15,-4 0 2-15,-5 5-1 0,-9-2-1 16,-4 5 2-16,-5 0-1 0,-3 1-9 15,-3 2 4-15,0 0-2 0,0 0-10 16,0 0-10-16,0 0-14 0,0 0-9 16,0 0-13-16,0 0-35 0,-9 0-159 15</inkml:trace>
  <inkml:trace contextRef="#ctx0" brushRef="#br0" timeOffset="134299.68">18995 11138 330 0,'1'3'173'0,"2"1"-150"15,1 5 1-15,-1 2 31 16,-3 5 0-16,0 4-20 0,0 3-10 15,-3 5-9-15,-5 1-2 0,2 0-7 16,1 0-2-16,2 1-2 0,3-3-1 0,0-3-5 16,1-2-5-16,6-4-20 0,3-3-19 15,6-3-25-15,1-6-37 0,0-3-120 16</inkml:trace>
  <inkml:trace contextRef="#ctx0" brushRef="#br0" timeOffset="134734.7">19455 11279 48 0,'3'-7'326'16,"4"0"-271"-16,-4 0-10 0,1 4 4 0,-1 0-11 15,0 3-2-15,1 0-14 0,0 0-13 16,-1 8-1-16,-3 8 2 0,0 5-4 16,0 3 2-16,0 5-2 0,-4 3 0 15,-1 2 1-15,2 0-5 0,0-3 1 16,3-5 6-16,1-2-4 0,10-7-4 0,6-5 7 15,3-3 14-15,5-9-16 0,3 0 1 16,2-13-2-16,2-7 0 16,2-5-1-16,2-3-1 0,-4-1-1 15,-2-2 1-15,-5 0 0 0,-5 0-3 0,-3 2 1 16,-5 0-2-16,-4 2-10 0,-2 4-11 15,-3 4-13-15,-1 7-14 0,-2 5-5 16,0 6-16-16,0 1-67 0,-6 0-207 16</inkml:trace>
  <inkml:trace contextRef="#ctx0" brushRef="#br0" timeOffset="135738.76">17572 12029 56 0,'0'-2'219'0,"0"-2"-154"0,-2 2-17 16,0 0-6-16,1 0-6 0,1 0-2 15,0 0-6-15,0 2-16 0,6 0-11 16,7 0 3-16,2 0-3 0,8 0 3 15,5 0-2-15,8 0 4 0,9 0-1 0,9 3-1 16,14-3-1-16,14 0-1 16,13 0 1-16,10-2-2 0,13-3 0 15,3 0-1-15,-1 0 3 0,0 0-3 16,-6 5-2-16,0 0 3 0,3 0 0 0,-4 0-1 15,-5 0 0-15,-8 0 0 0,-14 0 0 16,-11 0-2-16,-15-2-2 0,-10-3-1 16,-14-1 6-16,-13 0-2 0,-9-1 0 15,-11 1 2-15,-3 2 1 0,0-2 1 16,-2 3-3-16,-4-2 0 0,-2 5-3 0,1 0-24 15,-3 0-24-15,3 3-46 0,0-3-200 16</inkml:trace>
  <inkml:trace contextRef="#ctx0" brushRef="#br0" timeOffset="168104.61">1274 2304 9 0,'2'-2'202'0,"-1"-1"-126"0,1 0-21 15,0 0 17-15,-2 0-23 0,0-1-11 16,1 0-4-16,1 3-3 0,-2-2-1 15,1 1-3-15,1 2-6 0,-2 0-5 0,0 0-3 16,0 0 1-16,0 0-2 0,0 0-4 16,0 0 0-16,0 6 0 15,0 7 3-15,-3 5 0 0,-4 5-5 16,0 6 2-16,1 2-5 0,-1 5-3 0,3 5 2 15,2 7 1-15,1 6-2 0,1 4 0 16,-2 5 5-16,2-1 2 0,0 2-4 16,0 3-2-16,0 1 3 0,5 0 1 15,-2-1 0-15,5-1 0 0,-4-5-1 16,1-7 1-16,-1-4-3 0,0-8-2 0,-1-8 0 15,-2-3 1-15,-1-4-1 0,0-3-1 16,0-3 0-16,0-3 1 0,-3-1 0 16,-2-3-1-16,4-4 0 15,-1-2 1-15,1-5 0 0,1-2-5 0,-2 0-2 16,2-1 1-16,0 0-4 0,0 0-3 15,0-5 0-15,0-2-3 0,0-1-9 16,0-5-19-16,0-2-32 0,0-3 3 16,3-6 5-16,4-6-97 0,-1-8-118 15</inkml:trace>
  <inkml:trace contextRef="#ctx0" brushRef="#br0" timeOffset="169551.69">1251 2354 242 0,'-3'0'63'16,"-2"0"-4"-16,4 0 13 0,-4 0-30 15,4 0-11-15,1 0-1 0,0 0-7 16,0 0-9-16,0 0-6 0,7 2-6 15,4 0 6-15,6-2-1 0,3 0 1 16,5 0-4-16,5 0-1 0,2 0-1 0,9 0-1 16,4 0 3-16,4 0-4 15,8 0 4-15,2-4-1 0,0-1-2 16,2 4 2-16,-1-1-3 0,2 2 0 15,2 0 1-15,2 0 0 0,4 0-1 16,2 0 0-16,4-1 2 0,3-4-1 0,4 1 0 16,6-1 0-16,5-1-1 0,4-2 5 15,3 0-2-15,-2-2 0 0,-3 1-1 16,-4-1 2-16,-4 1-2 0,-1 1 2 15,-2-2-1-15,-4 2 1 0,-5 1-3 16,-5 0 3-16,-6 5 1 0,-6-5-1 0,-6 1-4 16,-5 2 2-16,-8-1-2 15,-4 2 1-15,-7 0 0 0,-4-1-1 16,-5 1 0-16,-6 1 4 0,-8-2-4 15,-1 3 0-15,-5 0 3 0,0 1 9 0,-2 0-5 16,-5 0-4-16,-3 0-3 0,-2 0 2 16,-1 0-1-16,1 0-1 0,3 0 0 15,1 0 1-15,2 0 0 0,3 0-3 16,3 0 0-16,0 0 1 0,0 0 0 15,0 0-3-15,0 2 1 0,0 0 4 0,0 0-1 16,0 0-1-16,0-1 1 0,0 0 1 16,0-1-1-16,0 0 0 15,0 0-1-15,0 0 2 0,0 0 0 16,0 0-1-16,0 0-1 0,0 0 1 0,1 2-1 15,1-1 1-15,1 1-1 0,-2-2-1 16,3 1-1-16,-3 1-2 0,4 0 5 16,-4 1-3-16,1-3 2 0,-1 2 0 15,1-2 1-15,0 0 1 0,-2 3-2 16,0 1 0-16,0 1 2 0,0 4 1 0,0 2 0 15,-5 2-2-15,3 7-1 0,-2 3 3 16,2 5 1-16,-3 7 0 0,1 4-1 16,1 6 2-16,0 10-2 15,-2 3-1-15,-1 4 3 0,1 3 4 0,0-2-3 16,2 2-4-16,3-7 2 0,0-1-2 15,5-7 1-15,3-2-2 0,1-6 4 16,-1-2 2-16,1-5-5 0,2-4-1 16,-2-3 3-16,1-5-1 0,-3-5 0 15,1-5-3-15,-2-1 1 0,0-4 1 0,-1-3-1 16,-2 0-1-16,-1-3 1 0,1-1 0 15,-3-1 0-15,0 0 0 16,0 0 1-16,0 0 4 0,0 0-2 16,0 0 0-16,0 0-1 0,-5 0-1 0,1 0-2 15,0 0-1-15,-2 0 2 0,2 0 1 16,-3-1-2-16,1 0-1 0,-2-1 2 15,-1 1 3-15,-2 0-4 0,-1-1 1 16,-7 2 0-16,-1-2 0 0,-6 0 0 16,-7-1-3-16,-4 1 4 0,-9-2-1 15,-12 0-4-15,-13 1-2 0,-16 3 0 0,-14 0-2 16,-13 2 2-16,-11 7 2 0,-8 7 2 15,-6 2 2-15,-1 4 1 0,-1 0-2 16,14 2 4-16,9-2 0 16,11-1 4-16,11-2 1 0,8-1-2 0,13-2-1 15,9-3 2-15,10-2 0 0,9-2-1 16,7 0 0-16,4 0-1 0,7 0-3 15,-1 0 0-15,9-1 1 0,2-2-3 16,5 0-2-16,3 0 2 0,3 0-1 16,2 1-1-16,2 0-3 0,0-1-3 0,4 2-5 15,0-3-11-15,0-1-15 0,4-3-11 16,5-1-20-16,-1 0-16 0,1-4-45 15,-3-5-154-15,0-3 202 0</inkml:trace>
  <inkml:trace contextRef="#ctx0" brushRef="#br0" timeOffset="170413.74">1310 2284 4 0,'-6'7'188'0,"-3"-2"-123"0,-1 2-20 0,-1 0 28 16,2 0-24-16,0-2-9 0,3 1 0 15,-1-3-4-15,6 1-6 0,-2-2-1 16,1-1-8-16,2-1-8 0,0 0-7 16,11 0-1-16,8-8 2 0,7-9 2 15,13-10-1-15,10-8-6 0,4-2 0 0,4-6 0 16,4-1-4-16,-4 0 2 15,1 1 2-15,-6 1-1 0,-8 5-1 16,-6 5-1-16,-8 7-1 0,-8 6 3 16,-8 7-7-16,-7 3-1 0,-7 5-2 0,0 2 5 15,0 0-6-15,-4 2-6 0,-4 0-7 16,-6 0-4-16,2 2-13 0,-1 7-11 15,2-1-20-15,0-2-78 0,2-2-77 16</inkml:trace>
  <inkml:trace contextRef="#ctx0" brushRef="#br0" timeOffset="171009.78">1750 1929 17 0,'8'1'200'0,"4"-1"-163"16,6 0-5-16,3 0 24 15,7-2-32-15,6-1-13 0,8-2-1 16,9 1-1-16,5-2-4 0,8-1-5 0,1-2 1 16,3 1-2-16,3 0 2 0,5-1-2 15,3 3 2-15,4-2 1 0,2 0-2 16,2-2-1-16,1 0-1 0,2 0 5 15,0-2-3-15,0 0 1 0,1-2 2 16,5 0-1-16,0-2 2 0,1 1 5 0,-1 1-5 16,-6 0 6-16,-4 3-3 0,-3-1-5 15,-9 3 0-15,-3-1 1 0,-9 2-1 16,-7-1-2-16,-10 3-1 15,-5-1 4-15,-9 2-2 0,-9 5 1 0,-5-1 2 16,-10 1-3-16,-4 0 0 0,-3 0 0 16,0 0 10-16,0 0 2 0,0 0-9 15,0 0 4-15,0 0-1 0,0 3-2 16,0-1 2-16,0 1 2 0,-1 0 5 15,-4 1 0-15,-1 2-3 0,-3 1-3 16,-1 1-2-16,-3 0-1 0,-3 4 0 0,-1 1-3 16,-2 4-2-16,-2 4 2 0,-4 2-2 15,-2 6 6-15,-5 6 1 0,-5 4 0 16,-5 4 5-16,-5 4 3 0,-1 0-1 15,2 0 2-15,2-2-3 0,6-4-6 16,8-5-4-16,8-4-1 0,9-7-2 16,3-2-4-16,7-7-9 0,3-2-15 15,0-2-26-15,9-4-29 0,1-6-83 16,2-2-141-16</inkml:trace>
  <inkml:trace contextRef="#ctx0" brushRef="#br0" timeOffset="171856.81">4127 1683 10 0,'6'12'196'0,"-1"3"-131"0,-4 9-17 16,3 7 9-16,-1 5-19 0,-3 6-11 0,0 7 1 15,0 7-1-15,-13 3 10 0,2 3-8 16,-4 3-9-16,2-1-12 0,1-2 0 15,4-9-9-15,8-6 2 0,0-8 1 16,0-2 0-16,2 0-1 0,2-3-1 16,4-1 10-16,-2-5-3 0,1-4-4 0,2-2-4 15,-1-3 0-15,-1-1 3 0,0-2-2 16,-1-4 0-16,-1-4 1 15,-2-1-1-15,0-2-2 0,0-4 3 16,-3 2-1-16,1-3-2 0,1 0 2 0,-1 0 2 16,3 0-2-16,0-3-1 0,1-1 0 15,0 0 3-15,-1-2-3 0,2 0 1 16,-1 0-4-16,-2 0 1 0,2 2 2 15,-2-2 1-15,2 1 0 0,1 0-2 16,0-1 2-16,0 1 1 0,0 1-2 0,1 1-1 16,-1 0 1-16,0 0 1 0,0 2 1 15,0 1-4-15,1 0 2 0,0 0 2 16,-1 0-2-16,2 5 0 15,-3 1 0-15,-2 3 3 0,-1 2-2 0,-2 3 1 16,-2 4 1-16,-9 9 3 0,-6 6-2 16,-8 5 10-16,-6 3-3 0,-3 3-3 15,-8 1 0-15,-4 2 9 0,-5 1-2 16,-4 0 1-16,1-2-1 0,0-3-7 15,4-4-4-15,7-7 0 0,6-6-3 0,10-5-4 16,9-7-7-16,5-2-10 0,6-5-16 16,0-1-27-16,6-5-25 0,-4-1-128 15,4 0-17-15</inkml:trace>
  <inkml:trace contextRef="#ctx0" brushRef="#br0" timeOffset="172696.87">2019 2668 47 0,'6'-4'214'0,"-2"-2"-130"16,1 0-31-16,0 2 18 15,-2 1-20-15,0 1-14 0,-2 2-5 16,-1 0-4-16,2 0-8 0,0 7-3 16,1 10 2-16,-3 7-7 0,0 3 2 0,0 3-9 15,0 1 0-15,-3-3-2 0,-2 0 3 16,2-1-1-16,-3-4 3 0,-1-4 6 15,1-2-7-15,2-7-4 0,0-2 1 16,1-5-2-16,2-1 5 0,-1-2-1 16,2 0 4-16,-1-8-1 0,1-6-5 0,0-6-2 15,0-6-3-15,9-2 2 0,-1-3 0 16,4-3-2-16,1 0 2 15,5-3 0-15,1-1-1 0,1 1-1 16,6 2 0-16,2 3 1 0,2 5-2 16,4 5 1-16,1 7-1 0,0 7 2 0,-1 7-2 15,-5 1-1-15,-4 9 1 0,-8 6 2 16,-5 3 0-16,-4 5-2 0,-5-3-1 15,-3 2 2-15,-3 0 0 0,-9-1-2 16,-4 0 2-16,-4 0 1 0,-2-3 1 16,-1 0-2-16,-3-1 2 0,-1-1 1 0,1-1-1 15,1-4-1-15,3-2 0 0,4 0 1 16,1-4-2-16,8-1-6 15,2-4-9-15,6 0-6 0,1 0-11 16,1 0-30-16,12 0-2 0,2 0-22 0,-1-3-145 16,3-2 11-16</inkml:trace>
  <inkml:trace contextRef="#ctx0" brushRef="#br0" timeOffset="172920.89">2921 2654 86 0,'-17'-4'304'0,"-6"2"-269"15,-8 2 20-15,-7 0 20 0,-7 6-44 0,-4 9 4 16,-4 8 4-16,0 6-6 0,5 5-3 16,10 1-1-16,6 1-5 0,14-4-11 15,10 0-7-15,8-5-5 0,2-1-3 16,16-2 0-16,13-4-9 0,14-4-5 15,13-6-8-15,13-4-16 0,13-5-31 0,4-1-22 16,-1-8-119-16,-7-3-91 0</inkml:trace>
  <inkml:trace contextRef="#ctx0" brushRef="#br0" timeOffset="175094.01">4468 1747 13 0,'0'0'39'16,"0"0"132"-16,0 0-77 0,0 0-51 15,0 2 19-15,0 2-20 16,-1 5-15-16,-4 5 1 0,-1 3-3 15,-1 3-4-15,3 3-2 0,1-1 0 0,-2 1-4 16,5-2-5-16,0-4-3 0,2-3-4 16,5-2 3-16,4-3-1 0,2-2-4 15,4-5 2-15,1-2 0 0,2-5 2 16,4-8-1-16,-1-4-2 0,0-1 1 15,-1 0 1-15,-3-1-3 0,-4-3 3 0,-3 4 1 16,-2-1 4-16,-4 4-2 0,-3 3 0 16,-1 1-2-16,-2 6 2 15,0 2 0-15,0 3 2 0,0 0 2 16,0 0-9-16,0 6-1 0,-2 6 1 0,-1 3 1 15,-3 5 2-15,1-1-4 0,-1 2 0 16,1-1 0-16,2-2 0 0,3 0-1 16,0-3-2-16,0-2 2 0,6-2-2 15,2-2-7-15,4-4-6 0,2-2-9 16,2-3-15-16,4 0-17 0,3-3-18 0,2-7-15 15,-2-4-83-15,-1-2-87 0</inkml:trace>
  <inkml:trace contextRef="#ctx0" brushRef="#br0" timeOffset="175337.02">4975 1765 87 0,'-3'-5'233'15,"-5"0"-150"-15,-1 1-28 0,-4 3 26 16,3 1-30-16,-4 0-10 0,0 8-4 16,4 3-12-16,0 1-12 0,3 3-6 15,4 0-3-15,3 2-4 0,0 0 1 16,0 1-1-16,3 1 1 0,5-1 0 0,1 0-3 15,2 2 2-15,0 0 1 0,-2 1-1 16,-1-2-2-16,-2-1 2 0,-6 1 0 16,0-2-1-16,0-4-1 0,-6 1-1 15,-5-3 3-15,2-3-1 0,-3-1 1 16,2-3-4-16,3 0-5 0,2-2-3 15,0-2-7-15,5 0-22 0,2-9-23 16,10-6-42-16,2-5-138 0</inkml:trace>
  <inkml:trace contextRef="#ctx0" brushRef="#br0" timeOffset="175914.06">5235 1785 136 0,'0'5'197'0,"0"1"-137"0,-3 2-38 16,-4 7 44-16,-3 0-22 0,1 4-18 15,0 3 8-15,-1 1-16 0,1-1-11 16,-2 0 6-16,0-2-8 0,1-3-2 16,-3-3 1-16,5-2 4 0,1-4-3 0,2-3 1 15,3-3 0-15,-1-2 3 0,3 0 1 16,0 0 5-16,0-9-8 0,0-4-1 15,5-3-4-15,6-3 0 0,1-3-1 16,4-2 2-16,1-1-1 0,1-4 0 16,6-3-1-16,-3-2 1 0,6-1-2 0,1 6-2 15,0 5 2-15,-2 8-1 16,-1 6 0-16,-4 6 0 0,0 4 0 15,-4 0 1-15,-3 3 1 0,-7 5-3 16,-5 7 2-16,-2 1 2 0,-5 3-1 0,-9 3 1 16,0-1-1-16,-1 0 2 0,-2-2-3 15,1 1 0-15,4-2-2 0,-1-1 4 16,6-4-2-16,-1-3-1 0,6-1 1 15,-2-3 1-15,4-2-1 0,0-3-1 16,0 0 2-16,0-1-3 0,6 0 0 16,6 0 1-16,-1 0-1 0,2 0 0 0,1 0-3 15,0 0-3-15,-1 0 5 16,3 0 2-16,-2 2-2 0,0 2-1 15,-2 0 1-15,1 2 0 0,-4 2 1 16,2-1-2-16,-6 1 4 0,-2 1 1 0,-3 0 1 16,0 1 0-16,-2 1 1 0,-9 0 8 15,-1 1-4-15,-5 1 2 0,-3 1 0 16,-2-1-3-16,-4 1 0 0,-2 0-2 15,3 3 2-15,2-3-1 0,2 0-7 16,7-2 4-16,2-2-3 0,3 0-4 0,6-2-16 16,0-3-22-16,3 0-33 0,-4-3-33 15,4-2-242-15</inkml:trace>
  <inkml:trace contextRef="#ctx0" brushRef="#br0" timeOffset="176570.09">4533 2397 9 0,'6'-1'53'16,"1"-1"159"-16,-4 0-172 0,0 2 24 16,-2-1-5-16,1 0-25 0,-2 1 8 15,1-1-2-15,-1 1-3 0,0-2-4 0,0 2-7 16,-3-3-8-16,-1 2 0 0,-6 1-4 15,1 0-1-15,-3 3-2 0,-5 7-3 16,0 6 0-16,-2 4-3 0,2 2 1 16,3 1-2-16,3 1-1 0,5-1-1 15,6 1-4-15,0-4 4 0,3-2-2 16,8-2-4-16,6-4 4 0,3-2-1 15,2-3 1-15,3-3-2 0,1-3 0 16,3-1 1-16,-2 0 2 0,1-6-1 16,-4-4-1-16,-3-1 2 0,-3 0-1 15,-5-3 1-15,-4 0 0 0,-4 1 3 0,-5-2 0 16,0-1-1-16,-5-1 3 0,-4 2-2 15,-7-1-1-15,4 2-5 0,-4 1 3 16,2 4-1-16,0 5 1 0,7 2-3 16,0 2 3-16,3 0-5 0,2 6-6 15,-1 5-10-15,3 3-9 0,0-3-15 16,2 4-26-16,4-3-8 0,2-2-43 15,-2-1-169-15,2-3 200 0</inkml:trace>
  <inkml:trace contextRef="#ctx0" brushRef="#br0" timeOffset="176926.11">4885 2439 64 0,'3'-8'346'0,"-3"0"-289"0,0 3 2 16,0 2 12-16,-3 3-33 0,-3 0-5 16,0 0-8-16,-4 8-10 0,3 4 1 0,-3 4 3 15,1 0-8-15,3 2-2 16,3-1 1-16,3-3-5 0,0-1-4 15,3-3-1-15,9 0 1 0,-1-3-1 16,3-3-1-16,2-4 0 0,2 0-1 0,1 0-1 16,2-7-6-16,1-1 4 0,-3-1 0 15,-4 0 0-15,-4 3 5 0,-5 2-2 16,-3 2 2-16,-1 1 2 0,-2 1-2 15,0 0-1-15,0 0 5 0,0 0-1 16,-5 4-3-16,-1 5-2 0,0 0 3 0,0 4 0 16,1-3-3-16,4-1 1 0,-1-1 1 15,2-1-1-15,0-1-1 16,5-2-2-16,5-3 1 0,3-1-15 15,6 0-2-15,2 0-1 0,4-8-5 0,0-3-21 16,0 1 1-16,1-2-5 0,-1-2-10 16,-2 0-30-16,0 2-35 0,-6-3-17 15,-1 2 80-15</inkml:trace>
  <inkml:trace contextRef="#ctx0" brushRef="#br0" timeOffset="177311.14">5208 2392 87 0,'-2'4'208'0,"2"-4"-138"15,0 0-66-15,8 0 54 0,1 0-7 16,3 0-16-16,2 0-10 0,5-4-7 15,0 0-7-15,1-2-6 0,5 3-3 0,-5 0-2 16,0 0 2-16,-1 1-3 0,-4 0 1 16,-1 0-2-16,-5 2-4 0,-3 0-15 15,-1 0 7-15,-3 0 1 16,-1 0 1-16,-1 0 0 0,0 0 10 0,0 0 1 15,0 0 2-15,0 0-2 0,0 0 2 16,0 0 5-16,0 0 1 0,0 5 10 16,0 1 3-16,0 3 9 0,-1 2-1 15,-6 1 6-15,0 4-4 0,-4 2-1 16,-2 0-6-16,3 3-4 0,-1-1-4 0,1 2-9 15,7 2-3-15,0-2-6 0,3 3 2 16,0-5-18-16,3 3-8 0,5 1-10 16,3-1-58-16,0 1-30 0,1 1-255 15</inkml:trace>
  <inkml:trace contextRef="#ctx0" brushRef="#br0" timeOffset="180898.34">4763 3012 24 0,'0'3'25'16,"1"1"92"-16,-1-1-85 0,2 1-1 15,2-1 7-15,-1 1-10 0,2 0-9 16,1-1-1-16,-1 2-6 0,3 1 0 15,0 0-5-15,2 1-2 0,1-2 6 16,5 2 3-16,-2 0-1 0,4 1-4 0,2-1-4 16,1 2 7-16,3-2 9 0,0 1-15 15,0 0-3-15,4-2-3 0,0 0 2 16,3-2-2-16,0 1 0 0,2-3 2 15,-1-2-1-15,1 0-3 0,-1 0 3 16,0 0 0-16,-3-2 0 0,2-5-1 16,-2 0-2-16,2-2 3 0,4-1 2 0,-1-1-2 15,0-2 1-15,1 2-2 16,1-1 3-16,1 1-1 0,0 1 0 15,-1-1-2-15,-2 2 0 0,-3-2 0 0,0 2 0 16,0 0 1-16,0 2 0 0,2-1-2 16,-1 1 0-16,3-2 1 0,0 0 0 15,2-1 1-15,1 1-2 0,-1-1 1 16,-2 0 1-16,0 1-2 0,-1-3 1 15,-2 0 1-15,-1 1 0 0,-4 2-2 16,-3-2 1-16,1 3 1 0,-5 0 0 16,-1 0-2-16,0 1 2 0,-2 0-1 0,0-2 1 15,1 4-2-15,1-2 1 16,1-1 1-16,0 0 0 0,2 0-2 15,0-1 1-15,-2 0 0 0,1-1 3 0,1 1-3 16,0-1 0-16,1 0 1 0,-1 1 0 16,1-1-2-16,-1 0 2 0,-2-1 0 15,-1 1-1-15,1 2 0 0,-2-2-1 16,2 2 2-16,-3-2 0 0,-1 2-2 15,3 0 2-15,-5-1 1 0,1 0-2 16,1 0 2-16,-1 0-4 0,2-1 9 16,0 0-2-16,-1-1-5 0,-4-1 1 15,0 1 0-15,-4 0 0 0,2 0 0 16,-3 1 1-16,1 1-2 0,-2 2 1 0,0-1-2 15,1 2 1-15,-1 0 1 0,2 0 0 16,-1 0-1-16,3 1 0 0,-1-1 0 16,3 0 1-16,-1 1 0 0,2-2-1 15,-1 0 1-15,2 0 2 0,-2-2-1 16,2 2 3-16,0-2 0 0,0 1-2 0,-1-1-2 15,-3 2 1-15,-2-2 3 16,2 4-1-16,-6-2 2 0,2 2 0 16,-1-1-1-16,0-1-1 0,-1 0 1 15,4-2-7-15,3 3 4 0,0-2-1 0,1 1-1 16,4-1 0-16,-1 1 1 0,7-3 0 15,4 0-2-15,5-2 2 0,0 1 0 16,-3 2-1-16,-6 0 0 0,-4 3-1 16,0-1 3-16,-1 1-1 0,3-2-1 15,1 1 4-15,1 0-2 0,1 2-2 0,-2 1-1 16,-4-1 1-16,-5 1 2 0,0 0-1 15,-1 1-1-15,0-1 2 16,0 1 0-16,1-1-2 0,-1 1 0 16,0-1 2-16,2-1 0 0,-3 0-2 0,1 0 0 15,2-2 0-15,-1 2 1 0,2-1-1 16,-3-2 0-16,1 3 0 0,-2-3 1 15,0 3 0-15,1-1-2 0,0 0 1 16,1 0 2-16,7-1-3 0,7-4 0 16,7 1 1-16,6-2 0 0,-5 1-1 0,-3 1 0 15,0 1 1-15,0 0 0 0,-3-1 0 16,3 1 0-16,1 0-2 0,-2-1 4 15,-1 0-6-15,-2 0 0 16,-3 0 2-16,-2 2 3 0,-3 0-2 16,-2 1 0-16,-2 0 1 0,-2 1 1 0,-2 2-1 15,-4-1-1-15,1 2 2 0,-3-2 1 16,-2 1 0-16,1-1-3 0,4 0 0 15,2 0 2-15,-3 2-2 0,6-2 0 16,-2 1 1-16,-1 1 0 0,6-1 0 16,-2 0-1-16,-2-1 1 0,4 0 0 0,1 2 0 15,3-2-1-15,8-1 1 0,4-1 1 16,4-1-2-16,0 3 2 0,-7 1-2 15,-2 0 2-15,-4 1-1 16,-2-1-1-16,0 2 1 0,3-2 0 0,3 1 1 16,-1 1-2-16,-1-1 2 0,0 2-1 15,-2-1 0-15,-3 0 0 0,2 1-1 16,0 0 1-16,-2 1 0 0,-2 0 0 15,-1-1 1-15,-1 1-1 0,1-2-1 16,-3 2 1-16,-2 0 1 0,1 0-1 0,-4 0 0 16,-1 0 0-16,0 0 0 0,1 0-1 15,2 0 2-15,-2 1-2 0,0 0 2 16,-1-1-1-16,0 2 1 0,3-1-2 15,-1 1 2-15,6-2 1 0,6 1 0 16,3 0 5-16,4 0-5 0,-1 1-4 16,-2 2 4-16,-1 0-4 0,-2 0 4 15,1 0-3-15,-1 2 1 0,3-1 1 16,-3 0-3-16,-1 2 3 0,3-2-1 15,-5 2 0-15,2 0 0 0,-2-2 1 0,2 1-1 16,-1 0-2-16,4-2 2 0,0 0 3 16,0 1-4-16,0 0 0 0,-4-1 2 15,1 0 0-15,0 1-1 0,-4-1-1 16,1 0 2-16,-2 2 0 0,-2-3-2 15,3 4 0-15,-5-1 1 0,3-1 1 16,-1 2-2-16,-1 0 0 0,3 1 3 16,-1-3-2-16,-2 1 0 0,0 0 0 15,-2-2 0-15,-2 0 1 0,-1 0-2 16,-3 0 1-16,-1 0 0 0,-1 1 1 0,-2-2-3 15,1 1 0-15,0 0 3 0,-1-2 0 16,-1 0-2-16,2 1 0 0,-3 0 2 16,0-1-1-16,2 1 0 0,-1 0 1 15,1-1-3-15,-2 1 4 0,2 2-3 16,-2-1 0-16,1 0 2 0,2 3 0 15,-1-2-2-15,-2 3 1 0,3-1 0 16,0 0 2-16,-2 2-3 0,6 0 0 16,-1 1 2-16,2 2 0 0,1-1-2 15,0-2 1-15,-3 0 0 0,2 1 1 16,2 0-1-16,-4 0 0 0,1-1 0 0,1 1 1 15,-3 0-2-15,-2 0 1 0,2 2 0 16,1-1 1-16,0 0-2 0,0 0 1 16,-1 1 1-16,3-1 0 0,-4-1-2 15,1 2 1-15,0-2 1 0,-1 1-1 16,1-2 0-16,-2 0 0 0,0-1 0 0,-1-2 1 15,-1 1-2-15,1 0 0 16,-2-3 2-16,1 2 0 0,1-3-1 16,1 2-1-16,-3-3 2 0,1 0-1 15,1 3 0-15,0-1-1 0,-1 0 2 0,4 0-1 16,-4 3 0-16,4 0-1 0,0 2 2 15,1-1 0-15,5 3-1 0,-4-1 0 16,3-1 0-16,-3 0 1 0,1-1-1 16,0-1 0-16,-2 1 0 0,0 2 1 15,1-3-1-15,-3-1 0 0,-2 1 1 0,-1-1 1 16,1-3-2-16,-2 1 1 0,0-3 0 15,0 1-2-15,0-1 1 16,0-1 1-16,0 0-1 0,0 0 1 16,0 0-1-16,0 0 1 0,0 0 3 0,0 0-1 15,0 0-1-15,0 0-1 0,0 0-1 16,0 0 1-16,0 0 0 0,0 0-1 15,0 0 3-15,0 0-3 0,0 0-2 16,0 0 2-16,0 0 2 0,0 0-2 16,0 0 0-16,0 0 0 0,0 0 1 0,0 0 0 15,0 0 0-15,0 0 0 0,0 0 1 16,0 0-1-16,1 0-2 0,-1 0-1 15,2 0 3-15,0 0-1 16,-1 0-1-16,1 0 1 0,-1 0 2 0,2 0-3 16,0 0 1-16,-1 0 0 0,1 1 0 15,-1-1 1-15,1 1-2 0,0 0 0 16,-2-1 2-16,4 2 0 0,-5 0-2 15,3-1 0-15,0 0 2 0,-1-1-1 16,-2 1-1-16,0-1 1 0,4 2 1 0,-2-1-1 16,1 0-1-16,0 0 1 0,-3-1 0 15,0 0 1-15,0 0-1 0,0 0-1 16,0 0 2-16,0 0 2 0,0 0-3 15,0 0-7-15,0 0-2 0,0 0-10 16,0 0-11-16,0 0-11 0,0 0-8 16,0-1-32-16,0-2-164 0,0 1 95 15</inkml:trace>
  <inkml:trace contextRef="#ctx0" brushRef="#br0" timeOffset="181506.37">10533 2525 1 0,'2'4'5'0,"1"-2"-3"15,0 0 5-15,-3-2 27 0,1 0 39 16,1 0-51-16,-1 0 0 0,1 0 7 0,1 0 2 15,0 0 10-15,-3 0-10 16,0 0-9-16,0 0 6 0,0 0-1 16,0-1-1-16,0 0-2 0,0-1-2 15,0 0-3-15,0-1 0 0,-1 0 0 0,-2 0-5 16,1 0 8-16,2-3-7 0,-2 0-5 15,2-2 4-15,0-2-1 0,0-3-5 16,0 0 1-16,5-4-3 0,0 0-2 16,-1-1-4-16,-2-1 2 0,1 0 0 15,-1 2-3-15,1 1 2 0,0 5-2 0,-3 3 1 16,0 3-3-16,0 3-5 0,0 2-7 15,0 0-22-15,0 3-6 16,0 6 4-16,0 0-36 0,0 0-59 16,-5-1-95-16</inkml:trace>
  <inkml:trace contextRef="#ctx0" brushRef="#br0" timeOffset="181868.4">10513 2560 39 0,'1'0'-1'0,"-1"0"11"0,2 0 178 0,-2 0-118 15,0 0-41-15,0 0 23 0,0 0-10 16,0 0-7-16,0 0-4 0,0 0 2 15,-2-2-15-15,-5 1 3 16,-4-3-6-16,-2 4-3 0,-5 0-8 0,-4 0-1 16,-4 0-1-16,-1 7-2 0,-2 1 0 15,1-1 0-15,3 1-5 0,5-2-21 16,5 3-12-16,1-2-6 0,4 1-50 15,3-2-192-15</inkml:trace>
  <inkml:trace contextRef="#ctx0" brushRef="#br0" timeOffset="194121.1">7017 1763 42 0,'0'2'125'0,"0"0"-96"0,0-2-15 15,0 0 21-15,-2 0-1 0,2 0-7 0,-3 1-6 16,3-1-1-16,-1 0 14 0,-1 0 0 16,-1 0-9-16,0 0-2 0,-2 0-1 15,1 0-2-15,0 0-5 0,1 0-4 16,0 0-3-16,3 0-4 0,-3 0-2 15,3 1 2-15,-1 1 0 0,-1-1 2 0,2 1-4 16,-3-1 2-16,0 0 2 0,1 3 0 16,-2-1 0-16,2-1 1 0,-1 0 0 15,1 3-3-15,-2-3-2 16,2 3 0-16,-1-1 1 0,2-2-2 0,1 0 0 15,0-1-1-15,0 0 0 0,0-1 1 16,0 0 2-16,0 0 4 0,0 0 2 16,1 0 2-16,10-4 0 0,3-2-2 15,5-2-3-15,4 0 0 0,-1-3-6 16,2 1 2-16,3 0 1 0,1 0-2 0,0 0 1 15,-1-1 1-15,3 2 0 0,-5 2 3 16,-7 1-3-16,-5 3 0 0,-7 1-4 16,-5 2 3-16,-1 0-1 0,0 0 2 15,0 0-1-15,0 0 0 0,-3 0-3 16,-6 4-6-16,-3 3-2 0,-4 2-8 15,1 1-7-15,2-2-10 0,2 0-2 16,2 1-1-16,1-1-11 0,1 0-14 16,-1-4-45-16,-3 0-99 0</inkml:trace>
  <inkml:trace contextRef="#ctx0" brushRef="#br0" timeOffset="194406.11">6939 1825 9 0,'-14'4'172'0,"2"-2"-39"0,3-1-77 15,1 1 3-15,6 1-1 0,1-1-27 16,1 2-17-16,0 4 0 0,8 2 11 15,4 1-6-15,5 0-6 0,2 2-6 16,2-2 2-16,-1 3-5 0,1 1-4 16,-3 1 1-16,-4-1 0 0,-1 2-1 0,-7-3 0 15,-3 1 0-15,-3-1 0 0,0 0-3 16,-5-1 1-16,-7-2-1 0,-5-1 0 15,0 0 0-15,-3-2 1 0,-1-1 3 16,3 0-2-16,1-5 3 0,0 2-3 16,4-4 1-16,6 0 2 0,0 0-2 0,4 0 0 15,3 0-7-15,0-1-15 16,5-4-35-16,6-1-1 0,4-4-28 15,-1 2-161-15</inkml:trace>
  <inkml:trace contextRef="#ctx0" brushRef="#br0" timeOffset="194780.14">7397 1909 84 0,'1'-2'133'16,"4"-1"-25"-16,-5 2-53 0,1 1 14 15,-1 0-11-15,0 0-25 0,0 0-21 16,0 4-6-16,-3 5 3 0,-1 5 2 15,-1 2-3-15,-1-1 1 0,1 2-1 16,2-2-1-16,2-1-1 0,1-2 0 0,0-4 2 16,4-3 0-16,7-3 0 0,6-2 0 15,3 0 7-15,3-11-5 16,5-1-2-16,-1-4 2 0,-1 0-2 15,-4-3 2-15,-4-1-3 0,-1 2-3 0,-7 0 1 16,-4 3-2-16,-1 1-1 0,-4-1 2 16,-1 2-2-16,0-1-2 0,-1 3-2 15,-4 3-9-15,2 5-13 0,0 3-17 16,1 1-51-16,-1 8-33 0,0 2-248 15</inkml:trace>
  <inkml:trace contextRef="#ctx0" brushRef="#br0" timeOffset="-179987.46">2632 14415 80 0,'-3'0'199'0,"-1"0"-150"0,-1 0 1 16,2 0 9-16,-2 0-20 0,4 0-9 0,-1-1 1 16,-1 1-3-16,0-1 1 0,1 1-7 15,-2 0-3-15,2 0 1 16,-1 0-3-16,0 0 0 0,-2 0-2 15,2 0 0-15,-1 0-1 0,-1 4-2 0,0-1-3 16,1-1 1-16,1 0 0 0,1 0-1 16,1 0-5-16,1 0 3 0,0 1-3 15,0 1-1-15,1-1-5 0,8 1 4 16,8-1 2-16,4-1-1 0,8-2-1 15,2 0 1-15,3 0-3 0,5 0 2 0,1-1-1 16,4-1 0-16,-1 1 1 0,-3 0-2 16,-2-1 0-16,-4 2 0 15,-8-2 1-15,0 2-1 0,-5-1-1 16,-6 0 1-16,-4-1 2 0,-5 1-2 16,-3-1-1-16,-3 0 2 0,0 0 4 0,0-1 0 15,-4 1-6-15,-6 2 1 0,-1 0 0 16,1 0-1-16,0 0-3 0,4 0-1 15,1 0-7-15,1 0-7 0,2 0-13 16,2 0-16-16,0 0-39 0,0 0-50 16,-1-4-281-16</inkml:trace>
  <inkml:trace contextRef="#ctx0" brushRef="#br0" timeOffset="-179070.41">2225 14210 0 0,'-2'3'0'0,"2"0"63"16,0-3 70-16,-1 1-88 0,1-1 5 15,-2 0 1-15,1 0-13 0,-1 0-4 16,2 0-8-16,-3 0 2 0,1 0-1 0,-1 0-5 15,2 0-4-15,-1 0 6 0,1 0 1 16,-1 0 0-16,2 0-6 0,0-1 0 16,-2 1 0-16,2 0-5 15,0 0-1-15,0 0-6 0,0 0 4 0,0 0-5 16,0 0-2-16,8-1-1 0,6 0-1 0,6 1 3 15,8 0-1-15,8 0-3 16,9 0 5-16,12 2-3 0,8 1-2 16,11 2 0-16,8-2 1 0,4-1-2 15,7 0-1-15,-2-2 1 0,0 0 2 0,3 0 0 16,0 0-3-16,-3-1 1 0,-1-3 2 15,-4 0-2-15,-4-2-1 0,-7 3 0 16,-7 1 2-16,-9 1 0 0,-9 1-2 16,-7 0 1-16,-11 0 0 0,-6 3 1 15,-6 2-2-15,-5 0 0 0,-5-1 2 16,-4 0 1-16,-2-1-4 0,-6-1 2 15,2-2 2-15,-2 0-1 0,0 0-1 16,0 0 4-16,0 0 1 0,-2 0 2 16,-5 0-7-16,-3 0 0 0,1 0 1 0,0 0 0 15,-1 0-2-15,3 0-1 0,-4 0 2 16,3 0-8-16,-1 0-8 0,-1 0-19 15,4 2-21-15,-1-2-48 0,-6 0-77 16</inkml:trace>
  <inkml:trace contextRef="#ctx0" brushRef="#br0" timeOffset="-177975.35">2901 14517 33 0,'3'0'58'0,"0"0"138"16,-3 0-145-16,0 0-12 0,0 0 10 0,0 0-8 15,0 0-24-15,0 0-9 0,0 8 14 16,0 2-1-16,0 1-5 0,0 5 1 15,0 1-5-15,0 2 2 0,1 4-4 16,1 2 0-16,0 1-4 0,-1 0-1 16,4 1-2-16,-4 1 0 0,4 0-1 15,-4 0 1-15,4 0 5 0,-2-2-5 16,-1-3 4-16,2-1 0 0,-2-1-2 15,1-2-2-15,-1-3 1 0,1 0 4 16,-2-3-3-16,1-2-4 0,-2-3 1 16,0-3 8-16,0 0-12 0,0-2 1 0,0-2 1 15,0-1 1-15,0 0-1 0,0 0-1 16,0 0-2-16,0 0-11 0,-3-1-11 15,0-7-16-15,3-4-15 0,-2-5-36 16,-3-3-139-16</inkml:trace>
  <inkml:trace contextRef="#ctx0" brushRef="#br0" timeOffset="-176726.28">2955 14184 3 0,'0'0'162'16,"0"0"-76"-16,0 0-55 15,0-4 27-15,0 2-17 0,0-1-13 0,0 0-6 16,0-1-1-16,-2 0 0 0,2 1-1 15,0-4-4-15,0 1-2 0,0-4 2 16,0 0-4-16,0 0-1 0,0-4-1 16,0-1 1-16,2-5-4 0,1-3 0 15,3-1-1-15,0-5-1 0,1-4-4 0,-1 0 1 16,0-3 1-16,0-2-1 0,-1 1-1 15,-2-1-1-15,0 3 1 0,-1 3 1 16,-2 4-1-16,0 4 0 0,0 3-2 16,0 3 4-16,0 2-2 0,-2 5 1 15,-1 1 2-15,1 3 0 0,1 4-1 16,1 0 0-16,-2-1 1 0,1 4-1 15,1 0-4-15,0 0 1 0,0 0 2 16,0 0-2-16,0 0-1 0,0 0 2 16,-2 0-2-16,2 3 1 0,0 3 0 0,0-2-1 15,0 1 2-15,0-1 0 0,0 1-1 16,0-1 0-16,0 0-2 0,0-1 3 15,0-1-2-15,0 0 3 0,0 1-4 16,0-3 2-16,0 2 0 0,2-2 0 16,1 1 2-16,0 0 0 0,0-1 0 15,2 0-2-15,3 0 2 0,-1 0 0 16,4 0 1-16,2 0-2 0,-1 0 0 15,2 0 0-15,3 1-1 0,3-1 0 16,6 0 3-16,4 0-2 0,4 0 0 0,3 0-1 16,4 0 2-16,3 0-1 0,6 0-1 15,3 0 0-15,3 1 2 0,6-1-1 16,1 0-2-16,4 0 2 0,3 0-3 15,6 0 3-15,3-1-2 0,0 0 1 16,3 0 1-16,-5 1 0 0,-4 0-3 16,-5 0 2-16,-2 0 2 0,-4 4-2 15,-3 2-1-15,-7 1 1 0,-4 0 1 16,-4 0 0-16,-6 1-2 0,-3-3 0 15,-6 1 2-15,-6-1 0 0,-3 0-2 16,-4-2 1-16,-4 1 1 0,-1-3 0 0,-5 0-1 16,-2 0-1-16,-4-1 3 0,0 0-2 15,1 2-1-15,-1-2 1 0,0 0 1 16,0 0 0-16,0 0-1 0,-1 0-4 15,-7 0-21-15,0 0-30 0,-3 0-27 16,-4 0-70-16</inkml:trace>
  <inkml:trace contextRef="#ctx0" brushRef="#br0" timeOffset="-175302.2">1701 12744 111 0,'-2'0'95'0,"-2"0"-57"0,2 0 15 15,-1 0-6-15,0 0-13 0,1 0-3 0,1 0-1 16,-2 0-6-16,1 0 1 0,-1 0 1 16,1 0-3-16,2 0-1 0,0 0-4 15,-1-1-1-15,-1 1-2 0,2 0 0 16,-1 0 2-16,1 0-3 0,0 0-2 15,0 0-5-15,0 0-2 0,0 0-5 0,6 0-1 16,5-1 2-16,4 1 1 0,2-2 2 16,3 2-4-16,2 0 0 15,0 0 1-15,-2 0 0 0,0 7-1 16,-1-1-2-16,-5 3 3 0,-2 0 0 15,-6 2-1-15,-1 1-2 0,-5-2 4 0,0 2 0 16,-5 1-1-16,-4 0 0 0,-6 3 1 16,-4-1 2-16,-1 3-3 0,-2-4 0 15,3 1-1-15,1-2 4 0,1 0-3 16,4-4-1-16,4-1 3 0,6-1-1 15,3-2-5-15,0 2 0 0,3 0 2 0,8-3 2 16,3 2-3-16,3-2 1 0,2 0 1 16,4-1 1-16,3 1-2 15,-3-1-1-15,2 1 3 0,-3-1-2 16,-2 1 2-16,-6 2-2 0,-2-1 0 0,-7 2 2 15,-3-1-3-15,-2 1 2 0,-2 3 1 16,-10 1 2-16,-1 3-1 0,-5 1-1 16,-1 1 2-16,2-1 2 0,-2-2-4 15,4 0 3-15,3-1 1 0,2-3-2 16,1-1-3-16,1 0 0 0,5 0 0 0,2-2-1 15,1 1-4-15,0-3-2 0,3-1-7 16,7-2-20-16,6-1-31 0,0 0-37 16,-1-11-226-16</inkml:trace>
  <inkml:trace contextRef="#ctx0" brushRef="#br0" timeOffset="-175129.19">2139 13126 512 0,'0'0'46'0,"0"0"-32"15,0 1 41-15,0 1-24 0,0 1-21 16,0-1-7-16,0-1-3 0,0-1-3 16,0 2-4-16,7-1-32 0,2-1-35 15,-1 0-48-15,-4-6-298 0</inkml:trace>
  <inkml:trace contextRef="#ctx0" brushRef="#br0" timeOffset="-174606.16">2285 12784 79 0,'-3'0'308'15,"3"0"-273"-15,0 0-7 0,0 0 14 16,8 0-15-16,6 0-2 0,8 2 0 16,4 1-2-16,2 2-14 0,6-1-4 0,-2 2-1 15,3 2-2-15,-4-1-1 0,-4 1-1 16,-6 1 1-16,-6 1 0 0,-9 0-2 15,-6 0 1-15,-3 0 2 0,-11 0 2 16,-4 3-3-16,-2-1 1 0,-5 2 2 16,-6 2-3-16,0-1 2 0,-2 0 3 15,2-2 5-15,5-2 1 0,6-2-4 16,9-2-2-16,6-2-6 0,5-1-1 15,0 0 1-15,9-1-1 0,7 1 2 16,3-2-2-16,2-1-1 0,7 1-1 0,2 0-4 16,-1 0 4-16,2 0-2 0,0 2 0 15,2 0 7-15,-4 0-4 0,-1-2 2 16,-11 3 2-16,-8-2-3 0,-9 2 3 15,0 2 2-15,-3-1 6 0,-8 2 0 16,-7 3-7-16,-2 1 6 0,-4 1 2 0,0 1 1 16,-3-1 1-16,-2 2-4 15,4-1 1-15,2-2-1 0,7-2-6 16,5-2-3-16,8-1-2 0,3 0 0 15,0-2 3-15,8 0-11 0,3-4-16 0,1-1-16 16,7 0-27-16,1-5-46 0,2-5-262 16</inkml:trace>
  <inkml:trace contextRef="#ctx0" brushRef="#br0" timeOffset="-174262.14">2822 13040 16 0,'0'0'140'0,"1"0"-17"15,-1 4-95-15,0 3 36 0,-4 2-9 16,0 2-19-16,0 4-11 0,2-1 1 0,1 2-6 15,1 1-13-15,0-1-3 0,3 2-4 16,9-2 5-16,7-1 16 0,2-3 37 16,4-7-41-16,0-2-15 15,-6-3 13-15,-1 0-5 0,1-8-3 0,-4-5 0 16,2-2 2-16,-1-2-7 0,-4-1 2 15,-2 2 2-15,-6-2-3 0,-1-1-3 16,-1 1 2-16,-2 0-1 0,0 0-1 16,0 3-4-16,0 0-8 0,2 1-12 15,-2 2-26-15,3 1-28 0,-2 2-46 16,-1 3-284-16</inkml:trace>
  <inkml:trace contextRef="#ctx0" brushRef="#br0" timeOffset="-171994.01">2992 15054 12 0,'2'0'228'15,"1"-2"-158"-15,0 1-34 0,-2-1 25 16,4 2-17-16,-2-1-12 0,0 0-5 15,2 1-2-15,-3 0-4 0,1 0-5 16,0 0 2-16,-2 0-5 0,2 2 0 16,-1 1 1-16,-1 2 1 0,1 0 0 15,0 1-4-15,-2 3-3 0,0 1 2 16,0 2-2-16,0 4-5 0,0 3 0 15,0 2 1-15,-2 2-1 0,-3 1-2 16,1 2-1-16,1 2 0 0,-2 2 2 0,3 0-2 16,-1 0 1-16,3-3 0 0,0-2 0 15,0 0-2-15,0-5 0 0,0-3 3 16,0-4-1-16,2-3-2 0,-1-4 0 15,1-2 2-15,-2-3 0 0,0-1-2 16,0 0 2-16,0 0 3 0,0 0-3 16,0-1 0-16,0-5-1 0,2 1 3 15,2 1-3-15,-4-3 0 0,3 3 0 16,0-3 1-16,2 2-1 0,0 0-1 15,-1-2 1-15,4 3 1 0,0-3-1 0,0 1-1 16,-1 1 1-16,4-2 1 0,0 3-1 16,3-2-1-16,0 2 1 0,1 1 2 15,1-2-2-15,1 2-1 0,2 1 0 16,-2-1 2-16,1 1-1 0,2 2-1 15,2 0 1-15,0 0 0 0,1 0 0 0,3-1-2 16,2 0 1-16,0 1-2 16,0 0 0-16,-1-2-2 0,2-1 2 15,0 0-1-15,2 2 1 0,-1-1-1 16,-2 1-4-16,1 0 3 0,-2 1-1 0,-1-1-1 15,-1 1-1-15,-2 0 1 0,2 0 1 16,-3 0 4-16,-1 0 0 0,1 0 1 16,-2 0 1-16,2 0-1 0,1 0 0 15,-1 0 1-15,1 0 1 0,-1 0-5 16,1 0 2-16,-1 0-2 0,1-2 3 15,-3 1-3-15,3 0 2 0,-3-2 2 0,4 1 0 16,-1 1 0-16,-1 1 0 16,-1 0 0-16,0 0 0 0,-4 0 0 15,1 0 0-15,1 0 0 0,-2 0 0 16,0 0 0-16,2 0-1 0,-1 0 2 0,2 0 0 15,2 0-2-15,3 0 0 0,-3 0 2 16,1 0-1-16,-3 0 0 0,-3 0 0 16,-2 0 0-16,4 0 1 0,-2 0 0 15,0 0 2-15,-1 0-2 0,-1 0 0 16,-1 0 4-16,2 0-4 0,-2 0 1 0,1 0-1 15,4 0 2-15,1 0 4 16,3 0-7-16,-3 0 3 0,-1 0-2 16,-4 0-2-16,-1 0 5 0,3 0-4 15,2 0 10-15,-2-2-9 0,-3 2 1 0,-5 0-3 16,5-1 1-16,5 0 1 0,1 1 9 15,2 0-4-15,-1 0-8 0,-4 0 4 16,1 0 2-16,2-1-5 0,1 0 2 16,-2-3 2-16,-3 3-1 0,-4 0-2 15,-4 1 0-15,-1-2-2 0,7 1 6 0,0-2-1 16,-4 1 3-16,-4 2-6 0,-6 0 6 15,0 0 2-15,0 0-4 0,0 0-2 16,0 0 6-16,-6 0-7 16,-2 0-5-16,0 0 5 0,0 0-1 0,1 2-6 15,-1 2-8-15,2 2-16 0,-1-2-24 16,3-3-34-16,-5 1-120 0</inkml:trace>
  <inkml:trace contextRef="#ctx0" brushRef="#br0" timeOffset="-170956.95">4832 13686 2 0,'4'0'163'0,"0"0"-85"15,-1 0-39-15,-1-3 21 16,2 1-15-16,-2-2-3 0,1 4-11 16,2 0-8-16,-2-1-6 0,3 0 0 15,2 0-4-15,0 1-2 0,-1 0-1 0,0 0 4 16,-3 0-6-16,4 0-1 0,1 0 2 15,1 0 0-15,2 0-2 0,3 0-3 16,1 0 1-16,3 0 3 0,2 0-5 16,4 2-1-16,0-1-1 0,1-1 0 15,-3 0 1-15,1 3-3 0,-3-2-1 0,-2-1 2 16,0 0-11-16,-2 0-14 0,0 0-11 15,-2 0-17-15,-4-4-61 0,-5 1-260 16</inkml:trace>
  <inkml:trace contextRef="#ctx0" brushRef="#br0" timeOffset="-159531.29">7088 13221 33 0,'5'-1'20'0,"-1"0"-18"0,1 1-2 15,0-4 158-15,-4 3-133 0,4-2-3 16,-3-1 7-16,1 1 5 0,0-1-2 0,-2 0-8 15,1 1-2-15,-2-1 1 16,0 2-2-16,0-1 0 0,0 2-6 16,0-1 0-16,0 1 1 0,0 1-3 15,0-1-2-15,0 1 0 0,0 0 1 0,0 0-4 16,0 0-5-16,0 0 2 0,0 0 0 15,0 0-2-15,0 7-3 0,0 3 14 16,0 5-1-16,0 3-4 0,0 1-4 16,-3 6 3-16,3 0 1 0,-3 7-2 15,0 7-6-15,3 3 4 0,0 6 17 0,-2 5-16 16,-1 1-4-16,0 3 0 0,3 1 2 15,0-1-3-15,0-3 1 16,0 1-2-16,0-1 2 0,0-2-2 16,0-1 0-16,0-2 1 0,0-3 1 0,0-2-1 15,0-3-2-15,1-1 1 0,-1-3 0 16,0-1 0-16,0-1-1 0,0 3 1 15,0 2 3-15,0-2-2 0,-1-1-1 16,-1-5 1-16,1-6 0 0,1-1-2 16,0-2 0-16,0-2 2 0,0-1 1 0,0 2-2 15,0 2-1-15,0 0 2 0,-5 0 0 16,0-5-1-16,1-5-1 0,1 0 1 15,0-2 1-15,1 4-2 16,-4-2 1-16,0 0 1 0,2-3 0 0,0-6-2 16,4 1 0-16,-2-1 1 0,2 1 2 15,-1 0-2-15,-1-2-2 0,2 1 3 16,0 0-1-16,0-1 0 0,0-2-1 15,0 1 1-15,0-1 1 0,0-1-2 16,0-1 0-16,0 1 1 0,0-1 1 16,2 1-1-16,-1 0 0 0,1 2 0 0,-2 3 0 15,0 7 1-15,0 6-2 0,0 4 8 16,-6-1 5-16,-1-4-13 0,1-3 13 15,3 0-15-15,0 3 3 16,-2 5-1-16,2-3 7 0,-3 1 1 0,0-3-5 16,3-4-2-16,0-2 2 0,0 2 0 15,1 1-3-15,-1 2 1 0,-2 1 14 16,5-4-8-16,-3-2-4 0,3-3-2 15,0 3-1-15,0 1 2 0,0 0 0 16,0-1 1-16,0-3-2 0,0 0 1 0,0 0 0 16,0 2-2-16,0-1 1 0,2 0 2 15,-1-3-4-15,-1-1 2 0,0-1 1 16,0 3 0-16,0 2-3 0,0 0 2 15,0-1 0-15,0 1 1 0,0 2 0 16,0 4-2-16,-4 2 0 0,0 3 3 16,4-3 0-16,-3-4-4 0,3-5 1 15,0 1 2-15,0-2-1 0,0 1 0 16,0-1 0-16,0-4 1 0,0-2-1 15,0-2-1-15,0 1 0 0,0-1 2 0,0 0 0 16,0 0-4-16,0-1-1 0,3-7-11 16,-1-3-14-16,3-3-28 15,2-6-40-15,0-6-38 0</inkml:trace>
  <inkml:trace contextRef="#ctx0" brushRef="#br0" timeOffset="-157059.15">7184 13260 29 0,'0'-2'0'0,"-1"0"136"16,-1-1-117-16,-1 1 8 0,3 1 4 0,0 0-5 15,0 0-7-15,0 1-7 0,0-1-2 16,0 1-5-16,0 0 2 0,0 0-3 15,0 0 1-15,0 0-1 16,-1 0 8-16,1 0-3 0,0 0 1 0,0 0 3 16,-2 0-2-16,0 0-4 0,1 0-1 15,-1 0 0-15,1 1 2 0,1 1 3 16,-2-2-2-16,2 0-2 0,0 0 0 15,0 0-2-15,0 0 0 0,0 0 1 16,0 0 0-16,0 0 2 0,0 1 7 0,3-1-4 16,2 2 0-16,-2-2-3 0,3 0 0 15,-3 0-1-15,5 0-3 0,0 0 3 16,0 0 0-16,4 0 0 0,2 0-2 15,-2-2-4-15,4 1 2 0,1 0 2 16,2 0-1-16,4 0-4 0,6 0 3 16,4-1 1-16,6 2 0 0,2 0-6 15,1 0 2-15,3 0 2 0,0 3-1 16,3 1-1-16,0 1 0 0,0 0 2 15,-3 0-2-15,-1 0 0 0,-7-1 0 0,-3-1 1 16,-3 0-3-16,-5 0 2 0,-4 0 2 16,-3 0-4-16,-8-1 2 0,-2 0 2 15,-6-1-3-15,-3 0-2 0,2-1-1 16,-1 2 3-16,4-1-2 0,-2 2 3 15,2 0-1-15,-1 1 0 0,4-1 0 16,0 1 1-16,1-2 1 0,-1 1-2 16,-1-1 2-16,1 0-1 0,-3-1 0 15,0 1-1-15,-4 0 2 0,-1-2-1 16,0 1-1-16,0-1 1 0,0 0 1 15,-1 0 0-15,-4 0-1 0,2 0-1 0,-2 0 1 16,4 0 1-16,-3 0 0 0,1 0-2 16,2 0 1-16,-1 0 1 0,2 0 0 15,0 0-3-15,0 0 0 0,-1 0 3 16,1 0-2-16,0 5 0 0,0 1 0 15,0 0 1-15,0 4 0 0,0 1-1 16,0 2 0-16,6 4 3 0,0 1-2 16,0 0-1-16,1 2 3 0,2 0-1 15,2-1-1-15,0-2 1 0,-1-2-1 16,3-1-1-16,1-3 2 0,-2-3-2 0,2-3 2 15,0-4-1-15,-2-1 1 0,2 0-2 16,-1-7 1-16,-1-2 1 0,-2-4 0 16,-1-1-1-16,0-1 0 0,-3-1 2 15,1-2-2-15,-3 4-1 0,-2-2 1 16,-1-1 2-16,-1-1-2 0,0 0-1 0,0 2 0 15,0 3 3-15,0 3-2 16,2 3-1-16,-2 3 1 0,1 2 2 16,-1 0-2-16,0 2-1 0,0 0-2 15,0 0 2-15,0 0-2 0,0 0 0 0,0 0 1 16,0 2-2-16,0-1-4 0,0 0-4 15,0 0 4-15,0-1 0 0,0 1 4 16,3-1-1-16,-1 0 3 0,1 0 5 16,0 0-3-16,2 0-1 0,-4 0 1 15,3 0 3-15,0-3-3 0,-1 1-1 0,3 0 1 16,2 2 1-16,0-2-1 0,1 2-1 15,2-2 1-15,3 2 2 16,3 0-4-16,2 0 2 0,6 0 0 16,1 0 2-16,5-1-3 0,1 1 0 0,1 0 1 15,1 0 2-15,0 0-2 0,-1 0-2 16,-4 3 2-16,-1-1 2 0,0-2-2 15,-5 0-1-15,-3 0 2 0,1 0 1 16,-6-4-1-16,2 1 4 0,-1-3-2 16,-4 0 0-16,-1-1 3 0,-2 0 0 0,2-1-5 15,-3 4 3-15,0-2-2 0,-4 2 0 16,1 0 1-16,-2 2-2 0,-1-3 1 15,1 4-2-15,-3-1 3 16,1-1-2-16,-1 2-1 0,2-1 0 16,-1 2 0-16,-1 0 1 0,0 0-2 0,0 0 1 15,0 0-1-15,0 0 2 0,0 0 0 16,0 0-1-16,0 0 1 0,0 0 1 15,0 0-2-15,2 0-2 0,-1 0 2 16,1 0 5-16,1 2-4 0,-1 3 1 16,-1 1 1-16,2-1 1 0,-1 3-2 0,-2 2-1 15,0 3-1-15,0 2 4 0,0 2-2 16,-8 3-1-16,0 2 1 15,-1 4 0-15,1 2 0 0,-4 7-2 16,-2 1 0-16,-3 3 2 0,3 2 0 0,-2 0-3 16,-1-1 4-16,3-1 4 0,-1-1-7 15,-1 3 4-15,1 1 2 0,1 0-3 16,0 2 2-16,3 1 3 0,2-1-3 15,4 0 2-15,2 0-1 0,3-1-1 16,0-1 1-16,0 0 1 0,0-1-2 0,0 0 1 16,0-1-4-16,0 1 4 0,3-1-4 15,-3 0 0-15,0 2 1 0,0-2 0 16,0 3 0-16,0-2-3 15,-1 2 1-15,-2 0 2 0,-4 1-2 0,3 1-1 16,-4-2 2-16,2 3-2 0,0 0 2 16,-1-3-1-16,3 1 1 0,2-6 15 15,2-2-20-15,0-2 5 0,0-2 2 16,0-1 1-16,0 1-2 0,2-1 0 15,-2 1-1-15,1-2 4 0,2 4-5 0,-1-1 1 16,3 2 2-16,-2-3-3 0,1 4 2 16,-1-2-1-16,2 2 5 0,0 2-3 15,-4-2-2-15,2 1-1 0,-1-2 2 16,-2-1-2-16,0 1-1 0,1-3 2 15,1 2-3-15,0-1 3 0,1-3-2 16,1 0-1-16,-1-5 1 0,2 1 2 16,-2 0-2-16,2-3-1 0,-1-2 2 15,3-4 1-15,-1-3-2 0,-3-3-2 16,0-5 3-16,0-2 1 0,-1-1-3 0,-1-3-1 15,-1 0 3-15,0 0 1 0,2 0-2 16,1-4 1-16,0-3 1 0,-3 1 0 16,2 0-1-16,-2 0-1 0,0 1 1 15,0 0-1-15,0-1 0 0,0 2 0 16,-2-1 2-16,-3 0 0 0,-1-1-2 15,0 3-1-15,-3-3 3 0,-4 1-1 16,-1-4-2-16,-3 3 0 0,-4-3 1 16,-3 0 1-16,-4-1-2 0,-4-1-3 15,-1 0 2-15,-4-3-5 0,-2 0 0 16,-1-2-3-16,-5 0 5 0,3-1-2 0,-3-1 1 15,-1 2-1-15,1 0 0 0,0 1 3 16,0 2 1-16,0 1 5 0,-5 1-4 16,-1 2 2-16,-5 1 2 0,-6-1-3 15,-3 1 1-15,-2-2 1 0,1 1-2 16,-2 0-1-16,2-2 2 0,0 4 0 15,-1-3-1-15,4 0 0 0,1 2 2 16,3-1-1-16,4 0 0 0,7-1-1 16,5 0 3-16,7 1-2 0,5 3 0 15,10 1-1-15,7 4 3 0,7 1 0 0,4 0-3 16,3 0-1-16,0 0-2 0,0 5 3 15,6 3-2-15,7-2-4 0,1 1-32 16,6-1-20-16,-1-3-28 0,1-2-71 16</inkml:trace>
  <inkml:trace contextRef="#ctx0" brushRef="#br0" timeOffset="-155513.06">7400 13967 60 0,'-2'0'55'0,"-2"0"8"0,2 0-9 16,0-2-5-16,-1-1-2 0,0 0 0 0,2 2-7 15,-2-2-10-15,1 0 2 0,2 3-7 16,0-2-4-16,0 1-2 0,0 0-3 15,0-2-3-15,6 0-4 0,5 1-1 16,3-1 1-16,2 1-2 0,4 2 1 16,1-1-1-16,4 1-4 0,3 0 3 0,-1 0-1 15,-1 0-3-15,-4 6-3 0,-2 2 2 16,-6-1 2-16,-5 0-4 15,-6 1-1-15,-3-1 2 0,-1 2 3 16,-10 1-2-16,-6 1-3 0,-4-1 1 0,0-1 2 16,-1-2-1-16,-1 3-2 0,3 0 3 15,3-1 1-15,0-2-3 0,9-1 0 16,3 0 2-16,4 0-2 0,1-1 0 15,0 3 1-15,10-1 0 0,1 1 0 16,5 1 0-16,-2 0 0 0,3 1 0 0,0 1-1 16,1-1 2-16,-4 0-2 0,-3-2 1 15,2 0 1-15,-7 0-1 0,-5 0-1 16,-1-1 1-16,0 2 1 15,-4 1 1-15,-6 0-2 0,-3 2 1 0,-5 2 1 16,-2-2 1-16,3 1 3 0,2-4-1 16,1-2-1-16,3-2-4 0,3-1-1 15,2-1 1-15,4-2 3 0,2 0-7 16,0-1-4-16,0 0-4 0,8 0-10 15,6 0-22-15,3-2-46 0,0-8-95 0</inkml:trace>
  <inkml:trace contextRef="#ctx0" brushRef="#br0" timeOffset="-155346.05">7727 14216 403 0,'-6'0'34'15,"3"0"-20"-15,-1 4 6 0,0 0 2 16,-1-1-14-16,1-1-2 0,4-2-6 15,0 0 0-15,0 0-6 0,4 0-22 0,5 0-33 16,4-6-65-16,-1-4-160 0</inkml:trace>
  <inkml:trace contextRef="#ctx0" brushRef="#br0" timeOffset="-154907.03">7907 13945 311 0,'0'-7'58'15,"0"1"-14"-15,1 3 6 0,10-2-20 16,3 1-4-16,5 1-8 16,-1 3-8-16,4 0-5 0,1 0 2 0,1 0-5 15,-1 4 0-15,-3 4-2 0,-8 1 1 16,-10 1 0-16,-2 1-1 0,-2 3 0 15,-13-2 1-15,-2 1 2 0,-5 3-5 16,-3 1 0-16,-1 0 2 0,0-1 1 16,-1-3 0-16,5-1-1 0,9-2 1 15,3-2 0-15,7 0-2 0,3-2-2 0,0 0 2 16,9 0 2-16,4-3-2 0,4 0-2 15,1 1 1-15,3-1 2 0,0 2-1 16,0-2 0-16,-6 4 1 0,1-1 0 16,-6-1-1-16,0 1 0 0,-6-2 2 15,-1 0 0-15,-3 2-1 0,0 1 1 0,-10 0 7 16,-6 4-3-16,-3 2 0 15,-4-1 0-15,2 0 11 0,-1 1-10 16,5-3 1-16,0-2-4 0,4 2 0 16,2-5 0-16,5 1-3 0,5-1-1 0,1 0-1 15,0 1-4-15,7-1-10 0,3-2-17 16,2-1-21-16,4-2-42 0,2 0-88 15</inkml:trace>
  <inkml:trace contextRef="#ctx0" brushRef="#br0" timeOffset="-154682.02">8231 14260 271 0,'0'8'22'0,"0"1"-13"0,0-3 25 15,0 1 5-15,1-2-6 0,4-3-1 16,1 0 5-16,0-1-2 0,5-1-16 15,-1 0-6-15,0-5-1 0,3-6-2 16,-1-2-5-16,1-1-2 0,2-4-3 16,-6 0 1-16,2 0-5 0,-1 1-9 0,-1 1-14 15,-3 2-30-15,5-3-43 0,-3 0-95 16</inkml:trace>
  <inkml:trace contextRef="#ctx0" brushRef="#br0" timeOffset="-151386.83">7127 10546 41 0,'0'-6'29'0,"1"5"4"16,1-1-20-16,-2 2-11 0,0-2 112 15,0 0-81-15,0 1-6 0,0 0 5 16,0 0-1-16,0 0-4 0,0 0-1 16,0 0-2-16,-2 0-3 0,1 1 4 0,1 0-8 15,0 0 0-15,0 0-6 0,0 0-3 16,-3 0-5-16,0 6 2 0,0 5 0 15,-2 2 4-15,-1 3-1 0,3 2-1 16,-2 7-4-16,0 5 4 0,1 5 0 16,1 3 6-16,0 5-4 0,1 4-4 15,2 3 0-15,-2 2 1 0,1 2-4 16,-2-2 0-16,1 4 2 0,-2 1-1 15,2 0-3-15,-3-1 0 0,-1 3 4 16,0-5-1-16,0-2 5 0,1-9-3 0,4-5-1 16,1-5-2-16,0-3-1 0,0-3-2 15,0-2 4-15,0-3-1 0,0-1-1 16,0-1-1-16,0-3 1 0,-2 0 1 15,-1 0-1-15,-2 4 0 0,2 4 0 16,-3-1 0-16,0-2 17 0,1-7-15 16,2-6 0-16,1-2-2 0,2-3-2 15,0-1 1-15,0 0 2 0,0-2-4 16,0-1 4-16,0 0-4 0,0 0 5 15,0 0 2-15,0 0 0 0,0-4-5 0,0 1 2 16,0 0-1-16,0-2 0 0,0 2 0 16,0-1 0-16,0 1 0 0,0 2-1 15,0-1 0-15,0-2 0 0,0 1 0 16,0 1 0-16,2-2-1 0,-2 3 1 15,0-1 0-15,0-2-5 0,2 2 3 16,-2 1-3-16,0 0 0 0,0 1-1 16,0 0-7-16,0 0-5 0,0 0-6 15,0 0-7-15,0 0-6 0,0 0-12 16,0 1-21-16,0 2-30 0,1 0-36 15,-1-2-56-15</inkml:trace>
  <inkml:trace contextRef="#ctx0" brushRef="#br0" timeOffset="-150557.78">6990 11860 94 0,'-4'1'31'16,"1"0"2"-16,-2-1 9 0,2 1-16 0,0-1 1 15,1 0 4-15,1 0-2 0,1 0-8 16,0 0 6-16,0 0 0 16,0-3 1-16,0-1-2 0,0-1-6 15,1-3-2-15,7-1-2 0,1-2-1 0,8-4-5 16,4-3 3-16,6-7-1 0,11-5-7 15,7-5 3-15,6-2 3 0,8-4-2 16,3-2-4-16,3 0 5 0,0 1-1 16,0 2 0-16,-6 6-4 0,-6 3 0 15,-11 5-4-15,-8 6 0 0,-6 3 0 0,-7 3 1 16,-1 1-1-16,-7 5 0 0,-5 1-1 15,-4 2 2-15,-1 0 1 0,-1 4 0 16,-1-1-1-16,1 1 0 16,-2 1 4-16,0 0-4 0,2-1-4 0,1-1 5 15,1 0 0-15,4 0-2 0,0 0-2 16,-2 1 2-16,3 0 1 0,-1 0-1 15,0 1-2-15,-4 0 2 0,1 0 2 16,-2 0-3-16,-1-2 0 0,-2 2 0 16,1 0 1-16,-1 0 3 0,0 0-1 0,0 0 4 15,0 0 3-15,0-1-4 0,0 1-4 16,-3-2-2-16,-1 1 3 0,-3 0-3 15,4 0-1-15,0-1 2 0,0 1 2 16,0 1-5-16,0-2 4 16,0 2-2-16,0-3-1 0,-2 1 1 0,0 0-1 15,2-2 2-15,-1 1 2 0,-4-2-1 16,2 0-3-16,-2-2 2 0,2-1 0 15,-2-2-1-15,0 0 0 0,-1-4 0 16,-3-3 0-16,-2-1 1 0,-4-2-2 16,-2-2 1-16,-1-4 0 0,-7-4 0 0,0-2 0 15,-3-4 0-15,0-3 0 0,0-8 0 16,0-3-1-16,1-5 1 15,4 5 1-15,0 6-1 0,2 6-2 16,6 5 3-16,1 5 0 0,-2 4-1 0,2 0-1 16,3 4 0-16,2 3 3 0,1 1-2 15,2 3-1-15,-1 1 0 0,2 3 3 16,1 0-2-16,1 3-2 0,1-2 2 15,0 3 2-15,-1 2-3 0,0-1-3 16,-2 4 2-16,3 0-10 0,-1 0-6 0,3 7-9 16,2 6-10-16,1 2-13 0,0 3-25 15,6-2-49-15,3 1-144 0</inkml:trace>
  <inkml:trace contextRef="#ctx0" brushRef="#br0" timeOffset="-149725.75">7449 11583 70 0,'0'0'-15'0,"0"0"28"16,0 0 141-16,2 0-100 0,-2 0-21 15,5 0 4-15,-2 0 4 0,0 0-1 0,1 0-8 16,0 0-7-16,-4 2-3 0,3 2 0 15,-3 7-6-15,0 1 3 0,0 7-5 16,-5 4-5-16,-3 2-1 16,2 5 0-16,0-3 1 0,0 2-3 0,1 0-3 15,5 0-1-15,-3-1-1 0,3 0 3 16,0 0-4-16,0-1 1 0,0-1 0 15,0-3 1-15,1-2-2 0,1-3 0 16,1-3 2-16,0-2 0 0,-1-3-2 16,-1-3-1-16,2-2 2 0,-3-3-2 0,0-1 2 15,0-1-2-15,2 0 2 0,-2 0-1 16,5 0-3-16,-4-6-1 0,5-2-2 15,1-2-8-15,-1 1-10 0,-2-1-9 16,1 0-17-16,-2-1-36 0,-3-6-61 16</inkml:trace>
  <inkml:trace contextRef="#ctx0" brushRef="#br0" timeOffset="-148936.72">7159 11996 55 0,'-4'0'24'0,"1"0"33"0,-3-2-15 0,1 2-15 15,-1-1 6-15,-1-1 11 0,1 1-11 16,-1 1 0-16,-1 0-8 0,0 0-11 16,-3 0-2-16,3 0 8 0,1 0 0 15,0 2-3-15,3 0 3 0,1 0-1 16,0 0-1-16,1-1-6 0,2 1-1 0,0 1-2 15,0 0-4-15,8 2 3 0,6-3 4 16,6 1-2-16,6-1 0 16,7 1-3-16,7 0-1 0,10-1 1 15,6-1-3-15,2 0 3 0,6-1-1 0,-2 0-3 16,-1 0 2-16,-4 0-4 0,-4 0 3 15,-7-2-1-15,1 0-3 0,-4 2 1 16,-4-1 5-16,-5-1 4 0,-6-1-7 16,-10 0-1-16,-8 1 0 0,-6 2-1 15,-2-1 0-15,-2 1 2 0,0 0 1 0,0 0 0 16,-5 0-5-16,-3 0-5 0,-2 0 5 15,-1 4-8-15,0 1-5 0,2 2-7 16,-1-2-11-16,4 1-23 16,-2 1-43-16,1-3-63 0</inkml:trace>
  <inkml:trace contextRef="#ctx0" brushRef="#br0" timeOffset="-148593.68">7398 12140 133 0,'-8'-2'60'0,"1"2"-34"0,2 0 46 15,0-1-16-15,2 1-13 0,3 0 3 16,-1 0-9-16,1 0-15 0,0 0-14 0,6 0 8 15,5 0 9-15,4 0-8 0,1 0-3 16,4 0-2-16,-1 0-2 0,4 0-9 16,0 0 4-16,2 0 2 0,-5 0-7 15,-1 1 0-15,-4 3 1 0,-2-1 2 16,-4 0-4-16,-1 1-3 0,-2 0-2 15,-3-2-12-15,0 1-10 0,-1-2-29 16,-1 2-47-16,-1-2-54 0</inkml:trace>
  <inkml:trace contextRef="#ctx0" brushRef="#br0" timeOffset="-148053.65">7457 12216 24 0,'-5'-1'70'0,"1"1"-25"15,-1-1 14-15,2 0-8 0,0 1-5 16,-5 0 0-16,5 0 2 0,-2 0-4 0,2 0-6 16,2 1-3-16,1 1-8 0,0 0-18 15,0 1 0-15,4 1 3 0,4 0-3 16,6-1-8-16,0 0 2 0,5-2-2 15,2-1-11-15,3 1-23 0,1-1-34 16,1 0-77-16</inkml:trace>
  <inkml:trace contextRef="#ctx0" brushRef="#br0" timeOffset="-146505.55">7612 10968 11 0,'0'2'28'15,"-1"-2"-1"-15,1 1-22 0,0 0-2 16,0 0-2-16,0 0-1 0,0 0 97 15,0-1-69-15,0 0-10 0,0 0 11 16,0 0-9-16,0 0 4 0,0 0-1 0,-2-2-2 16,-1-1 0-16,3 1-1 0,-2 0 1 15,1 1-3-15,1-1-2 16,-3-1 0-16,1 0-1 0,1-1-5 15,-4 1 0-15,3-1 0 0,-1-2 4 0,2 0-4 16,1-1-5-16,0-1 2 0,0-2-2 16,0 1 1-16,0-3-2 0,0-3 0 15,1 0 2-15,1-3 0 0,1-1 0 16,-1-3 1-16,1-1-3 0,3-5-2 15,-3-4 0-15,3-1 0 0,0 1 0 0,-1 0-3 16,0 1 2-16,-2 0-2 0,1 2 2 16,0 3-1-16,0 1 0 0,1 2 2 15,-1 1 0-15,1 0-1 16,0 0 0-16,1 1 4 0,-1-1-3 0,1 1 2 15,-2-2-2-15,1 0 1 0,1-1 1 16,-3-2-4-16,1 1-1 0,0 1 5 16,-1-2-2-16,-1 1-1 0,1 0-1 15,-3 0 3-15,1 4-1 0,-1 1-2 16,0 3 1-16,0 2 4 0,0 2-4 0,0 6 0 15,0 1 4-15,0 4 0 0,0 1-3 16,0 1-2-16,0-3 3 0,0 3 1 16,0-1-5-16,0-1 1 0,0 2 2 15,0-1 1-15,0 0-1 0,0 0-3 16,0-1 2-16,0 0 1 0,0 1-1 15,0 1-2-15,0-1 1 0,0 1 4 16,0 0-4-16,0 0-3 0,0 0 3 16,0 0 3-16,-1 0-3 0,-2 0-3 15,0 0 1-15,1 4 2 0,-2 3-3 0,0 1-11 16,3 2-15-16,1-1-13 0,0 2-37 15,0-5-88-15</inkml:trace>
  <inkml:trace contextRef="#ctx0" brushRef="#br0" timeOffset="-141151.25">7470 9348 16 0,'6'-4'33'16,"-2"0"-11"-16,-1 2-7 0,1-1-8 15,-4-2 111-15,0-1-100 0,0 2 6 16,0-2 4-16,0 0-5 0,0-1-4 15,-2 1-1-15,0 1-2 0,1-2-7 16,1 0 1-16,-2 0 3 0,1 3-5 16,1-1-2-16,0 4 3 0,0-1 0 15,0 2-3-15,0 0-4 0,0 0 2 0,0 0 2 16,0 0 0-16,0 0 2 0,0 0 1 15,0 0 7-15,-2 4-1 0,-2 4 0 16,-1 1-1-16,-1 4-1 0,-5 4-3 16,0 2-4-16,-1 5 2 0,-2 3-2 15,0 3-2-15,0 5-2 0,0 1 2 0,1 1 11 16,-4 2-15-16,3 1 2 15,4-1 4-15,0 0-1 0,10-3 0 16,0-2-4-16,10-4 1 0,5-3 2 16,8-6-4-16,4-3 1 0,4-5 1 0,4-6 2 15,3-5-4-15,-1-2 1 0,0-6-3 16,-1-7 4-16,-5-2-2 0,-5-2 0 15,-6-1 4-15,-6-1-4 0,-8 1 1 16,-3 0-1-16,-3 0 4 0,-7 0-1 16,-7 0-3-16,-6 0-1 0,-2 1 2 0,-4 4 0 15,-2 3-1-15,-3 5-1 0,3 5 2 16,-2 0 0-16,1 3-3 15,4 8 2-15,3 3-1 0,4 2 1 16,4 1 1-16,6 1-4 0,8 1-2 16,0-1-8-16,5 1-15 0,7-1-14 0,5 0-33 15,3-2-29-15,5-5-7 0</inkml:trace>
  <inkml:trace contextRef="#ctx0" brushRef="#br0" timeOffset="-140595.22">7969 9616 55 0,'3'-4'-7'0,"-2"2"163"16,3-1-129-16,-1 0 11 0,-2 3 13 16,2 0-7-16,-3 0-9 0,0 0-11 15,0 1 0-15,0 10-1 0,0 3 0 16,0 6-10-16,-3 3-5 0,0 0 0 15,-2 4-2-15,5 0-2 0,0-1 1 16,5-2 17-16,7-5-20 0,4-3 2 16,1-4 1-16,3-3 1 0,3-6 1 15,-1-3-3-15,-2 0 3 0,0-11-5 16,1-2 3-16,-4-3-3 0,-3-3 1 0,-2 1 1 15,-1-3-4-15,-3 1 0 0,-4 1 1 16,-1 1 0-16,0-1-1 0,-1 2-3 16,0-1-4-16,-2 2-12 0,0 2-12 15,0 3-15-15,0 5-24 0,0 4-25 16,0 2-76-16</inkml:trace>
  <inkml:trace contextRef="#ctx0" brushRef="#br0" timeOffset="-139074.12">6939 9428 27 0,'2'-5'54'16,"1"1"-41"-16,-1 0 133 0,-1 1-109 16,1 1 10-16,-2 2 9 0,0 0-22 15,0 0-14-15,0 2-11 0,-3 11 7 0,-5 2-3 16,-2 6-5-16,3-2 7 15,1 0-10-15,1 0-1 0,2-2-1 16,1 1 0-16,1-2 0 0,1 0-2 16,0-2-1-16,0-1 2 0,0 0-2 0,1-3 0 15,1 0-1-15,2-3 2 0,-2-1-4 16,0-3-6-16,-1 1-8 0,-1-3-8 15,2 1-12-15,-1-2-14 0,-1 0-12 16,0 0-17-16,0-3-98 0</inkml:trace>
  <inkml:trace contextRef="#ctx0" brushRef="#br0" timeOffset="-138884.12">6707 9549 262 0,'11'3'6'0,"6"0"17"15,4 1 34-15,7-3-27 0,3 1-14 16,5 0 6-16,7 0 2 0,2 1-9 0,3 2-8 16,0 1-7-16,-1 2 0 0,-2 2-20 15,-2 0-34-15,-4 1-58 0,-5-4-114 16</inkml:trace>
  <inkml:trace contextRef="#ctx0" brushRef="#br0" timeOffset="-138023.06">6628 10676 3 0,'-10'0'14'15,"1"1"8"-15,0 2-10 0,3 0-9 16,-1 1-1-16,4-2 100 0,-1 1-85 15,1-1 17-15,-2 0 11 0,0 0-6 16,4 1-5-16,-1-3 2 0,2 2 0 16,-1-2-5-16,-1 1-2 0,2 1-8 0,0 0-6 15,5 1 8-15,7-1-1 0,8 0-1 16,5-1-4-16,9 1-5 15,8-1-4-15,5 1-6 0,4 1 1 16,-3 1-3-16,-2 4 0 0,-2 0-7 0,-6 1-10 16,-3 0-12-16,-6 3-12 0,-4 0-15 15,-5 1-28-15,-6 0-31 0,-8-1-123 16</inkml:trace>
  <inkml:trace contextRef="#ctx0" brushRef="#br0" timeOffset="-137620.04">6580 11278 9 0,'3'1'21'0,"0"3"88"0,1-4-28 16,3 0-46-16,0 0 17 0,4 0 9 15,2 0-14-15,5 0-7 0,4 0-6 0,9 0-9 16,3 0-7-16,5 0-1 0,0 0-5 16,-2 1-8-16,-3 2-6 0,-1 2-8 15,1 0-8-15,1-1-11 0,-2 0-24 16,4 1-39-16,-3-3-61 0</inkml:trace>
  <inkml:trace contextRef="#ctx0" brushRef="#br0" timeOffset="-137158.02">8000 11232 126 0,'0'1'181'0,"3"-1"-156"16,8 0-23-16,6 0 39 0,1 0-15 16,4 0-17-16,6-1-6 0,0-3 0 15,3 4-1-15,-2 0-7 0,-2 0-35 0,-4 0-58 16,-3 0-93-16</inkml:trace>
  <inkml:trace contextRef="#ctx0" brushRef="#br0" timeOffset="-135266.91">5302 13649 1 0,'0'0'19'15,"0"0"-16"-15,-1 0 9 0,1 0-10 0,-2 0-2 16,-1 0-7-16,1 0 5 0,-1 0 1 15,0 0-2-15,3 0 0 0,-3 0-11 16</inkml:trace>
  <inkml:trace contextRef="#ctx0" brushRef="#br0" timeOffset="-134555.87">5302 13649 45 0,'-34'26'19'0,"37"-26"-9"16,-1 0-9-16,-1 0 0 0,-1 0 115 15,0 0-108-15,0-1-2 0,0 1 10 16,0-1-6-16,0 1-2 0,0 0-6 15,0 0 2-15,0 0 3 0,0 0 0 16,0 0 0-16,0 0-1 0,0 0 0 0,0 0 8 16,0 0 5-16,0 0-1 0,-1 0-8 15,-2-2 0-15,1 2 1 0,1-2-1 16,-1-1-5-16,0 0-1 0,2-2-2 15,-1-3 3-15,1 1-3 0,0-4 8 16,0-1-3-16,0-2-5 0,0-4-1 0,0 3 4 16,0-5-4-16,-2 1 4 15,2-1 0-15,-3-1-3 0,2 0 0 0,-1-1 0 16,-1-1-1-16,1-1-2 15,-1 1 0-15,0-2 3 0,0 1-1 16,3 2-2-16,0 0 0 0,-1 1 2 0,1 0 0 16,0 1-2-16,0 1-1 0,0 2 2 15,0 3 0-15,4-2-1 0,2 2 1 16,2 0-4-16,-2 2 0 0,1 2-3 15,-1 4 4-15,0 1 0 0,-3-2 0 16,0 3 0-16,3-4-1 0,-1 1 2 16,-2 2 0-16,2-2-2 0,-4 3 3 0,1 1 2 15,-2 2 0-15,0 0-1 16,0 1 0-16,0 0-3 0,0 0 0 15,0 0-8-15,0 0-3 0,0 0 1 0,-2 0-2 16,2 0-3-16,-1 1 5 0,1 1 4 16,0-2-2-16,0 2 1 0,0-1 1 15,0 0 3-15,0-1 5 0,-2 0 1 16,1 0 0-16,-1 0 1 0,2 0 0 15,-1 0-2-15,1 0 0 0,0 0-12 0,0 0-51 16,-2 0-30-16</inkml:trace>
  <inkml:trace contextRef="#ctx0" brushRef="#br0" timeOffset="-132802.78">5270 13653 33 0,'0'0'31'0,"0"0"-6"0,0 0 27 15,0 0-31-15,0 0-5 0,0-2-2 16,0 2-1-16,-2-2 3 0,2 1 4 15,0 1-3-15,0 0-2 0,0 0 4 16,0 0 0-16,0 0-2 0,0 0 0 0,0 0 6 16,-1 0-2-16,-3 0-6 0,3 0 0 15,1 0-5-15,0 0-3 0,0 0-5 16,-2 0 0-16,2 0-2 0,0 1 1 15,0 1-1-15,0 0 0 0,0 0 3 16,2-1-1-16,4 0-1 0,-3-1 2 16,2 0 2-16,1 0-5 0,0 1 1 15,0 0 1-15,2 0 2 0,1 0-1 16,1 1-2-16,1-2 0 0,1 0 2 15,2 0-2-15,0 0 1 0,3 0 1 0,0 0-1 16,0 0 1-16,0-3-4 0,-1 0 3 16,-1 3 0-16,1-1-3 0,-1 0 1 15,1 1 0-15,-2 0 2 0,0 0-2 16,0 0-2-16,-2 0 3 0,0 0 0 15,1 0-2-15,1 0 0 0,-3 0 1 0,2 2 1 16,0-1-2-16,-4 1 0 16,4-1 1-16,-1 1 2 0,0 1-2 15,1-1-2-15,-2 1 2 0,0 0 0 16,-1-1-1-16,1 1-2 0,0 0-2 0,0 1 5 15,-2-2-2-15,1 1 1 0,2-2-2 16,-1 0 3-16,-2 0-1 0,0 0-3 16,-1 1 4-16,0 0 0 0,1-2-3 15,-1 1 2-15,1 0 1 0,2 2 2 16,-2-3-2-16,4 2-1 0,-2 0 2 15,0 0 1-15,1 0-4 0,-1-2 1 0,1 0 4 16,1 0-3-16,-4 0 0 16,3 0 0-16,-6 1 0 0,1-1 0 15,-3 2-4-15,-2-1 3 0,-1 1 1 16,3-2 0-16,-3 2-2 0,-1 0 2 0,3 0 1 15,-1-1 0-15,-1 0-2 0,4 1 1 16,0 0 2-16,1-2-2 0,2 1 1 16,1-1-1-16,0 0 1 0,0 0 1 15,2 0-2-15,0 0 0 0,-2 2 0 16,-1-2 0-16,-2 2 0 0,-1-1 0 0,0-1 0 15,-1 1 0-15,3 0 0 0,-3-1 0 16,-2 3 0-16,-2-2 0 16,1-1-2-16,1 1 2 0,-1 0 2 15,3-1-2-15,0 0 0 0,-1 0 0 0,2 0 0 16,1 0 1-16,2 0-1 0,3 0 0 15,3 0 1-15,-2 0 1 0,0 0-4 16,-1 0 1-16,0 0 2 0,3 0 0 16,0 0-2-16,0 0 0 0,0 0 3 15,-2 0-1-15,-4 0-3 0,-2 0 2 0,-3 0 2 16,-1 0-2-16,-2 0-1 0,0 0 1 15,0 0 3-15,0 0-3 0,0 0 2 16,-2 0-3-16,-1 2 2 16,3-1-1-16,0 1-4 0,0 0 3 0,0 1 1 15,2-3 0-15,4 2-2 0,0 0 2 16,5 0 1-16,0 0-1 0,3-2 1 15,1 0-1-15,-4 0 0 0,-3 0 1 16,-2 0-1-16,-3 0-1 0,-1 0 4 16,-2 0-4-16,0 0 3 0,0 0 3 0,0 0-2 15,0-1-2-15,0 0-2 0,-3 0 0 16,1-1 1-16,2 1 0 0,0 1-3 15,0 0-3-15,0 0 2 0,0 0 3 16,0 0-1-16,6 0 2 0,-1 0 2 16,-2 0-2-16,3 0-2 0,1 0 2 15,-3 0 2-15,1 0-2 0,0 0 0 16,-2 0 0-16,-2 0 1 0,-1 0-2 15,0 0 1-15,0 0 5 0,0 0-4 16,-6 2-3-16,3 0-2 0,0-2-3 0,-2 2-4 16,4-2-6-16,-2 2-14 0,1-2-7 15,0 2-10-15,2-2-21 0,0 2-29 16,0 0 31-16,0-1 28 0,0 0 10 15,0 0 21-15,0 0 8 0,0-1 8 16,0 0 47-16,0 0 12 0,0 0-40 16,-1 0-13-16,-2 0-5 0,1 0-9 15,-1 0-6-15,0 0-31 0,1 0-71 16</inkml:trace>
  <inkml:trace contextRef="#ctx0" brushRef="#br0" timeOffset="-131081.68">6319 13766 49 0,'2'0'-7'0,"1"0"152"16,0 0-96-16,0 0-38 0,0 0 21 0,3-2 10 15,1-2-12-15,-1 2-3 0,0 0 1 16,-1 0-5-16,1 1-5 16,-2 0 3-16,3 0-8 0,-1 1-1 15,2 0 3-15,2-2 0 0,1 1-1 0,3 0-5 16,3 0 2-16,3 1-3 0,7 0-1 15,2 0-3-15,5 0-2 0,2 0 1 16,1 3-1-16,5-1-1 0,-2 0-1 16,1-1 0-16,-3-1 1 0,0 0-2 15,-7 0 1-15,-2 0 1 0,-6 0 0 0,-4 0-3 16,-5 0 2-16,-6 0 0 0,-7-1-1 15,-1 0 2-15,0 0-1 0,-3-2-1 16,-5 3-3-16,-1 0-3 16,0 0-6-16,0 0-6 0,1 1-4 0,2 3-17 15,1-2-26-15,3-1-47 0,2-1-130 16</inkml:trace>
  <inkml:trace contextRef="#ctx0" brushRef="#br0" timeOffset="-130582.64">6790 13615 128 0,'-1'0'79'0,"1"0"-30"16,0 0 9-16,0 0-26 0,1 0-13 15,9 0 25-15,1 0-12 0,3 0-13 16,4 0-6-16,2 0 1 0,2 3-1 0,0 3-5 16,1 1-1-16,-1 2 0 0,-1 0 1 15,-4 2-3-15,1 1 1 0,-3 0-2 16,-4-1 1-16,-2 3-3 15,-6-1 2-15,-1 1 1 0,-2 1-1 0,-5 0 2 16,-4 0 0-16,-2 2 0 0,-3 0 5 16,-1 1-7-16,-1-2 1 0,2 2 0 15,-1-1-4-15,1 1-1 0,3 0 1 16,0-1-8-16,5-2-11 0,3 0-9 15,0-4-20-15,3 2-18 0,0-4-40 0,0-3-116 16</inkml:trace>
  <inkml:trace contextRef="#ctx0" brushRef="#br0" timeOffset="-127741.48">4544 12995 14 0,'-2'0'31'0,"-1"0"-9"0,3 1-8 0,0 0-5 16,-1 0-2-16,1 1 1 0,-2-2 85 15,2 0-67-15,0 0-5 16,0 0 19-16,0 0 5 0,0 0-1 16,0 0-9-16,0 0-4 0,0 0-5 0,0 0 3 15,0 0-3-15,0 0-4 0,0 0-4 16,-3 0-2-16,3-3 1 0,0 3-6 15,-1 0 0-15,-1 0-2 0,-1 0-1 16,3 0-4-16,0 0 2 0,0 0 0 16,0 0-8-16,0 0 3 0,0 0 0 15,6 5 2-15,3 2 2 0,7-2-2 0,1-1-2 16,8 0 2-16,6-2 0 0,9 0-3 15,8 0 2-15,3-2 1 16,7 1-3-16,2 1 3 0,4-2-1 16,1 2 1-16,2-1 0 0,2 0-2 0,3 2 0 15,2 0 0-15,0 0 1 0,-1 2-2 16,-3 0 0-16,-3 3 2 0,-4-1-2 15,-1-1-1-15,2-1 1 0,-2-2 2 16,-3 2 0-16,-3-2-4 0,-4 2 1 16,-4 2 4-16,-3-1-3 0,-3 1 0 0,-6 1 0 15,-2-1 0-15,-9-2 0 0,-3 1 0 16,-10-1 0-16,-4-1 0 0,-7 0 0 15,-1 0-2-15,0-1 4 16,0 0-2-16,-4 1 3 0,-4 1-2 0,-1-2 0 16,-1 0-2-16,4 0 3 0,1-2-2 15,4 0 0-15,-1-1 1 0,2 1-2 16,0-1 1-16,0 0-2 0,0 0 1 15,0 1 2-15,0 1-2 0,0-2 1 16,0 0 1-16,0 0 1 0,0 0-4 0,-3 2 3 16,-1-1 1-16,-3 0 0 0,1-1-3 15,0 0 1-15,1 0 2 0,1 0-2 16,1 0 0-16,-2 0-1 0,3-2 3 15,1-3-2-15,-1-1 0 0,-1-3-1 16,2-2 2-16,-3-3-1 0,1-1 0 16,-3-3-2-16,0-4 4 0,-3 1-2 15,-1-7 0-15,-1-3-1 0,-1-5 2 16,0-6-1-16,-1 0 0 0,1-7-1 15,-1-1 2-15,3-3-1 0,0-8-1 0,3 1-1 16,2-3-5-16,0 2 2 0,1 3 4 16,1 4-1-16,-2 4 2 0,0 1 0 15,1 4-1-15,-1 1 2 0,-1 3-2 16,0 4 2-16,-4 5-1 0,-1 3 0 15,1 3-1-15,-4 1 2 0,1 2-2 16,-1 3 2-16,2 1-2 0,1 3 2 16,2 2-2-16,2 2 1 0,3 2 1 15,1 2 0-15,3 3-3 0,-2 3 2 16,2 1 1-16,0 1 0 0,0 0-3 0,0 0 3 15,0 0-1-15,0 0-2 0,0 0-1 16,0 4 2-16,0 3 2 0,0 0 0 16,0-1-2-16,0 1 0 0,0-2 3 15,2 2-2-15,-1 0-1 0,-1-1 0 16,2 0 2-16,1-2 0 0,-3 1-3 15,3 1 2-15,-3-1 1 0,0-1 0 16,0 1-3-16,0-3 2 0,0-1 1 16,0-1 1-16,0 0-1 0,0 0 0 15,0 0 2-15,-6 0-3 0,0 0 0 16,-2-3 0-16,2-2 1 0,-5 2-1 0,-2-2-1 15,-2 2 1-15,-4-1 0 0,-2 1 1 16,-9-1-3-16,-2 0 0 0,-7 0 4 16,-6-1-3-16,-9 1-8 0,-15-1-8 15,-4 1 2-15,-10 0 9 0,1 1 1 16,3 2 1-16,-1 1 1 0,6 0 0 0,3 1 0 15,9 2 3-15,7 1 2 16,15-3-2-16,12-1-1 0,13 0 2 16,7 0 3-16,3 0-3 0,5 0-1 15,0 0 1-15,0-1 3 0,0-3-2 0,0 1-3 16,0-2 2-16,0 0-2 0,2 2 2 15,-2-1-2-15,1 3 3 0,-1-2 2 16,0 0-3-16,0 0-2 0,0 1 2 16,0-2 3-16,0 2-2 0,0 2-2 15,0 0 0-15,0 0 3 0,-1 0 0 0,-1 0-3 16,2 0 1-16,-1 0 0 0,-2 0-2 15,0 0-1-15,-2 0 2 16,0 4 2-16,1 2-2 0,-1 1-2 16,-3 1 3-16,5 3 0 0,-3 3-1 0,1 2 0 15,2 6 2-15,2 5 2 0,1 5 1 16,0 6-6-16,-2 9 4 0,-1 7 0 15,-2 1-2-15,2 3-1 0,-1-1 2 16,0-2-3-16,4 0 1 0,0-1 0 16,0-1 1-16,0-4 0 0,5-2 0 0,-2-3-1 15,3-3 1-15,-4 0 2 0,0-4-2 16,-2 0 4-16,0-5-1 0,0-7 0 15,0-3-4-15,-4-3 0 16,4-1 0-16,-3-2 1 0,3-3-1 0,0-1-1 16,0-4 2-16,0-1 0 0,0-2-2 15,0-4 1-15,0 0 0 0,0-1 4 16,0 0-3-16,0 0 2 0,0-2 0 15,0-3-2-15,0-2-6 0,0 0-3 16,0-1-4-16,0-2-4 0,0 0-10 16,0-1-13-16,0-1-18 0,7 0-39 0,-3-2-72 15</inkml:trace>
  <inkml:trace contextRef="#ctx0" brushRef="#br0" timeOffset="-123280.22">5267 11902 42 0,'0'0'25'0,"0"0"-6"15,0 0 0-15,0 0-9 0,0-2 10 16,0-2 68-16,0-2-71 0,0 1-1 15,0 0 14-15,-2-1-6 0,0 0-1 16,1-1 0-16,-2 0 1 0,0 2-6 16,1-1 3-16,-1-1-3 0,1-1-7 15,-1-1 1-15,3 0-2 0,-1-3 1 16,-1-1-5-16,2-1 2 0,0-3 0 15,0-1-3-15,2-1 0 0,2-5-4 16,3-3 2-16,0-3 0 0,0-5-3 0,0-6 0 16,3-3-1-16,-3-2 2 0,3-5-2 15,-4 2 1-15,-1-4 1 0,-1 1 1 16,-2-2-4-16,2 3 2 0,-4 1 1 15,0 3 0-15,0 4 0 0,0 4-1 16,-1-1 0-16,-2 2 2 0,0-1-2 0,1-3-2 16,2 1 5-16,0 2-3 15,0-2 0-15,0 4-1 0,0 1 2 16,0 4 1-16,0 1-2 0,0 4 1 15,-3 1 2-15,1 2-2 0,-1 4 2 0,2 2-1 16,1 5-1-16,-2 1 3 0,2 6-2 16,0 3-1-16,0 1 4 0,0 0 1 15,0 1-5-15,0 1-2 0,0 0 2 16,0 0-3-16,0 0-1 0,0 0 2 15,2 0 2-15,-1 0 1 0,1 0-4 16,-1 0 1-16,-1 0 2 0,2 0 2 0,-2 0-6 16,0 0 3-16,0 0 3 15,0 0-2-15,0 1-3 0,0 1-1 16,0 0 4-16,0 1 1 0,0-1-2 15,0-1-2-15,0 0 5 0,0-1-1 0,0 0-2 16,0 0 1-16,0 0-1 0,0 0 5 16,0 0-3-16,0 0 3 0,0 0-6 15,0-4 2-15,0-1-2 0,0-1 3 16,0 1-4-16,0-2 4 0,0 2-3 15,0 2 1-15,0 1 2 0,0 0-1 0,0-1-2 16,0 3 1-16,0-1 2 0,0 0-1 16,0 1-2-16,0-1 0 15,0 0 2-15,0-1 0 0,0 0-2 16,0 0 0-16,2-1 0 0,1-2 2 0,0-1-3 15,1-1 2-15,-2-1 1 0,3 0 0 16,-4 1-2-16,-1 1 1 0,3-1 1 16,-1 1 0-16,-1-2-2 0,-1 1 1 15,3 0 0-15,1-2 1 0,-3-2-3 16,4-1 2-16,-1-3 1 0,1-1-1 0,0-1 0 15,-1-2 0-15,-1 2 1 0,1 0-1 16,-3 4-1-16,-1 1 1 0,3 4 1 16,-1 2 0-16,-2 0-2 15,1 2 0-15,-1 1 2 0,0-2 0 0,2 1-2 16,-2 3 0-16,0-2 3 0,0 1-1 15,0 0-2-15,0-1 1 0,0 0 0 16,0 1 1-16,0-1-1 0,0 0-1 16,0 0 2-16,0 0-1 0,0-2-1 15,0 3 0-15,0 0 2 0,0-1-1 0,0 2 0 16,0-2-1-16,1 2 2 0,-1-1-1 15,0 1-1-15,2 0 1 0,-2 0 1 16,2-1-1-16,-2 1 0 0,0-3-1 16,0 0 3-16,0 0-2 0,0 1 0 15,0 1 0-15,0 1 0 0,0 0 0 16,0 0 0-16,0 1 0 0,0 0 0 15,0 0 0-15,0 0-4 0,0 0 2 16,0 0 1-16,1 0 2 0,4 1-3 16,-2 1 2-16,1 0 1 0,3 1-1 0,-1-1 0 15,5 1-1-15,1-1 2 0,5 1 0 16,2-1-2-16,6-1 1 0,-5 0 1 15,5 0-1-15,1-1-1 0,0 0-2 16,5 0 2-16,-1 0-1 0,-2 0-4 16,0 0 5-16,-4 0 1 0,1 0 0 15,0 4-2-15,-2 1 0 0,0 1 2 16,4 1 0-16,2 0-1 0,4 0 0 15,3 0 2-15,2-1 0 0,1-1-2 16,0 1 1-16,-2-1 0 0,0 0 1 16,0-2-2-16,-1 1 1 0,1-2 1 0,-3 0 1 15,-1 2-4-15,-2 0 1 0,-3 0 2 16,-2 1 1-16,-1 1-5 0,-2 0 2 15,-4-2 2-15,1 2-1 0,-3-2-1 16,3 2 1-16,2 1 0 0,1-2 1 16,4 2-2-16,2-4 1 0,0 3 0 15,1-3 1-15,2 1-2 0,-1 1 1 16,0 0 0-16,-1-1-1 0,-5 0-2 15,-4-1 1-15,0 1 3 0,-6 0-2 16,-1-1 2-16,-3 2-3 0,-3-1 1 0,-2 0-1 16,-1-1 0-16,-2 1 1 0,3-1 1 15,0-1 0-15,5 0 0 0,1 0 0 16,4 0 1-16,2-2-1 0,4 0 0 15,3 0 0-15,4 0 0 0,2 0 1 16,3-3-2-16,1 0 1 0,-4 1 0 0,0 0 1 16,-2-2-2-16,-6 2 1 15,-4 0 0-15,-2 1 1 0,-8 0-2 16,-1 0 1-16,-3 0 1 0,-1-2-1 15,-1 2 0-15,2-1 0 0,-2 1 2 0,2-1-1 16,3 1-3-16,1-1 2 0,3-1 1 16,2 2 0-16,6 0-3 0,1 0 2 15,5 1 1-15,5-2-1 0,-2 0 0 16,2 1 0-16,-1 1 1 0,-5 0-1 15,-5 0-2-15,-5 0 2 0,-7 0 3 0,-5-2-3 16,-1 0-2-16,-2 2 5 0,0-1 1 16,-2-1-5-16,-4 2-2 15,0 0 3-15,-4 0 2 0,6 0-2 16,-1 0-2-16,2 0 1 0,-2 0 2 0,5 0-2 15,-1 0 1-15,1 0-2 0,0 0 2 16,0 0-1-16,0 2-1 0,0 1 2 16,1-1-2-16,2 1-7 0,-1 1-7 15,-2 2-3-15,0 2-17 0,-5 0-33 16,-5-3-45-16</inkml:trace>
  <inkml:trace contextRef="#ctx0" brushRef="#br0" timeOffset="-122004.15">2964 10419 129 0,'0'-4'-5'15,"2"0"103"-15,2 1-48 0,-2 0-17 16,1 1 0-16,0 0-5 0,2 2-6 0,1-2 0 16,2 2 1-16,-2 0-3 15,8 0-5-15,-2 9 1 0,2 2-7 16,2 1 4-16,1 4-2 0,1 2 1 15,4 2-2-15,1 3-3 0,2 4 6 16,0 2-4-16,1 4-2 0,1 2-1 0,-1 2-3 16,0 4 3-16,-2-1-2 0,-1 4-2 15,0 1-1-15,2-2 5 0,-2-3-4 16,1-1 1-16,-1-4-1 0,-1-1 1 15,2-2-2-15,0-1 0 0,0-1 0 16,3 1 4-16,2 1-4 0,2 0 2 0,0 0 1 16,5 1 1-16,3-1-5 15,1 0 4-15,3-2 2 0,-4 1-3 16,0-3-3-16,-3-2 1 0,-7-1 0 15,-1-6-3-15,-5-1 2 0,-3-3 0 0,-1 0 0 16,-5-4 2-16,-2-1-3 0,-6 0 1 16,2-2 1-16,-3 1 0 0,0-1-1 15,-1-2-1-15,1 1 3 0,1 0-1 16,0-1-2-16,0 1 1 0,4-1 2 15,-1 0-2-15,-1-1 0 0,0 1 0 0,1-1 1 16,-1 0-1-16,-2 0 0 0,-2-2-1 16,0 1 2-16,-3 0-1 15,2-1 0-15,-3 1 0 0,0-3 0 16,0 1 1-16,0 0-1 0,2-2-1 0,-2 0 3 15,0 0 0-15,0 0-3 0,0 0 1 16,0 0 3-16,0 0-2 0,0 0-1 16,0 0 0-16,0 0 1 0,0 0 0 15,1 0-2-15,-1 0 2 0,0 0 0 16,0 0 1-16,0 0-3 0,0 0 1 0,0 0 2 15,0 0-2-15,0 0 0 0,0 0 0 16,0 0 2-16,2-2-1 0,1 0-1 16,-3 1 0-16,0-2 1 15,0 1-1-15,1-1-1 0,1 2 0 0,0-1 2 16,-1 0 0-16,-1 2-2 0,0-2 1 15,0 1 3-15,0-2-2 0,0 1-2 16,0 0 0-16,-5 0 2 0,2 1-1 16,0 1-3-16,3-1 2 0,0 1 0 15,0 0-3-15,0-1-7 0,0 1 1 0,0 0 2 16,0-1-4-16,0 1-9 0,0 0-18 15,0 0-24-15,0 0-25 0,0 1-66 16</inkml:trace>
  <inkml:trace contextRef="#ctx0" brushRef="#br0" timeOffset="-121673.14">4231 11736 143 0,'0'0'22'15,"0"0"26"-15,-3 0 11 0,0-4-38 16,1-5 25-16,2-2-4 0,0-2-8 15,0-2-11-15,2-3-3 0,4 0-5 16,2-3-1-16,1-2-8 0,-1-2 0 16,1-1 2-16,0-1-7 0,-3 0-1 0,2 1 0 15,-2 5 0-15,-1 5 1 0,-3 6-4 16,-2 5 3-16,0 4-2 0,0 1-7 15,0 2-22-15,0 8 9 0,-3 4-7 16,-2 4-21-16,0 0-10 0,1 5-29 16,-3-5-62-16</inkml:trace>
  <inkml:trace contextRef="#ctx0" brushRef="#br0" timeOffset="-121353.11">4259 11710 154 0,'0'0'8'15,"-3"0"30"-15,-2 0-12 0,2 3-16 16,-3 2 9-16,3-1 7 0,0 1-1 15,-2-3 3-15,3 2-4 0,-2-1-1 0,-4 4 4 16,0-1 2-16,-6-1-2 0,-1 2-6 16,-2-1-5-16,-7 3 1 0,-2 0-4 15,-5 3-5-15,-2 0-3 0,-5 0 2 16,-1 1 0-16,0 2-2 0,4-1-3 15,4-1 0-15,4 0-1 0,7-3-3 0,5-1-5 16,5 1-14-16,4-2-25 0,1 0-23 16,5-2-53-16,0-6-134 15</inkml:trace>
  <inkml:trace contextRef="#ctx0" brushRef="#br0" timeOffset="-119704.02">747 9692 7 0,'-1'-2'15'0,"-2"-2"-14"16,0 1-2-16,1-3 6 0,-1 2 11 15,1 0-1-15,1 0-10 0,1-2 8 16,0 2-5-16,0-4-4 0,0 0 0 16,0-4 34-16,0 1-23 0,0 2-1 15,0 0 5-15,0 1-2 0,0 0 1 0,0 2 1 16,0 0 11-16,0 2 5 0,0-1-6 15,1 1-1-15,-1-3 0 0,0 1 5 16,2 1 2-16,-2-1-4 0,0 2-8 16,1 1 3-16,1 0-6 15,-2 3-5-15,0 0-3 0,0 0-1 0,0 0-3 16,0 0-8-16,0 5 0 0,-2 13 3 15,-2 6 1-15,-2 8 3 0,1 5-2 16,3 1 0-16,2 4-2 0,0-2 1 16,10 1-3-16,2-7 2 0,4-6-1 15,1-7-2-15,4-6 1 0,-1-7 0 0,4-4 3 16,1-4-2-16,-1-1 3 0,1-10-4 15,-2-5 3-15,-4-4-2 0,-2-2-1 16,-3-1 2-16,-3-2 0 0,-3 3-3 16,-4 0 1-16,1 1-1 0,-2-2 4 15,-3 2-5-15,0-2 0 0,0 2 2 16,0-3-2-16,-2 1-2 0,1 2-6 15,1 4 1-15,0 7-2 0,0 3-1 16,0 7-10-16,6 0-10 0,0 5-4 16,4 8-10-16,-3 4-9 0,3 6-14 0,1-2-41 15,-4 2-73-15</inkml:trace>
  <inkml:trace contextRef="#ctx0" brushRef="#br0" timeOffset="-119381">1277 9732 136 0,'-6'0'102'15,"-3"-5"-59"-15,-3 1-17 0,-1 1 27 16,1 0-19-16,-4 1-10 0,-1 1-1 0,0 1 9 16,0 0-4-16,3 8-6 0,0 3-9 15,0 6-5-15,3 3-5 0,4 2 1 16,2 4 3-16,5-2-2 0,0 2-1 15,9-4-2-15,5-3 0 0,6-3-3 16,2-4 2-16,4-5-1 0,4-5 3 0,-2-2 0 16,1 0-1-16,-4-10 0 15,-2-1 1-15,-3-2 0 0,-4-1-1 16,-7 2-1-16,-4-1 6 0,-5 1-3 15,0 0 0-15,-6-1 0 0,-5 1-2 0,-2-1 1 16,0 1-4-16,0 0-1 0,2 2-2 16,2 2-9-16,3 4-10 0,6 3-10 15,0 1-10-15,0 4-59 0,1 5-16 16,4 1-81-16</inkml:trace>
  <inkml:trace contextRef="#ctx0" brushRef="#br0" timeOffset="-117835.91">1516 9916 29 0,'0'0'6'0,"0"0"162"15,0 0-127-15,2 0-15 0,1-6 18 16,2-4-8-16,2-4-5 0,6-3-3 0,-2-4-8 15,2-2-7-15,1-2-2 0,-1-2 2 16,-1-1 2-16,2-3-1 0,-1 0-5 16,-4-1 0-16,-1 0-2 0,-2-1-6 15,-3 1 1-15,2 1-3 0,-5 4 5 16,0 4-2-16,0 9-2 0,0 6 1 0,0 5-10 15,-5 3 26-15,2 6-17 0,-5 11-1 16,0 9 10-16,1 5-13 0,-1 6 2 16,0 2 2-16,-1 5 1 15,4 2 0-15,2-2-1 0,3-2-2 0,0-8 2 16,8-8-2-16,7-5 1 0,2-7 0 15,0-3 1-15,0-5 1 0,1-5 0 16,0-1 0-16,1-6 2 0,1-9-1 16,3-3-1-16,-1-3-1 0,-2-4 2 15,-3 0-4-15,-1-2 4 0,-4-2-4 0,-1-1 3 16,-3 1 0-16,-2 0-1 0,0-4-1 15,-4-1 3-15,-1-2-2 0,-1-1-1 16,0 2 1-16,0 6 1 0,0 6-10 16,0 10 18-16,0 8 0 0,0 5 0 15,0 0-7-15,0 0-4 0,0 10 1 16,0 5 2-16,0 4 0 0,0 3-1 15,-1 2 6-15,-1 0-6 0,-1 3-1 16,1 0 0-16,1 1 1 0,1 2 1 16,-2 3 0-16,1 0-2 0,1 0 1 0,-2 1 1 15,2-5-2-15,0-1 0 0,0-3 3 16,0-3-4-16,0 0 4 0,0-6-3 15,0-3 0-15,0-4 2 0,0-3 0 16,0-5-2-16,0-1 0 0,3 0 5 16,3-9-3-16,4-4-5 0,2-2 3 15,2-3-8-15,5-1-3 0,-2 1 1 16,0 1-1-16,3 3 0 0,0 1 6 15,0 2 0-15,-1 3 4 0,-1 0 2 16,0 1 0-16,0 0 0 0,-2 1 0 16,-2 0 4-16,-4 0-2 0,0-1 5 15,-4 0 0-15,-1 1 6 0,-2-2 0 0,-2 1-9 16,-1-1 2-16,0 2-1 0,-4 2-1 15,-6 1 0-15,-1 3-1 0,-1 0 2 16,-3 0-1-16,1 4 1 0,-2 6 6 16,1 4-2-16,1 2 0 0,-5 3-3 15,5 3 1-15,0 1 3 0,3-2 0 16,5 1-7-16,6-4 1 0,0-1 1 15,0-4-4-15,6-5-1 0,7-3 0 16,1-3 4-16,3-2-2 0,0 0-1 0,1-8 1 16,2-2 0-16,-2-3-1 0,2 0-3 15,-3 0 2-15,-3 1 1 0,-5-2-12 16,-6 2 4-16,-1 2 4 0,-2 0-2 15,0 2-4-15,0 6 6 0,-5-1-2 16,0 3 0-16,-1 0-1 0,1 4-2 16,2 3 2-16,2 0 2 0,1 0-2 15,0-1-8-15,1 0 5 0,7-1 1 16,-2 1 2-16,4-3 0 0,-3 2 1 15,4-2 5-15,3-3-6 0,3 0 2 0,2 0 4 16,1 0-4-16,-1-2 3 0,-1-2 0 16,-1-2 1-16,-1 0 3 0,-4 0-3 15,-1 0 0-15,-6 2 2 0,-4-1 1 16,-1 0-1-16,0 1-1 0,-11 0 2 15,1 1-3-15,-4 2 1 0,-3 1-2 0,-2 0 2 16,-1 0 2-16,1 1-3 16,4 5 0-16,1 1 1 0,4 3 1 15,6-2-2-15,2-1-2 0,2 1 1 16,0-1 0-16,8-3 1 0,3 2-1 0,0-4 1 15,-1 0 2-15,1 1-2 0,0-1-2 16,-1 2 2-16,-4 3 1 0,-3 1-1 16,0 1-1-16,-2 2 1 0,3 3 2 15,-3 3-2-15,1 1-1 0,-2 3 0 16,0 5 0-16,3 1 1 0,-3 4 0 15,0 0 1-15,0 0 1 0,0-1-1 16,-8-2-1-16,-4-2 0 0,-4-2 2 16,2-4-2-16,-3-4 0 0,6-6 0 15,0-6 0-15,5-4 0 0,6 0 0 16,0 0 0-16,0-10-3 0,13-3-5 0,5-4-1 15,4-2-3-15,4-3-12 0,2-1 9 16,3-1 0-16,2-4 3 0,-2 1 3 16,6-1 7-16,2-3 0 0,-1 0 8 15,4 1 4-15,-6 0-10 0,-8 2 14 16,-8 2 5-16,-8 2-1 0,-8 5 1 0,-4 3-3 15,-7 5-1-15,-8 4 0 0,-8 4-2 16,-2 2-1-16,-5 1 0 16,-1 2 1-16,2 7-7 0,2 1-1 15,9 2-1-15,9 1 0 0,5 0-4 0,4 4-3 16,14 1 3-16,10 3 1 0,4-1-3 15,7 1-3-15,12 0-4 0,5-3-6 16,10-2 7-16,4-3-27 0,-3-1-7 16,-5-1 7-16,-12-3-24 0,-9-3-49 15,-10-5-43-15</inkml:trace>
  <inkml:trace contextRef="#ctx0" brushRef="#br0" timeOffset="-117216.88">907 10332 84 0,'5'-6'35'16,"-4"-2"118"-16,-1 4-113 0,-5 1 18 16,-4 2-9-16,-5 1-15 0,-1 0-7 15,-2 11-1-15,-5 3-2 0,0 8-3 16,1 4-2-16,-1 5-2 0,5 5 0 15,0-2-5-15,7 1-6 0,4-4-3 16,6 0 0-16,0-3-2 0,5-3 0 16,9-3-3-16,3-2 3 0,5-4-6 0,1-5-6 15,6-4-6-15,2-7-12 0,3 0-12 16,-3 0-30-16,-1-11-45 0,-4-3-62 15</inkml:trace>
  <inkml:trace contextRef="#ctx0" brushRef="#br0" timeOffset="-116887.85">1102 10510 97 0,'-9'-2'200'15,"-2"0"-167"-15,0 2 18 0,-4 0-3 16,1 0-22-16,-2 0 0 0,2 4 4 0,4 2-8 16,2 1-8-16,0 5-3 0,3 1-8 15,2 3-3-15,2 2 0 0,1 0 2 16,1 0-1-16,9 1-2 0,4 0 1 15,3-1 2-15,4-2-2 0,4-3 2 16,1-4 0-16,2-5 1 0,2-2-3 16,-1-2 0-16,2-2 2 0,-3-8 1 15,-3-4 3-15,-2-3 1 0,-7 2 5 16,-4 0 0-16,-7 0-3 0,-5 0-3 15,0 2 2-15,-11 0 0 0,-3 0-6 0,-6 1 0 16,-5 1-1-16,0-1 2 0,-4 3-2 16,1-1-3-16,0 4-1 0,3 3 0 15,7 3-9-15,7 0 3 0,8 5-6 16,3 5-16-16,0 2-11 0,10-2-19 15,3 3-41-15,2-5-19 0,4 0-105 0</inkml:trace>
  <inkml:trace contextRef="#ctx0" brushRef="#br0" timeOffset="-116567.84">1442 10510 48 0,'11'-6'165'0,"-4"4"-51"0,-2 0-84 16,-3 2 20-16,-2 0-17 0,0 0-10 16,0 2 7-16,-5 6-3 0,-1 6-4 15,-7 2-5-15,4 3-1 0,-2-1-5 16,5 0-5-16,1-4 3 0,5-2-8 15,0 0-2-15,5-6-2 0,7-1 4 0,2-5-2 16,5 0 2-16,6-2 1 16,-2-7-1-16,5-5-4 0,-2 1-6 15,-2-3-1-15,-3 0 2 0,-1-2 0 16,-3 1 1-16,-1 1 1 0,-7 3 3 0,-1 5-1 15,-5 2 1-15,-1 4 2 0,-2 2 4 16,-2 0-3-16,-6 2 1 0,-4 7-2 16,1 3-2-16,-1 1 5 0,-1 0-2 15,1 0 1-15,4 2 0 0,4-3 0 16,2-3-4-16,2 0 0 0,3-3-4 0,11-3-13 15,0-2-26-15,5-1-21 0,1-1-33 16,-2-9-44-16</inkml:trace>
  <inkml:trace contextRef="#ctx0" brushRef="#br0" timeOffset="-116320.83">1825 10479 265 0,'-6'0'11'16,"-1"0"43"-16,1 5-4 0,0 5-36 16,0 2 1-16,1 2 6 0,2 3-2 15,1 0-6-15,2 0-5 0,0 1 0 0,2 0-5 16,7-1-3-16,4-2 0 0,1 0 1 15,4-4 28-15,4-4-20 0,-2-5-7 16,3-2 5-16,-2 0-4 16,-4-7 1-16,-3-4 3 0,-4 0-1 0,0-3 2 15,-4 1-4-15,-5-4 1 0,-1 2 1 16,0-2-6-16,0 1-1 0,0-1 0 15,-6 1 2-15,5 0-8 0,-2 4-11 16,1 2-2-16,2 3-11 0,0 4-17 16,0 2-31-16,6 1-49 0</inkml:trace>
  <inkml:trace contextRef="#ctx0" brushRef="#br0" timeOffset="-115251.77">2032 10568 111 0,'4'0'142'15,"0"0"-145"-15,4-3 50 0,0-4 3 16,3-4-8-16,-1-1-2 0,0-1-7 16,1-2-3-16,-2 0-8 0,-3 1-6 0,0 1-5 15,-4 0-6-15,-2 0 1 0,0 1 0 16,-3 1 0-16,-7 4-4 0,0 4-2 15,-4 3 1-15,-2 0-1 0,1 13-1 16,-2 3 0-16,0 6 0 0,1 4 2 16,2 1-1-16,3 3-1 0,5 0 1 15,4 0 1-15,2-4-1 0,7-4-2 16,5-1 1-16,5-5 0 0,8-5-1 15,8-4 13-15,4-7-3 0,-2 0-4 16,-1-7-2-16,-1-3-2 0,0-2-1 0,-4-1 5 16,1-3-3-16,-4 1-1 0,-1 0 2 15,-5 3 2-15,-3 4 0 0,-11 3-6 16,-3 3 6-16,-3 2 6 0,-6 0-7 15,-5 0-5-15,-4 5 2 0,-1 2 2 16,1 0-2-16,1 0-1 0,3-2 1 16,6 0 2-16,1-2-3 0,2-2-1 15,0 1 1-15,1-2 1 0,1 1-1 16,0-1-7-16,0 0 1 0,0 0-7 15,1 0-3-15,7 0 4 0,0 0 2 0,3 0-6 16,0 0-4-16,4-1 0 0,-1-2 3 16,2-1-2-16,-2-4 4 0,-2 2-2 15,-1-2 7-15,1-1 10 0,-3-1 1 16,2-1 0-16,-1-6 1 0,-1 1 1 15,-3-2-2-15,0-3 3 0,1-1 0 0,-1-1 1 16,0-4 0-16,-1-3 1 16,-2-2-3-16,3-3-1 0,-3-2-1 15,2 1 0-15,1 4 0 0,0 7 0 16,-1 7 1-16,-1 7 1 0,-2 5 8 0,-2 4 0 15,1 2-1-15,-1 0-6 0,2 1-6 16,0 9 12-16,-2 5-8 0,0 5 1 16,0 3-1-16,0 5-1 0,-4 2 1 15,-2 4-1-15,0 2 1 0,0 1 2 16,1 3-1-16,-1-3 3 0,0 2 0 0,0-3 7 15,2-3-7-15,1-2 10 0,3-8-8 16,0-4-3-16,0-5-1 16,0-4-1-16,0-4 0 0,2-4-2 15,1-2 0-15,5-5 6 0,1-8-5 0,4-2-2 16,0-4-6-16,3 2-3 0,1-1 4 15,0 1 3-15,2 1 0 0,-2 1 1 16,0 1 1-16,3 1 2 0,-1 0-1 16,1 3 0-16,1-4 9 0,1 2-7 15,-5 1 4-15,-4-2 7 0,-4 1-7 16,-6 1 8-16,-3-1-6 0,0 2-2 0,0 0-1 15,-8 5 1-15,-6 1 3 0,0 4-4 16,-3 0-3-16,-3 5 3 16,-2 7-1-16,4 0-1 0,1 3 3 15,0 0 0-15,6 3-6 0,3 0 2 0,5 0-2 16,3-1 2-16,0 0-2 0,8-2-2 15,3-1 2-15,3-2 2 0,4 0-2 16,2-1-4-16,5-1 2 0,3-4 4 16,1 2-3-16,-2-6-14 0,-5 0 12 15,-5-1-2-15,-5-1-11 0,-4 0 10 0,-2 0-1 16,0-7 5-16,-6-1-1 0,0-2-3 15,0 0-3-15,0 0 8 0,0-1-1 16,-5 2 2-16,1-1 1 16,1 1 2-16,-2 0 7 0,4 2 1 0,1 0-3 15,0 0-2-15,0 3-2 0,6-2-4 16,0 3 0-16,3-1-2 0,5 1-13 15,2 2-32-15,-1 1-60 0,2-1-101 16</inkml:trace>
  <inkml:trace contextRef="#ctx0" brushRef="#br0" timeOffset="-115119.75">2949 10680 443 0,'-25'3'85'16,"2"1"-75"-16,4-2 49 0,10-2-36 16,1 0-20-16,8 0 1 0,0-6-8 15,9-2-21-15,10-3-23 0,1-2-35 16,6-2-129-16</inkml:trace>
  <inkml:trace contextRef="#ctx0" brushRef="#br0" timeOffset="-112158.58">5183 15379 75 0,'1'-6'45'0,"6"1"-21"0,-6 1-25 0,1-1 108 16,-2 0-89-16,0 1-3 0,0-1 9 15,0-1-4-15,-2 1 1 16,1 1 7-16,-3-1-3 0,1 1-1 16,3 2-3-16,-3 0 1 0,0 2-3 15,2 0-1-15,-4 0-8 0,-1 6-5 0,-2 6 7 16,0 8 1-16,-1 5-7 0,1 7 4 15,-4 6-4-15,2 8-1 0,0 7 0 16,-3 6-3-16,1 4 2 0,3 0 2 16,-1-1-3-16,2-6-1 0,4-3 1 15,1-7-4-15,1-4 1 0,-1-5 1 0,2-5 0 16,1-5 1-16,0-4-3 0,0-4 1 15,0-4 1-15,-2-2-1 16,0-6-2-16,2-1 2 0,-1-2-3 16,1-3-8-16,0-1-8 0,0 0-13 0,0 0-10 15,6 0-11-15,2-7-39 0,0-2-45 16</inkml:trace>
  <inkml:trace contextRef="#ctx0" brushRef="#br0" timeOffset="-111775.56">4445 16074 251 0,'-6'-6'31'16,"3"4"8"-16,3 0 20 0,0 0-18 0,6-1-25 16,8-2 2-16,6-1 11 0,8 3-5 15,6-2 0-15,6 2-10 0,8 1 1 16,8 2-2-16,8-1 3 0,4 1-6 15,3-1 3-15,0 0-2 0,1 1-2 16,-4 0-3-16,-4 0-2 0,-6 2-1 16,-5 4-2-16,-6 0 1 0,-7 0-2 15,-3-2 0-15,-7 1 2 0,-4-2-1 16,-6-1-1-16,-3-1-2 0,-4-1 1 15,-1 0 2-15,-4 0-4 0,-4 0-3 0,0 0 2 16,-3-2-4-16,-1 1-5 0,0-3-8 16,0 2-11-16,-5 1-13 0,-2 1-26 15,-4 0-31-15,-5 1-61 0</inkml:trace>
  <inkml:trace contextRef="#ctx0" brushRef="#br0" timeOffset="-111343.54">4947 16280 153 0,'-1'-2'43'16,"1"1"8"-16,-2 0 7 0,0 1-15 15,1-1 1-15,-1 0 4 0,2 1-14 16,0 0-13-16,0 0-11 0,7 0 5 15,3 0 7-15,4 2-3 0,0 0-6 16,6 0-3-16,2-2 0 0,1 0-8 16,4 0 5-16,-2-2-4 0,-2-2-1 15,-5 0 0-15,-2 3-2 0,-7 0-2 0,-1 1-4 16,-5 0-2-16,0 0-13 0,-3 0-6 15,0 0-15-15,0 2-13 0,-9 4-40 16,0-1-77-16</inkml:trace>
  <inkml:trace contextRef="#ctx0" brushRef="#br0" timeOffset="-111183.53">4958 16494 58 0,'0'3'340'0,"0"2"-319"15,11 1 1-15,4-1 18 0,2-2-21 16,4 0 0-16,2-2-6 0,2-1-9 15,3 0-5-15,-2 0-13 0,2 0-45 16,-2-4-68-16,0-5-161 0</inkml:trace>
  <inkml:trace contextRef="#ctx0" brushRef="#br0" timeOffset="-90090.32">3662 14188 22 0,'-6'2'13'16,"1"-1"-12"-16,4 1-2 0,1 1 3 16,0-1-3-16,0 2 1 0,0 0 0 15,3 2-1-15,3-1-10 0</inkml:trace>
  <inkml:trace contextRef="#ctx0" brushRef="#br0" timeOffset="-89803.31">3662 14188 15 0,'60'91'34'0,"-66"-91"-27"0,0 0 10 15,0 0-2-15,0 0-7 0,-2-1 0 16,0 0 2-16,0 1-5 16,-1-4 8-16,0 1-7 0,-4 0 1 0,1-2 2 15,-1 2-5-15,-2-2 3 0,-1 1-3 16,-1 1-2-16,-3 0-1 0,-1 1-1 15,-3 1-1-15,-2 0 2 0,-3 1-3 16,2 0-6-16,-2-1-22 0,-1-2-18 16,1 1-11-16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12T11:21:40.36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3003 1634 228 0,'-6'2'13'0,"-2"0"39"15,2-1 29-15,1-1-47 0,1 1-6 0,0 0 8 16,0-1-8-16,2 2-6 0,-1-2 0 15,0 1 0-15,3-1-5 0,-3 1-2 16,1-1 3-16,1 0 0 0,-1 0-3 16,1 0-4-16,1 0 1 0,0 0-2 15,0 0-6-15,0 0-5 0,9 0-5 0,8-7 3 16,9-6 5-16,10-2 5 0,8-2-3 15,2 1-4-15,2 0 0 0,2 1 0 16,1-1 4-16,6 0-1 16,-3 0-2-16,-4 2 1 0,-5 2 2 0,-9 4-3 15,-11 1-2-15,-7 2 1 0,-7 2 1 16,-3 2 0-16,-5-1-2 0,-2 2 0 15,-1 0 2-15,0 0 0 0,0 0-4 16,-3 0-1-16,-3 0-6 0,-3 1-6 16,-2 2-11-16,0 1-15 0,-1 0-36 0,-5-4-72 15,-5 0-192-15</inkml:trace>
  <inkml:trace contextRef="#ctx0" brushRef="#br0" timeOffset="257.01">3381 1517 150 0,'0'11'251'0,"0"0"-236"16,-3 8 64-16,-9 4 7 0,-1 3-40 0,-1 5-13 16,0-2-4-16,2 2-6 0,1-3-3 15,3 2-6-15,2-5-10 0,3-1-3 16,2-1 1-16,-1-2-1 0,2-2-1 15,0-1-1-15,0-2 2 0,5-2-3 16,-1-1-4-16,-1-2-8 0,1 1-1 16,-1-1-5-16,0-1-7 0,0 1-2 15,0-3-5-15,0 0-20 0,0-3-19 16,0-2-28-16,2-2-59 0,-4-1-10 15</inkml:trace>
  <inkml:trace contextRef="#ctx0" brushRef="#br0" timeOffset="790.04">3888 1467 137 0,'-11'3'34'0,"2"2"35"0,-2 0-3 16,3 0-15-16,-1 0-7 0,1 1 3 0,5 0-10 15,2-4-8-15,-1 3-5 0,2 0-9 16,2-1 0-16,7 1 1 16,10-1 3-16,1-4 1 0,8 0-2 15,4 0-3-15,4-6-3 0,3-2-6 0,-2 0 0 16,0 2-1-16,0-2-4 0,-3 1 0 15,-1 1 1-15,-10 0-1 0,-4 2-2 16,-4 2 1-16,-5 0 0 0,-4 1-5 16,-3 0-10-16,-3 0-11 0,0-1-16 15,0 1-14-15,0-4-20 0,-9-3-94 0</inkml:trace>
  <inkml:trace contextRef="#ctx0" brushRef="#br0" timeOffset="1010.05">4113 1508 268 0,'-5'14'129'0,"-2"5"-83"0,-4 4 70 16,0 2-47-16,-1 1-23 0,1 1-6 16,3 1-5-16,0-2-11 0,2 2-7 0,0-2-7 15,0-1-5-15,-4-1-4 0,4-1 1 16,-2-3 0-16,2-1-1 0,0 0-5 15,3-2-4-15,-2-2-9 0,4-2-11 16,1-4-13-16,0 0-3 16,0-4-8-16,0 2-29 0,1-4-52 0,-1-3-98 15</inkml:trace>
  <inkml:trace contextRef="#ctx0" brushRef="#br0" timeOffset="1405.08">4539 1496 15 0,'3'-1'226'0,"1"-1"-154"0,-3 1-17 16,-1 1 47-16,0 0-39 0,0 0-31 0,0 10-5 16,-1 5-2-16,-6 7-4 0,-2 4-6 15,-2 6-3-15,2 0-5 0,0 3 0 16,-2-1 0-16,3-4 1 0,2-1-4 15,3-6-2-15,1-2 2 0,2-6 0 16,0-4-1-16,0-3-4 0,5-3 1 16,1 0 0-16,0-3 1 0,4 0 1 15,-1-1 0-15,3-1 3 0,2 0-3 16,2 0 0-16,1-1 0 0,1-1 0 15,4-2-2-15,3 4-1 0,4-2 1 0,2 1-1 16,7 1-1-16,-1-2-21 0,3 2-11 16,3 0-8-16,4 0-24 0,3 1-60 15,5-1-107-15</inkml:trace>
  <inkml:trace contextRef="#ctx0" brushRef="#br0" timeOffset="2169.12">6104 1470 7 0,'1'-1'240'0,"1"-2"-181"0,-1 3-4 15,1 0 26-15,-1 0-38 0,1 0-21 16,0 8 4-16,-2 3 4 16,0 6-9-16,0 3-4 0,-2 3-3 15,-4 4-1-15,0 1-5 0,-5 0 2 0,0-4 2 16,0-2-2-16,2-4-2 0,-1-4-1 15,4-4-1-15,0-4 2 0,3-4-1 16,1-2 0-16,1 0 4 0,-1-5 1 16,2-8-2-16,0-7-7 0,3-7-3 15,8-3-1-15,5-5 2 0,4-5-2 0,3-4-1 16,2-4 3-16,3 2-2 0,1 2-1 15,2 8 0-15,-1 6-2 0,-2 11 3 16,-4 4-1-16,-5 7-1 16,-5 7 2-16,-2 1-4 0,-2 4 4 0,-6 9-4 15,-2 3 4-15,-2 5 3 0,-3 3-3 16,-8 3 2-16,-5 3 2 0,-2-1-2 15,-2 0-1-15,-2-2 0 0,3-3 0 16,-1-4-1-16,5-2-4 0,1-6 2 16,3-2 0-16,3-4-2 0,5-2-1 0,2-4 1 15,1 1 1-15,0-1 0 0,0 0 1 16,0 0-4-16,0 0-3 0,1 0-2 15,5 0 5-15,1 0 3 0,2 4 1 16,2 3 5-16,0 1-1 0,-1 2 3 16,3 1 0-16,-1 0 4 0,2 1-3 15,0-2 0-15,2-1-3 0,-2-1 2 16,-1-4-4-16,1 0-1 0,0-3 3 15,2-1-4-15,-4 0-6 0,4-1-11 16,1-6-16-16,1-3-23 0,3-2-26 0,-1-2-32 16,-3-4-85-16</inkml:trace>
  <inkml:trace contextRef="#ctx0" brushRef="#br0" timeOffset="2490.14">6834 1362 41 0,'0'-5'300'0,"-5"-1"-249"16,-10 2 2-16,-1-1 16 0,-4 2-25 15,-5 3-7-15,0 0-4 0,2 0-7 16,2 3-1-16,2 6-7 0,3 0-7 0,4 2-9 16,4 3 1-16,2-1-3 0,6 5-2 15,0 1-1-15,11 2 0 0,3 1 3 16,1 0-1-16,4 3-2 0,0-3-1 15,1 1 5-15,0-1-4 0,0-3 1 16,-1-1 2-16,-5 0 0 0,-4-3 0 16,-6-3 0-16,-4 0 0 0,0-4 3 15,-11 2 1-15,-8-2 0 0,-4 1 1 16,-4-2-2-16,0-1-1 0,-1 0-1 15,4-3 0-15,3-2 1 0,4-1-3 0,10 0 0 16,3 0-8-16,4 1-16 0,0 1-13 16,4-2-36-16,9 0-48 0,2-4-111 15</inkml:trace>
  <inkml:trace contextRef="#ctx0" brushRef="#br0" timeOffset="2935.16">7049 1496 9 0,'0'-5'350'16,"0"-1"-317"-16,3 1 12 0,7-2 25 15,2 0-36-15,2 1-9 0,5 2 6 16,1 1-5-16,0 2-2 0,3 1-10 0,-1 0-1 15,0 0-8-15,-4 2 9 0,-1 6-8 16,-1 4 4-16,-2 2-1 16,-3 2-5-16,0 5 1 0,-10-1-3 15,-1 2 3-15,0 3 1 0,-8-1-3 0,-6 1-1 16,-6-1 3-16,-3-1-2 0,-5-3-1 15,2-2-2-15,1-4 2 0,2-2 0 16,6-4-2-16,3-1-4 0,4-6 3 16,3 0 0-16,2-1-3 0,2 0 4 15,3 0-2-15,0 0 0 0,0 0-3 0,0-2 0 16,0-2 0-16,1 3-1 0,4 1 0 15,3 0 0-15,0 0 5 0,-1 0 0 16,6 0-1-16,-4 5 0 16,7-3 3-16,-3 0 0 0,6-2-2 15,3 0 0-15,1 0 2 0,5 0 1 0,1 0-4 16,-1-4-9-16,3-5-13 0,0 0-7 15,0-2-20-15,-3-3-21 0,5-2-26 16,-7-2-75-16</inkml:trace>
  <inkml:trace contextRef="#ctx0" brushRef="#br0" timeOffset="3422.19">7642 1303 224 0,'0'0'155'15,"0"0"-110"-15,0 0 39 0,0 0-22 16,0 0-18-16,0 0-18 0,1 0-5 16,8 0-9-16,7 0-3 0,4 0 2 0,2 3-10 15,6 0 3-15,-2 4-1 0,-1 0 0 16,0 1-3-16,-2 3 0 0,-4-1 1 15,-9-1-1-15,-2 3-1 0,-6-1-1 16,-2 1 4-16,-6 1-3 0,-10 0 1 16,-4 1-2-16,-3-1 4 0,-4 1-1 15,2-2-1-15,5 0 0 0,0 0 2 16,6-3-1-16,5-1-2 0,4-4 0 15,5 1 0-15,0-2-1 0,0 0-1 16,10 2 0-16,3 0 3 0,3-1 1 0,1-1-3 16,2 0 1-16,-1 0 1 0,1 3 1 15,1-1-3-15,0 3 2 0,-1-2 1 16,-2 0 0-16,-3 1-2 0,-5-1 1 15,-3 1 1-15,-3 0 0 0,-3-1 0 16,0 2 1-16,0 2 7 0,-10 0 0 16,-3 2 0-16,-7 2 1 0,1-1 3 15,-2 0-7-15,-1-1 0 0,3 1-3 16,4 0 2-16,2-4-5 0,6 2 0 15,1-2-4-15,4-3 3 0,2 1-2 0,0 0-9 16,2-3-13-16,8 0-12 0,6-4-13 16,6 0-44-16,4-13-190 0</inkml:trace>
  <inkml:trace contextRef="#ctx0" brushRef="#br0" timeOffset="3877.22">8313 1353 76 0,'0'-5'345'0,"0"-2"-326"16,1 1 20-16,7-2 21 0,5 2-29 15,1-1 2-15,3 0-6 0,4 3-2 16,3 1-8-16,0 3-3 0,1 0-3 15,3 0-7-15,-2 6 4 0,7 6-1 16,-2 1 6-16,3 5-9 0,0 3-1 16,-6 4 1-16,-6 2-1 0,0 3 4 15,-7 3-3-15,-6 0 3 0,-4 2 0 16,-5-1-1-16,-15 0-1 0,-10-1 3 0,-9-2-1 15,-7-2-3-15,-1-3-1 0,-3-1-2 16,4-3 3-16,3-5-4 0,7-3 0 16,7-4 1-16,7-4 1 0,7-3-3 15,4-3 2-15,6 0 1 0,0 0 1 16,0-3-3-16,2-2-1 0,10-2-3 0,2 1 0 15,3 0 1-15,5 1 2 16,-1 1 2-16,1 4-1 0,0-1-2 16,0 1 4-16,2 0 1 0,3 0-2 15,1 5-1-15,4 3-1 0,2 2 3 0,3 2-2 16,2 2-2-16,-2 2 2 0,1 0-2 15,-1 3-13-15,3 0-25 0,4 3-11 16,5 2-15-16,2-2-73 0,-4 0-307 16</inkml:trace>
  <inkml:trace contextRef="#ctx0" brushRef="#br0" timeOffset="23901.36">3450 4224 137 0,'0'0'35'0,"0"1"12"0,0 1 21 15,0 1-25-15,0 3-20 0,-2 2 5 16,-3 4-2-16,4 3-2 0,-1 4-4 0,2 6-5 15,0 4-5-15,0 4 21 0,0 7-9 16,0 5-9-16,0 5 1 0,0 6-2 16,0 3 1-16,-3 4-6 0,-2 3 2 15,-4 6 1-15,0-1-1 0,-2 3-4 16,2 0 2-16,1 0 0 0,0 3 4 15,2 0 3-15,-2-5-2 0,2-6-4 16,0-7 5-16,0-4-7 0,1-4 3 16,2-3-3-16,-2-2 1 0,1-1-2 15,-1-2 2-15,-1 0 1 0,0-2-1 0,1-4-6 16,-1-2 3-16,-1-2-2 0,1-3 0 15,3-3 1-15,-1-6-3 0,2 0 1 16,-3-6-1-16,4-2 1 0,-2-3 0 16,1-4 0-16,2-2 2 0,0 1-2 15,-1-2-1-15,1-1 1 0,-2 2 0 16,0-3-1-16,2 0-1 0,0 0 2 15,0 0 1-15,-1 1-2 0,1-1-1 16,0 1 2-16,0-2 1 0,0 2-3 16,0-2-1-16,0 0 0 0,0 0 0 0,0 0-8 15,0 0-4-15,0-5-6 0,1-5-10 16,7-8-11-16,3-5-13 0,1-9-54 15,-2-8-131-15</inkml:trace>
  <inkml:trace contextRef="#ctx0" brushRef="#br0" timeOffset="28422.62">3339 6042 116 0,'0'0'63'0,"0"0"-23"0,2 0 8 15,0 0 0-15,-1 0-8 0,-1 0-7 16,0 0-5-16,0 0 1 0,0 0-5 16,0 0-1-16,0 0-5 0,0 0 0 15,0 3-7-15,0 6-3 0,0 2 3 16,0 7 3-16,-5 5-8 0,4 3 0 0,-4 5 5 16,-3 1-4-16,4 3-2 15,-1 2 1-15,2 5 0 0,-3-1 3 16,3 1-2-16,0-2 1 0,-2 0-2 15,3-5-1-15,-1-1 2 0,0-7 2 0,3-6-6 16,-1-6 0-16,1-3-2 0,-2-5-1 16,2-2 2-16,0-1-1 0,0-2 0 15,0-2-1-15,0 0 2 0,0 0 1 16,0 0-4-16,0 0 4 0,0 0 2 15,0 0-1-15,-1 0-3 0,-1 0 1 0,1 0 1 16,-1 0-2-16,-1-1-2 0,1 1-1 16,2 0 2-16,-1 0-2 15,-2 0 2-15,1 0-4 0,1 0 2 16,-1 2 2-16,0-1-5 0,2-1 3 0,-1 0 2 15,1 0 1-15,0 0-2 0,0 0 1 16,0 0 2-16,0 0-1 0,0 0 0 16,0 0-1-16,0 0 3 0,0 0-3 15,-2 0-2-15,2 0 1 0,-1 0 2 16,1 0-1-16,-2 0-1 0,1 0 0 0,1 0 3 15,0 0-2-15,0 0-1 0,0 0 1 16,0 0 1-16,0 0 1 0,0 0-2 16,0-1-2-16,0 0 2 15,0-1 0-15,0 0-2 0,0 0 0 0,0 1 2 16,0-1-1-16,6-1 1 0,-3 3-2 15,0-2 3-15,3 2-2 0,1-2-1 16,2 2 0-16,2 0 2 0,4 0-1 16,5 0 0-16,5 0 0 0,6 3 2 15,5-1 0-15,3 2-2 0,1-1 0 0,3 3 2 16,7-1 0-16,4 3-2 0,4-1 1 15,5-2 1-15,1 1-1 0,4 1 0 16,2-2 0-16,1 1 2 0,3 1 1 16,-2-1-2-16,-1 1 1 0,-1-1 0 15,-4 1 0-15,1 0-3 0,-2 1 2 16,-3 1-1-16,-1 0 0 0,-2-1 0 15,-2 0-1-15,-1-1 2 0,-2-1-1 16,-4 2-1-16,-2-2 1 0,-3 0 1 16,-3-1-1-16,-7-2 0 0,-2-1 0 15,-4 2 0-15,-9-2 2 0,-1-1-4 0,-8 0 2 16,-5-1 2-16,-4 0-2 0,-2 0 0 15,0 0 4-15,0 0 0 0,0 0-1 16,0 0-3-16,0-2 0 0,-4-2 2 16,1 0-1-16,0 2-2 0,0 1 1 15,0-1 1-15,1 1 0 0,1-1-2 16,-2 1 0-16,3 0 2 0,-2 1 0 0,2 0-2 15,-1-1 1-15,1 0 1 16,-2-1 0-16,-1 1-3 0,2-2 2 16,-1 3 1-16,-3-2 0 0,5-2-3 0,-4 1 2 15,2-2 2-15,-1-1-3 0,0-1 0 16,-2-5 0-16,4-1 3 0,-2-4-3 15,0-3-2-15,1-4 0 0,2-4 4 16,-2-1-2-16,2-5-3 0,0-2 5 16,0-2 0-16,0-4-2 0,0-2-2 15,0-4 2-15,4 0 1 0,0-3-1 16,4-1-5-16,1-2 4 0,1-1-1 15,0 0 0-15,3-2-2 0,-2-1 5 16,-1 0 0-16,1-2-3 0,0 1 0 0,0 0 2 16,-3 1 1-16,1 0 0 0,0-1-1 15,-1 3-2-15,0-3 4 0,-2 2-3 16,-1-2 0-16,1-1 3 0,-1 2-2 15,-2 5 2-15,0 4-2 0,-2 2 1 16,2 4 0-16,1 0 1 0,-3 1-2 0,4 3 1 16,-5-2 0-16,0 3 0 15,0 0 1-15,0 1-2 0,0 2 1 16,0 0 1-16,0 4-2 0,0-1 1 15,0 2 1-15,4 1-2 0,0 1 1 0,2 4 0 16,-2 0 0-16,-1 2-3 0,2 1 1 16,-2 1 1-16,0 0 2 0,0 1-2 15,-3-1 0-15,0 0 1 0,0 1 1 16,0-2-2-16,0 2-1 0,0 2 3 15,-3 4 1-15,-3 0-2 0,3 4-1 0,-2 3 2 16,1 1 1-16,-2 2 0 0,1-1-2 16,0 4 2-16,1-1-1 15,-1 0 0-15,3 1-2 0,-1 0 1 16,0 0 0-16,2 0-1 0,-1 2 1 15,-1 2-2-15,3 1 2 0,0-1-3 0,0 0 2 16,0 0 0-16,0 0 1 0,0 0-1 16,0-1-1-16,0-1 1 0,2-1 2 15,-2 0-3-15,0 1 1 0,0-2 1 16,0 0 1-16,0 0-1 0,0 2-1 15,1-2 1-15,1 1 1 0,-2-1-2 0,0 0 3 16,0 0-4-16,0 0 4 0,0 0-2 16,0 0 1-16,0 0 2 15,0 0 0-15,0 0-1 0,0 0-3 16,0-5 2-16,-3 2-1 0,-1 0-1 0,1 2 0 15,0 1 1-15,-1-2 0 0,0 2-1 16,0 0 0-16,-2 0 1 0,-4 0 0 16,1 0 0-16,-5 0-1 0,-1 0 1 15,-4 0 0-15,-1 0 0 0,-3 0-2 16,-2 0 2-16,-5-2-3 0,-4-2 3 0,0-1-7 15,2 1 1-15,0 1 6 0,8 0-1 16,2 0 1-16,3 0 1 0,2 2-2 16,2-2 2-16,2-1-1 15,-1 0-1-15,2-1 3 0,0 2-2 0,1 1-1 16,3-2 1-16,3 2 1 0,4 2-1 15,1 0 0-15,0 0 1 0,-2 0 0 16,2 0-2-16,-1 0-2 0,1 0 4 16,0 0-3-16,0 0-3 0,0 0 0 15,0 0 3-15,0 0 2 0,0 0 2 0,0 0-3 16,0 0 0-16,0 0 3 0,0 0 0 15,0 0 0-15,0 0-1 0,0 0-1 16,0 0 0-16,0 0-1 0,0 0 2 16,0 0-1-16,0 0 0 0,0 0 0 15,0 0 3-15,0 0 0 0,0-1-3 16,-2 0 1-16,1-1-2 0,-1 2 2 15,2 0-2-15,0 0 1 0,0 0 1 16,0 0-1-16,0 0-1 0,0-1 2 16,0 1-2-16,0 0 2 0,0 0-2 0,0 0 1 15,0 0 1-15,0 0 0 0,0 0-1 16,0 0 0-16,0 0 2 0,0 0-1 15,0 0-2-15,0 0 1 0,0 0 1 16,0 0 0-16,0 0-3 0,-1 0 1 16,-3 1 1-16,3 3 1 0,-4 3-1 15,4-1-1-15,-1 1 2 0,-1 0 0 16,2 1-2-16,-7 1 0 0,3 0 2 15,-3 1 1-15,2 0-3 0,-6 1 0 16,1 0 3-16,-2-1-1 0,4-2-1 16,0 0-1-16,1-3 2 0,0 0-1 0,2-1 0 15,-2-1 0-15,-1-2 2 0,0 2 0 16,-4-2-2-16,1-1 1 0,-3 0-1 15,-1 0 2-15,1 0-3 0,-6-4 1 16,3-3 0-16,-2-1 1 0,-2-2-1 16,-1 0 0-16,1-3 0 0,0 1 0 15,4 0 0-15,2 0 0 0,4 0 1 16,1 3-2-16,3 0 0 0,3 3 1 15,2 2 0-15,2 1 1 0,-1 1-2 16,2 0 3-16,0-1-2 0,0-1 0 0,0 0-2 16,0 0 0-16,2 2 2 0,-1 0 1 15,-1 1-2-15,0 0 1 0,0 0 2 16,0-1-1-16,0 2-2 0,0 0 1 15,0 0 0-15,0 0 1 0,0 0-1 16,0 0 0-16,0 0 0 0,0 0 1 0,2-1-2 16,-2 1 1-16,0-1 0 15,0 1 0-15,0-1-1 0,0 1 0 16,0 0 2-16,1 0-1 0,-1 0-1 15,0 0 1-15,0 0 2 0,0 0-2 0,0 0-1 16,0 0 2-16,0 0 0 0,0 0-3 16,0 0 3-16,0 0-1 0,0 0 1 15,0 0-2-15,0 0-2 0,0 0 3 16,0 0 1-16,0 0-1 0,0 0-1 15,0 0 2-15,0 0 1 0,0 0-1 0,0 0-3 16,0 0 3-16,0 0 1 0,0 0-2 16,-3 0-1-16,2-2 1 15,-4 1 2-15,-1-1-2 0,0 1-2 16,-4-1 2-16,0 1 2 0,-4-1-3 0,-3 0-2 15,-2-1 3-15,0 0 2 0,-2 0-3 16,-6-1 1-16,-5 2-1 0,-4 1 2 16,-4 0-2-16,1-2 2 0,2 1 0 15,3 0-1-15,1 0 1 0,2 0-4 16,3 0 3-16,3 1 2 0,5-1 0 0,2 1-3 15,4 0 1-15,3 0 1 16,3 1-1-16,2 0-1 0,0 0 1 0,3 0 1 16,-2-1-1-16,5 0-1 15,-2 0 1-15,-2 0 1 0,4 0 0 0,-3 1-2 16,-2-1 0-16,0 1 3 0,-2 0-2 15,-3 0-2-15,1-2 2 0,1 2 1 16,1-3-1-16,2 3-1 0,0 0 0 16,1 0 2-16,-1 0-2 0,0 0 0 15,2 0 0-15,0 0 2 0,-2 0-1 16,2 0-1-16,-1 0 1 0,1 0 0 0,-4 0 0 15,1 0 2-15,2 0-2 0,-3 0-2 16,1 0 4-16,3 0-3 0,0 0 1 16,3 0 1-16,-3 0-1 15,1 0-2-15,1 0 2 0,1 0 1 0,0 0-2 16,0 0 0-16,0 0 1 0,-3 0 0 15,1 0-1-15,1 0 0 0,-1 0 1 16,2 0 1-16,-3 0-2 0,0 0 0 16,3 1 1-16,-5-1 1 0,4 2-1 15,1-2-1-15,0 2 2 0,0-2 0 0,0 0-3 16,0 0 0-16,0 0 4 0,0 0-2 15,0 0 0-15,0 0-2 0,-2 0 1 16,2 1-2-16,0 1 1 0,0 0-1 16,0 1 3-16,-2 0 1 0,2 0-3 15,0 1 1-15,0-2 0 0,0 1 1 16,0 0-1-16,-1 0 0 0,-1 0 1 15,1 1 0-15,-1 2-2 0,-1-1 1 16,2 0 1-16,-4-1 1 0,0 2-1 16,1 1 0-16,-4-1 2 0,-1 1-2 0,2 0 0 15,-2-2 0-15,1 2 1 0,-1-3-1 16,0 0-1-16,-4 1-5 0,-1 0-7 15,-1 0-18-15,1 0-4 0,0 0 4 16,2 1-25-16,1-2-14 0,3 0-45 16,0-4-44-16</inkml:trace>
  <inkml:trace contextRef="#ctx0" brushRef="#br0" timeOffset="29617.69">3764 4490 112 0,'2'0'64'16,"-2"0"-31"-16,0 0 26 0,0 0-13 15,0 1-17-15,0 0-1 0,0 0-5 16,0 1-2-16,0-1-4 0,0 1 3 15,0 3 5-15,0-2 0 0,0 3-2 16,0-1-6-16,0 5 0 0,-2 2-6 16,1 1 1-16,-2 3-5 0,-2 3 1 0,2 3-3 15,-2 0 0-15,1 5-3 0,-1 1 0 16,0-2 3-16,-1 0-5 0,1 1 0 15,2 1 2-15,-3-3 1 0,3-2-2 16,0-1 4-16,1-5-3 0,-1-2 0 16,2-2-1-16,1-2-1 0,0-3 1 15,0-3 1-15,-3-1-2 0,3-1-1 16,0-2 3-16,-2-1 3 0,2 0-1 15,0 0-1-15,0 0-1 0,0 0 2 16,0-6-9-16,0-2-3 0,0-2-2 0,0-3-5 16,3-2-5-16,2-1-12 0,-1-2-13 15,1 1-24-15,1-4-56 0,0 0-62 16</inkml:trace>
  <inkml:trace contextRef="#ctx0" brushRef="#br0" timeOffset="30285.73">3829 4437 17 0,'0'0'94'0,"0"0"-73"0,-1 0 2 16,-1 0 12-16,2 0-6 0,0 0 6 15,0 0-4-15,-1 2-2 0,-1-1 1 0,2 0-2 16,-1-1-2-16,-1 1 0 0,2-1-4 16,0 4-1-16,0-1-6 15,-2 0-2-15,2 3-5 0,0 0 2 16,0 1-4-16,2 2 1 0,4 1-3 0,2 1 1 15,0 2-1-15,4 2-2 0,2 0-1 16,0 3 3-16,3 0-3 0,2 1 0 16,1-1 1-16,2 1-1 0,1 0 1 15,-3 0 0-15,0 0-2 0,-4-1 2 16,-1 1-1-16,-2-2-1 0,-4 0 0 0,-1-1 0 15,-4 1 3-15,-2-2-5 0,-2-2 2 16,0-3 2-16,-6 1-1 0,-2-2-2 16,0 1 1-16,-4 0 2 15,1 0 0-15,-3-3-2 0,0 2 1 0,-3-2 1 16,0 0 1-16,0 0-2 0,0-2-1 15,0 0 4-15,-3 0-1 0,-2 0-1 16,0-1 0-16,0-1 0 0,1-2 2 16,2 0-4-16,2-1 1 0,2 0 3 15,4 0-4-15,3 0-2 0,5 0 4 0,0-1-2 16,1-1-2-16,1 0-6 0,1-1-8 15,0 2-14-15,0 1-17 0,0-2-30 16,0 1-48-16,0-2-89 0</inkml:trace>
  <inkml:trace contextRef="#ctx0" brushRef="#br0" timeOffset="30710.75">3490 4571 8 0</inkml:trace>
  <inkml:trace contextRef="#ctx0" brushRef="#br0" timeOffset="30877.76">3490 4571 52 0,'-3'4'92'0,"3"-4"-57"0,0 0 8 0,0 0 9 16,0 0-22-16,0 1-14 0,1-1 4 16,5 1 12-16,1-1-5 0,4 1-11 15,-1 0-1-15,4-1 0 0,2 1 0 16,2 1-4-16,3 1-2 0,0 1 0 15,3 1-2-15,-1 2 2 0,0-1-7 0,-1 1-3 16,-4 1 3-16,1 0-1 0,0 0-3 16,-2-1-1-16,-3-2-11 0,-4 0-9 15,-3-3-15-15,-4 0-15 0,-2 2-23 16,-1 1-18-16,0-5-37 0</inkml:trace>
  <inkml:trace contextRef="#ctx0" brushRef="#br0" timeOffset="31186.78">3521 4775 0 0,'0'2'213'16,"0"0"-165"-16,0-2-8 0,0 2 18 15,4 0-24-15,4 2 0 0,2-1-8 16,2 0-9-16,5-1-4 0,2 0-4 16,2-1-6-16,3-1-1 0,0 1 1 15,3 0-3-15,-1-1-20 0,4 2-18 0,-3-2-70 16,0 0-91-16</inkml:trace>
  <inkml:trace contextRef="#ctx0" brushRef="#br0" timeOffset="32130.83">4121 4770 19 0,'0'2'151'0,"0"-2"-108"16,0 0-2-16,0 0 14 0,0 1-22 0,1 0-19 16,4 4 4-16,1-3 9 0,7 0-8 15,-1 2-5-15,2-3-3 0,1 2-1 16,3-1 0-16,-3 0-3 0,1 0 2 15,-3-1-2-15,1 2-2 0,-3 1-6 16,-3-1 4-16,-2-1-1 0,-1 0 0 16,-4-1-2-16,1-1 1 0,-2 2 1 15,2-2-1-15,-2 0 3 0,0 1 2 16,0 0-2-16,0 1-3 0,-4-1 1 15,1 2-3-15,2-1 1 0,-1-1-1 0,1 4 1 16,-1-1 1-16,-1 4 1 0,1 1 0 16,1 4 0-16,-1 1 1 0,1 3-3 15,-1 1 0-15,-2 0 2 0,2 4 7 16,2-1-8-16,0 0-1 0,-1-2 0 15,1 1 2-15,0-3-1 0,0 0-3 0,0-2 3 16,1-2 1-16,1-1-2 16,1 0 0-16,0 2-1 0,1-1 3 15,0-4-3-15,-1-2 2 0,0-3 0 16,0 0-2-16,-2-2 1 0,-1 0-1 15,2-1 1-15,0 0 2 0,-2 0-1 0,0 0-2 16,0-1 3-16,0 0 1 0,0 0 1 16,0 0-2-16,-2 0-1 0,-3 0 2 15,2 0-2-15,-5 0-1 0,1 0 1 16,-4 0 1-16,2 0-2 0,-7 0 0 15,-1 0 0-15,-5 0 2 0,-6 0-2 0,-6 0-2 16,-8 0 2-16,-3-3 0 16,-7-1 0-16,-7 1 0 0,-5-3 0 15,-4 4 1-15,-2-3 0 0,4 4 0 16,2 1 1-16,10-2 3 0,7 2 4 0,9 0 4 15,10 0-4-15,8 0 1 0,10 0-2 16,4 0 0-16,3 0-6 0,3 0 0 16,0 0-4-16,0 0-4 0,1 0-2 15,4 0-8-15,4 0-8 0,2 2-13 16,0 4-26-16,2-2-38 0,-3 1-101 0</inkml:trace>
  <inkml:trace contextRef="#ctx0" brushRef="#br0" timeOffset="34018.94">5434 4337 0 0,'0'0'0'0,"0"0"8"0,0 1 142 0,0-1-107 16,0 1-20-16,0 0 21 0,0-1-9 16,0 0-12-16,0 0-7 0,0 0 2 15,1 0-5-15,7 2 1 0,2 0 14 16,4 0-1-16,1-2-7 0,2 2-6 15,2-1-3-15,-1 1-3 0,6 0-3 0,-3 0-1 16,1 3-1-16,-2 0-3 0,2 0-1 16,-4 3 2-16,1-1-1 0,-3-1 1 15,-4 0-1-15,-1-2-1 0,-5 0 1 16,-3-1 0-16,0-1 1 0,-3-2-2 15,2 0 1-15,-1 0 3 0,2 0 0 16,-3-2 2-16,3-5-4 0,-1-1 3 16,0-3-1-16,-1-2-1 0,1-1-2 15,1-2 2-15,-3-3 1 0,3-1-2 16,0-4 5-16,0 2 4 0,2-3 1 15,-1 2-5-15,3 0-2 0,-3 3 3 0,4 3-1 16,-5 3-4-16,2 5 2 0,-2 1-4 16,-3 4 4-16,1 3-6 0,-1 1 0 15,2 0 0-15,-2 0-3 0,1 0-8 16,-1 6 4-16,2 3-15 0,1 1-23 15,-1 2-28-15,1 0-43 0,-2-2-76 16</inkml:trace>
  <inkml:trace contextRef="#ctx0" brushRef="#br0" timeOffset="34954.99">5846 3530 33 0,'2'0'149'16,"-2"0"-130"-16,1 1 34 0,-1 3 16 16,0-1-22-16,0 5-4 0,0 2 0 15,0 4-9-15,0 2-9 0,-1 2-6 16,-4 1-6-16,2 3-3 0,-2 2-3 15,1 1 6-15,-1-2 12 0,2-1-20 0,0-1-3 16,1 1-2-16,1-2 0 0,1-1 1 16,0-2-1-16,0-5-6 0,0-1-1 15,0-1-14-15,0-5 1 16,0 0-4-16,0-1-13 0,0-2-12 0,0-1-21 15,0-1-17-15,0 0 3 0,0-4-24 0</inkml:trace>
  <inkml:trace contextRef="#ctx0" brushRef="#br0" timeOffset="35140">5699 3649 251 0,'2'0'89'0,"2"2"-88"0,4-1 54 16,4 2 6-16,2 1-33 0,7 1-3 15,2-1-5-15,0 0-11 0,5 1-4 16,1 1-3-16,7 0-4 0,1 2 3 16,2 1-23-16,0 1-45 0,-7 1-115 15</inkml:trace>
  <inkml:trace contextRef="#ctx0" brushRef="#br0" timeOffset="36455.08">3282 6452 8 0,'2'0'-1'0,"-1"1"29"0,1 0 112 15,-2-1-106-15,0 0 6 0,0 0 11 16,0 0-18-16,0 0 0 0,-3 0-12 16,-2 0 3-16,0 0 3 0,-1 1-3 15,-2-1-5-15,-1 2 4 0,0-2-4 16,-1 1-1-16,1-1 0 0,-2 0-7 0,-1 0-1 15,-4 0-1-15,-1 0-2 0,-4-2-5 16,-4-2 0-16,0 1 1 0,-1-1-3 16,-1-2 2-16,1-1-1 0,0 1 1 15,-1-1-1-15,-2 1-2 0,1 0 2 16,3-1 0-16,5 3-1 0,1 0 1 15,8 1-1-15,4 2 2 0,2 0-2 16,4-1 0-16,-1 0 1 0,2 2 0 16,-2-1 0-16,2 1-2 0,0 0-1 15,0 0 1-15,0 0-2 0,0 0 1 0,0 0 0 16,0 0 3-16,0 0 0 0,0 0-1 15,0 0 1-15,0 0 0 0,2 5 1 16,1-2-1-16,0 1 1 0,3 2 0 16,1 2 1-16,-3 3-3 0,1 2 2 15,0 4-2-15,-1 0 2 0,-4 3-1 16,0 4 2-16,0 2 0 0,-6 4-3 15,-2 4 0-15,-3 0 1 0,-1-1 1 16,1-2-1-16,2-6-1 0,1-5 1 16,3-6 0-16,-1-2 0 0,5-4-2 15,-2-2 3-15,1-2 1 0,2-3 0 0,0-1-2 16,0 0 2-16,0 0-2 0,2 0-2 15,4-1-1-15,5-4 0 0,1-1-15 16,2 2-20-16,3 1-28 0,0-1-45 16,2 3-110-16</inkml:trace>
  <inkml:trace contextRef="#ctx0" brushRef="#br0" timeOffset="37923.15">2408 7190 26 0,'1'-1'-26'0,"1"0"113"15,1-1 16-15,-3 1-69 0,1-2 23 16,1 2 4-16,-2 0-15 0,0-2-11 0,0 1-3 16,0-1-4-16,0 0-5 0,0 1-6 15,-3-2-4-15,0 0-2 0,-2 1 3 16,0 0-6-16,-2-1-1 0,-3 0 1 15,1 0 3-15,-2 4-4 0,0 0-2 16,2 0-2-16,-2 0 3 0,-1 3-1 16,-1 6-5-16,1 3 3 0,0 3 1 0,2 5-2 15,4-1-3-15,1 2 0 16,5 1 1-16,0-1-1 0,7-2-2 15,4-1 2-15,6-4 1 0,1-3-1 16,5-4 1-16,1-3 0 0,2-4 2 0,-1 0-2 16,-2-2 0-16,2-7 3 0,0-4-2 15,-5-3 1-15,2-1-1 0,-5-2 2 16,-3-1 0-16,-4 2 0 0,-2-2 0 15,-5 2 1-15,0-3-2 0,-3 1 1 16,0-1-1-16,0 0 1 0,-3 0 0 0,-3 1-3 16,-2 4 0-16,2 5 1 0,2 4-2 15,-3 4 2-15,4 2-4 16,0 1-1-16,0 1-4 0,1 8-17 15,1 5-4-15,1 3-19 0,0 0-24 0,1-1-90 16,3-3-138-16</inkml:trace>
  <inkml:trace contextRef="#ctx0" brushRef="#br0" timeOffset="38203.18">2823 7177 4 0,'3'5'298'15,"-1"4"-293"-15,-2 5 33 16,0 1 15-16,0 3-13 0,0 2-12 0,0 1-12 15,0 1-5-15,0-3-2 0,4-1 0 16,4-1 2-16,2-5-7 0,0-3-1 16,0-4 2-16,-1-2 1 0,0-3 0 15,4 0 4-15,-2-8-1 0,2-5-2 16,5-2 4-16,-3-4 1 0,-1-1-7 0,-2-3-2 15,-1 2-2-15,-3-3 1 0,1 1 0 16,-2 0-5-16,0-1-2 0,-1 2-3 16,-1 1-7-16,0 3-6 0,1 5-15 15,-1 1-11-15,-2 7-23 0,0 4-42 16,-3 1-74-16</inkml:trace>
  <inkml:trace contextRef="#ctx0" brushRef="#br0" timeOffset="39522.25">6223 3533 11 0,'0'2'35'0,"0"-1"-42"0,0-1 11 16,0 1 151-16,0-1-102 0,-1 0-17 15,1 0 19-15,0 1-9 0,-2-1-12 0,2 0-8 16,0 0 0-16,0 0 1 0,0 0-2 15,0 0-7-15,0 0-1 0,0 0-6 16,2 0-2-16,5 0-6 0,4 0 3 16,6 0 0-16,2-2 2 0,2-4-3 15,3 2-4-15,1 2-1 0,-2 0 1 16,-1 0 0-16,-4 0-2 0,1 1 2 15,-4 0-1-15,-1-2-2 0,-3 3-10 16,-6 0-9-16,-2 0-9 0,-3 0-8 16,0 0-3-16,-8 0-16 0,-7 5-45 0,-6 1-11 15,0 0 18-15,-4 0 3 0</inkml:trace>
  <inkml:trace contextRef="#ctx0" brushRef="#br0" timeOffset="39725.25">6257 3568 37 0,'-12'6'60'0,"-1"0"6"0,4 1-1 0,1 3-8 16,4-1-10-16,2 0-7 0,2 2-6 15,0 0-13-15,3 1-7 0,5 2-2 16,1 0-1-16,2 0-9 0,2 0 3 15,-3-2-2-15,0 2 0 0,-6-4-1 16,-2 1-1-16,-2-1 0 0,0 0 2 16,-3 0 2-16,-7 0-1 0,-2-2-4 0,-2 1 4 15,0-4-1-15,0 1-2 0,2-1-1 16,3 0 0-16,-1-3-2 0,6-2-8 15,-1 0-7-15,5 0-14 0,0 0-28 16,0 0-46-16,8-2-73 0</inkml:trace>
  <inkml:trace contextRef="#ctx0" brushRef="#br0" timeOffset="40012.28">6587 3698 227 0,'0'0'29'0,"0"2"-21"0,0 4 63 15,0 4-25-15,0 3-14 0,-3 3-7 16,-1 3-13-16,2 1 0 0,1 0-1 0,1-2 9 16,0-3-14-16,0-4-4 0,3-3 6 15,3-4-2-15,2-2 0 16,1-2 6-16,2 0-1 0,0-9 1 15,1-4-2-15,2-4-2 0,-3-2 1 0,1 0-3 16,-4-2 0-16,0 1-3 0,-2 0-4 16,-1-1 4-16,1 1 0 0,-5-1-4 15,4 1 0-15,0 2-4 0,-2 2-15 16,3 5-24-16,0 4-28 0,3 4-74 15,2 3-161-15</inkml:trace>
  <inkml:trace contextRef="#ctx0" brushRef="#br0" timeOffset="49076.8">10569 5160 8 0</inkml:trace>
  <inkml:trace contextRef="#ctx0" brushRef="#br0" timeOffset="49596.83">10569 5160 198 0,'7'-9'47'0,"-5"6"-6"0,0-1 21 15,-1-1-7-15,-1 3-13 0,3 0-14 16,-1 1-6-16,-2 1-1 0,1 0-5 15,-1 0-4-15,2 0-5 0,-2 0 3 0,0 5 0 16,0 10 4-16,0 4 1 0,-8 8 0 16,-4 5-7-16,-2 4 2 0,-2 1 1 15,-2 0-2-15,4-3 0 0,-3-6 3 16,4-4 0-16,7-6-5 0,1-6-2 15,2-3 0-15,3-5-5 0,0-3 1 16,0-1 1-16,10 0-1 0,2-6 2 16,7-10 3-16,4-5-3 0,3-4-1 15,-1-3-3-15,1-1 4 0,1-7-2 16,-3 0-1-16,4-2-1 0,-1 1 2 15,-2 5-1-15,-1 3-1 0,-5 8-1 0,-4 6 2 16,-4 7 0-16,-4 5-2 0,-4 3 0 16,0 0 2-16,-3 8 0 0,0 9 0 15,0 4 0-15,-8 4 1 0,-3 4 2 16,0-2-3-16,2 2 0 0,0-3 2 15,2-3-1-15,4-3-1 0,3-5-1 16,0-5-1-16,3-2 1 0,7-4-1 16,2-3 1-16,5-1 1 0,5-5 1 15,-2-6-5-15,5-4-4 0,0-2 1 16,-2 0-1-16,2-3-3 0,-4 4 3 0,0-2 4 15,-4 5 1-15,-3 1-1 0,-2 4 4 16,-6 3 0-16,-3 5-1 0,-1 0 1 16,-2 0 0-16,1 2-2 0,-1 5 4 15,0 4 3-15,0 5 0 0,-3 3 1 16,-6 3 3-16,1 2-7 0,-1 0 2 15,0 0 0-15,2-5 1 0,3-3-2 16,4-3-3-16,0-2 0 0,0 0-1 16,6-4-2-16,5-1 2 0,4-1-16 15,2-5-4-15,4 0-16 0,3 0-15 0,4-8-34 16,2-2-65-16,-2-5-65 0</inkml:trace>
  <inkml:trace contextRef="#ctx0" brushRef="#br0" timeOffset="49905.85">11376 5235 1 0,'0'-5'280'0,"-3"-1"-213"16,-6 3-10-16,-2 0 5 15,-3 3-13-15,-4 0-17 0,1 10-4 16,-4 3-7-16,1 5-8 0,3 1 0 16,5 5-2-16,2 2 0 0,7-2-8 0,3-2 2 15,0-2-4-15,5-3-1 0,7-1-1 16,5-3 2-16,2 1 0 0,3-4-2 15,3-4 1-15,-1-4 2 0,1-2-1 16,-3 0-1-16,0-8 3 0,-4-3-3 16,-4-2 3-16,-3-1 0 0,-5-1 3 0,-1-1 0 15,-4-2 2-15,-1-1-1 0,0-5-3 16,-1 1 1-16,-7-4-3 15,-3 3-1-15,2 1-2 0,0 4 4 16,-1 8-2-16,6 4-3 0,1 4 0 0,1 3 0 16,2 0-14-16,0 3-16 0,5 7 3 15,4 3-13-15,2-1-25 0,1 2-65 16,2-1-94-16</inkml:trace>
  <inkml:trace contextRef="#ctx0" brushRef="#br0" timeOffset="51137.92">11731 5347 35 0,'4'-9'27'0,"-3"-1"151"0,-1-3-131 15,0 2-6-15,0 0 5 0,-3-1-12 16,-3 3 0-16,0 0-11 0,-5 1-6 0,3 3 1 16,-4 4-1-16,-1 1-6 0,2 0 0 15,-3 4-6-15,0 8 3 0,2 2 1 16,0 5-5-16,-2 2 2 0,3 1-1 15,0 2 1-15,-1-3-3 0,4-1 4 16,3 0-1-16,2-3-7 0,3-2 1 0,0-1 0 16,3-3 2-16,5-4-1 0,3 0-1 15,4-7 3-15,2 0 0 0,3-4 1 16,4-8-1-16,2-6 0 15,2-5 3-15,1-2-4 0,-1-6 2 0,0-3 0 16,-1-5-2-16,-4-5 1 0,-1-4-1 16,1-1-1-16,-3-4 0 0,-1-1 2 15,-5-1-4-15,-2-1 1 0,-4 2 2 16,-1 5-1-16,-2 9-2 0,-3 11 2 15,-2 12 2-15,0 8 9 0,-5 7 0 0,-1 2-4 16,-2 2 0-16,-3 13-6 0,-3 7-2 16,-1 9 2-16,-4 7 3 0,2 6-6 15,0 4 1-15,3 3 2 0,2-1 3 16,4-3-5-16,2-2 0 0,1-2 2 15,3-2 1-15,2-3-2 0,0-2-1 16,0-7 0-16,4-3 2 0,6-5-2 16,1-2-1-16,3-3 0 0,0-4 3 15,0 0-2-15,3-5-2 0,0-2 2 16,2-1 1-16,1-4-2 0,-3 0 0 0,-1 0-1 15,-4 0 3-15,-3-6-1 0,1 0-1 16,-3 0 2-16,0-2 2 0,0 0-3 16,-2-1-1-16,3 0 2 15,-2-1-2-15,0 2 2 0,-1-4-2 0,-1 1 1 16,0 2 2-16,-1-1-1 0,-3 3 0 15,1 0 0-15,-1 0 1 0,0 0 0 16,0 2-1-16,0 0 2 0,0 2-2 16,0 3 4-16,0 0-3 0,0 0 2 15,-1 0 0-15,-2 0-1 0,-2 8-2 0,-1 5-1 16,-4 4 4-16,1 1-1 0,1-1-3 15,1 0 5-15,2 0-1 0,0-3-3 16,5 1-1-16,0-3 0 0,2-3 1 16,7 0-2-16,3-2 0 0,7-2 1 15,3-3 3-15,4-2-4 0,4-2 2 16,-1-9-2-16,-3-1 3 0,-1-2-3 15,-3-2 0-15,-5 0-4 0,-3-1-1 16,-3-1 1-16,-3 1-1 0,-4 2 2 16,-2 2 0-16,-2 5 2 0,0 1 1 15,0 4 1-15,0 1 1 0,-5 2-3 0,0 0-2 16,1 1 3-16,-1 11-3 0,-1 0 3 15,0 3-1-15,1 1 1 0,2-1 1 16,0-2-1-16,3-2-2 0,0 2 4 16,0-3-1-16,6-3-1 0,2-1-2 15,1-1 2-15,7-3 2 0,4-2-1 0,2 0-1 16,5-10 1-16,1-5 2 15,2-3-2-15,1-3 0 0,-2-6 0 16,-1-5 2-16,-3-1-3 0,-5-4 0 16,-1-2 2-16,-5-2 1 0,0-3-3 0,-5-2 1 15,0 0 0-15,-3 1 1 0,-1 3-1 16,-3 9-2-16,1 8 3 0,-3 9 0 15,0 10-1-15,0 3 0 0,-5 3 4 16,-1 7-2-16,-5 11-5 0,-4 10 3 16,-1 5 1-16,-1 8 1 0,0 3 0 15,5 2-2-15,-1 2 3 0,7 1-1 0,4 2-3 16,2-2 1-16,0-5-1 15,13-5 3-15,7-6 0 0,8-8 2 16,4-3 2-16,7-7-4 0,3-7-2 0,4-7 1 16,6-1 2-16,2-12-1 0,-1-6-2 15,-5-2 0-15,-10-2 2 0,-8-4 1 16,-10-1-3-16,-6-3 1 0,-8-4-1 15,-6 2 2-15,-1 0-4 0,-12 7 2 16,-5 7 3-16,-9 7-1 0,-2 10-1 0,-4 1-1 16,2 9 3-16,-1 12 0 0,4 8 4 15,0 5-4-15,5 6 0 0,3 2 3 16,7-1-4-16,10 1-1 15,3-1-2-15,12 1 1 0,18 0-2 0,21-2-3 16,14-2 0-16,19-8-19 0,12-5-11 16,2-5 1-16,-2-6-17 0,-5-2-23 15,-13-7-64-15</inkml:trace>
  <inkml:trace contextRef="#ctx0" brushRef="#br0" timeOffset="53730.07">10376 4228 15 0,'0'2'8'0,"0"0"-9"16,0-2 164-16,0 0-107 16,0 0-30-16,0 0 22 0,0 0-6 0,4 0-17 15,3 0 8-15,4 0-4 0,6 0-5 0,0 0-4 16,5 0-1-16,3 0 2 15,4 0 8-15,5 0-9 0,5 0-9 16,4 0 2-16,4 0 0 0,1 0-4 16,2 1-9-16,-1 2 5 0,4 1-2 0,0 2-1 15,3 1-3-15,-4-2 3 0,2 2-2 16,4 0 0-16,1 0 0 0,7 1 1 15,3-1 1-15,4 2-3 0,-1-1 0 16,7-1 2-16,4 0 0 0,0-1 1 16,7 0-4-16,0 1 2 0,-3-1 3 0,0-1-3 15,-3 1-2-15,-5-1 2 16,1-1 1-16,-1 0 0 0,-4-1-1 15,-1 1 0-15,-3-1 0 0,-1 0 1 16,-5 1-2-16,-3-2 2 0,-3 1-1 0,-5-2 0 16,-2-1 0-16,-1 0 0 0,-2 0 0 15,-1 1 0-15,1-1 0 0,-3 0 0 16,-1 0 2-16,-5 0-1 0,-1 1-2 15,-5-1 1-15,-3 1 1 0,-6-1 0 16,-9 0-2-16,-6 0 2 0,-7 0 2 16,-1 0-4-16,-2 0 10 0,0 0 2 15,0 0-6-15,0 0-4 0,0 0-1 16,0 0 0-16,0 0 0 0,2 0 0 15,2 0-8-15,4 0 6 0,0 0 4 0,1 0-3 16,-1 0-1-16,-2 0 2 0,-4 0 2 16,-1 0-2-16,1 0 1 0,-2 0 1 15,0 0 5-15,0 0-5 0,-2 0-1 16,-4 0 0-16,1 0 0 0,2 0-1 15,0 0-1-15,1 0 1 0,2 1-2 0,-1-1 0 16,1 4 1-16,-2-3 2 16,1 1 0-16,1 1-1 0,-2 0-1 0,1-1 3 15,1 1 1-15,-2 1-3 16,1 1 0-16,-2-1 0 0,3 1 2 0,-4 1-1 15,1 0-1-15,0 3 2 0,-1-1-1 16,-1 4-1-16,0 3-1 0,2 3 2 16,2 1 0-16,-4 4-2 0,3 1 0 15,-1 3 2-15,0 2 0 0,-1 4-1 16,0 5-1-16,0 3 1 0,1 4 2 0,-2 2-3 15,0 6 0-15,1 2 3 0,-2 4 2 16,1 3-2-16,0 2-2 16,-1 3 4-16,1 1-4 0,1-1 4 15,-1-1 0-15,0-5 1 0,2-1 2 16,0 0-6-16,0 0 1 0,2-1 2 0,-1 1-4 15,0 1 4-15,2-1-1 0,-3-5 2 16,0 3-2-16,0-5-2 0,-1-4 0 16,-1-1 1-16,-1-1-1 0,3-4-1 15,-2-1 0-15,0-3 2 0,2-5 0 16,0-3-3-16,3-3 1 0,-1-3 1 0,1-4 0 15,0-1-2-15,0 0 0 0,0-1 2 16,0-2 1-16,0-3-3 16,1-2-1-16,4 0 3 0,-2-4-1 15,1 1-1-15,3-2 1 0,-4-1 0 0,0-2 2 16,-2-1-4-16,1-2 1 0,0-1 2 15,-2 0 1-15,0 1-3 0,0 1 2 16,0-2-2-16,0 0 3 0,0 0-2 16,0 0 0-16,0 0 2 0,0 0-1 15,0 0-1-15,0 0 2 0,0 0-1 0,0-4 0 16,0 0-1-16,-5-1 0 0,2 0 2 15,-5-1-1-15,-1-1-2 0,-2-1-2 16,-3 3 2-16,-3-2 0 16,-2-1-4-16,1 1 4 0,-2 1 0 0,1-1-1 15,-3 0 0-15,0 0-1 0,-2-1-1 16,-3 0 4-16,-4 1 0 0,-4-1 0 15,-12 0 0-15,-6 1-1 0,-7-3-2 16,-8 1 3-16,-7-1 1 0,-10-2 1 16,-9 1-9-16,-13 0 2 0,-8 1-5 0,-5-3 1 15,-7 5 3-15,2 0-1 0,5 4 6 16,9 3 4-16,12-1-3 0,9 2-2 15,4-3 4-15,3 1-2 0,-1 0 0 16,2-3 0-16,1 3 1 0,7-1-1 16,2-1 0-16,6 0-1 0,5-2 3 15,2 2 0-15,8-3-3 0,0 2 1 16,3 0 2-16,1-1-1 0,7 3-1 15,8-1 0-15,4 0 0 0,4-1 2 16,7 1-2-16,0-1 0 0,5 0 2 0,4 1-1 16,0 2-2-16,4 1 1 0,1-1 1 15,0-1-1-15,1 3 0 0,0-2-1 16,-1 1 2-16,-1 1-1 0,-1 0-1 15,2 0 0-15,-2 0 1 0,2 0 0 16,0 0-1-16,0 0 0 0,3 0 1 16,0 0 1-16,-3 0-1 0,3 0 0 15,-3 0 1-15,1 0 0 0,1 0-2 16,-2 0 1-16,-1 0 0 0,0-1 1 15,-1 1-2-15,1 0 0 0,-3 0 2 16,6 0-1-16,-4 0-1 0,4 0 1 0,1 0-1 16,0 0 0-16,0 0 0 0,0 0-2 15,0 0 3-15,0 0-1 0,0 0 0 16,0 0 1-16,0 0 0 0,0 0 0 15,0 0 0-15,0 0 0 0,0 0 0 16,0 0 0-16,0 0 0 0,0 0 0 0,-2-2 0 16,-1-1 0-16,0-2 0 0,1-1 0 15,1-1 0-15,-1-2 0 16,1 1 0-16,-1-3 0 0,-1-1 0 15,1 1 0-15,2-4 0 0,0-1 0 0,0-4 0 16,0-1 0-16,2-2-2 0,3-5 2 16,-2 0 2-16,1-5-2 0,1-3-3 15,3-5 2-15,-2-2 2 0,0-5-2 16,0-4 0-16,1-2-1 0,-4 3-11 15,-2 4 2-15,4 5 12 0,-2 6 2 0,5-1-3 16,-5-2-1-16,0-2 1 16,-3 0-2-16,0 0 4 0,0 3 0 15,0 0-1-15,0-2-1 0,0 0 1 16,0-1 0-16,0-1-3 0,0 1 2 0,0 1 3 15,0 2-4-15,5-1 0 0,-4 1 0 16,1 0 3-16,-2-2-3 0,0 3 0 16,0 1 1-16,1 2 3 0,-1 6-3 15,2-2-2-15,-2 3 2 0,0 1 2 16,0-1-2-16,0 1-1 0,0 1 2 0,1 1 1 15,4 1-1-15,3-1-2 0,-2 0 0 16,-1-1 3-16,-2 2-2 16,-3-1 0-16,1 3-1 0,1-2 3 15,-1 1-1-15,1-2 0 0,-2 2-2 0,1 2 3 16,1 4-2-16,0 2 0 0,-1 5 1 15,-1 2 1-15,0 2-1 0,0 1 0 16,0 0 1-16,0 0 0 0,0 2 0 16,0-2-1-16,0 2 0 0,0 1 1 15,0-1-2-15,0 1-2 0,0-2 2 0,0 2 2 16,0 0-4-16,2 0 0 0,-2 1 2 15,0-1 2-15,3 0-2 0,-3 1-1 16,0-1 2-16,0 0 1 16,0 1-2-16,0 0-2 0,0 0 0 0,0 0-2 15,0 0-14-15,0 5-15 0,0 3-17 16,4 3-48-16,4-2-100 0</inkml:trace>
  <inkml:trace contextRef="#ctx0" brushRef="#br0" timeOffset="56310.21">13505 4738 79 0,'-3'0'40'0,"3"0"-30"0,0 0 20 15,0 0 4-15,-2 0-11 0,2 0 5 0,0 0-4 16,0 0-5-16,-1 0 1 0,-1 0 1 15,1 0 4-15,-1 0-4 0,1 0 1 16,-2 0-5-16,1 0-4 16,-3 0 1-16,4 0-1 0,-2 0 0 0,0 0-3 15,1 0 1-15,0 0-3 0,-1 0 2 16,3 0-3-16,-3 0 0 0,2 0 2 15,1 0 0-15,-2 0 0 0,2 0-4 16,0 0 5-16,0 0-2 0,0 0-3 16,0 0 1-16,0 0-1 0,0 0-1 0,0 0-3 15,0 0 3-15,0 0-3 0,0 0 1 16,2-1-1-16,4-1-2 0,3 1 4 15,4 0 0-15,1-1-3 0,4 1 0 16,2 1 1-16,5 0 1 0,3 0-2 16,0 0 0-16,3 0 3 0,5 0-2 15,-1 3-2-15,7 1 3 0,0 1 2 16,1 1-3-16,1 1-1 0,1 1 1 15,0-1 0-15,1 2 1 0,1-2-2 16,2 0 0-16,6-1 2 0,2 1-1 0,2-1-3 16,0-1 4-16,-3 1 0 0,-7-3-2 15,-1 1 0-15,-7-1 0 0,-4-1 2 16,-8 0-1-16,-4 1-1 0,-6-2 0 15,-8 1 0-15,-5-2 1 0,-5 1-2 16,-1-1 2-16,0 0 2 0,0 0 0 16,0 1-1-16,0-1 2 0,0 0 3 15,0 0-6-15,0 0 0 0,0 0 1 16,0 0 0-16,0 0-2 0,0 0 0 15,0 0 1-15,0 0 1 0,0 0-1 0,0 0-1 16,0 0 0-16,-1-2 2 0,-2 1-2 16,1 0 0-16,-1 1-2 0,0 0 1 15,1-2-1-15,1 0-5 0,1 2-17 16,0 0-16-16,0 0-51 0,0-3-84 15</inkml:trace>
  <inkml:trace contextRef="#ctx0" brushRef="#br0" timeOffset="65427.74">13956 4391 118 0,'-1'0'33'0,"-1"0"16"0,-1 0-6 16,0 0-7-16,3 0 2 0,0 0 0 15,-3 0-8-15,3 0-2 0,0 0-1 0,-2 0-5 16,2 0-6-16,-1 0-1 0,1 0-4 15,-2 0 0-15,-3 0-4 0,4 0 3 16,-2 0-5-16,0 0 0 0,-2 0-2 16,2 0 7-16,-2 1-3 0,4 0 1 15,-4-1 1-15,5 2 0 0,-3-2 1 0,0 2-5 16,0-1 2-16,1-1 0 15,1 0 1-15,1 0-1 0,0 0-3 16,0 0 3-16,-2 1-2 0,2-1-6 16,0 0 2-16,0 0 0 0,0 0-1 0,3 0-1 15,5 0 1-15,6 1 3 0,1-1 0 16,4 0-3-16,4 0 0 0,1 0 2 15,2 0-1-15,0 0-2 0,2 0 1 16,0 0 2-16,-5 0-2 0,-1 0-2 16,-2 0 3-16,-3 0 0 0,-4 0 1 0,-6 0-4 15,-3 0 2-15,-1 0 2 0,-2 0-2 16,-1 0 0-16,0 0 1 15,0 0 1-15,0 0 2 0,0 0 1 16,0 0-3-16,0 0-2 0,-4-2 1 0,2 0-2 16,-1-1 2-16,1 2 1 0,-1-1-1 15,0 1-2-15,2 0 2 0,-1 0 0 16,0 0-1-16,1-1-1 0,-2 1 2 15,1 0-1-15,-1 0 0 0,2-1 0 16,-1 0 0-16,-1-2 1 0,1 0-1 16,1-2-1-16,1-2 1 0,-3-1 1 0,1-2-1 15,2-4-1-15,-3-3 1 0,2-1 1 16,-1-3-1-16,0-1-1 15,-1-2 1-15,0 0 1 0,-1 2-1 16,-1 4-1-16,0 0 1 0,1 2 0 0,2 3 0 16,1 4 0-16,-1 1 0 0,0 2 0 15,2 1 0-15,0 3 0 0,0 0 1 16,-1 2 4-16,1 1-4 0,0 0-2 15,0 0 0-15,0 0 0 0,0 0-1 16,0 0 0-16,0 0 2 0,0 3 1 0,0-1-2 16,0-1 1-16,0 1 0 0,0-1 1 15,0 0-1-15,0 0-1 0,0-1 1 16,0 2 1-16,0-1-1 15,0 0-1-15,0-1 1 0,0 0 1 0,0 0-1 16,0 0-1-16,1 0 1 0,-1 0 2 16,0 0-2-16,0 0 0 0,0 0 2 15,4 0 1-15,-4 0-4 0,3 0 2 16,0 0 0-16,0 0 2 0,5 0-2 15,-1 0-2-15,4 0 2 0,2 3 1 0,-1-1-2 16,2-1 0-16,0 1 0 0,0 1 1 16,1 0-1-16,-1-1-1 0,6 1 2 15,1 1 0-15,0-3 0 0,4 1-2 16,-2-2 1-16,1 2 3 0,-3-1-3 15,1 0-1-15,0-1 2 0,-5 0 0 16,-3 0-1-16,-3 0-1 0,-2 0 0 16,-3 0 2-16,-1 0-1 0,-1-1-1 15,0-1 3-15,-3 0 1 0,2 1-1 16,-3 1-2-16,0-1 1 0,2 1 2 0,-2 0-2 15,0-2-2-15,0 2 3 0,0 0-1 16,0 0-2-16,0 0 0 0,0 0 0 16,0 0 3-16,0 0-2 0,0 0-1 15,0 0 2-15,0 0-1 0,0 3 3 16,0 5 1-16,0 1-1 0,-3 3-1 15,0 2 0-15,-1 3 0 0,0 2 1 16,-1 0-3-16,0 2 1 0,1 2-1 16,-2-3 2-16,3 4 0 0,-2-2-2 15,2 0 0-15,0 0 2 0,-2-3 1 0,0-2-3 16,1-1 1-16,1-1 2 0,1-2-2 15,1-4-1-15,-1 0 0 0,2-5 1 16,-2 0 1-16,2-3-2 0,0-1 0 16,0 2 2-16,0-2-1 0,0 0 2 15,0 0 1-15,0 0 1 0,0 0 3 16,0-2-3-16,0-3-6 0,0 1 4 15,0-1-2-15,0 0-1 0,0 2-1 16,0-2 3-16,2 2-1 0,-2-1-2 16,2-1 0-16,-2 2 3 0,1 0-2 15,2-2-3-15,-1 3 2 0,2-1-8 0,-1 0-7 16,1 2-8-16,0 1-7 0,1 0-10 15,1 0-14-15,-3 1-22 0,0 1-47 16,2 0-118-16</inkml:trace>
  <inkml:trace contextRef="#ctx0" brushRef="#br0" timeOffset="71557.09">14556 4428 103 0,'-3'0'21'0,"0"0"-7"0,0 0 28 0,-2 0-11 15,1 0-2-15,0 0 4 0,1 0-13 16,2 0 7-16,-1 0-5 15,2 0 2-15,0 0 1 0,0 0 0 16,0 0-2-16,0 0-6 0,0 0 1 0,0 0 1 16,0 0-5-16,0 0-2 0,0 0 12 15,0 0-12-15,0 0-2 16,0 0 0-16,0 0-2 0,0 0-3 15,3-3-3-15,7 1 2 0,-1-2-2 16,3 1-1-16,1 0 0 0,4 1-3 0,1-1 3 16,3 1-1-16,-1 1 0 0,1-3 2 15,0 3-2-15,0-1 0 0,3 0 0 16,-1-1 2-16,-2 1 1 15,1 2 2-15,-2-3-2 0,2 2 5 0,-2 0-1 16,0-1-6-16,-3 1 1 0,2 0 3 16,-3 1-4-16,-6 0-1 0,-2 0 0 15,-5 0 2-15,-1 0-2 0,-1 0 0 16,-1 0 0-16,0 0 3 0,0 0 3 15,0 0 1-15,0 0 0 0,-3 0-3 0,0 0-1 16,0 0-1-16,1-1 1 0,-1 1-4 16,2 0 3-16,1 0-3 0,0 0 1 15,0 0 1-15,0 0-2 0,0 0 2 16,0 0-2-16,0 0 1 0,0 0 0 15,0 0 0-15,0 0 0 0,0 0 1 16,0 0-3-16,0 0 4 0,0 0-2 16,0 0-2-16,0 0 2 0,0 0 2 15,0 0-2-15,0 0-2 0,0 0 2 16,0 0 2-16,0 0-2 0,1 0-2 15,-1 0 3-15,0 0-2 0,0 0 2 0,0 0 3 16,0-1-2-16,0-4-2 0,0-1 0 16,0 0 2-16,0-3-1 0,0-1-3 15,0 1 2-15,-1-4 3 0,-2-1-3 16,-2 0-1-16,0-4 2 0,1-2-1 15,-1 0 0-15,2-2-1 0,0 3-1 16,0 2 4-16,1 3-2 0,2 1-2 16,-3 3 2-16,2 1 2 0,-1 3-3 15,2 3 0-15,0-2 1 0,0 4 2 16,0 0-2-16,0 0-1 0,-1 1 1 0,-1 0 1 15,0 0-2-15,1 0-1 0,1 0 1 16,0 0 1-16,-2 0 0 0,2 2-2 16,-1-1 2-16,1 0 2 0,-2 0-3 15,2 0-1-15,0-1 2 0,0 0 1 16,0 0 0-16,0 0-2 0,0 0 3 15,0 0-1-15,0 0-1 0,0 0 0 16,0 0 0-16,0 0 1 0,0 0-1 16,0 0 0-16,0 0 0 0,0 0 2 15,0 0-2-15,0 0-1 0,0 0 1 0,0 0 1 16,0 0-2-16,2 0-1 0,2 0 3 15,1 0 0-15,1 0-1 0,2 1-2 16,1 0 3-16,1-1 0 0,2 1-1 16,2 0-1-16,5-1 1 0,-1 2 2 15,2-1-3-15,1 0-1 0,-1 2 3 0,0-2 0 16,-2 1-1-16,3 0-2 15,-4-2 3-15,-5 1 0 0,0-1-1 16,-5 0-1-16,-1 0 1 0,-5 0 2 16,-1 0-2-16,0 0 0 0,0 0 2 0,0 0-1 15,0 0 0-15,0 0-2 0,0 0 2 16,0 0 1-16,0-1-3 0,0 1 0 15,0 0 2-15,2 0 0 0,-2 0 0 16,0 0 3-16,0 0 1 0,0 0-1 16,0 0 0-16,0 0-4 0,0 0 1 0,0 0-1 15,0 0-2-15,0 2 1 0,0 5 2 16,0 0 1-16,0 3-2 15,0 1-1-15,0 0 2 0,0 4 0 16,0 0-1-16,-2 3 0 0,-1 2 1 16,0 0 0-16,0 1 0 0,0-2-1 0,0 3-1 15,0-3 2-15,1 0-1 0,-1 0 0 16,2-1 1-16,-3-5 1 0,3 0-2 15,-2-5 0-15,1-1 1 0,1-3 1 16,1-1-3-16,0-1 2 0,-2-2-1 16,2 1 2-16,0-1 0 0,0 0-1 0,0 0 6 15,0 0-1-15,0 0 0 0,0 0-4 16,-1 0 1-16,1 0-1 15,0 0-2-15,0 0-1 0,0 0 3 16,0-1-3-16,0 1 3 0,0-2-2 0,0 1-2 16,0-2 2-16,0 3 2 0,0-2-2 15,0 2-2-15,0-1 2 0,0-1 2 16,0 1-2-16,0-1-2 0,0 2 2 15,0-2-3-15,0 2-6 0,0 0-1 16,0 0-8-16,0 0-8 0,0 0-7 0,0 0 0 16,0 0 1-16,0 0 4 0,0 2-7 15,0 0 6-15,0-1 3 0,0-1 2 16,0 1 5-16,0 0 9 15,0-1 10-15,0 0 1 0,0 0 6 0,0 0 12 16,0 0 7-16,0 0-5 0,0-3 6 16,0 1-2-16,1 0-6 0,2 0-4 15,2-1-2-15,1 0 0 0,3 1-3 16,2 0-2-16,5-2-4 0,1 0 3 15,6-1-1-15,7 2-4 0,4 0 7 0,0 1-3 16,1 1-5-16,-2 1 0 16,-2 0-1-16,-2 0 1 0,-2 0 0 0,-5 0-2 15,-7 0 1-15,-6 0 0 0,-2 0 2 16,-4 0-3-16,-3 0 1 0,0 0 3 15,0 0 0-15,0 0 2 0,0 0-2 16,0 0 2-16,0 0-7 0,0 0 2 16,1-2 0-16,-1 1 2 0,0 0-2 15,2 0-1-15,-2 1 1 0,0 0 1 16,0-1 0-16,0 0-2 0,0 1 1 0,0 0 4 15,0-2-3-15,0 2-1 0,0-1 0 16,0 0 1-16,0 0 0 0,0 0-2 16,0 1 1-16,0-2 2 0,-2 0-2 15,2 1-1-15,0 0 1 0,-1 1 1 16,1-1 0-16,0 1-2 0,0 0 0 15,0-1 3-15,0-1-2 0,0 2-1 16,0-3 1-16,-2-1 1 0,2 1 0 16,0-3-2-16,0-1 0 0,0-2 2 15,0-2-1-15,0-4 0 0,2-2-1 16,2-1 1-16,-1 0 1 0,2-3-2 0,-2-2 0 15,0 1 2-15,-1 0-1 0,-2 1-1 16,0 4 1-16,1 2 1 0,-1 5 0 16,0 2-1-16,0 4 2 0,0 2 2 15,0 2 0-15,0-1-3 0,0 1 0 16,0 0-1-16,0 0-1 0,0 0 0 15,0 0 1-15,0 0 0 0,0 0 0 16,0 1 0-16,0-1 0 0,0 2 0 16,0-2 0-16,0 0 0 0,0 1 0 15,0 0 0-15,0-1 0 0,0 0 0 0,0 0 0 16,0 1 0-16,0-1 0 0,0 1 0 15,0-1 0-15,0 0 0 0,0 0 0 16,0 0 0-16,0 0 0 0,0 0 0 16,2 0 0-16,-2 1 0 0,1-1 0 15,1 1 0-15,-2 0 0 0,0 0 0 0,2-1 0 16,-1 1 0-16,1 0 0 15,-1-1 0-15,-1 1 0 0,3-1 0 16,-1 0 0-16,-1 0 0 0,1 1 0 16,3-1 1-16,-1 1-1 0,2 0-1 0,-1 0 1 15,1 0 1-15,2-1-1 0,1 3-1 16,-1-2 1-16,4 0 1 0,-4 0-2 15,6 1 1-15,2-1 0 0,-1-1 1 16,4 0-1-16,6 0-1 0,7 0 1 16,7 0 2-16,3 0-3 0,-5-1 0 0,-6-2 1 15,-3 1 1-15,-2-1 0 0,4 1-3 16,-2-1 2-16,-2 0 2 15,-4 1-3-15,-10 0 0 0,-6 1 2 16,-3 1 1-16,-1-1-1 0,-2 1 0 0,0 0-2 16,0-1 6-16,0 1-2 0,0-1-3 15,0 1 0-15,0-2 2 0,0 2-2 16,0 0-1-16,0 0 0 0,0 0 2 15,0 0-1-15,0 0-1 0,0 0 1 16,0 0 1-16,0 0-1 0,0 0-1 16,0 0 1-16,0 0 1 0,-3 0-2 0,1 0 0 15,-2 0 2-15,2 0 0 0,1 0-1 16,-1 0-2-16,0 2 3 15,2-2 0-15,0 0-2 0,-1 0 0 0,1 0 2 16,0 0 0-16,0 0-1 0,0 0-2 16,0 0 2-16,0 1 1 0,0 0-2 15,0 1 0-15,0 2 1 0,0 2 1 16,-3 2-1-16,1 4-1 0,-4 3 1 15,0 2 1-15,-2 6-1 0,-3 3-1 16,2 4 2-16,-5 4 0 0,2-1-1 16,-1-2-1-16,2-1 2 0,4-3 1 0,0-3-3 15,1-3 0-15,5-4 1 0,-4-2 2 16,3-2-2-16,-1-4-2 15,2 1 3-15,1-4 1 0,-3-1-2 0,3-1-1 16,0-2 3-16,0-2 0 0,0 0-3 16,0 0 2-16,0 0-2 0,0 0 6 15,0 0-3-15,0 0-1 0,0 0 4 16,0-2-5-16,0-1 0 0,1-2 0 15,1 1 3-15,-1-1-2 0,1 1-2 0,1-1 1 16,0 1 1-16,-1 1 1 0,-1-2-3 16,1 4 0-16,1-2 2 15,-2 1 0-15,1 0-3 0,-1 0 1 0,3 0 2 16,-4 1-1-16,1 1-1 0,1-2 1 15,1 1 0-15,0 0 1 0,2-1-2 16,-2 0 1-16,0 0 0 0,3 0 0 16,2 1 0-16,1 0-2 0,0 1 2 15,2 0 0-15,2-1-1 0,2 1 0 16,5 0 1-16,7 0 0 0,4 0 2 0,0 0-2 15,-5 0-2-15,-1 0 2 0,-2 0 2 16,0 0-2-16,4 0-2 0,-3 0 2 16,1 1 2-16,-5-1-2 0,1 0-2 15,-9 0 2-15,-1 0 2 0,-8 0-2 16,-2 0-1-16,-1 0 4 0,0 0-1 15,0-2-2-15,0 0 2 0,0-1-1 16,-3 2-1-16,3-1-1 0,-1 2 2 16,-1 0 0-16,2 0-2 0,0-1 1 15,0 0 1-15,0 1 1 0,-1 0-4 0,1 0 2 16,-2 0 1-16,2-1 0 0,-3 0-2 15,1 0 1-15,2 1 1 0,0-2 0 16,0-1-3-16,-1 1 2 0,1 0 1 16,0 0 0-16,0 2-3 0,0-4 1 15,0 1 1-15,0 0 0 0,0 0-1 0,0-2 0 16,0 0 2-16,1 0 0 15,1-3-2-15,-2-1 1 0,0-2 1 16,0 0 0-16,0-3-3 0,0-2 2 16,0-2 1-16,0-1-1 0,3-3-1 0,-1 0 0 15,1-2 2-15,-2 2 0 0,1 1-3 16,-1 4 1-16,-1 1 3 0,0 3-2 15,0 0-1-15,0 3 1 0,0 2 0 16,0 1 1-16,0 4-1 0,0 0-1 16,0 2 2-16,0 0 0 0,0 1-2 15,0 0 0-15,0 0 1 0,0 0-1 0,0 0 0 16,0 0-3-16,0 0 4 15,0 0 0-15,0 2-2 0,0-2 4 16,0 2-4-16,0-1 2 0,0-1 2 16,0 0-3-16,0 0 0 0,0 0 1 0,0 0 0 15,0 0 0-15,0 0 2 0,0 0 0 16,0 0-4-16,2 0 1 0,0 0 2 15,-1 0 1-15,2 0-4 0,0 0 1 16,-1 0 2-16,-1 0-1 0,1 0-1 16,-2 0 1-16,0 0 1 0,1 0-1 0,-1 0 0 15,0 0 0-15,0 0 2 0,0 0-2 16,0 0 0-16,0 0 0 15,0 0 1-15,0 0-1 0,0 0-1 16,0 0-2-16,2 0 3 0,3 1 0 0,1-1-1 16,-3 2 1-16,2-2 1 0,1 1-1 15,0 1-1-15,0-1 3 0,0 0-4 16,1 0 3-16,-4-1-2 0,1 1 3 15,1-1-4-15,1 0 3 0,0 1-2 16,2-1 3-16,-2 2-4 0,4-2 3 0,-1 0 0 16,-1 0-1-16,4 1-2 0,1-1 2 15,-1 0 2-15,0 0-3 0,1 0 0 16,4 0 1-16,8 1 1 15,3-1-1-15,3 0-1 0,-4 0 0 0,-6 0-1 16,-1 0 1-16,-3 0 3 0,0 0-2 16,0 0-2-16,-3 0 1 0,-3 0 1 15,-2 0 0-15,-6 0 0 0,0 0 0 16,-1 0 1-16,-1 0-1 0,2 0-1 15,-3 0 1-15,4 0 2 0,-1 0-3 0,1 0 0 16,1 0 1-16,0 0 1 0,1 0-1 16,0-2-1-16,2 0 1 0,-2 1 1 15,0-1-1-15,-1 1-1 0,1 1 1 16,-3-1 1-16,2 1-2 0,-2-1 1 15,0 1 0-15,-2 0 0 0,4-1 0 16,-2 0 0-16,0 1 0 0,4-1 1 16,-3 0-1-16,4 1-1 0,4-1 1 15,5 1 0-15,7 0 0 0,2-1 0 16,-1-1-1-16,-3 2 2 0,-5 0-1 0,0 0-1 15,-2 0 1-15,-1 0 1 0,-3 0-1 16,-3 0-3-16,-5 0 2 0,0 0 3 16,-3 0-2-16,1 0-2 0,-1 2 1 15,2-2 3-15,0 0-2 16,1 0-1-16,0 0 1 0,1 0 2 0,3 0-1 15,-1 0-2-15,2 0 2 0,-2 0 0 16,-3 0-1-16,3-2 0 0,-4 2 0 16,2 0 0-16,-4-1 0 0,2 1 0 15,-2-1 0-15,1 1 0 0,2 0 0 16,-1 0-2-16,1 0 2 0,0 0 2 0,0 0-3 15,0 0 0-15,2 0 1 0,-2 0 2 16,2 0-2-16,6 0-2 0,4 0 2 16,5 0 2-16,2 0-2 15,-2 0-1-15,-6 0 1 0,-3 0 1 0,-2 0-1 16,-3 0-1-16,2 0 2 0,-3 0-1 15,-4 0 0-15,1 0 0 0,0 0 0 16,-1 0 2-16,1 0-3 0,-2 0 0 16,0 0 1-16,0 0 1 0,0 0-2 15,0 0 1-15,0 1 0 0,0-1 3 0,0 0-2 16,0 0 0-16,0 0 1 0,0 0 0 15,0 0-2-15,0 0-2 0,0 0 2 16,0 0 2-16,0 0-4 16,0 0 2-16,1 0 3 0,-1 0-1 0,0 0-2 15,0 0 1-15,0 0 1 0,0 0 2 16,0 0-5-16,0 0 1 0,0 0 3 15,0 0 0-15,0 0-3 0,0 0-1 16,0 0 1-16,0 0 0 0,0 0-2 16,0 1 0-16,0 1-2 0,0 2 3 0,0 0 0 15,0 2 0-15,0 0 2 0,0 3 0 16,-1 1-2-16,-4 3 0 0,0 1 3 15,2 1-1-15,3-1-2 0,-3 2 1 16,0-1 1-16,1 2 0 0,-1-1-1 16,0 1 0-16,3-1 1 0,-1 0-1 0,-2 1 0 15,1 0-1-15,-1 0 2 0,0 2 0 16,-5 1-2-16,2 2 1 15,-5-1 1-15,2 0-1 0,-1-1 1 16,3 0-1-16,1-2-1 0,1-3 1 0,2-2 1 16,0-2-1-16,1-3-1 0,2 0 2 15,0-2-2-15,0 1 1 0,2-4 1 16,1-1 2-16,0 0-4 0,0-2 3 15,-1 0 1-15,-1 0-3 0,2 0 2 16,0-4 2-16,0-1-3 0,-1-3 1 0,1 1-2 16,0-1 1-16,-1 2 1 15,1-1-2-15,-2 1-1 0,1-1 1 16,1 2 1-16,-1 0-1 0,-1 4-1 15,1 1 0-15,-2-5 3 0,1 5-2 16,-1-1-1-16,3-2 0 0,-3 3 2 0,0-1 0 16,2-2-3-16,-1 1 2 0,2-2 1 15,1 0-1-15,0 2-2 0,1-4 1 16,-2 3 2-16,0-2-1 0,3 1-1 15,-3 1 0-15,2-1 2 0,0 1-1 16,-1-2-2-16,3 2 3 0,0-1-1 0,3 1-1 16,0 0-2-16,1 1 1 0,5 0 1 15,4 0 1-15,0 2-1 0,10 0 0 16,4 0 0-16,0 0 1 15,3 2-7-15,-6 4 4 0,-2 1 3 0,1-2 0 16,-4 2-1-16,1-1 1 0,-4-2 0 16,-3 2 0-16,-6-2 0 0,-8-1 0 15,-1-1 0-15,-5-2 1 0,0 0 0 16,0 0 2-16,0 0-1 0,0 0 5 15,0 0-3-15,0 0-2 0,0 0-3 0,0 0 2 16,0 0-1-16,0 0-1 0,0 0 1 16,0 0 0-16,0 0 2 15,0 0-3-15,0 0 1 0,0 0-1 16,0 0-1-16,0 0 0 0,0 0 1 0,0 0 2 15,0 0-2-15,0 0 1 0,0 0 1 16,0 0 1-16,0 0 0 0,0 0 0 16,0 0-2-16,0 0 2 0,0-2-4 15,0 1 0-15,0-1 3 0,0 1-7 16,0-1-6-16,0 0-2 0,-2 0-6 0,2 1-1 15,0-2-6-15,0 3-9 0,0-3-13 16,0 1-20-16,0-1-7 16,0 1-10-16,0 2-12 0,0 0 2 15,0 0 30-15,0-1 49 0,0 1 24 0,0 0 19 16,0-1 10-16,0 1 11 0,0 0 3 15,0 0 1-15,0 0-8 0,0 0 4 16,0 0-3-16,0 0-7 0,0-2-8 16,0-2-3-16,0 3-5 0,0-2-3 15,0-2-5-15,0 0-2 0,0-4-2 0,3-1-4 16,0-2 0-16,2-4 0 0,0 2 5 15,1-5-5-15,-3-1-1 0,2-3 1 16,1-3-3-16,-3-1-1 16,3-1-2-16,0 1 2 0,1 0 1 15,-3 3-2-15,2 5-2 0,-2 1 3 0,-3 4 1 16,1 5 2-16,-2 3-3 0,0 2 5 15,0 1 1-15,0 3-4 0,1-1-1 16,-1 0 0-16,0 0 1 0,0 1-2 16,0-2-2-16,0 2 1 0,0 0 3 15,0-2-3-15,0 2-1 0,0 0 1 0,0 0 1 16,0 0-1-16,0 0-2 0,0 0 0 15,0 0 2-15,0 0-2 0,0 0-2 16,0 0 4-16,0 2 1 16,0 1-1-16,0-1-2 0,3 1 2 0,-1 0 2 15,1-1-2-15,-1-1-2 0,-1 0 4 16,2 0 0-16,0 0-1 0,2-1-2 15,0 0 1-15,1 0 3 0,-2 0-3 16,3 0 0-16,-6 0 1 0,2 0 2 16,-1 0-1-16,-2 0-4 0,1 0 3 0,1 0 1 15,1 0-3-15,2 0-1 0,1 0 4 16,-1-2-4-16,2 1 4 0,3 0-3 15,-1-1 1-15,2 2 0 0,1-2 0 16,1 1-2-16,-1 1 3 0,3 0-1 16,1 0-1-16,1 0-1 0,0 0 2 15,0 0 3-15,2 0-4 0,4 0-1 16,8 0 2-16,5 2 0 0,1-1 5 15,-1-1-6-15,-9 0 1 0,-3 0-1 16,-3 0 1-16,-2 0 1 0,1 0 0 0,-4 0-2 16,-5 0 1-16,-4 0-1 0,-2 0 4 15,-5 0 1-15,1 0 3 0,-1 0-1 16,0 0-3-16,2 0 0 0,-2 0-2 15,0 0 1-15,0 0 3 0,0 0 0 16,0 0-2-16,0 0-1 0,2 0 0 16,-2 0 0-16,1 0-1 0,1 0-2 15,1 0 1-15,0 0 1 0,-2 0-2 16,3 0 0-16,-3 0 1 0,1 0 1 15,-1 0-2-15,-1 0 1 0,2 0 2 0,-1 0-1 16,-1 0-2-16,0 0-1 0,0 0 3 16,0 0-1-16,2 0-1 0,-2 0 0 15,0 0 2-15,0 0 0 0,1 0-2 16,-1 0 1-16,2 0 1 0,-2 0 0 15,0 0-1-15,0 0-1 0,0 0 2 0,0 0 0 16,0 0-1-16,0 0-1 16,0 0 2-16,0 0 0 0,0 0-2 15,0 0 0-15,1 0 0 0,-1 0 0 16,0 4 0-16,0 3 1 0,0 2 1 15,0 2 0-15,0 5-2 0,0 3 1 0,-4 1 2 16,1 1 1-16,-3 2-3 0,-1 0 0 16,1-1 1-16,0 3 2 0,3-4-3 15,0 2 2-15,3-3 4 0,0-4-4 16,-3-3-1-16,0-4 1 0,3-2-1 15,-2-3 0-15,2-2-1 0,0-1 1 0,0-1 3 16,-2 0-3-16,2 0 4 16,0 0 0-16,0 0 1 0,0 0-2 15,0 0-2-15,0 0-1 0,0-3 0 16,0 2 0-16,0 1-1 0,0-1-1 0,0-1 3 15,0 1-4-15,0-1 4 0,0 2-2 16,0-4-2-16,0 3 2 0,2-1 2 16,0 1-2-16,-2 0-2 0,0 0 2 15,0 1 2-15,0 0-4 0,3-2 3 16,0 2-1-16,-3-1-2 0,6 1 0 0,-1-2 2 15,2 0 0-15,1 1-1 0,4 1 0 16,2-1 2-16,7 1-1 16,11 0-1-16,10 0-1 0,12 3 4 15,2 3-2-15,3 0-1 0,-2-1 0 0,5 3 3 16,2-3-2-16,-1 4 0 0,-2-1-1 15,-8-2 2-15,-8 1-1 0,-8-2 0 16,-6-3 0-16,-6 0 6 0,-8-1-4 16,-5-1 2-16,-6 0 3 0,-3 0 2 15,1 0-3-15,-4 0 1 0,1 0 2 0,-1 0-1 16,0 0-6-16,0 0 0 0,0-1-1 15,0 1 0-15,0-1 0 0,0 1-3 16,0-2 2-16,-1 1 0 16,-3 0 0-16,3 1-6 0,-1 0-5 0,-2 0-7 15,2 1-15-15,-4 5-19 0,0-4-26 16,-4-2-108-16</inkml:trace>
  <inkml:trace contextRef="#ctx0" brushRef="#br0" timeOffset="73446.2">14882 3060 8 0,'4'-3'7'0,"-1"0"72"0,2-3 40 16,-3 0-68-16,-1 1 8 0,-1-1 5 16,0 0-22-16,0 0-5 0,-1 1-11 15,-6 1-6-15,-2 0-4 0,-2 2-2 16,-6 1-5-16,-1 1 1 0,-2 0-3 15,-2 2 0-15,-1 7 2 0,1 1-1 0,3-2-1 16,4 4 4-16,2-2-3 16,6 0-5-16,2 1-1 0,3 1-2 15,2 1 0-15,0 2 1 0,7 0-1 16,3-1 0-16,6 3 1 0,-1-3 1 0,4 2-2 15,1 3 1-15,0 0-1 0,2 1 1 16,0-1-2-16,-7-1 1 0,1 0 1 16,-5-1 0-16,-4-3-1 0,-4 0-1 15,-3-1 3-15,0-2 0 0,-6-1-1 16,-6-2 0-16,-2-2 2 0,-6-1-1 0,0 0-1 15,-4 0-1-15,3-3 4 0,-1 0-2 16,0 1-3-16,2-3 3 16,1 0-1-16,6 0-3 0,2 0 4 15,4-1-4-15,6-2 2 0,-1 1-4 0,2 0-17 16,3 2-18-16,10-2-10 0,4-1-40 15,-2-1-102-15</inkml:trace>
  <inkml:trace contextRef="#ctx0" brushRef="#br0" timeOffset="74286.23">15128 3350 8 0,'0'-1'91'16,"0"-1"3"-16,0 0-61 0,2 1 10 15,-1 1 9-15,-1-1-7 0,2 0-15 0,-2 0-3 16,0-1-5-16,1 1-4 0,4-1-2 15,-2 0 0-15,2 1-3 0,-1-1 1 16,3 0 0-16,0-2-5 16,1 0 3-16,5-2-1 0,-1-2-1 0,2-1 0 15,-2-2 0-15,4-3 4 0,-4 2-5 16,-2-3-2-16,-1 2-4 0,-4-3 1 15,-5 2 2-15,0-2-2 0,0 0-3 16,-7 0 2-16,-5 4-3 0,-5 2 0 16,-2 5 0-16,-2 3 0 0,-1 2 0 0,-1 4 0 15,-1 7-1-15,3 3 1 0,0 4 2 16,3 3 1-16,4 3 0 0,2 0 3 15,4 1 0-15,8-2-3 0,0-1-3 16,1-1 1-16,12-2 0 0,2-1 0 16,5-1 4-16,4-3-3 0,4-4 1 15,1-4-1-15,7-3-3 0,-2-3 4 16,0 0-1-16,3-6-1 0,0-3-1 15,-3-2 2-15,-1 0-2 0,-4-2 1 16,-2 1-2-16,-6-2 1 0,0 0 1 0,-6 0-1 16,-2 2-1-16,-6 3 2 0,-2-2 1 15,-2 2 0-15,-3 1-1 0,0 2-2 16,0 2 4-16,0 1-2 0,0 1 0 15,2 1 0-15,-2 0 0 0,0 1-2 16,0 0-1-16,0 0-1 0,1 2 3 16,1 5-1-16,-1-1 0 0,1 2 1 15,-2 1 2-15,0-1-3 0,0 3 1 16,0 0 0-16,0-1 1 0,0-1-1 15,0-2-1-15,0-1 2 0,0-3 0 0,0-1-1 16,0-2 0-16,0 0 4 0,0 0 0 16,0 0-1-16,0-7-4 0,0-1 2 15,0-2 0-15,0-2-2 0,4 0 0 16,3-2 2-16,-1 1-1 0,2 0 0 15,2 0-1-15,0 3 2 0,2 1-2 16,-4 4-1-16,1 2 1 0,0 2 0 16,-1 1 1-16,3 0-2 0,-2 0 2 15,1 0 0-15,-3 0 0 0,3 0 0 16,-1 0 0-16,-3 3 0 0,2-2 0 0,-3 2 0 15,-1 0-1-15,-1 0 1 0,1 0 0 16,-1 0-2-16,0 0-1 0,0-3-15 16,1 3-7-16,0-2-10 0,2-1-12 15,3 0-11-15,2 0-31 0,0 0-46 16,3-8-72-16</inkml:trace>
  <inkml:trace contextRef="#ctx0" brushRef="#br0" timeOffset="74962.28">15924 3185 56 0,'1'0'15'15,"1"0"241"-15,-2 0-205 0,0 0 9 16,0 0 5-16,0 0-17 0,-2 0-10 0,-4 0-9 15,-5 5-11-15,-1 4 2 0,-1 3-4 16,-2 0-2-16,2 2-4 0,2-2-3 16,4 0-2-16,1-1-2 0,1-1-4 15,3-3 1-15,2 0 1 0,0 0-2 16,0 0-4-16,8-1-2 0,3-2-13 0,1 1-8 15,4-1 1-15,2-2-13 16,3 1-9-16,0-3-6 0,3 2 17 16,-1-2-16-16,2 0-60 0,-4 0 49 15,1 0 5-15,0-4-11 0,-4-2 50 0,1 0 23 16,-2-3 0-16,-3 0 10 0,0-2 9 15,-3 0 2-15,0 1 20 0,-4-1 6 16,-2 3 10-16,-3-2-5 0,-2 3 0 16,0 0-6-16,0 0-3 0,-7 3-7 15,0 1-6-15,-4-1-5 0,0 4-2 0,0 0-4 16,-4 0-2-16,-1 9-1 0,-1 2 4 15,0 2-5-15,5 0-2 16,1 0-5-16,6-2-4 0,3 1-5 16,2 0-1-16,0-1 0 0,0-2 2 0,8-2-1 15,3-3-2-15,3-1 1 0,3-1 1 16,-1-2-1-16,1 0-9 0,-3 0-3 15,-4 0-1-15,0 0-3 0,-6 2 2 16,-1 1-4-16,2 2 7 0,-5-2 3 16,2 1-2-16,-1 0 6 0,2-1 2 0,-3 0 2 15,2-1-1-15,-1-2 1 0,3 2 0 16,2-2 0-16,5 0-1 0,4 0 6 15,5 0-4-15,0-8 0 16,5-4-1-16,3-4-1 0,2-2 1 0,1-1 1 16,0-5-1-16,-2-2 0 0,-1-4 1 15,-5-5 0-15,-4-4-2 0,-5-6 1 16,-2 1 1-16,-4 2-1 0,-2 6 0 15,-3 9-1-15,-3 10 3 0,0 9 2 16,-11 6 6-16,-1 2 2 0,-5 7 0 0,-5 13 5 16,1 6-2-16,-6 8-1 0,-1 3 0 15,3 4-3-15,2 0 1 0,5 0-3 16,5 1-3-16,7-1-5 0,6 0-1 15,0-2-2-15,14-3 1 0,11-2-10 16,9-3-3-16,6-6-41 0,4-6 4 16,2-2-20-16,2-10-101 0</inkml:trace>
  <inkml:trace contextRef="#ctx0" brushRef="#br0" timeOffset="75334.3">17280 3407 14 0,'0'-5'-5'16,"-1"1"2"-16</inkml:trace>
  <inkml:trace contextRef="#ctx0" brushRef="#br0" timeOffset="75953.34">17280 3407 0 0,'-40'-48'8'0,"40"48"4"0,0 2-7 0,0-2 162 16,0 1-108-16,0-1-34 0,0 0 13 15,0 0 3-15,-2 0-7 0,2 0-9 16,-1 0 1-16,-1 0-2 0,1 0-2 16,1 0-4-16,-2-3 4 0,0 0-4 15,2-1-3-15,-1 2-2 0,-1-3-1 0,-1 0-2 16,2-1-7-16,-4-1 3 0,-1 0 1 15,0-2-3-15,-2 2-2 16,-3-1 5-16,0 0-3 0,-1 2-3 16,-5 0 3-16,1 0 0 0,-2 6 1 0,-6 0 1 15,1 0-4-15,0 2-2 0,0 5 6 16,2 2-1-16,3 3 0 0,4 2-2 15,2 1-1-15,4 1 0 0,5 1-4 16,3 0 2-16,0 0 0 0,3-1 1 16,11-1-2-16,0-3 2 0,3-2 0 15,4-2 0-15,3-5-1 0,0-3 1 0,1 0-3 16,5-3 4-16,-1-9-3 0,1-2 3 15,1-2 1-15,-5-5-2 16,-1-3 0-16,-5 1 1 0,-1-4 1 16,-4-2-2-16,1-3 2 0,-2-3-2 0,0-4 0 15,-4-2 1-15,-2-3-2 0,-2-1 0 16,-1 1 0-16,-3 4 1 0,1 8-2 15,-3 9 1-15,0 11 1 0,0 6 2 16,0 4-2-16,-2 2-2 0,1 0 4 16,-6 0-1-16,1 10-4 0,-5 6 1 0,2 7 2 15,-2 3 1-15,2 8-3 0,-2 3 1 16,3 3 1-16,0 0-1 0,1-1-1 15,4-4 1-15,-1-4 2 16,3-1-1-16,1-3-2 0,0-1-1 0,1-4 3 16,7-2 1-16,0-2-2 0,3-4-1 15,1-3-2-15,4-2-6 0,1-2-14 16,3-5-10-16,3 0-5 0,4-2-19 15,-1 0-15-15,0 0-61 0,-1-6-47 16,-2-2 29-16</inkml:trace>
  <inkml:trace contextRef="#ctx0" brushRef="#br0" timeOffset="77025.39">17669 3331 4 0,'8'-7'0'0,"-3"2"5"0,-2-1 144 15,-3-2-107-15,0 1 18 0,0 0 10 16,0 0-19-16,0 1-3 0,-5 0-9 16,-1 1-6-16,-2 0-5 0,-1 2-6 15,1 1-2-15,-4 0 3 0,-1 2-7 16,-2 0-3-16,-4 7 0 0,2 4 2 15,-3 4 0-15,1 1-4 0,1 3-3 0,4 0 3 16,3-1-8-16,5 0 0 0,4-3-1 16,2-1-2-16,0-2 1 0,9-1-1 15,2-4 1-15,6-1 2 0,4-4-1 16,2-2 0-16,5-2 2 0,-2-6-2 15,-1-4-2-15,-3 0-2 0,-4-2-1 16,1 1 0-16,-5-2-4 0,-3-1 2 16,-2 3-7-16,-4 2 4 0,-2 2 1 15,-3 5 2-15,0 1 3 0,0 2 2 16,0 1-4-16,-3 0-3 0,-1 2-2 15,1 6 1-15,0 1 6 0,0 2-2 0,2-1 1 16,1 2 3-16,0-1-1 0,0-3-2 16,1 2 0-16,5-6 5 0,2 0-4 15,1-1 0-15,2-3 0 0,5 0 2 16,1-5 1-16,1-6-2 0,1-4 0 15,-2-3 0-15,0-2-2 0,-3-1 0 16,2-2 3-16,-4-1-2 0,-1-2 0 16,0-2-1-16,0 0 1 0,-4-3 1 15,3-1 0-15,-3-3 0 0,0-1 0 16,-1 2 3-16,-2 2-2 0,0 4 0 0,2 6 4 15,-3 5 1-15,-2 3-2 0,1 6 1 16,-1 2 0-16,-1 4 0 0,0 2 1 16,0 0-4-16,0 0-2 0,0 0-2 15,0 4 1-15,0 6 2 0,0 1 1 16,0 2 1-16,0 0-2 0,0 0-1 0,0 2 2 15,0 1 1-15,0 2-2 16,0 3-2-16,0 3 4 0,-1 4-1 16,-5-1 2-16,0 1 0 0,-1-1-2 15,4 2 0-15,-1-1 0 0,-1 0-2 0,0-1 2 16,1-1 1-16,0-3-1 0,0-1-2 15,1-3 2-15,0-6 0 0,0-2-1 16,3-5 0-16,0-6 0 0,0 0 2 16,0 0 2-16,0-5-3 0,6-5-1 15,3-3 1-15,5-3-6 0,0-2-1 0,1 0-2 16,-1 0 3-16,2 1-1 0,-1 6-3 15,-1 1 3-15,-1 3 1 16,-2 3 3-16,-4 4-3 0,3 0 2 16,-1 0 0-16,2 0 1 0,3 4 2 0,1 1-2 15,4 0 4-15,1 0-2 0,3 0 0 16,-1-1 0-16,1-2 0 0,2-1 0 15,-3 0 0-15,-4-1 2 0,-2 0 1 16,-5 0-2-16,-5 0 1 0,-3-1 2 16,-3-4 9-16,0 0 1 0,0-2-9 0,-3 2 2 15,-5-1 4-15,-1-1-6 0,0 3-2 16,-2 0 3-16,0 3 0 0,-5 1 2 15,1 0-5-15,-4 10 5 16,-4 3 0-16,3 3-1 0,0 1 3 0,4 0-3 16,5 2-2-16,4-2-4 0,3-1-1 15,4 1-1-15,0-4 2 0,5-3 0 16,6-2-2-16,4-2 2 0,3-4 3 15,2-2-3-15,1 0 1 0,1-9 2 16,-2-5-4-16,-1-2 3 0,-2-1-3 16,-5-2 3-16,-2 2-1 0,-3 2-2 0,-4 2 0 15,-3 3 1-15,0 3 1 16,0 2 0-16,0 2 0 0,-3 1-3 0,-1 2 3 15,-2 2-4-15,-5 7 3 16,1 7-3-16,0 2 2 0,2 1 0 0,3 2 1 16,2 0-1-16,3 2-1 0,2 0-7 15,18 2-14-15,9-1 1 0,11-1-24 16,10-4-46-16,3-6-6 0,1-7-229 15</inkml:trace>
  <inkml:trace contextRef="#ctx0" brushRef="#br0" timeOffset="77935.45">19057 3172 42 0,'1'-1'14'16,"2"-1"190"-16,-3-1-143 0,0-1-16 15,0 0 15-15,0 0-12 0,-1 1-10 16,-7-2-16-16,0 1-7 0,-4 2 0 16,0 0-9-16,-4 2 1 0,-3 0-3 15,1 0-1-15,-4 6 7 0,0 3-3 0,1-2 0 16,2 0-1-16,4 3 2 0,4-1-5 15,5 0-3-15,4 1-2 16,2 0 0-16,0 1 4 0,3 2-4 16,8 1 0-16,3 2 3 0,5-1 1 0,-1 1-2 15,4 0-1-15,1-1 3 0,-3-2-2 16,0 0 0-16,1 0 0 0,-4 0-2 15,-7-1 3-15,0-5-2 0,-7 2 1 16,-3-7 2-16,0 2 0 0,0 1 0 16,-9 0 2-16,-4-1 1 0,-4 1 0 0,-3-2-5 15,-2-1 5-15,4 1-2 0,-4-2-3 16,3-1-1-16,2 1 2 0,6 0 1 15,4-1-1-15,2 0-5 16,2 0-3-16,3 0-6 0,0-2-17 0,1-3-26 16,10-3-30-16,2-4-50 0,4-1-111 15</inkml:trace>
  <inkml:trace contextRef="#ctx0" brushRef="#br0" timeOffset="78846.5">19354 2859 17 0,'2'0'-9'16,"-2"0"146"-16,2 0-56 0,-2 0-47 15,0 0 16-15,0 0 11 0,0 0-12 0,0 0-22 16,0 0-9-16,0 0-2 0,0 1-4 16,0 4-1-16,-2 1-2 15,0 1-1-15,1 3 1 0,-2 2-4 16,1 1 5-16,1 3 2 0,-2 1-10 0,1 5 4 15,0 3 1-15,2 6-2 0,0 3 1 16,0 1-1-16,0 2 1 0,-1 0-3 16,-2-1 0-16,0-4 0 0,0-3-3 15,1-5 2-15,-3-4 0 0,2-4 0 16,-1-6-1-16,2-2 2 0,-1-5 0 15,1-1 0-15,-1-2 2 0,0 0 6 0,0-3 2 16,-1-5-13-16,-1-2 4 0,0-2-2 16,1-1-4-16,-1-2-1 0,3 2 3 15,-1 4-8-15,3-2 1 0,0 3 1 16,0 1-5-16,0 3-3 0,5 3-5 15,3 1 0-15,3 0 5 0,2 0 7 16,6 3-4-16,1 4-3 0,0-1 8 16,4-1 0-16,-3 0-2 0,4-2 4 15,-2-1 4-15,1-2 2 0,-1 0-2 16,-3 0 0-16,-1 0 5 0,-5-2 3 0,-4-2-1 15,-2-2 1-15,-2 1 6 0,-2 1 0 16,0-1 1-16,-2 1-5 0,-2-1 4 16,1 1-4-16,-1 2-3 0,0 0-2 15,0 2-3-15,0 0 1 0,0 0-5 16,0 0-3-16,-1 5-1 0,-2 7 3 0,-4 3 3 15,1 2 0-15,0 0 0 16,-2-2 2-16,4-2-3 0,-3-1 2 16,4-4 1-16,0-2-2 0,2-2 1 15,1-4-1-15,0 0 2 0,0 0 4 0,0 0-1 16,0-2 1-16,0-6-6 0,0-1-4 15,4-3 2-15,6 0-7 0,-1-1-6 16,2 2 5-16,1 1-7 0,1 1 4 16,2 2 0-16,1 1 8 0,-2 5-2 15,1 1 0-15,1 0-1 0,-1 0 4 0,2 0 2 16,-1 0 0-16,1 1 2 0,-2 2 0 15,2 0 0-15,2-1 1 16,-2-2 2-16,0 0 0 0,-2 0 1 16,-5-4-1-16,-2-2 0 0,-8-2 3 0,1 1 1 15,-1-1-1-15,0 0 4 0,-6 2 0 16,-3 1-4-16,-4 1 6 0,1 2-1 15,-2 2-6-15,0 0 0 0,0 2-2 16,1 7-1-16,3 2-2 0,-1 3-2 16,1 0 2-16,6 1 0 0,1 2-2 15,3-2 0-15,0 0-3 0,1-1-12 0,7-3-3 16,4 0-7-16,4-3-1 0,3-1-15 15,2-3-24-15,6-2-30 16,1-2 69-16,-2 0-98 0</inkml:trace>
  <inkml:trace contextRef="#ctx0" brushRef="#br0" timeOffset="79694.55">20154 3238 8 0,'0'-9'106'0,"-6"0"31"0,-2 0-105 16,1 2 40-16,-3 0-29 0,3 1-8 15,0 2 0-15,-2 1-10 0,1 2 1 0,1 1-7 16,-1 0-6-16,-1 0 0 0,-2 4-6 15,0 5 6-15,0 2-2 16,2 3-3-16,-4 2 0 0,6 1-2 0,-1-1 0 16,3 1-1-16,4-1-4 0,1-1 1 15,0-2-1-15,0-1-2 0,7-3 1 16,1 1 0-16,3-4 1 0,3-1 0 15,1-5 0-15,3 0 0 0,0 0 4 16,-1-8-4-16,0-1-1 0,-1-3 3 0,-5 0 0 16,-1 0-3-16,-3-2 1 15,-1 1-2-15,-5 0 1 0,2 2 2 0,-1 1-2 16,-2 3-2-16,0 4 3 15,0 0-1-15,-3 3-1 0,-2 0 3 0,1 0-5 16,-3 5-3-16,1 3 4 0,0 1 2 16,0 1-1-16,3 0 0 0,1-1 0 15,2 0 1-15,0-1-2 0,0 0-1 16,3-1 1-16,5-2 2 0,4 1 0 15,2-2 0-15,3-3 2 0,4-1 1 0,-1 0-2 16,1-3 2-16,3-5-2 0,1 0 1 16,1-3-1-16,-1 0-1 0,-1-2 0 15,0 2 3-15,-1-2 0 0,-4 1-3 16,-2 1 2-16,-3 1-1 0,-4 2 3 15,-3 5-2-15,-3 0 7 0,-4 3 6 16,0 0-2-16,0 0-7 0,0 0-1 16,0 0 0-16,0 0-3 0,0 2-5 15,-6 4 0-15,0 4 5 0,0 1 0 16,1-1 0-16,0 0-2 0,2-1 4 0,2-3-2 15,1-1-3-15,0-1 2 16,0-2-1-16,0-1 1 0,0-1-2 0,0 0 2 16,3 0 3-16,6 0-2 15,5-3 0-15,2-6 2 0,4 0 0 16,0 0-2-16,-1-2-3 0,-1 5 1 0,2-2 1 15,-3 3-2-15,3 3-2 0,1 1 3 16,-4 1 0-16,-2 0-2 0,-6 0-2 16,-2 0 4-16,-6 0-4 0,-1 5 4 15,0 1-2-15,0 3 3 0,-9 2 2 16,-2-2-3-16,5 2 3 0,0-4-1 0,1-2 2 15,5-3-4-15,0 2-3 0,3-1 1 16,6 0 3-16,7-3 1 0,4 0 1 16,2 0 2-16,10-8-2 15,1-1-2-15,-2 0-2 0,0-1 2 0,-6 2-1 16,-5-1 0-16,-3 4 0 0,-6 0 0 15,-5 5 0-15,-4-1 1 0,-2 1-1 16,0 0 3-16,0 0 0 0,0 0-5 16,0 0 1-16,0 1-3 0,0 5 4 15,0 1-1-15,0 3 1 0,-2 2 0 0,2 4 1 16,0-1-1-16,0 3-15 0,8 2-20 15,4 1-24-15,1-4-50 0,-1-2-128 16</inkml:trace>
  <inkml:trace contextRef="#ctx0" brushRef="#br0" timeOffset="81822.67">20058 4147 14 0,'2'0'16'16,"-2"3"-12"-16,1-3 53 15,-1 0 80-15,0 0-93 0,0 0-10 16,0 0 10-16,0 0-13 0,0 0-6 0,0 0 0 15,0 0 1-15,0 0-3 0,0 0-8 16,0 0-4-16,0 0-1 0,-3 0-1 16,3 1-1-16,0 1 3 0,-1 1-4 15,1-2 7-15,-2 1-3 0,1-1-2 16,-1 1 3-16,1 0-6 0,-1 0 1 0,0 2-6 15,1 2 2-15,-1 2-1 0,-1 2-1 16,0 4 0-16,0 2 4 0,0-2-4 16,-2 4 2-16,4 2-2 15,-4 1 0-15,2 2 1 0,0 1 8 0,0 0-6 16,3-2 0-16,0 1-3 0,0-3 3 15,0-2-3-15,0-2 4 0,0-2-2 16,0 0-1-16,0-4 2 0,0-1-1 16,0-2 0-16,0-1-2 0,0-1 1 15,0 2-1-15,0-4 2 0,0 2-2 0,0-4-1 16,0 2 3-16,0-1-4 0,0-2 2 15,0 2-1-15,0 0 2 0,0-2 0 16,0 0-2-16,-2 1 3 0,1-1-3 16,-2 2 2-16,3 0-2 0,0 0 0 15,-2-1 0-15,2 0-2 0,0-1-8 16,0 0-2-16,0 0-2 0,0 0 0 15,0 0-4-15,2 0-1 0,1 0-3 16,1 0-7-16,1-1-19 0,3-5-32 16,-5-3-63-16,0 0-141 0</inkml:trace>
  <inkml:trace contextRef="#ctx0" brushRef="#br0" timeOffset="82375.7">19916 4472 8 0,'4'0'6'15,"-1"-1"-5"-15,1 0 3 0,-3-1 77 16,1 2-9-16,-2 0-46 0,0 0 10 0,1-1 0 16,-1 1 8-16,0 0-9 0,0 0-9 15,0 0-4-15,0 0-4 0,0 0 1 16,0 0-5-16,0 0 0 0,0 0-9 15,0 0 5-15,0 0-1 0,0 0 0 16,2 0-3-16,-2 6 5 0,0 1-2 0,1 5 3 16,-1 0-6-16,2 3-1 15,2-1-4-15,-2 0 0 0,4 0-1 16,-1 0 1-16,0-3 0 0,1 0-1 15,0-3 0-15,2-2 2 0,1-2-1 0,-1-2-1 16,1-2 1-16,-1 0 4 0,3-3-1 16,1-3 0-16,-3-3-1 0,4-4 0 15,-4 2 3-15,0-3-3 0,-1 0 1 16,0 0-2-16,-2 1 1 0,0-2-2 15,0 1-2-15,-1 0 2 0,-2-1-2 0,0 3-8 16,-1 1-10-16,1 2-20 0,0 2-39 16,-3-3-71-16,0 3-140 15</inkml:trace>
  <inkml:trace contextRef="#ctx0" brushRef="#br0" timeOffset="83027.73">19976 4135 8 0,'0'2'4'16,"-1"0"6"-16,-1-2 144 0,2 0-86 15,0 0-23-15,-2 0 11 0,2 0-7 16,0 0-16-16,0-4-13 0,2-2-7 15,4-2-7-15,5-2-5 0,1-2 2 16,2 2 0-16,2-1 1 0,-4 1-1 16,4 2-2-16,-2 0-1 0,-3 2 5 0,-2 3-2 15,0 2-3-15,-3 1 2 0,-1 0 2 16,0 0-7-16,-2 2 3 0,0 3 3 15,2 3 2-15,-1 2-5 0,-1 0 1 16,2 1 1-16,-2 1 1 0,0 1-3 16,0-2-1-16,2 0 1 0,0 1-8 15,1-2-17-15,0 1-18 0,2-1-31 16,0-2-34-16,-1-3-139 0</inkml:trace>
  <inkml:trace contextRef="#ctx0" brushRef="#br0" timeOffset="84863.85">20509 4344 53 0,'0'0'20'16,"0"-1"-9"-16,0 0-1 0,0 1 12 15,0-3 12-15,0 3 1 0,0-2 0 16,0 1 9-16,0 0-15 0,0-1 6 0,0 2-7 15,0-2-8-15,0 1 0 0,0 1-2 16,0 0-3-16,0-1-6 16,0 0-5-16,0 1 5 0,-1 0 0 15,-1-2-3-15,-1 1-3 0,0 1 2 0,0-1 2 16,-2 0-3-16,2-1 1 0,-3 2 0 15,3 0 5-15,-3-1-5 0,0 1-1 16,-1 0 0-16,0 0-1 0,-1 0 1 16,-1 0-1-16,-2 1 1 0,3 3 4 15,-4 2-4-15,1 0 7 0,1 1-2 16,1 4-2-16,1 0-7 0,1 2 2 0,2 1-1 15,2-1-1-15,1 2-1 0,2-2-1 16,0-1 3-16,2 2-1 0,6-5-2 16,1 0 3-16,2-2 0 15,3-2-2-15,3 0 1 0,-2-4 0 0,5-1 0 16,2 0 2-16,-2-1-2 0,2-6 2 15,-3-1-1-15,-4-1 0 0,-1-2-1 16,-6-2 1-16,-2 0 4 0,-3 0 0 16,-1 0 3-16,-2 2-3 0,0-1 3 15,0 0-2-15,0 1-1 0,-5 0-4 0,-1 1 3 16,-2 0-2-16,-1 4-2 0,3-1-2 15,-1 4-2-15,4 0-4 0,2 3-15 16,-2 0-20-16,3 8-34 0,0 2-15 16,0-3-70-16</inkml:trace>
  <inkml:trace contextRef="#ctx0" brushRef="#br0" timeOffset="85299.87">20871 4370 103 0,'-7'0'37'0,"1"0"-28"16,0 0 10-16,-2 0-9 0,2 0 0 0,-3 1 5 16,0 1 8-16,1-2-6 0,2 2 0 15,2-2 6-15,1 2 3 0,2-2-2 16,-1 1-1-16,1-1-2 0,-1 0 1 15,2 0-3-15,-3 1-3 0,3-1 3 16,-1 0 8-16,-1 1-6 0,0 0-4 0,-1-1 4 16,2 1-2-16,1-1-3 15,0 0-3-15,0 0-3 0,0 0-10 16,0 2 1-16,4 1-2 0,6 1 0 15,1 1 5-15,4-2-2 0,2-1-1 16,2 1 3-16,1-2-2 0,-2 2-2 0,1-1 0 16,-2-2 1-16,-3 1-1 0,0 1 0 15,-3-2-10-15,-2 0-10 0,-1 0-15 16,-3 0-17-16,-2 0-28 0,1-2-40 15,-4-5-134-15</inkml:trace>
  <inkml:trace contextRef="#ctx0" brushRef="#br0" timeOffset="86154.92">21161 4273 163 0,'-4'0'52'0,"3"0"-2"0,-1 0 10 0,2 0-7 16,0 0-11-16,-1 0-7 0,1 0-5 16,0 0-13-16,0 0-7 0,0 0-2 15,0 0-5-15,4 0-3 0,7 0 3 16,2 0 2-16,5 0 1 0,3 0-1 15,-1 0-4-15,3 0 0 0,-1 0-1 16,-1 0 0-16,-4 0 2 0,0 0-7 16,-6 0-11-16,-3 0-17 0,-2 0-6 15,-4 0-7-15,-2 0-14 0,0 0 12 0,-3 0 21 16,-7 1-16-16,0 0-5 0,-1 0 25 15,-3-1 21-15,-2 1 4 0,1 0-1 16,-4 1 8-16,1 0 10 16,-1 0 7-16,0 1 16 0,4 0 2 0,-1 2 5 15,5 1-9-15,2 0-7 0,4-1-13 16,2 2-10-16,3 0-2 0,0 2 1 15,0 0-5-15,2 1 0 0,6 1 0 16,1-1-4-16,-1 2 3 0,1 0-3 16,0 0 1-16,1 0 1 0,-1 2-1 0,-1-1-1 15,-2-1 1-15,-1 0 4 0,-2-2-6 16,0 0 5-16,-3-2 3 0,0-1 2 15,0 0 1-15,-8-1 3 0,-1 1-1 16,-4-2-1-16,1 1-3 0,0-2-3 16,-2-1-5-16,4-2 4 0,1 1-3 15,6-2-3-15,0 0 0 0,3 0-7 16,0 0-21-16,1 0-48 0,9-3-8 15,0-9-34-15</inkml:trace>
  <inkml:trace contextRef="#ctx0" brushRef="#br0" timeOffset="86463.93">21542 4387 2 0,'0'0'138'0,"0"0"-103"0,0 0-14 16,0 0 9-16,0 3-20 0,-5 7 5 15,2 5 2-15,-3 3 2 0,3 1 0 0,0 1 10 16,0 1 1-16,3-3-8 0,0-3 3 16,0-1-3-16,0-4 4 0,3-3-8 15,-2-3-3-15,6-3 0 0,-3-1 9 16,7 0 9-16,0-7 0 0,3-6-18 15,1-5-7-15,1-2-1 0,-2-2-1 0,0 0-6 16,-2-1 3-16,-2 2 1 16,0 2-5-16,0-1-1 0,-1 2-4 15,0 1-11-15,2 0-12 0,-3 0-16 16,0 3-28-16,-5 2-57 0,-3 3-95 0</inkml:trace>
  <inkml:trace contextRef="#ctx0" brushRef="#br0" timeOffset="93029.32">3135 2269 107 0,'0'0'89'16,"0"0"-48"-16,0 0 19 0,0 0-8 15,0 0-15-15,0 0-11 0,0 0 2 16,0 0-3-16,0 0-3 0,0 0-3 15,0 0-4-15,0 0 0 0,0 0-1 16,0 0 1-16,0 0-5 0,0 0 1 0,0 0-1 16,0 0-2-16,0 0-3 0,0 0-4 15,1 0 1-15,-1 0-3 0,3 0-2 16,2 0-2-16,4 0 1 0,8 2 4 15,5-1 2-15,8-1 0 0,4 0 1 16,3 1-3-16,3 0 0 0,5 2 2 16,6-1-1-16,2 0-1 0,4-1 1 15,4 1 1-15,1-1-1 0,0-1 0 16,0 2-3-16,-2-2 4 0,-1 0-1 15,-3 0-1-15,-2 0-1 0,-1 0 1 0,-2 2 2 16,-1-1-2-16,-2 0-2 0,-6-1 3 16,0 0 0-16,-5 0-1 0,-1 0 0 15,-1 0 0-15,-2 0 1 0,1 0-2 16,0 0 1-16,0 0 0 0,0 0 0 15,-3 0 1-15,-4 0-2 0,-7 0 3 16,-6 0-1-16,-7 0-2 0,-4 0 1 16,-1 0 1-16,-2 0 2 0,0 0-1 15,0-2 5-15,-2-1 0 0,-4 0-4 16,-5-1-3-16,1 3-1 0,0-1 1 15,-2 2-1-15,1 0-8 0,2 0-9 0,1 0-4 16,2 0-4-16,4 4-16 0,1 1-14 16,-1-1-46-16,1-4-118 0</inkml:trace>
  <inkml:trace contextRef="#ctx0" brushRef="#br0" timeOffset="107239.13">3837 5823 0 0,'0'3'71'0,"0"-3"35"15,-1 0-85-15,-4 0 3 16,2 2-2-16,-2 0-11 0,0 1 8 15,2 0-10-15,0 0-3 0,2-1-2 0,-1 0 2 16,1-2-2-16,-1 3 0 0,-1-2-1 16,3-1 7-16,-3 1 4 0,0-1 2 15,1 0-1-15,-2 2 5 0,2-2-4 16,0 0-3-16,1 0 4 0,-1 0-5 15,2 0 0-15,0 0-2 0,0 0-3 16,0 0 1-16,0 0-7 0,3 0-1 0,7 0 0 16,5 0 0-16,2 0 3 0,2 0-2 15,1 0-1-15,2 0 1 16,1 0 1-16,0 0 3 0,-1 0-3 15,-3 2-4-15,-1 1 5 0,-4 0-4 0,-1 0-1 16,-6 0 4-16,0-1-4 0,-3 1-5 16,-1-1-15-16,0 0-13 0,0 0-21 15,-3-2-30-15,0 0-66 0</inkml:trace>
  <inkml:trace contextRef="#ctx0" brushRef="#br0" timeOffset="107464.14">3958 5850 15 0,'-3'6'250'0,"0"0"-200"0,-5 3-1 16,-4 4 14-16,-2 2-16 0,-3 2 4 15,4 1-19-15,1 0-17 0,4-1-2 16,2 0-3-16,0-4-8 0,6 0-1 0,0-3-1 15,0-1 2-15,0-3-2 0,4 1-4 16,6-1-21-16,4-2-7 0,3-3-18 16,3-1-35-16,2 0-65 0,-1-10-104 15</inkml:trace>
  <inkml:trace contextRef="#ctx0" brushRef="#br0" timeOffset="107740.16">4153 5925 10 0,'-1'0'127'15,"1"0"-29"-15,0 0-46 0,0 0 0 16,0 0-10-16,3 0-21 0,8-2-13 15,1-1 3-15,5 1 2 0,0 0-1 16,5 0-5-16,0 0 0 0,1 0-1 16,-1 2 7-16,-2 0-9 0,-3 0-4 0,-3 0 0 15,-6 0 1-15,-2 3-5 0,-2 0-11 16,0 1-14-16,-4-1-19 0,0-1-23 15,0-2-30-15,0 0-31 0</inkml:trace>
  <inkml:trace contextRef="#ctx0" brushRef="#br0" timeOffset="107943.17">4288 5896 41 0,'0'4'231'0,"0"0"-185"0,-3 1-3 16,-3 4 28-16,1 0-24 0,-1 2-8 15,0 0 6-15,0-1-25 0,4 1-17 16,1-1 0-16,-1 3-2 0,0-1-1 16,2-2-4-16,0-1 4 0,0-2-27 0,4-2-23 15,5-5-40-15,-3 0-111 16</inkml:trace>
  <inkml:trace contextRef="#ctx0" brushRef="#br0" timeOffset="108180.18">4477 5926 56 0,'2'8'185'16,"-2"-4"-136"-16,0 3 2 0,0 0 37 0,0-2-46 16,0-1-16-16,0 0-3 0,5 0-4 15,2-1 0-15,6 2-6 16,2-3 1-16,-1-2 11 0,5 0-14 15,-2 0-4-15,0 0-1 0,3 0-4 0,0 0 0 16,2 0-1-16,-3 0 0 0,-1 0-13 16,-1 0-18-16,2 0-10 0,-1 0-1 15,1 1-38-15,1 4-62 0,2-2-7 16</inkml:trace>
  <inkml:trace contextRef="#ctx0" brushRef="#br0" timeOffset="110660.32">3115 8837 29 0,'-2'0'103'0,"2"0"-66"0,-3 0 4 0,1 0 3 16,-2-2-15-16,1 2 8 0,0-1-3 16,-1 1-9-16,1-2 0 0,-1 1-4 15,-1 0-4-15,4 0 5 0,-4-2-3 16,3 1-2-16,-1 1-1 0,0-1-4 15,3 2 0-15,-1 0-4 0,1 0 0 0,0 0-2 16,0 0-3-16,0 0-3 0,0 0 0 16,0 0-2-16,6 0 3 0,3 0-1 15,5-1 1-15,3-2-1 16,3 2 1-16,2 0 1 0,4 0-2 0,4 0 2 15,9-1 0-15,-1 0-3 0,6 0 5 16,1-1-2-16,3-1 0 0,0 0-1 16,-2-3-1-16,1 3 3 0,-1-4-3 15,1 1 0-15,-1-1 1 0,-2-1 0 16,-2 3 1-16,-4-3-1 0,-5 4-1 0,-7-1 2 15,-7 3-2-15,-10 3 0 0,-3-1 0 16,-4 1 0-16,-1 0 0 0,-1 0 0 16,0 0 0-16,0 0 0 0,0 0 4 15,0 0-6-15,0 0 0 0,0 0 4 16,0 0-4-16,2 0 2 0,-2 1-1 15,0-1-2-15,0 4-5 0,2-1-4 16,-2 1-10-16,0 2-4 0,0 0-20 16,1-1-23-16,1-1-51 0,-1-2-52 15</inkml:trace>
  <inkml:trace contextRef="#ctx0" brushRef="#br0" timeOffset="111464.37">3919 8775 117 0,'0'-3'46'0,"0"2"-20"16,0 0 12-16,0-1-1 0,2 1-4 15,-2-1-7-15,0 1-1 0,0-1-5 16,0 2-2-16,0 0-10 0,1 0 4 0,-1 0-5 16,0 0 4-16,0 0-4 0,0 0-6 15,2 0 1-15,-1 0-2 16,1 0 0-16,0 3 5 0,2 3-3 15,-1 3 4-15,2 1 2 0,0 3-6 0,1 1 1 16,3 4-1-16,0 3 0 0,5-1-1 16,3 0 5-16,0-2 0 0,7-1-5 15,1-3 0-15,-2-4 1 0,2-1-3 16,3-2 3-16,-1-4-2 0,0-3 3 15,-1 0-2-15,-4 0 0 0,-4-8-1 0,-1-1 2 16,-3-2 0-16,-1-3 0 0,-4 0-3 16,0-3 5-16,-4 1 3 0,-3 0-2 15,-1 0 2-15,-1 0-1 16,0 0 3-16,0-1-3 0,-1 0-3 0,-4 0-2 15,0 0 0-15,2 1-1 0,2 5 0 16,-1 3-1-16,1 3 2 0,1 2-2 16,0 3-3-16,0 0-14 0,0 0-8 15,0 8 0-15,4 2-24 0,-2 0-28 16,2 1-41-16,-2-2-38 0</inkml:trace>
  <inkml:trace contextRef="#ctx0" brushRef="#br0" timeOffset="114696.56">4318 8775 9 0,'0'2'-9'16,"0"-2"10"-16,0 0 49 0,0 0 41 15,0 0-61-15,0 0-4 0,0 0-1 16,3 0-7-16,3 0 5 0,2 0-3 16,1 0-7-16,3 0 4 0,1 0-3 15,2 0 4-15,6 0 4 0,2 0-3 0,3-1-4 16,0 0-2-16,2-2 1 0,3 2-4 15,7-3 0-15,2 1 9 0,8-2 10 16,5-1-23-16,-1 0-2 0,-2 1 0 16,-2-2-1-16,-3 3 2 0,0 0-4 15,-5 1 5-15,-2 2-4 0,-3 0-1 16,-2 0 0-16,-5 0 1 0,-2 1-1 15,-3 0-1-15,-4 0-1 0,-2 0 2 16,-2 0 1-16,-4 0-2 0,2-1 0 16,-2-1 2-16,-1 1-1 0,1 0-1 0,0 1 0 15,-2 0 1-15,2 0-1 0,2 0 0 16,-3-2-1-16,0-1 3 0,-6 3-2 15,-2 0-1-15,-2 0 4 0,0 0-1 16,0 0 0-16,0 0-1 0,0 0 0 16,0 0 1-16,0 0-1 0,0 0-1 0,0 0 1 15,0 0-1-15,0 0-1 16,0 0-3-16,0 0 2 0,0 0 4 15,0 0-2-15,0 0-1 0,0 3 1 16,0-1-2-16,0 0 4 0,0-2-3 0,0 1 0 16,0 0 2-16,0 0 0 0,0-1-2 15,0 1 1-15,0 1 1 0,-3-2-3 16,3 1 2-16,-2-1 0 0,1 0 0 15,1 2 0-15,0-1 2 0,0 1-3 16,0 0 1-16,0 0 1 0,-2 0-3 0,2 0 2 16,-1 2 1-16,-1-1 0 0,1 2-3 15,1-1 2-15,-4 2 1 16,3 1 0-16,-1 2-2 0,2 1 0 15,-1 1 2-15,-1 2 0 0,2 2-2 0,0 1 2 16,0 2-1-16,0 2-2 0,0 1 4 16,5 2-2-16,0 1-1 0,-1 1 2 15,1 1-1-15,-2 2 0 0,3-2 2 16,-3 3-1-16,0-1 1 0,-1 1-1 15,-1 2 3-15,1-1-1 0,-2 1-3 16,0 0 2-16,0 1 0 0,0 1 1 0,-3 2-1 16,3 2 0-16,-2-1-1 0,2-1 1 15,0-2 10-15,0-1-16 16,3 0 4-16,2-2 0 0,0 1 0 15,-2 0-1-15,2 0 3 0,-4 0-2 0,4 0 0 16,-4 1 1-16,1 0-1 0,-1-1 1 16,1-1 0-16,-2 1-1 0,0 0 2 15,0 0-1-15,0 0 1 0,1-2 2 16,1 0-2-16,-2-2 1 0,2 1 1 15,-1 0-2-15,1 0 2 0,-2-1 1 0,0-2-2 16,0-1 0-16,0 1 0 0,0-2 1 16,0 1-3-16,0 1 1 15,0-4 0-15,-5 2 1 0,0 0-4 16,1-2 2-16,1 0 2 0,-2 0-1 0,0-1-3 15,1 1 2-15,1-1 0 0,-2 2-1 16,0 0 0-16,2 2 2 0,-1-1-1 16,2-1 1-16,0 0-2 0,-1-1 0 15,2 1 1-15,1 2 0 0,0-1-2 16,0 0 0-16,0 1 3 0,-2 1-3 0,1 1 3 15,-2-2-2-15,-1 0-1 0,1 1 2 16,-1-3-1-16,1 0 1 0,-2 1 1 16,3 1-2-16,1 0-1 0,1 1 1 15,0 0 2-15,0 0-3 0,0 1 0 16,0-1 1-16,0 0 2 0,0-1-2 15,0 0-2-15,0 0 3 0,0 1 1 16,0 1-2-16,1 2-2 0,-1 1 3 16,0-1 0-16,0-1-1 0,0 3 0 15,2-2 0-15,-2-4 1 0,3 2-1 0,-1-2-1 16,-1 1 1-16,4 3 1 0,-4-3-1 15,2 2-1-15,1-3 1 0,-4 1 2 16,1-1-2-16,1 0-1 0,-1 0 1 16,1 0 2-16,-2 1-1 0,0-1-2 15,1 1 1-15,-1 1 3 0,0 0-3 16,0 0 0-16,0-1 0 0,2-2 1 15,-1-2-1-15,1-2-1 0,-2-1 1 16,0-2 1-16,0-2-2 0,0 2 1 16,0-1 0-16,3 0 0 0,0 0 1 0,-1-1-2 15,-2-1 2-15,1 2-2 0,-1-3 1 16,3 0 1-16,-3-2-1 0,0-2-1 15,0 1 1-15,0-3 1 0,0-3-2 16,0-2 2-16,0-1-1 0,0 0-1 16,0 0 1-16,0 0 2 0,0 0-3 15,0 0 0-15,0 0 2 0,0 0-1 16,0 0-1-16,0 0-2 0,0 0 3 15,0 0 1-15,-1 0-3 0,-2 0 0 16,-2 0 2-16,0 0 1 0,-1 0-2 16,-2 0 1-16,-1 0 0 0,0 0 0 0,-4-2 0 15,3 1 0-15,-3 0 0 0,-1 1 0 16,0-2 0-16,-4 0-1 0,-6 1 1 15,-2 1 1-15,-3 0-2 0,-5 0-3 16,-1 0 2-16,1 0-1 0,2 0 2 16,5 1-1-16,4 0 4 0,-3 1-1 0,4-1-1 15,-1-1-1-15,-2 0 2 16,3 0 0-16,-2 0-1 0,2-1-1 15,-1-3 2-15,-1 1 0 0,3-2-2 16,-6 0 0-16,-1-1 2 0,-1-2 0 0,-5 3-2 16,-2-2 0-16,-3 1 1 0,-1 2-1 15,-3-1-2-15,2 3-2 0,6 0 5 16,2-2 0-16,4 2-1 0,1 1 0 15,0-4 1-15,1 4 1 0,0-2-2 16,0 1 1-16,-1-1 0 0,4-2 2 0,-1 1-2 16,0 0-1-16,0 0 1 0,-1 0 0 15,-1-1 1-15,-2 2-2 16,-2-2 2-16,0 1-2 0,-5-1 2 15,-1 0-3-15,-3-1 2 0,1 1-2 0,2 1-1 16,3 3 3-16,6 0 1 0,0-2 0 16,3 0-2-16,2 1 0 0,0-1 2 15,2 0 0-15,1-1-1 0,3-1 0 16,0 2 1-16,0 0 1 0,-3 0-3 15,1 1 1-15,-1-1 2 0,-5-1-1 0,2 3-1 16,0-2-1-16,-4 2 2 0,3 0-1 16,-1 1-1-16,3 0 0 0,0 0 2 15,7 0 0-15,1 0-1 16,3 0-1-16,2 0 1 0,1 1 2 0,-1-1-2 15,-1 1 1-15,0-1 0 0,0 0 0 16,-4 0-2-16,0 0 1 0,-1 0 1 16,-4 0-1-16,2 1 0 0,3 1 0 15,0-1 2-15,-1 1-2 0,1 0 0 16,0 1 0-16,8-1 3 0,1-2 0 0,2 0-2 15,3 0-1-15,-2 0 1 0,1 0 0 16,-1 0-2-16,-1 0 1 16,0 0 1-16,0 0 0 0,-2 0-3 15,1 2 1-15,-2 1 2 0,-1-1 0 16,0 0-2-16,0 0 0 0,3 0 2 0,-1-1 0 15,2-1-2-15,-2 0 0 0,1 1 3 16,-1 0-2-16,3-1-1 0,-1 2 0 16,0-2 2-16,0 0 0 0,0 0-3 15,2 1 2-15,-1-1 1 0,2 1 0 16,0-1-2-16,0 0 1 0,-2 0 2 0,1 0-1 15,1 0-2-15,-2 0 0 0,2 0 2 16,0-2-1-16,-3 0-1 0,3 0 0 16,-1 2 2-16,-1-2 0 15,1-1-2-15,-1 0 1 0,0-1 0 0,2-3 0 16,0-1-1-16,0-6-1 0,0-1 2 15,0-4 0-15,2-1 2 0,-2-6-2 16,0-6-2-16,0-2 3 0,-8-1-11 16,-1 5 9-16,0 2 5 0,-1 0 0 15,1-2-6-15,0 3 2 0,1-2 1 0,-1-1 0 16,4 4-2-16,-1-2 0 0,1 3 3 15,2 1-2-15,0-2-2 0,3 0 0 16,-2-2 4-16,2-1-2 0,0 0-2 16,0 0 2-16,0 0 0 0,0 0 0 15,0 1 0-15,0 1-1 0,0 1 2 16,-1 0-1-16,1 0 0 0,0 3-1 15,0-3 2-15,0 4-1 0,0-3-1 16,0 3 0-16,3 1 2 0,0 0-1 16,-1 0-1-16,-1 1 0 0,1 0 2 0,1 0 0 15,0 2-2-15,0 2 0 0,0-5 2 16,2 0-1-16,-2-4-1 0,3-3 0 15,2-4 2-15,-2 1-1 0,0 0-1 16,0 2 1-16,1 2 0 0,-3 1 1 16,4 1-3-16,-2 4 2 0,-1-1 1 15,-5 1-1-15,0-1-1 0,0-1-1 16,0 0-4-16,-2 2 6 0,1-2-1 15,-2 3 1-15,3-3 0 0,0 2 0 16,0 0-3-16,0-2 3 0,0 2 0 0,4 0 0 16,3 1-2-16,0 1 1 0,1 1 1 15,0-1 0-15,0 1 1 0,-2 0-1 16,-3-1 1-16,2 3-3 0,-4-1 3 15,2-1-1-15,0 2-1 0,-3 0 1 16,3-2 1-16,0 3-1 0,-1-2 1 16,0 2-1-16,1 0-2 0,-2 0 2 15,1 1 2-15,-2-1-4 0,0-3 3 16,1 0-1-16,-1-1 1 0,0 0-1 15,0-2-1-15,0 0 0 0,0 1 2 16,3 2-2-16,-3 2 0 0,4 0 0 0,-3 2 3 16,1 1-3-16,1 1-2 0,0 1 2 15,0 0 2-15,0 0-2 0,-1 1 1 16,-1 0 0-16,-1-1 1 0,2-1-1 15,-1-1-1-15,-1 0 1 0,0-2 1 16,0 1-1-16,0-1-1 0,0 0 0 0,-1-1-10 16,-1 0 3-16,2 1 2 15,0-1 4-15,0 0 1 0,0-1-1 16,0 0 0-16,0 0 3 0,2 4-2 15,-1-2-12-15,1 2 22 0,-1-1-7 0,1-1-1 16,-2 3-1-16,1 1 0 0,-1 1-1 16,2 0 2-16,-2 1-1 0,3-1-1 15,0 1-1-15,-1 0 4 0,1-3-3 16,0 0 0-16,3-4 2 0,-1 0-2 15,1 1 1-15,-1 1-1 0,-2 0 1 0,0 2 1 16,2-3-1-16,-1 2-2 0,-2 0 2 16,1 1 1-16,-2 0-1 15,2 0-1-15,-1 2 1 0,0 0 0 16,-2-2 1-16,0 0-2 0,0 0 1 0,0-2 1 15,0-1-1-15,1-3-1 0,2-2 1 16,-3 1 0-16,2 2 0 0,-2 0-1 16,1 2 1-16,4 0 1 0,-3-1-2 15,2 3 0-15,-2 3 1 0,-1 1 1 16,1 2-1-16,-2 0 0 0,0 1 1 0,0 2 0 15,0-1 0-15,0 1-1 16,-3-1 1-16,1 0 0 0,1-1-2 0,-1 2 1 16,1-1 1-16,1 1-1 15,0 1-1-15,0-1 0 0,0 0 2 0,0 2-1 16,0 1-1-16,0 1-3 0,0 0-13 15,0 0-23-15,0 9 2 0,3 1-38 16,1-3-57-16,1 0-80 0</inkml:trace>
  <inkml:trace contextRef="#ctx0" brushRef="#br0" timeOffset="115533.6">3617 9704 64 0,'6'-2'-47'0,"-1"-1"238"0,-4-2-150 15,2 3 0-15,-3 1 15 0,0 1-1 16,0 0-20-16,0 0-19 0,0 3-6 0,0 6-6 16,-4 5 6-16,-1 2-6 0,0 4 6 15,2 2-3-15,0 3 3 0,2-1-4 16,-2 3-1-16,0-3 9 0,1 0-5 15,-1-4-6-15,0-2 5 0,3-3 2 16,-3-2-3-16,0-3-3 0,3-5 0 16,-2 0 3-16,0-5-3 0,1 0 2 15,-1 0-2-15,1 0 8 0,-2-5-2 16,1-6-7-16,-1-3-5 0,3-4 6 15,0-2-2-15,0-4-2 0,0-3 1 0,2-3-1 16,1-2 1-16,0-4-1 0,0-2-1 16,2-1 2-16,5 1-1 0,1-1-1 15,3 4 1-15,2 4 0 0,1 4-1 16,3 3-1-16,0 6 0 0,0 2 2 15,0 7-1-15,2 6 1 0,-5 3-2 16,0 0-12-16,-1 9 32 0,-5 5-21 16,-2 5 0-16,-3 3 2 0,-1-3 2 15,-5 0-3-15,1 0 2 0,-1-2 0 16,0 0 1-16,0-3-1 0,0-1-1 15,-1-1 3-15,-5-2-1 0,1-1-1 0,-3-2 0 16,-3 0 3-16,2 0-4 0,-5-1 1 16,0-2 0-16,2 2 1 0,-1-3 0 15,2 1-7-15,5-3-4 0,3 1-14 16,2-1-12-16,1 0-28 0,0 0-51 15,4-1-55-15</inkml:trace>
  <inkml:trace contextRef="#ctx0" brushRef="#br0" timeOffset="115805.62">4102 9658 138 0,'3'2'150'15,"-1"2"-107"-15,-2 0-29 16,0 3 29-16,0 2-2 0,0 3 2 16,-6 5-9-16,-7 1-11 0,4 3-3 15,-2-2-3-15,2-1-8 0,3-1-6 0,1-3-1 16,2 1 1-16,1-3-2 0,2-2-2 15,0 0 1-15,0-3 1 0,8-1-6 16,3-3-12-16,1-2-12 0,2-1-23 16,3 0-31-16,-3-7-78 0</inkml:trace>
  <inkml:trace contextRef="#ctx0" brushRef="#br0" timeOffset="116068.63">4591 9652 158 0,'3'-8'100'0,"-3"3"-69"16,-3-4 0-16,-8 5-7 0,-8 1 1 16,-3 2 13-16,-4 1-5 0,-3 0-7 0,-4 8-4 15,-3 4-1-15,-1 5 0 0,0 3-3 16,3 4 6-16,4 0 1 0,9 1-6 15,8-3-8-15,10 0-4 16,3 0-3-16,9-2-2 0,10 3-1 0,4-4 2 16,13-2 1-16,4-3-5 0,7-5 1 15,6-2-7-15,4-3-25 0,3-3-4 16,-1-1-43-16,-3-3-193 0</inkml:trace>
  <inkml:trace contextRef="#ctx0" brushRef="#br0" timeOffset="118055.75">5404 9048 8 0,'0'0'26'16,"0"0"0"-16,0 0-28 0,0 0 2 16,0 3 3-16,0-1-2 0,0-1 0 15,2 0 42-15,-2-1-20 0,0 0-4 16,0 0 24-16,2 1 7 0,-1-1-8 15,1 0 1-15,-2 0-6 0,0 0-3 16,0 0-2-16,0 0-8 0,1 0-9 16,-1 0 2-16,0-2-2 0,0 0-2 15,0 1-4-15,0-1 2 0,2 2-5 0,-1-1-2 16,1 1-5-16,4 0 1 0,2-2 0 15,1 1 0-15,4-1 0 0,5 2 1 16,4 0 0-16,4-1 0 0,2 0-2 16,3 1 1-16,-1 0 1 0,1 0-1 15,-4 0-2-15,1 0 3 0,-1 0 1 0,-6 0-3 16,1 0 1-16,-6 0 0 15,-1 0 1-15,-6 0-2 0,2 0 1 16,-3 0-1-16,-2 0 1 0,0 0 1 16,1-2-1-16,-1-1 1 0,2 0 0 0,-4-3 0 15,4-1-1-15,-3-3 2 0,-1-1-1 16,1-1 0-16,-2-2 2 0,0-4 0 15,-1 0 4-15,-2-5-4 0,0 0 1 16,0-1 1-16,-5-3 0 0,-4 0-3 16,-5 0-1-16,1 1 0 0,-2 2 1 0,3 5-3 15,1 4 1-15,3 5 1 0,3 5 0 16,4 4-2-16,1 1 0 15,0 0-2-15,0 2-2 0,0 7 0 16,3 4-18-16,3 0-16 0,2 1-42 16,-2-2-91-16</inkml:trace>
  <inkml:trace contextRef="#ctx0" brushRef="#br0" timeOffset="118577.78">5794 8230 24 0,'0'-1'13'15,"0"0"38"-15,1-1 19 0,2 2-25 0,-3 0 9 16,2 0-2-16,1 0-12 0,-2 0-7 16,-1 0-3-16,2 0-2 0,0 4-6 15,-1 3-2-15,-1 3 4 0,2 0-11 16,-1 2 1-16,2-1-6 0,-1 1-1 15,1 1-3-15,0 2 0 0,-1 0-1 16,1-1-1-16,-2-1 0 0,2-2-1 16,0 2 0-16,-1-3 0 0,1-1-1 15,0-2-1-15,0-3-3 0,-1 0-13 16,-1-2-7-16,-1 0-16 0,2 0-28 0,-2-2-38 15,0 0-60-15</inkml:trace>
  <inkml:trace contextRef="#ctx0" brushRef="#br0" timeOffset="118776.79">5569 8332 48 0,'12'0'183'0,"2"0"-129"0,3 0 3 16,2 0-15-16,3 0-18 0,1 0-2 0,2 0 1 15,3 0-12-15,-1 3-9 0,1 0 1 16,2 0 1-16,-2 1-5 0,-2 0 0 16,0-1-17-16,-2 0-25 0,-3-3-37 15,0 0-42-15</inkml:trace>
  <inkml:trace contextRef="#ctx0" brushRef="#br0" timeOffset="119334.82">6116 8176 25 0,'0'0'118'0,"0"0"-35"0,0 0-51 0,0 0 26 16,3 0-19-16,5 0-21 0,3 0 5 15,3-1-4-15,4 0-2 0,3-1-2 16,2-1 0-16,3 1-9 16,2-1-5-16,0 1 0 0,0 0 2 0,-2 2-3 15,-4 0 0-15,-2 0-1 0,-3 0-4 16,-8 0-17-16,-2 0-9 0,-4 0-27 15,-3 3-30-15,0-1-22 0,-11-1-48 16</inkml:trace>
  <inkml:trace contextRef="#ctx0" brushRef="#br0" timeOffset="119552.83">6144 8215 29 0,'-12'5'159'0,"4"-1"-89"0,5-2-33 16,3 2-11-16,0 1 0 16,0 0 12-16,9 1-13 0,0 2-1 0,4 0-9 15,1 2-6-15,-2-2-4 0,1 3 5 16,-4-1-7-16,-1 0 0 0,-4 0-2 15,-1 0-1-15,-3 0 4 0,-3 1 1 16,-5 1-1-16,-7-3-2 0,-2 3 3 16,0-2-2-16,-2-1-2 0,1 0 0 0,1-3-1 15,1 1 0-15,4-2-8 0,5-2-19 16,3 2-34-16,4-4-74 0,0-1-130 15</inkml:trace>
  <inkml:trace contextRef="#ctx0" brushRef="#br0" timeOffset="119811.85">6497 8304 64 0,'0'6'228'0,"-4"4"-221"0,-2 3 8 16,-2 3 12-16,2 2 34 0,1 1-24 15,3-1-16-15,2-2-1 0,0-1-8 16,5-1 1-16,6-5 2 0,0-2-2 16,0-6-3-16,3-1-2 0,-2 0 2 15,4-6-3-15,-1-4-5 0,1-2 1 16,-3-2-3-16,-2 0-1 0,-1 0-4 15,-1 0-14-15,-3 1-17 0,-3 1-29 0,-3-4-68 16,0 1-145-16</inkml:trace>
  <inkml:trace contextRef="#ctx0" brushRef="#br0" timeOffset="121124.92">2887 11798 48 0,'-2'0'-10'0,"-1"1"12"16,2-1 90-16,1 0-26 0,-5 0-37 15,2 0 16-15,-2 0-20 0,-1 0 6 16,1-1-2-16,1 0-2 0,-1 0-10 0,-1 0 9 16,3 1-9-16,0-1 1 0,-1 1-7 15,1-1 2-15,-3 1-4 0,0 0 0 16,-2 0-6-16,-4 0 1 0,-4 0 0 15,-1 0 0-15,-3 1-5 0,-3 1 1 16,-2-1 2-16,-3 1 0 0,0-1-2 16,-1-1 0-16,-2 0 1 0,1 0 1 15,2-3-1-15,5 0-2 0,0-3 2 16,6-1 1-16,1 0-2 0,4 0 0 15,4 3 2-15,2-2 1 0,-2 2-3 0,5-1 1 16,0 3 4-16,0-1 0 0,3 3-4 16,-2 0 2-16,1-2 0 0,1 2-1 15,0 0-2-15,0 0-1 0,0 0 0 16,0 0 0-16,4 5 2 0,1 3-1 15,0 1 0-15,1 1 2 0,-1 4-3 0,-2 5 1 16,0 3 3-16,-3 6-2 16,0 4-1-16,0 5-1 0,-3 5 3 15,-2 0 0-15,2 3-3 0,-3 0 5 16,1 0 1-16,2-5 0 0,-3-1 0 0,6-9-2 15,-3-7 2-15,0-8 4 0,1-1-3 16,-1-4-1-16,3-2 0 0,0-2-2 16,0-4-2-16,0-1-1 0,0 1 1 15,5-2 0-15,1 0-2 0,5 0-4 16,4-2-9-16,4-4-12 0,1 1-18 0,-3-1-40 15,-2 0-60-15,-2 2-66 0</inkml:trace>
  <inkml:trace contextRef="#ctx0" brushRef="#br0" timeOffset="121756.96">2042 12690 56 0,'1'-3'96'0,"2"0"-2"0,-3-1-34 15,0-1-2-15,0 1-10 0,0 2-11 16,-1-2-13-16,-2 2-5 0,-5-1-5 15,0 2-5-15,1-1-1 0,-4 2 1 16,0 0 3-16,-2 0-3 0,-1 5 1 16,2 3-3-16,3 4 2 0,-1 1-2 0,4 4-3 15,2 2-2-15,4 1 0 0,0 0-2 16,3 2 0-16,6-2-2 0,2-1 2 15,7-1 2-15,4-4-4 16,5-5 2-16,0-7 0 0,1-2-2 0,0 0 1 16,-1-2 1-16,-1-9 0 0,-3-1 0 15,-1-2 0-15,-5-1 1 0,-5 0 1 16,-4-2 1-16,-2 1-1 0,-3-4 1 15,-3 3 6-15,0-2-5 0,-4-1 1 16,-9 1-3-16,1 0 1 0,-2 1-4 0,-3 0 1 16,0 3 0-16,0 2 0 0,0 5 0 15,3 4 1-15,3 4-3 0,2 0-2 16,3 5-7-16,-1 4-11 0,6 3-11 15,1 2-6-15,0-1-15 0,3 2-41 16,6-3-83-16</inkml:trace>
  <inkml:trace contextRef="#ctx0" brushRef="#br0" timeOffset="122065.98">2685 12706 317 0,'0'0'11'0,"0"0"-14"16,0 2-2-16,-4 9 10 0,-3 4 0 16,3 3 4-16,2 1-3 0,-1 6-4 15,3 0 17-15,0 1-9 0,0 0-5 16,0-3-1-16,9-3-1 0,2-7 51 15,2-6-50-15,-1-6 2 0,0-1 5 0,2-4 10 16,5-9-5-16,3-7-7 0,-2-2-2 16,2-6-3-16,-2 0-5 0,-5 0 3 15,-1-1 0-15,-3 1 0 0,-3 0-4 16,-2 3-7-16,-1-1-14 0,-1 1-36 15,1 2-29-15,-5-1-45 0,3 0-70 0</inkml:trace>
  <inkml:trace contextRef="#ctx0" brushRef="#br0" timeOffset="131635.51">14671 4835 2 0,'0'0'-2'15,"0"0"2"-15,-2 0 0 0,2 0 128 16,0 0-99-16,-1 0-8 0,-1 0 25 16,-1 0-8-16,2 0-5 0,-3 0-13 15,3 0 0-15,-2 0-7 0,1 0-1 16,2 0-1-16,-1 0 6 0,1 0 1 0,0 0-10 15,0 0 4-15,0 0-1 0,-2 0-2 16,2 0 2-16,0-1-2 0,-1-1 2 16,-1 1 1-16,1-1-2 15,-1 2-3-15,-1-1 2 0,0 0-3 0,1 1-1 16,-1 0 1-16,0 0-2 0,0 0 2 15,1 0-2-15,-1 0-5 0,3 0 3 16,-3 0 0-16,3 0-1 0,-1 0 0 16,1 0 4-16,0 0 0 0,-2 0 1 15,2 0-1-15,0 0-3 0,0 0 1 0,0 0-3 16,0 0-1-16,8 3 2 0,3 1 3 15,6 1-1-15,0-1-3 0,4-1 0 16,4 1 2-16,2 1-1 16,-1 1-2-16,-1-2 2 0,1 3 0 15,-1-2-1-15,-2-1-2 0,-3 3 3 0,-3-3 1 16,-1 0-3-16,-8-1 0 0,-4-1 2 15,-1 1-1-15,-3-2-1 0,0 0-1 16,0 2 2-16,0-2-1 0,0 1-1 16,-4-1-3-16,-6 0-2 0,3 0-10 15,-4 0-13-15,2-1-13 0,1 1-25 0,0-1-62 16,2 0-107-16</inkml:trace>
  <inkml:trace contextRef="#ctx0" brushRef="#br0" timeOffset="132343.56">14829 4759 132 0,'-5'0'73'0,"2"0"-21"0,0 0 6 16,2 0-15-16,1 4-17 15,0 2-9-15,1-1 1 0,10 4-1 16,3 1-6-16,5 2 1 0,4-2-5 15,5 0 3-15,0 0-4 0,3 1-1 0,-2 0 0 16,1 0-5-16,1 1 1 0,-4 0 12 16,-3 0-6-16,-6-1-3 0,-2 0-3 15,-7 0 0-15,-4-1-1 0,-2 1 1 16,-3 0 1-16,-5 1 2 0,-7-2-1 15,-4 3 1-15,-5 2-5 0,-3 0 2 0,0 3 1 16,-1 0 0-16,-2-2-2 0,6 1 1 16,1-1 0-16,4-1-1 15,5 0 0-15,3-2-2 0,5-2-17 16,0-3-46-16,3-5-44 0,2-3-174 0</inkml:trace>
  <inkml:trace contextRef="#ctx0" brushRef="#br0" timeOffset="141769.1">5428 10157 9 0,'0'0'-9'0,"0"0"18"16,0 0 94-16,0 0-15 0,0 0-33 15,0 0-7-15,0 0-17 0,-2 0 1 0,2 0-2 16,-1 0-7-16,1 0-4 0,0 0 2 16,0 0 1-16,0 0-3 0,0 0-1 15,0-1-3-15,0 1-3 16,0 0 2-16,0 0-7 0,0 0-1 0,0 0 1 15,0 0-1-15,0 0 1 0,0 0-3 16,0 0 3-16,0 0-2 0,0 0-3 16,0 0-2-16,0 0 3 0,0 0-3 15,0 0-2-15,0 0-1 0,7 0 0 16,6 0 4-16,5 1 0 0,7 1-1 0,5 0 3 15,2 0-4-15,5 2-2 0,7 0 7 16,7 0-5-16,3 0 1 16,8 0 1-16,5-2-1 0,3 2-1 15,4 0 1-15,4 2 1 0,2 2-2 0,4-2 1 16,0 1 0-16,-1 1 0 0,-2-2 1 15,-5 1 0-15,-2-3-1 0,-4 0-2 16,-8-1 3-16,-6-1 1 0,-9 0-1 16,-10-2-4-16,-6 0 4 0,-13 0 1 15,-8 0-2-15,-6-4-1 0,-4 1 9 0,0 0 6 16,-1 1-14-16,-7-1 1 0,-1 1-1 15,2 2-1-15,3 0 2 0,1 0-5 16,-2 0 1-16,0 0 2 16,1 5-4-16,-1 1-16 0,4-2-9 0,-3 1-16 15,3-2-32-15,-1-2-83 0,-2-1-106 16</inkml:trace>
  <inkml:trace contextRef="#ctx0" brushRef="#br0" timeOffset="142773.16">5434 10123 30 0,'0'0'82'0,"0"0"-16"16,0 0-27-16,0 0 2 0,0 0-4 0,0 0 0 15,0 0-12-15,0 0-7 0,0 0-3 16,0 0 3-16,0 0-1 0,0 0-2 16,0 0 5-16,0 0-1 0,0 0-1 15,0 0-2-15,0 0-4 0,0 0 1 16,0 0-5-16,0 0-3 0,1 0-4 0,12-1-3 15,2-4 11-15,7-2-6 0,3-2-1 16,3-1-1-16,1-3 3 16,1 3-1-16,1 0-1 0,-5 2-2 15,-4 0 2-15,-4 5-2 0,-4 1 0 0,-3 0-1 16,-5 1 2-16,-4 1-1 0,-2 0-1 15,0 0 0-15,0 0 1 0,0 0-2 16,0 0-5-16,0 1-9 0,-6 4-7 16,0 1-22-16,1 0-10 0,-1 1-23 15,-2-2-44-15,0 1-61 0</inkml:trace>
  <inkml:trace contextRef="#ctx0" brushRef="#br0" timeOffset="143025.18">5453 10181 219 0,'1'0'41'0,"1"2"-1"16,-2-1 32-16,3 4-19 0,0 1-6 15,3 2-8-15,0 4-13 0,4 3-7 16,2-1-9-16,5 3 7 0,-1 0-6 16,4 0-8-16,3 1-3 0,0 1 1 15,5-1-1-15,5 2-12 0,5 1-35 16,7-1-51-16,2-3-36 0</inkml:trace>
  <inkml:trace contextRef="#ctx0" brushRef="#br0" timeOffset="143734.22">6694 9701 28 0,'-7'0'14'0,"-4"2"128"0,5-2-88 0,-1 0-6 15,1 1 1-15,3-1-8 0,0 0-8 16,1 0-2-16,2 0-7 16,0 0-2-16,0 0-8 0,0 0-8 15,2 0-5-15,9 0 2 0,3 0 5 0,4 0 2 16,3 0-6-16,2 0 2 0,3 0-5 15,0 0 3-15,2 0-2 0,-1 0 1 16,-4 0-3-16,-3 2-1 0,-3 1 3 16,-6 0-1-16,-2-1-1 0,-4 2-2 15,-2-2-2-15,-3 0-6 0,3 2-17 16,-3-1-23-16,0-1-33 0,-1 0-68 0</inkml:trace>
  <inkml:trace contextRef="#ctx0" brushRef="#br0" timeOffset="143961.23">6834 9776 293 0,'0'6'23'0,"-3"-1"42"15,0 2 13-15,-2 0-15 0,-1 3-18 0,1 1-17 16,-1 2-6-16,0 0 11 0,0-2-22 15,2 0-9-15,-2 0 2 0,0 1-2 16,5 0 0-16,-4-4-2 16,5 2-1-16,0-4 1 0,0-1-3 0,9 1-12 15,0-3-17-15,9-2-21 0,-1-1-27 16,0 0-74-16,-3 0-61 0</inkml:trace>
  <inkml:trace contextRef="#ctx0" brushRef="#br0" timeOffset="144353.25">7119 9718 42 0,'-8'0'72'0,"1"0"-14"15,-3 0 17-15,4 0-1 0,0 0-20 16,3 0-14-16,3-1-2 0,0 1-8 16,0 0-18-16,1-2-10 0,7 1 1 15,6 0 4-15,5-1-1 0,1 1-2 16,3 0-3-16,2-1 1 0,1 1-2 15,2 0 2-15,-1 0-2 0,0 1 3 0,-2 0-3 16,-3 0 0-16,-5 0 1 0,-5 0-1 16,-4 0 0-16,-5 0-3 0,-1 1-1 15,-2 0-8-15,0-1-10 0,-2 3-25 16,-5-2-31-16,-4 0-80 0</inkml:trace>
  <inkml:trace contextRef="#ctx0" brushRef="#br0" timeOffset="144553.26">7208 9759 279 0,'-8'9'51'16,"-2"2"-18"-16,1 2 38 0,-2-1 6 15,0 2-21-15,5-1-27 0,2-2-14 16,-1 1-7-16,0-4-6 0,5 0-1 15,0 1 0-15,0-5-1 0,0 3-2 0,2 0-16 16,6-5-32-16,6-1-34 16,1-1-66-16,-1 0-128 0</inkml:trace>
  <inkml:trace contextRef="#ctx0" brushRef="#br0" timeOffset="144813.28">7440 9736 287 0,'0'1'10'0,"0"7"19"0,-1 0 27 15,-7 2-25-15,2 3-10 0,-1 1-12 16,1 1 1-16,0 0 15 16,3 0-18-16,-2-2-3 0,2-4 2 15,2-1-5-15,1-3 2 0,0 2-2 0,0-3 0 16,6 2 1-16,2-3 2 0,4 0-1 15,2-1 2-15,1 0 6 0,2-2-4 16,4 0-1-16,0 0-3 0,4 0-3 16,1 0 2-16,5 0-1 0,-1 0-6 15,1 1-22-15,1-1-39 0,1 1-30 0,3-1-76 16</inkml:trace>
  <inkml:trace contextRef="#ctx0" brushRef="#br0" timeOffset="145478.31">7998 9732 36 0,'0'-2'13'0,"0"2"-9"0,0 0 119 16,0 0-25-16,0 0-47 0,0 0 5 15,0 0-6-15,0 0-5 0,0 0-10 16,0 0-7-16,0 0-6 0,0 0-5 15,0 0-6-15,0 0-2 0,0 1-4 0,0 5 1 16,-3 3 8-16,0 1-3 0,-2 0 0 16,2 1-7-16,-1-1-2 0,1 1 0 15,-1-2-1-15,1-1 1 0,0-2-4 16,3 1 2-16,-1-1-1 0,1-2-7 15,0 0-15-15,1-1-16 0,7-2-15 16,1-1-19-16,4 0-55 0,-4 0-97 16</inkml:trace>
  <inkml:trace contextRef="#ctx0" brushRef="#br0" timeOffset="145881.34">8166 9701 292 0,'0'0'43'15,"0"0"-9"-15,0 0 19 16,0 0-17-16,0 7-3 0,0 2 1 16,0 0-9-16,0 1-4 0,-5 0-2 15,3 0-10-15,-1-1 1 0,2 0-4 16,1-1-2-16,0-2-3 0,0 0 0 0,0-3 0 15,1 0-2-15,6-3 3 0,2 0-4 16,5 0 6-16,4 0-2 0,3-2-4 16,3-6-1-16,1 0-4 0,-3 1 0 15,-4 0-4-15,-2 2 8 0,-5 1-3 16,-2 1 3-16,-3 2 2 0,-3 1-1 0,-1 0 4 15,-2 0-3-15,2 0 2 16,-2 0 0-16,0 0 4 0,0 0 1 16,0 0-4-16,0 7 7 0,-4 0 0 15,-2 1-3-15,3 1 2 0,-2 2-4 0,2-1 1 16,2 1-5-16,1-1-1 0,0-1 0 15,0 0 0-15,6-1 1 0,5-3-13 16,1-1-12-16,5-2-17 0,2-2-32 16,3 0-61-16,-4 0-98 0</inkml:trace>
  <inkml:trace contextRef="#ctx0" brushRef="#br0" timeOffset="146301.34">8538 9808 15 0,'0'7'98'15,"0"0"-39"-15,0 5-7 0,-3 2-2 16,0 4-12-16,-2 4-7 0,-1 3 20 15,3 4-40-15,-2 2-5 0,0 4-4 16,-1-4 28-16,1-5-5 0,2-4-23 16,0-3 1-16,0-4 0 0,2-4 31 0,-4-5-19 15,5-4-12-15,0-2 4 0,-3 0 10 16,0 0 6-16,0-3-10 0,0-6-4 15,-2-4-5-15,3-5 3 16,2-1-5-16,0-1 1 0,0-4-1 0,7 0 1 16,0-3-3-16,4-2-1 0,2-1 0 15,4-3 2-15,4-2-2 0,1 0 0 16,3 3-4-16,4 2-7 0,-1 9-3 15,2 5 6-15,-2 6 3 0,-4 4 4 16,-2 4-2-16,-2 2 1 0,-6 0 2 0,-3 0 2 16,-6 5-1-16,-5-1-3 0,0 3 3 15,-2 0 2-15,-7 3 1 0,-4-1-2 16,-2 3 1-16,-4-1 2 0,-1 2 0 15,0-2-4-15,-2 0-1 0,2 0 4 16,3 0-3-16,3-1-1 0,3-2 1 16,5-1 0-16,3-2-3 0,3 0-19 15,0-2-20-15,0 0-9 0,9-1-14 16,2-2-36-16,1 0-103 0</inkml:trace>
  <inkml:trace contextRef="#ctx0" brushRef="#br0" timeOffset="146869.4">8856 9741 4 0,'0'0'345'0,"0"0"-298"15,-7 0 4-15,-4 4-6 0,-4 6-3 16,3-2-2-16,-1 3-10 0,5-3-6 15,4 0-17-15,2 0-6 0,2 0-1 0,0 0-1 16,8-1 3-16,3 0-4 0,4-3 3 16,5-1 1-16,4-3-1 0,2 0-3 15,0 0-10-15,-1 0-9 0,-3 0 0 16,-5-1-10-16,-5-1-3 0,-4-1 3 15,-2 3-3-15,-1-1-15 0,-3 1 8 16,-2 0 13-16,0 0 19 0,0 0 10 16,0 3 2-16,0 1 0 0,-5-1 4 15,3 1-4-15,1 0 2 0,1-2 2 16,0 1-6-16,0-2-2 0,0 2 1 0,0-2-1 15,1-1 3-15,6 0 3 0,-1 0-3 16,5-6 1-16,-1-3 4 0,3-2 2 16,1-2 2-16,-2-4 1 0,1-1-5 15,-1-5 2-15,0-1 0 0,-1-1 5 16,-3-1-3-16,0-1-7 0,-2-4-4 0,2 1 3 15,0 0-3-15,-2 6 1 16,0 1 0-16,0 10 12 0,-3 6 1 16,-1 4-5-16,-2 2-2 0,0 1-7 15,0 2-7-15,0 11 6 0,0 5 2 0,-8 4 3 16,-1 6-2-16,-1 1-1 0,-2 3 0 15,-2 0 4-15,2 0-4 0,-1-4 0 16,5 0 0-16,2-3 2 0,3-7-4 16,2-5 3-16,1-2 1 0,0-4 0 15,4-2-1-15,2 0 0 0,4-3 1 0,1-1-1 16,1-1 1-16,7 0-3 0,1 0-13 15,11 0-24-15,3 0-1 16,0 0-136-16</inkml:trace>
  <inkml:trace contextRef="#ctx0" brushRef="#br0" timeOffset="148170.47">9626 9632 8 0,'3'0'-2'0,"0"0"8"15,2 0 54-15,-4 0 77 0,4-3-99 16,-3 0 0-16,-1-1 18 0,1-1-9 15,-2 3-14-15,0-1-4 0,0-1-9 16,-2 2-2-16,-2 0-7 0,-6 0-4 16,-1 1 3-16,-1 1-3 0,0 0-2 0,-1 0 0 15,-2 0 5-15,1 5-3 0,1 1 2 16,1 2-6-16,4 2 0 0,0-1-1 15,4 2-3-15,-1 0 0 0,4 1 0 16,1 0-1-16,0 0 1 0,1 2-1 16,5-1 1-16,2-2 0 0,0-1-4 0,-2 0 4 15,0-3 1-15,0-1 0 0,-4-1 0 16,1-2-1-16,-1-2 2 0,-2 1 0 15,0-2 0-15,0 1 3 16,0 1 0-16,-5 0 0 0,-3 0-2 0,2 2-1 16,1-2-1-16,4-2-10 0,1 0-16 15,0 0-15-15,0 0-36 0,1 0-75 16,10-6-73-16</inkml:trace>
  <inkml:trace contextRef="#ctx0" brushRef="#br0" timeOffset="148813.51">9821 9677 278 0,'0'2'77'0,"-1"2"-69"16,-10 2 21-16,0 0 5 0,-1 2-13 15,1-2-6-15,5 2-10 0,3-2-3 16,3 2-4-16,0 1-2 0,0-1-10 15,7 0 6-15,7-1 5 0,3-4-25 16,5-3-22-16,3 0 23 0,3 0-22 0,-2 0-37 16,-1-3 42-16,-3-3 26 0,-4-1 14 15,-4 0 4-15,-3 0 8 0,-2-1 22 16,-7 2 24-16,-1 1-5 0,-1 0 2 15,-3 1-12-15,-4 0-9 0,-4 2-10 16,-3 1-1-16,0 1-3 0,-3 0-5 16,0 7-8-16,1 2 1 0,-2 3-2 15,4 0 0-15,3 2-1 0,3 1 0 16,3-3 0-16,4-1-1 0,1 0-4 15,3-3 2-15,6-1 3 0,2-2-1 0,3-3-2 16,3-2 2-16,5 0 0 0,-4-2 1 16,1-5 0-16,-2-3-2 0,-3 1 4 15,-2-1-1-15,-2-1-1 16,-2 2 4-16,-2-2-2 0,-2 1 6 0,-2 3 3 15,-1 0 5-15,-1 2 3 0,0 3-1 16,0 0-2-16,0 1-2 0,0 1-6 16,0 0-6-16,0 0-9 0,0 4 0 15,0 7 6-15,-1 4 0 0,1 0-1 16,-3 3 0-16,1 2 2 0,1 2-1 0,-1 5-2 15,2 5 1-15,0 0 0 0,0 2 3 16,0 1-4-16,-3-4 1 0,2-4 3 16,-4-4-1-16,-3-4-2 0,0-6 3 15,-1-4 2-15,-3 0 0 0,-2-7 1 16,1 2 1-16,-2-3 3 0,2-1-1 0,1 0 0 15,-2 0-5-15,0-3 3 16,5-1-4-16,-1-2 3 0,6 0-4 16,1 0 3-16,0 0-3 0,1-1-2 15,2-3 0-15,0 2-3 0,2-2-9 0,4 0-11 16,5 0-13-16,1-4-14 0,4 0-10 15,2-4-57-15,4-4-140 0</inkml:trace>
  <inkml:trace contextRef="#ctx0" brushRef="#br0" timeOffset="149210.53">10273 9701 115 0,'3'0'143'0,"-2"-2"-52"0,1 0-64 0,-2 2 31 16,0 0 11-16,1 0-21 0,-1 0-13 15,0 0-12-15,0 0-9 0,0 0-3 16,0 4-7-16,-1 4 2 0,-4 4-3 16,0-1 4-16,4-2 3 0,1 0-7 15,0-4-5-15,0-1 2 0,0 0 0 0,3-2 0 16,8-1-1-16,1-1 1 0,7 0 2 15,-1 0-7-15,3-3 0 16,-3-4 0-16,1-1 1 0,-4 1-3 16,1 1 4-16,-4-1 2 0,-4 3 2 0,-3 2-2 15,-5 1 0-15,0 1 4 0,0 0 3 16,0 0-4-16,0 0-1 0,0 0 1 15,-2 0-1-15,-4 2-2 0,0 4 0 16,-2 2 1-16,0 0 2 0,0 2-2 16,-1-2-2-16,4 2 2 0,2-1 0 0,-1 1 1 15,4-2-4-15,-2 0 2 0,2-1-4 16,0-2-18-16,2 2-10 15,4-2-12-15,6-2-28 0,2-3-51 16,2 0-67-16</inkml:trace>
  <inkml:trace contextRef="#ctx0" brushRef="#br0" timeOffset="149678.56">10623 9731 84 0,'0'-4'147'16,"0"1"-63"-16,-8 0-51 15,-3-1 27-15,4 2-12 0,-4 1-9 0,1 1-6 16,3 0-6-16,0 1-12 0,4 6-12 15,0 0-4-15,2 3 2 0,1-1-2 16,0 1 1-16,3 0-3 0,3-2 3 16,0 2-11-16,4-2-18 0,0 0 2 15,0-2-6-15,1 0-6 0,2 0-5 16,-3-2-14-16,-2 0 6 0,-2 0 25 15,-2-2 18-15,-1 0-12 0,2 0 4 0,-2-2 15 16,-1 0 2-16,1 0 15 0,0 0 13 16,2 0-4-16,2 0-3 15,1-2-3-15,3-5 3 0,0-2-7 0,0 0-1 16,1-2-4-16,1-3-4 0,0-4 9 15,0 0-8-15,-1-2-4 0,4-1 6 16,-2-4 6-16,0-2-5 0,1-4 1 16,1-1 0-16,-1-3-7 0,2-5-1 15,-3 3 1-15,-1 3 1 0,-7 7 3 16,0 10 1-16,-6 10 32 0,0 4 0 15,0 3-17-15,-2 6-14 0,-10 12-3 0,-8 8 8 16,-3 9 1-16,-2 3 15 0,0 3-13 16,2 0-4-16,6 0-8 0,3 2-3 15,4-3-1-15,7 0 2 0,3 1-3 16,7-3-1-16,11-1 0 0,9-3-12 15,5 1-24-15,5-7-32 0,2-9-93 16</inkml:trace>
  <inkml:trace contextRef="#ctx0" brushRef="#br0" timeOffset="194445.12">6208 2237 13 0,'0'1'145'16,"1"-1"-55"-16,-1 0-52 0,0 0 20 15,0 0-14-15,0 0-11 0,0 0-12 0,0 0-5 16,0 0-3-16,0 0 1 0,0 0-4 15,0 0 2-15,0 0 1 0,0 0-1 16,0 0 0-16,0 0 2 16,0 0-1-16,0 0-3 0,0 0-1 0,0 0-2 15,0 0-5-15,0 0 1 0,0 0-2 16,2 0-3-16,2 0-2 0,4 0 7 15,3 0-1-15,0 0-3 0,0 0 2 16,3 0 0-16,0-1 0 0,3 0-2 16,3 0 1-16,3-1 1 0,2 2-1 0,1 0 0 15,1 0-1-15,-4 0 3 0,0 0-2 16,-1 0-1-16,-4 0 2 0,2 0-2 15,1 0 1-15,-1 2-1 0,0 0 2 16,0-1-1-16,0 2 2 0,-1-1-4 16,1 0 2-16,0 0 1 0,-1-1-1 15,2 0-1-15,1 1 1 0,0 2 0 16,-4-3 2-16,4 4-4 0,-2-3 1 15,-3 2 2-15,0-2-1 0,1 1 0 16,-5 0 0-16,3 0 1 0,-2 0 0 0,-2-1-2 16,4 0 1-16,-2 0 0 0,1 0 1 15,1 0-2-15,1 0 0 0,3 0 1 16,0 0 1-16,2 0-3 0,0 1 0 15,-2 0 3-15,0-1-1 0,0 1-2 16,0-1 1-16,0 2 1 0,0-1 1 16,-2 0-1-16,-1-2-1 0,-3 1 2 15,-1 0 0-15,0-2-2 0,1 1 1 16,0 1 1-16,1-2 0 0,1 1-1 15,-2-1-1-15,0 0 2 0,-2 3-1 0,-1-2-1 16,1-1 1-16,-1 0 2 0,2 3-2 16,-1-1 0-16,0 0-1 0,4 1 2 15,-4-2-1-15,4 1-1 0,1-1 1 16,-2-1 1-16,4 3-1 0,1-3 0 15,0 0 0-15,2 1 0 0,-2-1 0 16,0 0 0-16,-1 0-1 0,1 0-1 16,-1 0 3-16,1 0-1 0,-2 0-1 15,-2 1 2-15,1-1-1 0,-5 0 0 16,2 1 0-16,0 0 0 0,2-1 1 15,-1 0-2-15,2 0 1 0,-3 0 1 0,3 0 0 16,-1 0-3-16,-1 2 2 0,2-2 1 16,-3 0 0-16,3 1-2 0,-1 0 0 15,-1-1 2-15,-1 0 0 0,0 1-1 16,-1 0-1-16,2 0 2 0,-1 0-1 15,2 0 0-15,-1 0-1 0,2 0 2 0,-3 1-1 16,3 1 0-16,-1-2-1 16,2 0 2-16,-1 2-1 0,2-1-1 15,-2 0 1-15,2 0 1 0,-1 0-2 16,-1 0 1-16,0 0 0 0,0-1 1 0,-3-1-1 15,2 2 0-15,1-2 0 0,-2 2 0 16,1-1 0-16,3 0 0 0,-4-1 0 16,2 0 0-16,-1 0 0 0,1 1 0 15,-2-1 0-15,2 1 0 0,2-1 0 16,-1 0 0-16,3 0 0 0,-1 0 0 0,0 0 0 15,-1 1 0-15,1 0 0 0,0 0 0 16,0-1 0-16,0 1 0 16,2-1 0-16,-5 0-1 0,0 0 2 15,-2 0-1-15,-5 0 0 0,1 1 0 0,-8-1 0 16,-2 0 0-16,-1 0 0 0,0 0 1 15,0 0 0-15,0 1 1 0,0-1 1 16,0 1-1-16,0-1 1 0,0 0-2 16,0 0-1-16,0 0 1 0,0 0-1 15,0 0-4-15,-1 0-5 0,-5 0-8 16,-1 0-18-16,0 0-32 0,-4 0-118 0</inkml:trace>
  <inkml:trace contextRef="#ctx0" brushRef="#br0" timeOffset="204974.72">13872 677 29 0,'-3'1'-15'15,"2"2"24"-15,-2-2 86 0,0-1-35 16,-2 1-27-16,0 0 11 0,2 0-6 16,-1-1-1-16,0 1-10 0,0-1 0 0,1 0-7 15,0 1 6-15,-1-1-1 0,1 1-4 16,-1-1-2-16,1 0-1 0,0 0-6 15,-1 0-2-15,-2 0 0 0,2 0 1 16,-1 1-6-16,2 0-1 0,0 0 2 16,0 0 0-16,1 0-1 0,-1 0-3 0,3-1 4 15,0 0 1-15,0 0-6 0,0 0 0 16,0 0-1-16,0 0-1 15,9 0-3-15,11 0 2 0,7-1 7 16,5-7 1-16,7-2-4 0,0 1-2 0,4 0 2 16,4 1-1-16,-1-1 0 0,2-1 0 15,-3 1 4-15,-4 2 1 0,-7 1-4 16,-8 2-3-16,-7 3 1 0,-8 1 3 15,-8 0-3-15,-3 0-1 0,0 0 4 16,0 0 2-16,0 0-1 0,-8 0-2 0,-3 1-2 16,-1 5-1-16,1-1-2 0,0 2-4 15,0 0-10-15,2 1-12 0,-5-1-17 16,-2 0-27-16,-2-1-88 15</inkml:trace>
  <inkml:trace contextRef="#ctx0" brushRef="#br0" timeOffset="205192.73">14057 702 351 0,'1'0'75'16,"-1"0"-67"-16,0 2 31 0,2 1 27 15,-2 5-22-15,0 3-12 0,0 4-7 16,-2 2-5-16,-2 2-8 15,-1 1-6-15,1-1-2 0,2-1-2 0,2 0-3 16,0 0 2-16,0-3-1 0,5-1-10 16,5-2-17-16,3-1-15 0,2-3-16 15,1-4-42-15,3-2-121 0</inkml:trace>
  <inkml:trace contextRef="#ctx0" brushRef="#br0" timeOffset="206502.81">14541 683 35 0,'0'-2'-12'0,"0"0"156"0,1-1-46 15,-1 0-56-15,0 3 17 0,0-3-12 16,0 1-5-16,0 1-13 0,2 0-5 0,-2 1-1 16,0 0-8-16,0 0 1 0,0 0-7 15,0 1-1-15,-3 9-3 0,-4 7 0 16,-3 1 0-16,0 4-2 15,-1-1-3-15,2 0 4 0,-2 2-1 0,-1-2 1 16,1-2-3-16,3-1 0 0,1-5 2 16,2-2-2-16,0-3-1 0,2-2 3 15,2-3 1-15,-1-2-2 0,0-1 4 16,2 0 5-16,0 0 1 0,0-1-1 15,0-10-6-15,4-6-4 0,6-4-3 0,3-2 2 16,1-2 0-16,0-1 0 0,0-1 3 16,3-1-3-16,-2-1 2 0,4-3-1 15,-2 1-1-15,5 1 0 0,-1 3-1 16,3 4 1-16,-3 7-1 0,-1 2 1 15,1 6-2-15,-6 4 3 0,1 4-2 16,-4 0 1-16,0 0-1 0,-2 5 1 16,-3 5 1-16,-3 3-2 0,-1 1 1 15,-2 2 1-15,-1 1-1 0,0 3-2 16,0-2 0-16,-6-1-2 0,-2-1-3 15,-1-2 0-15,0-2-3 0,-4 0 3 0,4-2-2 16,-2-2 1-16,0-2 2 0,3 0 0 16,1-3 0-16,1 2-5 0,-1-4-1 15,6-1 5-15,-1 1 3 0,2-1 1 16,0 0 3-16,0 0-1 0,0 2-3 15,0-1-4-15,0 2 2 0,2-1 7 16,2 3-1-16,0 0 0 0,2 0 6 16,0 3-2-16,2-2 4 0,-2 3-1 15,3 1 6-15,-1 1-4 0,1-1-6 16,1-1-1-16,-1 0 1 0,0-4-1 0,0 2-2 15,-1-1 0-15,0-4-3 0,-2 0-8 16,0 1-14-16,4-2-4 0,-3-1-26 16,3 0-48-16,-1 0-96 0</inkml:trace>
  <inkml:trace contextRef="#ctx0" brushRef="#br0" timeOffset="207006.84">15001 723 35 0,'0'0'220'0,"0"0"-157"16,0 0-18-16,-3 0 19 0,-2 4-29 15,-1 5-16-15,-2 3 4 0,1 4 4 0,0 1-7 16,0-2-5-16,4-1-8 15,3-1-1-15,0-3-4 0,3-2-5 16,4-3 4-16,7-2 1 0,0-3-1 16,5 0-3-16,4-2-10 0,-1-7-10 0,1 0-6 15,-1-4-7-15,-4 2-4 0,0-2-4 16,-3 3-12-16,-1 0-5 0,-5 4 28 15,-3 1 22-15,-2 4 10 0,-3 0 0 16,-1 1 3-16,0 0 15 0,2 0-1 16,-2 5 10-16,1 0-6 0,1 2-4 0,4 0 4 15,6 2 8-15,4-3 4 0,4-2-20 16,6-2 4-16,2-2-5 15,3 0 5-15,2-2 1 0,-1-5-5 16,-1-4-5-16,-1 0-3 0,-8-2 1 0,-5-1-1 16,-8 2-4-16,-6-1 5 0,-3 2 4 15,0 2-3-15,-12 2-4 0,-1 4 4 16,-5 2 4-16,-3 1-2 0,0 1-4 15,-1 8 0-15,0 3 2 0,4 4-1 16,4 2 3-16,1 3 0 0,10 2-2 16,3-1-6-16,0 0-4 0,10 1 2 0,11 1 1 15,15-2-2-15,12-3-1 0,16-2-11 16,12-6-23-16,9-3-32 15,5-7-89-15</inkml:trace>
  <inkml:trace contextRef="#ctx0" brushRef="#br0" timeOffset="207859.87">16541 668 75 0,'3'-1'0'16,"0"0"102"-16,-2 0-7 0,-1 1-58 0,2 0 3 15,-1 0 5-15,-1 0-13 0,2 0-10 16,0 4 2-16,-1 6-7 0,-1 5 2 16,0 5 1-16,-1 3-8 0,-7 2-2 15,-3 0-1-15,0-2 2 0,2-1-3 16,1-2-2-16,-3-3-3 0,2-4 8 15,1-2-4-15,2-4 0 0,1-2 0 16,5-3-2-16,0-1 3 0,0-1 3 16,0 0 6-16,0-1-1 0,0-9-3 15,2-6-13-15,6-3-1 0,2-5 4 16,3-2-1-16,1-2-2 0,4-3 0 0,3-2 1 15,0-4 0-15,2-4-2 0,2 0 0 16,2 2 1-16,-1 7 1 0,-1 9-2 16,-3 8-3-16,-2 6 1 0,-3 6 1 15,1 3-3-15,-4 0 1 0,0 7 6 16,-3 6-3-16,-2 3 2 0,-2 4-1 15,-4 1 2-15,-3 0 1 0,0 0-3 16,-8 1 0-16,-3-2 1 0,-3 0-1 16,-1-2-6-16,-2 0 2 0,0-3-2 15,3-2-3-15,0-2-3 0,3-1 0 0,3-6-6 16,2 0-1-16,3-3-6 0,1 0-3 15,2-1 7-15,0 0 0 0,0 0-4 16,2 0-10-16,2-3 14 0,3 1 12 16,0 1 4-16,-2 1 3 0,0 0 4 15,-1 4 6-15,1 6 6 0,1 0-1 0,2 1 8 16,-2 3 5-16,2-1-7 15,0 0 3-15,-1-1-10 0,4-2-3 16,-2 0-2-16,4-2-4 0,-2-1 0 16,0-2-1-16,1-2-3 0,2-3-3 0,1 0-9 15,4 0-14-15,3-7-17 0,-1-3-24 16,3-2-72-16,-4-2-96 0</inkml:trace>
  <inkml:trace contextRef="#ctx0" brushRef="#br0" timeOffset="208180.9">17230 601 174 0,'-6'-4'176'0,"-5"0"-125"16,-1 2 11-16,-3 1-19 0,-6 1-4 0,0 0-7 16,-1 3-7-16,2 5-6 0,4 3-8 15,4 0-3-15,3 2-7 0,4 1-2 16,5 1-1-16,0 1 1 0,0 0-2 15,8 6 4-15,3 0-4 0,4 1 4 16,1-3-2-16,4 1-7 0,-2-1 2 0,1-2 1 16,-5-2 2-16,0-1 2 0,-3-1 1 15,-5-2-2-15,-1-3 1 0,-5-1 1 16,0-1 0-16,0-4 4 15,-7 3-3-15,-4-3 1 0,-1 0 1 0,-2-1-1 16,0-2 1-16,-1 1-2 0,-1-1 0 16,1 1-2-16,2-1 2 0,-1 0-3 15,3 0-3-15,4 0-8 0,0 0-12 16,7 0-23-16,0 0-19 0,0 0-121 15,7-4-87-15</inkml:trace>
  <inkml:trace contextRef="#ctx0" brushRef="#br0" timeOffset="208855.94">17489 625 89 0,'-6'-3'137'15,"3"0"-82"-15,0 0 13 0,3-1 2 16,0 4-19-16,0-1-14 0,0 1-11 16,0 0-15-16,0 0-11 0,9 0 2 15,7 0 7-15,4 0 0 0,-1 1-6 0,1 6-1 16,1 0-1-16,-2 4 2 0,-2 4 0 15,-3 0-1-15,-3 2 2 0,-6 1-3 16,-5 1 1-16,0 1 3 0,-8 1 2 16,-8-1-6-16,-2-1 2 0,-2-1 0 15,-5-3 0-15,3-1-3 0,2-1 0 0,3-4 0 16,-2-3 3-16,8-2-3 15,2-2 0-15,3-1 0 0,1-1 5 16,4 0-4-16,1 0-1 0,0 0-1 16,0-1-4-16,1-4-2 0,8 0 2 0,-1 2 3 15,6 0 0-15,-5 3-3 0,2 0 2 16,2 0 2-16,-1 3 2 0,1 3-2 15,1-1-1-15,4 0 3 0,1 0 0 16,-1-2-1-16,4-1-1 0,0-2 0 16,-1 0-1-16,1 0-22 0,0-1-23 15,0-5-34-15,-1-3-94 0</inkml:trace>
  <inkml:trace contextRef="#ctx0" brushRef="#br0" timeOffset="209312.97">17868 593 103 0,'-3'0'260'16,"1"0"-234"-16,2 0-5 0,0 0 9 0,0 0-5 15,5 0-9-15,7 0-8 0,7 0 7 16,4 0-4-16,3 0-4 15,1 1 0-15,-3 6-5 0,1 0 4 16,-5 2 1-16,-6 1-4 0,-1 0-2 0,-7 2-1 16,-4-2 3-16,-2 2-1 0,-5 2 4 15,-11-2-3-15,-4 3 1 0,0-2-1 16,-3-2-4-16,1 0-1 0,2-1 4 15,1-2-2-15,5-1 0 0,2 0 0 16,6-4 1-16,4-1-1 0,2 0-4 0,0 0-5 16,2 2 3-16,6-2 2 0,4 1 4 15,5 0-4-15,3-1-4 0,0-1-1 16,2 1-10-16,-3 1 6 15,-1 0 1-15,1 2 4 0,-2-1 2 0,-2 2 4 16,-4 1 2-16,-5-2-2 0,-2 1-1 16,-4 1 5-16,-4-1 5 0,-5 3 5 15,-3 2-6-15,-2-1 6 0,-2 1-2 16,1-2-1-16,-1 1 1 0,4-3-7 15,-1 1-2-15,6-1 0 0,1-3-1 0,2 0-3 16,4-2-2-16,0 1-20 0,0-1-24 16,4-2-57-16,3 0-81 0</inkml:trace>
  <inkml:trace contextRef="#ctx0" brushRef="#br0" timeOffset="209680.99">18334 601 464 0,'5'0'29'16,"3"0"-49"-16,1 0 24 0,3-2 15 16,4 2 4-16,-1 0-3 0,1 0 4 15,1 2-11-15,-1 5-5 0,-1 0-3 16,-1 3 2-16,-2 2-2 0,1 0 0 15,-5 2 1-15,-2 2 1 0,-5 0-3 16,-1 3-3-16,-7 0 3 0,-9 0 1 16,-6 1-2-16,-1-1-3 0,-6-2-1 15,2 1-1-15,-1-3 0 0,4-4 0 16,5 1 1-16,5-4 2 0,5-3-1 0,6-2-1 15,-1-2 1-15,4 0 1 0,0-1 0 16,0 0-4-16,0 0-3 0,0 1 2 16,5 2 4-16,4 1 0 15,5 0 0-15,2 0 2 0,2-1 0 0,6 1-1 16,4 1 0-16,4 0-2 0,5 3 0 15,5-1-33-15,2-1-43 0,-1-1-52 16,0-2-189-16</inkml:trace>
  <inkml:trace contextRef="#ctx0" brushRef="#br0" timeOffset="-201588.7">19527 376 35 0,'3'-4'-26'15,"-2"2"217"-15,-1-2-142 0,0 1-1 16,0-2 5-16,0 4-1 0,0 0-8 16,0-1-10-16,0 2-5 0,0-1-4 15,0 1 0-15,0-2-2 0,0 2 0 0,0 0 0 16,0 0-3-16,0 0-3 0,0 0-3 15,0 0 0-15,0 0-7 0,0 0-3 16,0 0-1-16,0 6 1 0,-4 5-5 16,-1 3 2-16,0 1 1 0,2 1 0 15,0-1-1-15,1 0-2 0,-1-1 2 16,3-2 0-16,0 2-1 0,0 0-1 15,0-3 1-15,0 2 1 0,0-3-1 16,0-2-2-16,0-2 2 0,0 0 2 16,0-2-2-16,0 0-1 0,0-1 1 0,0-1-2 15,2 0-5-15,-1 0-9 0,-1 0-3 16,0-1-2-16,4 1-9 0,-3 0-1 15,1-1-7-15,-2 3-8 0,1-3-21 16,-1 1-40-16,0 0-60 0</inkml:trace>
  <inkml:trace contextRef="#ctx0" brushRef="#br0" timeOffset="-201221.68">19340 506 52 0,'0'0'161'0,"-1"0"-102"16,1 0 10-16,0 0-4 0,-2 0-18 15,2 0-5-15,0 0-12 0,0 0-12 16,0 0-10-16,3 0 0 0,8 0-9 15,5 0 11-15,7 0 4 0,5 0 0 16,1 0-7-16,1 0 0 0,2 0-7 0,-1 0 4 16,-3 0-3-16,3 2-1 0,-4 2-4 15,-2-2-12-15,-5 2-14 16,-5 1-6-16,-1-2-22 0,-3 3-28 15,-3-2-68-15</inkml:trace>
  <inkml:trace contextRef="#ctx0" brushRef="#br0" timeOffset="-200624.64">19389 845 3 0,'-2'0'168'0,"0"-1"-104"16,-1 0-2-16,0-1-2 0,2-1-10 0,-2 3-12 15,1-2-3-15,-1 2-6 0,1-2-5 16,2 2-1-16,-1 0-2 0,1 0-1 16,0 0-1-16,0 0-4 0,0 0-2 15,0 0-5-15,0 0-6 0,1 0-3 16,9 0-5-16,4 0 8 0,6 0 7 15,6 2 0-15,2-1-1 0,3 0-4 16,0-1-2-16,2 0 0 0,-2 0 1 16,-2 0 1-16,1 0-4 0,-9 0 0 15,-4 0 1-15,-3 0 1 0,-4 0-2 0,-4 0-2 16,-3 0 4-16,-3 0-2 0,0 0 0 15,0 0-2-15,0 1 0 0,0-1-2 16,0 0-2-16,0 0-5 0,0 0-5 16,0 0-13-16,0 2-23 0,-5 0-2 15,2 2-47-15,-3-3-123 0</inkml:trace>
  <inkml:trace contextRef="#ctx0" brushRef="#br0" timeOffset="-199380.57">20564 734 119 0,'0'0'76'16,"0"-1"-30"-16,0 1 3 0,0 0-5 0,0 0-7 15,0 0-14-15,0 0-2 0,0 0-3 16,0 0-3-16,0 0 2 0,0 0-3 15,1 0-1-15,-1 0 0 0,0 0-2 16,0 0-4-16,0 0-2 0,0 0-3 16,2 0 1-16,-2 0-4 0,6 0 0 15,0-1-2-15,5-3 7 0,5-1 7 0,-1-1-6 16,2-2-1-16,-4 2 3 0,0-2-4 15,1-1 1-15,-3-1 1 0,0 0 5 16,-5-1-5-16,-1 1 3 16,-2 1-3-16,-3-3 3 0,0 2-2 0,-3 1-2 15,-5 0-1-15,-4 1-2 0,-1 1 2 16,-2 4-4-16,-2 1 1 0,-2 2 0 15,1 2-3-15,-1 7 0 0,-1 2 1 16,-2 3 3-16,4 3 0 0,1 2 0 16,0 1 3-16,4 2-2 0,2-2 2 0,5 0-2 15,4 0-1-15,2 0 1 0,0-2 0 16,2 0-2-16,9 1 0 0,0-5 2 15,3-1 1-15,3-1-4 0,3-3 1 16,2-2-7-16,4-4-12 0,2-2-17 16,1-1-6-16,1 0-33 0,-2 0-71 0,-5-8-87 15</inkml:trace>
  <inkml:trace contextRef="#ctx0" brushRef="#br0" timeOffset="-199204.56">20914 764 84 0,'0'0'332'0,"0"0"-271"0,0 0-18 15,0 0 9-15,0 0-15 0,0 0-19 16,0 0-10-16,0 0-8 0,0 0-4 16,0 0-7-16,3 1-4 0,5 4 2 15,3 2-28-15,4-1-11 0,4-2-32 16,1-3-77-16,2-1-82 0</inkml:trace>
  <inkml:trace contextRef="#ctx0" brushRef="#br0" timeOffset="-198777.54">21206 748 12 0,'1'-7'226'0,"-1"-1"-153"16,-1 1-42-16,-7 0 16 0,-3 2-7 15,-1 1-6-15,-1 3-19 0,-2 1-2 0,-4 0-7 16,0 9-1-16,1 0-1 0,4 1-3 16,1 1-2-16,7 0 0 0,3 0-2 15,3 0-2-15,0-1 1 16,6 0 2-16,7-1-1 0,1-3 1 0,3-2-3 15,0-1-7-15,1-3 10 0,1 0 2 16,-5 0 1-16,2 0-1 0,-4-3 3 16,-1-2 2-16,-3 0-1 0,-5 1 9 15,0 0 4-15,-3 3 3 0,0 0-2 16,0 1 4-16,0 0-11 0,0 0-5 15,0 0-5-15,0 0-6 0,0 3-5 0,0 10 9 16,0 4-1-16,0 2 4 0,0 4-15 16,0 0 0-16,0 2-7 0,0 1 13 15,0 0 8-15,0 0-2 16,3 0-1-16,-3-1 1 0,0-3 0 0,0 1 3 15,0-4 1-15,-5-3 9 0,-3-1 1 16,1-3 3-16,-3 0 4 0,1-3 3 16,-3-2 5-16,-2-2-3 0,0-1-1 15,0-1-5-15,0-2-4 0,0-1-6 16,0 0-1-16,3-2-1 0,2-4-1 0,-1 1-3 15,4-1-4-15,0-3-12 0,3-1-13 16,1-2-24-16,2-3-31 0,0-4-56 16</inkml:trace>
  <inkml:trace contextRef="#ctx0" brushRef="#br0" timeOffset="-198616.53">21464 826 180 0,'0'-6'371'16,"0"1"-336"-16,0 0-15 0,0 2 2 15,0 0-12-15,0 1-11 0,0 2-1 16,4 0-25-16,5 0-43 0,5-2-30 16,3-1-200-16</inkml:trace>
  <inkml:trace contextRef="#ctx0" brushRef="#br0" timeOffset="-197223.45">22063 705 36 0,'-2'0'61'0,"1"-2"-36"0,-1 1 18 15,1 0-8-15,-1 1-4 0,1 0-3 16,1 0-4-16,-2 0 2 0,0 0-1 16,1 0 4-16,-1 0-2 0,1 0 4 15,1-1-3-15,-2 1-1 0,2 0-3 0,0-1-2 16,0 1-2-16,-3-2-1 0,2 2-5 15,-1 0 0-15,1 0-1 16,1 0-4-16,-2 0 2 0,2 0-2 16,-2 0 0-16,2 0-2 0,-1 0 0 0,1 0 0 15,0 0 0-15,-2 0-2 0,2 0 0 16,0 0-2-16,0 0-1 0,0 0-1 15,0 0-1-15,0 0 0 0,0 0-1 16,0 0-1-16,0 0 1 0,0 0 1 16,0 0-1-16,0 0 0 0,0 0-1 0,0 0 1 15,0 0 2-15,0 0-1 0,0 0 0 16,0 0 3-16,0 0-3 0,0 0 0 15,0 0 0-15,0 0 1 16,0 0-1-16,0 0-1 0,0 0 1 0,0 0 0 16,0 0 0-16,0 0 0 0,0 0 0 15,0 0 2-15,0 0-1 0,0 0-1 16,0-1 1-16,0 1 1 0,0 0-1 15,0 0-2-15,0-1 1 0,0 1 1 16,0 0-1-16,0 0-2 0,0 0 1 0,0 0 2 16,0 0-2-16,0 0-2 0,0 0 3 15,0 0 1-15,0 0 0 0,0 0-3 16,0 0 2-16,0 0 0 0,0 0-8 15,0 0-9-15,0 0-5 0,5 5-17 16,-2-1-39-16,3-3-90 0</inkml:trace>
  <inkml:trace contextRef="#ctx0" brushRef="#br0" timeOffset="-195914.37">21970 1218 22 0,'-2'0'49'0,"1"0"-32"0,-1 0-1 16,1 0 4-16,1 0-1 0,0 0-3 15,0 0-10-15,0 0-6 0,0 0 0 16,0 0-6-16,0 0-11 0,0 1-14 0,0 0-13 15,0-1-23-15</inkml:trace>
  <inkml:trace contextRef="#ctx0" brushRef="#br0" timeOffset="-190808.08">22551 1757 12 0,'0'0'7'16,"0"0"8"-16,0 0 14 0,0 1 12 15,0-1 20-15,0 0 12 0,0 0-4 16,0 0-13-16,0 0-18 0,0 0-7 0,0 0-8 15,-1 0-7-15,-1 0 0 0,1 0-7 16,-1 0-1-16,2 0-6 0,-1 0 4 16,-1 0-3-16,2 0 0 0,0 0 1 15,0 0 5-15,-2 0-1 0,1-1-1 16,-1-2 3-16,1 1 1 0,-1-1-3 0,1-2-5 15,-1 1 2-15,-1 0 6 16,3-2-5-16,-2 0-1 0,1 0-1 16,-1-3 3-16,1 2-2 0,1-3-5 15,0 0 6-15,0-2-3 0,0-2 1 0,0-1-2 16,-2-3-1-16,1 1 1 0,-2 0 0 15,-1-1-2-15,3 1 3 0,-1 1-1 16,-1 3 0-16,2-2-3 0,-1 2 1 16,1 0 2-16,-2-1-4 0,1 1 2 15,0 1 2-15,1 1-3 0,-2 2 2 0,3 0-1 16,0 0 1-16,0 2 0 0,-2-2 1 15,2-1-3-15,0 1 2 16,0-1 0-16,0 1-1 0,0-1 0 16,0-1-1-16,0 0 2 0,0-1-1 0,2 2 0 15,-2 1 1-15,0-1 0 0,3 1 0 16,-3-1-2-16,0-1 2 0,0-1 0 15,0 2 1-15,0-2-1 0,0 2-2 16,0-2 3-16,0-1-2 0,0-1 1 16,0-1-1-16,0-2 1 0,0-1 0 15,-2 0-1-15,1 4 1 0,1 2 0 0,0 2-1 16,0 0-1-16,0 2 2 0,-2 0-1 15,1-1 0-15,1 3 0 16,0 0 0-16,0 1 0 0,-2 0 1 16,1 2-2-16,1-2 1 0,0 1 0 0,0 0 0 15,0 0 0-15,0 1 0 0,0-2 0 16,0 1 0-16,0 0 0 0,0 1-1 15,0-3 0-15,0 0 0 0,0 0-1 16,1-2 1-16,1 1 2 0,-1-1 0 16,1-2-2-16,1 1 1 0,-2-2 3 0,1 0-2 15,0 0-1-15,-2-2 0 0,0 1 1 16,0-1 0-16,0 2-1 0,0-2 0 15,-2 2 2-15,0 2 0 16,1 2-4-16,-2 1 2 0,3 1 1 0,-2 1-1 16,1-1-2-16,1 3 2 0,0 0 2 15,0 2-3-15,-2 0 0 0,1 0 1 16,1 0 0-16,0-1 0 0,0 1-2 15,0 0 2-15,0 0 0 0,0 0 0 16,0 0-1-16,0 0 1 0,0 0 1 0,0-1-2 16,0 1 0-16,0 0 2 0,0 0 0 15,0 0 0-15,0 0-1 0,0 0 1 16,0 0 2-16,0-1-3 0,0 1-1 15,0-1 1-15,0 1 1 0,0 0-1 16,0 0-2-16,0 0 1 0,-2 0 0 16,2 0 0-16,0 0-3 0,0 0 2 15,0 0 1-15,0 0 1 0,0 0-4 16,0 0 3-16,0 0 0 0,0 0 0 15,0 0-2-15,0 0 1 0,0 0 2 0,0 0-4 16,0 0-1-16,0 0 1 0,0 1 3 16,3 2 0-16,2 1-1 0,1 0 1 15,0 0 1-15,0 0-1 0,1 0 0 16,-1 0 1-16,3 1 0 0,2-1 0 15,-2 1 0-15,1-2 0 0,4 1 0 16,-2-2 1-16,2 0-2 0,1 0 1 16,1-2 2-16,-1 3-3 0,2-3 0 15,-3 1 1-15,0 1 1 0,-1 0-1 16,-1-1-1-16,-1 1 1 0,1 0 1 0,-2-2-2 15,1 1 1-15,-1 1 0 0,0 0 0 16,1 0 0-16,-2 0 0 0,3 0 0 16,-2 0 0-16,0 1 0 0,3 0 0 15,-1-1 0-15,2 1 0 0,0 0 0 16,0 0-1-16,0-1 1 0,0 2 1 15,0-2-1-15,-2 0 0 0,1 0 0 16,-2 0 1-16,-2-1-2 0,0-1 1 16,-1 2 0-16,1-1 1 0,-1 1-1 15,1 0-1-15,-1-2 1 0,0 0 1 16,0 0-2-16,-1 2 1 0,0-1 0 0,-1-1 1 15,0 1-1-15,5 0-1 0,-5-1 1 16,5 1 1-16,-2-1-1 0,2 0-1 16,0 0 2-16,-2 1 0 0,0 0-1 15,-1-1-1-15,-2 0 2 0,-1 0-1 16,-2 0 0-16,-1 0 0 0,-2 0 2 0,0 0 0 15,0 0 0-15,0 0 1 16,0 0 1-16,0 0 0 0,0 1-4 16,0 0 1-16,0-1 1 0,0 0-1 15,0 0-1-15,0 0-1 0,0 0 2 0,0 0 1 16,0 0-2-16,0 1 1 0,0-1 0 15,0 0 2-15,0 0-1 0,0 0-1 16,0 1-2-16,0-1 1 0,0 0 0 16,0 1-4-16,0 0 1 0,0 3 0 15,0-1 0-15,0 4 5 0,0-1-4 0,-2 2 3 16,-1 0 0-16,1 2-1 0,1 3 0 15,-2 0 0-15,0 2-1 16,1 1 1-16,-1 1 1 0,2 0-3 16,-6 2 4-16,4-1-4 0,-1 0 3 0,-1 0-2 15,3-1 1-15,-2 0 2 0,2-2-3 16,-2 1 1-16,0-1 0 0,1 0-1 15,2-2 2-15,-4 1-1 0,4-1-1 16,-1 1 1-16,-1 0 0 0,1 0 1 16,2 0-2-16,0 0 3 0,0-1-4 0,-1 0 2 15,1 0 2-15,0 0-2 0,0 1 0 16,0-1-2-16,0-2 3 0,0 0-1 15,0 0 1-15,0 0-3 16,0-2 4-16,0 1-2 0,0-1-1 0,0 1 2 16,0 0-2-16,0 0 0 0,0-1 2 15,0-1-1-15,0-2 0 0,0 1 0 16,0 1 1-16,0-1 0 0,1 2-2 15,-1 1 1-15,0-2 1 0,0 0-1 16,0 3-1-16,0-1 1 0,0 0 0 16,0 1 1-16,0-2-1 0,0 1-1 0,0 1 3 15,0 0-2-15,0-1-1 0,0 0 1 16,0-2 1-16,0 1 0 0,0-2-2 15,-1 2 1-15,1-2 1 16,0 1-1-16,0 0-1 0,0-2 0 0,0 0 2 16,0-2 0-16,0 1-2 0,0-1 0 15,0-1 1-15,0 1 1 0,0-1-2 16,0 1 1-16,0-2 0 0,0 1 1 15,0-1-2-15,0 1 1 0,0 0 2 16,0 0-1-16,0 1-2 0,0-3 0 0,0-1 3 16,0 0-2-16,0 0 1 0,0 0-1 15,0 0 3-15,0 0 0 0,0 0-2 16,0 0 3-16,0 0 0 0,0 0 1 15,0 0-6-15,0 0 4 0,0 0 0 16,0 0-2-16,0 0-1 0,0 0 1 16,0 0 1-16,0 0-1 0,0 0 0 15,0 0-1-15,0 0 0 0,0 0 0 16,0-1-2-16,0 1 0 0,0-2 0 15,1 2 0-15,1-2-3 0,3-1 3 0,-1 1-1 16,4 1 1-16,0-1-1 0,4 0 1 16,1 1 2-16,-1 0 0 0,2 1 0 15,1 0 0-15,2 0 0 0,-1 0-3 16,1 0 3-16,-1 0-1 0,-3 0 2 15,1 2-1-15,0-2-1 0,0 0 1 16,0 2 1-16,2 0-1 0,-2-1-1 16,0-1 1-16,0 2 1 0,0-2-1 15,-2 0-1-15,2 0 1 0,0 1 1 16,0 0 0-16,-3-1-2 0,1 1 1 0,-1-1 1 15,-2 0 1-15,2 0-2 0,0 0 0 16,-2 0 0-16,2 0 1 0,0 0-2 16,0 0 1-16,0 0 0 0,1 0 1 15,0 0-2-15,1 0 1 0,-1 0 0 16,1 0 0-16,-2 0-2 0,-1 0 1 0,3 0 4 15,-4 0-3-15,2 0 0 16,0 0 0-16,-3 2 0 0,1-2 1 16,0 0-1-16,0 0 0 0,2 0 2 15,3 0-2-15,-1 0 0 0,-2 2 0 0,-4-1 2 16,3 0-3-16,-3 0 0 0,0 0 1 15,-1 0 2-15,-2 1-2 0,1-1-1 16,3 0 2-16,0-1 0 0,1 0-1 16,2 2-1-16,0-2 2 0,1 1 0 15,2 0 0-15,-2-1-2 0,4 1 3 0,-2 0-1 16,0 0-1-16,0-1 0 0,-2 0 0 15,2 2 1-15,-2-1-1 16,-4-1-1-16,-2 0 2 0,-1 0 1 16,-3 0-1-16,-1 0-3 0,1 0 6 15,-1 0-1-15,-1 0-3 0,2 0-1 0,1 0 1 16,0 1 1-16,-1-1-2 0,2 0 0 15,-1 2 1-15,2-2 1 0,0 0-1 16,1 0-1-16,0 0 1 0,0 2 1 16,-1-1-1-16,-4 0 0 0,1-1 1 15,-2 0 1-15,0 0 2 0,0 0-4 0,0 0 1 16,0 0 1-16,0 0 0 0,0 1-2 15,0-1 1-15,0 0 1 16,0 0-2-16,0 0-2 0,0 0 1 16,0 0 0-16,0 0 0 0,0 0 1 0,1 0 0 15,-1 0 2-15,0 0-1 0,0 0 1 16,0 0 0-16,0 0 0 0,0 0 3 15,0 0-2-15,0 0 1 0,0 0-2 16,0 0-2-16,0 0-1 0,0 0 1 16,0 0 1-16,0 0-2 0,0 0 1 0,0 0 1 15,0 0 0-15,0 0 0 0,0 0 0 16,0 0-1-16,0 0 2 0,0 0-1 15,0 0-2-15,0 0 2 16,-1 0-1-16,1-1-1 0,-3-3 1 0,1 2 0 16,1 0 0-16,1 0 0 0,-2-3-4 15,2 1 1-15,0-1 0 0,-1-1 0 16,1 1-2-16,-2-2 4 0,2 1 3 15,-1 0-4-15,-1-1 0 0,2-1 1 16,-5 0 2-16,5-2-2 0,-3-2 1 0,0 0 0 16,2 0-1-16,-1-1 1 0,-1 0-3 15,1-2 2-15,1 0 1 0,1 0-3 16,0-1 2-16,0 0 0 0,0 1-1 15,0-1-1-15,1 0 0 0,1 0 4 16,1 1-1-16,-3 1 0 0,2 0-1 16,-1 1 3-16,-1 0-2 0,0 1-1 15,2 2 2-15,-2-1 0 0,0 0-1 16,0 0 0-16,0 0-1 0,0 0 2 15,0 2-1-15,0-1-1 0,0 1 0 0,-2 2 2 16,1-3 0-16,1 0-2 0,0 0 1 16,0-1 0-16,0-1 1 0,0 1-1 15,0-2-1-15,0 1 2 0,0-2-1 16,-2 2 0-16,0-2 0 0,-1-2 3 15,2 1-2-15,-1 1-2 0,1 1 2 16,1 2 1-16,0 0 0 0,0 1-2 16,0 1-1-16,0 0 3 0,0 1-2 15,0-1 0-15,0 0-1 0,0 1 2 16,0-1 0-16,0 4-1 0,0-1-1 0,0 3 3 15,3-2-1-15,-3 1-1 0,0 1 2 16,0 0-1-16,0 1 0 0,1-1-2 16,-1 0 0-16,0 0 3 0,0 0-1 15,0-1-2-15,0 1 1 0,0 0 1 16,0 1-1-16,0 0 0 0,0 2 1 15,0-1 0-15,0 1 0 0,0 0-1 16,0-1 0-16,0 1-2 0,0-1 3 16,0 1-1-16,0 0 1 0,0 0 2 15,0-3-2-15,0 1-1 0,0 0 0 16,-1-2 1-16,-1 1-1 0,2-1 0 0,-3 0 0 15,3 1 1-15,-3-1 0 0,2 2-1 16,-1-1 0-16,0-1 0 0,1 3 1 16,1-1-2-16,-2 1 0 0,-1 0 1 15,2-1 1-15,-2 0-2 0,1-1 0 16,0 0 2-16,-1-1-1 0,2-1 0 0,-1 0-1 15,1-2 2-15,-2 4-1 16,1-2-1-16,2 0 1 0,-1 1 1 16,-1 1-1-16,0 3-1 0,2-1 1 15,0 1 0-15,0 0 0 0,-1 0-1 0,1 0 0 16,0 0 1-16,0 0-1 0,0 0-2 15,0 0 2-15,0 0 0 0,0 0 0 16,0 0-1-16,0 0 2 0,0 0 0 16,0 0-3-16,0 0 0 0,0 0 1 15,0 0-1-15,0 0-2 0,0 0 0 0,5 0 0 16,2 0 5-16,4 0 0 0,2 1-1 15,2 2 1-15,7 0 0 16,-2-1 1-16,3-1-1 0,-1-1 0 16,1 0 0-16,-1 0 0 0,1 0 0 0,-1 0 0 15,-2 0 0-15,2 0 0 0,-2 1 0 16,-3-1 0-16,-2 0 0 0,-1 0 0 15,-3 0 0-15,2 0 0 0,-1 0 0 16,0 0 0-16,2 0 0 0,0 0 0 16,-1 0 0-16,2 0 0 0,-2 1 0 0,2 0-1 15,1 1 2-15,-2-2-1 0,-1 1 0 16,0 0-1-16,-7-1 2 0,0 1-1 15,-1-1 0-15,-5 0 2 16,0 0 1-16,0 0-3 0,0 0 2 0,0 0 1 16,0 0 0-16,0 0 1 0,0 0-2 15,0 0-3-15,0 0 4 0,0 0-2 16,0 0-1-16,0 0 0 0,0 0 0 15,0 1-1-15,0 0-2 0,0-1 2 16,0 1-2-16,0 1-2 0,-2 1 3 0,-1 3 0 16,0 0 3-16,0 0-2 0,2 2 1 15,-3 1-2-15,3 0 2 0,-1 3-1 16,-1 3-1-16,2 1 2 0,-1 2 1 15,-3 3-1-15,1 2-1 16,-1 5 1-16,-3 1 2 0,-1 4-1 0,0-1-2 16,-4 2 1-16,1-1 2 0,0 0-2 15,-2-1 0-15,3-1 0 0,2-4 2 16,1 1-3-16,0-2 0 0,2-4 0 15,1 3 2-15,2-3-1 0,0-3-1 16,1 0 0-16,1 0 3 0,1-3-1 0,-2 0 1 16,2-2-1-16,0 0 2 0,0-1-3 15,-1-2 1-15,1 0 2 0,-2-3 0 16,1 0 2-16,1-2-4 0,0-2 1 15,-2 1 2-15,2 0-3 0,0 0-2 16,-1 3 2-16,1-2 0 0,-2 0-1 16,2 1-1-16,0-3 0 0,-2 3 3 15,2-2-2-15,0 0-1 0,0 0 3 16,0-2 1-16,0 1-2 0,0-2 0 15,0 2 0-15,0-1 1 0,0 0 0 0,0 1-3 16,0-2 2-16,0 1 0 0,0 1-1 16,0 2 0-16,-1-2 0 15,1 2-1-15,-2-1 2 0,2-1-1 0,0-1 1 16,0-2 1-16,0 1-2 0,0-2-3 15,0 0 1-15,-1 2-7 0,1-2-6 16,0 0-4-16,0 0-10 0,1 0-12 16,7 0-19-16,0-8-63 0,-3-4-280 15</inkml:trace>
  <inkml:trace contextRef="#ctx0" brushRef="#br0" timeOffset="-189339">23443 503 50 0,'4'0'25'16,"-1"0"-24"-16,1 0 0 0,-3 0 148 15,-1 0-88-15,0 0-18 0,0 0-3 0,0 0 2 16,0 0-9-16,0 0-7 0,0 0 2 15,0 0-7-15,0 0-2 0,0 0-10 16,0 0 2-16,0 3-6 0,0 2-4 16,0 2 5-16,0 4 6 0,0 2-1 15,0-2-4-15,0 2 0 0,0-1-2 16,-3 1-2-16,1 1-2 0,-1 0 1 15,0-3 2-15,0 2-5 0,0 0 1 16,1-2 2-16,-2-1 1 0,4-1-3 16,0-1-2-16,-2-2 2 0,1-1 0 0,1-1-2 15,0 1 1-15,0-2-5 0,0-1-5 16,0-2-7-16,0 1-8 0,3-1-6 15,1 0-2-15,1 0-9 0,0 0-18 16,1 0-21-16,-4-5-34 0,1-1-51 16</inkml:trace>
  <inkml:trace contextRef="#ctx0" brushRef="#br0" timeOffset="-189053.98">23316 604 136 0,'-2'0'49'0,"2"-1"-10"15,0 1 6-15,0 0 14 0,0 0-22 16,0 0-15-16,0 0-11 0,3 0 0 15,3 0 6-15,5 1 0 0,3 2 2 16,-1 1-4-16,5-3-4 0,2 4 1 0,0-3-4 16,1 1-4-16,0-2-2 0,-1 1-1 15,-1 0 0-15,0 0-11 0,1-1-15 16,-3 1-17-16,1-2-29 0,1 2-44 15,-2-2-50-15</inkml:trace>
  <inkml:trace contextRef="#ctx0" brushRef="#br0" timeOffset="-188722.96">23795 571 235 0,'0'0'112'0,"0"0"-70"0,0 0 9 0,0 0-2 15,0 0 1-15,0 0-38 0,0 1-5 16,0 3-2-16,0 0-3 0,-2 3 4 16,1 0 2-16,-4 2-3 0,3 0-4 15,-2 0 0-15,2-1 2 0,1 0-3 16,1-3 0-16,-2 1-6 0,2-1-11 0,0-1-15 15,2 0-10-15,5 2-18 0,4-4-39 16,2-1-60-16</inkml:trace>
  <inkml:trace contextRef="#ctx0" brushRef="#br0" timeOffset="-188363.94">24015 578 115 0,'0'-6'174'0,"0"0"-122"0,-3 0 8 0,-2-2-22 16,-1 2 0-16,1 3-7 0,-1-1 0 15,0 2-14-15,-4-1-8 0,3 3-2 16,-3 0-4-16,-2 1-2 0,1 7-2 16,0 2 0-16,4-1-1 15,0 4 1-15,4 1-5 0,3-2 2 0,0-1 2 16,0 1-1-16,3-2-2 0,5-1 4 15,5 1 0-15,-1-2 0 0,0-1-3 16,5-3 6-16,0-2-4 0,0-1 4 16,-3-1-1-16,0 0 1 0,-1-3 1 15,-4-4 3-15,0-2-2 0,-2 0 1 0,-4-2 2 16,0 0 3-16,-3 0-4 0,0 0 3 15,0-4 3-15,-6 2-1 0,-2-2-12 16,0 3 2-16,-1 1 1 0,3 2-3 16,1 4-1-16,2 0-2 0,3 4-10 15,-3 1-15-15,0 0-26 0,0 9-22 16,1 1-23-16,2-2-104 0</inkml:trace>
  <inkml:trace contextRef="#ctx0" brushRef="#br0" timeOffset="-188062.93">24334 621 120 0,'2'0'183'16,"-2"0"-153"-16,0 0-29 0,1 1 6 15,-1 2 26-15,0 2-27 0,0 4 6 16,0 2 7-16,-1 0-4 0,-1 1-1 15,2 0-8-15,0-2-4 0,0-1 7 16,0-2 10-16,0-1-8 0,2-3-1 0,1-1 6 16,1-2 1-16,3 0-1 0,0 0 7 15,4 0-2-15,2-3-6 0,-1-7-3 16,2-2-2-16,-2 0-2 0,1-3 3 15,1 0-8-15,-6 0-5 0,-1 0 5 16,-1 1 0-16,-1-1-4 0,0 0-4 0,-4 2-10 16,-1 2-18-16,0 3-28 15,0 3-27-15,0 5-46 0,-7 0-182 16</inkml:trace>
  <inkml:trace contextRef="#ctx0" brushRef="#br0" timeOffset="-186541.84">22444 2059 100 0,'-3'0'65'15,"3"0"1"-15,-1 0-13 0,-1 0-1 16,2 0-4-16,-1 0-12 0,-3 0-9 15,3 0-7-15,-1 0 0 0,-1 0-2 0,2 0-3 16,1-1-2-16,-2 0 0 0,2 0 4 16,0 1-3-16,0-1-1 0,0 0-1 15,0 1-4-15,0 0-1 0,0 0-3 16,0 0 2-16,0-1-3 0,0 0-4 15,0 1-1-15,6 0-2 0,5 0 5 0,5 0 0 16,4 0 1-16,3-2-1 0,2 1 1 16,-2 1-1-16,0 0 0 15,-1 0 2-15,-3 0-2 0,-2 0-2 16,-3 0 2-16,-3 1 1 0,-4 0 0 0,-4 1-2 15,-1-2 1-15,-2 0 4 0,0 0-3 16,2 0 1-16,-2 0 2 0,0 0 2 16,0 0-2-16,0 0 1 0,0 0-7 15,0 0 3-15,0 0-1 0,0 0-2 16,0 0-2-16,0 0-2 0,0 1-17 0,0 0-15 15,0 3-26-15,0-1 0 0,0-1-98 16</inkml:trace>
  <inkml:trace contextRef="#ctx0" brushRef="#br0" timeOffset="-186249.82">22892 2029 241 0,'2'-2'58'0,"-1"0"-7"16,1 0 11-16,-2 2 6 0,0 0-11 16,0 0-23-16,2 0-2 0,-2 0-10 15,0 0-4-15,0 0-8 0,0 3-9 16,0 5-3-16,-7 2 4 0,1 3 4 15,1 0-6-15,1-2 0 0,2 1 0 16,-1 0 0-16,2-1 1 0,1 0-4 16,0 1-1-16,0-1-4 0,6-3-10 0,5 1-18 15,3-4-5-15,3 0-2 0,4-2-7 16,6 0-53-16,1-3-52 0,0 0-12 15</inkml:trace>
  <inkml:trace contextRef="#ctx0" brushRef="#br0" timeOffset="-185941.8">23171 2112 262 0,'0'-7'50'16,"-3"2"11"-16,-3-2-20 0,1 1 1 15,-1 0 5-15,-2 1-9 0,1 0-7 16,-1 3-11-16,2 0-3 0,-4 2-10 16,1 0-3-16,3 0-2 0,-2 2-2 0,0 6-2 15,2 3-2-15,2 4 0 0,1-2 2 16,3 3 1-16,0-3-4 0,0 2 3 15,6-3-3-15,3 0 5 0,3-3-1 16,2-1 2-16,-1-4-2 0,1-3-1 16,-2-1 2-16,-1 0 0 0,-2 0 2 15,2-4 3-15,-3-5-3 0,-2-1 4 16,0-2 1-16,-1 0-2 0,-4 0-1 15,-1-1 0-15,0 0 2 0,-1 0-2 16,-4 0-4-16,-1-1 2 0,0 3-2 0,0 0-2 16,3 3-1-16,-1 1-8 0,4 4-4 15,0 3-10-15,0 0-29 0,0 0-50 16,0 8 8-16,2 0-58 0</inkml:trace>
  <inkml:trace contextRef="#ctx0" brushRef="#br0" timeOffset="-185613.79">23489 2150 137 0,'0'0'130'0,"0"0"-94"0,0 0 10 16,0 0-17-16,0 0 25 0,-3 0-39 15,-2 7-11-15,-1 4 7 0,0 3-2 0,-2 2 1 16,2 2-8-16,3 0 0 16,0 0 0-16,3-3 2 0,0 0-5 15,1-1 2-15,7-3 3 0,5-1 1 16,-4-5 4-16,2-2-2 0,0-3 0 0,-1 0 2 15,6-2 3-15,-2-6 2 0,-2-4-3 16,2-1-1-16,-1-2-2 0,-6-1 1 16,3 0-5-16,-3-2-3 0,1 0 1 15,-2 0-2-15,2 0-1 0,0-1-5 16,0 3-17-16,1-2-1 0,2 3-24 0,-2 1-20 15,2 2-70-15,-2 3-114 0</inkml:trace>
  <inkml:trace contextRef="#ctx0" brushRef="#br0" timeOffset="-184705.73">22537 1287 21 0,'0'0'233'0,"0"0"-181"0,2 0-11 16,-2 0-10-16,1 0 15 0,-1 0-20 16,0 0-14-16,0 0-11 0,0 0 1 0,0 0-3 15,0 0-1-15,2 0-5 0,-2 0 2 16,5 0-5-16,-1 0-6 0,2 1-16 15,1-1-21-15,0 0-54 0,1 0-46 16</inkml:trace>
  <inkml:trace contextRef="#ctx0" brushRef="#br0" timeOffset="-184422.72">22866 1337 128 0,'0'0'68'0,"0"0"-13"16,0 0-13-16,0 0 21 0,0 0-10 15,0 0-21-15,0 0-6 0,0 0-12 0,0 0-9 16,0 0-4-16,0 0-2 0,0 0-1 16,0 0-2-16,3 0-17 0,0 0-17 15,3 0-6-15,2 0-23 0,1 2-58 16,-1-2-60-16</inkml:trace>
  <inkml:trace contextRef="#ctx0" brushRef="#br0" timeOffset="-184165.7">23153 1337 132 0,'0'0'66'0,"0"0"-17"0,0 0-4 0,0 0 5 16,0 0-3-16,0 0-15 0,0 0-19 16,0 0-6-16,0 0-6 0,0 0-6 15,0 0 0-15,0 0 0 16,0 0-12-16,0 0-14 0,0 0-9 0,1 2-17 15,4 0-22-15,1-1-33 0</inkml:trace>
  <inkml:trace contextRef="#ctx0" brushRef="#br0" timeOffset="-183937.69">23468 1361 158 0,'0'0'49'0,"0"0"-25"0,1 0 12 16,-1 0 15-16,0 0-19 0,0 0-27 15,0 0-7-15,0 0-6 0,2 0-5 0,-2 0-15 16,4 4-19-16,-1 0-7 0,4-3-39 15</inkml:trace>
  <inkml:trace contextRef="#ctx0" brushRef="#br0" timeOffset="-183717.68">23779 1372 75 0,'0'0'101'16,"0"0"-62"-16,0 0 10 0,0 0-4 15,0 0 9-15,0 0-16 0,0 0-16 16,0 0-11-16,0 0-6 0,0 0-2 16,0 0-6-16,0 0-9 0,0 0-18 0,0 0-14 15,0 0-23-15,2 0-21 16,-1 1-29-16</inkml:trace>
  <inkml:trace contextRef="#ctx0" brushRef="#br0" timeOffset="-183510.67">24005 1375 112 0,'2'0'64'0,"0"0"-19"0,-1 0-2 16,-1 0 6-16,0-1-13 0,0 1-16 15,0 0-4-15,0 0-12 0,0 0-6 16,2 0-10-16,-1 0-20 0,-1 0-2 0,3 0-11 16,0 3-21-16,4-1-23 0</inkml:trace>
  <inkml:trace contextRef="#ctx0" brushRef="#br0" timeOffset="-183316.65">24374 1381 226 0,'0'-1'33'0,"-4"-1"-4"15,2-1 11-15,1 2-15 0,-2-1 11 0,1 0-10 16,0 1 1-16,2 0-17 0,0 1-7 16,0 0-5-16,0 0 1 0,0 0-5 15,0 0-6-15,0 0-6 0,0 3-13 16,2 1-38-16,4 0-36 0,0-2-50 15</inkml:trace>
  <inkml:trace contextRef="#ctx0" brushRef="#br0" timeOffset="-183162.65">24509 1391 99 0,'3'0'54'0,"2"0"-56"16,1 0 2-16,0 0 4 0,-2 0 19 16,-1 0-3-16,-2-2 5 0,1 2-17 15,-1 0-8-15,-1 0 1 0,0 0 2 16,0 0-4-16,0 0-38 0,0 0-78 0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12T12:29:53.96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12203 4831 2 0,'-2'0'39'0,"1"0"-18"0,-1 0-4 15,1 0 15-15,1 0-6 0,-2 0-2 0,0-1-2 16,1 0-7-16,1-1-8 0,-2 1 1 16,2 0-2-16,-1 1 4 0,-2-2-2 15,3 2-5-15,0-1 1 0,0-1 0 16,-2 1 1-16,2 1-3 0,-1-1 3 15,-1 0 3-15,2 0-5 0,0 0 0 0,0-1 2 16,0 2-2-16,0 0-4 0,0-1-4 16,0 1 1-16,0-1-13 0,0 1-33 15,0 0-25-15,0 0 3 16</inkml:trace>
  <inkml:trace contextRef="#ctx0" brushRef="#br0" timeOffset="1543.08">12141 4786 120 0,'1'1'71'0,"-1"0"-53"16,0-1 23-16,0 0 2 0,0 0-12 16,2 0-6-16,-2 0-1 0,0 0-4 15,0 0 1-15,0 0-3 0,0 0-3 16,0 0 0-16,0 0 0 0,0 2-3 15,0 1-4-15,0 1 1 0,0-1-2 16,0 2-1-16,0-2-6 0,0 2 2 16,0 1 3-16,0 2-2 0,3-1-2 0,3 0 0 15,3-2 0-15,1 2 2 0,-1-1-2 16,3-2 0-16,2 0 1 0,0-1 3 15,2 0-4-15,-1 0 1 0,2-1 2 16,0-2 4-16,4 0-6 0,-3 0 0 16,2 0 1-16,1 0 1 0,-3-3-3 15,1-2-1-15,-2 2 0 0,0-2 2 16,1 0-2-16,-1 0-1 0,-1 1 3 15,1-1 0-15,-1-1-3 0,-1 1 1 16,-3 0 2-16,2 0-1 0,-1-1 0 16,-2 1 0-16,1-2 2 0,-3 0-2 0,1 1 1 15,-3 1-2-15,1-1 4 0,-2 0 0 16,2 1-4-16,-3 0 2 0,1-3 0 15,0 4 2-15,0-3-3 0,1 0-1 16,-3-1 3-16,1 0-1 0,1 1-2 16,0-1 0-16,-1 1 2 0,0-2-2 15,-2 1 0-15,-2 2 1 0,2 0 2 16,-3 0 0-16,2 0 2 0,-1 1-2 15,3-1 4-15,-4-1-2 0,1 3-1 16,2-3 0-16,-1 1 0 0,1 0-5 0,1-1 2 16,1 1 1-16,0 0 1 0,-1-2-3 15,3 3 0-15,0-1 0 0,1 1 1 16,0 0 1-16,0 0-3 0,1 1 2 15,0 1 2-15,-1 2-2 0,1 1 0 16,1 0 1-16,-1 0 2 0,2 0-1 0,0 0-1 16,-1 0-3-16,4 0 5 0,0 1-1 15,0 5-3-15,-1 2 0 16,1 2 4-16,-2 0-2 0,0 2-1 15,-1 2-1-15,-1-1 3 0,-3 2-1 0,3 0-3 16,-1 0 1-16,0 3 1 0,1 0 1 16,0 0-2-16,-2 3 0 0,0-2 1 15,-2 3 1-15,0-1-2 0,1 1 0 16,-1 0 2-16,-2-1-3 0,1 0 1 15,-2 2 0-15,-3-3 2 0,0 2 0 0,0-1-2 16,0 0 0-16,0-1 3 16,-4-1-3-16,-4 0 0 0,0-2 1 0,-3-1 1 15,0-1 1-15,0 0-3 16,-1-4 1-16,-3-1 0 0,-1-2 2 0,-3-2-2 15,1 0 0-15,-1-2 1 0,-1-1 0 16,0-1-3-16,0-2 1 0,0 0 3 16,1 0-4-16,0-6 3 0,1-2-3 15,1-2 1-15,0 1 3 0,-2-2-5 16,7-1 2-16,4 3 2 0,0 0 0 0,4 1-3 15,2 2 1-15,0 1 2 0,2 1-1 16,0 0-2-16,0 3 1 0,4-1 0 16,3 2 0-16,3 0-1 0,2 0 0 31,2 0 3-31,1 4-2 0,1 3-1 0,1 1 0 15,2 2 3-15,1 1-2 0,-2 3-1 0,1 3 0 0,-2 0 3 16,0 2-2-16,0 1-1 0,-1 4 0 16,2 0 2-16,-5 1 0 0,1-2-2 15,-5 2-1-15,-3-3 4 0,-3 1-1 16,2-3-1-16,-5-2-1 0,0 0 2 0,0 1 0 15,-2-1-2-15,-2-1 1 16,-3-1 1-16,-2 0 1 0,1-3-3 16,-1 2 1-16,-3-2 2 0,-2-1 1 15,-3-2-4-15,1-2 1 0,-1 0 3 0,0-3-1 16,-2-3-3-16,-2 0 2 0,-1-2 2 15,-3 0-1-15,-4 0-1 0,-5-4 0 16,0-1 2-16,-7-5-2 0,-2 0-1 16,-4-2 1-16,-4 0 1 0,0-3-1 15,3 2-2-15,5-2 1 0,4 1 1 0,9 4 0 16,4 2-2-16,9 4 0 0,8 3 2 15,2 1-1-15,4 0-3 16,2 2 1-16,1 5-4 0,6 2-14 16,11-5-29-16,6-3-37 0,1-1-88 0</inkml:trace>
  <inkml:trace contextRef="#ctx0" brushRef="#br0" timeOffset="2387.13">13179 4143 154 0,'-9'0'34'0,"-3"0"10"0,-2 0 3 16,0 0-12-16,-2 0-2 0,-2 0-6 15,-2 0-7-15,-2-1 0 0,-1 0-7 16,-4 0 4-16,-1 1 1 0,-4 0-7 15,-4 0 2-15,-4 0-4 0,-5 3 3 16,-5 5 0-16,-2 3 11 0,-4 3-12 16,-2 2-2-16,-2 2-4 0,4 4-1 15,0 3-2-15,0 4 3 0,4 4 1 16,2 3-5-16,2 2 3 0,5 3 4 15,2 5-3-15,4 4-1 0,6 4-1 0,3 3 4 16,-1 4-1-16,1 5-5 0,0 3 7 16,0 7 2-16,3 3 0 0,0 6-1 15,8 4-1-15,3 0 2 0,5-5-2 16,9-3-6-16,0-4 1 0,14-2 1 15,11 1-2-15,7-2-1 0,9-5-2 0,7-6 1 16,5-11 2-16,5-6-3 16,8-9 2-16,5-8 1 0,6-6-1 15,9-8-1-15,2-6-2 0,5-6 4 16,2-3 0-16,-2-5-2 0,1-9 0 0,-2-6 2 15,-2-6-1-15,-2-4-1 0,-4-5 0 16,-10-3 2-16,-4-4-1 0,-11-5-2 16,-5-6 1-16,-4-8 2 0,-4-6-2 15,1-8-1-15,-4-8 0 0,1-10 1 16,-1-11-1-16,-3-7-3 0,-6 0 0 0,-3-3 2 15,-4 0 2-15,-13 2-5 16,-10 2-2-16,-8 6 6 0,-26 13 1 16,-19 12-6-16,-17 13 1 0,-16 13 3 15,-9 11 4-15,-11 15-10 0,-15 10 2 0,-5 14-2 16,-8 6 4-16,-5 22-7 0,0 11 5 15,11 6-2-15,12 7-7 0,18 1-13 16,24 5-19-16,17 4-27 0,16-1-98 16</inkml:trace>
  <inkml:trace contextRef="#ctx0" brushRef="#br0" timeOffset="3451.19">12153 4849 14 0,'0'0'85'0,"0"0"-40"15,0 0 11-15,0 0 4 0,0 0-7 16,0 0-10-16,0 0-9 0,0-1-5 0,0-3-1 15,0-1-2-15,3-2 1 0,-3 0-6 16,2-3 1-16,-2-1-3 0,0-2 2 16,0-3-5-16,0-3-3 0,0-2 2 15,0-4 1-15,0-3-5 0,0-4-4 16,0-4-1-16,0-3-2 0,0-4-2 0,0 0-3 15,-2 1 1-15,-1 5 0 16,2 6 0-16,-1 8 1 0,0 7-1 16,1 7-1-16,-2 4 0 0,0 4-14 15,3 1 8-15,0 1-10 0,0 9-17 0,6 5-5 16,3 3-25-16,-3 0-42 0,-2 3-197 15</inkml:trace>
  <inkml:trace contextRef="#ctx0" brushRef="#br0" timeOffset="4353.24">12255 5530 66 0,'0'0'99'0,"0"0"-61"16,0 0 12-16,0 0-2 0,0 0-9 15,0 0-2-15,0 0-4 0,0 0-6 16,0 0-1-16,0 0-1 0,0 0-3 15,0 0-4-15,-1 0-2 0,-1 3-1 0,-1 5-8 16,0 3-1-16,0 5 6 0,-3 6 0 16,1 2-6-16,2 6-2 0,-2 6-1 15,2 6 4-15,0 5 0 0,-5 5-5 16,5 3 1-16,0 2 1 0,0 3-3 15,0-2-2-15,2-3 3 0,-4-2 0 16,5-7-1-16,0-6-1 0,0-4 3 16,1-5 4-16,6-7-7 0,-3-4 0 15,1-4 3-15,-4-6 0 0,1-3-2 16,-2-4-1-16,0-3 1 0,0 0 4 0,0 0-5 15,0 0 7-15,0 0 4 0,0 0-3 16,0-5-7-16,0 0 1 0,0 0 2 16,0 0 2-16,2 1-4 0,-2 1 1 15,0 2 2-15,0 0-3 0,0 0-2 16,0 1 0-16,0 0 2 0,0 0 1 0,0 0-4 15,0 0-2-15,0 0 1 16,0 0-4-16,0 0-12 0,4 0-21 16,-2 0-25-16,2 0-45 0,0-3-154 15</inkml:trace>
  <inkml:trace contextRef="#ctx0" brushRef="#br0" timeOffset="9537.54">7372 4635 136 0,'-6'2'62'16,"-1"-1"-28"-16,1-1 16 0,0 2-11 16,0-2-9-16,-2 1 4 0,2 2-4 15,0-2-8-15,1 0-3 0,4-1 7 16,-1 0-1-16,2 1-10 0,0-1 1 15,0 0 1-15,0 1-1 0,0-1-6 0,0 0-1 16,0 0 1-16,5 0-4 0,1 0 0 16,5 0 3-16,1 0-1 0,7 0 0 15,1-1-4-15,5-2 0 0,7-1 0 16,5 1 3-16,7-3-2 0,7 2 1 15,5-2 0-15,4 2-5 0,7-1 0 16,1 2 1-16,2-1 0 0,4 2 0 16,-1 0-2-16,-2 2-1 0,7 0 2 15,0 0 1-15,1 0-3 0,3 0 1 16,-2 0 2-16,-4 0-1 0,-6 0-2 0,-6 0 0 15,-4 0 3-15,-6 0-2 0,-2 0 1 16,-6 0-1-16,-6 0-1 0,-2 0 4 16,-7 0-4-16,-11 0 0 0,-6-2 4 15,-7-2-1-15,-2 2 0 0,-5 0 1 16,0-1 7-16,0 0-5 0,0 1-1 15,0-2-1-15,-6 2 1 0,0 0-2 16,-1 2-4-16,-2 0 1 0,3 0 2 16,-2 0-1-16,4 1-4 0,-1 2-1 15,3 1-6-15,2 2-6 0,0-3-7 0,0 2-16 16,0 1-16-16,-3-3-31 0,-3-2-67 15</inkml:trace>
  <inkml:trace contextRef="#ctx0" brushRef="#br0" timeOffset="10151.58">7939 4903 23 0,'-3'2'156'16,"-3"1"-119"-16,0-1 8 15,3 2 13-15,0-2-14 0,-1 3-15 16,1-2 0-16,-1 1-3 0,1 1 0 0,1-1-4 16,2-1-7-16,0 0-6 0,3 0 5 15,5-1-4-15,3-1-1 0,4-1 1 16,5 0-1-16,5 0-6 0,8-1 7 15,4-3 0-15,5 1-3 0,7-1-4 16,0-1 1-16,2 0-1 0,0 2 1 0,3 0-3 16,-4-2-1-16,-1 0 2 15,-5 0 0-15,-9 1-1 0,-2-1-2 0,-10 2 4 16,-6-1-4-16,-7 2 0 15,-7 1 2-15,-3 1 8 0,0-2-3 0,-3 1-4 16,-4-2-1-16,-3 2 0 0,-1 1-1 16,-2 0-1-16,-4 0-3 0,3 0-11 15,2 0-10-15,3 0-9 0,4 3-18 16,3-3-36-16,1 0-190 0</inkml:trace>
  <inkml:trace contextRef="#ctx0" brushRef="#br0" timeOffset="13820.79">8283 5063 91 0,'0'0'28'0,"2"1"-5"0,0 0 10 16,-2-1-4-16,0 0 2 0,1 0 1 15,-1 0-9-15,0 0-2 0,2 0 2 16,-2 0-7-16,0 0-1 0,0 0 4 0,1 0 0 16,-1 0-2-16,0 0-5 0,0 0-3 15,0 0 2-15,0 0-4 0,0 1-4 16,2-1 1-16,-1 2 2 0,-1-1 1 15,2 1-5-15,1 1 4 0,-1 0 2 16,-1 0-6-16,-1-1 2 0,0-1 2 0,0 0 4 16,0 1-1-16,0 1-2 15,0 1 3-15,2 2-2 0,-2 0-1 16,0 1-3-16,1 1 2 0,2 2 0 15,-1-2 4-15,1 3-8 0,-2-1 1 0,3 1 0 16,-1 0-1-16,3 0-2 0,-3 1 1 16,0-2 0-16,2 2 2 0,-4 3-3 15,2 5 4-15,-1 4 8 0,-1 0 10 16,-1 1-18-16,0-4-1 0,0 0 0 15,4 2 1-15,-3-1-4 0,1 1 3 0,-1 1 1 16,-1 0-2-16,3 1-2 0,-1 1 0 16,-1 0 4-16,-1 1-1 15,0 1-2-15,0-1 5 0,0 1-3 16,0 0-1-16,0 1-2 0,0-2 3 0,0 1 1 15,0-2-5-15,0 0 2 0,0 0 0 16,0 0 2-16,0-1-3 0,0 0-1 16,0-1 2-16,0-1 2 0,2-2-3 15,3 2 0-15,-4-4 1 0,2 0 2 16,-1-1-2-16,-1 0-2 0,1 0 3 0,-1 1-1 15,1-1 0-15,-2 0-1 0,0 0 1 16,0 0 1-16,0-2-2 0,0 2 0 16,0-2 0-16,0 0 2 15,0 1-2-15,0 0-2 0,0 0 2 0,0 1 3 16,0 0-3-16,0 2-2 0,0 0 2 15,0 0 2-15,0 3-2 0,0-3-1 16,0 1 1-16,0-1 2 0,0-2-1 16,0 0-3-16,0-2 3 0,0-2 1 15,0-2-3-15,0-2 0 0,0 0 1 0,0-3 3 16,0 0-4-16,0-1-1 0,0-2 2 15,2 1 2-15,-2-2-2 0,1-1-2 16,1-1 2-16,-2 0 2 0,0 0-3 16,0 1 0-16,0-2 1 15,1 0 3-15,-1 0-4 0,0 0 0 0,0 0 3 16,0 0-2-16,0 0 1 0,0 0-2 15,0 0 1-15,0 0 2 0,0 0-1 16,0 0-1-16,0 0 0 0,0 0 2 16,0 0-3-16,0 0-1 0,0 0 2 15,0 0 1-15,0 0-1 0,0 0-1 0,0 0 2 16,0 0 1-16,0 0-1 0,0 0-3 15,0-2 3-15,0 0 0 0,0 1-1 16,0-1-2-16,0 1 2 0,0-1 2 16,0 0-3-16,0 2-1 0,0-1 2 15,0 0 1-15,0 1-2 0,0 0-1 16,0 0 0-16,0 0 2 0,0 0-1 15,0-1-2-15,0 1 2 0,0 0 2 16,0-2-2-16,0 2 0 0,0-1 1 16,0 1 1-16,0-3-2 0,0 1 0 0,2 2 1 15,-1-1 1-15,1 0-2 0,-2 0-2 16,0 1 2-16,0-2 0 0,0 2-2 15,1 0 1-15,-1-3-2 0,0 3 1 16,0 0 0-16,0 0-2 0,0 0 1 16,0 0 3-16,0 0 1 0,2 0-3 15,-2 0 1-15,2-1 3 0,-1 0-2 16,1-1 0-16,-2 2 1 0,1 0 1 15,1-1-2-15,-2 0 0 0,0 1 1 16,3-2 1-16,-2 2-2 0,-1-1-1 0,3 0 2 16,-1 0 1-16,0 1-1 0,-2 0-2 15,0-1 2-15,0 1 1 0,0-1-1 16,0 1-2-16,0 0 2 0,1 0 1 15,-1 0-2-15,3 0-1 0,-1 0 2 16,2 0 2-16,0 0-3 0,3 0 0 0,0 0 1 16,2 0 2-16,0-2-2 15,-3 0-2-15,5 1 2 0,-3 0 2 16,3 0-3-16,0-1 0 0,-1 1 2 15,3-1 0-15,-2 1-2 0,4-1 0 0,1 2 1 16,-1 0 3-16,4 0-4 0,-1 0 0 16,-1 0 2-16,5 0 1 0,0 1-2 15,1 2-1-15,0-1 3 0,2 2 0 16,3-1-1-16,-2 0-2 0,4-1 3 15,-2 0 0-15,0 0-2 0,0 0-2 0,-2-2 4 16,2 2 0-16,1-2-2 0,-2 0-1 16,2 0 2-16,-1 0-2 15,2 0 3-15,-1 1-3 0,2 0 5 16,-2-1-1-16,2 0-3 0,0 0-1 15,0 0 3-15,0 0 1 0,1 0-3 0,-1 0 0 16,0 0 2-16,-4 0-2 0,1 0 0 16,0 0 0-16,0 0 1 0,2 0 2 15,2 0-4-15,1-1 0 0,-1-2 3 16,2 2 1-16,-1-1-3 0,1 1 0 15,-3-1 0-15,2 1 2 0,-2 0-2 0,-2 0-2 16,1 1 4-16,-1-2-1 16,-3 2-1-16,4 0-1 0,-2 0 2 15,1 0 1-15,-1 0-3 0,-2 0 0 16,-1 0 2-16,0 0 1 0,1 0-2 0,1 2-1 15,-2 1 2-15,1-1-2 0,-3 1 0 16,0-2 3-16,4 1-4 0,-6 0 4 16,6-2-2-16,-5 1-2 0,4 1 4 15,-4 0-1-15,-1-2-2 0,-2 0 0 16,-2 1 2-16,0-1 1 0,-3 2-3 0,-2-1 0 15,2 0 1-15,-1-1 2 0,-1 0-2 16,1 0-1-16,0 1 1 0,1 0 2 16,0 0-3-16,0-1 0 15,2 1 2-15,-2-1 1 0,1 0-3 0,-2 0 0 16,4 0 2-16,-5 0 1 0,1 0-3 15,1 0-1-15,-2 0 3 0,0 0 1 16,4 0-3-16,-2 0-1 0,0 0 3 16,0 2 1-16,0 0-3 0,0-1 0 15,1-1 2-15,1 2 0 0,-1 0-2 0,2-1 0 16,2-1 2-16,1 1 0 0,-3 1-1 15,0 0-1-15,0 0 1 0,3-2 1 16,-1 1-1-16,3-1 0 0,1 2 0 16,0-2 2-16,0 2-3 0,-1-2 0 15,-2 1 1-15,0-1 2 0,-4 1-3 16,-1 0 0-16,1-1 1 0,-5 2 2 15,1-1-3-15,-3 1 0 0,-2-1 1 16,2 0 2-16,0 0-3 0,-1 0 0 16,3-1 2-16,0 1 0 0,-1-1-2 0,0 0 0 15,-1 0 2-15,-1 0 0 0,0 0-2 16,2 0 0-16,-3 1 2 0,0 0 1 15,4 0-4-15,-3-1 1 0,3 1 2 16,1 2 1-16,2-2-3 0,0 2 0 16,3 0 1-16,0-1 2 0,0 2-3 15,3-3 0-15,1 1 2 0,-1 0 0 16,2-1-2-16,-1 1 0 0,-2 0 2 15,-1-1 0-15,-1 2-2 0,-1-1 0 16,1 0 2-16,-1 0 0 0,-3 1-2 16,0-2 0-16,1 1 2 0,-2-1 0 0,-1 0-2 15,-2 1 0-15,1 0 2 0,-4-2 0 16,-1 1-2-16,-1 0 0 0,-2-1 3 15,1 0-1-15,-2 0-2 0,3 0 0 16,0 0 2-16,1 0 0 0,-1 0-2 16,3 0 0-16,-1 0 2 0,2 0 0 15,-1-2-2-15,7-1 0 0,0 1 2 16,2 1 0-16,-2 0-2 0,-7 0 0 15,3 1 2-15,-2-2 0 0,-1 2-2 16,4 0 0-16,-3 0 2 0,0 0 0 0,-1 0-2 16,3 0 0-16,-3 0 1 0,0 0 2 15,0 0-4-15,0 0 1 0,-6 0 3 16,4 0-1-16,-5 0-3 0,1 0 2 15,-1 0 1-15,2 0 0 0,-1 0-2 16,1 0 0-16,1 0 2 0,2 0 0 16,-2 0-2-16,3 0-1 0,3 0 4 15,-1 0-1-15,3 0-3 0,-2 0 1 16,1 0 2-16,-3 0 0 0,-2 0-2 15,-3 0 0-15,-2 0 3 0,0 0-1 0,0 0-2 16,1 0 0-16,1 0 2 0,-2 0 0 16,1 0-2-16,1 0 0 15,-1 0 2-15,4 0 0 0,-4 0-2 0,4 0 0 16,-3 0 2-16,2 0 0 0,-2 0-2 15,1-1 0-15,-1 0 3 0,-1 0-1 0,1-2-2 16,1 3 1-16,-2 0 2 16,2 0-2-16,0-1-2 0,4-2 1 15,-4 1 3-15,1 0-2 0,3 0-1 16,-3 2 0-16,4 0 2 0,-3 0 0 0,1 0-3 15,0 0 2-15,-3 0 1 0,-3 0 0 16,0-1-2-16,0 1 1 0,0 0 2 16,0 0-1-16,0 0-3 0,2-2 1 15,-2 2 3-15,0 0-1 0,0 0-3 16,0 0 1-16,0 0 3 0,0 0-1 0,0 0-2 15,0 0 0-15,0 0 2 0,0 0 2 16,0 0-3-16,0 0 2 16,0-1 0-16,-2 0-1 0,1 1-2 15,-1-1 0-15,1 1 2 0,-1 0-1 16,2 0-1-16,0 0-1 0,-2 0 3 0,2 0 0 15,0 0-3-15,0 0 1 0,0 0 3 16,0-2 0-16,-1 0-4 0,-1 2 1 16,1-3 2-16,-1 1 0 0,2-1-3 15,-1 1 1-15,-1-1 3 0,1 2-1 16,-1-3-3-16,2 0 1 0,-2 2 3 0,1-3-1 15,1 1-3-15,-2-2 1 0,1-1 3 16,-1 1-2-16,2-2-1 16,-1-2 0-16,-1 2 3 0,2-2-2 15,0 0-1-15,-1-2 0 0,-1 1 2 0,1-1 0 16,-1 0-3-16,0 0 2 0,1-1 1 15,-1 0 0-15,2 2-3 0,0-2 1 16,0 2 3-16,0 1-2 0,0 2-1 16,0 1 0-16,0 2 2 0,0 0 0 15,0-1-3-15,0 3 2 0,0-1 2 0,2-1-2 16,-2 2-1-16,1-3 1 0,-1 4 1 15,0 0-1-15,0-1-1 0,0 1 1 16,0 2 2-16,-1-2-2 16,-4 2-3-16,2-1-3 0,-2 1 0 0,2 0-1 15,0 0-6-15,0 0-13 0,-1 0-16 16,-1 1-24-16,-1-1-55 0,-2 0-226 15</inkml:trace>
  <inkml:trace contextRef="#ctx0" brushRef="#br0" timeOffset="21047.2">17517 3727 166 0,'0'0'66'16,"0"0"-24"-16,0 0 7 0,0 0-9 15,0 0-10-15,0 0-10 0,0 0-9 16,0 0 3-16,0 0-3 0,0 0-4 15,0 2-3-15,0 3 2 0,0 3 5 16,-3 5 2-16,-3 3 12 0,-2 6-10 16,-4 6-9-16,-2 9 2 0,-3 8 7 15,0 4 3-15,-5 4-16 0,-1 9 2 16,-7 8 2-16,-8 13 14 0,-7 14 0 15,-10 5 0-15,-4 8-9 0,2-2-3 0,1-1 3 16,0-2-1-16,4-4-2 0,1-4 0 16,6-8 3-16,3-7-5 0,6-6-1 15,2-10 0-15,1-6 1 0,1-6-1 16,1-3-4-16,1-2 0 0,4-2 3 15,1-2-5-15,4-3 1 0,2-1 2 16,2-2-2-16,3-4 2 0,2 0-3 16,1-3 1-16,0-4 2 0,0-3-1 15,2-3-2-15,1-4 1 0,-1-3 2 16,2-2-2-16,0-3 0 0,1 0 0 0,-4 4 1 15,-1 1 2-15,2 3-5 0,0 0 2 16,1-2 2-16,2-4-2 0,0-1-2 16,2-4 0-16,4-4-3 0,0-3-2 15,4 0-13-15,6-3-8 0,6-9-18 16,3-6-30-16,2-7-16 0,-1-8-103 0</inkml:trace>
  <inkml:trace contextRef="#ctx0" brushRef="#br0" timeOffset="22938.31">17572 3721 112 0,'1'0'65'15,"-1"-2"-37"-15,0 0 5 0,0 2-3 16,0 0-5-16,0-1-6 0,0 1-6 15,0 0 0-15,0 0-1 0,0 0-2 16,0 0 2-16,0 0-3 0,0 0-2 16,0 0 1-16,0 0 2 0,0 0 0 0,0 0 0 15,0 0-2-15,0 0 1 0,0 0 0 16,0 0-2-16,0 0-4 0,0 0 0 15,0 0-2-15,0 0 1 16,0 0 2-16,0 0 5 0,0 0 0 0,0 0 0 16,0 0-1-16,0 0-4 0,0 0 1 15,0 0-2-15,0 0-2 0,0 0-1 16,0 0-2-16,0 0 3 0,0 0-4 15,0 0 0-15,0 0 2 0,3 0 0 16,2 3 0-16,3 2 2 0,1 3 2 0,5 2-2 16,3 3-3-16,5 2 3 0,9 5 2 15,3 1-2-15,6 3 1 0,2 0 3 16,3 5 0-16,1 0 9 0,1-1-16 15,3 0 3-15,-2-1 1 0,0-1-2 16,0 0-1-16,0 0 3 0,-2 0-1 16,1-1 3-16,-2-1-4 0,-7-1 6 15,1-2-2-15,0-1 3 0,-2-2-1 16,-3-3 2-16,-1-2 4 0,-2-2-6 15,-5-1-2-15,-1-4-1 0,0 1-1 0,-5-2-1 16,-3-2-2-16,-6 0 2 0,-3-3 2 16,-5 0-3-16,-3 0-2 0,0 0 2 15,0 0-2-15,-2 2-9 0,-2 0-14 16,-3-2 3-16,3 5 3 0,2-2-11 15,-1 1-10-15,0 0-12 0,0 1-25 16,0-5-91-16</inkml:trace>
  <inkml:trace contextRef="#ctx0" brushRef="#br0" timeOffset="24039.37">18668 4355 1 0,'1'2'131'0,"-1"2"-50"0,0 1-67 15,-1 2 18-15,-7 2-2 0,-1 4-12 16,-5 3-6-16,-3 4 3 0,-2 4 15 16,-3 1-19-16,-1 5-1 0,-5 4-3 15,-4 7-3-15,-4 1 19 0,-1 4 5 0,-1 0-15 16,0 1-11-16,1 2 2 15,-2-1 8-15,-2 5-4 0,3-1-2 16,-1 1-3-16,-1 0 2 0,4-2-1 16,-1 1-1-16,3-1-4 0,1-2 2 0,4-3 2 15,1-3-2-15,1-6-1 0,1-2 2 16,1-2 1-16,0-1 0 0,1 1-1 15,0 0 7-15,1-3-2 0,3 0-1 16,0-1-3-16,1-1 2 0,1 0 0 16,-1-1-2-16,3 0-1 0,-2-1-1 0,2 0 2 15,1 0-3-15,1 0 0 0,2-1 0 16,-1-1 2-16,2 0-2 0,0 0-1 15,1-3 2-15,-1-1 1 16,1-3-2-16,3 1-1 0,-3-1 2 0,4 0 2 16,-2-1-3-16,1-1 0 0,0 0-1 15,1 0 4-15,-2 1-2 0,2 2 0 16,-3-1 4-16,3 0-1 0,1-4-2 15,0 0-3-15,2-2 3 0,0-2 0 16,0 1-3-16,-1-2 1 0,-3 2 1 0,1 2 1 16,0 2 0-16,-3 1-4 0,-1 0 4 15,3 2-1-15,-4 0-1 0,3 0-1 16,0 1 2-16,0-1 0 0,2 0-1 15,0-1-1-15,0 0 2 0,1-2 0 16,1-2-2-16,0-2 1 0,1-2 1 16,2-3 0-16,-1-2-1 0,2-1-1 15,0-2 1-15,0 0 3 0,-1 0 0 16,1 0-1-16,0 0 0 0,-2 0-1 15,2 0-2-15,0 0-1 0,0 0 2 16,0 0 1-16,0 0-2 0,0 0-1 0,0 0 3 16,-1 0 0-16,1 0-2 0,0 0 1 15,-2 0 2-15,2 1-1 0,0-1-1 16,-3 0-1-16,1 0 2 0,1 0 0 15,-2-4-2-15,0 1 0 0,1-4 2 16,-1 3-1-16,1-2-1 0,-2-2 0 16,1 0 1-16,-4-2 1 0,-2-1-3 15,0-4 1-15,-7 0 0 0,-1 1 1 16,-3-4-2-16,-5 1 1 0,-4-1 2 15,-7 0-1-15,-3 1-1 0,-7-2 0 0,-5 1 1 16,-7-1-1-16,-5-1 0 0,-2 0-11 16,-3 2 5-16,1-1 5 0,8 4 1 15,9 2 0-15,9 2 1 0,10 4 1 16,10 2-1-16,11 2 0 0,8 2 1 15,2-3-2-15,0 1-15 0,9-2-17 16,8-3-20-16,3-7-49 0,5-3-256 16</inkml:trace>
  <inkml:trace contextRef="#ctx0" brushRef="#br0" timeOffset="24948.42">17547 3742 10 0,'0'0'183'0,"0"-3"-123"0,6-3-16 0,-1-1-23 16,2 1 2-16,1-3 1 0,1 0-1 16,1 0 3-16,2-4-4 0,1 0-1 15,-1-2-9-15,0 0 1 0,4-2 0 16,-2 2-2-16,0-2-5 0,-2 1 0 15,-1 4-3-15,0 3 2 0,-2 0-5 0,-3 3 2 16,2 0-2-16,-3 1 0 0,1 2-2 16,0 3 1-16,-3-2-2 0,2 2-4 15,0 0-15-15,-2 0-6 0,3 0-12 16,0 6-14-16,-1-2-36 0,1 0-64 15</inkml:trace>
  <inkml:trace contextRef="#ctx0" brushRef="#br0" timeOffset="25668.46">17747 3556 0 0,'3'1'9'0,"1"0"150"0,1 1-129 15,1 0-4-15,2 0 6 0,5 0-16 16,0 1-7-16,6-1 0 0,1 1-1 0,5 2-3 15,1 0 1-15,4-1 3 0,1 3 7 16,1-2-8-16,1 1-1 0,3 1 7 16,-2 0-4-16,1 2-1 0,1 2 0 15,-2 0-1-15,-1-1-2 16,-2 1-3-16,-2 0 2 0,2-1 0 0,-1 1-1 15,2 1 1-15,4 0 2 0,3 0 2 16,-1 1-5-16,1-1 0 0,0 1 4 16,0-1-1-16,1-1-4 0,0 1 1 15,-3-1 2-15,1 0-3 0,-6-1-1 0,-2-2 1 16,-7-2-3-16,-6 1 2 0,0-2-1 15,-8-1-1-15,-1-2 9 0,-3 1-13 16,-2-2 4-16,0 0-3 0,-1 1 6 16,1 1-6-16,0-1 3 0,1-2 0 15,1 3 0-15,3-2 1 0,-2 1 1 0,0-1-4 16,-3 1 2-16,0-2 2 15,0 0-1-15,-3 0 2 0,0 0 0 16,0 1 2-16,0-1-4 0,0 0 0 16,0 0-2-16,0 0 1 0,0 1-1 0,0-1-5 15,0 1 4-15,0-1 3 0,0 0-1 16,0 1 0-16,0-1 0 0,0 0 1 15,0 0 2-15,0 0-1 0,0 0-2 16,-1 0 1-16,-4 1-1 0,2 1-1 16,-1-1-1-16,0 0 3 0,1 3-1 0,-1 0-2 15,-3 1 2-15,0 2 0 0,-1 2 0 16,-1 1-1-16,-5 1-1 15,0 4 3-15,0 3 0 0,-6 4-2 16,-2 2 0-16,-1 6 3 0,-4 0-1 0,-2 3 0 16,-1 1 0-16,1 0 1 0,3 3-2 15,-1-3 0-15,6-1 1 0,-1-3 1 16,2 0-3-16,1-4 1 0,5-5-2 15,8-3-10-15,1-3-27 0,5-7-29 16,0-8-101-16</inkml:trace>
  <inkml:trace contextRef="#ctx0" brushRef="#br0" timeOffset="27615.57">18945 3982 51 0,'0'0'26'15,"0"0"-15"-15,0 0 4 0,0 0 18 16,0 0 10-16,0 0-4 0,0 0-14 0,0 0-11 16,0 0-3-16,0-1-3 0,2 0 3 15,-2-2 2-15,0 1-4 0,0 2-2 16,0 0-2-16,0-1-5 0,-2 1 0 15,-1 0-4-15,0 0 1 0,0 0-7 16,0 0-12-16,0 0 2 0,1 3-2 0,1-3 2 16,-1 3 11-16,2-3 4 15,0 0 5-15,0 2 1 0,0-2 0 0,0 0 4 16,0 0 14-16,0 0 13 15,0 0-11-15,0 0-5 0,0 0 0 0,-2 0 1 16,2 0-4-16,0 0-3 0,0 0 2 16,0 0 0-16,0 0-4 0,-1 0-9 15,1 0 1-15,-3 5 3 0,-2 6-1 16,2 2 2-16,-5 5 1 0,1 3 0 15,-1 2-4-15,-3 5 5 0,-3 1-4 0,0 3 2 16,-3 3-3-16,1 2-1 0,-1 0 3 16,3 0-1-16,1 3-3 0,-1-4 2 15,3 2 0-15,0-2 1 0,0 1-2 16,2 0-2-16,-4 0 4 0,4 0-2 15,-2-3 0-15,0 0 0 0,0 0 1 16,-1-1 5-16,0 0-2 0,-1-1 0 16,1-1 2-16,-4 2 0 0,-1-1 0 15,2 0-5-15,-1 2 3 0,-1-1-3 16,2-2-1-16,-2-1-1 0,1-2 3 15,1 1-1-15,-2 0-1 0,1 0-1 0,-1 2 3 16,0 2 0-16,0 0-2 0,0-1-1 16,1-3 2-16,1-3 0 0,1-1-1 15,2-3-1-15,-2-1 4 16,3-1-1-16,0-2-2 0,0 0 0 0,2-2 2 15,-1 2-1-15,3-1 1 0,-3 1-2 16,1 0 4-16,-2 3-3 0,-1 1 3 16,1 3 3-16,-1 1-2 0,-2 1-1 15,-3 1-3-15,1 0-1 0,-1-1 2 16,0 2 0-16,1 0-3 0,1-2 1 0,-1 0 1 15,1-1 0-15,1-2-1 0,0 1-1 16,2-3 3-16,-1-2-1 0,2-2 0 16,0-2 0-16,4-3 0 0,1-2 3 15,-1 0-1-15,1-4-3 0,3 0 3 16,-2-3-1-16,1 0-2 0,-1 0 1 15,-1 0 0-15,-2 2-1 0,0 0-1 16,-1 2 2-16,-2 5-1 0,-3-2 1 16,0 1 0-16,0-2-2 0,2-1 3 15,-2 2-1-15,-1-2-1 0,2 3 0 0,-2-1 2 16,1 1-1-16,0 0 0 0,0 0-1 15,0 1 2-15,3 0-1 0,3-1-2 16,2 0 0-16,0-4 2 0,0 2-1 16,2-4-1-16,0 0 1 0,2-3 1 15,1-1 0-15,-1-2-3 0,1 1 2 16,1-1 1-16,0 0 0 0,0 0-2 15,0 0 0-15,0 0 2 0,0 0 0 16,0 0-3-16,0 0 0 0,0 0 2 16,0 0 0-16,0 0-2 0,1 0 1 0,2 0 2 15,-1 0-2-15,-2 0-3 0,1 0 3 16,1 0 1-16,-2 0 1 0,1 0-1 15,-1 0-1-15,0 0 2 0,0 0 0 16,-4 1-1-16,-2 2-1 0,-5 3 2 16,-6 1 0-16,-2 3-4 0,-10 4-3 15,-10 4-1-15,-8 4 7 0,-8 3-4 0,0-1-10 16,3-3 5-16,4-2 3 15,7-3-18-15,7-5-30 0,9-6-54 16,5-5-141-16</inkml:trace>
  <inkml:trace contextRef="#ctx0" brushRef="#br0" timeOffset="29307.67">17655 4160 8 0,'0'3'-7'16,"0"-1"201"-16,0-2-131 0,0 0-26 16,0 1 9-16,-3 1-9 15,-1 1-9-15,-6 3-10 0,2 3-3 0,-4 2 14 16,1 1-12-16,-1 1-9 0,-2 2 3 15,0 1-5-15,2-1 1 0,-2 3 6 16,0 0-1-16,0-1-5 0,3 2 1 16,1 0-3-16,1 1-1 0,-2 1 1 15,2-2-3-15,-2 2 8 0,2-3-3 0,0-2-3 16,-1-2-4-16,1 0 4 0,0-1-4 15,-4 1 1-15,-1-2 0 0,3-1 2 16,4-5 1-16,1-1-4 0,1-2-1 16,3-1 2-16,1 0 1 0,1-1-3 15,0 0 2-15,0-1 0 0,0 0-1 16,0 0 0-16,0 0 1 0,0 0 3 15,0 0-1-15,0 0 0 0,0 0-1 16,0-1-4-16,1-4 4 0,4 0-3 16,0 2 1-16,-2 2 2 0,1-1 1 0,-2 2-3 15,-1 0 1-15,1 0 2 0,0 0-1 16,-1 0-2-16,-1 0 1 0,5 0-1 15,-4 0 2-15,6 0-3 0,0 0 2 16,-1 2 2-16,5 2-2 0,0 1-2 16,0 2 1-16,3-1 2 0,3 4-2 15,3 1 0-15,5 1 0 0,0 3 2 16,3 1-1-16,4 2-4 0,-1 3 5 15,3-3 1-15,0 0-3 0,1 2-1 16,-3-2 2-16,1 0 1 0,-4 1-2 0,1-2-1 16,-2-2 1-16,-4-1 2 0,-2-1-4 15,-3-3 3-15,-4 0-1 0,-4-4-1 16,-3-1 1-16,-4-3 2 0,-2 0-2 15,0-1 0-15,-2-1 1 0,0 0-3 16,0 0 2-16,1 0 3 0,1 2-4 0,1-2-1 16,-2 2 2-16,2 1 2 15,0-2-3-15,-3 2-1 0,4-3 2 16,-3 3 2-16,1-1-3 0,-1-2 2 15,1 2-1-15,-1-2-1 0,-1 2 1 0,0-2-1 16,0 0 3-16,0 0 1 0,0 0-1 16,2 0-2-16,-2 0 3 0,0 0 0 15,0 0-2-15,0 0-2 0,0 0 2 16,0 0 0-16,0-2-1 0,3-2-2 15,0-3 2-15,2-3 3 0,-4 0-2 16,5-3-2-16,1-3 3 0,-1-1 0 16,2-6 1-16,2 0-2 0,1-6-1 15,2-1 2-15,-1-1-3 0,4-3 0 16,-1 4 2-16,1 0 0 0,2-1-1 15,1 3-4-15,1 4 4 0,-3 3 2 0,-1 4-3 16,-6 4-2-16,1 5 3 0,-5 3 2 16,-4 2-3-16,0 2 0 0,-1 1 1 15,-1 0 0-15,2 0-3 0,1 0 0 16,-2 2 2-16,2 2 2 0,1 1-2 15,0-2-1-15,-2 2 2 0,2-1 2 0,-2 0-2 16,1-1-2-16,-1-3 2 0,-2 1 2 16,0 0-1-16,0-1-2 15,0 0 1-15,0 0 0 0,0 0 1 16,0 0 0-16,0 0 1 0,0 0 2 0,-7 0-1 15,3 0-3-15,-4 0 2 0,2 0-1 16,-4 0 0-16,-2-2 0 0,-2-4 1 16,-5 0 0-16,-4-3 0 0,-6-4-3 15,-7 0 2-15,-9-3 1 0,-4-2-2 16,-7-4-2-16,-5 0 0 0,-1-2 4 0,2-1-1 15,6 1-4-15,5-1 3 0,8 1 3 16,5 1-4-16,7 3-2 16,8 3 3-16,6 5 1 0,7 4-2 15,7 4 0-15,-1 4-4 0,2 0-22 0,0 10-33 16,0 0-24-16,0 2-70 0</inkml:trace>
  <inkml:trace contextRef="#ctx0" brushRef="#br0" timeOffset="30555.74">16812 5867 141 0,'0'0'47'0,"0"0"-14"16,0 0 0-16,0 0-1 0,1 0 2 15,-1-2-9-15,0-1-4 0,0 0 1 16,0 1 0-16,0-1-3 0,0 1-2 0,0 0 0 15,0-1-1-15,0 2-4 0,-1-2-3 16,-1 1-1-16,-2 0-1 0,-3-1-3 16,1 3-2-16,-1-1 7 0,-3 0-5 15,1 1 1-15,-3 0 0 0,-1 0 0 16,-1 0 4-16,2 0-3 0,-2 4 2 0,1 2 0 15,1 1 2-15,0 0-3 0,2 2-1 16,3 0-1-16,2-1-3 16,0 4-1-16,5-2 0 0,0 2 1 15,0-2-1-15,0 0-2 0,6 0 1 0,4-1 2 16,-1-2-2-16,5 1 0 0,0-3 0 15,3-1 2-15,2-3 0 0,1-1-2 16,0 0 0-16,-1 0 3 0,-2-2-5 16,-2-5 2-16,-4 2 1 0,-2-2 1 15,-1-2 1-15,-3 1-3 0,1-2 1 0,-5 2 2 16,-1-2 0-16,0 1-2 0,0-2-1 15,-6-1 1-15,-2 0 1 0,-2-2-4 16,-3 1 2-16,2 0 1 16,2 0-1-16,1 4-2 0,5 4 1 0,2 4-5 15,-1 1-7-15,1 4-26 0,1 7-11 16,0 0-21-16,-5-2-65 0</inkml:trace>
  <inkml:trace contextRef="#ctx0" brushRef="#br0" timeOffset="31131.78">17251 6025 35 0,'0'-1'149'0,"0"-1"-102"0,0-1 4 16,0 0-16-16,-5 0-6 0,2-1 4 15,0 2-5-15,-2 0-1 0,0-2-8 16,-1 2 4-16,0-1-4 0,0 0 6 0,-3 0-3 16,-1 0-6-16,1-1 3 0,-2 2-7 15,-1 1 2-15,-2 1-2 0,-2 0-3 16,1 0 0-16,-4 0-1 0,4 1 0 15,-2 5-4-15,4 2 0 0,2 2-1 16,2 2-3-16,1 2 2 0,4-1-4 16,2 2 3-16,2-1-1 0,3 0 1 15,6 0-3-15,5-2 3 0,2-3-2 16,3 0 1-16,1-3 0 0,1-3 0 15,0-3 1-15,-1 0-1 0,-2 0-1 0,1-8 1 16,-5-1 3-16,-3-2-1 0,-4-1-1 16,0-1 0-16,-6-1 1 0,-1 1 1 15,0-2-3-15,-8 1 1 0,-2 2-2 16,-4 0 2-16,-3 1 0 0,-4 2-3 15,3 1-10-15,-4 4-39 0,2 4-29 0,5 0-19 16,2 2-100-16</inkml:trace>
  <inkml:trace contextRef="#ctx0" brushRef="#br0" timeOffset="68338.89">17489 5125 25 0,'3'-1'18'0,"1"-2"6"0,-1 3 8 16,0-1-9-16,-2 1-9 0,1 0-7 15,-1 0-6-15,1 0 1 0,-2 0-3 0,0 0 0 16,0-1 7-16,0 0 5 15,0 0-3-15,0 0-1 0,0 0 2 16,0-2 4-16,0 1 0 0,-2 2 0 16,1-1-11-16,-1 1 23 0,2 0-12 0,0 0 0 15,0 0 5-15,0 0 1 0,-1-1 2 16,1 0-1-16,0 1 1 0,0-1-1 15,0 0-8-15,0-1 0 0,0 2 1 16,0-1-3-16,0 0-4 0,0 0 0 16,0 0-4-16,0 0 3 0,0 0-5 0,0-2 0 15,0 2 1-15,0-2 1 0,0 2-4 16,0-2 2-16,0 2 2 15,0 0 0-15,0 0-1 0,0-1-2 16,0 0 8-16,0-2 0 0,0 0-1 16,-5 0-1-16,4 0-2 0,-4-2 2 0,0 2-2 15,-1 1 0-15,1 0-1 0,-2-2 0 16,0 2-1-16,0-1 1 0,1 1 1 15,-2-1-1-15,-2 0-1 0,3 1-1 16,-4 1 1-16,-2-2 2 0,3 1-3 16,-4 1 2-16,0 1 1 0,0 0 1 0,-2 1-3 15,1 0 0-15,-1 0 4 0,1 0 1 16,-1 0-5-16,1 1-1 15,-1 2 4-15,-1 4-2 0,0-4-3 16,-1 3 1-16,-1 0 5 0,3-1-3 0,1 2-1 16,1-1 1-16,0 0 2 0,0 2-1 15,0 0-2-15,0 1 1 0,0 1-2 16,0 3 2-16,0 0-2 0,2 1 1 15,-1 1 2-15,3-1 3 0,0 1-6 16,-1-2 3-16,2 0 5 0,1 0-4 0,1 0-3 16,0 1 0-16,1 2 3 0,3-2-1 15,-3 1-3-15,6 0 2 0,-3 1-1 16,3-1 1-16,0-2-2 15,0 0 2-15,0-1 2 0,0 0-2 0,5 1-1 16,-1-1 1-16,2 0 0 0,-1 0 0 16,3 0-2-16,0 1 1 0,-2 0 5 15,1-1-6-15,3 1 1 0,-2 0 0 16,2-3 4-16,0 1-5 0,1 0-1 15,-2-1 4-15,3-2 2 0,1 1-4 0,-1-1-3 16,2-1 3-16,2 2 1 0,-1-3-1 16,2 1-2-16,-1-2 3 0,1 0 1 15,-2-1-2-15,2 0-3 0,-1-3 3 16,2 1 4-16,-2-2-5 0,2 2-2 15,1 0 4-15,-4-1-1 0,1 0-1 16,-2 1-1-16,-2-2 1 0,1 0 4 16,1 0-4-16,-2 0-2 0,-1 0 3 15,0 0 2-15,3-2-3 0,-3 0-2 16,1 0 3-16,2-2 2 0,0-1-3 0,0 0-1 15,1 1 1-15,2-2 3 0,-1 0-3 16,1 0-2-16,0-1 2 0,0 1 4 16,-1-1-4-16,-2 0-3 0,-4 2 4 15,1-1 2-15,-1 0-3 0,0-1-2 16,-3 2 2-16,0-3 1 0,-2 1-1 15,1 1 1-15,2-1 0 0,-2-1 0 16,0 0-2-16,1-1 0 0,-1 1 1 16,-2-2 3-16,3-1-3 0,-1 1-2 15,-3 0 2-15,3-2 3 0,-1 2-3 16,-2-1-2-16,0-2 2 0,-1 3 4 0,-2-5-5 15,1-1-1-15,-1-2 3 0,0 0 1 16,0 0-2-16,0-2-2 0,0 2 3 16,-5 0 1-16,-1 2-2 0,2 0-1 15,-1 2 1-15,0 0 1 0,4 3-1 16,-4 1-1-16,2 0 1 0,-2 2 2 15,2-2-2-15,-1 1-2 0,-3-1 2 16,-2 0 3-16,-3-1-4 0,-5-1-1 16,-2 1 2-16,-3-1 2 0,-2 2-3 15,-1 0 0-15,-2-2 1 0,3 4 1 0,2-1-2 16,3 1 0-16,1 4 2 0,2-3 0 15,2 0-2-15,2 4 0 0,1 1 1 16,2 2 1-16,1 0-1 0,0 0-6 16,2 6-2-16,1 6-16 0,1 3-23 15,1 0-36-15,-1 1-29 0</inkml:trace>
  <inkml:trace contextRef="#ctx0" brushRef="#br0" timeOffset="71394.08">17382 5311 14 0,'0'-2'38'15,"0"-1"14"-15,0 0-12 0,0-1-6 16,0 1-5-16,0 0-7 0,0 3 0 15,0 0-5-15,0-1-4 0,0 1-3 16,0-1 0-16,0 1-5 0,0 0-1 0,0-1 9 16,0 1 3-16,0 0 1 0,0-1 4 15,-1 1-5-15,-1-1-5 16,2 0-1-16,-3-1 5 0,3 0-4 15,-1 1-6-15,-1 0 0 0,2 1 1 0,0 0 0 16,0 0-3-16,0 0-2 0,0 0 0 16,-1 0 3-16,-3-1-4 0,3 1-1 15,-1 0 2-15,-1 0 2 0,2 0-4 16,1 0 0-16,-2 0 1 0,2 0 2 15,0 0-2-15,0 0 3 0,0 0 1 0,-1 0 6 16,1 0-2-16,-3 0-2 0,3 0-3 16,0 0 1-16,0 0-4 0,0 0-3 15,0 0 3-15,0 0 3 16,0 0-4-16,0 1-1 0,-2-1 2 0,2 0 2 15,0 0-3-15,0 0-1 0,0 0 4 16,0 1 1-16,0-1-3 0,0 0 5 16,3 0 0-16,3 0 4 0,0-1-7 15,2-2 0-15,2 0 1 0,-1-2 2 16,2 2-3-16,1-2-4 0,-1 3 7 0,-2 1 1 15,2-3-3-15,-3 3 3 0,0-1 2 16,-2 0-3-16,0 2 0 0,0 0-3 16,-1 0 2-16,3 0 2 0,1 0-6 15,0 0 2-15,0 0-2 0,2 0 4 16,0 0-4-16,-1-1 1 0,0-1 1 15,3 0 1-15,-2-1-3 0,-1 0-1 16,-2 0 3-16,0-1 0 0,-3 3-1 16,-2-2-1-16,-2 1 3 0,-1 0 3 15,0 1 2-15,0 1-2 0,0 0 1 0,0-2 1 16,0-1-7-16,0 2-2 0,0 1 0 15,-4 0 3-15,1 0-3 0,-2 0 2 16,2 0-2-16,-3 0 3 0,-2 0-3 16,0 1-1-16,-1 4 4 0,-4-3 0 15,-1 1-3-15,-3 1-1 0,3-1 4 16,-1 1-1-16,-1-2-2 0,2 1 0 15,-3 2 3-15,0-1-1 0,0 2-2 16,2-2-1-16,1 0 4 0,1-1-1 16,3 1-2-16,-1-1 0 0,1-2 2 0,3 1 0 15,0-1-2-15,3-1 0 0,-1 1 2 16,-1 0 0-16,0 1-2 0,0-1 0 15,-1 0 3-15,0 0-1 0,-1 1-2 16,-1 1 0-16,-1-1 3 0,2 0-2 16,1 0-1-16,4-2 0 0,0 2 2 15,1-1 0-15,2-1-3 0,-2 1 1 16,2-1 2-16,0 0 0 0,0 0-4 15,0 0 2-15,0 0 2 0,0 0-1 16,0 0 0-16,2 0-1 0,3 0 0 16,2 0 3-16,3 0-4 0,-1-2 4 0,3-2-2 15,2-1 1-15,0 1-3 0,0 0 1 16,0-1 2-16,2 3 1 0,-4-1-4 15,1-1 1-15,2 1 3 0,-1-1-1 16,1 1-3-16,-1 2 1 0,-1-1 2 16,-1-1 1-16,-1 1-4 0,0 2 3 0,0-2-1 15,0 2 1-15,1-1-3 16,-1-2 1-16,0 3 3 0,-3-3-1 15,-2 2-2-15,1 0 0 0,-3 1 3 16,-1-2 0-16,1 2-4 0,-4-2 1 0,3 1 3 16,-3 1 0-16,0 0-4 0,0-2 2 15,0 2 2-15,0 0 0 0,0 0-3 16,0 0 2-16,0 0 2 0,0 0-1 15,-3 0-5-15,-3 0 1 0,1 0 4 16,-2 0-2-16,-1 0-2 0,-3 1 1 0,2 3 3 16,-4-1-1-16,1 1-4 0,0 2 3 15,-1-1 2-15,-4 0-1 16,2 1-3-16,-4 0 1 0,2-1 3 15,0 0-1-15,1 2-4 0,1-2 3 0,1 1 2 16,0-2-1-16,3 1-3 0,5-1 1 16,0 0 2-16,4-2 1 0,1 0-5 15,1-2 2-15,0 0 2 0,0 0-1 16,0 0-2-16,3 0 1 0,3 0 3 15,0-2-1-15,3-3-2 0,1 1-1 0,4 0 4 16,-2 0-1-16,2-1-3 0,2 2 1 16,1-2 3-16,3 1-1 0,0-2-3 15,2 0 1-15,-1-1 3 16,3 1-1-16,-4 1-3 0,-2 0 1 0,-1-1 3 15,-4 2-1-15,-4-1-2 0,-4 4 0 16,-2-1 3-16,-2 0 0 0,-1 2-3 16,2 0 0-16,-2 0 4 0,0 0 0 15,0 0-5-15,0 0 2 0,0 0 2 16,0 0-2-16,0 0 0 0,-2 0-2 0,-5 0 4 15,-3 0-2-15,0 0-2 0,-3 0 1 16,-1 0 4-16,-1 3-3 0,-1-1-2 16,-1 2 1-16,0-1 4 0,0 1-3 15,-3-2-2-15,3 3 1 0,-2-3 4 16,-1 1-3-16,3 0 0 0,0 1-2 15,-2-1 4-15,5 1-1 0,-3-3-2 16,3 3-2-16,2-1 6 0,1 0-2 16,0 1-2-16,3-1-1 0,1 0 4 15,2-1-2-15,0-1-2 0,-1 2 1 16,2-1 4-16,-1 0-3 0,-1 1-2 0,-4 0 1 15,0 2 4-15,-1 0-3 0,-2 1-2 16,1-1 1-16,6-2 4 0,0 2-3 16,-2-3 0-16,3-1-3 0,2 2 6 15,-2-3-2-15,5 1-2 0,-3-1 1 16,3 0 1-16,-3 0-2 0,3 0 2 15,0 0-2-15,-3 0 1 0,0 0 2 16,-2 0-3-16,2 0 0 0,-3 1 1 16,0 1 0-16,1 1 0 0,1-1 0 15,-1-1 1-15,2 0-2 0,1 0 1 0,-1 0 0 16,0 0 1-16,0 0-2 0,-2 1 1 15,1-1 0-15,-4 1 1 0,2-2-1 16,-5 1 0-16,3 2-1 0,2-3 2 16,1 0 0-16,2 1-3 0,3-1 2 15,-1 1 0-15,1-1 2 0,-2 0-4 16,2 0 3-16,0 0-1 0,0 0 1 15,0 0-2-15,0 0 0 0,3 0 1 16,3 0 0-16,2 0-2 0,1-2 1 16,1 0 2-16,-1 1 1 0,0 0-4 0,-1-2 0 15,1 0 4-15,1 1 0 0,2 0-5 16,-1 0 1-16,1 0 4 0,2 0-1 15,0-1-3-15,0-1 1 0,3 1 3 16,0-3-1-16,0 1-3 0,2 1 1 16,-1-2 3-16,1 1-1 0,0-1-3 0,-1 1 2 15,-1-1 4-15,0 2-4 16,-1 0 0-16,-4 0 1 0,2 0 2 15,-1 1-1-15,-1 0-3 0,0 1 2 16,1-1 1-16,-2 0 1 0,-2 0-5 0,2 2 2 16,-2-1 3-16,2 1-2 0,0 0-3 15,1 1 1-15,2-4 4 0,0 1-2 16,-1 1-2-16,-3 1-1 0,1-2 5 15,-3 2-5-15,1 0 4 0,-4 0-3 16,0 0 0-16,-4 1 3 0,4 0-3 0,-2 0 1 16,2-1 2-16,-1-1-1 0,4 2-2 15,-2-3 0-15,2 1 3 16,-3 0-1-16,1 1-2 0,-2 1 0 15,-2-1 3-15,1 0 0 0,-3 0-3 16,2 1 0-16,-1-1 3 0,-1 0-1 0,0 1-2 16,2 0 0-16,1 0 2 0,0-1-1 15,2 0-1-15,-4 1 0 0,2 0 3 16,0-1-2-16,-3 1 0 0,2-2 0 15,-1 2 2-15,-1-2 1 0,0 2-2 16,0-1 0-16,0 1 2 0,0 0-1 0,-1 0-4 16,-1 0 0-16,1 0 3 0,-2 0 0 15,1 0-3-15,-2 0 1 16,0 0 3-16,-2 0-1 0,0 0-2 15,-2 1 0-15,-3 3 2 0,-1-1 1 0,-2-1-4 16,0 2 2-16,-1 0 1 0,-1-1 0 16,1 1-2-16,-2 0 0 0,1-1 3 15,1 2-2-15,-1 0-1 0,-1-2 0 16,1 2 3-16,-1 0-1 0,3-1-3 15,1 0 2-15,-1 0 1 0,0-1 0 0,-2 2-2 16,2-2 0-16,-4-1 2 0,2 3 0 16,-1-2-2-16,0 1 0 0,3 0 3 15,2 1 0-15,2-1-4 16,-1-2 0-16,5 2 4 0,-3-1 0 0,1 0-4 15,-1 1 1-15,3-3 4 0,-4 1-3 16,3-1-2-16,-3 3 1 0,-2 1 4 16,3-3-3-16,-5 1 0 0,1 0-2 15,6-2 4-15,-1 1-2 0,3 0 0 16,2-1-2-16,0 0 4 0,0 0-2 0,1 1 0 15,1-2-2-15,-1 0 4 0,1 0-2 16,1 0 0-16,0 0 0 0,0 0 0 16,0 0 0-16,0 1-2 0,0 0 0 15,0-1 3-15,0 1 0 0,0-1-3 16,0 0 1-16,0 0 2 0,0 0 0 15,6 0-3-15,2 0 1 0,1 0 3 16,0-1-1-16,-1-1-3 0,3-1 2 16,1 0 2-16,-4-2-1 0,3 1-3 15,-3 1 1-15,-1-2 3 0,3 1-1 0,-1-1-3 16,3-1 1-16,2-1 3 0,3-1-2 15,5 1-3-15,1-2 3 0,5 0 2 16,2 1-1-16,-1-1-4 0,2 4 2 16,-3-2 4-16,0 3-3 0,-5-3-3 15,-3 4 3-15,-4-1 2 0,-5 1-1 16,-5 2-3-16,-1-1 2 0,-2-1 3 15,-2 2 0-15,1 0-5 0,-2-1 4 16,0 2-1-16,0 0 0 0,0 0-3 16,0 0 2-16,0 0 0 0,0 0-2 15,-6 7-3-15,-1 3-21 0,0 2-32 0,0-1-47 16,0-4-227-16</inkml:trace>
  <inkml:trace contextRef="#ctx0" brushRef="#br0" timeOffset="130720.47">8321 4600 86 0,'0'0'124'16,"0"0"-90"-16,-3 0 17 0,-1 0-4 15,4 0-24-15,-4 0-6 0,1 0-2 0,1 0-1 16,-2 0-4-16,4 1 0 0,0-1 1 15,-2 0 2-15,2 0 0 0,-2 0 2 16,1 0-2-16,-1 0 3 0,1 0-5 16,-2 0 1-16,3 0-1 0,0 0-2 15,0 0-1-15,0 0-1 0,-2 0 5 16,2 0-8-16,0 0 4 0,0 0-4 15,0-4 1-15,-3 1-2 0,3-2 0 16,-2 0-1-16,1-1 4 0,1-1-2 16,0-3-3-16,0-1 1 0,0-2 2 0,0-2 2 15,0-1-5-15,0-1 4 0,0 1-2 16,0-2 1-16,3 0-4 0,0 0 4 15,2-1 0-15,-4 0 2 0,4-1-4 16,-3-2 2-16,-1 1-2 0,-1 2 0 16,0-1-2-16,0 0 2 0,0 1-2 15,2 1 2-15,-1-1-3 0,-1 0 2 16,2 1 1-16,-2 0-2 0,1 1-1 15,-1 0 2-15,0-2 1 0,0 2-2 16,0-1-1-16,0 1 2 0,0 2-1 0,-1 0 0 16,-1 0 0-16,-1 1 1 0,2 0 1 15,-3-1-2-15,1-1 0 0,2 1 0 16,-1-2 1-16,-1 1 0 0,0-1-11 15,0 0 15-15,-2 0-2 0,2 1-3 16,-1-1-1-16,-1-1 2 0,0-1 0 0,1 1-1 16,-1 0-1-16,0-1 1 15,1 2 2-15,-1-1-2 0,-1 2 0 16,-2-1 0-16,2-1 2 0,1-1-3 15,-1 4 2-15,0-2-1 0,0 0-1 0,-1 0 2 16,1-1-2-16,1 0 1 0,1 1 2 16,-1-1-3-16,1 2 1 0,0 0 7 15,1 0-5-15,0-2-3 0,2 2 0 16,-2 2 1-16,-1 1 0 0,4 1 0 15,0 0 0-15,0 3 0 0,0-2 0 16,0 2 0-16,0-1 0 0,0 0 0 0,0 2 0 16,0 0 0-16,0-1-2 15,0-2 2-15,0 2 2 0,0 1-2 16,0-2-2-16,2 2 4 0,-2-1-2 15,0 3 0-15,0 1 0 0,0 2 0 0,0 2 0 16,0 0 1-16,0-1-2 0,0 2 2 16,0 0-1-16,0 0-1 0,0 0-1 15,0 0-1-15,0 0 1 0,0 0 1 16,0 0-2-16,0 0 3 0,0 0 0 15,0 0-1-15,0 0-1 0,0 0 2 0,0 0 0 16,0 0-2-16,0 2 1 0,0 2 1 16,0-1 0-16,0 0-1 15,5 0 1-15,-2 0 0 0,1-1 1 16,4 0-1-16,1 1 1 0,-1-1-1 0,2-1 2 15,0 1-3-15,0-2 1 0,-1 1 1 16,2 1-1-16,0-2 0 0,-2 1-1 16,0 0 2-16,4 0-1 0,-1-1 0 15,1 2 0-15,0-2 0 0,3 1 1 16,-1-1-1-16,1 0-1 0,1 0 2 0,-1 0-1 15,1 0 0-15,-3 0-1 0,3 0 1 16,-5 0 1-16,4 0-1 0,-4 0-1 16,2 0 1-16,0 0 1 15,1 0-1-15,-1-1 0 0,0-1 0 0,3 0 1 16,-3 0-1-16,3 0-1 0,-1-1 3 15,-1 1-2-15,1 2 0 0,-4-1-1 16,1 1 2-16,-4 0-1 0,0 0 0 16,1-1 0-16,-3 0 1 0,-1 1 0 15,2-1-2-15,2 0 0 0,0 1 2 0,1 0 0 16,2 0-3-16,-1 0 2 0,2-2 1 15,1 2-1-15,3-2 0 0,-1 2-1 16,-2-1 2-16,4 1 0 0,-5-3-2 16,1 3 0-16,-1 0 2 0,-5 0 0 15,-1 0-2-15,0 0 0 0,-2 0 2 16,-1 0 0-16,3 0-2 0,-1 0 1 15,1 0 1-15,3 0 0 0,-2 0-2 16,0 0 1-16,1 0 1 0,1 0-1 16,3-1-1-16,0-2 1 0,3 1 2 15,-2-1-2-15,2 0-1 0,-1 1 1 0,2 0 1 16,2-1-1-16,-1 1-1 0,1 0 1 15,-3 2 1-15,0-2-2 0,0 1 2 16,0-2-2-16,-1 1 2 0,-4 0-1 16,2 1-1-16,-1-1 1 0,-1 0 0 15,0 0 0-15,1 1 0 0,-2-1 1 16,3 2-2-16,-2 0 1 0,2 0 1 15,0 0-1-15,0 0-1 0,-3 0 1 16,-2 0 1-16,0 0-2 0,-1 0 2 16,-2 3-2-16,2-1 1 0,-2-2 0 0,4 0 1 15,0 2-1-15,1-2 0 0,0 2 0 16,0 0 0-16,1-2-1 0,1 0 1 15,1 0 1-15,1 0-2 0,1 0 2 16,2 0-2-16,-4 1 2 0,0-1-2 16,-1 2 1-16,-6-1 1 0,1-1-1 15,-3 2-1-15,-2-2 1 0,-2 0 1 16,-1 0-2-16,4 0 2 0,0 0-2 15,-1 0 2-15,5 0-1 0,1 0-1 16,7 0 2-16,1 0-2 0,5 0 1 0,-4 0 2 16,1 0-2-16,-1 0-1 0,0 0 2 15,-3 0 0-15,-4 0 0 0,-3 0-3 16,-4 0 1-16,-4 0 1 0,2 0-5 15,-2 0 9-15,0 0-3 0,0 1-1 16,0 1 0-16,0 0-1 0,1 0 1 0,1-1 1 16,-1 1-1-16,1-2-1 15,0 2 1-15,-1-2 1 0,2 2-2 16,3-1 1-16,1 0 0 0,-1 0 1 15,0-1 0-15,0 0-2 0,-4 0 0 0,-2 1 2 16,0-1-1-16,0 0-1 0,0 0 2 16,0 0-2-16,0 0 2 0,1 0-2 15,4 0 1-15,-5 0 2 0,5 0-2 16,-4 0 0-16,-1-3 0 0,2 0 3 15,-1 1-2-15,1-2 1 0,-2-1-2 0,1 0 0 16,-1 1 2-16,0-3-1 0,0 1 0 16,0 1 1-16,-4 0-3 15,-1 1 0-15,-4 0 1 0,-1 2 0 16,0 1 2-16,-4 1-3 0,-2 0-1 0,2 0 2 15,0 1 0-15,-1 7-2 0,1 0 1 16,0 2 2-16,3 0 0 0,0 1-2 16,3 1 0-16,2-1 2 0,5 0-1 15,1-1-1-15,0-1 1 0,3-2 0 16,6 0 0-16,0-4 0 0,7 1 0 15,1-4 0-15,0 0 0 0,2 0 0 0,-2-4 0 16,1-1 0-16,2-4 1 0,-1 0-1 16,-4-1 0-16,-5-1 1 15,-4 0 2-15,-4 2-2 0,-2 2-3 16,0-2 5-16,0 3-1 0,-2 1 0 0,-4 1-1 15,-4-1 3-15,0 4 0 0,-3 1-1 16,2 0-2-16,2 0 2 0,-2 4-1 16,3 4-1-16,1 1-1 0,2 0 1 15,4 0-3-15,1 1 3 0,0-2-2 16,3-1 2-16,4-3 0 0,1-3-2 0,1-1 2 15,1 0-2-15,-4 0 4 0,0-5-2 16,-1-3 1-16,-1 1 0 0,-2-2 2 16,-2 0-3-16,0 0-1 15,0 0 3-15,0 3-4 0,-5 0-1 0,-1 2 0 16,3 1-10-16,-3 1-6 0,1 0-8 15,2 2-18-15,0 0-21 0,1 0-93 16,2 4-193-16</inkml:trace>
  <inkml:trace contextRef="#ctx0" brushRef="#br0" timeOffset="131708.53">10584 3151 0 0,'3'0'90'0,"0"0"-75"15,-1 0 7-15,1 0 16 0,0 0-14 16,-3 0 1-16,0 0 15 0,0 0-16 0,0 0 0 16,0 0 7-16,3 0-3 0,-3 0-2 15,2 0 0-15,-1 0-2 0,-1 0-1 16,0 0-7-16,0 0-3 0,0 0-2 15,0 0-2-15,0 0 0 0,0 0-1 16,0 0 1-16,0 0 1 0,0 0 3 0,0 0 0 16,0-2 5-16,0 1-9 15,-1-1-1-15,-4 0-1 0,0 0 3 16,-1-1-4-16,2 1 0 0,-4 2 3 15,-1 0-4-15,2 0 6 0,-5 0-4 0,3 1 0 16,-5 4-2-16,1 0 2 0,1 5 0 16,0-1-6-16,1 1 3 0,0 2-3 15,1 0 1-15,3 1-1 0,4-1 0 16,3-2 0-16,0 0-1 0,0-1 0 15,7 0 0-15,4-3 0 0,3 0 2 0,3-4-2 16,2-2 0-16,-2 0 3 0,0-3-2 16,-2-3-1-16,1-1 1 15,-2-1-1-15,-3-1 1 0,-3 1 0 16,-1-2 3-16,-2 2-3 0,-4-1 2 0,-1 0-1 15,0 1-2-15,0 2 4 0,0 1-2 16,-4 2-1-16,-1 3 0 0,-1 0 2 16,-2 0-4-16,4 0-1 0,-1 1 1 15,0 4 0-15,1 1 0 0,1 4-1 16,-1-2 0-16,4 1 2 0,0 0-2 0,0-1 2 15,4 0-5-15,2-2 4 0,1-2-4 16,1-2-2-16,0-2 2 0,-2 0 4 16,-1 0 1-16,3 0 0 15,-2-8 1-15,-3 0 3 0,2-2-3 0,-2-1 0 16,-3 1 2-16,0-2 0 0,0 1 2 15,0 0 0-15,0 3-4 0,0 0 3 16,-5 1-1-16,2 0-3 0,-3 1 0 16,-1 3 0-16,4-2 0 0,-1 4-6 15,4 1-5-15,-2 0-11 0,2 4-24 0,0 7-9 16,-1 0-53-16,-1-1-248 0</inkml:trace>
  <inkml:trace contextRef="#ctx0" brushRef="#br0" timeOffset="134042.66">10741 3220 104 0,'0'0'119'0,"0"1"-87"0,0-1 17 15,0 0 8-15,0 0-17 0,0 0-11 16,0 0-4-16,3 0-7 0,-2 0 1 15,3 0-5-15,-1 0-1 0,0 0-3 0,1 1 0 16,1 0-1-16,0-1 2 0,2 0-4 16,1 1-3-16,3 0 3 15,-2-1-4-15,5 1 1 0,0-1-5 16,2 0 2-16,1 0 1 0,1 0-1 15,4 0 0-15,0 0-2 0,3 0 2 0,-1 0 0 16,3 0-1-16,-2 0 0 0,1-1 0 16,-3 0 1-16,0 1-1 0,-2 0-1 15,-1 0 2-15,-2 0-1 0,3 0 0 16,-3 0 0-16,-1 0 0 0,0 0 2 15,0 0-4-15,3 0 2 0,1 0 2 0,0 0 0 16,-1-1-4-16,1 1 2 0,-1-2 2 16,-3 1-1-16,-2 0-2 15,-1-1 1-15,-1 1 1 0,-2 0 0 16,-2 0-1-16,2 0 0 0,-4-1 1 0,0 0-2 15,0 1 1-15,1-1 0 0,0 1 2 16,1 0-2-16,0 0-1 0,2 1 1 16,2-1 1-16,-2 0 0 0,-1 0-2 15,0 1 0-15,-3 0 2 0,3 0-1 16,-1 0-1-16,3 0 1 0,-2 0 2 0,2 0-3 15,-1 0 1-15,0 0-1 0,-2 2 3 16,4-1-1-16,1 1-2 0,1-1 1 16,1 0 0-16,1 0 2 15,-2 1-3-15,4-2 0 0,-5 1 1 0,0-1 1 16,0 0-1-16,-4 2-1 0,3-2 3 15,-4 0-2-15,-3 0-1 0,-1 1 1 16,-3-1 2-16,1 0-2 0,-2 0-1 16,2 0 1-16,0 0 1 0,-3 0 0 15,2 0-1-15,1 0 0 0,0 0 1 0,2 0 0 16,1 0-2-16,0 0 1 0,2-1 1 15,-2-1-1-15,0 2-1 0,1 0 1 16,-1-2 1-16,2 2-1 0,-4 0-1 16,1 0 1-16,-2-1 2 0,-3 1-1 15,0-1-2-15,3-1 1 0,0 2 1 16,-1 0 0-16,2 0-2 0,-1-1 0 15,2-1 2-15,0 2-1 0,-4 0-1 16,4 0 0-16,-5 0 1 0,1 0 0 16,-1 0 0-16,2 0-1 0,-2 0 2 0,0 0 1 15,0 0-1-15,0 0 1 0,0 0-2 16,0 0 2-16,0 0-1 0,0 0 1 15,0 0 4-15,0 0-4 0,0 0-1 16,2 0-2-16,-1 0 1 0,1 0-1 16,1 0 0-16,0 0 1 0,0 1 2 15,-1 1-2-15,-1 0-1 0,-1 0 1 16,0 0 0-16,2-2 1 0,-1 3-2 15,-1-2 1-15,0 1 0 0,0-1 1 16,0 1-2-16,0 1 1 0,0-1 1 16,0 0 0-16,0 2-2 0,0-1 1 0,0 1 1 15,0 0 0-15,0 1-2 0,-3 0 1 16,2 0 3-16,-1 2-3 0,-1 0 0 15,0 0 0-15,0 1 0 0,0 0 1 16,-1 1-1-16,3 1-1 0,-2 0 2 16,1 1-1-16,2 0 0 0,-1 1 0 15,1 1 0-15,0 0 0 0,0 0 0 16,0 2 0-16,0-1 0 0,0-2 1 15,0 1-1-15,1 0-1 0,1-1 2 16,-2 1 0-16,0-2-2 0,0 2 1 0,0-1 1 16,-3 0 0-16,0 1 0 0,0-1-1 15,-4 1 2-15,4 0-1 0,0-2-2 16,-2 2 1-16,1 0 1 0,-1 0-2 15,1 1 1-15,0 0 1 0,0 0-2 16,1 1 1-16,1 0 0 0,1 0 0 0,1 1 0 16,0-1 1-16,0 0-2 15,0-1 2-15,4-2-1 0,-1 1-1 16,2-1 2-16,-3 0-1 0,2 1 0 15,-2-1-1-15,-2-1 2 0,0 1-1 0,0-2-1 16,0 0 1-16,0 0 12 0,0-2-18 16,0 1 5-16,0-1 1 0,0 0-2 15,0 1 2-15,0 1 0 0,0 0 0 16,0 1 0-16,0-2-1 0,0 0 2 15,0 3 0-15,4-3-3 0,-1 1 3 0,1-1 0 16,-3-2-1-16,2 1-1 0,0-1 1 16,0 1 1-16,-1-1 0 15,1 0-2-15,-1-2 1 0,1 3 1 16,0-1-1-16,0 1-1 0,0 1 1 0,2-3 1 15,-2 2-1-15,0-1 0 0,2-1-1 16,-4 1 2-16,1 0 0 0,2-2-1 16,-2 2-1-16,-1-4 2 0,2 4 0 15,-3-4-2-15,0 1 1 0,0-2 0 16,0 0 1-16,0 2-2 0,0-2 1 0,0 1 1 15,0-2-1-15,2 0-1 0,0 1 1 16,-1 1 1-16,2 1-1 0,-3-2 0 16,0 0 0-16,3-1 2 15,-1 1-2-15,-1-2 0 0,-1 2 0 0,0-1 1 16,2 0 0-16,-2 0-1 0,2 0-1 15,-1 1 2-15,1 1 0 0,-1 0-2 16,-1 1 1-16,5 0 1 0,-1 3 0 16,0-2 4-16,0 1-3 0,-1-1 0 15,0 0-1-15,2-1-2 0,-2 2 1 16,3 0 2-16,-1 1-2 0,-2 0-1 0,0 0 1 15,-1-1 0-15,1-1 1 0,-2 1-2 16,-1-1 1-16,0-1 1 0,0 1-1 16,0-3-1-16,0 0 2 15,0 1 1-15,0-3-1 0,0 0-2 0,0 0 2 16,0 2 1-16,0 0-1 0,0-1-2 15,0 0 1-15,0 0 1 0,0 0-1 16,0 2-1-16,0 0 1 0,0-2 1 16,0 1-1-16,0-1-1 0,0 0 1 15,2 0 1-15,-2-1-1 0,0 0-1 0,0 0 1 16,0 2 2-16,0 0-1 15,0 0-1-15,0 0 1 0,0-1 0 0,0 0-1 16,0 1-1-16,0-1 1 0,0-1 2 16,0 1-2-16,0-1-1 0,0 1 2 15,0-1 1-15,0 0-2 0,0 0-1 16,0 0 1-16,0 0 2 0,0 0-2 15,0 0-1-15,0 0 1 0,0 0 3 16,0 0-5-16,0 0 4 0,0 0-2 16,0 0-1-16,0 0-2 0,-3 0-10 0,0 0-12 15,-2 0-18-15,2-5-53 0,-2-5-265 16</inkml:trace>
  <inkml:trace contextRef="#ctx0" brushRef="#br0" timeOffset="148483.49">9958 3140 15 0,'0'0'11'0,"0"0"-7"0,0 0 1 15,0 0 3-15,0 0 69 0,0 0-32 16,0 0-32-16,0 0 14 0,0 0 2 16,0 0-10-16,0 0-1 15,0 0-7-15,0 0-3 0,0 0 3 0,0 0 7 16,0 0-4-16,0 0 1 0,0 0 0 15,0 0 1-15,0 0 3 0,0 0 3 16,0 0-8-16,0 0-2 0,0 0-1 16,0 0-2-16,0 0-4 0,0 0 4 15,0 0-2-15,0 0-2 0,0 0-2 0,0 0-3 16,0 0 0-16,1 0-2 0,1 0 2 15,-1 0 0-15,3 0-1 0,-4-2 2 16,0 0 1-16,0 1-2 16,3-3 2-16,0 2 0 0,-2-1-4 0,2-1 2 15,-1 1 2-15,1 0-2 0,0-1 0 16,-1 3 0-16,-1-1 1 0,4-1-1 15,-5 1 0-15,1 1-1 0,1 1 2 16,-2-1-1-16,0-1 1 0,2 1-1 16,-1-1 2-16,-1-1-1 0,0-1-1 0,3-3 0 15,0 0 1-15,2 0-1 0,3-2-1 16,-4 0 1-16,1 1 1 0,1-2 0 15,-1 3-2-15,0-4 1 16,-1 3 1-16,1 1-1 0,1-2-1 0,0-2 1 16,2-1 1-16,1 0-1 0,1-2-1 0,-1-2 1 15,0 3 1-15,2-3 0 16,-3 1-2-16,0 1 1 0,-1 0 1 16,0 2-2-16,-1-1 2 0,0 4 2 15,-1-2-1-15,-2 0-1 0,3 1 0 0,0-3-1 16,0 2 2-16,4-1-1 0,-3-1-1 15,6 1 0-15,-4-1 1 0,2 1-1 16,3-1-1-16,-2-1 1 0,1 0 2 16,-1 0-2-16,2-1 0 15,2 1 0-15,-3-1 1 0,1 1-1 0,-3 0 0 16,2-1-1-16,-2-1 0 0,1-1 1 0,0 1 0 15,1-2 2-15,-1 1-3 16,1-1 1-16,0 0 0 0,5 0-1 16,-3-1 2-16,5 0-1 0,-1 1-1 15,1-2 1-15,0 2 0 0,2-1 1 0,-2 0-2 16,-3 2 1-16,0-1 1 0,-1 1-1 15,-1 2 0-15,-1-1 0 0,0 2 0 16,0-1 1-16,-2 1-1 0,2 0-1 16,-1 0 2-16,1 0-1 0,0 0 0 15,1 0 0-15,2 0 1 0,2 1-1 0,-1-1-1 16,3 2 1-16,0-3 1 0,1 3-1 15,0-2-1-15,-2 3 1 16,0-2 1-16,0 2-1 0,-1-1 0 16,-1 2-1-16,-2 1 2 0,1 0 0 0,-3 2-2 15,0-1 1-15,1 0 1 0,1 0-1 16,-1 1-1-16,2 0 1 0,4 0 1 15,-3-1 0-15,1 1-2 0,-2 0 1 16,0 2 0-16,0-1 1 0,-2 0-1 16,2 1-1-16,-3-2 2 0,2 3 1 15,-1-1-2-15,1-1-2 0,2 2 5 16,1-2-1-16,1-1-1 0,-1 2 1 15,1-2 0-15,0 1-2 0,5 2 0 16,-3-2 0-16,-1 2 2 0,1 0-1 0,0 0-2 16,-1 3 1-16,0-3 1 0,-1 3-1 15,0-1 0-15,2 0 0 0,-2 1 1 16,0-2-1-16,0 1-1 0,3 1 1 15,1-2 1-15,2 1 0 0,2 0-2 16,0 0 1-16,-2 0 1 0,-1 1 0 0,-2 1-2 16,-1 0 0-16,-2 0 3 15,-1 0-2-15,-4 0-1 0,2 0 1 16,-1 0 1-16,1 0-1 0,1 2 0 15,-1-1 0-15,4 2 3 0,-1 0-1 0,3-2 0 16,2 0-3-16,3 0 4 0,1 0 0 16,-2 0-3-16,2 2 1 0,-1-1 3 15,1 0-2-15,-1 0-2 0,0 3 1 16,0 0 2-16,0-1-1 0,-2 1-2 15,1 2 0-15,-1-1 1 0,0 3 0 0,1-2-2 16,-4 0 1-16,3 0 1 0,-1 4 0 16,2-1-1-16,0 1 0 15,4 1 1-15,2-1 0 0,0 1 0 16,1-1-1-16,1 1 2 0,3 2-3 15,0-3 1-15,1 2 0 0,-2-1 2 0,0 2 0 16,-1-1-3-16,-3 1 3 0,-4 0-1 16,-1 1 0-16,-3-1-2 0,-3 0 2 15,-1 2 0-15,3 0 0 0,-1-1-1 16,-2 1 0-16,6-1 1 0,-4-1 0 15,5 2-1-15,0 0-1 0,3 0 4 0,1 0-2 16,1-2 0-16,0 3 1 0,-1 0 0 16,-1 1 0-16,0 1-2 15,-4-1 2-15,-1 1-1 0,0 0 1 16,-1-2-1-16,1 3-3 0,-1-2 4 0,2 0 0 15,-1 0 0-15,0 1 0 0,1-1 2 16,-3 0-1-16,4 1-2 0,-1 0 1 16,-3 0 0-16,3-1 1 0,-2 0-3 15,-4 0 1-15,1-2 1 0,-2 0-1 16,-4 1-1-16,-1-1-2 0,-2 0 4 0,-3 1-1 15,0-1-1-15,1 3 0 0,-2-3 1 16,3 2 1-16,1 1-2 0,2 2 0 16,2-1 1-16,0 1 1 15,4 0-2-15,-1-1 1 0,-2 1 2 0,2 0-2 16,-1-1-1-16,-2 1-1 0,2 0 2 15,-4-1 1-15,1 2-3 0,-4 0 1 16,-3-1 1-16,1 1 0 0,-4 0-1 16,0 0 1-16,2 0 0 0,-2 0-1 15,2 0 0-15,1 3 0 0,0-1 1 0,2 1-1 16,2-1 0-16,1 2 0 0,-2 0 3 15,0 0-2-15,1 1 0 0,-2-1 0 16,0 0 1-16,1-1-4 0,-4-1 4 16,-2 0-4-16,0-2 2 0,0 1 1 15,0-1-1-15,-1-1 0 0,1 2 1 16,1-2 0-16,-1 2-2 0,1 0 2 15,1-2 0-15,-2 3 0 0,2-2-2 16,-2 0 1-16,2 1 2 0,0-1-2 16,1 1 0-16,-1-2 0 0,-2 2 1 0,0-2 10 15,1 0-16-15,-1-1 6 0,0-2-1 16,-3 0 2-16,2 0-3 0,-1-3 2 15,1 3 1-15,-2-1 0 0,3 1-3 16,-1-1 2-16,1 2 0 0,-1 1 1 16,-1 0-3-16,3-1 2 0,-1 2 1 15,-3 0-2-15,0-1 0 0,2 1 1 16,-4 1-2-16,1 0 2 0,1 1-2 15,-2 2 2-15,-1-3 2 0,2 2-2 16,1 0-2-16,0 1 1 0,-1-1 2 16,-1 2-2-16,2 1-1 0,-1 0 1 0,3-1 2 15,-2 1-2-15,0-2-1 0,0 2 1 16,0 0 1-16,2-2-1 0,-4 1-1 15,2-2 2-15,0 2 0 0,-1 0-2 16,-2-1 1-16,0 1 0 0,0 0 1 16,3-2-1-16,-3-1-1 0,0 2 2 15,2 0 1-15,-2 0-2 0,1-1-1 16,1-1 1-16,1-1 2 0,0 1-2 15,0-2-2-15,-1 2 3 0,2-2 0 16,-1 2-1-16,2-1-2 0,-5 0 3 0,3 1 0 16,0-1-1-16,-1-1-1 0,2 2 1 15,1-3 2-15,-2 0-2 0,2 0-1 16,-4-2 1-16,2 1 2 0,1-1-2 15,-1 0-1-15,0 3 1 0,1-1 2 16,1 0-2-16,0 1-1 0,-4-1 1 0,4 1 0 16,0 0 0-16,-1 0 1 15,1 0-1-15,1 0 0 0,0-1 0 16,-1 2 0-16,0-2 0 0,-2-1 2 15,1 2-1-15,1-1-2 0,0-2 2 0,-1 0 0 16,2-2-1-16,-2-1-1 0,0 0 2 16,-2-1 0-16,1-1-1 0,-2 0-1 15,4-2 2-15,-5 0 1 0,2-1-2 16,-2 0-2-16,0 0 4 0,1 0-2 15,-1-3 0-15,2 0 0 0,-1 1 0 0,1-3 0 16,-1 2 1-16,1-2-2 0,-1 2 1 16,-1-4 1-16,0 1-2 15,2-1 1-15,-2-1 0 0,0 0 1 16,0-2-2-16,0 0 1 0,0 2 0 0,2-1 1 15,-2 0-1-15,0-1-1 0,0 0 2 16,0 0 0-16,0 0 0 0,0 0-2 16,0 0 1-16,0 0 1 0,0 0-1 15,0 0-1-15,0 0 2 0,0 0 2 16,0 0-5-16,0 0 3 0,0 0 0 0,0 0 1 15,0 0 0-15,0 0-3 0,0 0 2 16,0 0 0-16,0 0-1 0,0 0-1 16,0 0 1-16,0 0 1 15,0 0-1-15,0-1-1 0,0 1 1 0,0-1 1 16,0-1-1-16,0 2 0 0,0 0 0 15,0 0 0-15,0-1 0 0,0 1 0 16,0 0 0-16,0 0 1 0,0-1-1 16,0 0-1-16,-2 0 1 0,2-1 1 15,0 2-1-15,0-2-1 0,0 1 1 16,0-2 2-16,0 2-2 0,0 1-1 0,0 0 1 15,0 0 2-15,0 0-2 0,0 0-1 16,0 0 1-16,0 0 1 0,0 0-1 16,0 0-1-16,0 0 0 15,0 0 3-15,-2-1-3 0,2 1-1 0,0 0 2 16,0 0 1-16,0 0-1 0,0 0-1 15,0 0 1-15,0 0 0 0,0 0 0 16,0 0 0-16,0 0-1 0,0 0 2 16,0 0-1-16,0 0-1 0,0 0 1 15,0 0 1-15,0 0-1 0,0 0-2 0,0 0 2 16,0 0 2-16,0 0-2 0,0 0-2 15,0 0 2-15,0 0 1 0,0 1-1 16,0 1-1-16,0-2 1 0,0 0 1 16,0 0-1-16,0 0-1 0,0 2 1 15,0-2 1-15,0 0-2 0,0 0 0 16,0 2 1-16,0-1 1 0,0 0-1 15,0-1-1-15,0 1 1 0,0 0 1 16,0-1-1-16,0 2-1 0,0-1 1 16,0 1 2-16,2 0-3 0,-2-2 0 0,0 2 1 15,0-1 1-15,0 1-2 0,0 0 1 16,0 1 0-16,0 0 1 0,2 2-1 15,-2-2-2-15,1 1 2 0,1-1 2 16,-1 1-3-16,-1 0 0 0,3-1 1 16,2 3 1-16,0 2-1 0,1 1-2 15,2 1 3-15,-2-1 0 0,2 2-1 16,-2 0-1-16,0 2 1 0,0-2 1 15,2 0-1-15,-2 1-1 0,0 0 1 16,2-3 1-16,-2 0-1 0,4 0-1 0,-3-2 1 16,1 1 1-16,1-4-1 0,1 2-1 15,-1-3 1-15,0 1 1 0,1 0-1 16,-1 1-1-16,0 0 1 0,2 1 1 15,-3-2-1-15,3 0-1 0,-4 0 1 16,4-1 1-16,-1 0-1 0,0-1-1 0,1 2 1 16,2-2 2-16,-3 0-2 15,3 0-2-15,-1 1 2 0,-1-2 2 16,2 0-3-16,-1 0 0 0,2-1 1 15,-2 0 2-15,4 2-3 0,-5-2 0 0,0 0 1 16,-2 0 1-16,-1 0-2 0,-2 0 0 16,2 0 1-16,-4 1 0 0,2 1 0 15,1-1-2-15,0 1 2 0,-2-1 2 16,0 0-2-16,-2 0-2 0,-2-1 2 15,2 0 2-15,-1 0-2 0,-1 0-1 16,3 1 1-16,-1-1 1 0,0 0-1 0,1 0-1 16,1 0 1-16,1 0 1 15,-4 0-2-15,-1 0 2 0,2 0-1 16,-3 0-1-16,0 0-1 0,0 0 0 15,0 0 2-15,0 0 1 0,0 0-2 0,0 0 0 16,0 0 2-16,0 0 1 0,0 0-2 16,0 0-2-16,0 0 2 0,0 0 1 15,0 0-3-15,0 0 0 0,0 0 0 16,0 0 2-16,0 0-3 0,0 0 3 15,0 0 0-15,2 0-1 0,-2 0 1 0,2 0 0 16,-1 0 1-16,2 0-2 0,-3 0 1 16,3 0 0-16,0 0 0 15,1 0 1-15,3 0-2 0,1 0-1 16,6 0 2-16,-2 0 0 0,2 0 0 0,0 0-2 15,-1 0 2-15,-2 0 2 0,1 0-3 16,-3 0-1-16,2 0 2 0,-2 0 1 16,1 0-2-16,-3 0-1 0,3-2 2 15,-1 0 1-15,-1 1-2 0,3 0 0 16,0-1 2-16,-2-1 0 0,0 2-2 0,2-2 0 15,0 0 2-15,-2 1 0 0,2-2-2 16,-3 2 0-16,3-2 1 0,1-2 2 16,0 1-3-16,2 2-1 15,0-1 3-15,2-1 0 0,-4 2-2 0,2-1 0 16,0 0 2-16,-5 1 0 0,-1-1-2 15,-2 1-1-15,-1 0 3 0,0-2 0 16,1 1-1-16,0-1-1 0,3-2 1 16,1 1 1-16,-1-1-2 0,2-2 0 15,1 1 1-15,4 0 1 0,-1-2-2 0,4 2 0 16,-2 2 0-16,-3-1 0 0,-2 1 1 15,-1 1-4-15,-3 1 3 0,-2-1 1 16,-1 1 0-16,-2-1-1 0,0 1 1 16,0 0 1-16,0 0-1 0,2-2-1 15,1 3 1-15,0-4 1 0,2 1-2 16,1 1-1-16,1 0 3 0,0 1-1 15,0 0 0-15,2 0-2 0,2 1 3 16,3 0 0-16,-3 1-3 0,0-1 1 16,-3 0 1-16,-2-1 1 0,-3 1-1 15,1 0-2-15,-3-1 4 0,1 1-2 0,0 0 0 16,-2 1-1-16,0 1 1 0,0 0 1 15,0 0-2-15,2 1 0 0,1-2 2 16,0 2 0-16,0 0-2 0,-3-1 0 16,2 0 2-16,0 0 0 0,1 0-2 15,0 0 0-15,5-1 2 0,-2 0 0 16,5-2-2-16,2 3 1 0,-6-3 0 15,1 2 1-15,-1 0-2 0,-1 0 0 16,-3 0 2-16,0 0 0 0,-3 1-2 16,2-1 0-16,1 1 3 0,0-1-2 0,2-1 0 15,-2 1-1-15,4-1 2 0,-1 0-1 16,5 1-1-16,-2-1 1 0,1 1 0 15,-1-1 1-15,-4 2-2 0,0 1 1 16,-1 0 0-16,0 0 2 0,-1 0-1 16,0 0 0-16,-4 0 0 0,-1 0 1 15,-1 0-1-15,2 0 1 0,-1 0 0 16,1 0-3-16,1 1 2 0,-2-1-1 15,1 0 3-15,1 0-1 0,-1 0-1 16,-1 0 0-16,1 0 2 0,-1-1-2 0,-1-1 1 16,0 0-2-16,0 0 2 0,0 0 2 15,0 2-4-15,0-1 0 0,0 1 2 16,-1 0-1-16,-2 0-3 0,1 0 1 15,1 0 1-15,-1 0-3 0,0 0-11 16,-1-1-14-16,0-5-49 0,-1-5-93 0</inkml:trace>
  <inkml:trace contextRef="#ctx0" brushRef="#br0" timeOffset="152064.69">10655 3147 130 0,'5'-3'-6'0,"-2"-2"117"16,3 1-48-16,1-3-43 0,0-2 8 15,4 0 0-15,3-2-1 0,-1 1-5 16,1-3-5-16,-2 2-1 0,-3 2 0 15,1 0-1-15,-1 2-1 0,0 0 1 16,-1 1-2-16,0-2-3 0,3 1-4 0,1-1 4 16,2-1-1-16,4 0-2 15,3-1-4-15,5-1 2 0,-1-2-3 16,1 1-1-16,1-1 0 0,-3 1 0 15,4-1 1-15,-5 1-2 0,4 0 0 0,-7-1 2 16,2 2-1-16,-1-1-1 0,0 1 1 16,-3 1-1-16,-1 0 2 0,-1 4-2 15,-4-1 2-15,1 1 2 0,-1-1-2 16,2-1 1-16,1 2 1 0,4-1-2 15,0 1 1-15,5-1-2 0,1-1-1 0,3 0 3 16,0 1-2-16,3-1-1 0,-6 0 1 16,1 3 1-16,-1-2-1 15,-5 3-2-15,3 0 3 0,-2 1-3 16,-1-1 3-16,-3 1-2 0,-2 2 2 0,2-3 0 15,-1 2-1-15,1 0-1 0,-2 0 0 16,4-1 1-16,4 1 1 0,0-1-3 16,2 0 1-16,3-1 1 0,-1 1 0 15,0 0-1-15,1 1-1 0,-1 1 3 16,-1 0-2-16,-1 0 0 0,-2 1 0 0,-3 0 1 15,0 0 0-15,-4 0-2 0,-1 0 1 16,1 2 1-16,-1 1-1 0,3 1 0 16,-3-2 0-16,2 1-1 15,2 1 1-15,4-3 1 0,0 3-1 0,4-1-1 16,0-1 2-16,1-1-2 0,-1 3 2 15,-1 0-2-15,0 3 2 0,-1-3-2 16,0 1 1-16,-5-1 1 0,2 1-1 16,-2-1 0-16,-1 1 0 0,1 0 0 15,-2-1 1-15,4 1-2 0,-2 0 1 0,2-2 1 16,0 2-1-16,-1-1 0 0,3 2-1 15,-3-1 2-15,4 0 0 0,-5 1-2 16,4-1 0-16,-3 0 3 0,1 1-2 16,0 2-1-16,-2-1 1 15,-2 1 1-15,1 0-1 0,0-1-1 0,-2 1 1 16,1-1 1-16,-1 3-1 0,0-1-1 15,2 1 1-15,-2-1 1 0,2 0 0 16,1-1-2-16,2 1 1 0,-1 0 1 16,4-1-1-16,-2-1 0 0,1 2-1 15,-3 1 3-15,1 0-2 0,-3 2 0 0,1-2 0 16,-3 0 1-16,1 2-1 0,-4 0-1 15,2-1 1-15,-2 0 1 0,1 2 0 16,-1-1-3-16,2-1 2 0,-1 2 1 16,4-1 0-16,-1 2-2 0,4 0 0 15,0 0 3-15,1 1-2 0,-1 0-1 16,1-1 1-16,-1-1 1 0,1 1-1 15,-1 1 0-15,-2-2-1 0,2 2 2 16,-2-1-1-16,1 0 0 0,1 1-1 16,0-1 2-16,-2 1-1 0,0 0 0 0,-1 1-1 15,-1 1 2-15,-1 0-1 0,-1 0 0 16,1-1 0-16,-1 3 0 0,2-1 0 15,-1 0 0-15,-1 1 0 0,5 0 0 16,1 1 0-16,0-2 0 0,1 1 0 16,-1-1 2-16,1 3-2 0,-1-1 0 15,-1 0 0-15,0-1 0 0,2 1 1 16,-1-2-2-16,-1 2 1 0,-1 0 0 15,-1 0 1-15,1 0-2 0,-1 2 1 16,1-2 1-16,-3 1-1 0,-2 1-1 0,-1 0 1 16,-1 2 1-16,-1-2 9 0,1 0-15 15,-3 1 5-15,0-5 0 0,-2 3 0 16,-2 0-1-16,3 2 0 0,-3 1 2 15,2 0-1-15,0 4 0 0,-1-1-1 16,4 3 2-16,2 1 0 0,1 1-2 0,-2 0 0 16,2 2 2-16,0 0 0 15,0 2-1-15,-2-1-1 0,-1 1 2 16,2 0-1-16,-4 0 0 0,2 1-1 15,-3-1 0-15,-1 0 1 0,1 1 0 0,0-1 2 16,0 2-3-16,-1-1 2 0,3 0-1 16,-1 2 0-16,2-2 2 0,-4 3-1 15,6-1 0-15,-4 2-1 0,0-1 1 16,2 3 0-16,-1-2-1 0,-4 1 0 15,0 2 2-15,-1 0-1 0,-2-2-1 0,0-3 0 16,0-2 3-16,0 0-3 0,0 1 3 16,2-2-1-16,-1 1 2 15,1 0-2-15,0 0 1 0,1 1 0 16,0 1-1-16,0-3 1 0,1 0-2 15,-1 0 1-15,2 1-1 0,-4-1 2 0,2-2-2 16,-1 2 1-16,1-1-1 0,-1 0 1 16,1 1 0-16,0-4-1 0,2 1-1 15,1 0 3-15,1 0-2 0,2-1 0 16,0-1 1-16,-1 0-1 0,2 0-1 15,-4-1 1-15,2-1 0 0,-2 1 0 0,0-1-1 16,-1 0 1-16,0-1-2 0,0 0 2 16,-1 0-1-16,1-1 0 15,2 2 1-15,-1 0 0 0,0 0-1 16,0-1 0-16,2-2 1 0,2 0 0 0,1 0-2 15,0-3 1-15,0 0 1 0,1 0 0 16,-1-1-1-16,0-2 0 0,1 1 0 16,-1-2 1-16,0-2-2 0,0-1 1 15,2 2 1-15,-2-2-1 0,0-1 0 16,0 0 0-16,0-1 0 0,3 0 0 0,0-1 0 15,1 2 0-15,1-2 0 0,1 1 0 16,0-3 0-16,2 1 0 16,0-3 0-16,1 0 1 0,0-3-2 15,2 2 1-15,0-2 0 0,3 0 1 0,0 0-2 16,0 0 1-16,-2-3 1 0,0 0-1 15,-3 0-1-15,-1-1 1 0,-3-2 1 16,1 0 0-16,-3 0-3 0,0 0 2 16,0 0 1-16,2 0-1 0,4-2-1 15,0-3 0-15,2-1 2 0,1-1-1 0,-1-2-2 16,2 0 0-16,-3-2 2 0,1 1-1 15,-2 2-1-15,-2-3 2 0,-3 3 1 16,-1-2-2-16,-1 2 0 16,-2 0 1-16,-5 1 1 0,-1 0-1 0,-2 0 0 15,-3 0 0-15,-1 3 0 0,-1-2 1 16,2-2-2-16,3 1 1 0,2-1 1 15,2-2-1-15,0 1-1 0,4-2 2 16,0-1-2-16,2 0 2 0,2-1-1 16,1 0 0-16,-2 1 0 0,-1 2 0 0,-6 0-1 15,-2 3 1-15,-3 0 0 0,-2-1 1 16,0 3-2-16,-3-1 2 0,2 3 0 15,1-3 0-15,0 1-2 0,0-1 1 16,3-2 1-16,0 0-1 0,2-1-2 16,1 0 2-16,2-2 1 0,3 1-1 15,2 0-1-15,1-1 0 0,-2 1 2 16,-2 0-1-16,-1 2-1 0,-3 0 1 15,-1 1 1-15,-3 0 0 0,-2 1-2 16,0 0 1-16,0 1 2 0,-1-1-2 16,2 2-1-16,-4-1 0 0,3 0 2 0,2 0-1 15,0 0-1-15,-2-1 1 0,1-1 1 16,3-1-1-16,2-2-1 0,2-1 0 15,1-4 3-15,2 0-2 0,2 2-2 16,-4-1 2-16,2 3 1 0,-3 0-1 16,-2 1 0-16,-1 2 0 0,-2 0-1 15,0 3 2-15,-4 0-1 0,-1 1-1 16,2-1 3-16,-3 0-2 0,4 0-2 15,-1 0 3-15,0-2 0 0,3 1-2 16,2-2 0-16,1 0 2 0,-3 1-2 0,3-1 1 16,1-1 0-16,-1 0 0 0,2 0 1 15,0 0-1-15,-3 2-2 0,-4 1 2 16,-1-1 2-16,0 3-2 0,-1-1-2 15,1-1 3-15,-1 3 0 0,1-1-1 16,-2 2-1-16,2-1 1 0,0-1 1 16,2 2-1-16,0-2-2 0,1-1 2 15,0 1 2-15,0-2-3 0,4 1 0 16,-4 0 1-16,0-1 2 0,0 1-3 15,-1 0 0-15,1 1 1 0,-3-2 1 0,3 3-1 16,-2-2-1-16,-3 1 1 0,1 2 2 16,-1-1-3-16,2 1 0 0,-1-2 1 15,1 3 1-15,0-2-1 0,-1 0-1 16,2 1 1-16,-1-3 2 0,2 0-3 15,0 0 0-15,-1-2 1 0,2 2 1 0,-1-1-1 16,3-1-2-16,1 1 2 16,-1-1 2-16,-2 1-4 0,-1 3 2 15,-1-2 0-15,0 1 1 0,0 1-1 16,-1 0-2-16,0 2 2 0,0 0 1 0,1-2-1 15,-1 3-1-15,1-2 1 0,-1 2 1 16,1 0-2-16,-1-2 0 0,1 1 0 16,-1-3 3-16,4 2-2 0,-1-2-1 15,0-2 0-15,-1 0 3 0,1-1-2 16,0 0-1-16,2-1 1 0,3 0 1 0,-2-2-1 15,2 2-2-15,-3 0 2 0,-1 3 1 16,0 2-2-16,-3 0 0 16,1 0 1-16,-2 2 2 0,0-1-3 15,-1 1 0-15,-1 0 1 0,-1 1 2 0,2 0-3 16,1-2 0-16,-3 0 2 0,0 2 0 15,3-2-1-15,-2 2-2 0,3-1 2 16,-4-1 1-16,3 2-1 0,-2-2-1 16,1 1 1-16,-2 1 1 0,1 0-1 15,1 0-1-15,-2 0 1 0,1 0 0 16,-1 0 0-16,0 0 0 0,0 0 0 0,0-1-3 15,-4 1-23-15,-1-1-26 0,-3 0-54 16,1-4-265-16</inkml:trace>
  <inkml:trace contextRef="#ctx0" brushRef="#br0" timeOffset="154480.81">19787 6509 56 0,'2'0'3'0,"1"0"0"0,-2 0 119 0,-1 0-71 16,0-2-1-16,0 0 3 16,0 1-10-16,0-1-6 0,0 0-10 15,-1 0-4-15,-1-3-5 0,-1 1-1 0,3 1-2 16,0 0-1-16,0 0 0 0,-2 2-2 15,2-2 1-15,-3 1 2 0,2-2-3 16,-1 1 0-16,-4-1-3 0,1 2-1 16,-1-2-1-16,-2-1 4 0,-1 4-8 15,-2-4 1-15,0 3 2 0,1 1-2 0,-4 0 0 16,0 1-1-16,0 0 2 15,-2 0-2-15,2 7 1 0,-1 0 1 16,1 0 2-16,1 3-3 0,1 0 0 16,4 0-1-16,2 3-1 0,0 0 0 0,3 0-2 15,1 3 0-15,2-3 2 0,2 0-2 16,7-1-1-16,0 1 0 0,5-3 3 15,2-1-2-15,2 0 0 0,3-4 0 16,-1-1 1-16,5 0-1 0,-4-3 0 16,4-1 0-16,0 0-1 0,0-3 2 0,-5-4-1 15,-2-2 0-15,-4-1 1 0,-3-2 1 16,-1-1-2-16,-7 0 2 0,0-2 0 15,-3-1 4-15,0-2-1 16,-3 0 1-16,-5-3 0 0,-3-2-1 0,-3 1-3 16,-3 2-1-16,-2 4-2 0,-2 1 2 15,-3 7-2-15,1 6 3 0,1 2-2 16,9 0-1-16,0 5-6 0,8 6-9 15,5 7-12-15,0 3-12 0,11 1-41 16,3-2-51-16,5 1-263 0</inkml:trace>
  <inkml:trace contextRef="#ctx0" brushRef="#br0" timeOffset="156796.96">19953 6604 86 0,'0'0'44'16,"1"-2"24"-16,-1 2-19 0,0-2-9 16,0 2-6-16,0 0-8 0,-1-1-4 0,-1 1-5 15,1 0-4-15,-1 0-1 16,2 0-1-16,0 0 1 0,-1 0 1 15,-1 0-2-15,1 0-3 0,1 0 4 16,0 0-4-16,-2 0-1 0,2 0 0 0,0 0 6 16,-2 1 0-16,2 1-3 0,0-1-1 15,-1 0-6-15,1 2 1 0,0-1 2 16,0 1-5-16,0 1 2 0,3 0 0 15,3-2 0-15,0 3 0 0,2-2-4 16,-2 2 4-16,4-2-1 0,-1 2-1 16,-1 0 0-16,1 3 0 0,0-1 2 0,1 3 1 15,-1-3-2-15,3 3 0 16,1-2-1-16,-1 1-1 0,2-1 0 15,-1-2 4-15,0 1-4 0,0-2 0 16,-1 0 0-16,1 0 0 0,-2-2 1 0,-1 2-1 16,1 0 0-16,0-1 2 0,-2 0-1 15,1 0-1-15,-4-2 0 0,0-1-2 16,-1 0 3-16,-4-1-1 0,1 2 0 15,-1-2 1-15,-1 0-1 0,2 1 0 16,-2-1-1-16,0 1 2 0,1 0 0 0,1 1-2 16,1-1 0-16,-1 1 2 0,2 1 0 15,1-2-2-15,-3 1 1 16,2-2 1-16,-2 0 1 0,-2 0-3 15,3 0 2-15,-3 0 1 0,0 0-1 0,0 0 2 16,0 0-1-16,0 0-2 0,0 0 1 16,-2-3-2-16,1 1 2 0,-2-1-1 15,0 1-5-15,-2-1-6 0,3 2-19 16,-4-2-17-16,1 2-41 0,1-2-110 15</inkml:trace>
  <inkml:trace contextRef="#ctx0" brushRef="#br0" timeOffset="159501.12">20171 6780 33 0,'0'0'33'0,"0"0"1"15,2 0 10-15,-2 0 1 0,0 0-14 16,0 0-11-16,0-1 4 0,0 1-1 0,2 0-3 15,-2 0 3-15,0 0-6 0,0 0-3 16,0 0 2-16,0 0-5 0,0 0 2 16,0 0-3-16,0 0 0 0,0 0-1 15,0 0 4-15,0 0 6 0,3 0-8 16,1 0-1-16,6-1-1 0,0-2-5 15,1 2 3-15,5-3-4 0,-1 1-3 16,2 0 2-16,5-1 0 0,-2 0-1 16,2 2 0-16,-5 0 0 0,2 1 2 15,-5 1 0-15,0 0 9 0,-4 0-4 0,-3 0-4 16,-1 0-2-16,-6 0 0 0,0 0 0 15,0 0 0-15,0 0-1 0,0 0-1 16,0 0 3-16,0 0 1 0,0 0-5 16,0 0 1-16,0 0 0 0,0 0 3 15,0 0-3-15,0 0 0 0,0 0 3 16,0 0 3-16,1 0-2 0,-1 0 6 15,0 0 0-15,0 0-3 0,0 0 1 16,0 1-4-16,0-1 1 0,-1 2-2 16,-1-2-1-16,1 2-2 0,-2-1-2 0,3 0 4 15,-4 0-2-15,4 0-1 0,-3 1 1 16,3 0 1-16,0-1-1 15,-1 2-1-15,1-1 1 0,-3 0 1 16,1 3-1-16,1-1 0 0,-4 1 0 0,3 1 2 16,-2 1-2-16,2 2-1 0,-2 0 1 15,2 0 3-15,-3 1-3 0,2-1-2 16,-1 2 2-16,2 0 2 0,-1 0-2 15,0 3-2-15,0-2 2 0,0 0 2 16,3-5-2-16,-2 1 0 0,1-3 0 16,1-1 0-16,0-1 1 0,0-1-2 0,0-2 1 15,0 1 1-15,0-1-1 0,0 0 1 16,0 0 2-16,0 0 0 0,0 0-1 15,0 0-1-15,0 0-1 0,0 0 1 16,0 0-2-16,3 0 0 0,-2 0 1 16,-1-1 2-16,3 1-2 0,-3-2 0 0,2 0 1 15,-1 1 0-15,-1-1-1 16,4 1-1-16,-1 1 1 0,-2 0 1 15,2-2-1-15,-1 1-1 0,2-1 1 16,1 0 1-16,1-1-1 0,1 1-1 0,0 0 1 16,-1 0 1-16,4-2-1 0,-4 1 0 15,5-1 0-15,-2-1 2 0,2 3-2 16,-2 0 0-16,2-1 0 0,0-1 1 15,1 1-1-15,1-1-1 0,-1 2 1 16,-1 0 1-16,-5 0-1 0,2-1-1 0,1 0 1 16,1 1 1-16,-1 0-1 0,0 0-1 15,-4 2 1-15,0 0 1 16,-4-1-1-16,1 1 0 0,-1 0 0 15,-1 0 1-15,3-1-1 0,-3 1 1 0,2 0 0 16,-1 0 1-16,-1 0-3 0,0-2 3 16,0 2 2-16,0-2 0 0,2 2-2 15,-2 0 2-15,0 0-1 0,0 0 0 16,0 0-1-16,0 0-3 0,0 0 2 15,0 0-1-15,0 2 0 0,0 0 0 0,0 0 0 16,0 1 2-16,-2 0-3 0,2-2 1 16,-1 2 1-16,-2 1 0 0,1-1 0 15,2 0-2-15,-1 2 1 16,-1 2 1-16,1-2-1 0,1 3 0 0,0 0 0 15,0 1 1-15,-2-3-2 0,2 3 1 16,-3 0 0-16,1 2 2 0,1-1-2 16,-1-1-1-16,2-3 0 0,-3-1 3 15,2-3-2-15,-1 2-1 0,0-1 1 16,2-1 1-16,0 1-2 0,-1-3 1 0,1 2-1 15,0-2 3-15,0 2-2 0,0-1-1 16,0-1 1-16,0 1 2 0,0-1-2 16,0 0 1-16,0 0 1 0,0 0 1 15,0 0-3-15,0 0 0 16,0 0 0-16,0 0 0 0,0 0 0 0,0 0-3 15,0 0 3-15,0 0 1 0,0 0-2 16,0 0 0-16,0 0 2 0,3 0 1 16,2 0-1-16,-1 0-1 0,1-4 0 15,1 2 0-15,0-1 0 0,2-2 1 16,1 1-2-16,1-2 2 0,1 0-1 0,3-2 0 15,-1 2-1-15,3-1 2 0,-1-1-2 16,1 1 2-16,-4 0-2 0,2 1 2 16,-1 1-2-16,-4 2 2 0,-3-1-1 15,-3 2 0-15,0 1 0 0,-1 1-1 16,-2-1 2-16,0-1 2 0,0 2-3 15,0 0 0-15,0 0 0 0,0 0 0 16,0 0-2-16,0 0 1 0,0 0 1 16,0 0-1-16,0 0 1 0,0 0 1 15,0 0-2-15,0 2 2 0,0 0 0 0,0 2-2 16,-2 0 3-16,1 0-1 0,-2 1-1 15,-2 2-1-15,2 1 1 0,-2 0 1 16,-1 2-1-16,3 1-1 0,0 3 1 16,0-1 1-16,0 0-1 0,1-1-2 15,2 0 2-15,-1 0 2 0,1 0-1 16,-2-4-2-16,1 1 2 0,1-6 0 15,0 0-1-15,-2-1 0 0,2-1 0 16,0-1 2-16,0 2-1 0,0-2 1 16,0 0 1-16,0 0-2 0,0 0 0 0,0-2-2 15,0 1 1-15,0-2 1 0,0-1-2 16,0 3-1-16,0-1 2 0,2-1 0 15,-2 2 0-15,0 0-5 0,0 1-3 16,1-2-4-16,-1 2-10 0,2 0-13 16,-2-1-16-16,0 1-19 0,0-3-55 0,0 1-178 15</inkml:trace>
  <inkml:trace contextRef="#ctx0" brushRef="#br0" timeOffset="159706.13">20734 7058 198 0,'2'0'58'15,"2"0"-1"-15,-2 0-9 0,4 0 0 16,0 0-12-16,5 0-15 0,2 0-7 15,2 0-3-15,5 6-6 0,5 2 0 16,6 0-2-16,0 3 6 0,0 0-8 0,0-2 0 16,-1 1 0-16,-6 1 0 0,-2-2 0 15,-6-3-3-15,-6 1-1 16,-3-4-5-16,-6 0-2 0,-1-1-12 15,0-2 4-15,0 0 1 0,-1 0-23 16,-4 0-23-16,0 0-59 0</inkml:trace>
  <inkml:trace contextRef="#ctx0" brushRef="#br0" timeOffset="164638.41">18950 6929 116 0,'3'-4'76'0,"-2"2"-47"0,-1 1 21 16,4-2-3-16,-3 3-6 0,1-3-13 16,1 1-7-16,-2 0-5 0,-1 0-3 15,2 0-2-15,-1-1 1 0,1 2-5 16,0-2-2-16,-1 1-1 0,2-1 0 15,0 1-3-15,-1 0 0 0,1-1 0 16,-2 1 1-16,1 1 0 0,0 0-2 16,-2-1 1-16,3 0 2 0,-2 0-1 15,2-1-3-15,0-2 1 0,-1 1 3 16,1-3-3-16,-1 2 1 0,1-1 5 0,0 0-1 15,1-1 0-15,1 0-4 0,3-1 2 16,1-1 1-16,-1 1-4 0,3-1 0 16,0-1 0-16,-1-1 2 0,1-1-2 15,0 1 0-15,2-2 1 0,-4 0 1 16,-1-4-1-16,-1 0 1 0,0 0-2 0,-1 0 5 15,-2 1-2-15,3 2 1 16,-1-1 0-16,0 1-4 0,3-1 1 16,1-1-1-16,-3-1 1 0,4 1 0 15,-1 0-1-15,-1 1 0 0,2 0 0 16,0-1 1-16,-1 1-1 0,0-1 0 0,-1-2 1 15,0 1 1-15,1 0-2 0,0 0 0 16,1-1 4-16,0 0 2 0,-2 0-5 16,1-2-1-16,-1 1 1 0,-1-3 2 15,0 3-2-15,1-1-2 0,0 1 2 16,1-1 1-16,-1 1-2 0,0 1 0 0,2-1 0 15,1 0 1-15,1 1-1 16,2-1-1-16,-1 1 0 0,0-1 2 16,2-1-1-16,-4 2 0 0,2-1-1 15,3 0 2-15,-3 1-1 0,0-2-2 0,0 1 1 16,-2-1 0-16,2-1 1 0,0 1-2 15,0 0 1-15,2-2 0 0,2 1 1 16,-1 1-3-16,5-3 4 0,-2 3-2 16,3-3-4-16,-1 1 2 0,-2 0-2 15,4 0 5-15,-4 0-1 0,3-1 0 0,0 1 0 16,-3-1 2-16,2 1-1 0,0-2-1 15,-2 0 0-15,2 0 1 16,-2-1-2-16,2-2-2 0,-1-2 2 16,1-2 1-16,-2-2 1 0,0 0-2 0,0 0 1 15,2 1 2-15,1 1 0 0,2-1-3 16,0-1 2-16,3-1 0 0,3-2 0 15,-3 0-1-15,3-1 1 0,-2-1 0 16,1-1 0-16,-4 2 0 0,2-3 0 16,0 2 0-16,-2 1 1 0,1 1-2 0,-6 3 1 15,1 2 0-15,-2 0 1 0,-3 2-1 16,-1 2 0-16,-2 0 2 0,-2 3-1 15,-3 2-2-15,2 2 1 16,-5 2 0-16,1 3-12 0,-4 3-18 0,0 6-28 16,-3 0-37-16,0 4-119 0</inkml:trace>
  <inkml:trace contextRef="#ctx0" brushRef="#br0" timeOffset="166581.51">19232 7052 56 0,'8'2'-40'16,"1"-1"189"-16,-1 0-116 0,1 0-11 16,2 2 11-16,1-1-12 0,-1 3-13 15,5 2-9-15,-1-1 3 0,2 5 7 0,2-2 4 16,3 2-6-16,1 4 2 0,2 4 6 15,1 3 19-15,0 0 25 16,-1 1-40-16,1-1-12 0,1 0-5 16,2 2 9-16,1 0 2 0,1 1-7 0,-2 0-4 15,1 0 0-15,2-2 2 0,-1 2-4 16,3-1 0-16,2-1 5 0,0 3-1 15,4-1-1-15,2-3-1 0,3 1-1 16,0 0 2-16,4-1-2 0,1-1-1 16,0 0 1-16,-5 2 0 0,3-3 0 15,-5 2-1-15,0 1-1 0,-2-2 2 0,-4-1-1 16,0 3 0-16,-3-4-2 0,0 0 3 15,2 1-1-15,0-2-1 16,1 2 1-16,2-3 0 0,-2 1 1 16,2 0-2-16,-1 2 1 0,0-1 0 0,-3 0 1 15,2 0-1-15,-6 2-1 0,2-1 2 16,-5-1 0-16,-2-3-2 0,2 1 0 15,-1-1 2-15,-3 0 0 0,3-1-1 16,-2 2-1-16,-1-2 2 0,1 2-1 16,1-3 0-16,-1 1 0 0,0-4 1 0,-2 0-1 15,-3 1 0-15,-1-2 0 0,0 0 1 16,-2 0 0-16,-2-1-1 0,-2 0-1 15,-2 0 2-15,1 1-1 16,-3 0-1-16,2-3 1 0,1 1 0 0,-1-3 1 16,2 0-2-16,-4-1 1 0,0-1 1 15,1-1-3-15,-4 0 2 0,0 0 2 16,-1-1-3-16,-1 1 1 0,3-1-1 15,2 1 1-15,0 1 0 0,4 0 0 16,0 0 0-16,0 1 2 0,-2-1-4 0,-5-1 2 16,-4-1 0-16,-1 0-3 0,-1-1 4 15,0 0-1-15,2 1-2 0,-2 1 2 16,1-1 0-16,2 1 1 0,-1-1-2 15,1 2 1-15,-2-1 0 0,3 0 1 16,-1-1-2-16,-3-1 1 0,0 1 1 16,1-1-1-16,1 0 0 0,-2 0 1 15,0 0 1-15,0 0-1 0,0 0-2 16,-2-1 1-16,1-2 1 0,-2 1 0 15,3 0-1-15,-2 0 0 0,2 0 0 0,0 1 0 16,2 0-1-16,2 0 0 0,1-1 1 16,-2 1 1-16,0 1-2 0,-1 0 2 15,-1 0 0-15,1 0-3 0,-2-1 4 16,0-1-4-16,1-1 4 0,1-1-1 15,1-2-1-15,0 0-1 0,0-2 2 16,2-2 0-16,-1 1-2 0,3-4 0 16,-1 0 2-16,2 0-1 0,-1-2-1 15,1-1 1-15,1-1 0 0,1-1 1 16,-1-1-2-16,2 1 1 0,0-1 1 0,0 1 0 15,-4-1-2-15,3 0 1 0,-1-1 0 16,2-1 1-16,0-2-3 0,3-2 2 16,-2 0 0-16,3-3 0 0,-1 0 0 15,3 0-5-15,-1 0 2 0,3-1 1 16,-1-1 0-16,2 1 1 0,0-1 1 15,1-1 0-15,0 0 0 0,1 1-4 16,0-1 1-16,-1 0 2 0,1 0-1 16,-3 0 0-16,2 0 3 0,0 1 0 15,-1-2-1-15,0 1-1 0,0 1 2 16,0-4 1-16,5-1-2 0,0-4-2 0,0 2 2 15,3-2 0-15,-2-1-1 0,0 0 0 16,-1-1-1-16,0 1-1 0,0 0 2 16,0 0 0-16,1-1 2 0,0 1-1 15,1-1-2-15,-4 0 2 0,2 2 0 16,1 0 0-16,-6-1-1 0,5-3 0 0,-6-2 1 15,4-2-1-15,-1 3 1 16,2 0-1-16,3 1 2 0,-1 0 0 16,5-3-2-16,-2 2 1 0,2-3 1 15,1 2-1-15,-3 0 0 0,0 0 0 0,-2 0 0 16,1 1 0-16,-2 0 0 0,-3-1 0 15,2-2 2-15,-5 1 0 0,2-1 0 16,0 1 0-16,-1 0-2 0,1 0 2 16,-2 1 0-16,2 1 0 0,-3 1 0 15,1 2 2-15,1 1-1 0,1 3 2 0,0-2 0 16,0 1-4-16,1-1 0 0,-3-4-3 15,0 3 5-15,-1 0 2 16,-1 5-3-16,-2 2 0 0,-4 3 1 16,-1 3 3-16,-3 3-1 0,-2 2-3 0,-1 3-1 15,-5 4 2-15,0 2-2 0,0 4-1 16,0 1 1-16,-3 3-1 0,-1 1-3 15,3 3-1-15,-4 1-8 0,5 0-13 16,-4 0-20-16,-1 3-37 0,-3 2-80 16</inkml:trace>
  <inkml:trace contextRef="#ctx0" brushRef="#br0" timeOffset="167686.59">18306 6307 116 0,'-6'-2'-5'0,"0"2"10"16,1-2 129-16,-1 1-89 0,0 1 2 15,0-1-4-15,0 1-15 0,-1-1 1 0,3 1-1 16,1 0-5-16,0 0-2 0,-1 0-5 15,4 0-6-15,0 0 0 0,0 0 3 16,0 0-4-16,0 2-1 0,0-1 0 16,5 2 2-16,7-1-5 0,4 0 0 15,3 0-3-15,5 1 2 0,4 0-3 0,8 2 0 16,3 0-1-16,1 2 1 15,3-1 0-15,-4 0-2 0,-3 3 1 16,-4-3 1-16,-1 2 0 0,-4-1-2 16,-6-3 1-16,-2 2 1 0,-7-3-1 0,-2-1 0 15,-6 1-1-15,0-3 2 0,-3 0 0 16,-1 0-1-16,0 0-1 0,0 0 3 15,0 0-1-15,0 0-3 0,0 0-5 16,0 0-7-16,0 0-7 0,0 0-13 16,0 0-11-16,-1 0-41 0,-4 0-114 0</inkml:trace>
  <inkml:trace contextRef="#ctx0" brushRef="#br0" timeOffset="168292.62">18216 6284 135 0,'0'0'63'0,"0"0"6"0,0 0-4 16,-1 0-13-16,1 0-11 0,0 0-15 15,0 0-11-15,0 0 5 0,1 1-2 16,7-1-1-16,0 0 4 0,4 0-4 15,1-1-4-15,4-2-1 0,0-2 0 16,2-2-1-16,1 1-5 0,1-1 0 16,1 2-2-16,-2 2-2 0,2 0-2 15,-5 2 2-15,-3 1-1 0,-3 0-1 16,-5 0-1-16,-1 0 1 0,-2 0-5 0,-3 4-8 15,0 1-7-15,0-1-10 0,-8 3-18 16,0-1-34-16,-3-2-77 0</inkml:trace>
  <inkml:trace contextRef="#ctx0" brushRef="#br0" timeOffset="168442.63">18212 6371 74 0,'-5'11'303'0,"4"3"-270"0,1 1 19 0,0 0-14 16,6 1-18-16,5 1-8 0,6 2-8 15,6 1-2-15,8 1-8 0,3-4-53 16,5-3-156-16</inkml:trace>
  <inkml:trace contextRef="#ctx0" brushRef="#br0" timeOffset="176229.07">21559 7408 87 0,'-3'0'98'16,"1"-1"-56"-16,1-1 12 0,1 0-18 15,0 1-5-15,0 0-5 0,0 1-6 16,-2 0-6-16,2 0-4 0,0-1-1 0,0 0 2 15,0 1-4-15,0-2 6 0,0 0 2 16,0 0 4-16,0 1-5 16,0 0-3-16,0 0 0 0,0 0-5 15,-1-1-1-15,-1 1 0 0,1 0-3 0,-1 1 1 16,2-1-2-16,0 1 0 0,0 0 0 15,0 0 0-15,0 0-1 0,0 0-2 16,0 0 2-16,0-1 0 0,0 1 0 16,0 0 2-16,0-2 3 0,2 2-1 15,-2-3 2-15,1 0 0 0,-1 1 1 0,0-2-3 16,0 1-1-16,0 0-1 0,-4-4 2 15,-3 3-1-15,0-1-4 0,-1-1 3 16,-5 2 2-16,3-1 0 16,-4 2-1-16,1-2 0 0,1 3 4 0,1-1-2 15,-1 1-1-15,-2 1-1 0,1 1 1 16,1 0 1-16,-2 2-4 0,3 4 2 15,-3 2-1-15,3 3-1 0,-1-2-2 16,1 4 1-16,2 1 1 0,2 0 0 16,1 0-2-16,2-1 1 0,2 1 0 0,2-1 1 15,0 1-1-15,0-1-1 0,3 2 2 16,6-2 0-16,1 0-2 0,1-2 1 16,1 0 0-16,2-2 1 0,3-1-2 15,3-2-1-15,3-1 0 0,4-3-1 16,1-2 1-16,0 0 0 0,1 0 3 15,-1 0-1-15,-3-8-1 0,-4 0 2 16,-4-5 0-16,-1 0 0 0,-2-4-1 16,-5-1 1-16,-4-3 1 0,-4-3 0 15,-1-2 0-15,-6-1-1 0,-5 0 0 16,-4 2-2-16,-5 3 0 0,-2 4 3 0,-6 5-2 15,0 6 0-15,-1 6-2 0,6 1-5 16,2 6-17-16,4 7-27 0,6-2-41 16,4-1-127-16</inkml:trace>
  <inkml:trace contextRef="#ctx0" brushRef="#br0" timeOffset="177057.12">21086 7158 102 0,'0'0'94'0,"2"0"-67"0,-2 0 32 16,1 0-6-16,-1 0-2 0,0 0-23 16,0-2-2-16,0-2 2 0,0-2-9 15,0 2 1-15,-3 0-5 16,0 1 1-16,0 1-4 0,0-1-1 15,0 1 0-15,1 1-4 0,1 1 0 0,1 0 1 16,0 0-5-16,-3 0-1 0,-1 6 2 16,3-1-1-16,1 1 1 0,0 1-4 15,0 1 2-15,3 2-2 0,3 1 2 16,2 0-1-16,3 4-1 0,3 1 0 15,3 1 2-15,1 2-1 0,3 1-1 0,0-1 1 16,-1-1 0-16,-1 0 0 0,0-2-1 16,-1-2 0-16,-1-1 0 0,-1-3-1 15,-2 0-6-15,-2-4-6 16,-4-3-10-16,0 0-12 0,-2-2-12 0,-1 1-11 15,-1-2-43-15,-2 0-87 0</inkml:trace>
  <inkml:trace contextRef="#ctx0" brushRef="#br0" timeOffset="178897.23">20424 6123 8 0,'0'1'44'0,"0"1"42"0,0-1-43 15,0 0 2-15,0 1-4 0,0-2-2 16,0 2-4-16,0-1-5 0,0 0 0 15,0-1-4-15,0 0-1 0,0 0-4 16,0 0-1-16,-1 0 0 0,-1 0-2 16,2 0-5-16,0 0 4 0,0 0-4 15,0 0-2-15,0 0-1 0,0-3-6 16,2-1 1-16,8-2 0 0,6-1-3 15,4-1 3-15,5-2-1 0,1-2-2 16,2-2 1-16,0-1 1 0,2 0 2 0,2-2 0 16,-6 2 1-16,2 0-8 0,-4 3 4 15,-7 6 1-15,-6 0-4 0,-1 3 1 16,0 1 2-16,-4 1-1 0,0 1-2 15,-1 0 1-15,-1 0-1 0,-2 7 1 16,-2 3 0-16,0 3 0 0,0 2 1 16,0 4-1-16,0 2 1 0,-5 1-1 15,2 2 1-15,-1 1 0 0,2 1-3 16,0-1 2-16,2-1-3 0,0 2 3 15,0-2-1-15,0-2 0 0,0 2 2 16,0-2-1-16,0-3-1 0,0 0 0 0,0-3 1 16,0-2 1-16,0-4-3 0,-1-1 1 15,-2-3-1-15,1-3-3 0,1 0 0 16,-2-3-3-16,1 0 0 0,-1 0-1 15,-2 0-3-15,1-6-2 0,-4-3-7 16,-1 0-15-16,-1-6-7 0,-1 1-4 0,-3-2-12 16,-3-3-31-16,-1 1-13 15,-1-5-11-15,1 0-4 0</inkml:trace>
  <inkml:trace contextRef="#ctx0" brushRef="#br0" timeOffset="179041.24">20575 6192 36 0,'-11'-18'78'15,"3"4"6"-15,2 4-1 0,1 5-16 0,2 2 0 16,3 1-16-16,0 2-15 0,0 0-16 16,3 0-1-16,6 7 5 0,2 0-7 15,3 2-2-15,0 1-6 0,2 0 1 16,1-2-3-16,1 3-5 0,-1-1 1 15,4-1 0-15,-4 0-2 0,-2 0-1 0,-1-1-4 16,2-1-14-16,-1 0-27 0,2-2-27 16,0-4-42-16,-1 1-142 15</inkml:trace>
  <inkml:trace contextRef="#ctx0" brushRef="#br0" timeOffset="179929.29">20993 6288 13 0,'2'2'222'0,"-2"0"-160"0,0 2-24 0,0 1 18 16,0 2-7-16,-3 0-11 0,-5 2-11 0,-1-1 0 15,-1 1-7-15,-1-1-3 0,-1-1-5 16,4 1-3-16,4-4-3 0,2 1-3 16,2-1-4-16,0-3 2 15,6 1 1-15,5-2-1 0,3 0 0 0,3 0 0 16,2 0 1-16,4-4-2 0,-3-2 0 15,3 3 0-15,-1 0 1 0,-2 0-1 16,-4 1-1-16,-1-1 3 0,-1 3-2 16,-3 0-1-16,-3 0 1 0,-2 0 0 15,-4 1 1-15,-1 3-2 0,-1 0 5 0,0 2 4 16,0 1 0-16,0 0-3 0,-1-2-1 15,-1 1 1-15,-1-2-1 0,0 1 0 16,3-3-3-16,0-1 3 0,0 0-4 16,0-1 0-16,6 0 1 15,5 1 1-15,4-1 1 0,1 0-3 0,2 0 0 16,0-1 0-16,-1-1-3 0,-2 1-1 15,-1-2 2-15,-2 3 0 0,-1 0 2 16,-3 0-1-16,-3 0 0 0,-4 0 1 16,-1 0 1-16,0 0-1 0,0 3 2 15,-6 2 2-15,-2 1 2 0,-3 2 1 0,-1-1 1 16,1 3 3-16,-1 0-2 0,2-1 0 15,3 0-2-15,1-1-4 0,1-1-1 16,3-3-3-16,2 3-2 0,5-2-2 16,9-2-9-16,5 0-6 0,2 0-10 15,4-2-11-15,0 2-4 0,-2-1 7 16,3 1 15-16,-2 0-11 0,-3-1-19 15,-4-1 24-15,-3 2 17 0,-3-1 7 16,-3 0 3-16,-5 1 4 0,-1 0 6 16,-2 0 15-16,0 4 10 0,-3-1-4 0,-2 6-4 15,0 4 0-15,-2 2 16 0,-1 2-17 16,-3 1-17-16,-3 2 14 0,-3 2 2 15,1-1-11-15,-2-1 2 16,-2-2-4-16,-1-2 4 0,1-3-3 0,5-2 0 16,-1-2-2-16,7-4-2 0,1-2-6 15,2-4 3-15,3-2 0 0,0 0-1 16,0 0 2-16,3-3-2 0,0-5 2 15,0-3-4-15,1-1 2 0,7-3-2 16,0 0 2-16,4-3-1 0,2-1-2 0,5-1 0 16,1-2 0-16,3-4 1 0,4 0-2 15,4-1 0-15,1-2 1 0,2 1 0 16,5 0-1-16,-3 5 0 0,-2 8 0 15,-5 7-2-15,-6 6 1 0,-5 2 0 16,-6 2 0-16,-3 6 1 0,-4 3-1 0,-4 0 1 16,-1 0 1-16,-1 1-1 15,-10 1 0-15,-1-2 1 0,-2-1 0 16,-3-1 0-16,0-1-2 0,-4-1 1 15,1 0 2-15,3-2 1 0,2 1-2 0,5-2-6 16,4-1 12-16,0-2-6 0,6 1-5 16,0 0-7-16,0-2-6 0,5 3-8 15,5 0-11-15,9-1-19 0,3 1-17 16,3-1-47-16,1-2-97 0</inkml:trace>
  <inkml:trace contextRef="#ctx0" brushRef="#br0" timeOffset="180197.3">21942 6641 62 0,'2'0'110'16,"-1"-5"74"-16,-1 1-128 0,0-1 4 15,-1 3-18-15,-3-1 3 0,0 3-14 0,2 0-7 16,-2 0-11-16,4 5-8 0,0 3-2 16,0 3-3-16,0 2 2 0,0 3-1 15,6 1-1-15,2 3 0 0,2 1-1 16,3 2 2-16,1-2 0 0,-2-1-2 15,-4-1 0-15,-5-2 2 0,-3-1-1 0,0-5 0 16,-8-2 1-16,-4 0 1 0,-5-2 2 16,-5-5-2-16,-1-2 0 15,-5 0 2-15,-2 0 4 0,-1 0 3 16,2-1-8-16,0-4 0 0,7 0-2 0,5 2-2 15,6 0 0-15,8 2-5 0,1 1-21 16,2 0-32-16,0 0-30 0,-1 0-103 16</inkml:trace>
  <inkml:trace contextRef="#ctx0" brushRef="#br0" timeOffset="-177143.3">8727 10721 144 0,'0'0'54'0,"0"0"-23"16,0 0 18-16,0 0-13 0,0 0-8 15,0 0-6-15,0 0 1 0,0 0-3 16,0 0-1-16,0 0 0 0,0 0 2 15,0 0 5-15,0 0-4 0,0 0-7 16,0-2 2-16,-2 2 0 0,1-1-6 16,-2 0-2-16,1 1-4 0,1 0 1 0,-1 0-5 15,2 0-2-15,0 0 1 0,-2-1 2 16,2 1-2-16,0 0-2 0,0 0 0 15,0 0 4-15,-1 0-2 0,-1 0-4 16,2 0 6-16,0 0 1 0,0 0 0 16,0 0-4-16,0 0 6 0,-1 0 2 15,1 0-4-15,0 0 0 0,0 0 0 16,0 0 2-16,0 0-4 0,0 1 0 15,0 0 4-15,0-1 2 0,1 1-1 16,2-1-3-16,2 2-2 0,1-2 5 0,2 0-3 16,1 0-2-16,2 0 0 0,5 0 1 15,-4 0-1-15,4 0-2 0,-2 0 2 16,1 0 2-16,-1 0-3 0,2 0-2 15,-3 0 3-15,5 0 2 0,0 0-4 16,1 0 0-16,-2 0 1 0,1 2 3 16,1-1-3-16,0 0-2 0,-1 0 2 15,2-1 2-15,-1 2-2 0,3-2-1 16,-4 0 1-16,2 2 2 0,-1-2-2 15,-2 2-1-15,0-2 1 0,0 2 2 0,-1-1-2 16,-2 0-2-16,1 0 2 0,-1 0 3 16,0 0-3-16,3-1-2 0,-1 0 3 15,2 0 1-15,-2 0-2 0,-1 0-3 16,5 0 4-16,-1 0 2 0,0 0-3 15,-2 0-3-15,-3 0 3 0,-4 0 3 0,1 0-3 16,0 0-3-16,0 0 3 0,0 0 3 16,0 0-3-16,1 1-2 15,-3 1 2-15,4-1 2 0,1 0-2 16,-2-1-2-16,1 0 2 0,1 1 2 0,0 0-1 15,1-1-4-15,1 0 4 0,-1 0 1 16,-1 0-2-16,0 0-2 0,0 0 2 16,-2 0 3-16,2 0-4 0,-1 0-1 15,-1 0 2-15,-4 0 2 0,1 0-2 16,0 0-2-16,4 0 2 0,2 0 2 15,-2-1-2-15,-1 1-2 0,1 0 2 0,-4 0 2 16,2 0-2-16,4 0-2 16,4 0 2-16,4 0 3 0,2 0-4 15,0 0 0-15,-1 0 1 0,-2 0 0 16,-3 0 0-16,-1 0 1 0,-1 0-1 0,0 0-1 15,2 0 1-15,-3 0 2 0,-1 0-3 16,-1 0 0-16,0 0 2 0,1 0 0 16,1 0-1-16,-1 0-1 0,1 0 1 15,-1 0 1-15,3 0-2 0,-1 0 1 16,3 0 0-16,0 0-1 0,2 0 1 0,-2 0 3 15,1 0-3-15,3 0-3 16,-1 0 4-16,-1 0 2 0,1-1-3 16,-4 0-1-16,-1 0 1 0,-1 0 2 15,-4-1-2-15,-6 0-2 0,0 1 2 0,-3 1 4 16,-1-1-4-16,2-1-2 0,1 1 3 15,0-1 1-15,1 0-2 0,-1 2-2 16,2 0 2-16,-1 0 2 0,3 0-3 16,-3 0 0-16,1 0 2 0,0 0 0 15,3 0-1-15,0 0-1 0,6 0 1 0,7 0 2 16,3 2 5-16,-2 1-9 0,-4 0 3 15,-10 1 1-15,2 0-2 16,-1 0-2-16,0-1 3 0,5 0 1 16,-3 0-2-16,-1-1-2 0,-6 0 3 0,1-1 1 15,-3-1 0-15,-2 0-4 0,2 0 4 16,-2 0-1-16,1 0 1 0,1 0-3 15,0 0 3-15,-2 0-1 0,-2 0 2 16,1 0-3-16,-1 0 2 0,-1 0 0 16,0 0 0-16,0 0-2 0,0 0 2 0,0 0 0 15,0 0 0-15,0 0-2 0,0 0 0 16,0 0 1-16,-3 0-11 0,2 0-15 15,1 0-17-15,0 0-28 16,0 0-70-16,0 0-209 0</inkml:trace>
  <inkml:trace contextRef="#ctx0" brushRef="#br0" timeOffset="-174607.16">10891 10786 62 0,'0'0'107'0,"2"0"-85"15,-1 0-4-15,-1 0 7 16,3 0 6-16,0 0-5 0,-1 0-6 16,0 0-1-16,1 0-1 0,-3 0 2 15,1 0 2-15,-1 0-4 0,0 0-3 0,0 0-1 16,0 0-4-16,3 0 5 0,-1 0-6 15,-1 0 1-15,2-1 0 0,1-3-4 16,-3 3 2-16,4 0-1 0,1-2 0 16,0-1 4-16,2-1-5 0,1-2 3 15,1 0 5-15,4-2-1 0,1-3-8 0,2-1 5 16,5 0 3-16,-1-3-7 0,0 0-3 15,-3 1 0-15,1 1 2 16,-4 2 0-16,-2 3-4 0,-1 0 4 16,-6 6 0-16,-1 0-2 0,0 1 0 15,-4 0 4-15,2 0-4 0,-1 2 0 0,-1 0-3 16,3 0 1-16,-4 0 0 0,3 0-1 15,-2 0 0-15,1 0 0 0,-1 3 3 16,2 0-2-16,-1-2-2 0,-2 1 2 16,3 1 2-16,-1-2-3 0,-1 1 0 15,1 1 3-15,1-1 1 0,-2-1-2 0,-1 0-2 16,5 1 2-16,-3 1-2 15,-1 1 3-15,1-1-3 0,1 1 2 16,0 0 0-16,1-1 0 0,3 3-2 16,-3 1 2-16,-1 0 1 0,4 1-4 0,-1 2 1 15,0 0 3-15,-1 1 0 0,1 1-1 16,2 1-4-16,-2-1 2 0,2 3 2 15,1-2-2-15,0 0 0 0,0 0 0 16,-1 1 1-16,0-4-1 0,-2 2-1 16,0-3 1-16,-1-2 2 0,0 0-3 0,-1-1 0 15,-1-2 2-15,2 0 1 0,-2-2-2 16,0 0-1-16,0-2 2 15,0 0 2-15,-1 0-5 0,1 0 4 16,-1 0-4-16,-2 0 5 0,1 0-2 0,-1 0-2 16,3 0 3-16,-1 0 0 0,-1 0-2 15,3 0-1-15,-3 0 2 0,-1-1 0 16,2 1-2-16,-1 0 1 0,1 0 0 15,-2 0 2-15,0 0-2 0,0 0-2 16,1 0 3-16,-1 0 2 0,2 0-2 0,-1-1-2 16,3-2 2-16,-3 0 1 0,4 1-2 15,-2-2-2-15,1 0 3 0,3 0 0 16,-1-3-1-16,2 0 0 15,1-2 0-15,2-2 1 0,1-1-1 0,-1-1-2 16,3-1 2-16,-2 0 3 0,1-2-3 16,-1 1-2-16,-1-1 2 0,-2 0 2 15,4 0-2-15,-4 1-2 0,2 0 2 16,-5 3 2-16,0 0-2 0,0 3-2 15,1 0 2-15,-4 4 3 0,1 1-4 0,-2 1 0 16,0 2 1-16,-1 0 2 0,-1 1-3 16,0-1-1-16,0 1 1 0,0 0 1 15,0 0 0-15,2 0-2 0,-1 0 4 16,1 1-2-16,-1 2 1 15,1 0-4-15,-1-1 5 0,-1-1-2 0,4 0 1 16,-4 1-3-16,0-2 3 0,1 2-1 16,-1-2 0-16,2 0 0 0,-2 1 1 15,3 1-1-15,-3-2 0 0,1 2 0 16,-1-1 2-16,0 1 2 0,2 0-4 15,-1-1 0-15,1 1 0 0,1 1 3 0,-3 0-3 16,5 2-1-16,-4 0 2 0,2 1 2 16,0 1-3-16,1 1-2 0,-1 5 3 15,1 1-1-15,4 0 2 0,1 1-3 16,4 0 1-16,1 0 3 0,0 0-3 15,0-1-2-15,0 2 4 0,-1-2-1 16,0-2-2-16,-1 1-1 0,-1-5 4 16,-3-2 0-16,-5-2-3 0,0-2 0 15,-1-2 1-15,-1 0 2 0,-1 1-2 16,2-1-1-16,-1 1 3 0,-1-1 2 0,0 0-1 15,2 0-3-15,-1 0 3 0,4 0-1 16,-3 0-3-16,1-2-1 0,-2 1 2 16,7 0 2-16,-5 0-3 0,0 1-2 15,0-1 5-15,-1 1 1 0,-2 0-3 16,1-1-2-16,1 1 3 0,-2 0 2 15,0 0-3-15,0 0-2 0,0 0 4 16,0 0 0-16,0 0-2 0,2-2-2 16,1 1 2-16,-2-3 3 0,1 1-4 15,2 0-1-15,1-2 3 0,1-1 2 0,0-1-4 16,1 0-1-16,0-1 2 0,1-2 3 15,0 1-4-15,0-4 0 0,-1-1 2 16,1 0 2-16,1-2-4 0,1-1-1 16,-1 0 3-16,-1 2 1 0,-2 0-3 15,0 2 0-15,-1 4 2 0,-1 0 1 0,3 2-3 16,-6 0-1-16,2 3 3 15,0 2-1-15,-3 1 2 0,5-1-4 16,-3 2 3-16,-1-1-2 0,4 1 2 16,-4 0-3-16,4 0 3 0,0 0 1 0,-2 0-3 15,3 0-1-15,-3 0 3 0,0 0 1 16,0 0-3-16,0 0-1 0,-1 0 3 15,3 0 1-15,-4 0-3 0,4 0 0 16,-4 0 2-16,1 0-2 0,-2 0 3 16,0 0-3-16,1 0 2 0,1 1-1 0,-2 0-1 15,3 1 0-15,0 0 3 0,0 2 1 16,0 2-3-16,5 2-2 15,5 3 3-15,2-1 15 0,4 1-16 16,-2 2 0-16,-6 1 1 0,-2 0 2 16,3 2-4-16,1 1 0 0,-1-2 2 0,-3 0 1 15,-1-1-2-15,-3-3-2 0,1 1 3 16,-4-1 0-16,-1-1-1 0,2-2-2 15,-1-1 4-15,1-1-1 0,-2-2-1 16,-1-1-2-16,0-2 3 0,0 0 1 16,0-1-3-16,0 0 1 0,2 0 2 0,-2 0-2 15,0 0 1-15,0 0 1 0,1 0 2 16,3 0 1-16,-4 0-5 15,1-2-2-15,1 1 4 0,1-1-2 16,0-1-1-16,-2 1 1 0,4-2 1 0,0 1-1 16,-1-2-1-16,3 0 2 0,-1-3-2 15,2 0 4-15,-1-2-4 0,1-1-1 16,3-3 4-16,-2-3 1 0,4 0-5 15,1-3 1-15,0-2 1 0,1-1 3 16,-3-1-5-16,4 1 0 0,-1 1 2 0,-1 3 2 16,0 4-4-16,2 4 2 0,-4 1 0 15,-1 2-1-15,-5 1 2 0,-3 4-2 16,-1 2 1-16,0 0 1 15,-2 0-1-15,0 1 0 0,0 0-1 0,0 0 1 16,1 0-2-16,1 2-2 0,-1 6 6 16,1 3 0-16,-2 2-3 0,1 1-1 15,1 2 4-15,-2 1 0 0,6 4-3 16,3-1 2-16,4 2 1 0,-1-1-3 15,-1-2 1-15,0 2 0 0,1-2 0 0,-2-3 2 16,-1 0-4-16,-3-3 3 0,0-3-2 16,-4-1 3-16,-2 0-3 0,0-4 0 15,0-1 2-15,0-2 1 0,0 3-2 16,0-3-1-16,0 0 2 0,0 0 1 15,0-1-2-15,0-1-2 0,0 2 4 16,0-1-2-16,0 0-6 0,0 1-6 16,0 0-8-16,0 1-8 0,6 0-12 15,2 0-25-15,4-2-44 0,2-1-56 16</inkml:trace>
  <inkml:trace contextRef="#ctx0" brushRef="#br0" timeOffset="-173926.12">12759 10867 71 0,'-1'0'135'16,"-1"0"-86"-16,1 0 3 0,-1 0-17 15,2 0 2-15,0 0-3 0,0 0-3 16,0 0-6-16,0 0-3 0,0 0-8 16,0 0-4-16,6 0-6 0,-1 0 6 15,0-2-2-15,4 1-2 0,2 0-1 0,3-1 5 16,3 2-4-16,4-1-2 0,1 0-2 15,5 0-1-15,4 0 1 0,3-2-2 16,1 2-1-16,6-2 3 0,8 3-2 16,7 0 3-16,8 0-6 0,-1 0 4 15,-10 0 0-15,0 0-1 0,-4 0 0 0,2 0 1 16,1 0 1-16,0 0-1 15,-7 0-2-15,-5 0 12 0,-1-1-5 16,-2-2 5-16,-4-2-2 0,1 4 11 16,-1-3-15-16,-4 1 0 0,1 0-2 0,-2 1 8 15,1 0-4-15,0 1-1 0,2 1 3 16,0 0-2-16,-3 0-3 0,2 0-2 15,-2 0 1-15,-2 0-2 0,-1-2 4 16,0 0-2-16,-4 2-2 0,1-2 1 16,-2-1 1-16,-1-1-3 0,-2 0 1 0,-3 1 1 15,-2 1 0-15,-2 0-3 0,-4-1 2 16,0 1 1-16,-3 0-1 15,3 2-2-15,-3 0-1 0,0 0 3 16,-1 0 0-16,-2 0-2 0,0 0-1 0,0 0 4 16,0 0-1-16,0 0-1 0,0 0 1 15,0 0 2-15,0 0-1 0,0 0-2 16,0 0 0-16,0 0 3 0,0 0-2 15,0 0-2-15,0 0 0 0,0 0 0 16,0 0-2-16,0 0-22 0,-2 0-22 0,-4-3-46 16,-1-8-119-16</inkml:trace>
  <inkml:trace contextRef="#ctx0" brushRef="#br0" timeOffset="-167272.75">9902 3642 64 0,'0'0'33'0,"0"0"-18"0,2 0 28 15,-2 0 0-15,0 0-10 0,0 0-10 16,0 0-1-16,0 0-3 0,0 0-8 0,0 0-2 16,0 0-3-16,0 0 4 0,0 0-5 15,0 0 3-15,0 0 3 0,0 0 5 16,0 0 0-16,0 0-1 0,0 0-1 15,0 0 2-15,0 0-5 0,0 0-2 16,0 0-1-16,0 0-1 0,0 0-5 16,0 0-2-16,0 0 1 0,0 0 2 15,0 0-3-15,0 0-2 0,-2 0 3 16,2 0 4-16,-3 0-1 0,3 0 1 15,-3 0 5-15,1 0 4 0,2 0-4 0,0 0-2 16,0 0 0-16,-1 0 1 0,1 0-6 16,0 0-1-16,0 0 3 0,0 0-2 15,0 0 0-15,0 0-6 0,0 0 4 16,0 0-1-16,0 3-1 0,3-1 1 15,5 0 3-15,2 0 0 0,0-2 0 0,2 0-2 16,2 0 0-16,2 1 2 16,-4-1-5-16,2 1 4 0,-2-1-4 15,1 2 5-15,-4-2-4 0,-1 2 1 16,-4-1 0-16,0 0 1 0,-3-1-1 0,-1 0-1 15,0 1 1-15,0-1 2 0,0 1-1 16,0-1 0-16,2 0 1 0,-1 0 4 16,-1 0-6-16,0 0 0 0,0 0 1 15,0 0 2-15,0 0-2 0,0 0-2 16,0 0 3-16,0 0 2 0,0 0-4 0,0 0 0 15,0 0 0-15,0 0 1 0,0 0-1 16,0 0-1-16,-1 0 1 16,-1 0 0-16,2 0 0 0,0 0-2 15,-1 0 2-15,1 0 2 0,0 0-2 16,0 0-2-16,-2 0 0 0,2 0 4 0,0 0-4 15,-2 0-4-15,1 0-4 0,1 0-1 16,0 0-6-16,-2 0-9 0,1 0-1 16,-1 0-9-16,1 0-8 0,1 0 1 15,-2 0-18-15,-1 0-50 0,0 0-37 16</inkml:trace>
  <inkml:trace contextRef="#ctx0" brushRef="#br0" timeOffset="-166532.72">10043 3577 23 0,'0'1'142'15,"0"2"-122"-15,0 0 14 0,0 1 15 16,0 0-17-16,0 2-14 0,0 0-2 0,0 0 4 16,0 1-3-16,0 2-2 0,0 0-3 15,0 1 3-15,0 0-4 0,0 0 3 16,-1 0-4-16,1 0 2 0,0-1-5 15,-2 0-5-15,2-1 2 0,0 0 0 16,0 0-1-16,0-1-3 0,0 0 1 16,0-2 1-16,0-1-2 0,0-1-2 15,0-1 1-15,0 1 0 0,0-3-10 16,0 0-1-16,0 0-2 0,3 0-2 15,0-3-17-15,0-2-7 0,0-1-16 0,1-3-37 16,-4 2-65-16</inkml:trace>
  <inkml:trace contextRef="#ctx0" brushRef="#br0" timeOffset="-165905.66">10076 3553 89 0,'0'0'67'0,"0"0"-56"16,0 0 39-16,1 0-3 0,4 0-14 16,-5 1-5-16,5-1-6 0,-2 2-6 15,3-1-4-15,3 2 0 0,0-1 2 16,2-1-8-16,2-1-2 0,2 0 0 0,2 0 0 15,2 0 2-15,1 0-2 0,-1 0 0 16,-4 0-1-16,-1 0-1 16,-2 0-2-16,-1 0 3 0,-3 0-3 15,-5 0 1-15,0-1-1 0,-1 1 5 0,-1 0 3 16,-1 0-1-16,0 0-3 0,0 0 6 15,0 0-3-15,0 0-4 0,2 0 0 16,-2 0 4-16,3 0 4 0,-3 2-1 16,0 3-6-16,2-2 3 0,-1 2 2 15,1 0-3-15,-1 0-3 0,-1 1-1 0,0 2 2 16,2 0-1-16,-2 0-2 0,1 2 1 15,2 1-2-15,-3 0 0 0,4 2 1 16,-1 0-1-16,1-2 2 16,1 1-4-16,3 1 1 0,-2-3 2 15,0 1 1-15,2-2-2 0,-5-2-2 0,2 0 2 16,-2-2 2-16,-2-1-2 0,1-2 0 15,-2-1 0-15,0 0 1 0,0-1-1 16,0 0 0-16,0 0 3 0,0 0 2 16,0 0-3-16,0 0 0 0,0 0-1 15,-2 0 1-15,-2-2 0 0,-6 0-4 0,1-2 4 16,-5 1 0-16,0-1-2 0,-3 1-2 15,-5-1 3-15,-1 2 1 0,0-2-3 16,0 3 0-16,-1 0 1 16,3 1 3-16,-1 0-2 0,3 0 0 0,4 0 4 15,7 0-1-15,2 1-4 0,4 0-4 16,-1 1 3-16,3 0-1 0,0 0-8 15,0 0-12-15,11-2-18 0,-2 0-22 16,2 0-28-16,2-1-98 0</inkml:trace>
  <inkml:trace contextRef="#ctx0" brushRef="#br0" timeOffset="-165563.65">10353 3647 7 0,'-1'0'-7'0,"-2"0"135"15,1 0-2-15,2 0-90 0,0 0 21 16,0 0-8-16,0 0-20 0,0 0-20 16,3 1 2-16,6 0 6 0,2 1-9 15,5 0-5-15,1 0 1 0,0 0-1 16,5-1-3-16,1 1 0 0,2-1 1 15,-1-1-2-15,-5 1 2 0,1-1-2 0,-7 0-2 16,-6 1-8-16,0-1-15 0,-4 0-18 16,-2 0 3-16,-1 0-8 0,0 0-57 15,-1 0-94-15</inkml:trace>
  <inkml:trace contextRef="#ctx0" brushRef="#br0" timeOffset="-160404.34">10941 10016 172 0,'0'0'82'0,"0"0"-41"16,0 0 11-16,0 0 6 0,0 0-16 16,-2 0-2-16,2 0-8 0,0 0-8 0,-1 0-3 15,-1 0-5-15,1 1-2 0,1-1-5 16,0 2-2-16,0-1-3 0,0 1-4 15,0 0 0-15,0 2 3 16,0-1 0-16,6 0 0 0,5 2-2 0,3-2 3 16,7-2 2-16,6 0-5 0,8-1 0 15,7 1 2-15,9 0-1 0,11 2-3 16,11-1 1-16,8 0 3 0,6 0-1 15,6-2-3-15,4 0 0 0,3 2 4 16,0-1-3-16,-5 2-1 0,-7 2 0 0,-10-1 4 16,-10 3-2-16,-8-2-3 0,-7 0 2 15,-6 0 2-15,-9-1-1 0,-8-1-2 16,-4-1 0-16,-7-1 1 0,-4-1 2 15,-4 0-4-15,-3 0 3 0,-2 0 4 16,2 0 0-16,-2 0-3 0,-1 0 0 16,-2 0 4-16,-2 0-2 0,1 0-1 15,-1 0-1-15,-1 0 1 0,2 0 0 16,-2 0-3-16,0 0 0 0,0 0 2 15,0 0-2-15,0 0 1 0,0 0-3 0,0 0 3 16,-3 2 0-16,-2-2-4 0,1 2-2 16,-1-2-2-16,-1 0-9 0,1 0-11 15,0 0-6-15,2 0-24 0,2 0-39 16,-4 0-64-16</inkml:trace>
  <inkml:trace contextRef="#ctx0" brushRef="#br0" timeOffset="-160029.33">12296 9905 63 0,'-17'3'180'0,"1"2"-116"0,2-1-26 16,5 3 38-16,3-2-20 0,4-2-27 15,2 2-13-15,3 3 4 0,11 1-1 16,6 3-5-16,7-1-5 0,4 0-3 0,6 0-2 15,3 2-1-15,-1-1-3 0,3 1-1 16,-3-3 1-16,-4 0 2 0,-8-1-1 16,-7-2-2-16,-6 2 0 0,-10-3 2 15,-2 1-1-15,-2 1-2 0,-9 1 4 16,-10 3 2-16,-7 3-2 0,-8 1-2 0,-7 2 2 15,1 1 0-15,-2-1 0 16,0 2-3-16,5-5-1 0,1 0 4 16,1-1-7-16,4-2-20 0,1-1-34 15,5-8-59-15,-1-1-208 0</inkml:trace>
  <inkml:trace contextRef="#ctx0" brushRef="#br0" timeOffset="-159319.28">10924 9906 52 0,'-2'0'45'0,"1"0"130"16,-3-1-128-16,1-1 21 0,3-3-14 0,0-1-23 15,7-1-6-15,5 1-3 0,4 0-8 16,1 1-4-16,7-1-4 0,1 0 3 15,2 0-2-15,0 1-1 0,-2 1-2 16,2 1 0-16,-1 3 0 0,-1 0-3 16,-2 0-2-16,0 0 4 0,-3 0-1 0,-4 0-4 15,-4 5 1-15,-2-2-2 0,-4-1-13 16,-6 2-21-16,0-2-15 15,0 0-13-15,-3-1-27 0,-7-1-142 16</inkml:trace>
  <inkml:trace contextRef="#ctx0" brushRef="#br0" timeOffset="-159152.28">10930 9995 334 0,'0'13'97'0,"11"-1"-86"0,1 4 60 15,7-2-15-15,-1 0-19 0,4-2-13 16,3 0-9-16,3-1-13 15,0 0 1-15,0-2-1 0,-2-1-6 0,0-3-35 16,-1-5-42-16,-5 0-97 0</inkml:trace>
  <inkml:trace contextRef="#ctx0" brushRef="#br0" timeOffset="-158560.25">11083 9209 1 0,'0'0'248'16,"0"0"-206"-16,-1 0 15 0,-4 0 17 0,5 0-26 15,-1 2-18-15,-1 7-12 0,-1 5 1 16,3 4 2-16,0 3-9 0,0 2-3 16,5 1-1-16,1-4 1 0,0 2-5 15,3-2 3-15,2-3 1 0,3-4-2 16,0-2 11-16,2-8-8 0,-1-3-3 15,4 0 1-15,-2-5 0 0,3-8-1 16,0-5 3-16,0-1-3 0,-1-6 0 16,1-1-3-16,-5 0 4 0,-1-3-1 15,-3 1-5-15,-3-3 2 0,-2 2 0 0,-3-2 0 16,2 1-3-16,-5 0 0 0,0 0 2 15,0 4-1-15,0 6-2 0,0 5 0 16,-2 7 1-16,2 3 0 0,0 5-4 16,0 5-9-16,0 9 7 0,4 4-12 15,0 6-13-15,-1-1-13 0,3 4-15 0,-4-2-43 16,0-3-87-16</inkml:trace>
  <inkml:trace contextRef="#ctx0" brushRef="#br0" timeOffset="-157108.16">11775 9344 45 0,'1'-5'93'0,"-1"-2"44"0,0-1-95 0,-3 2 17 15,-1-4-8-15,-1 2-5 0,0-1-7 16,-1-1-9-16,0 2-8 0,-2 0-5 15,-3 3-3-15,0 2-1 0,-2 1-3 16,-1 2-5-16,0 0 1 0,-3 0 0 16,1 7-3-16,1 4-2 0,-1 2 1 0,7 2 1 15,-2 3-2-15,8 0-3 0,1 0 0 16,2 0 5-16,0-1-3 15,8 0-1-15,3-4 1 0,1-3 1 16,2-5 0-16,3-4-1 0,3-1 1 0,-1 0 2 16,3-11-2-16,1-2-1 0,0-5 3 15,0-4 2-15,-2-2 3 0,0-2-1 16,-2 0 0-16,-2-1 0 0,-1-3 0 15,-3-3-4-15,1-2-3 0,-6-1 3 16,0-1-1-16,-5-1-2 0,-1 3 0 0,-2 3 2 16,0 8-1-16,0 11-2 0,0 7 2 15,-4 6 2-15,-3 5-4 0,-4 9-3 16,-2 8 3-16,-2 7 3 15,1 5-1-15,0 2-2 0,2 4 1 0,1 2 0 16,5-3 0-16,4 0-1 0,2-6-1 16,5-2 3-16,4-6-2 0,3-2-1 15,1-6 0-15,1-3 2 0,3-5 0 16,-2-3 0-16,-1-3-2 0,2-3 1 15,-2 0 1-15,-2-5-1 0,2-2 1 0,-2-2 1 16,-1 1 0-16,-1 0-2 0,0 1 1 16,-2 1 2-16,-2 3-1 0,-2 1-2 15,-1 1 1-15,-2 1 0 0,2 0 0 16,-1 0-2-16,-1 2 1 0,1 7 2 15,-1 2-1-15,1 2-1 0,-2 2 1 16,0-1 1-16,0-2-1 0,0 1-1 16,0-3 12-16,0-2-15 0,0-1 2 15,0-5 2-15,0 0-1 0,0-2 2 16,0 0-2-16,0 0 3 0,0-3 0 0,0-3-1 15,2-3 0-15,2 0-4 0,-1-2 2 16,4 1-13-16,-1 0 22 0,5-1-8 16,-2 4 0-16,2 0-2 0,1 2 0 15,1 2-2-15,-1 0-1 0,-1 0 2 16,-2 1 2-16,5-1-1 0,-2 0 2 15,1-1-2-15,-2-1 4 0,-4 1-4 16,-2-1 3-16,-2 1 0 0,-1 0 1 16,-2 0 0-16,0 1-1 0,0-1 1 15,0 1 3-15,-2 1-4 0,-6 1 1 16,2 1 2-16,-6 0-3 0,3 3-1 0,-4 5 0 15,2 4 1-15,2 1-1 0,1 2-1 16,2 2 0-16,5 0 2 0,1-2-1 16,0-1-1-16,0-2 11 0,7 1-15 15,4 2 6-15,5-3-4 0,1-2 1 16,3-4 4-16,0-3-1 0,-3-3-2 15,-3 0 0-15,-2-4 3 0,-1-5 0 16,-5-4-4-16,-1-1 2 0,0-2 3 16,-5-1-1-16,0-1-17 0,0-1 24 15,0 0-6-15,-5 0 0 0,4 2-5 0,-1 4 2 16,2 6 1-16,0 4 0 0,0 3-4 15,2 0 1-15,4 2 1 0,3 6-2 16,-1 2-9-16,1 1 1 0,2 0-3 16,0-1-1-16,1 0 1 0,5-1 3 15,2 0 5-15,10 1 6 0,-1-2 0 0,2 2-3 16,-6-3 6-16,-6 0-3 15,-4 2-1-15,-8 1 12 0,-3 0-14 16,-3 4 3-16,0-1 0 0,-2 3 2 16,-5-1 1-16,-1 2-2 0,2 3-1 0,1 3-1 15,3 0 0-15,2 0 5 0,-1 0-5 16,1-2 1-16,0-1 3 0,0-3-3 15,0-3 1-15,0-2 4 0,0-5-1 16,-3-3 0-16,1-2 0 0,-3-2 2 16,4 0 4-16,-2 0-1 0,0-6-6 0,1-5 3 15,-1-3 0-15,2-3-2 0,-1 1 0 16,2-2-1-16,0-2 0 15,0-5 1-15,8-2-4 0,6-4-1 16,3-5 3-16,3-1-2 0,6-1-2 0,4 2 0 16,4 5-13-16,0 8 23 0,3 7-12 15,-3 5 1-15,0 7 3 0,0 4-1 16,-1 0-1-16,0 0-4 0,-7 7 4 15,-7 3 2-15,-9 0-2 0,-5-1 3 16,-5 1-2-16,0-2 0 0,-5 1 2 0,-7-1-1 16,-4-1 0-16,-1-1 2 0,-6 0 1 15,-2-1 2-15,-4-1 6 0,-7 1 11 16,4-1-34-16,-1-1 37 15,1 1-25-15,4 0 0 0,3 0-2 0,6 0 1 16,12-2 1-16,3 6-9 0,4-1-31 16,11-2-37-16,3-5-102 0</inkml:trace>
  <inkml:trace contextRef="#ctx0" brushRef="#br0" timeOffset="-156960.15">13379 9588 465 0,'-15'-5'98'15,"3"0"-102"-15,1-1 10 0,0 4-6 0,-3 1-1 16,0 1-5-16,-2 0-84 0,-1 0-336 16</inkml:trace>
  <inkml:trace contextRef="#ctx0" brushRef="#br0" timeOffset="-146513.55">10780 4902 85 0,'0'0'125'0,"0"0"-82"15,0 0 13-15,0-3-6 0,0 2-13 16,0-1-6-16,0 1-5 0,-2 0-3 0,0 1-4 16,-1 0-7-16,2 0 1 0,-1 0-2 15,-1 0 0-15,0 0-1 0,-2 0 2 16,-1 0 0-16,0 3-1 0,0 1-2 15,-2 3 5-15,-3-3-5 0,-1 5-4 16,-2 0-1-16,1 3 2 0,-1 4-5 16,0 4-1-16,1 3 2 0,-1 1 0 15,-2 4-1-15,4 1-2 0,1-1 0 16,3 0 3-16,5 0-1 0,1-2-2 15,2-2 0-15,5-4 3 0,7 1-2 0,6-4-1 16,2 0 0-16,-2-3 3 0,4-2 0 16,1-6-1-16,-1-6 0 0,0 0 3 15,-5-8-4-15,0-4 2 0,-6-3 0 16,-2 0 1-16,-3 1 1 0,-6-3-4 15,3 1 3-15,-3 1 1 0,0-1 1 16,-1 1-1-16,-6-1 0 0,0 6 0 16,-1 0-2-16,0 4-2 0,-3 3 0 15,4 3 1-15,-4 0-2 0,1 4 0 16,3 7-1-16,-1 1 1 0,6 0-1 0,-1 2-3 15,3 2-14-15,2-1-15 0,6 0-27 16,2-1-33-16,3-7-48 0</inkml:trace>
  <inkml:trace contextRef="#ctx0" brushRef="#br0" timeOffset="-146238.53">11045 5271 38 0,'0'0'253'16,"0"3"-227"-16,0 1-24 0,-2 2 28 15,1 3-2-15,1 1-18 0,-2 1 0 16,2 0-5-16,0-1 0 0,0-2-1 16,3 1 0-16,5-5 8 0,4-3 10 15,1-1 8-15,2 0-2 0,2-10-2 0,2-3-1 16,-2-5-1-16,-2 1-6 0,-1-3-2 15,-1 1-7-15,-2 0-4 16,-1-1 0-16,0-1 0 0,-3 1-4 16,0 1-1-16,-4-1 0 0,0 0 0 0,0 5-18 15,0 2-27-15,2 6-23 0,-4 4-40 16,2 3-122-16</inkml:trace>
  <inkml:trace contextRef="#ctx0" brushRef="#br0" timeOffset="-145106.47">5189 4285 92 0,'2'-4'155'15,"-1"-1"-128"-15,1 1 35 0,-1-1 3 16,-1 1-24-16,0 2-10 0,0 2-1 0,0 0 0 15,0 0-12-15,0 2-11 16,-4 8-2-16,-4 6 4 0,-3 3 3 16,-3 8-2-16,-2 2-3 0,-1 7 2 15,-1 4 8-15,-5 5-8 0,2 3 0 0,1 0-3 16,5-1-2-16,4-3-2 0,5-4-3 15,6-4 3-15,3-4 0 0,11-6-4 16,4-3 0-16,4-6 4 0,6-4 0 16,3-5-4-16,0-5 1 0,2-3 4 15,-6 0-3-15,-2-9 1 0,-1-5-2 0,-7-2 5 16,-3 1-1-16,-5-2-1 0,-1-1 0 15,-5 1 0-15,-2-1 4 16,-1 0-4-16,0 0 1 0,-6 0-1 16,-3 0 2-16,1 3-4 0,-3 3-1 0,0 5 3 15,0 4 0-15,-3 3-5 0,2 0-1 16,0 3 4-16,-1 10-2 0,4 2-2 15,3 3-1-15,4 1-5 0,2 0-25 16,5 1-26-16,6-3-44 0,1-4-61 16</inkml:trace>
  <inkml:trace contextRef="#ctx0" brushRef="#br0" timeOffset="-144813.45">5656 4765 55 0,'1'-2'256'0,"-1"2"-229"15,0 0 1-15,0 0 31 0,0 4-45 16,0 6-15-16,-3 6 3 0,-3 4 3 0,1 2 0 16,-1 1-3-16,4-3-2 0,2-2 0 15,0-6 0-15,10-4 3 0,2-3 4 16,1-5 7-16,4 0 10 0,3-12 1 15,0-5-4-15,3-3-1 16,-1-3-3-16,0-3 0 0,-5 0-7 0,-2-1-2 16,-6 0-4-16,-1 2 1 0,-2-1-5 15,-1 4 0-15,-3 2 1 0,-2-1-1 16,0 3-15-16,1 2-22 0,2 6-31 15,0 2-38-15,2 6-145 0</inkml:trace>
  <inkml:trace contextRef="#ctx0" brushRef="#br0" timeOffset="-13835.96">8975 3007 19 0,'-3'0'118'16,"3"0"-75"-16,-2 0 1 15,1 0-1-15,1 0-19 0,-2 0-2 0,2 0-1 16,0 0 1-16,-1 0-1 0,-1 0-4 16,-3 0 0-16,1 2-7 0,1 0 13 15,0-1-2-15,1 0-17 0,-1 1-3 16,0 2 0-16,1-1 1 0,-2 0 5 15,2-1-6-15,1-1-2 0,-1 1 1 0,2 0 0 16,0 1 1-16,0 0-3 0,0 1 3 16,0-2-1-16,0 0 0 0,0-1-1 15,0 0 2-15,-2 1-1 0,2-2 0 16,0 0 0-16,0 0 2 0,0 0 3 15,0 0 0-15,0 0 2 0,0 0 12 16,-1 0 1-16,1 0-8 0,0 0-1 16,0 0 0-16,0 0 0 0,-2 0-2 15,1-2-3-15,1-1 4 0,-2 2-2 16,2-1 3-16,-1 0-1 0,1 2 0 0,0 0-2 15,0-2-3-15,0 2 0 0,0 0 0 16,0 0-3-16,0 0-3 0,0 0-3 16,0 0 1-16,0 0 1 0,0 4 0 15,7 1 2-15,1 2 0 0,3 0 1 16,5 1-2-16,-1 5 2 0,7-1-2 15,3 4 3-15,1 0-3 0,2 0 1 16,-2-2 0-16,1 1 2 0,-3-1-3 16,-2-2 0-16,1-1 2 0,-3 0 0 15,-4-3-2-15,-2 0 0 0,-3-1 3 0,-4 0-2 16,0-2-2-16,-4 0 2 0,-2-3 1 15,1 1 0-15,-2-2-3 0,0 1 2 16,0 1 1-16,0-1 1 0,-3 4-2 16,-3-2 0-16,-2 3 2 0,-3 1-1 15,-3 3-1-15,-1 0-1 0,-6 3 3 0,-7 9-1 16,-6 3-2-16,0-1 10 15,6-1 4-15,4-10-9 0,6-2-5 16,-2-1 2-16,0 2 1 0,-6 5-1 16,-1 1-2-16,6-4 1 0,5-4 3 0,9-7-4 15,5-1-10-15,-3 0-14 0,4-2-10 16,-4-1-44-16,2 0-114 0</inkml:trace>
  <inkml:trace contextRef="#ctx0" brushRef="#br0" timeOffset="-11947.85">11111 1721 67 0,'0'-3'32'0,"-1"1"-22"0,-1 1-1 0,2 0 128 16,-1-1-111-16,-1 2-1 0,1-3 9 16,-1 2-5-16,-3-1-2 0,2 1-2 15,2 0-6-15,-2 0 5 0,1-1-1 16,-3 1 1-16,4 0-3 0,-1 0-5 15,1 0 1-15,-1 1-1 0,2-1 0 16,0 1-10-16,0 0 0 0,0 0 0 16,0 0-4-16,0 0-3 0,0 0-2 15,5 0 1-15,6 0 4 0,4 3-1 16,7 0-1-16,0-1 2 0,1 0 0 0,0 0-2 15,5 1 0-15,-3-1 2 0,1 1-1 16,-3-1-2-16,-6 0 1 0,-1 0 1 16,-7-1 0-16,-1 1-3 0,-3-1 2 15,-2-1 1-15,-2 1 0 0,-1-1-4 16,0 3 2-16,0 3 1 0,-6 2 3 15,-3 3-1-15,-5 2-4 0,-2 0 4 16,1 0 0-16,1 4-4 0,3-1 2 16,0-1 1-16,2 3-1 0,0-4-1 15,2 2 0-15,4-2 2 0,-1-2-1 0,4 0-2 16,0-2 3-16,0 0-17 0,0-2-22 15,4 0-38-15,1-2-55 0</inkml:trace>
  <inkml:trace contextRef="#ctx0" brushRef="#br0" timeOffset="-10934.79">11424 2699 8 0,'0'0'7'0,"0"1"1"16,0-1 8-16,-1 0 129 0,1 0-106 15,0 0-20-15,0 2 27 0,0-2-2 16,0 0-11-16,0 0 3 0,0 0-3 15,0 0-8-15,0 0-4 0,-2 0 1 16,2 0-3-16,0 0-1 0,0 0-4 16,0-2 0-16,5-4 1 0,1 1-3 15,4-3-3-15,2 0 6 0,2-1-5 16,0 2-1-16,3-2 0 0,0-1-6 0,2 2 3 15,-1-2-5-15,-1 3-1 0,-3 0 2 16,-3 3 0-16,-3 0-2 0,-1 1 0 16,-2 2-2-16,-2 1 2 0,-1 0-4 15,-1 0-12-15,-1 0-5 0,0 0-7 16,0 6-15-16,0 1-23 0,-6 2-18 15,-2-1-42-15,-1-1-131 0</inkml:trace>
  <inkml:trace contextRef="#ctx0" brushRef="#br0" timeOffset="-10659.78">11428 2664 258 0,'-4'0'69'0,"4"0"-22"0,0 0 17 0,0 0-20 15,0 7-21-15,0 2-2 0,7 2-2 16,0 1-1-16,4 1-11 0,6 0-1 15,0 1-4-15,4 4 3 0,-1-4-4 16,1 4-1-16,-2-1 0 0,1-2-7 16,-3 2-27-16,0 1-42 0,0-5-9 0,-3-2-114 15</inkml:trace>
  <inkml:trace contextRef="#ctx0" brushRef="#br0" timeOffset="-9127.69">11347 3095 96 0,'0'-1'46'15,"0"-1"-51"-15,0 1 104 16,0-1-19-16,0 2-48 0,0 0 12 15,0 0-7-15,0 0-13 0,0 0-1 0,0 0-10 16,0 0-3-16,0 0-3 0,0 0-4 16,3 0 5-16,3 0 8 0,-1 0-3 15,1 0-8-15,0 0 6 0,4 0-2 16,-1 3 0-16,3-1-6 0,2 4 0 15,-1 1 1-15,1 0 0 0,1 2-6 16,-1 1 2-16,0 0 2 0,0 0-1 0,0-2-1 16,-2 2-1-16,1-2 2 0,-2 2 1 15,-4 0-3-15,0-4 1 16,-4 2 1-16,0-3-1 0,-3 0 0 15,0 1 0-15,-3 1 2 0,-7-1 1 0,-1 1-1 16,-4-1 0-16,-2 3 1 0,-3 0-2 16,-3 2-1-16,-1 0 0 0,4-1 2 15,2 0-1-15,2 1-3 0,0 1 1 16,6-1 1-16,0 1 0 0,4 0-5 15,5-1-19-15,1 0-22 0,0 1-39 0,0-4 29 16,0 0-278-16</inkml:trace>
  <inkml:trace contextRef="#ctx0" brushRef="#br0" timeOffset="-7386.59">11849 3969 0 0,'0'-3'15'0,"0"3"-5"0,0-2-1 15,0 1-8-15,0-1 1 0,0 2-9 16,0-2 6-16,0 0 2 0,3 2 2 16,-3-1-2-16,3-1 10 0,-1 1 2 15,-2 0-8-15,2-1 2 0,-1 0 50 0,-1-1 14 16,0 0-41-16,0 0 2 0,0 0 3 15,0 0-14-15,0 1 3 0,-1 0-7 16,-1 1-1-16,2-1-2 0,0 1 3 16,0 1-9-16,0-1 0 0,0 1 2 15,0 0 2-15,-2-1-5 0,2 1 4 16,0 0-1-16,0 0 4 0,0-1-2 15,-1 1 1-15,1 0-1 0,-2-1-1 16,2 0-2-16,-3 0-2 0,3 1 4 16,0-2-4-16,0 2-2 0,0 0 1 0,0 0 0 15,0 0 0-15,0 0-5 0,0 0 3 16,0 0-1-16,-1 0-4 0,1 0 2 15,-3 1-4-15,1 6 4 0,-3 2 1 16,1 2-3-16,1 1 0 0,0 0 2 16,1 0 0-16,2 2-3 0,0-1 1 0,0 1 2 15,5-2-1-15,2 0-1 16,3-3 1-16,-1 0 0 0,2-2 1 15,0-3-2-15,0-1-1 0,-1-3 5 16,1 0-1-16,3 0-2 0,2-1 1 0,-4-8-2 16,4-1 4-16,-2-1-2 0,0-2 0 15,-4-1 2-15,3 0 0 0,-5 0-2 16,-1-1 3-16,-2-1 1 0,0-1-2 15,-1 0-3-15,-2 0 0 0,1 4 2 16,-2 4-2-16,1 3-20 0,-2 6 11 16,2 0-40-16,2 6-28 0,-2 7-53 15</inkml:trace>
  <inkml:trace contextRef="#ctx0" brushRef="#br0" timeOffset="-6426.54">12097 6377 11 0,'-1'0'29'0,"1"0"83"0,0 0 18 16,0 0-89-16,0 0 11 0,0-3-14 15,0 1 0-15,0-2-7 0,0 2-7 0,0 0-9 16,0 0 7-16,0 2 0 0,0-1-7 15,0 1 0-15,0 0-1 16,0-1-2-16,0 0 2 0,0 1-2 16,0 0 1-16,0 0-2 0,0 0-5 0,0 0-1 15,0 0-2-15,0 0 5 0,0 0-8 16,0 3-3-16,0 6 4 0,0 3 3 15,0 4-2-15,0 2-3 0,1 1 2 16,2-1 0-16,1 0-1 0,3-1 0 16,3 0 0-16,4-2 0 0,4-2 1 0,4-4-3 15,3-2 3-15,3-5 2 0,-1-2-3 16,1-2-1-16,0-5 2 0,0-4 2 15,-3-1-3-15,-3-1-2 16,-8-1 3-16,0 2 0 0,-5 0-1 0,-1 0-4 16,1 0 2-16,-3-1-7 0,2 0-6 15,1 2-15-15,-3 3-7 0,1 4-23 16,0 4-43-16,-2 0-69 0</inkml:trace>
  <inkml:trace contextRef="#ctx0" brushRef="#br0" timeOffset="8447.31">6722 13496 139 0,'0'0'24'0,"0"-1"54"16,0 0-38-16,0 1-6 0,0 0 9 15,0-1-12-15,0 1-13 0,0 0-7 0,0 0-2 16,0 0 3-16,0 0 5 0,0 0 4 16,0 0 4-16,0 0 1 0,0 3-10 15,0-3 5-15,2 2-3 0,-1-2-3 16,1 2-3-16,-2-2 0 0,0 1 2 15,0-1-3-15,0 0-3 0,0 0-1 0,0 1 2 16,0 1-5-16,0 2 1 0,0 6 1 16,0 5 2-16,1 8-5 0,1 9 3 15,1 7-3-15,2 7 1 16,-2 5-2-16,2 5 0 0,-1 6 1 15,-2 7-1-15,1 2-2 0,0 8-1 0,-2 5 3 16,3 2 1-16,-4-2-4 0,1-7 1 16,1-11 2-16,4-6-3 0,0-7 1 15,0-8 0-15,-3-9 1 0,0-8 1 16,2-10-2-16,-3-5 0 0,-1-8 0 15,1-2 2-15,-2-3-3 0,0 0 3 0,0 0 7 16,0-3-1-16,0-4-8 0,0-3 0 16,-2-1 1-16,2-2-3 0,0-3-7 15,6-4-11-15,5-4-10 16,3-4-8-16,0-2-27 0,-1-2-44 0,-1-8-54 15</inkml:trace>
  <inkml:trace contextRef="#ctx0" brushRef="#br0" timeOffset="10023.4">6752 13533 36 0,'0'0'10'0,"0"-1"24"16,0-1 18-16,0 0-2 0,0 0-3 15,1 2-4-15,-1-1-5 0,0 1-6 0,0 0-1 16,0 0-3-16,0 0-5 0,0 0-7 16,0 0-1-16,0 0-5 0,0 0-2 15,2 0 0-15,-1 0 2 16,2 3 6-16,2 0-3 0,0 2-7 0,3 1 1 15,1-1 4-15,3-1 1 0,2 1-3 16,6-1 1-16,4-1-2 0,-1-1 1 16,5-1-4-16,1-1 3 0,5 3-3 15,0-2 0-15,7 4-4 0,5-2-1 16,9 1 3-16,8-2 1 0,10 1-6 0,9-3 2 15,5 1 2-15,6-1-1 0,6 0-1 16,4 0-1-16,7-5 3 0,4-1 0 16,4-3-4-16,0-1 2 0,8-2 2 15,8-2-1-15,14-3-1 0,10-1 0 16,9-1 1-16,8 0 0 0,-4 1-2 15,1-2 1-15,0 2 1 0,2 1 0 16,7-2-1-16,2 5-1 0,8-3 3 16,-8 1-1-16,0 2-2 0,-2 0 1 15,-4 0 2-15,4 2-1 0,2 2-2 16,0-1 1-16,-3 3 1 0,-3-1-1 0,-1 1-1 15,3 1 1-15,4-1 2 0,3 4-1 16,4-2-2-16,0-1 1 0,-8 1 2 16,3-1-1-16,-5 0-3 0,1-1 2 15,4-1 1-15,-2 1 0 0,-2-3-1 16,-3 1-1-16,-4-1 3 0,0 0-1 15,1 4-2-15,3-1 1 0,5 3 1 16,-2 2-1-16,-5 2 0 0,-6 1 0 16,-4 0 5-16,-6 0-2 0,-1 7-4 15,-2 1 2-15,-7 2 2 0,-5 2-1 0,-9-1 0 16,-7 0 2-16,-7 3 0 0,-6 0-1 15,-4 0-1-15,3-2-2 0,-4 2 2 16,-1-2 0-16,-6 2-3 0,-6-1 0 16,-3 0 3-16,-4-2-2 0,-3 1 0 15,-4-2-1-15,-5 1 3 0,-6-1-2 16,-3-1 0-16,-2 2-1 0,-1-2 0 15,-2-1 1-15,3 0 2 0,-1-1-3 16,-4-1 2-16,1-1-3 0,-4-1 4 16,4-1-3-16,-2-2 2 0,-2-1-3 0,1 0 4 15,-4 0-2-15,0-1-2 0,-4-4 3 16,-3 2 0-16,-5-4-2 0,-3 3 2 15,-7-1-2-15,-2 1 1 16,-7 1-1-16,-3-1 2 0,-4 3 0 0,-5-2-2 16,-5 1 1-16,-2 0 0 0,-4 1 1 15,-2-1-2-15,1 0 0 0,-2 1 3 16,0-1-2-16,0 0-10 0,-6 2-7 15,-2 0-12-15,-3 0-31 0,-1 0-74 16,-4 0-224-16</inkml:trace>
  <inkml:trace contextRef="#ctx0" brushRef="#br0" timeOffset="11309.48">7087 14665 103 0,'-2'-6'17'0,"1"-2"31"0,-1 1 0 15,2 0-11-15,-2 2-6 0,1-2-2 16,-2 0-2-16,3 1-4 0,-3-1 2 15,3 3-1-15,0 0-4 0,-2 0 6 0,2 1 1 16,0 0-5-16,0 0-4 0,0 1-6 16,2 1-3-16,2-1-2 0,3-2 5 15,-1 1-2-15,1 0 1 0</inkml:trace>
  <inkml:trace contextRef="#ctx0" brushRef="#br0" timeOffset="11436.48">7097 14569 586 0,'10'-2'9'0,"4"-2"-9"0,1 0 11 15,8-1-3-15,2 1-2 0,9-2-3 0,4 1 1 16,7 1-1-16,3 0-1 0,1 1-2 16,2 1 1-16,1 1 1 0,-4 1-3 15,0 0 2-15,-2 0-1 0,-1 0 0 16,0 1 0-16,2 3-1 0,4 1 1 0,1-2 2 15,6 1-3-15,4-2 1 0,1 1-1 16,4 0 0-16,-2 0-4 0</inkml:trace>
  <inkml:trace contextRef="#ctx0" brushRef="#br0" timeOffset="13913.63">8417 14511 68 0,'0'0'164'16,"0"0"-96"-16,1 0-45 0,1 0-2 0,-1 0 3 15,1 4 1-15,1-1-5 16,2 1-1-16,1 0-7 0,2 0 8 16,3-1-4-16,3-1-3 0,4-2-1 0,5 0-1 15,5 0 1-15,8 0-3 0,4 0 0 16,5 0-3-16,3 0-1 0,5-4-1 15,1-1-1-15,4-2-2 0,2-1-1 16,1-1 2-16,5 0 0 0,1-2-2 16,4 1 0-16,-1 0 3 0,0 0-4 0,-1 3 2 15,0 2 4-15,-3 2 1 0,3 1-2 16,2 2 1-16,5 0-3 0,1 0 1 15,2 0-3-15,2 0-1 16,0 0 1-16,-5 0 2 0,0 0-1 0,-2 0-2 16,2 0 0-16,0 0 4 0,-3 0-2 15,3-3-2-15,-3-1 2 0,-4 0 1 16,1 0-2-16,-3 2 0 0,4-1 0 15,-3 2 2-15,2-1-1 0,5 2-4 16,-3-2 4-16,4 0 0 0,0 0 0 0,-1-3-3 16,1 1 2-16,1-2 2 0,1 0-2 15,-1-1 0-15,2 2-1 0,0 0 3 16,-3-1-1-16,-3 1-2 0,0 0 0 15,-2 1 3-15,2 3-2 0,3-2-1 16,0 3 1-16,5 0 1 0,1 0 0 16,0 0-3-16,3 0 2 0,-1 0 1 15,3 0 1-15,1-1-4 0,2 0 1 16,0 0 3-16,0-2-2 0,-3-1-1 15,-2 1 0-15,2-1 3 0,1 0-1 0,1 1-2 16,2-1 1-16,-2 1 0 0,-1 1 0 16,-4 1 1-16,-1 0-2 0,1 1 2 15,0 0-2-15,-4 0 2 0,1 0-1 16,-2 0-1-16,0-1 2 0,-1-1-2 15,2 0 2-15,-1-2-1 0,7-1 0 16,1-1-1-16,-1 1 2 0,3-1-1 16,-4 0 1-16,0 0-2 0,1 0 0 15,-3 0 3-15,-2 1-2 0,1 2-1 16,-4-1 1-16,-4 3 1 0,-4 0 0 15,-1 0-3-15,-2 0 2 0,-2 1 0 0,-1 0 2 16,-2 0-3-16,0 0 0 0,-2 1 1 16,-1 2 1-16,-1 0-2 0,0 1 0 15,1-3 3-15,2 2-1 0,-1-2-2 16,1-1 1-16,1 0 0 0,1 0 1 15,1 0-2-15,0 0 1 0,-2 0 1 16,-4 0 0-16,-2 0-3 0,2 0 2 16,-3 0 1-16,3 0 0 0,2 0-2 15,1 0 0-15,4 0 3 0,1 0-2 16,3 0-1-16,0 0 1 0,1 0 1 0,0 0-1 15,0 0 0-15,1 0-1 0,0 0 2 16,-1-2 0-16,0 0-2 0,-3 2 1 16,-4-1 2-16,-1 1-1 0,-3-1-1 15,2-1 2-15,1 1 0 0,0 0-1 16,1 0-2-16,1 0 1 0,1 0 1 0,0 0 0 15,-2-1-2-15,1 0 1 16,-2 1 1-16,-3-1 0 0,1-2-2 16,-2 1 1-16,-1 0-1 0,2 1 2 15,0 2-1-15,1-1 1 0,-2 0 0 0,-2 1 0 16,-5 0-2-16,-3 0 0 0,-5 0 2 15,-2 0 0-15,-3 0-2 0,0 0 1 16,-3 0 1-16,-1-1-1 0,-1-1 0 16,-2-1 0-16,-2 0 2 0,-4 1-2 15,-6 0 1-15,-7 1-1 0,-6 0 0 0,-4 0 1 16,-2 1 3-16,0 0 2 0,0 0-5 15,-6 0-2-15,-1 0-2 16,0 0 2-16,-1 5 1 0,0 0 0 16,4-2-1-16,0-1 2 0,0-1-2 0,1 0 2 15,0 0-1-15,1-1-4 0,-1 0-5 16,1-1-9-16,-4-6-22 0,2-7-41 15,-6-6-60-15</inkml:trace>
  <inkml:trace contextRef="#ctx0" brushRef="#br0" timeOffset="14420.66">19888 13187 138 0,'0'0'29'0,"0"0"17"0,-6 11 29 15,-5 2-48-15,-2 5 7 0,2 1-9 16,-2 7-8-16,2 6 5 0,-2 6 5 16,-1 8 1-16,-1 6-5 0,1 7-2 15,-2 4 0-15,2 0 7 0,5 0-10 16,6-5-10-16,3-1-3 0,3-2-1 15,9-3-4-15,7-4 0 0,4-6 0 0,7-3-1 16,2-6-12-16,9-5-6 0,4-7-14 16,6-8-30-16,3-10-27 0,0-3-122 15</inkml:trace>
  <inkml:trace contextRef="#ctx0" brushRef="#br0" timeOffset="14752.67">20206 13135 210 0,'0'0'61'0,"1"1"-42"0,7 14-11 16,3 8 32-16,0 8-9 0,3 10 2 15,3 11 3-15,-2 12-8 0,4 9-4 16,-7 8-3-16,-4 2-14 0,-7-1-5 0,-1-3 1 15,-3 1 2-15,-11 4-4 0,-4-1-1 16,-6 2 2-16,-3-2 0 0,-4-4-1 16,-2-4-3-16,0-9 3 0,-2-6-16 15,1-5-13-15,1-4-24 0,1-7-36 16,-1-7-188-16</inkml:trace>
  <inkml:trace contextRef="#ctx0" brushRef="#br0" timeOffset="15809.74">6625 13490 35 0,'12'-8'45'16,"-1"-1"-1"-16,0 5-3 0,1-1-22 0,-4-1 2 15,1 1 47-15,-3 1-40 0,-3 0-6 16,1 1-2-16,-4 2 5 0,0-3 9 16,0 3-5-16,-2-2-12 0,-6 1-5 15,-4 0-1-15,-1 2 2 0,-2 0-2 16,-4 11 1-16,-2 4 1 0,-3 7-1 0,-4 7-1 15,1 12 7-15,-4 8 1 16,-2 12 0-16,-1 8-1 0,1 10 0 16,4 9 3-16,9 7-4 0,10 4-9 15,10-2 0-15,5-9-3 0,20-10-4 0,14-11-1 16,12-13 2-16,14-10 0 0,9-10-4 15,7-10-10-15,3-7-8 0,1-4-20 16,-1-6-23-16,-5-7-42 0,-2 0-101 16</inkml:trace>
  <inkml:trace contextRef="#ctx0" brushRef="#br0" timeOffset="21011.03">18341 13329 117 0,'0'0'57'0,"0"0"-33"0,0 0 19 16,-2 0-16-16,2 0-4 0,-2 1-7 15,2-1-3-15,-1 0-2 0,-1 5 0 16,2-4 6-16,0 2-1 0,-3 0-3 15,3-1 0-15,-1 0 1 0,-1-1 7 16,2 0-4-16,-3-1 3 0,0 1 0 0,1 1-1 16,-2-2-5-16,1 2-1 15,0-2-2-15,-2 0-2 0,2 0-2 16,-3 0-2-16,-1 0 3 0,1 1-4 15,-2 3 3-15,-2 3 0 0,0 1-1 0,-1 2 0 16,-1 4-1-16,-2 0 0 0,0 6 1 16,-3 3 0-16,-2 5-1 0,-1 4 2 15,0 6-3-15,0 5 2 0,-2 3-5 16,1 1 2-16,4 1 0 0,1 0-2 15,5-1-1-15,3-1-1 0,7-6 1 0,1-2 0 16,6-5-2-16,5-4-2 0,3-4 5 16,0-6-1-16,1-6-1 15,2-6-5-15,-1-7 5 0,2 0-1 16,0-6-4-16,0-6 1 0,2-5 1 0,-1-2-2 15,1-4 0-15,0-3-3 0,-1-1 3 16,-1-3-1-16,1-4-13 0,0-2 5 16,-4-5-2-16,2 0 1 0,-3-4-4 15,-1-8 2-15,-4-6-6 0,0-4 0 16,-1-1 1-16,-7 6-8 0,-1 11 18 0,0 13 10 15,-9 11 4-15,-2 10 4 0,-1 8 6 16,-1 5 1-16,3 3 1 0,-3 14-6 16,-1 6 2-16,-1 9 8 15,-1 10 3-15,1 6-5 0,-4 8-2 0,2 2 5 16,-3 3-5-16,-2 0-2 0,2-2-1 15,3 0-2-15,3 1-4 0,5-4-4 16,4-5 2-16,2-4-2 0,3-5 0 16,2-7-2-16,7-9 4 0,3-8-2 15,1-10-8-15,1-7-1 0,1-1 9 0,1-12-5 16,2-8-1-16,2-5 4 0,4-5 0 15,-3-5 2-15,4-4-1 0,-5-2 1 16,0-4 0-16,-1-1 0 0,-5-5-2 16,2-2 1-16,-6-7-5 15,1-6 2-15,-5-1-5 0,-4 1 4 0,-2 8 5 16,-5 15 0-16,-6 17 4 0,-2 14 6 15,-5 12 10-15,0 2-4 0,-4 19-6 16,0 9 0-16,2 11 7 0,-1 8-4 16,-1 10-5-16,0 3 3 0,2 3-3 15,1 0-2-15,5 1-4 0,4-2 0 0,7-3 1 16,3-6-3-16,4-8-2 0,13-8 3 15,3-7-2-15,4-7 2 0,2-7-2 16,2-8 2-16,1-10 0 0,1-2-4 16,-1-16 0-16,1-7 3 0,-4-3 1 15,-1-6-3-15,-3-3 0 0,-4-4 2 16,-5-2 1-16,-1-5-1 0,-3-1-1 15,-2-6 2-15,-1-4-2 0,-5-4-4 16,1-4-3-16,-2 4-2 0,-3 7 7 16,-10 12 1-16,-8 18 1 0,-7 13 2 0,-6 13 1 15,-2 3-1-15,0 17-2 0,2 13 4 16,5 12 4-16,2 10-4 0,1 8 0 15,3 5-3-15,-1 1 5 0,4-1-5 16,5 0 1-16,6-5-1 0,4-4 0 16,5-9 0-16,0-5 0 0,5-10 0 15,7-8 0-15,5-9 0 0,2-13-1 16,4-5 1-16,-1-7 1 0,4-15-1 15,3-6 0-15,-1-6 0 0,3-7 2 16,-1-1-3-16,-5-3 0 0,-1-2 2 0,-2-5 0 16,-3-1-1-16,-2-5-2 0,-2-3 2 15,-1-8-1-15,-3-4-4 0,-2-4-6 16,-2 6 5-16,-6 13 3 0,-1 14 1 15,-8 15 1-15,-9 19 2 0,-9 10 2 16,0 14-3-16,-4 17 5 0,-2 14 2 0,1 15 1 16,-2 12-4-16,2 6-3 15,0 2 5-15,0-2 0 0,5-3-5 16,2-1-1-16,6-3 2 0,4-4 0 15,6-9-3-15,8-9 1 0,0-13 0 0,14-12 1 16,3-11-2-16,3-9 1 0,5-4 1 16,1-10 0-16,5-11-1 0,2-9 0 15,3-7 0-15,-1-6 1 0,-1-3-3 16,-3-4-2-16,-4-2 3 0,-6-2 0 15,-2-1 0-15,-2-3-1 0,-5-6-2 0,-2-6-7 16,-1-5 0-16,-4 1-3 0,-4 6 2 16,-1 15 4-16,-6 16 4 15,-11 19 3-15,-6 15 0 0,-8 7 2 16,-3 21 0-16,-4 11 2 0,0 16 1 15,0 12 7-15,1 13-3 0,3 6-4 0,-1 1 4 16,0-2-4-16,6-2-3 0,1-5-1 16,6-4 1-16,5-8-1 0,11-10 0 15,6-15-1-15,5-14-1 0,15-15-1 16,5-9 1-16,4-7 0 0,4-16 2 15,4-10-1-15,3-9-2 0,2-6-1 0,-3-5 2 16,0-6 3-16,-7-5-6 0,1-6-3 16,-5-7 3-16,-4-7-4 15,0-9 2-15,-4-4-10 0,-6 1 8 16,-2 1 5-16,-6 6-4 0,-3 13 2 0,-3 13 5 15,-6 19 3-15,-14 22 4 0,-9 20 7 16,-9 11-4-16,-10 24-1 0,-1 17 1 16,1 18 14-16,3 12-4 0,3 14-10 15,2 12-3-15,-1 3-3 0,3-1 2 16,3-10 0-16,8-16-5 0,11-11 0 0,10-12 0 15,6-11-1-15,3-11-2 0,9-10 1 16,2-9 1-16,5-10 0 16,-1-8 1-16,3 0-4 0,3-14 3 15,3-9-3-15,4-5 0 0,0-8-1 0,-3-2 3 16,-2-1-2-16,-3-1-1 0,-4-4 3 15,-4-1-2-15,-1-2-4 0,-4-7-2 16,-1-4-2-16,-3-6 1 0,-3-1 1 16,-1 8 0-16,-2 13-1 0,-2 17 11 15,-10 19-2-15,-4 8 6 0,-4 19 0 0,0 15 1 16,-3 14-1-16,-4 18 6 0,1 9-4 15,-6 6 6-15,-1 2-4 0,2-7-7 16,5-3-1-16,1-6 2 16,6-8 0-16,5-7-2 0,8-11 0 0,5-12 0 15,1-6-1-15,0-13-6 0,7-5-16 16,4-5-6-16,0 0-27 0,3-9-41 15,-2-4-126-15</inkml:trace>
  <inkml:trace contextRef="#ctx0" brushRef="#br0" timeOffset="22363.1">18055 13020 9 0,'0'-2'7'16,"2"0"134"-16,-2 0-72 0,0-1-13 0,1 3-7 15,-1-1-3-15,0 1-3 0,0 0-12 16,0 0-12-16,0 0-5 0,0 8 4 16,0 6-1-16,0 6-1 0,3 6 0 15,1 10 5-15,-3 13 2 0,-1 12-3 16,0 13 6-16,-5 11-7 0,-4 7-8 0,-3 1-3 15,-1-2-2-15,1-6 2 0,3-9-8 16,-1-7 0-16,4-3 3 16,0-4-1-16,-2-4-2 0,2-2 0 15,-2 1 1-15,4-5-3 0,-6-1 3 16,6-7-1-16,1-6 1 0,3-5 1 0,0-9-2 15,0-4 0-15,0-6 1 0,0-5 0 16,0-3-2-16,0-2 2 0,0-3 0 16,0-1 0-16,0 0-1 0,0 0 3 15,1 0 0-15,-1 0 2 0,0 0-2 16,2 0-2-16,1-4 0 0,0-2-1 0,6-2-1 15,5-2 0-15,2-2 2 0,4 0 0 16,3 0-3-16,2 0 2 16,7 0 0-16,6-1 1 0,3 3-2 15,9 1 1-15,3 1 0 0,-2 3 1 0,3 3-2 16,2 1 1-16,1 1 1 0,-1-1 0 15,-2 1-3-15,-1 0 2 0,-3 0 1 16,-8 3-1-16,-5 4-1 0,-9 0 1 16,-7-2 0-16,-8 1 0 0,-7-2-1 15,-6 0 0-15,0 2 2 0,-9-1 1 0,-4 1-3 16,1 0 1-16,-2-2 1 0,0 0 0 15,0 1-2-15,3-4 1 0,2-1 1 16,3 0 0-16,0 0-2 16,1-5 2-16,3-7 0 0,1-5 0 0,1-7-2 15,0-6 0-15,0-5 1 0,0-9 0 16,1-6 0-16,1-8 0 0,3-6 0 15,-1-7 1-15,2-7-3 0,4-3 1 16,2-5 0-16,-1-2-10 0,1 6 0 16,-2 7 9-16,-1 10 2 0,-3 15-1 0,-3 12 0 15,-3 13 1-15,0 8 0 0,0 8 1 16,0 5-1-16,0 2 0 0,0 2 1 15,0 0-3-15,0 0 0 0,0 2-1 16,5 4 3-16,0 2-1 0,2 1-1 16,1-1 2-16,0 2 0 0,1-4 1 15,-1 1-2-15,-2-1 2 0,-1-3-2 16,-5 1 1-16,0-4 1 0,0 0-1 15,-2 0 2-15,-6 0-1 0,-4-3-1 16,-5-4 0-16,-5-1 1 0,-3-2 0 0,-4 1-1 16,-8-2 0-16,-8 3 2 0,-6 1-2 15,-7 3 0-15,-2 4 0 0,1 0 0 16,6 0 0-16,8 0 0 0,11 0-2 15,8 0-4-15,12 0-14 0,6 0-15 16,8 0-8-16,0-1-33 0,8-6-88 16</inkml:trace>
  <inkml:trace contextRef="#ctx0" brushRef="#br0" timeOffset="22766.12">18458 13198 94 0,'0'11'198'0,"0"-6"-140"0,0-1 5 0,0-3-4 16,0-1-5-16,0 0-10 0,0-6-15 16,0-6-12-16,5-6-9 0,4-6-2 15,5-4 2-15,2-7 2 0,1-1-3 16,-3-4-2-16,0-1-2 0,-5 0 3 15,2-4-3-15,-3-3-1 0,-1-5-4 0,-4-6 3 16,-3 0-1-16,0 2-2 16,-4 6-8-16,-4 10 9 0,2 10 2 15,0 10-1-15,1 9 0 0,3 7-1 16,1 5 2-16,1 0-8 0,0 7 7 0,0 6-1 15,0 2-1-15,0 1-4 0,1-1-12 16,1 3-10-16,0 0-12 0,1-4-10 16,-3-1-18-16,0-5-56 0,0-2-66 15</inkml:trace>
  <inkml:trace contextRef="#ctx0" brushRef="#br0" timeOffset="23076.15">18119 12655 205 0,'0'5'166'0,"1"-3"-151"0,16-2 8 16,8 0 25-16,8-7-18 0,10-7-6 15,10-4-3-15,10-5-5 0,7-1-3 16,2-1-5-16,-4 2-5 16,-8 2 1-16,-1 1 0 0,-8 5 1 0,-6 1 4 15,-6 4-7-15,-11 4-2 0,-8 1 2 16,-9 3-1-16,-8 1-1 0,-3 0 0 15,0 1 1-15,0-1-6 0,-6 1-14 16,-2 0-7-16,3 0-10 0,1 0-15 16,-1 0-38-16,-1 0-92 0</inkml:trace>
  <inkml:trace contextRef="#ctx0" brushRef="#br0" timeOffset="23295.16">18216 12288 241 0,'0'9'155'0,"10"3"-136"0,5 3 35 16,5 2-10-16,8 1 0 0,5 3-9 16,9 1-6-16,6 3-2 0,3 0-10 0,2 1-6 15,1-1-4-15,0 2-4 0,-1-1-2 16,0 2 3-16,-2 0-2 0,-2 1-4 15,-2-1-10-15,-4-2-16 0,4 1-20 16,-2-1-48-16,0-5-97 0</inkml:trace>
  <inkml:trace contextRef="#ctx0" brushRef="#br0" timeOffset="25515.29">7302 14110 169 0,'-8'-1'36'0,"2"-1"-5"0,0 2 12 15,0 0 11-15,3 0-19 0,-2 0-1 16,3 0-7-16,-2 0-4 0,-1 0-2 16,4 0 1-16,-3 0 2 0,3 0-3 0,-1 0 3 15,2-2-1-15,0 1 0 0,0 1-6 16,0-2-1-16,0 1-4 0,0 0 2 15,0-2-2-15,0-1-3 0,5 0-3 16,7-1-3-16,5 1 2 0,8-1-2 16,11 1 0-16,4-1 0 0,13 3 0 15,6 1 0-15,9-2-1 0,5 2-1 16,3 1 3-16,-5 0-4 0,1 0 1 15,-7 4 0-15,-5 2 0 0,-6 1 0 16,-10-1-2-16,-10-1 3 0,-11-1-1 0,-7-1-2 16,-9 1 1-16,-3-1 0 0,-3-2 0 15,-1-1-1-15,0 0 0 0,0 0 2 16,0 0-1-16,2 0-2 0,-2 0-2 15,0 0 2-15,0 0-6 0,0 0-3 16,0 0-2-16,0 0-5 0,0 0 0 16,0 0-3-16,0 1-2 0,-5 1-17 15,3 0-9-15,-2-1-10 0,1-1-42 16,-2 0-109-16</inkml:trace>
  <inkml:trace contextRef="#ctx0" brushRef="#br0" timeOffset="25863.31">7893 13917 298 0,'-14'6'62'15,"3"3"-15"-15,11 0-1 0,3 1-15 0,16 1-9 16,7 0 2-16,10 0-8 0,4 1-7 16,11 1-2-16,0 1-2 0,0 0-2 15,1 2-2-15,-6 0 1 0,-4-1-2 16,-2 2 1-16,-6 0 1 0,-6-2-1 15,-8 0 0-15,-7-3-1 0,-10-1 1 0,-3 0 0 16,0 2 1-16,-11 1-1 16,-7 1 2-16,-6 3-1 0,-7 2-2 15,-1 0 1-15,-4 4 0 0,-1 2 1 16,-3 1-4-16,1 2-2 0,5-2-3 0,4 1-11 15,12-2-24-15,8-3-22 0,10-3-99 16,0-2-129-16</inkml:trace>
  <inkml:trace contextRef="#ctx0" brushRef="#br0" timeOffset="74496.09">2533 7637 8 0</inkml:trace>
  <inkml:trace contextRef="#ctx0" brushRef="#br0" timeOffset="77329.25">1691 6781 11 0</inkml:trace>
  <inkml:trace contextRef="#ctx0" brushRef="#br0" timeOffset="78059.3">1691 6781 148 0,'0'0'36'0,"0"0"-22"0,0 0 28 16,0 0-11-16,0 0-7 0,0 1 13 16,0 2-1-16,0 0-7 0,0-1-2 15,0 4-4-15,0 1-3 0,0 1 1 16,2 3-6-16,0 1-2 0,-1 3-1 15,2 1 2-15,-1 4-5 0,-2 0-2 16,3 6-4-16,-2 3 1 0,1 3-3 16,-2 4 4-16,0 1-4 0,0 5 0 0,0 0 1 15,0 4 0-15,0 4-1 0,0 3-1 16,0 4 0-16,-2 1 2 0,-1 1 1 15,2 1-3-15,-2 3 0 0,0-1 0 16,3 4 1-16,0 0 2 0,-2 1 0 16,-1 2 2-16,0 1-2 0,-5-2-3 0,2-2 1 15,-5-1 2-15,5-3 1 16,-2 2-2-16,0 0-1 0,2 2 2 15,0-1 1-15,1 1-3 0,4 0 2 16,1 0 0-16,0-2-3 0,0-1 0 16,0-1 1-16,0-1-1 0,0 0 1 0,0 1-2 15,0 1 2-15,0 1-1 0,-5 1 2 16,-1 2-2-16,0 1 0 0,-2-2 0 15,0-2 1-15,0-1 6 0,1-1-10 16,0 5 3-16,1-1 2 0,0 3-4 16,1 4 2-16,1-1 1 0,-1 1 0 0,0 2-1 15,2-2 0-15,0-1 0 16,0 1 1-16,2-2 1 0,1 2 0 15,0 1 5-15,-2-1-2 0,2 3-1 16,0-1-1-16,-2-3 0 0,2-1 2 0,0-1-3 16,0 0 1-16,0-1-2 0,4 1 2 15,2 0 0-15,0-2-1 0,2 1 1 16,-4-2-1-16,1-1-2 0,0-1 0 15,-1-3 4-15,-1 0-3 0,2-2 2 16,1 0-2-16,0 0 2 0,-1-2-2 0,1-2 0 16,1 1 0-16,0-3 2 0,1-4-1 15,-2-2-1-15,4-3 0 16,-1-2 0-16,-3-2 1 0,2 0-2 15,0-1 0-15,-2 0 1 0,0-1 0 0,-1 0-1 16,1-2 1-16,-2 3 1 0,0 0 0 16,-1 0-3-16,0 0 1 0,0 0 1 15,0-1 0-15,0 0-2 0,-1 0 1 16,-1-1 1-16,1-3 0 0,-1-2-1 15,-1-2-1-15,3-1 2 0,-3-3 0 0,2 0 1 16,-1-4 0-16,1-1 0 0,-2-4 1 16,0-1-2-16,0-5-1 0,2-3 1 15,-2-4-1-15,0-3-1 16,0-2-5-16,0 0 0 0,0-12-11 0,-5-4-14 15,-3-11 2-15,2-11-23 0,0-15-58 16,-7-17-239-16</inkml:trace>
  <inkml:trace contextRef="#ctx0" brushRef="#br0" timeOffset="80764.45">1685 6674 0 0,'2'4'70'15,"-1"-2"67"-15,4 1-125 0,-3 1 33 16,1-1-3-16,1 1-18 0,1-1-13 0,1-1 3 16,3 0 5-16,1-2 13 0,1 1-9 15,1 0-6-15,2 1-1 16,1-1-1-16,1 0-2 0,3 0-7 15,-2 1 0-15,3 1-1 0,0-1-1 16,5 2-1-16,1-2-1 0,7 0 0 0,2 0 1 16,6-2 2-16,4 0-3 0,0 0-1 15,6 0 1-15,1 0 0 0,6 0-2 16,-1-6-1-16,5 2 4 0,2-1-1 15,1 1-3-15,3-2 1 0,2 0 2 16,1 0-1-16,2-1-1 0,-3 0 0 0,4 0 1 16,-1 0 1-16,1-2-2 0,4 1 0 15,4-1 2-15,5 0-2 16,0 1 0-16,4 0 0 0,-1-1 1 15,-1 2 0-15,-1 0-3 0,-1 2 2 0,0-1 1 16,-4 3-2-16,1 3 1 0,-3-1 2 16,-7 1-3-16,2 0 1 0,-3 0 0 15,1 0 0-15,5 0 1 0,0 1 0 16,2 1-2-16,1-2 1 0,0 2 1 15,0-1-1-15,-1 0 0 0,-2-1 0 0,0 0 1 16,-3 0 0-16,-1 0-2 0,-4 1 1 16,-3-1 1-16,-4 3 0 0,-1-1 0 15,1 0-2-15,1 1 2 16,2 0 0-16,1-1-1 0,2 0 0 0,2 0 1 15,1-1 2-15,2-1-3 0,-1 0 1 16,-1 0 1-16,0 0-3 0,-2-1 1 16,1-2 1-16,0-1-1 0,-2 1 2 15,-2 0-2-15,1 1 0 0,-4 0 1 16,-3-2-1-16,-2 2 0 0,-4 1-1 0,-2-1 3 15,-3 1-1-15,-4 0-1 0,-4 0 0 16,-4 1 1-16,-3 0 0 0,-4 0-1 16,-2 0 0-16,-4 0 2 0,-3 0-1 15,-4 0-2-15,-5 0 1 0,-2 2 1 16,-4 1 0-16,-2-2-2 0,-4-1 0 15,-2 1 2-15,0-1 1 0,0 0-1 16,0 2 2-16,0 0 1 0,-3 0 0 16,-2-1-3-16,2 0 0 0,0-1 2 15,0 0-1-15,-2 0-3 0,0 0 1 0,2 1 1 16,-1 0-1-16,-1 0-2 0,4 3 1 15,-1 0 1-15,2 1-1 0,-3 4-1 16,3 0 2-16,-2 3 0 0,2 1 0 16,-1 3 0-16,-2 0-2 0,1 5 2 15,-1 0-1-15,0 3-1 0,-3 3 0 16,3 1 4-16,-4 6-2 0,4 3-1 15,-1 3 1-15,-3 7 1 0,1 2-1 16,0 4 0-16,-3 6 0 0,3 3 2 16,-1 5-1-16,0 0-2 0,2 3 2 15,-1 1 0-15,0 2 2 0,-1 1 0 0,1 2 2 16,2 2-1-16,-1 0 1 0,0 2-1 15,1 3-2-15,0-3 5 0,1-1-5 16,0-2 0-16,3 0 1 0,0 3-2 16,0 3 2-16,-1 2-2 0,-4 1-1 15,0 2 3-15,-1 0-1 0,-2 1-1 16,2-1 0-16,-1 2 0 0,-1-2 0 15,2 3-2-15,-1 1 1 0,1-6 2 16,1-2-2-16,2-2 11 0,0-3-15 16,3 1 5-16,0 1-1 0,0 1-1 0,0 0 1 15,0 1 2-15,3-1-1 0,0-1-1 16,2 1 0-16,-2-2-1 0,-1 0 3 15,-1-2-1-15,-1 2 1 0,0 2 0 16,0-4 2-16,-3 0-2 0,-1-1-2 16,-1-6 6-16,0-1-1 0,2 2-3 0,2-2 2 15,-2-3 1-15,3 1-2 16,0-4-2-16,0 0-1 0,0-4 3 15,6-1-2-15,-2-2-1 0,1-2 0 16,0 2 3-16,-1-3-2 0,1-1-1 0,-2 2 0 16,2-1 1-16,-2 3 1 0,0 2-1 15,-1 0-1-15,-1 0 1 0,2-2 3 16,-1-2-2-16,-1 0 0 0,1-1 2 15,1-1-4-15,-3-3 1 0,3-4-1 16,-1-2 2-16,-1-5-1 0,-1-1-1 0,0-3 0 16,0-3 1-16,3-3 0 0,-1-1-2 15,-1-1 1-15,1-1 1 16,-1-2 0-16,-1 2-2 0,0-3 1 15,0 4 1-15,0-2 0 0,0-1-3 0,0-1 3 16,0-3 0-16,0-3-1 0,0-1-1 16,0-6 0-16,2-1 2 0,0-2-1 15,-1-4-1-15,1 1 0 0,-1-3 1 16,1 2 0-16,-1-2-2 0,-1 1 1 15,0 4 2-15,0 0-1 0,0 0-1 0,2 1 1 16,-2-3 2-16,0 0-4 0,0 3 0 16,0-3 1-16,0 0 3 0,0 1 0 15,0-3-4-15,0 0 1 16,0 1 1-16,0-1 0 0,0-2 0 0,0 2-2 15,0-2 0-15,0 0 1 0,0 0-1 16,1 0 0-16,1 0 2 0,-1-3 1 16,-1-1-2-16,0-2 1 0,0-1 1 15,-1 0 0-15,-7-1-3 0,-3 0 0 16,0 0-1-16,-2 3 0 0,-3 0-2 15,-1 0 1-15,-5 2 4 0,-3 1-5 0,-4-1 1 16,-4 2 1-16,-1-1 4 0,0 1-1 16,-3 0-2-16,-2 0 1 0,0 1 0 15,-1-2 0-15,-2 1-1 16,-1 0 0-16,-4-3 1 0,-4 2 0 0,-1-1-2 15,-6 0 3-15,-2-1 0 0,-4 1 0 16,-1 2-4-16,-3-1 3 0,-2 0 2 16,-1 2-1-16,-4 0-1 0,-2 0 0 15,-1 0 2-15,1 0-1 0,-1 0-1 16,2 0 1-16,-1 4 1 0,-1-2-1 0,-1 2-1 15,-3 0 1-15,-3 1 1 0,-1 0 0 16,3 0-2-16,-3 0 1 0,3 0 1 16,-3-1 0-16,1 1-2 0,2-1 1 15,0 0 2-15,3-1-2 0,2-1-1 16,4-1 1-16,1 1 1 0,5-2 2 15,-2 0-4-15,0 0 1 0,-6 0 0 16,5 0 0-16,-4 0 0 0,4 0-2 16,0 0 4-16,3 0-2 0,-2 0-2 15,0 0 2-15,0 0 0 0,1 0 2 0,2 0-4 16,0 0 1-16,4 0 4 0,2 0-3 15,1 0 0-15,2 1-2 0,4 1 4 16,-2-1-2-16,2 1-2 0,-2-2 1 16,2 2 2-16,-3 0 1 0,1-2-5 15,2 0 3-15,-2 0 1 0,3 0-1 16,3 1-1-16,2 1 1 0,-1-2 1 15,4 2-1-15,1-2-1 0,1 0 1 16,4 0 1-16,2 0-1 0,1 0-1 16,4 0 1-16,-1-2 1 0,2-1 1 0,2-1-2 15,2-1 0-15,3 0 0 0,2 1 0 16,-1 0 0-16,2 1 0 0,1-2 0 15,2 2 0-15,-2 0 0 0,3-2-2 16,1 2 4-16,2 1-2 0,0-2 0 16,0 3 0-16,0-2 0 0,3 3 0 0,0-1 0 15,2 0-2-15,0 1 4 16,4 0-2-16,1 0-2 0,0 0 1 15,0 0 1-15,2 0 0 0,1 0-2 16,1 0 0-16,0 0-2 0,0 0 3 0,0 1-6 16,0 0-13-16,-2 2-6 0,1-3-6 15,-1 1-1-15,2-1 3 0,0 0-23 16,-1 0-74-16,-3-4-183 0</inkml:trace>
  <inkml:trace contextRef="#ctx0" brushRef="#br0" timeOffset="81815.5">3507 12378 136 0,'6'-3'80'0,"0"1"-64"16,4-2 28-16,-3 1 5 0,3-1-18 15,-3 1 2-15,-2 0-3 0,1-1-3 16,-3 2-6-16,-3 0-2 0,0 1 3 15,0-2 3-15,0 1-5 0,0-2-4 16,0 0-1-16,0 2-1 0,-4-3-2 16,-1 3-5-16,-1-1-2 0,-2 1 2 15,0-2-1-15,-1 1-4 0,-2 1 0 0,-1 0 0 16,-4 2 2-16,-1 0-3 0,-1 0-1 15,-6 4 3-15,3 5-3 0,-3 1 2 16,1 0 1-16,1 4 1 0,-1 1 0 16,1 2 2-16,1 4-1 0,2 0 2 15,2 0-2-15,5 3-4 0,4 0 0 16,2-1 1-16,6-1-1 0,0-1-2 15,0-2 1-15,8-3 1 0,5-2-1 16,5-3-1-16,2-4 2 0,6-3 2 16,3-2-3-16,4-2 0 0,6-2 0 0,0-9 0 15,1-4 0-15,0 1 0 0,-1-4 0 16,-3 1 0-16,-4 0 1 0,-5-2-2 15,-7 2 1-15,-5-2 2 0,-6 0 0 16,-2-1-2-16,-7-1 1 0,0-2-2 16,-3-2 3-16,-8 0-2 0,-13 1 0 0,-3-2 2 15,-8-2-2-15,-8 1-1 16,0 1-1-16,-9 2 1 0,-2 10-13 15,-3 7-6-15,3 7 12 0,15 0 4 16,16 12-9-16,19 3-27 0,4-2-61 0,5 2-206 16</inkml:trace>
  <inkml:trace contextRef="#ctx0" brushRef="#br0" timeOffset="82844.57">5704 12294 157 0,'3'-3'54'16,"0"3"-23"-16,0 0 22 0,-1 0-15 16,-1 0-10-16,-1 0 7 0,0 0-4 15,2-1-2-15,1 0-5 0,-3 0-9 0,1-1 0 16,2-1 1-16,-3 1-1 0,2-1-3 15,0 2 0-15,-1-2-3 16,1 1-1-16,-1 1-3 0,-1-3 4 16,0 0 0-16,0 0 0 0,-3 1-5 0,-5-2 1 15,-1-1-4-15,-2 2 3 0,-3-1-3 16,0 3 2-16,-4 0 1 0,-3 2 0 15,0 0-3-15,-6 1 2 0,-2 7 1 16,-2 2 1-16,-2 2 2 0,-1 2-2 16,-1 3 4-16,4 2 0 0,1 0-4 0,4 3 1 15,1 1-2-15,8 0-1 0,3 1-1 16,6 0-2-16,8 1 1 0,0-1-1 15,5-2 0-15,10-1 0 16,6-1 0-16,5 0 1 0,8 0-2 0,3-1 2 16,7-4 0-16,2-5-1 0,4-3 0 15,2-5 1-15,1-2 0 0,5 0 0 16,-1-11-2-16,-1-3 1 0,-5-4 1 15,-3-1 0-15,-9 0-2 0,-7-5 1 16,-7-1 1-16,-8-3 0 0,-4-4-1 16,-6-4 0-16,-7-3 2 0,0-2-1 0,-11-6-2 15,-9-4 2-15,-9-1 0 0,-7 0-1 16,-9 6-2-16,-8 8-1 0,-7 11-1 15,-7 12-5-15,2 11 5 16,5 4 4-16,7 7 0 0,16 8-3 0,7 3-13 16,10 1-30-16,14 1-38 0,1 0-104 15</inkml:trace>
  <inkml:trace contextRef="#ctx0" brushRef="#br0" timeOffset="85536.72">2603 8479 21 0,'0'1'124'0,"0"-1"8"15,-2 0-81-15,2 0 6 0,0 0-12 16,0 0-18-16,0 0-14 0,0 0-2 0,10 0 0 15,7 0 9-15,3 0-4 0,8 0-5 16,3 0-2-16,8 1 11 0,4-1-7 16,4 0-2-16,-1 0-3 0,4 0 2 15,-1 0-6-15,4 0 0 0,7-1-1 16,7-1 3-16,11 0-4 0,7-3 1 0,8 0-1 15,9 0 0-15,7 0-2 16,2-2 1-16,7 0 0 0,2 1 0 16,-3 0-1-16,0 0 1 0,-6 2 0 15,-2 0-1-15,-1 3 0 0,2 0 0 0,-3 1 0 16,0 0 0-16,-3 0 0 0,-3 0 0 15,-2 1 2-15,2 4-1 0,-6 1-2 16,-4 0 1-16,-6 0 0 0,-4 0 1 16,-5 0-4-16,-5 0 2 0,-3-1 0 15,-2-1 0-15,-6 0-1 0,-4-2 2 0,-5 2 1 16,0-3-1-16,-4 1-1 0,-1 0 2 15,-4-1-1-15,-2 1 0 16,-1-2-2-16,-3 1 1 0,-5-1-1 16,-8 0-2-16,-4 0-3 0,-12 0 3 0,-2 0 0 15,-5 0 2-15,0 0 6 0,-3 0-3 16,-6 0-1-16,-4 0-6 0,-2 0 2 15,1 0 0-15,3 0 0 0,3-1-6 16,4-3 6-16,-1 1 3 0,5 0 2 16,0-4-1-16,0 1-4 0,0-2 3 15,0-3 2-15,5-4-1 0,-1-5 0 0,1-4-1 16,0-4 1-16,1-5 1 0,-3-5-2 15,1-3 1-15,3-5-2 16,-4-3-2-16,-3-7-3 0,0-4-6 16,0-2-4-16,-5-2 0 0,-3 5-2 0,1 0 10 15,2 5 9-15,2 4 1 0,1 3 0 16,2 2-1-16,0 3 0 0,0 1 0 15,0 5-1-15,-1 1 2 0,-4 1 5 16,0 6-2-16,2 0 0 0,-1 4 2 16,-3 5-1-16,3 3 0 0,1 2 3 0,-2 2-4 15,4 2 0-15,-4 2-3 0,3 0-2 16,-1 4 3-16,0-1 2 0,0 2-4 15,3 1 2-15,-2 1 2 16,2 0 0-16,0 1-2 0,0 0-3 0,0 0 1 16,-1 0 3-16,1 0-4 0,0 0 4 15,0 0 1-15,-3 0 2 0,-2 0-3 16,-6-1-4-16,0 0 2 0,-4-3 1 15,-5 1-3-15,-5 0 1 0,-6 0 0 16,-3 0 0-16,-8 1-1 0,-1-3-1 0,-7 1 3 16,0 3 0-16,-4-2-3 0,-2 1 0 15,-3-2 4-15,1 0-4 0,-3 2 4 16,-1-2-4-16,-3 2 2 0,-6-2 1 15,-5 2-1-15,-7 1-2 0,0-1 2 16,-4 1 2-16,-3 1-3 0,-3 0 0 16,-3 0 1-16,-2 0 0 0,-3 4 1 15,4 1-2-15,2 0 1 0,4-1 0 16,-1 1 0-16,2 0-1 0,2-2 2 15,1 0 1-15,2 1-2 0,3 0-2 0,-2 0 3 16,0-1 0-16,2-2-2 0,0 3 1 16,1-1 0-16,1-1 1 0,2-1-1 15,4 1-1-15,4-1 2 0,5 2 0 16,6-1-2-16,0-2 1 0,5 3 0 15,4-1-1-15,2-2 1 0,8 0 2 16,1 1-4-16,2-1 4 0,3 0-3 16,-2 0 1-16,2 0 0 0,3 0 2 15,0 0-2-15,2 0-1 0,-1 0 2 16,-1 0 1-16,2 0-1 0,-1 0-3 0,4 0 4 15,3 0-2-15,-1 0 0 0,4 0-1 16,3 0 2-16,6 0 0 0,2 0-1 16,4 0 0-16,2 0 2 0,0 0 1 15,3 0-2-15,0 0-1 0,0 0 1 16,0 0-1-16,0 0-1 0,0 0-3 15,3 0 6-15,3 0 0 0,1 0-2 16,-1 1 1-16,2 1-2 0,-2 0 4 16,0-1 0-16,0 0-2 0,0-1 6 15,1 2-5-15,-1 0 1 0,-2 1-2 16,1 0 0-16,1 2 1 0,0 1-1 0,1 3-1 15,-1 1 3-15,-2 4-3 0,3 5 2 16,-3 5 0-16,3 4 1 0,-1 6 2 16,0 3-5-16,-3 6 5 0,2 5-3 15,-2 5 3-15,-3 4-5 0,0 2 5 16,0 1 4-16,-2 0 1 0,-1-3-4 0,-2-2 1 15,1-1-1-15,-1-4 3 16,-3-4-5-16,2-9-1 0,-2-5 1 16,-1-5-3-16,5-7-1 0,-3-4 1 15,3-4-1-15,-3-4-1 0,6-2-10 0,-2-1-3 16,1-2-2-16,1 1-8 0,-1-1-14 15,2 0-35-15,0-3-60 0</inkml:trace>
  <inkml:trace contextRef="#ctx0" brushRef="#br0" timeOffset="94239.22">4485 6965 46 0,'3'-4'8'0,"-3"1"179"0,2-2-126 16,-1 0-13-16,-1 0 16 0,2 1-19 15,-1 1-8-15,-1 1 0 0,4 0-12 0,-4 2-2 16,1 0-3-16,1 0-4 0,-2 0-6 16,0 1 3-16,0 6 3 0,0 4-1 15,-2 3-7-15,-6 1-2 16,-1 1 3-16,1-1-5 0,1-2 4 0,2-3-4 15,3-4-1-15,1-1-2 0,1-4-2 16,0-1 0-16,1 0 2 16,7 0 5-16,3-10-1 0,4-1-7 0,1-3 4 15,3-3 0-15,1 2-2 0,-2-3 0 16,2 2 1-16,-1 1 0 0,-2 0-1 0,2 1-2 15,-5 5 3-15,-5 2 0 0,0 3-2 16,-6 3 0-16,0 1-1 0,-1 0 1 16,0 1 0-16,-1 7 2 0,-1 1-2 15,0 2 3-15,0 1 0 0,0 2-2 16,-5 0 1-16,2-2 1 0,0 0-2 15,2-1 1-15,-1-3 1 0,2-4 0 16,0-2-2-16,0 1-1 0,3-3 2 16,3 0 1-16,5 0-3 0,5-5 2 15,1-5 1-15,5 0-2 0,-2-1-2 0,3 0 1 16,-1 2 1-16,-5 1-2 0,-2 2 0 15,-1 0-1-15,-3 3 1 0,-3 1 2 16,-2 1-2-16,-3 1 0 0,0 0 2 16,-3 0 0-16,0 4 0 0,0 2 0 15,0-1 4-15,0 4-1 0,0-1-1 16,0 2 0-16,-4 2 1 0,0-2 0 15,-2-1-2-15,3-1-1 0,0 0 1 16,0-2 1-16,1 0-4 0,2-1 0 16,0-1-1-16,0-2 1 0,5 0-9 0,3-2-2 15,4 0-4-15,1 0-13 0,2 0-14 16,1 0-10-16,-1-1-41 0,1-3-51 15,-6 0-126-15</inkml:trace>
  <inkml:trace contextRef="#ctx0" brushRef="#br0" timeOffset="95331.28">5009 6969 41 0,'0'-3'14'15,"2"-2"116"-15,-2 1-41 0,0 0-52 16,0 1 15-16,0 2 1 0,0 1-12 16,0 0-7-16,0 0-10 0,0 0-13 0,1 0-3 15,2 2 7-15,2 2-1 0,0-4-3 16,6 2 1-16,-2-2 0 0,5 0-1 15,3-2-1-15,3-5-2 0,5-2 0 16,0-1 7-16,1-2-11 0,-4-1 2 16,-5-2-2-16,-6 1 2 0,-5-1-2 0,-5 0 2 15,-1 0-4-15,0 0 1 16,-7 0 0-16,-4 1-1 0,-3 3-3 15,0 4 5-15,-2 4-4 0,2 3 0 16,0 0 0-16,0 7 0 0,-1 6 2 0,-1 3-2 16,-1 4 1-16,3 1 2 0,4 2-3 15,0 1 1-15,6 0-1 0,2-1 0 16,2-4 0-16,0 0-2 0,11-2 3 15,3-5-1-15,6-3-3 0,3-1 2 16,4-7-1-16,-1-1-5 0,-3-1 7 0,0-9-7 16,-4-2 3-16,1-2 3 0,-6-2-2 15,-3-1-1-15,0-1 0 16,-3-1 2-16,-2-1 1 0,-3-2-3 15,0 2 2-15,-1-2 1 0,-1-2 2 0,2 2-3 16,0 0 1-16,2 1 2 0,1 4-2 16,-1 0 1-16,-2 4-1 0,2 3 2 15,-4 5 0-15,-1 1-1 0,2 3-2 16,-2 1 1-16,1 0 0 0,-1 0-4 15,2 0 3-15,-2 5 1 0,0 0 1 0,0 2-1 16,0 1 0-16,0 2 2 0,0 0 0 16,-2 0-2-16,-1 2 1 0,3-1 0 15,-1 0 2-15,1 1-4 16,0 1 2-16,0 0 1 0,0 3 0 0,0 1-1 15,0 0 0-15,-2 1 2 0,-1 1 0 16,1-1-3-16,-1 1 1 0,2 1 2 16,-1-2-2-16,2-1-1 0,0-1 2 15,0-2-1-15,0-4 0 0,0-3-1 16,0-4 1-16,0-2 0 0,0 1 0 0,0-2-1 15,2 0 2-15,4 0 3 0,3-5-5 16,1-5 1-16,2 2-1 0,-3-3 2 16,2 3 0-16,-2 0-1 0,-1 1-1 15,1 0 2-15,-2 3 0 16,-1 0-2-16,2 0 0 0,-1 1 2 0,1-1-1 15,1 2-1-15,1-1 0 0,1-1 2 16,1 0-1-16,4 0 0 0,1-1 0 16,1-1 0-16,2-2 2 0,-1 0-3 15,-7 1 1-15,-1-3 2 0,-6 2-1 16,-4-2-1-16,-1 4 0 0,0-1 2 0,-4 3-2 15,-6 2 0-15,-2 2-1 0,-3 0 1 16,-3 0 1-16,3 2-3 0,-4 6 2 16,2 5 0-16,0 1 1 0,5 3-2 15,1-1 1-15,5 0 1 0,4 1-1 16,2-3-2-16,0 1 1 0,0-2 1 15,11 0 1-15,6-5-2 0,6-1 2 16,4-2 2-16,-1-5-2 0,0 0-2 16,1 0 1-16,-4 0 0 0,2-2 1 15,-2-3-2-15,-1 1 0 0,-5 1 1 0,-3-1 1 16,-6 3-3-16,-5 0 2 0,-2 1 0 15,-1 0 0-15,0 2-2 0,-3 4 2 16,-3-1 3-16,0 0-2 0,-2-3-1 16,5-1-1-16,3 0 2 0,0-1-1 15,0 0 2-15,0-2 2 0,5-8-6 16,5-3 4-16,4-2-5 0,2-4 3 15,1 1 1-15,0-1 1 0,2 0-1 16,-1 3-2-16,2 0 6 0,-3 4-2 16,-1 1 0-16,-4 3-1 0,-2 3-2 0,2 0 0 15,0 4 1-15,2 1-3 0,5 0-3 16,1 2-7-16,6 8-39 0,1 2-52 15,-2-1-93-15</inkml:trace>
  <inkml:trace contextRef="#ctx0" brushRef="#br0" timeOffset="100339.57">6077 12416 9 0,'0'0'-9'0,"0"0"19"16,0 0 122-16,0 0-91 0,0-2-8 15,0-1 5-15,0 1-6 16,-1-1-3-16,-1 2-11 0,1 0-2 0,1-1-2 16,-2 2-2-16,2-1 2 0,-1 1-1 15,-1-2-1-15,2 2-3 0,0-1 2 16,0 1-1-16,0 0-1 0,0 0 4 15,-2 0-6-15,1 0 0 0,1 0 0 16,0 0-1-16,-2 0-3 0,2 0 3 0,-1 0-1 16,1 0-2-16,0 0 2 0,0 0-1 15,0 0-1-15,0 0 4 0,0 0 0 16,0 0-2-16,0 0-1 0,0 0-1 15,0 0 4-15,0 0-4 0,0 0 2 16,0 0 3-16,0 0 0 0,0 0-1 0,0 0 2 16,0 0-3-16,0 0 3 15,0 0-4-15,6 0 0 0,0 0 0 16,4 0 2-16,0 0-5 0,1 0 0 15,2 0 0-15,2 0 1 0,2 0-1 0,3 0-2 16,1 0 3-16,-1 0-1 0,6 2-3 16,-6 0 3-16,5 0-3 0,-3 0 3 15,-1 3-2-15,3-3 0 0,-1 2 1 16,5-1 1-16,-3 1-1 0,1 1-1 15,-1-2 0-15,-2 1 3 0,-1-2-3 16,-1 0-1-16,0 0 3 0,-4-1 0 16,0-1-2-16,-6 2 0 0,-2-2 1 15,-3 0-1-15,0 0 0 0,2 0 0 16,0 0 1-16,1 0 1 0,0 0-1 0,2-2-1 15,2 0 1-15,-1-1 0 0,0 1 0 16,-1-1-1-16,-1-1 1 0,-3 2 2 16,0-1-2-16,-1-1 0 0,-3 4-2 15,-3-1 6-15,1-1-3 0,1 1 2 16,-2 1 1-16,0-1 0 0,0 0-1 15,0 0-4-15,0 0 3 0,0 1-1 16,0 0-1-16,0 0-3 0,0 0 1 16,0 0 1-16,0 0-1 0,0 0 0 15,0 0 1-15,0 2 1 0,0-1-1 16,-2 1-1-16,1 0 1 0,1-1 2 0,-2 2-2 15,1-2 0-15,-1 4 1 0,1-3 0 16,-1 2 0-16,1 1-2 0,1 0 2 16,-2 0 0-16,-1 1 0 0,1 1-2 15,2-1 1-15,-1 2 2 0,1 1-2 16,0 1 0-16,0 2 1 0,0-1 1 0,0 1-2 15,0 0 1-15,0 1-2 16,0 0 4-16,0 1-1 0,-2 0-2 16,-1-1 2-16,0-1-1 0,1-2 0 15,1 0-2-15,1 0 2 0,0 0 1 0,0-3-2 16,0-2-1-16,0 1 2 0,0-1 1 15,0-2-2-15,0 0-1 0,0-1 2 16,-2 1-2-16,-1 0 2 0,2 0-1 16,-1-1 1-16,1 0 1 0,-2-1-1 15,3 0-2-15,0 0 1 0,-2 1-4 0,2-2-4 16,0 0-7-16,0 0-11 0,2 0-2 15,5 0-20-15,-2 0-18 0,1-2-36 16,-3-4-175-16</inkml:trace>
  <inkml:trace contextRef="#ctx0" brushRef="#br0" timeOffset="100919.59">6276 12702 29 0,'-2'1'13'0,"-1"-1"-5"0,2 0 86 16,-1 0-31-16,0 0-22 0,2 0 15 15,0 0-18-15,0 0-8 0,-1 0-1 16,1 0-1-16,0 0-8 0,-2 0-3 15,2 0 0-15,0 0 0 0,0 0-3 16,0 0-2-16,0 0-2 0,3 0 0 16,2 0 9-16,3 0-3 0,1 0-1 15,4 0-2-15,-1 0 1 0,5 0 0 16,5 0-3-16,3 0 1 0,2-3-3 15,6 0-4-15,0 1 2 0,5 0-2 16,4 1-1-16,2 0-1 0,2 1-1 0,-1 0 1 16,-2 0-2-16,1 0-1 0,-5 0-1 15,-1 0 3-15,-3 0-1 0,-4 0-1 16,-2 0 1-16,-6 0 1 0,0 0-2 15,-5 0 0-15,-3 0 0 0,-1 0 1 16,-6 0 0-16,-1 0 0 0,-3-1 2 16,-1 1 4-16,-3 0-1 0,1-1-6 15,1 1 3-15,-2 0 1 0,0 0-1 16,0 0-1-16,0 0 1 0,0-1 0 15,0 1-2-15,0 0-2 0,0 0 1 0,0 0 0 16,0 0-5-16,0 0-4 0,0 0-9 16,0 1-18-16,-5 1-19 0,0 1-24 15,-2-1-37-15,1-2-177 0</inkml:trace>
  <inkml:trace contextRef="#ctx0" brushRef="#br0" timeOffset="101460.63">6604 12822 6 0,'-3'0'44'16,"2"1"-30"-16,-1-1-12 0,1 0 0 15,-2 0 74-15,1 0-35 0,0 0-21 16,-2 0 2-16,2 0-5 0,-2 0 1 16,2 0 8-16,-1 0-1 0,0 0-4 15,1 0 5-15,1 0 1 0,-1 0 1 0,1 0-3 16,-1 0-2-16,1 0 0 0,-1-1 0 15,0 1 1-15,1-2-2 16,-2 2-4-16,1 0 4 0,1 0-2 16,-1 0-3-16,1 0 2 0,1 0-2 0,0 0-1 15,0 0-2-15,0 0-7 0,3 0-1 16,4-1 2-16,9 0 1 0,3-3-2 15,2 2 1-15,3-3-3 0,2 2-3 16,2 0-3-16,-2 1 2 0,1 1 2 16,-7-1-3-16,-2 2 0 0,-4 0 1 15,-3 0 0-15,-3 0-1 0,-2 0-3 0,-4 0 2 16,1 0-1-16,-3 0 0 0,1 0-7 15,-1 0-2-15,0 0-5 16,0 0-6-16,0 0-7 0,0 0-6 16,0 0-2-16,0 4-12 0,0 1-21 0,-1-1-53 15,-4-1-107-15</inkml:trace>
  <inkml:trace contextRef="#ctx0" brushRef="#br0" timeOffset="101698.65">6611 12921 110 0,'-5'1'164'15,"5"0"-119"-15,0 0 10 0,0-1 1 16,0 1-12-16,5-1-4 0,4 0-4 15,3 0-11-15,5 0-10 0,0 0-6 16,4 0-3-16,-1-2-3 0,1-1-3 0,0 0 0 16,-3 2-18-16,1-1-29 0,-4-1-15 15,-1 2-159-15</inkml:trace>
  <inkml:trace contextRef="#ctx0" brushRef="#br0" timeOffset="105911.89">3505 12227 4 0,'0'0'45'16,"0"1"68"-16,0-1-65 0,0 0-18 15,0 0 8-15,0 0-2 0,0 0-9 16,0 0-5-16,0 0 3 0,0 0-4 16,0 0-3-16,0 0-5 0,0-1 2 0,0 1-3 15,0-1 4-15,0 1-4 0,0 0-3 16,0 0-1-16,0 0 0 15,0 0-3-15,0 0-2 0,-1 0 0 16,1 0 0-16,0 0-1 0,0 0-1 0,0 0-1 16,0 0 2-16,0 0-2 0,-2-1 0 15,1 1 0-15,1-2 1 0,0 2 0 16,0-1-1-16,0-1 1 0,0-2 0 15,0 2 1-15,0-2-2 0,0 1 2 16,0-1 2-16,0-1 0 0,0 1-1 0,0 0-3 16,0-1 3-16,0 0-1 0,1 0-1 15,-1-3 0-15,2 2 1 0,-2-3 2 16,0 2-4-16,3-1 2 15,-3 0 2-15,1 2 0 0,3-1-1 0,-3 1-1 16,1 1 6-16,-1 0-5 0,-1 1-4 16,0-1 4-16,3 0-1 0,-1 2 0 15,1-2-2-15,0 0 1 0,-1 1 1 16,-1 0 0-16,1-1-2 0,-1-2 0 15,-1 1 2-15,0-1-2 0,2-1-1 0,-1-1 1 16,1 2 2-16,-2-2-1 0,0 2-1 16,0-1 1-16,0 1 0 0,0-2 0 15,0 2-2-15,0 0 1 0,0 0 1 16,0 2 0-16,0-1-1 0,0 1 0 15,0-2 2-15,0 1-2 0,0-3 1 16,0 0 0-16,0-1 1 0,0-1-1 16,0 0-1-16,0 0-2 0,0 0 3 15,0 2 0-15,0-2 0 0,0 1 0 16,0 1 1-16,0-1-1 0,0 1 0 0,0 1 0 15,0-1 1-15,0 3-1 0,0-3-1 16,-2-1 1-16,1 2 0 0,-1-2-2 16,1 2 1-16,1-2 0 0,-3-1 1 15,1-1-2-15,2 2 2 0,-2 3-1 16,2 2 0-16,0-1 0 0,-1-1 0 15,1 1 0-15,0 0 1 0,0 1-1 16,0 0 0-16,0 1 0 0,0 0 3 16,0-3-2-16,0 1-1 0,0 0 1 15,0 0-1-15,0-1 3 0,0 2-3 16,0-3 0-16,0 0 2 0,0 0-2 0,0-4-1 15,0 0 0-15,0-1 2 0,0 4-1 16,0-1-1-16,0 3 1 0,1-1 1 16,1 2-1-16,-2-3-1 0,0 4 1 15,0-1 1-15,0 1 0 0,0 0-2 16,0 0 1-16,0 0 1 0,0-1 0 15,0-1-2-15,0 0 1 0,0 0 1 16,2-2-1-16,-1 2-1 0,1-1 1 16,-1 1 1-16,-1-2-1 0,0 3-1 15,2-2 1-15,-1 1 1 0,1-2-1 0,-1 1 0 16,-1-1-1-16,2 1 2 0,0-2 0 15,-2 1-2-15,1-3 1 0,-1-3 0 16,0 3 1-16,0 0-3 0,0 2 4 16,0 2-1-16,-1-1-3 0,-3-1 3 15,4 1 0-15,-3-1-3 0,-1-2 2 0,-1 1 2 16,0 0-2-16,2 1-2 15,2 2 2-15,-1-1 2 0,-1 2-2 16,3-2-2-16,0 3 2 0,0-2 2 16,0 3-2-16,0 0-2 0,0-2 2 0,0 2 2 15,0-1-4-15,0 1 3 0,0-1 1 16,0-2-3-16,0 3 1 0,0-4 1 15,0 1-1-15,0 0-1 0,0 2 0 16,0-1 2-16,0 0 0 0,0 0-2 16,2 0 0-16,-1-1 2 0,2-1 0 0,-3 3-2 15,2-1 1-15,-1-1 1 0,2 1-1 16,-3-2 0-16,0 2-1 15,2 0 2-15,-2 0 0 0,0-1-2 16,0 1 1-16,0 0 1 0,2-1 0 0,-2 2-1 16,0-2 1-16,0-2 0 0,0 3-1 15,1-2 0-15,1 1 0 0,-2-1 1 16,0-2 0-16,0-4-2 0,-5 2 0 15,3 0 1-15,-1 1 2 0,3 2-3 16,-1-1 0-16,1 0 2 0,0 1-1 0,0 0-1 16,0 0 1-16,0 0 1 0,0 1 0 15,0 1-2-15,0 1 1 0,1 1 1 16,1-1 1-16,-2 3-2 15,0 0 2-15,0 2-1 0,0 0-1 16,0 2-1-16,0 0 2 0,1 0-2 0,1 0-1 16,-2 0-2-16,0 0 4 0,2 0 0 15,-2 0 0-15,0 0 0 0,0 0 0 16,0 0 0-16,0 0 1 0,0 2-1 15,0 3 0-15,0-2 2 0,0 2-2 16,-2-1-1-16,-1 2-1 0,0-3-4 0,1 4-8 16,2-1-7-16,0 2-15 0,0-2-13 15,5-2-39-15,-2-2-175 0</inkml:trace>
  <inkml:trace contextRef="#ctx0" brushRef="#br0" timeOffset="106807.93">4242 9970 21 0,'0'2'199'0,"0"-1"-137"0,0-1-24 16,0 2 16-16,-3 4 1 0,-2 3-14 15,0 0-9-15,-1 6-4 0,1 1-6 16,2 3-2-16,-1 5-9 0,4 4 5 16,-3 3 1-16,0 3-5 0,3 2 5 15,-5 4-6-15,2 3-1 0,-2 4-2 0,-1 2-3 16,0 4 1-16,-2 1 2 15,2 2-2-15,-4-1-2 0,3 0 0 16,1-1-2-16,2-3-1 0,1-3-1 16,0-6 2-16,3-6-1 0,0-4 0 0,2-6 2 15,4-3 0-15,0-3-1 0,-1-4 0 16,1 0-2-16,-1-1 2 0,-2-4-2 15,-3 2 2-15,1-5-1 0,-1 2 1 16,0-2-1-16,0 2 0 0,-1-2 2 16,-1-1-3-16,-1-2 0 0,0 0 2 0,1 0-1 15,-1-2-1-15,3-2 0 0,0-1-1 16,0 0 2-16,0 0 0 15,0 0-1-15,0 2 0 0,0-2 2 16,0 0 0-16,0 0-2 0,0 0 1 0,0 0 0 16,0 0 0-16,0 0-1 0,0 0-1 15,0-3 1-15,0-2-3 0,0-2-4 16,5 0-3-16,-2-2-7 0,2-2-10 15,1-4-17-15,-1-5-17 0,4-2-24 16,-4-8-91-16</inkml:trace>
  <inkml:trace contextRef="#ctx0" brushRef="#br0" timeOffset="107739.99">4270 9972 63 0,'0'1'-21'0,"0"1"41"15,0-1 137-15,0-1-107 0,0 1-14 16,0 0 13-16,0-1-16 0,0 2-12 0,0-1-8 15,-2 4 2-15,2 2 7 0,0 1-3 16,0 1-1-16,0 3-1 0,0 0-3 16,6 2-1-16,0 3 0 0,4 1 5 15,1 3 2-15,3 1-4 0,1 1-4 16,2 2 2-16,2 2 1 0,4 2-9 15,0 1 2-15,7 0 1 0,-2 3-4 16,4-1-1-16,2 0-1 0,0-2 1 16,2 0-4-16,0-2 1 0,1-1 0 15,2-3 1-15,-1-2 1 0,0 0-3 0,-1-2 0 16,-5-2 0-16,-1-3 2 0,-6-1-3 15,-2-3 2-15,-2-3 0 0,-6-1 1 16,-4-5-2-16,-5 1 0 0,-3-2-1 16,-3-1 3-16,0 0-1 0,0 1 3 15,0-1 2-15,0 0 1 0,0 0 0 0,0 0-5 16,0-1 0-16,0 1-1 15,0 0 1-15,0 0 0 0,0 0 0 16,0-1-3-16,0 1 0 0,0 0 1 16,0 0 2-16,-1 0-3 0,-4 1 1 0,-3 6 1 15,-4 2-1-15,-2 2 1 0,-2 1-1 16,-2 1 0-16,-4 0 3 0,0 2-3 15,-2 2-1-15,-1 2 1 0,-3 3 1 16,-2 4-1-16,-1 0-1 0,0 5 1 16,0-1 1-16,-3 1-1 0,-1 2-1 0,-2 3 2 15,2 0 0-15,1-3 0 0,3-3-1 16,5-4 0-16,1 1 1 15,5-8-1-15,1-2-1 0,5-3 2 16,-1-2 0-16,1-3-1 0,0-2-1 0,5-1 1 16,-1-2 1-16,3-1-1 0,0-1-5 15,1-1 1-15,3 0 0 0,3-1-3 16,0 0-9-16,0-2-8 0,0-7-15 15,5 0-16-15,6-8-23 0,1-4-90 16</inkml:trace>
  <inkml:trace contextRef="#ctx0" brushRef="#br0" timeOffset="110161.13">3550 10599 17 0,'0'0'0'15,"0"0"-1"-15,0 0 4 0,0 0-1 16,0 0 2-16,0 0 56 16,0 0-41-16,0-2-12 0,0 0 11 0,0-1 9 15,0 1 9-15,0 1-2 0,0-2-4 16,0 2-4-16,0-1-3 0,0 1 0 15,0 0-3-15,0 1-4 0,0 0-1 16,0-2-5-16,0 0-5 0,0 1 3 16,0 1-6-16,-1 0-1 0,-1 0 1 0,1 0-1 15,1 0-2-15,0 0 0 0,-3 3 1 16,1-1 1-16,0 0-1 0,1 1-1 15,-1 0 1-15,2-2-1 0,-3 1-2 16,3-1 2-16,0 0 1 0,0 0 1 16,0-1-2-16,-1 1 1 0,-1 0 1 15,1-1 1-15,1 0-1 0,0 0 0 16,-2 0 1-16,2 0-2 0,0 0 0 15,0 0 0-15,0 0 1 0,0 0 2 16,0 0 0-16,0 0 4 0,0 0 0 16,0 0 3-16,0 2-4 0,0-2 1 0,-2 0 0 15,1 0-3-15,1 1-2 0,-3 1-1 16,1-1 1-16,2-1-2 0,-1 0 1 15,1 0-1-15,0 1 0 0,0 2 1 16,0 0-1-16,0 0-1 0,-2-1 2 16,2-1 0-16,0 1-1 0,0 0-1 15,0-1 2-15,0 1 1 0,0 0-2 16,0-1 1-16,0 1 2 0,0 0 1 15,0-2-2-15,0 0 0 0,0 0 0 16,0 0 0-16,0 2 0 0,0-1-1 0,0-1 2 16,0 1-3-16,2 1 4 0,-2-2-2 15,1 1 2-15,-1-1-1 0,2 0 0 16,1 2-2-16,0 0 0 0,-1-2 2 15,1 2-2-15,-2-2 1 0,5 0-2 16,2 0 6-16,0 0-1 0,1 0-1 16,-1 0 1-16,1 0 0 0,1 0 1 15,2-1-1-15,2-2 1 0,1 0 0 16,4 2-1-16,3-1-4 0,6 2 1 15,3 0 7-15,4-1-3 0,6 1-1 0,-1 0-4 16,0-1 3-16,-1 1-2 0,1 0-2 16,-4 0 1-16,-3 0 2 0,-7 0-3 15,-3 0-1-15,-6 0 2 0,-4 0 1 16,-4 0-2-16,-3 0-1 0,-3 0 2 15,-1 0 0-15,-1 0-1 0,-1 0 0 0,0 0 2 16,0 0 4-16,0 0-1 16,0 0-5-16,-1 0 1 0,-1 0 0 15,2 0-1-15,-1 0-2 0,-1 0 3 16,-1 0-9-16,1 2-10 0,-1 0-14 0,-1 0-11 15,-1 2-17-15,-1-2-61 0,0-1-165 16</inkml:trace>
  <inkml:trace contextRef="#ctx0" brushRef="#br0" timeOffset="111502.2">4197 10402 37 0,'-2'1'25'0,"2"-1"111"0,-4 0-112 16,4 0 13-16,-2 0 5 0,-1 0-13 16,0 0 2-16,0 0-3 0,0 0-6 15,-2 0-4-15,0 0 0 0,1 0-3 16,-4 0-7-16,-1 0 2 0,-2 0-3 15,0 0 1-15,-5 0 1 0,-1 0-2 16,-3 0 1-16,-2 0 2 0,2-2 0 0,-3-2-4 16,1 1 0-16,-2 0-1 0,-3-2-2 15,-1-2-4-15,-1 2 2 0,1-2 1 16,-2 1-2-16,7 0 0 0,0 1 1 15,9 1 1-15,2-1-1 0,5 3-1 16,3-1 0-16,1-1 1 0,1 4 0 16,-1-1 1-16,3 0 0 0,0 1-3 15,0 0 2-15,0 0 0 0,0 0-2 16,0 0 1-16,0 0-2 0,0 0 0 15,0 0 0-15,-2 0 3 0,2 0-1 0,0 0 0 16,0 0 1-16,0 0 0 0,0 0-2 16,0 0-1-16,0 0 2 0,0 0 1 15,0 0-2-15,0 0 1 0,5-4 2 16,1-3 1-16,1-2-3 0,0-2 0 15,1-2 2-15,-2-1-4 0,2-2 2 16,-2-4 0-16,0-1 2 0,1-3 1 16,-3-2-2-16,-2-2 0 0,-2-6 2 15,0-1-2-15,0-2-1 0,0 3-1 16,-5 4 2-16,2 3 1 0,-2 4-2 15,1 3 0-15,1 3 1 0,-4 1 3 0,0 4 2 16,-1 1-3-16,3 3-4 0,2 5 9 16,3 0-3-16,0 2-4 0,0-1 2 15,0-1-2-15,0 2-1 0,0 0-2 16,0 0 1-16,0 1 2 0,0-1-2 15,0 0 0-15,0 1 1 0,0 0 1 0,0 0-1 16,0 0-1-16,0 0 2 16,0 0 0-16,0 0-1 0,0 0-1 15,2 0 3-15,-2 0-1 0,0 0-1 16,0 0 1-16,0 0 1 0,0 0 1 0,0 0-3 15,0 0 0-15,0 0 0 0,1 0-1 16,2 0-3-16,4 0 1 0,2 0 5 16,2 0-1-16,3 0-2 0,3 0 0 15,6 1 2-15,3 0 0 0,5 0-2 16,8 0 0-16,1-1 2 0,5 0 0 0,2 0-1 15,-2 0-1-15,-3 0 2 0,-4 0 0 16,-2 0-2-16,-8-1 0 16,-3 0 2-16,-3 1 0 0,-4 0-2 15,-2 0 0-15,-2 0 1 0,-4 5 1 0,0-1-2 16,-4 0 0-16,-1 0 2 0,-1-1 0 15,-1 0-2-15,0-1 0 0,1 0 2 16,0-1-1-16,1-1 0 0,0 1-1 16,1-1 2-16,0 0 0 0,0 0-2 15,-3 0-1-15,-1 0-1 0,-1 0 0 0,-1 0-6 16,0 0 1-16,0 1-4 0,0-1 2 15,0 3-6-15,0 0-7 0,2-1-10 16,-2 3-22-16,0-5-64 16,1 0-112-16</inkml:trace>
  <inkml:trace contextRef="#ctx0" brushRef="#br0" timeOffset="111881.23">4431 9710 105 0,'0'-1'60'0,"0"1"-21"0,1 0 25 15,-1 0-12-15,0 0-11 0,0 0-12 16,0 3-14-16,0 8 12 0,-3 4 7 16,2 2-16-16,-4 2-7 0,0 1 4 0,2 4-4 15,-3 0-1-15,0 3-1 0,0-1 7 16,0-2-5-16,1-2-4 0,3-1-2 15,1-4 0-15,1-1-5 0,-2-5 2 16,2-2-2-16,0-2 2 0,0-3-2 16,0-3-1-16,2 0-3 0,1-1-2 15,2 0-5-15,4-6-7 0,-3-4-4 16,2-3-3-16,-4-1-2 0,1-1-6 15,1-2-6-15,-3-1-17 0,1-1-20 16,-4-2-18-16,0-2-31 0</inkml:trace>
  <inkml:trace contextRef="#ctx0" brushRef="#br0" timeOffset="112430.26">4418 9711 41 0,'-3'-7'27'0,"-1"4"25"0,1-1 41 15,0 2-69-15,-4 2 17 0,4 0-4 16,-1-1-9-16,0 1 0 0,1-1 0 16,3 1-3-16,0 0-3 0,0-2-2 15,0 2 1-15,0 0-6 0,0 0-9 16,0 0 2-16,7 0 8 0,5 3-5 15,2 0-5-15,0 1 1 0,4 0-1 0,7 0-2 16,2 1-1-16,4 0-1 0,3 0-3 16,-2-2 2-16,2 2 0 0,4-2-1 15,0-3 1-15,3 0 1 0,1 0-2 16,-4 0-1-16,0 0 2 0,-6 0 1 15,-4-2-3-15,-9-1 1 0,-4 0 1 0,-9 2-1 16,-1-1 0-16,-4 2 2 16,-1-2 3-16,0 2 0 0,0-1-2 15,-1 0 0-15,-1 0 0 0,-1 0-4 16,0 1 2-16,2 0 0 0,-1 0-1 0,1 5 0 15,-1 3 0-15,2 1 1 0,-2 2 0 16,2 3 0-16,0 2-1 0,0 1 0 16,0 2 1-16,0-1-1 0,0-1 0 15,2 3 0-15,4-1 0 0,0 0 0 16,2 0 0-16,-2 1-1 0,1-2 1 15,3-2-1-15,0-1-2 0,1-3 2 0,-5-3-1 16,0-2-3-16,-4-3 3 16,-1 0 1-16,-1-3 2 0,0-1 0 15,-1 0 4-15,-9 0-5 0,-1-5 0 16,-4-1 1-16,-7 1-2 0,-3-2 1 0,-7 0 0 15,-4-1 0-15,-3 1 0 0,-6-2 0 16,-4 1 0-16,-2 2 0 0,1 0 0 16,5 0-2-16,9 3 4 0,8 3-1 15,10 0-2-15,5 0 1 0,7 0 0 16,2 2 0-16,4 4-4 0,0 1 1 0,0 1-5 15,6 1-13-15,6 0-21 0,8 0-34 16,1-3-90-16</inkml:trace>
  <inkml:trace contextRef="#ctx0" brushRef="#br0" timeOffset="113345.31">4973 9920 205 0,'4'0'22'0,"3"0"-5"16,7 0 32-16,5-2-19 0,7-1-4 15,4 1 1-15,5-2-6 0,4 1-11 16,3 0-7-16,-3 1-2 0,-4 2 0 0,-4 0 0 16,-3 0 0-16,-3-1-1 0,-5 1 0 15,-4 0 1-15,-7 0-3 0,-4 0 2 16,-5-1 7-16,0 1 10 0,0 0 9 15,0 0-9-15,1 0-4 0,1 0-3 16,-2 0-2-16,0 0-4 0,0 0-1 16,0 0-2-16,4 0-1 0,-2 0-1 15,-2 6 4-15,3 2 2 0,-1 1-2 16,-2 2 0-16,0 4 0 0,0 2 1 15,-5 3 5-15,3 3-5 0,-2 1 1 16,1 3-1-16,1 2 0 0,1 2-3 0,-2 0 3 16,-1 2-4-16,3 1 2 0,-2 3-2 15,1 1 0-15,-1 1 2 0,3-2 0 16,0-1-2-16,0-5-1 0,0-5 3 15,0-2-2-15,3-5 0 0,0-3 0 16,4-2 1-16,-3-4 0 0,-2 0-1 16,1-3-1-16,0-3 3 0,-2 0-2 15,-1-2 0-15,0-1 0 0,0-1 2 16,2 0 0-16,-2 0 4 0,0 0 2 15,0 0-4-15,0-1 0 0,0-2 0 0,0 1-1 16,0 1 0-16,-3 1 0 0,-6 0-3 16,-4 0-1-16,-1 2 2 0,0 3 0 15,2 4-2-15,1-4 1 0,2 1 0 16,6 1 1-16,-2-3-3 0,2 1 1 15,0-2 1-15,1 0 1 0,-2-2-1 0,2 2 0 16,-3-2 2-16,-1 1 0 16,3 0-2-16,0-2 0 0,-2 1 1 15,4 0-1-15,-1 1-2 0,2 0 1 16,0 0 1-16,0 0-1 0,0 0-1 0,0 1 1 15,0-2 1-15,0-1 0 0,5 0-1 16,1 0-2-16,0 0 1 0,2 0-5 16,-3 0-2-16,-2-2-6 0,1-1 0 15,0 1 1-15,-1-2-1 0,0 2-9 16,-3-1-10-16,0 1-23 0,0-1-57 0,0-1-170 15</inkml:trace>
  <inkml:trace contextRef="#ctx0" brushRef="#br0" timeOffset="113810.33">5336 10664 33 0,'0'0'-8'0,"0"0"16"0,0 0 110 16,-4 0-84-16,-3-1 4 16,1 1 18-16,-6 0-19 0,-2 0-6 0,-5 0-5 15,-6 0-6-15,1 0-4 0,-7 0 0 16,-5 0-8-16,-1 0 1 0,-2 0 2 15,-1 0 1-15,4 0-4 0,5 0 2 16,8 0 2-16,4 0-7 0,8 0 3 16,5 0-3-16,3 0-3 0,3 0-2 0,-2 0-2 15,2 0-2-15,0 2 1 0,2 2-13 16,4 1-19-16,4-2-42 0,-1 0-91 15</inkml:trace>
  <inkml:trace contextRef="#ctx0" brushRef="#br0" timeOffset="114870.4">5268 10671 33 0,'0'-1'22'0,"0"0"-9"15,0 1 11-15,0 0-9 0,0 0 15 16,0-1 2-16,0-2 3 0,0 2 2 0,0-2-4 15,0 1-1-15,0-3-4 0,-3 2 1 16,0-1-4-16,1 1-5 0,1 1-3 16,-1-1 0-16,2 3-7 0,0-2 0 15,-1 1-3-15,1-1 3 0,0 1-4 16,0 1-4-16,0 0-2 0,0 0 1 0,0 0 0 15,0 0-1-15,0 0-1 0,0 0 2 16,0 0-1-16,0 0 1 16,0 0 4-16,0 0-1 0,6 1 5 15,5 0 3-15,1 0-3 0,4-1 0 0,4 0-3 16,5 1 0-16,2-1-1 0,6 1-2 15,4 0 1-15,0 1-2 0,4 1-1 16,-1-1-1-16,3 2 1 0,2 0-1 16,0 2 0-16,3-1 1 0,1 4 0 15,-3-1-2-15,-1-2 1 0,-5 2 0 0,-4-1 1 16,-10-2-2-16,-2-1 0 0,-4 0 2 15,-5-2 0-15,-2 1-1 0,-6-1 0 16,-2-1 2-16,0-1-1 16,-4 0-1-16,-1 0 9 0,0 0 6 0,0 0-1 15,0 0-3-15,0 0-7 0,0 0-1 16,0 0-3-16,3 0 0 0,2 0-3 15,1-2 2-15,0 1 1 0,1-1-1 16,-3 2 0-16,1 0 1 0,-2 0 1 16,3 0-2-16,-4 0 1 0,1 0 1 0,0 0 0 15,-3 0-1-15,1-1 0 0,-1 1 2 16,0 0 0-16,0 0-1 0,0 0-1 15,0 0 3-15,0 0-2 0,0 0-3 16,0 0-1-16,0 0-3 0,0 0-5 16,0 0 0-16,0 0 4 0,0 1-2 15,0 1 3-15,0 0-1 0,0-2 7 16,0 0 0-16,0 1 0 0,0-1 0 15,0 0 1-15,0 0-2 0,0 0 2 16,0 0-2-16,0 0 2 0,0-1-11 16,0-1-20-16,-1 2-34 0,-4-2-90 0</inkml:trace>
  <inkml:trace contextRef="#ctx0" brushRef="#br0" timeOffset="116295.48">6192 10730 10 0,'0'0'40'0,"0"0"-34"0,-1 0-6 15,1 0 3-15,-5 0 4 0,3 0 56 16,-1 0-49-16,2 0 6 0,-1 0 4 15,1 0-8-15,-1 0-6 0,0 0 1 0,1 0-4 16,1-1-1-16,0 0-3 0,0 1-2 16,0 0-2-16,0 0-2 0,-2-2-7 15,2 2-10-15,0 0-13 0,0 0-19 16,0 0 5-16</inkml:trace>
  <inkml:trace contextRef="#ctx0" brushRef="#br0" timeOffset="117855.57">6203 10772 17 0,'0'0'32'0,"0"0"-19"0,0 0-11 16,0 0 14-16,0 0 31 0,0 0-20 15,0 0-6-15,0 0 0 16,0 0-4-16,0 0 2 0,0 0-2 16,-2 0-13-16,1 0 3 0,-1 0 0 0,-1 0 3 15,0 0-4-15,2 0 2 0,-3 0 3 16,3 0 0-16,1 0 3 0,-2 0-2 15,2 0-4-15,0 0-4 0,-1-2 0 16,1-1 0-16,0 0-2 0,0 1 3 16,0 0 0-16,-2 0-1 0,2-1-2 0,0 1-1 15,0 1-1-15,0-2 1 0,0 2 1 16,-1-2-1-16,-1 1-2 15,2 1 2-15,-1-2 2 0,1 1-2 16,0 1-1-16,0-1 3 0,0-1-3 0,0 0 3 16,0 0-2-16,0 0 2 0,0-1 4 15,0 2-1-15,0-2-2 0,0 0-2 16,0-1 5-16,0 0 0 0,0-1-2 15,0-1 1-15,0 1 2 0,0-1-3 16,0-1-3-16,0 0 0 0,0-1 0 0,-2-3-1 16,2 0-1-16,-2-4 0 0,1-1 2 15,1 1-2-15,0-2 0 16,0 2 0-16,0-4 0 0,-2 0 0 15,1 1 0-15,-1-3 0 0,2 0 1 0,-1 0-1 16,1-2 0-16,-2-4 0 0,-2 1 1 16,0 1-2-16,0-2 0 0,-1 6 1 15,0-4 0-15,-1-1 0 0,2-1-2 16,-4-2-10-16,-1 1 11 0,1 0 1 15,2-2 0-15,-1-1 0 0,6 2-1 0,-2 0-1 16,3 6 3-16,0-1 1 0,0 4-1 16,0 0 0-16,0 0-1 0,0 3 3 15,1 4 2-15,-1 0 1 0,0 3-3 16,0 0 4-16,0 2-1 0,0-1-5 15,-1-1 2-15,-1 0-1 0,-1-1 0 16,0-4-2-16,-2 1-1 0,2-2 1 16,0 1 1-16,2 0-1 0,1 0-1 15,0-1 1-15,0 1 1 0,0 1-1 16,0 2 0-16,0-3 0 0,3 6 1 0,-2-1 1 15,2 0-1-15,-3 0 1 0,0 2 0 16,0-1 4-16,0-2-2 0,0 1 0 16,-1-2 0-16,-2 0-4 0,1-2 0 15,-1 0 1-15,3-1-12 0,-5 0 18 16,1-2-4-16,-1 0-3 0,0 0 1 15,4 3-1-15,-1-1-1 0,2 5 1 16,-1 0 2-16,1 2-3 0,0 0 1 16,0 1 2-16,0-1 0 0,0 1 0 15,0-2 1-15,0 1 2 0,0-1-1 16,0-1 2-16,0 0-3 0,0 0-1 0,0 1 1 15,0-3-4-15,0 1 1 0,-2-2 1 16,2-1 0-16,-4 0 0 0,0-1-2 16,3 1 2-16,-1 1-1 0,1 0 0 15,1 0 0-15,-2-1 0 0,1 0 1 16,1 2-1-16,0 0 0 0,0 1 0 15,0 1 2-15,-2 0-2 0,2 2 5 16,0-2 0-16,0 2-3 0,0 1 0 16,2 0-1-16,1 0 2 0,0-1 0 15,-3 0-2-15,0 1 3 0,0 0 1 0,0 1-2 16,0 1 0-16,1 1-1 0,-1-2 2 15,0 1-2-15,2 2-1 0,-2-2-2 16,0 2 3-16,0-1 0 0,0 0 1 16,0 0-2-16,0 1 2 0,0 0 1 15,0 0-1-15,0-1-1 0,0-1-1 0,0 0 0 16,0-1 0-16,0 1-2 0,0 1 1 15,0 1 2-15,0 1-2 16,0 0-1-16,0 1 2 0,0 0 0 16,0 2-1-16,0 0 0 0,0 0 0 0,0 0 2 15,0 0-4-15,0 0 2 0,0 0 1 16,0 0-1-16,-2 0 0 0,-2 6 0 15,1-4 0-15,0 3 1 0,1-3-1 16,-1 0-1-16,1 1 0 0,2 1 2 16,0 0-10-16,0 2-10 0,0-2-16 0,5 1-6 15,1 1-17-15,-1-3-43 0,-2-1-107 16</inkml:trace>
  <inkml:trace contextRef="#ctx0" brushRef="#br0" timeOffset="118518.61">5862 8826 12 0,'0'0'24'0,"-2"0"-1"16,2 0 15-16,-3-2-10 0,3 2 12 15,0 0 6-15,0-1-10 0,0 1-8 16,0 0 6-16,0 0 2 0,0-2 0 15,0 1-3-15,0-2-6 0,0 2-13 0,0-2-1 16,0-1 4-16,0 1-5 0,0-3-1 16,3 0-1-16,0-2-3 0,5-1 0 15,1-1-5-15,4-1 2 16,1-3-1-16,3-1-1 0,1-2-1 0,3 2 0 15,0-3 2-15,3 2-2 0,-3 1 1 16,-1 3 0-16,-4 0 3 0,-2 6-1 16,0 1-1-16,-5 2 0 0,-1 2 1 15,-3 1-5-15,-1 0 1 0,-1 3 1 16,-3 7 1-16,3 6 3 0,-1 2-1 0,-2 1 0 15,3 0 3-15,2-1-5 0,-1-4 2 16,4 1 3-16,3-2-2 0,0-3-2 16,1 1-1-16,1 1 1 0,-1-4-2 15,0 1 1-15,-1 0-2 0,0-3 1 16,-2 3 0-16,-1 0-1 0,3 0-3 15,1 2-3-15,2-2-13 0,-1 1-20 16,1 0-16-16,0-1-50 0,-3-3-176 16</inkml:trace>
  <inkml:trace contextRef="#ctx0" brushRef="#br0" timeOffset="125556.01">3161 7732 11 0,'-9'-1'22'0,"-4"0"-12"0,1 1-4 0,1 0 6 16,3 0-9-16,4 0 4 0,4 0-2 16,0 0-7-16,0 0 3 0,0 2 0 15,3 4 4-15,2-3 11 0,-2 0 2 16,1 0-3-16,-1-1-4 0,0-1-9 15,1 2 0-15,-3-2-3 0,-1 1 2 16,0-1-3-16,-1 0 10 0,-6 2-5 16,-2-1 0-16,0-1 5 0,3-1-7 15,-1 2-1-15,3-1-1 0,2 0-5 16,-1-1-9-16,3 0-39 0,0 0-21 0</inkml:trace>
  <inkml:trace contextRef="#ctx0" brushRef="#br0" timeOffset="125835.03">3161 7732 8 0,'-36'13'43'0,"36"-18"3"16,0 0-3-16,0 1-13 0,2 1-4 15,0 0-5-15,-1 1-12 0,1-1 27 16,-1-1-11-16,-1 1-7 0,0-1 2 16,2 1 3-16,-2 1-5 0,0 0 1 15,1 2-2-15,-1-2-4 0,0 2-3 0,0 0-1 16,0 0-3-16,0 0-5 0,0 4-2 15,0 6 10-15,0 6 2 0,-1 2-3 16,-2 2-3-16,0 5 8 0,-1 0-4 16,3 2 1-16,-2 1-4 0,1 1 3 15,-1-3-3-15,2-1-2 0,1-2-4 16,0-3 3-16,0-3-3 0,0-5 0 15,0-3-1-15,4-3 2 0,-1-4-5 16,4-2-12-16,0 0-15 0,1-11-14 16,1-6-28-16,2-6-41 0,-5-4-85 15</inkml:trace>
  <inkml:trace contextRef="#ctx0" brushRef="#br0" timeOffset="126136.05">3045 7467 109 0,'-3'0'180'0,"0"0"-167"16,3 2-3-16,0 6 26 0,4 2-9 15,9 3 2-15,2 1-4 0,5 1 1 16,4 3-11-16,4 4-5 0,1-1-4 16,0 4-3-16,2 2 1 0,0 1-4 0,-1 0 0 15,-2 4 2-15,-3-1-4 0,-2 1 4 16,-5 0-2-16,-4-3 1 0,-4-3 0 15,-6-1-1-15,-4-4 2 0,0-3 0 16,-7-4 2-16,-4-3-3 0,-5-2 2 16,2-1 1-16,-1-4 1 0,-4 1 3 15,2-2 1-15,2-3 0 0,1 0-6 16,3 0 1-16,5 0-3 0,4-1 2 15,2-3-1-15,0-1-4 0,0-2-9 16,2-2-18-16,9 1-17 0,1-4-36 0,2-1-51 16</inkml:trace>
  <inkml:trace contextRef="#ctx0" brushRef="#br0" timeOffset="126337.06">3580 7775 365 0,'3'0'15'0,"-2"0"4"0,2 0 32 0,-3 0-21 16,0 0-8-16,0 1 6 15,-1 5-3-15,-7 8-9 0,0 1-8 0,-1 2-3 16,3-2-5-16,3-1 2 0,3 0-3 16,0-1 0-16,0-2 0 0,1-1-13 15,10-4-17-15,3-1-12 0,5-3-14 16,2-2-21-16,6 0-23 0,1-2-3 15</inkml:trace>
  <inkml:trace contextRef="#ctx0" brushRef="#br0" timeOffset="126496.07">3925 7759 184 0,'-9'-9'26'0,"-2"1"29"0,-4 3-4 15,-2 0-19-15,-5 3 5 0,0 2 0 0,1 0-4 16,4 0-12-16,3 2-4 0,7 5-6 16,3 1-7-16,4 1-6 0,0 3 4 15,8 4 1-15,2 2-2 0,6 2 0 16,1 1 0-16,2 0 0 0,1 0-1 15,0 1-1-15,0-3 2 0</inkml:trace>
  <inkml:trace contextRef="#ctx0" brushRef="#br0" timeOffset="126572.07">3896 7926 515 0,'17'19'1'0,"-5"0"-1"0,-4-1-2 0,-8 0 3 16,0-2 1-16,0-3-1 0,-9-3-1 0,-2 0 2 15,-1-6-3-15,5-1 2 16,4-3-6-16,2 0-4 0,1 0-12 0,4-10-37 15</inkml:trace>
  <inkml:trace contextRef="#ctx0" brushRef="#br0" timeOffset="126729.08">4234 7936 171 0,'0'10'16'16,"0"6"23"-16,0 4 14 16,0 2-18-16,-6 1-6 0,-5 7-13 15,-1-1 7-15,-4 3 3 0,4 0-4 0,1-2-7 16,3-1-2-16,5-5-2 0,0-4 4 15,1-4 3-15</inkml:trace>
  <inkml:trace contextRef="#ctx0" brushRef="#br0" timeOffset="126793.08">4150 8269 502 0,'-1'13'15'0,"-1"-4"-15"0,2-3 19 0,-1-4-10 0,-2-2 3 16,-2 0 7-16,-3-5-9 0,0-7-2 15,4-3-6-15,-1-8 2 0,5-3-2 0,0-1-1 16</inkml:trace>
  <inkml:trace contextRef="#ctx0" brushRef="#br0" timeOffset="126881.08">4467 7774 589 0</inkml:trace>
  <inkml:trace contextRef="#ctx0" brushRef="#br0" timeOffset="126948.08">4467 7774 589 0,'0'18'-1'0,"-2"1"1"0,-10 0 1 0,-4-1 0 0,-1-1-1 16,0-2 0-16,-2-2 2 0,4 1 0 0,1-3-6 15,5-3 2-15,2-3-6 0,7 0-11 16</inkml:trace>
  <inkml:trace contextRef="#ctx0" brushRef="#br0" timeOffset="127156.09">4448 7933 54 0,'5'-9'76'16,"2"-4"-10"-16,4-2-13 0,6-6-5 15,2 0-5-15,1-6-10 0,2-2 0 16,-1-3-5-16,-2-1-5 0,3 1-7 16,-7-1-5-16,1-1-4 0,-4-2-5 0,-1 1 2 15,-2 0-4-15,1 3 2 0,-6 5-1 16,-2 6 0-16,-2 4 0 0,0 9 0 15,0 5 3-15,0 3 1 0,-5 3-1 16,-6 14-4-16,-3 7 4 0,-1 7-2 16,-1 3 1-16,4 6-2 0,0-1 1 15</inkml:trace>
  <inkml:trace contextRef="#ctx0" brushRef="#br0" timeOffset="127265.11">4605 7608 528 0,'-14'42'0'0,"4"-1"0"0,1-2-2 0,4-5 4 0,5-6-2 0,0-3-2 15,8-5 2-15,6-4 0 0,2-4 2 16,2-2-4-16,1-3 2 0,1-4 2 0,3-1-1 16,0-2-2-16,1 0 1 0,0 0 1 15,-2-7 0-15,1 1-1 0,-2-3 0 16,-4 2 2-16</inkml:trace>
  <inkml:trace contextRef="#ctx0" brushRef="#br0" timeOffset="127316.11">4882 7771 546 0</inkml:trace>
  <inkml:trace contextRef="#ctx0" brushRef="#br0" timeOffset="127412.12">4882 7771 546 0,'-14'0'-2'0,"2"0"2"0,-2 0 5 0,1 2 5 0,2 5-2 15,2 2-2-15,-2 0 3 0,4 3 1 0,0 1-4 16,1 1 1-16,3 0-2 0,3-1 0 16,0-2-4-16,5 1-1 0,4-2 0 15,2-2 2-15,4-2 0 0,-1-1-1 16</inkml:trace>
  <inkml:trace contextRef="#ctx0" brushRef="#br0" timeOffset="127688.13">5031 7848 12 0,'0'-3'182'0,"1"1"-112"15,-1 1 7-15,0 0-24 0,0 1-16 16,0 0-1-16,0 0-7 16,0 0-7-16,0 0-5 0,0 2-8 15,0 7-7-15,0 0 1 0,0 1-1 0,0-2-2 16,7 1-1-16,7 0 0 0,4-4-2 15,7 0-21-15,6-5-13 0,6 0-35 16,2 0-32-16,0-10-68 0</inkml:trace>
  <inkml:trace contextRef="#ctx0" brushRef="#br0" timeOffset="127812.14">5356 7829 301 0,'-18'6'32'0,"-5"2"11"0,2 4-20 16,-5 0-11-16,1 3 11 16,4 0-2-16,2 4-9 0,5 0-6 15,6 4-6-15,5 1-2 0,3 5-7 0,0 0-40 16,2 2-34-16,7-1-82 0</inkml:trace>
  <inkml:trace contextRef="#ctx0" brushRef="#br0" timeOffset="166631.34">3623 7146 8 0,'2'-1'-8'16,"-2"1"198"-16,0-1-140 0,0 1-11 16,0 0 10-16,0 0-20 0,-2 0-1 0,1 0-15 15,-4 0-8-15,3 0 3 0,-1 0 2 16,2 0 2-16,-2 0 2 0,0 0 6 15,1 0-2-15,-1 1-3 0,0-1-1 16,3 1 0-16,0-1-1 0,-2 1-3 16,1-1-3-16,-2 2 1 0,1 0 0 0,-3 0-2 15,1 0-2-15,2 0 0 16,1 0 2-16,-1 1-4 0,1-3-2 15,1 1 2-15,0-1 1 0,0 0-1 16,0 0-1-16,3-1 2 0,6-8 1 0,8-8 0 16,2-4-3-16,2-4 1 0,3-1 1 15,-3-1-2-15,3-1 0 0,-3-3-2 16,1-2 4-16,0-1-1 0,-4-1-2 15,2 3 0-15,-3 5 2 0,-1 5-1 16,-4 5 0-16,-4 4 3 0,0 4 1 0,-3 0 0 16,1 3-2-16,-3 1 3 0,1 0 1 15,-2 2-4-15,3 0-2 16,-5 1 1-16,3 0 1 0,0 0-3 15,0 1-1-15,0 1 2 0,2-2 1 0,1 2-2 16,-3 0-1-16,2 0 2 0,-4 0 1 16,4 1-4-16,-4 3 2 0,4 3 1 15,-3 1-2-15,-1 2 3 0,2 2-2 16,-1 1 2-16,1 4 0 0,2 0-3 15,1 2 1-15,-3 0 1 0,0 0-1 0,-1 2 0 16,1 0-1-16,-2 0 2 0,1 2 0 16,1-2-2-16,-3 2 1 0,0-5 0 15,0 0 1-15,-5-2-1 16,-1-3 0-16,3-1 0 0,-2-5 2 0,-1-1-2 15,0-3-1-15,0 1 2 0,-2-4-1 16,0 0-2-16,0 0-2 0,-2 0 2 16,-1-5 3-16,1 0-2 0,0-2 1 15,2 1-1-15,3 1 2 0,0-4-1 16,5 3-1-16,0-3 3 0,0 0-3 0,4-1-3 15,5 1 1-15,3 0 0 0,2 1 3 16,3 0-1-16,0 0-1 0,0 1 2 16,2-1 1-16,0 2-1 0,1-2-1 15,3-2 1-15,-1 4 1 16,-4-2 0-16,2 2-3 0,-6 2 3 0,-1 1 0 15,-1 0-2-15,-4 3 1 0,-2 0 0 16,-1 0 0-16,-2 0 0 0,0 1-1 16,-1 5 1-16,-1 0 0 0,1 3 0 15,-2 1 0-15,0 1 0 0,0 0 0 16,0 3 2-16,-2 0 1 0,-1-2 1 0,3-1 0 15,0-3-2-15,-2-1-1 0,2-5 1 16,0-1-1-16,0-1-1 0,0 0 1 16,5 0 3-16,4-2 2 0,2-8-2 15,3-4-3-15,2 1 1 0,-2-2 0 16,1 2-2-16,-2 0 0 0,1 1-1 15,-4 3 1-15,0 2 0 0,-3 3-1 16,0 2 2-16,-4 0-1 0,0 2 1 16,-3 0-4-16,1 0 0 0,2 3 3 15,-1 2 0-15,-2 2 0 0,2-2 1 0,-2 1 0 16,1-3-1-16,1 1 0 0,-2-3 2 15,1 0-2-15,-1-1 0 0,2 0 1 16,2 0 2-16,4-2 2 0,5-5-1 16,4-4-3-16,3-2-2 0,2-2 2 15,-2 1-2-15,-3 3 2 0,-3 4-2 16,-7 5 1-16,0 2-2 0,-3 0 0 15,-2 0 0-15,-2 5-1 0,0 8 2 16,0 1 1-16,-3 4 3 0,-3 3-1 16,-1 2-2-16,3 1 0 0,-1 0 1 0,5-3-1 15,0 1-1-15,6-2-2 0,10-2-8 16,5-1-35-16,4-8-37 0,5-2-180 15</inkml:trace>
  <inkml:trace contextRef="#ctx0" brushRef="#br0" timeOffset="179573.09">3769 12468 13 0,'0'0'99'0,"0"0"-86"16,0 0 5-16,0 0 9 0,0 0-9 15,0 0-1-15,0 0 4 0,0 0 0 16,0 0-1-16,0 0-5 0,0 0 0 15,0 0 4-15,0 0 1 0,0 0 4 16,0 0-8-16,0 0 4 0,0 0-5 0,0 0-5 16,0 0-1-16,0 0 0 0,0 0-8 15,0 0 4-15,-2 0-1 0,-1 0 2 16,3 0-5-16,-1 0 2 15,-1 0 1-15,1 0 1 0,-1 0-3 0,2 0 5 16,-3 0-1-16,3 0 1 0,0-1-1 16,0 1 4-16,-2 0-2 0,1 0-1 15,-1 0 1-15,1-1-3 0,1 1 0 16,-2 0 0-16,2 0-4 0,0 0 1 15,-1 0-1-15,1 0 1 0,0 0-3 0,0 0-1 16,0 0 1-16,0 0 1 0,7 0 0 16,3 0 2-16,2 1 0 15,4 1 0-15,1 1-3 0,1-2 2 16,4 2 0-16,-2-2 1 0,2 2-2 0,1 0-2 15,-3-1 1-15,0 2 4 0,-1 0-3 16,-2-2-2-16,-3 0 2 0,-2 0 3 16,-1-1-4-16,-1 1-1 0,-3-2 4 15,-1 1-1-15,1-1-1 0,-4 1-1 16,-2-1-1-16,-1 0 4 0,2 0-2 0,-2 0 0 15,1 1 0-15,1 1 2 0,1-2-2 16,-3 0 0-16,2 0 2 16,-1 0-3-16,1 0 1 0,-2 0-1 15,1-2-11-15,-1 2-4 0,0-2-18 0,0 1-32 16,0-3-85-16,0-1-113 0</inkml:trace>
  <inkml:trace contextRef="#ctx0" brushRef="#br0" timeOffset="181290.2">4029 12540 96 0,'-1'0'57'0,"1"0"-33"16,-2 0 8-16,2 0 0 0,0 0-9 0,0 0 1 15,0 0 1-15,0 0-4 0,0 0 0 16,-1 0-6-16,1 0-1 0,0 0 0 15,0 0 1-15,0 0-2 0,0 0-6 16,0-2 1-16,0-1 1 0,0-1-3 16,4 0-2-16,3-1 2 0,-1 0 6 0,1-2-4 15,3 0 1-15,-1-2-3 0,3 1 2 16,-1-1-2-16,2-1-2 15,-1-1 3-15,2 2-2 0,-3 0-3 16,0 3 0-16,-5 3 2 0,2-1-1 0,-4 3-1 16,0-1-2-16,-1 2 2 0,-2 0-4 15,1 0 4-15,1 0-3 0,-2 0 2 16,2 0-2-16,-1 0 1 0,0 0-2 15,1 0 2-15,-2 0 1 0,2 0-2 16,-1 0 0-16,-1 2 2 0,3-1 0 0,-4 3-2 16,0-3 0-16,1 1 2 15,1 1 1-15,-2-1-3 0,0 1 3 16,0 0-4-16,0 2 5 0,0-1-3 15,1 0 1-15,-1 1 0 0,2-1 1 0,-1-1-2 16,-1 3 0-16,2-1 2 0,-2 1 2 16,1 2-4-16,1-2 0 0,-2 2 1 15,1 0 0-15,-1-1-1 0,0 1 0 16,2-1 2-16,0 0-2 0,-2-2 0 15,1 2 0-15,-1-2 0 0,0 1 1 0,3 0-1 16,-1-1 0-16,1-1 1 0,0-2 1 16,-1 0-3-16,1 0 1 15,0-1 1-15,-2-1 0 0,2 0 0 16,-1 0 0-16,-1 0 3 0,-1 0-4 15,2 0 2-15,-2 0-1 0,2-3 1 0,-1 0-1 16,1 0-1-16,1-1 0 0,0 0 1 16,0 1 0-16,0-1-2 0,2-1 1 15,-2 1 1-15,1-3 0 0,1 3-1 16,-2-1 1-16,3-1 0 0,1 0 2 15,-3 0-2-15,4-3 0 0,-2 3 1 0,2-2 0 16,-2 0-2-16,0-1 0 16,2 3 3-16,0-1-2 0,0 1 0 0,-1 1 0 15,1 0-3-15,1 1 3 16,-1 0-2-16,-2 2 1 0,-2-1 1 0,0 1-1 15,-2 2-1-15,2 0 1 0,-2 0 0 16,1 0 0-16,-1 0 1 0,-1 0-2 16,2 0 2-16,-1 2-1 0,-1-1-1 15,1 3 0-15,-2-1 2 0,3 0-1 16,-1 2 0-16,-2 0-1 0,1 0 2 0,-1 3 0 15,0-1-1-15,2 1 0 0,-1 0 1 16,2 0-1-16,-1-1 0 0,1 0 0 16,-2 1 0-16,-1-4-2 15,0 3 2-15,0-2 2 0,0 0-4 0,0-1 3 16,0 0-1-16,0-1-1 0,0 0 2 15,0-1-1-15,0 1 0 0,2-1-1 16,-2 1 2-16,2-3 0 0,-1 1-2 16,1 0 1-16,-1-1 1 0,1 0 0 15,1 0-1-15,-3 0 1 0,3 0 0 0,0 0 1 16,-1-2-2-16,1-3 0 0,0 2 2 15,1-1-2-15,1-2 0 0,0 0 0 16,-1 0 1-16,3-2 1 16,-1-1-2-16,2 1 0 0,1-1 1 0,-1-1 2 15,1-1-2-15,2 0-1 0,-2 1 3 16,0 2-3-16,-1 1 0 0,-2 3 1 15,1 0 1-15,-1-1-2 0,-2 4 0 16,1-1-1-16,-2 1 2 0,0 1 0 16,2 0-1-16,-2 0-1 0,0 0 2 0,2 0 0 15,1 0-2-15,-1 0 0 0,-1 3 3 16,-1 0-2-16,0 4-1 0,-1-3 1 15,0 3 1-15,-2 1-1 0,3-1-1 16,-3 0 1-16,1-1 1 0,-1 1 0 16,2-1-2-16,-2-1 1 0,0 3 2 15,0-2-2-15,0 1-1 0,1 1 1 16,1-3 1-16,-2 2-1 0,0-3 0 15,0 1 0-15,0-1-2 0,0-2 2 16,1 0 0-16,-1-2 2 0,2 1-4 16,0-1 3-16,-1 0-1 0,2 0 0 0,2 0 3 15,3-3-1-15,-1-3-1 0,3-2-1 16,-4 0 1-16,3 0 0 0,0-2-1 15,-1 0-1-15,0-1 3 0,0-1-1 16,1 3-2-16,0-1 1 0,1 2 1 16,-4 2-1-16,-2 1-1 0,-2 3 1 15,0 2 0-15,-1 0 0 0,1 0-2 16,1 0 1-16,-3 0 1 0,3 1 0 15,-3 2-1-15,1 1 1 0,1 1 1 16,-2 0-1-16,0 2 0 0,0 0-1 0,2 1 2 16,-2 1-1-16,1 0 0 0,2 2-1 15,-1 0 2-15,2-2-1 0,-2 0 0 16,1-1 0-16,0-3 0 0,-1-1 1 15,-1 0-2-15,1-1 1 0,-2-3 1 16,0 0-1-16,0 0-1 0,1 0 1 16,-1 0 1-16,2 0-7 0,1 0-14 15,-1-3-13-15,1-3-18 0,0 0-65 16,-2-1-151-16,-1 0 146 0</inkml:trace>
  <inkml:trace contextRef="#ctx0" brushRef="#br0" timeOffset="181677.21">4836 12509 0 0,'0'0'8'0,"0"0"189"0,0 0-135 0,0 0-24 15,0 0 11-15,0 0-13 0,0 0-13 16,1 0-14-16,2 0-4 0,2 0-2 16,-1 0 3-16,3 2-1 0,4-2-5 15,1 2 1-15,0-2 1 0,8 3 1 16,4-2-3-16,5 0 1 0,8 1 3 0,4 1-3 15,2 2 1-15,2-2 5 0,0 2-7 16,2-1 3-16,-1-2-1 16,-3 1-1-16,-1 0-1 0,-4 1 0 15,-6-1 2-15,-6 0 0 0,-4-1 6 0,-9 0-1 16,-7-1 3-16,-3 0-5 0,-2 0 5 15,-1-1 20-15,0 0-8 0,0 0-9 16,-3 0-5-16,-3 0-3 0,0 0-5 16,-2 0-2-16,2 0 0 0,1 0 0 15,-1 1-10-15,1 3-18 0,-1-2-32 16,0 0-117-16,1 1-103 0</inkml:trace>
  <inkml:trace contextRef="#ctx0" brushRef="#br0" timeOffset="188746.63">5637 12262 84 0,'0'0'124'0,"0"0"-88"0,0 0-1 16,0 0 13-16,0 0-15 0,0 0-1 16,0 0-9-16,0 0-13 0,0 0-3 15,0 0 1-15,0 0-4 0,0 0-1 16,0 0 1-16,0 0 3 0,0 0 0 0,0 0-1 15,0 0 3-15,0 0-2 0,0 0 1 16,-2 0 4-16,2 0-3 0,0 1 1 16,0 1-3-16,0-2-1 15,0 2-1-15,0-2-3 0,0 0 2 0,0 0-3 16,0 0 0-16,0 0 4 0,0 0-3 15,0 0 0-15,0 0-1 0,0 0 2 16,0 0 0-16,0 0-1 0,0 0-1 16,0 0 4-16,0 0 0 0,0 0 1 15,0 0 5-15,0 0-7 0,0-4 0 0,0 0 0 16,0 1 0-16,0-2 0 0,0-2 0 15,0 0-2-15,0-1 2 0,0-1 3 16,5-2-3-16,-2-1 3 0,0-3-2 16,4-1 4-16,-3-2-2 0,1-2 0 15,3-3-5-15,-2-1 2 0,2-1 1 16,-1 0-4-16,-2-2 2 0,0 2 1 15,1-2-2-15,-5 1-1 0,2 4 2 16,-1 0-2-16,-2 4 4 0,0 1 1 16,0 3 0-16,0 0 0 0,0 0 0 0,0 0-2 15,0-1-2-15,0 0 3 0,2 1-2 16,1 0-2-16,0-1 0 0,-3 1 1 15,3 2-1-15,0 1 0 16,-1 0 0-16,1 4-2 0,-2 0 3 0,1 3-2 16,-2 2 1-16,0 0 2 0,0 2 1 15,0 0-4-15,1 0 1 0,-1 0 0 16,0 0-1-16,0 0-1 0,0 0 0 15,0 0 1-15,0 0-2 0,0 0 1 16,0 0 0-16,0 0 1 0,0 0 0 0,0 0-1 16,0 0 0-16,0 0 3 0,0 0-2 15,0 1 0-15,0 2 1 0,0 0 2 16,0 0-2-16,0 1-1 0,0 0 0 15,-1-2 0-15,1 2 1 0,-2-2-2 16,2-2 1-16,0 1 0 0,0 0 1 16,0 0-2-16,-1 1 0 0,1 1-8 15,-2-1-19-15,2 3-13 0,-1-2-18 16,-3-3-50-16,-2 0-354 0</inkml:trace>
  <inkml:trace contextRef="#ctx0" brushRef="#br0" timeOffset="189890.69">3488 12247 27 0,'0'-3'18'0,"0"-5"30"0,2-3 112 16,2-5-102-16,3-2 4 0,2-3 1 15,0-2-13-15,4-2-13 0,-1-4-9 16,-1-3-5-16,-2-1-2 0,2-5-7 15,-2-1-7-15,-2-4-2 0,-1 4-3 16,0 1 2-16,0 5-3 0,-3 6 1 16,-1 5 2-16,-2 4 3 0,0 2-3 15,0 3 0-15,0 3-4 0,0 1 2 16,0 4-1-16,0-1 0 0,0 3 0 15,0 2-2-15,0 1-2 0,0 0 2 0,1 0-1 16,2 0-4-16,2 0-7 0,0 7-12 16,-2 0-21-16,0 0-40 0,-1 0-90 15</inkml:trace>
  <inkml:trace contextRef="#ctx0" brushRef="#br0" timeOffset="190874.75">4070 11871 42 0,'0'-1'25'0,"0"1"-8"0,0-2 77 16,3-1 10-16,-2 2-76 15,1-1 12-15,1 1 6 0,-2 0-8 16,1-1-7-16,-2 0-11 0,2 2-3 0,-1-2 0 16,1 2 3-16,-2-1-8 0,0 1 1 15,0 0-4-15,1 0 2 0,-1 0-6 16,2 0 5-16,-1 1 1 0,-1 5 2 15,0 1-5-15,0 3 1 0,0 3-1 16,0 5 2-16,0 2-5 0,-3 3 1 16,3 1-1-16,-1-1-3 0,1-2 1 15,0 0-4-15,1-3 2 0,5-3 1 0,1-3-2 16,0-3 1-16,1-3 1 15,3-3 2-15,0-3-1 0,3 0 1 16,1-7 1-16,2-6 4 0,2-4-3 0,0-2 0 16,-1-3 0-16,-2-2 1 0,2-2 0 15,-4 0-1-15,0-3-4 0,0-1 4 16,-3 2-4-16,1-1 0 0,-4-3 1 15,0 1-3-15,-3 2 1 0,1 6-1 16,-5 4 1-16,-1 6 2 0,2 8-3 0,-2 2-2 16,0 3 2-16,0 0-1 0,0 1-2 15,-2 10-4-15,-2 3 4 0,-3 2-9 16,3 3-13-16,-2 3-12 15,4 0-17-15,-3 3-39 0,2-4-101 0</inkml:trace>
  <inkml:trace contextRef="#ctx0" brushRef="#br0" timeOffset="191203.77">4524 11985 363 0,'0'0'42'0,"0"0"2"15,0 0 21-15,0 0-17 0,0 0-20 16,0 5-9-16,-5 4 1 0,1 1 3 16,0 2-7-16,1 0-9 0,2 1-3 15,-1-1-2-15,1-1 0 0,1 0-2 16,0-2 0-16,0 0 1 0,0-2-3 15,0-2-7-15,4-1-12 0,3-4-8 16,2 0-21-16,0-2-34 0,-3-6-75 16,1-2-169-16</inkml:trace>
  <inkml:trace contextRef="#ctx0" brushRef="#br0" timeOffset="191478.78">4518 11858 144 0,'-5'-7'250'0,"2"3"-212"0,1 4 30 15,1 0-12-15,1 0-22 0,-2 0-10 16,2 9-11-16,0-1 0 0,2 4-4 15,4 2-3-15,6 2-3 0,1 3-1 16,1 0 1-16,4 2-3 0,-1 1 0 16,1 1 1-16,-1-1 0 0,-3-1-1 15,-4-1-1-15,-3-1 1 0,-4-2 1 0,-3-4 0 16,0-2-2-16,0-1 3 0,-8-2 0 15,-4-2 0-15,-1-1 0 0,-4-1-3 16,2-3 3-16,2 1-2 0,1-2-1 16,2 0 0-16,6 0 2 0,4-5-11 15,0 0-6-15,0-2-9 0,3-1-18 0,8-3-28 16,1 0-48-16,1-1-113 15</inkml:trace>
  <inkml:trace contextRef="#ctx0" brushRef="#br0" timeOffset="192306.83">4806 12007 317 0,'0'0'72'16,"0"0"-47"-16,0 0 19 0,0 0-2 16,0 4-14-16,-1 4-5 0,-6 3-4 0,3 0-11 15,-1 2-2-15,0-1-6 0,1-3 2 16,1 0-2-16,1-1 0 15,2-4 1-15,0-1 0 0,0-1 0 16,0-2-4-16,0 0 2 0,3-2 2 0,3-6-3 16,4-3-2-16,1 0-1 0,-4-1 2 15,4 0-4-15,2 1 1 0,-1 0 6 16,-1 3-2-16,-2 2-2 0,3 1 2 15,-1 1 1-15,2 1 1 0,-1 2-1 16,-1-1 0-16,0 2 0 0,-3 0 2 0,-2 0-1 16,-3 0 0-16,-2-1 0 0,-1 1 3 15,0 0 1-15,0 0 2 0,0 0 6 16,0-1 0-16,-4 0-1 15,-2 0-5-15,-1 1 2 0,1 0 1 0,-2 0 0 16,2 3-3-16,0 3 1 0,1 2-1 16,1 4-5-16,1-2 0 0,3 1 1 15,0 0-1-15,0-1-1 0,0 1-1 16,6 0 0-16,3-3 0 0,2-1 1 15,1-3-2-15,1-2 1 0,-4-2-4 0,0 0 2 16,1 0 0-16,-4-6 3 0,2-3 1 16,-5-4-1-16,1 2 0 0,-1-3 1 15,-3 1 1-15,0-1-2 0,0 1 0 16,0-2 2-16,-1 0-2 15,1 3-1-15,0 3-1 0,0 3 1 0,3 3-7 16,2 3-6-16,-1 0-6 0,3 0-4 16,0 4-11-16,3 3-11 0,0 2-17 15,-2-1-16-15,3-1-18 0,-5 0 11 16,4-1 15-16,-3-1 27 0,-4 0 43 15,2 0 7-15,-3-1 24 0,-2 1 28 0,0 1 12 16,0 0-18-16,0 0-8 0,0 3-3 16,-2 1-3-16,-3 3-10 0,-1 1-3 15,3 3 6-15,0 2-19 0,-2 1-4 16,4-1 6-16,-1-1-1 0,1 0 1 15,-1-4-11-15,-1-3 3 0,3-5 4 16,-1-1-3-16,1-3-1 0,-4-2 4 16,3 0 17-16,1-7-8 0,-2-6-6 15,2-3-1-15,0-4-4 0,0-2 1 16,5-2-3-16,3-5-2 0,3-1 2 0,3-4-1 15,3-3-5-15,6-4 0 0,0-2 0 16,7-5 0-16,1 2-2 0,4 5-5 16,-4 9 4-16,-1 9 3 0,-12 11-3 15,-8 6 2-15,-9 4 1 0,-1 2 0 16,0 2-1-16,-8 9 1 0,-6 7 4 15,-4 2-2-15,-5 2-2 0,1 5-1 16,3 1 2-16,-1 1-2 0,5 0-2 16,-2 2-21-16,3 2-39 0,-3 1-78 15</inkml:trace>
  <inkml:trace contextRef="#ctx0" brushRef="#br0" timeOffset="208389.75">3977 11498 37 0,'0'2'48'0,"-2"-2"-48"0,1 0 5 16,1 0 137-16,-4 0-95 15,3 0-9-15,-1 0 3 0,1 0-10 16,1-4-4-16,-2 1 0 0,1 0-2 0,1 0-7 16,-3-1 2-16,1 2-3 0,0-1-2 15,-1-1-5-15,2 2 1 0,-2 0-2 16,0 0-2-16,0 2-3 0,-1-2 0 15,1 2-4-15,0 0 1 0,0 0-1 16,0 0-1-16,0 2 2 0,0 1-1 16,1 0-1-16,2 0 2 0,-1-3 0 15,-1 1-1-15,2-1-1 0,0 0 2 16,0 0 0-16,0 0 0 0,0 0-2 15,6 0 1-15,5 2 8 0,9-1-4 16,5 0-5-16,8-1 4 0,5 0 0 0,11 3-2 16,5 0 0-16,9 3 0 0,2 0 2 15,-1 2-2-15,0 1-1 0,-1 0 1 16,-1-1 1-16,-4 1-2 0,0 0-1 15,-6-1 1-15,-1 1 2 0,-8-2-3 16,-4 0 0-16,-6 2 1 0,-6-1 2 0,-6-2-3 16,-4 0 1-16,-3 0-1 15,-4-2 2-15,1-1-1 0,2 0-1 16,-2-1 2-16,-1-2 0 0,-5 0 0 15,0 0-1-15,-2 0 1 0,0 0 3 0,-3 0-1 16,1-5-4-16,1 2 3 0,0-1 2 16,-1 0-3-16,-1 1-1 0,2-2 0 15,-1 2 1-15,1 1-1 0,-1-1-1 16,-1 1 2-16,0 0 0 0,0 1-1 15,0 0-1-15,0 0 1 0,0 1 1 0,0-2-2 16,0 2-4-16,-3 0-2 0,0 0-6 16,-2 0-9-16,1 0-17 15,-4 0-28-15,5 0-55 0,-3 0-196 16</inkml:trace>
  <inkml:trace contextRef="#ctx0" brushRef="#br0" timeOffset="208928.78">4826 11410 49 0,'0'2'45'15,"0"-2"110"-15,0 2-114 0,0 0-21 16,0 1 2-16,5 2 9 0,7-1-5 16,4 5-3-16,7-1-8 0,2 1-6 15,3 1-5-15,3 0-1 0,-2 1 0 0,1-1-2 16,-2-2-1-16,-5 2 0 0,-3-2 2 15,-5-1-1-15,-2 1-1 0,-5-3 0 16,-5-1 0-16,-2 1 0 0,-1 0 0 16,0-1 1-16,-1 2 3 0,-9 0 1 15,-2 0 0-15,-5 3-1 0,-3-1 0 16,-5 2 1-16,-3 2 2 0,-3 0-3 15,-3 0 2-15,0 0-6 0,0 1 1 16,1-1-1-16,2 1 1 0,5-1-1 16,6-2-2-16,7-2-11 0,6 0-27 0,0-2-28 15,4-2-102-15</inkml:trace>
  <inkml:trace contextRef="#ctx0" brushRef="#br0" timeOffset="209685.81">3901 11403 20 0,'-5'2'14'0,"2"0"1"0,-2-2 77 0,2 0-46 15,-1 0 1-15,2 0 3 0,-3 0-20 16,4 0 0-16,-2 0 1 0,1 0-10 16,1 0-3-16,-3 0 6 0,4 0-3 15,0 0-3-15,0 0-2 0,0 0 4 16,0-1-5-16,0 0-4 0,10-2-3 0,2-1 1 15,8-2-2-15,2 2-3 0,6-3-2 16,1 2 0-16,1 0-3 0,2 0 2 16,-2 2-1-16,1-3 0 15,-5 5 2-15,-4-1-4 0,-5 1 2 0,-8 1 0 16,-3 0 1-16,-4 0-11 0,-2 0-4 15,0 0-2-15,0 0-15 0,-8 0 2 16,-3 4-19-16,-3 0-52 0,1-3-125 16</inkml:trace>
  <inkml:trace contextRef="#ctx0" brushRef="#br0" timeOffset="209873.83">3929 11430 133 0,'0'6'216'16,"0"3"-201"-16,0 2 39 0,0 1-10 15,1 1-11-15,5 1-7 0,5 0-3 16,2 2-9-16,2 1-7 0,1 0-3 16,2 1-1-16,-1-2-7 0,0 2-23 0,-1-2-24 15,-1-5-40-15,-1-1-190 0</inkml:trace>
  <inkml:trace contextRef="#ctx0" brushRef="#br0" timeOffset="-210813.4">19852 7016 105 0,'0'-4'88'0,"2"1"-62"15,-2-2 20-15,0 1-8 16,0 0-6-16,0 2 1 0,0 0-12 16,0 1-2-16,0-1-2 0,0 2-1 15,0 0-1-15,0 0 1 0,0 0-2 0,0 0-5 16,0 0 3-16,0 0 0 0,0-2 0 15,0 2-1-15,0 0-1 0,0 0 4 16,0 0-2-16,0 0 0 0,0 0-2 16,0 0-1-16,0 0-5 0,0 0 2 15,0 0-1-15,0-1 1 0,0 1-2 0,0 0-3 16,0 0-1-16,-3 0-1 0,-4 10 1 15,0 1 1-15,-6 4-2 16,-1 3 3-16,-1 4-2 0,-2 1-1 16,-2 5 2-16,-1 1 0 0,0 2-1 0,1 0 0 15,5-2 0-15,5-2 1 0,3-1-2 16,4-5-2-16,2 1 3 0,0-8 0 15,3-1 0-15,5-4-2 0,1-4-1 16,2 0 3-16,2-5 0 0,1 0 1 16,-1-1 2-16,5-7-1 0,-1-2-2 0,1-1 1 15,-2-2 2-15,-1-1 1 0,-1-2 2 16,-1 0-5-16,-3-1 2 0,3 0 1 15,-1 2-1-15,-1-1-3 16,1 3 0-16,-2 2 0 0,-4 4 1 0,0 3-2 16,-3 3 1-16,0-1 0 0,0 2-4 15,-1 0 0-15,3 2 0 0,-4 6-8 16,2 4-14-16,0 1-17 0,2 2-19 15,-2-1-16-15,0-4-91 0</inkml:trace>
  <inkml:trace contextRef="#ctx0" brushRef="#br0" timeOffset="-210368.37">20154 7398 19 0,'0'0'200'0,"0"-2"-160"16,0 1 5-16,0 1 10 0,0 0-17 16,-3 0-6-16,-3 0-17 0,-5 7 3 15,0 3-1-15,1 0-4 0,-3 3-1 16,4-1-1-16,0 2 0 0,1-1-4 15,2 3-5-15,1-2 2 0,2-2-2 16,1-1 0-16,1-2-3 0,1-3 1 16,0 1-1-16,0-2-15 0,1 0-14 15,6-4-7-15,0-1-22 0,4 0-43 16,-3-4-96-16</inkml:trace>
  <inkml:trace contextRef="#ctx0" brushRef="#br0" timeOffset="-210093.35">20114 7301 23 0,'-1'-11'245'16,"1"4"-186"-16,-2 4 3 0,2 1-3 0,0 2-15 15,0 0-24-15,0 6-18 16,-2 6 7-16,2 5 0 0,0 1-2 16,0 5-4-16,7-1 0 0,-1 1-2 15,2 3-1-15,2-2 0 0,3 1-1 0,1-2 0 16,-2-3-3-16,-4-1 2 0,-2-4 1 15,-6-1 0-15,0-5-4 0,0-3 0 16,-8-1 4-16,-4-5 2 0,0 0-1 16,-7 0 0-16,2 0 2 0,-2-5-2 15,-1 0-2-15,3-1 2 0,3-1 2 0,3 1-2 16,8 1-2-16,3 0-3 0,0 1-16 15,2 3-13-15,4-1-17 16,3 1-18-16,4-1-60 0,-1-2-88 16</inkml:trace>
  <inkml:trace contextRef="#ctx0" brushRef="#br0" timeOffset="-209184.3">20340 7541 282 0,'2'0'33'0,"-2"0"11"15,0 0-9-15,0 0-6 0,0 3-14 16,0 4-11-16,0 1 1 0,0 2 3 15,-6 1-4-15,0 0-1 16,-1 1-3-16,1 0 2 0,0-2-1 16,1 0-1-16,1-1 0 0,-2-3 1 0,4-1-1 15,2-3-3-15,0-2-5 0,0 0 1 16,3 0 6-16,8 0-1 0,-2-5-2 15,2 0 4-15,3 0-1 0,0-1 1 16,3 0-1-16,2 0 1 0,1 1 0 16,0 2 0-16,-1 2-2 0,-1 0 1 0,-1 0 2 15,-3 1-1-15,0 0 0 0,-5 0 0 16,1 0 4-16,-6 0-3 0,1 0 4 15,-3 0 0-15,-2 0 2 16,0 0 6-16,0 0 8 0,0 0-12 0,0-4 0 16,-5 2-2-16,-3-1-6 0,-1 2 6 15,1 0-2-15,-3 1-2 0,4 0 0 16,0 0-1-16,0 7-1 0,2 1-2 15,-1 2 0-15,4 2 1 0,2-2 0 16,0 1-1-16,0-3 0 0,2 1 1 0,5-2 1 16,1-2-2-16,2 0 0 0,-3-3 2 15,-1-2 1-15,1 0 0 0,0 0 0 16,1-2 2-16,-3-5-3 0,-1 0 3 15,-2-4 1-15,-2 0 1 0,0 2 4 16,0-3-5-16,0 2 0 0,0 1-3 16,0 2-1-16,0 0 0 0,0 4-3 15,5 3 0-15,2 0-4 0,4 2-5 16,3 8-6-16,0 0-5 0,3 2-8 15,-1 2 2-15,-2-1-7 0,-3 0 6 0,1-2 12 16,-1-1 5-16,-2 0 5 0,-4-2 5 16,-4-2 2-16,1-1 0 0,-2 0 3 15,0-1 7-15,0 3-1 0,-3 0-1 16,-2 2-2-16,-1 2 1 0,0 2-3 15,-2 6-2-15,-3 5-1 0,2 3 47 16,-2 3-17-16,0 0-31 0,-3 2 1 16,-1 3 3-16,-6 0-1 0,3-1-2 15,-1-5-1-15,1-4 1 0,2-4 0 16,2-7-1-16,5-5 1 0,0-4-2 0,2-4 3 15,4-1 1-15,0 0 5 0,-1-1-1 16,4-7 0-16,0-3 11 0,0-3-3 16,0-4-2-16,7-4 2 0,1-4-2 15,3-4-3-15,0-3 0 0,4-1-6 16,4-2 0-16,6 0-2 0,3-2-1 0,4 3 1 15,5-1-3-15,2 3 0 16,0 6 1-16,1 8 0 0,-4 11-2 16,-5 8 1-16,-6 0-1 0,-4 8 1 15,-2 4-1-15,-4 3 0 0,-2-1 1 16,-5 1 1-16,-5-2-3 0,-3-3 0 0,0-1 5 15,-5-4-4-15,-6 1 3 0,2-2-1 16,-5-1 2-16,-5 1 1 0,-4 1-2 16,-3-4-1-16,-2 2 3 0,3-2-2 15,3 2-1-15,7 1-4 0,7 2-15 16,5 3-31-16,3-4-36 0,0 0-106 0</inkml:trace>
  <inkml:trace contextRef="#ctx0" brushRef="#br0" timeOffset="-209036.29">21142 7997 177 0,'-6'-7'319'0,"6"1"-295"16,0 0 14-16,-2 0-28 0,-1 3-3 15,-2 1-5-15,-4 2-8 0,1 0-50 0,-2 0-74 16,-1 0-249-16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19T09:21:53.69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5744 1990 139 0,'0'0'14'15,"0"0"8"-15,0 0 11 0,0 0-4 16,0 0-13-16,0 0-4 0,0 0 0 16,0 0 4-16,0 0 3 0,0 0 3 15,0 0 2-15,0 0 3 0,0 0-1 0,0 0-4 16,0 0 0-16,0 0-5 0,0 0-1 15,0 0-4-15,0 0-4 16,0 0 3-16,0 0-2 0,0 0-4 16,0 0 1-16,-2 2-2 0,-1 3-3 0,0 0 0 15,2 1 0-15,-1 1 4 0,-1 1 0 16,0 2-2-16,1 4 1 0,1 4 2 15,1 8 2-15,-3 5 4 0,3 9-4 16,0 9 2-16,-3 9 6 0,1 13-5 16,1 8 3-16,-1 5-2 0,2 0-5 0,0 2-1 15,0-4-7-15,2-1 7 0,4-2-1 16,2-2-5-16,-2-5 2 0,1-3 2 15,3-6 2-15,-4-4-3 16,2 2 3-16,-2-4 10 0,-1-3-4 0,-4-5-3 16,4-5-4-16,-4-7 1 0,1-3 1 15,-1-4-5-15,-1-4 2 0,0-4 2 16,2-4-1-16,-2-2-7 0,2-3 2 15,-2-2 3-15,3 1-1 0,0-2-3 16,-2 0 0-16,2-1 3 0,0-1 0 0,1 1-3 16,-1-1 0-16,-2-1 3 0,2-1-2 15,-1-1 0-15,-1-2-1 0,-1 0 2 16,0-2 2-16,0 1-3 0,0-2-1 15,0 1 4-15,0-1-1 16,0 0 2-16,0 0-1 0,0 0 3 0,0-1-6 16,-1-4 0-16,-1 1-1 0,-1-1 2 15,2 0 0-15,-1 0-2 0,-1 3 1 16,1-1-1-16,-1 0-1 0,0-2-4 15,3 0-3-15,-1 0-3 0,1-2-11 16,0-1-11-16,0-2-11 0,0-1-14 0,0-5-18 16,0-1-47-16,0-6-165 0</inkml:trace>
  <inkml:trace contextRef="#ctx0" brushRef="#br0" timeOffset="1588.09">5761 1998 125 0,'2'0'65'0,"-1"2"-37"16,-1-2 14-16,2 0-5 0,-2 0-8 15,0 0-1-15,0 1-7 0,0-1-3 0,0 0 0 16,0 0-4-16,3 0-2 0,-2 0-2 15,1 0 5-15,-1 0-1 16,3 0-3-16,-3 2-2 0,5-2 1 16,-1 4-3-16,0-2 0 0,1 4 1 0,2 1 0 15,-1 2-1-15,4 2 7 0,0 5 1 16,1 1-6-16,4 4-4 0,1 4 4 15,2 1-4-15,1 5 2 0,6 3 1 16,0 2-2-16,5 5-2 0,2 1 3 16,1 0-2-16,2 3-3 0,-4 1-2 0,1 2 2 15,-1-4 4-15,-1-4-7 0,-3-4 1 16,-1-2 2-16,-4-4-2 0,3-1 0 15,-4-2 1-15,3-4 2 16,-3-1 0-16,-1-5-3 0,-1-3 0 0,-1-4 2 16,0-2 2-16,-4-3-4 0,-1-4 0 15,-2 1 3-15,-1-2 1 0,-3 0-4 16,-2 0 1-16,2 1 2 0,1-1-3 15,-2 1 0-15,0-1 1 0,-1 1-2 16,1 0 3-16,-3 0-3 0,-1 0 2 0,4 0-2 16,-3-1 3-16,1 1-3 0,3 0-1 15,-2 0 4-15,-1 2 1 0,-1-3-4 16,1 3-1-16,-4-1 3 15,1-1 1-15,1 2-4 0,-1-1 0 0,-2 0 4 16,0-1 0-16,0 0-3 0,1 2 1 16,-1-2 2-16,0 0 0 0,0 0-1 15,0-1-1-15,0 0 4 0,0 0-1 16,2 0 0-16,-2 0-1 0,0 0 1 15,0 0-1-15,0 0-3 0,0 0 3 0,0 0-4 16,0 0 5-16,-2 0-4 0,1 0 0 16,-1 0 2-16,-1 0 1 0,1 0-3 15,1 0 0-15,-2 0 1 0,1 0 2 16,1 0-3-16,-4 0-1 0,3 2 2 15,-4 0 1-15,5 0-2 0,-4-1 2 16,5 0-3-16,-3 1 4 0,1 0-3 16,-1 2 0-16,-1-2 2 0,-1 3 1 15,0-2-3-15,1 1-1 0,-3 2 4 16,1 1-1-16,0 0-2 0,0 2-1 15,0 3 3-15,-2 0 1 0,-1 1-3 0,-1 3 0 16,-2-1 1-16,-2 5 2 0,-3 1-2 16,0 3-1-16,-5 1 2 0,2 5 0 15,-3-3-1-15,-2 4-1 0,2 3 3 16,-4 3 3-16,1 4-2 0,-2 3 4 15,2-2 2-15,4-3-2 0,-1-6-4 16,3-2 4-16,-2-2 0 0,3-1-2 16,1-5-1-16,2-2-2 0,2-1 4 15,2-6-2-15,-2 3-2 0,3-3-1 16,-1-2 0-16,1 1 4 0,1-4-4 0,1 0-1 15,0-1 2-15,3-2 1 0,-1 1-3 16,3 0 0-16,-2-1 2 0,-1 1-2 16,1-1-1-16,2-1 2 0,-1 0-2 15,-1-1 4-15,1 0-3 0,0 1-1 16,-1-1 2-16,0 0 1 0,0-1-2 0,1 1 0 15,1-1 0-15,0-1 2 16,3 0-3-16,-2 0 0 0,1-1 2 16,1 2 0-16,-2-2-1 0,1 0-2 15,2-1 3-15,0 0 0 0,0 0-1 0,0 0-2 16,0 0 4-16,0 0-1 0,0 0-2 15,0 0 0-15,0 0 2 0,0 0 1 16,0 0-3-16,0 0 0 0,0 0 1 16,0 0-1-16,0 0-5 0,0 0-5 15,0 0-10-15,3 0-10 0,2 2-29 0,-5 2-32 16,0-4-72-16</inkml:trace>
  <inkml:trace contextRef="#ctx0" brushRef="#br0" timeOffset="2667.15">4777 2852 14 0,'-7'0'-14'0,"1"2"162"0,-2-1-102 16,2 2-4-16,0-2 10 0,0 0-12 15,0 1-5-15,3-1-2 0,1 0-4 16,0 0-2-16,2-1 1 0,0 1-4 15,0-1-5-15,0 0 1 0,0 0-2 16,0 0-1-16,0 0 0 0,0 0-6 16,0 0-1-16,2 0-4 0,3 0-4 15,2 0-1-15,7 0 7 0,3 0-2 16,2 0-1-16,4-2-1 0,5 0-3 0,2 0 3 15,7 0-3-15,0-2 0 0,5 2 1 16,3-1 2-16,3 3-5 0,-2-1 1 16,1 0 1-16,-1 1-1 0,-2 0 0 15,1 0 0-15,-3 0-1 0,-2 1 3 16,-3 1-4-16,-1-1 2 0,-4-1 1 15,-5 0-2-15,-2 0 1 0,-10 0-2 16,-3 0 4-16,-2 0-1 0,-7 0-2 16,2 0 1-16,-5 0 0 0,0-1 2 15,0 1-1-15,0-1-1 0,0 1 3 0,0-2 0 16,3 1-4-16,-2-1 0 0,1 1 1 15,-2 1 1-15,0 0-2 0,0 0 1 16,0 0 1-16,0 0 2 0,-3 0-6 16,-4 0-13-16,1 3-11 0,0 0-21 15,-2 0-56-15,2-3-194 0</inkml:trace>
  <inkml:trace contextRef="#ctx0" brushRef="#br0" timeOffset="3233.18">6784 2889 6 0</inkml:trace>
  <inkml:trace contextRef="#ctx0" brushRef="#br0" timeOffset="3572.2">6784 2889 144 0,'-1'-2'56'0,"-1"0"-16"16,-1 0 4-16,3 0 2 0,-1-1-17 16,-1 1 6-16,-1-2 4 15,3 3-7-15,-2-1 0 0,-2 0-3 16,4 0-4-16,-3 0-5 0,-1 1 1 0,3-1-2 15,-2 1-2-15,1 0-4 0,2 1-1 16,0 0-2-16,0 0 0 0,0 0-8 16,0 0-2-16,0 0 1 0,0 0-1 15,8 0-2-15,3 0 1 0,7 0 4 16,4 0 0-16,6 0-3 0,3-4-2 0,5 2 4 15,9-1-2-15,6-2 0 0,6 0-1 16,4 1 2-16,4 0 0 0,3 1-2 16,2 1 0-16,-2-1 2 15,-4 1 1-15,-2 1-3 0,0-3 0 0,0-1 2 16,-3 3 1-16,-2-2-2 0,-12 1-2 15,-9-2 3-15,-13 3 2 0,-11-1-3 16,-6 1-1-16,-4 0 3 0,-2 1 6 16,0-3-4-16,-6 0-3 0,-4 0 3 15,-4 3 0-15,1 0-3 0,0 1 0 0,4 0 0 16,0 0 1-16,2 0-4 0,4 2-2 16,2 5-6-16,1 0-25 0,0 1-33 15,0-6-76-15,0-2-282 0</inkml:trace>
  <inkml:trace contextRef="#ctx0" brushRef="#br0" timeOffset="7852.44">1726 2312 132 0,'-4'0'53'0,"3"0"-15"0,-1 0 13 0,2 0-14 16,-1 0-3-16,-1-1-4 0,1-1-4 15,-1 2 0-15,-1-1 2 0,1 0-6 16,1-2-6-16,-1 1 6 0,1 0-2 15,-1 1-4-15,1 0-2 0,1 0 1 16,-3 0-3-16,0 1-5 0,1-1-2 16,0 1 1-16,1 0 3 0,-1 0-5 0,2 0-2 15,-1 0 5-15,1 0-1 0,0-1-4 16,0 1-2-16,0 0 1 15,0 0-2-15,0 0-4 0,12 0 5 16,2 0 2-16,6 0 2 0,7 0-4 0,4 0-1 16,6 0 2-16,3 0 1 0,5 0-2 15,6 0-2-15,4 0 5 0,0 0 0 16,0 0-2-16,-6 0-1 0,-1 0-1 15,-7 0 3-15,-7 0-2 0,-6 2-2 16,-7 1 3-16,-7 0 0 0,-3-1-3 0,-6 1 2 16,-2-1-1-16,-3-2 2 0,0 0-2 15,0 0 3-15,0 0 1 0,0 0 3 16,0 0-6-16,-5 0 0 15,4 0 3-15,-2 0-2 0,1-1-2 0,0 0 1 16,-1-1 1-16,2 0-1 0,-1 2 0 16,-1-1 0-16,2 1 0 0,-1-1 2 15,1-1-3-15,-3 1 0 0,3-1 3 16,-2 1-1-16,0 1-1 0,-2-1-2 15,2-1 3-15,-2 0 1 0,2-1-3 0,0 0 0 16,0 0 2-16,-2-2 2 0,2-2-4 16,0 0-1-16,0-4 3 0,0-2 0 15,1-1-2-15,-1-4-2 0,0-5 4 16,-1-4 0-16,-3-3-3 0,1-5 0 15,3-1 3-15,-5-1 0 0,4-1-3 16,-4 1 2-16,-1-1 0 0,1 2 1 16,2 4-2-16,-1 4 1 0,3 4 1 15,1 1 0-15,0 5-2 0,1 2 1 16,2 3-1-16,0 3 3 0,0 1-4 0,-3 3 2 15,3 3 1-15,0 1-2 0,0 0 2 16,0 2-2-16,0 0 2 0,0 0-1 16,-2 0-1-16,2 0 2 0,-1 0-1 15,-1 0 3-15,2 0-4 0,0 0-2 16,0 0 4-16,0 0-1 0,0 0 0 15,0 0-3-15,-1 0 3 0,1 0 2 16,0 0-5-16,0 0 1 0,0 0 3 16,0 0 1-16,0 0-2 0,0 0-2 15,0 0 4-15,0 0 0 0,0 0-4 0,0 0-1 16,0 0 2-16,0 0 2 0,0 0-4 15,0 0 1-15,0 0 1 0,0 0 1 16,0 0 0-16,0 1-4 0,0 0 3 16,0-1 0-16,1 1-1 0,4 0-1 15,0 0 5-15,-1-1 1 0,2 0-2 16,2 0-2-16,3 0 5 0,3 0-3 15,1 0-1-15,3 0 1 0,3 0 0 16,1 0 0-16,1 0-2 0,7 0-1 16,1 0 3-16,3 0 1 0,1 0-3 15,1 2-1-15,1 5 3 0,2-1 0 0,-3-1-2 16,-1-1 0-16,-2 0 3 0,-1 0 0 15,-2-1-3-15,-5-2 0 0,-2 0 2 16,-4 0 1-16,-4-1-3 0,-1 0 0 16,-3 0 2-16,-2 0 1 0,-1 0-3 15,-3 0 0-15,-1 0 3 0,1 0-1 0,0 0-2 16,-2 0 0-16,1 0 2 15,2-1 1-15,1-1-3 0,-3 0 0 16,-1 0 3-16,1 1 0 0,-3 1-4 16,-1 0 1-16,0 0 2 0,0 0 0 0,0 0-2 15,0 0-1-15,0 0 4 0,0 0 0 16,0 0-4-16,0 0 1 0,0 0 0 15,0 0 2-15,0 0-2 0,0 3 1 16,0-2 1-16,0 1 1 0,0 0-3 16,0-1 1-16,0 2 1 0,0 0 2 0,0 1-3 15,0 1-3-15,0 3 4 0,0 2-1 16,0 1 0-16,0 4-2 15,0 0 2-15,0 5 2 0,2 2-4 16,-1 3 1-16,1 3 2 0,-2 4 3 0,0 2-6 16,0 2 1-16,0 2 4 0,-2 0-3 15,1-3 0-15,-1 3 0 0,1-5 2 16,1-2 2-16,0-1-4 0,0-4-1 15,0-2 6-15,0-3-2 0,0-5-1 16,0-2-1-16,0-2 2 0,0-4 0 0,0-3-2 16,0 0 0-16,0-4 3 0,0 0 2 15,0 1-1-15,0-2-2 0,0 0 5 16,0 0 1-16,0 0-6 15,0 0 4-15,0 0-1 0,0 0 1 0,0-3-6 16,0-1 0-16,0 0 3 0,-2-1-2 16,2 3-4-16,-2-2 3 0,2-1 2 15,0 4-1-15,0 0-3 0,0 1 0 16,0-1 3-16,0 1-1 0,0 0-4 15,0 0 1-15,0 0 3 0,0 0-2 0,0 0 1 16,0 0-3-16,0 0 1 16,0 0 0-16,4 0 1 0,3-1-1 0,3-2 4 15,5 1-1-15,2-3-2 0,5 1-1 16,4 1 5-16,8 0-3 15,7-3-1-15,5 0 1 0,5-2 1 0,0 2 0 16,-1 2-2-16,1 2 0 0,-4 0 2 16,-5-2 0-16,-4 2-2 0,-5 0 1 15,-7 0 0-15,-7 0 2 0,-8 0-2 16,-5 1-2-16,-3 0 4 0,-3 0 2 15,0 0-2-15,0-2 6 0,-3 1 1 0,-3 0-2 16,1-1-6-16,2 3 1 16,-2-1 4-16,2 0-2 0,2 1 0 0,-2 0-3 15,1 0 4-15,2 0-3 0,-3 0 0 16,1 0-3-16,1 0 3 0,-4 2 0 15,4 0-3-15,-2 0 0 0,-1 2 3 16,-2 1-1-16,2 1-3 0,-1 3-5 16,0-1-16-16,2 4-22 0,0-1-43 15,0-8-90-15</inkml:trace>
  <inkml:trace contextRef="#ctx0" brushRef="#br0" timeOffset="11113.63">8009 2194 142 0,'-3'0'40'0,"0"0"-11"15,-2 1 10-15,-1 0-6 16,1 1-2-16,2 0-7 0,-1-1-1 15,2 0 4-15,2-1-6 0,-1 0 3 16,-1 0 6-16,2 0-3 0,0 0-5 0,-2 0-1 16,2 0-5-16,0 0 1 0,0 0-6 15,0 0-3-15,0 0-1 0,4 0-3 16,3 0-2-16,3-2-2 0,4 0 0 15,1 1 0-15,2 0 3 0,3 1-3 0,0 0 0 16,2 0 2-16,3 0 3 0,1 0-3 16,-1 0-2-16,1 0 4 0,4 2-2 15,-1 1-1-15,7-2 0 0,-3-1 2 16,1 2-1-16,0-2-3 15,-2 1 2-15,-1 0-2 0,-1-1 2 0,-2 0-2 16,-2 0 2-16,0 0 0 0,1 0 0 16,-6 0-2-16,1 0 1 0,-5 0 3 15,0-1-3-15,-1-2-2 0,-2 2 2 16,-3-1 2-16,-4 1-1 0,0 1-2 15,-6 0 1-15,2-1 0 0,-1 0 1 0,-1 1-1 16,1-2-1-16,1 2 3 16,0-2-1-16,-1 2-1 0,2-3 1 0,-4 2 1 15,2-1-1-15,-1 2-1 0,-1 0 1 16,0 0 2-16,0 0 0 0,0 0 1 15,0 0-1-15,0 0-3 0,-3 0 1 16,0 0-2-16,0 0 2 0,-2 0-3 16,2 0 2-16,-1 0 0 0,2 0 2 15,-1 0-3-15,0 0 2 0,3 0-2 16,-3 0 0-16,1 0 3 0,1 0-1 0,1 0-2 15,-2 0 1-15,2 0 0 0,-1 0 1 16,1 0-3-16,0 0 3 0,-2 0-2 16,2 0-1-16,0 0-3 0,0 0-1 15,0 0 4-15,0 0-1 0,0 0 0 16,0 0-1-16,0 0 4 0,0 0 1 15,0 0 0-15,-2 0 1 0,2-1-1 16,-3-4 0-16,2-1-2 0,-1-1 1 16,-1-4 0-16,-1 0 1 0,-1-3-2 15,3-4 0-15,-4-2 2 0,0-2-1 0,3-3-1 16,-2-1 1-16,1-2 0 0,-1 0 0 15,2-1 0-15,-2-1-2 0,2 3 4 16,-2-2-2-16,-1 5 0 16,0 3 0-16,0 2 0 0,-2 2 1 0,2 3-1 15,0 2 0-15,-1 2 2 0,4 3 0 0,0 2-2 16,0 1 0-16,3 0 3 15,-3 2-3-15,3 0-1 0,0 2 1 16,0 0 2-16,0 0-1 0,-2 0-2 16,-1 0 1-16,2 0 2 0,-1 0-2 15,2 0-2-15,-1 0 2 0,-2-1 2 0,1 0-2 16,2 0-1-16,-3 1 0 0,1-1 2 15,1 1 0-15,-1 0-3 0,1 0 1 16,-1 0 3-16,2 0-2 16,-1 0-1-16,1 0 0 0,0 0 3 0,0 0-2 15,0 0-2-15,0 0 2 0,0 0-1 0,0 2 2 16,0 0-2-16,0 1 2 15,3-2-2-15,0 2 3 0,0-1-3 16,2-1 1-16,-1 2 0 0,4-1 2 16,-2-1-3-16,0 1 0 0,2-2 3 0,0 0-2 15,3 0-1-15,0 0 1 0,1 1 1 16,4-1 1-16,1 0-3 0,1 0 0 15,2 0 2-15,2 0 0 0,-2 0-2 16,0 0-1-16,2 0 4 0,0 0-1 16,-1 2-2-16,3 1-1 0,-1 1 4 0,0-1-1 15,2-2-2-15,0 1-1 16,-2 0 3-16,-1-2 0 0,3 0-2 15,-5 0 1-15,0 0 1 0,-3 0 0 16,-3 0-3-16,0 0 2 0,-2 0 1 0,2 0 0 16,-1 0-2-16,-1 0 0 0,0 0 2 15,2-2 1-15,-3-1-2 0,-1 0 1 16,-4 1 1-16,0 0 0 0,-3 1-2 15,-1 0 1-15,-1-2 1 0,-1 2-2 16,2 1 0-16,-2-1 1 0,1 1 2 16,1 0-2-16,-2 0-2 0,0 0-1 15,0-1 3-15,1 1 0 0,-1 0-3 0,0 0 1 16,0 0 3-16,0 0 0 15,0 0-2-15,0 0 1 0,0 0 5 0,0 0-5 16,0 0 0-16,0 0 0 0,0 0 1 16,0 0-1-16,0 0-3 0,0 0 0 15,-1 0 4-15,1 2-1 0,0-1-3 16,0 0 1-16,0 1 3 0,0-2-1 15,-2 2-2-15,2 2 0 0,-1 2 2 0,1 2 1 16,-2 3-4-16,2 4 2 16,0 2 2-16,-1 3-1 0,1 1-1 15,0 5 0-15,0-1 0 0,0 1 2 0,-2 1-3 16,2-2 1-16,0-1 2 0,0 0-1 15,0-2-2-15,2-3 1 0,-1-3 2 16,-1-3 0-16,0-1-3 0,0 0 1 16,0-1-1-16,0-2 4 0,0-2-4 15,0-2 0-15,-1-2 3 0,-1 1 0 16,0 0-2-16,1-2 1 0,1 0 0 15,0-2 1-15,0 0-1 0,0 0 2 0,0 0 3 16,0 0 1-16,0 0-3 0,0 0 2 16,0 0-2-16,0 0-1 15,0 0-3-15,0 0 0 0,0 0 0 16,0 0-1-16,3 0-2 0,5 0 1 0,4-2 4 15,4-1-3-15,1 0 1 0,4 0-1 16,4 0 2-16,2 1 0 0,1 0-2 16,1 1-1-16,-1 1 3 0,3 0 1 15,-2 0-4-15,4 0 0 0,-2 0 5 16,3-1-2-16,-3-2-3 0,-2-1 2 0,-4 0 2 15,-5 1-3-15,-7-2 1 0,-4 1 0 16,-6 2 1-16,-1-1 2 16,-2 0 0-16,0 0-2 0,0 0 3 15,0-1-3-15,-2 3-1 0,-2 0 0 0,2 1 1 16,2 0-2-16,-2 0 1 0,-1 0-4 15,2 0 2-15,-4 4-5 0,2 4-15 16,-2 0-21-16,-1 4-32 0,0-6-63 16,0-1-270-16</inkml:trace>
  <inkml:trace contextRef="#ctx0" brushRef="#br0" timeOffset="15662.89">4797 5604 74 0,'-3'0'134'0,"-2"0"-85"0,0 0 4 15,4 0 3-15,-4 0-18 16,0 0-2-16,2 0-8 0,0 0 1 16,0 0-8-16,0 0 0 0,0 0-1 0,1 0 0 15,2 0-1-15,0 0-7 0,0 0-1 16,0 0-4-16,0 0-7 0,0 0 1 15,2 0 1-15,7 0 2 0,4 0-1 16,4 0 0-16,6-1 3 0,3-1-4 16,8-1-2-16,5 1 0 0,8-2 0 0,5-1 1 15,4 0-3-15,2 0 2 0,1 0 3 16,-2 2-2-16,2 1-3 0,-3 2 2 15,-2 0 7-15,-8 0-4 16,-2 0-3-16,-12 2 0 0,-5 1 1 0,-7 2-2 16,-5 0 1-16,-5-2 0 0,-6-1 0 15,-2 1 0-15,-2-3 0 0,0 2 0 16,0-2 7-16,0 0-2 0,0 1 2 15,-6 0-6-15,-1-1 2 0,0 1-2 16,2-1-2-16,0 1 1 0,1-1 2 0,1 0-9 16,1 0-11-16,2 0-15 0,0 0-19 15,0-2-47-15,0-9-100 0</inkml:trace>
  <inkml:trace contextRef="#ctx0" brushRef="#br0" timeOffset="17290.98">5671 4857 60 0,'0'0'95'0,"0"-2"-52"0,0 2 8 15,0 0-3-15,0 0-10 0,0 0-10 16,0 0-4-16,0 0-8 0,-3 2-5 16,1 3 11-16,1 2-1 0,-2 0-6 15,3 2-4-15,0 2 1 0,-2 3 4 16,2 6-4-16,-1 2-2 0,1 7 9 15,-2 3-1-15,1 4-10 0,1 4 2 16,0 5 4-16,0 3-2 0,-2 6-5 16,-1 1-1-16,-2-3 2 0,2 1-2 15,0-4 0-15,0 0-5 0,3-2 0 0,0 2 4 16,0 9-5-16,3 5 10 0,2 1 13 15,3 2-17-15,1-5-4 0,0-2-2 16,0-3 2-16,-1 1 0 0,-2-4 0 16,-1-1-3-16,-2-6 3 0,-3-4 0 15,0-4-2-15,0-7 0 0,-4-4 1 0,-1-5 3 16,0-6-4-16,2-3 0 0,0-2 1 15,3-4 0-15,-2-2-1 16,1 0 0-16,1-2-1 0,0 1 4 16,-2 0-2-16,1 0-3 0,-1 1 3 0,2 3 2 15,0-2-4-15,-1 1-1 0,-2-1 3 16,1-2 2-16,2-1-3 0,-2 2-2 15,2-3 3-15,0-1 0 0,0 0-1 16,0-1-1-16,0 0 1 0,0 0 1 16,0 0-1-16,0 1-2 0,0-1 2 0,0 1 2 15,0-1-5-15,0 0-1 0,0 0 5 16,0 0-1-16,0 0-1 0,0 0 1 15,0-2 1-15,0 0 2 16,2 1-3-16,-2 0-2 0,0 0 2 0,0 1 1 16,0-2-3-16,0 2 1 0,0 0-1 15,0 0 2-15,0 0-3 0,0 0-1 16,0 0 3-16,0 0 1 0,0 0-2 15,0 0 1-15,0 0 0 0,0 0 2 16,0 0-1-16,0 0-1 0,0 0 1 0,0 0 2 16,0 0-3-16,0 0-1 0,0 0 2 15,0 0 2-15,0 0-3 0,0 0-1 16,0 0 2-16,0 0 2 0,0 0-3 15,0-2-1-15,0-5-1 16,8-3 3-16,4-4-2 0,4-7-1 0,2-2 4 16,6-5-1-16,2-3 0 0,0-3-3 15,7 0 2-15,4-4 1 0,2-2-2 16,3 0-1-16,-2 5 2 0,-1 1 2 15,-1 5-3-15,-2 1 0 0,-2 1 1 16,-3 0 4-16,-4 2-2 0,-1 0 0 0,-3 4 0 16,-1-2 2-16,1 1-3 0,2 0-1 15,1-2 1-15,4 2 2 0,-2 1-3 16,-5 3-1-16,-3 3 2 0,-4 2 2 15,-2 2-2-15,-4 0-1 0,0 2 1 16,-4 0 2-16,0 0-2 0,-1 1-2 16,1 0 3-16,-1 3 1 0,1 0-2 15,0 1-3-15,0 2 3 0,-1 0 1 16,0 2-2-16,2-1-1 0,-1 1 2 15,-1 0 1-15,-2 0-1 0,-3 0-3 0,0 0 5 16,0 0-1-16,0 0-3 0,0 0 1 16,0 0 4-16,0 0 1 0,0 0-1 15,0 0-3-15,-3 0 0 0,0 0 1 16,0 0-2-16,1 0 1 0,1 1 0 15,-1-1 1-15,1 0-2 0,-1 0 0 16,-1 1 2-16,0-1 3 0,-2 0-5 16,2 0 0-16,-3 0 3 0,1 0 1 15,-1 0-2-15,0 0-2 0,0-1 1 16,-2-2 3-16,0-2-4 0,-1 0-1 0,-2-2 3 15,0-2 1-15,-3-2-3 0,0-1-1 16,-1-3 3-16,-4 0 1 0,1-2-3 16,-3 0-1-16,1-1 2 0,-1 0 1 15,0-2-2-15,3 1 1 0,-5-2-3 16,2-1 3-16,0-2-2 0,1-3 0 0,-2-1 0 15,3 0 3-15,-1 0-2 16,-2 2-2-16,-1 0 3 0,0 2 2 16,1 2-3-16,-4 1-2 0,0 0 3 15,-5 2 1-15,-4 3-5 0,4 1-5 0,-3 1 9 16,3 0 2-16,0 4-3 0,5-2 0 15,0 4 1-15,5-2 3 0,4-1-3 16,3 2-1-16,5-2 3 0,0 1 1 16,4 0-5-16,2 2 2 0,0 0 2 15,0 0 1-15,1 3-4 0,1 0 0 0,1 1 2 16,0-2 1-16,-2 3-3 0,2 0-1 15,0 0 2-15,0 2 1 16,0 1-5-16,0 0-14 0,5 0-15 16,3 4-2-16,4 6-33 0,-6 2-43 15,7-4-189-15</inkml:trace>
  <inkml:trace contextRef="#ctx0" brushRef="#br0" timeOffset="17990.02">6617 5577 33 0,'1'0'20'0,"1"0"-6"16,1 0 8-16,-3 0 5 0,2 0-6 0,-2 0 7 16,0 0 7-16,0 0-3 0,0-1 4 15,0 1-11-15,0 0-1 0,0 0-5 16,0 0-11-16,0 0-6 0,0 0-1 15,0 0 1-15,1 0 2 0,2 0 0 16,-3 0 7-16,3 0 8 0,-1 0-2 0,-1 0 0 16,1 0 0-16,-2 0 0 0,3 0-3 15,0 0 3-15,2-1-7 0,-2 0 0 16,3-3-3-16,-1 2 0 0,-2-2-1 15,0 1 1-15,-1-2-1 0,-2 0 0 16,0 0-1-16,0 0 4 0,0 0-3 16,-2 0 1-16,-4 1 1 0,0 2 1 15,-4 0-2-15,-2 2-6 0,1 0 5 16,-3 0 1-16,-1 0-4 0,2 7 4 15,-2 2 0-15,1 3-1 0,4 5-4 0,1 2 1 16,3 2-1-16,1 3 1 0,5 1-3 16,0-2 0-16,8 2 1 0,8-2 3 15,2-3-4-15,2-3-1 0,4-5 3 16,0-2-2-16,1-4 0 0,2-6 0 15,-1 0 1-15,0-5 3 0,-1-9-4 16,-2-2 0-16,-3-5 4 0,-1-2 4 16,-8 0-3-16,-2 0-3 0,-4-1 4 15,-5 2-1-15,0-1-4 0,-5 1 1 16,-6 0 1-16,-4 1 0 0,-1 2-3 0,-2 3-3 15,-2 2 3-15,1 5-3 0,2 5-9 16,6 4 1-16,3 0-7 0,4 7-28 16,-3 7-21-16,-3 5-43 0,-1 0-168 15</inkml:trace>
  <inkml:trace contextRef="#ctx0" brushRef="#br0" timeOffset="20151.14">1701 5737 153 0,'-3'0'52'0,"0"0"-4"0,-1 0 5 15,1 0-13-15,3 0-6 0,-1 0-1 16,1 0-5-16,0 0-1 0,0 0 0 15,0 0-5-15,0 0-4 0,0 0 5 0,-2 0-8 16,1 0 0-16,-1 0-1 0,1 0 0 16,1 0-5-16,0 0-4 0,0 0-2 15,0 0-3-15,3 0-2 0,6 0 1 16,5-2 3-16,3 0 0 0,3-1-2 15,3 2 0-15,5 1 1 0,2-1-2 16,4 1 3-16,3 0-2 0,0 0-1 16,0 0 4-16,2 0-2 0,0 2-2 15,0 3 0-15,0-1 2 0,-4-1 1 16,1 1-3-16,-5-1 0 0,-3-1 2 0,-2 1 1 15,-6-2-3-15,-1-1 0 0,-2 0 2 16,-5 0 0-16,2 0-1 0,-4 0 0 16,-3 0 0-16,-2 0 3 0,-3-2-3 15,-1 1 2-15,-1 0-1 0,0 0 5 16,0 1-4-16,0-1-1 0,0 0 3 15,0 1-3-15,0-1-2 0,-3 1 1 16,1 0 0-16,2-1 0 0,-1 0 0 16,1 0-2-16,-2 0 4 0,-1 0-1 15,3 0-1-15,-4 0 0 0,2 0-1 16,-1-1 2-16,0 1-2 0,1 0 1 0,-2-2 1 15,1-1 0-15,-2-2-2 0,-1-1 0 16,3-3 3-16,-2-1-2 0,0 0-2 16,-1-5 3-16,0-1-2 15,-2-4 2-15,2-2-1 0,-5-2-1 0,3-2 1 16,1-1 0-16,0-1-2 0,3-1 0 0,1-1 2 15,-1 0 0-15,3 1-1 16,-1-2 0-16,-1 1 2 0,2 0-1 16,-1 3-1-16,2 3 1 0,-3 5 1 15,2 4 0-15,-3 1-2 0,1 4 1 0,2 1 1 16,-1 2 0-16,1 4-2 0,1-1 0 15,-2 3 3-15,2 1-1 0,0-1-2 16,0 2-1-16,-1 0 3 0,1 0-1 16,0 0-2-16,0 0 1 0,0 0 0 15,0 0 1-15,0 0-3 0,0 0 3 0,0 0 0 16,0 0 0-16,-2 0-2 15,2 0 0-15,0 0 2 0,0 0 0 16,0 0-4-16,0 0 3 0,0 0 1 16,0 0-1-16,0 0 0 0,2 0 0 0,2 0 3 15,1 2-1-15,0 0-2 0,1-1 0 16,0 1 3-16,0 1-1 0,3-1-3 15,1 0 1-15,1 1 3 0,3 1-1 16,3 0-3-16,3 0 1 0,1-1 2 16,1 1 0-16,5-2-2 0,-1 0 1 0,3 0 1 15,-1 0-1-15,3 0-1 16,-1-1 0-16,1 2 2 0,0 0 0 15,-2 0-3-15,-2 0 1 0,-4-1 3 16,2 0-2-16,-2-1-1 0,-3-1 0 0,-1 0 3 16,-2 0-2-16,-6 0-1 0,-1 0 0 15,-3 0 3-15,-3 0-1 0,-1 0-3 16,2 0 1-16,-2 0 3 0,0 0-1 15,-1-1-2-15,-1 0 0 0,4 0 3 16,-5 1-2-16,1 0-2 0,3 0 1 0,-1 0 3 16,0 0-2-16,0 0-1 15,0 0-1-15,-1 0 4 0,-1 0-1 16,1 1-3-16,-1 1 1 0,-1 0 3 15,0 2-2-15,0-1 0 0,0 3-1 0,0-1 3 16,0 3 0-16,0 3-3 0,-4 2 1 16,4 2 1-16,-2 1 1 0,0 2-4 15,1 4 2-15,-1 0 4 0,2 5-1 16,0-1-4-16,0 1 2 0,0 4 2 15,0 0-1-15,0 1-2 0,0-1 0 0,0 1 1 16,0-2 0-16,0 4-2 0,-1-2 1 16,-4 0 3-16,4-3 0 15,-3-2-3-15,3-5 0 0,1-3 3 16,0-4 4-16,0-3-3 0,0-6-2 15,0-3 5-15,0 0-1 0,0-3 1 0,0 0 1 16,-2 0 8-16,-1 0-1 0,2-1-8 16,-2-2-3-16,-2-1-1 0,5 0 0 15,-5 1-3-15,5-1 0 0,0-1 2 16,0 0-2-16,0 0-4 0,3 0 4 15,5 0-1-15,1-1-2 0,7 0 0 0,-1 0 0 16,4 1 3-16,3 1 0 0,-2 2-4 16,3 1 3-16,2 1 2 15,9-2-2-15,3 1 2 0,1-3-4 16,-3 0 5-16,-1 4-3 0,-1 0-1 0,-2-1 1 15,0 0 4-15,-3-2-2 0,0 0-2 16,-7 1 0-16,-4 0 3 0,-7 0-1 16,-7 1-2-16,-3 1 2 0,0 0 1 15,0 0-1-15,0 0-1 0,-3 0 0 16,-3 3-4-16,-2 3-5 0,3 0-8 0,-1 2-10 15,3 1-10-15,-2-1-25 0,-1-3-57 16,3-3-208-16</inkml:trace>
  <inkml:trace contextRef="#ctx0" brushRef="#br0" timeOffset="23947.36">8108 5048 90 0,'-1'0'75'16,"-1"0"-31"-16,2 0 11 0,-1 0-10 0,-1 0-13 15,1 0 0-15,1 0-4 0,-2 0 1 16,2 0 3-16,0 0-11 0,0 0-3 16,0 0-2-16,0 0-5 0,0-1-6 15,6 0-6-15,3-2 8 0,1 1 1 16,1-1-3-16,-1 0 0 0,4 1-1 0,-1-3 3 15,-1 3-3-15,4 0-5 0,-1 0 4 16,1 1 0-16,1 0-2 0,0 0-2 16,1-1 2-16,4 0 3 15,0 2-5-15,1-2-1 0,0-1 5 0,2 3-2 16,-2-1 0-16,-1-1-1 0,0 2-1 15,-2 0 4-15,-1-1-3 0,-1 1-2 16,-1-1 3-16,0-2 2 0,-3 0-3 16,-1 0-2-16,1 1 3 0,0 0 4 15,-2 0-1-15,2-1-3 0,-2 1 5 0,1 0 1 16,1 1-7-16,-5 1-1 0,0-1 3 15,-1 1 2-15,-2 0-3 0,0-2-3 16,-2 2 2-16,-1 0 2 0,-3 0-2 16,0 0-2-16,0 0 3 0,0 0 2 15,0 0-1-15,0 0-2 0,0 0 2 16,0 0-1-16,0 0 0 0,0 0-2 15,0 0 2-15,0 0 2 0,0 0-3 16,0 0-2-16,0 0 4 0,0 0 2 16,0 0-1-16,-3 0-2 0,-1 0-1 15,4 0 4-15,-3 0-5 0,2 0-1 0,-1 0 2 16,-1 2 3-16,0 0-5 0,2-1-1 15,1 2 3-15,0 0 1 0,-2 1-2 16,2 1-1-16,0-1 3 0,-2 1 1 16,1 0-2-16,1 2-2 0,-2 3 2 15,1 2 1-15,-4 3-1 0,2 3 0 16,0 2 2-16,0 1 3 0,1 0-5 15,1 1 0-15,1 1 3 0,-2 1 0 16,2 1-2-16,0 1-1 0,0 1 2 16,0-2 1-16,2 0-2 0,1-4-3 0,0-1 4 15,0-1 1-15,-1-1-3 0,-2 0-1 16,1-1 2-16,-1 0 2 0,0 0-3 15,0-1 0-15,2 0 0 0,-2-1 0 16,1 0 0-16,1-3 1 0,-1 0-1 16,-1-1 1-16,2-2-1 0,-1-1-2 15,1 0 3-15,-2-3 1 0,2 0-1 16,-2-2-3-16,0 0 3 0,0-1 2 15,0-1-3-15,0 0-1 0,0-1 2 16,0 0 1-16,0 0-2 0,0 0-1 0,0 0 2 16,0 0 4-16,0 0-6 0,0 0 3 15,0 0 1-15,0 0 0 0,0 0 0 16,0 0-4-16,0-1 2 0,0-2 1 15,1 1-2-15,2-1-2 0,-3 2 2 16,3-1 1-16,-3 1-3 0,2-1-1 0,-1 1 3 16,-1 0 2-16,2 1-3 15,-1 0-1-15,-1 0 2 0,0 0 1 16,0 0-2-16,2 0-2 0,0 0 3 15,4 0 3-15,-2 0-4 0,4-3 0 0,3 0 1 16,0-1 2-16,3 0-3 0,0 1-2 16,3 1 0-16,-2-2-1 0,2 2-1 15,-1 0 0-15,-1 0 2 0,1 2 1 16,-2 0-1-16,1-1-3 0,2 1 4 15,0-1 2-15,1 0-1 0,-1 1-2 0,1-2 3 16,-1 0 2-16,0 1-3 0,2 1-3 16,-1 0 5-16,0 0-1 15,-5 0-1-15,1 0 1 0,-3 0 0 16,0-1 0-16,0 1 1 0,5-1-3 0,-4-1 2 15,0 2 1-15,-2-1 0 0,-3 0-3 16,1 0 3-16,3-1-1 0,1-1 0 16,1 3 0-16,1-2 0 0,0 1 1 15,-3 0-1-15,-4-1-2 0,-1 2 3 16,-1 0-1-16,-2-1 1 0,0 0-3 15,2 0 3-15,0 1-1 0,1-1 0 0,0 0 0 16,-3 1 1-16,0 0-1 0,0 0-1 16,2 0 0-16,1 0 0 15,0 0 4-15,1 0-4 0,-7 2 1 16,3 1 0-16,0-2 1 0,-2 1-1 0,1-1-2 15,-1-1 3-15,1 1-1 0,0 0 1 16,-1-1-3-16,2 2 3 0,-3-2-1 16,0 0 1-16,0 0-1 0,0 0 1 15,0 0 3-15,0 0-3 0,0 0-3 16,-1 0 3-16,-4-2 0 0,0-1-1 0,1-1-2 15,-1-1 2-15,-1-1 2 0,0 2-4 16,1-1 1-16,0-1 1 0,2-1 1 16,0-1-2-16,2-2-2 15,1 0 4-15,0-3 0 0,0 1-2 0,0-2 0 16,0 1 2-16,0-2 0 0,1 1-2 15,-1 0-1-15,2-2 3 0,-1-1 1 16,-1 2-3-16,0-2 0 0,0-1 2 16,-4 0 2-16,2 0-5 0,-3-2 1 15,4 2 2-15,-2 2 1 0,1-4-3 0,1 3-1 16,1-3 3-16,-2 1 0 0,1 0-1 15,1 2-3-15,0-1 4 0,0 1 1 16,0-1-3-16,0 1 0 0,0 4 1 16,0 0 3-16,0 2-4 0,-4 1-1 15,4 2 3-15,-3 2 2 0,2 2-2 16,-1 0-1-16,-1 2 5 0,-2 0-1 15,1 2 0-15,2 0-4 0,-2 0 0 16,2 0 1-16,1 0-2 0,-3 1-1 16,3 2 2-16,1 0 1 0,-2 0-2 0,1-3-1 15,1 2 2-15,-2-2 2 0,2 0-2 16,0 1-2-16,0-1 2 0,0 0 2 15,0 0-2-15,0 0 0 0,0 0 2 16,0 0-1-16,0 0-2 0,2 0 0 16,-1 0 2-16,1 0 0 0,3 0-2 15,-4-1-1-15,2 1 3 0,0 0 0 16,0 0-2-16,2 0-1 0,1 0 2 15,-3 0 1-15,4 0-2 0,-1 0-1 16,1 3 3-16,3 0 0 0,2 0-2 0,1 1 0 16,-1-1 2-16,5 2 0 0,-1-2-1 15,1-1-2-15,1 0 3 0,-1 0 1 16,2 0-3-16,-1-2-1 0,0 2 3 15,0-1 1-15,1-1-2 0,1 0-2 16,8 0 3-16,3 0 2 0,6-4 3 16,0-4-5-16,2-1 1 0,-6 4 0 15,-1 0-3-15,2 0 0 0,0 1 2 16,0-1 1-16,-1 1-2 0,-2 2-2 15,-5-2 3-15,1 4 1 0,-10-2-1 16,-3 0-1-16,-7 1 6 0,-2 0-1 0,-2 0 0 16,0 0 4-16,-1 1-2 0,-2-1 0 15,0 0-2-15,0-1 1 0,0 2 0 16,0-2 0-16,0 0-3 0,0 2-2 15,0-1 3-15,1 0 1 0,4-2-4 16,-5 0-1-16,0-1 4 0,0 2-1 0,2 0-1 16,-2 2-1-16,0 0 1 15,0 0 1-15,0 0-14 0,-2 0-24 16,-4 7-30-16,-3 2-32 0,-1-1-129 15</inkml:trace>
  <inkml:trace contextRef="#ctx0" brushRef="#br0" timeOffset="33073.89">16830 1623 142 0,'0'-5'27'0,"0"2"2"15,0 2 20-15,2 0-13 0,-2 0-8 16,0 0-4-16,0 0 0 0,0 0-2 0,0 1 0 15,0-2-4-15,0 2 1 0,0-2 3 16,0 0-10-16,0 1 5 0,0 0-1 16,0 0-4-16,0 1 0 0,0-1-4 15,0 1-1-15,0 0-2 0,0 0-4 16,0 0-2-16,0 0 1 0,0 0-1 15,0 4-1-15,3 5 3 0,0 0 6 16,2 3-2-16,-2 1-4 0,-1 3 2 16,1 4 4-16,-2 2-4 0,-1 5-1 15,0 4 2-15,0 1 9 0,0 2-9 0,0-2-4 16,0 0 1-16,0 3 2 0,0-1-1 15,0 1-1-15,0-1-1 0,0 1 3 16,0 0-1-16,-1 1-2 0,1 0 2 16,-3-2 2-16,3-3-2 0,0-2-2 15,0 0 0-15,0-1 3 0,-2 0-1 16,2 0-3-16,-2 0 1 0,-2-1 0 15,2-1 5-15,1 1-3 0,1-3 1 16,-2 0-1-16,1-2 1 0,-1 1-3 16,0-3 2-16,-1-2 2 0,2 2-2 0,-2-2-2 15,0 2 0-15,1 2 2 0,-4 0 0 16,1 1-2-16,1 3-2 0,-3-2 4 15,3 1 1-15,1 1-3 0,0-2 1 16,1-2 1-16,0 2-1 0,2-3 0 16,-1 0 0-16,1-2 1 0,0-1-1 15,0 0-1-15,0-1 1 0,-2 1 4 16,1 1-1-16,-2-1-2 0,0 0-3 15,-1-1 4-15,3 1-1 0,-4-1-3 16,4-1 2-16,-4 0 1 0,4-2-2 16,-1 2-1-16,2-2 1 0,0 1 1 0,0-1 0 15,0-3-2-15,0-2 0 0,0 1 3 16,0-2-1-16,0-1-2 0,0 0 1 15,0-4 2-15,0-2-1 0,0 0-1 16,0 0 0-16,0-1 3 0,-2 0-1 16,2 0-2-16,0 0 1 0,0 0 3 0,0 0-3 15,0 0-2-15,0 0 1 16,0 0 0-16,0 1 1 0,-1 1-2 15,1-1 1-15,0 1 0 0,0-2 1 16,0 0-2-16,0 1 1 0,0-1 2 0,0 1-1 16,0-1-3-16,0 0 2 0,0 0 2 15,0 0 0-15,0 0-2 0,0 0 1 16,0 0 0-16,0 0 3 0,0 0-3 15,0 0 0-15,0 0 3 0,0 0-3 16,0 0-5-16,0-2-2 0,0 0 3 0,-2 2-6 16,2-1-7-16,0 1-4 0,0-1-8 15,0 1-7-15,0 0-16 16,0 0-19-16,0 0-22 0,0 0-134 15</inkml:trace>
  <inkml:trace contextRef="#ctx0" brushRef="#br0" timeOffset="34453.97">16727 3340 38 0,'0'0'113'0,"0"0"-35"15,0 0-51-15,0-1 12 16,1-4 8-16,-1 1-14 0,2 0-7 0,-1 0-12 15,1 0 0-15,1 0-4 0,2-2 2 16,1-1-1-16,0-1-5 0,2-3 7 16,1 1 1-16,2-1-6 0,3 0-6 15,1-2 0-15,1-1-1 0,2 0 2 16,6-2-1-16,1-1 0 0,1 0 2 0,0-2-3 15,1 0 2-15,-1 2 4 0,0 1 4 16,-2 0 1-16,0 0-2 0,0 0-3 16,-4 1-2-16,1 1-1 0,-3 0-2 15,-1 1-1-15,-3 0 1 16,3 1 1-16,-2 0-4 0,1-2 2 0,-2 2 0 15,1-1 0-15,-1 3-2 0,-2 2 0 16,2-2 3-16,0 2-1 0,0-2-1 16,0 1 4-16,-1 0-1 0,-4 0 1 15,2 0 0-15,-2-1 1 0,3 0-2 16,1-3-1-16,-1 1-2 0,4 0 0 0,-2 0 1 15,0 1 0-15,-2 2-2 0,-1 0 1 16,0 1 0-16,1 0 1 0,2 1-2 16,-1-3 1-16,4 1 1 0,-2 1-1 15,1-2-1-15,-2 2 1 0,-4 0 2 16,1 0-1-16,2 0-2 0,-6 2 0 15,4-2 3-15,-1 0-1 0,-1 0-2 16,0 0 1-16,2 1 2 0,-2-2 0 16,1 2-3-16,-1 1 1 0,-1-1 0 15,3 2 3-15,2-2-1 0,5-2 2 0,2 1 5 16,0-1-4-16,2 1-6 0,-4 1 1 15,1 1 3-15,-1-2-2 0,-2 1-2 16,-5 0 1-16,-4 1 2 0,-2 2-2 16,-3 2 2-16,-2 2 3 0,0 0 1 15,0-2-1-15,0 0-4 0,-2 1 0 16,1 1 2-16,-1 0-3 0,-1 0-3 15,3 0 1-15,0 0 2 0,0 0-1 16,0 0-2-16,0 0 2 0,0 0 2 16,0 0-1-16,0 0-1 0,0 0 2 0,0 0 2 15,-3 0 1-15,0 0-4 0,0 0 0 16,0 0 2-16,1 0 0 0,-3 0-3 15,4-2 0-15,-2 2 1 0,0-2 1 16,1 1-2-16,-3 0 1 0,4-2 3 16,-2 1-2-16,-2 0-1 0,2-5 0 0,-3 2 2 15,0-2-2-15,-1 0-1 16,1-1 0-16,-2-1 3 0,-1 0-1 15,-2 0-3-15,-1-2 1 0,-1-1 3 16,-2 3-1-16,1-4-3 0,-2 2 1 0,3-1 3 16,-1 2-2-16,-2-1-1 0,1 1 1 15,1 0 1-15,0-2 0 0,0 2-2 16,0 0 0-16,0-1 2 0,0 2 0 15,1-1-3-15,0 0 2 0,0 2 1 16,2-1 0-16,0 1-2 0,1-2 0 16,-3 3 3-16,2-2-2 0,2 1-2 0,0 0 2 15,-1 0 2-15,1-1-2 16,1 0-1-16,1 0 1 0,-1 0 1 15,2-1-1-15,-1 1 0 0,1-2-1 16,-2 1 2-16,2-1 0 0,0-1-2 0,-3-1 1 16,1-1 1-16,0 0 0 0,-1 2-3 15,1-1 2-15,0 1 1 0,2 0 0 16,-1 0-3-16,3 1 2 0,-2 1 1 15,2 1 0-15,-3 0-1 0,4 1-1 16,-3 0 3-16,-2-1-1 0,2 3-2 0,0-2 1 16,0 2 2-16,-1 0-1 0,3 0-1 15,-2 0 0-15,1-2 1 16,-3 2 1-16,2-2-3 0,0 2 1 15,0 1 2-15,-1-1-1 0,1 0-2 0,0-1 0 16,1 0 4-16,1 2-1 0,-1-2-5 16,0 1 3-16,2 2 3 0,-1-2-3 15,-1 2 0-15,2-1 0 0,-2-1 2 16,-2 0-1-16,2-1-1 0,0 1 0 15,-3-1 2-15,5 0-1 0,-3 1-2 0,2 2 1 16,-4-1 0-16,3 1 2 0,-3 1-2 16,1-1 0-16,-3 2 2 0,3-1 0 15,-1 2-2-15,2 1 0 16,-4-1 2-16,3 0 0 0,-3 0-3 0,4 0 1 15,-2 1 3-15,4 0-2 0,-3-1-2 16,6 0 1-16,-2 1 0 0,1-1 2 16,2 0-3-16,-3 1 0 0,2-2 3 15,-3 1 0-15,3-1-3 0,-2 2 1 16,0-2 2-16,-2 0-1 0,4 1-2 0,-3 0 0 15,3 0 2-15,-1 1-2 0,2 0-8 16,0 0-8-16,0 0-11 0,0 0-10 16,0 0-19-16,0 10-8 0,0 1-17 15,0 0-131-15</inkml:trace>
  <inkml:trace contextRef="#ctx0" brushRef="#br0" timeOffset="36057.06">15547 2347 9 0,'-2'0'1'0,"2"1"80"16,0-1-15-16,-1 0-51 0,1 0-4 15,0 0-7-15,0 0-3 16,0 0-2-16,0 0-5 0,0 0-12 16,0 0-2-16,0 0 16 0,-2 0 7 0,2 0-1 15,0 0 11-15,0 0 14 0,0 0 7 16,0 0 2-16,0 0-3 0,0 0-6 15,0 0 0-15,0 0-5 0,0 0-7 16,0 0-5-16,0 0-10 0,0 0 0 16,0 0 1-16,0 0-1 0,0 0 1 0,0 0 6 15,2 0 0-15,-1 0 1 0,-1 0 2 16,0 0 5-16,2 0-2 0,-2 0 0 15,0 0-2-15,1 0-2 16,1 0-5-16,1 0 2 0,2 0-4 0,-2 0-1 16,3 0-1-16,-1 0 1 0,-1 0 2 15,-1 0-3-15,2 0 0 0,-2 0 0 16,-1 0 2-16,-2 0-2 0,1 0 0 15,-1 0 1-15,0 0 2 0,0 0-1 16,0 0 2-16,0 0 3 0,0 0 2 0,0 0-5 16,0 0-1-16,0 0-1 0,2 0 0 15,-1 0-2-15,4 0-1 16,0 0 2-16,1-3 1 0,3 1 0 15,0-1-3-15,1 3 1 0,4-2 2 0,0-1-1 16,0 3-1-16,3 0-1 0,-3 0 3 16,3 0-4-16,-2 0 4 0,2 0-2 15,0 0-1-15,0 0 1 0,2 0 0 16,1 0-1-16,2 0 2 0,-1 0 0 15,0 0-2-15,2 0 0 0,-1 0 3 0,1 0-1 16,-3 0-2-16,-1-2 0 0,-4 0 3 16,2 1-2-16,-1-2-1 0,-2 2 1 15,0-3 1-15,0 4 0 0,-1-4-2 16,0 3 1-16,-1 0 2 0,4-2-2 15,-2 3-1-15,1 0 1 0,1 0 1 16,1 0 0-16,-2 0-2 0,5 0 0 16,-2 0 2-16,-3-1 0 0,2 1-1 15,-1-1 0-15,-1 0 1 0,2 1 0 16,-1-1-2-16,-2 1 1 0,0 0 0 0,0 0 1 15,-2 0-2-15,0 0 1 0,2 0 0 16,0 0 1-16,2 0-2 0,-4 0 1 16,1 0 0-16,-1 0 1 0,-1 0-1 15,1 0 0-15,-1 0 1 0,-2 0 1 16,1 0-4-16,-1 0 1 0,-3 0 2 0,2-1 1 15,-3 1-4-15,1 0 1 16,0-1 2-16,-1 1 1 0,-1-2-4 16,6 0 2-16,-3 0 2 0,4-1-1 15,0-1-2-15,0 1 1 0,0-1 1 16,-2 1 0-16,-1 0-2 0,0 1 1 0,-1-1 2 15,-1 2-1-15,-1-1-2 0,0 1 1 16,-2-1 0-16,2 1 1 0,-2 0-2 16,-2 0 1-16,1 1 1 0,-1 0 1 15,-1-1-4-15,0 1 1 0,0 0 4 16,0 0-3-16,0 0-2 0,0 0 1 0,0 0 2 15,0 0-1-15,0 0-1 16,0 0-1-16,0 0-2 0,2 3-8 16,-1 4-22-16,1-2-22 0,-1-1-50 15,1-3-186-15</inkml:trace>
  <inkml:trace contextRef="#ctx0" brushRef="#br0" timeOffset="36993.11">18052 2442 23 0,'-1'0'-1'0,"-2"0"2"15,1 0 26-15,-1 0 22 0,0 0-4 0,1 0 0 16,2 0-10-16,-3 0-8 0,2 0-5 16,1-1 3-16,-2-1 0 0,0 1-1 15,1-2-5-15,-2 1 0 0,1 0-5 16,2-1 1-16,-1 3 0 0,-1-2 1 15,1 2-3-15,-1 0-5 0,2-1 2 16,-1 1-2-16,1 0-3 0,0 0-4 0,0 0 0 16,0 0 1-16,0 0-2 0,1 0-2 15,5 0 3-15,2 0 8 0,4 0 0 16,2 0-2-16,5 0-5 0,3 0 5 15,4 0-5-15,3-3 0 0,4-1 0 16,4 0-1-16,-1-1 1 0,1-1-1 16,0-1 1-16,-3-1 0 0,-1 0 0 15,-2 1-1-15,0-1 1 0,0 1 0 16,-2 0 2-16,4 0-2 0,1-2 13 15,2 1-6-15,1-1-8 0,2 1 0 0,-4 0 1 16,4-1 1-16,-2 0-2 0,5 1 2 16,-1 1-3-16,4 0 2 0,-1 1 3 15,-2 1-5-15,-1 1 0 16,-6 0 2-16,1-1-1 0,-5 2-2 0,0-1 1 15,-2 2-1-15,-2-2 3 0,-1 3-3 16,-3-3 0-16,-1 3 3 0,-2-3 0 16,-3 1-1-16,0 2 1 0,2-3 2 15,1 3-2-15,0-1 3 0,-1 0-1 16,1 1 0-16,-3 0 1 0,2-1-7 0,-7 2 4 15,0 0 0-15,-4 0 3 0,-3 0-3 16,-4 0-1-16,-1 0 6 0,0 0 1 16,0 0 1-16,0 0-4 15,0 0 3-15,0 0-3 0,0 0-1 0,0 0-1 16,0 0 4-16,0 0-5 0,0 0-4 0,0 0 2 15,0 0-4-15,-4 0 0 16,1 2-6-16,-4 2-4 0,1 3-10 16,0 2-10-16,0 0-24 0,-3-3-56 15,-4-4-187-15</inkml:trace>
  <inkml:trace contextRef="#ctx0" brushRef="#br0" timeOffset="39085.21">13437 565 24 0,'0'1'9'0,"0"-1"81"0,0 0 6 16,0 0-51-16,0 0 3 15,0 0-10-15,0 0-9 0,0 0-11 0,0 2-14 16,0 5-3-16,-3-1 0 0,0 3 7 16,-2 0 1-16,3 2-4 0,-1-2 0 15,2 1 5-15,-1 0 5 0,1 0-6 16,-1 1-7-16,2 4 6 0,-1 1 1 15,-1 5 1-15,0 3 8 0,1 4-11 0,1 0 1 16,0 3-3-16,0 0-3 0,0 2 4 16,0 1 1-16,0 1-6 0,0 2 1 15,0 0 0-15,1-1 5 0,1-1-7 16,-2-2 1-16,0-1 1 0,0-2 2 15,0-3-4-15,0-4 1 0,0-2 3 16,0-1-1-16,0-2-1 0,0-2-2 16,0 1 2-16,0 0 2 0,0-1-1 15,0 1-3-15,0-1 4 0,0 0 3 16,0 0-6-16,3-2 1 0,0 1 3 0,2-2 0 15,-2-1-3-15,2 2-1 0,-4 0 2 16,1 1 2-16,-1 0-2 0,1-2-3 16,-2-1 1-16,0 0 4 0,0-3-3 15,0 2-3-15,-2-1 3 0,-1 0 1 16,2-1-2-16,-1 0-1 0,-1-1 0 15,3 1 5-15,-2 0-6 0,2 0 0 16,-1 1 2-16,1-2 1 0,0 1 1 16,0-2-4-16,0-2 6 0,0 0-1 15,-2-3-2-15,1 0-1 0,1-2 2 0,0 1-1 16,0-1-1-16,0 0-1 0,0 0 3 15,0 0 1-15,0 0-2 0,0 0-7 16,0 0-11-16,0 0-19 0,0-3-42 16,0-9-85-16</inkml:trace>
  <inkml:trace contextRef="#ctx0" brushRef="#br0" timeOffset="42678.44">1664 1280 10 0,'0'0'-1'0,"0"0"31"16,0 0 75-16,0 0-84 0,0 0-2 0,0 0 16 15,0 0-18-15,0 0-8 0,0 0 1 16,0 0-5-16,0 0 11 0,0 0 7 15,0 0-2-15,-2 0-7 0,0 0 2 16,1 0-1-16,-2 0-1 0,0 2-6 16,1 1-8-16,-1 0 5 0,3 2-1 0,-2 0-3 15,-2 3-1-15,2 2 2 0,-2 1 3 16,2 4-3-16,-3 3 0 15,2 2 4-15,-1 3-1 0,1 1 5 16,-1 2 1-16,3 0-8 0,-1 2 2 0,1 0 2 16,-1-2-4-16,2 2 2 0,0-2-1 15,0 2-1-15,0-1-3 0,0-1 2 16,0-1 2-16,0 1-3 0,0-2 0 15,0-2 0-15,3-1 1 0,-1 0-3 16,1-1 1-16,-1 1 2 0,-1-1 0 0,2-2-1 16,-1 1-2-16,-1-2 2 0,2 0 1 15,-1 0-2-15,1-1 0 0,-1-2 0 16,1 0 2-16,-2-1-2 15,-1 0-1-15,2 1 2 0,-2-3 2 0,0 1-3 16,0 1-1-16,0 1 3 0,0 0-2 16,-3-1 2-16,0 2-4 0,3-1 2 15,-2-1 2-15,2 1-2 0,0-1-3 16,0-2 4-16,0 2 1 0,0-3-2 15,0 0-2-15,0-1 2 0,0-1 2 0,0-2-2 16,2 2-3-16,-2-2 4 0,3 0 1 16,-2 2-2-16,1-2-2 0,-1 1 2 15,-1-1 2-15,2-1-2 0,-2 2 0 16,0-4 0-16,0 1 2 0,0 1-2 15,0 1-1-15,0-2 4 0,0 3-2 16,0-2 0-16,0 2-2 0,0-1 1 16,0-1 2-16,0 1-2 0,-2-1-2 15,2-1 2-15,0-1 1 0,0-3-1 16,0 1-2-16,0 0 2 0,0 0 1 0,0-1-1 15,0 0 0-15,0 1 0 0,0-1 2 16,0 0-2-16,0 2-1 0,0-2 2 16,0 2 1-16,0 0-2 0,-1 0-2 15,1-1 2-15,0 0 1 0,0-1-2 16,0 0-1-16,0 0 3 0,0 1 1 15,0-1-2-15,0 0-1 0,0 0 2 16,0 0 1-16,0 0-3 0,0 0-1 16,0 0 0-16,0 0-2 0,0 0 0 15,0 0-7-15,1 0 8 0,4-1 5 16,0 0-3-16,1-2-1 0,2 2 1 0,-1 0 1 15,3-1-3-15,1 0 1 0,-2 1 1 16,2-1 1-16,0 1-1 0,1-1-2 16,2 1 5-16,-2-1-4 0,2-1 4 15,0 0-5-15,3 0 2 0,-1-1 3 16,2 2-3-16,1 1 0 0,0-1 0 15,-1-1 3-15,-4 3-2 0,3-2-2 16,-1 2 2-16,-1 0 1 0,2 0-3 16,-3 4 2-16,2 0 0 0,-2-2 2 15,0 1-2-15,0 0-2 0,0-1 2 0,1-2 2 16,-1 0-2-16,0 0-2 0,0 1 3 15,4 0 1-15,1 0-3 0,1 0 1 16,-1-1 0-16,-2 0 2 0,-2 0-3 16,2 1-1-16,-1 0 3 0,-1 0 0 15,-2 0-2-15,-1-1-1 0,1 0 2 0,-2 0 1 16,1 0-2-16,-3-1 1 15,2 0 0-15,-2 0 0 0,1-1 0 16,-1 1 0-16,2-1 0 0,-2 0 1 16,4 1-2-16,2 0 1 0,2-1 0 0,3 0 6 15,-3 1-6-15,2 0-1 0,-5 1 2 16,3 0 0-16,-2 0-1 0,2 0-2 15,-3 0 3-15,2 2 1 0,-2-1-3 16,-2 2-1-16,-1-1 3 0,-2-1 0 16,-2 0-1-16,0 1-2 0,-2 0 3 0,1-1 0 15,0-1-1-15,-1 0-1 0,3 0 2 16,0 0 2-16,2 0-3 15,6 0-1-15,1 0 6 0,2-3 3 16,-1-1-8-16,-2 2-1 0,-1 2 1 0,-2 0 1 16,1 0-1-16,-4 0-2 0,3 0 3 15,-2 0 1-15,0 0-3 0,-1 0 0 16,0 0 2-16,1 0 1 0,-1 0-3 15,1 2 0-15,2-1 1 0,-1 0 2 16,0-1-2-16,1 0-2 0,-1 0 4 0,1 1-1 16,-4 0-1-16,0 2-1 0,1-1 2 15,-1 1 0-15,0-2-1 0,0 2-1 16,1-1 1-16,-1-1 2 15,3 0-2-15,1 1-2 0,1-1 4 0,4 0 4 16,-2 0-6-16,3-1 0 0,-1 0 2 16,1 0 2-16,-2 0-3 0,-3 0-2 15,0 0 3-15,-3 0-1 0,-2 0-1 16,-1 1-2-16,-2 0 3 0,-2-1 1 15,0 1-3-15,-1-1 0 0,0 1 1 16,0 0 2-16,-2-1-2 0,4 1-1 0,-2 1 3 16,5-2 0-16,-2 0-1 0,3 3-1 15,4-3 4-15,2 0 1 0,2 0 3 16,0 0-8-16,-3 0 2 15,0 2 0-15,-1 0-2 0,1 1 0 0,-2-2 1 16,-4 1 1-16,0 0-2 0,-2 1-2 16,-2-1 3-16,-2-1-1 0,3 0 0 15,-1 0 1-15,1 0-2 0,0-1 3 16,1 0-1-16,2 0-1 0,2 0 2 15,6 0 0-15,1-3 1 0,0-3-3 0,-3 2 1 16,-6 0 1-16,-2 2-2 0,0 2-1 16,-3 0 2-16,0 0-2 0,0 0 3 15,1 0-4-15,-3 0 3 0,4 0-2 16,-2 0 3-16,-2 0-3 0,3 1 1 15,-4 0-1-15,3 1 3 0,0 0-3 16,0 0 2-16,0-1-2 0,3 0 1 16,-1-1 1-16,1 3 4 0,0-1 5 15,-1-1-5-15,-1-1-5 0,0 0 2 16,-1 0 1-16,3 0-4 0,0 0 2 0,0 0 3 15,-1 0 0-15,0 0-3 0,-1 0-1 16,2 0 1-16,1 0 2 0,2-1-5 16,-1 1 1-16,-4 0 2 0,-1 0 0 15,-3 0-1-15,0 0-2 0,2 0 2 16,0 0 3-16,-1 0-4 0,2 0 0 15,2 0 1-15,-2 0 1 0,0 0 0 16,-1 1-2-16,1 0 2 0,0-1-1 16,3 3-1-16,2-2 2 0,4 0-2 15,2 0 12-15,0-1-9 0,0 0-2 0,0 0 2 16,-2 0-3-16,2 0 2 0,-3 0-2 15,0 0 2-15,-2 0 4 0,-1 0-4 16,-3 0-1-16,-5 0 2 0,0 0 2 16,0 0-5-16,0 0 2 0,0 0 1 15,0 0 1-15,1 0-4 0,1 0-1 0,-1 0 2 16,1 0 3-16,1 0-3 15,2 0-1-15,-2 0 2 0,1 0 0 16,0 0-1-16,-1 0-1 0,0 0 1 16,0 0 1-16,-2 0-1 0,4 0-2 0,-3 0 2 15,2 0 2-15,-1 0-2 0,0 0-1 16,-1 0 2-16,3 0 1 0,-2 0-2 15,3 0 1-15,0-1 0 0,3-1 2 16,4-2-5-16,1-1 2 0,-2 0 1 16,1 4 0-16,-3-1-1 0,3-1-2 15,1 3 3-15,1-2-2 0,1 0 1 0,-1 2 2 16,-2-1-4-16,2 1 3 15,-4 0-1-15,-2 0 1 0,-2 0-3 16,-6 0 4-16,1 0-2 0,-2 0-1 16,0 0 6-16,0 0 1 0,0 0-1 0,0 0-2 15,0 0 2-15,0 0-2 0,0 0-3 16,0 0-3-16,0-2 2 0,1 1-1 15,1 1-2-15,1 0 1 0,0 0 4 16,-1 0 0-16,-1 0-2 0,2 0-1 16,-3 0 2-16,2 0 1 0,-2 0-2 0,0 0 1 15,0 0 0-15,1 0-1 0,1 0 1 16,1 0 1-16,-2 0-2 15,6-2 4-15,-4 2-3 0,0-2-1 16,0 1 2-16,-1 1 0 0,-1-1-1 0,1 1-2 16,-2 0 4-16,0 0 1 0,0 0 1 15,0 0-1-15,0 0-1 0,-2 0 1 16,-3 0-4-16,2 0-2 0,-1 0 3 15,1 0 0-15,-1 1-5 0,3 1-11 16,1 0-5-16,-2-1-15 0,2 0-18 0,0-1-34 16,0 0-70-16</inkml:trace>
  <inkml:trace contextRef="#ctx0" brushRef="#br0" timeOffset="43126.46">4094 2312 7 0,'0'1'15'0,"0"3"60"0,0-4 62 15,0 0-117-15,0 1 10 0,0-1 5 16,11 1-7-16,2-1-2 0,2 0-10 15,4 0-11-15,6 0 0 0,-2 0-2 0,0 0-3 16,2 0-1-16,-5 0 2 0,-3 3 1 16,-1 0-2-16,-1 2-1 0,1 0 2 15,1 2 29-15,0-1 7 0,-5 0-34 16,-6 1 1-16,-6 4-1 0,0 1 2 15,-4 3-2-15,-6 0 0 0,-2 3 4 16,-2 1-6-16,-3 0 0 0,1 2 2 16,-1 0 3-16,3 1 1 0,2-1-5 15,4-2 1-15,-1 1 0 0,4-4-5 16,1 0 0-16,4 2 1 0,-2 0-9 0,2 0-4 15,0 0-38-15,8-6-57 0,0 0-177 16</inkml:trace>
  <inkml:trace contextRef="#ctx0" brushRef="#br0" timeOffset="43723.5">3991 2955 27 0,'0'1'139'0,"0"-1"-1"15,0 0-89-15,0 0 13 0,0 0-8 16,0 0-19-16,0 0-18 0,4 0-8 16,7-1 1-16,6-2 0 0,6 1-1 0,5 1 0 15,0-3-6-15,3 1-1 0,0 1 2 16,0 1 0-16,-3 0-2 15,-2-1 1-15,-5 1 1 0,-6-1-2 16,-6 2 0-16,2-1-4 0,-5 1 4 0,-1 0-1 16,-2 0-6-16,0 0-4 0,-1 0-7 15,1 0-14-15,-3 0-26 0,0-1-24 16,0 1-78-16</inkml:trace>
  <inkml:trace contextRef="#ctx0" brushRef="#br0" timeOffset="43922.51">4211 2939 109 0,'0'3'264'16,"0"4"-240"-16,0 0 5 0,0 2 55 16,-3 5-29-16,0 2-18 0,-1 1-8 15,1 4-13-15,2 2 0 0,-1-1-12 16,2 2-3-16,0 0 0 0,0-2 2 15,0 3-11-15,0 7-12 0,-1 1 0 0,1-2 6 16,4-4-70-16,6-10-53 0,-1-9-124 16</inkml:trace>
  <inkml:trace contextRef="#ctx0" brushRef="#br0" timeOffset="44915.56">1456 1277 14 0,'-3'3'-1'0,"-2"2"146"0,0-1-108 0,-1-1 0 16,3-1 22-16,0 0-20 0,0 0-10 15,0 0-1-15,0 3-4 0,0-4-1 16,1 0 3-16,2-1 1 15,0 0-1-15,0 0-3 0,0 0-2 0,0 0-8 16,2-6-3-16,8-2-11 0,7-5-1 16,8-5 3-16,8-4 1 0,4-2-4 15,0-2 0-15,2 1 3 0,-6 5-1 16,-6 4-5-16,-3 6-2 0,-9 6-7 15,-2 3 5-15,-4 1-1 0,-1 1 4 0,-5 6 2 16,0 5 4-16,-3 4-2 16,0 5 3-16,0 2 3 0,0 2-1 15,-6 0-3-15,4-1-2 0,2-1 4 0,0 0-2 16,0 2-11-16,0-4-20 15,0-2-19-15,2-2-25 0,1-6-76 0</inkml:trace>
  <inkml:trace contextRef="#ctx0" brushRef="#br0" timeOffset="45482.6">741 1331 46 0,'0'-2'159'15,"2"2"-110"-15,-1 0-8 0,-1 0 13 16,2 0-42-16,1 10-5 0,1 3 19 16,6 5-1-16,-2 5-12 0,1 2-1 15,2 4 2-15,1-3-6 0,0-1-8 0,2-5 1 16,-4-2 2-16,1-5 0 15,-1-3-3-15,-2-6 4 0,3-4 2 16,-3 0 7-16,0-5 2 0,-1-7 3 16,3-4-2-16,-3-6 0 0,1-2-1 0,0-2-4 15,1-1-1-15,-3 0-7 0,-1 1-1 16,-2 0-1-16,-3 2-1 0,3 1 1 15,-3-2-4-15,2 1-14 0,2 0-17 16,7 1-19-16,0 8-29 0,2 10-26 16,-1 5-92-16</inkml:trace>
  <inkml:trace contextRef="#ctx0" brushRef="#br0" timeOffset="48526.77">13505 1791 6 0,'6'0'-6'0,"-1"0"68"0,0 0-14 15,-1 0-7-15,-1 0 6 0,0-1-5 16,2 0-11-16,0 0-5 0,-1 0-7 16,3 1-2-16,-1 0 5 0,-2 0-13 0,1 0-1 15,1 0 2-15,0 0 1 0,4 0-3 16,-1 0 4-16,2 1-2 0,1 0 5 15,1-1-8-15,2 1 3 0,-1 0 2 16,5 0-2-16,1-1-7 0,0 0-1 16,5 0 2-16,-2 0-2 0,2 0-1 15,0 0-1-15,0 0 2 0,-1 0-1 16,1 0-1-16,-5-1-1 0,0 1 2 15,2 0 0-15,-5 0-2 0,2 0 1 16,-2 0 1-16,0 0 1 0,2 0-4 0,1 0 2 16,-2 0 2-16,1 0-4 0,-2 0 4 15,-2 0-2-15,-2-1-2 0,-1-1 2 16,1 1-1-16,-1 0 1 0,-1 0 1 15,1 1 1-15,-1-2-5 0,2 2 3 16,-1-2 1-16,-1 1-1 0,3-1-1 16,0-1 1-16,3 2 1 0,1-2 1 15,1 1-4-15,1 1 2 0,0 0 0 16,-1-1 2-16,-2 2-4 0,2 0 2 15,-1 0 0-15,-1 0 2 0,-1 0-5 0,-1 2 6 16,1-2-6-16,-5 2 4 0,-1 0-2 16,-2 1 1-16,-2-1 0 0,-1 0-1 15,1 0-3-15,2-1 2 0,-2-1 2 16,2 2 0-16,3-2-2 0,0 0-1 15,4 0 2-15,4 2 0 0,1-2 0 0,2 0-4 16,-2 0 3-16,-2 0 3 16,-1 0-3-16,2 0 1 0,-5 0 2 15,1 0 0-15,-4 1-3 0,0-1 1 16,-3 1 2-16,-2 0-1 0,-1 0-1 0,-1-1 2 15,3 0-2-15,0 2 2 0,3-1-2 16,-1 1 0-16,0 0 2 0,7 1 0 16,2-2-2-16,4 0 2 0,1-1-1 15,-2 0 1-15,-4 2-2 0,0-1 0 16,0 0 3-16,0 1-1 0,0-2-2 15,-2 0 0-15,-1 0 2 0,0 1 0 0,-3-1-2 16,0 0 0-16,-2 0 3 16,2 0-1-16,0 0-2 0,0 0 1 15,0 0 1-15,-1 0 1 0,1 0-1 16,2 0 1-16,-1 0-1 0,2 0 0 0,0 0-2 15,0 0 1-15,0 0 1 0,-2 0 0 16,1-1-2-16,-4-1 1 0,3 0 1 16,-4 0 0-16,2 0-2 0,-3 0 1 15,-2 1 2-15,0-1-2 0,-1 2-1 16,1-1 2-16,0-1-1 0,1 0 0 0,0 2 0 15,0-2-1-15,3 2 2 0,-2 0-2 16,0 0 1-16,1 0 0 16,1-1 1-16,-1 0-2 0,1-1 1 15,2 2 0-15,3-2 1 0,8-1-2 0,1 1 2 16,-1-2-5-16,-5 1 5 0,-6 3 0 15,-2 0-2-15,-3 0 0 0,1 0 2 16,-1 0 0-16,-6 0-1 0,1 0 0 16,1 0 3-16,-1-1-1 0,1 0-4 15,-2-1 1-15,2 2 3 0,-1-2-2 0,2 1-2 16,-1 1 2-16,-1 0-1 0,2 0 2 15,-1 0-1-15,1 0-1 0,0 0 2 16,-1 0-2-16,-1 0 2 16,-1 0-2-16,0 0 2 0,0 0-1 0,0 0 0 15,0 0 2-15,-6 0 1 0,-3 5-3 16,-2-3-1-16,2 3 1 0,1-3 1 15,2 2-1-15,1-1-2 0,3 0 1 16,1-1-8-16,1 1-18 0,0 0-30 16,0-3-75-16,0 0-117 0</inkml:trace>
  <inkml:trace contextRef="#ctx0" brushRef="#br0" timeOffset="48938.78">15536 1665 105 0,'0'-1'80'0,"0"1"-47"16,2 0 5-16,-1 0-16 0,2 0-12 15,2 0 5-15,3 0 3 0,2 5 1 16,0 0-4-16,4 0-10 0,1 1-1 15,-1-1 6-15,3 1 2 0,-1 0-2 16,-2 0-1-16,-4 0 1 0,0 0 1 0,-4-2 1 16,-3 1-5-16,-3 0 1 0,0 1 7 15,0 4 0-15,-9 2-7 0,-5 1-6 16,-5 3 5-16,-1 3-4 0,-2 0-3 15,-1 2 1-15,0 2 2 0,0 1-3 16,-2 1-1-16,5-1 1 0,-1-1-1 16,3-1-11-16,2-2-8 0,2 1-12 15,4-6-21-15,0-2-53 0,3-6-134 16</inkml:trace>
  <inkml:trace contextRef="#ctx0" brushRef="#br0" timeOffset="50026.86">13283 586 54 0,'0'0'147'0,"0"0"-106"15,2 1-4-15,-2-1 25 0,1 0-18 16,1 0-21-16,1-1-12 0,5-4 0 16,1 0-1-16,4-2-1 0,0-1-5 15,6-3 5-15,3 0-2 0,1-3 5 16,2-1-8-16,-3 0 6 0,-2 1-2 15,-3 2-2-15,-3 4-1 0,-5 2 0 0,-1 2 6 16,-4 4-7-16,0 0-4 0,-1 0-1 16,-2 0 3-16,2 1 2 0,-1 8-1 15,1 1-1-15,-2 2 5 0,4 1-3 16,-3 2-3-16,2 0-1 0,1 1 3 15,1 0-1-15,0-2-4 0,5 1 2 0,-5 1 2 16,5-4-2-16,0 1-14 16,0-1-11-16,3-1-11 0,1-3-20 15,-2 0-31-15,-2-6-91 0</inkml:trace>
  <inkml:trace contextRef="#ctx0" brushRef="#br0" timeOffset="50938.91">12414 474 47 0,'1'-4'94'0,"-1"3"-11"0,0 1-40 15,0 0 10-15,0 0 8 0,0 0-20 16,0 0-14-16,0 2-14 0,0 6-7 15,0 5 13-15,-1 5-9 16,-1 0-3-16,2 2-4 0,0 2-1 0,0 1-2 16,0-2 1-16,6-1 2 0,2-4 1 15,3-3-3-15,1-6 1 0,2-3 3 16,2-2 3-16,1-2-1 0,1-2-1 15,-1-7 7-15,2-4-7 0,0-2-2 16,-2-5-1-16,1 1 3 0,-2-1-1 0,-2-3-4 16,-2 2-1-16,-1-1 2 0,0 2-1 15,-5 2-1-15,0-1-1 0,0 3 1 16,-2 2-5-16,2 1-11 0,-3 1-9 15,0 6-8-15,3 4-6 0,-3 2-13 16,2 8-17-16,0 7-42 0,1 0-102 16</inkml:trace>
  <inkml:trace contextRef="#ctx0" brushRef="#br0" timeOffset="51756.96">15243 2018 6 0,'0'0'23'15,"0"0"15"-15,0 0-6 0,0 0-15 0,0 0 3 16,-2-2 9-16,-2 1 2 0,-2 0-5 15,-1-1-2-15,-4 0-12 16,2 1 11-16,-3 1 10 0,1 0-6 16,2 0-3-16,-1 0-2 0,1 0-4 0,1 0 1 15,-1 0 1-15,1 0 1 0,2 1-6 16,-2 0 1-16,2-1 1 0,0 2 0 15,1 0-1-15,-1-1 0 0,1-1-6 16,4 2 1-16,-1-1-4 0,2-1-2 16,0 0-6-16,0 1-4 0,0 0 5 0,3 0 1 15,8 0-1-15,3-1 4 0,3 0-2 16,2 0 0-16,1 0-3 0,3 0 1 15,-1-3-1-15,-2-1 2 16,0 4 0-16,-4-1-2 0,-4 1 1 0,-3 0-7 16,-4 0-11-16,-2 0-7 0,0 0-9 15,-1 1-13-15,-2 1-20 0,0-1-44 16,-2-1-80-16</inkml:trace>
  <inkml:trace contextRef="#ctx0" brushRef="#br0" timeOffset="51864.96">15243 2018 97 0</inkml:trace>
  <inkml:trace contextRef="#ctx0" brushRef="#br0" timeOffset="51951.97">15243 2018 97 0,'-3'-20'217'0,"3"27"-167"0,0-1-46 0,0 1 46 15,0 4 11-15,0 4-21 0,-2 1-17 16,2 4-13-16,-1 2-3 0,1 0-2 15,0 2-5-15,0-2-1 0,0 2-16 0,0 0-30 16,3-4-28-16,1-4-77 0</inkml:trace>
  <inkml:trace contextRef="#ctx0" brushRef="#br0" timeOffset="56913.25">13536 1767 119 0,'0'0'68'0,"0"0"-37"0,0 0 12 0,0 0-5 15,0 0-9-15,2 0-9 0,-2-2-3 16,0 0-1-16,0 1-3 0,0-1-1 15,0 0-3-15,0 1-3 16,0-1 4-16,0 0 0 0,0 0-1 0,0 0 3 16,0 0-5-16,0-1 4 0,0-1-3 15,0 0-3-15,1-1 2 0,1 0 0 16,1 0-6-16,0-1 0 0,3 1 1 15,-1 0 1-15,-1 0-3 0,-1 1-1 16,4-2 2-16,-6 1 2 0,4-1-2 0,-4-1-3 16,4 2 3-16,0 0 0 0,-1-1 0 15,1-1-1-15,0 0 3 0,-2-2 7 16,3 2-5-16,-1-1-3 0,-4-1 1 15,5 0 1-15,-3 0-4 16,1 0 0-16,2 2 3 0,-3-1 0 0,0 0-2 16,2-1-1-16,-2 4 3 0,-2-1-1 15,4 3-1-15,-4-1-2 0,4-1 2 16,-2 1-1-16,0 1 2 0,2 0-4 15,-3 0 1-15,2-1 4 0,-1-1-3 16,2 0-2-16,-2-1 2 0,2 1 2 0,-1 0-2 16,-1 1-2-16,2 0 2 0,1-1 3 15,-3 0-3-15,2 2-1 0,-2-2-1 16,0 2 5-16,-1 0-3 0,2 0-1 15,-2-1 1-15,3 0 3 0,-2-1-4 16,0 1-1-16,0 1 2 0,0-2 3 16,-1-1-3-16,2 1-2 0,-2-1 2 15,1 2 3-15,0 0-4 0,0-1-1 16,0 0 3-16,0 2 1 0,0-3-2 15,5 0-2-15,-2-1 2 0,2 0 2 0,-2 2-2 16,1-2-3-16,-1 1 4 0,0 2 1 16,-1-2-3-16,1 3-1 0,-3-1 3 15,0 2 1-15,0 0-2 16,-1 0-2-16,-1 1 2 0,1-1 3 0,-1 0-4 15,2 0 0-15,-1-1 1 0,-2 0 2 16,1 2-3-16,4-3 0 0,-3 1 1 16,2 0 1-16,3-2-1 0,-1 0-2 15,2-2 2-15,-2 2 2 0,-3 0-2 16,3-1-2-16,-1 0 3 0,-1 2 0 0,-1-1-1 15,2 3-2-15,-3 0 2 0,1 0 2 16,-2 0-2-16,-1 0-2 16,3-1 3-16,0 0 0 0,1-1-1 0,-1 0-2 15,3 0 3-15,-3-1 1 0,0 1-3 16,3 0-2-16,0-1 3 0,-1-1 3 0,-2 0-3 15,3 1-2-15,-1 0 3 16,-2 2 0-16,2-2-1 0,-2-2-2 16,0 0 3-16,2-2 1 0,-2 0-3 15,0 1 0-15,-2 0 1 0,3 2 3 0,-1 1-4 16,-3 2-1-16,0-1 3 0,1 2 0 15,-1 1-1-15,2 0-2 0,1-1 2 16,-2 1 1-16,-1 0-1 0,3-2-3 16,-1 1 3-16,0 1 3 0,2-3-3 15,1 1-3-15,0 0 4 0,1-2 1 16,-5 1-2-16,2 0-2 0,0 1 3 0,1-1 0 15,-1 1-1-15,1-3-2 16,1 1 3-16,-2-1 0 0,2 1-1 16,-4 1-2-16,4 1 3 0,0-1 0 0,-1 1-1 15,1-3-3-15,3-1 4 0,-1 0 1 16,0 0-2-16,-3 0-2 0,-1 3 3 15,0 0 0-15,1 1-1 0,-3-1-1 16,1 1 2-16,1 1 0 0,0-1-1 16,-3 0-2-16,3 2 1 0,-1 0 3 15,-1 0-3-15,-1 0-1 0,3 0 3 0,-1 0 1 16,-1-1-1-16,2-1-2 0,2 0 3 15,0-1 2-15,-1 0-4 16,-1 0-2-16,4 0 3 0,-4-1-1 16,1 1 0-16,1-1 1 0,1 0-1 0,-1 0-1 15,0 2 1-15,-2-2 1 0,-2 2 0 16,2 1-2-16,-1-1 1 0,-1 0 1 15,2 1-3-15,-1-1 5 0,0 1-4 16,-2 1-1-16,0 0 2 0,3 0 2 16,0-1-3-16,-3 2 2 0,3-2-1 0,0 0-1 15,-1 1 1-15,1-2 1 0,0 0-3 16,-2-1 4-16,4 1-2 0,0-1 0 15,-2 1-2-15,0-1 5 16,0 0-3-16,2-1-2 0,-1 0 2 0,-1 2 2 16,0 1-2-16,-1-1-2 0,-1 2 2 15,-1-1 3-15,2 0-3 0,0 1-3 16,-2 1 4-16,1 0 2 0,1-2-5 15,-2 2 0-15,0-2 2 0,1 1 2 16,4-2-2-16,-5 1-3 0,5-1 4 0,-4 0 2 16,4 1-3-16,-2-1-3 15,1 0 4-15,4-1 1 0,-5 2-3 0,0-3-2 16,1 3 5-16,-1-1 0 0,1 0-2 15,-1 2-3-15,2-1 4 0,-2 0 1 16,0-2-2-16,0 1-2 0,0 0 2 16,-3 1 3-16,2 1-3 0,-2 1-1 15,0 0 1-15,0 0 2 0,0-1-3 16,0 1-3-16,0 0 3 0,0 0 2 15,0 0 0-15,2 0-4 0,-1 0 4 0,1 0 1 16,-1 0-2-16,-1 0-2 0,0 0 2 16,0 0 0-16,0 0 0 15,0 0 1-15,0 0 0 0,0 0-1 16,0 0 1-16,0 0-2 0,0 0 3 0,0 0 1 15,0 0-3-15,0 0 0 0,0 0 1 16,0-3 1-16,0 0-4 0,0 1-1 16,0 0 3-16,3 2 2 0,-3-1-3 15,2 1-1-15,-2 0 2 0,0 0 1 16,0 0-3-16,0 0 0 0,0 0-3 0,0 0 4 15,0 1-5-15,0 3-2 0,0-1 2 16,0 0-2-16,0 0 0 0,0 0-1 16,0-1 8-16,0-1-2 0,0 2-2 15,0-2 0-15,1 0 2 16,-1 1 3-16,0-1-2 0,4 1 0 0,-3 0-1 15,1 1 4-15,-1-1-2 0,1 2 0 16,1-1-1-16,0 0 4 0,-2 0-2 16,3 1-2-16,-1 0 2 0,0 1 2 15,0 0-2-15,2-2-2 0,-1 2 2 16,2-1 2-16,-1 1-2 0,0 1-3 0,-1 0 4 15,3 0 1-15,-1-2-2 0,-2 3-2 16,1-3 2-16,-2 1 2 0,0 2-2 16,0-1-3-16,2 0 4 15,-2 0 1-15,2 0-2 0,-1 1-2 0,-1-2 1 16,2 1 4-16,-3-1-3 0,4-2-3 15,0 6 4-15,-1-3 1 0,1 1-2 16,-3 0-2-16,3-2 2 0,-4 1 2 16,2-1-2-16,-2-1-3 0,0 0 3 15,-1 0 3-15,1 0-3 0,-1 0-3 0,4 0 3 16,-2 2 3-16,0-2-3 0,0 3-3 15,0-1 3-15,2-1 3 0,-2 1-5 16,0-1 4-16,-1 0-2 0,-1 0-2 16,1 0 1-16,-2 1 2 0,3-2-1 15,-3 1-1-15,0-2 1 0,1 1 1 0,3-2-1 16,-1 3-1-16,0-1 4 15,0-2-6-15,1 0 4 0,0 0 1 16,-1 1-2-16,0 0-3 0,1 1 3 16,-2 0 3-16,1-2-5 0,0 2 0 0,-3 0 2 15,2 0 1-15,1 1-1 0,-2 1-4 16,2-1 4-16,1 0 2 0,-4 0-4 15,4-1 0-15,-1 0 1 0,2-1 3 16,-2 0-4-16,0 1-1 0,0-1 3 16,0 0 2-16,-1 0-3 0,-1-1-1 15,1 2 2-15,1-1 2 0,-3-1-3 0,2 1-1 16,-2 0 2-16,1 1 1 0,1 0-1 15,-2 0 0-15,1 0 0 16,2 1-1-16,1-1 1 0,-3-2 0 0,2 2 1 16,0-2-1-16,2 1-1 0,-4 0 1 15,3-1 1-15,-1 1-2 0,1-1 1 16,-2 1 1-16,1 0-1 0,-1-1 0 15,-1 0-1-15,-1 0 2 0,3 0-1 16,-3 1 0-16,0 1-1 0,0-2 2 16,0 2-1-16,2 0 0 0,1-1 0 15,1 1 0-15,3-1 0 0,-1 1 1 16,2 0-2-16,-1 1 1 0,3-3-1 15,-3 3 3-15,1-3-3 0,-3 2 1 16,-2 1-1-16,-2-3 2 0,1 3-2 0,-2-3 2 16,0 2-2-16,0-1 3 0,0-1-3 15,0-1 1-15,0 0 0 0,0 1 0 16,0 1-1-16,2-1 1 0,2-2 1 15,-1 2-2-15,0 1 1 0,4-1 1 16,-1 1-1-16,-1 0 1 0,1-1-2 0,-3 0 1 16,-2 0-1-16,-1-1 2 15,0 3-1-15,0-1 0 0,0-1-1 16,0 3 3-16,0-2-3 0,0 2 0 15,0-1 1-15,0 3 2 0,3-3-3 0,2 3 0 16,0-2 1-16,-4-1 2 0,2-2-3 16,-1 3 1-16,0 0-1 0,2 1 3 15,-1 1-3-15,2-3 0 0,-4 1 1 16,-1-2 2-16,2 1-3 0,-2 0 1 15,2 0-1-15,-2 0 3 0,0 0-3 0,0-2 1 16,0-1 2-16,0 0-1 0,0-1-2 16,1 1-1-16,-1 0 2 15,0-1 2-15,2 1-4 0,-2-1 1 16,1 2 2-16,-1-1 1 0,0 0-3 0,0 1 1 15,0 0 1-15,0 1 3 0,0-1-4 16,0 0 0-16,0 1 1 0,0 0 1 16,0-1-3-16,3 2 0 0,0 0 1 15,2 0 2-15,1 1 3 0,-1-2-5 16,-4 1-3-16,-1-2 6 0,2 2-5 0,-2-1 2 15,0 0 0-15,0 0 2 0,0-1-1 16,0 1-2-16,0-1 2 0,0 1 2 16,0 2-5-16,0-2 0 15,2 0 3-15,-2-1 2 0,0 1-6 0,0 0 2 16,1 0 2-16,-1-1 2 0,0 1-5 15,0 0 1-15,0 0 4 0,0 1-2 16,0-3-1-16,0 5-3 0,0-2 3 16,0 1 3-16,2 0-4 0,-1-1-2 15,2 0 4-15,-3-1 1 0,2 0-2 0,-2-1-3 16,0 1 4-16,0-1 2 0,0 1-4 15,0-1-1-15,0 0 2 0,0 0 3 16,0 2-3-16,0-1-4 0,1-1 4 16,-1-1 1-16,0 1-2 15,0-1 0-15,0 1 1 0,0 0 1 0,0-2-1 16,2 1-1-16,0-1 1 0,-2 4 2 15,0-3-3-15,1 3 0 0,-1-3 1 16,0 0 2-16,0 0-3 0,0-1 0 16,0 1 1-16,2-1 0 0,-2 0 0 15,1 1-3-15,-1 0 4 0,2 1 1 0,-1-2-4 16,1 1 2-16,-1 1-4 0,2-1 1 15,-1 1-1-15,1-2 2 0,0 1-10 16,2 2 6-16,3-3 1 0,-2 2 3 16,0 0 2-16,-1 0-12 0,-4-1 3 15,1 1 6-15,-1 0 2 0,-1-1 2 16,0-1-2-16,0 0-2 0,0 1 5 15,0 0-2-15,0-1 0 0,2 2-4 16,-2 0 4-16,0 0-1 0,0-1-7 16,0 2 3-16,0-3 2 0,0 2-2 0,0 0-2 15,1-1-1-15,1 0 9 0,-2 0-1 16,0 0-2-16,2 0 0 0,-2 0 1 15,0 1 1-15,0 0-2 0,0-1 1 16,0 0 1-16,0 1 0 0,0 0 0 16,0 0-1-16,0 0 1 0,0 0 0 15,0-1-1-15,0 0-2 0,0-1 1 16,4 2 2-16,1-1 0 0,-4 0 0 15,2-1-31-15,-3 0 27 0,0 0-1 16,0 0 2-16,0 0-8 0,0 1-7 0,0-1 14 16,0 0-10-16,0 0-19 0,0 0 1 15,-1 0-5-15,1 0-13 0,0 0-6 16,-2 0 9-16,2 0 26 0,0-1 13 15</inkml:trace>
  <inkml:trace contextRef="#ctx0" brushRef="#br0" timeOffset="57372.28">14989 1709 0 0,'3'0'22'0,"-2"-1"-7"16,4-1-13-16,-2 0 1 0,0-1-3 15,0 0-1-15,0-1-1 0,0 0-4 16,1 0-5-16,0 0 4 0,-1-2 7 0,0 1 1 16,2 1 0-16,0-1 8 15,1 1 2-15,-3-1-7 0,3-1-2 16,-1 2 0-16,0-1 2 0,1 0 1 15,2-1 5-15,-2-1-1 0,-2 2 9 0,3 0 2 16,-4 0-3-16,1 0 0 0,-1-1-5 16,4 1 1-16,-1-2 1 0,0 2 0 15,0-1-2-15,-1 0-11 0,0 2 1 16,-2-1-2-16,1 0 1 0,-2 1 1 15,1 0-4-15,-2-1-1 0,1-1-1 0,3 1-1 16,-2-1-6-16,0-1-17 0,0 3 28 16,0-2 2-16,0 2-2 15,2 1-3-15,-4-1 4 0,6 1 2 16,-6 0 3-16,2 2-8 0,-1-1 3 0,1-1-2 15,0 0 1-15,2 1 2 0,-2-2-2 16,-2 2-1-16,4 0 2 0,-4-1-2 16,4-2-3-16,-2 2 2 0,0 0-20 15,0-1-8-15,1 2 28 0,-4-3-34 16,3 2-4-16,0-1 5 0</inkml:trace>
  <inkml:trace contextRef="#ctx0" brushRef="#br0" timeOffset="59252.38">15262 1407 8 0,'4'-6'0'16,"2"1"2"-16,1-2 4 15,-1 1 15-15,0 0-2 0,0 1-16 0,-1 0-1 16,1-1 0-16,-3 2 11 0,-1 0-4 15,-1 1-7-15,-1 0 10 0,0 1 0 16,2-1 1-16,-1 2 1 0,2-3-9 16,-1 1-5-16,1 0 2 0,0-1-1 15,0 2-2-15,0 0-1 0,2-3 2 0,-2 0 2 16,3 0-4-16,1 2-1 0,-1-2 3 15,-3 1 1-15,0 0-3 0,-1 1-11 16,1 1-3-16,-3-2 19 0,1 3-1 16,-1 0 9-16,0 0-2 0,0-1 1 15,0 1 1-15,2-1 2 0,-2 1-4 16,1 0 1-16,-1-1-6 0,0 0-3 15,2-1 2-15,-1 0-1 0,4 0-4 16,-3-1 0-16,1 1 2 0,0 0 0 16,1-1-1-16,0 1 1 0,0-2 5 0,-1 1 1 15,-1 1 0-15,1 0-2 0,-2 1 8 16,1 0-7-16,1-2 1 0,-1 0 1 15,1 0 4-15,0 0-2 0,0-2-6 16,-1 2 2-16,-1 0 4 0,2 0 2 16,0 2-8-16,2-2 0 0,-2-1 2 15,0 0 6-15,-1 2-5 0,-1-2-1 16,1 2 3-16,-1-1-3 0,1 1-2 15,-1 0-1-15,1 1 2 0,1-1 3 16,-3 0-2-16,3-1-4 0,0 1 3 16,-1 0 0-16,1 0 1 0,-2-2-3 0,3 1 0 15,0 0 2-15,-1 0-1 0,0 0-2 16,1 1 1-16,-1 0 5 0,0 0-5 15,0 0 0-15,0 1 1 0,0 0 2 16,-3-1-2-16,3 3 1 0,-1-2 1 16,2-2 2-16,1 1-2 0,-2-4 4 15,3 1-1-15,-1 1 1 0,1-4-3 16,0 1-1-16,4-2 4 0,-4 4-2 15,2-2-5-15,-2 3 0 0,0-2 0 16,-1 1 0-16,-1 2-3 0,1 0 0 0,-2 0 4 16,0 1-2-16,-1 0-3 0,1 1 2 15,-2 2 2-15,1-3-3 0,-1 1 1 16,-1 1 1-16,4-3 2 0,-3 3 1 15,2-2-5-15,2-1-1 0,3 1 4 16,2-2-1-16,4 1-4 0,3-2 6 0,-4 1-2 16,-1 1 1-16,-4 0-3 15,-2 0 2-15,0 2 2 0,-4-2 0 16,-2 1 0-16,0 0-2 0,0 0 6 15,0 2-2-15,0 0-4 0,0 1 1 0,0 0 0 16,0-2 0-16,0 1-4 0,2 1 1 16,-2-3 2-16,4 1 0 0,-1-1-2 15,0-1 1-15,-1 0 1 0,0 0 1 16,2 0-2-16,-1 0-1 0,-1 0 2 15,1 3 3-15,-2-2-4 0,1 3 0 0,1-2 2 16,-1 0 0-16,1-1-3 0,0 2 0 16,0-1 3-16,2-1 2 15,-2 0-4-15,1-1 0 0,-2-1 0 16,3 2 3-16,-2-1-3 0,0 2 0 0,0-2 3 15,-2 2 1-15,3-1-2 0,-3 2-1 16,2-1 3-16,-1-1 0 0,-1 1 0 16,2 1-4-16,-1-3 4 0,1 3-3 15,-1-1-2-15,1 0 1 0,0-1 2 16,0 0 0-16,2-1-3 0,1 0 1 0,1 1 2 15,3-2 1-15,1 0-5 0,-2 0 2 16,2 0 2-16,-5 2-1 0,-1-1-1 16,1 1 1-16,-2 0-1 15,0 1 3-15,0-1-2 0,-1 1 1 0,-1-1 2 16,1 0-1-16,-1-2-2 0,-1 3-3 15,-1-1 7-15,3 0-2 0,-1 1-2 16,-1 0-1-16,1 1 2 0,-2 0-1 16,0 1-3-16,0-1 1 0,1 0 2 15,1 1-1-15,1-2-1 0,-1 1-1 0,-2 0 4 16,3 0-1-16,-3-3-2 0,1 4 2 15,1-1 1-15,-2 1 0 0,0-1-2 16,1 0 0-16,1 0 2 0,-1-1 0 16,1 2-4-16,-2-1 2 15,0-1 2-15,0 2 0 0,0 0-3 0,0 0 1 16,0 0 1-16,0 0-1 0,0 0-1 15,0 0-1-15,0 0 2 0,0 0-1 16,0 0-2-16,0 0 0 0,0 0 0 16,0 0 2-16,0 0-1 0,0 0-2 15,0 3 3-15,0-1-4 0,0 0 0 0,0 0 4 16,0-2 0-16,0 3 1 0,2-1-3 15,-1 0 1-15,1 0 4 0,-2-1-2 16,3 0-2-16,-3-1 1 0,3 0 2 16,0 1 0-16,-3 0-3 0,5 3 1 15,-5-1 2-15,1 1-2 0,-1 1-3 16,0 0-6-16,2 2 5 0,-2 1 1 15,0-1 0-15,0 2 1 0,0 0 1 16,1 1 2-16,2 1-4 0,0-1 1 16,1 1 3-16,2 1 0 0,-3 0-4 0,3 0 3 15,0 0 2-15,2-3-2 0,0 1-13 16,-4-3 9-16,0 1 1 0,-3-4 0 15,1 1-6-15,-1-1 7 0,-1 1 3 16,2-1 0-16,-2 2-3 0,0 0 1 16,0 0 3-16,1 2 0 0,2 1-3 15,2 1 2-15,4 2 1 0,2-2 0 16,3 0 0-16,2-2-1 0,-2 1 2 15,1-1 1-15,1-1-5 0,-2 0 1 16,-1 0 4-16,-2-2-6 0,-4 0 6 0,-3 0-5 16,-2-3 4-16,-2 2-5 0,0 1 6 15,0 2-3-15,0 1-3 0,0 0 4 16,0-1-1-16,-2 1 2 0,2 2-5 15,-1 2 4-15,-1-1-2 0,2 0 4 16,0 3-6-16,3-2 4 0,5 2-2 0,-2-1 4 16,2-1-6-16,-2-1 4 15,-1-2-2-15,-2 1 4 0,0-2-3 16,-1 2 0-16,-2-2-2 0,0 0 1 15,0 0 2-15,0 0 1 0,0 0-4 16,0 0 1-16,0 0 2 0,0-2 1 0,0 0-4 16,0-1 1-16,3 0 2 0,1-1-1 15,2 2-1-15,1 0 0 0,2 2 2 16,0 2-1-16,-1 0-1 0,-2 1-1 15,0-1 2-15,1-1-4 0,-1 0-1 16,0 0 3-16,-1 0-3 0,1 0 5 0,0 0-2 16,-1-1 2-16,-2-2 1 15,0-2 0-15,0 1-2 0,-1-2 1 16,1-1 1-16,0 0 0 0,0 1 1 15,-2-3-1-15,1 1 2 0,3-1 2 0,-2 2-5 16,3-2 2-16,-3 0-1 0,-1 0 3 16,-2 1-7-16,0-1 1 0,0 0-1 15,0 1-19-15,0 0-43 0,0 3-39 16,0-1-38-16,-5 1 47 0,2 0 54 15</inkml:trace>
  <inkml:trace contextRef="#ctx0" brushRef="#br0" timeOffset="62597.58">21061 585 2 0,'0'0'66'0,"0"0"-8"0,0 0-19 15,0-2-13-15,2-1 3 0,-2 2-1 16,0-2-7-16,0 2 0 0,0-2 0 15,0 1 1-15,0 0-2 0,0 0-1 16,0-1-2-16,0 2 4 0,0 0-4 16,0 1 0-16,0 0 1 0,0-1-9 0,0 1 7 15,0 0 3-15,0 0-6 0,0 0-4 16,1 0 0-16,-1 0-2 0,0 0-5 15,0 0-1-15,0 0-4 0,0 3 3 16,0 7 1-16,0 4 3 0,0 4-2 16,0 4 5-16,-1 2 6 0,-1 1-9 15,-1 2-4-15,3 2 0 0,0 0 4 16,0 1-3-16,0-1 1 0,0 2 0 15,0-2-2-15,0-1 1 0,0-2-2 16,0 1 2-16,0 0 2 0,0-2-1 0,0 0 0 16,0 0 0-16,0-2-1 0,0 3 1 15,0-3-3-15,0 1 2 0,0-1 1 16,0-3 2-16,0-1-3 0,0-2 1 15,0-1 2-15,0-1 2 0,0-2-4 16,0 0 0-16,-3-1 0 0,-1 4 3 0,0-2-4 16,1 1 0-16,-1 0 2 15,2-1-1-15,-1 3-2 0,1-2 0 16,1 2 1-16,-2 0 1 0,1-1-2 15,1-1 1-15,-1-1 2 0,1 2-1 0,-1-2-2 16,1 2-2-16,1 0 5 0,-4-2-2 16,1 1-2-16,2-1 1 0,-1 0 3 15,1-1-3-15,-2-2-1 0,3-1 0 16,-2-1 3-16,2-1-2 0,0 0-1 15,0-2 0-15,0-1 3 0,0-1-2 16,0-1-1-16,0-1 0 0,0-2 4 16,0 2-2-16,0-2-1 0,0 0-2 15,0 0 4-15,0 1 0 0,0 0-3 16,0 1 0-16,0 0 2 0,0 1 0 15,0 0-2-15,0-1 0 0,0 1 2 0,0 2 0 16,0-1-3-16,0 1 2 0,0-2 1 16,0 0-1-16,0-2-1 0,0 0 1 15,0 0 1-15,0-1 0 0,0 0-1 16,0 0-1-16,0 0 2 0,0 0 0 15,0 0-3-15,0 0 1 0,0 2 1 0,0 0 0 16,0 1-1-16,2-2 2 16,-1 3-3-16,2-1 4 0,-1 0-3 15,-2-2 0-15,0 0 3 0,0 0-2 16,1 0 0-16,1-1 0 0,-2 0-1 0,1 1 3 15,-1-1-1-15,0 0 0 0,0 0 1 16,0 0-1-16,0 0-2 0,0 0-3 16,0 0 0-16,2 0-7 0,-2 0 6 15,0 0 2-15,0 1 4 0,0 0-2 16,0 0-2-16,0-1 2 0,0 0 3 0,0 3 0 15,0-1-2-15,0 2-2 0,0-4 4 16,0 2-2-16,-2-2-5 16,1 0-4-16,1 1-4 0,0-1-5 15,0 0-11-15,0 0-6 0,0 0-16 0,0 0-20 16,0-8-112-16</inkml:trace>
  <inkml:trace contextRef="#ctx0" brushRef="#br0" timeOffset="64361.68">21040 1743 6 0,'1'1'117'0,"2"-1"3"0,-3 0-94 15,3 0 0-15,1 0 7 0,3 0-5 16,-1 0-12-16,2 0-4 0,3-2-3 16,0 0-3-16,3 1-3 0,-2 0 3 0,1-1-1 15,-2 0 3-15,-1 0-3 0,1 0 3 16,0 0-1-16,0 2-1 0,0 0 0 15,0 0 10-15,1 0 1 0,4 0-16 16,-4 0-1-16,0 0 3 16,2 0 0-16,0 0-4 0,2 0 2 0,1 0-1 15,1 0 2-15,-1 0-1 0,1 0 0 16,0 0 2-16,1 0-1 0,1 0-2 15,-1 0 0-15,-1 0 3 0,-1 0-2 16,0 0-1-16,0 1 1 0,-3-1 3 16,0 1-1-16,0 0-1 0,0-1 0 0,-2 1 0 15,2-1 1-15,-3 2-4 0,2 0 2 16,-1 0 2-16,1 0-3 0,-3 0 0 15,3 0 0-15,-2 1 2 0,1 0-2 16,0-2 0-16,1 1 0 0,1 0 4 16,3 0-3-16,-2-1 2 0,1-1-2 15,-1 0 2-15,1 0-2 0,-2 0-1 16,1 0 0-16,1 0 3 0,-2 0-3 15,0 2 1-15,-2-2 1 0,-3 2 1 16,-1-1-2-16,1-1-1 0,-1 0 0 0,0 0 2 16,3 0 2-16,0 0-5 0,0 4 2 15,1-4 1-15,2 1-3 0,-3 0 2 16,3-1-1-16,-2 2 2 0,0-2-2 15,2 2-2-15,0 0 2 0,-1-1 3 16,1 1 1-16,-2 1 2 0,-1-1-4 16,3 0 2-16,-2-1 0 0,1 0-3 15,1-1 0-15,0 0 2 0,-3 0 0 16,2 1-3-16,-2-1 2 0,-1 0 0 15,0 0-1-15,3 0 0 0,-1 1-1 0,1-1 2 16,-1 0-4-16,-1 1 4 0,0 0-2 16,-3-1-1-16,2 1 2 0,-2-1-1 15,-2 0-1-15,1 0 4 0,-1 0-2 16,0 0-2-16,2 0 0 0,3 0 3 15,-4 2-2-15,6-2-1 0,-1 2 0 0,2 1 3 16,-2-3-1-16,4 1-3 16,1 0 2-16,-1-1 2 0,1 2-1 15,-2-2-1-15,-1 0-1 0,-2 0 2 16,1 0-1-16,-2 0 0 0,-5 0 0 0,0 0 2 15,-3 0 1-15,0 0-2 0,-1 0-1 16,1 0 4-16,-1 0-2 0,-1 0-1 16,4-2-2-16,-1 2 2 0,3-2-1 15,-1 1 0-15,3 0-1 0,-1 0 0 16,7 1 1-16,1-2-3 0,4 2 1 0,-1 0 3 15,-2 0 0-15,-2 0-2 16,-2-1 1-16,-3 1 1 0,0 0 1 16,-3-2-4-16,0 2 2 0,-3 0 1 15,-1 0 0-15,1 0-2 0,-3 0 1 16,4 0 1-16,-1 0 0 0,3-2-2 0,-1 0 1 15,2 1 2-15,-1 0-1 0,4-1-1 16,0 0 0-16,4 0 0 0,1-1 0 16,-1 3-2-16,-2-1 1 0,-1-1 2 15,-1 0 1-15,-2 0-3 0,1 2 0 16,-1-1 1-16,2 1 0 0,0 0-1 0,-3 0-1 15,-1 0 4-15,3 0-2 0,-1 0-1 16,-1 0 0-16,4 0 3 16,0 0-1-16,-1 0-2 0,3 0 0 15,-1 0 3-15,-4 0-2 0,2 0-1 0,0 0 1 16,-2 0 1-16,0 0-1 0,-3 0 0 15,1 0 0-15,-3 0 2 0,1 0-1 16,1 0 2-16,-1-1 4 0,1-1-2 16,3-1-3-16,1 2 0 0,0-2-2 15,0 3 2-15,1-2-2 0,6 0-1 0,3 1 0 16,0 0 1-16,3 1 1 0,-6 0-3 15,-3 0 2-15,-1 0 2 0,-6 0-1 16,3-1-2-16,-4 0 1 16,2 1 2-16,-1-1-1 0,1 1-2 0,-3-2 2 15,3-1 0-15,-1 2 2 0,1 0-3 16,3-1-1-16,0 1 2 0,4 0 1 15,1 0-5-15,2 1 3 0,-5-1 1 16,-1 1 0-16,-4-1-1 0,-2 0 0 16,0 1 2-16,2 0-1 0,-2-1-2 0,0 0 0 15,1 0 3-15,-1 0-1 0,-1 1-2 16,1-1 1-16,5 1 0 15,1 0 0-15,5 0-2 0,3 0 2 16,-6 0 0-16,2 0 1 0,-4 0-2 0,2 0 1 16,-2 0 1-16,2 0 0 0,-1 0-2 15,-1 0 1-15,-1 0 1 0,-2 0 0 16,-1 0-1-16,-2 0-1 0,0 0 0 15,-2 0 3-15,-1 0-2 0,-2 0 1 16,-1 0 0-16,3 0 0 0,0 0-1 0,1 0-1 16,0 0 1-16,2 0-1 0,4 0-1 15,-1 0 1-15,2-1 2 0,3 1-1 16,0-2 0-16,0 2-1 15,-3 0 2-15,-5-2 1 0,2 2-2 0,-2-2 2 16,-2 1 0-16,1 0-2 0,-2 0 0 16,0 0 0-16,0 1 6 0,-1-1 0 15,1 0-3-15,-1 1-1 0,-1 0 0 16,4 0-2-16,-4 0-1 0,2 0 1 15,0 0 1-15,-1 0-2 0,1 0-1 0,-1 0 3 16,1 0 0-16,0 0-1 0,0 0 0 16,0 0 0-16,2 0 2 0,-4 0-4 15,-1 0 2-15,2 0 2 0,-1 0 1 16,1 0-1-16,-1 0 2 0,-1 0 6 15,0 0 1-15,0 0 0 0,0 0-4 16,0 0-3-16,0 0 5 0,0 0-5 16,0 0-1-16,0 0 1 0,0 0 0 15,0 0 1-15,0 0-3 0,0 0 4 16,0 0 6-16,0 0-10 0,0 0-1 15,0-1 0-15,0 0 0 0,0 0-6 0,-3 1-13 16,3 0-28-16,-4 0-44 0,-2 0-60 16,1 0-293-16</inkml:trace>
  <inkml:trace contextRef="#ctx0" brushRef="#br0" timeOffset="83544.77">16965 1613 23 0,'0'-2'107'0,"-3"1"-74"0,2-1-1 16,-2 0 2-16,1 1-7 0,1-1-6 15,1 2-6-15,0 0-5 0,0-2 2 16,0 1 8-16,0 0-1 0,0 0-4 0,-2 0 5 15,0 0-4-15,2-1-4 0,-1 0 1 16,-1 2 1-16,1-1-1 0,1 0-3 16,-3 1-8-16,3-1 4 0,-2 1 0 15,2 0-3-15,0 0-4 0,-1 0 2 16,1 0 2-16,0 0-3 0,-2 0-1 15,0 0 0-15,-1 0 3 0,2 0-2 16,-4 0-1-16,4 0 1 0,-2 0 2 16,1 0-2-16,-1-1 0 0,3 0 1 15,0 1 3-15,-2-2-3 0,1 1 1 0,1 0-1 16,-3 0 10-16,1-1-5 0,-1 1-2 15,0 1-1-15,0 0 5 0,1 0-6 16,1 0 1-16,1 0-2 0,-2 0-1 16,2 0-2-16,0 0-2 0,0 0 2 15,3 2 2-15,5 2 2 0,0 1-2 16,4 1 3-16,1 1 0 0,-1 2-1 15,0 0-3-15,-1 3 1 0,2-1 2 16,-3 1-2-16,1-1-2 0,-1 0 1 16,-1-1 1-16,-1-1-12 0,-2-1-9 15,0-1-11-15,0-2-13 0,-4-1-40 0,-2-4-93 16</inkml:trace>
  <inkml:trace contextRef="#ctx0" brushRef="#br0" timeOffset="93734.36">826 2480 92 0,'2'0'75'16,"-2"0"-46"-16,0 0 11 0,0 0-6 15,0 0 1-15,0 0-9 0,0 0 0 16,0 0-3-16,0 0-2 0,0 0-1 15,0 0-2-15,0 0-7 0,0 0 1 16,0 0-1-16,0 0-1 0,0 0-5 16,0 0 0-16,0 0 3 0,0 0-3 15,0 0-1-15,0 0 2 0,0-2-3 16,0 1 0-16,0-1-3 0,0 0 3 0,0-1 0 15,0 2-1-15,-2-4-1 0,-1 1 0 16,-1 2 4-16,-1-3-4 0,-1 1-1 16,0-1 1-16,-1 3 1 0,0 1-3 15,-3 1 0-15,1 0 0 0,-2 0 2 16,0 4-3-16,-3 3-1 0,0 3 2 0,2 1 3 15,-4 4-4-15,6 2 1 16,-3 2-1-16,4 2 4 0,1 1-6 16,5-1 1-16,3-2 1 0,0-2-2 15,3 0 3-15,8-2-4 0,4 0 2 0,3-4 4 16,3-1-2-16,1-5-1 0,3-4 3 15,1-1 3-15,0 0-3 0,1-9 0 16,-1-2 2-16,-1-1 5 0,-6-3 0 16,-5 1 2-16,-2 0 2 0,-4 0 3 15,-4 1-7-15,-2 0 1 0,-2 0-1 0,0-4-3 16,-6 3-2-16,-4 0-2 15,-2 0-3-15,-5 4-4 0,-3 0-11 16,-5 4-13-16,0 6-5 0,-1 0-25 16,-1 6-57-16,4 6-187 0</inkml:trace>
  <inkml:trace contextRef="#ctx0" brushRef="#br0" timeOffset="94887.42">282 1300 50 0,'2'0'128'16,"-2"0"-93"-16,0 0 12 0,0 0-14 16,0 0-10-16,0 0-5 0,0 0-1 15,0 0 1-15,0 0-1 0,0 0-4 0,0 0-1 16,0 0 1-16,0 0 5 0,0 0 2 15,-2 0-1-15,2-1 4 0,-1 0-8 16,1 1-1-16,-2 0-3 0,1-2-2 16,-3 2 3-16,4 0-5 0,-1 0-4 15,1 0 0-15,0 0 1 0,0 0-4 0,0 0-1 16,0-1 0-16,1 1-4 15,7 0-1-15,8 0 4 0,4-3 5 16,2-1 0-16,2 1-2 0,3-1-2 16,-7 1 2-16,2 1 1 0,-7-1-2 0,-3 1-1 15,-4 1 1-15,-3 1 0 0,-4-1-5 16,-1 1-13-16,0 0 2 0,0 0-9 15,0 0-24-15,-12 0-48 0,-2 0-78 16,-3 0-15-16</inkml:trace>
  <inkml:trace contextRef="#ctx0" brushRef="#br0" timeOffset="95122.43">245 1369 103 0,'0'6'62'0,"5"0"-35"0,2 2 2 16,4-1 5-16,2 1-4 0,1-1-1 15,4 0-5-15,1-1-1 0,1 0-6 16,-1 0-7-16,-6 1-2 0,0 0-3 15,-7 2-4-15,-1-2-1 0,-5 1 0 16,0 0 5-16,-3 0 1 0,-10 2 2 0,-2 2-3 16,-1 3-2-16,-2-2-1 0,1 0-1 15,0-1-1-15,-1 0 2 0,6-2 0 16,0 0-2-16,2-4-5 15,7 0-13-15,0-2-31 0,3-1-28 16,0-2-47-16,2-1-39 0</inkml:trace>
  <inkml:trace contextRef="#ctx0" brushRef="#br0" timeOffset="95399.45">476 1535 11 0,'3'0'12'16,"-3"0"110"-16,0 0-96 15,0 4-3-15,0 4 3 0,0 4-6 0,0 0-1 16,0 0-6-16,0 2-4 0,0-1 22 16,5-4-8-16,1-1-8 0,0-4 12 15,0-2 2-15,-1-2-6 0,0 0-2 16,-4 0 6-16,4-5 5 0,-1-4-7 15,1-2-6-15,3-3-2 0,-2-1-10 0,2-1-5 16,-2-1-2-16,0 2 2 0,0 0-1 16,1 2-5-16,-1 0-18 0,0 4-15 15,-1 0-16-15,-1 2-28 0,1-2-111 16</inkml:trace>
  <inkml:trace contextRef="#ctx0" brushRef="#br0" timeOffset="108346.19">13459 1209 214 0,'0'0'50'0,"0"0"-7"16,0 0 9-16,0-1-7 0,0-1-18 16,0-1-5-16,0 2-3 0,0-1 1 15,0 2-5-15,0-1-3 0,0 1-5 16,0 0 0-16,0-1-4 0,0 1 1 15,0 0 1-15,0 0-4 0,0 0 3 0,0 0-2 16,0 0 3-16,0 0-3 0,0 0 0 16,0 0-2-16,0 0 0 15,0 0 0-15,0 0-3 0,0-1-5 16,0 1-10-16,0 0-22 0,0 0-31 0,3 0 0 15,0-2-44-15,-3-1-103 0</inkml:trace>
  <inkml:trace contextRef="#ctx0" brushRef="#br0" timeOffset="108674.21">13572 1192 10 0,'1'2'131'0,"-1"-2"4"0,0 0-85 16,0 0 13-16,0 0-12 0,0 0-21 15,0 0-11-15,0 0-8 0,0 0-7 0,0 0-4 16,0 0-1-16,0 0 1 0,0 0-3 15,0 0-5-15,0 0-18 0,0 2-6 16,2 0-21-16,-1-2-53 0,2 0-65 16</inkml:trace>
  <inkml:trace contextRef="#ctx0" brushRef="#br0" timeOffset="109011.23">13699 1213 6 0,'0'2'58'15,"0"-2"138"-15,0 0-149 0,0 1 2 16,0-1 7-16,0 0-19 0,0 0-15 15,0 0-8-15,0 0-6 0,0 0-9 16,0 0 2-16,0 0-2 0,3-1-2 16,-3 0-6-16,5 1-22 0,-4-1-19 0,5 0-32 15,-6-4-59-15</inkml:trace>
  <inkml:trace contextRef="#ctx0" brushRef="#br0" timeOffset="109329.25">13890 1198 21 0,'0'3'-9'0,"0"-2"221"15,-4-1-152-15,0 0-10 0,2 0 3 16,-1 0-7-16,2 0-13 0,1 0-12 15,0 0-8-15,0 0-3 0,0 0-4 0,0 0-4 16,0 0-3-16,0 0-1 0,0 0-3 16,0 0-5-16,0 0-11 0,4 0-18 15,2 1-20-15,-2-1-22 0,-1 0-49 16</inkml:trace>
  <inkml:trace contextRef="#ctx0" brushRef="#br0" timeOffset="109642.27">14035 1214 23 0,'2'0'37'0,"-2"0"184"15,0 0-168-15,0 0 0 0,0 0-10 0,0 0-5 16,0 0-18-16,-3 0-7 0,1 0-6 15,2 0-2-15,0 0-3 0,0 0-3 16,0 0 0-16,0 0-3 0,0 0-2 16,0 0-1-16,0 0-11 0,3 0-16 15,-1 0-6-15,1 0-29 0,-3 0-63 16</inkml:trace>
  <inkml:trace contextRef="#ctx0" brushRef="#br0" timeOffset="109957.28">14198 1228 23 0,'0'0'155'0,"0"0"-5"15,0 0-104-15,0 0 11 0,0 0-12 16,0 0-14-16,0-1-17 0,0 1-5 15,0 0-7-15,0 0 1 0,0 0-3 16,0 0-3-16,0 0 2 0,0 0-1 16,0 0 1-16,0 0-5 0,0 0-12 0,0 0-16 15,0 0-21-15,2 0-49 0,2 0-103 16</inkml:trace>
  <inkml:trace contextRef="#ctx0" brushRef="#br0" timeOffset="110226.3">14367 1240 70 0,'3'0'118'16,"-1"0"42"-16,-2-2-117 0,0 0 12 16,0 0-1-16,0 0-21 0,0 1-18 15,0 1-8-15,0 0-4 0,0 0-4 16,0 0-5-16,0 0 1 0,0 0-1 15,0 0-12-15,1 3-15 0,2-1-18 0,-1 0-41 16,-2-2-74-16</inkml:trace>
  <inkml:trace contextRef="#ctx0" brushRef="#br0" timeOffset="110501.32">14564 1229 21 0,'1'0'207'0,"1"0"-107"0,-2 0-68 15,0 0 21-15,0 0-11 0,0 0-24 16,0 0-14-16,0 0-7 0,0 0 0 16,0 0-3-16,0 0-9 0,0 2-15 15,0 1-17-15,3-3-20 0,-1 0-28 16,-2 0-75-16</inkml:trace>
  <inkml:trace contextRef="#ctx0" brushRef="#br0" timeOffset="110741.33">14786 1236 15 0,'1'0'117'0,"-1"0"-32"16,0 0-74-16,2 0 4 0,-2 0-11 15,3 0-10-15,-2 0-13 0,2 0-22 0,-1 0-33 16,-2 0-27-16</inkml:trace>
  <inkml:trace contextRef="#ctx0" brushRef="#br0" timeOffset="110981.34">14973 1238 23 0,'0'1'244'0,"0"-1"-151"0,0 0-46 16,-1 0 14-16,1 0-18 0,0 0-13 16,-2 0-13-16,2 0-9 0,0 0-3 0,0 0-6 15,0 0-3-15,0 0-3 0,0 0-11 16,2 0-20-16,2 0-52 0,-1 0-81 15</inkml:trace>
  <inkml:trace contextRef="#ctx0" brushRef="#br0" timeOffset="111194.36">15240 1232 226 0,'0'0'116'16,"-2"0"-73"-16,1 0 22 0,1 0-20 15,0-1-9-15,0-1-19 0,0 1-6 16,0 1-9-16,0 0 0 0,0-1-3 0,0 1-5 16,0 0-20-16,0 0-31 0,3 0-48 15,-2-1-106-15</inkml:trace>
  <inkml:trace contextRef="#ctx0" brushRef="#br0" timeOffset="111421.37">15466 1232 36 0,'0'1'-1'16,"0"0"252"-16,0-1-194 0,0 0-7 15,0 0 9-15,-1 0-16 0,-1 0-16 16,1 0-5-16,-1 0-8 0,0 0-6 15,2 0-6-15,0 0 0 0,0 0-2 16,0 0-2-16,0 0-3 0,0 0-19 16,0 0-24-16,0 0-20 0,4 0-64 15,-1 0-122-15</inkml:trace>
  <inkml:trace contextRef="#ctx0" brushRef="#br0" timeOffset="111634.38">15666 1226 36 0,'0'2'282'0,"0"-2"-220"0,0 0-10 15,0 0 1-15,0 0-12 0,0 0-21 16,0 0-15-16,0 0-5 0,0 0-1 0,2 0-4 15,1 0-7-15,1 0-22 0,1 0-34 16,0 0-43-16,-1 0-77 0</inkml:trace>
  <inkml:trace contextRef="#ctx0" brushRef="#br0" timeOffset="111806.39">15781 1228 10 0,'5'0'6'0,"-4"1"171"16,-1-1-102-16,0 0-38 0,0 0-2 15,0 0-7-15,0 0-22 0,0 0-8 16,0 0-7-16,0 0-16 0,2 3-13 16,1-2-18-16,-3-1-50 0</inkml:trace>
  <inkml:trace contextRef="#ctx0" brushRef="#br0" timeOffset="111986.4">15879 1257 23 0,'1'1'-9'0,"-1"0"21"15,2-1 199-15,-1 0-163 0,-1 0 3 16,0 0-11-16,0 0-11 0,0 0-13 16,0 0-10-16,0 0-4 0,0 0-5 0,0 0-10 15,0 0-31-15,5 0-18 0,-4 0-82 16</inkml:trace>
  <inkml:trace contextRef="#ctx0" brushRef="#br0" timeOffset="112117.4">16000 1261 15 0,'1'0'57'0,"4"0"145"0,-2 0-187 16,0 0-11-16,0 0 13 0,2-1-13 0,-1 0-7 16,3-1-31-16,-1-1-127 0</inkml:trace>
  <inkml:trace contextRef="#ctx0" brushRef="#br0" timeOffset="112270.42">16175 1261 49 0,'-3'0'-21'16,"1"0"303"-16,-1 0-243 0,1-2 13 15,-1-1-19-15,2 2-14 0,1 0-10 16,0 1-9-16,0 0-14 0,0 0-40 0,0-2-83 16,0 0-120-16</inkml:trace>
  <inkml:trace contextRef="#ctx0" brushRef="#br0" timeOffset="114134.52">12356 1040 14 0,'0'0'-12'15,"0"0"195"-15,0-3-117 0,0 1-20 16,0 0 3-16,-3 1-6 0,3-1-5 16,0 1-3-16,0 0-16 0,0 0 1 15,0-1-1-15,0 2-5 0,0-1-4 0,2 0-1 16,4 0-1-16,3-1 2 15,2 1-4-15,5-1 1 0,-1 2 3 16,2 0-5-16,0 0 1 0,-1 0-3 16,-6 2-2-16,0 3-1 0,-2 3 1 0,-4 2-1 15,-4 2 0-15,0 0 0 0,-6 3 1 16,-6 1-3-16,-1 2-2 0,-7 0 0 15,1 2 0-15,-1-2 2 0,0-4 1 16,0-1-7-16,0-3 3 0,1-2-5 16,1-1 9-16,1-2 1 0,3-1 0 0,4-2-1 15,4-2 3-15,3 0-2 0,3 0 1 16,0 0 1-16,0 0 1 15,0 0-1-15,0-2-4 0,6 0 0 16,5 0 2-16,-2 1 2 0,2 1 0 0,2 0 3 16,-3 0-2-16,4 0 2 0,2 0 0 15,-4 0-5-15,2 0 4 0,-1 0-2 16,-1 0-2-16,-1 0-1 0,0 1 1 15,-2 2 0-15,-1-1-17 0,3 1-17 16,-2-1-24-16,2-2-6 0,-3 0-182 16</inkml:trace>
  <inkml:trace contextRef="#ctx0" brushRef="#br0" timeOffset="114334.53">12671 1230 52 0,'3'0'351'0,"-1"-2"-254"0,-2 0-53 16,0-1 14-16,0 0-25 0,0 2-11 0,0 1-11 16,0-2-7-16,0 2-4 0,0 0-4 15,0 0-23-15,0 0-27 0,0 0-21 16,0 0-99-16,0-5-164 15</inkml:trace>
  <inkml:trace contextRef="#ctx0" brushRef="#br0" timeOffset="114977.57">12761 1049 23 0,'-3'1'-2'0,"1"0"200"0,-1 0-125 15,3-1-18-15,0 0 10 0,0 0-15 16,0 0-17-16,2 0-21 0,7 0-6 15,0 0 9-15,7 0-3 0,-1 0-4 16,5 0 2-16,-1 0-3 0,3 0 0 16,-2-1-4-16,-3 0-1 0,-2 1-2 15,-2 0 0-15,-5 0 0 0,-2 0 0 0,-3 0-12 16,-3 0-10-16,0-1 4 0,0 0 13 15,-3 0-15-15,-7-1-13 0,-2 0 8 16,-2 2 12-16,2 0-2 0,-1 0 12 16,1 0 3-16,3 0 2 0,-2 4-1 15,1-1 3-15,3 1 10 0,-1 0 2 0,5 3-8 16,-2-2-2-16,2 1-1 15,0 3 2-15,3 1-3 0,0 0-4 16,0 1 0-16,8 0 1 0,1 0-4 16,0 1-10-16,4 1-8 0,-5 0 15 15,1 0 3-15,-3-2 3 0,-1 1 0 0,-4-3 1 16,-1 0-1-16,0-1 2 0,-4-1 1 15,-3-1-1-15,-3-1 3 0,0 0 5 16,-2-1 1-16,-1 1 5 0,1-3 0 16,-2 0 3-16,-3-1 0 0,5-1-1 15,-1 2-7-15,4-2-5 0,3 0-5 0,-1 0 1 16,4 0-2-16,3 0-3 15,0 0-26-15,0 0-58 0,0 0-39 16,2 0-156-16</inkml:trace>
  <inkml:trace contextRef="#ctx0" brushRef="#br0" timeOffset="115350.59">13045 1277 27 0,'6'-3'259'0,"-5"1"-197"16,-1 2-25-16,2-1 27 0,-2 1-20 15,1 0-38-15,1 0-10 0,-2 5 9 16,0 4-3-16,0 1 0 0,0 0 1 0,0-1-3 16,2 1-1-16,2-2-4 0,1-1 5 15,-4-5 1-15,4-1-1 0,0-1 2 16,1 0 3-16,5-3 14 15,-2-5 0-15,2-4-1 0,0 0 1 0,-2 0 0 16,0-1-8-16,-4 1-6 0,0 1-3 16,-1-1 1-16,-4 5-4 0,2-1 1 15,-1 2-1-15,-1 2-18 0,0 1-22 16,0 2-40-16,-3 1-144 0,-3 0-31 15</inkml:trace>
  <inkml:trace contextRef="#ctx0" brushRef="#br0" timeOffset="132233.56">21095 1716 9 0,'0'0'10'0,"0"0"-14"16,0 0 93-16,0 0-38 0,0-1-39 16,0 1-1-16,0-1 2 0,0 1 4 15,0 0 2-15,0 0-4 0,0 0 0 16,-3 0 9-16,0 0-5 0,3-1 2 15,-3 0 1-15,2 1-5 0,-1 0-2 16,2 0-3-16,0 0 0 0,-1 0-2 0,1 0-5 16,0 0-5-16,0 0-1 0,0 0 0 15,-2 0-1-15,2 0-1 0,0 0-2 16,0 0 5-16,0 0-1 15,0 0 1-15,0 0 1 0,0 0 0 0,0 0 3 16,0 0-3-16,0 0-1 0,0 0-1 16,-2 0-5-16,2 0-8 0,0 0-7 15,0 0-11-15,0 0-23 0,0-3-24 16,0-1-58-16</inkml:trace>
  <inkml:trace contextRef="#ctx0" brushRef="#br0" timeOffset="132466.57">21095 1716 2 0</inkml:trace>
  <inkml:trace contextRef="#ctx0" brushRef="#br0" timeOffset="132565.57">21095 1716 2 0,'36'-80'18'0,"-33"82"120"0,-3-2-34 0,0 0-66 0,0 0-4 16,0 0-4-16,0 0-13 0,0 0-12 16,0 0-9-16,2 0 4 0,2 0 2 15,-2 0-5-15,3 0-5 0,-4 0-9 0,2 0-6 16,0 0-12-16,-1 0-17 0,1-4-24 15,-1-1-58-15</inkml:trace>
  <inkml:trace contextRef="#ctx0" brushRef="#br0" timeOffset="133018.6">21280 1504 25 0,'0'1'-4'16,"0"-1"13"-16,0 2 126 0,0-2-87 0,2 0-37 16,-2 0 5-16,0 0-9 0,0 0-11 15,1 0-16-15,-1 0-38 0,0 1-11 16,2-1-4-16</inkml:trace>
  <inkml:trace contextRef="#ctx0" brushRef="#br0" timeOffset="133482.63">21415 1395 16 0,'1'0'13'0,"-1"0"187"0,2 0-130 16,-2 0-49-16,0 0 6 0,0 0-2 16,0 0-19-16,0 0-6 0,0 0-2 15,0 0-13-15,0 0-39 0,2 0-55 16,-2-2-34-16</inkml:trace>
  <inkml:trace contextRef="#ctx0" brushRef="#br0" timeOffset="133954.66">21581 1219 15 0,'1'0'181'15,"-1"0"-84"-15,0 0-78 0,2 0-11 16,-2 0 7-16,0 0-9 0,0 0-6 0,0 0-6 16,0 0-8-16,0 0-20 0,1 0-8 15,-1 0 4-15,0 0-3 0,2 0-22 16,-2 0-12-16</inkml:trace>
  <inkml:trace contextRef="#ctx0" brushRef="#br0" timeOffset="134456.69">21702 1083 15 0,'1'0'-8'0,"-1"0"15"0,0 0 181 16,0 0-125-16,2 0-16 0,-2 0 5 16,0 0-20-16,0 0-14 0,0 0-2 15,0 0-3-15,0 0-9 0,0 0-3 16,0 0-2-16,0 0 1 0,0 0-3 0,0 0-8 15,0 0-18-15,0 0-30 0,0 0-45 16,0-2-31-16</inkml:trace>
  <inkml:trace contextRef="#ctx0" brushRef="#br0" timeOffset="134879.71">21806 952 16 0,'0'2'-5'16,"1"-2"74"-16,-1 0 105 0,0 1-121 15,0 0-13-15,0-1-10 0,0 0-18 16,0 0-7-16,0 0-3 0,0 0-6 16,0 0-4-16,0 1-21 0,0 0-15 0,3-1-21 15,-1 0-55-15,-2 0-6 0</inkml:trace>
  <inkml:trace contextRef="#ctx0" brushRef="#br0" timeOffset="135386.74">21928 828 9 0,'0'2'55'0,"0"-2"53"0,0 0-93 16,0 0-12-16,0 1 0 0,2-1-4 15,-2 0 0-15,0 0-3 0,0 1-1 16,0-1-7-16,0 0-6 0,0 0 3 0,1 0-9 15,2 0 8-15,-1 0-14 0,-1-1-35 16</inkml:trace>
  <inkml:trace contextRef="#ctx0" brushRef="#br0" timeOffset="135822.76">22037 727 3 0,'1'1'8'0,"-1"-1"212"0,0 0-160 15,0 0-25-15,0 0 2 0,0 0-16 16,2 0-18-16,-2 0 0 0,0 0 1 16,0 0-5-16,0 0-5 0,1 0-3 0,2 0-10 15,3-2-20-15,-2-2-38 0,0-1-72 16</inkml:trace>
  <inkml:trace contextRef="#ctx0" brushRef="#br0" timeOffset="136013.76">22167 594 10 0,'0'0'87'15,"0"-1"83"-15,0 1-135 0,0 0-2 16,0-1 2-16,0 1-15 0,0 0-16 15,0 0-5-15,0 0-8 0,0 0-45 16,0 0-65-16,0 0-34 0</inkml:trace>
  <inkml:trace contextRef="#ctx0" brushRef="#br0" timeOffset="136146.78">22167 594 9 0,'77'-96'-3'16,"-77"96"4"-16,0 0 0 0,0 0 1 15</inkml:trace>
  <inkml:trace contextRef="#ctx0" brushRef="#br0" timeOffset="137174.84">21192 1073 29 0,'1'0'275'0,"-1"0"-216"0,0-1-26 16,0-3 9-16,0 1-1 0,0 3-14 16,0-4-13-16,0 4-8 0,0 0-6 15,0 0-3-15,0 0 0 0,0 0-7 16,0 0-11-16,2 0-3 0,1 0-3 15,0 0-25-15,0 2-39 0,-1-2-60 0</inkml:trace>
  <inkml:trace contextRef="#ctx0" brushRef="#br0" timeOffset="137377.84">21306 1074 9 0,'3'2'94'0,"-1"-2"58"15,0 0-125-15,-2 0-11 0,0 0 16 0,0 0 2 16,0 0-17-16,0 0-9 0,0 0-6 16,1 0-5-16,1 0-1 0,-1 0-10 15,4 0-26-15,1 0-43 0,-6 0-64 16</inkml:trace>
  <inkml:trace contextRef="#ctx0" brushRef="#br0" timeOffset="137551.84">21432 1098 21 0,'1'1'-6'16,"3"-1"83"-16,-3 0-6 0,1 0-63 15,1 0 1-15,-2 0 5 0,2 0-10 16,1 0-6-16,0 0-4 0,-1 0-65 0</inkml:trace>
  <inkml:trace contextRef="#ctx0" brushRef="#br0" timeOffset="137753.87">21599 1099 12 0,'3'0'9'0,"4"0"139"15,-1 0-123-15,0 0-21 0,0-3 6 0,2-1 8 16,-3 3-4-16,-1 0-6 0,-2 0-3 15,-1 1-5-15,-1 0 1 16,0 0 2-16,0 0 0 0,0 0-5 16,0 0-22-16,-1 0-21 0,1 0-27 0,0 0-38 15</inkml:trace>
  <inkml:trace contextRef="#ctx0" brushRef="#br0" timeOffset="141171.07">21649 1660 2 0,'0'0'5'16,"0"0"-4"-16,0 0 4 0,0 0-2 16,2 0 4-16,-2 0-2 0,1 0-4 15,1 2 5-15,-1-2-5 0,-1 0 47 16,0 0-27-16,0 0-10 0,0 1-11 15,0 0 1-15,0-1 5 0,0 1-1 16,0-1-3-16,0 0 3 0,0 0-2 0,0 0 7 16,0 0 13-16,0 0 19 0,0 0-8 15,0 0-9-15,0 2-4 0,0-2 4 16,0 0-8-16,0 0 2 0,0 0-5 15,0 0 2-15,-1 0 5 0,1 0 1 16,-2 0 6-16,2 0-4 0,-1 0-3 16,1 0-5-16,0 0 0 0,0 0-7 15,0-2-6-15,0 1 2 0,0 0-3 16,0-2 0-16,0 0 0 0,0 0 0 15,0 0-1-15,0-1-1 0,-2 0 1 0,2-1 1 16,-3-1 3-16,3-1 1 0,-2 1-3 16,2-1 5-16,-3 2 3 0,3-1-7 15,-1-1-1-15,-1 0 0 0,1 0 0 16,-4 0 0-16,2 1-4 0,0 0 2 15,1-1 0-15,1 2 0 0,-1 1-2 16,2-3 1-16,0 3 1 0,-2 0 0 16,2 1-1-16,0-3-1 0,0 1 3 15,0-2-2-15,0 0 0 0,0 0-1 16,0-1 2-16,0 4-1 0,0-3-2 0,0 2 2 15,4 0 1-15,-4-1 0 0,0 2-2 16,0-2 2-16,0 4 1 0,0-3 0 16,0 1-2-16,0-1 1 0,0 3 1 15,0-1-1-15,0-1 0 0,0 2-3 16,0-3 3-16,0 3 0 0,0-3 0 0,0 1 2 15,0 3-1-15,0-2 1 16,0-1-2-16,0 1 0 0,0-2-1 16,-2 0 1-16,2 0-2 0,-2 1 2 15,2 1-1-15,0-2 0 0,0 1 0 0,0 0 0 16,0 0 0-16,0 2 0 0,0-2 0 15,0-2 0-15,0 2 1 0,0-1 1 16,0 0-2-16,0-1 0 0,0 2 2 16,0-1-2-16,0 1-1 0,0-1 1 15,0 1 2-15,0-1-2 0,0 2 0 0,0 0 0 16,0-1 0-16,0-2 2 0,0 2-2 15,0 1 1-15,-3-2 1 16,2 2-2-16,1 0 0 0,-2 0 0 16,2 1 1-16,0-1-2 0,0 1 0 0,0 0 0 15,0-1 2-15,0 0-1 0,0 0-1 16,0 0 1-16,0-1 2 0,0 1-2 15,0-1 0-15,0 1 1 0,0 0 0 16,0-2-1-16,0 1-1 0,0-2 1 16,0 0 1-16,0 0 0 0,-1-1-1 15,1 3 0-15,-2-1 1 0,1 1-2 0,1 1 0 16,0-1 0-16,0 1 3 0,0 1-2 15,0-1 0-15,0 1-1 16,0-1 2-16,0 2-3 0,0-1 4 16,0-1-4-16,0 1 3 0,0-2 0 0,0-1-2 15,0 2 1-15,0-1 1 0,0 2 0 16,0-1-2-16,0 1 1 0,0 0 1 15,0 0 0-15,0 0-2 0,0-1 0 16,0 2 2-16,0-2 0 0,0 2-2 16,0-1 0-16,0-2 2 0,0 1 0 0,0 2-2 15,0-1 1-15,0 0 0 0,0 0 1 16,0-1-2-16,0 2 1 0,0 0 1 15,0-1 0-15,0 1-1 16,0 0-1-16,0 0 2 0,0 0 0 0,0 0-2 16,-2-3 0-16,2 4 2 0,0-3 0 15,-1 1-2-15,1-1 1 0,0-1 0 16,0 2 1-16,0-3-2 0,0 1 0 15,0 3 2-15,0-1-1 0,0-1-1 16,0 0 0-16,0 1 2 0,0-1-1 0,0 2-1 16,0-2 0-16,0 2 2 0,0-4 0 15,0 0-1-15,0-1 0 0,0-3 1 16,0 2-1-16,0 0 0 0,0-1-1 15,0 2 1-15,0 0 0 0,0 0-1 16,-2 1 1-16,2-1 0 0,0 1 1 16,0 1-1-16,0-1 0 0,-2 1 1 15,2 0 0-15,0 1-2 0,-1 0 1 16,-1 0 1-16,2 0-1 0,0 2 0 15,-1 1-1-15,1-2 2 0,-2 2-2 0,2-2 1 16,0-1-1-16,0 1 1 0,0-1 1 16,0 2-2-16,0-2 0 0,-1 1 2 15,1 1-1-15,-2-1 0 0,2 0-1 16,0 0 2-16,0 0-1 0,0 0 0 15,0 0-1-15,0-1 2 0,0 0-1 16,-1 0-1-16,-1-2 1 0,0 1 1 16,1-1 0-16,-1 2-1 0,1 0-1 15,1 0 2-15,0 1 0 0,0 2-3 16,0-4 1-16,0 4 1 0,-2-3 0 0,2 0-1 15,0-1 1-15,0 2 0 0,0-2 1 16,0 1-2-16,0-2 0 0,0 0 2 16,0 2-1-16,0-3-1 0,0 1 1 15,0 1 1-15,0 1 0 0,0 0-3 16,0 1 2-16,0-1 0 0,0-2 1 15,0 1-2-15,0 1 2 0,0-1-1 16,0 0 0-16,0-1 0 0,0-1-1 16,2 2 2-16,-2-2-3 0,1 2 2 15,-1-2 0-15,0 4 1 0,0-1 0 16,0 0-2-16,0 1 1 0,0 0-1 0,0 0 2 15,0 0-2-15,0-2 3 0,0 4-2 16,0-3 0-16,0 1-1 0,0-1 0 16,2-1 2-16,-2 0-1 0,0-3-1 15,0 3 1-15,1-1 0 0,1 0 1 16,0-1-3-16,-1 0 2 0,-1 0 1 0,0 3-1 15,0 1 0-15,0 0 0 16,0 0 0-16,2-1 1 0,-2 1-2 16,0-2-1-16,1 2 4 0,-1-1-3 15,3-1 0-15,-3-1 0 0,0 0 3 0,2-1-2 16,-2 1-1-16,1 2 1 0,-1-2 1 15,0 2-2-15,4 0 0 0,-4-1 1 16,1 1 0-16,1-2 0 0,-1 2-3 16,1-2 3-16,-2-1 2 0,3 1-1 15,-3-2-2-15,1 2 1 0,-1-1 1 0,0 3-1 16,0 1-1-16,0 0 1 0,2 0 2 15,-1 1-2-15,-1 0-1 16,0 0 2-16,0 1 0 0,0 0-1 16,0 0-2-16,0 0 2 0,0-1 1 0,0 1-2 15,0-1 1-15,0 1 0 0,0 0 2 16,0 0-1-16,0-3-3 0,0 1 3 15,0 1 0-15,0-2 0 0,0 0-2 16,0 1 1-16,0 0 1 0,0 0-1 16,0 1-1-16,0 1 1 0,0-1 1 0,0 1-2 15,0 0-1-15,0 0 2 0,0 0 1 16,0 0-2-16,0 0-1 0,0-2 2 15,0 2 2-15,0 0-2 16,0 0-1-16,0 0 1 0,0 0 2 0,0 0-1 16,0 0-2-16,0 0 1 0,0 0 2 15,0 0-2-15,0 0-1 0,0 0 1 16,0 0 1-16,0 0-2 0,0 0-1 15,0 0 0-15,0 0 0 0,0 0 0 16,0 0-1-16,0 0 2 0,0 0 2 0,0 0-1 16,0 0 0-16,0 0 1 0,0 0 3 15,0 0-4-15,0 0 0 0,0 0 0 16,0 0 0-16,0 0-1 0,0 0-11 15,0 0-20-15,0 0-25 0,0 4 11 16,2 0-34-16,0-2-115 0,-2-1-7 16</inkml:trace>
  <inkml:trace contextRef="#ctx0" brushRef="#br0" timeOffset="141844.1">22328 524 15 0,'2'2'13'0,"-2"-2"180"0,0 0-128 15,1 0-23-15,-1 0 8 16,0 0-7-16,0 0-17 0,2 0-15 16,-1 2-9-16,-1-2-7 0,2 2 2 0,-1 0 4 15,2 1-3-15,-1 1-15 0,3 0-16 16,-2 2-18-16,1-1-34 0,1-3-42 15</inkml:trace>
  <inkml:trace contextRef="#ctx0" brushRef="#br0" timeOffset="142215.13">22537 704 9 0,'0'4'10'0,"0"-2"124"16,2 0-43-16,-2-2-45 0,0 0 6 15,0 0-5-15,0 0-5 0,0 2-7 16,0-2-13-16,0 0-8 0,0 0-8 15,0 1-5-15,0 1-2 0,0-1 1 16,0 2 0-16,0-1-1 0,1 3 0 0,1-1-16 16,0 1-10-16,2 1-10 0,-2-1-8 15,2 1-20-15,-1-1-19 0,1-2-56 16</inkml:trace>
  <inkml:trace contextRef="#ctx0" brushRef="#br0" timeOffset="142531.15">22663 951 29 0,'1'3'257'16,"-1"-3"-229"-16,0 0-15 0,0 0 34 15,2 0 25-15,0 0-23 0,-1 0-36 0,2 0-10 16,2 0-2-16,-1 0-1 0,0 0-1 16,-1 0-3-16,-2 0-6 0,2 0-21 15,2 0-19-15,-5 4-32 0,2-2-52 16</inkml:trace>
  <inkml:trace contextRef="#ctx0" brushRef="#br0" timeOffset="142822.16">22778 1053 63 0,'3'2'205'0,"-3"-2"-113"0,0 0-86 16,0 0-4-16,0 0 4 0,0 0 14 15,1 1-18-15,2-1-6 0,-1 2-1 16,3 0 2-16,-2 1-21 0,1 0-31 16,-2 1-16-16,1-3-34 0,-3-1-24 15</inkml:trace>
  <inkml:trace contextRef="#ctx0" brushRef="#br0" timeOffset="143079.18">22945 1171 46 0,'2'0'251'0,"-1"0"-216"16,-1 0-33-16,0 0-1 0,0 0 11 16,0 0-6-16,2 0-8 0,-2 3-4 0,1-1-23 15,1 1-4-15,-1 0-24 0,1-1-40 16,-2-2-30-16</inkml:trace>
  <inkml:trace contextRef="#ctx0" brushRef="#br0" timeOffset="143316.19">23052 1309 261 0,'2'0'159'0,"-2"0"-154"16,0 0-12-16,0 0 9 0,0 0 15 0,0 0-7 16,0 0-10-16,1 2-6 0,-1 1-5 15,2 1-18-15,-2 1-9 0,1-2-49 16,-1 0-57-16</inkml:trace>
  <inkml:trace contextRef="#ctx0" brushRef="#br0" timeOffset="143480.2">23157 1424 59 0,'2'3'125'0,"0"-3"-2"16,-2 2-123-16,0-2-6 0,0 1 11 15,0 0 2-15,3 0-9 0,-2 3 1 16,1 1-9-16,1 0-49 0,0 1-70 15</inkml:trace>
  <inkml:trace contextRef="#ctx0" brushRef="#br0" timeOffset="143635.21">23288 1620 21 0,'9'9'8'0,"2"1"11"0,0 0-30 15,3 0 42-15,-4 3-28 0,1 2 0 16,-1-1-3-16,-6 1-10 0,1-2-39 0</inkml:trace>
  <inkml:trace contextRef="#ctx0" brushRef="#br0" timeOffset="145920.34">21629 503 0 0,'1'2'17'16,"1"-1"83"-16,-2-1-35 0,0 0 7 16,0 0-23-16,0 0-13 15,0 0-5-15,0 0 3 0,0 0-4 0,0-1-4 16,0-1-6-16,0 0-3 0,0 0-4 15,0 1-4-15,0-1-5 0,0 1 2 16,0 0-3-16,0 0-2 0,0 1-3 16,5 0-1-16,-2 0 1 0,1 0 1 15,3 0-2-15,0 0 2 0,-1 0 1 16,4 0 1-16,-1 0-2 0,0 0 1 0,2 0 2 15,-1-1-2-15,0-1 0 0,1 0 0 16,0 0 2-16,0-1-1 0,0 2-1 16,-3-1-1-16,-2 2 2 15,1 0-1-15,1 0-1 0,0 0-1 0,0 0 4 16,4 0-2-16,-1 0 0 0,1 0-2 0,-1-1 4 15,0 1-2-15,-2-2-3 16,-1 2 3-16,0 0 0 0,1-1 1 16,-3 0-3-16,-1 1 1 0,1 0 1 15,-3 0 1-15,2 0-3 0,-3 0 3 0,2 0-1 16,1 0 0-16,1 1-2 0,0 0 1 15,0 1 2-15,4-1 0 0,-1 1-2 16,2-1 1-16,0-1 1 0,-3 0-2 16,1 0 3-16,-1 0-2 0,-4 0-2 15,1 0 3-15,-2 0-2 0,0 0 1 0,-1 0 2 16,2 0-1-16,-1 0-1 15,0 0 0-15,4 0 0 0,-3-1 1 16,4-1-3-16,-2 2 1 0,-3-1 1 16,2 1 0-16,1 0 1 0,-1 0-2 0,0 0 1 15,1 0 0-15,-2 0-1 0,3 0 1 16,-1-1 1-16,0 0 0 0,2 1-2 15,0-2 1-15,1 1 1 0,-1-1-3 16,1 1 4-16,-1 0-3 0,-1 0 2 16,1 1-1-16,-2 0-2 0,1 0 1 0,-1 0 2 15,-3 0-2-15,1 0 0 16,3 0 0-16,-3 0 1 0,1 1-1 15,-2 1 1-15,2-2-1 0,1 2 2 16,-1-2 0-16,1 1-2 0,-2-1 1 16,4 1 2-16,-2 0-2 0,4-1 0 0,-3 0-1 15,-2 0 2-15,0 0 0 0,-1 0-1 16,-1 0 1-16,1 0 0 0,-3 0 0 15,4 0-1-15,-2 0-1 0,2 0 2 16,1-1-1-16,0-1-1 0,0 2 0 16,2 0 0-16,1 0 1 0,-1 0-1 15,1-2 0-15,1 2 1 0,-3-2 0 16,0 2-1-16,0-1 0 0,-1 1-2 15,1 0-1-15,-1 0 0 0,-1-1 1 16,-2 0 3-16,1 1-2 0,-1-2 1 0,0 2 0 16,2 0 2-16,0 0-1 0,-1 0-1 15,4-1 1-15,-2 1 1 0,2-2-1 16,0 2 0-16,-2 0-1 0,2-1 1 15,-2 1 1-15,0 0-2 0,-1 0-2 16,0 0 4-16,1 0 1 0,0 0-5 0,-1 0 2 16,1 2 2-16,-2 0-1 15,1 2-2-15,1-2 1 0,1 1 2 16,0-1-1-16,1 1-2 0,0-3 1 15,0 1 0-15,-1-1-1 0,3 0-1 0,-4 0 2 16,0 0 2-16,0 0 0 0,-3-1-2 16,2-3 2-16,-2 1 1 0,0 0-1 15,-1 3-1-15,-1-1 0 0,2-2 1 16,0 3-1-16,1-1-1 0,0-1-1 15,1 1 1-15,1 1 0 0,0 0 1 0,0 0-2 16,1 0 2-16,-1 0 0 0,0 0-2 16,-3 0 1-16,3 0 2 15,-1 0-1-15,1 0-1 0,-3 0 1 16,2 0 1-16,0 0 0 0,-2 0-2 0,1 0 1 15,-1 0 1-15,1 0-1 0,-1 0 0 16,0 0-1-16,3 0 2 0,-1 0-1 16,-2 0-1-16,3 0 0 0,3 0 2 15,1 0-1-15,3 0-3 0,0 0 3 16,1 0-1-16,-3 0 0 0,-4 0 1 0,4 0-1 15,-1 0 2-15,-1 0-1 0,0 0-1 16,0 0 0-16,-2 0 2 0,-1 0 1 16,0 0-2-16,-3 0-1 15,0 0 2-15,-1 0-1 0,1 0-1 16,-2 0 0-16,1 0 2 0,1 0-2 0,-3 0 1 15,3 0-1-15,-1 0 1 0,1 0 0 16,0 0-1-16,0 0 0 0,2 0 2 16,1 0 0-16,2 0-2 0,3 1 0 15,3-1 2-15,-2 0 2 0,0 0-5 16,-4 0 3-16,-2 0-1 0,2 0 1 0,-5 0-2 15,2 0 0-15,-1 0 3 0,-2 0-1 16,1 0-1-16,-1 0 1 0,-2 0 2 16,0 0-1-16,0 0-1 15,1 0 0-15,-1 0-1 0,0 0-1 0,0 0 0 16,2 0 0-16,-1 0 1 0,1 0 0 15,-1 0-2-15,1 0 0 0,1 0 2 16,-1 0-1-16,1 0 1 0,0 0-1 16,-3 0 0-16,3 0 1 0,0 0-1 15,2 2 0-15,1-1 0 0,2 3 7 0,-2-2-7 16,-5 1 1-16,1-2 1 0,1 1-2 15,-3 0-10-15,0 0-33 0,0-1-34 16,-9-1-91-16</inkml:trace>
  <inkml:trace contextRef="#ctx0" brushRef="#br0" timeOffset="146644.37">22877 1048 42 0,'1'1'14'0,"1"-1"258"16,-1 0-237-16,-1 0-18 15,0 0 22-15,0 0 21 0,0 0-28 16,0 0-24-16,0 0-1 0,2 0-4 0,-2 0-6 15,0 0-2-15,0 1 1 0,0 1-4 16,0 0-8-16,2 0-11 0,1 2-5 16,1-1-27-16,1-1-48 0,1-2-85 15</inkml:trace>
  <inkml:trace contextRef="#ctx0" brushRef="#br0" timeOffset="146847.37">23026 1047 52 0,'3'0'42'16,"0"0"173"-16,-3 0-200 0,0 0 2 16,0 0 29-16,1 0 7 0,1-2-29 15,-2 2-22-15,2-2-1 0,1 2-3 0,1 0-1 16,1 0-1-16,-2 0-5 0,3 0-18 15,0 0-19-15,1 0-30 0,-1 0-73 16</inkml:trace>
  <inkml:trace contextRef="#ctx0" brushRef="#br0" timeOffset="147016.4">23199 1018 37 0,'3'2'-12'16,"-1"-1"271"-16,-2-1-228 0,1 0-25 15,-1 0 4-15,0 0 20 0,0 0-9 0,0 0-17 16,5 0-8-16,-2 0 1 0,2 0-6 15,0 0-30-15,1 1-25 0,0-1-2 16,-1 0-18-16,1 0-25 0</inkml:trace>
  <inkml:trace contextRef="#ctx0" brushRef="#br0" timeOffset="147155.41">23405 1027 8 0,'5'1'6'0,"1"-1"154"0,-1 0-142 0,0 0-4 15,-2 0-2-15,0 0-10 0,1 0-1 16,-2 0 0-16,4 0-2 0,0 0-20 15,2 1-55-15,0-1-48 0</inkml:trace>
  <inkml:trace contextRef="#ctx0" brushRef="#br0" timeOffset="147281.41">23638 1045 10 0,'0'2'86'0,"0"-2"67"0,0 0-148 0,0 0 2 16,0 0-3-16,0 0-1 0,0 0-4 15,0 0-12-15,0 0-78 0</inkml:trace>
  <inkml:trace contextRef="#ctx0" brushRef="#br0" timeOffset="152727.73">22900 498 178 0,'0'0'66'16,"0"0"-28"-16,0 0-5 0,0 0-5 15,0 0-1-15,0 0-1 0,0 0-8 16,0 0-1-16,0 0-4 0,0 0 3 16,0 0 0-16,0 0 3 0,0 0-8 0,0-2 2 15,0 2 3-15,0 0-6 0,0 0 2 16,0 0-4-16,0 0 2 0,0 0 1 15,0 0 1-15,0 0-4 0,0 0-2 16,0 0-1-16,0 0-3 0,0 0-2 16,0 0-3-16,0 4-3 0,0 2 7 15,0 4 1-15,0 0 1 0,0 2-1 16,0 1-1-16,0 0-1 0,0 3 8 15,0 0 0-15,0-1-8 0,0 1-1 16,0-2 3-16,0 1 0 0,0 0-2 0,0 0 1 16,0-2 3-16,0 0-1 0,0 0-2 15,0-1 0-15,0-1 0 0,0 1-3 16,0-2 3-16,0 1-1 0,0-2 1 15,0 1 0-15,0 0-1 0,0-2 1 16,0-1 1-16,0-3-1 0,0 1 1 16,0-1 2-16,0 2-1 0,0-2 0 15,0 0-2-15,0 1 2 0,0 0 0 16,0-1-2-16,0 2-2 0,2 1 1 15,-2-1 1-15,0 2-3 0,1-2 4 0,-1 3-2 16,2-1-1-16,-2-1 1 0,1 0 0 16,1 2 0-16,-2-1 2 0,0 3-1 15,1-1-2-15,-1 0 3 0,0 0 0 16,0-2-3-16,0 0 2 0,0 0-1 15,0 1 2-15,0 0-1 0,0 1-2 16,0 0 2-16,0 0 0 0,0 0-1 16,0-1-1-16,0-1 1 0,0 1 2 15,0-2-2-15,0 1-1 0,-1-1 3 16,1 1-1-16,-2 0-1 0,2-1-1 15,0 0 2-15,-1 0-1 0,-1-1 0 0,2 0-1 16,0 1 1-16,0 1 3 0,0-1-3 16,0-1-1-16,-1 1 1 0,-1-1 1 15,2 0-1-15,0 0-1 0,0 0 1 16,-1-1 1-16,1-1 0 0,0-1-3 15,0 2 3-15,0-2 1 0,0 1-3 0,0 1 0 16,0-1 2-16,-2 0 1 16,2 0-3-16,0 1 0 0,0-2 2 15,0 2 0-15,0 0-2 0,0-2 0 16,0 1 1-16,0 0 1 0,0 0-1 0,0 1-1 15,0-1 1-15,0 1 2 0,0 0-2 16,0 0-2-16,0 0 3 0,0 0 0 16,0 0-1-16,0 0-1 0,0 2 1 15,0-2 1-15,0 0-1 0,0 1-1 16,0-1 1-16,0 0 3 0,0-1-3 0,0 1-2 15,0-2 4-15,0 1-2 0,0-2 0 16,0 1 0-16,0 0 0 16,0 0 1-16,0-1-2 0,0 1 1 15,0-1 0-15,2 1 1 0,-2 0-1 0,0 1-1 16,0-1 1-16,1 1 2 0,-1-1-3 15,2 0 0-15,-2 0 1 0,0 0 2 16,0-1-3-16,0 1 0 0,0 0 1 16,0-2 2-16,1 2-2 0,-1 4-1 15,0 1 1-15,0 1 0 0,0 1 2 0,0-2-3 16,0-2-1-16,0 1 5 0,0-3-3 15,0 0-1-15,0 1 1 0,0-2 2 16,0 2-2-16,0-1 0 16,0-1 0-16,0-2 1 0,0 2-1 0,0 1-1 15,0-2 2-15,0 1 0 0,0-2-1 16,0 2-1-16,0-1 0 0,0-2 3 15,0 5-2-15,0-3-2 0,0 1 2 16,0 2 2-16,0 0-3 0,0 3-1 16,2 0 3-16,-1-2 0 0,-1-2-2 15,2 2 1-15,-1-2 0 0,-1 1 1 0,0-1-2 16,0 2 1-16,2-2 0 0,-2 0 1 15,1-1-1-15,-1-1-1 0,0 3 1 16,2 1 1-16,-2 1-2 16,0-1 1-16,2-1 1 0,-2-1 0 0,0 0-1 15,0 0-1-15,0-1 1 0,1 0 1 16,-1 0-3-16,0-1 4 0,0 0-2 15,0 0-2-15,0 1 2 0,0 0 2 16,0 0-2-16,0 0-2 0,0-1 2 16,0-2 2-16,0 2-4 0,2 0 2 0,-2-1 0 15,0 0 2-15,0 1-4 0,1-1 3 16,-1 0-2-16,0 1 3 0,0 0-4 15,0 0 2-15,0 0 0 16,0 2 2-16,2 0-2 0,-2-1 0 0,1 0 0 16,-1-1-1-16,0 0 1 0,0 3 1 15,2 0-2-15,-1-1 0 0,1 0 2 16,-2 1 0-16,0-4-1 0,2 0-1 15,-2 1 1-15,0 2-1 0,0-3 1 16,0 3 2-16,0-3-2 0,0 1-1 0,0-2 0 16,0 0 1-16,1 0 0 0,-1 2 1 15,0-2-2-15,2 0 1 0,-1 0 0 16,-1 0 2-16,0 0-2 0,0 0 0 15,0 0 1-15,2 0 1 0,-2 0-1 16,0 0-1-16,0 0 1 0,0 0 1 16,0 0-1-16,0 0-1 0,0 0 1 15,0 0 0-15,0 0-2 0,0 0 0 16,0 0 1-16,0 0 0 0,0 0-2 15,0 0 1-15,0 0 1 0,0 0 0 0,0 0-1 16,0 0-1-16,0 1 3 0,0-1 0 16,0 1-1-16,0-1-1 0,0 1 2 15,0 0 0-15,0 0-1 0,0 0 0 16,0-1 0-16,0 0 1 0,0 0-2 15,0 0 1-15,0 0 0 0,0 0 0 0,0 0 0 16,1 0 0-16,-1 0 0 16,0 0 1-16,0 0-2 0,0 0 2 15,0 0 0-15,0 0 3 0,0 0-3 16,0 0-2-16,0 0 4 0,0 0 0 15,0 0-2-15,0 0-2 0,0 0 1 0,0 0-12 16,0 0-18-16,2 0-25 0,1 1-12 16,-3-1-21-16,0 0-140 0,0 0 0 15</inkml:trace>
  <inkml:trace contextRef="#ctx0" brushRef="#br0" timeOffset="182422.43">13334 4441 3 0,'0'11'91'0,"-6"-1"50"0,3 2-132 16,-3 4-2-16,0 3 28 0,-2 2 43 16,5 0-45-16,-2 1-23 0,4 0 4 15,-2 4 6-15,0 3-9 0,-1 0 2 16,3 4-1-16,-2 0 1 0,3 1 6 15,0 0-8-15,0-1-1 0,0 1-3 0,0 0 1 16,0 2-5-16,0 0 2 0,0 1 0 16,0 1-1-16,0 0-2 0,1-1-1 15,1 1 0-15,1 0 2 0,-1 0-3 16,2 2 2-16,1-3-3 15,-2 1 1-15,-2-2 1 0,-1 1 14 0,0 1-2 16,0-1-8-16,-3 1 1 0,-1-1-1 16,1 1 3-16,0 2-4 0,1-1-1 15,0 3 4-15,2-1-3 0,0 0-1 16,0-2-3-16,0 1 2 0,0-1 1 15,0 0-5-15,0 0 2 0,2-1 1 0,-2 2 1 16,2-3 1-16,-2 2-2 0,0-1 1 16,0 2 2-16,0 0 0 0,-4 1-1 15,-2 1 0-15,0 1-1 0,0 1 2 16,0 1-3-16,-2 1 1 0,3 3 0 15,-1 0 0-15,0-2-2 0,1 1 1 16,-1-3 1-16,3-2-3 0,-3 3 1 16,1 0 0-16,0 1 2 0,-1 2-2 15,1-2 0-15,-1 2 0 0,3-1 1 16,2 1 0-16,-1-1-1 0,1 0 0 0,1-2 1 15,0-1-1-15,0-1 0 0,1-1 0 16,1 0 1-16,2-2 1 0,1 2-2 16,-2 0 0-16,2-1 5 0,-4 2-6 15,2-3 2-15,2 0-1 0,-3 0 3 16,1 1-2-16,0 0-1 0,-3 1 0 15,1 2 2-15,1-3-2 0,-2 2 0 16,1-1 1-16,1-3 1 0,1 3 1 16,-3 0-2-16,2-2-2 0,-2 2 6 15,4-1-3-15,-1-2-2 0,2 1 0 0,1-1 1 16,0-1 0-16,2-2-2 0,-2 0 1 15,1 0 1-15,-3-3 0 0,2 2-1 16,-1-3 0-16,1 0 1 0,0 0 0 16,-1-4-2-16,0 0 1 0,-2 0 0 15,2-1 1-15,-2-2-1 0,0 2-1 0,-2-2 2 16,1 2-1-16,-2 0 0 15,1-1 0-15,-1 0 1 0,0 0 0 16,0 0-1-16,0-1 0 0,2 2-2 16,-1-1 2-16,-1-1 2 0,0 0-4 0,0 0 2 15,0 2 1-15,0-1-1 0,0 2 0 16,0-2 0-16,-1-3 11 0,-1 3-16 15,1-1 4-15,-2 0 1 0,1 2 0 16,-1-1-1-16,2 1 0 0,1 0 2 16,0-1 0-16,0 0-3 0,0 0 2 0,0-1 1 15,0-1-1-15,0-2 0 0,0 0-1 16,0-2 2-16,0 0 0 15,3-3-2-15,0-2 1 0,-2-1 0 16,2-3 0-16,0 0-1 0,-3-2 1 16,2 0 2-16,-2 0-2 0,2 0-1 0,-2-1 1 15,0-1 1-15,0 0 0 0,0-1-2 16,0 0 1-16,0 0 1 0,0-3-1 15,0-1 0-15,0-2-1 0,0 0 2 16,0 1-1-16,0-2 0 0,0 0 1 16,0 0 3-16,0 0 2 0,0-7 0 0,0-1-6 15,0 0 1-15,0-2-1 0,0 1-2 16,0 0 2-16,0 1-1 15,0 1 1-15,0 2-2 0,0 1-7 16,0 2-5-16,0-1-10 0,0 3-14 0,1 0-10 16,1 0-10-16,-2 0-31 0,0 0-153 15,0 0 24-15</inkml:trace>
  <inkml:trace contextRef="#ctx0" brushRef="#br0" timeOffset="183274.48">13325 10102 46 0,'0'3'241'0,"0"-2"-216"0,0 2-28 15,2-2 21-15,4 1 9 0,0-2-7 0,2 1-7 16,4 0 6-16,5-1-12 0,2 0 4 16,4 1 5-16,4 4-13 0,5-1 19 15,7 0 21-15,4 1-30 0,2-1-8 16,8-1-1-16,1 2-1 0,8-3 4 15,3 0 2-15,5 2 0 0,1-3-4 16,4 2 3-16,2-1-2 0,4 0 1 16,3 1-3-16,-1-1 2 0,7 2-4 15,0 0 3-15,-1-3-2 0,2 0 3 16,2-1 0-16,6 0-3 0,7 0-1 0,4 0-1 15,3-3 4-15,3-3-4 0,2 2-1 16,1-1 2-16,2 1 0 0,-4 2-1 16,-3-2-1-16,-2 3 1 0,-2-1-1 15,5 0 0-15,1 1 0 0,3 0 1 16,-1 1 1-16,0 0-1 0,0 0-2 15,1-1 3-15,-2 0 0 0,-4 0-2 16,-3 1 0-16,-2 0 4 0,6 0 0 16,0 1-2-16,1 1 1 0,1 2 0 15,-3-2 0-15,-2 2-2 0,-1 0-1 16,-7 0-1-16,0 1 4 0,-7-1-3 0,-3-1-2 15,-2 0 2-15,4-1 4 0,1-1-4 16,0 1-1-16,2 0 2 0,-2 0 0 16,2 0-1-16,-2 0-1 0,0 0 1 15,-1-1 1-15,-2 1-1 0,-2-1-1 16,-3 1 2-16,-4-2 0 0,1 2-1 15,-1 0-1-15,3 1 1 0,0-2 1 16,0 3-1-16,-2 1 0 0,0 0 0 16,0-1 1-16,-2 1-2 0,0 1 1 15,1-2 0-15,-2 1 1 0,-3 0-2 0,-1-1 1 16,-5 2 0-16,-2 0 2 0,2 0-3 15,1 0 0-15,-1 0 2 0,3-1 0 16,-5-1-1-16,1 2-1 0,0-2 1 16,-2 1 1-16,0-1-1 0,1 1-1 15,-4-4 1-15,-2 2 1 0,0-2-2 0,-3 0 1 16,-4-1 1-16,-6 0-2 15,-2 0 3-15,-8 0-4 0,0 0 2 16,-5 0 2-16,-3 0-2 0,-3 0-1 16,-5 0 1-16,-4 0 1 0,-2 0-1 0,-3 0-1 15,-3 0 1-15,-6 0 2 0,-2 0-3 16,-1 0 0-16,-4 0 2 0,-1 0 1 15,0 0-1-15,0 0-2 0,0 0 0 16,0-1-14-16,0 1-14 0,-3-2-21 16,-3 0-30-16,-5-4-76 0,-4 1-157 0</inkml:trace>
  <inkml:trace contextRef="#ctx0" brushRef="#br0" timeOffset="193916.09">13443 10027 40 0,'0'0'-5'0,"0"0"9"16,0 0 2-16,0 0 1 15,2 0 13-15,-2 0-3 0,1 0-7 16,1 0 36-16,-2 0 38 0,0 0-59 0,0 0-14 16,0 0 17-16,0 0-7 0,0 0-7 15,0 0-8-15,0 0 4 0,0 0-5 16,0 0-1-16,0 0-3 0,0 0 0 15,0 0 3-15,0 0 2 0,0 0 8 16,1-3-1-16,1-2-7 0,4-4-3 0,-1-2-2 16,1-2-1-16,0-1 0 0,2-3 0 15,1-1-1-15,-1-2 2 0,-2-2-1 16,2-3 0-16,0-1 1 15,-1-3 1-15,3 0-1 0,-4 1-1 0,2 0 1 16,-1 3 1-16,-1 3-1 0,-1 0 0 16,-2 8 2-16,2 2-2 0,-4 4 5 15,4 2-1-15,-3 0-4 0,1 2 1 16,0 2-1-16,-2 0-2 0,1 1 1 15,1 1 0-15,0 0 0 0,0 0-2 0,-1 0 4 16,-1-1-4-16,-1 1 2 0,2 0 0 16,-2 0 2-16,0 0-4 0,0 0 2 15,0-1 2-15,3-1-5 0,0-1 6 16,2-2-3-16,1-2 0 0,2-1-2 15,-1-1 2-15,1 1 2 0,-2-2-4 16,2 1 2-16,-2 0 0 0,-3-2 2 16,1 3-4-16,-1-2 4 0,0 1-2 15,0-1 1-15,0-1-1 0,-1 3-1 16,1 0 2-16,1 2-5 0,-1 1 7 0,-1 0-3 15,4 1-2-15,-4 1-4 0,1 2 0 16,0-3 3-16,2 1 1 0,-1-1 1 16,4-1-2-16,-2-1-5 0,0 3 1 15,1 0 2-15,-3 0 0 0,1 0 5 16,1 1-1-16,0-4 1 0,0 1-1 15,1 1-2-15,-1 2-7 0,-5 0-6 16,2 2 7-16,-1 0-4 0,-2 0 5 16,0 0 2-16,0 0 1 0,0 0 3 15,0 0 4-15,0 0-1 0,0-1-2 0,2-2-6 16,1 3 5-16,-2-2-1 0,2-1-1 15,2 0-1-15,0 1 2 0,-2 0 3 16,1 1-3-16,-4 1 2 0,3 0-3 16,-3 0 3-16,2 0 1 0,0 3 0 15,-2 2 1-15,0-2 0 0,0 1 0 16,0 0 1-16,0 0-1 0,3 0-1 15,0-2 0-15,1 0 0 0,3 1-3 16,-1-1 3-16,2-2 3 0,-1 0 2 16,0 0-5-16,0 0 0 0,0 0 1 15,-1 0-2-15,-3 0 2 0,0-2-1 0,-3-1 1 16,5 1 1-16,-4-1 2 0,2-2 7 15,2-2 2-15,0-2 6 0,-1-1 3 16,1-1-14-16,-2-1 2 0,2-1 6 16,-2 1 0-16,0-1-10 0,0 1 1 15,-3 2 3-15,1 0-1 0,3 2 0 0,-3 1-1 16,-1 3-1-16,2 2-2 15,-2 1 3-15,0 0-2 0,0 1-4 16,0 0-2-16,3 0-3 0,-2 0 1 16,1 2 5-16,1 5-1 0,-2 2-1 0,-1 0-1 15,0 5 1-15,2-3 1 0,-2 3-1 16,5-1-2-16,-4-1-1 0,5-2 3 15,1-1-2-15,-1-4-2 0,0-1-1 16,3-2 3-16,1-1 1 0,-3-1-8 16,0 0 6-16,2 0 4 0,-1-2-4 0,-2-1 1 15,-2 2 3-15,1-1-2 0,0 2 0 16,-4 0-1-16,-1-1 2 15,0 1 0-15,0 0-1 0,0 0-1 16,0 0 0-16,2 0 0 0,-2 1 2 0,1 2-2 16,1 2 1-16,1 1 1 0,0 0-1 15,0 0-1-15,2 0 1 0,0 0 1 16,-1 0-1-16,1-2-2 0,0 0 0 15,-2-1 3-15,1-2-1 0,-1 2-2 16,1-3-2-16,-1 2 4 0,1-1 0 0,-1 0-3 16,4-1 4-16,0 0 1 0,0 0-2 15,-3 0 0-15,1-1 0 0,-1 0 0 16,1-4 0-16,3 1 0 15,0-2 0-15,-2-1 1 0,2 2-1 0,-4 3-1 16,-2 1 1-16,-1 1 0 0,1 0 0 16,-1 0-2-16,-1 0 1 0,2 0 1 15,0 5-1-15,1 2 0 0,-2-2 0 16,4 3 2-16,-2-1-12 0,2 2-6 15,1-1 17-15,-2 0-2 0,1 2-4 0,-3 0-13 16,-1 0 9-16,1-2 3 0,2 1 3 16,1-3 1-16,3-3 16 0,0-2-7 15,-2-1-15-15,-2 0 7 0,1 0 4 16,3 0-1-16,1-3-1 15,2-3-1-15,-2 2 16 0,-4 0-15 0,-4 2-2 16,3 1 0-16,-3 0 4 0,1 1-2 16,-2 0-2-16,0 0 0 0,1 0 3 15,2 4 2-15,-1 1-5 0,3-1 2 16,2 1 0-16,4-3 3 0,3-1 9 15,3-1-13-15,0 0 2 0,2 0 0 0,-1 0-1 16,-1 0-1-16,0 0 1 0,-3-3 1 16,-3-2-1-16,-3 3-1 0,-2-1 1 15,-4 0 2-15,-1 0 1 0,-1-2 0 16,0 0 0-16,0 0 1 0,0 0-1 15,0-2-8-15,0 0 12 0,0-1-2 16,0-1-3-16,3 3-1 0,1-2-3 16,2-3 2-16,-2 2 0 0,3 1 2 15,-3 1-2-15,2 1 0 0,-4 4-1 16,0 1 0-16,-1 0 0 0,1 1 2 0,-2-1-3 15,0 1 0-15,0 0 0 0,0 0 1 16,0 0-3-16,1 0-3 0,-1 0 6 16,0 0-7-16,0 0 0 0,2 0 1 15,-2 0-1-15,3-2 5 0,-3-3-2 16,1-2 2-16,-1 0 1 0,0-3 3 15,0 2-1-15,0-2-1 0,0 0 0 16,-3 0 2-16,0 1 0 0,-1-1-1 16,2 2 1-16,-1-1 0 0,0 2-1 15,1-1-1-15,1 1 2 0,-1 0 0 0,2 1-1 16,0 1 1-16,0 1 2 0,0 0-2 15,0 2-1-15,0 1-2 0,2-1 0 16,-1 2 1-16,-1-2 1 0,2 2-2 16,1-1 1-16,-3 0 0 0,1 1-1 15,-1 0-5-15,0 0-2 0,0 0-2 0,0 0 1 16,0 0 5-16,0 0 7 15,0-2 5-15,2-1-2 0,0-4-4 16,1 0-2-16,-3-3 2 0,1 0-1 16,1-1 3-16,1 0 1 0,0-2 0 0,0 0-4 15,-1 0 2-15,-2 1 5 0,0 0 5 16,0 1-4-16,0-2-8 0,0 1 6 15,0 1-3-15,0 2 2 0,-3 0 6 16,1 2-3-16,0 2-3 0,2 2-4 16,0 0 1-16,0 2-4 0,0-1 4 0,7-2-6 15,-1 2 2-15,3 1 0 0,-4 1 0 16,-1 0-3-16,3 0 6 15,-1 5-1-15,-2-1-1 0,0-2-11 16,0 0 4-16,-2-1 2 0,1 0 2 16,-2 0-6-16,3 1-6 0,-4-2 6 0,0 0 10 15,0 0 6-15,0 0-4 0,1-3-1 16,2-3 1-16,-1-3 2 0,-1-1-3 15,4 1 4-15,-4-5 1 0,4 1 8 16,4-3-9-16,2-2 7 0,2 0-10 16,-6 2-2-16,-2 1 0 0,0 2 1 0,-2 0 2 15,1 0-2-15,0 2-2 0,0 1 1 16,-2 1 1-16,1 2-2 15,-2 2 1-15,3 2 0 0,-1-1 0 16,0 1-1-16,0 1-1 0,-3 0 2 0,1 1 1 16,1 1 0-16,-2-2-1 0,3-1 1 15,-3 0 0-15,3-3-1 0,0 2-1 16,-1-3 1-16,-1 3 0 0,2 0 0 15,-1 4-1-15,0-1 0 0,1-1 1 16,-3 2-2-16,0 0 1 0,1 0 1 0,-1 0 0 16,0 0-1-16,3 0 1 0,-1-2 2 15,-1 0 0-15,2-2-1 0,-1-1-1 16,0 0 1-16,1-2 0 15,-2-1-1-15,1 0 1 0,-1-2 0 0,-1 1-3 16,0-3 4-16,0-1-2 0,0-2-2 16,2-1 5-16,-1-1-1 0,1-2-2 15,0 0 1-15,-2-2 0 0,3 0 0 16,-2-3-1-16,2-2 1 0,5-2 0 15,1 0 0-15,4 1-2 0,-5 6 1 0,-2 4 1 16,-5 6 1-16,2 3-2 16,-1 3 1-16,-2 3-1 0,0 1-1 15,0 1 1-15,0 0-1 0,0 0-3 16,1 0 2-16,1 0 1 0,1 5 2 0,-1-1-1 15,1 2-1-15,-2 1-1 0,2 4 4 16,-1 3-2-16,0 1 0 0,-1 1 0 16,2 2 0-16,0-4 0 0,0-2-2 15,0-2 2-15,-1-3 0 0,0-1 2 16,-2-5-4-16,3-1 1 0,-3 0 2 0,0 0 4 15,3-4-2-15,0-8-2 0,3 0 0 16,-3-2-1-16,0 1 0 0,2-2-1 16,0-1 2-16,-1 0-1 0,-1-2-1 15,0-1 1-15,2 0 0 0,-3 0 0 16,4-3 0-16,-2 3-2 0,3-3 2 15,0 4 1-15,0-1-2 0,0 3 1 16,3 1 0-16,-3 5 0 0,3 2-1 16,1-1 0-16,7-3 2 0,4-1 0 15,-3 2-5-15,1 0 0 0,-8 4 5 16,2-1 1-16,-5 0-5 0,-1 0-1 0,-6 4 1 15,1-1 5-15,-3-3-1 0,1 3 0 16,1-2 0-16,-2 1 0 0,0 2-2 16,0 3 1-16,0-4 1 0,0 4 1 15,0 0-3-15,0 1 2 0,0 0-3 16,0 0-4-16,0 8 6 0,0 2 0 15,0 0 1-15,0 5-1 0,0-1 0 16,0 2 0-16,0 1 1 0,0-1 0 16,0 0-2-16,0 0 1 0,0 1 1 15,0 2-1-15,0-1 0 0,0 0 0 0,0-1 0 16,3-1 1-16,5 0-3 0,6-2 2 15,3-3 0-15,4-1 2 0,1-3-3 16,3-1 1-16,1-3 1 0,-1-2-2 16,0-1-1-16,-2 0 1 0,-1 0-2 15,-5-6-4-15,-5 0-2 0,-2 3-10 16,-7 0 5-16,-2 0 0 0,-1 0 17 15,0 1 0-15,0 0-3 0,0 0 8 16,0 2 2-16,0 0 1 0,0 0 1 16,0 0-9-16,0 0-3 0,0 0-2 0,0 0 0 15,-1 9 6-15,-1 0 0 0,-1 6 1 16,0 0-1-16,-2 2-2 0,2 3-1 15,0-1-1-15,2 1 0 0,1-5 1 16,0-2-2-16,0-3 0 0,3-3 2 16,0-3-1-16,3-2-2 0,-1-2 2 0,-1 0 2 15,4 0 0-15,-3-4-1 16,-1-2 0-16,2-1 1 0,-1-1-1 15,-2 1-1-15,0 1 0 0,-1 2-1 16,-2 2 3-16,0 2 1 0,0 0 1 0,0 0-1 16,0 0-3-16,0 0-2 0,0 0-2 15,0 6 8-15,1 2 1 0,1 2-5 16,0 2 0-16,2 0 2 0,2 2 0 15,5 0 5-15,-1-2-7 0,2-2 2 16,2 1-1-16,1-3-2 0,4-2 2 0,0-2 0 16,-2-1 0-16,0-2-1 0,0-1-1 15,0 0 2-15,0-4 1 16,-2-5-3-16,-1-2 2 0,-4-1 1 15,-4-1 0-15,-2-3-1 0,-2 2 2 0,-2-4-3 16,0 0 3-16,0 0-2 0,0 0-1 16,0 0 3-16,0-1 0 0,0 3-1 15,2 0 1-15,2 3-1 0,-1 0 0 16,2 0 1-16,1 1 0 0,0 1 1 15,1 2 0-15,-3 4-2 0,-1-1 0 16,0 3-2-16,-1 0 3 0,0 1-5 16,1 0 1-16,-2 0 1 0,1 2 0 0,-2 0 3 15,1-2-5-15,2 2 4 16,-1-4-5-16,4 1 6 0,-3 0-5 15,0-1 2-15,2 0-1 0,-2 1 0 0,2-1 1 16,4 0 0-16,0 1-1 0,2 1 1 16,-1 1-3-16,-4 1 2 0,-3 0 0 15,-2 0-3-15,2 7 3 0,-3 0 2 16,2-1-1-16,0 1-1 0,-2-2 1 15,0 0 1-15,0-2-1 0,1-1-1 0,1-1 2 16,-2-1-2-16,0 0 2 0,3 0 2 16,-2-4 0-16,2-3-2 0,2-3 0 15,-2 1-1-15,0-2 1 16,-3-1 1-16,0 0-2 0,0-2-1 0,2-2 1 15,-2 1 1-15,0-4-2 0,0-1 0 16,0-3-2-16,0 0 3 0,1-1-2 16,2 5-3-16,1-2 6 0,2-1-2 15,2 2 3-15,-1 0-3 0,1 2 0 16,-3 4 2-16,-2 0-2 0,0 1 2 0,0 1-2 15,-1 0 2-15,-1 2-1 0,2 0 0 16,-3 2 0-16,0-1 0 0,0 1 2 16,0 2-3-16,0 1 0 15,-3-2 2-15,3 1-1 0,-3 1-1 0,3-2 1 16,-3 1 0-16,0-2 1 0,1 2-1 15,-2-1-1-15,2-1 2 0,0 1-2 16,1 3 2-16,1-1-2 0,0 0 2 16,0 1-2-16,0-1 1 0,0 0-1 15,0 1 2-15,0-2-1 0,0 0-1 0,1 0 2 16,1-2 0-16,1-3-1 0,0 0-1 15,2-3 1-15,-2-3 1 0,2 1-2 16,-1-2 0-16,-1 1 2 0,-3 5-2 16,2-1 3-16,-1 2-3 0,1 0 0 15,1 0 2-15,2 1-1 0,-1-2-1 16,0 1 1-16,-3 4 0 0,1 0 1 15,-2 5 0-15,0 1-1 0,1 1 0 16,-1-1-2-16,0 1 1 0,0 0-2 16,0 0-2-16,0-1 1 0,0 0 5 0,0 1-2 15,0 0 2-15,0 0-3 0,0 0 4 16,0 0 1-16,0-3 4 0,0-2-6 15,0-1-2-15,0-1 2 0,0-3-1 16,0-1 0-16,0-6-2 16,2-2-1-16,-1-3 3 0,2-4 0 0,-1-2-5 15,3-3 4-15,-4 2 0 0,4 4 0 16,-2 3 3-16,2 6-4 0,-2 3 3 15,1 5-2-15,-1 4 3 0,1 1-2 16,-1 3-2-16,-2 0 3 0,2 0-1 16,2 5 0-16,1-1 0 0,0 2 0 0,1-1-1 15,0 1 0-15,1 1 1 0,-2-1-1 16,4 1-1-16,-4 1-1 0,-2 2 1 15,1-1 0-15,1 6 0 0,-3 1 0 16,0 1 2-16,1 2 0 0,-1 1 0 16,1 0 0-16,-1-1 0 0,2 0 1 0,-2-4-2 15,0 1 1-15,0-2 2 16,-1-1 0-16,1-2-4 0,0-1 2 15,0-2 2-15,2-1-2 0,1-1 0 16,2 0-2-16,0-1 2 0,4-1 2 0,0-1-4 16,2-1 5-16,0-2-3 0,0 0 0 15,-3 0-1-15,1 0 2 0,-4 0-1 16,-3 0 0-16,1 0 0 0,-4 0 1 15,2-2 1-15,-1-4 1 0,2-1-3 16,1-1-2-16,0-2 4 0,-2 0-2 16,2 1 0-16,0-1 0 0,0 2 0 15,0 3 0-15,1 0 0 0,-3 1 0 16,1 1 0-16,-1 1 1 0,3 1-2 15,-1 1 7-15,0 0-3 0,-3 0-4 0,-1 7 0 16,-2 0 3-16,0 2-1 0,0 1 0 16,0-2-2-16,0-2 1 0,3-1 1 15,-2-1-1-15,2-3-1 0,2 0 0 16,1-1 2-16,7 0 0 0,-1-2 0 15,5-8 3-15,0-3-3 0,2-2-1 0,-2-2 0 16,-2-1 2-16,1-2-3 0,1-3 2 16,-2-3-2-16,1-2 2 0,1 3-1 15,-1-2 0-15,-3 2-1 16,0 3 1-16,-2 4 1 0,-5 2 0 0,-3 5 0 15,0 1 0-15,-3 3 5 0,0 3-1 16,0 0-5-16,0 1-3 0,0 1 6 16,0 0-2-16,0 0-1 0,0 2 1 15,0 0 1-15,0 0-4 0,0 0 0 16,0 0-1-16,0 0-2 0,3 0 3 0,-1 0 0 15,2 2 2-15,0 2 1 0,-1 1-2 16,-2 0-1-16,2 0 1 0,-1-2 2 16,-1 1-1-16,-1-3-1 15,0-1 2-15,0 0 0 0,0 0 2 16,4 0-1-16,-1-3 4 0,1-7-6 0,4-3 0 15,-2 0-2-15,0-3 2 0,1 0 1 16,0-1-1-16,6-2-1 0,-1-3 1 16,1-1-1-16,-4 2-2 0,-4 0 1 15,1-1 2-15,-2-2 2 0,4-2-2 16,5-3-2-16,0-3 2 0,6 0 0 0,-5-1-4 15,-2 2-5-15,-4 4 10 0,-2 5 2 16,-1 4-3-16,1 3 0 16,2 2 1-16,-2 4 0 0,-1 0-3 15,-4 4 2-15,-1 1 5 0,0 3 3 0,0 1-6 16,0 0-8-16,0 0-1 0,0 4 7 15,0 3 0-15,2 4-1 0,1 1 1 16,-1-3 1-16,1 2-1 0,0 1-1 16,0 0 1-16,-2-1 1 0,1 1-1 15,0 0-1-15,1-2 1 0,0 0 0 0,0-3-1 16,0-3-2-16,-1 0 3 0,-1-2 0 15,2-2-1-15,2 0 0 0,-2 0 3 16,2-4 2-16,2-5-3 16,1-4-1-16,1-4 1 0,-1 0 1 0,0-2-2 15,-2 0 0-15,0-3 0 0,-1-1 0 16,1-2 1-16,-4 0-2 0,-1 0 0 15,-1-1 3-15,3 4-3 0,0 2 1 16,4 0 6-16,0 6-3 0,1-1-5 16,-3 2 1-16,-1 1 2 0,1 2 2 0,1-2-2 15,2 1-3-15,-2-3 2 0,5 1 1 16,-2 0-2-16,-4 1 1 0,0-1 2 15,-2 3 1-15,0 1-6 0,0-1 4 16,3 2-2-16,2-3 2 0,0 1-2 16,-1-2-1-16,0 2 0 0,-4 1 4 15,-2-1-1-15,2 1-1 0,1 0 0 16,-4 0 1-16,4 2-1 0,-2-1 0 15,4 0-1-15,2 0 2 0,-2 2-4 16,-1 2 1-16,-5 3 2 0,1 1-1 0,1 0-2 16,2 0 1-16,-4 5 2 0,3 1-1 15,-1 0 1-15,1 0 1 0,0 1-1 16,-1 0-1-16,-1-1 1 0,1 3 1 15,-1 0-2-15,1 4 2 0,-2 2-2 16,0 3 2-16,0 3-1 0,0 2-1 16,0 3 2-16,0-2-1 0,0 1 0 15,0-1 0-15,0 0 0 0,3-1 0 16,2 0 0-16,1-3-1 0,2-2 2 15,-1-1-2-15,3-3 1 0,0-2 1 16,3-5-1-16,1 0-1 0,-2-3 1 0,2-1 1 16,-3-2-2-16,-2-1-1 0,-2 0-3 15,-1 0 0-15,-3 0 0 0,2 0 4 16,-1-4-1-16,-1 2-5 0,0 2-2 15,-1 0 5-15,-1 0 0 0,1 0 2 16,0 6 1-16,-2 2 1 0,1 1 1 16,-1 1 1-16,0 1-1 0,2 2-1 15,-2-1 2-15,0 2 0 0,0 1-2 16,0 1 0-16,0 1 5 0,0 4 4 16,-3 2-7-16,-1-2 0 0,1 0-1 0,2-2-1 15,-2 0 2-15,3-1-2 0,0-1 0 16,0 0 0-16,0-1 0 0,0-3 0 15,0 0 0-15,0-2 0 0,1-1 0 16,2-2 0-16,-1-2 0 0,1-2 0 16,0 3 0-16,-3 0-2 0,0 3 4 0,0 2-2 15,0 3 0-15,0 3 1 16,0 5 0-16,0 3 5 0,0 2-5 15,2 2-1-15,2-1 2 0,1-2-2 16,-2-4 0-16,0-3-1 0,0-5 1 0,-1-4 1 16,1-4-1-16,-2-1 0 0,-1 0 0 15,0 2 1-15,0-2-1 0,0 3 0 16,0 0 2-16,2 0 0 0,0 3-3 15,1 0 0-15,0 1 1 0,-2-1 2 16,1 3-2-16,1-1 0 0,0 4 3 0,2-3 4 16,-4-1-7-16,2-1 0 0,-1 1 3 15,-1-1-2-15,3-1 0 16,-1 0-2-16,-2-3 2 0,-1 1 1 15,0 1-2-15,0 0-2 0,0 1 4 0,0-1-5 16,0-1 4-16,0-2-2 0,0 0 2 16,2-1-1-16,2-4-2 0,0 2-2 15,0-4 2-15,7 1 1 0,0-1 1 16,-2-1 0-16,4 0-15 0,-7 1 11 15,-2 0 1-15,-2 3 3 0,0 0 0 0,-2 1 0 16,0 5 1-16,0-1-1 0,0 2 2 16,0 0 0-16,0-1-3 0,0-2 0 15,3-1 0-15,3-1 1 16,0 1-1-16,2-2-2 0,1 0 0 15,4-1 5-15,-3 0-3 0,3-2-4 0,-1-1-4 16,-1-1 9-16,0 0 2 0,-2 0-3 16,-4 0 1-16,-2 0 1 0,-2 0 0 15,1 0 2-15,-2-2-2 0,2 1 1 16,-1-3-2-16,2 0-1 0,0-1 2 15,0-1-1-15,1 0 0 0,-1 0-2 0,3 1 2 16,-2-1 0-16,3-2-1 0,-3 0 0 16,3-2 2-16,-1-1 0 0,-2-1-2 15,3-1 1-15,-1 1 1 16,-3-2 0-16,0 0-1 0,2-1-1 0,-2 0 1 15,0 0 4-15,0 1-4 0,3-2-2 16,-1 0 2-16,3 1 0 0,-2 0 0 16,3 1-1-16,2 1 0 0,0-1 2 15,1 1-2-15,-1-1 0 0,1-1 0 16,-1-1 1-16,-3 1 0 0,-2-1-2 0,-1 0 1 15,-2 0 2-15,0 0-2 0,-3-2-5 16,0 2-13-16,0-2 6 0,-1 1 10 16,-1-1 2-16,0 0 0 0,2 1 2 15,0 1-1-15,0 1 2 0,0 2 2 16,0 1 1-16,5 4-1 0,1 0-2 15,0 1-1-15,-2 3 0 0,2-1-3 16,-6 3 3-16,1 2 1 0,1-2 0 16,-2 1-3-16,0 0 1 0,0-1 2 15,0 0 2-15,0 0-3 0,0-1 0 0,0 0 0 16,0-1-1-16,0 0 0 0,0 0-2 15,0-2 2-15,0 0-1 0,3-1 0 16,3 1 0-16,-1 0 1 0,-1 1 0 16,-2 2-2-16,-2 1 4 0,0 2 0 15,0 0 1-15,0 0-3 0,0 0-2 16,0 0 1-16,0 0 1 0,0 4-2 15,0-1 0-15,-2-1 4 0,-1-1-1 16,3 1-2-16,0-2 1 0,0 0 0 16,0 0 2-16,0 0 1 0,0-2-3 0,0-4 0 15,0-2 0-15,0-4-3 0,5-1 3 16,1-1 0-16,4-3 1 0,2-3-2 15,2-2 0-15,0-3 1 0,0-1 0 16,0-2 0-16,0-6-1 0,-2-2 1 16,2-3 0-16,-3 0-9 0,0 4 9 0,0 2 1 15,-5 2 0-15,3 2-2 16,-1 3 1-16,-3 1 3 0,1 1 0 15,-2 1-1-15,-1 4 2 0,1 0 2 16,0 1-3-16,-1 1 1 0,2 0-2 16,-2 1 0-16,2-1 1 0,-2 1-1 0,3-1-4 15,-1 0 6-15,1 3-4 0,-1 0-1 16,1 2 2-16,-2-4 0 0,1 3 0 15,0-1-2-15,1 2 0 0,-1-1 2 16,1 1 0-16,0-1-2 0,-1-1 0 16,-1-1 2-16,1-1 0 0,-2-2-2 0,0 1 1 15,-1 0 2-15,-2-1 0 16,3-2-2-16,0-1 0 0,0 0 2 15,0 1-1-15,0 0-1 0,0 2-1 16,-1-1 1-16,4 0 1 0,-1 1-3 0,1 0 1 16,0 4 1-16,-1 0 0 0,-2 1 0 15,0 2 0-15,-2 3 0 0,1-1 0 16,-2 5 0-16,0 0 0 0,0 1 2 15,0 0-2-15,0 2-1 0,0 1 1 16,0 0 1-16,0 0 0 0,0 0-2 0,0 0 2 16,0-3 1-16,0 2-3 15,-2-2 2-15,-1-1-2 0,2-2 3 16,1-1-1-16,0-3-3 0,0 1 2 15,0-3 0-15,0 0 1 0,0-1-3 0,4-1 1 16,4-1 1-16,-2 1 0 0,1 2-2 16,-1 0 1-16,-2 0 3 0,0 1-1 15,2-1-2-15,2-2 0 0,-2 2 2 16,0-1-2-16,0-2 0 0,-4 2 1 15,-1 1 0-15,2 1 1 0,-3 3-2 0,2-1 1 16,1 3 0-16,-3 2 0 0,2 0 0 16,1 1 0-16,0-2 0 15,0 2 0-15,1-4-2 0,3 1 2 16,-1 0 2-16,3-4-2 0,-1-2 0 0,-2 1 0 15,-3-1 0-15,-3 1 3 0,0 4-1 16,0-1-2-16,0 2 6 0,0-2 2 16,0 3-8-16,5-1 0 0,-4 1-1 15,3 1 2-15,2 0-1 0,1-1-2 16,1 1 1-16,0 0 0 0,-5 1 0 0,0 0 2 15,-3-2 2-15,0 1-1 0,0 0-3 16,0-1 1-16,0 0 1 0,6-1-2 16,-1-1-2-16,1-1-1 15,-1 2 3-15,1 0 1 0,-1 2 0 0,1 0 0 16,0 1 0-16,0 0-1 0,1 0-1 15,-1 0 2-15,-2-1 0 0,1 0 1 16,0-3-1-16,1 0 1 0,0-1 0 16,-1-3 0-16,-2-1-1 0,2 2 0 15,-2-3 0-15,1-1 2 0,2 1-4 16,4-1 1-16,-1-1 1 0,2 4-2 0,-3-1-10 15,1 3 10-15,0 1 3 0,1-1-3 16,0 5-1-16,-2 2 5 0,-5 2-2 16,0 0-2-16,-3 0-2 15,2 8 2-15,-2 1 3 0,0 3 0 0,-3 1 1 16,-3 2 0-16,-1 1 2 0,1-1-1 15,2 1-1-15,0 0-2 0,0-2 2 16,2 0-1-16,1-1-1 0,1-3-1 16,0 0 2-16,0-2-1 0,0 0-1 15,4-2 1-15,3-2 0 0,0-2 1 0,4-1-1 16,2-1 0-16,-1 0 1 0,0 0 0 15,-1 0-1-15,-3 0-1 0,-3 0 2 16,-2 0-1-16,-2-3-1 0,-1 0 4 16,0-4-1-16,0-1-1 0,2-2-1 15,-1-1 0-15,3-2 1 0,-1 0-1 16,0-2-1-16,3 0 0 0,0-1 0 15,2-2-3-15,1-1 5 0,2-1-3 16,3-1 1-16,1 1 2 0,3-1-2 16,-1 1-1-16,1-1 2 0,1 0 0 0,-1 0-5 15,-1 3 0-15,-1 0-1 0,-4 3 1 16,-2 4 4-16,-6 4 0 0,-2 2-2 15,-2 5 4-15,0 0 1 0,0 0-4 16,-6 4-1-16,-1 2 3 0,1 2-1 16,2 0 1-16,2-2 0 0,1 0 0 15,1-2-1-15,-2 2 1 0,0 2 1 16,1-2 0-16,1 2-2 0,-2-2 0 15,2 0 2-15,0-4-1 0,0-1-2 16,5-1 2-16,-3 0 3 0,2 0 1 0,1-6-2 16,-1-3-1-16,4-1 0 0,0-1-3 15,1-2 3-15,4 1-3 0,-2-1 1 16,1 0 0-16,3-1-2 0,2-1-4 15,4 1-1-15,-1-2 1 0,1 2 3 16,1 2 1-16,-3 0 0 0,-5 4 2 0,-5 4 2 16,-3 1-1-16,-1 3 0 15,-2 0 1-15,-3 0-1 0,2 0 0 16,-2 0 5-16,0 3 0 0,1 1-4 15,-1 2-2-15,2-3 2 0,-2 0-1 16,0-1-1-16,0-1 0 0,3 0 1 0,0-1 0 16,2 0 0-16,2 0 0 0,1 0-2 15,4-2 1-15,1-5 0 0,2 0 0 16,1 0 2-16,-2 1-1 0,0 1-1 15,-2 0 1-15,-1 0 1 0,1 1-1 16,-1 2 0-16,2 0 0 0,-3 2 0 0,0 0 0 16,-4 0 0-16,-1 5-1 15,-2-1 2-15,0 1 0 0,-2 0 1 16,1 0 0-16,1 1-1 0,2-2 4 15,1 2-3-15,2-2 2 0,1 2-2 0,2-4 0 16,4 3 0-16,4-2-1 0,3-1 0 16,2-2 0-16,3 0-2 0,-1 0 1 15,2 0 1-15,0 0-1 0,-2-5 0 16,1 0 0-16,-4 1 0 0,0-1 0 15,-1 2 0-15,-4 1 0 0,3 0-1 0,-3 0 2 16,2 1-2-16,-1 0 0 0,1 1 2 16,-1 0-1-16,-1 0-1 15,1 0 1-15,-2 0 0 0,-1 0 1 16,-3 2-2-16,1 2 1 0,-1 3 0 0,-4 2 1 15,0 1-1-15,-1 2 1 0,-2 0 3 16,-1 2 0-16,1-2-4 0,-1 1 5 16,1-2 1-16,-1-2-1 0,1-3-3 15,0-1 0-15,2-2-2 0,3-2 4 16,-2-1-2-16,5 0-1 0,2-2 2 0,1-7-1 15,0 1-3-15,1-4 1 0,-1-1 1 16,0-3-2-16,0 2 0 0,2-1-1 16,-2-2 2-16,-1 2 0 15,1 1-1-15,-2 0 1 0,-2 5 1 0,-3 0 1 16,0 2-3-16,-1 4 1 0,0 1 1 15,1 2-1-15,0 0-2 0,-2 0 1 16,-2 7 0-16,1 3 0 0,-1-2 2 16,-3 3-3-16,3 2 3 0,-1-3 0 15,1 0-2-15,0 1 2 0,2-1-1 0,0 0 2 16,1 1 0-16,3-1 0 0,1-2 3 15,1-1-4-15,4-2 0 0,2-2-1 16,4-1 0-16,4-2 0 0,1 0-1 16,4 0 2-16,1-5 0 0,4 1-3 15,1 0 0-15,-2 2 0 0,-1 0 0 16,-2 2 1-16,-3 0 0 0,0 0 1 15,-1 7 1-15,1 1-2 0,-2 2 0 16,1 1 0-16,-4 3 1 0,-1 0 0 16,-2-1-1-16,-3 0 1 0,0 0 1 15,0-1-1-15,1-1-1 0,0-1 3 0,1-2 1 16,6-1 0-16,0-1-1 0,4-3 0 15,1 2-2-15,-2-2 0 0,3-1-1 16,0-2 1-16,2 0 2 0,0 0-2 16,-2 0-1-16,1-2 1 0,-1-2 1 15,2 0-1-15,-3-1-1 0,1 0 1 16,-3-2 2-16,0-1-2 0,-2 1-1 15,-2-3 1-15,-3 2 1 0,-2-2-2 16,-2 3-8-16,-7 3-13 0,-1 0-27 16,-9 1-145-16</inkml:trace>
  <inkml:trace contextRef="#ctx0" brushRef="#br0" timeOffset="196340.23">11986 7244 0 0,'0'2'6'0,"0"-2"1"0,0 0 92 15,0 0-6-15,0-2-51 0,0 0 2 16,0 0-3-16,0 0-7 0,4 0-6 15,-2-1 0-15,1 1 0 0,-1 0 2 0,-2 2-7 16,0-2 3-16,1 2 2 0,-1 0-5 16,0 0-3-16,0 0-4 0,0 0-5 15,0 0-3-15,0 0-9 0,3 0 1 16,-1 0-1-16,1 2 2 0,3 2-1 15,2 1-5-15,1-3-15 0,2 0-14 0,1-1-5 16,1 0-10-16,-1-1-16 0,2 0-17 16,-3 0-101-16</inkml:trace>
  <inkml:trace contextRef="#ctx0" brushRef="#br0" timeOffset="196572.24">12414 7236 45 0,'4'0'252'0,"-4"0"-196"16,0 0-4-16,0 0 5 15,0-2-24-15,0 0-10 0,0 1-13 16,0 1-6-16,0 0-4 0,3 0 0 0,0 0-9 15,2 0 8-15,1 1-5 0,2 1-18 16,-2 2-11-16,5-2-20 0,0 1-28 16,-2-3-122-16</inkml:trace>
  <inkml:trace contextRef="#ctx0" brushRef="#br0" timeOffset="196812.25">12876 7272 35 0,'3'1'149'15,"-2"-1"-66"-15,-1 0-60 0,0 0 20 0,0-3-8 16,2 3-17-16,-2-1-15 0,3 1-4 15,0 0 0-15,0 0 2 16,2 0-5-16,-1 0-6 0,1 1-18 0,1 1-16 16,0 0-31-16,-1-2-65 0</inkml:trace>
  <inkml:trace contextRef="#ctx0" brushRef="#br0" timeOffset="197055.27">13344 7322 137 0,'3'0'248'0,"0"-3"-225"16,0-3 2-16,-3 0 10 0,0 1-8 15,0 1-19-15,2 1-5 0,-1 1-3 16,2 1 1-16,-1 1-6 0,2 0-10 16,1 0-8-16,0 0-12 0,-1 3-16 0,3-2-40 15,-3-1-63-15</inkml:trace>
  <inkml:trace contextRef="#ctx0" brushRef="#br0" timeOffset="197293.28">13773 7278 84 0,'0'1'241'0,"3"-1"-221"0,-1 0-10 16,-2 0 37-16,0 0-3 0,1 0-20 15,4 0-18-15,-2-1-5 0,2 1 0 16,-1 0-1-16,1 0-5 0,0 0 0 0,1 0-10 16,0 2-9-16,3 1-19 15,1-3-26-15,-1 0-38 0</inkml:trace>
  <inkml:trace contextRef="#ctx0" brushRef="#br0" timeOffset="197508.29">14237 7292 80 0,'0'0'223'0,"6"0"-192"0,-3 0-31 15,3-4 14-15,2 2 7 0,0-2 0 16,0 1-9-16,-1-1-12 0,1 3 0 0,-2-1-3 15,0 1-7-15,1 1-6 0,3 0-9 16,0 0-3-16,1 0-19 0,1 0-3 16,4 0-76-16</inkml:trace>
  <inkml:trace contextRef="#ctx0" brushRef="#br0" timeOffset="197516.29">14412 7269 14 0</inkml:trace>
  <inkml:trace contextRef="#ctx0" brushRef="#br0" timeOffset="197752.31">14803 7255 9 0,'7'0'31'16,"0"0"150"-16,0-5-138 0,-2 2-1 16,-2-1 10-16,2 1-17 0,-5 0 1 15,3 2-10-15,-2 1-5 0,3 0-12 16,2 0-7-16,-3 0-2 0,5 0-1 15,-2 0 2-15,-2 0-1 0,3 0-1 16,-1 1-11-16,0 0-4 0,2 0-8 0,1 0-14 16,7 1-17-16,4-2-90 15,3 0 92-15</inkml:trace>
  <inkml:trace contextRef="#ctx0" brushRef="#br0" timeOffset="197987.31">15330 7280 83 0,'4'0'173'16,"0"0"-95"-16,2-1-71 16,0-3 37-16,0 0-10 0,2 1-5 0,-2 0-5 15,3-1-5-15,-1 1-6 0,0 1-1 16,1 0-8-16,-3 2 2 0,1 0-6 15,-3-2 0-15,1 2 2 0,0 0-2 16,-1 0-2-16,1 0-10 0,1 0-16 16,0 0-5-16,2 2-23 0,0-1-42 0,3 1-83 15</inkml:trace>
  <inkml:trace contextRef="#ctx0" brushRef="#br0" timeOffset="198191.33">15773 7323 285 0,'0'0'41'16,"0"0"-4"-16,0 0-3 0,3-4-2 0,0 0-1 16,2 1-13-16,0 0-7 0,-1 1-7 15,1 1-5-15,1 1 2 0,0-1-2 16,1 0 1-16,0 1-7 15,0 0-9-15,-1 0-11 0,0 0-26 0,2 0-29 16,-2 0-53-16</inkml:trace>
  <inkml:trace contextRef="#ctx0" brushRef="#br0" timeOffset="198388.34">16111 7254 43 0,'-3'0'155'16,"3"0"-68"-16,0 0-80 0,0 0 19 15,0 0-4-15,0 0 6 0,3-2-17 16,2 0-10-16,-1 2 0 0,0 0-1 16,0 0-3-16,-4 0 0 0,3 2-3 15,2 0-15-15,0 0-38 0,-1-2-86 16</inkml:trace>
  <inkml:trace contextRef="#ctx0" brushRef="#br0" timeOffset="198568.34">16409 7265 85 0,'0'0'202'0,"0"0"-171"0,3-1-29 16,2-3 2-16,-4-1 8 0,1 0 18 15,-1 1-18-15,2 0-11 0,4 1-4 16,0 1-2-16,3 2-9 0,2 0-23 0,-3-1-45 15,2-1-59-15</inkml:trace>
  <inkml:trace contextRef="#ctx0" brushRef="#br0" timeOffset="198781.36">16843 7243 70 0,'1'0'-35'15,"3"0"268"-15,-1-3-217 0,3 0 18 0,-3-1 5 16,0 1-4-16,0-1 2 0,0 2-19 15,-1 0-7-15,-1 1-5 0,1 0-2 16,-2-1-6-16,3 2 4 0,0 0-3 16,2 0-2-16,3 0-6 0,-1 1-14 15,3 2-24-15,2-3-50 0,-1 0-88 0</inkml:trace>
  <inkml:trace contextRef="#ctx0" brushRef="#br0" timeOffset="198996.37">17289 7247 279 0,'2'0'55'0,"-1"0"-34"15,1-2 18-15,0-1 4 0,-1 1-9 16,2 2-21-16,-1-2-12 15,1 2-1-15,0 0-3 0,0 0 1 16,2 0-4-16,1 0-9 0,0 0-19 16,0 0-30-16,5 0-52 0,-1 0-100 0</inkml:trace>
  <inkml:trace contextRef="#ctx0" brushRef="#br0" timeOffset="199198.39">17731 7227 0 0</inkml:trace>
  <inkml:trace contextRef="#ctx0" brushRef="#br0" timeOffset="199376.4">17888 7245 0 0,'1'2'10'0,"-1"-2"-6"0,0 0 12 16,0 0 180-16,0 0-162 0,0 0 22 16,0-4-21-16,0 0 6 0,0 1 9 15,0 1-12-15,0-2 1 0,0 1-3 16,0 0-8-16,0 1-5 0,0 0-16 15,0 1-5-15,0 0-1 0,0 1-1 0,5 0-8 16,1 0-30-16,5 0-29 0,0-2-60 16</inkml:trace>
  <inkml:trace contextRef="#ctx0" brushRef="#br0" timeOffset="199541.41">18266 7231 166 0,'11'-7'209'0,"0"-1"-207"15,0 1 0-15,1 3 0 0,-1-1 1 16,0 0-3-16,3 1-8 0,0 2-42 16,3 0-56-16,-2-2-114 0</inkml:trace>
  <inkml:trace contextRef="#ctx0" brushRef="#br0" timeOffset="199673.42">18722 7251 36 0,'8'0'213'0,"4"-1"-214"0,0-3-3 15,2 0-27-15,-1 0 1 0,-1-1-18 16</inkml:trace>
  <inkml:trace contextRef="#ctx0" brushRef="#br0" timeOffset="199837.43">19057 7278 37 0,'0'0'293'16,"-2"0"-282"-16,2 0 9 0,0-2 15 16,0-2 42-16,2 0-59 0,6 1-14 15,2 0 0-15,1-1-3 0,3 1 5 0,-5 0-6 16,4 3 1-16,-1 0-1 0,-4 0-1 15,3 0-16-15,-3 0-14 0,1 4-11 16,3-4-71-16,2 0-186 0</inkml:trace>
  <inkml:trace contextRef="#ctx0" brushRef="#br0" timeOffset="205918.77">15967 10115 29 0,'2'0'4'0,"1"4"-18"16,-2-4-5-16</inkml:trace>
  <inkml:trace contextRef="#ctx0" brushRef="#br0" timeOffset="209494.98">15967 10115 40 0,'11'4'54'0,"-11"-4"13"0,0 0-14 16,0-2-9-16,0 0-9 0,0 2-7 15,0 0-2-15,-3 0-10 0,3 0-11 16,-2-1-2-16,2 0-1 0,0 1-1 16,0-1-2-16,0 1 1 0,0 0 1 15,0 0-1-15,0 0 0 0,0 0 7 0,0 0-6 16,-1 0 11-16,1 0 3 0,-2 0-2 15,2 0-3-15,0 0-3 0,-3 0-5 16,3 0 4-16,-2 0 0 0,1 0-3 16,1 0 0-16,-3 0 0 0,3 0 1 15,-2 0 6-15,1 0 1 0,1 0-3 16,0 0 3-16,0 0-7 0,0 0 0 15,-2-3 2-15,2-3-6 0,-1 0 0 16,-1 0-2-16,2-1 4 0,-3 1 0 16,3-3-1-16,-3 0-1 0,1 0 0 0,1 0 3 15,-1-1-3-15,1 0 0 0,1 0 2 16,0 1-1-16,0-1-1 0,0 1 0 15,0-3 3-15,0-5-2 0,0 3-1 16,0-1-1-16,0 4 1 0,0 2 4 16,0 0-4-16,0-8 0 0,0 1 1 0,0-2-1 15,0 1-2-15,0 2 2 16,0 1 1-16,0 0 0 0,0-2-2 15,0 3 0-15,0 0 1 0,0 0 1 16,0 3-2-16,-4-1 0 0,1 2 3 0,0 0-1 16,2 3-1-16,-1-3-1 0,-1 0 2 15,0 0 0-15,1 2-2 0,1-1 1 16,-1 3 1-16,2-2 0 0,-1-1-3 15,-1-2 1-15,2-4 2 0,0-1-1 16,0 2-4-16,2 3 1 0,-2 3 5 0,0 2 0 16,0-2-2-16,0-2-2 0,0-2 3 15,0 1-2-15,0 0 0 16,0 3 2-16,0-1-1 0,0 1 2 15,0-4-4-15,0-4-1 0,0-1 5 0,0 2-5 16,0 1-2-16,0 4 7 0,0 0 1 16,0-1-3-16,0-3-2 0,0-2-1 15,0-1-8-15,1 6 7 0,-1 1 5 16,0 1 1-16,0-2-1 0,0-4-1 15,3 1-2-15,-3 1-4 0,2 1 6 0,-2 4 3 16,0-1-4-16,0-3 1 0,0-5 1 16,0 1-8-16,0-1-2 15,2 0 8-15,-1 2 3 0,2-1-2 16,-1-2-2-16,-1 1-1 0,2 2 2 0,-1 0 0 15,-1 0-1-15,1 0 2 0,0 1 1 16,-2-1-1-16,0 0 0 0,0 1 0 16,0 2 2-16,0-1-2 0,0 1 0 15,0-1 0-15,0 1 0 0,0-2 1 16,0-1-3-16,0-1 1 0,0 1 1 15,0 0-1-15,3 1-2 0,0 0 4 0,0-2-1 16,0 0-1-16,0 1 2 16,0-2-2-16,-1 2 2 0,-2 1-2 0,1-1 1 15,-1 2 1-15,0 1-1 16,0-2 0-16,0 1-1 0,0 2 1 0,-1-1 2 15,1-1-2-15,-2 1-1 0,1-2 1 16,1 0-1-16,0 1 1 0,0-1 0 16,0-1-2-16,0 2 3 0,0 0-1 15,0-1-1-15,0 1 0 0,0 1 2 16,0-1 0-16,0-2-1 0,0 3-1 0,0 0 2 15,-2-1 0-15,2 2-1 0,-1 0-1 16,1 0 1-16,0-1 0 0,0 2-1 16,0-1 0-16,0-1 2 0,0 1-1 15,0-1-1-15,0 1 1 0,0-2 1 16,0 3-1-16,0-2 0 0,0 1 0 15,0-2 1-15,0 3 1 0,0-2-3 16,-2-1 0-16,2 1 2 0,0 0 0 16,0 0-3-16,0 1 2 0,0-2 0 15,0 1 1-15,0-1-2 0,0 2 0 0,0-1 2 16,0 1 1-16,0-1-3 0,0-2 0 15,0 2 2-15,0-3 0 0,0 1-2 16,0 0 0-16,0 0 3 0,0-1-3 16,0 1 0-16,0 2 0 0,0-2 2 15,0 2-2-15,0 0 0 0,0 0 1 16,0 2 0-16,0 2 1 0,-2 0-2 15,-2 2-2-15,2 0 6 0,-1 0-2 16,2 3-1-16,1-2 0 0,0 0 0 16,0 1-1-16,0-2-3 0,0 0 4 0,0-4 0 15,1-2 0-15,2 4-4 0,-1 0 0 16,-2 3 5-16,0 1 4 0,0-2-5 15,0 0-1-15,0 0 2 0,0-1 1 16,0-4-3-16,0-1-2 0,0 3 0 16,0 0 3-16,0 3 2 0,0-4-2 0,0 1 2 15,0-3-2-15,-2-1-3 16,1 5 2-16,-1 0 2 0,1 0 2 15,-3 1-3-15,1-6 0 0,3 1 0 16,0 0-2-16,0 2 2 0,0 3-1 0,0 1 3 16,0-1-1-16,0-3-3 0,0-2 0 15,0-5 3-15,3 2-1 0,1 2-1 16,-4 5 2-16,0 1 0 0,0 0 2 15,0 0-4-15,0-1 0 0,0 1 3 16,0-2-1-16,-2 3-5 0,0-2 3 16,2 3 7-16,0-2-6 0,0 0-3 15,0-1 2-15,0-1 1 0,0-4 0 16,4-2-2-16,-1 3 1 0,0 3 1 15,-3 2 2-15,0 1-3 0,0 0 1 16,1-1 1-16,-1 2-1 0,0-2 0 0,0-4 1 16,0-3 1-16,0 2-4 0,2 0-1 15,-1 1 4-15,-1 3 1 0,0-3-1 16,0 0-4-16,4-4 2 0,0-1-3 15,-1 3-14-15,0 3 14 0,-3 0 4 16,0 5 1-16,0-5-1 0,0-4-1 16,2-2 3-16,3-3-3 0,-4 2 0 0,4 3 1 15,-5 4 0-15,1 2 1 16,-1 0 0-16,0 0-2 0,0-1 2 15,2-3-2-15,1-2 0 0,-1 4 1 0,-2 0 1 16,0 5 1-16,0-2 3 0,0-3 3 16,-2-2-5-16,0-1-3 0,2 0-2 15,-1 3 2-15,1-1 2 0,0-1 1 16,0-4-3-16,0-1-2 0,0 1-2 15,1 2 5-15,1 3 0 0,-2-2-2 0,0 0 1 16,0-1 0-16,2 3 0 16,-2-2-1-16,0 1 1 0,0 1 2 15,0-2-2-15,0-1-1 0,0 2 1 16,1-2 0-16,1 0 0 0,-2 2-1 0,3-2 1 15,-3 1 1-15,0 0-1 0,0-2 0 16,0 2-1-16,0-1 2 0,0 0-1 16,0 1 0-16,0-2 0 0,0 0 1 15,0 0-1-15,0-2-1 0,0 0 1 16,0 1 1-16,0 2-1 0,0 0 0 0,0-1-1 15,0-1 1-15,0 2 1 0,0 0-2 16,0 1 1-16,0 1 1 16,0-2 0-16,-2 2-2 0,1 1 2 15,-1-3 0-15,1 3 1 0,1-1-2 0,-2 1 0 16,0-1 0-16,2 0 0 0,-1 1 0 15,-1-1-2-15,2 1 4 0,0-1-2 16,0 0-2-16,0 1 1 0,0 1 2 16,0-1 1-16,0-1-4 0,0 0 1 15,0-2 2-15,0 3 1 0,0 0-2 0,0-1 0 16,0 1 0-16,0 1 0 0,0 1 0 15,0 0 0-15,0 0 3 16,-3 0-2-16,0 0-2 0,3 0 1 16,-1 1 0-16,-1 1 1 0,2 1-1 15,-3 1 1-15,3-2-2 0,0 0 1 0,0-2 2 16,0-1-3-16,0-4 0 0,0 0 3 15,0 2-6-15,0 3 5 0,0 1 0 16,0 0 0-16,0-5-2 0,0-1 2 16,0-2-2-16,0 1 0 0,0 2 2 15,0 3 1-15,0 1-3 0,-2-3 1 0,2 0 1 16,0 0-4-16,0 2 1 0,0 2 6 15,0-1-5-15,0 1 0 16,0-7 2-16,0 0 0 0,0-2-4 16,2 1 1-16,0 3 2 0,-2 5 2 0,0 0 0 15,0 0-2-15,0-7 2 0,0 3-3 16,0-3-4-16,0 2 3 0,0 3 4 15,0-2-2-15,0-3 0 0,0-3 0 16,0 2-15-16,0 1 11 0,0 3 5 16,0 0-2-16,0 0 2 0,0-3-1 0,-2 1-1 15,0 1 0-15,1 1 2 0,-2-3 0 16,3 1-2-16,0-1 0 0,0-2 2 15,0 2-1-15,0 0-1 16,0 0 1-16,0 2 0 0,0-1 0 0,0-1-1 16,1 0 1-16,1 0 1 0,-2 2-1 15,0-2 0-15,0 2-1 0,0-1 4 16,0 2-3-16,0 0 0 0,0 2-1 15,0-2 3-15,0 0-2 0,-2 0-1 16,1-1 0-16,1 2 2 0,0 0-1 0,0-1-1 16,0 0 0-16,0 0 2 0,0-3-1 15,0 3 0-15,0-2-1 0,0 2 3 16,0-2-2-16,1 0 0 0,-1 1 0 15,2-3 2-15,-1 2-2 0,1-1 0 16,-2 1 0-16,0-2 1 0,3 3-1 16,-1-1-1-16,-2 1 1 0,0 1 1 15,0 2-1-15,0 1 0 0,0-1 0 16,0 2 1-16,0 1-1 0,0 0-1 15,0 1 1-15,0 0 1 0,0 1 1 0,0 2-3 16,0-1 1-16,0 1 3 0,0-5-2 16,0-2-1-16,0-4 0 0,0 2-3 15,0 3 1-15,0 1 7 0,0 1-5 16,0 0 2-16,0-3-4 0,0 1 4 15,0 0-2-15,0 1 0 0,0-1 2 16,0 2-2-16,0-3 0 0,0 0 1 16,0-4-1-16,0-2-1 0,0-1 1 15,0 1-10-15,1 4 13 0,-1 4-1 16,0 0-1-16,0 0-1 0,2 2-1 15,-2-1-1-15,1 5 3 0,-1 1 3 0,0-1-6 16,0 1 4-16,0 0-4 0,0 0 2 16,0 0 0-16,0-2 0 0,0 0 2 15,2-5-1-15,-2-3-4 0,3-2 3 16,-2 2 0-16,1-1 2 0,-2 1-4 15,0-3 4-15,0-1-4 0,0-2 5 16,0-5-3-16,0-2-3 0,0-2-1 16,0 3-4-16,0 6 15 0,0 0-6 15,-2-2-1-15,-1-1 2 0,2 1 0 16,-4 4 0-16,5 9 5 0,-1-2-2 0,-1 1-4 15,2 2 0-15,-3 0 2 0,3 2 4 16,0-2-5-16,0 0-2 0,-2 1 1 16,-1-4 1-16,2-1-2 0,-1-2-2 15,-1 1 2-15,0-2 1 0,1 2 0 16,-2-1-3-16,1 1 2 0,0-2 2 0,-1 5-2 15,3 0-2-15,-1 2 3 16,-1 1 1-16,3 0 0 0,-3 1-2 16,3 2 0-16,-1-1 4 0,-2 1-2 15,1 0 7-15,-3 0-2 0,1 0 2 0,-1 0-8 16,3 0-2-16,-2 0 2 0,4 0 2 15,-2 0-3-15,1 0-1 0,1 0 2 16,-2 0 2-16,2 0-3 0,0 0-2 16,0 0 2-16,0 0 2 0,0 0-1 15,0 0-1-15,0 0 4 0,-1 0 1 0,1 1-2 16,-2-1-4-16,1 2 0 0,-1 0 1 15,0 3-3-15,2-1-2 16,-1 1 5-16,-1 1 0 0,2-2 0 16,0-3-6-16,0 1 5 0,0-2 2 0,0 1-2 15,0-1 2-15,0 0 2 0,2 0 1 16,-2 0 0-16,1 0-4 0,3 0 4 15,-1 0-1-15,3 0-3 0,2 0-1 16,-2 0 2-16,2 0 1 0,-1-1-2 16,1-1-2-16,1 0 3 0,1-1 0 0,-1 2 0 15,3-1-3-15,-1-1 3 0,2-2 1 16,1 1-2-16,1-2-1 0,1-1 2 15,-1-1 0-15,1-3-1 16,1 2-1-16,-5 0 2 0,2 2-1 16,-6 4 0-16,-1 2-2 0,0-1 2 0,-3 0 1 15,1 1-1-15,-2 1-1 0,-1 0 1 16,1 0 1-16,0 0-1 0,1 0-2 15,1-4 3-15,1 3 1 0,1 0-2 16,-1-1-2-16,2 1 2 0,-4 1 2 16,-1 0-3-16,2 0 0 0,-4 0 0 0,3 0 2 15,-3 0-3-15,-1 0 1 0,0 0 2 16,0 0 1-16,0 0-2 0,2 0-1 15,-2 1 1-15,3 1 1 16,0 0-2-16,2 0 0 0,1-1 1 0,-2 0 2 16,-1 0-3-16,2-1 0 0,-3 0 2 15,-2 0 1-15,0 0-1 0,0 0-1 16,0 0 7-16,0 0-1 0,-2 0-3 15,-3 4-5-15,-1-3 2 0,3 2 0 16,-3 1 0-16,1-3-1 0,4 3 1 0,-4-1-1 16,5-1-5-16,-1 0 0 0,-1 2-6 15,2 0-2-15,0 0-4 0,0 1-6 16,0-2-7-16,0 0-19 0,0-2-64 15,0 0-62-15,-3 1 80 0</inkml:trace>
  <inkml:trace contextRef="#ctx0" brushRef="#br0" timeOffset="212655.16">16173 4395 4 0,'2'0'11'0,"1"0"-10"0,-3 0 139 16,0 0-56-16,0 0-50 0,0 1-1 16,0 1-4-16,0 1-2 0,0 1-9 15,0 2-3-15,0 1-4 0,0 1 1 16,0-1-1-16,0 2 1 0,0-1-2 0,0 4 4 15,0 2-3-15,0 0-4 0,-2 1 2 16,1 2-2-16,-1 0-1 0,2-1-3 16,-1 2 1-16,1 0-1 0,0 0 1 15,0 0-5-15,0-4 4 0,0 1 1 16,0-3-2-16,0-4-2 0,1 2 2 0,-1-3 2 15,3 0-1-15,0-3-1 16,2 1 0-16,-2-2 0 0,0 1 0 16,-1 0-2-16,1 0-1 0,-2-1 4 15,1 1-3-15,-2 0 0 0,0 1 3 16,0 1 0-16,0 2 0 0,0 0-3 0,0-1 3 15,0-1-3-15,0 2-1 0,0 2 1 16,0 0 1-16,0-1 1 0,0-2-4 16,2 2 1-16,-2-2 2 0,1 1 1 15,1-2-2-15,-1 0 0 0,-1 0 1 16,0 0 1-16,0 0-1 0,0 1-2 0,0-2 2 15,0 0-1-15,0-1 0 16,0 0-1-16,0 0 2 0,0 0-1 16,2 0 0-16,-1 0 0 0,-1 1 0 15,2-2 0-15,-2 2 0 0,0 0 0 0,0-1 1 16,0 2 2-16,0 0-2 0,0-2-1 15,0 2 2-15,0-1-4 0,0 2 2 16,0 1 2-16,0 0-4 0,0 2 5 16,1-3-4-16,1 0 1 0,-1 4 0 15,3 0 2-15,-3 2-3 0,2-1 16 0,-3-1-9 16,0-4-5-16,0 0-1 0,0-1 2 15,0 0-3-15,2 2 2 16,-1-2-2-16,-1 2 1 0,2-3 1 16,1 5 0-16,-1-2-2 0,1 2 1 0,0-3 3 15,-3-1-3-15,1-5-1 0,-1 0 1 16,0 1 1-16,0-1 1 0,0 0-2 15,0 1 0-15,0-2 2 0,0 2 0 16,0-1-3-16,0 1 2 0,0 1 0 16,0 0-1-16,0-1 0 0,0 1-1 0,0 0 1 15,0 0 1-15,0 0-2 0,0 0 1 16,0 0 1-16,0 2 0 0,0 1-2 15,0-2 0-15,0 3 2 16,0-3 0-16,0 1-1 0,0 2-1 0,0-4 3 16,0 1-1-16,0-1-2 0,0-2-1 15,0 1 3-15,0 1 0 0,0-1-2 16,0 0 0-16,0-1 2 0,0 2 0 15,0 1-2-15,0-1 1 0,0 2 1 16,0-2-1-16,0 4-1 0,0 6 1 0,0 6 1 16,0 4 0-16,0-5 8 0,0-5-10 15,0-6-1-15,0 1 3 0,5 8-2 16,-2 1 1-16,2 0 3 0,-2 1-2 15,0-1-2-15,3 0-1 0,-3 0 4 16,0 1-1-16,3-3-2 0,-4-1 0 16,4-1 3-16,-4-1-2 0,1-2 0 15,-2-1 0-15,1-1 1 0,0-2 0 16,-1 0-3-16,1 0 2 0,-2-2 2 15,0 0-2-15,0 1 0 0,0 1 0 16,0-3-1-16,0 1 2 0,0-1-1 0,0 0 0 16,0 1 1-16,0 0 0 0,0 1-1 15,0 0-1-15,0-1 3 0,0 0-2 16,0 1-2-16,0 0 1 0,0 3 2 15,0 5-1-15,0 0-1 0,0 0 4 16,0-3-1-16,1-4-4 0,1-1 1 16,-2 2 2-16,0 1 1 0,1-2-2 15,1 5 0-15,-2 2-2 0,1 0 4 16,1-1 0-16,-1-2-3 0,3-5 0 15,-1 0 1-15,-2-1 1 0,-1 0-1 0,0 1 0 16,0 0 1-16,0 0 0 0,0 1 0 16,0 1 0-16,0-1 1 0,0 1-1 15,0 4-2-15,0 4 0 0,0 1 2 16,-1 0 0-16,1-6-2 0,0-4-2 15,0 0 4-15,0 2 0 0,1 2-3 16,1 2 1-16,1-1 5 0,-2-2-3 16,-1-2-3-16,0 0 2 0,0-3 2 15,0 3-3-15,0-1 1 0,0 4 1 16,0 2-1-16,0 2 1 0,0-1 2 0,0-1-3 15,2-4 0-15,-2-1-1 0,2 1 0 16,-1 5 1-16,-1-1 2 0,0 0 0 16,0-3-2-16,0-1-1 0,0-2 2 15,0 1 1-15,-1-1-2 0,-1-1 0 16,2 2 2-16,-2-1-2 0,2-1-2 0,0 1 0 15,0 0 4-15,0 5-4 16,0 2 1-16,0-2 4 0,0 0-2 16,0-5-4-16,0-3 2 0,0 1 1 15,0-1 1-15,0 1 1 0,-3 0-2 0,0 0 1 16,2 0 1-16,-4 2-1 0,5 0-3 15,-3-1 2-15,0 0 1 0,3 2-1 16,0-1-2-16,0 0 1 0,-2-1 2 16,2 1-1-16,0 3-1 0,0 5-1 15,0 2 4-15,-3-3 1 0,2-4-5 0,1-5-1 16,0 0 5-16,0 2 0 0,0-1-3 15,0-2 1-15,0 2 1 16,-3 0 0-16,3 5-3 0,0 5 2 16,-2 1 1-16,0 0 2 0,1-5-5 0,1-4 1 15,0-2 2-15,0 2-1 0,0-1 0 16,0 2-1-16,0 1 2 0,0 7 0 15,0 2-3-15,0 0 3 0,0-3 1 16,0-4-2-16,0 0-2 0,1-1 2 16,-1 2 2-16,0-1-1 0,0-2-1 15,0 0 0-15,0-3-1 0,0 3 4 0,0-4-3 16,0-1 1-16,0 0 0 0,-3 1 0 15,2 0-2-15,-1-1 1 16,2 1 1-16,0-3-1 0,0 0-1 16,0 0 0-16,0 0 3 0,0 1-2 0,-1 1-1 15,-1 1 2-15,2 1-1 0,-1 6 0 16,-3 6 0-16,0-2 6 0,2 0-3 15,-1-7 0-15,2-3-5 0,1 1 2 16,-2-1 2-16,1 0-1 0,1-1-1 16,0-1 0-16,0 2 0 0,0-2 0 0,-2 0 0 15,2 0-1-15,0-2 2 0,0 1-1 16,0 5 0-16,0 1 0 0,-3 4 0 15,3-2 4-15,-3-3-5 16,3-2 0-16,-2-1 2 0,1-2 1 0,1 2-3 16,0 1 0-16,-2 0 2 0,2-1-1 15,-1-2-1-15,1 2 1 0,-2 0 1 16,2 3-1-16,-2 5-1 0,-1 1 0 15,2-1 4-15,-1-3-2 0,2-3-2 16,0-4 0-16,0 1 2 0,0-1 0 0,0 0-3 16,0 0 1-16,0 2 2 0,0-2-1 15,0 4-1-15,0-2 1 0,0-1 2 16,0 1-2-16,-1-2 0 0,1 1 0 15,0 3 1-15,0 2-1 0,-2 1-1 16,1-1 3-16,-1-3-4 0,1 0 4 16,1-2-3-16,0 1 2 0,-2 4-2 15,0 1 1-15,-1 1 1 0,3 0-2 16,-3-3 3-16,3-1-2 0,0-1-1 15,0 3 0-15,0 1 2 0,0 1-1 0,0-2 5 16,0 0-4-16,0-3-2 0,0-5 1 16,0 2 0-16,0 0 0 0,0-1 0 15,0 2 1-15,0-1-2 0,0 1 1 16,2 1 1-16,-2 0-1 0,1-1 0 15,-1 0 0-15,0 5 1 0,0 4 0 16,0 0 1-16,0-3-1 0,0-2 0 16,0-1-2-16,0 6 0 0,-1 3 1 15,-4 2 2-15,2 0-2 0,1-2-1 16,2 0 1-16,0 2 1 0,-1-1-2 0,1 1 2 15,0 0-1-15,0-4-1 0,0 1 1 16,0 0 1-16,1 1-1 0,-1 0 0 16,0 1-1-16,0 0 2 0,0 0-1 15,0 0-1-15,0 0 2 0,0 1-2 16,0-1 1-16,0-1 1 0,0-1-1 15,4-1-1-15,-3 2 1 0,4-3 1 16,-2 1-1-16,2-4-1 0,-4 0 2 16,2 0-2-16,0-1 2 0,-1 2-1 15,-1-1 0-15,-1 1-1 0,2 1 2 16,-2 2-2-16,0-1 2 0,0 2 0 0,0-1 0 15,-2 3-2-15,-1 0 1 0,2 0 1 16,-1 1-1-16,1-3 0 0,1 2-1 16,0-3 2-16,-2 2 0 0,2-1-3 15,0 0 2-15,0-2 1 0,0 2-1 16,0-2-1-16,0 2 1 0,0 1 1 0,0-1 0 15,0-1-2-15,0 4 1 16,-1-2 1-16,-1-1 0 0,2 1-2 16,0 0 0-16,0 0 2 0,0 0-1 15,-2 0 0-15,1 0-1 0,1 1 3 0,-2 1-2 16,2 0-1-16,0 1 1 0,-3-1 1 15,2 2 0-15,1 0-2 0,-2-1 0 16,1 0 3-16,1-2-2 0,0 0-1 16,0 0 1-16,0 0 1 0,0 1 1 15,0 1-2-15,0 1 0 0,0-1 1 0,-4 0 1 16,3 0-2-16,-1 1 2 0,2 0-2 15,-3-3 3-15,3 0-2 16,0-3-2-16,0-1 3 0,0-1-2 16,0 1-1-16,0-1 1 0,0 2 2 0,0-3-2 15,3 1-1-15,-1 2 1 0,-1-2 1 16,1 3-1-16,0 0-1 0,-1-1 1 15,-1 3 1-15,0-2 0 0,0 1-1 16,0 0 0-16,0 0 2 0,0 0-1 16,0 1-2-16,0-1 2 0,0 0 0 0,0-1-1 15,0 1-1-15,0 1 1 0,0-1 2 16,0 2-2-16,0 1-1 0,0 1 1 15,0 0 1-15,0-2 0 16,0 0-3-16,0 2 3 0,0 0-1 0,0 2 0 16,0 0 1-16,0 1-1 0,0 0 3 15,0 0-3-15,0-1-1 0,0 0 5 16,0-1-4-16,-1-1 0 0,1-2-1 15,-2-1 1-15,2 0 1 0,0-1-1 16,0-2-1-16,0 0 1 0,0-1 1 0,2-1-1 16,-1-2-1-16,4-2 1 0,-2 0 1 15,0 2-1-15,0-2-2 0,-1 2 2 16,1-1 2-16,-2 1-2 0,2 0-1 15,0 1 2-15,-3 0-1 16,2-1 1-16,1 2-2 0,-1-2 1 0,-2 4 2 16,1-2-3-16,-1-2 0 0,2 4 2 15,-2 0 1-15,1 1-3 0,1-1 0 16,-2 1 1-16,1 0 2 0,-1-3-3 15,2 1 0-15,-2-2 3 0,0 0 1 16,0-2 0-16,0 2-1 0,0 1 2 0,0-1 0 16,0 2-4-16,0 1 2 0,0 1 0 15,0-2 1-15,0 0-1 0,0-5-3 16,0 0 1-16,0-4 2 0,0-1-2 15,0-1-1-15,0-2 0 0,0 0 0 16,0-4-15-16,2-9-12 0,-1-10-4 16,4-8-30-16,-4-12-47 0,-1-6-202 15,0-9 159-15</inkml:trace>
  <inkml:trace contextRef="#ctx0" brushRef="#br0" timeOffset="-203739.82">16328 10092 33 0,'0'0'23'0,"0"0"-11"16,5 0 8-16,-4 0 3 0,1 0 112 15,-1-1-80-15,-1-2-32 0,0 2 7 16,0-2 0-16,0 2 0 0,0 0-3 15,0 1-4-15,0-1-4 0,0 1-5 16,0 0 2-16,0 0 1 0,0 0-4 0,0 0-6 16,0 0 1-16,0 0-4 15,0 0-2-15,0 0-5 0,0 0-6 16,0 0 7-16,4 1 1 0,2 1-1 15,0-1 2-15,5-1 1 0,-2 0-2 16,5 0 0-16,3-2 0 0,2-2 0 0,2 0 2 16,1-1-3-16,1 0 2 0,-1 0 1 15,-2 0-3-15,0 1-1 0,-1-2-8 16,-2 1 1-16,-1 2 1 0,-2-2-7 15,-7 4 15-15,0 0 1 0,-1 0-2 16,-5 0 1-16,-1 0 2 0,0 1 2 0,0 0 1 16,0 0 7-16,0 0-1 15,0 0-3-15,-4 0-6 0,1 0 2 16,-1 0 0-16,1 0-3 0,3 0 1 15,-1 0-3-15,1 0 1 0,0 1-3 0,0 1-2 16,0 0 4-16,0-1 4 0,0 0-4 16,0-1-2-16,0 0 1 0,0 2 1 15,0-1 1-15,0-1 1 0,0 0-1 16,0 0 1-16,0 0 0 0,0 0-5 15,0 0-5-15,0 0-12 0,0 0 7 0,0 0-2 16,0 0 0-16,0 0 4 0,1 0 6 16,-1 0 2-16,0 0 3 15,0 0 2-15,0 0 2 0,2-3-2 16,1 1 0-16,-3-3 0 0,2 2 2 0,-2-2-2 15,0 0 0-15,0 0 4 0,0 0-3 16,0-2 3-16,0 0-3 0,0-5 1 16,0 1-2-16,0-1-1 0,0 0 1 15,0 0 1-15,0-2 0 0,0 3-1 16,0-2 0-16,0 1 2 0,-4 0 0 0,3-1 5 15,-1 1-2-15,2 1-3 0,0-2 3 16,-1 1-1-16,-2 0-3 0,3-4 0 16,0-1 0-16,1-1 0 15,5-1-3-15,-1 2 2 0,0-1 0 0,-2 0-2 16,1 0 1-16,3 0 2 0,-4-2 1 15,0 1-3-15,0 1 1 0,-1 0 0 16,-1 2 1-16,-1-2-1 0,2 0 1 16,-2 0 0-16,0 0-1 0,0 1-1 15,0-1 0-15,0 0 3 0,0 0-1 0,0-1-2 16,0-1 0-16,0-1 1 0,0 0 1 15,0-2-2-15,0 0 0 0,3 0 1 16,-2-1 0-16,1-1 0 0,-1 1 2 16,-1-1-2-16,0 3-2 0,0-1 2 15,0 2 0-15,0-1 0 0,0 1 1 16,0 0-1-16,0 1-1 0,0-3 2 15,0 2-1-15,0-2 0 0,2 0-1 16,-1 2 1-16,1 0 1 0,-2 0-1 16,2 0-1-16,-1-1 2 0,-1 2 0 15,0 1-2-15,0 0 0 0,0-1 2 0,0-1 0 16,0 3-2-16,0-1 2 0,0 2-2 15,0-1 2-15,0 3-2 0,0 0 1 16,0 1 1-16,-3 1 0 0,0 1-2 16,0 0 0-16,1-1 2 0,1 0 0 15,-1 1-3-15,1-3 1 0,1 2 3 16,-2-2-6-16,2 0 4 0,0 1-2 15,0 1 0-15,0-1 2 0,0 2 0 16,0 2 0-16,0 1 0 0,0 2 3 16,0 1-2-16,0 0 1 0,0 1 0 0,-1-1-3 15,-4 1 3-15,2 0 0 0,0-3 0 16,1-2-2-16,1-1-3 0,-1 1-9 15,0 2 16-15,2 1-3 0,-3 2 0 16,3 0 3-16,0 0-6 0,-1-2 2 16,1-1 2-16,0-3-2 0,0-1 0 15,0 1-5-15,0 5 8 0,0 0-1 16,-3 2-1-16,-3-4 0 0,1-3 2 15,3-1-2-15,2 0-3 0,-1 0-1 16,1 3 8-16,-3 0-4 0,1-5 0 0,2-3-1 16,0-2-4-16,0 0 0 0,0 0 4 15,0 4 0-15,-3-2 0 0,1 2-2 16,-1-1 2-16,2 2 2 0,-2 0-2 15,1 0 0-15,1-1-2 0,-1-1 2 16,2 0 2-16,0-2-3 0,0 0 2 0,0-1-1 16,0 1-1-16,0 0 1 15,2 0 0-15,-2 0 1 0,0-1-2 16,0 1 0-16,0 0 1 0,0 0-3 15,0 1-5-15,-4-1 3 0,3 1 3 0,-4 0 3 16,4 0-2-16,-2 0 2 0,0 0 0 16,3 0 0-16,0-2 0 0,0 1 2 15,0 0-2-15,0-1 2 0,0 0-2 16,0 1-1-16,0-1 3 0,0 2 0 15,3 1-3-15,-2-2 1 0,1 0-2 0,-1-1 3 16,-1 1-3-16,3 0 2 0,0-1 1 16,-3 1 0-16,4 1-3 15,-3-2 1-15,1 3 1 0,-2-1-1 16,0 1-1-16,0 1 2 0,0 1 0 0,-5 1 0 15,2 1-2-15,0 0 1 0,0 0 0 16,1-1 1-16,2-1-2 0,0 0 1 16,0-2 0-16,0 0 0 0,0 0-1 15,0-1 0-15,2 3 3 0,-2-1-2 16,1-1-2-16,1 1 2 0,-1 0 0 15,1-1 1-15,-1 3-3 0,-1-2 2 0,2 3 0 16,-2-2 1-16,0 1-2 0,0 0 1 16,0 0 1-16,-2 0 0 15,-1-1-2-15,0 0 0 0,2-2 1 16,-2 1 0-16,3-2-2 0,-2-1-1 0,2-2-3 15,0 0 2-15,0 0-1 0,0-1-1 16,0 0 2-16,0 1 2 0,0 1 1 16,0 2 1-16,0 1 1 0,0 1 0 15,0-1-2-15,0 0 1 0,0 1 2 16,0-1-2-16,-1 0 1 0,-3 0 0 0,1-1 1 15,2-1 1-15,-2-2-4 0,3 0 2 16,0 0 1-16,0-2 1 0,0 1-2 16,0-1 1-16,0-1-2 15,3-1 0-15,-2 0 0 0,1-1 0 0,3 1 2 16,-2-2-2-16,0 0-1 0,-2 0 2 15,-1 1 1-15,0-1-1 0,0 0-2 16,0 0 2-16,0 0 2 0,0-1 0 16,0 2-2-16,-1 0 3 0,-2-1-2 15,3 0 0-15,0 0-2 0,0 2 2 0,0 0 0 16,0 0 0-16,-2 1-4 0,2 1 2 15,-1 1 3-15,-3 3-3 0,1-1 0 16,0 2 0-16,2 0 1 0,-1 1-1 16,1 1 0-16,-3-1 0 0,3 1 1 15,-1-1 1-15,1 1-2 0,-2 0 2 16,3-2-2-16,0 3 2 0,0 0-1 15,0 0 0-15,-2 1 1 0,2 0-3 16,-1 1 3-16,1-1 0 0,-2 2 0 16,2-4-1-16,-1 4-1 0,1-2 2 0,0 1-1 15,0 1-1-15,0-2-1 0,0 1-1 16,0 2 4-16,0-2-2 0,0 0-2 15,3 1 2-15,0-1 2 0,0 1-2 16,0-1-3-16,0 2 2 0,0 1 2 16,-3 2 0-16,0 2-2 0,0-1 4 15,0 1-2-15,0 0 0 0,0 0-1 16,0-1 0-16,0-2 2 0,0-2-1 15,0 2-6-15,0 0 2 0,0 2 9 16,0 0-6-16,0-2 0 0,3-4-2 16,0-2 2-16,4-3 0 0,-1-1-3 0,0 3 1 15,-1 4 3-15,-5 5 2 0,0 1 1 16,0-2-4-16,0 1 0 0,-4-4 0 15,4 0 0-15,-1-2-2 0,-1 3 1 16,2 0 5-16,-1 2-5 0,-1-1 1 16,1-3 0-16,1-3 0 0,0-2 1 15,0 1-9-15,0 2 8 0,0 3 3 16,0 0-3-16,0 1 0 0,0-4 1 15,0-1 0-15,0-1-3 0,0 2-3 16,0 2 7-16,0 2 2 0,0 4-7 0,-5-3 5 16,4-1-1-16,-1 3-1 0,2-2-1 15,-2 1-1-15,2 0 4 0,-3-2-1 16,3-4-2-16,0-2 1 0,0 1-11 15,-1 2 5-15,-1 4 17 0,-1 1-9 16,-3-1-2-16,3-1 0 0,0 1-1 16,1 0 1-16,2 4 1 0,0-3 0 15,0 1-3-15,0 2 1 0,0-2 1 16,0 4 0-16,0-1-1 0,0 0 1 15,0 1 2-15,0 0 0 0,0-1-2 0,0-1 1 16,0-1 1-16,-4-1 1 0,2 0-2 16,-1 2-2-16,0-3 3 0,0 0-2 15,1 1 0-15,2-1-3 0,0 2 3 16,0 4 0-16,0 0-4 0,0 0 1 15,0 0 2-15,0 0 0 0,2 1-1 16,-1 0 2-16,1 0 1 0,-2-2 0 16,0 2 1-16,0-1 0 0,0 1 3 15,0-1-5-15,0-1-1 0,0 0 2 16,0 2 1-16,0 0-1 0,0 0-2 0,0 0 1 15,0 0-3-15,0 0-1 0,0 0 0 16,0 0 3-16,0 0 3 0,0-1 0 16,0 1-2-16,0-2 1 0,0 2 4 15,0-4-4-15,0-1-2 0,0 1 0 16,0-3 1-16,-2 3 1 0,-1 0-2 0,2 2 0 15,1 0 4-15,0 2-1 0,0 0-3 16,0 0 1-16,0 0-1 16,0 0-2-16,0 0-2 0,0 0 0 15,0 0 5-15,0-1 0 0,0-1-1 0,0 2 0 16,0-1 3-16,0-1 0 0,0 0-4 15,0 0 4-15,1-1-4 0,-1 1 2 16,0 0 0-16,0 1 2 0,0 1 3 16,0 0 0-16,0 0-4 0,0 0 0 15,0 0-1-15,0 0 2 0,0 0-2 16,0 0-2-16,0 0 1 0,0 0-4 0,0 0 0 15,0 0 3-15,0 0 2 0,2-1 0 16,-2 1 0-16,0 0 2 16,0-2 2-16,0 0 0 0,0-1-5 15,0 0 2-15,0 2 0 0,0-1 0 0,0 2-1 16,0 0 1-16,0-1 0 0,0 1-1 15,0-1-7-15,0-1 2 0,3 2 6 16,0-3 0-16,0 1-1 0,-1 1-1 16,-2-2 1-16,1 1 2 0,-1 0-2 15,0 1 1-15,0 0 3 0,0 0-2 0,0 0-1 16,0 1-1-16,0-1 2 0,0 1-2 15,0 0 0-15,0 0-1 0,0 0 1 16,0 0-2-16,0 0-4 16,0 0 3-16,0 0 3 0,0 1 0 0,0 1-3 15,0-1 3-15,0-1-4 0,2 2-6 16,-2-1 5-16,0-1 4 0,0 2 1 15,0-2 1-15,0 0-1 0,0 0 0 16,0 1 1-16,0 1-2 0,0-1 0 16,0 0-1-16,0 0-3 0,0 1 1 0,0 1-9 15,1-2-1-15,-1 0-6 0,0 0-5 16,0-1-5-16,0 0 5 0,0 0 9 15,0 0 4-15,0 0 0 0,0 0 1 16,0 0 3-16,0 0-13 0,2 0-15 16,-2 0-14-16,0 0 13 0,1 0 30 15,1 0 2-15,-2 0 5 0,0 0 3 16,1 0 2-16,-1 0 8 0,0 0 16 15,0 0 21-15,0 0 1 0,0 0-17 16,0 0-10-16,0 0-11 0,0 0-2 0,0 0-3 16,0 0-4-16,0 0-2 0,0 0-4 15,0 1-1-15,0 0 2 0,0 0 2 16,2 0-2-16,-1-1 1 15,1 0 1-15,1 0 2 0,-1 0-2 0,1 0 0 16,1 0 0-16,1 0 4 0,1 0 1 16,2-2 2-16,1-2-5 0,-1 0 1 15,0-1-2-15,-2 2-1 0,0 1 2 16,0-1-2-16,-2 1 0 0,2 1 1 15,-2-3 2-15,1 2 2 0,1 0 2 0,0 0-3 16,1 0-1-16,0-1 2 0,3 1-2 16,-1-2-6-16,3 1 7 0,-1 1-2 15,0-2-1-15,0 1 1 0,-3 1-2 16,1 1 6-16,0 0-2 0,-1-1-4 15,0 2-1-15,0-1 7 0,-2 1-4 16,0 0 0-16,-1 0 0 0,-1-2 1 16,2 2-2-16,-4 0 1 0,1-1-2 15,0 1 3-15,-1 0-3 0,1 0 0 16,0 0 0-16,0-1 2 0,2 1-2 15,-1-2-2-15,4 0 2 0,0 1 1 0,1-1-1 16,-1 0-2-16,1 2 2 0,2-1 0 16,-3 0-1-16,-2 0-2 0,2 1 3 15,-2 0 0-15,0 0-1 0,-1 0-1 16,0 0 1-16,-1 0 1 0,1 0-1 15,1 0 0-15,2-1-1 0,0-1 3 0,-2 0-1 16,0 2-2-16,-1-1 1 16,-1-1 4-16,4-1-1 0,-2 1-1 15,3 0-1-15,-1 1 2 0,2-2-6 16,-1 2 4-16,-5 0-2 0,3 0 2 0,-1 1-1 15,-1-1-1-15,-1 1 2 0,-1 0 1 16,0 0-2-16,1 0-2 0,-1 0 2 16,-2 0 2-16,2 0-2 0,-1 0 0 15,2 0 0-15,0 0 1 0,0 0-1 16,1 0 0-16,1 0 0 0,3 0 3 0,-1 0-2 15,3-2 0-15,-3 0 0 0,-2 0 0 16,8-1 0-16,-2 1-1 16,7-2 1-16,-7 2 0 0,2 1-1 15,-3-1-2-15,-2 2 3 0,2 0 0 0,-1 0 0 16,-3 0-3-16,-1 0 3 0,-1 0 0 15,-2 0-1-15,0 0-1 0,-1 0 0 16,-1 0 3-16,1 1-3 0,-2 0 1 16,3-1 2-16,0 0 1 0,-1 1-3 15,4 0-1-15,-3-1 1 0,2 1 2 0,-1 0-2 16,6-1-1-16,1 1 1 0,1-1 2 15,0 0 1-15,2 3-4 0,-1-1 2 16,-4 1-1-16,0 1-1 16,-3-2 0-16,1-1 2 0,-4 1 0 0,-2 1-2 15,1-3 0-15,-2 1 1 0,1 1 1 16,-1-2-2-16,0 2 0 0,0-2 1 15,4 3 1-15,-1-1-1 0,3-2-1 16,2 1 1-16,-1-1 2 0,6 0-2 16,2 0-1-16,1 0 2 0,1 0 0 0,-3 0-1 15,0 0-2-15,-3 0 1 0,-4 0 2 16,0 0-2-16,-1 0 0 0,-3-1 1 15,-2 1 1-15,-1 0-2 0,2 0 0 16,-2 0 2-16,0 0 0 16,1 0 0-16,-1 0 1 0,0 0 2 0,0 0-3 15,0 0 3-15,0 0-3 0,0 0-1 16,0 0 0-16,0 0-5 0,2 0 2 15,0 0 2-15,-2 0 3 0,1-2-2 16,-1 2 0-16,0 0 2 0,0 0 5 16,0 0-3-16,-3 0-3 0,-2 0-1 0,1 0 0 15,-2 0-1-15,1 4-2 0,2 0 3 16,0-2-1-16,1 1-1 0,2-1-3 15,0-2 2-15,0 3-3 0,0-1 2 16,0-1 0-16,0 0 3 0,2 0 0 16,-2 0 0-16,1 0 1 0,-1 0 1 15,0 2 2-15,0-1-1 0,0 5-1 16,0-3 1-16,-3 4 0 0,0-1-4 15,0 3 0-15,0 0 3 0,1 0 0 16,2 1-4-16,0-1 2 0,0 3 1 0,0-1 1 16,0 1-1-16,0 2 0 0,0 2-1 15,0 3 3-15,0 1-2 0,0 3 12 16,0-3-11-16,0-2 1 0,-1 2-3 15,-1 2 2-15,-2 1 1 0,2 0 2 16,-1-4-4-16,3 0-1 0,0 1 1 16,0 2 1-16,0 1 3 0,0-2-5 15,0-1 2-15,1-1 1 0,3-1-3 16,-1-2 0-16,0 1 2 0,-2 1 2 15,2-1-4-15,-1 1 1 0,-1 2 2 0,1 1 1 16,0 2-2-16,-1 1-1 0,-1 0 3 16,0 2-2-16,0 1-1 0,0-1-1 15,-1 3 2-15,-6 1-1 0,3-1 0 16,-2 5 0-16,-1-2 2 0,3-1 0 15,1 1-2-15,-1-2 1 0,3-1 3 0,1-1-1 16,0 0-2-16,0-3-2 16,0 4 2-16,1-4-1 0,3 2-1 15,-4-1 2-15,1 1-2 0,4 0 2 16,-4 0-2-16,4-1 1 0,-3 0 1 0,-2 0 1 16,0-3-2-16,3 1-2 0,0-5 4 15,-2 2-2-15,2 0 0 0,-1-2-3 16,-2 1 6-16,1-1-3 0,-1-2 1 15,2 0-2-15,-2-2 2 0,0-1 1 16,0-1-3-16,0 2 2 0,0-4-1 0,0 1 1 16,0 0-2-16,0 0 1 0,0-1 0 15,0 0 1-15,0 1-1 16,0 1 0-16,0-1 0 0,2 1 0 15,-2-1 0-15,0-1 0 0,0 1 0 16,0 2 0-16,0 0 0 0,0 1 0 0,0 0 0 16,1 0 2-16,2-1-3 0,0 1 1 15,0 0 1-15,1-2 0 0,-4 0-2 16,0 1 4-16,0-1 1 0,0 1 2 15,0 3-4-15,0-2-1 0,-4 1 3 16,1-2-1-16,2 1 2 0,-2 1-4 0,1 0 3 16,2-1-1-16,0 0-2 0,0-1 0 15,0 0 0-15,0 2 2 16,0-4-4-16,0 1 3 0,0 5-1 15,0-1 2-15,0 0-3 0,-1 2 1 0,-6 0 0 16,1 1 3-16,2-1-2 0,-4-1-1 16,3 1-2-16,-1-2 2 0,1 2-1 15,1-6 0-15,-1 2 1 0,2-1 0 16,0-2-2-16,0 0 0 0,1 0 3 15,-1 2-2-15,3-1-1 0,-2 2 1 0,1-1 1 16,-2 2 1-16,3-3-4 0,-2-1 2 16,2-2 0-16,0-1 0 0,0-2-1 15,0 0 1-15,0-2 1 16,0-1-1-16,-1 1-1 0,1 1 0 0,-2-1 2 15,1 1 0-15,-3 0-2 0,1 0 0 16,0 1 2-16,2 0-3 0,-4 5 1 16,-3 4 1-16,1-2 2 0,-1-1-4 15,3-8 3-15,5-4-1 0,-1 1 0 16,1-1 0-16,-3-1 0 0,1-1 1 0,2 0 3 15,-2 0-4-15,2 0 0 0,0 0 0 16,0 0 0-16,0 0-2 0,0 0-2 16,0 0 4-16,0 0-1 15,0 0-1-15,0 0 0 0,0 0 2 0,0 2 0 16,0 0 1-16,0 0-2 0,4 1 1 15,-1 0 1-15,-2 2-1 0,4 1-1 16,-2 0 1-16,2 3 1 0,-1 4-1 16,-2 4-1-16,1 2 5 0,-2 2-2 15,1 0-3-15,1-1 3 0,0 2-4 0,-3 6 4 16,0-1-2-16,0 4-1 0,0-2 1 15,0 2 1-15,0 0 0 0,0 2-2 16,0-3 1-16,0 1 2 16,0-3-2-16,0-1-2 0,0-1 3 0,0 0-1 15,0 0 1-15,0 1-2 0,3 0 0 16,-3 1 2-16,3 0 0 0,-3 1-2 15,0-1 2-15,2 4 1 0,-2-2-2 16,0 3-2-16,0-2 4 0,1-3-2 16,1-2 0-16,0-2 0 0,-2-1 0 15,0 0 0-15,1-1 1 0,1 1-2 0,1-1 1 16,0 2 0-16,0-1 0 0,-1 3 0 15,1-2 0-15,0 3 0 0,0 0 1 16,0 0-2-16,-2 0 1 0,1 1 1 16,0 1 1-16,-1-2-3 0,2 0 0 15,-1 0 3-15,-1-1-2 0,4-2-1 16,-3 2 0-16,2-1 2 0,-2-1 0 15,2 0-3-15,0-1 2 0,0 0 2 16,-2-1-2-16,2 0-1 0,-2 1 1 16,3 1 1-16,-4-1 0 0,2 1-2 0,-1 1 1 15,-2 1 1-15,0-1 0 0,0 2-1 16,0-2 1-16,0 1 0 0,0-1 1 15,1 0-2-15,1 0 1 0,1 0 0 16,-1 1 0-16,-1 1-2 0,1 0 1 16,-1 0 1-16,1 1 0 0,-2 1-1 0,0 3 0 15,0 0 3-15,0-2 2 16,0 1-5-16,0-4 6 0,0-2-6 15,-2 1 0-15,-1-3 0 0,2-2 0 16,-3-1 0-16,3-1 0 0,-1-1 0 0,1-2 0 16,1 0 0-16,0-4 0 0,0 2 0 15,0-2 0-15,0-1 0 0,0 0 0 16,0-2-1-16,0 1 1 0,0-1 1 15,1 0-1-15,-1 1-1 0,2 0 1 16,-2 1 1-16,0 1-1 0,0-3 0 0,0 0 0 16,0-1 1-16,-2-2 0 0,2-1-2 15,-1-2 0-15,-1-1 3 16,2-1-1-16,0-1 0 0,0 1-1 15,-1-1 2-15,1 1-4 0,0 1 0 0,0 1 1 16,0-1 1-16,0 0 0 0,0 0 0 16,0 0 0-16,-2-1 1 0,2 2 0 15,-3-3-1-15,1 3 3 0,1-1-3 16,-1 1 0-16,1 0 0 0,-1 0-2 15,1 3 2-15,1 0 0 0,-2-2-2 0,2 2 1 16,0-2 1-16,0 0 0 0,0 1-1 16,0-1 0-16,0-2 0 0,0-1 0 15,0 1-1-15,0-2 2 16,0 0-2-16,0 0 3 0,0 0-1 0,0 0 2 15,0 0 3-15,0 0 0 0,0 0-3 16,0-1-3-16,0-2 1 0,0 1 1 16,0-1-2-16,0 0 3 0,0 1 1 15,0 2-2-15,0 0-1 0,0 0 0 16,0 0 0-16,0 0 0 0,0 0-4 15,0 0 1-15,2 0 4 0,5-2-2 0,1-1 2 16,0 1-1-16,1-3-1 0,2 1 1 16,3-1 1-16,0 0-1 0,0 1-1 15,3 1 2-15,2 2-1 16,2 0-1-16,4 1 1 0,0 0 0 0,0 0 1 15,-2 0-1-15,0 0 0 0,1-1 0 16,-1-1-1-16,-2 2 2 0,3-1-1 16,-6-1 1-16,4 1-1 0,0 1 1 15,-2 0 3-15,-1-1 3 0,-2 1-9 16,1 0 3-16,-1 0 4 0,-1 0-3 0,-2 0 0 15,-2 0-2-15,-1 0 2 0,-2 0 0 16,1 0-2-16,-3 0 0 0,4 0 4 16,-5 0-3-16,1-1-1 0,-1 1 4 15,0 0 3-15,-1 0-4 0,1 0 2 16,-2-1-2-16,3 1 0 0,3 0-2 15,3 0-1-15,1 0 6 0,0 1 1 16,-5-1-6-16,-1 1-1 0,-5-1-1 16,-3 0 0-16,2 0 1 0,-2 0-3 15,1 0 1-15,-1 0 0 0,0 0 1 0,0 0-3 16,0 1 3-16,0 0 0 0,2 0-4 15,-1 1 5-15,-1 0-1 0,0-2 0 16,0 2-1-16,2-1-1 0,-1 0-1 16,-1-1 3-16,2 1 0 0,-2-1 2 15,0 0-2-15,0 0 2 0,0 0-2 16,-2 0 1-16,1 1 0 0,1-1 0 15,-2 0 1-15,2 0-1 0,0 0-5 16,0 0 5-16,-1 0-4 0,-1 0-5 16,2 0-4-16,0 0-1 0,0 0 0 0,0 0 2 15,0 0 1-15,0 0 4 0,0 0 1 16,0 0 2-16,-3 0 2 0,1 0 1 15,-1 0 1-15,2 0 0 0,-2 0 0 16,-2 0 0-16,2 0 0 0,0-1-1 16,1-1 1-16,1-3 1 0,1 1-3 0,0-5-2 15,0-1 3-15,0 1 1 16,0-4 0-16,0 1 0 0,0-4-1 15,0 1 2-15,0-2 0 0,0-1-2 16,0-1 0-16,0-2 3 0,0 0-2 0,1 0 0 16,1-2 0-16,2-2 0 0,0-1 0 15,0-2-1-15,-1-1 0 0,2 0 2 16,0 0-2-16,-2-1-2 0,-2 2 1 15,-1-2-4-15,2 0-9 0,-2 1 10 16,0 0 0-16,0 2 2 0,-2 1 1 16,-1-2 1-16,2 1-1 0,-2-1 4 0,1 0-3 15,2-3 2-15,0-1-3 16,0 0 3-16,0 2-3 0,0-1-2 15,3 1 1-15,0-1-3 0,-1-1 2 16,-1 2-1-16,-1-1 2 0,0 1 1 0,0 1-3 16,0 1 0-16,-3 0 5 0,0 3 1 15,0 1 0-15,1 1-2 0,-1-1 1 16,2 1 1-16,1-2-1 0,-2 3-1 15,-1-5 1-15,0 4 1 0,0-1-1 16,0 0-1-16,-2 2 1 0,1-2 1 0,-3 1-2 16,0 1 0-16,-3 0 1 0,2 0 1 15,-1 2-1-15,1 0-3 16,-1 0 4-16,1 1 0 0,1-1-1 15,-1 2-2-15,2 0 3 0,-1 2 0 0,3 1-1 16,1 1-1-16,0-2 1 0,0 1 1 16,1-1-1-16,-1 2-1 0,1-1 1 15,-2 1 1-15,1-1-1 0,-2-1 0 16,-1 0 0-16,3 1 1 0,-2 0-2 15,-1-1 2-15,3 0-2 0,0 0 2 0,-1 1-2 16,4-1 0-16,-1 0 2 16,1-2-1-16,0 2 0 0,0-1-2 0,0-1 2 15,0 1 1-15,1 1-2 16,-1-1 0-16,0 1 1 0,0 0 2 0,0 1-2 15,0-1-1-15,-1-1 1 0,-1 1 2 16,1 0-3-16,-1-4 0 0,2 2 1 16,0-2 2-16,0 0-3 0,0-1 0 15,0 0 1-15,0-1 1 0,2-2-1 16,2 0-1-16,1 0 1 0,0-1 1 0,-1 0-1 15,0 0-2-15,-1 2 2 0,-2 2 1 16,1 1-1-16,-2-2 0 0,0 1 0 16,0-1 1-16,0 0-2 15,-5 0 1-15,4 1 0 0,-3-1 2 0,0 2-2 16,1-1-1-16,0 1 0 0,3-1 2 15,-2-1-1-15,2-1-2 0,0-1 2 16,0 2 2-16,0 1-3 0,0 1 0 16,-3 1 0-16,1-2-1 0,-2 2-2 15,-1 0 0-15,-1 3-3 0,0 0 7 0,-1 2 0 16,3-1-1-16,-1 2 1 0,2 0 0 15,2-2-1-15,-3 1-1 0,4-1 1 16,-1 1 1-16,-1-1-8 16,1-2 2-16,-1-2-1 0,2-1-1 15,0-1-2-15,0-2 1 0,0 0-3 0,-1-2 2 16,1-1 2-16,0 0 0 0,-3 2 2 15,3 0 10-15,0 0-3 0,0-2-2 16,0 0 2-16,0 0-1 0,0 0 1 16,0 2-2-16,0 1 2 0,0 1 4 15,0 0-2-15,-2 2-4 0,2 0 2 0,-2-1 1 16,-2 0-2-16,2-1-1 0,-2 0 3 15,1-1 3-15,-2 2-1 16,5-2 1-16,0 2 3 0,0-3-2 16,0 1-2-16,0-2-1 0,0-1-3 0,0 0 4 15,1 0-3-15,4 0 0 0,-5 3 0 16,0-2 1-16,0 1-2 0,0 2 0 15,0 0 1-15,0-2 2 0,0 2-3 16,0-1 2-16,-3 2 2 0,1 0-1 16,1 0-3-16,-1-1 0 0,2 1 0 0,-1 0 0 15,-2 0 0-15,3 0 0 0,-3 0 0 16,-1 0 2-16,0 0-2 0,-1 2 0 15,1-1 1-15,-1 1 1 16,3-1-2-16,1-1-2 0,-1-4 2 0,2 2 1 16,0-3-1-16,0 2 0 0,0 0 0 15,2 2 1-15,-1 1-1 0,-1 0 0 16,0 3 0-16,0 0 2 0,0 0 0 15,0 2-2-15,0 1 2 0,2-1 2 16,-2-2-4-16,3 2-1 0,2-3 1 0,-2 1 1 16,-2 2-1-16,2-2-3 0,-3 0 5 15,2 2 0-15,-2-2-2 0,0 2-1 16,0-1 2-16,0 1 1 0,0 0-2 15,-3-1-1-15,1 2 3 0,-1-1-2 16,0 3 0-16,2-2 3 0,1 1 1 16,0-1-2-16,0-2-2 0,0 0-2 0,0 1 4 15,3-1-1-15,1 2-2 16,2-4 0-16,1-1 3 0,-1 0-1 15,-1-2-3-15,-2 2 2 0,0 2 1 0,-3 0 1 16,0 4-3-16,0 0 1 0,0 2 0 16,0-1 1-16,0 3-1 0,0 0-1 15,0 2 4-15,0 0-1 0,0-1-3 16,0 2-2-16,0 0 3 0,0 2 2 15,0 2-2-15,0-1 0 0,0 3 2 16,0 1 5-16,0 0 4 0,0 0 0 16,0 0-3-16,-2 0-2 0,-1 3-4 15,2 3-3-15,-1 0 3 0,2-1-2 16,0 1 0-16,0 0-2 0,0-4 2 15,0 2 1-15,3-4-2 0,2 0 0 0,-2 0 2 16,1 0 1-16,0 0-2 0,0 0-2 16,-1 0 4-16,0-2-1 0,1-1-2 15,-1 1 0-15,-3 1 2 0,3-2-1 16,1 2-3-16,1 0 2 0,3 0 1 15,-2-1 0-15,3 1 0 0,2 0-2 0,3 0 3 16,0 0-1-16,5-1-1 0,2-2-3 16,6-1 3-16,2 1 2 15,5-3-2-15,2 2 0 0,4-1 0 16,1-2 2-16,0 1-1 0,3 0-1 0,-2 1 1 15,-4 0 2-15,-2-1-4 0,-3 0-2 16,-1 1-2-16,-7 0 7 0,1-1-1 16,-1 0-1-16,-6 1 2 0,-2-1 0 15,0 1 0-15,-3 1-2 0,3-2 2 16,-2 2 1-16,2-2 1 0,4 0 3 0,-1 0 3 15,1-1-6-15,4 1 2 0,0 0-1 16,5-2 3-16,-1 0 2 16,0-1-6-16,-1 0-1 0,2 0 0 15,-2-1 3-15,0-3-1 0,-4 3 4 0,-2-1-4 16,-5 1 2-16,-6 2 1 0,-2 0 3 15,-4 5-3-15,-5-1 2 0,0 1 2 16,0 2 0-16,-5-1-4 0,-1 2-4 16,-2 1-4-16,1 0-1 0,0 0 1 15,1 0-2-15,3 0-5 0,3 0-18 0,0 2-18 16,6 1-11-16,4-2-28 0,-3-1-226 15</inkml:trace>
  <inkml:trace contextRef="#ctx0" brushRef="#br0" timeOffset="-187415.89">16996 2478 2 0,'0'0'19'0,"0"0"-11"0,0 0 0 15,2 0-5-15,-2 0 2 0,0 0 13 16,0 0 3-16,0 0-5 16,0 0 11-16,0 0 1 0,0 0 9 0,0 0 3 15,0 0-5-15,0 0-10 0,0 0-1 16,0 0-1-16,0 0-1 0,0 0 2 15,0-3-3-15,0 1-6 0,0 2 0 16,0-1-4-16,0 0-3 0,-2 0-1 16,1 0-3-16,1 1-1 0,0 0 1 0,-3 0-4 15,3 0 0-15,-3 0 0 16,0 0 0-16,-2 0-1 0,0 0 0 0,2 0 1 15,0 0 6-15,1 0-2 16,2 0-4-16,-1 0 1 0,1 1 10 0,-2-1-2 16,1 0-3-16,1 0 1 0,-2 0-2 15,1 0 1-15,-2 0-1 0,0 0-3 16,1 0 2-16,-3 0-2 0,4 0-2 15,-2 1 4-15,0-1-1 0,1 0-4 16,-1 0 4-16,3 0-1 0,-2 0 0 16,1 0 2-16,1 1-2 0,0-1-1 0,-2 0 2 15,2 0-1-15,0 0 0 0,0 0 2 16,0 0-4-16,0 0 1 0,0 0 0 15,0 0 2-15,0 0-2 0,0 0-3 16,0 0-1-16,5 0 3 0,3 0-1 16,3 0 2-16,-1 0 0 0,1 0 1 15,2 0-2-15,-1-1 0 0,0 0 0 16,1 0 0-16,-1 1 1 0,-6-5-2 15,2 5 1-15,-3-1 1 0,-1 0-1 16,-2 1 0-16,0 0 0 0,-1-2 1 0,-1 2-1 16,0 0-1-16,0 0 0 0,0 0 2 15,0 0-4-15,0 0-1 0,0 0-6 16,0 0 0-16,0 0-5 15,0 0-2-15,0 0-11 0,0 4-16 0,0-1-13 16,-1 0-35-16,-1 0-71 0</inkml:trace>
  <inkml:trace contextRef="#ctx0" brushRef="#br0" timeOffset="-186624.84">17052 2498 37 0,'-1'0'41'0,"1"0"-6"0,-3 0 3 0,1 0-11 15,0 0-3-15,2 0-4 16,-1 0-2-16,-2 0-4 0,3 1-10 16,0-1 2-16,0 0 4 0,0 0 11 15,0 0 3-15,0 0 4 0,0 0 0 0,0 0-1 16,0 0-9-16,0-1-5 0,3-7-4 15,3 1-5-15,3-3 3 0,2-1 2 16,2 0-1-16,-4-2 4 0,3 0-3 16,1-2 0-16,-1-1 1 0,1 1-1 15,-3-2 10-15,0 0-12 0,2-1 1 0,-1 2 3 16,-2 0-3-16,1 2-3 0,-1 1 3 15,-3 3 2-15,0 1-4 0,0 2-1 16,1 0-1-16,-4 1-1 16,3-3-1-16,0 3-1 0,0-1 2 0,2 1 0 15,1-1-4-15,-1-2 2 0,0 0 1 16,3 1 1-16,-5 0-3 0,0 3 0 15,-1 0 1-15,-5 2 4 0,3 1-3 16,-3 1 1-16,0 1 0 0,0 0 3 16,0 0-3-16,0 0-1 0,0 0-1 0,0 0 0 15,0 0-3-15,0 0-2 0,-5 0 2 16,2 5-1-16,-3 0 0 15,3 1-2-15,-2 0-8 0,1-1-12 16,2 1-10-16,-1 0-7 0,1-1-11 0,1-1-33 16,-1-2-125-16</inkml:trace>
  <inkml:trace contextRef="#ctx0" brushRef="#br0" timeOffset="-185708.79">17261 2220 49 0,'-1'0'35'0,"-1"2"8"15,1-2 2-15,1 0-12 0,-2 0 8 0,1 0-11 16,-1 0-9-16,2 0 3 0,0 0 2 15,0 0 1-15,0 0-5 0,0 0-4 16,0 0-5-16,0 0 5 0,0 0-1 16,0 0-6-16,0 0-2 0,0 0 4 15,0 0-6-15,0 0-2 0,0 0 0 16,0 0-1-16,0 0-2 0,2 0-3 15,4 0 2-15,2 0 1 0,1 0 4 16,3 0-6-16,1 1 0 0,-1 0 2 16,2 0-1-16,3 1 0 0,0 0-2 0,2-2 3 15,-1 1-1-15,3 0-1 0,-1-1 1 16,-2 0 4-16,-1 0-2 0,-3 0 0 15,-3 0-2-15,-3 0 0 0,-3 0 2 16,-2 0-2-16,-3-1 2 0,0 0 3 16,0 1 1-16,0 0-2 0,0-2-5 0,0 2 4 15,0 0-5-15,-3 0-1 16,-2 0-8-16,-1 0-7 0,-4 0-7 15,4 5-6-15,2 1-21 0,-1-1-34 16,-1 0-129-16</inkml:trace>
  <inkml:trace contextRef="#ctx0" brushRef="#br0" timeOffset="-184763.75">17412 2275 26 0,'0'0'38'16,"0"0"0"-16,0 0 11 0,-2 4-8 0,1-2-11 15,-1 0-6-15,1-1 0 0,-1 1 3 16,1-1-4-16,-3 3 0 0,3-1-3 16,-2 2-6-16,0-1 3 0,-3 1 0 15,1 0-5-15,0 1 1 0,-3 2-2 16,2 0 1-16,-1 2-5 0,-1 1-2 0,-2 2 4 15,-2 0-2-15,1 2 1 0,0-1 4 16,2 1-8-16,1 1-1 0,2-2-2 16,-2 1 0-16,2 1 0 0,0-4 1 15,1 0-2-15,1 1-1 0,-3-1 1 16,4 0 3-16,0-3 1 0,-1-1 0 15,0-2-1-15,3 0 2 0,-1-2 1 16,1-1-3-16,1-1-3 0,0-2 3 16,0 0-1-16,0 0-2 0,0 0 2 15,0 0 2-15,0 0-2 0,0 0 1 16,0 0 0-16,0 0 3 0,0 0-2 0,0 0-2 15,0 0-1-15,0 0 3 0,0 0-3 16,0 0-1-16,0 0 1 0,0 0-2 16,0 0 2-16,0 0 0 0,0 0-1 15,0 0 3-15,0 0-1 0,0 0-2 16,0 0 4-16,0 0-2 0,0 0 0 15,0 0-4-15,0 0 6 0,0 0-1 16,0 0-2-16,0 0-1 0,0-2 0 16,0-1 1-16,0 2 0 0,0-3-2 15,0 2 0-15,0-1 2 0,0 2 0 0,0-1-2 16,0 1 0-16,0-1 2 0,0 0 0 15,0 1-2-15,0-1 1 0,0 0 1 16,-2 1-1-16,2 1-1 0,0-2 0 16,0 0 2-16,0 2-2 0,0 0-2 15,-1 0 0-15,-2 0-6 0,1 0 0 16,1 0-3-16,-1 0-5 0,2 0 2 15,-3 0-8-15,3 0-14 0,-2 0-33 16,-1 0-55-16,0 0-100 0</inkml:trace>
  <inkml:trace contextRef="#ctx0" brushRef="#br0" timeOffset="-184374.72">17220 2525 206 0,'0'-4'38'0,"-2"2"13"0,-4-1-1 0,0-1-17 16,-2-1-6-16,-1 1-7 0,-1 3-8 16,-2 0-2-16,-2 1-2 0,-3 0-1 15,1 0-2-15,1 0-6 0,1 0 2 16,3 0-1-16,0 0 1 0,-1 2-3 15,6 4-7-15,-2 0-16 0,3 0-29 16,2 0-67-16,-2 2-115 0</inkml:trace>
  <inkml:trace contextRef="#ctx0" brushRef="#br0" timeOffset="-176706.28">13392 11459 26 0,'-2'3'-4'0,"2"-2"33"0,0-1 10 16,0 1-46-16,0-1-3 15,0 0 12-15,0 0-2 0,0 0-1 0,0 0 1 16,0 1 1-16,0-1 12 0,0 0 21 16,0 0 6-16,0 0-10 0,0 0-4 15,0 0 4-15,0 0 1 0,0 0-4 16,0 0-9-16,0 0-12 0,0 0-5 15,0 0 1-15,0 0-2 0,0 0-1 0,0 0 1 16,0 0 1-16,0 0-2 0,0 1-1 16,0 0 2-16,0 1 2 0,0-1-2 15,-1 0-1-15,1 0 3 0,0-1-1 16,0 0 6-16,0 0 5 0,0 0 0 15,0 0 0-15,0 0-4 0,0 0-6 16,0 0 7-16,0 0 5 0,0 0 3 16,0 0-3-16,0 0-2 0,0 0 2 15,0 0-2-15,0 0-2 0,0 0 1 16,0 0-1-16,0 0-2 0,0 0-5 0,0 0 4 15,0 0-5-15,0 0 0 0,0 0-3 16,-2 0-1-16,1 0 2 0,1 3-3 16,0 0 2-16,-2 1-1 0,2 1 5 15,-1-4-3-15,1 1-1 0,0-2 2 16,0 2 1-16,0-1-2 0,-2 0-2 15,0 0 2-15,2-1 2 0,0 0-2 16,0 0-2-16,0 0-4 0,0 0-13 16,0 0-20-16,0-2-36 0,0-4-53 15,0 1-127-15</inkml:trace>
  <inkml:trace contextRef="#ctx0" brushRef="#br0" timeOffset="-173735.11">13372 11299 21 0,'1'0'9'0,"4"0"22"16,-4 0 79-16,-1 0-74 0,4 0 7 16,-4 0 8-16,1 0-11 0,-1 2-2 0,0-2-4 15,0 3-5-15,0 2 1 0,0 5-6 16,0 5-7-16,-3 3 3 0,0 4-2 15,-2 0-7-15,1 5-5 0,0 0-2 16,3 3 2-16,-1 3 0 0,2-3-4 16,0 5-1-16,0 3 2 0,0 0-1 15,7 4-2-15,0 3-2 0,1 3 4 16,0 1 0-16,3 3-4 0,-2 2 2 15,2 8 2-15,-3 4-1 0,-2 3-2 16,-2-1 2-16,1-1 0 0,0-3 1 0,-2-2-2 16,0 5-2-16,-3 1 7 0,2 3 4 15,-2 4-3-15,0-1-5 0,0 1 3 16,0 0-4-16,-2-3 1 0,2-3-1 15,0-1 2-15,0-1 1 0,0-2-5 16,0-1 2-16,2 1 2 0,1-2-1 16,-2 0-1-16,-1 0-1 0,2-2 2 15,-1 2-1-15,-1-4 0 0,0 1 0 16,0 1 2-16,-1 3 0 0,-2 0-2 15,-4 2 0-15,0 1 1 0,-1 0 1 0,-1-3-2 16,1 1 0-16,0-3-1 0,0 0 3 16,1-1-3-16,-1-1 1 0,2 2 2 15,-1-2 0-15,4-1-1 0,0 1-1 16,3-4 1-16,0 0 1 0,0 0-2 15,0-2 0-15,0 1 2 0,0-1 0 0,0-2-1 16,0 1-2-16,0 1 2 16,-3 3 0-16,0 1-1 0,1-1-1 15,-1 2 1-15,0-3 4 0,2-1-3 16,1-1-1-16,0-2 1 0,0-2 0 0,0-2-1 15,0-3 0-15,1-2 1 0,2-2-1 16,0 0 0-16,4-2 0 0,-3-1 0 16,3 0 2-16,-3 2-3 0,1-3 1 15,1 0 3-15,0-2-3 0,0 0 0 16,1 1 0-16,-4-2 0 0,3 0 1 0,-1-2-1 15,1-3-1-15,-2 1 1 0,3-1 0 16,-3-1 0-16,1 1 1 16,1 0-1-16,-4 0 0 0,2 0 0 15,1-1 0-15,0 0 2 0,-2 0 1 0,1 0-2 16,0-3 1-16,0 1 2 0,-1 1-5 15,2-3 3-15,1 0 0 0,-3-2 1 16,0-3 0-16,4-2-2 0,-4-3 1 16,1-1-1-16,2-1 1 0,-4-5-3 15,1 0 1-15,-1-3 1 0,1-3 0 16,-2 3-2-16,1 1 1 0,-2-3 2 0,0 4-1 15,0-1-1-15,0 2 2 0,0 5-2 16,-3 3 1-16,-3 3-1 16,1 3-1-16,-1-5 4 0,0-2-2 15,1-8-2-15,5-2 1 0,0-1 0 0,-2-2 1 16,2 0 0-16,0-1 0 0,0 0-1 15,0 0 3-15,0-1-4 0,0-2 0 16,0 0 2-16,-1 1 1 0,-1 2-3 16,2 0 1-16,-1 0 2 0,1 0-2 15,-2 4-3-15,2 4 1 0,0 1 3 0,-1-3-1 16,1 1-1-16,0 0-1 0,-2-3 2 15,2 2 1-15,0-2-2 0,0 0 3 16,0-1-3-16,0 1 1 16,0 2-1-16,-2 1 1 0,1 3 1 0,-1 1-1 15,1 2-1-15,1 1 3 0,0 6-3 16,0 6-1-16,-3 1 0 0,1 0 2 15,-1-4 1-15,2-4-3 0,1-3 0 16,0-4 1-16,0-3 2 0,0-3 1 16,0-4-4-16,0-1 1 0,0 1 0 0,0 0 1 15,0 2 0-15,0 1 0 0,0 1 1 16,0 0-1-16,3 1-1 0,-3-1 1 15,1 2 1-15,-1-2 0 0,0 1-2 16,2 1 0-16,-2 4 3 0,0 0 0 16,0 0-2-16,-3-5 1 0,1-1 1 15,2-3-2-15,-1 1 0 0,1 0 1 16,-2 1 1-16,0-1-2 0,1-3-1 15,1-1 0-15,0 0 2 0,0 0 0 16,0 0-3-16,0 0 3 0,0 2-1 0,0-1 0 16,0 0 0-16,0 0 0 0,0-1 1 15,0 0-3-15,0 0 2 0,0 0 2 16,0 0 3-16,-2 0-2 0,1 0-4 15,-2-2 0-15,0-2 3 0,-1 1-1 16,1 1-2-16,3-2 0 0,-1 4 3 16,-1-1-1-16,2 1-2 0,0 0 0 15,0 0 0-15,0-1-1 0,0 1 0 16,0 0-1-16,0 0 1 0,0 0 3 15,3 0 0-15,0-2-1 0,1 2-2 0,2-2 2 16,0-1 2-16,2 3-2 0,1 0 0 16,5 0-2-16,5 0 0 0,2 0 1 15,4 0 2-15,5-2-1 0,4-1-2 16,3 2 2-16,3-2 0 0,5 1 0 15,3 0 0-15,5 0-2 0,3 0 4 16,1 0-2-16,5 1 0 0,2-2 0 16,4 0 0-16,5 0 0 0,1 0 0 15,7 0 0-15,2 1 0 0,1-2 1 16,0 0-2-16,1 0 1 0,2-2 1 15,4 4-1-15,7-3-1 0,3-1 1 0,3 0 1 16,1-1-1-16,5 0-1 0,2 0 1 16,1 2 0-16,-1 0 1 0,-4 2-2 15,-2 1 1-15,-4 2 1 0,-1 0 0 16,3 0-3-16,1 0 2 0,-1 0 1 15,0 2 0-15,0 0-3 0,0 1 2 0,1-2 1 16,2 1 0-16,-2-2-2 16,-4 0 0-16,-2 0 2 0,-3 0 0 15,2 0-3-15,1 0 2 0,-4 2 2 16,1 3-2-16,-6 0 0 0,0 1 1 0,-3 1 0 15,-2 0 0-15,0 0-1 0,-3 0-1 16,-3 1 2-16,-1-1-1 0,-5-2-1 16,0 0 1-16,0 0 1 0,-1-2 0 15,1 0-2-15,3 1 0 0,-1-2 3 16,1 0-2-16,0-1-1 0,-2-1 1 0,0 0 1 15,-1 0-1-15,2 0-1 0,2-5 1 16,1-1 1-16,1-1-1 16,-3-2-1-16,-3-1 1 0,-4 1 1 15,-2 0-1-15,0 0 0 0,-2 2 0 0,0 3-2 16,-1 1 2-16,-1 0 2 0,1 1-2 15,-2-3-2-15,1 2 2 0,-2 1 2 16,-1 0-2-16,-2 0 0 0,-4 2-2 16,2-2 4-16,-2 2-2 0,-1-1 0 15,-2 0-2-15,0 1 4 0,0 0-2 0,-4 0-2 16,-2 0 3-16,4 0 0 0,-4 0 0 15,2 0 0-15,1 1 0 0,0-1-1 16,3 0-1-16,-3 0 2 16,2 0 0-16,1 0-2 0,-2-1 1 0,1-4 1 15,0-1-1-15,1 0 0 0,0-3-1 16,2 1 3-16,-1-2-1 0,4 0-1 15,0 0 0-15,3-2 2 0,1 0-2 16,2 0-1-16,-1-1 1 0,-1 3 0 16,-4-2 1-16,-5 2-2 0,-3 0 1 15,-3 1 0-15,-3 2 1 0,-2 0-1 0,-2 0-1 16,-6 3 2-16,1 1 0 0,-1 1-2 15,-2 0 1-15,-1 2 1 0,-1 0-1 16,2 0 0-16,-2 0 0 16,1 3 0-16,0-1 1 0,-1 2-2 0,-1-2 1 15,-1-2 1-15,-1 0-2 0,-3 2 1 16,1-2 0-16,-1 0 1 0,-1 0 0 15,1 0-1-15,-2-3 1 0,-1 0 1 16,1-1 2-16,-3 0-4 0,-2 1 1 16,-1 0 0-16,-1 1 0 0,-1 2-1 0,-4-2 2 15,1 2 0-15,-3 0 0 0,-2 0 1 16,-1-2-1-16,0 2 2 0,-3 0-1 15,0 0 1-15,0 0 2 0,0 0 1 16,0 0 0-16,-2 0-5 0,-2 0 1 16,0-1-2-16,0 1-1 0,4-2-6 15,-2 0-5-15,1 1-9 0,1-2-8 16,-2 0-15-16,2-4-25 0,0-3-32 15,0-1-128-15,0-4-17 0</inkml:trace>
  <inkml:trace contextRef="#ctx0" brushRef="#br0" timeOffset="-160186.33">13592 17529 9 0,'0'1'27'15,"0"0"-24"-15,0 1 5 0,0 2-6 16,0-1 1-16,0 0 44 0,0 1-28 15,0-3-15-15,0 1-4 0,0-1 2 16,0 1 4-16,0-1 7 0,0-1 9 16,0 0-2-16,0 0 1 0,0 0-3 15,0 0-1-15,0 0-2 0,0 1 3 0,0-1-3 16,1 0 2-16,-1 1-6 0,2-1-7 15,-2 0-2-15,0 2 0 0,0-2 1 16,0 1 2-16,0 0-3 0,0-1-2 16,0 1 5-16,0-1-2 0,0 2 1 15,0 0 2-15,0 0 0 0,0 2-2 16,0 0 2-16,0-1-1 0,0 0 2 15,-2 1 1-15,1 0-1 0,1 1-1 16,-3 0 6-16,1-1-6 0,2 0-4 16,-1 0 2-16,1-2 0 0,-2 2 3 0,1-3-2 15,1 3-5-15,0-3 2 0,0 1-1 16,0-2-2-16,0 0 1 0,0 0 2 15,0 0-1-15,0 0 1 0,0 0 2 16,0-3 1-16,0-2-1 0,0 0-1 16,1 0-1-16,1-5-1 0,1-1-3 0,0-2 2 15,3-4 0-15,0-3 1 16,2-5-1-16,3-3-1 0,-3-4 3 15,1 0-2-15,2 1 0 0,0 0-1 16,-2 1 2-16,2 3-3 0,1-1 2 0,-3 0 2 16,2 1-2-16,-1 1-2 0,-1 1 3 15,-1 4-2-15,1-1 1 0,-3 5 1 16,0 3 0-16,-1 3-1 0,-2 1 0 15,0 2 2-15,-1 2 0 0,1 1-2 16,-2 2-1-16,1 1 2 0,-2-1-2 0,2 3 0 16,-2 0 1-16,0 0 0 15,1 0-1-15,1 0 1 0,-1 6 1 16,1 1 0-16,-1-2 0 0,1 3-1 15,-2 0-1-15,1-1 2 0,1-1 0 0,1-1-2 16,0-2 0-16,0-1 2 0,-3-2-1 16,3 0-1-16,-1 0 2 0,3-7 3 15,2-6-1-15,3-6-2 0,2-3-1 16,-3-4 1-16,5-3 0 0,2 0-3 15,-2-4 3-15,1 0-2 0,-1 0 1 0,2 1 1 16,-4 2-1-16,-1 1 0 0,1 1 0 16,-1 2-1-16,0 3 1 15,-3 4 1-15,0 1 0 0,-2 5-1 16,0 1 0-16,-3 4 2 0,-1 2 0 0,-2 2-1 15,0 4-1-15,3-2 4 0,-2 1-3 16,2-4-2-16,2 0 1 0,1-1 2 16,2-2-2-16,-2 0 0 0,0 1-1 15,-3 2 2-15,1 2 1 0,-1 2-4 16,0 1 1-16,-2 0 2 0,-1 0 1 15,0 0-2-15,2 2 0 0,-1 0-3 0,1 0 3 16,-1 1 3-16,4 1-3 0,-2-1-3 16,2 1 4-16,3 5-1 15,-2-1 2-15,2 3 8 0,-1 4-4 16,0-1-5-16,2 0 0 0,0-1-1 0,0-3 1 15,2-3-2-15,0-1 1 0,2-6-1 16,-1 0 1-16,3-4-5 0,-1-5 3 16,2-3-4-16,-2-1 2 0,0 0-2 15,0 0 1-15,-3-1 2 0,1 2 0 16,0-1 1-16,-1 3-1 0,-1 0 6 0,2 0-2 15,-3 3-1-15,-1 0 0 0,0 2 5 16,-2 0-4-16,0 3-2 0,-1 0 3 16,-4-1-1-16,1 2-1 15,0 1 0-15,-2 0-1 0,3 0 2 0,-2 0-1 16,5 0-2-16,-1 0 2 0,1 1 1 15,0 4-4-15,-1-2 2 0,1 4 1 16,-1 0 0-16,0 2-2 0,-1 0 1 16,1 0 0-16,0 2 2 0,1-2 0 15,1 1-3-15,0-1 0 0,-1 1 5 0,2 1-3 16,1-2-1-16,-1 2 1 0,-1-2 1 15,4-1-1-15,-3-1-1 0,4-3 1 16,-4-1 1-16,5-3-1 0,-3 0 0 16,1 0-1-16,0-3 2 0,2-5 0 15,-4-1-9-15,-1 1 6 0,-4 2-9 16,2 1 9-16,-4 2 0 0,1 1-2 15,-3 1 2-15,0 1 2 0,0 0-1 16,0 0 2-16,0 6 4 0,0 3 1 16,0 0-1-16,0 1 4 0,0-1-3 0,0 1-4 15,0 1-1-15,0-4 10 0,0 2-6 16,0-5-5-16,3 1 0 0,0 2 0 15,0 2 9-15,1 0-6 0,0 4 0 16,1-2 3-16,1 1 4 0,2-3-8 16,1 0-2-16,0 0 1 0,2 0 1 15,0-1-3-15,3-2 2 0,0-3-1 16,-2-1 1-16,4-2 0 0,-2 0-2 15,0 0 2-15,-2 0 0 0,-1 0-1 16,1 0 0-16,-2 0-1 0,-2 0 2 0,-2 0-1 16,0 0-1-16,-1 4 1 0,1 2 2 15,0 2 0-15,-1-1-3 0,2 1 1 16,0-2 2-16,0 1-2 0,3-1 4 15,-3-1-2-15,4-1-1 0,0 0 2 16,-2-1-2-16,2 0-1 0,-3 1 1 16,3 3 0-16,-2-2-2 0,-3 2 2 15,5 0-1-15,-3 2 2 0,0 0-2 16,-1 0-2-16,3-2 4 0,-2-4-5 15,-1-1 1-15,-2-2-1 0,0 0-5 16,-2 0 5-16,0-1 0 0,1-3 3 0,1 0 1 16,0 1-1-16,-2 1-2 0,1 2 3 15,0 0-2-15,-1 0 1 0,0 0 1 16,1 5-1-16,1 2 1 0,-2 1 1 15,0-1-3-15,-1-1 1 0,-1-1 1 16,2-3-2-16,1-2-1 0,-3 0 2 0,2 0 2 16,-3 0-2-16,2-2 0 15,2-4 0-15,0 0 1 0,0 1-1 16,2-1-1-16,-1 2-1 0,0 0 2 15,-1-2 0-15,1-2-2 0,1-1 0 0,0-1 2 16,1 1-1-16,-3-2-6 0,-1 3 5 16,2-2-1-16,-3 0 2 0,1-1-1 15,0 1 2-15,-2-1 1 0,1-2-1 16,-2 1-1-16,1-2 1 0,1 1 0 15,-1-6 0-15,1 0-1 0,-2-2-3 0,3 1 0 16,-3-3-5-16,2 1 2 0,-1-2 4 16,4 0 2-16,0 1-2 15,1 2-5-15,-2 0 5 0,3 3 1 16,-1 0 1-16,-2 2-1 0,6 2-1 0,-4 0 3 15,0 2 0-15,-1 2 0 0,-2-1 0 16,0 3 0-16,-3-2 2 0,2 0-2 16,-1-1 0-16,2-1 3 0,-3 1-2 15,2-2-1-15,-1-1 0 0,-1 0 0 16,2 0 0-16,-2 2-1 0,1 1 1 0,1-2 1 15,-2 3-3-15,2 0 2 0,-1-3 0 16,1 0 1-16,1-2 0 0,0 1-1 16,1-2 1-16,0-4 1 15,2 0 0-15,-2-3-1 0,3 0 2 0,-1-1-1 16,-3-2-1-16,3-1-1 0,-1-2 0 15,-2 0 1-15,2 0-2 0,-2-1 1 16,1 0 2-16,1 1 4 0,1-1-2 16,2 5-4-16,-3 1 0 0,-2 4 1 15,0 4-2-15,-3 1 2 0,1-1-1 0,1 3 2 16,-2 1-2-16,3 2 0 0,-3 0 0 15,0 1 0-15,0-2 1 0,0 0-1 16,0 1 0-16,0-2 1 0,1-2-1 16,6-4-1-16,0 0 0 15,1-3 1-15,0 0 0 0,1 1-2 0,-3-3 4 16,4 3-2-16,-1-3-2 0,0-1-2 15,2-1 1-15,-3 0-1 0,1-1 1 16,-1 0-4-16,-2 1 3 0,-1 7 3 16,0 4 2-16,-2 2-2 0,-2 4 1 15,2-1 1-15,0 2-1 0,-1 0-1 0,3 1 0 16,-5 3 2-16,0 1 0 0,0 0 1 15,0 0 1-15,0-1 3 0,0 3-5 16,0-3 3-16,0 0-1 0,0-2-1 16,6-2-3-16,2 1 0 0,-2-1 1 15,1 3 1-15,1 1-2 0,-3 2 0 16,3 1 1-16,-1 0 1 0,1 0-1 15,0 0-1-15,0 0 1 0,-1-1 1 16,0-2-1-16,-3-1 0 0,2 1 0 16,-2-2 1-16,-1 2-1 0,-3-1-1 0,1-2 2 15,-1 4 0-15,0-4-1 0,0-1-2 16,0-1-1-16,5-6-1 0,1-1-3 15,2-5-1-15,4-2 2 0,-2-3-2 16,2-1 2-16,-1-1 5 0,1 2-1 16,-3 3 4-16,1 1-2 0,1 1-1 15,-2 0 2-15,-3-1 1 0,2 6-1 16,-3-2-1-16,-1 4 3 0,-1 2 2 15,0 1-5-15,2 1-2 0,0 0 2 16,1-2 2-16,-1-1-2 0,-1 0-2 0,1 1 2 16,-1 0 3-16,1-1-3 0,-2 1-1 15,2-2 2-15,-2 2 0 0,0 4-1 16,-1 0 0-16,-2 4 3 0,0 1 4 15,0 1-1-15,0 0-3 0,3-1-2 16,-2-2-4-16,1 0 2 0,2-3 0 0,1-2 2 16,0-2-1-16,1-2 0 15,0-1 0-15,-1 0 1 0,-2 0 3 16,2 0-1-16,-5 0 1 0,3 1 0 15,-2-1 2-15,1 2-6 0,-2 3 0 0,1 1 2 16,-1 3 0-16,2 4-2 0,-2 1-2 16,0 0 1-16,0 0 0 0,1 2 2 15,1 3-1-15,1-1 0 0,-1-1 1 16,-1 1-1-16,1-1-1 0,-2-1 2 15,0-1 1-15,1 0-4 0,-1-1 1 0,2 0 2 16,-2 0 1-16,0 1-1 0,0 5-1 16,0 2 4-16,0 6 2 15,0 3 1-15,-5 6-4 0,2 5 5 16,-2 5-2-16,1 5-1 0,1 0-1 15,0 1 2-15,1-2-4 0,0-4-1 0,2-4-1 16,0-3 0-16,0-8 1 0,0-2-1 16,0-8-1-16,4-3 0 0,2-4 2 15,0-1-2-15,3-1 1 0,2-7-1 16,0-4-1-16,1-2-1 0,4-3-4 15,-4-2 0-15,2 2-1 0,0 1 1 0,-3 3-1 16,0 5 7-16,-2 1 1 0,-1 5-2 16,-2 2 1-16,0 0 1 15,-1 9 1-15,-3 6 1 0,-1 3 1 16,-1 2 3-16,0 0-3 0,0 1 1 0,0 0-1 15,-1 0-1-15,1-1 2 0,0-3-4 16,0-4-1-16,0-1 1 0,4-4 0 16,2 1 0-16,2 1-1 0,-2 2 2 15,4-1 1-15,-1 2-3 0,3-2 2 16,2-1 4-16,-1 2-6 0,-1 1 1 0,1 0-2 15,-3 3 3-15,0-1-1 0,-6 3 0 16,-1 1 0-16,-1 3 1 0,-2 3 1 16,3 0-2-16,-1 0 0 15,-1-3 3-15,2 2 0 0,0-2-4 0,2 2 3 16,1-3 0-16,4-3-1 0,-1-4-1 15,3-2-2-15,2-4 2 0,0-2 0 16,2-3-1-16,1-2 0 0,1-1 1 16,3 0 0-16,-1-7 0 0,0-1-4 15,2 0-1-15,-4 3 1 0,-2 5 0 0,-4 0-1 16,-1 2 5-16,-3 10 2 0,-2 2-1 15,0 2-2-15,-3 1 1 0,0 3 1 16,-1 3-1-16,-2-3 0 0,0 3 2 16,1-3 0-16,1-1-1 0,-2-1 0 15,1-2-1-15,1-1 1 0,3-3-2 16,-1-2 2-16,2-3-2 0,4-4 1 15,-1-3-1-15,3 0-1 0,2-3 1 16,2-7-1-16,-1-1 1 0,3-3-2 16,-1 0 1-16,0 1 0 0,-2 2 1 0,-1 3-3 15,-5 3 2-15,1 5 2 0,-7 0-1 16,0 8 0-16,-3 6 3 0,0 0 0 15,0 2-3-15,-3 0 1 0,1 1 6 16,1-4-6-16,-2 1 0 0,-1 1 1 16,1-2 5-16,0-2-3 0,3-3-3 15,-1-4 0-15,1-2-2 0,0-2 2 16,1 0-3-16,7 0 3 0,1-10 0 15,4-2 0-15,-1 0-3 0,2-2 2 16,5 0-1-16,-2 0-1 0,0 3 1 16,1 3 0-16,-2 3 2 0,-1 2 1 0,-2 3-2 15,1 0 0-15,-6 0 2 0,-1 0-1 16,-4 3-1-16,0 5 1 0,-1 4 2 15,-2-3 0-15,0 2-1 0,0 2-1 16,0 0 2-16,0 1 0 0,0-2-2 16,0-1 0-16,0-2 0 0,2-2 0 15,4-2-1-15,2-3-1 0,2-2 0 16,0 0 2-16,4-4-4 0,1-5-1 15,2-3 0-15,3-1 3 0,2-3 0 16,0 0-2-16,-1 2-1 0,1 0-1 0,-3 1-1 16,-1 7 1-16,-1 1 6 0,-3 4 0 15,0 1-1-15,-4 0-1 0,-1 4 2 16,-1 4 1-16,-5 1-1 0,0 3 0 15,-2 1 3-15,-1-2-3 0,2 1 1 16,-2-2-2-16,2-2 2 0,1 1 0 0,-2 0-1 16,4-3 0-16,-2 1 1 15,2-2-1-15,2-3 0 0,3 1-1 16,-1-3 1-16,3 0 1 0,1-5-1 15,-1-3 0-15,4-3 0 0,-2-2 2 0,0-1-3 16,0-1 1-16,1-3 0 0,1 0 1 16,-1 0-2-16,1-1 0 0,-4-2 2 15,2-1-1-15,-2 2-3 0,-1-3 2 16,0-1-2-16,1 2 0 0,-1-4-4 15,-1-2-2-15,2-4-8 0,-1-2 0 0,1 1-7 16,-1 1 8-16,1 0 12 0,1 2 4 16,-2 1 0-16,0 1 0 15,-1 1 0-15,-2 1 1 0,0 3-1 16,-2-1 1-16,2 4 3 0,-3-1-3 0,-1-2-2 15,2 0 1-15,-4-1-2 0,1 1 4 16,-1 0-2-16,-2 1 0 0,0 2 0 16,0 0 0-16,-2-1 0 0,-3 1 1 15,-1 1 2-15,3-1 0 0,-2 1 0 16,1-1-1-16,1-1 0 0,-2-2-1 0,3 1-1 15,2-3-1-15,0 1 2 0,0-4-1 16,2-3-1-16,3 2-1 0,-2-1 2 16,0 4 0-16,0 2 0 15,-3 1 1-15,2 0-1 0,-2 1 1 0,0 0-2 16,0 2 1-16,0 0 1 0,-2 1-1 15,-3 1-1-15,2-2 1 0,3 4-1 16,-1-2-4-16,-2 0-1 0,1 1 0 16,-4-2 2-16,3 1 2 0,-3 0 2 15,-2 0-6-15,0 3 4 0,-4 1 1 16,1 1-2-16,-5 7 1 0,2 0 7 0,-4 3 4 15,2 3 1-15,1 0-5 0,1 0-3 16,1 0-1-16,4 0 6 0,1 0-1 16,5 0 1-16,0-3-1 15,3-2-5-15,0-4-1 0,0-3-1 0,0-3-1 16,3-1-1-16,3-2 3 0,-1 1 0 15,-2-2-5-15,2-1 4 0,1-1-1 16,-3-1 1-16,2 0-3 0,-2-1-8 16,0 2 6-16,-3 3 4 0,1 0 1 15,-1 3-1-15,2 4 1 0,-2 4 2 0,0 3 2 16,0 2 2-16,0 2 6 0,0-2-4 15,0 2-2-15,0-1 0 0,0 0-2 16,0 0 1-16,-2 1 9 0,1-1-1 16,1-4-4-16,0-2-5 0,5-5-3 15,4-4-1-15,5-2 0 0,3-1 2 16,-2-4-1-16,2 0-2 0,-3 0-6 15,-1 2 4-15,-1 2-2 0,-4 3 3 16,-2 2 3-16,0 0 0 0,1 2 3 16,-3 0-2-16,4 0-2 0,-2 1 2 0,0 3-1 15,-3 2 0-15,1 2 0 0,-4 4 4 16,0 0 9-16,0 0-3 0,0 4-2 15,-2 1-2-15,0-3-3 0,2 0-2 16,0-2-2-16,0 0 2 0,7-4 0 16,2-6 0-16,-1-3-2 0,-2-1 2 15,-1 3-1-15,-4 0-1 0,2 2 1 16,-1 0 2-16,-1-1-2 0,-1 0 0 15,7-4 0-15,3-2 0 0,3-2 0 16,2-1-9-16,-1 2 0 0,-1 3 1 0,-1 3 2 16,-4 2 1-16,0 3 3 0,-4 1 2 15,1 3 2-15,-5 2-2 0,0 0 3 16,0 10 7-16,-3 6 3 0,-3 2-8 15,-2 2 1-15,2 2-1 0,-1 0-2 16,3 1-3-16,1-4 3 0,1-3-2 0,2 0 0 16,0-1-2-16,0-2 0 15,0-1 3-15,2-5-2 0,2-1-1 16,-1 1 1-16,2-2 1 0,1 0-1 15,2 0-1-15,0-4 1 0,3-1-1 0,1 0 1 16,2-2-4-16,1-5 2 0,-2 0-2 16,-2 2 3-16,-4 2 0 0,0 3 0 15,-3 0 2-15,-2 0-1 0,-1 6 0 16,3 2 1-16,-4 4 5 0,0 5-3 15,0 1-2-15,0 1 3 0,0 2-1 0,0 2-2 16,0 0-2-16,0 0 3 0,0 0-1 16,0 0 6-16,0-3-2 15,0 0-3-15,0-2 4 0,1-2-1 16,4-2-5-16,2-1 3 0,1-2-1 15,3-3 0-15,0-1-4 0,-2 0 2 0,4 2 2 16,-1-1-2-16,0 1 0 0,2-2-2 16,-1 2 4-16,-2 0-1 0,1 2-2 15,-3 1 1-15,2-1 1 0,-1 0-1 16,-1-1 0-16,-1 1-1 0,-4 0 2 15,1 2-1-15,-2 2 2 0,-1 2-2 0,1-2 1 16,-2 1 0-16,1 1-2 0,-2 1 2 16,4-1 0-16,1-1-1 15,0 0 0-15,1-1-1 0,0-2 2 16,0-1-1-16,2-1-1 0,1-1 1 0,-1-1 1 15,0-1-1-15,0-2 0 0,-1 0-1 16,1-3 2-16,0 1-1 0,0 1-2 16,-2 0 2-16,0 3 0 0,2 3 1 15,-2 0-2-15,0 4 1 0,-3 2 0 16,0 3 1-16,2 5-1 0,-2 0 0 0,2 1 1 15,-1 0-1-15,0-3 0 0,0 0 0 16,-2-4 1-16,4-2-1 0,-1-4-1 16,-1-4 1-16,2-2 0 15,2-4 0-15,0-3-1 0,0 0 1 0,3 0 1 16,-5-5-1-16,1-2-1 0,0 0-1 15,-1-2 0-15,2-1-2 0,-2-3 1 16,3 1 3-16,0 2-4 0,-1 6 0 16,-5 4 1-16,0 0 2 0,-3 4 2 15,0 7 0-15,0 3 0 0,0 2-1 0,0 2 1 16,-3-2 4-16,2-5-3 0,1-1-1 15,0-5 0-15,0-3-2 0,1-2-1 16,2 0 2-16,-1-1 2 0,1-8-3 16,0-1 1-16,-1 0 0 0,1-3 0 15,0 1 2-15,-3 1-5 0,3 2-2 16,-1-1 1-16,1 5-1 0,0 0-1 15,1 2 2-15,-2 3 6 0,1 0-5 16,0 0 2-16,3 0 1 0,-1 1 0 16,3 2 0-16,0-1 0 0,-5-1-1 15,0 0 2-15,1 0 0 0,-2 1-2 0,-2 4 2 16,0 3 2-16,0 4 7 0,0 2-2 15,-3 3-3-15,0-2 2 0,0 4-6 16,0-1-1-16,1-1 0 0,-1 0 2 16,1-2-2-16,1-4-2 0,1 0 2 15,0-5 2-15,0-2-2 0,1-3-2 16,6-2 1-16,-1 0 2 0,5 0 1 15,1 0-4-15,0-2 2 0,2 0 2 16,-1 2-2-16,-2 0-2 0,1 0 2 16,-1 5 0-16,1 1 0 0,-2 0 0 0,0-1 0 15,-2 0 0-15,-2 0 0 0,-1 1 0 16,3-1 0-16,-4-2 0 0,1 0 0 15,-2 2 0-15,0-1-1 0,0 2 1 16,-3 0 0-16,5 1-2 0,-3-2 1 16,1 2 1-16,0-1-2 0,1-1 1 15,0 1-1-15,0-2 2 0,-1-1-1 16,2-1-1-16,-4 1 1 0,1-2 2 15,0 3 0-15,-1-2-2 0,2 0 0 16,0 1 1-16,-1 0 0 0,1-1-11 0,-1 1 4 16,-2 2 7-16,0 0 0 0,1 1 1 15,1 0-2-15,-1-1 1 0,-1 2 0 16,2-2 0-16,-2-2 0 0,0-1 0 15,0-1 0-15,0-1 0 0,0 0-2 16,0 0 4-16,0 0-2 0,0-3-4 0,1-5-7 16,-1 1 4-16,3-1 2 15,0 0 3-15,-3 2-2 0,5-1-1 16,-2 1 1-16,2 3-5 0,-4 2 1 15,3 1 1-15,-3 0 5 0,-1 0 2 0,0 4 2 16,0 1-4-16,0 1 4 0,-5-1-1 16,2 0-1-16,-1-1 2 0,1 0-1 15,-1-2 0-15,3-1-1 0,1-1 0 16,0 0 2-16,0 0-4 0,0 0 0 15,0-3 2-15,0-1-1 0,1 0-1 0,6 1-2 16,-6 1-5-16,2-1 3 16,0 1 2-16,1 0 2 0,-3 0 2 15,1 1 0-15,-2 1 0 0,0 0 3 16,0 0 5-16,0 5 4 0,-2-1-5 0,-3-1-2 15,4 0-3-15,-1 0 0 0,1-2-3 16,1 0 2-16,0-1 0 0,0 0-1 16,0 0-2-16,0-3 2 0,3-5-2 15,3-1-2-15,0-2-1 0,2 1 3 16,0-3 2-16,3 0 0 0,-5 0-2 15,3-2-7-15,-3 0-1 0,1 1 1 16,-1 1 1-16,-2 2 4 0,-1 4 5 0,-1 2-1 16,0 3 1-16,-1 1 1 15,1 1 1-15,-2 0 1 0,1 0 3 16,-1 5-1-16,2-1-3 0,-2 0 2 0,3 0-1 15,0-2 0-15,0 1 1 0,0-1-3 16,-1 0-2-16,-1-2 0 0,1 0 0 16,1 0 0-16,2 0-1 0,1-3 2 15,2-8-1-15,-2-2-2 0,5-3-1 16,-1-2-4-16,3-1-2 0,1-3 5 0,1 1 2 15,1 2 3-15,1-1 0 0,1-1-1 16,1 3-1-16,-2-1 2 0,2 0-1 16,-5 1 0-16,0 0-1 15,-4 0 1-15,3 1 2 0,-2 0-2 0,-3-1 0 16,2-1 2-16,0 2 1 0,1-1-4 15,-2-1 0-15,0-1 3 0,0-3 2 16,2 1-3-16,0-3-2 0,3-1 1 16,2 0 2-16,2-2-3 0,1 2 0 15,2 1 1-15,-2 2 0 0,-2 4 0 0,-1 5-1 16,-4 4 2-16,-4 5 1 0,-4 1 3 15,-2 2-4-15,-2 1 2 0,0 0 4 16,0 1 2-16,0 0 0 16,-2 0-7-16,1 0 1 0,-2-4-3 0,1-3 0 15,2-4 0-15,0-4 0 0,0-4 0 16,5-2-2-16,3-2 1 0,3-3 0 15,1-1 0-15,0-2-3 0,5-4 0 16,-1-3-2-16,6-3-2 0,-2-3-4 16,1-1 7-16,0 5 4 0,-3 0 1 0,1 6-1 15,-2 2 2-15,-2 2 2 0,-2 5-2 16,-2 3-1-16,-2 3 2 0,0 2 0 15,-3-2-1-15,2 1-2 0,0-2 1 16,1 0 1-16,1-5-2 0,3 1 0 16,0-4 0-16,4-2 1 0,-2-2-7 15,6-2-4-15,2-4-3 0,0-1-4 16,5-3-6-16,0-4-3 0,3-1-4 15,-2 0-4-15,1 2 12 0,-5 7 18 16,-5 6 8-16,-6 4 8 0,-7 4 5 0,0 2-2 16,-4 5 0-16,-2 3 2 0,-1 1 3 15,0 2 0-15,0-2-3 0,0 0-7 16,5-2-11-16,3-4 1 15,1-1 4-15,3-3-3 0,4-4-4 0,4-2 0 16,2 0 4-16,3-4 0 0,1 1 0 16,2-4-1-16,6-1 2 0,-1 2-1 15,1 1-4-15,-5 2 4 0,-1 6 4 16,-2-1-3-16,-4 6-1 0,-2 1-1 15,-4 3 2-15,-2 2 6 0,-3 2 4 16,-2 2 2-16,0 3 1 0,-1 2 1 0,0 0 2 16,1-1 2-16,2-3-4 0,3-3-3 15,3-4-9-15,5 0-2 0,2-3 1 16,6-2 0-16,-1-1-2 0,7-2-1 15,0-3 1-15,4-2 1 0,2 0-2 16,1-1-1-16,-1 3 0 0,-2 1 1 0,-2 1 0 16,-6 3 1-16,-2 1 0 15,-4 4 2-15,-8 1-2 0,0 4 3 16,-5-1 3-16,-2 0-1 0,2 2 0 15,-2-3-3-15,1-2 2 0,7-1-2 0,-1-5 0 16,5-3-1-16,2 2-1 0,2-4 1 16,4-1-10-16,-2 0-15 0,5-4-15 15,-1 2-15-15,2 2-41 0,-4 4-137 16</inkml:trace>
  <inkml:trace contextRef="#ctx0" brushRef="#br0" timeOffset="-157976.22">13522 12424 132 0,'-1'0'213'0,"1"0"-162"16,0 0-13-16,0 0 20 0,0 0-5 0,0 0-13 15,0 0-15-15,6 0-8 0,0 0 5 16,2-2 2-16,1-3-12 0,0 0-2 16,1 0-6-16,-1 2 1 0,-3 1-1 15,2 1-3-15,-2 1-1 0,-1 0-4 16,1 0-8-16,-3 0-18 0,3 0-24 15,-1 0-26-15,-1 0-40 0,0 0-145 16</inkml:trace>
  <inkml:trace contextRef="#ctx0" brushRef="#br0" timeOffset="-157784.22">13860 12429 348 0,'5'0'60'0,"-1"0"-58"15,1 0 2-15,-2 0 2 0,2 1-5 16,-1-1-3-16,3 0-10 0,-1 0-7 16,0 0-8-16,2 0-19 0,1 0-64 15,3 0-75-15</inkml:trace>
  <inkml:trace contextRef="#ctx0" brushRef="#br0" timeOffset="-157571.18">14207 12466 123 0,'2'0'195'0,"-1"0"-155"16,3 0-9-16,-4 0 7 0,0 0-16 0,3 0-9 15,-3 0-7-15,1 0-5 0,1 0-3 16,2 1-5-16,3 1-15 0,-1-1-19 15,6 2-14-15,2-1-16 0,5-1 42 16,1 3 15-16,0-2-179 0</inkml:trace>
  <inkml:trace contextRef="#ctx0" brushRef="#br0" timeOffset="-157364.18">14708 12485 130 0,'5'-5'117'15,"-1"-1"-91"-15,-1 1 31 0,2 2-22 16,-5 0-1-16,0 1 10 0,0 1-18 15,0-1-11-15,0 2-6 0,-5 0-7 16,2 0-5-16,0 0-3 0,2-2-1 0,1 2 0 16,0 0-8-16,0 0-10 0,1 0 7 15,5 0 3-15,1 0-2 0,0 0-18 16,1 0-27-16,0 0-25 15,1 0-102-15</inkml:trace>
  <inkml:trace contextRef="#ctx0" brushRef="#br0" timeOffset="-157203.16">14889 12402 132 0,'0'0'76'0,"0"0"-38"0,0 0 25 16,0 0-25-16,0 0-4 0,0-1-14 15,0-2-13-15,0 1-11 0,0-1-19 16,0-1-24-16,0 0-19 15,4-2-34-15,-1 0-6 0</inkml:trace>
  <inkml:trace contextRef="#ctx0" brushRef="#br0" timeOffset="-157036.15">15297 12399 189 0,'14'1'16'0,"0"0"26"0,0-1 11 16,-3 1-40-16,0-1-12 0,0 0-14 15,-1 0-46-15,1 0-56 0,0 0-12 16</inkml:trace>
  <inkml:trace contextRef="#ctx0" brushRef="#br0" timeOffset="-156851.15">15854 12456 118 0,'17'5'80'0,"3"-3"-51"15,0 1 36-15,0-2-26 0,2-1-15 16,-3 0-4-16,1 0-7 0,0 0-11 15,0 0 0-15,0-1-2 0,0-4 0 16,2 0-3-16,-2-2-18 0,5-1-12 16,0-1-21-16,-2 0-35 0,2 0-95 15</inkml:trace>
  <inkml:trace contextRef="#ctx0" brushRef="#br0" timeOffset="-156702.15">16654 12448 213 0,'17'0'34'15,"1"0"-28"-15,3 0 23 0,-3 0-22 16,2 0-18-16,-1-3-38 0,0-2-110 16</inkml:trace>
  <inkml:trace contextRef="#ctx0" brushRef="#br0" timeOffset="-156568.12">17286 12394 163 0,'24'0'68'15,"5"-4"-85"-15,-1 0 20 0,4 0-18 16,1-1-108-16</inkml:trace>
  <inkml:trace contextRef="#ctx0" brushRef="#br0" timeOffset="-156427.12">18051 12332 200 0,'18'0'186'0,"2"0"-183"15,7 0 15-15,2 0 4 0,4 1-22 16,1 0-19-16,-3-1-73 15,-2 0-211-15</inkml:trace>
  <inkml:trace contextRef="#ctx0" brushRef="#br0" timeOffset="-156292.12">18832 12278 420 0,'15'0'16'0,"7"0"-10"0,6 0 32 16,9 0-29-16,5-2-14 0,3 0-22 15,0-3-107-15,-2-4-164 0</inkml:trace>
  <inkml:trace contextRef="#ctx0" brushRef="#br0" timeOffset="-156172.1">19596 12184 138 0,'11'0'231'0,"3"0"-218"0,6 0 25 15,8 0-3-15,3 0-34 0,5 0-7 0,1 0-43 16,0-5-106-16</inkml:trace>
  <inkml:trace contextRef="#ctx0" brushRef="#br0" timeOffset="-156028.09">20486 12166 174 0,'20'8'196'0,"2"-2"-178"0,6 3 6 16,5-2 11-16,4 0-32 0,6-2-6 0,4-2-29 15,-1-2-93-15,4-1-150 0</inkml:trace>
  <inkml:trace contextRef="#ctx0" brushRef="#br0" timeOffset="-155896.09">21629 12210 145 0,'35'4'156'16,"4"-2"-111"-16,2 1-37 0,7 1 12 15,1 0-18-15,4 0-19 0,0-2-52 16,-2-2-186-16</inkml:trace>
  <inkml:trace contextRef="#ctx0" brushRef="#br0" timeOffset="-155772.08">22781 12283 132 0,'38'2'258'15,"1"-2"-233"-15,5 0 16 0,2 0-24 16,4 0-18-16,-2 0-19 0,3-5-75 16,-6-4-150-16</inkml:trace>
  <inkml:trace contextRef="#ctx0" brushRef="#br0" timeOffset="-154402">13445 16115 274 0,'3'0'193'15,"1"0"-194"-15,3 0-18 16,0 0-37-16,1-2-61 0,-5-1-63 15</inkml:trace>
  <inkml:trace contextRef="#ctx0" brushRef="#br0" timeOffset="-154222.99">13871 16023 49 0,'0'0'0'0</inkml:trace>
  <inkml:trace contextRef="#ctx0" brushRef="#br0" timeOffset="-154046.98">14162 15979 49 0,'13'2'17'0,"1"3"69"15,0 1-33-15,1-1-27 0,2-1-16 16,2-1-9-16,3 0-3 0,-2-1-14 16,-2 3-8-16,-4-3-85 0</inkml:trace>
  <inkml:trace contextRef="#ctx0" brushRef="#br0" timeOffset="-153894.97">14857 16034 143 0,'12'7'217'15,"-2"0"-213"-15,0 1 12 0,8 0-6 16,3-4-13-16,4 0-24 0,1-4-56 16,1 0-145-16</inkml:trace>
  <inkml:trace contextRef="#ctx0" brushRef="#br0" timeOffset="-153753.96">15493 16119 165 0,'12'4'179'0,"2"-1"-151"16,-2 1-13-16,10 0 25 0,4-2-29 15,5 0-13-15,3-2-33 0,-1 0-69 16,0 0-116-16</inkml:trace>
  <inkml:trace contextRef="#ctx0" brushRef="#br0" timeOffset="-153614.96">16308 16139 156 0,'28'0'170'15,"3"0"-148"-15,2 0-10 0,5 0 24 16,4 0-31-16,2 0-18 0,0 0-47 15,0 0-123-15</inkml:trace>
  <inkml:trace contextRef="#ctx0" brushRef="#br0" timeOffset="-153474.95">17420 16118 198 0,'31'0'213'16,"-2"0"-195"-16,7 0-8 0,4 0 24 0,10 0-27 15,5 0-14-15,6-2-36 16,-1-2-134-16</inkml:trace>
  <inkml:trace contextRef="#ctx0" brushRef="#br0" timeOffset="-153327.95">18899 16005 181 0,'37'-9'321'16,"5"1"-317"-16,4 5 3 0,12-1 0 0,7 0-27 15,4 0-41-15,0-5-152 16</inkml:trace>
  <inkml:trace contextRef="#ctx0" brushRef="#br0" timeOffset="-153190.93">20116 15971 464 0,'26'0'43'0,"2"-1"-40"16,8 1 30-16,9-1-30 0,9 0-10 0,5-3-36 16,3-5-125-16</inkml:trace>
  <inkml:trace contextRef="#ctx0" brushRef="#br0" timeOffset="-153049.92">21325 15871 410 0,'32'-5'33'15,"4"1"-30"-15,4 2 11 0,10-1-18 0,9-2-30 16,1-3-60-16</inkml:trace>
  <inkml:trace contextRef="#ctx0" brushRef="#br0" timeOffset="-152927.92">22437 15757 284 0,'29'-5'103'0,"2"1"-99"15,0 2 26-15,5 0-24 0,6-1-14 16,-2 1-29-16,3-1-90 0</inkml:trace>
  <inkml:trace contextRef="#ctx0" brushRef="#br0" timeOffset="-152786.91">23441 15699 350 0,'30'0'92'16,"-4"0"-87"-16,5 0 43 0,8 0-35 16,3 0-11-16,3 0-2 0,1 0-50 15,-3-6-97-15,-5-4-165 0</inkml:trace>
  <inkml:trace contextRef="#ctx0" brushRef="#br0" timeOffset="-152655.9">24233 15625 234 0,'3'0'294'0,"5"0"-277"15,-2-1-12-15,2 0 10 0,5 1-21 16,-4 0-20-16,2-1-50 0,0-2-177 16</inkml:trace>
  <inkml:trace contextRef="#ctx0" brushRef="#br0" timeOffset="-136667.99">13280 11603 36 0,'10'0'-1'0,"2"0"3"16,-3-1 77-16,2-2 0 0,0 2-58 15,-2-2-13-15,1 1 15 0,-3 1 4 0,1-2-19 16,-2 1 9-16,-1 0 2 0,-4 0-14 15,4 0-1-15,-2 1 2 0,2-1 4 16,1 2 0-16,-4-1 6 0,1 0-5 16,-2 1-1-16,-1 0 4 0,0 0 0 15,0 0 4-15,0 0 1 0,0-1-2 16,0 1 1-16,0 0-13 0,-3 0 1 15,0 0 1-15,-3 0 3 0,-2 0-5 16,-1 0 1-16,-1 4-3 0,4 0 5 16,-1-1 1-16,0 0 1 0,0 0-5 0,0-2-1 15,-2 4-2-15,1-4 3 0,-1 2-3 16,3-2 1-16,1 0 0 0,4-1 1 15,-2 0-2-15,3 1-1 0,0-1 1 16,0 0-4-16,6 0 0 0,6 0 3 16,2 0 0-16,3-1-1 0,0-1 0 0,0-2 0 15,-1 0 2-15,-1 1-2 16,2-1 0-16,-1 2-2 0,4 0 4 15,-6-1 3-15,-2 2-4 0,-2 0 0 16,-7 0 1-16,0 0 0 0,-3 0-1 0,0 1 5 16,-3 0 0-16,-5 0-6 0,-4 0 1 15,-5 0-2-15,1 0 2 0,-7 0 0 16,1 0-1-16,-4 4-1 0,-5 1 1 15,-3 0 1-15,-4 2-2 0,1-1 1 16,5-1 2-16,5 2 0 0,6-1-2 0,10-3 0 16,4 1 9-16,7-1-1 0,7-3-9 15,10 0 5-15,4 1 3 16,7-1-2-16,3 0-3 0,5 0 1 15,-3-3 0-15,-2-2-2 0,-2 0-1 0,-4 1 0 16,-3 4 2-16,-5-1-2 0,-5 1-2 16,-1 0-15-16,-6 0-18 0,-4 0-12 15,-1 0-40-15,-1 0-80 0</inkml:trace>
  <inkml:trace contextRef="#ctx0" brushRef="#br0" timeOffset="-135619.93">11449 11377 137 0,'-9'2'134'0,"0"-2"-58"0,2 2-47 15,3-1 18-15,2 0-8 0,2-1-20 16,0 0-8-16,5 0-7 0,7 1 8 0,5-1-2 16,7 0 1-16,2 0-1 0,5 0-4 15,2 0-1-15,1-1 0 0,1-4 2 16,-5 3-2-16,-4-2-2 0,-6 3 0 15,-7-3-1-15,-4 3-2 0,-7-2-3 16,-2 1-5-16,0 0 0 0,-8 2-13 16,-6 0-6-16,-5 0-1 0,-4 0-12 0,1 5-4 15,-4 2 5-15,-5 0-5 16,1 2 1-16,-1 1-12 0,0 2 14 15,-1 2 28-15,1-1 18 0,5 2 8 16,5-2 32-16,7 1 5 0,8-2-15 0,5-2-18 16,1 2-8-16,3-3 4 0,11 2 7 15,0-2 0-15,4 1-7 0,1-3 0 16,-2 2 2-16,-2-1-1 0,-2 2 3 15,-5-2 30-15,-2-1-25 0,-5-3-15 16,-1 2 3-16,-1 2 15 0,-7-1-11 0,-4 2-4 16,-4 0-7-16,-1 1 2 0,3-2-2 15,-1-1-3-15,5-2-1 16,6-2-1-16,2-1-7 0,2 1-23 15,0-3-23-15,6 0-41 0,7 0-81 0</inkml:trace>
  <inkml:trace contextRef="#ctx0" brushRef="#br0" timeOffset="-135374.91">11803 11649 240 0,'3'5'46'16,"1"-1"-26"-16,4-2 38 0,3-2-7 0,5 0-7 15,4 0 9-15,3-6-8 0,0-6-22 16,-1-2-1-16,-5-3-2 0,-5-2 2 16,-1-1-3-16,-3 0-4 0,-3 0-4 15,1 2-3-15,-6 0-5 0,0 4-1 16,-3 1-2-16,-5 3-2 0,-1 0-5 0,1 2-17 15,0 2-14-15,5 3-10 0,0 1-40 16,3 2-114-16</inkml:trace>
  <inkml:trace contextRef="#ctx0" brushRef="#br0" timeOffset="-131163.68">11786 11495 29 0,'0'-2'46'16,"0"1"-4"-16,0-1-14 0,0 2-28 16,0 0 0-16,0 0 3 0,0 0 47 15,0 0 5-15,0 0-44 0,-3 0-4 16,-1 0-4-16,3 0 5 0,-2 0 5 0,1 0 1 15,1 0-6-15,-1 0 2 0,1 0-2 16,-2 0-1-16,1-1 6 0,0 0-2 16,-1 0 4-16,2-1 0 0,-1 2-2 15,1 0-6-15,-1 0 2 0,-1 0-1 16,3-2-1-16,-2 2 0 0,2 0-1 15,-1 0 0-15,1 0-3 0,0 0 0 16,0 0 2-16,0 0 8 0,0 0-1 16,0-1 1-16,0 1 0 0,-2 0-1 15,2 0-6-15,0 0 1 0,0 0-1 16,0 0-2-16,0 0-5 0,0 5 4 0,2 2 1 15,4 2 1-15,-3 1-1 0,-1 0-3 16,-1 3 4-16,-1-1 2 0,0 0-2 16,2 0-2-16,-2-1 2 0,0-1-4 15,0 1 0-15,0-3 0 0,0 1 0 16,-2-2 1-16,1-1-2 0,1 1-4 0,0 0-5 15,0-2-15-15,0 2-22 16,0-1-40-16,3-1-83 0</inkml:trace>
  <inkml:trace contextRef="#ctx0" brushRef="#br0" timeOffset="-113188.64">20472 12251 23 0,'0'0'20'16,"0"0"-13"-16,2 0-7 0,-2 0 9 15,0 0 9-15,0 0-3 0,0 0-10 0,0 0-5 16,0 0 2-16,0 0 3 0,0 0 1 15,0 0-3-15,0 0-2 0,0 0 1 16,0 0 6-16,0 0 11 0,-2 0-16 16,1 0 9-16,-1 0 5 0,-1-2 6 15,1 0 1-15,1 0-6 0,1 1-4 0,0 1 0 16,-2-3 0-16,2 2-7 0,0-2-3 15,0 1-2-15,0 0-5 16,0 1 1-16,-1 1 1 0,1 0-1 16,-2 0 2-16,1-2 0 0,1 0 2 0,-2 1 1 15,1 1-2-15,-1 0 4 0,1 0 6 16,1 0 6-16,-2 0 4 0,0 0 0 15,2 0-3-15,0 0-5 0,0 0-4 16,0 0-3-16,0 0 7 0,0 0 1 16,0 0-10-16,0 0 8 0,0 0 3 15,0 5 0-15,0-1-1 0,0 1-2 16,0 0 1-16,0 3 0 0,0 2-4 15,0 5 1-15,0 1 1 0,-4 2 17 16,-1 2-22-16,0 1-3 0,2 3 0 16,-1 2 4-16,-1 3-5 0,2 1 2 0,0 3-4 15,0 0 3-15,1 2-3 0,1 0 0 16,-2-1 2-16,3 0-1 0,0 0-1 15,0-4 0-15,0 1 1 0,0-1-1 16,3-2-1-16,0 1 2 0,0 0 0 16,0 0 0-16,-3-1-1 0,3-2 1 0,-3 3 1 15,0 1-1-15,0 3-2 0,0 0 1 16,-3-3 5-16,3-2-5 15,-3-3-1-15,3 2 2 0,-3 1 1 16,1-2 0-16,1 0-2 0,-1 2 1 0,1-1 3 16,1 3-5-16,-2-1 2 0,-1 1 0 15,1 0 3-15,-1 0-3 0,2 1 0 16,-1 0 0-16,-1-3 3 0,2 1-3 15,-1-1 1-15,-3-4 2 0,2 2 1 16,-1-1-3-16,0-1-3 0,1 1 2 0,0 0 2 16,2 2-2-16,1 1-1 0,0 2 1 15,0-2-1-15,0 2 2 16,0 0-2-16,0-1 1 0,3 3 3 15,-2-1 4-15,2 1-3 0,-1 0-6 0,-2-1 5 16,2 1-2-16,-1 0-2 0,1 0 1 16,1 0 2-16,-3 0-1 0,1-1-2 15,-1 1 1-15,0-2-1 0,2 1 3 16,-1-2-3-16,1-1 2 0,1 1-1 15,0-4 0-15,-3 1-2 0,2-1 2 0,-1-1 0 16,1 0 1-16,-1 0-2 0,-1 0 1 16,0 0 1-16,0 1-3 0,0 0 2 15,0-1 1-15,0 0-1 16,0 0-1-16,0 0 0 0,0 1 0 0,0 1 2 15,0-1-2-15,0 2 1 0,0-1 0 16,0-4 3-16,0 2-3 0,3-3 11 16,-1 1-14-16,0-3 4 0,-1 2 0 15,-1 0-4-15,0-1 4 0,0 1-2 16,0-1 2-16,0 2-2 0,0 0 1 0,0 2 1 15,0 1-2-15,0 1 1 0,-5 1 2 16,1 1-1-16,-1 3 2 0,1 0-1 16,0 0-2-16,1 1 4 0,2 0-5 15,-4-2 2-15,2 0 1 16,1 2 1-16,-1-3 1 0,2 3-6 0,-1-2 3 16,-1 0 2-16,3-1-2 0,-1 0 1 15,-1 0 0-15,1 2-3 0,-3-1 4 16,1 2-3-16,0-3 0 0,-1-1 1 15,2-1 0-15,0 0-2 0,1 1 2 16,-2 0-2-16,1-1 2 0,2 0 1 0,-3-1-2 16,2 0 3-16,1 1-2 0,0 0-1 15,0 0-2-15,0 1 3 0,0 3 1 16,0 0-2-16,0 1-1 0,0 0 3 15,0-3-1-15,0-1-1 0,0-2-1 16,0-3 2-16,0-1 1 0,1 0-3 16,-1-2 1-16,2 0 0 0,-1-1 0 15,-1-1-2-15,0 1 2 0,0 0 1 16,2-1-1-16,-2 0-1 0,1 0 1 15,1-1-1-15,-1 1 1 0,-1 0-2 0,2 0 2 16,-2-1 0-16,3-3-1 0,-1-1 0 16,-1 1-1-16,-1 0 0 0,0 1 1 15,0-3 0-15,0 2 0 0,0-1 2 16,0-2-2-16,2 1 0 0,-1-1-1 15,1-3 4-15,-1-1-3 0,-1 0-2 16,0 1 2-16,0 0 3 0,2 2-3 16,-2-2-1-16,2 1 1 0,-2 0 2 15,0 1-1-15,0-2-2 0,0 1 2 16,0-1-1-16,0-2 0 0,0 2 0 0,0 0 0 15,0 3 2-15,0 0-2 0,0 0-2 16,0 2 4-16,-2-2-2 0,2 0 0 16,0 1 1-16,0 1-1 0,0-2 0 15,0 2 1-15,0 3-1 0,0-3 0 16,2 1 1-16,1-2 1 0,-2 2-2 0,1-3-1 15,-1 2 3-15,1-3 0 16,-1-5-4-16,1-2 4 0,-2 0-2 16,1-2 0-16,-1-1-1 0,0 0 2 15,0 0 1-15,0 0 0 0,0 0-2 0,0 0 0 16,0 0 1-16,0 1-2 0,0 1 0 15,0 2 0-15,0 1 2 0,0 3-1 16,0-2 0-16,0 0 0 0,0 1 1 16,0-2 1-16,0-1-4 0,0 2 2 15,0-3 2-15,0 2-2 0,0-3-1 16,0 2 1-16,0 0 1 0,0 0 0 0,0 2-3 15,0 0 2-15,0 0 1 16,0 0 0-16,2 0-3 0,-2-1 1 16,2 0 3-16,-1-2-2 0,-1 1-1 15,0 0 1-15,0-2 2 0,0 3-2 0,2-2-1 16,-1 4 1-16,1 0 1 0,-2-2 0 15,0 2-2-15,0-2 1 0,0 0 1 16,0-2 0-16,0 0-1 0,0-3-1 16,0 0 2-16,0 0-1 0,0 0-1 15,0-1-2-15,1-9-8 0,6-7-11 0,0-5-9 16,3-4-7-16,2-7-14 0,0-7-11 15,-1-4-46-15,-1-5-135 16</inkml:trace>
  <inkml:trace contextRef="#ctx0" brushRef="#br0" timeOffset="-111950.58">20407 12314 11 0,'0'-1'11'0,"0"1"-3"0,2-2 4 0,-1 0 8 15,-1 1-3-15,0 1-16 0,2-1 3 16,-2-1 11-16,0 0-13 0,0-1-1 15,0 0 0-15,0 0-1 0,0-1 2 16,-5 1 7-16,4-1 9 0,1 1-6 16,0 1-5-16,0 1-7 0,0-1-2 0,0 1-3 15,0 1 4-15,6 0 0 0,-3-1-1 16,0 1-14-16,2 0-25 0,-2 0-26 15</inkml:trace>
  <inkml:trace contextRef="#ctx0" brushRef="#br0" timeOffset="-111324.54">20407 12314 33 0,'11'-37'45'0,"-11"37"-31"16,0 0-13-16,0 2 9 0,0 0-2 15,0 0-3-15,0 0 8 0,0-2 1 16,0 0 9-16,0 1 16 0,0-1 16 0,0 1-3 16,0-1-19-16,-2 0-3 0,-1 0 4 15,0 0-3-15,0 0-2 0,3 0-7 16,0 0-12-16,0 0-4 0,0 0-7 15,0 0 1-15,0 0 1 0,0 0-2 16,0 0 3-16,0 0-1 0,0 0 2 16,0 0 4-16,0 0 0 0,0 0 2 15,0-4-6-15,0 1 2 0,0 0-1 16,0-1 1-16,0-1 1 0,0 0-3 15,0-1-2-15,0 0 0 0,2-1 0 0,-1-2 0 16,-1 0-1-16,2-3 1 0,-2 0 2 16,0-1 1-16,1-4 4 0,-1 1-4 15,2-2 3-15,-2-2-1 0,1-2-6 16,1-1 0-16,-2-2 0 0,0 0 2 15,2-2-2-15,-1 2-1 0,1-1 1 16,1 4 1-16,-3-2-1 0,1 3 0 16,-1 2-1-16,0 3 3 0,0 2-1 15,0 0-1-15,0 0 0 0,-1 3 1 16,-1 0-1-16,-1 3 0 0,0 1 0 0,3 2 2 15,-2 0-1-15,1 0-2 0,1 1 2 16,-2 0 0-16,2 1 0 0,-1 0-2 16,1 1 1-16,0-3 1 0,0 0-1 15,0 0-1-15,0 1 1 0,0 2 3 16,0 0-1-16,0 1 1 0,0-3 0 0,0 1 2 15,0 0-6-15,0-1 2 16,-2 1-1-16,2-3 2 0,0 3-3 16,0-2 0-16,-1-1 2 0,1 0 0 15,0 0-1-15,0 2-1 0,0 0 1 16,0 2 3-16,0 2-3 0,-2 0 0 0,2 0-2 15,0 0 1-15,-1 0 0 0,1 0 0 16,0 0-3-16,0 5 3 0,0 0 3 16,0 1-2-16,0 1-1 0,0 0 2 15,0-1-3-15,1 2-4 0,4-2-20 16,-2 3-8-16,0-1-12 0,-1 0-25 15,-2-1-81-15</inkml:trace>
  <inkml:trace contextRef="#ctx0" brushRef="#br0" timeOffset="-108534.39">20413 11612 50 0,'0'-2'56'0,"-1"-1"23"15,-1 0-23-15,1 2-26 0,-2-1 2 16,3 0-1-16,-4 1-4 0,1-4-7 15,3 1-2-15,-1 3-2 0,1-1 3 16,0 2-2-16,-2 0 0 0,2 0-2 16,-1 0-5-16,-1 0-4 0,1 3-5 15,-1 10 2-15,1 2 2 0,1 4-2 0,0 0-2 16,0 2 0-16,4 3 0 0,2 1-1 15,1 4 0-15,-1 4 0 0,0-2 3 16,-1 0 8-16,-1-4-7 0,1-3 0 16,1-1 1-16,-3-4-1 0,0-3 2 15,-1-5-2-15,-1-4 0 0,1-4-5 0,0-2 4 16,-2-1-1-16,0 0 7 15,0 0-1-15,0 0 1 0,0 0 0 16,0-1-11-16,0-3 2 0,0-2 2 16,0 0-3-16,0 1 2 0,0 2-2 0,0-1 0 15,0 2 2-15,0 0-2 0,0 0 2 16,0 1-2-16,0-1 2 0,0-1 1 15,0 0-1-15,-2-1-1 0,-1 1 0 16,1 0 2-16,2 1-2 0,0 1-2 16,0 1 2-16,-1-1 2 0,1 1-3 15,0 0-4-15,0 0 3 0,-2 1-7 0,2 5 9 16,-1 2 0-16,-1-1 0 15,2 1 2-15,0-2-3 0,0 1 0 16,0-3 1-16,-1-2 1 0,-1 1-1 16,2-2-1-16,0-1 2 0,0 0 5 0,-3 0-3 15,0 0-3-15,0-4-1 0,1-2 1 16,2-1-4-16,0-2-1 0,0-4 0 15,0 1 1-15,0-3-2 0,0 2 2 16,0-1-4-16,0-3 1 0,0-1 0 16,0-2 2-16,0-1-2 0,0-3-2 0,0 1 6 15,0-2-3-15,0 2-6 0,0 2 5 16,0 4 5-16,0 4 0 15,-1 2 1-15,1 3 3 0,-3 3 1 16,1 1-3-16,-1 1-2 0,0 2 1 0,3 0 2 16,-2 1-2-16,1 0 1 0,-1 0 3 15,1 0-5-15,1 0 0 0,0 0 1 16,0 0 1-16,0 0 0 0,0 2-1 15,0 0 2-15,0-1 1 0,0 1-2 16,0-2 0-16,0 0 1 0,0 0-1 0,0 0 2 16,0 0 0-16,0 0 1 0,0 0-1 15,6 0 3-15,0 0-3 0,2 0 2 16,3 0-1-16,-2-2-1 15,2 0-1-15,3-3 2 0,3 1 7 0,3-1-3 16,2 0-1-16,2 0-2 0,1 3 4 16,-3 1-2-16,3 1 1 0,-2 0-3 15,0 0 3-15,4 0-2 0,1 0 1 16,-1 1-1-16,4 2 3 0,0-1-4 15,0 0-4-15,0-2 2 0,0 0 2 0,0 0-4 16,-3 0 0-16,3 0 1 0,-3 0 0 16,3 0-1-16,-4 0 0 0,1 0 0 15,-1 3 1-15,0 1-1 0,-1 1-1 16,1 0 1-16,-4-1 2 0,-2-1-1 15,3-1-2-15,-4-1 1 0,0-1 2 16,0 0-2-16,-1 0 0 0,1 0 1 16,2-2-1-16,-5-2-1 0,1 2 3 15,2 2-4-15,5-2 3 0,2 1-1 16,4-2 0-16,0 3-1 0,-2 0 3 0,2 0-3 15,2 0 0-15,-1 0 1 0,1 0 1 16,-2 0-1-16,1-3 0 0,-1 1 0 16,-3 1 1-16,-1-1-1 0,-1 0-1 15,-1 1 2-15,0-1 0 0,-1 2-2 16,0 0 0-16,-1 0 0 0,-1 0 3 15,-1 0-3-15,1 0 0 0,3 0 2 16,0 0 0-16,-1 0-1 0,1 0-1 16,-2 0 1-16,-1 3 1 0,1-1-1 15,-2-2-2-15,-1 1 3 0,1-1 0 0,3 0-1 16,1 0-1-16,-1 0 2 0,3 0 0 15,-1-3 0-15,0-4-3 0,1 3 4 16,-2-3-2-16,-2 2 0 0,-3 0-1 16,-1 0 1-16,-5 2 1 0,-1 0-1 15,0 0 0-15,-7 0 0 0,2 1 2 16,-2-2-2-16,0 2 1 0,0-2-1 15,2 1 1-15,1 0-1 0,4-1-1 16,-4 0 1-16,4 0 1 0,4 0-1 16,4-2-1-16,6 0 2 0,5 1-1 15,4-1 1-15,-4 1-3 0,-2 1 2 0,-1-1 2 16,-4 2-2-16,0 0-1 0,-2 2 0 15,-4 1 3-15,1 0-3 0,-6 0 0 16,0 0 2-16,-5 0-1 0,-3 1 0 16,1 2-1-16,-3-2 1 0,4 3 0 15,0-1 1-15,1 0-2 0,3 0 1 0,1-1 1 16,5 1-1-16,3-3-1 15,3 0 2-15,4 0 1 0,0 0-3 16,0 0 0-16,0 0 2 0,-2 2 0 16,-1-2-1-16,-3 0-1 0,0 2 2 0,-2-1 0 15,-2 1 0-15,1 1-1 0,-3-2 1 16,1 1 0-16,-2 1 1 0,2-1 0 15,3 0 2-15,2 0-2 0,1 0 1 16,0-1-2-16,1-1-2 0,1 0 5 16,-1 0-2-16,1 0 0 0,-2 0 2 0,1 0-3 15,-1-1 0-15,0 0-1 0,0-1 0 16,-1-1 3-16,-2 2-3 15,-3 0 0-15,0-2 0 0,-3 3 1 16,-1-1-1-16,-4 0-1 0,3 1 2 0,-2-2 0 16,-1 2-1-16,3-4 0 0,-2 2 0 15,1-1 2-15,-1 1-1 0,3-2-2 16,1 1 3-16,6-1-1 0,3-1-1 15,5 2-1-15,-1 0 1 0,-4 1 0 16,0 2 0-16,-3 0-1 0,0 0 2 0,2-1 0 16,-3 1-1-16,-2 0 0 0,0 0 0 15,-6 0 1-15,-1 0-1 0,1 0-1 16,-3-2 3-16,0-1-3 15,-2 1 5-15,0-3-2 0,-1 2 3 0,1-1-1 16,0-1 1-16,2 1-5 0,-3-1 1 16,-1 1 1-16,-1 0-1 0,2 3 0 15,-3-1 0-15,-1 0-3 0,1 2 2 16,-1-1 0-16,-1 0 3 0,0 0 2 15,0-1 0-15,0 2-5 0,-1 0 1 16,-1 0 0-16,1 0 0 0,1 0-2 0,0 0 0 16,0 0 1-16,-2-1 0 0,2 1-3 15,0 0 1-15,0 0 0 0,0 0-1 16,0 1 3-16,0 1 0 15,0 1 0-15,0-1 0 0,0-2-1 0,0 0 1 16,0 0 2-16,0 0-1 0,0 0 1 16,0 0 4-16,0 0-1 0,0 0-4 15,-3 0-1-15,1 0 1 0,-2 0 0 16,2 0-2-16,2-2 1 0,0 2 0 15,0 0-1-15,0 0-2 0,0 0-2 0,0 0-1 16,0 0 1-16,3 2-8 0,2 0-11 16,-2 0-13-16,-1-1-5 0,-2 1-8 15,0 1-8-15,0 0-36 0,0-1-141 16</inkml:trace>
  <inkml:trace contextRef="#ctx0" brushRef="#br0" timeOffset="-101301.96">21382 11508 9 0,'5'5'13'0,"1"-1"-2"0,0-2 6 16,1-2 117-16,0 0-111 0,4 0 1 16,2-7 21-16,-1-5 6 0,5-1-18 15,0-6-3-15,-1-2-4 0,-1 0-1 0,-1-2 1 16,2-1-9-16,-4 0-2 0,-1 1-5 15,-5 3-1-15,-1 0-7 0,-2 4 3 16,-3 0-4-16,0 6 1 16,0 2 0-16,0 4 1 0,0 3-3 0,0 1-1 15,0 0-1-15,0 0-10 0,3 4 12 16,1 7-1-16,1 2 2 0,1 5 0 15,1 4-1-15,-4 2-1 0,1 3 2 16,2 2-1-16,-2 2-1 0,-1 2 2 16,-2-1 0-16,-1-1-1 0,2 0-1 0,-2 0 1 15,1-2 1-15,1-2-2 0,4-3-2 16,2-4-2-16,3-4-1 0,3-2-4 15,-2-4 3-15,2-2-1 0,2-2 4 16,-4-2-2-16,2-1 3 16,-2-2-2-16,-1 1 1 0,0-2-1 0,-3 0-1 15,-2 0 3-15,-6 0 1 0,0 3 2 16,0 3-5-16,-2 7 5 0,-7 4 3 15,0 1-2-15,-1 2-1 0,1 0 0 16,0 1 0-16,3-3 0 0,1 1-1 16,0 0 1-16,4-3 1 0,1 0-1 0,0-2-1 15,0-3 0-15,0-1 1 0,0-2 0 16,6-1-2-16,2 0 1 0,0-2-1 15,2 0-5-15,0-3-2 0,2 1-1 16,-1-1 3-16,-2-1 7 0,-1 2-5 16,-5 0 3-16,2 1 2 0,-4 1 0 15,-1 1-1-15,0 1 2 0,0 1 1 16,0 2 1-16,-4 0-3 0,-3 1 0 15,1 2 2-15,-3 3-1 0,-2 5-1 16,-1 4-1-16,1-4 13 0,6-1-11 0,5-4-2 16,0-1-1-16,6-1 2 0,4 1 0 15,-1 0-1-15,-3 3 0 0,0 0 2 16,-1 1 2-16,0 0-3 0,2-2-1 15,0-4 1-15,0 3 0 0,0 0 0 16,-3 1-1-16,2 0 2 0,2-4 1 16,-2-6-4-16,2-4 2 0,-3-2 1 15,-1-1 0-15,1 0 0 0,0 0-3 16,1-5 4-16,-1-2 1 0,-1-4-5 15,4 0 2-15,-2-2 2 0,2 2-5 0,1-1-2 16,-1-1-9-16,0 2-7 0,-2 1-13 16,-3 3 4-16,-1 5 14 0,-2 2 13 15,0 5-4-15,-5 11 9 0,-3 7 8 16,-4 8 4-16,1 7-4 0,2 6-8 15,-4 8-1-15,1 7 0 0,-1 4 16 0,1 0 32 16,4-8-44-16,7-4-2 16,1-9-3-16,0-5 3 0,1-5 7 15,7-8-8-15,3-7-1 0,-2-6-2 16,4-7 1-16,-1-4 1 0,4-3-3 0,1-9-7 15,0-6-6-15,0-1 7 0,-3-5-13 16,-4-1 15-16,-2-5 2 0,-3 0 7 16,0 4-1-16,-2 2-1 0,-2 6 6 15,1 7-1-15,-1 4 1 0,-1 5 1 16,0 2 1-16,0 0-4 0,-1 7-5 0,-2 4-1 15,0 0 2-15,3 1 2 0,0-1 0 16,0-2-4-16,0-1 1 16,1-3 1-16,4-4-1 0,-2-1 0 15,1 0 3-15,3-1 2 0,-1-9-2 16,3-4-2-16,0-2-1 0,2-2 0 0,-3-3 0 15,0-2-1-15,0-4 1 0,1-1-1 16,3-5 1-16,1 0-1 0,1-3 1 16,0-2 1-16,0 0-2 0,1-1 1 15,-1 5-1-15,-3 3 2 0,0 5-1 16,0 1 0-16,-2 3 1 0,2 3 0 0,-2 2 0 15,3 1 4-15,-1 1 3 0,0 0-4 16,0-1 0-16,-5 2-3 16,0-1 0-16,-1 2 1 0,-3 2-3 15,-1 0 2-15,4 1-1 0,-5 1 1 0,1 0 0 16,2 2-1-16,2 0 0 0,1 0 0 15,1-1 0-15,0-1-2 0,-2 0 2 16,1-1 1-16,0-3 0 0,2-2-3 16,1 1 1-16,-1 2 1 0,-3 4 1 15,-4 3-2-15,-1 4 2 0,0 1-1 0,0 0 1 16,0 4-9-16,0 6 8 0,-4 1 3 15,1 1-1-15,-1 1-4 0,0 1 2 16,1 3 1-16,-2 1-1 16,2 3 0-16,-2-2 0 0,4 1 0 0,1-4 1 15,0 0-3-15,0-5 2 0,0 0 1 16,4-4-1-16,1-1-1 0,1-2 1 15,2-1 1-15,0-3 0 0,0 0-1 16,2-5 1-16,0-5 0 0,2-4-1 16,-3 0 0-16,1-1-1 0,-1-1 2 0,-1-1-3 15,-1 0 0-15,0-1-1 0,-1 0 2 16,-3 4 1-16,-1-1-1 0,1 1 0 15,-3 5 1-15,0 2 1 0,0 7-1 16,0 0-2-16,-2 15-3 0,-7 9 6 16,-1 9-2-16,1 7 1 0,0 4 2 15,3 5 5-15,-1 1 0 0,1-1-5 16,5 1 3-16,-1 1-3 0,2-1-1 15,0-4-1-15,3-2 4 0,3-5-1 16,4-5-3-16,-2-4 1 0,-1-6 0 0,1-2 1 16,3-4-4-16,0-3 2 0,1-4 0 15,1-1 2-15,-1-2-4 0,0-3 0 16,-1 1-3-16,-1-4 1 0,2 0 0 15,-3-2-2-15,1 0-1 0,-3-8-1 16,3-4-2-16,-1-5 3 0,0-1-3 16,2-1-2-16,-2 3-1 0,-2 6 9 15,-4 6 4-15,-3 4 1 0,0 7 2 16,-7 13 4-16,-5 10 7 0,-2 7-4 15,-5 7-1-15,1 3 0 0,-2 1-1 16,-4-1-4-16,3 2 4 0,1-2-2 0,3-4 2 16,6-5-5-16,3-4-2 0,6-8 2 15,2-3-2-15,0-7 1 0,11-5-4 16,3-3 1-16,5-3 2 0,4-3 0 15,0-2-6-15,5 0-6 0,-3-2 2 16,-2-6-5-16,1 0 2 0,-6-2 7 16,-1-2-4-16,-4 1 0 0,-6 3 0 15,-2 4 2-15,0 4 6 0,-5 4-3 16,0 11 11-16,0 5 4 0,-7 5-6 15,1 3-1-15,-3 5 1 0,1 2 5 0,-3 1-6 16,-1 1-1-16,0 4-3 0,-1-2 0 16,1-3 0-16,1-2 1 0,3-5-1 15,-1 0-1-15,1-3 2 0,2-1 0 16,1 1 0-16,2 0-1 0,3 0 1 15,0-1 1-15,5 0-3 0,4-3 1 0,3 0 0 16,-1-4 1-16,-1-4-3 16,0 0 2-16,3-5 0 0,-2-3 1 15,0-3-2-15,1-3 2 0,0 0 0 16,1-4 1-16,1-6-1 0,-2-1-2 0,-3-2-1 15,-1 0-7-15,-3 2 2 0,-4 2 4 16,-1 3 3-16,2 5 2 0,-2 1-1 16,0 0-2-16,-5 9-1 0,-6 5 3 15,-1 2-1-15,0 1 1 0,-1 0 0 16,4 0-1-16,1 2 0 0,2-3 0 0,3 0 0 15,1-4 0-15,2-1 0 0,0-2 0 16,0-2 4-16,5-1-1 16,1 1 1-16,2-3-3 0,3-2 0 15,1-1 0-15,1-1-2 0,-1 0 0 0,2-2-6 16,3-6-10-16,-1-3-8 0,4-1-4 15,-5-1-11-15,1 2 24 0,-5 3 9 16,-4 2 10-16,-4 6-2 0,-3 0 3 16,0 8 11-16,0 9 11 0,-3 4-10 15,-1 8-5-15,-6 3-7 0,1 4 0 0,1 1 5 16,1-1-7-16,0 0-2 0,3-2 0 15,2-5 1-15,2-1-1 0,0-5 0 16,0-3 1-16,6-6 0 16,4-4 1-16,2-1 0 0,-3-6 3 15,5-3-3-15,0 0 3 0,2 0-2 0,1-6 0 16,-2-4 1-16,1-1-2 0,-2-3-1 15,0-2 0-15,-2-2 0 0,2 0-1 16,-2-4 0-16,1-3-1 0,-5 0 1 16,-2-4-1-16,0-1-3 0,-4-2 4 15,-2-2-3-15,0 1 3 0,-2 2 0 0,-1 1 2 16,-2 0-2-16,4 1 0 0,-2 5 0 15,1 2 0-15,2 3 0 0,0 2 1 16,2 2-4-16,2 1 2 16,2 5-1-16,1 2 2 0,-4 4-2 0,1 3 1 15,-2 0-2-15,1 5 3 0,-1 7 0 16,1 4 3-16,0 1 0 0,0 6-2 15,0 1-1-15,2 3 5 0,-2 1-2 16,0 3-2-16,2 1-1 0,-2 2 0 16,0 2 3-16,1-1 0 0,1-1-2 0,-2-1 2 15,5 2 2-15,-2-1-5 0,3 2 0 16,-1-2 1-16,1-1 2 0,1-3-4 15,1-4 0-15,-2-3 1 0,3-6 1 16,2-3-1-16,-1-4-1 0,1-3 2 16,0-6 2-16,1 0-3 0,-1-1 2 15,0-4-2-15,1-7 5 0,1-4-2 16,-4-3-2-16,2-4 1 0,-1-5-1 15,1-3 0-15,1-7-2 0,2-4 1 16,3-5-1-16,2-4 3 0,0 0-3 0,3-3 2 16,-2 1-1-16,3-1 0 0,2 3-1 15,-2 4-1-15,-1 3 2 0,-1 3-3 16,-1 2 0-16,-1 1-3 0,-4-1-1 15,-1 2-1-15,-3-1 2 0,-3 1 5 16,1 0 3-16,-2 0-1 0,-1 6-1 16,0 1 4-16,-1 5-1 0,-2 4 0 15,2 2 0-15,-3 6-1 0,2 4-1 16,1 2-2-16,0 5-1 0,1 1 2 15,-3 2 0-15,1 13 0 0,-3 5 0 0,-2 7 1 16,-1 1 0-16,-1 5 0 0,0 5-2 16,-1 0 3-16,-5 1 2 0,-2 1-2 15,0-1 8-15,-1 4 4 0,1 1 3 16,0 2 1-16,1 4-8 0,0 1-1 15,3 6-3-15,-1-1-1 0,2 2-3 0,1 2 2 16,1-1-2-16,1 2-1 16,0-2-1-16,0-2 0 0,0-2 3 15,0-2-3-15,0-5 0 0,0-1 0 16,0-2 0-16,3 1 0 0,0-5 2 0,3 3 4 15,-1-5-1-15,0 0-6 0,1-3 3 16,0-2-2-16,-1-1 1 0,1-3-1 16,0-2 4-16,-1 0-6 0,-1-3 3 15,1 0-1-15,0-2 0 0,-1 0 1 16,2-3-1-16,-1-3 0 0,1-3 0 15,2-4 0-15,0-4-1 0,1-4 0 0,0-2-2 16,2 0 2-16,0-5-7 16,-2-5-3-16,1-1-1 0,-3-4 3 15,-2-1-4-15,0-1 4 0,-2-2-1 16,-2 2 3-16,1 1-4 0,-2 5 4 0,0 5 6 15,0 6 6-15,0 0-2 0,0 13-2 16,-3 8 5-16,-3 7-1 0,-8 5 5 16,1 6-6-16,-4 4-4 0,-1 5 3 15,-3 1-1-15,0 0-1 0,2 0-1 16,-1-5 2-16,5-5-1 0,5-5-1 0,2-10-2 15,4-4 3-15,2-8 0 0,2-5-2 16,0-4-1-16,2-3 1 16,7 0 1-16,7-10 1 0,1-8-1 15,1-6-2-15,2-4 2 0,1 0-1 0,-6-3-1 16,4 0 1-16,-2 3 1 0,-5 4-1 15,-1 8 0-15,-3 9 2 0,-5 2-1 16,-3 5-3-16,0 5-1 0,0 4 7 16,-11 8 2-16,-1 4-6 0,-2 0 1 15,-2 3 0-15,-2 1 1 0,-1 1-2 0,-1 2 1 16,1-2 0-16,5-2 1 0,2-4-1 15,9-2-1-15,3-1 2 0,0-3-2 16,4-1 0-16,7 0-2 16,3-2 0-16,-1-1 3 0,2-2-7 0,2-2 3 15,-4-1-3-15,2-1 4 0,-4 6-1 16,-2 0 1-16,-1 1 2 0,-3 5 2 15,-1 2-1-15,-4 3-1 0,0 6 3 16,0 5-1-16,-4 5 2 0,-6 3 2 16,-5 5-3-16,-1 2 1 0,2 0-1 0,-3-1-2 15,2 0 0-15,-1-2 0 0,1-3 0 16,2-3 0-16,6-5 0 0,2-6 1 15,3-5 0-15,1-5-3 0,1-1 2 16,0 0 3-16,0-1-1 0,1 0 4 16,4 1 1-16,0 0-5 0,1 0-1 15,-1 3 3-15,2 1 2 0,0 3 5 16,-1-1-8-16,-2 0-1 0,3-3 0 15,-4-1 0-15,-2-6-2 0,1-3 0 16,-2-3 0-16,0-6 0 0,0 0 4 0,0-11-1 16,0-9-3-16,1-6-7 0,4-5 0 15,3-7 3-15,3-7 1 0,1-5-1 16,4-10 1-16,1-10-5 0,-2-7 3 15,5-11 3-15,0-4 1 0,2-1-1 16,1-3 1-16,1-1-3 0,2-2 2 16,0-3-3-16,1 2 1 0,-3 14 2 15,-6 11 2-15,-6 18 0 0,-6 14 6 16,-4 11 3-16,-1 7 0 0,-1 4-4 15,0 5-1-15,0 3-1 0,3 2-2 16,0 1-4-16,2 2 1 0,-2 3 1 0,0 3-1 16,-1 2 1-16,-2 1 1 0,0 14-4 15,0 9 7-15,-6 12 7 0,-1 7 1 16,7 6-6-16,-3 6-2 0,3 6-3 15,-1 2 1-15,-1 3-1 0,-2 2 0 16,0-1 1-16,-2-1-1 0,0-2 1 16,-3-2 1-16,1-2-2 0,0-4 2 15,4-3-2-15,1-4 1 0,3-5-2 16,-2-4 1-16,2-5 1 0,0-4-2 15,0-5 0-15,3-5 3 0,8-5-3 0,0-4-5 16,4-4-3-16,5-5 1 0,5-3 5 16,2 0-4-16,4-7 1 0,-2-3-2 15,0 0 2-15,-2 2 2 0,-2 4 2 16,-8 4 1-16,-5 2 1 0,-7 12-1 15,-5 9 3-15,-2 4 5 0,-10 3 2 0,-2 2 2 16,-3 1-1-16,-3-1-1 16,-1-3 4-16,3 0-10 0,1-3 1 15,1-2-4-15,5-5 2 0,4-1-2 16,1-5-2-16,2-5 4 0,4-3-2 0,0-2-2 15,0-1-4-15,4 0 4 0,2-1 4 16,5-1-7-16,-1 0-8 0,6-6-9 16,1-9-24-16,-2-5-100 0</inkml:trace>
  <inkml:trace contextRef="#ctx0" brushRef="#br0" timeOffset="-95083.61">23877 15702 20 0,'0'-2'-5'16</inkml:trace>
  <inkml:trace contextRef="#ctx0" brushRef="#br0" timeOffset="-94345.58">23877 15702 10 0,'-2'-3'24'0,"2"3"-21"0,-1 0 0 16,-1 0-1-16,1 0 1 0,-3 0 82 15,3 0-60-15,-1 0-1 0,-1 0 1 16,2 2-6-16,-1 0 1 0,2 1-8 16,-1-1-5-16,1-1 6 0,-2-1 5 15,2 0 2-15,0 0-7 0,0 0-1 0,0 1 1 16,-1-1-3-16,1 0 4 0,0 0 1 15,0 0 5-15,0 0-5 0,0 0-6 16,0 0-3-16,0 0 0 0,0 0-4 16,0 0-2-16,4 0-2 0,5 0 7 15,4 0-1-15,2 0-4 0,1 0-2 16,4 0 4-16,0-1-2 0,2-1 0 15,1-1-4-15,0 2 0 0,4 1 1 16,2-2 0-16,2 2 4 0,0-2-2 16,2-2 0-16,4 1-1 0,-1 0 2 0,-1-1 0 15,-1 0 0-15,-3 0-1 0,-3 1 1 16,-4 1 1-16,-4 1-2 0,-5 1-2 15,-2-3 3-15,-4 2 0 0,2 0 0 16,-3 1-2-16,-2 0 2 0,0 0 1 16,-1 0-2-16,-1-2 1 0,1 1 0 15,1-1 1-15,0-1-1 0,1 3-1 16,-1-4 2-16,-2 4 0 0,-1-1 1 15,1 0-2-15,-4 1 2 0,0-1 1 16,0 1 4-16,0 0 0 0,-5 0-6 16,-3 3-1-16,2 6 1 0,1-5-2 0,2 1 1 15,0-1 1-15,3 1-2 0,-1-5 0 16,-1 1-1-16,0-1 2 0,2 0 0 15,0 1 2-15,0 0-1 0,-1-1 5 16,-1 0-2-16,-4 0-2 0,-2 0-2 16,-2 0-2-16,-1 0 4 0,0 0-3 15,0 0 2-15,-1 0-1 0,-1 0 0 16,1-1 0-16,-2-1-2 0,0 0 3 15,-3-2 0-15,0 1-2 0,0 3 1 16,-2-2 2-16,1 2-2 0,4-2 2 0,3 0 9 16,5 2 2-16,6 0-5 0,0 0-11 15,0 0-2-15,3 4 6 0,6 1-2 16,5 1-1-16,4-2 4 0,4 0-4 15,3-3-1-15,0-1 0 0,1 2-2 16,-1-1-1-16,-2 3-3 0,-1-1-2 0,0 0 2 16,-5 1 6-16,0-2 2 15,-6-1-1-15,-5-1 3 0,-3 2-2 16,-3-2 1-16,0 0 5 0,0 0 2 15,-6 0-7-15,-1-4 2 0,1 0 2 0,-1 0 1 16,0 0 0-16,1 0-3 0,0-1-1 16,3 1-2-16,0 3 1 0,-3 0-9 15,2-1-49-15,-2-1-130 0</inkml:trace>
  <inkml:trace contextRef="#ctx0" brushRef="#br0" timeOffset="-92372.45">24511 11562 47 0,'0'-2'4'0,"0"-1"122"0,0-1-65 15,0 0-28-15,0 1 2 0,0 0-3 16,0 2-4-16,0 1-6 0,0 0-2 15,0 0-4-15,0 0 2 0,0 0-4 16,0-1-2-16,0 1-6 0,0 0 0 0,0 9-4 16,-2 8 16-16,-4 5 0 15,-3 11-5-15,0 4-6 0,-1 4 1 16,4 5-4-16,0 4 4 0,3 4-4 15,1 3 2-15,1 4-4 0,1 2 5 0,0 2-4 16,0 1 1-16,0 1 4 0,0-3-2 16,1-5-6-16,4-4 1 0,1 1-3 15,0 0 5-15,0 2 0 0,-1-1-2 16,0-4 1-16,1-3-1 0,0 0 0 15,0-2-1-15,2-1 2 0,0 0-1 0,0-2-1 16,-2-2 4-16,0-1 0 0,-1-2-1 16,-2-1 0-16,-2 0-1 15,-1-2 1-15,0 0 2 0,0 1-3 16,-3-2-1-16,-5 1 2 0,-1 2 1 0,-3 1-3 15,-4 3 0-15,1 2 1 0,-4 5-1 16,4 0 2-16,-2-5-2 0,6 1 0 16,1-4 1-16,4 1 2 0,0 1-5 15,1 4 3-15,2-3 1 0,2 1-2 16,-1 1-1-16,1 0 1 0,-1 0 3 0,2 4-2 15,-1-3 0-15,-1 1 2 0,2-3-3 16,0 0 0-16,-3 0 0 0,-2-2 0 16,-1-1 1-16,0-1-2 15,-4 1 0-15,1-1 1 0,0 2-2 0,-4 0 1 16,0 2 1-16,5 0-2 0,-3 2 2 15,5 2-1-15,0 2-1 0,1-3 2 16,2 0 0-16,1-4 1 0,1-4-6 16,1 2 4-16,-3 1 0 0,1 0 0 15,-3-1-1-15,2 2 1 0,2-4 1 0,-2 1-1 16,-2-2-1-16,-1 3 2 0,0-1-1 15,-1 0 1-15,4 2-2 0,-1-3 2 16,2-1-2-16,1 0 2 0,1 0-1 16,0-1-1-16,0 1 1 0,0-2 1 15,4 0-2-15,1-1 1 0,6 0 1 16,-2 0-2-16,-1 1 1 0,1 2 0 15,-1-3 1-15,-2-1-1 0,2 0-1 16,-1-1 2-16,3-2-1 0,-1 2 0 16,3-4-1-16,1-1 2 0,-1-3-1 0,1-3-1 15,-4 0 1-15,-1-1 1 0,-2-1-2 16,-1 0 1-16,-1 0 1 0,2 3-2 15,-4-3 2-15,3 3-2 0,-2 1 1 16,1-1 1-16,0 2-1 0,-1-1-1 16,0 2 1-16,0-2 1 0,-3 0-1 15,3 1 0-15,0-1 0 0,-3 0 0 16,2 1 1-16,1 1-2 0,-2-2 1 15,1 2 0-15,-2-1 2 0,0 0-3 16,0-1 0-16,0-1 2 0,0-3 0 16,0 3-1-16,0 2-1 0,0 0 2 0,0 1-1 15,0-1 0-15,0-1-1 0,0 0 2 16,1-1 0-16,2 1-2 0,-1 0 1 15,-2 0 1-15,5 1-1 0,-4-1 0 16,-1-2-1-16,2 0 2 0,-1-1 0 16,-1 0-2-16,2-3 0 0,-2-2 2 15,0-3-1-15,0-2-1 0,0-4 1 16,0-1 1-16,0-4-1 0,0-1 0 15,0-3-1-15,0 0 3 0,0 0-1 16,0 0 1-16,-3 0 2 0,-2-6-4 0,0-4-1 16,1 1-1-16,-2 1 2 0,4 2 1 15,0 3 0-15,2-1-1 0,0 4 0 16,0-1-2-16,0 0 1 0,0 1-6 15,2 0 7-15,1 0 0 0,-1 0 0 16,-1-1-1-16,1 1 0 0,-2 0 3 0,0-1-2 16,0-2 0-16,0-1-8 15,0 1-3-15,0-1-8 0,0 0-10 16,0-3-25-16,-3-1-9 0,-2-5-38 15,-1-5-162-15</inkml:trace>
  <inkml:trace contextRef="#ctx0" brushRef="#br0" timeOffset="-92178.44">23671 17344 37 0,'-7'5'-4'0</inkml:trace>
  <inkml:trace contextRef="#ctx0" brushRef="#br0" timeOffset="-91793.42">23405 17297 89 0,'-6'-3'43'0,"2"1"5"16,2 0 12-16,2 2 2 0,0 0-40 16,3 0-25-16,8 0 2 0,5 0 12 15,4 1 0-15,6 1 1 0,7 0-3 0,7 0-3 16,8-2 4-16,5 1-5 0,4-1-1 15,0 2-5-15,-1 1 1 0,0 2-5 16,-5 2-12-16,-3-1-7 0,-3 1-35 16,-6-2-68-16</inkml:trace>
  <inkml:trace contextRef="#ctx0" brushRef="#br0" timeOffset="-83827.96">1301 8248 1 0,'-6'-2'7'0,"1"0"-3"15,0 2-2-15,-1 0 0 0,-2 0 3 16,-1 0-4-16,0 0-1 0,1 4-3 0,2-3 7 15,1 1 10-15,0 0 21 0,-1 1-23 16,0 3-12-16,0 3 0 0,0 0-3 16,-1 2 1-16,0-2-5 0,0 0 5 15,3-1-1-15,1-2 2 0,0 0 1 16,1 0 0-16,1-2 0 0,-3 1 0 15,1 1-4-15,0-2-9 0,0 0 3 16,0-2 7-16,0 2 4 0,-3-1-1 16,0 2-1-16,-4 2 2 0,-1 3-2 15</inkml:trace>
  <inkml:trace contextRef="#ctx0" brushRef="#br0" timeOffset="-83759.96">981 8491 0 0,'-1'0'0'0</inkml:trace>
  <inkml:trace contextRef="#ctx0" brushRef="#br0" timeOffset="-83493.94">981 8491 6 0,'-1'-59'4'0,"1"55"-6"0,0-1 6 0,0 0 38 16,0 1-34-16,0-2-2 0,0 1 7 15,0-1-3-15,0 0-2 0,0 0-4 16,0-1 5-16,-2 1-7 0,-2-1-2 16,1 1 3-16,-1 1 9 0,1 1 18 15,-3-1-1-15,5 1-13 0,-3 0 1 16,3 0 0-16,1 0-4 0,-3 1 0 15,0-2-3-15,3 2-3 0,-3 0-4 16,0-2-1-16,1 3-2 0,-1 0 1 16,0 1 0-16,1 0-3 0,-1 0-3 0,2 1-15 15,-3 0-9-15,-2 0-19 0,2 0-43 16</inkml:trace>
  <inkml:trace contextRef="#ctx0" brushRef="#br0" timeOffset="-82875.91">915 8161 62 0,'1'0'-33'0,"-1"-1"231"0,0 1-167 15,0 0-2-15,0 0 9 0,0 0-5 0,0 0-11 16,0 0-8-16,0 2-5 0,0 10-4 16,0 6-1-16,-1 10 3 0,-7 7 3 15,2 9 1-15,0 7-1 0,4 9 2 16,2 7-3-16,0 9 0 0,0 6-1 15,8 3-3-15,-1 2-3 0,4 2 0 0,-1 4 3 16,-1 6-1-16,0 4 8 0,1 2-2 16,-3-6-5-16,3-6 0 0,0-6-3 15,3-4 4-15,-1 0 4 16,-2 4-1-16,-1 1-3 0,-3 0-2 0,2-4 3 15,-5-1-5-15,2-6 0 0,-1-7 1 16,-2-3-2-16,4-9 1 0,-1-6-2 16,-2-9 2-16,1-10 0 0,-1-7 1 15,1-10 0-15,2-5-2 0,-5-5 1 16,2-4 0-16,-1-1-2 0,0-1 2 15,-2 0 5-15,0 0-1 0,0 0 6 0,-2-7-9 16,-3-1 1-16,-1-1 0 0,0 1-2 16,-2 2-1-16,2-1-2 0,0 1 3 15,1 3-1-15,2-2-1 16,0 5 1-16,0-2 0 0,1 0-3 0,-1 1 1 15,3 0 0-15,0-1 1 0,0-1-11 16,0-3-13-16,0-1-5 0,0-2 3 16,5 1-6-16,-2 1-7 0,0-1-9 15,-1-1-33-15,-1 1-58 0,-1-3-80 16</inkml:trace>
  <inkml:trace contextRef="#ctx0" brushRef="#br0" timeOffset="-81931.86">1033 10579 201 0,'-2'-2'52'15,"2"1"-31"-15,0 0 15 0,0 0-5 16,0-1-17-16,0 2-8 0,5-1 1 16,2-1 5-16,4 0-1 0,3 1-1 15,3 0-6-15,2 1-3 0,3 0 0 16,-1 0 0-16,4 1 3 0,1 3-4 0,5 0-1 15,2 4 1-15,3 5 0 16,4 0 1-16,5 0 1 0,1 1 2 16,7-2-3-16,4 0-2 0,4 0 2 15,3-2 0-15,4-2 0 0,5-1-1 16,7-3 0-16,9-1 0 0,5 0 2 0,8-3-3 15,5 0 1-15,2 0 2 0,6 0-1 16,1-2-2-16,0 2-1 0,-6 0 4 16,-1 4-3-16,-2 4-1 0,-2 2 1 15,2-1-5-15,2 0 3 0,-1 3-3 16,1 0 0-16,1-1 1 0,-2 1 4 0,2 0 0 15,1 0 1-15,-6 2 1 16,-1-1-1-16,-3 2 0 0,1 1 0 16,2-2 1-16,6-1-1 0,6-1 2 15,-1-1-4-15,3-1 4 0,-2 0-2 0,6-1-2 16,-4-1 2-16,0-2 2 0,-5 1-2 15,-3-1 0-15,-1-1-2 0,3-1 4 16,-4 0-2-16,2-1-2 0,-6 2 2 16,-2 0 0-16,1 0 0 0,-7 1 0 15,3 3-1-15,-4-4 2 0,-4 1-1 0,-3 1 0 16,-2-4-1-16,4 0 2 0,-1-1-1 15,3 1-1-15,-1-1 1 16,-1 0 1-16,-1 1-1 0,-2-1-1 16,-2 1 1-16,0 1 1 0,0 1 1 0,1 0-1 15,0 0 4-15,-2 0 3 0,-3 2-4 16,-1 0-5-16,3 1 2 0,2-1 5 15,2 0-1-15,-2-1-1 0,0 0-1 16,-4-1-1-16,-4 0 1 0,1-1 2 16,-4-1 6-16,2 0 0 0,-1 0-4 0,-1 2 0 15,-3-2-2-15,-2 0 0 0,-3 1 0 16,-1-2-3-16,0 0 0 0,5 1 2 15,6-3-1-15,2 0-1 16,5 0-1-16,1 0 0 0,1 0 2 0,2-4-3 16,-1-1-1-16,-1-1 3 0,-5 1-1 15,-2 1-2-15,-2 0 1 0,-9 0 1 16,-5 2-1-16,-7 2-1 0,-10 0 1 15,-1 0-2-15,-7 0-13 0,-5 0-15 16,-8 2-34-16,-16 1-105 0</inkml:trace>
  <inkml:trace contextRef="#ctx0" brushRef="#br0" timeOffset="-74325.42">1166 10550 62 0,'0'-2'28'0,"0"-2"-24"16,0 0 130-16,0 1-97 0,0-2-15 16,0 3 5-16,0-3-7 0,0 1-5 0,0-1-8 15,0-2-2-15,1 1-3 0,1-1-1 16,0 3 7-16,-2-2 0 0,0 2 0 15,0 0 3-15,0 0-2 16,0 0 3-16,0 0-1 0,0-5-2 0,0-1-8 16,0-5 1-16,0-5-5 0,0-3 3 15,7-6 0-15,1-4 2 0,3-2-4 16,0-4 0-16,0-2 0 0,-1-3-4 15,3-1 3-15,-1 5 3 0,1 4 2 16,-3 5-4-16,3 8 4 0,-4 6-2 0,-1 4 0 16,-2 5-2-16,-1 3 1 0,-4 4-1 15,1 1-1-15,-1 0-5 0,1 8 6 16,0 7 2-16,-2 5 0 0,1 7-1 15,-1 5 1-15,0 3 0 0,2-1 2 16,1-1-2-16,4-2-2 0,0-5 2 16,2-2 0-16,0-4-4 0,-1-4-15 15,1-6-4-15,1-7 7 0,1-3 2 16,-2 0 8-16,3-9 8 0,-1-6-1 15,1-6 0-15,2-1-2 0,-1-2 1 0,-2 0-4 16,-2 3-16-16,-1-3 3 0,-1 7 6 16,-2 1 13-16,1 2-5 0,-1 6 1 15,-2 2 2-15,0 4 1 0,-1 2-2 16,-1 0 2-16,1 0 0 0,1 1 4 15,-2 8 5-15,4 3-3 0,-2 2-1 16,3 2 2-16,1 2-8 0,0-1 0 16,4-1 0-16,0 0 0 0,0 0-4 15,1 1-8-15,1-4 11 0,-1-2 2 16,-1-5-10-16,-2-2-20 0,-1-2 17 15,-3-2 7-15,-1 0-11 0,-2 0 5 0,3 0 6 16,-1-4 1-16,2-5-14 0,-1 1 6 16,1 1 7-16,-1-1 5 0,-2 3 0 15,0 1-1-15,2 3 2 0,-4 1 3 16,2 0-1-16,-1 1 8 0,0 6 4 15,-2 1 1-15,0 0-6 0,0 2-9 16,0-2-1-16,0-2 2 0,0-1-4 16,0-3-2-16,1-2 2 0,2 0-7 15,3-1-3-15,4-10-2 0,2-6-15 16,0-4-22-16,2-1 10 0,3-2 5 0,-1-2 60 15,-2 0-14-15,0 1-55 0,-3 3 37 16,-2 4 15-16,-3 2-5 0,-3 5 9 16,2 4 24-16,-3 1-6 0,-2 1 1 15,1-1-14-15,1 1-4 0,1 2 3 16,-3 3 1-16,0 0-10 0,0 0 11 0,0 10 16 15,0 1-13-15,0 2-13 16,0 0-7-16,0 0 0 0,3-1 1 16,2 0-3-16,2 0-4 0,1-2-15 15,1 0 18-15,1-7 5 0,0-3-25 0,1 0-30 16,0-5 33-16,0-6 22 0,1-3-36 15,-5-2 32-15,-1-2-10 0,0-1 8 16,-6-3 4-16,2 3 5 0,-2 0 12 16,0 1 2-16,0 2-5 0,-2 2 4 15,-1 3-4-15,0 2-5 0,-2 3 6 0,4 0-3 16,1 4-4-16,0 0-7 0,-2 2 2 15,2 0-5-15,0 0-1 16,0 0 4-16,2-2-1 0,-1 2 0 16,4-1 0-16,-2 0 0 0,0-2 0 0,-3 1 1 15,3-2 3-15,-1 1-2 0,-1-3 0 16,-1 2 2-16,0 0-4 0,0 0 3 15,0 0-2-15,0 0 1 0,0-3-2 16,0-1-2-16,0 0 0 0,0-3 1 16,0-1 1-16,5-5 0 0,1-2 0 0,2-4 0 15,0-3-3-15,1-2-8 0,-4-1 7 16,2-4-11-16,-2-1-8 0,1-2 8 15,-3-1 3-15,0 1 2 16,-1 4 1-16,-2 11 8 0,0 10 8 0,0 7 19 16,-2 4 22-16,-2 1-27 0,-1 10-14 15,0 2 4-15,1 2-4 0,-2 2-3 16,4-2 0-16,0 1-1 0,2-2 0 15,0-3-1-15,0-1-4 0,0-3 2 16,2-4-1-16,0-2-2 0,4-1 1 16,-2 0 1-16,3-7-3 0,-1-5-2 0,-2-2 3 15,0-4 3-15,0-1 1 16,-1-4-6-16,-1 2 7 0,-1-2 1 0,3-1-3 15,-1 2 0-15,0-1 0 16,3 0 0-16,3-2 0 0,4-3 0 0,4-2-1 16,4 1 0-16,0 5-1 0,-4 7 2 15,-2 8-1-15,-6 5-1 0,-2 4 4 16,-4 8-3-16,-3 10 6 0,0 10 10 15,0 5-8-15,0 9 0 0,0 7-5 16,-2 3-1-16,-1 2-1 0,-2-2-1 0,4-6-14 16,-1-4 5-16,1-5-2 15,1-3 1-15,0-8 14 0,1-7-1 0,4-9-2 16,0-5-1-16,1-5-1 0,0 0 2 15,3-10 2-15,2-6-5 0,2-7-5 16,-1-5 0-16,-1-1 2 0,0-2-14 16,-2-1 8-16,-1 2 8 0,-2 1 4 15,0 0 0-15,0 7 9 0,-3 3 2 16,1 6 3-16,-3 8 3 0,1 2 0 15,-2 3-13-15,1 0-1 0,-1 9 10 0,2 4 0 16,-2 4-2-16,0-1-4 0,0 5 4 16,0 2 1-16,0 0-4 0,0 3-2 15,0 1-7-15,0 3 1 16,1 1 1-16,2 0 13 0,5-1-5 0,0-5-9 15,0-3 1-15,-1-3 0 0,4-1-2 16,0-4 1-16,1-3 1 0,2-5-1 16,3-4 2-16,1-2-2 0,2 0 1 15,-2-4 0-15,-4-5-2 0,0 1-5 16,-3 0 2-16,-5 1-8 0,2 4-2 0,-6 1 7 15,-2 1 6-15,0 1 2 0,0 0-2 16,0 0-4-16,1 0-1 0,-1 0 5 16,0 0 2-16,0 0 2 0,0 0 0 15,-1 3 1-15,-1 1 2 0,-3 0-2 16,2 0 3-16,3-1-3 0,0-1-3 15,0-2-2-15,0 0-1 0,0-4-2 16,2-9 0-16,7-7-8 0,0-4 7 16,4-6 4-16,-2-4-1 0,3-3 4 15,0-5-1-15,-4 1 2 0,0-3-1 0,-4-1 0 16,0-2-7-16,0 0 10 0,1 4-5 15,-4 3-1-15,0 5 2 0,0 4 1 16,-2 5-1-16,-1 2 2 0,0 4 2 16,0 4 6-16,0 2 2 15,0 3-10-15,0 0 2 0,0 1-3 0,3 2-3 16,4-2 0-16,2 2-1 0,2-2 1 0,1 4-1 15,-1 0-6-15,-3 6-6 16,-5 2-3-16,-3 12 13 0,0 8 4 16,0 2 3-16,-2 1 1 0,1 1-3 15,1-2-1-15,0-3 0 0,0-4 2 0,0-2-4 16,0-5 1-16,0-2 2 0,0-4-1 15,1-2 0-15,3-2-3 0,-3 0 4 16,2-9 1-16,0-5-2 0,2-4-1 16,-2 0 2-16,-1-4-1 0,-1-2-3 15,2-3 2-15,-1-2 2 0,1-2-1 16,3-2-1-16,2-1 1 0,0-1-1 0,2 3-1 15,-2 1 1-15,-2 2 2 16,4 2-2-16,-3 0 2 0,3 2 2 16,-6 7 0-16,1 5 4 0,-2 6 6 0,-3 7 3 15,0 0-8-15,0 13 0 0,0 5 2 16,-6 2-9-16,3 2 0 0,1-2 1 15,1 0-1-15,1-1-1 0,0-2 0 16,0-2 0-16,0 2 2 0,-2 2-2 16,1 3 0-16,1 1 6 0,-3 2-2 15,3 0-3-15,0-2-1 0,0-3 0 16,0-2 0-16,3-6 0 0,0-4-3 15,0-4 1-15,0-4 1 0,-2 0-1 16,3-2 5-16,-1-8-1 0,3-5-1 0,0-2-2 16,2-4-5-16,-2 0-3 0,0-3-4 15,-1-1 2-15,3 1 1 0,-1 1 1 16,3 1 5-16,-3 1 1 0,-2 5 0 15,-2 3 3-15,0 7 0 0,-3 4 4 16,0 2 6-16,0 0 3 0,0 9-12 0,0 4-2 16,0 1-1-16,0 2 2 15,0-2 0-15,2-1 0 0,2-1-2 0,1 0-2 16,0-2-2-16,1-2 4 15,0-2-6-15,0 0 3 0,2 0-4 0,-2 0-1 16,1-1 4-16,-1 1-2 0,0 0 8 16,0-3-12-16,0-2 2 0,4-1 6 15,-1 0 5-15,2-1 2 0,-2-7 0 16,2-3-3-16,-2-4 3 0,2-3-2 15,0-2-1-15,1-5 1 0,-1-1 0 0,2-3-1 16,-1-3-1-16,0-3 1 0,-2-2 0 16,1-4 0-16,-2 2-1 15,0 4 2-15,-4 3-1 0,-2 7 1 16,-1 4-2-16,-1 4 4 0,2 1-1 15,2 2-2-15,-2-1 0 0,2 5 1 0,-4 4-1 16,1 4 9-16,-2 2 10 0,0 0 8 16,0 9-5-16,-3 9-18 0,-4 8 2 15,1 6 2-15,2 4-6 0,2-1-1 16,2 2-1-16,0-2 1 0,0 0 0 15,5-6-2-15,2-5-1 0,0-11 2 0,0-4 0 16,4-8-2-16,-3-1 1 0,4-3 1 16,1-13 1-16,1-3-11 15,0-7-5-15,1-1-3 0,-2-2-4 16,-1-4-11-16,-3 2-1 0,-1-3 4 0,0 0-1 15,-2 0-1-15,2 0-4 0,-2 5 20 16,-5 5 16-16,1 9 2 0,-2 4 15 16,0 9 35-16,-5 2 2 0,2 0-28 15,-1 9-21-15,0 2-4 0,3 0 0 16,-1-2-2-16,2 1 1 0,0-1-1 0,0 0 2 15,0 0-2-15,0-1 1 0,0-2 1 16,0 0-2-16,0 0 1 0,0-3 1 16,2 0-2-16,-1-1 1 15,3 2 1-15,-4 2-4 0,1 2 5 0,1 6 1 16,-2 4 5-16,0 11-5 0,0 7 14 15,0 7 8-15,1 6-1 0,-1 2-11 16,0 4-7-16,0 1 1 0,-1 1-2 16,-2-3-2-16,-2-4-2 0,3-2 2 15,1-6 1-15,1-3 0 0,0-8 4 0,3-4-2 16,8-7-5-16,3-6-1 0,4-6 1 15,6-3-1-15,2-5-1 0,3-5 0 16,4-11-5-16,3-7-14 0,-1-3-10 16,1-5 2-16,-3-2 2 0,-1-1-1 15,-6 3-19-15,-5 5-9 0,-4 6 34 16,-10 10 16-16,-5 9 7 0,-2 1-3 15,-3 13 41-15,-8 9 7 0,-3 6-20 16,-3 2-7-16,0 7-6 0,-5 5-7 16,-1 2-3-16,-2 4 17 0,-1 0-14 0,1-2 10 15,8-3-1-15,3-7-5 0,11-8-6 16,3-9 2-16,6-5-10 0,10-6 0 15,2-3 3-15,1-5 0 0,1 0-1 16,0 0-1-16,0 0 0 0,-3 0-1 16,-1 2-2-16,-2 3 0 0,0 2 2 15,-3 1-6-15,-2 0-3 0,-1 1 1 16,-2 1-1-16,-5 2 5 0,-1 0 4 15,0-1 3-15,0 1 5 0,-4-1-2 16,-2 4 8-16,-1 0 2 0,1-1-2 16,3 1-6-16,3-2-4 0,-2 0-2 0,2-3 1 15,0-2 0-15,4-3-3 0,5-3 0 16,0-1 3-16,2-1-1 0,-2 0 1 15,4-2-1-15,-4-5 2 0,3-2-3 16,-2 4-2-16,-3 2 1 0,-3 3 0 16,-3 0 3-16,-1 0 0 0,0 8 3 15,0 4 0-15,-1 3 7 0,-4 5-8 16,-3 5 5-16,-1-1 26 0,1 4-29 15,-1 1 6-15,0 1 1 0,-1 1-3 16,2-1-3-16,1-1-2 0,2-6 3 0,2 0-4 16,3-4-4-16,0-4 3 0,11-2-2 15,0-4 1-15,1-2-1 0,0 2 0 16,4-3 0-16,-2 4 1 0,-3 0 0 15,0 0-1-15,-2 2 2 0,-1 0 1 16,-4-2-1-16,-1 1-1 0,-3-2-1 0,0-1 3 16,0 0-3-16,0-3 2 15,0-4 0-15,-1 0 3 0,-4-1-1 16,2 0 0-16,0 0-2 0,2-6 2 15,1-6-6-15,0-2 1 0,0-2-5 0,0 3-4 16,0 3 9-16,1 5 1 0,1 3 1 16,-1 2 1-16,-1 0-2 0,0 7-2 15,0 8 7-15,0 8 1 0,0 5-2 16,-1 2-2-16,-2 1 1 0,1 2-4 15,0-1 4-15,2 0 0 0,0-1-2 0,7-4 1 16,3-3 0-16,8-5-2 0,0-3 0 16,4-6 2-16,6-3-1 15,3-7-1-15,1 0 1 0,2-5 1 16,2-7-1-16,-3-5-1 0,-2-2-1 0,-2-2 0 15,-6 1 3-15,-3 2-5 0,-4 6 1 16,-7 4 2-16,-1 2 2 0,-3 4-3 16,-4 2 0-16,-1 0 1 0,0 6 3 15,0 6-1-15,-8 3-1 0,5 2 2 16,-1 2 0-16,-1 0-1 0,4 2 1 0,-4 0 1 15,5-2-3-15,0-1 3 0,0 0 0 16,0-1 2-16,6-2-1 0,3-2-2 16,2-4-2-16,2-1 3 15,4-6-3-15,1-2 0 0,4 0 0 16,0-7 0-16,1-5 0 0,0-6 0 0,0-3 0 15,-4-3 0-15,-2 0-2 0,-4-2 1 16,-4 1-1-16,-6-3 2 0,0 1-1 16,0-1-2-16,-1-1 5 0,-1-1-4 15,1 1-2-15,-2 3 2 0,0-2 0 16,0 0 0-16,1-3 1 0,2 0-7 0,-1 2 3 15,-2 1 5-15,3 5-3 0,-1 4 2 16,-2 4 2-16,0 5 0 0,1 3-1 16,-1 4-1-16,0 3 1 15,0 1 0-15,0 12-1 0,0 6 1 0,-1 4 0 16,-2 5 2-16,1 1 0 0,-1 2 0 15,0 0 1-15,1-2 3 0,2 0 0 16,-1-3-1-16,1-2 1 0,0-6-1 16,0-7-1-16,4-3-4 0,4-5-1 15,0-3 2-15,-2 0 0 0,2-13 0 0,-2-3-3 16,0-6 2-16,2-5 2 0,3-4-7 15,0-3-5-15,0-4 1 0,2-5-2 16,0-4 0-16,2-3 1 0,-1-1 2 16,0 1 5-16,-1 0 1 0,-1 5 2 15,-1 1 2-15,-2 5-2 0,2 3 0 16,-2 3 1-16,-1 0 1 0,0 4-1 15,-3 2-2-15,-1 2 1 0,-2 5 3 16,-2 2-2-16,0 4 1 0,0 1 1 16,0 5-3-16,0 2 8 0,-2 5 1 0,-1 1 1 15,2 0-5-15,-3 6-6 0,1 10-2 16,-1 4 2-16,1 2 3 0,-2 2-2 15,2 4 0-15,0 2-1 0,0 1 3 16,1 3 0-16,-1 0-3 0,3-3 1 16,0 1 2-16,0-2-1 0,2 2-2 15,4-2 0-15,-2 1 2 0,3-2-2 16,0-4-1-16,1-1-1 0,1-4 4 15,4-5-8-15,-2-3 0 0,0-7 1 16,-4-2-1-16,4-3 8 0,-3 0-5 0,1-5 3 16,0-3 1-16,2-1 1 0,-3 5-4 15,-2 0 0-15,0 2 1 0,-4 2 0 16,-2 0 2-16,0 5-2 0,0 5 6 15,0 3-1-15,-5 2-2 0,-1 4 0 16,-2 0 6-16,4 1-4 0,-1-1 2 0,0-3-3 16,4 0 0-16,1-1 0 15,0 0-2-15,1-2 0 0,7-1 0 16,3 1 0-16,0-3-2 0,1 0 2 15,4-5 0-15,-4 0 0 0,2-1 0 16,2 1 2-16,-4 1-2 0,4-1 0 0,-4 1 0 16,2-1 0-16,0-2 1 0,-3 2-1 15,-2-3-1-15,0-1 1 0,1-1 1 16,-4 0 0-16,0-3 0 0,2-8 1 15,-2-7 3-15,0-7-4 0,4-4-1 16,-3-6-1-16,1-5 2 0,0-8-3 0,-2-7-3 16,5-2-3-16,-3-7 2 15,-2-3 1-15,0 1 2 0,-1 0 1 16,-1 4 2-16,-1 6-1 0,-1 5 1 15,-2 8 0-15,0 4 1 0,-2 7 2 0,-2 6-4 16,-1 5 11-16,2 5-4 0,3 4 0 16,-2 5-5-16,2 3 1 0,-1 3 1 15,1 0-2-15,0 1 0 0,0 3-2 16,0 10 4-16,-2 7 0 0,1 4-1 15,1 4 2-15,0 2-3 0,0-1 3 0,0 1 1 16,0-1-8-16,1-2 3 0,1 1-1 16,-1-5 0-16,1-3 0 15,0-5 2-15,2-6 0 0,2-3-6 16,1-5 7-16,-1-1-7 0,2-4 1 0,1-10-2 15,5-4-1-15,0-2-6 0,1-2 0 16,1-1-6-16,-1-1-13 0,-1 0-3 16,2 5 1-16,-7 1 15 0,-1 5 15 15,-2 6 4-15,-4 4 1 0,-2 3 2 16,0 5 30-16,-4 10-13 0,-5 6-9 0,0 3-5 15,-4 4-3-15,1 3-1 0,-2 2 2 16,2 0 9-16,2-1-5 0,6-4-4 16,4-4-2-16,0-5-2 15,7-6-2-15,7-4 2 0,5-6 1 0,1-3 0 16,3-3 0-16,4-12-1 0,-1-4-1 15,7-5 0-15,-1-4-11 0,1-2-2 16,1-4-8-16,-2-3-15 0,1-4 2 16,-4-4-20-16,1-5 5 0,-2 0 21 15,-2-2 9-15,1 5 21 0,-3 4 4 0,3 5 8 16,-4 4-2-16,-4 6-2 0,-2 1-4 15,-2 9-5-15,-4 4 1 0,-5 6 0 16,-1 6 2-16,-5 2 8 0,0 0 39 16,-5 10 10-16,-3 6-34 0,-2 4-1 15,0 3 0-15,3 2-2 0,-3 2-7 16,4 4-6-16,1-2-3 0,4-1-4 15,1-5-2-15,0-1-1 0,11-7-1 16,0-3 2-16,2-7 0 0,5-5-2 16,0 0 3-16,4-10 0 0,1-7 2 15,5-4-5-15,0-5 2 0,3-6 1 0,0-3-3 16,0-2-8-16,-2-2-9 0,-2-3 5 15,-2 1 2-15,-7 0-1 0,1 4 7 16,-4 2 5-16,-2 5 0 0,-1 1 2 16,-4 1-2-16,3 4 3 0,-2 1 0 15,2 6-3-15,-2 3 1 0,-4 6-1 16,-2 4 0-16,0 4-1 0,-3 0-2 15,0 7 9-15,0 6 6 0,0 3-2 16,-3 4 3-16,0-1 6 0,1 2-5 16,2-1-10-16,0-2-1 0,0-3 1 0,2-2-3 15,1-4 0-15,0-3-2 0,-1-3 3 16,-2-2-3-16,3-1 1 0,-2 0 1 15,1-4 1-15,1-10 3 0,5-7-6 16,-1-3 1-16,6-5-4 0,-1-3-11 16,1-1-7-16,-1-4 3 0,0 1-1 15,-1 0 10-15,-1 3 4 0,-1 1 6 16,0 4 2-16,-1 4 5 0,-2 3-2 15,0 6 0-15,-1 2 2 0,-2 5-1 16,-3 5 1-16,0 1-6 0,0 2 2 0,2 0-2 16,-1 0-1-16,-1-1 0 0,3 1 4 15,-3-2 5-15,0 0 0 0,0-2 5 16,0 0-3-16,0 0-4 0,0-2-3 15,0 0 0-15,2-4 0 0,2 0-4 16,3-4-3-16,2-1 0 0,2-3 5 0,4-4-5 16,2-2-4-16,2-2 0 15,-2 0-1-15,-3 0 2 0,0 3 5 16,-2 4 0-16,2 2 2 0,-1 0 0 15,-2 3-2-15,-1 2 1 0,0 2 0 0,-3 2 0 16,0 0-2-16,-1 2 2 0,0 2 0 16,-1 2-5-16,-2 1-2 0,-3 1 0 15,0 0-2-15,3 1 7 0,-3 5 0 16,0 2 2-16,0 2 1 0,0 3 2 15,0 0-3-15,-3 6 1 0,0 3-1 0,-2 6 2 16,-3 5-2-16,4 5 2 0,-3 3 1 16,7-2-2-16,0-1-1 15,0-3-1-15,10-3 2 0,2-6-2 16,1-5 2-16,0-5-2 0,3-5 2 0,1-6-1 15,3-5 0-15,0-1 0 0,4-14 0 16,0-6 2-16,4-7-2 0,2-6 0 16,1-5-5-16,3-4-7 0,0-1-3 15,-1-1 6-15,-2 2 0 0,-2 1 2 16,-3 3-5-16,1 2 9 0,-4 5 1 15,-1 5 2-15,-8 7 1 0,-4 7 3 0,0 6 7 16,-7 7-1-16,-2 0-3 0,-1 0-4 16,0 10 18-16,0 4-5 15,-6 4-11-15,2 2-2 0,-1 1 0 16,3 3-4-16,2 1 2 0,0 1 1 0,0 4 3 15,0 4 0-15,3 2-4 0,-3 3 3 16,2 2-1-16,0 1 0 0,-2 1-1 16,0 2-1-16,0 1 1 0,0-3-3 15,0 0 1-15,0-3 0 0,-4-2 1 16,4-3 0-16,-3-4-3 0,3-3 3 0,0-4-1 15,0-2 0-15,3-4-1 0,5-3 0 16,3-6 0-16,1-4-9 0,1-5-6 16,2 0 11-16,2-5-1 15,0-8 1-15,2 0-5 0,-2-1-5 0,-3 2 6 16,-6 3 3-16,-3 2 4 0,-4 7 2 15,-1 0 6-15,0 0 17 0,-1 13-13 16,-7 5-6-16,-3 6 3 0,-1 6-1 16,-4 4 1-16,-1 4 7 0,-3 4-3 15,0 4-2-15,-1-1 4 0,4-2-5 0,3-2 0 16,5-9-5-16,8-6 0 0,1-7 0 15,7-7-2-15,10-5-1 0,4-7-1 16,6-2 2-16,8-14-2 0,3-6-4 16,3-3-11-16,-1-1 4 0,-1-2-2 15,-2 3-3-15,-6 0-5 0,-5 5-1 16,-6 3 5-16,-6 6 3 0,-6 6 10 15,-8 5 3-15,-3 6 16 0,-9 12 6 16,-4 10-1-16,-2 5 1 0,-3 6-5 16,-2 7-3-16,0 4-2 0,0 4 1 0,-1 0-7 15,9-5 1-15,4-8 4 0,9-5-9 16,2-4 2-16,5-8-1 0,9-5-2 15,5-5 1-15,2-7 2 0,6-5 0 16,2-2-2-16,1-5 0 0,4-9 1 16,-2-4 0-16,1-1-2 0,-4 0-4 15,-4 0-1-15,-3 3-4 0,-4 2-3 16,0 2 4-16,-8 5 7 0,-2 3-3 15,-3 1 2-15,-4 3 3 0,-1 0-2 16,0 7 3-16,0 7 0 0,-7 5 3 0,-3 6 0 16,1 3 1-16,0 5 0 0,1 4 5 15,0 5 1-15,-3 3-6 0,5 0 0 16,0 1-1-16,4-2 0 0,2 4 0 15,0-3-6-15,8-1 4 0,4-3 2 16,1-7-4-16,4-6-2 0,0-5 1 16,6-5 2-16,2-7 1 0,1-4-6 15,2-3 5-15,0-4 2 0,0 0-5 16,-2-4-2-16,-5 0 6 0,0-1-5 15,-4 2-3-15,-4 1-3 0,-1 2-1 16,-4 0-1-16,-3 0 3 0,-5 10 5 0,0 3 5 16,0 6 1-16,-8 5-2 0,-3 5 3 15,2 5 3-15,-4 5-3 0,-1 2 3 16,4 4 2-16,2 0 2 0,5-3-3 15,3-3-4-15,7-5-4 0,12-4 1 16,1-2 0-16,7-8-1 0,2-2-1 0,4-4 1 16,2-8 3-16,2-4-1 15,4-2-2-15,1-6 2 0,3-9 0 16,1-4-3-16,1-4 0 0,-2-1 1 15,-5 0-2-15,-3 6-9 0,-8 6 3 0,-5 4 0 16,-4 4 2-16,-5 4-4 0,-2 0 2 16,-7 6 4-16,-3 8 5 0,-3 9 1 15,-3 4-1-15,-5 6 2 0,-1 2 2 16,1 0 4-16,2 0-3 0,6-2 2 15,0-8-2-15,11-3-3 0,9-7-3 0,6-8 5 16,7-2-3-16,3-5 0 0,4-6-1 16,3-7 2-16,4-7 2 15,4-6-4-15,3-7 0 0,2-3-3 16,3-6 3-16,1-3-2 0,4-2 1 0,-2 0 2 15,0 0-2-15,-6 6-5 0,-8 6-2 16,-5 5 6-16,-6 7 0 0,-2 7-1 16,-6 6-12-16,-6 10-7 0,-3 0-10 15,-4 8-31-15,-7 7-55 0,-4 1-142 16</inkml:trace>
  <inkml:trace contextRef="#ctx0" brushRef="#br0" timeOffset="-72393.31">907 11940 14 0,'0'-1'32'0,"-6"-2"-18"16,-2 1 140-16,-4-2-144 0,1 0 37 16,3 0 3-16,5-2-16 0,3-2-14 15,0 1-10-15,0 0 1 0,0 1 7 16,0 1-2-16,3-1 2 0,-3 3 0 15,3 3 3-15,-1 0-7 0,1 0-8 0,1 0-1 16,-4 6 3-16,3 6 4 0,-3 7-9 16,0 6 1-16,0 4-1 15,0 6 0-15,-1 5-4 0,-2 3 3 16,1 2 3-16,2 7 1 0,0 3-4 0,0 5 1 15,0 5 11-15,0 2 0 0,0 0-7 16,2 4-4-16,7 0 7 0,4 2 1 16,-1 1-9-16,3 0 2 0,1-1 2 15,-2 3 1-15,5-1 4 0,-6-1 2 16,1-2-5-16,3-4-4 0,-3 1-2 15,3-2 4-15,-1 0 3 0,-2 0-6 0,0-5-2 16,-2-3 0-16,-1-1 0 0,0-2-1 16,-3 1 0-16,3-1 0 15,-2-2 0-15,-1-2 2 0,3-2-1 16,-4-1-3-16,-1-3 2 0,1-1 2 0,-3-1-2 15,-1-2-1-15,2 0 3 0,0-1-1 16,-2-1-1-16,3 0 0 0,0 2 1 16,0-4 0-16,2-1-2 0,3-2 1 15,0-3 0-15,0 0 0 0,1 0-1 16,1-3 1-16,0 1 0 0,1-1 0 0,-3-1 0 15,0 1 0-15,-3-1 0 0,0-3 0 16,-2-2 0-16,0-4-1 0,0-3 0 16,0-4 0-16,-1 0-1 15,1-5 1-15,1-2-4 0,-4-3 0 0,0-2-1 16,-2 0-1-16,-1 0 5 0,3 0 3 15,-3-5-1-15,0-2-1 0,0 4 2 16,0 2 2-16,-3 1-3 0,-1 0-1 16,-1 1-3-16,-1 7 1 0,0 4-4 15,-1 2 5-15,3 0-2 0,-2-1 8 0,2 0-10 16,3-2 1-16,1 0 5 0,0-1-2 15,0-2 0-15,1 1 0 0,3-3 0 16,3 0 2-16,-1-2-1 0,1 2-3 16,-1-3 4-16,3 0 0 0,-1 1-2 15,3-2 3-15,1 0-1 0,-1 2 0 16,3 0 0-16,0 1-1 0,3-1 1 15,2 1 1-15,2-1-2 0,6-2 0 16,2-1 2-16,4-1-1 0,2 0 1 16,7 0-2-16,5-9 2 0,4 0 0 0,9-3-1 15,7 0-2-15,4 0 3 0,5-1 1 16,5 1-4-16,3 1 1 0,1 0 2 15,5 1 1-15,3 0-3 0,3 4 0 16,5 3 3-16,-4 1-2 0,4 2 0 16,-2 0-1-16,4 3 2 0,5 2-1 15,5-1 0-15,8 2-1 0,6 0 1 16,4 1 2-16,5-2-4 0,8 1 1 15,-3-2 2-15,0-1 1 0,1-1-3 16,0 1 0-16,5 0 2 0,7 2 1 16,1 0-3-16,3-1 0 0,2 1 2 0,-4 2-1 15,-1 1-1-15,0 0 0 0,4 1 1 16,2-2 2-16,3 1-3 0,2-2-1 15,-2 1 4-15,-6 0-1 0,-2 0-3 16,-6-1 2-16,0 2 1 0,1-1 1 16,4 2-2-16,-6 0-2 0,-1 2 4 15,-2 0-2-15,-6-2-1 0,-1 1 0 16,-1-2 2-16,2 1 0 0,2 0-2 15,-1 0 0-15,-1-2 3 0,-1 1-2 16,3 1 0-16,-9 0-1 0,-3 0 1 0,-3 0 1 16,-4-2-2-16,4 3 0 0,0-2 1 15,0 0 2-15,-1 0-3 0,-2-2 0 16,1-1 2-16,-4 0 0 0,-6-1-2 15,-3 2 0-15,-5-1 2 0,-1 0 1 16,5 2-3-16,-1-2 0 0,-2 3 1 0,-1-2 1 16,0-1-2-16,3 0 0 15,0 0 3-15,-6-1-1 0,-2 0-2 16,-7 1 0-16,-4-2 2 0,-2-1 0 15,-2 0-2-15,-4-1 0 0,-5-1 2 0,-2 1 1 16,-8-1-3-16,-4 1 0 0,-2 0 2 16,-7 1-1-16,0 0 0 0,1-1-2 15,-5-1 3-15,0 0 0 0,-2 0-2 16,-4 0 1-16,-6 0 0 0,-5 0 0 15,-7 0 0-15,-10 0-1 0,-8 0 1 0,-3 2-1 16,-6 0-14-16,0 0-24 0,-8-1-4 16,-12-1-34-16,-8-2-182 15</inkml:trace>
  <inkml:trace contextRef="#ctx0" brushRef="#br0" timeOffset="-67144.01">1498 15094 20 0,'-5'2'22'15,"2"1"-11"-15,0 0-8 0,-3 0 2 16,-1 0 53-16,3-2-47 0,-2 0 17 15,2-1 14-15,0 0-21 0,-1 0 5 0,2 0 15 16,-2 0 6-16,2 0-13 0,-1-2-7 16,2 0-2-16,-1 0 1 0,0 2-6 15,1-1 1-15,-1-1-6 0,3 0 1 16,0 2-1-16,0 0-10 0,0-1-6 15,6-1 0-15,4-2 2 0,4-1 0 0,3-1 3 16,1 3-1-16,4 0-3 16,1 0 1-16,2 1-1 0,3 2 0 15,3 0 1-15,-2 0-2 0,2 0 1 16,2 0 1-16,1 0 0 0,3 0-2 0,4 0 1 15,1 0 0-15,2-1 0 0,1-3 1 16,2 0-2-16,1 0 3 0,0-3-2 16,-1 1-3-16,1-1 2 0,1 1 0 15,-1 0 2-15,3-3-2 0,-1 1-3 16,-3 1 7-16,-2 3-3 0,-5 2-1 0,-3 2-1 15,-4 0 2-15,-5 0-3 0,-5 2-4 16,-5 0 4-16,-5 2-2 16,-5-1 3-16,-7 1-6 0,2-1 1 15,-1 1 6-15,-2 2 5 0,0-2-7 0,0 0 4 16,0-1-1-16,0-1 0 0,0-1-1 15,0 3 0-15,0-2 2 0,0-1-4 16,0 0 0-16,0 0 0 0,0-1 3 16,3 0 2-16,3 0-5 0,0 0 3 15,0 0 3-15,2 0-3 0,-3 0-2 0,-2 0 2 16,0 0 0-16,-3 0-2 0,2 0 0 15,-1 0 4-15,-1 2-5 0,0-1 6 16,0 2-6-16,0 0-4 16,0 0-5-16,3 0 1 0,-1-2 1 0,4-1 2 15,2 0 6-15,-2 0 3 0,-1 0-8 16,-1 0 5-16,-4 0 2 0,5 0 0 15,-5 0 12-15,0-1-5 0,0-1 9 16,-2-2-4-16,-4 1-6 0,2-2 0 16,-3-1 3-16,1 0-1 0,1-1-5 15,-1-3 0-15,2 0-5 0,0-1 8 0,-2-3-7 16,2 1 1-16,-3-3 2 0,3-1-1 15,-1-2-2-15,0 1 1 16,-1-3 2-16,0-1-2 0,3 0 2 16,-2-1-2-16,-1 0 1 0,1-1 2 0,1 1 0 15,-1-2 0-15,1 1 1 0,0-4-4 16,1-3 0-16,2-2 0 0,-2-1 0 15,0 3 0-15,-4-1 0 0,1 1 0 16,0 0 0-16,-3-1 0 0,-1 1 0 16,1-1 0-16,1 2 1 0,-1-2-2 0,1 0 1 15,1 1 0-15,-3 1 0 0,2 2 0 16,2 2 0-16,-1 0 0 15,0 1 1-15,3 1-1 0,1-1-1 16,-1 1 1-16,4 1 1 0,0-1-1 0,0-2-1 16,0-1 1-16,0-2 0 0,0-1 1 15,0 3-2-15,0-2 1 0,-4 1 2 16,-2 1-2-16,-4 1 0 0,3-1 0 15,-4 1 2-15,0-1-3 0,-2 0 1 16,3-1 0-16,-1 1 2 0,3 1-2 0,-1 2-1 16,1 2 1-16,2 2 0 0,1 0 1 15,2 0-2-15,1 2 0 0,1 1 2 16,1-1-1-16,0 0-2 0,0 0 2 15,0 1 2-15,1 1-2 0,1-2 0 16,1 1-1-16,-1-1 2 0,-2 1 0 16,1 0-1-16,-1 0 0 0,2 2 1 15,-2 0-1-15,1 0 1 0,1-1-2 16,1 1 2-16,0-1-2 0,2-2 1 15,-1 0 0-15,1-2-1 0,0 1 2 0,-2-1-2 16,0 0 1-16,0-1 1 0,-2-2-1 16,3 1 0-16,-1-1-1 0,-2 1 3 15,1-1-2-15,-2 2 0 0,0 1-1 16,0-1 1-16,0 2 0 0,0 1-1 15,-2 2 1-15,1-1 1 0,-2 3-1 0,3-2-1 16,-4 1 1-16,3 0 2 16,-1 1-1-16,1-1-2 0,-2 0 0 15,3-1 1-15,0 1 0 0,0 1-1 16,0 4 1-16,0 0 1 0,-2 3 0 0,2 1-2 15,0 1 1-15,-1 2 1 0,-1-1 0 16,2 3-1-16,0-1 0 0,-1 0 2 16,-1-1 0-16,2 2 0 0,0-2 3 15,-2 1-1-15,2 2-1 0,-1-4-3 16,1 4 2-16,-2-1 2 0,2 1-5 15,0 0 1-15,0 0 0 0,0 0 2 16,0 0-5-16,0 0-1 0,0 0 4 16,0 1 0-16,0-1 0 0,0 2 0 15,5-2-1-15,-2 0 2 0,2 0-1 16,4 0 0-16,3 0 0 0,5-5 1 0,4 0 0 15,2 0-2-15,3 3 1 0,-1 1 1 16,0 1-1-16,3 0 0 0,1 1-2 16,-1 4 2-16,2 4 1 0,-3-1-1 15,0 2 0-15,1 0 0 0,-2-1 0 16,4 2-1-16,-3-4 1 0,4-1 1 0,0-3 0 15,4-2-1-15,2-1 0 16,3 0 1-16,4 0 0 0,0 0-2 16,3-3 1-16,3 1 0 0,-1 0 1 15,1 1-1-15,-1 1-1 0,-4 0 2 0,-6 0-2 16,-6 1 0-16,-8 3 1 0,-7 2 2 15,-5 1-3-15,-4-2 0 0,-5 3 1 16,1 0 0-16,-2-2 2 0,0 1-3 16,0-1 1-16,-1-1 0 0,3 1 0 15,4-2-1-15,2 0 1 0,4-3 1 0,7-1 0 16,0 0 0-16,6-1-1 15,0-3 1-15,-1 1-1 0,-2 2 0 0,2 0-1 16,-6 1 3-16,1 0-3 16,-3 0 0-16,-4 2 1 0,-2 1 1 0,0 1-1 15,-5-1-1-15,2-1 1 0,-3-1 1 16,1-1 0-16,-2 0-2 0,-3 0 1 15,0 0 1-15,2 0-3 0,0 0 2 16,1-1 1-16,-3-1 1 0,2-1-1 16,-5 3 0-16,0-1 1 0,1 0 3 0,-1-1-4 15,2 1-4-15,2-1 0 0,1 0 3 16,4 0 0-16,1-1-2 15,5 0 2-15,2 0 0 0,2 0 1 16,-2 0-1-16,-6-1-1 0,-7 3 2 0,-1 0-1 16,-3 1 1-16,0 0 5 0,0 0 0 15,-4 0-3-15,-4 0-5 0,-3 0 1 16,-1 0 0-16,1 2 2 0,-1 2-2 15,1 1 1-15,3-1 1 0,-1 2-1 16,4-2-1-16,-1 1-1 0,1-2 3 0,4 2-2 16,-1 0-2-16,2 0 2 0,0 0 1 15,0-1-3-15,3 2 2 0,2 0 0 16,-4 0 1-16,1 3 1 15,-2 0-1-15,0 2 1 0,0 0 1 16,-2 3-1-16,-7 2-1 0,0 2 0 0,-4 3 1 16,3 3 0-16,0 2-2 0,2 4 0 15,1 1 2-15,1 1 0 0,-1 2-2 16,1 2 0-16,1 5 2 0,4 0 0 15,-1 3-2-15,2 1 1 0,0 0 1 16,0 2-1-16,0-1-1 0,0 1 1 0,0 3 1 16,0 0-2-16,-3 0 2 0,-4 3-1 15,0-4-1-15,0-4 2 0,-1-1-1 16,-2-4 0-16,3-1 1 15,-1-2-1-15,2-2 0 0,1-1 0 0,-1-1 1 16,4-2 1-16,-1-1-2 0,3 1 1 16,0 0 4-16,0 1-3 0,0-2 0 15,0 0 1-15,0 1 2 0,0-3-1 16,0 0 2-16,0 1-2 0,2-2 4 15,-1 0-1-15,-1-1-5 0,0 0 0 0,0 0 3 16,0-1-2-16,0-1-1 0,-3-4-3 16,2 1 3-16,1-3 0 0,0-2-1 15,0 1-2-15,0-3 3 0,0 3-2 16,0-1-1-16,0-1 2 0,1 1-1 15,1-1 0-15,1-1 0 0,-3 1 0 16,0-3 1-16,0-1-1 0,0-2 0 16,0-2 0-16,0 0 2 0,0-1-1 15,-2 4-1-15,-1-2-1 0,2 2 1 16,-2 2 1-16,1-1-2 0,1 0 0 0,-1 0 2 15,-1 1-1-15,3-2-1 0,-3 0 1 16,3-2 0-16,0-1 0 0,0 2-2 16,-2 2 2-16,-2 0 2 0,4 0-2 15,-2 2-1-15,-1-2 1 0,1 1 1 16,2-2-2-16,0-2 0 0,0-2 0 15,0-1 0-15,0-3-1 0,0 0-4 16,0-1 3-16,0-1 0 0,0 2 2 16,0 2 0-16,0 4 3 0,0 3 1 15,-1 2-3-15,-2 3-1 0,0-1 2 0,1-3-1 16,2 0 8-16,0-5-13 0,0 1 2 15,0-2 3-15,0-1 0 0,0-1-2 16,2-1 1-16,1-2 0 0,1 1 0 16,-2-1 0-16,1-1 0 0,-3 0 1 15,0 0 0-15,0 0-1 0,0 0 1 0,0 0 2 16,2 0-3-16,-2 0 1 15,0-3 0-15,3-1 1 0,-2 0-2 16,2 2-1-16,4-1 1 0,-3 0 0 16,4 0 0-16,-2 0-1 0,2-1-4 15,1 2 6-15,2 0-3 0,1 0-4 0,1-3 5 16,5 0-8-16,0 0 15 0,3 0-19 15,1 0 13-15,6-2-5 0,0 1 4 16,1 1-5-16,1-2 7 0,1 5-1 16,-2-2-1-16,-1 3 3 0,-2 1-1 15,1 0-1-15,-4 0 1 0,-1 0-1 0,-2 5 1 16,2-3 0-16,-1 2 1 15,3-1 0-15,0-1-1 0,3 1-2 16,1-1 2-16,-1-2 2 0,6 0-2 16,3 0-2-16,-2 0 3 0,5 0-2 0,-1 0 1 15,1 0 1-15,1 0 0 0,-1 0-2 16,-2 2 1-16,1-1 1 0,-3 1-2 15,2-1 0-15,1 1 2 0,0-1 0 16,1 0-1-16,-2 0-2 0,2-1 2 16,1 2 1-16,1-2-1 0,-1 1 6 0,2 1-14 15,-2 0 16-15,-3 5-16 0,1 0 14 16,-4 1-8-16,3 0 3 15,-3-1-2-15,2 0-1 0,-1-3 3 16,-2-2 0-16,-1 2-2 0,-1-3 0 0,4-1 1 16,0 0 1-16,-4 0-3 0,0 0 4 15,0 0-4-15,-4 0 3 0,1 0-2 16,-1 0 2-16,0 0-1 0,-1 0 1 15,1 0-1-15,0 0-3 0,1 1 3 16,0 0 1-16,0-1-1 0,-2 2-2 0,1-2 2 16,-4 0 1-16,2 0-3 0,-3 0 0 15,-4 0 2-15,-2 3 2 0,-4 2-3 16,-1 0-1-16,-2 1 2 15,1 1 1-15,-3 0-1 0,1 0-2 0,1 0 1 16,4 0 2-16,1-1-1 0,4-1-2 16,4-2 2-16,0-2 1 0,3 0-2 15,-1-1 1-15,1 0 0 0,2 0 1 16,-1 0-1-16,0 0-1 0,-1 0 1 15,-3 0 2-15,-2 0-3 0,-6 0 0 0,-3 0 1 16,-5 0 0-16,-3 0-2 0,-3 0 1 16,0 0 4-16,0 1 1 0,-6 2-4 15,3 1-1-15,-2-1 2 0,2-1 1 16,0-2-2-16,3 0-1 0,0 0 2 15,-2 0 0-15,2 0-1 0,0 0-3 16,0 0-1-16,0 0 1 0,0 0 1 16,0-1-4-16,-3-3 0 0,2 2 7 15,-2-2-7-15,-1 2-1 0,0-1-3 16,-1-2 6-16,2-1 4 0,1 0-4 15,1-4-3-15,1-3-4 0,-2 2 3 0,2-2 6 16,0-3 2-16,-1-3 0 0,1-4 0 16,-2-4-1-16,2-4-3 0,0-2 7 15,0-3-1-15,0 0-1 0,0 1 3 16,2 2-3-16,-2 4 2 0,1-2-3 15,-1 2 0-15,0 0 2 0,0-2-2 16,0 1-1-16,-1-2 1 0,-1 0 1 16,-1-3-1-16,0 1-1 0,2-2 1 15,-1-5 1-15,2 2-2 0,0-2 0 16,2-1 1-16,4 0 1 0,1-1-1 0,1 1-1 15,0 0 1-15,0 2 1 0,0 2-1 16,-5 3 0-16,1 4 0 0,-4 3 1 16,0 1-1-16,0 4 0 0,0 1 0 15,0 2 3-15,0 2-3 0,0 0-1 16,0-3 2-16,2 2-1 0,-1-3 0 15,1 0-1-15,1 1-1 0,-1-4 4 16,1 0-2-16,-3 1-2 0,0-2 4 16,0 1-1-16,0 1-1 0,-5 1 0 15,2-1 0-15,1-1 2 0,-1-3-3 0,3-1 0 16,0-1 1-16,0 1 0 0,0 2 0 15,0 3-3-15,0 5 5 0,0 1-1 16,-1 3-1-16,-2 0 0 0,1 1 0 16,-1 0 2-16,1 0-1 0,1-2-2 15,-2 1 1-15,0-1 1 0,0-1-1 16,1 3-1-16,-1 1 1 0,0 0 1 15,0 1-1-15,-2-1 0 0,2 0-1 16,-2 0 2-16,4-2-2 0,-2-1 0 16,1-2 2-16,2-2-1 0,-3 1 0 0,0 1-2 15,3 2 2-15,-3 1 3 0,1 2-4 16,1 3 1-16,-1-2 1 0,1 1 0 15,-3 1-1-15,3 2-1 0,-1 1 0 16,-1 3 5-16,2 3-1 0,-2 0-2 16,0-1 14-16,3 1-3 0,-2 1-10 0,0 0-2 15,2 0 1-15,0 0 1 16,0 0-5-16,0 0-2 0,0 0 3 15,0 0 3-15,0 0-1 0,0 2-2 16,0 0 2-16,0-1 1 0,0 0-1 0,0-1-1 16,2 0 1-16,-2 0 2 0,0 0-3 15,0 0 1-15,0 0 3 0,0 0 1 16,0 0 0-16,0 0-2 0,0 0-1 15,0 0 2-15,0 0-3 0,0 0-1 16,0 0 0-16,2 0-2 0,-2 0-1 16,6 0-4-16,1 0 8 0,4 1 1 0,2 0 1 15,-1-1-3-15,4 1 2 16,-2-1 0-16,3 0-1 0,1 0-1 15,1-1 1-15,3-1 1 0,1-1-1 16,0 0-1-16,-1 3 0 0,-1-1 2 0,1 0-1 16,-2 1-1-16,1 0 1 0,-1-1 1 15,-2 1-1-15,4 0-1 0,0 0 2 16,2 0-1-16,-3 0 0 0,3 0-1 15,0 0 1-15,-3 1 1 0,3 1-1 16,-3 2-1-16,0 0 2 0,-3 1-1 0,-1-2 0 16,2 2-1-16,-1 0 2 0,3-1 0 15,-1 0-1-15,1-2-1 16,4-1 1-16,3 1 1 0,3-2-1 15,2 2-1-15,-1-2 1 0,-1 0 1 0,2 1-1 16,-1 1-2-16,2 1 3 0,4-1-1 16,0-1 1-16,6-1-2 0,-1 0 1 15,1 0 1-15,1 0-1 0,-2 0-1 16,5 0 1-16,-1 0 1 0,1 0-1 15,1 0-1-15,-2 0 1 0,-2 0 1 0,0 0-1 16,-3 0 0-16,1 0 0 0,0 0 2 16,1 0-3-16,2 0 0 0,1 2 2 15,2 0 0-15,1-1-1 16,-2 3 0-16,-5-3-1 0,-2 0 3 0,-6 2-2 15,-4-3-2-15,-6 2 3 0,-3-1 0 16,-5 0-1-16,-5-1-2 0,-4 3 3 16,-2-2-1-16,-4 0-1 0,-2 1-2 15,0 0 4-15,0 2 0 0,-3 0-2 16,-2-1-1-16,2 1 2 0,2-3 0 0,-1 2-5 15,2 0-3-15,0 0 6 0,0-1-1 16,0 0-1-16,-2-2-1 0,2 1-4 16,-3 1 3-16,2 0-4 0,-1-1-12 15,-2 0-23-15,-1 0-22 0,-1-1-49 16,-4 0-78-16</inkml:trace>
  <inkml:trace contextRef="#ctx0" brushRef="#br0" timeOffset="-65878.94">8673 12961 67 0,'-3'0'65'15,"3"0"-42"-15,0 0 3 0,0 4-9 16,0 0 12-16,3 2 4 0,0 3 8 15,1-1-8-15,-1 5-12 0,1 2-10 16,-3 5-2-16,-1 2-3 0,0 4 1 16,0 2-6-16,-6 3 0 0,1 3 3 15,-1 2 18-15,-2 3-2 0,4-1-10 0,-3 3-1 16,3 1 3-16,-4 3 1 0,2 1-2 15,1 0-2-15,-1 2-2 0,4-1 0 16,2-5-3-16,0-2 3 0,0-3-6 16,0-1 2-16,0 1 0 0,0 1 4 15,2 2-3-15,0 0-1 0,1 3 3 16,0-1 1-16,-3 0-7 0,0 1 0 15,0-3 2-15,0-1 0 0,0 0-1 16,-2-2-2-16,-4 0 3 0,0-3-1 16,-2-2-1-16,3-3 0 0,-1-1 1 0,2-2 1 15,0-1-3-15,0-3 0 0,1 2 2 16,1-1 0-16,-1 1-1 0,3-1 0 15,0 2 0-15,0-2 1 0,0 2-1 16,0-1-1-16,0-2 1 0,0 0 1 16,5 0-2-16,-4 1 0 0,2-4 2 0,-1 0 0 15,-1-1-1-15,1 0-1 16,1 3 2-16,-3 1-1 0,0 2 2 15,0 0-4-15,0-2 4 0,0-3-1 16,-1-3-1-16,-1-7-1 0,2 0 2 0,-2-4-1 16,2-1 6-16,0 1-14 0,0-1 15 15,0 0-8-15,0 4-1 0,0 0 2 16,0 3 1-16,-6 2-1 0,3 0-1 15,-3 0 3-15,3 1-2 0,1 1 0 16,1-1-1-16,-2 0 1 0,1-3 0 0,1 0 1 16,-1-2-3-16,0-3 2 0,2 1 2 15,0-3-2-15,0-2-2 16,0 2 1-16,0 4 3 0,-1 2-2 15,1 4 0-15,-3 3 1 0,1 1-1 0,2-2 0 16,-1 0-1-16,-1 2 0 0,2-1 3 16,0-4-2-16,0-6-1 0,0-2 0 15,0-4 0-15,0-1 2 0,0 1 0 16,0-1 1-16,0 0 4 0,0 0-4 15,0 0 1-15,0-3-3 0,0-3 1 16,0 2-1-16,0-2-1 0,0 1 0 0,0 0 2 16,2 1-1-16,-1 0-2 0,2 0 0 15,2-2 2-15,0 2 0 16,-1-2-2-16,1 1 2 0,1-1 1 15,-1 1-1-15,3 1-3 0,-2-1 0 0,1 1 0 16,3-1 0-16,-2 1-3 0,-1-2 4 16,3 3 1-16,-3-2 0 0,1 2 0 15,0-1-1-15,1 1 4 0,0 0-2 16,2 1-2-16,0-3 1 0,2 4 2 15,-1-1 1-15,0 1-5 0,2 0 4 0,-1 1-2 16,1 0 2-16,4 0-1 0,1 0-1 16,4 0 2-16,3 0-1 0,6 0 0 15,0 0 0-15,10 0 0 16,1 0 0-16,8 0 0 0,4-3-1 0,2 0 2 15,4-2-1-15,-1 1-1 0,2-1 2 16,-1 1-1-16,-1 0 0 0,2 1-2 16,2-1 2-16,-1 2 0 0,2 0 2 15,0 2-3-15,2 0 1 0,0 0 1 16,-1 0-2-16,-1 5 2 0,2 0-1 0,0-2-1 15,1 2 2-15,2-3 1 0,1-1-2 16,5 0 0-16,2-1 0 0,-2 0 0 16,1 0-2-16,-4 0 4 0,1 0-2 15,2 0 0-15,3 0 0 0,4 1 0 16,2 0 1-16,0 1-1 0,0 0-1 15,-2 0 2-15,0 1 0 0,-2 0-1 16,-1 2-1-16,-2 0 3 0,0 2 1 16,-4 1 0-16,-1 0-3 0,-2 2 7 15,-3-1-3-15,1 1-1 0,-3 1-3 0,6-1 4 16,-3 2-2-16,3-1 3 0,2-1-3 15,-1 0 6-15,0-1-3 0,-3-1-4 16,2-2 1-16,-2-1 0 0,0-1-2 16,-5 0-1-16,0 0-1 0,-3 1 0 15,-1 0-24-15,-6-1-15 0,0 2 5 16,-1-1 2-16,-1 0-18 0,-2 2-59 15,-3-4-154-15</inkml:trace>
  <inkml:trace contextRef="#ctx0" brushRef="#br0" timeOffset="-7089.57">1626 10192 34 0,'7'-7'22'0,"-4"2"120"16,-2 2-117-16,-1 1-12 0,0 2 19 16,0-1-8-16,0 1-10 15,0 0-7-15,0 0-1 0,-1-1 0 16,1-1-1-16,0 1-5 0,0-1 0 0,0 0 3 15,0 1 8-15,0 0-6 0,0 1 1 16,0 0-2-16,0 0-2 0,0 0-7 16,-3 1-6-16,-2 2-56 0,-4-2-137 15</inkml:trace>
  <inkml:trace contextRef="#ctx0" brushRef="#br0" timeOffset="-4201.41">1301 10525 26 0,'9'-6'4'0,"7"-2"7"15,-4-2 57-15,2-2-12 0,1-1-28 16,2 1 13-16,2-2 36 0,1-1-45 15,0 1-15-15,1-1-4 0,0 2 2 16,-1-1-2-16,1 2-1 0,-1-2-3 16,-3 2 0-16,0-2 2 0,0 1-6 0,-5 2 0 15,5-2 1-15,-1 0-2 0,-2-2 2 16,0-3-2-16,3-1 0 0,-2-1-1 15,2 0-2-15,2-1 0 0,-4-1-1 16,2 1 0-16,-1 1 1 0,-1 0 1 16,1 0 0-16,-4 3-2 0,1 0 1 15,1 1-1-15,-3 1 0 0,-2 0 1 16,2 3-2-16,-3 0 2 0,4-1-1 15,-6 1-1-15,7 3 1 0,-4-2 0 16,0 0-1-16,4 0-1 0,-3 0-1 16,4-1 3-16,2-1-1 0,1 1-1 0,3-2-3 15,0 0 3-15,0 0-3 0,2 0 1 16,-5-1-3-16,-1 1 3 0,1 1-3 15,-5-1 5-15,0 3 2 0,1-1 0 16,-4 1 0-16,2 1-1 0,-2 0 1 16,1-1 0-16,-1 3 1 0,0-3-2 15,-1 0 1-15,3 2 1 0,0-3-3 16,0 0 2-16,3 1 0 0,-2 0 1 15,-1-1 0-15,-2 3-2 0,2-3 1 16,-3 2 1-16,1 1 0 0,-3 0-2 0,0 1 0 16,1 2 2-16,-3 0 0 0,1 0-2 15,-2 0 0-15,2 0 2 0,1 0 0 16,0 0-3-16,3 0-2 0,2-3 9 15,2-2-7-15,4-1 2 0,-2 0 2 16,2 0-2-16,-1-1-2 0,1 0 4 0,-3 2-2 16,-2-1-2-16,2 4 2 15,-2 0 0-15,1 1 2 0,1-1-2 16,-3 1 0-16,1 0-2 0,-1 0 1 15,0 1 1-15,-2 0 0 0,2 1-1 0,-5 0 0 16,0 0 2-16,2 2-1 0,0 0 1 16,1-2-1-16,2 0 1 0,-2 1 0 15,2 0-2-15,-3 1 1 0,0 0 2 16,-1 1-4-16,3-1 3 0,1-1 1 15,-1 1 0-15,4-2 0 0,-1 1-2 0,-1 0 5 16,-1 1-2-16,-3-1-1 0,0 2 0 16,-2 0 1-16,1-2-3 15,4-1 2-15,0 0 1 0,2 1-3 16,-1-2 2-16,-1 2-1 0,-2-1-3 0,-1 3 2 15,-5 1 1-15,2-1 0 0,1 0-1 16,2 1-1-16,1 0 2 0,-1 0-1 16,1-1-1-16,0 2 0 0,-3-1 2 15,4 0 0-15,-1-1-2 0,0 1 2 16,2 0 0-16,-3 0-1 0,0-1 0 0,-1 0 0 15,1-2 1-15,2 1 0 0,-4 3-2 16,0 0 1-16,-3 0 0 0,2 0 0 16,-5 0-1-16,3 0 1 15,0 0 1-15,0 3-1 0,0 1-1 16,2 1 2-16,-4 0 0 0,2 0-1 0,0 3 1 15,2 0-1-15,-2 0 2 0,2 0-2 16,-2 2 0-16,2 0 0 0,1 1 1 16,0 1-1-16,0 1-1 0,2 0 2 15,3 2 0-15,1-2 0 0,1 1-1 16,1 3 1-16,-2-1 0 0,0 3-2 0,1 1 1 15,-2-1 0-15,0 1 1 0,-1 0 0 16,0-2-2-16,1 1 1 0,-4-2 7 16,3-2-9-16,-1 3 1 15,-1-1 1-15,1 1 1 0,0 0-1 0,2-1 0 16,0 1 0-16,1-2 0 0,2 0 1 15,3 0-1-15,-3 1 0 0,2 0 0 16,1 0 1-16,0 0-1 0,-3 0 1 16,1 1 0-16,-2 0 1 0,2 0 1 15,-2 2-5-15,-2-1 5 0,-1 1-2 0,1 1 1 16,-3-1-2-16,1 1 0 0,2-3 1 15,0 2-2-15,0-2 1 0,0 3 1 16,1-3-1-16,1 2 0 0,0-1 0 16,1 0 0-16,2 1 1 0,-5-2-1 15,0 0 0-15,1 0 1 0,-1-1-1 16,0-1-1-16,1 2 1 0,1-4 1 15,-1 3-1-15,-1-2-1 0,-2-1 1 16,3 1 1-16,1 0-1 0,1-1-1 16,1 0 1-16,2-2 0 0,2 1 0 0,-2 1 0 15,2-1-1-15,-2-1 2 0,3-2-1 16,2 2-1-16,-5-2 1 0,1 1 1 15,1-2-2-15,-1 0 1 0,0-1 0 16,-3 1-1-16,2-1 1 0,0 1-2 16,0-3 0-16,-1 0 2 0,1 1-3 15,-3-2-3-15,1 0 1 0,1-1 4 16,-2-2-2-16,3 0-1 0,-3-1 3 15,0-1 1-15,-2 1 0 0,4-1-2 16,-1 0-2-16,-1 0 1 0,3-1-3 0,-3-1-1 16,0 0 1-16,-2-1 4 0,1 0-2 15,1-1-1-15,-2 0 1 0,2-1-2 16,2-1 2-16,1-1-1 0,1-3 5 15,2 0-2-15,5-4-2 0,-2-1-2 16,1-1 0-16,0 2 4 0,1 0 1 0,-1 1 0 16,-1 0 0-16,2 0 1 15,-4 1 0-15,3 0-1 0,-1 0 1 16,-1 1 0-16,-2-1 0 0,-2 1-1 15,-1 1 1-15,0-1 0 0,-3 0 1 16,0 0-1-16,-1 0 0 0,1-1 2 0,0-3-2 16,0 1-1-16,3-3 0 0,-2 0 2 15,4 0-1-15,-4-2-1 0,2-1 0 16,-3 0 0-16,0 1-1 0,0 2-4 15,-3-2-1-15,3 3-3 0,-2-2-5 16,1 1 2-16,1 1 8 0,0-1 3 0,1 0 2 16,-1-1 0-16,3 0 0 15,2-1 0-15,1-1 0 0,2 0 0 16,-2 0-1-16,0 0 2 0,2 0-1 15,-4 2 2-15,-1 0 0 0,2 0-1 0,-2 1 6 16,0-1-4-16,0 1-1 0,0 0 0 16,-1-1-2-16,-2 0-1 0,3-1-1 15,0 2 2-15,0-1-1 0,0 2-2 16,0-1-3-16,1-1 3 0,-1-1-7 15,2 1-1-15,-2 0 3 0,0 0 1 0,2 0 9 16,-2 2-1-16,-2 1-1 16,2 0 1-16,-1 1 0 0,1 1 0 15,-2 0-1-15,-2 0 2 0,1 2 1 16,-2 0-2-16,1-2-2 0,-1 2 4 0,-1-2 1 15,4 0-3-15,-1 0-1 0,3-1 0 16,-1 2 1-16,-1-1-1 0,1 0 0 16,-4 0 1-16,2-1 2 0,3 1-1 15,-1 1-2-15,1 0 2 0,-3-1-1 16,3 0-2-16,0 0 1 0,0 0 1 0,0 0 0 15,0-2 1-15,2 1 1 0,-2-3 0 16,0 2 5-16,1-1-4 0,-1 1-2 16,-1 0-1-16,-1 1-2 15,-1-1 1-15,0 0 2 0,-1 3 0 0,1-1 1 16,1 3-3-16,-1-2 0 0,0 2 1 15,0 1-1-15,0-1 0 0,2 1 0 16,-2-1 2-16,1 2 0 0,-1-1-1 16,0 1-1-16,1-2 6 0,-1 2 2 15,0 1-4-15,2 0 2 0,-1 0-3 0,-2 2-1 16,2 0-2-16,-1 0 0 0,-1-1-2 15,2 2 3-15,-1-3 0 0,0 4-1 16,-2 0 1-16,2 1 2 0,2 1-2 16,-1-1 3-16,4-1 2 0,0-1-1 15,1 2-2-15,0-1-2 0,-2 0 5 16,4 1-1-16,0 0-2 0,0 0-3 15,1 2 2-15,-1-1 0 0,2 1-1 16,0-1 1-16,0 1 1 0,1 0 2 16,0 0-3-16,0 0 2 0,-3 2 1 15,1 4-3-15,-3 1 2 0,-1 1-1 0,-2 2 3 16,0 2-5-16,-5 2 1 0,0-1 0 15,2 2-1-15,-1 2 1 0,-1 1 0 16,2 1 1-16,3 1 1 0,3 0-2 16,1 0-1-16,0 1 3 0,4-1 3 15,1 1-1-15,4-1-1 0,-1-1-2 16,1 0 3-16,2 1-4 0,-2 0 5 15,1 1-2-15,-2 2 1 0,-1 0-2 16,2 0-1-16,-4 1 0 0,0-1 3 16,2 3 0-16,0 1-2 0,0-1 1 0,-3 2-2 15,3 1 1-15,-3 0-3 0,1 0 3 16,0 0 0-16,4-1 0 0,-2 1-2 15,4-4 1-15,-1 1-1 0,0-3 7 16,2-1-11-16,-2 0 3 0,-2 2 3 16,2-1-3-16,-3 1-2 0,3-2 3 15,-3 3 1-15,3 0-2 0,0 1-1 16,2 1 1-16,-1 1 1 0,1 0-2 15,-2 1 1-15,1 1-1 0,-2 0 3 16,-1 1-3-16,-1 1 1 0,2 0-3 0,-3 1 6 16,3-1-4-16,-2 1 2 0,0 0-1 15,0 0 1-15,-2 0-2 0,5-1 0 16,-2-1 0-16,4-3 2 0,1 1-1 15,0-3-2-15,2 0 2 0,0 0 1 16,-1-1-2-16,1 0-1 0,3-2 2 0,-2 0-1 16,2-3 0-16,1-2 0 15,3-1 0-15,-1-2 2 0,3 1-2 16,-1-4 0-16,-4 0 0 0,3-1 1 15,-1 0-2-15,0 0 1 0,1-1 0 0,-1 1 1 16,-1 1-1-16,0 0-1 0,1 1 2 16,0-1 0-16,-2 1-1 0,5-3-1 15,-4-1 1-15,4-3 1 0,0-1-2 16,1-2-1-16,4-3 3 0,6 0-1 15,1-1-2-15,3-7 2 0,4 1-5 0,1-3-2 16,2 0-1-16,1-1-9 0,-1-2-10 16,-1 0-34-16,1-4-43 15,-3-2-211-15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19T09:39:16.17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2108 1369 103 0,'0'2'24'0,"0"-1"17"0,0 2 7 16,0 0-17-16,0 0 7 0,0 3-16 15,2 0-4-15,-2-1-4 0,0 1 5 16,0-3-2-16,2 4-5 0,-2-3 2 0,1 2-2 15,-1 0 5-15,0 0-1 0,2 1 0 16,-2 2 1-16,0 1-4 0,1 0 4 16,-1 1-8-16,0 0 2 0,0 2-3 15,0-2 1-15,0 3-6 0,0 0-1 16,2 1 2-16,-1 0 0 0,1 0-2 15,1 2 0-15,-1 1 1 0,-2 0 1 16,1 2-4-16,1 1 3 0,-2-1 1 16,3 1 0-16,-3 0-2 0,0 0 0 15,1 0 1-15,-1-2 3 0,0 2-6 0,2 1 2 16,-2-2-1-16,1 3-2 0,1-2 3 15,-1 0-2-15,-1 2 0 0,4-2 1 16,-3 1 0-16,1-1 0 0,-2-2-1 16,1 2 2-16,2-1-2 0,-3-1 1 15,2-1-1-15,-2 0 0 0,0 0 2 0,5-2-2 16,-4 0 0-16,2 0 1 15,-1 2 0-15,-1 0-1 0,-1 0 2 16,0-1-2-16,0-1 0 0,0 1 0 16,0-2-1-16,2 2 2 0,-2-3-1 15,0 1 0-15,0-1 0 0,0 0 0 0,0-1 0 16,1 3 0-16,-1-2 0 0,2 2 0 15,-1-1-1-15,-1 2 1 0,0 0 0 16,4 2-1-16,-4-2 0 0,1-1-1 16,2 1 0-16,-3-5 2 0,3 0-2 15,-1 1 0-15,-1-2 2 0,1-1 0 0,-2 1 1 16,0 0-2-16,0-1 2 15,0 4-1-15,0 0 0 0,0-1 0 16,0 0 0-16,0 0 1 0,0-1-1 16,0 0-1-16,0-2 1 0,0 4 0 0,0-4 1 15,0 1-2-15,0-1 1 0,0 0 1 16,0 1-1-16,0 0-1 0,0 4 2 15,0 6-1-15,0 4 1 0,-2-2-1 16,-1 0 1-16,2-7-1 0,1-2 0 16,0 2-1-16,0 1 1 0,0 4 1 0,0 6-1 15,3-2 2-15,-3-2 1 0,0-6-3 16,1-5 0-16,-1-1-2 15,0-1 2-15,0 1 2 0,2-1-3 16,-2-2 1-16,0 0 0 0,0 0 1 0,0-2-1 16,0 2-1-16,0-2 2 0,0 2-1 15,0-2 0-15,0 1-1 0,0 0 1 16,0-3 1-16,0 5-1 0,0-2-1 15,0 6 0-15,0 7 1 0,-2 4 0 16,1 0 2-16,-4 0-2 0,1-7 1 0,2 1-2 16,2 4 0-16,-2 6 2 0,1 3-2 15,-2-3 3-15,0-3-2 0,1-8 1 16,2-5-1-16,0 2-1 15,0 1 0-15,0 5 2 0,0 4 0 0,0-3 2 16,0-1-2-16,0-5-1 0,0-5 0 16,0 1-1-16,0-1 1 0,0 0 1 15,0 1-1-15,0-3 0 0,0 0-1 16,0-1 1-16,3 8 2 0,-1 4-2 15,1 2-1-15,-3 1 4 0,0-4-2 0,0-3-1 16,0-2 0-16,0 1-1 0,0 2 2 16,0-1-1-16,0 7-1 0,1 2 3 15,-1-1 0-15,0-3-2 0,0-5-1 16,0-3 0-16,0 1 1 0,0-3 0 15,0 0 0-15,0-3 0 0,2 0 0 16,0-2 1-16,-2-1-2 0,0-1 1 16,0-2 1-16,0 0-1 0,0-1 0 15,0 0 1-15,0 0 0 0,0 0-1 16,0 0 0-16,0 0 1 0,0 0-2 15,0 0 2-15,0 0-1 0,0 0 1 0,0 0 0 16,0 0-2-16,0 0 0 0,0 0 1 16,0 0-1-16,0 0-1 0,1 0-4 15,-1 0-1-15,0 0-3 0,0 0-3 16,0-4-13-16,0 0-13 0,2 2-13 15,-1-2-26-15,1-1-79 0,-2 2-73 16</inkml:trace>
  <inkml:trace contextRef="#ctx0" brushRef="#br0" timeOffset="1555.08">2197 4125 9 0,'1'0'212'16,"2"0"-119"-16,-1 0-86 0,-2 2 53 15,0-2-31-15,0 0-26 0,3 0-3 0,0 0 14 16,0 0-9-16,2 0-3 0,1 0 1 15,0-1-2-15,1-1-1 0,0 1-1 16,3-1-2-16,0-2 3 0,1 2 0 16,2 0-1-16,-1 0 1 0,-1 2 1 15,5 0-2-15,-1 0-3 0,1 0 8 16,-3 0-4-16,1 0-12 0,2 2 11 15,3 1-6-15,-1 2 8 0,-1-2-1 16,-3 1-7-16,2 0-3 0,1 1-1 16,1 0 11-16,-2-1 0 0,1-1 0 0,-2 0 2 15,-1 0-3-15,2 1-2 0,-2-1 3 16,1 0 1-16,1 1-1 0,-2 0-3 15,-2 0 2-15,5-2 1 0,-3 2 0 16,0-3-1-16,0 1-4 0,2 0-2 16,-1-2-1-16,-1 0 2 0,0 0-4 0,3 0-1 15,-3 0-2-15,1 0-1 16,1 0 5-16,-2 0 5 0,0 0 4 15,-2 1-2-15,4 2 1 0,-4-1 1 16,4 0-1-16,-2 1 0 0,1-1 1 0,2 0 1 16,0 1 0-16,0-3-4 0,2 3 3 15,0-1-1-15,-1 1-1 0,2 0-3 16,2-2 0-16,0 1-5 0,-1 0-3 15,3 0-2-15,0-2 3 0,0 1 9 16,1-1 1-16,1 0-2 0,2 0-6 16,1 1 6-16,-1-1 1 0,2 2-2 0,-2-1 4 15,3 0 1-15,-5 1-7 16,3-2-11-16,-1 0 0 0,0 2 7 15,2-1 6-15,-1-1 4 0,2 0 1 16,2 1 3-16,-1 0 0 0,1 0 1 0,1 0 5 16,0 0 5-16,0 4-1 0,0 0-4 15,0 0-3-15,0-1-3 0,2 1-3 16,0 0 0-16,1 0 0 0,3 0 0 15,1 0 2-15,0 1-2 0,0-2 0 16,-3 1 2-16,3-3-2 0,1 1 3 0,-1 1-1 16,3-1-2-16,-1 1-2 0,2-2-3 15,2 0 5-15,-1 0-7 16,2 2-9-16,0-3 7 0,-1-1 8 15,1 2 1-15,-3 0 1 0,1-1-1 0,-1-1 2 16,0 2 0-16,0-2 0 0,2 0-2 16,1 0 3-16,-2 0 2 0,2 0-3 15,2 0 1-15,1 0-4 0,2 0 6 16,-2 0-3-16,0 0-2 0,0-2 1 15,-3 2 2-15,2-3-3 0,1 3 0 0,0-3 1 16,2 1-1-16,1 0-1 0,2 1 1 16,-2 0 0-16,4 0 1 0,-2 1 1 15,-1 0 0-15,0 0-2 16,-1 0 5-16,-1 0-3 0,-2 0 0 0,2 1 6 15,-1 2 1-15,1 0-3 0,4-2 0 16,-2 1 0-16,2-2 0 0,2 0-2 16,0 0 6-16,-2 0-1 0,-1 0 1 15,1-2-6-15,-1-1-2 0,3 0 0 16,0 0 2-16,1 1-2 0,2-1 2 0,0-1-2 15,0 3 4-15,0-2-6 0,2 1-3 16,-3 0 4-16,4-1 3 0,-2 0 2 16,-1-1 2-16,0 3-3 0,2-4-2 15,-1 3 3-15,1 1-4 0,-2 1 3 16,-5 0 2-16,1 0-4 0,-3 0-1 15,0 0 0-15,-1 0 1 0,0 1 4 16,5 0 1-16,-1 0 0 0,0 0-6 16,4-1 0-16,-1 0-2 0,-1 0 3 15,2 0-3-15,-1 0 0 0,-1-2-1 0,2-1-1 16,0 1 0-16,2 0 2 0,-2 2-4 15,3-1-1-15,-3 1 1 0,2-1 2 16,-5 1-1-16,-2 0 1 0,0 0-2 16,1 0 0-16,-1 0-2 0,-1 0 3 15,1 0 1-15,1 0 1 0,-1 0-6 16,0 0 4-16,-1 0 4 0,0 0-2 15,-2 0 1-15,2 0 0 0,-2 0-2 16,0 0 4-16,1 0-6 0,-1 2 0 16,5-2-2-16,-2 0 3 0,2 4 2 15,0-2 2-15,-2 1-2 0,-1 1 1 0,-1-1 0 16,-3-1 1-16,-1 3 2 0,7-3 1 15,-6 1-1-15,3 1 1 0,-1 0-3 16,-1 1 1-16,1-2-1 0,-3 2 1 16,2 1 2-16,-4 0 0 0,0 1 3 15,3-2 5-15,-1 0-2 0,-1 1-1 16,1-2 3-16,0 1 1 0,0-2-3 15,4 0-2-15,1 1 1 0,2-1-5 16,1-2 6-16,-3 0-3 0,2 1-5 16,-3-2 0-16,0 0-1 0,2 0 0 0,0 0-1 15,1 0 2-15,-1 0-4 0,0 0 3 16,-1 0-2-16,-1 0 2 0,-3 1 0 15,-4 2 0-15,0 0-1 0,-6 3 1 16,-1 0 0-16,-1 4-1 0,-1-2 1 16,-5 0 0-16,0 0 0 0,-2 1 2 0,-4 0-3 15,0 0 0-15,-3 1 2 16,-5-3-2-16,-1 2-2 0,-4-1-8 15,-4-2-24-15,-3 0-53 0,-8-4-150 16</inkml:trace>
  <inkml:trace contextRef="#ctx0" brushRef="#br0" timeOffset="3320.18">2273 4077 130 0,'1'0'27'15,"-1"0"-13"-15,0 0 28 0,2 0-17 16,-1 0-10-16,-1 0 17 0,2 0-6 15,-2 0-4-15,0 0 1 0,0 0-2 0,0 0-2 16,0 0-2-16,2 0 2 16,-2 0 1-16,0 0-1 0,0 0 3 0,0 0-4 15,0 0 1-15,0 0-2 16,0 0 1-16,0 0-6 0,0 0 3 0,0 0-4 15,0 0-3-15,0 0-4 0,0 0-1 16,0 0-1-16,0 0-3 0,0 0-1 16,0 0 0-16,4 0-1 0,-1 0 4 15,5 0-1-15,0 0 1 0,1-4-1 16,4 2 1-16,2-1-2 0,4-1 1 0,2-1 0 15,3 0 1-15,0-1-3 0,4-1 1 16,2 1-2-16,-1 0 3 0,1 1-2 16,-1-1-2-16,-1 5 0 15,3-2 3-15,-2 0-7 0,1 2 6 0,-1-2 0 16,1 2-1-16,-4 1-4 0,-1 0 2 15,3 0 5-15,0 0-3 0,0 0 0 16,-2 0 5-16,-1 0-1 0,-2 0-3 16,-1 0 2-16,4 0-1 0,-1 0 2 15,1 0-1-15,1 0-1 0,-1 0-14 16,-4 0 3-16,-2-1 2 0,-1-1-2 0,-5-1 2 15,-5 1 1-15,-3 0-4 0,-4 1-19 16,-1-1 21-16,-1 2 12 0,0-1 5 16,0 0 8-16,-3 0-3 0,1 1 0 15,-2 0 0-15,1 0-6 0,0 0-2 16,0 0-1-16,-1 0-3 0,4 3-3 15,-1 0-1-15,1-1-3 0,0 0-3 16,0 0 3-16,0 0 0 0,0 2 4 16,0-3-4-16,0 1-13 0,0 0-22 15,0-2-42-15,-2 0-66 0,-1 0 3 0</inkml:trace>
  <inkml:trace contextRef="#ctx0" brushRef="#br0" timeOffset="4300.24">3189 4036 153 0,'0'-3'105'0,"-3"-2"-81"16,0 0 39-16,3-1-21 0,-2-1-26 16,1-1 4-16,1-2-1 0,0-1-8 0,0-2 0 15,0-1-4-15,0-4-1 16,0 2-5-16,0-2 2 0,0 3 6 15,0 1 0-15,0-3 4 0,0-1-2 16,0-1-5-16,0-1 0 0,0-1 2 0,-3 0-7 16,-2-2 3-16,2 1 3 0,-2-2-5 15,-1 1 0-15,0-1 3 0,0-1-2 16,1-1-3-16,2-2 2 0,-2 1-2 15,4-2 0-15,-2-1 0 0,-1 0 0 16,3-1 2-16,-1 2-3 0,1-1 1 0,-1 0 0 16,2-1 1-16,0 0-2 0,0 2 1 15,0 2 0-15,0 1 0 16,0 0 1-16,0 0-2 0,0 0 2 15,0-2 0-15,-3 3-2 0,2 0 1 0,-1 0-1 16,1 1 3-16,-3 0-3 0,3 2 1 16,-1 0 0-16,1 1 1 0,-2-2-1 15,3 0-1-15,0-1 1 0,0 1 1 16,0 1-2-16,0 1 0 0,0 1 1 15,3 2 1-15,0 1-2 0,-2-1 1 16,3 1 0-16,-1 0 1 0,0-1-1 0,0 0-1 16,-2 0 2-16,2-2-1 0,-3 2 0 15,0 1 0-15,0 1 0 16,0-1 1-16,0 1-1 0,0-2-1 15,0 0 1-15,0 1-1 0,0-1 2 0,0 2-3 16,0-2 3-16,0 2 0 0,0-2-2 16,0 0 1-16,-1 1 0 0,-1 3 1 15,2 0-1-15,0 1 0 0,0 0 0 16,0 1-1-16,-1 1 2 0,-1 0-1 15,2 2 2-15,0-1-2 0,0-1 0 0,0 1-1 16,0-1 1-16,0 3 0 0,0-1 0 16,0 2 0-16,0-1 0 0,-1 2 1 15,1 2-2-15,0 1 1 16,0 1 1-16,0 1-1 0,0-1-1 0,0 0-1 15,0-2 3-15,0 0-3 0,0 1 1 16,0-3 1-16,1-1 1 0,-1-3-1 16,2 1-1-16,-2-1 3 0,0-2-3 15,0-1 2-15,0-2-1 0,-2-1-1 16,2-2 1-16,0 1 1 0,0 2-5 0,-1 1 2 15,-2 3 6-15,0 1-1 0,-2 1-2 16,2 0-1-16,0-3-2 16,1 1 3-16,-1 0 0 0,1 2-1 15,2 3 4-15,-3 1-2 0,2 0-2 0,-1 1 2 16,1-2 1-16,-1 2-2 0,-1-1-2 15,2 3 2-15,-1-1-1 0,-1 1 2 16,3 0-2-16,-2 1 0 0,2 0 2 16,-1 1-1-16,1 0-2 0,-2 0-2 15,2 0 1-15,0 0-4 0,-1 0-2 0,1 0-3 16,-2 4-2-16,2 0-4 0,0 1-10 15,0 1-8-15,-3 1-17 16,1-3-34-16,-1 0-70 0,-1-2-16 16</inkml:trace>
  <inkml:trace contextRef="#ctx0" brushRef="#br0" timeOffset="5201.29">3065 1850 1 0,'6'0'263'0,"-3"0"-232"0,2 0 34 16,0 0-12-16,2-1-37 0,3-2-1 0,-3 0 3 15,1 0-12-15,1 1 3 0,2 1-4 16,0 1-2-16,3 0-3 0,-1 0 2 15,2 0-2-15,-3 0 0 0,2 0 0 16,-1 0-1-16,-2 0 2 0,1 3-1 16,-1-1-2-16,3 2 3 0,-2-2-1 0,2-1 1 15,0 1-2-15,0-2 2 0,2 0-1 16,-1 0 0-16,4 0-1 0,2 0 2 15,3 0-1-15,1-3 1 16,-2-2-2-16,0 1 2 0,-1 0 1 0,-1 1-2 16,0 0 0-16,-1 2 2 0,-2-2 1 0,1 1-3 15,0 2-3-15,-1-1 4 16,-1 1-1-16,0-1 2 0,3 1-4 15,-1 0 4-15,0 0-2 0,1 0 0 16,0-1 0-16,0 0 1 0,0 1 0 0,-1-1-1 16,1 1-1-16,0 0 1 0,-1 0 1 15,-2 0-1-15,0 0-2 0,-3 0 2 16,3 0 1-16,-3 1-1 0,1 2-1 15,1 0 1-15,-1 0 1 0,-2 0-1 16,2-1-1-16,2 0 1 0,-1 0 2 16,1-2-3-16,3 1 1 0,-1-1 0 15,1 0 0-15,0 0-1 0,0 0-1 16,0 0 4-16,-3 0-8 0,2 0 1 15,-5 0 2-15,0 0 0 0,0 0 1 0,-2 0 0 16,-1 1 1-16,1 1 1 0,-4 2 0 16,-2-2 0-16,1 0 0 0,-1 0 0 15,-2 0 0-15,0 0 0 0,0-1 0 16,1 0 1-16,-1-1 1 0,3 0-1 15,-1 0-2-15,0 0 2 0,5 0 0 0,1-1-1 16,7-4 3-16,-2 1 0 16,0-1-2-16,-1 1 0 0,-1 1-2 0,-1 0 1 15,-2 0 2-15,1 3-2 16,-5 0-1-16,-1 0 1 0,0 0 1 0,-3 0-2 15,1 0 0-15,1 3 2 0,-1-1-1 16,4 1-1-16,2-3 0 0,4 0 3 16,2 1-1-16,2-1-1 0,3 0 0 15,1 0 0-15,3 0 0 0,4 0 0 16,-1 0 0-16,2-1 0 0,-1-2 2 15,-2 0-3-15,-4-1 0 0,-2 0 1 16,-3 2 2-16,-2 0-2 0,-5 0 0 16,-3 0 0-16,-5 1 1 0,-4 1-2 15,0 0 3-15,0 0 4 0,0 0-2 16,0 0-4-16,-7 0 1 0,4 0-1 0,0 0 1 15,0 0-2-15,1 0 1 0,1 0-2 16,1 3-5-16,0-2-3 0,0 2-4 16,-2-2-5-16,1 0-10 0,-1 0-14 15,2 0-11-15,0 1-22 0,-1-2-52 16,1 0 9-16,-2 0 118 0</inkml:trace>
  <inkml:trace contextRef="#ctx0" brushRef="#br0" timeOffset="6432.36">4953 1916 219 0,'0'8'51'0,"0"3"-20"0,0 2 34 0,0 3-26 16,3 0-19-16,-1 5-3 0,3 3-3 15,-1 2-2-15,2 0 10 16,1 3 6-16,-3-1-20 0,1 0-4 16,0 1 0-16,-2 0 0 0,1 2-2 0,1-1 2 15,0 1-2-15,-2-2 2 0,0 2-2 16,0-3 5-16,-1 3-4 0,1 0 1 15,0-2 1-15,0 0 3 0,2-2-5 16,-2-3-2-16,1 1 4 0,2-1 1 16,-1-2-4-16,0-1-1 0,-2-2 1 0,-2 1 0 15,3-2 0-15,-4 0-2 0,0 2 2 16,0-3 1-16,0 4-2 0,0-1-1 15,0 0 1-15,-4 0-1 16,3 1 0-16,1-2 0 0,0 1 0 0,0 2 1 16,0-1-1-16,0 2 0 0,0 0 1 15,0 1 0-15,0-2-2 0,0 3 1 16,0 1 1-16,0 0 0 0,0 0-1 15,-2 2 0-15,2-2 1 0,-1 2 0 16,-1 0 0-16,1-1-1 0,1 0 2 0,0 0 0 16,0-2-1-16,0 2 0 0,0-2-3 15,0 0 4-15,0-1-2 0,0-1 0 16,0 1 1-16,0-2 0 0,0-1 1 15,0-2-2-15,-2-1 0 16,-3 0 1-16,5 0 1 0,-3-1-1 0,0-1 3 16,2 2-1-16,-5 0 0 0,4 0 0 15,-1 0 0-15,0 2-3 0,-2-1 0 16,4-1 1-16,-4 2 0 0,3-1 0 15,-1 1-1-15,2-2-1 0,1-3 2 16,-2-1 0-16,2 1-1 0,0-3-1 0,0 2 1 16,0-1 1-16,0-1 2 0,0 1-4 15,0-2 1-15,0-1 1 0,0-2-2 16,0 1 1-16,0 0 0 0,0-1 1 15,0 2-1-15,0-3 0 0,0-2 0 16,0 0 0-16,0 0 0 0,0-1 0 16,0-1 0-16,0 0 0 0,0 0 1 15,0-1-2-15,0 1 2 0,0 0 1 16,0-1-3-16,0 2 1 0,-3-3 1 15,3 3 0-15,0 0-2 0,0-1 0 0,0 0 1 16,0 0 1-16,-2-1-1 0,2 1-1 16,-1 2 2-16,-1-1 0 0,1-2-2 15,-1 1 0-15,2-2 2 0,0-1 0 16,0 0-2-16,0 0 1 0,0 0 1 15,0 1 1-15,0-1-1 0,0 0-1 16,0 0 2-16,0 0 0 0,0 0-1 16,0 0-1-16,0 0 1 0,0 0-1 15,0 0 0-15,-1 1 0 0,1 2 0 16,0 0-1-16,-2 0 0 0,1 2-1 0,1-1 1 15,-2 2 0-15,2-2 0 0,0-1-2 16,0 0 0-16,0-1 1 0,0 2 1 16,0-3 0-16,0 1 1 0,0-1 1 15,0 3-1-15,0-1-1 0,0 1 1 16,0-1-2-16,0 0-3 0,0-2-1 0,0 3 3 15,0-4 3-15,0 1-3 16,0-1 0-16,0 0 0 0,0 0 0 16,0 0 3-16,0 0-1 0,0 0 2 15,0 0 0-15,0 0-1 0,0 0-1 0,0 0 2 16,0 0-1-16,0 0 0 0,0 4-1 15,0-2 0-15,0 2 5 0,0-1-1 16,0 2-3-16,0-4 3 0,0 0 0 16,0 1-1-16,0-2 1 0,0 0 1 15,0 0-1-15,0 1-3 0,0-1 1 0,0 0 1 16,0 0-2-16,0 0 1 0,0 1-2 15,0 1 3-15,0 0-1 16,0 1-1-16,0 0-1 0,0 0 1 16,0 2 1-16,0-1-1 0,0 3-1 15,0 1 2-15,-1 0 0 0,1-1 2 0,0-2-4 16,0-2 2-16,0 0-1 0,0-2-2 15,0 1 1-15,0-2-4 0,0 0-3 16,0 0-8-16,0 0-9 0,0 0-12 16,0-2-10-16,0-3-26 0,0 0-79 15,0 1-96-15,0 1 218 0</inkml:trace>
  <inkml:trace contextRef="#ctx0" brushRef="#br0" timeOffset="8073.46">4994 4266 106 0,'1'0'66'0,"-1"0"-42"16,0 0 17-16,0 0-22 0,0 0-17 15,0 0 0-15,0 0-1 0,0 0 2 0,0 0-6 16,0 0 2-16,0 0-1 0,0 0-1 16,0 0-4-16,0 1-9 0,0 0-1 15,0-1-6-15,0 0-25 0,2 2-5 16,-2-2 18-16,0 0 29 0,0 0 9 15,0 0 6-15,0 0 28 0,0 0-4 16,0 0-3-16,0 0 9 0,0 0-9 16,-2 0-18-16,1 0-12 0,1 0 0 15,0 0-1-15,0 0 0 0,0-1 1 16,-2 1 0-16,2-1-1 0,0 0 1 15,0 0 0-15,0 0 10 0,0 0 12 0,0 1 7 16,0-1 3-16,0 0-2 0,0-1-6 16,-1 0-7-16,1 1 3 0,0 0-4 15,0 0 3-15,0 0-10 0,0 1-6 16,0 0 2-16,0 0-2 0,0 0-3 15,0 0 1-15,0 0-1 0,0 0 5 16,0 0 0-16,0 0 0 0,0 1 4 16,0 0 0-16,0 1-3 0,0-2 3 15,0 1-5-15,0-1 1 0,0 0-3 16,1 1 0-16,2-1 0 0,-1 0 0 0,-1 0-1 15,1 0-2-15,1 0 2 0,-3 0-1 16,0 0-1-16,0 0 0 0,0 0 1 16,0 0 1-16,0 0-3 0,1 0 0 15,-1 0 1-15,0 0 2 0,2 0-3 16,3 1-2-16,-1 0 1 0,1-1-1 0,3 0 2 15,0 0-2-15,1 0 2 16,2 0 2-16,-4 0-1 0,4 0-1 16,0 0 2-16,0 0 0 0,1 0 0 15,2 0 1-15,-1 0 1 0,2 0-2 0,1 0 0 16,-2 0-1-16,3 0 2 0,1 1 1 15,-1-1-2-15,0 1 0 0,4-1 0 16,-3 0 1-16,2 1-2 0,-1-1 1 16,0 0 1-16,-2 1 1 0,-2 1-2 15,2-1 0-15,-1 1 1 0,1 0-1 0,-2-1 0 16,4-1-1-16,1 0 2 0,-1 0-1 15,2 0 0-15,1 0 0 16,1-2 0-16,1-1 0 0,-1-1 0 16,-2-1-1-16,4 1 1 0,-3 1-3 0,3 1 1 15,-5 1 1-15,0-1 1 0,-1 1-1 16,-2 1 0-16,0 0-4 0,0 0 3 15,0 0 2-15,0 0-1 0,2 1 0 16,-1 1 2-16,2 0-1 0,2-1 0 16,0-1 0-16,3 0 0 0,-2 0 2 0,2-1-3 15,-1-1 0-15,1 0 1 0,-2 0 2 16,1-1-3-16,1 0 0 0,-2 2 1 15,-1 0 1-15,2 0-2 16,1-1 1-16,0-1 0 0,-2 0 0 0,2 2-2 16,-2-1 2-16,2 1 1 0,-2 0 1 15,1 1-2-15,-1-2-1 0,0 0 4 16,-1 1-1-16,-2-1 0 0,-1 0 0 15,2 1-1-15,-2 0-1 0,1 0 0 16,-1-1 1-16,2 0 0 0,-1 0 1 16,1-2-2-16,0 3 0 0,3-3 0 0,-4 4 2 15,0-2-2-15,0 0 0 0,0 0 0 16,2-1 1-16,-2 0-2 0,0 0 1 15,0 0 1-15,-1 3-1 16,0-1 0-16,1 1 0 0,-2-1 2 0,2 1-1 16,-1 0 1-16,1 0 0 0,-1 0 3 15,1 0 0-15,-1 1-4 0,1 0 2 16,0 3 1-16,-1-3 0 0,2 1 0 15,-1-2-2-15,2 0 2 0,-2 2 0 16,2-2-1-16,1 0-4 0,-3 0 3 0,4 0-1 16,-4-2 0-16,3 0 0 0,-1 1 0 15,-4-1 1-15,-1 0-2 0,2 2-1 16,-5 0 2-16,3 0 0 0,-3-1-2 15,-2 0 1-15,1 0 0 0,-1 0 0 16,-3 1 0-16,1 0-1 0,-3-1 2 16,1 0-1-16,-3 1 0 0,-2 0-1 15,-1 0 2-15,-2 0 1 0,0 0 1 16,1-2-4-16,-1 2 8 0,0-1 1 15,0 0-10-15,0 1 4 0,-1-1 0 0,1 1 1 16,0-1-3-16,0 1 0 0,0 0 0 16,0 0-1-16,0 0-3 0,0 0 3 15,0 0 1-15,0 0 0 0,0 0-1 16,0 0 3-16,0 0-5 0,0-2-3 15,0 2-1-15,0 0 0 0,0 0-3 16,0 0-4-16,0-1-4 0,0 1-8 16,-2 0-25-16,0-2-30 0,1 0-85 15,-5 1-30-15,3-1 186 0</inkml:trace>
  <inkml:trace contextRef="#ctx0" brushRef="#br0" timeOffset="10386.59">7490 4147 228 0,'0'-5'113'0,"0"2"-83"0,-2 1 29 16,-1-5-21-16,0 2-21 0,0-1 3 15,0-2-7-15,0-1-6 0,3-2-3 16,-3 0 0-16,3-1-4 0,0-3 0 16,0-2-1-16,0 0 1 0,3-2 1 15,0-3-1-15,-3-3-1 0,1-1 2 16,1 1-1-16,-2-2-1 0,0 0 1 0,1 0 1 15,-1-3 0-15,0 1-1 16,0-1 0-16,0-1 0 0,0-1 1 16,0-2-2-16,2 0-1 0,-1 0 3 15,1 0-2-15,0-4 1 0,-2 3 1 0,0-3-4 16,0 0 2-16,0 3 0 0,-4-4-1 15,0 2 2-15,-1 0 2 0,-1 1-4 16,0 2 1-16,1-1 1 0,0 5 0 16,2 0 0-16,-3 1 0 0,2 1 1 15,-3 1 1-15,3 2-4 0,-1 1 4 0,2-1-2 16,0 1 2-16,0 0-1 0,0 1 1 15,-2-2-1-15,3 1 1 16,1-2-2-16,1 0 0 0,0 0 1 16,-2 0 1-16,1 1-2 0,-1-2 3 0,-1 2 1 15,0-3-3-15,-2 1-1 0,2 1 0 16,0 0 1-16,0-1 0 0,-2 3-1 15,2 1-1-15,-1 0 2 0,-3 2 0 16,3 1 0-16,-1 1-1 0,1 0 0 16,0 1 1-16,0-1-1 0,-1 1 0 0,-1-1 1 15,3-1 1-15,0 1-1 0,0 1-4 16,1 2 5-16,1-1-1 0,1 2-2 15,0 1 1-15,0 0 3 16,0 1-3-16,0 2 0 0,0 3 0 0,0 0 1 16,0 3 2-16,0 1 5 0,0 2-3 15,0-1-1-15,0-1-2 0,-2-1-2 16,2 2 0-16,0-2 1 0,0 0 0 15,0 0-1-15,0-1-1 0,0-1 1 16,0 1 0-16,0-1-1 0,0 0 1 0,0 2 1 16,-2-1 0-16,2 0-1 0,-1-1 1 15,1-1-1-15,0-2 1 0,0 1-2 16,0 0 0-16,0 1 2 0,0-1-1 15,0 1 0-15,0-3-1 0,0 2 1 16,3-2 1-16,-3-1-1 0,2 1 0 16,-1 2 0-16,-1 5 1 0,2 3 1 15,-2 1 1-15,0-1 2 0,0 1-2 16,0 0-5-16,0 0 2 0,0 0 1 15,0 0 1-15,0-3-1 0,0 1 1 0,0-4-3 16,0 0 1-16,0 0-1 0,1-2 1 16,-1 2 1-16,2-2 0 0,-2 0 0 15,0-1-1-15,1 2-2 0,-1 2 2 16,0 4 2-16,0 0 0 0,0-1 0 15,0 2 0-15,0 0-2 0,0 0-1 16,0 0 0-16,0 0 1 0,0 0-1 16,0 0-2-16,0 0 1 0,0 0-1 15,0 0 3-15,0 3-3 0,0 1-2 16,0-2-1-16,0 0-3 0,0 0 2 15,3 1 2-15,0-1 5 0,2-2-2 0,1 0 2 16,-3 2 0-16,2-2 0 0,1 0 0 16,0 2-2-16,1-1 4 0,-1 1-2 15,0 0 0-15,2 0 0 0,3 0 0 16,-4 0 0-16,6 1 1 0,-1-3-2 15,2 0 2-15,5 0 2 0,1 0-3 16,3-1 1-16,4-3 1 0,0 1-1 16,4 0-2-16,2-1 1 0,4-1 0 15,0-1 1-15,2 1-2 0,2 0 0 16,-1 1 1-16,3 0 1 0,-1-1-2 0,0 2 1 15,-2-2 0-15,2 0 1 0,-3 0-1 16,0 0-1-16,-4 0 2 0,1-1-1 16,-3 1-1-16,-4 1 1 0,0 0 0 15,-1 0 1-15,-1 0-2 0,1 2 1 16,-4 2 1-16,0 0 0 0,-4 0-3 0,0 0 2 15,-3 0 1-15,-1 2 0 16,2 2-1-16,-2-3 0 0,2 2 1 16,-1-2 1-16,3 0-2 0,-1 0 0 15,1-1-1-15,2 2 4 0,0-2-2 0,-1 0 0 16,4 0 0-16,1 0 2 0,1 0 2 15,2 0 0-15,2 0 0 0,0-4-4 16,0 1 1-16,0-1-2 0,3 0 1 16,2-2 1-16,1 0-2 0,-1-1 0 15,4-1 0-15,1 1 1 0,-1 2-1 0,0-2 0 16,0 1 1-16,-2 2-1 0,-4 0 0 15,-5 1 0-15,-1 1 0 16,-3 1 0-16,0 1 0 0,-5 0 0 16,-1 0 0-16,-4 0 0 0,1 0 0 0,-1 3-1 15,-1-1 1-15,1 0 1 0,1 2-1 16,-4-1-1-16,1 0 1 0,-4 0 0 15,0-1 0-15,-1 0-1 0,-3-1 1 16,-4 2 0-16,4-1-1 0,-5-1-1 16,2 0 2-16,-2 1-1 0,0-2 1 15,0 0-5-15,1 0 3 0,1 1 0 0,-1 0-1 16,1-1 2-16,1 0 1 0,0 0-1 15,-1 0 1-15,1-1-4 16,0 0 2-16,1-1 1 0,-2 0-1 16,-2 2 0-16,0-1 2 0,0-1 1 0,0 2-1 15,0-2 1-15,0 2 0 0,0-1-3 16,0 0 0-16,-2 0-2 0,-1 0 2 15,2 0 2-15,1 1-2 0,0-1 0 16,-2 0-1-16,2 1 2 0,0 0-4 16,0 0 1-16,0 0 1 0,0 0 3 0,0 0-3 15,0 0 0-15,0 0 1 0,0 0 3 16,0 0 0-16,-1 0-2 0,-1 1 2 15,2 3-1-15,0 1 0 16,-1 1 0-16,1 1 0 0,-2 2 1 0,0 0-2 16,1 3 1-16,-1 1 1 0,1 2-1 15,1 0-1-15,-2 2 1 0,1 1 0 16,-1 4 0-16,1 1-3 0,1 1 4 15,0 1 1-15,0 2-2 0,0-1 0 16,0 2 1-16,0 0 1 0,0 2 1 0,0 1 2 16,3 3-4-16,-2-1 4 0,-1 1-2 15,2 1-4-15,-1 3 2 16,-1-2 3-16,0 1-2 0,0 1 1 0,0-2 1 15,0 1 3-15,-3 3-3 0,0-1 1 16,2 1-1-16,-3 0-1 0,1-1 0 16,0-3-4-16,0-1 3 0,0-2 1 15,0 1 0-15,0 0 1 0,0 1-2 16,1-3 1-16,-2 0 1 0,0 1-1 15,0-2 4-15,1 1 0 0,1 1 1 0,-3-2-2 16,2 2-3-16,-1-1 2 0,-1-1 2 16,2 2-1-16,-2 0-2 0,2 0 0 15,-1 0 1-15,-1 0-3 0,2-1 1 16,0 1 2-16,0 0-1 0,1 0-4 15,1 0 4-15,-1-3 1 0,0 1-3 16,1 0 1-16,1 2-4 0,0-1 4 16,0-1 1-16,0 0-4 0,0-2 2 15,1-2-1-15,3 1 2 0,-1-2-2 16,-2-2-2-16,1 1 2 0,1-1 1 0,-2 0-2 15,1-2 1-15,1 0 0 0,-3-3 0 16,2-1 2-16,-2-1-6 0,0-2 3 16,0-1 0-16,0 1 0 0,0-4 0 15,0 2 0-15,0 0 1 0,0-2-2 16,0 1 1-16,1-1 2 0,-1-1-2 15,2 0 0-15,-1-1 0 0,-1-1 1 16,0-2 0-16,0 0 0 0,0 0-1 16,2-2 1-16,-2 0 0 0,0 0-1 15,0 0-1-15,0-1 2 0,0 1 2 16,0-3-4-16,0-1 1 0,0 1 1 0,0-1 0 15,0 2-1-15,0-2 0 0,0 0 3 16,0 2 0-16,0-2-1 0,-2 1 0 16,2 1-1-16,0-1 2 0,0 0-2 15,0 0-1-15,-1-1 1 0,-1 0 0 16,2 0-3-16,0 0-2 0,0 0-4 0,0-6-7 15,0-4-10-15,6-3-16 16,-1-3-47-16,-2-1-98 0,-3 1-202 16</inkml:trace>
  <inkml:trace contextRef="#ctx0" brushRef="#br0" timeOffset="13028.74">2966 1702 15 0,'-6'11'37'0,"2"2"-12"0,1 1-6 0,2 2-9 16,1-1 56-16,-3 1-55 15,1 2-5-15,1 2 18 0,-1 2-3 16,2-1-8-16,0 3-5 0,0 0-3 0,0 0 9 16,2 2 4-16,2-1-1 0,1 0 0 15,1 0-5-15,0-3-3 0,1 2 1 16,0-2-3-16,3-1 0 0,0-4-3 15,0-2-5-15,4-1 2 0,1-2 0 16,1-2 0-16,4-2-1 0,5-1 0 16,-1-4 0-16,6-2 0 0,-1-1-3 15,4-2-1-15,0-9 0 0,-1-4 2 0,1-1 2 16,-2-3 1-16,0-1-3 15,-5-1 0-15,0-2 1 0,-2 2-1 16,-4-1-2-16,-5 0-3 0,-2-2 9 0,-2 2-1 16,-5-3 3-16,-3-1 2 0,-2-2 5 15,-1-3-1-15,0-1 0 0,0-2-5 16,-4-1-2-16,-1 3-1 0,-3 2-2 15,1 4 0-15,-4 2 3 0,-2 2-3 16,1 4 0-16,-5 3 1 0,0 3-1 0,-3 2 1 16,-4 2 2-16,-2 2-4 0,-2 2 1 15,-4 4-1-15,-1 0-1 0,-1 2-1 16,-3 6 2-16,-1 4-2 15,1 5-3-15,-6 6-26 0,3 4-21 0,-4 4-33 16,-2 3-50-16</inkml:trace>
  <inkml:trace contextRef="#ctx0" brushRef="#br0" timeOffset="14322.81">3620 2490 8 0,'9'35'91'0,"4"2"-85"0,1 4 0 0,1 4 13 16,2 5 1-16,2 4-8 0,1 5 2 16,3 11-5-16,1 8-3 15,-1 9 56-15,0 5-4 0,2 3-31 16,0 1-10-16,3-2 2 0,3 1 12 15,-2 3-12-15,4-1-3 0,-1 1 6 0,1-2-3 16,1-3-5-16,-2 2 3 0,2-7-3 16,-1 1-3-16,0 0-4 0,-2-2 6 15,1 2-3-15,-1 1-1 0,0 1 0 16,0-6 2-16,0-1-2 0,0-3-2 15,-1-4-3-15,-1-2-2 0,-1-2-1 0,-2-4 2 16,4-4-2-16,-4-7-2 0,-4-5 2 16,0-8 0-16,-1 0 2 15,-4-4 0-15,2-2-2 0,-2-1 1 16,-2-1 0-16,-2-3-1 0,-2-8 0 0,-5-4-1 15,0-6 0-15,-1-5 0 0,-4-4-3 16,2-5 0-16,-1-1-7 0,-2-1-1 16,0 0 0-16,0-2-1 0,0-10-4 15,0-5-27-15,0-6-18 0,-6-8-73 16,-2-6-185-16</inkml:trace>
  <inkml:trace contextRef="#ctx0" brushRef="#br0" timeOffset="15241.87">3591 2642 2 0,'0'4'27'0,"0"-1"82"0,0-2-45 15,0 1-47-15,0 0 38 0,0-1 1 0,0 0-25 16,0 0-10-16,0 0 2 0,0-1 2 16,0 0-4-16,0 0-6 0,0 0 4 15,0 0-1-15,0 0-3 0,0 0 4 16,0 0-3-16,0-8-5 0,4-2-9 15,2-7-2-15,4-6 0 0,2-6 2 0,1-2-2 16,2-4-1-16,1-1 3 0,-1-2-1 16,1 4-2-16,-2 4 1 15,-1 8 1-15,0 5-2 0,-4 7 0 16,-1 4-1-16,1 5 1 0,-3 1-1 0,4 4 0 15,-3 11 2-15,0 9 0 0,2 5 0 16,-1 6 0-16,1 3-2 0,5 3-22 16,0 1-11-16,1-3-19 0,3-3-45 15,-5-2-85-15</inkml:trace>
  <inkml:trace contextRef="#ctx0" brushRef="#br0" timeOffset="19814.12">3994 8767 152 0,'0'8'66'16,"0"1"-53"-16,0 3 23 0,0-2 3 16,0 0-22-16,0 0-4 0,1-5-1 0,1-2-5 15,1-2 3-15,0 1 2 0,-3-1-1 16,3 0 5-16,-1-1-2 0,-2 0 0 15,1 0-2-15,1 0-3 0,-1-6 5 16,4-6-3-16,-4-2-9 0,6-4-1 16,-3-4-1-16,1 2 1 0,1-4-2 15,-4 3-6-15,1-1 3 0,-2 3 0 16,1 3 4-16,-1 5-3 0,3 3 2 15,-3 6 1-15,-1 2-4 0,2 0 2 16,-2 0-1-16,0 9 8 0,0 4 0 0,0 3-2 16,0 3-1-16,0 0-3 0,0-2 2 15,0 2-1-15,0-4 1 0,0-2 1 16,0-5-1-16,0-4 1 0,0-3 5 15,0-1 2-15,0 0 1 0,0 0-3 16,0-10 0-16,0-5-6 0,1-3-2 16,4-3 0-16,1-2 0 0,-1 2-4 15,-2 0 3-15,0 0-2 0,0 1 2 16,2 2-2-16,-2 1 0 0,1 6 1 15,1 3 2-15,0 4 0 0,-2 4-2 16,0 0 1-16,0 2 1 0,-3 10 1 0,0 6 3 16,0 5-1-16,0 3 0 0,0 2-1 15,0 2 0-15,0-2-2 0,0-2 2 16,0-4 0-16,2-6-1 0,-2-6 0 15,1-3-1-15,1-6 2 0,-1-1-3 16,4-3 1-16,1-10 6 0,2-4-4 16,0-1-2-16,-2-5-4 0,0 1 0 15,0 0 2-15,-3-1 0 0,-1 4-2 16,-1 3 5-16,1 2 0 0,-2 5 0 15,2 2 0-15,-1 6 0 0,1 1 0 0,-2 0 0 16,0 10 2-16,0 7 5 0,1 6-4 16,-1 5 0-16,2 3 1 0,-1 2-1 15,2 1-1-15,0 0-2 0,1-2-3 16,2-1 4-16,-2-9 1 0,3-5-2 15,-4-6-2-15,3-7 1 0,-3-3 2 0,2-1-5 16,-1-7 3-16,1-7-2 16,3-3-1-16,-4-2-4 0,-1 1 0 15,2 0 2-15,-3-1 5 0,1 1 0 16,0 2-1-16,-3 2 2 0,1 6-2 0,1 4 2 15,0 1-1-15,-1 3-4 0,1 1 0 16,-1 9 8-16,-1 5 0 0,0 4 4 16,0 1 3-16,0 3-3 0,0-3 0 15,0 1-2-15,0-1-2 0,0-4 9 16,0-5-5-16,2-4-2 0,-1-4-3 0,-1-3-3 15,2 0-2-15,2-3 6 0,-2-10 2 16,3-2-4-16,-4-4-1 16,2-2 0-16,-3-3 2 0,3 1-4 15,-3-2 4-15,4-1-4 0,-1 2 2 0,-2 3 0 16,2 7 2-16,-1 4-4 0,-1 4 3 15,-1 4-1-15,2 2 1 0,1 0-4 16,-1 2 3-16,2 7 2 0,-1 1-3 16,0 2 2-16,-1 2 1 0,1-3-2 15,-1 0-1-15,-1-3 1 0,4-2 0 0,-2-3 0 16,0-2-6-16,-1-1-1 0,-1 0 0 15,1-4 2-15,1-6 2 0,0-5-1 16,0 1 2-16,-3-4-4 16,2-1 5-16,-1-1-2 0,2-3 3 15,-1 1 0-15,1 2-3 0,0 0 4 0,-1 2 1 16,2 3-2-16,-4 5-2 0,2 6 4 15,-2 4 0-15,0 2 5 0,0 12 1 16,0 7-1-16,0 3-2 0,0 4-4 16,0-1-1-16,0-2 1 0,0-3 0 15,0-5-1-15,0-3-1 0,0-5 1 0,4-3-1 16,-2-5-1-16,1-1-2 0,-1 0-3 15,2-12 7-15,-1-5-2 0,2-5-1 16,-3-2 1-16,-1-2-4 16,2-2 4-16,-3-1 1 0,2-2 1 0,-2 0 0 15,0-1-3-15,1 5 2 0,1 6 1 16,-2 5 1-16,1 9-1 0,-1 5-1 15,2 2 1-15,-1 5-2 0,1 9 3 16,0 7 0-16,-1 8-1 0,-1 3 1 16,0 5 1-16,3 2-4 0,-1 0 1 0,1-5 2 15,3-2-2-15,0-5 1 0,4-11 0 16,-3-3 1-16,0-6-2 0,-1-7-1 15,-2 0 1-15,3-10-1 0,-3-7-6 16,2-5 3-16,1-6 0 0,-1-3 2 16,-3-4 0-16,2 0 2 0,-2-3 1 15,-2 1 0-15,-1 1-1 0,0 0 1 16,0 6 1-16,-1 4 1 0,-2 8-2 15,1 9 0-15,2 7 2 0,0 2 19 16,0 14-21-16,0 11-1 0,0 9 0 0,0 4 2 16,0 5-2-16,2 5 2 0,1 2-1 15,1-1 0-15,3 0-10 0,0-6-1 16,3-2 9-16,0-4 2 0,1-7-2 15,-1-7 4-15,-3-10 1 0,1-9-5 16,-2-4-28-16,1-6-1 0,-1-7-27 16,-5-4 13-16,4-3 21 0,-4-4 12 15,3-2 12-15,-3 0 2 0,2 4-2 16,-1 0 1-16,-2 4 6 0,1 4 2 15,1 4 0-15,-1 2 0 0,1 7 1 0,0 1 0 16,-2 0-3-16,3 1-1 0,0 5 5 16,-2 6-6-16,1 2-3 0,-2 4 8 15,0 4 1-15,1 1-5 0,1-1 4 16,-1 0 7-16,1-4-14 0,1-5-1 15,-1-5 3-15,-1-4-3 0,4-4 1 16,-4 0-1-16,4-11 7 0,1-5 1 16,0-6-6-16,-1 0-1 0,1-4-2 15,2 2-1-15,-3 0 1 0,-1 4 0 16,1 3-1-16,-2 7-1 0,0 2 1 15,0 6-1-15,2 2-3 0,0 0 1 0,1 6 0 16,-2 6-4-16,3 1-4 0,0 2-1 16,0 4 10-16,0 1 4 0,1 2-2 15,1 2 11-15,1-2-7 0,-1 0-3 16,2-6 21-16,-5-5-14 0,-1-7-8 15,-2-4-5-15,2-2 3 0,-1-12 2 0,2-4-3 16,-1-2 3-16,1-4 0 16,0-2-1-16,-1 1 2 0,-2-2-1 15,0 3 0-15,2 2-1 0,-2 5 1 16,2 6 1-16,-4 6-2 0,-1 4 0 0,3 1 1 15,-3 1-3-15,3 9 6 0,-1 3-1 16,0 5-2-16,-1 3 2 0,1 2-4 16,-2 0 2-16,0 0 0 0,1 1 2 15,2-4-2-15,0-3 1 0,2-5 11 16,-3-6-13-16,2-1 0 0,1-5 2 0,1-6-5 15,3-8 3-15,1-6-1 0,2-3 0 16,-1-1 1-16,1 0 1 16,-4 1-17-16,0 5 12 0,-2 1 5 15,-1 2-1-15,1 4 1 0,-3 2-1 0,-1 4 2 16,-2 4-1-16,0 1 5 0,0 0 1 15,0 0 1-15,0 10-4 0,0 2-1 16,0 2-1-16,0-1-1 0,0 0-1 16,0 0 1-16,1-1-1 0,2 0 0 15,0-2 1-15,4-2-5 0,0-4 4 0,-1-4-1 16,1 0-6-16,-4 0-1 15,0-5-30-15,-2-4 31 0,4-2-1 0,0 0-7 16,-1-6 3-16,-1 2 0 16,1-2 2-16,0-3 7 0,1 0 0 0,1-5 1 15,-1 0 0-15,-2 0 0 0,1 3 2 16,-2 7 2-16,0 8 2 0,-2 7 13 15,0 0 29-15,0 2-29 0,-2 8-6 16,0 1-4-16,-1 1-6 0,2-1 2 16,-1-2-1-16,2 0-2 0,0-3 1 0,0 1 0 15,0 0 0-15,0 0-1 0,2 0-3 16,-1 0-2-16,2-1-2 0,1-4-36 15,2 1-8-15,-2-2-31 0,3 1 4 16,-4 2 104-16</inkml:trace>
  <inkml:trace contextRef="#ctx0" brushRef="#br0" timeOffset="28080.6">5158 8676 77 0,'2'2'14'0,"1"-1"-9"0,-2-1 2 15,1 0-5-15,2 0 5 16,-1-1 19-16,-1-4 14 0,1-4-20 0,-3-2 4 16,0-2 1-16,3-3-3 0,0-3 4 15,-3-5-2-15,0-2 0 0,0-6-7 16,0-3-5-16,0-4-5 0,0-7 4 15,0-6-8-15,2-7 0 0,3-7 0 16,-1-7-3-16,-2-6 2 0,-1-3-4 0,1 1 2 16,1 5 2-16,2 7-1 0,1 6-1 15,0 5 3-15,2 5 7 0,-1 1-1 16,3-1-1-16,1 1 0 15,3 0-1-15,4 2 3 0,1 0-5 0,1-1-2 16,0 2-1-16,2 2-1 0,0 3-3 16,-2 2 2-16,-2 3 1 0,-1 1 1 15,-1 2-2-15,-4 2 0 0,-1 0 1 16,-2 3 0-16,-2-1-1 0,-1 0 0 15,-5 2 0-15,1 0 1 0,-2 3-1 0,0 1 0 16,-3 4 2-16,-3 3 1 0,-1 1-1 16,1 2-1-16,0 3 3 0,-2 0-2 15,2 1-2-15,-2 0 1 0,2-1 2 16,1 1-2-16,-1-1-1 0,3 0 2 15,0 2-2-15,1 3 2 0,-1 3-4 0,0 5 4 16,-3 0 3-16,0 1-8 16,-5 9 1-16,3 3 2 0,1 2-2 15,0 1 2-15,1 2-4 0,6-3 2 16,-1 3 0-16,-1-1-1 0,2 1 0 0,0 0-8 15,0-3-2-15,0-2-13 0,0-2-7 16,2-6 3-16,-1-3 4 0,-1-1 14 16,0-1 11-16,0 0 9 0,0 0-7 15,-6 0-1-15,1-2-1 0,2-6 1 16,0-2 0-16,3-1-1 0,-3-5 0 0,3-2 2 15,0-1-3-15,0-6 0 0,0 1-4 16,0-3 5-16,0-1-1 16,0-2 4-16,0-3 5 0,0 4-5 15,0 4 1-15,0 5 9 0,0 6-3 0,0 4 9 16,0 4-6-16,0 1-9 0,0 1 4 15,0 3-6-15,0 1 1 0,0 0 2 16,0 0-3-16,0 0-3 0,0 0 1 16,0 0 2-16,0 0-5 0,0 0-1 15,0 0 0-15,0 0 5 0,0 1 2 16,0 2 2-16,0 3 4 0,-5 2 0 0,2 0-4 15,0 3 2-15,0 0-2 0,1-3 1 16,1-2-7-16,-1-2 4 16,2-2 2-16,0-2-3 0,0 0 3 15,0 0-2-15,0 0 9 0,0-4-5 0,-3-3-6 16,2-5 0-16,-1 1 1 0,2-3-1 15,0 0-1-15,0-2 1 0,0-2 0 16,0-2-2-16,0-1 2 0,3-1 0 16,-3-1 0-16,0 0-2 0,0-2 4 15,0 1-2-15,0 0 1 0,-3 2 1 0,-1 4-1 16,0 5 2-16,0 0 1 0,4 4-3 15,-2 4-1-15,2 0 1 0,-1 3 0 16,1 2-1-16,0 0-3 16,0-2 3-16,0 0-1 0,0 0 2 0,0 1-1 15,0 1-1-15,0-1 2 0,0 1-2 16,0 0-2-16,0 0-2 0,3 4 6 15,-2 7 3-15,4 6-3 0,-3 3 1 16,2 5-2-16,-2 1 3 0,-1-1-4 16,1 3 1-16,-2-2-1 0,1-2 4 0,-1-5-3 15,0-6 1-15,0-5 0 0,0-6 0 16,0-2-1-16,3 0 0 0,4-6 6 15,-1-8-4-15,2-7-1 0,1-4-2 16,0-4 1-16,4-4-4 0,-3-4-1 16,3-3 2-16,-4-2 2 0,0 1 0 15,-1-2 0-15,-2 2 0 0,-2 2 1 16,-1 4 1-16,1 5 0 0,1 10 0 15,-2 10 0-15,-1 8 3 0,1 2-5 16,-2 6 1-16,-1 14 6 0,0 5-2 0,0 7-1 16,0 4-1-16,0 2-2 0,0 0 1 15,0-1 0-15,0-7 1 16,-3-2-1-16,0-6 0 0,3-3-1 0,0-6 0 15,0-6 1-15,0-3-1 0,0-3-3 16,0-1 0-16,0 0 2 0,5-5-2 16,-2-6-2-16,3-6-5 0,2-1-7 15,-2-3 0-15,-1-2 6 0,1-1-1 16,0 1-3-16,-1 0 0 0,-1 3 7 15,1 5 3-15,0 4 5 0,-4 7 1 0,-1 4 0 16,0 0 4-16,0 6-1 0,0 10 8 16,0 4 0-16,0 7-3 0,0 5-3 15,0 2-2-15,0-2 1 0,0 1 7 16,0-5-7-16,3-4-3 0,2-7-1 15,0-4-1-15,-1-3 1 0,-1-6 0 16,0 0-3-16,1-4 2 0,-3 0 0 16,4-8 0-16,-1-4-2 0,-2-4-2 15,3-2-7-15,-4 0 3 0,4-3-2 16,-1-2-6-16,0 3-5 0,0 2-5 15,-2 4 1-15,1 4 6 0,-3 6 3 0,3 4 9 16,-3 0 0-16,0 5 16 0,1 9 6 16,-1 3 0-16,0 5-3 0,0 0 3 15,0 4-3-15,0-1 1 0,0-2 6 16,0-1-8-16,0-5-8 0,0-4-1 15,4-4-1-15,-1-5-2 0,0-4 1 0,0 0 1 16,2-4 1-16,-1-6-4 16,1-6-3-16,-1 2-4 0,3-1-3 15,-3-3 5-15,3 5-2 0,-3 1-9 16,2 2 3-16,-1 1 2 0,-2 3 8 0,0 4 1 15,0 2 0-15,0 0 1 0,-1 2 5 16,-2 8 1-16,0 1 1 0,0 2 0 16,0 3 4-16,2 0 0 0,-1-2 9 15,1-1-7-15,-1-3-6 0,2-4-2 16,0-4-1-16,2-2 1 0,-2 0 0 0,2-5 4 15,-1-5-3-15,0-4-5 0,2-4-1 16,0-1-3-16,0-2-9 16,0-1-2-16,-3-2-8 0,1 0 12 15,0-1-6-15,-1 3 4 0,0 4 11 0,-1 5 2 16,0 8 3-16,-2 3-1 0,0 2 5 15,0 0 3-15,0 10-3 0,0 4 2 16,0 10 9-16,0 5-4 0,-4 5-10 16,3 2 7-16,1-4 1 0,0-1 0 15,0-6 0-15,0-2 2 0,5-6 1 0,1-6-12 16,0-6-2-16,0-4 2 0,0-1-9 15,1-4 5-15,0-9-5 0,1-7-12 16,3-3 1-16,-2-6-19 16,0-2-16-16,1 0-13 0,-1-2 28 0,-1 1 31 15,0-2 9-15,-1-1 13 0,0 1 0 16,-1 1 5-16,-2 4 13 0,1 7 14 15,-3 5 9-15,-1 7-10 0,-1 5-13 16,0 5-8-16,0 0 2 0,0 4-10 16,0 11-9-16,-1 7-4 0,-3 4 0 15,1 2-3-15,0-1 2 0,0-4-2 16,3-3 1-16,0-4-1 0,0-3 0 0,0-5-2 15,0-3 0-15,5-5-4 0,-2 0 0 16,2 0-1-16,1-11 7 16,0-2-1-16,2-5-6 0,-2-2-10 0,2-3-10 15,-1 0-1-15,-2-2-5 0,1 2-4 16,-1 2 8-16,0 4-3 0,-1 4 7 15,1 4 15-15,-4 7 3 0,3 2 5 16,-3 0 2-16,-1 11 12 0,0 3 10 16,0 10-8-16,0 5-5 0,0 6 15 0,-3 3-8 15,0-1-4-15,3-2 8 0,-2-6 5 16,2-4-20-16,0-6-2 0,0-6 12 15,2-5-1-15,1-6-16 0,0-2 2 16,5-3 0-16,0-10-6 0,2-5-7 16,1-2-20-16,0-3-21 0,0-3 0 15,-2 2 25-15,-2-1 13 0,2-1 10 16,-3 3 9-16,0 4-1 0,-1 4 8 16,-2 5 10-16,3 5 12 0,-4 4 11 15,-1 1-10-15,1 0-12 0,-1 9 13 0,-1 5-1 16,0 8-9-16,0 7-14 0,0 3 2 15,-3 4 3-15,0 0-5 0,0-4 0 16,3 1-8-16,0-5 14 16,0-2-6-16,2-5-9 0,5-6 8 0,1-5 8 15,0-6-17-15,0-4-1 0,-1 0-6 16,3-6 0-16,1-7-4 0,1-2 6 15,-1-3-3-15,-2-3-38 0,-1-3 35 16,0-3 5-16,1-1-8 0,-1-2 0 16,-2 1 1-16,0 1-3 0,0 1-2 0,-1 9 6 15,-2 10 5-15,-1 5 7 0,-2 3 0 16,0 8 20-16,0 10-1 0,-2 10-3 15,-6 4-3-15,1 6 13 16,-1 1-8-16,0-1-7 0,2-2 2 0,1 1 13 16,1-3-19-16,4-4-5 0,0-6 12 0,10-7 8 15,3-9-25-15,-4-4 0 16,2-4 2-16,-2 0 0 0,1-12-16 15,-1-5 1-15,2-1-6 0,-2-4-11 16,-1-3-1-16,3-1 5 0,-4-1 9 0,4-2-1 16,-2 1 6-16,2 2 5 0,-3 2-5 15,3 7 9-15,-3 5 5 0,-4 4 1 16,-1 6 10-16,-1 2 4 0,0 2 5 15,-2 11 22-15,0 1-4 16,0 9-1-16,-5 1-21 0,2 3-9 0,0-2 2 16,3-1 5-16,0-5-9 0,0-1-2 0,0-3 13 15,1-5-8-15,7-2-5 16,1-6-1-16,1-2-1 0,-3 0 1 15,3-12-11-15,1-4-8 0,-4-2 0 16,4-5 0-16,-2-1 3 0,-1-3 4 0,1 1-4 16,-1-1-12-16,0 0 6 0,1 8 9 15,-1 4 7-15,0 7 4 0,-2 5 0 16,-3 3-1-16,0 0 2 0,-3 9 5 15,0 8 7-15,0 6 6 0,-6 6 10 16,0 0-22-16,0 2 1 0,2 0 12 0,1-5-13 16,3-3 29-16,0-3-29 0,0-8-4 15,0-4 26-15,7-4-17 16,-1-4-9-16,2-4 1 0,1-9-1 15,0-6-4-15,-1-5-6 0,3-2-8 0,-5-2-3 16,2-2 3-16,-1-1 0 0,0 1-2 16,-1-1 7-16,0 3-1 0,0 2 1 15,0 5 10-15,1 3-3 0,-1 6-16 16,-1 7 20-16,-2 5 0 0,1 0-1 15,-4 12 8-15,0 6 4 0,0 5-1 16,-1 4 4-16,-5 4 1 0,-1 3 0 16,3-1 3-16,-1-3-5 0,2 1 13 15,-2-5-22-15,5-5 8 0,0-6-4 16,2-7 8-16,6-4-12 0,-2-4-5 0,3-2 2 15,2-10 0-15,-2-6 0 0,4-6-5 16,-1-2 1-16,-1-6-7 0,0-2-5 16,0 0-1-16,-4-2 0 0,4 0 5 15,-3-1-7-15,3 1 13 0,1 4 2 16,1 5-2-16,-4 6-11 0,-3 13 1 0,-3 8 5 15,-3 0 3-15,0 14 17 16,0 8-1-16,-4 10 9 0,-7 5-8 16,3 5-2-16,0-2 6 0,2 1-8 15,1-5 12-15,4 0-5 0,1-5-11 0,0-3 32 16,4-3-20-16,6-6-13 0,2-6 1 15,-1-5 0-15,4-7 0 0,4-1-1 16,0-9-1-16,-1-8-5 0,-1-4-4 16,2-4-6-16,-7-2-8 0,-1-2-2 15,-3-1-15-15,-3 1 24 0,-1-2-6 0,2-3-13 16,1-2 2-16,-1 1 4 0,2 3-43 15,-2 9 62-15,2 10 12 16,-5 11-5-16,-3 2 1 0,0 18 29 16,0 9 18-16,-7 10 13 0,-2 7-20 15,-2 5-6-15,0 2 0 0,4-4-14 0,-1-6-2 16,3-2 10-16,4-7 0 0,1-4-21 15,0-5-1-15,0-6 18 0,3-6-18 16,2-6-4-16,-1-5-1 0,1 0-1 16,4-7-4-16,0-11-3 0,4-3-14 15,-1-5-7-15,1 0 4 0,-3-3 1 0,1 1-4 16,-1 0 14-16,0-1-6 0,1-2-7 15,-1-3-10-15,-1 2 10 16,2-1 14-16,-3 6-19 0,4 9 8 16,-6 10 22-16,-3 8 9 0,-3 14 25 0,0 8 9 15,-3 5-5-15,-3 6 10 0,-3 3-19 16,1 2-18-16,0-1 33 0,7-1-26 15,1-7-4-15,0-2 31 0,0-6-34 16,4-7-4-16,2-5-2 0,4-5-1 16,-1-4-2-16,-3 0 6 0,0-8-3 0,1-6-2 15,-3-4-9-15,3-2-1 0,2-4-4 16,0-4-3-16,4-3-3 0,-3 0 10 15,4-3-15-15,2-1 20 16,1-2-11-16,-3 0-37 0,0 3 31 0,-3 5-2 16,-4 7-6-16,0 7 27 0,-6 8 13 15,-1 7 6-15,0 0 32 0,-5 9-18 16,-5 8-25-16,-3 4 6 0,1 3 7 15,1 0-8-15,2 1-2 0,1 1 1 16,0-2 7-16,2 1 1 0,1-6-4 0,4-4-2 16,1-4-9-16,0-4-1 0,0-2 0 15,1-2-2-15,2-2 0 0,2-1-1 16,1 0-2-16,0-6-5 0,2-1-1 15,2-3-2-15,-4-1 3 0,1-2-3 16,-2 2 1-16,-2-3-1 0,5 0-2 16,-6-4-4-16,2 0 7 0,-2-2 8 15,1 1 3-15,0 1-1 0,-2 6 1 16,3 4 3-16,-4 4 4 0,0 4-2 15,0 0 0-15,0 5 0 0,0 8 1 0,-4 3 2 16,0 6 8-16,-2 2 0 0,1 3-6 16,0-3-1-16,2 0-6 0,3-3 3 15,0-5-2-15,3 0-3 0,7-4-2 16,2-3 5-16,2-2-4 0,3-1 2 15,0-4-2-15,5-2 1 0,3 0-1 16,-1 0 0-16,3-10 0 0,2-1-1 16,-1-3-2-16,-3-3-3 0,-2 1 0 15,-6-4 2-15,-3 1 1 0,-6 1-4 16,-3 0 1-16,-2 0-4 0,-2 1 10 15,1 0-2-15,1 4-3 0,-3 2-2 0,0 6 3 16,0 5 6-16,0 0 2 0,-3 0-1 16,0 9 3-16,-3 2-2 0,-1 4 0 15,4 0 1-15,0-1-1 0,0 0-6 16,0-1 4-16,3 1 1 0,-3 1 3 15,1 3-3-15,1-2 0 0,1 0 6 16,-2-1-5-16,2-2 0 0,0-3 1 16,0-3-4-16,0-3 1 0,0-2-1 15,2-2 0-15,1 0 2 0,3-6 1 16,0-5-2-16,2-5-4 0,0-1-1 0,-1-4-3 15,4-3 3-15,-3-1-3 0,0-2 0 16,4-1 3-16,1-4-1 0,5-1 4 16,2-3-2-16,2 3-2 0,-5 5 1 15,-3 9 1-15,-2 8-1 0,-2 8 2 16,-4 3 0-16,-3 14 4 0,-1 7 6 0,-2 13 5 15,-3 6-2-15,-8 7-7 16,-2 4 0-16,2-1-1 0,2 2 0 16,1-4 2-16,4 0-3 0,4-5 3 15,0-4-5-15,6-3 0 0,5-5 1 0,1-3-1 16,4-7-1-16,4-4 0 0,5-11-1 15,-1-5 2-15,3-1-2 0,-1-9-1 16,-1-6-10-16,-3-5 0 0,-4-2-2 16,-5-3-1-16,-6 0 6 0,-3 1 5 15,-4 2 2-15,0 4 2 0,0 3 0 0,-2 3 0 16,-4 4 0-16,1 3 3 0,0 5 3 15,2 0 7-15,-1 7-2 16,-1 9-6-16,0 4 1 0,1 8 4 16,-1 3-4-16,-1 5 0 0,4 6-3 0,1 4-2 15,1 5 2-15,0 5-1 0,0 3 2 16,0 3 18-16,0 1-16 0,3-3-3 15,3 3-3-15,2-1 2 0,1 2-2 16,-4 3 1-16,1 2 1 0,-1 0-2 16,-4 2 0-16,1-2 0 0,1-6 1 0,-3-3 0 15,0-7-3-15,0-6 1 0,0-4-1 16,5-10 1-16,-1-6-2 0,2-7-5 15,5-4-6-15,-5-5 7 16,5 0 3-16,-3-3-1 0,1-2 2 0,2 0-7 16,0 1 1-16,-3 3 4 0,-2 4 6 15,-1 4 0-15,-5 3 1 0,0 5 6 16,0 5 5-16,-5 4-5 0,-6 4-3 15,-1 5 2-15,-2 3 7 0,3 1-5 16,0-2-5-16,5-2 0 0,1-3-1 16,5-3 5-16,0-1-3 0,0-1 5 0,0-5-4 15,3-2-3-15,0-5-1 0,4-1-1 16,-1-3 1-16,0-2-1 0,-1-2-1 15,-1 0-1-15,-2-1 2 16,1 2-1-16,-3 2 0 0,0 2 1 0,0 3-1 16,0 4-2-16,-5 2 2 0,1 6 1 15,-2 0 0-15,-4 0-1 0,2 3 0 16,2-4 0-16,0-4 1 0,4-2 0 15,-2-5-1-15,2-6 0 0,2-4 2 16,0-5 0-16,0-4 0 0,0 0-1 0,3-2 0 16,0-3-1-16,1 0 1 0,0 0 0 15,-2-2-2-15,2-4 2 0,0-4-2 16,-1 0-2-16,1 0 0 0,-2 2 3 15,1 4-3-15,0 2 0 0,-3 2 3 16,0 0-2-16,0 7 1 0,0 4 3 16,-5 6 0-16,-1 1-3 0,0 1 1 15,0 2 1-15,0-2 1 0,-1-1 1 16,0-3-1-16,2-3 0 0,0-3 7 15,2-3-3-15,2-3 2 0,1-2-2 0,0-1-3 16,0 0-2-16,0-4-2 0,0-9-3 16,6-3-6-16,5-4 1 0,-2-4-2 15,3 1-3-15,1 4 1 0,-4 3 7 16,-1 6 1-16,-2 5 1 0,-3 2 0 15,-3 1 0-15,2 1 2 0,-2-1 2 16,0 0 1-16,1-1 2 0,-1-4-3 16,0-2 0-16,0 0 2 0,0-5-2 15,0 1 1-15,0-1 1 0,0 0 5 16,0 1-4-16,0 2-4 0,0-1 2 0,0 3-1 15,0 4-1-15,2 1 3 0,-1 4-4 16,-1 0 0-16,2 10 2 0,-2 7 2 16,0 4 0-16,0 4 5 0,-3 3 5 15,-2 1-8-15,1 0-1 0,2-5 0 16,0-1-2-16,2-9 0 0,0-2-1 0,4-7 1 15,0-5-1-15,4 0-2 16,1-11 3-16,2-8-1 0,2-5-5 16,4-8-4-16,-2-4-3 0,1-2-1 15,-1-5 4-15,4 0 0 0,-7-2 2 0,2-2-15 16,-2 0 7-16,-2 3 4 0,-1 8 4 15,-3 8 5-15,0 11 4 0,-4 14-1 16,-2 3 2-16,0 11 12 0,-5 11-12 16,-4 7 0-16,0 5 7 0,-1 5 2 15,3 3-8-15,-3 0-1 0,3 0-2 16,0 1 1-16,1 1 3 0,5-3 0 0,1-1 15 15,0-2 3-15,6-7-20 16,5-5-2-16,4-7 0 0,1-7 1 16,4-5-2-16,0-5 0 0,2-2 0 15,-2-1 0-15,3-12-3 0,-1-3-2 0,-2-6-5 16,-3-2-4-16,-6-2-3 0,-2-2-6 15,-1-1 11-15,0-3 10 0,1-2-1 16,-1-3-7-16,-2-1-8 0,2 4 0 16,-2 5 17-16,-1 7-1 0,1 8 2 15,-6 9 2-15,3 5-2 0,-3 3 0 0,0 12 8 16,-3 6 1-16,-5 7 0 0,-1 5-1 15,1 1 1-15,-1 5-4 16,1-3 1-16,0-1 1 0,0-2-1 16,2-4 2-16,0-2-1 0,1-5 3 0,4-5-3 15,1-7 1-15,0-5-3 0,0-5-4 16,8 0-2-16,-2-5 1 0,5-10-5 15,-2-6-3-15,3-3 0 0,1-4-2 16,-1-2 4-16,-1 1-22 0,1 1 16 16,-1 1 6-16,0 2-4 0,2 3 7 0,-1 4-1 15,0 5 3-15,-4 6-5 0,-2 5 3 16,-6 2 2-16,0 3 4 0,0 10 14 15,0 6 3-15,-7 2-7 16,-3 4 4-16,2 2-6 0,1 2-7 0,-1-1 0 16,2 1 1-16,3-4 7 0,1-1-7 15,2-5-2-15,0-5 13 0,6-6-13 16,5-3-4-16,2-5 4 0,1 0-3 15,-1-4 1-15,5-7-1 0,-3-4-3 16,2-3-2-16,-3-1-5 0,5-2-3 0,-4-3-1 16,1 1 1-16,-2 2-5 0,-4 3 3 15,-2 4 6-15,-2 4 6 0,-1 6-2 16,-5 2 3-16,0 2 3 0,0 2-4 15,0 9 8-15,-1 6 7 0,-3 2-5 16,-2 4 3-16,2 0 3 0,-1 1-6 16,3-1-6-16,2-2 9 0,0-1-4 15,5-3-3-15,3-3 16 0,4-5-13 16,-1-6-3-16,1-3 1 0,2 0-2 15,-1-7 2-15,2-8-2 0,-1-6-3 16,0-4 0-16,2-3-4 0,-1-4-2 0,1-3-1 16,-1-2 1-16,2-2 4 0,-1 0-11 15,1 0 1-15,-2 2 1 0,2 7 1 16,-3 7 5-16,-4 11 1 0,-6 9 4 15,-4 3 0-15,0 10 3 0,0 9 7 16,-3 6 1-16,-1 3-2 0,-6 3-1 16,2 2-6-16,4 1 2 0,-1-3-1 15,1 1 4-15,0-3 3 0,3-2 0 16,1-4 6-16,0-9-3 0,12-3-12 15,1-9 0-15,5-2 2 0,6-6-2 0,2-11 0 16,2-6 0-16,6-4-3 0,0-7-6 16,3-6-9-16,0-4-2 15,1-1-1-15,-4-1-5 0,-3 0 3 0,-3 3 8 16,-4 5 1-16,-3 5 3 0,-6 10 8 15,-6 8-2-15,-9 10 5 0,0 5 3 16,-1 7 5-16,-10 9 3 0,-1 9 0 16,1 5 4-16,-2 4 8 0,2 4-7 15,1 2-7-15,3-1 0 0,3-3-2 16,1 0 5-16,3-3 4 0,0-2-2 0,6-7 5 15,5-4-13-15,4-8-2 0,4-6-1 16,1-6-3-16,0 0-1 0,3-12 2 16,-2-6-1-16,3-3 1 0,0-5-4 15,-1-4-5-15,3-2 1 0,1-2-3 16,-1-2 2-16,-1-1 1 0,-2 3-2 0,-4 2 6 15,-5 9-1-15,-7 7 2 16,-5 8 0-16,-2 8 4 0,-2 2 4 16,-7 14-2-16,-3 8-1 0,-2 5 1 15,-2 3 0-15,2 4 5 0,2 0-6 0,1 1 0 16,3 1 2-16,7-1 1 0,-4-1 4 15,5-2-6-15,0-1 3 0,11-3 4 16,3-4-5-16,3-6-6 0,1-4-1 16,6-6 3-16,-4-3-3 0,5-5 1 15,-1-2 0-15,1-3 0 0,0-9-3 0,-3-6-4 16,3-5 4-16,-7-5-3 0,-1-5-1 15,-1-2-5-15,-4-1-2 16,-3 0 2-16,-2 2 5 0,-6 3 4 16,1 5 1-16,-2 3 2 0,0 8 2 0,0 4-2 15,-3 4 7-15,-5 7 6 0,-4 0-7 16,-1 11-3-16,-1 9 2 0,2 1 0 15,-1 3 3-15,7 2-5 0,-2-2 2 16,2 3 1-16,5-2-3 0,-1-2 2 16,2-2 1-16,0-4-5 0,8-3 0 15,0-6-2-15,-1-1 1 0,7-4 0 0,-1-3-1 16,4 0-1-16,-2-7-7 0,1-6 2 15,-1-1 3-15,2-3-7 16,-3 0 5-16,0-1 6 0,-3 0-12 16,-6 1 2-16,-1 6 9 0,-4 2 1 0,0 6 1 15,0 3 2-15,-9 0-2 0,-3 3 2 16,-2 11 0-16,-2 0-4 0,1 7 4 15,1-1 0-15,1 0-1 0,4-2-1 16,3 0 2-16,3 1 3 0,3-2-3 16,0-4-3-16,1-3 1 0,9-4-1 0,0 0-1 15,4 1-1-15,3-1 2 0,1-2 2 16,0-2-2-16,1-2 0 0,-2 0-3 15,-2 0 2-15,-1-6-3 16,-4-2 0-16,-3-1 0 0,0-1 4 0,-6-2 0 16,-1-1 0-16,0-1 0 0,0-1 1 15,-8-2-2-15,-1-2 1 0,-3-4 0 16,-1-3 0-16,1-7 0 0,-1-4-4 15,6-9 2-15,0-7-7 0,1-6 1 16,5-8-7-16,1-5 1 0,1-5 7 0,12-4-4 16,4-4 5-16,6-6 4 0,2-2-5 15,0-3-1-15,-1-2 4 0,0 7 3 16,-3 4 1-16,-2 7 1 0,-4 10-1 15,-1 10 3-15,-6 5 1 0,-2 5 0 16,1 3-2-16,-4 3-1 0,-2 2 0 16,2 1 0-16,0 3-2 0,2 2 2 15,3-3-2-15,-2 3 1 0,2-2-1 16,-2 2 2-16,2 1 0 0,-2-1 0 15,-1 2-2-15,-2 0 1 0,-2 2 1 0,1 1-2 16,-2 2 1-16,0 0 1 0,0-1 0 16,-5 1-1-16,2-2 0 0,-2 0 2 15,1 0-1-15,-1-2-1 0,-1 2 0 16,-2 0 0-16,0 2 2 0,-4 0-2 15,3 4-2-15,-2 0 4 0,1-1-2 16,1 1-2-16,-2 0 2 0,2 1 0 16,1 2 0-16,-1 2 0 0,1-1 0 15,-3 3 0-15,2-2 0 0,1 1 1 16,-1 1-2-16,1 2 1 0,4 1 1 0,-1 5-2 15,0 0 1-15,4 5 0 0,1 4 2 16,0 0-3-16,0 1-3 0,0 0 0 16,0 0 3-16,3 0 1 0,2 0 0 15,-1 0 1-15,-1 2-1 0,-1 5 1 16,-1 1 0-16,-1 4-3 0,0 5 5 15,0 7 1-15,-6 8 4 0,-3 3-6 16,1 2 0-16,2-2-2 0,3-5-2 16,0-7-2-16,3-3 2 0,0-7 0 15,0-7 0-15,3-4 2 0,3-2-1 16,2-4 2-16,3-11-3 0,3-5-3 0,3-7-10 15,1-4-12-15,1-3-3 0,1-4 16 16,-1-2 9-16,-4-1 4 0,2-1 0 16,-3-1 2-16,5-1 5 0,-2 2-4 15,-5 2-5-15,-4 11 6 0,-5 9 9 16,-3 11 3-16,0 7 4 0,0 2 8 0,0 14-13 15,-8 8-8-15,-4 7 2 16,-2 7-1-16,0 2-2 0,0 4-1 16,5-1-1-16,1-4 4 0,5-5 4 15,3-6-5-15,0-3-1 0,9-9-3 0,4-8 0 16,4-4-2-16,0-2-1 0,6-6-2 15,0-9-5-15,7-6 3 0,1-4-8 16,-2-5-8-16,-1-1 1 0,-2-2-2 16,-6 0 5-16,-4 2 5 0,-4 2 6 15,-1 3 5-15,-3 4 2 0,-2 9-1 0,-4 7 1 16,-2 6-2-16,0 6-3 0,-2 14 8 15,-9 7 7-15,-1 7 4 16,1 3-4-16,0 3 0 0,3-2-2 16,2-1-7-16,5-4 6 0,-2-4 1 0,3-3 1 15,1-6-3-15,12-5-2 0,5-5-4 16,12-7 2-16,4-3 4 0,5-3-7 15,2-10-4-15,1-4 1 0,-1-4-8 16,-4-1 1-16,-6-3 7 0,-3 1 2 16,-2 1 0-16,-7 0-3 0,-4 3-5 0,-6 6 0 15,-2 2-4-15,-6 8 6 0,-1 4 6 16,0 0 1-16,0 10 2 0,-8 3-2 15,-2 4 8-15,-1 4 2 16,3 0-4-16,-1-3-1 0,4 0-3 0,3-6 4 16,2-1-4-16,0-5 2 0,7-1-2 15,5-4 1-15,5-1-3 0,5-6 0 16,7-7 1-16,4-4 0 0,1-4-9 15,2-4-8-15,-2-1 0 0,-5-1-3 16,1-2 7-16,-10 6 0 0,-5 5 4 0,-4 6 6 16,-5 9 2-16,-1 3-1 0,-3 0 1 15,-2 1 1-15,0 7 3 0,-4 1 2 16,-2 1 2-16,-2 1 4 0,4-2-4 15,1-1 0-15,1 1 1 16,2-4-5-16,0-3-3 0,0-1-2 0,6-1 2 16,2 0 0-16,8-5 0 0,4-7-2 15,5-1 1-15,6-2-12 0,0-2 4 16,1 2 6-16,2-1-2 0,0 1 5 15,-3 2-1-15,-1 3-1 0,-4 5 2 16,-7 5 0-16,-5 0-1 0,-8 15 4 0,-6 6 9 16,0 4-4-16,-6 4-2 0,-4 2 8 15,0-1-1-15,0-3-3 0,4-3 0 16,3-5-7-16,3-6 0 0,8-2 9 15,9-5-11-15,6-6-2 0,5 0 0 16,9-7 3-16,10-9-3 0,7-6-1 16,10-4-3-16,-1-3-12 0,-2-3-3 15,-6 2 0-15,-10-1 2 0,-6 2 8 16,-13-1 7-16,-4 5 1 0,-8 4 1 15,-5 7 2-15,-4 8 1 0,-5 6 2 0,0 5 5 16,-1 10 5-16,-7 3 0 0,0 3-4 16,-1-1-7-16,4-1 2 0,0-3-4 15,5-4-2-15,0 0 0 0,8-4 0 16,3-2 10-16,8-4-7 0,2-2-4 15,6 0 4-15,2-3-3 0,1-4-2 16,-3-1-7-16,-2 0 2 0,-1 0-1 16,-4-1 4-16,-3 3 0 0,-5 5 3 15,-4 1-1-15,-5 0 1 0,-3 12 3 16,0 2 0-16,-5 2 2 0,1 0-1 0,-1-3-1 15,4 0 2-15,1-5-4 0,0-3 0 16,4-3 3-16,5-2 1 0,9 0 0 16,3-10-2-16,12-3 1 0,2-5-4 15,3-2-5-15,-1 0-9 0,-1 1-8 16,-5 0-5-16,-7 2-3 0,-5 5 13 15,-8 4 14-15,-7 7-3 0,-4 1-6 16,0 12 12-16,-1 5 5 0,-5 4-4 16,-4 1-28-16,0-2-101 0,-4-2-164 15,1-2 271-15</inkml:trace>
  <inkml:trace contextRef="#ctx0" brushRef="#br0" timeOffset="40014.28">12646 2659 50 0,'0'0'251'0,"0"0"-213"16,0 0-1-16,0 0 16 0,0 0-16 15,0 0-12-15,0 0-3 16,0 0-4-16,0 0-3 0,0 0-5 0,-3 0-3 16,3 0-2-16,0 0-2 0,0 0 2 15,0 0-1-15,0 0 2 0,0 1 2 16,0-1-5-16,-2 0 3 0,1 1 0 15,-2 0-3-15,-2 1 1 0,4 0 0 16,-6 0 1-16,3-1 3 0,1 1-2 0,-2-2-1 16,3 2 0-16,1-2-2 0,1 0 1 15,0 1-2-15,0-1 1 0,0 0-2 16,0 0 0-16,5 0-4 15,10 0 1-15,11 0 5 0,12 0-2 0,13 0-1 16,14-1 1-16,14-3 1 0,9 1-1 16,12 1-1-16,-1 1 1 0,2 1-1 15,-5 0 0-15,-5 0 0 0,-2 5 0 16,-3 0 0-16,0 1 0 0,-7-1 0 15,-5 0 0-15,-7-1 0 0,-7 2 0 0,-7-3 0 16,-8 2 0-16,-6-2 0 0,-10 0 0 16,-10 2 0-16,-5-1 0 0,-10-1 0 15,-2-1 0-15,-2-1 1 16,0-1 4-16,0 0-3 0,0 0 4 0,0 0 1 15,-3 1-1-15,-5-1-3 0,3 1-2 16,1-1-2-16,1 0-2 0,0 0-15 16,-1 0-20-16,0 1-36 0,1-1-60 15,-2 0-257-15</inkml:trace>
  <inkml:trace contextRef="#ctx0" brushRef="#br0" timeOffset="41931.39">14186 1866 42 0,'0'0'3'15,"0"2"70"-15,0-1 51 0,0-1-71 16,0 0-10-16,1 0 7 0,-1 0-13 0,0 0-11 16,0 2-8-16,0 0-3 0,2 3-4 15,-1 1 12-15,1 2-2 0,-1 4-2 16,1 2-5-16,-2 3 0 0,0 3-1 15,0 5 0-15,0 4-4 0,0 6 4 16,0 6 0-16,-3 6 2 0,-2 6-7 0,2 5-2 16,-3 3 1-16,1 6-2 0,-1 2 1 15,-2 0-3-15,4 2 2 16,-1-2-3-16,2 0 1 0,-3 3 0 15,-2 4-3-15,-1 2 2 0,-1-1 6 0,1-4-5 16,1-3 0-16,2-3-2 0,1-5 4 16,1-3-1-16,1-4-2 0,0-4 0 15,1-5 1-15,0-4-2 0,2-6-1 16,-1-8 0-16,-1-4 2 0,2-6-1 15,0-7-1-15,0-3 0 0,-1-1 2 0,1-3-3 16,-2-1 2-16,-1 1 1 0,3 1 0 16,0-1 1-16,-3 1-2 0,1 1-1 15,1-1 2-15,1 1-1 16,-2 0-1-16,1-1 1 0,-1-1-1 0,1 0 0 15,1-1 0-15,-2-1 0 0,1 2 1 16,-1-1 0-16,2-1-1 0,0 0-1 16,0 1 1-16,0-1 1 0,-1 2-2 15,1-1 0-15,0 0 1 0,0 3 1 16,0-4-1-16,0 3-1 0,0-1 2 0,0-2-1 15,0 2-1-15,0-2 0 0,0-1 1 16,0 1 1-16,0 0-2 0,0-2 0 16,0 0 2-16,0 0 0 0,0 0-2 15,0 0 0-15,0 0-3 0,0 0-2 16,0 0 1-16,0 0-3 0,0 0 5 15,0 1-2-15,0 0-1 0,0 0 1 16,0 0 5-16,0-1 3 0,1 0-2 16,-1 0 1-16,0 0-1 0,0 0 4 15,0 0-2-15,0-1-2 0,0-4-1 0,0 1 0 16,2-2-2-16,-1 0 0 0,1-2 0 15,2-2-1-15,1-1 3 0,3-3-5 16,0-4 3-16,4-5 1 0,2-5-1 16,5-5-1-16,1-4 3 0,4-4-3 15,3 0-1-15,4-3 0 0,-2 1 2 16,7 1 1-16,-2 3-2 0,2 1 2 15,-1 4 1-15,-1 0 0 0,-1 3-2 16,3 0 1-16,-4 2 1 0,4 0 0 16,-2-1 0-16,2 1-1 0,-1-1 1 15,1 0 1-15,1 0-1 0,0 1-1 0,2 1 1 16,-3 2 1-16,-1 3-2 0,-4 2 1 15,-1 2 0-15,-8 3 0 0,-7 5-1 16,-4 2 1-16,-5 4 1 0,-3 2 1 16,-3 1 0-16,0 1 1 0,0-1 1 15,0 1 0-15,0 1-2 0,0 0 1 16,0 0-2-16,0 0 0 0,0-1-4 15,0 0 0-15,0 1 2 0,0 0-2 16,0 0 2-16,0-2 1 0,0 2 3 16,0-1-1-16,0 1 1 0,0 0-1 0,0 0 2 15,0 0-2-15,-1-1-1 0,1 1 0 16,-2 0-1-16,2-1 1 0,0 0-3 15,-1 1 2-15,1 0 0 0,0 0 0 16,0 0 0-16,0 0 0 0,0 0 1 16,0 0 1-16,0-2-1 0,-3 0-2 0,-1-1 2 15,1 1-1-15,2 0 0 16,-2-2 0-16,0 1 0 0,-1-3 1 15,1 2-1-15,-1-2-1 0,1-2 2 16,-2 1 0-16,2-4-2 0,-3 0 1 0,-1 0 1 16,0-4-1-16,-3-2 0 0,-2-1 0 15,-2-1 0-15,-5-3 1 0,1-5-2 16,-4-1 0-16,-6-6 0 0,-1-4 1 15,-4-2-3-15,-1-3-3 0,2 0 1 16,-3 0 1-16,1 2 2 0,5 0 2 0,-2 3-1 16,1-1 1-16,1 4-1 0,1 3 0 15,3 0 2-15,4 3 0 16,0 3-1-16,3 0-1 0,2 5 3 15,2 0 3-15,5 3-1 0,3 2-2 0,0 2-2 16,3 1 3-16,-1 0-3 0,3 3 0 16,-2 2-1-16,1 2 3 0,1 5-2 15,-1 1-1-15,-1 0-1 0,-3 0-3 16,-2 9-9-16,0 5-7 0,1 4-12 15,2 2-30-15,3-1-37 0,2-1-172 0</inkml:trace>
  <inkml:trace contextRef="#ctx0" brushRef="#br0" timeOffset="42683.44">15289 2676 67 0,'0'-3'191'0,"0"-2"-131"0,0 1-9 16,0-2 1-16,-4 2-13 0,-1-3-7 15,-1 1 2-15,0 1-12 0,-5-1-1 16,3 1-7-16,-3 2-1 0,-1 2 6 15,-2 0-11-15,-2 1 0 0,-1 0-1 16,-3 1 2-16,-1 7 2 0,-3 2-2 16,1 4-2-16,1 1 0 0,2 4-2 0,0 3-2 15,3-1 1-15,6 5-4 0,2 0 0 16,7 3 0-16,2-2 0 0,2-1 0 15,10-3-3-15,7-2 0 0,4-2 2 16,7-3 0-16,2-6 1 0,4-4-2 16,-1-6 0-16,4 0 2 0,-3-10 0 0,-2-7-1 15,-2-2 2-15,-5-5 1 16,-7-1 1-16,-1-1-4 0,-10-2 4 15,-1-1 2-15,-7 0-5 0,-1 0 0 16,-4 0 2-16,-9 2-1 0,-2 0-2 0,-6-1-4 16,-3 2-13-16,-6 5-16 0,2 5-39 15,-1 9-26-15,6 7-34 0,6 1-98 16</inkml:trace>
  <inkml:trace contextRef="#ctx0" brushRef="#br0" timeOffset="46912.68">14398 2755 6 0,'-2'1'6'0,"1"1"3"0,-1 0-1 15,2-1 4-15,0 1 91 0,0-1-69 16,-1-1-33-16,1 0 4 0,0 0 5 16,0 0 3-16,0 0 2 0,0 0-3 15,0 0 0-15,0 0-1 0,0 0 4 16,0 0 3-16,-2 1 3 0,1 0 0 15,1-1-6-15,-2 0-3 0,2 0-3 16,0 0 1-16,0 0 1 0,0 0 3 16,0 0-2-16,0 0 0 0,0 0 0 0,0 0 2 15,2-4-14-15,4-2-1 0,3-2 1 16,1-1 1-16,0-2-1 0,3 0 5 15,1-2 2-15,0 0 0 0,0-2-1 16,-2 0-2-16,-1 1 3 0,0 0 1 16,-2 3-1-16,-3 1-5 0,0 2 4 15,-2 2 0-15,-1 2-2 0,-2-1 0 16,-1 3-1-16,2 1 0 0,-2 0 1 15,0 1 0-15,0 0 1 0,0 0-5 16,0 0 1-16,0 0-2 0,0 0 0 0,0 0 2 16,0 0-7-16,0 0-1 0,-2 0-2 15,-1 0 4-15,0 1-4 0,1 2-7 16,-1 2-11-16,0-1-20 0,0 0-39 15,-2-1-64-15</inkml:trace>
  <inkml:trace contextRef="#ctx0" brushRef="#br0" timeOffset="47478.71">14513 2606 17 0,'0'0'12'15,"-2"0"-7"-15,2 0 45 0,0 0 9 16,-1 0-27-16,1 0-7 0,0 0 3 15,-2 0 8-15,2 0 3 0,0 0-8 0,0 0 1 16,0 0-4-16,0 0-9 0,0 0-5 16,0 0-2-16,0 0-2 15,2 0-6-15,2 0-5 0,4 0 5 16,4 0 3-16,1 0-5 0,1 0-1 0,3 0 1 15,3 0-3-15,-1 0 2 0,1 0-1 16,1-1 2-16,0 0-1 0,-1-1 0 16,-2 0-2-16,-5 0 6 0,-4 2-3 15,-4 0-3-15,-2 0 1 0,-3 0 1 16,0 0 1-16,0 0 1 0,-3 0 1 0,-3 0 0 15,-2 0-3-15,0 1 0 0,0 1-1 16,4 0-1-16,-1 0 1 0,2-1 0 16,1 0 1-16,2 1-2 15,-1-2-2-15,1 0-5 0,-2 0-5 0,1 0-10 16,1 2-1-16,-2-2-7 0,1 1 2 15,1-1-11-15,0 0 1 0,-2 0-11 16,0 0-26-16,1 0-44 0</inkml:trace>
  <inkml:trace contextRef="#ctx0" brushRef="#br0" timeOffset="47892.73">14676 2631 7 0,'0'0'27'0,"0"1"-25"0,0-1 127 16,0 1-73-16,0 2-45 15,-4-1 12-15,0 2-1 0,-1 3-6 0,-1 1-9 16,0 1-6-16,-2-1 5 0,0 2-4 16,0-1 8-16,1 2 3 0,-1-2-7 15,0 2 2-15,2-2 1 0,-3 1-4 16,3 0 3-16,-2 0 6 0,3 0 23 15,0-4-27-15,-1 2-7 0,2-2 2 16,-1-1-2-16,2-1-1 0,3 0 1 0,-2-3-1 16,2 0-2-16,0-1 0 0,0 0 1 15,0 0 2-15,0 0 1 0,0 0 3 16,0 0-1-16,0 0 3 0,0-2-5 15,2-2-4-15,2-1 0 0,0 1-9 16,-1 1 1-16,0 1-13 0,1-1-14 0,0 3-23 16,0-2-28-16,-1 1-69 15</inkml:trace>
  <inkml:trace contextRef="#ctx0" brushRef="#br0" timeOffset="48651.78">14407 2775 0 0,'3'0'37'0,"-3"0"-1"15,0 0 21-15,2 0-9 0,-2-1-4 0,0 1 1 16,0 0-8-16,0 0-11 16,0 0-9-16,0-1-5 0,2 1-5 15,1 0 2-15,-2 0 3 0,1-1 2 0,-2 1 0 16,0-1 5-16,0 0 4 0,0 1 5 15,-2-1-9-15,-2 1-9 0,-3 0-5 16,-2 0 5-16,0 0-6 0,-2 0-1 16,-2 0 0-16,0 2-2 0,-5 1-1 15,1 1 1-15,-1-1 0 0,1 1 0 0,4 0-2 16,2-1 1-16,4 0-1 0,-1 1-5 15,5 0-14-15,0 1-19 16,3-2-24-16,0 2-45 0,0-1-96 16</inkml:trace>
  <inkml:trace contextRef="#ctx0" brushRef="#br0" timeOffset="57823.3">14632 2793 0 0,'0'0'12'0,"0"0"73"0,0 0-66 15,0 0 9-15,0 0 3 0,0 0-8 0,0 0-14 16,0 0-3-16,0 0 0 0,0 0 6 16,0 0 11-16,0 0 5 0,0 0-3 15,0 0-5-15,0 0-8 16,0 0-3-16,0 0 3 0,0 0-4 0,0 0-2 15,0 0-4-15,0 0 1 0,0 0-2 16,0 0-1-16,-1 3 0 0,-1-2 1 16,0 1-1-16,1-1 0 0,-1-1 0 15,2 0 0-15,0 0 1 0,0 0-1 16,0 0 2-16,0 0-1 0,0 0 3 0,0 0-5 15,0 0 3-15,0 0 2 0,0 0 3 16,0 0-1-16,-3 0-4 0,0 0-1 16,-1 0 0-16,-1 0-1 0,-3 0 0 15,0 0 1-15,1 0 1 16,-4 0-2-16,3 0 1 0,-3 0 0 0,0 0 2 15,-3 0-7-15,-3 0-7 0,2 0-32 16,-4-1-64-16,-1-1-109 0</inkml:trace>
  <inkml:trace contextRef="#ctx0" brushRef="#br0" timeOffset="59149.38">15511 2695 64 0,'0'0'94'0,"0"0"-78"15,0 1-1-15,0 0 13 0,0-1-21 16,-1 0 0-16,-1 1 3 0,2-1 5 16,-3 0 11-16,1 0 1 0,1 0-6 15,-1 0 0-15,-1 0 2 0,2 0-1 16,-2-1-3-16,-1 0-4 0,0 0-3 0,-1 0-6 15,0 0-1-15,1 1 0 0,1 0-5 16,-2 0 2-16,2 0 0 0,0 0-2 16,-3 0 0-16,3 1 2 0,-1 1 2 15,0-2 8-15,1 0 0 0,1 0 0 16,-2 1 1-16,0 0-4 0,1 0 4 15,-1-1-4-15,1 0 0 0,-1 0-3 16,4 0 2-16,0 0-2 0,0 0 2 16,0 0-4-16,0 0-3 0,0 0 1 15,0 0-4-15,0 1 0 0,7 1 0 0,4 1 5 16,7-3-2-16,5 2 3 0,5-2-2 15,8 0-2-15,4 0 1 0,5 2 0 16,5 0-3-16,7 3 5 0,-3-1-2 16,4 3-1-16,-2 1-1 0,-4 0 1 15,0 0 1-15,-1 0-2 0,1-2 1 16,1 2-1-16,1-4 2 0,2 0 0 15,0-3-1-15,-5-1-1 0,-4 0 4 16,-9 0-4-16,-5 0 1 0,-8-3 1 16,-10 1 0-16,-5 0-1 0,-6 0 0 15,-4 1 4-15,0-2 4 0,0 1-3 0,0-1-5 16,-4 0 0-16,-1 2-4 0,-3 0-7 15,2 1-11-15,1 0-20 0,1 0-29 16,-3 0-75-16,0 2-164 0</inkml:trace>
  <inkml:trace contextRef="#ctx0" brushRef="#br0" timeOffset="60450.45">16581 1775 130 0,'1'0'44'0,"-1"0"-20"0,0 0 25 16,0 0-1-16,0 0-8 0,0 0-2 0,2 0-4 15,-2 1-7-15,0-1-2 0,0 2-4 16,0 0 0-16,0 3-2 0,0 2 0 16,0 1-6-16,0 3-2 0,0 2-3 15,0 3-2-15,0 5-2 0,0 2-1 16,0 7-2-16,0 6 1 0,-5 7 3 0,1 8 7 15,-3 5-6-15,1 4-2 0,-1 9 3 16,0 1-1-16,0 7 1 0,0-2-2 16,4-3-1-16,0-4-3 15,0-3 1-15,2-3 0 0,-1 1 0 0,2-2-1 16,0 1 1-16,0-1-1 0,0 1 5 15,0-4-5-15,0-3 0 0,0-5 1 16,0-3-1-16,0-2 0 0,0-5-1 16,0-4 1-16,0-1 0 0,0-8-2 15,0-1 2-15,0-4-1 0,0-4 2 0,0-4-3 16,-2-2 1-16,1-4 1 0,-1-2 1 15,1-2-2-15,-1-3 2 0,-1 3-3 16,0-1 4-16,-2 3-3 0,-1 4 1 16,0 1-1-16,-2 2 1 0,4 1-2 15,2 0 0-15,-3-1 2 0,4 1-1 16,-1-2-2-16,2-2 2 0,0 0 0 15,0-4 1-15,0-1-2 0,0-2-1 16,0-3 2-16,0 0 0 0,0 0-1 16,0 0 1-16,0 0 2 0,0 0-1 0,0 0-1 15,0 0 0-15,0 1 0 0,0 2-1 16,0 2-1-16,0 2 2 0,3 0 1 15,2 0 0-15,-2 0-2 0,0 1 0 16,2 2 2-16,-2 4-1 0,0 0 3 16,-1-4 5-16,-2-5-6 0,0-3-3 15,0 1 3-15,0 0-1 0,0 0 1 16,0 1 1-16,0-1-2 0,0 2 1 15,0 1 1-15,-3 1-5 0,-1 2 2 16,0 1 0-16,2 1 1 0,-1-1-1 16,2-2-1-16,-1 0 1 0,0-2 1 0,2 0-1 15,0-3-1-15,0 0 1 0,0-1 0 16,0 0 2-16,0-1-1 0,0 1-1 15,-1-1 2-15,-1-1 1 0,1 0-2 16,-2 1 0-16,1 0 1 0,1 1-2 16,-1-1-1-16,2-1-1 0,0 0-6 15,0 0-6-15,0 0-17 0,5-8-19 16,4-3-9-16,5-4-15 0,0-3-82 15,0-2-111-15</inkml:trace>
  <inkml:trace contextRef="#ctx0" brushRef="#br0" timeOffset="61201.5">16528 3788 3 0,'-3'1'1'0,"2"1"-2"16,-3-1 142-16,0-1-117 0,1 1-18 0,-2-1 4 16,2 0 4-16,1 1 5 15,1-1-2-15,1 2 4 0,-2-1-9 0,1 2 6 16,-2-2 11-16,3-1-5 0,-2 2-1 15,1-2 8-15,-1 0 0 0,0 0-1 16,2 0-5-16,-1 0-8 0,1 0-2 16,0 0 1-16,0 0-3 0,0-2-5 15,0-4-3-15,5-4-6 0,4-5-3 16,8-5 3-16,5-4 0 0,2-6 1 0,3-3 0 15,5-6 0-15,2-4 0 0,7-5-1 16,2-5 1-16,7 0 0 0,-2 3 2 16,0 2-6-16,-2 3 6 15,-1 3-1-15,2 3-1 0,-2 2 1 0,0 1 2 16,-6 2 1-16,-2 2-5 0,-8 1 2 15,-4 5 1-15,1 1-1 0,1 2-2 16,-1-3 2-16,2 4-2 0,-6 1 1 16,-2 2-4-16,-5 5-1 0,-4 3 3 15,-3 1-1-15,-5 5 0 0,-1 2 3 0,-2 2 2 16,0 1 4-16,-4 0-6 0,-6 0-3 15,-4 1 0-15,-2 6 2 0,-1 2-1 16,3 1-1-16,3-1-6 0,4 0-15 16,2-2-17-16,3 0-31 0,1-3-41 15,-2-4-65-15</inkml:trace>
  <inkml:trace contextRef="#ctx0" brushRef="#br0" timeOffset="61601.52">17355 2839 73 0,'0'0'180'0,"-5"0"-89"0,3 0-82 15,1 0 13-15,1-3 4 0,-2-1-3 16,1-3 8-16,-1 0-15 0,1-1-5 0,-3-3-2 16,1-1-5-16,-3-2 4 0,-3-4 5 15,0-2-1-15,-5-2 3 0,0 0-1 16,-5-5-3-16,-4-1-2 0,-4-4-3 15,-4-7-5-15,-4-5 2 0,-4-7-1 16,-4-3-1-16,-2-1-3 0,0 2 1 0,0 4-1 16,4 6 3-16,7 6-2 15,3 8 1-15,8 6 2 0,4 5 1 16,2 7 3-16,3 0-4 0,0 1 6 15,2 3-6-15,3 1-2 0,3 4 1 16,4 0 4-16,2 1-5 0,0 1-3 0,0 0 1 16,0 0-7-16,0 0-21 0,0 0-7 15,0 8-13-15,8-1-41 0,-5 2-74 16</inkml:trace>
  <inkml:trace contextRef="#ctx0" brushRef="#br0" timeOffset="62826.59">17632 2712 4 0,'-14'3'6'0,"8"-1"26"0,0-1-11 16,4-1-18-16,2 2-6 0,0 0-18 16,0-1-21-16</inkml:trace>
  <inkml:trace contextRef="#ctx0" brushRef="#br0" timeOffset="63285.61">17632 2712 101 0,'-14'23'68'0,"16"-23"-36"0,-2 0 3 0,0 0 4 15,1 0-1-15,-1 0-5 0,0 0-3 16,0 0 0-16,0 0-9 0,0 0-7 16,0 0 1-16,0-1-5 0,0 1 3 15,0 0-5-15,0 0 4 0,2 0 2 16,-2-1-7-16,0-1 2 0,0 0-4 0,0 1 0 15,0-2-3-15,0 1 2 0,0-3-3 16,0 2 2-16,0-1 0 0,-3 0-2 16,1 0 4-16,-4 1-4 15,0 0-1-15,-1 1 2 0,0 1 0 0,-1 0-1 16,-3 1 0-16,-1 0-1 0,-1 0 3 15,1 6 0-15,-1 2-2 0,1 2 1 16,1 1 0-16,0 4 0 0,-1 1 0 16,3 4-2-16,2-1 2 0,4 3-2 15,3-4-1-15,5 0-1 0,6-1 2 0,3-1 0 16,1-2-1-16,4-3 0 0,4-4 1 15,2-4 0-15,1-3 0 0,2 0 1 16,0-8 3-16,-3-4-3 0,-3-2 6 16,-5-1 6-16,-5 0-1 0,-6-1 0 15,-4-2-4-15,-2 0 1 0,0 0-5 16,-3-1 0-16,-8 1-2 0,-6 0-2 15,-2 1-4-15,-1 1-12 0,-2 0-15 16,-4 1-36-16,-5-2-55 0,-1 5-209 16</inkml:trace>
  <inkml:trace contextRef="#ctx0" brushRef="#br0" timeOffset="64460.68">16747 2853 50 0,'0'1'12'0,"0"-1"-8"0,0 0 2 16,0 0 0-16,0 0 1 0,-3 0-1 16,0 0-6-16,1 0 10 0,0 0 4 15,2 0-5-15,-1 0 7 0,1 0 2 16,0 0-5-16,0 0 0 0,0 0-5 15,0 0-6-15,0 0-3 0,0 0-4 16,-2 0-9-16,2 0-1 0,0 0 6 16,-1 0 1-16,-1 0-2 0,-1 0 4 0,3 0 4 15,-3 0 3-15,3 0 0 0,-1 0 1 16,1 0 2-16,0 0 2 0,0 0-2 15,0 0-3-15,0 0-4 0,-2 0-5 16,2 0-18-16,0 0-17 0,-3 0-19 16</inkml:trace>
  <inkml:trace contextRef="#ctx0" brushRef="#br0" timeOffset="64881.71">16747 2853 2 0,'-30'1'4'0,"30"-1"81"0,0 0-34 15,0 0-25-15,0 0-6 0,0 0-6 16,0 0-5-16,0 0 2 0,0 0-10 0,0 0-5 16,0 0-6-16,0 0-1 0,0 0 11 15,0 0 0-15,0 0 0 0,0 0 7 16,0 0 14-16,0 0 13 0,0 0-4 15,0 0-5-15,0-1-4 0,0 0-2 16,0 1-13-16,0-1-4 0,0 0-4 0,0 1 4 16,0 0-7-16,0 0-5 15,0 0-7-15,0 0 2 0,0 0 8 16,0 0 4-16,0 0 4 0,0 0 4 15,0 0 4-15,0 0 1 0,0 0 2 0,0 0-4 16,0 0-1-16,0 0-2 0,-1-1 0 16,1 1-1-16,0 0-1 0,0-1 0 15,0 1-1-15,0 0-1 0,0 0-1 16,0-1 0-16,0 1 0 0,0 0-1 15,0 0 0-15,0 0-2 0,6 0 2 0,2 0 0 16,3 0 4-16,1 0-2 0,7-1-2 16,-2 0 2-16,0-1 0 15,0 1 0-15,-2 1-2 0,-4 0-2 16,-2 0 5-16,1 0-2 0,-7 0-2 15,1 0 1-15,-2 0 0 0,-2 0 1 0,0 0-1 16,0 0 0-16,0 0 0 0,0 0-7 16,0 0 0-16,0 0-5 0,0 0-8 15,0 0-13-15,2 0-12 0,1 0-26 16,-2 0-23-16</inkml:trace>
  <inkml:trace contextRef="#ctx0" brushRef="#br0" timeOffset="65772.75">16879 2843 75 0,'0'0'90'16,"0"0"-71"-16,0 0 4 0,0 0 4 15,0 0-3-15,1 0-5 0,-1 0-6 16,0 0 6-16,0 0 5 0,2 0-10 15,-1 0-5-15,2 0 8 0,4-1-2 16,0 0 1-16,3-2-4 0,-1 1-2 16,0 1-2-16,0 0-5 0,-1 1-2 15,0 0 0-15,0 0-1 0,-2 0-1 16,-1 0-8-16,-1 0-13 0,-1 0-13 15,2 0-17-15,-3 0-19 0,-2 0-30 0,0 0-18 16</inkml:trace>
  <inkml:trace contextRef="#ctx0" brushRef="#br0" timeOffset="66367.78">16899 2673 73 0,'0'0'59'0,"0"0"-15"16,0-2-7-16,0-1-9 15,0 3 7-15,-3-2-5 0,3 0-3 0,-3 2-4 16,1 0-1-16,0 0 1 0,2 0-1 15,0 0-2-15,0-1 1 0,0 1-6 16,0 0-9-16,0 0-3 0,0 0-1 16,0 0-1-16,0 0 0 0,0 0-1 15,0 3-1-15,7 0-2 0,2 2 3 0,5-1-1 16,3-3 5-16,2 1-3 0,2-2-1 15,1 0 1-15,-2 0 1 16,-4 1-5-16,-1-1 1 0,-6 2-10 0,-2-1-14 16,-3 0-5-16,-2 0 0 0,-2 1-10 15,0-2-7-15,0 0-13 0,0 0-24 16,0 0 19-16</inkml:trace>
  <inkml:trace contextRef="#ctx0" brushRef="#br0" timeOffset="66743.81">16928 2699 97 0,'0'0'105'0,"0"1"-72"0,0-1-6 0,0 0 1 16,-1 2-8-16,-4 1 0 0,0 3-15 0,-1 1 0 16,-2 0-3-16,1 3 2 15,-3 1 3-15,1 0 3 0,-3 1 2 16,2 1-6-16,-5 2 0 0,1 1-1 15,0-1 4-15,1-4-3 0,6-3-2 0,1-2-4 16,2-1-3-16,1-1-3 0,2 1-12 16,-1-3-9-16,2-1-35 0,0-1-62 15,0 0-19-15</inkml:trace>
  <inkml:trace contextRef="#ctx0" brushRef="#br0" timeOffset="67139.84">17013 2728 146 0,'0'0'90'15,"0"0"-69"-15,0 0 9 0,0 0 4 16,0 0-1-16,-1 0-7 0,-1 1-12 15,-1 3-7-15,-1 2-1 0,-1 1-3 16,-1 3-2-16,-2 3 0 0,-1 0 1 16,-1 3-1-16,0 4-4 0,-1 0-7 15,-2 4-52-15,-1 0-65 0,-4 1-9 0</inkml:trace>
  <inkml:trace contextRef="#ctx0" brushRef="#br0" timeOffset="68258.89">17812 2792 111 0,'-5'-2'47'16,"2"1"-17"-16,0 0 0 0,0 0-3 16,-2 1 11-16,2 0 3 0,-1 0-4 15,2 0-4-15,-1 0-2 0,1-2-4 16,-1 2-3-16,0-2 0 0,-2 2 4 0,2 0-6 15,0-1 0-15,2 1-9 0,-1 0 0 16,2 0 0-16,0 0-1 0,0 0-7 16,2 0-5-16,9 1-1 0,9 5 2 15,12-3 4-15,13-2-1 0,11-1-2 16,14 0 0-16,9-1-2 0,9-3 0 15,7 1 2-15,-5 1-2 0,-10 1-2 16,-10 1 1-16,-8 0-4 0,-9 0-2 16,-2 1 4-16,0 0 1 0,-3 0-2 15,-1 1 1-15,-10-2-13 0,-8 0-2 0,-8 0-9 16,-7 0-5-16,-5 0-3 0,-3 1-13 15,0-1-46-15,-4 0-86 0</inkml:trace>
  <inkml:trace contextRef="#ctx0" brushRef="#br0" timeOffset="73143.17">19762 1296 102 0,'2'0'41'16,"-2"0"-4"-16,1-1 18 0,1-2 0 15,-2 0-10-15,0 1-6 0,0-2-6 16,0 2-6-16,0-1-5 0,0 2 0 15,0 0 0-15,0 1-6 0,0 0-4 0,0 0-4 16,0 0-1-16,0 0-6 0,0 2-3 16,0 12 5-16,0 7 1 0,0 7 2 15,0 6-3-15,0 8 7 16,0 7-7-16,0 10 0 0,0 10 0 0,1 9 5 15,4 7-3-15,0 3-3 0,-1 1 3 16,1 0-6-16,1 3 4 0,-4 4-2 16,-1 6 4-16,-1 5-1 0,0-3-4 15,0-6 4-15,0-5-1 0,0-6-3 16,0 0 1-16,0 2 1 0,0-1-2 15,0-1 3-15,-3-5-4 0,2-4 1 0,-2-5 2 16,1-5-3-16,2-4 2 0,0-4-1 16,-2 1-1-16,-4-1 3 0,0-1 2 15,0-3-3-15,-2-1 0 0,-1-7 0 16,1-6 2-16,0-5 6 0,2-8-13 15,0-4 5-15,1-2 0 0,1-1-2 16,-1-3 1-16,0-1 1 0,4-1 1 16,-2-1-4-16,1 1 2 0,1-2 0 15,-1 5 2-15,0 0-4 0,2-1 2 16,0-1 0-16,0-2 2 0,0 0-4 0,2-3 1 15,1-2 2-15,0-4-1 0,0 0-1 16,0-3-1-16,2-1 3 0,-3-1 0 16,1-2-3-16,-3 0 0 15,1 0 4-15,-1 0 1 0,0 0-1 0,0 0 1 16,0 0-2-16,0 0 2 0,0 0-3 15,0 0-1-15,0 2 0 0,0 4 1 16,0 2-7-16,0 3 7 0,0 2 3 16,-1 0-1-16,1 0-3 0,0 2-1 15,-2 0 3-15,1-2 1 0,-1-3-1 0,0-4-2 16,2-4 1-16,0-1 0 0,0-1-1 15,0 0 1-15,0 0 1 0,0 0 0 16,0 0 0-16,0 0 0 0,0 0-1 16,0-1 3-16,0-1-3 0,0-1 0 15,0 0 2-15,0 2 0 0,0-1-2 16,0 1 1-16,0 0 2 0,0-2-2 15,0 1-2-15,0 1 2 0,0 0 2 16,2 1-1-16,3-2-3 0,1-1-2 16,2-2 2-16,4 1 1 0,5 0-1 0,2-2 1 15,1 3 1-15,3-2-1 0,7 0-1 16,1 1-1-16,3-1 4 0,6-3-2 15,2 3 0-15,0 0-2 0,1 0 4 16,2 1-2-16,0 2-3 0,3 0 1 16,3 0 3-16,4 1 0 0,2-1-3 0,2 1 1 15,1-1 2-15,7-1 1 16,0 1-4-16,1 0 1 0,3-1 1 15,4-1 0-15,-1 0 0 0,2 0 0 16,0-1 0-16,0-1 1 0,-3 0-2 0,1 1 1 16,-1 0 0-16,5 0 1 0,-1-1-2 15,1 1 1-15,-2-3 0 0,-1 0 0 16,0 2 0-16,1-2 0 0,-2-1 0 15,2 0 0-15,0-1 0 0,0 0 0 16,-1-1 0-16,-4 1 1 0,-1 1-2 16,-7 1 0-16,2 0 2 0,-4 0 0 0,1-1-2 15,-3 1 1-15,-3 0 1 16,1 1-1-16,-3-1-1 0,-1 0 1 15,0 0 1-15,-2 0 0 0,-2 0-2 16,-1 3 1-16,0 0 0 0,1 1 1 0,-3 1-2 16,-3 1 1-16,1 2 0 0,-5 0-1 15,3 0 1-15,-1 0 0 0,0 0 0 16,-1 4 1-16,3-1-2 0,-1 0 1 15,-3 1 1-15,0-2-1 0,-4 0-1 16,1 0 1-16,-2 2 1 0,-4-3-1 0,-6 0-1 16,1 0 1-16,-5 0 1 0,-4-1-1 15,-5 0 0-15,-2 0 0 16,-4 0 1-16,-4 0 3 0,2 0-4 15,-1 0 2-15,-1 0 4 0,1 0 0 0,-2 0-7 16,0 0 1-16,3 0 0 0,0 0 0 16,0 0 0-16,4 0-2 0,-1 0 1 15,0 0 2-15,0-1-3 0,0 0 2 16,-1 0 0-16,-2 0 1 0,-1 1-2 15,-2 0 1-15,1 0 2 0,-1 0 0 0,0-1-3 16,0 1-2-16,0-3-3 0,0 0-8 16,0-1-8-16,0-2-21 0,0 2-21 15,0-1-29-15,0 0-103 16</inkml:trace>
  <inkml:trace contextRef="#ctx0" brushRef="#br0" timeOffset="74481.25">24116 3985 2 0,'0'4'25'16,"0"0"-27"-16,0 1 3 0,-4 0 3 16,1 0 2-16,2 2 30 0,-4 0-28 15,0 2-4-15,1 0-4 0,-1 1-4 0,1 4-14 16,2-1-16-16</inkml:trace>
  <inkml:trace contextRef="#ctx0" brushRef="#br0" timeOffset="74860.28">24035 4179 41 0,'-3'-1'172'0,"0"-2"-80"16,0-1-34-16,3 2-6 0,-3-2-11 16,3 1-5-16,-2 0 1 0,2 1-8 0,0 2-13 15,0 0-3-15,0 0-4 16,0-1-2-16,0 0-3 0,8-1-4 15,6 1 0-15,6 1 2 0,8 0 0 16,10 0 2-16,14 0-2 0,3 0 0 16,11 0 0-16,3 0 0 0,3 0-4 0,2 4 10 15,2 2-2-15,-5 0-4 0,-6 2-3 16,-10-3 3-16,-12 0-1 0,-7-3-3 15,-13-1-1-15,-6 1-4 0,-8-2-4 16,-5 0-4-16,-4 0-2 0,0 0 7 16,0-5-7-16,-7-2-24 0,-5 2-8 0,-8 0-31 15,-5 0-45-15,-8-1-137 16</inkml:trace>
  <inkml:trace contextRef="#ctx0" brushRef="#br0" timeOffset="76681.38">21083 4297 23 0,'0'0'188'0,"0"0"-84"16,0 0-77-16,0-5 2 0,-1 0 1 15,-4-2-5-15,3 0-1 0,-1-2 2 0,0-1-7 16,2-4-4-16,-1 0-3 16,2-4-1-16,0-2-1 0,0-3 0 15,0-1 2-15,0-6-3 0,0-4 1 16,5-7-6-16,1-5-3 0,0-9 0 0,-3-6-1 15,0-4-10-15,-3-5 14 0,0-3-5 16,0-3-5-16,-6-2-6 0,-2-2 5 16,-1 2 5-16,0 2-13 0,-4-2 2 15,4 4 6-15,-3 1 4 0,1 3-1 16,0 5-4-16,3 3-1 0,4 8 7 0,0 3-1 15,1 5 4-15,3 5-3 16,0 7 3-16,0 2 0 0,0-4-3 16,0 3-2-16,0 0 8 0,2 1-2 15,-2 6 0-15,0 0-4 0,0 2 4 0,0 2-2 16,-2 1 0-16,1 2 0 0,-2 4 0 15,1 0 1-15,1 4-2 0,1 2 1 16,0-1 0-16,0 0 0 0,0-3-3 16,0-1 3-16,0-1 1 0,1-1-1 15,2-1 0-15,-1 1 0 0,1 0 2 0,2 1-2 16,-2 3 1-16,-2-1 2 0,-1 4 0 15,0 0 2-15,2 3-3 16,-2 0 2-16,0 0-1 0,0 1-2 16,0-1 0-16,0 1 1 0,0 0-3 0,0-1 1 15,-2-1 1-15,2-3-1 0,0-1-1 16,0-2 1-16,2-1-2 0,1 2 2 15,-2 3 1-15,-1 2 0 0,0 1-2 16,0 2 2-16,0 2 0 0,0 2-3 16,0 0 4-16,0 0-4 0,-6 0-3 15,-2 1-6-15,-1 6-5 0,1 1-5 0,1 4-17 16,2 0-12-16,0 0-30 0,1-2-51 15,-3-2-35-15</inkml:trace>
  <inkml:trace contextRef="#ctx0" brushRef="#br0" timeOffset="77164.39">21082 2019 124 0,'3'0'120'15,"1"0"-117"-15,7 0-5 16,3 0 6-16,3 1 4 0,5 0 9 0,3 3 6 16,6-3 0-16,11 2-5 0,7-2-6 15,12 0 1-15,4-1-1 0,4 0-2 16,1 0-3-16,-3 0-1 0,-8 2-3 15,-3 1-1-15,-10 0-2 0,-7-1 3 16,-5 1-2-16,-5 0-2 0,-7-1 2 0,-3 0-1 16,-4 0-9-16,-4-1-1 0,0-1 4 15,-3 0-1-15,3 0 5 0,-2 0-3 16,0 0 3-16,4-1 2 0,-4-1-2 15,2-2 1-15,0 2 1 0,1 0 0 16,0 0-2-16,2 0 1 0,2-1-12 16,-2 2 1-16,0-1-3 0,-2 2 4 15,1 0-1-15,-1 0 7 0,0 0 2 16,-2 0 1-16,-1 0 0 0,-3 0 3 15,-3 0-1-15,-1 0 0 0,-1 0-1 0,-1 0 3 16,0 0 4-16,0 0-1 0,-1 0-8 16,-2 2-7-16,-2 2 3 0,4 1-1 15,1 0-9-15,0-1-12 0,4 2-6 16,5-2-10-16,4 0 8 0,1-2 21 15,1-2 15-15,-1 0 1 0,-4 0 0 16,-4 1 0-16,-2 0-30 0</inkml:trace>
  <inkml:trace contextRef="#ctx0" brushRef="#br0" timeOffset="77501.42">22170 2072 20 0</inkml:trace>
  <inkml:trace contextRef="#ctx0" brushRef="#br0" timeOffset="78280.47">22170 2072 50 0,'20'0'6'0,"-14"0"-4"0,2 0 2 15,-2-2 4-15,2-1 0 0,0 0 1 16,3 1-5-16,1 0 7 0,2 0 1 16,1-1-6-16,4 0 12 0,1 0 1 15,2-1 1-15,0 1-6 0,1 2-7 0,-1-3 0 16,-1 2-1-16,-1 0 3 0,-1-2-3 15,1 3 2-15,2-1-2 16,-2-1-2-16,6 1-1 0,1-3-1 16,-1 4 0-16,-1-3-2 0,1 2 3 0,-7 1-4 15,-7 0 2-15,-6-1-2 0,-4 2 1 16,0 0 3-16,-2 0 12 0,0-2 15 15,0 2 4-15,0 0-16 0,0 0-8 16,0 0-4-16,-2 0-3 0,2 0-1 16,0 0-6-16,0 0-3 0,0 0-5 0,0 0 10 15,0 5 2-15,0 2-1 0,0 1 0 16,0 1 2-16,2 3 0 0,-1 2 0 15,1 3 3-15,-2 6-2 16,0 2 5-16,0 4-7 0,-2 6 0 0,-3 2 2 16,-1 6 1-16,0 7-3 0,0 5 1 15,0 4 1-15,3 3-2 0,-1 0 2 16,3 0-2-16,-4 1-1 0,2 0 4 15,-2 4 0-15,-1 1 5 0,2 1 3 16,1-1 0-16,-2-3-6 0,0-1 3 0,1-5-2 16,-1-7 6-16,2-4-3 0,1-4-2 15,1-5 0-15,-1-3-2 0,2-5 2 16,0-2-2-16,0-3-4 0,0-4 2 15,3-3-1-15,0-3-1 16,0-4 0-16,1-1 2 0,-1 1-1 0,1 1-2 16,-2 0 1-16,3 2 1 0,-1-1 3 15,-1 1-4-15,2 0 1 0,-4 0-1 16,3 2 2-16,-1 0-3 0,-2 1 1 15,1-2 2-15,-2 0-1 0,1-1-2 16,-1-2 1-16,0-1 1 0,0-1 0 0,0 0-2 16,2-2 1-16,-1-1-1 0,-1-2 1 15,4-1-2-15,-3-2 2 0,-1-1-2 16,0 0 3-16,0-1-3 0,0 3 1 15,0-1 1-15,0 1 1 0,0 4-3 16,0-2 9-16,0 0-9 0,0 1 1 16,-1-2 1-16,-3 1 0 0,4-1-1 15,0-2 1-15,-1-3-2 0,1 2 1 16,0-2 1-16,-2 0 0 0,2 0-2 15,-1 0-8-15,-1 1 0 0,2 0-8 0,0 0-10 16,0 3-9-16,-1 0-9 0,-1-1-19 16,1 2 13-16,-1-1 17 0,2 0-8 15,0-1-3-15,0-2-4 0,0-1 20 16,0 0 27-16,2 0 9 0,2 0 10 15,-4-6 2-15,3 1 7 0,-1-1 1 16,-1-1-12-16,-1 2-14 0,0 0-3 16,0 2-16-16,0 1-20 0,0 2-13 15,0 0 12-15</inkml:trace>
  <inkml:trace contextRef="#ctx0" brushRef="#br0" timeOffset="79196.52">22664 3933 3 0,'0'0'76'0,"0"0"-10"15,0 0-13-15,0-2 4 0,0 0-14 16,0-1-3-16,0 2-17 0,0-2-10 16,0 1-9-16,5-1-7 0,4-3-2 15,5 3 5-15,3 0 0 0,2 0 2 16,3 1-2-16,4 1-4 0,5 1 28 0,6 0 10 15,2 0-34-15,1 0 7 16,2 0 2-16,-1 0 2 0,0 0-12 16,1 0 17-16,-1 0-11 0,2 0 0 15,-3 0 2-15,-1 0-15 0,0 0 18 0,-4 0-12 16,-2 0 1-16,-4 0-5 0,-2 2 19 15,-4 2-17-15,2 1 2 0,-2 0 4 16,-1 0-2-16,0-1 0 0,-4-1 0 16,1 1 1-16,-1-1-1 0,-1-1 1 15,2 0 0-15,0-2 0 0,-1 0 1 0,-4 0 0 16,-1 0-1-16,-6 0 2 0,0 0-5 15,-4 0 4-15,-2 0-1 16,-1-1 1-16,0 1 2 0,0 0 3 16,0-1-2-16,0 1-5 0,0 0 0 15,0 0 0-15,0 0-4 0,0 0 1 0,0 0-1 16,0 0-3-16,0 0 2 0,0 0 5 15,0 0-2-15,0 0 0 0,0 0 1 16,0 0 0-16,0 0-1 0,0 0-2 16,0 0 1-16,0 0 2 0,0 0-6 15,-1 0 3-15,-2 2 0 0,1-2 5 0,2 0 0 16,-3 0 1-16,1 0-3 0,1 0 3 15,-1-2-1-15,1-1 0 16,-1-5 0-16,2-4-4 0,0-1 1 16,0-9 1-16,3-3-3 0,0-7 11 0,2-6-5 15,1-8-2-15,2-8-1 0,3-9 0 16,-2-6 2-16,2-5-1 0,-2-2-2 15,1-5 2-15,0-3-1 0,1 1 1 16,0-2 0-16,-2 5 0 0,-1 5 0 16,-2 4-2-16,-3 6 0 0,-3 6 3 0,0 7 2 15,0 3-2-15,0 3 7 0,-3 1-4 16,0 0 4-16,3 2-3 0,-3 3 1 15,2 2-2-15,-1 3 0 16,2 1-2-16,0 3 0 0,0 3 0 0,0 5-2 16,0 2 0-16,2 5 0 0,1 4 0 15,-2 2 1-15,-1 2-2 0,0 0 1 16,0 0 2-16,0 1 0 0,0 1 0 15,0-1-1-15,-1 3 0 0,1 0 0 16,0 1-1-16,-2 2 1 0,2-2-1 0,0 3 2 16,0-1-2-16,0 1 0 0,0-3 0 15,0-1-2-15,0 1 1 0,0 0 1 16,2-1 1-16,-2 2 1 0,0 0-1 15,0 1-1-15,0 0 3 0,0 1-1 16,0 0-3-16,0 0-3 0,0 0-5 16,1 4-1-16,2 4 8 0,2 2-1 15,6 1 2-15,6 2 0 0,5-1 1 16,7-1 0-16,7-3 2 0,6-2 0 15,6-2-4-15,4-4 1 0,6 0 2 0,1 0-2 16,6-2-1-16,1-1 0 0,1-2 1 16,-6-1 4-16,-7 0-7 0,-9-2 5 15,-6 0-1-15,-12 1 1 0,-8 1-1 16,-7 0-2-16,-10 2-4 0,0 2 4 15,-2 1-1-15,0 1-10 0,0 0-11 16,-4 0-54-16,-10 3-80 0,-4 5-50 16</inkml:trace>
  <inkml:trace contextRef="#ctx0" brushRef="#br0" timeOffset="80096.58">21125 4194 28 0,'1'0'8'0,"-1"0"139"0,0 0-68 0,0 0-40 15,2 0-5-15,-2 0 6 0,0 0 0 16,0 0-7-16,0 0-9 0,0 0-4 15,0-1-7-15,0 1 0 0,0 0 2 16,0 0 4-16,0 0 0 0,0-1-9 16,-2 1-1-16,-4 0-2 0,-1 0-8 0,-4 0 2 15,-5 0 1-15,-4 0 0 0,-3 0-1 16,-8 0-2-16,-6 0 2 0,-7 4-1 15,-5-3-1-15,-7 2 1 16,-3-3 1-16,-11 0 0 0,-6 0-5 0,-11-3 3 16,-9-2 0-16,-3 1-1 0,4-5 1 15,7 1 2-15,15-1-1 0,10-1 3 16,16 1-4-16,8 1 0 0,14 1 4 15,7 0-1-15,9 0 0 0,4 2-2 16,3 0 3-16,1 4-1 0,1 0-2 0,0 1-4 16,1 0-2-16,6 0-2 15,3 2-7-15,3 8-22 0,4 2-15 0,1 4-33 16,0-1-60-16</inkml:trace>
  <inkml:trace contextRef="#ctx0" brushRef="#br0" timeOffset="85689.9">19432 9324 27 0,'0'0'144'0,"0"0"-104"16,0 0-8-16,0 0-1 0,0 0 4 16,0 0-1-16,0 0-12 0,0 0-3 15,0 0-6-15,0 0-2 0,0 0-5 16,0 0-4-16,0 0 5 0,0-2 0 15,0 2 3-15,0 0 5 0,0 0-2 16,0 0-4-16,0 0-6 0,0 0 0 16,0 0 1-16,0 0-4 0,0 0 0 15,0 0-6-15,5 0 3 0,1 0 6 0,2 0-3 16,-2-1-1-16,5 1 1 0,-2 0 0 15,2 0 1-15,1 0-1 0,2 0 0 16,2 0 0-16,1 3-1 0,-2-1 2 16,2 0-1-16,-1-1 0 0,-1 1 0 15,1-1-1-15,-4 1 2 0,4-1-2 0,-4 0 2 16,0 1-2-16,-1 0 2 15,-1 0-1-15,-3 0-1 0,1 0 0 16,0 0 2-16,-2-1-1 0,2 1-2 16,0-1 1-16,-4 0 1 0,1-1-3 0,-4 1 0 15,3 1 1-15,-1-2 1 0,-2 1 0 16,4 0 2-16,-2-1-2 0,5 0-2 15,1 0 1-15,5 0-4 0,3-1 1 16,-3-3-14-16,1-1 11 0,-2 1 2 16,-2 0-3-16,0 2 3 0,-4 1 4 15,3-1-2-15,-3 0 3 0,0 2 1 0,-3 0-2 16,1 0 0-16,0 0-3 15,1 0 7-15,-3 0-2 0,3 0-1 16,0 0-1-16,-3 0 0 0,0 2-9 16,1 1 3-16,-1-1 4 0,-2 2 4 0,4-2 2 15,1-2-5-15,0 0 4 0,7 0 1 16,-3 0 0-16,0 0-3 0,1 0 1 15,-2 0 0-15,-3 0-1 0,3 0-1 16,-2 0 1-16,-1 2-6 0,2 0-2 16,-2 1-2-16,3-1 3 0,2 1 8 0,4-3 1 15,1 0 0-15,3 0-1 16,-1 0 3-16,-1 0-1 0,2-3 1 15,-7-3 1-15,1 2 2 0,-4-1 4 16,-3 3-4-16,-3-1 1 0,0 2 0 0,-3 1-1 16,2 0-1-16,-1 0-3 0,3-1-1 15,2 0-3-15,1-1 3 0,1 2-1 16,0 0 1-16,1-1 2 0,-1 1-3 15,1-1 0-15,1 1 2 0,-4-1-2 16,2 0 2-16,2-1 0 0,1 2 1 0,0 0-2 16,0 0 0-16,1 0-1 15,1-2 3-15,-2 2-4 0,-2 0 0 0,3 0 2 16,-4 0-1-16,1 0 1 15,-2 0-2-15,-3 0 1 0,2 0 1 0,1 0 0 16,-1 0-2-16,0 0 1 0,0 0 1 16,2 0-1-16,3 0 0 0,1 0 0 15,-1 0 1-15,2 0-1 0,-1 2 0 16,-1-2-1-16,-3 2 2 0,1-1-1 15,-1 0 0-15,-2-1-1 0,-2 1 2 0,0-1-1 16,-1 1 0-16,-2-1 0 0,1 0 1 16,-2 0 1-16,3 0-1 0,0 0-2 15,0 0 2-15,3 0-1 0,0 0-1 16,1 0 1-16,2 0 1 0,-1 0-1 15,-1 0 0-15,1-2-1 0,-2 2 3 16,-1-2-2-16,-3 1-1 0,-1 1 1 16,1 0 0-16,-1 0 0 0,-1 0-1 15,2 0 1-15,1 0 0 0,-2 0 1 16,4 0-2-16,0 0 1 0,1 0 0 15,0 0-1-15,-1 0 0 0,1 0 0 0,2 0 1 16,-2 0 0-16,2 0-1 0,-4 0 1 16,0 0 0-16,-1 0-2 0,-3 0-1 15,3 0 3-15,-2 0-1 16,1 0 1-16,1 0 0 0,0 1 0 0,2 0 0 16,2 0 1-16,3 1-1 0,1-2 0 15,-2 2 3-15,-3-1-5 0,-1 1 1 16,-1 0 0-16,-2-1 1 0,3 1 0 15,-4 0 0-15,1-1-2 0,1 0 4 16,0 0-2-16,0 0 0 0,2 1 0 0,1-2 0 16,2 0 6-16,-1 0-2 0,1 0-4 15,-3 0 0-15,-2 0 1 0,3 0 0 16,0 0-2-16,-1 0 2 15,-4 0 0-15,-1 0-1 0,0 0 2 0,0 0 7 16,0-1-8-16,-6-2-2 0,0 1-2 16,-2 0 4-16,2 1 0 0,0 0-2 15,-2-2 0-15,2 0 0 0,0-1-7 16,3 0 0-16,0-3 5 0,1-1 0 15,2-1 0-15,0-3 1 0,0-1 2 0,0-4 5 16,2 0 2-16,2-3 1 0,1-2-2 16,1 1 0-16,-3-3-3 0,-1 0 0 15,-2-1 3-15,0-2-4 0,0-1 5 16,-2-2 1-16,-4-1-1 0,0-3-3 15,-2-1 2-15,3 0-1 0,-1-2-4 0,6-3-1 16,0-3 1-16,0-2-4 16,0 1-1-16,2 1 3 0,1 2-1 15,-2 0 0-15,-1 2-3 0,0 4 5 16,0 3 2-16,0 3-2 0,-6 4 0 0,0 4 2 15,-3 3 0-15,-1 2 0 0,3 1 0 16,-3 2 3-16,3 2-3 0,0-1-2 16,4 0 0-16,-1 1 1 0,2 0-1 15,2-3-1-15,0 2 1 0,0-2 0 16,0 0 0-16,0-1-1 0,0-1 0 0,0-1 1 15,0 0 1-15,0-1-1 16,-6-1 0-16,1-3 0 0,1-2 1 16,2-3-2-16,2 1 0 0,0 2 2 15,0 0-2-15,0 2 0 0,5 1-1 0,-1-4 2 16,1 3 0-16,-2 0 2 0,-1-2-2 15,1 3 1-15,0-2-1 0,0 0-3 16,0 0 3-16,-3 1 3 0,0 2-4 16,0 0-1-16,0-1 4 0,0 2-2 15,0 0 2-15,-5 0-4 0,2 0 2 16,0-2 1-16,2 2-2 0,1-2-1 15,0 0 2-15,0 1 0 0,1 1-1 16,4 0-4-16,-2 0 3 0,0 2 2 16,-3 3 1-16,0 0-1 0,0 2 0 15,0-2 0-15,-6 0 0 0,-5-1 0 0,2 2 1 16,1 0 0-16,-1 0 1 0,2 0-2 15,4 1 1-15,-1 1 0 0,4-2-1 16,0 0-1-16,0 0 0 0,0 0 1 16,3 1 0-16,0 1 0 0,1 2-2 15,-2 0 2-15,1 2-1 0,0 1 0 0,-3 2 0 16,0 1 3-16,0 0 0 0,0-1-4 15,-1 3 0-15,-4 0 1 16,0 1-1-16,2-2 1 0,2 2 1 16,-1-2 0-16,1 1 2 0,1-1-2 0,0 0-1 15,0-1 0-15,3-2-2 0,1-1 1 16,3-1 1-16,-3 2 1 0,1 0 2 15,-5 0 0-15,0 2 1 0,0-2 2 16,0 0-4-16,0 2 6 0,0 0-2 16,0 0-4-16,0 0 1 0,0 1-1 0,0-1-2 15,0 1 0-15,3-1-1 0,2-2 0 16,1 0 2-16,0 0 0 15,2-2 1-15,-2-2-2 0,2-1 1 16,-2-1 1-16,-1 1-1 0,-4-1 1 0,4-2 0 16,-5 1-1-16,4 0 0 0,0-1-1 15,-4 2 0-15,1 1 1 0,-1 2 1 16,0 1-1-16,0 1 0 0,0 2 1 15,0-1-1-15,0 1 0 0,0-1 1 16,0 1 0-16,-1 1 1 0,-3-2-2 0,0 0 1 16,-2 1-1-16,1-3 1 0,0 3-1 15,2 0 1-15,-1-1 0 0,2 2-1 16,2-1-2-16,-3 0-2 15,3 0 2-15,0-2-3 0,0-1-1 0,0 1 3 16,0-2 1-16,3 1 4 0,-1-1-2 16,-2 2-2-16,0-1 2 0,0 2 1 15,0 3-2-15,0-1 3 0,0-1-2 16,0 4 0-16,0 0-3 0,0 0-3 15,0 0-1-15,1 0 1 0,1 0 2 16,-1 0-2-16,1 0 2 0,1 0 3 0,-2 0-1 16,1 0 2-16,-1 0 0 0,1 0 0 15,0 0-8-15,-1 0-12 0,1 2-20 16,1 0-8-16,-2-1-19 15,1-1-60-15</inkml:trace>
  <inkml:trace contextRef="#ctx0" brushRef="#br0" timeOffset="88974.08">20816 6743 16 0,'4'0'237'0,"-4"0"-219"0,1 0-10 15,2 0 10-15,2 0 13 0,4 0 0 16,2 0-11-16,4 0-8 0,1 0-4 15,1-1-5-15,3 1-3 0,2-1 1 16,3 0-1-16,1-1 0 0,2 2 1 16,-2 0-2-16,-1 0 1 0,-5 0-1 15,2 0 2-15,-5 0-1 0,2 0 1 16,-4 0-3-16,2 0 3 0,-3 0 1 0,3 0-4 15,-1 0 3-15,1 0-1 0,-2 0 0 16,1 0-2-16,-1-2 1 0,-1-1-4 16,0 2 1-16,-1 1 1 0,-4 0-4 15,0 0-1-15,-3 0-1 0,1 0 4 16,0 2 4-16,1 2 0 0,0 1 0 15,1-1 0-15,-3 0 1 0,1 1 0 16,-3 0 0-16,1-1-1 0,-2 1 0 16,-1-3 2-16,1 0-1 0,0-1 0 15,-3-1-1-15,1 1 2 0,1-1-1 0,1 0 0 16,2 0 0-16,1-1-7 0,2-3 1 15,4-2-2-15,-1 1 1 0,0 2 0 16,-2 0-7-16,0 0-2 0,-1 3 5 16,0-1 14-16,-4-2-3 0,1 3-1 15,-3 0-2-15,2 0 2 0,6 0 1 0,0 0 1 16,3 0 2-16,4 0-5 15,1 0 5-15,3 0-4 0,-3 0-1 16,-1 0 4-16,-4 0-2 0,-1 2-11 16,-1 0-9-16,0-1 7 0,-2 0-9 0,-1 0-30 15,-2-1 30-15,2 0 21 0,-2 0 2 16,3 0 0-16,1 0 2 0,2 0 3 15,2-2 5-15,1 1-8 0,7-1 3 16,1 0 3-16,2 1 9 0,0 1-11 16,-5 0-7-16,-1-1 0 0,-5 1 0 15,-3 0 1-15,-2 0-2 0,-1 0 2 0,-2 0 0 16,2 0-3-16,-2 0 2 15,2 1 0-15,-1 3 0 0,7-3 1 16,3 4-2-16,5-4 6 0,4 1 4 16,4 1 14-16,1-1-19 0,-2-1-3 0,-1 2-1 15,0-1 0-15,-2-2 0 0,2 1 1 16,0 2 0-16,-1-3 0 0,-1 3 0 15,-4-1 1-15,-4 0 5 0,-4 0 0 16,-3 0-6-16,-6-2 3 0,-2 2-3 16,-3-1-2-16,0-1 0 0,0 0 3 0,0 0-2 15,1 0-1-15,1 1 1 0,-1-1 2 16,7 1-2-16,-2-1 0 15,5 0 0-15,2 0 1 0,-1 2-2 16,-3-1 1-16,4 2-1 0,-4-2 2 0,-1 2 0 16,-2-2 0-16,-3 1-2 0,-3 0 0 15,2-1 2-15,-2 1-1 0,1 0-1 16,-1 0 1-16,3 1 0 0,-3-2 0 15,0 0-4-15,2 0 1 0,-2-1 1 16,1 1-1-16,1 1 5 0,0-1-2 0,1 0 3 16,0 0-3-16,5 0 1 0,-5-1-2 15,4 0 3-15,-2 0-1 0,0 0 0 16,1 0 2-16,-1 0-3 15,-2 0 0-15,1 0 0 0,-2 0 2 0,-1 0-1 16,1 0-1-16,-1-1-3 0,1 0-13 16,1-2-11-16,0 1 1 0,2-2 13 15,0 2 10-15,-1-2-1 0,1 2-1 16,3 0 5-16,-4-1 2 0,2 1 4 15,1 0 7-15,-1-1 0 0,-2 1 9 0,3 0-14 16,2 0-5-16,0-1-2 0,2 0 6 16,-3-1-8-16,-2 2-12 0,-3 0 12 15,-1 0 6-15,-2 0-3 16,0 2-3-16,0 0 3 0,0 0 4 0,0 0-2 15,0 0 6-15,-3 0-5 0,-2 0-4 16,2 0-1-16,1 4 1 0,-1 0 2 16,0 2-3-16,2 0 0 0,1 2-1 15,-2 2 0-15,2 3 3 0,0 1 1 16,0 4 0-16,0 4 12 0,0 3-3 0,2 4 0 15,2 3-7-15,-1 3-3 0,2 3 0 16,0 4 1-16,-1 2 0 0,1 3-2 16,1-2 1-16,-1-1-1 0,-1-2 1 15,3-2-1-15,-3 1 3 16,2-2 10-16,-4 1-12 0,3 0 5 0,-5-1-4 15,0 2 1-15,0 0-3 0,0-2 0 16,-3 3 3-16,-1-2-3 0,-2-1 1 16,3 0-2-16,0-2 0 0,2-2 1 15,1 1-1-15,0-2-2 0,0 2 4 16,0 0-1-16,1-3 0 0,2 0-2 0,-1-4 3 15,-1-2-1-15,1-2-1 0,-2 0 0 16,0-1 1-16,0-1-1 0,0-1 2 16,0 2-2-16,-3-2 2 0,0 0 2 15,0 1 1-15,-4-2-4 0,3 0 1 16,-1 1 1-16,0-1-3 0,1-2 0 15,2-1 1-15,1 1 0 0,-1-2-1 16,1 0 0-16,1 0 1 0,0 0 10 16,0 0-8-16,0 1 0 0,0-1 6 15,-2 2-9-15,2 3 3 0,0-1-2 0,0 5 1 16,0-3 6-16,6 0-6 0,-1 0-2 15,-1-2 2-15,3 2 0 0,2-1-2 16,-1 1 6-16,1 1-5 0,-3-1 2 16,-1 0 1-16,1 0-1 0,-6 1 5 15,2-2-3-15,-2-3-5 0,0 0 3 16,0-1 1-16,-2-2-3 0,-3 0 2 15,2-3-1-15,2 0 0 0,1-2-2 16,0 0-1-16,0 0 1 0,3 0 1 16,2 1-1-16,2 3-1 0,-2-3 1 0,0 1 1 15,-1-2-1-15,-4-1-1 0,2-1 1 16,-2-2 2-16,0 0-2 0,0-1 1 15,-2 1-1-15,-2 0 4 0,1 1-3 16,-4 1-1-16,4-2 0 0,2 2 1 16,-1-1-1-16,2-1-1 0,-1 1 0 0,1 0 1 15,0 1 0-15,0 1-1 16,0-1 2-16,3 1-1 0,0-3-1 15,-2-3 0-15,1-1 1 0,-1-1 2 16,-1 0-3-16,0-1 1 0,0 1 0 0,0-1 1 16,0 2 1-16,-3-1-1 0,0 3 0 15,0-1 0-15,2 0-1 0,-4 1-1 16,5 0 0-16,0-4 6 0,0 1-20 15,0 1 27-15,0-3-27 0,0 0 29 16,0 0-18-16,0 0 3 0,0 0 1 0,0 0 1 16,1 0-3-16,1 0-13 0,-2 0 19 15,0 0-12-15,0 0 6 16,0-1-26-16,2 1 17 0,-1 0 4 15,1 0-16-15,2 2 16 0,1 1-36 16,4-1 29-16,-1-2 3 0,4 1 5 0,1-1 5 16,4 0 2-16,3 0-1 0,6 0 1 15,5-3 35-15,3 1-38 0,-1 1 1 16,-2 0-5-16,0 0 17 0,-3-3-20 15,-3 4 19-15,1-1-10 0,-3 0 0 16,-1-3 5-16,-2 4-2 0,-1-3-3 0,-1 1-1 16,-2 0 19-16,1-1-9 0,2 0-9 15,-1 2 1-15,2-3 2 16,4 1-1-16,0 1-2 0,1 0 0 15,0 1 1-15,0 0-1 0,-3 1 0 0,-2 0-1 16,0 0 2-16,-3 0-1 0,-5 0 0 16,1-2 0-16,-6 0 0 0,0 1 2 15,0-1-1-15,3-1-1 0,-1-1 0 16,0 3 0-16,1 0-3 0,2-1 0 15,0 1 0-15,2 0 3 0,5-1-6 0,3 2 2 16,-2-2 5-16,-3 2-5 0,-2-2-4 16,-2 0 10-16,-2 2-1 0,-4-1-1 15,3 1-1-15,-3 0 2 16,1 0 0-16,2 0-2 0,-1 0 0 0,5 0 1 15,1 0 5-15,-1 0-3 0,-3 1-4 16,0 1 2-16,0 0 1 0,3-2 5 16,-2 2 1-16,2-2-7 0,-1 1-2 15,-1 0 2-15,-1 0 0 0,0 0 0 16,-1 1 1-16,-2-1-1 0,5 2-1 0,-3-1 2 15,3 1 0-15,1 1 10 0,-5-1-6 16,0 1-4-16,-4 0 1 0,1-1-2 16,2-1-2-16,-2 0 4 0,4-2 0 15,-4 1 0-15,1-1-2 0,1 0 1 16,-2 0 0-16,4 1 0 0,-2-1-3 15,1 0 3-15,2 0 0 0,0 3-1 16,6-1 0-16,0 3 1 0,-2-1-1 16,-4-4-1-16,-3 2 1 0,-2 0 4 15,-1-2-12-15,1 4 17 0,3-3-13 0,3 3 5 16,1-1 0-16,1 1 1 0,0 0-1 15,1-1-1-15,2-1 0 0,-1 2 1 16,-2 0-2-16,0-2 1 0,-3 1 0 16,1-3 0-16,-1 0 0 0,0 0 0 15,0 1 1-15,4-1-1 0,1 0 1 16,-2 0 1-16,-1 0-2 0,-2 0 1 15,-3-3 0-15,-2 0 6 0,-1 0 2 16,-2 1 0-16,0-2-5 0,-1 2 4 16,-2-3-2-16,0 0 0 0,0 0-5 0,0-2-2 15,-7 3 1-15,1-5-13 0,0 4 16 16,-3-3-8-16,-1-1-3 0,1-2-14 15,-2-1-6-15,5-3-3 0,0-1 20 16,3-2 11-16,3-2 6 0,0-1-1 16,0-5-2-16,0-1 0 0,4-5 1 15,1 1 7-15,1-3 3 0,-1-1-9 16,-2-2-1-16,0-1 3 0,-3-1-1 15,0-3-5-15,-8-1-1 0,-2-1-8 16,0-2-11-16,3 5-7 0,3-1 0 16,4 3 24-16,0 0 11 0,4 1-4 0,3 2-14 15,3 1-1-15,-3 2 1 0,4 1-3 16,-2-1 22-16,1 0 2 0,-1 1-3 15,2 1 10-15,-3 0-16 0,-2 0 2 16,-3 2 9-16,-3 0-4 0,2 0 11 16,-2-1-14-16,1 0-4 0,1-3-3 0,-2-3 0 15,0-1 1-15,1-1 1 16,2 0-3-16,2 3 1 0,0-1 0 15,-1 0 2-15,2 2-1 0,-1-1-1 16,1 3 0-16,1 1-1 0,-1 1 2 0,1 1 5 16,0 0 1-16,0-1-5 0,1 1-4 15,-2-3 3-15,-3 2-2 0,1-2 4 16,-4-1-2-16,0 1-1 0,0-4 0 15,0 2 2-15,-7-2-2 0,1-1 0 16,2 3 1-16,2 2 1 0,0 3 1 0,2 4 0 16,-1 0-6-16,1 3 6 15,0-2-1-15,0 3-4 0,-2 2 3 16,1 1 3-16,-1 2-4 0,1-1-1 15,-2 3 2-15,1-1 0 0,-4-1-1 0,0 0 0 16,-2 2-1-16,-1 0 1 0,-1 2 0 16,1 2-1-16,3 0 2 0,0 1 1 15,2 1-1-15,1 1-2 0,0 0 2 16,0 2 3-16,2 2-2 0,-1 1 4 15,0 2-1-15,2 0-4 0,0-1-3 0,0 1 1 16,0 0-4-16,0 0 3 0,0 1 0 16,0 3 0-16,0 1 1 0,0 0 3 15,0-2-3-15,0 0 0 16,0-1 1-16,0 0 1 0,2-2-1 0,0 0 0 15,-2 0 3-15,4 0 0 0,1 0-2 16,4 0 0-16,7-1 0 0,5-1 1 16,7 0-3-16,8 2 1 0,3 0 1 15,6 0 1-15,1 0-3 0,1 0 3 16,1 0 7-16,-3 4 3 0,-2-1-4 15,-4-2-7-15,-7-1 1 0,-4 0 2 0,-6 0-3 16,-3-5 0-16,-1 0 1 0,1 0 0 16,-4-1-1-16,1 1-2 0,-4 0 2 15,-4 4-2-15,0 1-10 16,3 0-4-16,-2 1-2 0,3 7 3 0,1 2-14 15,-5 3-35-15,-5-3-61 0</inkml:trace>
  <inkml:trace contextRef="#ctx0" brushRef="#br0" timeOffset="140048.01">2326 10046 119 0,'0'0'96'0,"0"0"-58"0,0 0 6 16,0 0-3-16,0 0-10 0,1 0-10 0,-1 0 0 15,0 0 0-15,0 0 3 0,0 0-1 16,0 0-7-16,0 0-4 0,0 0 0 15,0 0-1-15,0 1-3 0,0-1-1 16,0 2-5-16,0 1 2 0,0 0-2 16,0 2 3-16,0 3 2 0,0 1 6 0,0 2 12 15,0-3-15-15,-1 5-6 0,-1 2 0 16,-1 3 9-16,0 4 2 15,1 1-8-15,-1 2-3 0,3 1 3 16,0 2-2-16,0 0-5 0,0 1 2 0,0 0-1 16,0 0-1-16,2 1 3 0,1-2-2 15,0-1-1-15,0 3 0 0,-1 1 0 16,-2 0 7-16,0 1 4 0,0-3-8 15,0 0 1-15,0 1-2 0,0 0-1 16,0 1-1-16,0 0 3 0,0 2-3 0,0 0 1 16,0 1 0-16,0-1 2 0,0 0 0 15,0-2 2-15,-2 0-5 0,0-2 3 16,1-1 0-16,-1-3-2 15,1 1 2-15,-2-2-1 0,0 0 4 0,-2-1-4 16,2-1-2-16,-2-3 3 0,1-3-2 16,2 0-1-16,-3 0-1 0,5 6 2 15,-1 4 0-15,1-1-2 0,-2 0 3 16,-1-8-3-16,3-4 3 0,0 1-2 15,0 1-1-15,0 8 1 0,0 4-1 0,0 0 1 16,0-1 7-16,0-7-3 0,0-4-3 16,0 2-2-16,3 7 1 0,0 5 0 15,2 1 3-15,-3-1-3 0,1-3 0 16,1-1 2-16,1 1-1 0,-2 2-1 15,0-1 0-15,-1 3 3 0,-1-2-2 16,1 1-1-16,-2-1 0 0,0 1 0 16,0-1 2-16,0-2-2 0,0 0 0 15,0-2 1-15,0 0 0 0,0 1 1 16,0 0-3-16,0 1 8 0,0-2-6 15,0-1 0-15,0 2 0 0,1-6 0 0,1-1 0 16,-1-1-1-16,3-3 0 0,-4 2 1 16,0-2-1-16,0-3 0 0,0-1 0 15,0 0 1-15,0-3-2 0,0 3 2 16,0 3-1-16,-2 3 0 0,-3 6-1 15,4-1 2-15,-1-1-2 0,-1-6 2 16,3-4-1-16,0 4-1 0,0 7 1 16,0 5 1-16,-3 1 0 0,0-6 0 15,3-5-2-15,0-6 2 0,0 3 1 16,0 5-4-16,-3 2 2 0,0 0 2 0,-2-4-2 15,2-3 0-15,1-3 0 0,2 4 0 16,0 8 0-16,-3 1 0 0,2 1 1 16,-1-7 0-16,2-6-1 0,0-2 0 15,0 5-1-15,0 3 1 0,0-2 1 16,0-1-1-16,0-4 0 0,0-4 0 15,0 1 1-15,0 1-2 0,0 3 1 16,0 3 1-16,0 2 0 0,-1 0-2 16,-1-4 1-16,2-2 1 0,0-3 0 15,0 2-2-15,0 4 1 0,0 2 1 0,-1-1-1 16,-3-3 0-16,3-2 0 0,-1-3 1 15,2 5-1-15,0 3 0 0,0 3 0 16,0-3 0-16,0 0 1 0,0-5-2 16,0-1 1-16,0 2 1 0,0 3-1 15,2 2 0-15,-1-1 0 0,1-1 1 0,-2-7 0 16,0-2-2-16,0-1 1 15,0-1 0-15,2 1 1 0,-2-1-2 16,0-1 2-16,1 2-3 0,-1 0 5 16,0 0-3-16,0-2 1 0,0 1 1 0,0-1-1 15,0 0-1-15,0-1 0 0,0 1 1 16,0-1-2-16,0 1 1 0,0 0 0 15,0 1 0-15,0 2 2 0,0 0-4 16,0-1 2-16,-1 1 1 0,1 0 0 16,-2 0-2-16,0 3 1 0,1 2 1 0,-1 2-1 15,2 1-1-15,0-2 1 0,0-4 2 16,0 1-2-16,0-1-1 15,-3-2 0-15,2 4 3 0,1 1-3 16,0 2 0-16,-2 1 0 0,2-1 3 16,0-2-1-16,0-6-4 0,0 1 3 0,0-2 0 15,0 2 2-15,0-2-4 0,0-1 2 16,0 0 1-16,0 1 0 0,0 0-3 15,0 1 3-15,0-1 0 0,0 0-1 16,0 1-1-16,0 1 1 0,0-2 1 16,0 2-1-16,0-1-1 0,0-2 1 0,0 0 1 15,0-1-1-15,0 0-2 0,0 1 2 16,0-1 0-16,0 0 0 15,0 0 0-15,0 0-1 0,0 0 1 16,0 0 1-16,0 0-2 0,0 0 1 0,0 0 0 16,0 0 0-16,0 0-2 0,0 0-2 15,0 0-3-15,0 0-1 0,0 0-1 16,0-2-7-16,0-1-7 0,0 3-12 15,0-1-14-15,0 1-23 0,0 0-17 16,-3 0-102-16,0 0-36 0</inkml:trace>
  <inkml:trace contextRef="#ctx0" brushRef="#br0" timeOffset="141371.07">2343 13552 33 0,'1'0'-19'0,"1"0"264"0,-2-1-135 16,0 1-74-16,0 0 11 0,0 0 2 15,0 0-13-15,3 0-15 0,-2 0 2 16,2 0-5-16,2 0-6 0,-2 1-4 15,0-1-6-15,3 0 0 0,-1 0-1 16,3 1-1-16,0-1 0 0,2 1-1 16,4 1-1-16,2 0-9 0,6 5 4 15,1-2-2-15,6 3 5 0,5 0 3 16,4-1 1-16,5 0 0 0,2-2-1 0,6-1-1 15,3-1 3-15,5-2 0 0,0 2-2 16,2 0 0-16,1-2 2 0,1-1-2 16,7 0-1-16,3 0 2 0,4 0-3 15,6-1 1-15,2-3 0 0,5-2 1 16,3 1 1-16,0-2 0 0,3 3 0 15,0-2 0-15,2 2 1 0,-1-1-1 16,-4 2 0-16,0-4-1 0,-1 1 1 16,-1 0 0-16,7 1-4 0,0 0 1 15,1 0-2-15,0 0-1 0,0 0-2 0,-1 0 4 16,0-1 0-16,-2 1 1 0,-3 1-2 15,0 0 3-15,-3 2-1 0,-3 2 2 16,-2 0 1-16,2 0 0 0,0 0 1 16,3 0-1-16,1 4 0 0,2 0 0 15,0-1 2-15,2-1-1 0,1 0-1 0,0-1 0 16,3-1 1-16,-3 1-2 15,-1-1 2-15,-4 0-1 0,2 0-1 16,-1 0 2-16,2 1-1 0,1 0 0 16,-1-1-1-16,-1 1 1 0,-3 1 1 0,2 2-2 15,-4-1 2-15,-1 1 0 0,-2 0 0 16,-1 1 2-16,-3-2-2 0,-4 1 1 15,1 0 1-15,-4 0-1 0,5-1-2 16,2-2 2-16,1 1-3 0,0-2 3 16,3 0-2-16,2 1 1 0,-2-1-1 0,1 1 1 15,-1-1 0-15,0 0 4 0,1 0-4 16,-4 0-1-16,-3 0 0 15,1 0 1-15,-2 3-2 0,-2-1 2 16,0-1 1-16,1 1-2 0,2 2 0 0,-1-2 0 16,3 2 0-16,-2 1 1 0,0-4-1 15,3 0 0-15,-2-1 0 0,3 1 1 16,0 0-1-16,1-1 0 0,-2 0 0 15,0 0 1-15,-3 2-2 0,1 0 1 16,2-1 1-16,0-1-1 0,5 2-1 0,0-1 2 16,-1 1-1-16,4 0 0 0,2 0 0 15,-4-1 0-15,4 0 0 0,-4 0 1 16,2 0-2-16,-3-1 1 15,-4 0 1-15,1 1-1 0,-2 0 0 0,0-1-2 16,5 0 5-16,-3 0-2 0,3 0 1 16,0 0-1-16,-2 1 5 0,0-1-5 15,2 0 2-15,-2 0-1 0,1 0 0 16,-1 0 1-16,-1 0-1 0,-2 0-1 15,-5 0 4-15,1 0-3 0,-1 0 4 16,4 0 0-16,-1 0-1 0,3 0 3 0,-4 0-8 16,1 0 3-16,-2 0-1 0,-2 0-1 15,-3 0 0-15,0 0 0 0,-2 0 0 16,-3 0 1-16,0 0-1 0,-3-3 0 15,-3 0 1-15,-3-1 2 0,-3 0 0 16,0-1 0-16,0 0-3 0,-2-1 3 16,2 1-4-16,-2-2 0 0,0 1 0 15,-1-1 0-15,-2 2 0 0,0-2 0 16,-4 3 1-16,-4-1 0 0,-1 2-1 15,0-1 1-15,-5 1 0 0,-1 0-2 0,-7-1 1 16,-1 1-1-16,-1-2 2 0,-1 2-1 16,-4 0-1-16,-2-2 0 0,-3 2 1 15,-3 0-1-15,-3 0-5 0,-5 2-7 16,-5 0-5-16,1 0-7 0,-2 0-16 15,0-3-18-15,-3-1-56 0,-3-1-179 16,-1-2 246-16</inkml:trace>
  <inkml:trace contextRef="#ctx0" brushRef="#br0" timeOffset="142759.16">1958 10155 144 0,'0'0'127'16,"0"0"-103"-16,0 0 15 0,6 0 11 15,0-2-20-15,5-6-2 0,0-4-4 16,3-2 2-16,3-4-1 0,-1 0-3 15,4-1 0-15,0-2-1 0,2 1 3 16,1 1-6-16,-1-1 3 0,-2 3-5 16,0 2 2-16,-5 2-9 0,-1 3 0 15,-1 1-4-15,-4 4 2 0,0 3-5 0,1 2 0 16,-4 0 2-16,3 7-3 0,5 7 1 15,0 5 0-15,2 6 9 0,1 5-9 16,-2 4 2-16,2 5-1 0,2 1-2 16,1 2-1-16,2-3 0 0,1 1 0 15,3-2-3-15,2-4-18 0,3 1-26 16,3-2-36-16,2-2-35 0,1-3-218 15,4-1 234-15</inkml:trace>
  <inkml:trace contextRef="#ctx0" brushRef="#br0" timeOffset="145089.29">3811 13604 0 0,'1'0'2'16,"-1"0"161"-16,0 0-109 0,0-2-39 16,2 2 9-16,-1-1 6 0,-1 1 2 15,0-1 3-15,0-1-5 0,0 2-4 0,0 0 2 16,0 0 0-16,0 0 0 0,0 0 3 15,0 0-8-15,0 0-2 0,0 0-1 16,0 0 0-16,0 0-5 0,0-1-4 16,0 0 2-16,0-1-8 0,0-1 1 15,-3 0-6-15,2-1 0 0,1-2 2 16,-3 3-2-16,3-4 0 0,-3 1 2 15,1 0-1-15,2-1-2 0,0-1 2 16,0-1 0-16,0-5 0 0,0 0-1 16,0-2 0-16,-2-2 1 0,1 2 0 0,1-2-1 15,0 0-1-15,0 0 2 0,0 0 0 16,0 2-2-16,0-2 1 0,0 0 1 15,0 2 0-15,-2 0-2 0,1 1 1 16,-1 1 1-16,1-1-1 0,-2-1-1 16,3 2 2-16,-2-1 0 0,2 1 0 0,-2-1-2 15,2 0 1-15,0 0 2 16,0 0-2-16,0 1-2 0,0 0 5 15,0-3 2-15,-1-1 0 0,-1 1-6 16,1 4 1-16,-1 3 2 0,-1 0 5 0,2-2-6 16,-4-5 0-16,2-1 0 0,-2 5-2 15,5 2 1-15,-1 1 2 0,1-1 0 16,0-1-2-16,-2 4-1 0,2-2 1 15,0 3 0-15,0-4 1 0,0-5-1 16,0-4-1-16,0-4 2 0,0 4-3 0,0 2 0 16,0 2 4-16,0 1 0 0,0-2-3 15,0-1 1-15,0 3 0 16,-1-1-1-16,-1-4 1 0,0 4-1 15,1 1 0-15,-2 4 5 0,0 0-6 0,-2-1 3 16,0-1-2-16,-1-4 2 0,3-3-1 16,-2-1-1-16,1 3 2 0,-1 1-2 15,4 2 2-15,-1 0-2 0,-3-3 3 16,4-3-4-16,-2 0 3 0,0 4-2 15,1 3 2-15,1 4-2 0,1 0 2 0,0-1-2 16,-2 0 3-16,2 0-4 0,-2 0 3 16,2 0-2-16,0-6 2 0,0 3-1 15,0-3 0-15,0 1-1 16,0 1 1-16,0-1 1 0,0 1 0 15,0-1-3-15,0 2 2 0,0-1 1 0,0 0-1 16,4-3-1-16,-1 0 3 0,0-4-3 16,0-2 1-16,0 1-1 0,-1 2 1 15,-1 3 1-15,-1 2 0 0,3 0-3 16,-3 1 3-16,3 0 0 0,-3 1 0 15,0 1-1-15,0-2 1 0,0-2 2 0,0-1-3 16,0 0 0-16,0 0 0 0,0-1 1 16,0-1-1-16,0-3-1 0,0-1 2 15,0-3-1-15,0 0-1 16,0 4 1-16,0 0 0 0,0 2 1 0,0 0-1 15,0-1-1-15,0 2 1 0,0-2 1 16,-1 3-1-16,-2-3-1 0,1 5 1 16,-3-3 2-16,5 2-3 0,0 1 0 15,-1-1 2-15,1 3 0 0,0-1-2 16,0 4 1-16,0-1-1 0,0 1 3 0,1 1-3 15,3-1 1-15,-3-2 0 0,2-4 3 16,-1 0-3-16,-1-1-1 0,-1 4 3 16,0 0 0-16,2 1-2 0,-1-1-1 15,2 0 2-15,-1 0-2 0,1-1 1 16,0 0 1-16,-1 2-1 0,1-2 0 15,-2 1 0-15,1 0-1 0,0 2 2 16,-1-2 3-16,-1 2-3 0,0 1 0 16,0 0 0-16,2 2 1 0,-2 2 1 15,1-1 0-15,1 2 0 0,-1-2 0 0,1 2 0 16,-2-2-3-16,0 0 5 0,0-1 0 15,0 0 0-15,0-5-7 0,0 2 6 16,-3-3 0-16,-2 1-1 0,0 1-3 16,-1-3 3-16,2 0-3 0,0 0 1 15,0 0-2-15,1 3 2 0,-2 1 1 16,2 2-2-16,-3 0-1 0,3-1 2 15,0 1 2-15,3-1-3 0,0 0-3 16,0 1 5-16,0 0-1 0,0 1-2 16,0 0 1-16,0 1 0 0,0 0 2 0,0 1-3 15,0 1 0-15,0 4 2 0,0 0 0 16,0 3-1-16,0-1-1 0,0 0 1 15,1-1 0-15,1-2-1 0,2 0-2 16,-1-2 3-16,1 2 0 0,-3-1 0 16,2-1-1-16,-1 1 1 0,-1 2 2 0,-1 0 0 15,2 1-4-15,-2 1 4 16,0-1 0-16,1 1-3 0,-1-1 0 15,0 0 2-15,0 0 0 0,0-1-2 16,0 0-3-16,0-1 1 0,0 1 2 16,0 0-3-16,0 1 1 0,0-1-1 0,0-1 0 15,0 1-3-15,-3-1-2 0,2 2 4 16,-1 0 5-16,1 0-7 0,-1-1 1 15,2 2-1-15,-1 1 3 0,1-1 1 16,-4 1-3-16,3 0-3 0,-1 0-8 16,-1 0-9-16,2 0-7 0,1 4-9 0,0 3-9 15,0-1-18-15,0 0-62 16,0-2-107-16</inkml:trace>
  <inkml:trace contextRef="#ctx0" brushRef="#br0" timeOffset="147156.41">3715 10614 35 0,'1'1'165'0,"2"-1"-68"15,-3 0-67-15,3 0 9 0,2 0-1 0,1-2-13 16,5-2-1-16,3-1 4 16,3 1-9-16,2-1-1 0,2 0-4 0,1 0-5 15,0 1-5-15,6 0 2 16,-2-1 0-16,2 1-4 0,3 0 4 0,-2 1-5 15,1 0 1-15,-4 3-2 0,1 0 2 16,1 0-1-16,-2 0 0 0,2 0-2 16,0 0 1-16,1 1-1 0,-3 3 1 15,-1-1 2-15,2 0-2 0,-1 0-2 16,-1 1 2-16,4-3 0 0,1 1 2 0,-1-2-2 15,-1 0 1-15,-2 0-2 0,2 0 2 16,-4 0 0-16,0 0 0 0,0 0 0 16,-3 0-1-16,0 0 1 0,-3 0-1 15,1 0 0-15,-1 0 1 0,-1 0 8 16,-1 2-6-16,-2-1-3 0,-2 0 4 15,1 1-1-15,-1 1-3 0,2-1 3 16,2 0 4-16,-1 1 5 0,1-1-12 16,2 0 2-16,1 0 0 0,4 0-2 15,0-1 1-15,4 2-2 0,-3-2 3 16,0 0 0-16,-1 0-2 0,3-1 1 0,-2 0-1 15,-3 0 2-15,-1 0-2 0,-1-1 1 16,0-1 0-16,1-1 2 0,-5 2-4 16,1-1 1-16,-4 2 6 0,-4 0-5 15,3-1-1-15,-2 0 2 0,3 1 2 16,1-2-1-16,4-3 3 0,5-1-2 15,2 1 2-15,3-4 0 0,-1 3-6 16,-4 3 1-16,0-2 0 0,-1 3-3 16,-2 0 3-16,-2 0-1 0,2 1 3 15,-4 0 0-15,-1 0 0 0,-2 1 1 0,-1 0-2 16,-5 0 3-16,-1 0-4 0,0 0 0 15,1 0 1-15,0 0 0 0,0 0-4 16,1 0 2-16,-1 0 1 0,-3 0 0 16,3 1 0-16,-1-1-1 0,1 3 2 15,-1-3 0-15,1 0-2 0,-2 1 1 16,3-1 2-16,2 0-1 0,3 0-1 15,7 0 4-15,1-4 9 0,2 0-8 16,-2 1-6-16,-3 0 0 0,0 1 2 16,-3 2 0-16,-2-1-2 0,1 0-1 0,-5 0 2 15,-4 1 1-15,-2 0-2 0,-2 0 1 16,0 0 5-16,0 0-1 0,-5 0-4 15,-3 0-2-15,4 0 1 0,-1 0 1 16,3 0-1-16,-1 2-3 0,0 1 3 16,3 0 0-16,-1 0-1 0,1-3-1 0,0 2 2 15,0 0 1-15,0 1-1 16,0 0-2-16,-2-1 2 0,1-1 1 15,-2 3-3-15,-1-2-10 0,1 2-1 16,-3-1-5-16,0 1-8 0,1 1-3 0,2-1-4 16,2 3 12-16,-1 0 5 0,1 0 6 15,-1 1 0-15,0-1 7 0,1 0-1 16,1-1 3-16,0 1 2 0,0 2 5 15,0-2 2-15,0 4 2 0,0 1 4 16,0 2 3-16,0 0-3 0,0 3 4 0,0 2-4 16,0 1 0-16,-3 4-8 0,1 0 0 15,-1 3 0-15,0 1 6 16,-2-1-5-16,2 1-4 0,2 1 0 15,-1-1 6-15,-1-1-8 0,0 0 0 0,1 1 1 16,1 0-1-16,1 0-2 0,0 3 1 16,-2-1 3-16,2 2 0 0,-1 0 3 15,1 2 3-15,-2 2-5 0,-2-1-3 16,2 0 3-16,-1-1-2 0,0 0 0 15,1 1 3-15,-1-1-4 16,0-1 4-16,0 1-2 0,1-1 1 0,-4 1-4 16,3-1 1-16,0-1 3 0,1-1-2 0,1-1 0 15,1 1-2-15,-2 0 3 16,1-1-2-16,-1-1-1 0,2 1 1 15,0 0 4-15,0-3-3 0,0 3 3 0,-1-1-7 16,1-2 6-16,0 0-1 0,0-2 4 16,0 1-6-16,0-1 3 0,0 1-1 15,0 1-2-15,1 0 3 0,1-2-5 16,1 0 4-16,-2 1-1 0,1 0-1 15,-2 1 0-15,3 0 1 0,-1-1-1 0,-1 1-1 16,-1-2 1-16,2 0 0 0,-2 0 0 16,0-3-1-16,0-2-1 0,0-2 2 15,0-2 0-15,0-1-1 16,0-2 0-16,0 0 2 0,0 1-2 0,-2-2-1 15,2 0 4-15,0-4-2 0,0 1-1 16,0-2 0-16,0 1 0 0,0 1 1 16,0-1-1-16,0 3 0 0,0 1 0 15,0 2 2-15,-1 3-2 0,-1-1 0 16,-1 0 3-16,0-3-2 0,1-1-1 0,-1 1-1 15,3 0 2-15,-1 0-3 0,-1 0 2 16,2 0 2-16,0 2-2 0,0 1-2 16,0-3 6-16,0-2-2 0,0 1-1 15,0-3-1-15,0 2 2 0,0 0-4 16,0-2 4-16,0 2 0 0,0 1-2 15,-1 2-1-15,1 1 4 0,-2-3 0 16,2-2-3-16,0 2-2 0,0-1 3 16,0 4 1-16,0-1-2 0,0 0 0 15,0-2 0-15,0 0 1 0,0 0-2 0,0 2 1 16,0 2 0-16,-2 2 1 0,1-2 1 15,-2-3-3-15,3-3 2 16,-2-1-1-16,2 1 0 0,-3-2-1 16,3 0 2-16,0 2-1 0,0-2 0 0,0 2-1 15,0-1 2-15,0 0-1 0,0-4 0 16,0 1 0-16,0-1 0 0,0 1 0 15,0 0 0-15,0 0 0 0,0-2 0 16,0 3 1-16,0-3-2 0,0-1 1 16,0 1 1-16,-1-2 1 0,1 1-3 0,0-1 0 15,0 0 2-15,0-1 0 0,0-1-1 16,0 3-1-16,0-2 2 0,0-1 0 16,0 1-2-16,0 1 0 0,0-1 2 15,0 1 0-15,0 2-1 0,-2-2-1 16,2-1 2-16,-1 0 0 0,1 3-1 15,-2-1 0-15,0 3 1 0,2-2 0 16,0 1-1-16,0-2-1 0,-3 1 1 16,3 0 1-16,0-1-2 0,0 1-1 15,0-3 2-15,0 1 0 0,0-2-1 16,0 0 0-16,0 0 2 0,0 0 0 0,0 0-1 15,0 0 0-15,0 0 2 0,0 0-3 16,0 0 1-16,0 0 0 0,0 0 0 16,0 0 1-16,0 0-1 15,0 0-1-15,0 0 1 0,0 0 1 0,0 0 0 16,0 0-3-16,0 0 1 0,0-1-1 15,0-3-1-15,2-1-3 0,-1 0-5 16,-1 1-7-16,2-2-5 0,0 5-7 16,-1-1-5-16,1-1-13 0,-1 3-19 15,2-2-6-15,-1 1-28 0,-2-1-155 0,0 0 115 16</inkml:trace>
  <inkml:trace contextRef="#ctx0" brushRef="#br0" timeOffset="147540.43">5662 13443 14 0,'0'0'3'0,"0"-1"0"0,0 1 62 16,0-1 33-16,-2 1-81 0,2 0 12 0,-1 0 9 15,-1 0-7-15,2 0 6 16,0 0-3-16,0 0-12 0,0 0-5 16,0 0 2-16,0 0 1 0,0 0 1 0,0 2-5 15,0-1-4-15,0 0 1 0,3-1-2 16,0 0-3-16,2 0-3 0,0 0 0 15,-2 0-2-15,3 0-2 0,0 0-2 16,2 0 2-16,-2 0 0 0,2-1-3 16,-3 0 1-16,1 1-1 0,2 0 1 0,-2 0-7 15,3 0 5-15,-1 0-4 0,3 0 6 16,-2 0-2-16,-3 0-31 0,0 0 25 15,-4 0-7-15,1 0-17 16,-1 0 11-16,-1 0 3 0,2 0-8 0,0 1 6 16,3 0-43-16,2-1 73 0,-2 0 53 15,1 0-131-15,-4 0-46 0,-2 0 129 16,5 1 7-16,7-1-15 0,2 0 22 15,6 0 100-15,0-4-110 0,-2 1-56 16,-2-1 39-16,0 0 3 0,3-1-13 0,2 2-6 16,-4 0-8-16,1 0-13 15,-3 1-95-15,-4 1 35 0,-3 0 67 0</inkml:trace>
  <inkml:trace contextRef="#ctx0" brushRef="#br0" timeOffset="150272.59">2414 14615 89 0,'0'2'-25'0,"0"0"260"0,0-2-204 16,0 4-16-16,-3 1 25 0,0 0-10 15,0 1-13-15,1 1 3 0,2 0-1 16,0 4-2-16,0 1 0 0,0 2-1 16,0 2 1-16,0 0-5 0,0 1 3 15,0 1 4-15,0 1 1 0,0 4-8 0,0-1-3 16,0 2 0-16,0 0-3 0,0 1-1 15,0 1-2-15,0 1-3 0,0 1 3 16,0 0-2-16,0 0 1 0,0 2-2 16,0 0 6-16,0 2-8 0,3 3 2 15,-3-2 8-15,0-3-3 0,0-1-2 16,0 0-3-16,0 6-2 0,0 4 5 15,0 1 3-15,-5-3-3 0,1-8-1 16,1-3-2-16,3 2-1 0,-3 6 1 16,-2 4 1-16,2-4 2 0,-2-5-2 0,2-5-1 15,3-6 0-15,0 5 0 0,0 5 0 16,-3-1 0-16,1-1 3 0,-1-6-3 15,3-4 0-15,0-2-3 0,0 8 4 16,0 6 1-16,0 1-2 0,0-2 0 16,0-7 2-16,0-5-2 0,0 2-1 15,0 9 1-15,-3 0 1 0,-1 1 13 16,-1-6-12-16,2-7-1 0,3 2 0 15,-2 4 0-15,-4 5-1 0,0-1 2 16,1-2-1-16,2-8-1 0,3 0-1 16,0 9 1-16,-1 7 1 0,-1 4 0 0,-1-4-1 15,0-6 0-15,3-3 1 0,0 4 0 16,-3 4-3-16,0 0 8 0,1-4-4 15,-3-6 0-15,5-2-2 0,-1 4 0 16,-4 2 1-16,1 0 5 0,1-5-2 16,3-3-4-16,0 4 0 0,0 6 1 15,0 1-1-15,-2-3 2 0,0-4-1 16,1-5 0-16,1 2-2 0,0 3 1 15,0 3 1-15,0-1 8 0,-2-5-7 16,1-3-2-16,1 3 2 0,-2 5 0 0,-2 5-2 16,-1-1 3-16,0-3-1 0,5-5-1 15,0 4-2-15,0 3 1 0,-3 3 5 16,0-3-4-16,1-6 0 0,2 1-2 15,0 3 2-15,0 2 1 0,0-2 0 16,0-5-1-16,0-2-3 0,0 5 3 0,0 0-1 16,0 1 6-16,0-4 0 15,0-4-5-15,-1 0 0 0,-2 5 2 16,0 3-1-16,0 0 3 0,-2 1-2 15,3-8 0-15,1-3-2 0,1 2-1 0,0 3 0 16,0 3-1-16,0-3 3 0,0-3 0 16,0-4-4-16,1-2 2 0,1 0 1 15,-2 6 0-15,0 3-1 0,0 1 0 16,0 1 5-16,0-6-3 0,0-1-2 15,0 3 0-15,0 2 2 0,0 2-1 0,0-4 0 16,0-1 0-16,0-7 0 0,0 1-1 16,2 3 0-16,2 2 0 15,-2 1 1-15,-1 1 4 0,1-1-3 16,-2-3-1-16,0-1 1 0,1 1-1 0,-1 3-1 15,0 2 0-15,0-3 3 0,0-4-3 16,0-3 1-16,0-2-1 0,0-1-1 16,2 1 1-16,-2 1 1 0,0-1-1 15,0 2-1-15,0 0 3 0,0 0-3 16,0-1 2-16,0 4 0 0,0 3 0 0,0 4-3 15,0-2 3-15,0-1 2 0,0-6-3 16,3 1-2-16,0 3 1 0,-1 4 3 16,-2 1-2-16,0-1 1 15,1-4-1-15,-1-2 0 0,0-3 0 0,0 0-1 16,2 0 1-16,-2-3 1 0,0-1 0 15,0 1-2-15,0-1 2 0,0 0 0 16,0-1 1-16,0 1-1 0,0 0 0 16,0 0 1-16,0 1-4 0,0-1 2 15,0-1 1-15,-2 0 0 0,1 2-1 0,-1 0-1 16,2 1 0-16,-1 1 1 0,-1 2 0 15,0 0 1-15,2 2-1 0,0-3 1 16,-1 1-1-16,1-1-1 0,0-1 1 16,0-2 1-16,0 0-1 15,-2 0-1-15,2-1 1 0,0 1 1 0,0-1-1 16,0 0-1-16,0 1 1 0,0-2 0 15,0 0 1-15,0 2-4 0,0-2 0 16,0 0-5-16,0 0-6 0,0 0-9 16,0-2-9-16,2-8-13 0,1-5-39 15,0-2-35-15,0 0-155 0,-3 0 106 0</inkml:trace>
  <inkml:trace contextRef="#ctx0" brushRef="#br0" timeOffset="152405.71">2397 18187 58 0,'0'0'60'0,"0"-2"99"0,0 0-106 15,0 1-12-15,0 1 1 0,0 0-7 16,0 0-3-16,0-2-10 0,0 2-6 15,1-1 2-15,1 0 4 0,1 1 3 16,2-1-2-16,-2 1-7 0,1 0-3 16,3 0-1-16,-3 0-1 0,6-2-3 15,0-1-3-15,3 0-3 0,2 0 1 16,4-1-2-16,0 1 0 0,2 0 0 15,3 1-2-15,2 0 1 0,2 2 1 16,0 0-1-16,1 0 0 0,-3 0-2 16,4 0 2-16,-1 2-3 0,2-1 0 0,2 1-1 15,-2-2 4-15,0 0 0 0,2 0 0 16,-2 0-1-16,3 0 2 0,1 0-1 15,3-3 0-15,3 2 0 0,1 0 0 16,3-2 0-16,2 0 0 0,2 1 0 16,4 1 0-16,3 1 0 0,-3 0-1 15,2 0 1-15,1 0 1 0,2 0-2 16,2 0 1-16,2 0 0 0,5-2 1 15,1-3-1-15,0 1 0 0,3-1 0 16,1 0 0-16,-1-1 0 0,0 0 0 0,-4 0 0 16,0 0 0-16,1 1 0 0,0 1 0 15,0-1 0-15,2 0 0 0,-2 1 0 16,2 0 0-16,-2-2 0 0,4 2 0 15,-6-1 0-15,7-2 0 0,0 1 0 16,1-2 0-16,2-2 0 0,2 3 0 0,1-2 0 16,-1 0 0-16,-1 0 0 15,2-1-1-15,-3 2 1 0,3-1 0 16,0 3 0-16,-1 0-2 0,-1 2 1 15,2 1 1-15,-1 1 0 0,-2 1 0 0,0 1-1 16,1-1 3-16,2 0-2 0,3-1-1 16,1 1 1-16,-3-2 1 0,-2 1 0 15,-1 0-1-15,-1 0-1 0,2-1 2 16,-1 0-1-16,4 0 0 0,0 0 0 15,2 1 1-15,1 0-1 0,1 2-1 0,2-1 1 16,0-1 1-16,3 0-1 0,0 1 0 16,1-1 0-16,-1 0 0 15,-2 1 0-15,-1 0 0 0,0-1-1 16,2 2 2-16,-1 0-1 0,2 0 0 0,3 0-1 15,1-3 2-15,-1 2 0 0,2 0-2 16,1-1 1-16,0-1 1 0,2 1-1 16,-5 0 0-16,0 0-1 0,-3 0 1 15,-3 0 1-15,1-1-1 0,4 2-1 16,-1 0 2-16,-3-1-1 0,2 2 0 0,0 0 0 15,-3 0 1-15,1 0 0 0,-2 0-1 16,4 0 0-16,-2 0 1 0,-3 0-1 16,-3 0-1-16,-3 0 1 15,-1 0 1-15,4 0-2 0,-3 0 1 0,0 0 0 16,2 3 1-16,-2-1 0 0,0 2-2 15,2-2 2-15,1 1 1 0,3 0-3 16,0 0 2-16,5 0 2 0,-3-3 0 16,1 1-3-16,-2 0 0 0,1-1 0 15,1 0 1-15,3 0 2 0,2 0-1 16,4-1-2-16,-1 0 3 0,0-2-1 0,1 0-3 15,0-1 1-15,3 0 2 0,3 0-2 16,-1-1-1-16,0 1 1 0,-2-1 1 16,-1 0 1-16,1 1-4 15,6 1 2-15,-1 2 2 0,2 1-2 0,0-1 0 16,2 0 0-16,-2 1 0 0,4 0 0 15,-2 0 0-15,-4 0 0 0,1 0 1 16,-4 0-1-16,-1 0-1 0,-2 0 1 16,-3 0 1-16,0 0 0 0,-3 0-2 15,-3 3 1-15,-1 0 3 0,-6 1-1 0,1 2-3 16,-3-2 5-16,-7 0 0 0,-3 0-3 15,-5 1-1-15,-8 1 2 0,-2-1 0 16,-5 0-3-16,-4 0 3 0,-5 1 2 16,-5-1-3-16,-4-1 0 15,-6 0-2-15,-5-2 1 0,-8 0 0 0,-3 0-14 16,-9-2-16-16,-2 0-34 0,-2 0-13 15,-7-1-51-15,-4-7-231 0</inkml:trace>
  <inkml:trace contextRef="#ctx0" brushRef="#br0" timeOffset="153938.79">2800 13420 43 0,'1'-1'48'0,"-1"0"77"16,0 0-65-16,2 1-31 0,0-1 1 16,4-2-6-16,0 1 5 0,0 0-3 15,2 1-1-15,-2 0-6 0,0 0-4 16,1 1-2-16,-1 0-4 0,3 0-1 15,-1 0 0-15,0 0-1 0,2 0 1 16,0 3 5-16,2-1-6 0,0 1-6 0,2-2 2 16,2 2-2-16,3 0-1 0,2-1 1 15,1 1 2-15,3 0-2 0,1-1-4 16,0 1 6-16,2 0-2 0,0 2-2 15,-1-2 0-15,-1 3 2 0,-1-2-1 16,0 3-1-16,-4 0-3 0,-1-3-1 0,2 3-2 16,0-3 0-16,0 1-2 15,2-1 8-15,1-1-8 0,0-1-7 16,-5 0 0-16,0-1-5 0,-1-1 4 15,-4 0-5-15,4 0-3 0,-3 0 9 0,-1 0-3 16,-1-3 14-16,-2 1 3 0,1 0-5 16,1-1 8-16,-3 2-1 0,-1-1-2 15,3 0 4-15,-1-1 1 0,2 0 12 16,-1 0-5-16,1-1-10 0,1 3 3 15,2-2-4-15,2 1 2 0,-2-1 5 0,-3 1-7 16,-3 2-4-16,-7 0 3 16,1 0 1-16,-4 0-5 0,1 0-15 15,-2 3-27-15,0 1-59 0,-5 0-50 16</inkml:trace>
  <inkml:trace contextRef="#ctx0" brushRef="#br0" timeOffset="155702.9">2257 14712 26 0,'0'7'47'0,"-1"-1"122"16,1-1-127-16,-2-1-6 0,1 2 4 0,1-4-3 15,0 0-12-15,0-2-6 0,3 0 2 16,6 0 7-16,3-10 2 0,6-4-10 15,-3-1-3-15,2-3-3 0,2-1-2 16,-1-1 4-16,1 1-1 0,-1 0-2 16,0 1-3-16,-5 5 1 0,-5 3-10 15,-2 5 0-15,-4 4-2 0,0 1 1 16,1 0-1-16,0 2-6 0,-2 6-6 15,2 5-11-15,-1 2-16 0,1 7-11 16,6 2-29-16,2 2-9 0,5 1-11 0</inkml:trace>
  <inkml:trace contextRef="#ctx0" brushRef="#br0" timeOffset="161218.22">3901 14743 63 0,'0'0'-5'16,"0"0"15"-16,0 0 81 0,0 0 14 15,0 0-80-15,0 0-3 0,0 0 17 16,0 0-1-16,0 0-8 0,0 0-11 15,0 0-3-15,0 0 2 0,0 0 3 0,0 0-7 16,0 0 0-16,0 0-2 0,0 0 0 16,0 0-5-16,0 0-2 0,0 0-2 15,0 0-4-15,0 0-4 16,0 0-7-16,0 0-23 0,1 1-7 0,4-1-12 15,0 0-50-15,-1 0-106 0</inkml:trace>
  <inkml:trace contextRef="#ctx0" brushRef="#br0" timeOffset="161599.24">3885 14941 177 0,'-1'0'108'0,"1"0"-54"16,-2 0 6-16,2 0-8 0,0 1-10 15,0-1-6-15,0 0-14 0,0 0-1 16,0 0-9-16,0 0-2 0,0 0-8 16,0 0 1-16,0 0-1 0,0 0-2 0,0 0-3 15,0 0-1-15,0 2-25 0,0 1-15 16,0 1-15-16,2-3-56 0,-2 1-157 15</inkml:trace>
  <inkml:trace contextRef="#ctx0" brushRef="#br0" timeOffset="161936.26">3933 15268 43 0,'-1'0'270'16,"-4"0"-215"-16,3 0-14 0,-2 0 16 0,2 0-18 16,-1 0-11-16,2 0-8 0,1 0-7 15,0 0-7-15,-2 0-7 0,2 0 1 16,0 0-1-16,0 2-2 0,0 0-17 15,0 3-9-15,0 2-6 0,0-2-26 16,0 1-52-16,2-1-112 0</inkml:trace>
  <inkml:trace contextRef="#ctx0" brushRef="#br0" timeOffset="162279.28">3927 15775 67 0,'0'4'173'0,"0"0"-42"0,0-2-95 15,0 0-9-15,0-1 12 0,-2 1 0 16,1-2-17-16,-2 2-11 0,3-2-4 0,-2 1-2 15,2 0-4-15,-1 1-1 0,-1-1 0 16,1 0-7-16,-1 1-4 0,2-1-12 16,0 4-12-16,0-1-17 0,0 0-37 15,0-1-85-15</inkml:trace>
  <inkml:trace contextRef="#ctx0" brushRef="#br0" timeOffset="162623.29">3901 16274 56 0,'-3'4'-32'15,"-2"-2"311"-15,0-1-217 0,4 1-25 16,-2-2 3-16,3 0-14 0,0 0-12 16,0 0-9-16,0 0-5 0,0 0 0 15,0 0-2-15,0 0-7 0,0 0-5 16,1 0-8-16,2 3-10 0,-1-1-12 15,2 0-20-15,-4 0-71 0</inkml:trace>
  <inkml:trace contextRef="#ctx0" brushRef="#br0" timeOffset="162967.31">3925 16644 83 0,'-3'7'172'0,"0"-3"-76"16,0 1-67-16,0-2 4 0,3 1 7 15,-1-1-7-15,-1-1-15 16,2 1-9-16,-2-2-6 0,2 1-1 15,0 0-1-15,0 1-1 0,0-1-8 16,0 0-8-16,0 0-1 0,0 2-8 0,5-1-20 16,-3 2-33-16,-1 0-82 0</inkml:trace>
  <inkml:trace contextRef="#ctx0" brushRef="#br0" timeOffset="163296.34">3941 17044 165 0,'0'3'203'0,"0"-1"-158"0,0-1-37 0,0 0-3 15,0 0 9-15,0-1-1 0,0 0-8 16,0 0-6-16,0 0-4 0,0 0-5 16,0 0-11-16,0 0-13 0,0 3-19 15,2-1-43-15,-2-2-53 0</inkml:trace>
  <inkml:trace contextRef="#ctx0" brushRef="#br0" timeOffset="163639.34">3952 17351 171 0,'0'1'210'0,"0"-1"-162"16,0 2-43-16,0-2-1 0,-3 2-1 15,1 0-1-15,2-1 0 0,-1-1-5 0,1 0-15 16,0 1-24-16,0 2-12 0,0 2-19 15,-2 0-60-15</inkml:trace>
  <inkml:trace contextRef="#ctx0" brushRef="#br0" timeOffset="163983.37">3952 17736 42 0,'0'2'282'0,"0"-2"-192"15,0 1-88-15,0 0 9 0,0-1 9 16,0 0-1-16,0 1-8 0,0-1-9 15,0 0-3-15,0 0-4 0,0 0 0 16,1 1-5-16,1-1-9 0,-2 0-14 0,0 3-13 16,0-2-39-16,0 2-93 0</inkml:trace>
  <inkml:trace contextRef="#ctx0" brushRef="#br0" timeOffset="164259.37">3935 17932 441 0,'-3'1'61'0,"0"1"-56"0,3-1-7 15,0-1 3-15,0 1 0 0,0 0-3 16,0 1-8-16,0-1-18 0,3 0-17 0,-2-1-42 15,-1 1-83-15</inkml:trace>
  <inkml:trace contextRef="#ctx0" brushRef="#br0" timeOffset="170788.76">8435 17839 19 0,'2'0'1'0,"0"0"-7"15,-2-1 157-15,0 1-84 0,0 0-51 16,0 0-6-16,0 0 11 0,0 0 11 15,0 0-9-15,0 0-6 0,0 0-2 16,0 0 0-16,0 0 0 0,0 0 2 0,-2 0-1 16,2 0-7-16,-2 0-5 0,2 0 1 15,0 0 1-15,0 0 5 0,-1 0-8 16,-1 0 1-16,2 0 1 0,0 0 0 15,0-1 3-15,0 0-2 0,0-2 1 16,-1 0-1-16,1-2 0 0,-2 0 0 16,1 0 2-16,1-1 2 0,0 0-3 15,-2-3 4-15,2 0-3 0,0-3 0 16,0 2-3-16,0 1 0 0,0-1-2 15,0 0 2-15,0 0-1 0,0 0-2 0,0 1-1 16,0-1 4-16,0-1-4 0,0 0 0 16,0 1 4-16,0 0-3 0,0-1 0 15,2 0 0-15,-1-1-1 0,-1 0 3 16,0 1-2-16,0-2-2 0,0 2-1 15,0-3 3-15,0 1 0 0,0-1-3 16,-4 1 2-16,0 0 2 0,0 0-1 16,1-1-1-16,0 3 0 0,1 2 1 15,-1 3 5-15,3 1-1 0,-2 0-5 16,2-5-2-16,0 0 1 0,0-3 1 0,0 4-1 15,0-2-1-15,0 0 3 0,0 0-3 16,0 0 0-16,0 0 2 0,0 2 0 16,0-1-2-16,0-1 1 0,0 3 1 15,0-5-1-15,0 3 0 0,0-2 0 16,-1-1-2-16,1 0 4 0,0 0-3 15,0 1 2-15,0 1-3 0,0 0 2 16,0 1 1-16,0-1 0 16,0 1-2-16,0 0 1 0,0-1-1 0,0-1 2 15,-3-1 2-15,1 1-4 0,-1-2 0 16,0-1 2-16,3 2 0 0,-3-1-2 0,1 0 0 15,1-2 2-15,-1-2-1 0,2 2-2 16,-1 0 1-16,-1 2 2 0,-1 1 0 16,3-1-1-16,-3-1-1 0,1 4 1 15,-1 0 2-15,-1 2-1 0,2 1-1 16,-3 0 1-16,4 0-1 0,-2 1 0 15,1 0 1-15,-1-1-1 0,2 0 1 16,-3 0-3-16,4-3 1 0,-3 1 3 16,2-2-2-16,-1-2-1 0,2 1 0 15,-1-2 1-15,-2 0 1 0,1 0-2 0,1 2 0 16,-3-1 1-16,3 0 1 0,-4 3-1 15,4-1-2-15,-2 1 2 0,1 2 2 16,2-3-2-16,0 0-2 0,0-4 2 16,0 1-1-16,0 1 1 0,0 2-1 15,0 0 1-15,2-2 1 0,1-2-1 0,-2-1 1 16,2 0-3-16,-1 1 3 15,-2 1-2-15,1-1 1 0,1 1 2 16,0-3-3-16,-1 2 0 0,1-2 1 16,-1 2 2-16,-1 1-3 0,0 3 1 0,0-1-1 15,0 2 1-15,0-3 1 0,0-2-1 16,0 0-1-16,0 0 3 0,0 3-3 15,-3 1 1-15,2 2 0 0,-1 1 0 16,-1 0 2-16,0-3-2 0,0-2 0 16,0 0-2-16,-1 0 3 0,3 4-1 0,-1 1 0 15,2-1-1-15,0-2 2 0,0-3-1 16,0 0-2-16,0 1 4 15,0 2-3-15,0 3 1 0,0 1 1 16,0-2-3-16,0 2 3 0,0-3-2 0,0-2 3 16,0 1-2-16,0 0 0 0,2 2-2 15,-1 1 4-15,-1 0-2 0,4-5-2 16,-1-1 4-16,0-1-4 0,0 4 3 15,-3 2 0-15,0 3-2 0,0-1 2 16,0-1-3-16,0 0 2 0,0 0 0 0,0-3 0 16,0-5 0-16,0 3 0 0,0-4 1 15,0 1-2-15,0 2 2 0,0 1 0 16,0-1-1-16,0 0 0 15,0 1 0-15,0-1 0 0,0 4-1 16,-2 2 0-16,-2 2 2 0,4 0-1 0,0 1 0 16,-3-1-1-16,3 0 1 0,0-1 0 15,0-4 0-15,0 0 2 0,0-1-3 16,-2 1 1-16,0 1-1 0,2 1 3 15,-1-1-2-15,1 0-2 0,-3-1 4 16,1 0-2-16,1-4 0 0,-4 0 0 0,5 1-4 16,-1 0 0-16,-3 4 7 0,4 0-3 15,-1 1 1-15,1 0-3 0,0 0 2 16,0 0 2-16,0 0-1 15,-2-1-3-15,1 1 2 0,-2 0 1 0,1 4 2 16,-1-2-4-16,1 2 1 0,1-3 1 16,-2 0-2-16,0-2 1 0,0-2 0 15,1 0 0-15,-1 0-2 0,1 1 1 16,-1 1 4-16,2 1-3 0,-1 1-1 15,2-1 0-15,-3 1 1 0,2-1 2 0,1 2-2 16,-4 0-2-16,3 2 3 0,-1-2 1 16,1 2-3-16,-1 2 0 0,2-1 1 15,0 1 1-15,0-1-1 0,0-2-3 16,0 1 3-16,0-1 1 0,0-1-3 15,0-2 0-15,2 1 2 0,-1-2 2 16,1-2-2-16,-1-3-2 0,1-1 2 16,-2-1-8-16,0 2 12 0,0 6 0 15,0 0-4-15,0-1 0 0,0 2 0 16,-2 1 0-16,2 1 0 0,0 2 2 0,-1 1-4 15,1 0 2-15,0 2 0 0,0-1 0 16,0 0 0-16,0-1 0 0,0 0 0 16,0-1 0-16,0 0 0 0,0-1 0 15,0-1 0-15,0 2 0 0,1-3-1 16,1 2 0-16,0-2 1 0,-1-1 1 15,1 3-1-15,-2-2-1 0,1 3 2 16,-1-2 0-16,0-1-2 0,0-1 1 16,0 0 1-16,0 0-1 0,0 1 0 15,0 2 0-15,0 0 0 0,0 0 0 0,0 0 0 16,0 1 0-16,0 1 0 0,0 1 2 15,0 2-1-15,0 0-1 0,0 1 1 16,0 0 1-16,0-1-2 0,0 1-1 16,0 0 2-16,0-2-1 0,0 2 0 15,0-1-2-15,0-1 3 0,0-1-1 0,0 0-2 16,0-1 1-16,0 2 1 15,0 1 1-15,0-1-1 0,0 1 0 16,0 1 1-16,0 0 0 0,0 0-1 16,0 0 0-16,0 0 1 0,0-1-1 15,0 0-1-15,0-1 0 0,0-2 1 0,0 2 0 16,0-2-2-16,0-1 0 0,0 2 1 15,0-1 1-15,0 2 0 0,0 0 0 16,0 0 1-16,0 1-1 0,0 0-2 16,0 1-8-16,0-2-11 0,0 2-13 15,0-1-18-15,0 0-8 0,0-4-101 0</inkml:trace>
  <inkml:trace contextRef="#ctx0" brushRef="#br0" timeOffset="172560.87">8280 14766 26 0,'0'0'17'15,"3"0"-7"-15,2 2 14 0,-3-2 95 16,-1 0-100-16,2 0 10 0,4 0 14 15,-6-2-14-15,4 1-7 0,-1-1 1 16,-1 0-11-16,1 2 0 0,-1-2-3 0,3 1 1 16,0 0-2-16,0-1-4 15,0 0 3-15,2 2-1 0,2 0-6 0,-1 0 0 16,0-1 2-16,2-1 0 15,-2 2-1-15,2-2-1 0,-2 2 0 0,4 0 3 16,-2 0 1-16,0 0-5 0,-1 2 3 16,0 5 0-16,-3-4-2 0,4 2 0 15,-1 1 2-15,2-2-1 0,4 0-1 16,-1 2 0-16,5-4 2 0,2-1-1 15,0 0 1-15,-1-1-1 0,1 0 1 0,-5 0-2 16,0 0-2-16,-3 0 2 0,2 0 3 16,-1-2-1-16,-1 1 0 0,-3 0 1 15,0 1-2-15,-4 0 0 0,-2 0-1 16,4 0 0-16,-4 0 1 0,4 0 0 15,2 0-1-15,0-2 0 0,1 2-1 16,-2 0 1-16,-1 0 2 0,3 0-2 16,1 0-1-16,6-3 5 0,1 1 1 15,-2 1 1-15,-2 0-5 0,-2 1 2 16,-2 0-2-16,-3 0-1 0,-1 0 1 15,0 0 0-15,-3 0-2 0,-1 0 1 0,-2 0 1 16,2 0-1-16,0 1-1 0,2 1 1 16,0-2 1-16,2 2 0 0,3 0-1 15,1-2-2-15,2 3 3 0,-2-1-1 16,2-1 0-16,-1 1 0 0,1 1 0 15,-2 0 0-15,-3 1 0 0,2-2 0 16,0-1 0-16,-2-1 1 0,-2 0-1 16,2 0-1-16,-1 0 3 0,1 0-1 15,3 0-1-15,1-1 1 0,-1-3 1 16,0 0-2-16,-4 2 0 0,0 1 0 0,-5 0 0 15,2 1 0-15,-4 0-2 0,2 0 2 16,2 0 0-16,0 0 0 0,-1 0 0 16,3 0 0-16,-3 0 2 0,4 0-2 15,1 0 0-15,2-2 0 0,2-1-3 16,-4 2 3-16,2-1 0 0,0 2 0 15,-4-1 0-15,1 1 3 0,-2 0-3 16,-3 0 0-16,2 0 0 0,-2 0 6 16,2 0-4-16,-4 0-2 0,2 0 1 15,-1 0 1-15,4 0-2 0,0 0 0 0,2 0 1 16,1-1-2-16,1-1 2 0,2 0-1 15,-3 0-1-15,2-1 2 0,2-1-1 16,-4 2-1-16,0 0 2 0,-1-1 0 16,-2 1-2-16,-3 1 2 0,0 0 0 15,0 1 3-15,1 0-1 0,-4-2 1 0,3 2 4 16,0 0-3-16,-3-2-5 15,3 2 0-15,2 0 1 0,1 0 0 16,0-3 0-16,3 1-2 0,1 2 3 16,-3-1-3-16,1-1 0 0,1 1 1 0,-1 0 1 15,0 0 0-15,-2 1-3 0,0 0 2 16,0 0 0-16,-1 0 1 0,0 0-1 15,-2 0-1-15,2 0 2 0,-1 0 0 16,1 0-1-16,-1 0 1 0,4 0-2 16,-2 0 3-16,1 0-2 0,2 0 0 0,0 0 1 15,4-3-1-15,-6 1 1 0,3-1 0 16,-1 1 0-16,-3 0 0 15,2 0 1-15,-3 0-4 0,-2 1 3 16,1 1 1-16,1 0-2 0,-3 0 0 0,-1 0 1 16,4 0-1-16,-5 0 0 0,3 0-1 15,2 0 3-15,-4 0-1 0,4 0-1 16,-1 0 0-16,3 1 1 0,-1-1 1 15,2 0-2-15,2 0 0 0,0 0 5 16,2 0-5-16,0 0 1 0,-1 0-2 16,-1 0 2-16,-4 0-1 0,-3 0-1 0,-3 0 1 15,3 0 1-15,-3 0-1 0,2 0 0 16,-2 0 0-16,0 0 0 15,0 0 2-15,1 0-4 0,2 0 2 16,2 0 2 0,1 1-2-16,2-1 0 0,3 0 1 0,3 0 0 0,-2 0 1 0,4 0-2 15,-6-1 0-15,0 0 1 0,-4-2 0 16,-1 3-2-16,-1 0 2 0,-4-1 1 15,2 0 0-15,-1 0-2 0,1-1 5 16,1 1 1-16,-1 1-2 0,-2 0 0 0,1 0-2 16,-1 0 2-16,0 0-2 0,0 0-2 15,0 0 0-15,0-1-2 0,0 1 4 16,0 0-3-16,0 0 1 15,0 0 1-15,3 0 1 0,0 0 0 0,-1 0-1 16,1 0 0-16,0 0 1 0,0 0-2 16,0 0 1-16,0 0 3 0,-1 0-3 15,3 0 1-15,-2 0 0 0,6-1 0 16,0 1 1-16,-1-2 4 0,0 1-4 15,-5 1-2-15,0-1 1 0,-3 1-2 0,0 0 1 16,0 0-1-16,1 0 2 0,-1 0 2 16,0 0 0-16,0 0 0 0,0 0-5 15,0 0 1-15,0 0-1 0,0 0 3 16,2 0-5-16,0 0-2 0,-1 0 5 15,1 0 2-15,-2 0 0 0,0 0-3 16,0 0 2-16,0 0 1 0,1 0-1 16,-1 0 0-16,0 0-1 0,0 0 4 15,0 0-1-15,0 0-2 0,0-1 3 16,2 1-2-16,-2 0 2 0,3-2-2 0,-2 1-1 15,1 0 0-15,1 0-1 0,-1 0-1 16,-1 0 0-16,-1 0 3 0,0-1-2 16,0 2 0-16,0 0 2 0,0 0-1 15,0 0 4-15,0-1-5 0,0 0 0 16,-1 0 0-16,-1 1-2 0,2 0-2 15,0-1-2-15,0 1-12 0,0 0-13 16,0 0-16-16,0 0-5 0,3 0-2 16,3-1-62-16,-3-3-192 0</inkml:trace>
  <inkml:trace contextRef="#ctx0" brushRef="#br0" timeOffset="175662.04">4307 16284 11 0,'0'2'86'15,"0"-2"60"-15,-2 0-108 0,1 0 12 16,-1 0 4-16,1 0-10 0,1 0-8 15,0 0-2-15,0 0-1 0,0 0-6 0,0 0-6 16,-2 0-1-16,2 0-2 0,0 0-2 16,0 0-1-16,0 0-9 15,0 0-1-15,2 0-3 0,5 0 3 16,4 0-2-16,3-3-1 0,2 1-1 0,4 1 0 15,2-1-3-15,-1 0 4 0,6 2-2 16,-4 0 0-16,3 0 0 0,-3 0-3 16,4 0 0-16,-1 0 2 0,4 0-3 15,-1 0 3-15,1 0 0 0,-1 0 2 16,2 0-1-16,2 0 0 0,-2 0-2 0,0 0 4 15,0 0-2-15,-2 0-1 0,-1 0 1 16,-3 0-1-16,3 0-2 16,-2 0 2-16,-1 0-1 0,-2 0 0 0,-1 0 0 15,-4-1-10-15,6 1 11 16,-4-3-1-16,0 3 2 0,-1 0 0 0,-1-2 0 15,-2 2 0-15,2-2-1 0,1 2 1 16,-1 0 1-16,3 0-2 0,-3 0 1 16,6 0 0-16,0-2-1 0,1 1 2 15,3-2-1-15,-3 1-1 0,-2 0-9 16,-1 0 10-16,-5 0-2 0,-3 2 3 0,1-2-2 15,-1 0 1-15,0 1 1 0,2 0-2 16,-2-2-1-16,0 3 5 16,1-1-3-16,4-2-2 0,1 1 3 15,5-1 0-15,-2 1-2 0,0 2 0 0,0-1 1 16,1 1-1-16,-1 0 1 0,2 0-5 15,-4 0-3-15,1 0-8 0,0 0 16 16,-2 0-3-16,0 0 5 0,2 0-2 16,-2 0-2-16,-1 0 3 0,4-2-1 15,0 1 1-15,-3-2 0 0,4 2-3 0,-1-1 2 16,-3 1 2-16,2-3-2 0,-2 2 0 15,-2 0-1-15,1 0 1 0,1-1 1 16,-1 2 5-16,6 0-6 16,-2 0 2-16,-3 1 5 0,2-1-9 0,-2 0 2 15,2 1 5-15,1-1-4 0,0 0-2 16,-3 1 2-16,0-2-1 0,-1 2 1 15,0 0-2-15,-2-1 1 0,0 1 3 16,1 0 1-16,1 0-5 0,-2 0 3 16,-2 0 2-16,-1 0-4 0,2 0 0 15,-1 0 9-15,6 0-5 0,-3 0-3 0,-1 0 0 16,-1 0-2-16,-2 0 3 0,1 0 0 15,5-1-2-15,-3-1-2 0,-4 2 6 16,4-2-5-16,-2 1-1 0,1-1 3 16,4 0 1-16,-1 1-3 0,-5 1 1 15,1-1 0-15,1 0 1 0,-2 1-1 16,-2 0 0-16,2-1-1 0,0 1 2 15,-3 0 3-15,3-1-6 0,-2 1 3 16,-4 0 15-16,4 0-16 0,-1 0 0 0,0 0 5 16,6 0 1-16,-3-3-5 0,1 2 5 15,-1 0-2-15,-6-2-2 0,-2 3-1 16,1-2 0-16,-1-1 0 0,2 1 1 15,-4 0-1-15,1-1-1 0,-1 1 3 16,3 1-3-16,-1 0 0 0,3-1 0 16,4 0 0-16,-1 2 0 0,0-1 0 15,2-1-2-15,-4 2 4 0,2 0-2 16,4 0 0-16,1 0 0 0,-3 0 0 15,3 0 0-15,-3-2 0 0,-2 2 0 16,2 0 0-16,0 0 0 0,-3 0 0 0,0 0 0 16,-5 0 0-16,0 0 0 0,-3 0 0 15,6 0 0-15,2 0 0 0,0 0 1 16,-3 0-2-16,1 0 1 0,2 0 0 15,3-2 1-15,1-1-1 0,2 2-1 16,-3 0-1-16,-3 1 4 0,5 0-2 16,-2-1-3-16,-3 1 4 0,1 0-1 15,-1 0-1-15,-3 0 1 0,1 0-1 16,0 1 2-16,-3 0-1 0,2 0 0 15,-3-1-1-15,-1 0 3 0,0 0 0 0,5 0-4 16,0 0 4-16,2 0-2 0,-3 0 0 16,0-1 0-16,-1 0 0 0,4 0 1 15,3 0-1-15,0-3-1 0,-2 3 1 16,4 0 0-16,-5 0 0 0,1 1 0 15,4 0 0-15,-5 0 0 0,-2 0 0 0,-3 0 0 16,-4 0-2-16,-2 0 4 16,0 0-4-16,3 0 2 0,0 0-1 15,1 0 4-15,1 0-3 0,4 0 0 16,4 0 0-16,-2 0 0 0,6 0 1 0,-5 0-2 15,-1 0 1-15,3 0 0 0,0 0 0 16,-2 0 0-16,2 0 0 0,-6 0 0 16,-2 0 0-16,-1 0 0 0,-2 0 0 15,0 0 0-15,0 0 0 0,0 0 0 16,0 0 1-16,-1 0 1 0,4 0-1 0,-3 0-2 15,2-2 2-15,0 1 1 0,-2-1-2 16,-3 1 0-16,0 1-2 16,0-1 7-16,0 0-3 0,0 1-2 15,-7 0-3-15,4 0 1 0,0 2 2 0,0 5-4 16,0 1 2-16,1-1-3 0,-1 0-19 15,0-3-12-15,3 2-15 0,0-4-27 16,0-2-101-16</inkml:trace>
  <inkml:trace contextRef="#ctx0" brushRef="#br0" timeOffset="176237.08">7798 16077 54 0,'8'4'25'16,"3"-2"83"-16,0-1-51 0,4-1 4 16,4 2-5-16,4 0-28 0,5-2-9 15,0 1-9-15,-2-1-6 0,-1 0 1 16,-6 0 4-16,-4 1 3 0,-2 0 5 15,-3 0-2-15,-3 1 5 0,-4 1-1 16,-2 1 6-16,1 1-3 0,-2 1 10 0,0 5-7 16,0 0 2-16,-6 2-9 0,-4 2-6 15,-1 0-6-15,-3 3-3 0,-4 3 1 16,-4 4-2-16,-3 3-1 0,-3 6 0 15,1 1 1-15,-6 5-3 0,2-2 2 16,2-2-1-16,-1-4 0 0,7-2-5 16,1 0-16-16,3-3-24 0,2-3-44 15,2-6-103-15</inkml:trace>
  <inkml:trace contextRef="#ctx0" brushRef="#br0" timeOffset="177669.16">7862 15862 58 0,'0'0'20'0,"0"0"222"0,0 0-176 16,0 0-31-16,1 0 13 0,2 1-8 16,1 2-20-16,2-1-3 0,3 3 14 15,0 0-11-15,2 2-2 0,0 4-4 16,1 1 4-16,-1 3-4 0,3 2-2 0,-1 2-3 15,-1 4-3-15,-1 0-1 0,0 2-4 16,-2-2 2-16,-1 0-1 16,1 0-4-16,2-3 2 0,-2-1 0 15,1 0-4-15,2-4-3 0,0 0-12 0,2-2-5 16,0 0-32-16,-1-7-50 0,-2-2-188 15</inkml:trace>
  <inkml:trace contextRef="#ctx0" brushRef="#br0" timeOffset="178902.23">4358 16319 30 0,'0'0'5'0,"0"0"3"16,0 0 81-16,0 0 6 0,-2 0-61 15,-1 0 9-15,2 0-13 0,-1 0-5 16,1 0-2-16,-2 0 2 0,3 0-9 15,-3 0 4-15,1 0 0 0,0 0-4 16,1 0-2-16,-1 0 8 0,-1 0-9 0,2 0-2 16,-1 0-1-16,-1 0 2 0,1 0-2 15,-1 0 0-15,0 0-2 16,-1 0-1-16,2 0 0 0,-1 1 0 15,0 0 3-15,3-1-3 0,0 0 1 0,0 0 3 16,0 0-5-16,0-8-2 0,11-6-4 16,4-7-1-16,4-2 0 0,4-5 2 15,0 2-1-15,2-1-1 0,1 2 1 16,-2 2 1-16,-3 3-1 0,1 3-1 15,-5 2 2-15,-1 2 0 0,-5 4 1 0,-5 3 0 16,-2 3-2-16,-2 3 1 0,-2 0-2 16,0 0 1-16,0 0 0 0,0 0 0 15,-3 3 1-15,-5 5-8 16,-1 2-8-16,1 0-6 0,0 0-12 0,2 0-11 15,1-2-16-15,-1 0-33 0,0-2-125 16</inkml:trace>
  <inkml:trace contextRef="#ctx0" brushRef="#br0" timeOffset="179230.25">4299 16274 75 0,'0'0'35'16,"0"0"189"-16,0 0-169 0,0 0-22 0,0 1 9 15,3 1 0-15,2 2-12 0,3 5 17 16,2 1-10-16,4 2-9 0,2 2-8 16,-1 2 1-16,4 2-9 15,-2 1-2-15,0 0-7 0,-3 0 0 0,2-1 0 16,-2 0-4-16,-4-4 1 0,1-1 1 15,0-3-8-15,-3-1-2 0,0-2-23 16,-1-3-4-16,1-2-28 0,1-2-18 16,-1 0-87-16</inkml:trace>
  <inkml:trace contextRef="#ctx0" brushRef="#br0" timeOffset="179863.28">5310 15519 61 0,'0'-4'333'0,"0"0"-276"16,0 4-6-16,0-1 8 0,0 1-13 15,0 0-14-15,-3 0-11 0,0 11-11 16,-2 3-1-16,0 8 1 0,-1 2 0 0,0 3-5 16,0 1-1-16,1-1 8 0,2-2-3 15,2-6-5-15,-1-2-1 16,2-4-3-16,0-2 0 0,0-3-1 15,0-3 1-15,3-3-7 0,2-2-15 0,1 0-12 16,2-4-10-16,-1-7-14 0,1-4-15 16,-3-3-23-16,-2-3-81 0</inkml:trace>
  <inkml:trace contextRef="#ctx0" brushRef="#br0" timeOffset="180139.3">5186 15318 15 0,'-2'-2'382'0,"1"2"-329"15,1 0-34-15,3 2-5 16,9 8 9-16,5 1 3 0,5 0-5 0,4 1-6 15,5 3-7-15,2-1-1 0,3 3-4 16,-2 3 5-16,-3-2-4 0,-3 4-5 16,-10 1 5-16,-4 0-3 0,-4 2 2 15,-7-1 0-15,-3-1-1 0,0 1 2 16,-10-2-1-16,-2-4 1 0,-5-2-2 0,-2-5 6 15,-2 2 0-15,-4-3 1 0,-2 1 1 16,-2-1-2-16,1-3 0 0,6-3-1 16,5-2-3-16,6-1-1 0,10-1 0 15,1 0-3-15,0-1-11 0,5-6-21 16,10 0-12-16,4-2-16 0,2-2-29 15,-1 0-234-15</inkml:trace>
  <inkml:trace contextRef="#ctx0" brushRef="#br0" timeOffset="180550.31">5609 15637 17 0,'-3'1'30'16,"1"-1"111"-16,-1 0-53 0,2 0-55 15,-1 1 1-15,2-1-1 0,0 1-8 0,0-1-7 16,0 0 1-16,0 0-4 0,6 0 5 15,1 0 7-15,4-5-7 0,-2-2 1 16,3-1-3-16,2-4 3 0,2-2 2 16,1-1-6-16,0-3-6 0,1-1 1 15,-1-2-1-15,-1-1-3 0,-5 0-1 16,-7 4-1-16,-2-2 3 0,-2 4-6 15,-5 1 3-15,-7 4-4 0,-4 4 2 16,-1 4-4-16,-1 3 0 0,-4 0 1 16,5 10 0-16,0 2 1 0,3 2-2 0,3 4 1 15,2 0 0-15,3 4 0 0,-1 2-2 16,7 0 1-16,0-1-1 0,4 1 1 15,5-1-13-15,5 0-22 0,0 3-13 16,1-6-42-16,-1-3-67 0</inkml:trace>
  <inkml:trace contextRef="#ctx0" brushRef="#br0" timeOffset="180873.34">5800 15677 49 0,'4'-9'238'15,"3"-5"-172"-15,4-2-47 0,1-2 23 16,2-2-12-16,0-4 6 0,3-2-11 15,0 0-1-15,2-3-8 0,-1 0 0 16,-4 0-6-16,-3 2 2 0,-3-1-6 0,-2 2 2 16,-6 2 2-16,0 4-6 0,0 5 1 15,0 7 0-15,-5 4 9 16,-1 4 0-16,0 0-2 0,-2 4-6 15,0 9 0-15,-1 3-5 0,0 3 3 0,1 3-3 16,-1 1 0-16,1 1 1 0,2 1-1 16,4 1-1-16,1-4 2 0,1 1-2 15,0-2 0-15,3-3-1 0,4-1 2 16,1-1 0-16,2-2-2 0,4-3-1 15,-1-2-2-15,3 0-8 0,3-4-22 16,-2-2 11-16,4-3-41 0,4 0-5 0,0-1-55 16,0-5-145-16</inkml:trace>
  <inkml:trace contextRef="#ctx0" brushRef="#br0" timeOffset="181248.36">6237 15534 55 0,'0'-7'36'0,"0"0"138"16,-5-2-136-16,2 1 2 0,-3-2-8 15,0 1 9-15,1 0-6 0,-3 1-8 16,2 1 5-16,-1 2-8 0,-1 0-1 15,-3 4 0-15,3 1 10 0,-3 0-10 0,2 0 1 16,-2 1-8-16,0 8 2 0,2 0-4 16,-3 4-2-16,1 2-3 0,3 2-2 15,0 0 0-15,4 0-5 16,2-3 0-16,2 1 0 0,0-3-2 0,3-3 0 15,5-2-1-15,1-2 1 0,4-2 0 16,1-3 0-16,4 0-3 0,1-4-4 16,1-4-5-16,-5 2-2 0,-2 0 4 15,-1 2 5-15,-1 2 1 0,-3 1-2 16,-2-1 2-16,-3 1-1 0,0 1 1 0,-3-1 2 15,0 1 4-15,0 0-2 0,0 1-2 16,0 4 6-16,0 0-1 0,0 1 2 16,0 0-3-16,0 1 1 15,0 0-2-15,0-1 0 0,0 1-1 0,0 0-2 16,3-2-3-16,0 0-12 0,4-3-23 15,3 0-14-15,0-2 9 0,-1 0-122 16,-3-8-167-16</inkml:trace>
  <inkml:trace contextRef="#ctx0" brushRef="#br0" timeOffset="181429.37">6367 15510 184 0,'0'1'256'0,"0"3"-227"16,-1 2-18-16,-4 2 30 0,2 2 15 15,0-2-14-15,3 3-12 0,0-1-16 16,0 1-4-16,4 0-4 0,4 1-3 15,2-2-1-15,-1 0-2 0,3 1 0 16,1-4-4-16,4-3-14 0,3-1-9 16,3-3-37-16,2 0 7 0,1-4-69 0,-2-8-163 15</inkml:trace>
  <inkml:trace contextRef="#ctx0" brushRef="#br0" timeOffset="181602.37">6688 15493 288 0,'-9'6'153'15,"-5"6"-138"-15,-2 2 18 0,-1 4 10 16,-3 6 5-16,-2 1-1 0,-1 3-9 15,0 2-9-15,-2 1-6 0,0 0-10 16,7-1-4-16,-1-3-5 0,7-3-3 0,4-3-1 16,0-2-2-16,8-2-11 0,0-2-20 15,0-2-22-15,0-6-53 0,0-4-375 16</inkml:trace>
  <inkml:trace contextRef="#ctx0" brushRef="#br0" timeOffset="-119615.34">3704 9604 61 0,'0'0'45'16,"0"1"-25"-16,0 0 15 0,0-1 17 16,0 0-18-16,0 0-20 0,0 0-3 15,0 0-1-15,0 0 1 0,0 0-3 0,0 0 0 16,0 0-5-16,0 0 4 0,0 0 2 15,0 1-2-15,0 2 2 0,0-1-6 16,-3 2-2-16,-2 0 5 0,2 0-4 16,0-1 0-16,1 0 1 0,1-1-1 15,1 0-5-15,0 1 0 0,0 0 2 16,0-1 0-16,0-1 0 0,0 1-2 15,0 1 5-15,0-1-1 0,0 1 0 16,0 2 0-16,0 0 2 0,-2 2-1 16,1 0 1-16,1 2-1 0,0 1 0 0,0 2 0 15,0 0-2-15,0 1 0 0,0 1 1 16,0 0-2-16,0 1 1 0,0 0-1 15,0 1 3-15,0 1 0 0,0 1-3 16,0 1 1-16,0 0 1 0,0 0 1 16,-3-1-2-16,1 0-1 0,-1-4 3 15,1 0-1-15,2 0 0 0,-1-1 1 16,1-1-1-16,0 0 0 0,0 0 1 15,0 2-2-15,0-2 2 0,0 1 1 16,0 0 15-16,0 0-14 0,0-2-2 0,-2 1 4 16,-1 0-4-16,3-3 0 0,0-1 1 15,0-2-4-15,0 0-1 0,0-2 2 16,-1 0 0-16,1-1-1 0,0-1-2 15,0-1-4-15,0 0-4 0,0-1-8 16,-2 0-8-16,2 0-16 0,-2 0-18 0,1 0-18 16,-2 0-34-16</inkml:trace>
  <inkml:trace contextRef="#ctx0" brushRef="#br0" timeOffset="-119234.32">3598 10073 103 0,'3'-1'89'0,"-1"1"-61"16,-2 0 6-16,3 0 7 0,-3 0-10 15,3 0-14-15,0 0 3 0,0 4 9 16,0 4-9-16,2 4-5 0,0 2-4 15,-2 4-3-15,0 2 1 0,-1 0-5 0,1 2-1 16,1 0-2-16,3-4-2 0,-1 0 7 16,3-6-7-16,0-3 1 15,5-3 0-15,-1-3-1 0,5-3 3 16,-1 0-2-16,2-3-1 0,-2-6 1 0,2-3 0 15,-2-1-5-15,0-3-17 0,0-2-11 16,0 0-27-16,-2 0-29 0,-2-1-58 16</inkml:trace>
  <inkml:trace contextRef="#ctx0" brushRef="#br0" timeOffset="-117171.2">8310 13903 86 0,'1'4'38'0,"2"0"-17"0,-3-1 6 15,2-1 2-15,0 2-3 0,-2-2 1 16,0 2-7-16,1-1 1 0,-1 0 0 15,0 2-1-15,0 0 4 0,0 0-5 0,-1 0 1 16,1 0-6-16,-4 0-1 0,4 3-5 16,-1 0-2-16,-1 2 13 0,1 1-10 15,-1 1-6-15,2 2 5 0,-1 3 1 16,-2 1 3-16,0 3-6 0,3 0-1 15,-2 2 10-15,0 4 3 0,-1 1-12 0,2 0-1 16,-4-2 1-16,2-1-1 16,0-1-1-16,-2-1 2 0,4-2-3 15,-4-3-1-15,2-3 0 0,1-1-2 16,-1-4 0-16,2-3 1 0,1-2-1 0,0-4 0 15,0-1-3-15,0 0 2 0,0 0-1 16,0 2 0-16,0-2-2 0,0 0 0 16,0 0 2-16,0 0-3 0,0 0-16 15,0-2-20-15,0-1-34 0,0-3-23 16,-2-3-51-16</inkml:trace>
  <inkml:trace contextRef="#ctx0" brushRef="#br0" timeOffset="-116845.18">8198 14234 151 0,'2'0'102'0,"-1"0"-80"15,1 0 6-15,-1 6 28 0,3 1-4 16,-1 5-19-16,1-1-8 0,-2 5 3 15,1 4-3-15,0 1-4 0,-1-1-9 16,2 2-2-16,2-3-5 0,2-5 10 16,3-3-10-16,1-4-5 0,4-3 4 0,4-4-3 15,5-3-2-15,6-10-14 0,-2-7-14 16,1 0-8-16,-1-4-63 0,-5-3-115 15</inkml:trace>
  <inkml:trace contextRef="#ctx0" brushRef="#br0" timeOffset="-25059.59">8710 17789 2 0,'-3'-5'7'0,"-3"-1"-2"0,1 3 17 15,0 0-10-15,1 1-10 0,-3 2-3 16,3 0 7-16,2 0 5 0,1 0 1 15,1 0-6-15,0 1-6 0,0 1-6 0,0 1-16 16,0-2-11-16</inkml:trace>
  <inkml:trace contextRef="#ctx0" brushRef="#br0" timeOffset="12699.57">16592 11821 50 0,'1'3'14'0,"4"-1"6"0,-2 0 39 16,0-2-10-16,-1 1-22 15,-1-1 23-15,2 0-14 0,-1 0-8 0,1 0 2 16,0 0-6-16,-3 2 2 0,3-1-5 16,0-1-2-16,-1 0 1 0,3 1-2 15,-2-1-2-15,0 1-4 0,-2 1 2 16,4-2-4-16,1 2-2 0,2-1-1 15,1 1-2-15,5-2-1 0,2 1 0 0,2 0-3 16,4-1 4-16,3 1-4 0,4-1-1 16,4 0 2-16,4 0 1 0,0 0 6 15,-1 0-7-15,-1 0-1 0,-2 0 2 16,-4 0-5-16,4 1 2 0,-3-1 0 15,-1 1 1-15,2-1 0 0,-5 1-1 16,1 1-1-16,-3 0 2 0,-2-1 0 16,1 1-1-16,-2 0 0 0,0 0 1 15,3 1-1-15,-1-2 1 0,5 2-2 16,3-1 3-16,0-2 1 0,1 2-1 0,-2-2-1 15,-4 1 0-15,0-1-1 0,-1 0 1 16,2 1-2-16,-1-1 2 0,0 0 1 16,1 0-3-16,-3 0 1 0,1 1 1 15,-1 1 0-15,-3 1-2 0,1 0 1 16,-5-1 1-16,2 1 0 0,-4 0-2 15,-1-1 1-15,0 0 1 0,-5-2 0 16,1 0-2-16,-3 1 1 0,1 0 0 16,1 0 1-16,2-1-1 0,0 0 0 15,3 0 1-15,-5 0-1 0,7 0 0 16,4 0-1-16,3-3 5 0,1-1-1 0,-7 3-4 15,-10 0 2-15,-7 1 0 0,0 0-1 16,0-1 4-16,0 1-3 0,0 0 6 16,0 0-3-16,0 0 0 0,0 0 1 15,0 0-6-15,0 0 1 0,-1 0-1 16,-2 0-4-16,0 0-2 0,0 0-13 15,-4 0-24-15,0 0-39 0,-3 3-167 16</inkml:trace>
  <inkml:trace contextRef="#ctx0" brushRef="#br0" timeOffset="13674.63">18116 11728 163 0,'0'0'32'0,"0"0"0"16,0 0 16-16,0 0 5 0,0 0 1 15,0 2-21-15,0 3-8 0,-3-1 11 16,0 2-3-16,3-1-11 0,-4 4-4 16,1-1 3-16,0 4-1 0,0 3-4 15,0 3-4-15,0 2-3 0,1 2-1 16,1 3 3-16,1 2-10 0,0-1 3 0,0 0-1 15,0 1-2-15,0 0-1 0,0 2 2 16,0-1 1-16,0-1-3 0,0-3 14 16,0-5-16-16,0-4 4 0,0-2-1 15,-2-2-1-15,2-5 3 0,-1-1-3 16,1-4-1-16,0-1 1 0,0 0 1 15,0 0 0-15,0-3-1 0,0-8-7 16,0-3-5-16,3-2 1 0,0-3-15 16,2-3-10-16,2-4-7 0,1-2-31 15,1-3-60-15,1-3-126 0</inkml:trace>
  <inkml:trace contextRef="#ctx0" brushRef="#br0" timeOffset="14538.68">18161 11675 166 0,'-3'1'51'15,"1"1"8"-15,0 1-14 0,1-2 6 0,1 0-8 16,0-1-18-16,0 0-3 15,0 1-3-15,0 1-3 0,0 0 1 16,1 2-5-16,6-1 0 0,2 1-1 16,3-1 1-16,4-3-2 0,6 1-1 0,6-1 0 15,4 0-1-15,4-1-7 0,2-2 0 16,4-2 3-16,3 0-4 0,0 0 5 15,-1-1-3-15,-1 2 0 0,-6 0-2 16,-1 2 1-16,-2 0-1 0,-1 1 2 16,-5 0-2-16,-4 1 1 0,-7-1-1 0,-1 1 0 15,-4 0 1-15,-4-3 0 0,1 1 2 16,-2 0 3-16,-3 2 0 15,2 0 1-15,-1-1 1 0,0 0-2 16,-1 0 2-16,1-2 0 0,1 3 1 0,-1-2-2 16,-1 2 0-16,3 0-5 0,-3 0 2 15,-2 0-3-15,-1 0 1 0,-1 0 0 16,0 0-2-16,2 0 4 0,-2 2-2 15,0 5-1-15,0 2 3 0,0-1-1 16,0 4 0-16,0 2-3 0,-3 2 2 0,1 4-3 16,-1-2 1-16,2 5 1 0,-1 1 2 15,1 2 0-15,-3 3 0 0,3 2 1 16,1-1-4-16,0 2 4 15,0-3-2-15,-2-2-2 0,2-1 0 0,0 0 1 16,2-4-1-16,4-1 0 0,2-1 0 16,0-4 0-16,-1-4 1 0,3 1-2 15,1-5 1-15,-2-1 0 0,0-1 1 16,-1 1-1-16,0-5 0 0,-2 1 2 15,-3-2 0-15,0-1-2 0,-3 1 1 0,0-1-2 16,0 0 5-16,0 0 0 0,0 0 2 16,0 0 7-16,0 0-9 0,-6-4-3 15,0 1-1-15,-1-2 1 0,1 3-1 16,-3-2 0-16,-2 0 0 0,-4 0 1 15,-1 0 0-15,-4 0-3 0,-8 0 2 16,-3 1 0-16,-8 0 0 0,-6-1 0 16,-4 1-1-16,-10 0 2 0,-5-1-1 15,-4 2 0-15,-5 0 0 0,5 2 1 16,4 0 0-16,13 0 1 0,11 2 0 15,9 2 0-15,11-1 1 0,4 0-3 0,8-2 0 16,4-1 0-16,4 1-4 0,0 2-5 16,1 0-16-16,12 1 1 0,5 0-18 15,7-2-21-15,2-2-79 0</inkml:trace>
  <inkml:trace contextRef="#ctx0" brushRef="#br0" timeOffset="16178.77">18916 11932 191 0,'0'0'63'0,"0"0"-24"16,0 0 21-16,1 0-12 0,4 0-15 15,1 0-19-15,7-2 1 0,5-3 4 16,2-2-4-16,7 0-3 0,4 2-3 15,3-1 8-15,3 1-1 0,3 0-4 0,5 1-8 16,0-1-1-16,3 2-1 16,0-1 0-16,5 4-2 0,0-2 0 15,-1 1 3-15,-2 0-3 0,-2 1 0 16,-6 0 0-16,-3 0 1 0,-7 1 0 0,5 2 0 15,-1-1 0-15,-3-2 1 0,-4 1 0 16,-6-1-2-16,-1 0 2 0,-3 0 0 16,-5 0-2-16,-2 0-1 0,-3 0 3 15,-1 0-2-15,0-1 2 0,-2-3-4 16,0 2 6-16,0-1-2 0,-1-2-1 0,-2 3 0 15,-1 0-2-15,1 0 7 0,-3-1 0 16,0 1-1-16,0-2 3 16,0 3 0-16,-3-1 2 0,0 1-2 0,-2 1-7 15,2 0 4-15,1 0-5 0,1 0 0 16,-1 0-1-16,1 0-1 0,1 3-1 15,-2 0 2-15,2-1 1 0,-1 1 0 16,1-1 0-16,-3-2 0 0,1 0 2 16,0 3 1-16,1-2-1 0,-1 0-3 15,1 0 1-15,1-1 1 0,0 2-2 16,0-2 0-16,0 0 2 0,0 0 0 0,-2 0-1 15,2 0 0-15,0 0 3 0,0 0 0 16,0 0-3-16,0 0 0 16,0 0 2-16,0 0 0 0,0 0-3 15,0 0 0-15,0 0 0 0,0 0 1 0,0 0-1 16,0 0 1-16,0 0 0 0,0 0 0 15,0 0-3-15,0 1 1 0,0 4 1 16,0-1 7-16,-1 3-4 0,-4 0 1 16,5 2-1-16,-3 2 3 0,0 2-5 15,0 2 0-15,0 5 2 0,0 5 0 0,-4 7-1 16,1 2 1-16,0 5 8 0,0 0-6 15,0 0-4-15,1 2 0 0,2-2 5 16,0 2-5-16,0-2 2 16,-1-3 20-16,3-2-9 0,1-8-8 0,0-1-6 15,0-1 3-15,0 8 0 0,0 2-2 0,0-3 11 16,1-2-4-16,1-6-6 15,1-3-1-15,2-2 1 0,-2 1-2 16,2-3 2-16,-1-1 3 0,-1-5-4 16,-1-5-2-16,1-2 4 0,-2-2 0 0,-1 0-2 15,0 0-1-15,0-1 2 0,0 0 2 16,0 0-1-16,0 0-2 0,0 0 1 15,0 0-2-15,0 0 3 0,0 0-4 16,0 0 2-16,0 0 0 0,0 0 0 16,0 0 1-16,0 0 0 0,0 0-2 15,0 0 2-15,0 0-1 0,0 0 1 16,0 0 0-16,0 0-2 0,0 0-1 15,0 0 2-15,0 0 1 0,0 0-3 16,0 0 4-16,0 0-6 0,0 0-1 0,0 0-3 16,2-2-4-16,1-4-18 0,-1-4-12 15,4 1-10-15,-1-2-37 0,-1 0-106 16</inkml:trace>
  <inkml:trace contextRef="#ctx0" brushRef="#br0" timeOffset="19624.97">19353 12771 63 0,'0'0'28'0,"-2"0"-20"0,1 0 26 16,-1 0 107-16,1 0-91 0,-1 0-13 15,2 0-5-15,-1 0-2 0,1 0-2 0,0 0-3 16,0 0-5-16,-2 0 1 0,2 0-3 15,0 0-4-15,0 0 1 0,0 0-4 16,0 0-1-16,0 0-1 16,0 0-5-16,0 0 2 0,0 0 2 0,6-1-1 15,0-3-2-15,2 0 3 0,-2-1-3 16,-1 1-1-16,1 2-2 0,2-1 3 15,1-1-5-15,1 2 4 0,0-2-2 16,4 0 1-16,5 2 1 0,6-3-3 16,6 2 0-16,4 0 1 0,9-2 0 0,2 3-2 15,4-1 0-15,0 0 1 0,-1 1 0 16,-4 0-1-16,-8 1-1 0,-4 0 2 15,-7 0 0-15,-4 1-1 0,-2 0-1 16,-1 0 1-16,2 0 2 0,1 0-3 16,5 1 1-16,0-1 0 0,4 0 2 15,7 0-2-15,-3 0 0 0,3 0 0 16,-3-2 2-16,-5-2-2 0,-4-2-1 15,-3 1 2-15,-3 0-2 0,-4 2 4 16,-2 0 1-16,-2 1 1 0,-2 0 4 0,-1 1-6 16,2-3 0-16,-2 4 1 0,2-3-1 15,0 0 1-15,-4 0-4 0,0 1 2 16,-6 2 1-16,1 0-2 0,-2 0 1 15,0 0 0-15,0 0 1 0,0 0-5 16,0 0 3-16,0 0-2 0,0 0-1 16,0 0 0-16,0 0 0 0,0 0 2 15,0 0 0-15,3 0 1 0,0 0-1 16,0 0 1-16,0 0 1 0,0 0-1 15,0 0 0-15,2 0 0 0,0 0-2 0,-4 0 1 16,2 0 0-16,-1 0 1 0,-2 0 0 16,0 0 1-16,1-1-2 0,3 0 0 15,-1 0 1-15,3-1 0 0,0-1-3 16,0 1 2-16,5 0 1 0,2 2-1 15,-3-1-1-15,3 0 1 0,-1 1 0 0,1 0 0 16,-3 0 0-16,0 0 0 16,-1-1 1-16,0 0-1 0,-4 1-1 15,-3 0 1-15,1 0 1 0,-3 0-2 16,0 0-1-16,0 0 4 0,0 0 2 15,0 0 1-15,0 0 0 0,-3 0-2 0,-5 0-3 16,2 0 0-16,-1 0-1 0,3 0 1 16,-2 0-1-16,1 2-4 0,0 2-9 15,1-2-11-15,-1 3-12 0,2-2-19 16,-2 0-38-16,1 0-115 0</inkml:trace>
  <inkml:trace contextRef="#ctx0" brushRef="#br0" timeOffset="20704.03">19437 13136 99 0,'1'0'28'15,"-1"0"-2"-15,0 0 23 0,0 0 14 16,0 0-7-16,0 0-20 0,0 0 0 16,0 0 5-16,2 0-7 0,-2 0-10 0,0 0-3 15,0 0-2-15,0 0-6 0,4 0-1 16,1 0-2-16,1 0 11 0,4-1 0 15,-1-1-7-15,3 1-7 0,2-2 4 16,5-1-2-16,2 0 1 0,6-1-3 16,-1 2 0-16,2-2 0 0,2 4-2 15,1-2-2-15,1 3 1 0,2-1-4 16,0-1 1-16,2 1 1 0,0-1 0 15,-4 0-2-15,2-1-1 0,-3 0 3 16,2 1-4-16,-2-1 3 0,-2 1 0 0,4-1-2 16,-2 1 2-16,0 0-1 0,0-2 0 15,1 3 0-15,-1-1 2 0,2 0-2 16,-3-2-1-16,2 1 2 0,-4 0 0 15,-3 0-1-15,-2 1 0 0,-4 1 0 16,-4 0 2-16,1 0-2 0,-2-2-1 16,-2 0 2-16,0 1-1 0,1 0 1 15,-1-1-2-15,1 3 4 0,1-2 0 16,-4 2-3-16,4-3 0 0,-1 1 2 15,4 1-1-15,-2-1-1 0,1 0 0 0,2 1 1 16,-1-2 0-16,1 1-1 0,-3-1 1 16,1-1 0-16,-4 1-1 0,-3 2 1 15,-1-1-1-15,0 1 3 0,-4-1 0 16,3 0-5-16,-3 2 3 0,-2-1 2 15,-1 1-2-15,1-1-1 0,1 0-1 0,0 1 3 16,2 0-1-16,-1 0-1 16,1 0 0-16,1-1 0 0,0-2 2 15,1 3 1-15,-4 0-2 0,1-1 4 16,0 1 0-16,-4 0 0 0,0 0-2 0,0 0 5 15,0-1 2-15,-4-1-5 0,-3 2-7 16,-3 0 3-16,3 0-6 0,-4 0-5 16,1 0-10-16,3 0-9 0,-1 3-9 15,3 0-25-15,2 1-34 0,-3-1-117 16</inkml:trace>
  <inkml:trace contextRef="#ctx0" brushRef="#br0" timeOffset="21497.08">20100 13228 74 0,'0'0'74'0,"0"0"-30"16,0 0 18-16,0 0 17 0,0 0 1 15,0 0-31-15,0 0-11 0,0 0 1 16,0 1-4-16,0-1-9 0,0 0-5 16,0 3-5-16,0 3-6 0,0 3 5 15,0 4 2-15,0 2-5 0,0 2-6 16,0 3 1-16,-3 3-4 0,3 0 1 15,-1 3-5-15,1 1 1 0,0 3 1 16,0-1 0-16,0 1 0 0,0 1-1 0,0-2 0 16,0 0 1-16,0-2 0 0,0-3-2 15,1-1 1-15,2 0 2 0,-3 1-1 16,3 0-1-16,-3-2 13 0,0-6-5 15,0-6-8-15,0-4 2 0,0 1 0 16,0-4 0-16,0-1-1 0,0 0 0 16,0-1 0-16,0 1 1 0,0-1-1 15,0-1-3-15,0 0 0 0,0 0 2 16,0 2 0-16,0-1-1 0,0-1 1 15,0 0 1-15,0 0 1 0,0 0-1 0,0 0-1 16,0 0 5-16,0 0-3 0,3 0-5 16,0-4-6-16,-1-1-6 0,3-2-4 15,-1 2-12-15,3-1-13 0,-3 2-17 16,1 0-40-16,-2 2-102 0</inkml:trace>
  <inkml:trace contextRef="#ctx0" brushRef="#br0" timeOffset="22489.12">19500 13852 130 0,'-1'0'110'0,"1"0"-60"0,0 0 30 0,-2 0-18 15,2 0-12-15,0 0-6 0,0 0-14 16,0 0-6-16,0 0 1 0,0 0-8 15,0 0-4-15,0 0-7 0,0 0-4 16,0 0-2-16,2 0-2 0,8 0 5 16,3 0 1-16,4 0 1 0,5 0-3 0,4 0 0 15,5 0-2-15,8-1 1 0,6-3 1 16,6-4-1-16,6 0-1 0,8-2 0 15,4-1-1-15,5 3 2 16,2-2-1-16,0 4-1 0,-5-1 2 0,-6 2-2 16,-4 2 2-16,-10-1-2 0,-8 4 2 15,-5-1-2-15,-9-1 1 0,-3 2 0 16,-7-4 1-16,-5 0 0 0,-5 2 0 15,-1-2 0-15,0 1 2 0,-5 1-3 16,0 1 1-16,0-1 3 0,-3 2-2 0,0 0 3 16,0 0-5-16,0 0 0 0,0 0 1 15,0 0 1-15,0 0-2 0,0 0 0 16,0 0 2-16,0 0-1 0,-6 0-7 15,0 0-1-15,1 0-2 0,0 0 2 16,1 2-5-16,2 0-10 0,-4 1-6 16,0 1-14-16,0-3-27 0,-1 0-56 15,0-1-150-15</inkml:trace>
  <inkml:trace contextRef="#ctx0" brushRef="#br0" timeOffset="23148.17">19906 14064 0 0,'0'-1'49'0,"0"1"-13"0,-3-1-3 15,0 1 25-15,-1-2 0 0,0 1 5 16,1 1-12-16,-3-1-12 0,3 0-3 16,0 1 3-16,1 0-6 0,1 0-8 15,-2 0-2-15,3 0 1 0,-5 0 1 16,4 0-4-16,-4 0 0 0,0 0 1 0,1 0-6 15,-1 0 2-15,3 1-4 16,1 0 2-16,-1 0-5 0,2-1-7 16,0 1-5-16,0 1-4 0,10 1 10 15,0 0-4-15,6-3-1 0,6 2 4 0,1-2-2 16,3 0-1-16,2 0-2 0,2 0 3 15,4-2-2-15,-3-3 0 0,1 0 0 16,-2 1 1-16,-2-3 0 0,-7 1 0 16,1 1 0-16,-8-1 1 0,-3 1-1 15,-3 1 1-15,-5 0 0 0,0 0 0 0,-2 2 4 16,-1-1 0-16,0 0 1 0,0 1-4 15,0-1 2-15,0 1-3 16,-4 1-1-16,1-1-1 0,-1 2 0 16,3 0-2-16,-5 0-1 0,4 0-2 0,-4 0-7 15,3 0-4-15,0 5-6 0,0 0-7 16,0 0-10-16,1-2-13 0,-3 3-21 15,4-1-58-15,-4 1-123 0</inkml:trace>
  <inkml:trace contextRef="#ctx0" brushRef="#br0" timeOffset="23349.18">20040 14160 137 0,'-3'0'320'0,"1"0"-285"0,2 0 17 16,0 0-24-16,2 0 12 0,5 0-16 15,6 0 3-15,1 0-12 0,3 0-8 16,-2 0-4-16,2-3-4 0,2 3-1 0,3-1-10 16,1-2-21-16,5 0-22 0,-2-2-20 15,0-1-110-15</inkml:trace>
  <inkml:trace contextRef="#ctx0" brushRef="#br0" timeOffset="25121.28">19989 11929 124 0,'1'-2'33'0,"2"1"-28"0,-3 0 9 0,0 0 36 16,0 0-9-16,0 1 40 0,0 0-64 15,0 0-6-15,0 0 0 16,0 0 3-16,0 0 0 0,-1-1 2 15,-2 1-4-15,1 0 3 0,0-1-4 0,2 1 0 16,-1-1 1-16,-1 1-2 0,2 0 1 16,-1 0 2-16,1 0 0 0,0 0-6 15,0 0 3-15,0 0-3 0,0 0 2 16,0 0-6-16,0 0-2 0,0 0-2 15,4 0-1-15,3 0 6 0,3 0 1 0,4 0-2 16,3 0 2-16,2 0-1 0,1 0-1 16,2 0 0-16,1 0 0 0,2 0 1 15,-2 0-3-15,1 0 0 16,-1 0 0-16,-2 0 0 0,3 1-1 0,-1 1-1 15,0 1 3-15,1-3-1 0,0 2-2 16,1-1 2-16,0-1 1 0,0 0-2 16,0 0 0-16,-1 0 0 0,1 0 1 15,-3-3-1-15,0 2 0 0,-1 0 2 16,1 0 3-16,1 1-1 0,0-2-3 0,-1 1 6 15,1-1-1-15,1 0 1 0,-4 1-8 16,0 0 5-16,-4-2-1 0,-3 1-1 16,0 1 0-16,-5-1 0 0,-1 1-2 15,0 0 0-15,-1 0 0 16,0 0 1-16,2 0 1 0,-2 1-2 0,3 0-1 15,1 0 1-15,-4 0 2 0,3 0-2 16,-1 0 0-16,1 0 0 0,-1 0 3 16,0 0 0-16,-4 0 1 0,4 0-1 15,0 0 4-15,3-2-1 0,3-2-3 16,0-1-2-16,1 2 3 0,-1-1-3 0,-5 2-1 15,1 0 0-15,-4 0-2 0,0 1 3 16,-3 1-2-16,-1-1 3 0,1 1-4 16,1 0 3-16,1 0-2 0,3 0 3 15,0 0-3-15,4 0 2 0,2 0 0 16,1 0 1-16,2-1 4 0,2-3-4 15,1 4-2-15,-3-1-1 0,-1 1 2 16,-1-1 0-16,-2 1-2 0,-4 0 1 16,-3 0 2-16,-4 0-1 0,-1 0 0 15,-1 0 0-15,2 0 1 0,-2 0 0 0,1 0-2 16,1-1-1-16,-1 1 2 0,4-2 1 15,0 2-2-15,-1 0-2 0,3-1 4 16,-3 1-1-16,2-2-1 0,1 1 1 16,-1 0 2-16,-3-1 2 0,-3 2-4 15,0 0 9-15,2 0-2 0,-2 0-1 16,0 0-3-16,0 0-3 0,0 0 5 15,-4 0-6-15,-2 0-13 0,-2 6-13 16,-1 0-10-16,1 1-22 0,-1-2-42 16,-2-2-216-16</inkml:trace>
  <inkml:trace contextRef="#ctx0" brushRef="#br0" timeOffset="28186.46">19319 11285 0 0,'0'0'22'16,"0"0"-1"-16,0 0 20 0,0 0 11 15,0 0-3-15,0 0-7 0,0 0-2 0,0 0-21 16,-2 0 4-16,2 0-4 0,-1 0-3 16,1 0 0-16,0 0-3 15,0 0 0-15,0 0-3 0,0 0 6 16,0 0-2-16,0 0-2 0,0 0-1 15,0 0 3-15,0 0-3 0,0 0 0 0,0 0-3 16,0 0 1-16,-2 0-7 0,2-1 0 16,0 0-2-16,0-3 2 0,0 1-1 15,0 0-2-15,0 0 3 0,0 0 1 16,0 1-3-16,0-3 0 0,0 1 0 15,2-1 3-15,1 1-2 0,0-3 0 0,-2 1 0 16,1 2 0-16,1-3-3 0,2 1 4 16,-1 0-3-16,1-1 2 15,-2 1 0-15,0-1 0 0,2 1 2 16,-2-2 0-16,2 1-2 0,-1 0 0 0,-1 2 1 15,2-1 1-15,-2 1-2 0,0 0-2 16,2 0 3-16,0-1 0 0,-2 2 0 16,-2 0 2-16,2 0-3 0,-1 1 4 15,-1-3-1-15,-1 1-2 0,2 1 0 16,0 0 3-16,-1 0-3 0,2-1-2 0,2-2 1 15,-2 1 0-15,2-3-1 0,1 2-2 16,-2-1 3-16,4 0 1 0,-2-2-2 16,1 2-1-16,-1-1 1 15,-2 2 2-15,1 0 0 0,-3 3-2 0,1 0 0 16,0 2 3-16,-2-2-1 0,1 0-1 15,-1 2 0-15,3-3 1 0,-3 2-2 16,2 1-2-16,0-3 3 0,0 3 1 16,2-2-1-16,0-2-1 0,2 1 1 15,0 1-2-15,-1-1 2 0,-1 3-2 0,-1-2 2 16,-1 1-2-16,3 0 1 0,-1 0 1 15,-2 0-1-15,3 0 0 0,-2 1 0 16,-1-2 0-16,-2 2 2 0,2-1 0 16,-1-2-2-16,-1 3 0 0,-1-1 2 15,3-2 2-15,-1 3-4 0,0-1-4 16,2 0 4-16,-1 0 2 0,2-2-4 15,1 0 2-15,0-1 0 0,1 2 0 16,-3-4 0-16,2 3 0 0,-1-2 0 16,0 3 2-16,-2 0-2 0,0-1-2 0,0 1 4 15,2 0 0-15,-1-1-4 0,1 0 0 16,1 0 4-16,-3 2 0 0,2-2-4 15,-2 3 2-15,0-1 0 0,-1-1 2 16,2 0 0-16,-2-1-3 0,1 0 3 16,0 1-3-16,2 0 3 0,-2-2 0 15,2 2 0-15,-1-3-1 0,2 0 0 16,1 2-2-16,-3 0 1 0,1 2 1 15,0 0 0-15,-4-1-2 0,1 4 3 16,-1-3-1-16,-1 1 0 0,2 1 0 16,-1-1 0-16,2 0-2 0,0-2 2 0,1 0-2 15,0 1 1-15,2-4 2 0,1 0-3 16,-1 0 1-16,0 2 0 0,0 0 0 15,0 2 0-15,-1-1 0 0,0 1-1 16,-4 2 2-16,1-1 0 0,-1-1-1 16,1 1 1-16,-1-1 1 0,3 1-3 15,-1-2 0-15,0 0 3 0,0 0-1 16,0 0-1-16,0 2-1 0,0-1 1 15,-1 1 1-15,2-1-2 0,1-2 0 16,1 2 2-16,0-2 0 0,1 2-1 0,0-2-2 16,0 2 3-16,0-4 0 0,-2 4-1 15,0-1-1-15,-2 2 1 0,-2 1 2 16,-1 0-2-16,2 1-2 0,-2 0 3 15,3-2 0-15,-3 2-2 0,3-2 0 16,3 1 1-16,-4 0 2 0,2-2-3 0,3 2 0 16,-3-3 2-16,3 1 0 15,-3 2-1-15,1-3-1 0,1 3 2 16,-1 0 0-16,-1 0-1 0,-1-1 3 15,1 2-1-15,-3 0-3 0,1-1 2 0,-2 1 0 16,3 0 0-16,0-2 2 0,-2 0-3 16,4 0 0-16,0-1 1 0,1-1 1 15,2 2-2-15,-1-1 0 0,1 0 2 16,0 0 0-16,-2 0-2 0,0-1-1 15,-1 4 2-15,-2-2 0 0,0 2-1 0,-3 0-2 16,3 0 3-16,-1-1 0 0,-1 1-1 16,2-1 0-16,-1 1-1 15,0-1 3-15,1 0-1 0,0-1-1 16,-2 1 1-16,4-1 2 0,-3-1-3 0,2 1-2 15,1 0 4-15,-1 0-2 0,3-1-1 16,-3 0 1-16,1 0 0 0,0 2 1 16,-1 0-2-16,4-1 0 0,-2-1 2 15,-1 2 0-15,-2 0-1 0,0-1-1 16,0 1 2-16,0-1-1 0,2 1 0 0,-2 0 0 15,-1 0 0-15,1-1 0 0,0 2 0 16,1-2 0-16,3 0 0 0,-1-2 0 16,0 2 0-16,0-1 0 15,2 1 0-15,0-2 2 0,3 1-4 0,-1-2 4 16,0 1-2-16,-3 3 4 0,-2 0-3 15,0 0-1-15,-4 0-1 0,-1 1 3 16,0 0-1-16,0 0 0 0,0 0 2 16,0 0 3-16,0 0-5 0,0 0 3 15,0 0 0-15,0 0-2 0,0 0-3 16,0 0 1-16,0 0 2 0,0 0-1 0,0 0-2 15,2 0 1-15,-1 0 0 0,3-1 2 16,-4 0-2-16,0 1 0 0,0 0 2 16,0 0 0-16,0 0-1 15,0 0-1-15,0 0 4 0,0 0-1 0,0 0-3 16,0 0-1-16,0 0 1 0,0 0-1 15,0 0 3-15,0 0-3 0,0 0 3 16,1 0-1-16,-1 0 1 0,0 0 1 16,0 0 0-16,0 0 0 0,0 0 3 15,2 0-1-15,-2 0 2 0,0 0 0 0,0 0-5 16,0 0 0-16,0 0 0 0,0 0 0 15,0 0-1-15,0 0-1 0,0 0-3 16,-3 0-3-16,3 0-3 0,0 0-6 16,0 0-11-16,0 0-20 0,0 0-31 15,-2 0-54-15,0 0-205 0</inkml:trace>
  <inkml:trace contextRef="#ctx0" brushRef="#br0" timeOffset="29374.53">20283 10481 2 0,'0'0'33'0,"0"0"-5"16,0 0 6-16,0 0-2 0,0 0-3 16,0 0 0-16,0 0 2 0,0 0 4 15,0 0-9-15,0 0 1 0,0 0-16 16,2-2 5-16,2 1 4 0,1-1-4 15,1 0-4-15,0 0-5 0,-1 0 1 0,1 0-3 16,-1 2-1-16,1-1 1 0,-4 1-2 16,1 0 0-16,-2 0-3 15,-1 0 2-15,2 0-2 0,-1 0 0 16,2 0 0-16,1 0-2 0,0 0 4 0,2 1-1 15,1 1-2-15,-1-1 1 0,2 0 1 16,-1-1-1-16,3 0-1 0,-3 0 1 16,0 0 1-16,-1 0 0 0,0 0-1 15,-1 0 0-15,-2 0 1 0,-3 0 0 16,0 0-2-16,0 0 2 0,1 0 0 0,2 0-2 15,-1 0 1-15,1 0-1 0,2 0 2 16,-1 0 0-16,3 0-2 0,-1 1 1 16,1 0 0-16,3-1 1 15,-1 0-2-15,0 0 1 0,-1 0 2 0,0 0-1 16,-3 0-3-16,-2 0 2 0,-2 0 1 15,1 0 0-15,1 0-3 0,-3 0 2 16,1 0 0-16,1 1 0 0,-2 0-1 16,0 1 1-16,2-2 2 0,-1 1-2 15,-1 1-1-15,0-2 0 0,3 1 3 0,-1 0-1 16,-2-1-2-16,0 0 1 0,0 0 1 15,1 0 0-15,-1 0-1 0,3 0 1 16,2 0-1-16,-5 0 3 0,3 0-1 16,-1 0-1-16,-1-2 2 0,2-1-1 15,0 0 0-15,-1 2 0 0,1 0-1 16,-3 1 3-16,2 0-2 0,-2 0-1 15,0 0 0-15,0 0 0 0,0 0-2 16,0 0-2-16,0 0 0 0,0 0 0 16,0 0 3-16,0 0 1 0,0 0 0 15,0 0 0-15,0 0 1 0,0 0-1 0,0 0 1 16,0 0-1-16,0 0-3 0,0 0 2 15,0 0-1-15,0 0 0 0,0 0 0 16,1 0 2-16,-1 0 1 0,0 0 0 16,0 0-1-16,0 0-2 0,0 0 2 15,0 0 2-15,2 0-2 0,-1 0 2 16,1 0 0-16,-1-2 2 0,1 1-5 15,1-1 4-15,-1 0 1 0,-1 2-2 16,-1 0-2-16,0 0 0 0,0 0 0 16,0 0 3-16,0 0-3 0,0 0-8 0,0 0-7 15,0 0-12-15,-1 0-20 0,-3 0-7 16,0 4-48-16,-2-3-114 0</inkml:trace>
  <inkml:trace contextRef="#ctx0" brushRef="#br0" timeOffset="33662.75">21280 11118 2 0,'0'0'41'16,"0"0"0"-16,0 0 2 0,0 0 5 15,0 0-8-15,0 0 36 0,0 0-37 16,-2 0-14-16,1 0 9 0,1 0-10 16,-3 0 2-16,1-1-3 0,2 1 2 15,-1 0-4-15,1 0-3 0,0 0-4 16,0-1-3-16,0 1-3 0,0 0-6 0,0 0-1 15,-2 7 2-15,-3 2 4 0,4 3-4 16,-2 1 3-16,0 3-2 0,1 2 3 16,1 3-2-16,1 0-2 0,0 2 1 15,0 2-2-15,0-2 0 0,3 2 0 16,1-1-3-16,-1 2 2 0,4 1-2 0,-1 3 3 15,-3 7-1-15,-1 3 1 0,-2 1 29 16,0-3-22-16,0-6-7 0,0-3 0 16,0 2 3-16,1 0 5 15,1 0-5-15,1 2 1 0,3-2-1 0,2 3 3 16,-1 0-4-16,3-3 0 0,-1 2 1 15,2-5 2-15,-2-1-1 0,2-2 0 16,-3-1 1-16,-2-1-1 0,-1-1-2 16,-2-2-1-16,-2-1-1 0,1-1 2 15,-2 0 0-15,0-2-2 0,0 0-2 0,0 1 2 16,0-2-1-16,-2-1-1 0,1 1 3 15,1-2-2-15,0 0 0 16,0-2-1-16,0-2 0 0,0 0 0 16,0-1 3-16,0 1-2 0,0-2 1 15,0 2-3-15,0-1 2 0,0 0-1 0,1-1 1 16,-1 1 2-16,0-1-1 0,2-1-2 15,-2 1 0-15,1-1 2 0,1 1-1 16,-2-1-1-16,0 0 0 0,0 1 2 16,0 1-1-16,0-1-2 0,0 3 2 15,0-2 0-15,0 4-2 0,0-2 1 0,0 1 0 16,0-2 2-16,0-1-2 0,1 1-1 15,-1-3 1-15,0 1 1 16,0-2 0-16,0 1-1 0,2-3 0 16,0 3 2-16,-2-1-2 0,0-1 0 0,0 3 0 15,0-4 1-15,0 4-1 0,0-1 0 16,0-1 0-16,0 1 1 0,0 1-1 15,0-2 1-15,0 3-2 0,0-1 2 16,0-1 0-16,0-1-3 0,0 1 2 16,0 3 1-16,0-4 0 0,-2 1-2 0,0 1 1 15,2-3 0-15,0 1 1 0,0 2-2 16,0-3 1-16,0 2 1 15,0-2-1-15,-1 0 0 0,1 0-1 16,0 0 2-16,0 1 0 0,0-1-2 0,0-1 0 16,0 1 2-16,0 1 0 0,-2-1-1 15,2 0-1-15,0 1 2 0,0 0 0 16,-1-2-1-16,-1 1 0 0,1-1 1 15,-1-1-1-15,2-1 0 0,0-1 0 16,0 1 2-16,0-1-2 0,0 0 2 0,0 0 1 16,0 0 2-16,0 0-1 0,0 0-1 15,0 0-2-15,0 0 5 0,0 0-6 16,-1 0 0-16,-1 0 1 15,1 0-2-15,-1 0 1 0,2 0 0 0,0 0 1 16,0-1-2-16,-2 0-3 0,1-3-4 16,1 1-4-16,0 0-12 0,0-2-10 15,0-1-13-15,5 0 0 0,4-2-13 16,-1 2-51-16,-1-1-149 0</inkml:trace>
  <inkml:trace contextRef="#ctx0" brushRef="#br0" timeOffset="34815.84">21385 12725 172 0,'-6'0'57'0,"3"0"-18"0,0 0 24 15,3 0-25-15,0 0 11 0,0 0-1 16,0 0-14-16,0 0-6 0,0 0-11 15,0 0 1-15,0 0-4 0,0 0-2 0,0-6-7 16,6-5-3-16,2 0 11 0,4-4-2 16,1-2-3-16,2 1-1 0,2-5 3 15,2 0-4-15,1-2 3 0,2-1-2 16,-1-1 5-16,3 0-3 0,-3 0-4 15,1 1 0-15,0 1-3 0,0 3 2 0,-2 0-4 16,-3 0 2-16,-2 1 2 16,1 0-4-16,-4 3 0 0,2-2 1 15,-1 0 2-15,0 2-2 0,0-3-1 16,2-1 2-16,-1 2-1 0,3-1-1 0,0 2 0 15,0 0 0-15,2 1 2 0,-3 1-3 16,1 2 1-16,-2 0 0 0,-2 4 1 16,1-2 0-16,-4 4-1 0,-3-2 2 15,-1 5 4-15,-3-3 1 0,2 2-2 16,-1-1-2-16,2 0-1 0,1-1-1 15,0 0-1-15,3-2 0 0,2-2 2 16,4 3-2-16,-3-2-2 0,3 2 2 16,-2 1 2-16,-3 0-2 0,1 2-1 15,-4 1 1-15,1 1 1 0,-1 0-1 0,-2 0-2 16,0 3 2-16,-1-5 2 0,-2 3-1 15,3 0-2-15,-4 1 0 0,1 0 3 16,-3-1 0-16,0 1 1 0,3-2-1 16,2 1 2-16,-2-2-3 0,2 3-1 15,-4 0 1-15,-1 1 1 0,2 0 1 0,-2 0-3 16,0 0 3-16,0 0 0 15,0 0 2-15,0 0-2 0,0 0 3 16,0 0-2-16,0 0-2 0,0 0-2 16,0 0 2-16,0 0 0 0,0 0-1 0,0 0 0 15,0 0-2-15,0 0 8 0,0 0-3 16,0-2-1-16,-3-1-3 0,-2 0 0 15,-1 0 0-15,1-2-1 0,-1 3 1 16,-3-3 1-16,1 1-1 0,-2-3 0 16,0 3 0-16,0-2 0 0,1 0-1 0,-3 1 2 15,2-2-1-15,-2 1 0 0,-1-4-1 16,1 2 2-16,1-1-1 15,-1-1 0-15,-1 1-1 0,-1-1 2 16,1-1-2-16,-1 0 2 0,0-1-1 16,-2 2-1-16,5 0 1 0,0 0 1 0,-1 1-1 15,0-1-1-15,1 0 1 0,-2-1 1 16,1 1-1-16,-4-1-1 0,1 0 1 15,-2-1 0-15,1 0 0 0,-1 2-1 16,3-4 1-16,-1 3 1 0,-1-1-1 16,2-2-2-16,-1 2 2 0,1-1 1 0,0 0-2 15,3-1-2-15,0 1 2 0,-1-1 2 16,-1 1-2-16,0-2 0 15,0 2 1-15,1 0 0 0,-2 1 0 16,0 3-2-16,0-1 2 0,3 3 1 0,3-1-1 16,-1 0-2-16,4 0 3 0,2 1 0 15,-1 1-2-15,0-1 0 0,-2 0 1 16,3 0 2-16,0 0-3 0,-2-4-1 15,1 0 2-15,-2-1 2 0,-1-1-2 16,1 0-2-16,0 0 2 0,-2 1 2 0,0 1-3 16,2 1 0-16,0 1 1 0,1 3 2 15,1 0-3-15,-1 0 0 0,-1 2 1 16,1-1 2-16,-1 0-2 15,-2 1-2-15,-1 2 2 0,-2 0 1 0,3 2-3 16,1 0 3-16,2-1-3 0,0 1 3 16,2-1-1-16,-1-1-1 0,2-1 2 15,2 0 1-15,-3 1-2 0,3-2-1 16,-3 1 0-16,3-1 2 0,0-1-2 15,0 2 2-15,0 0-3 0,0 1-2 0,0-1-18 16,9-2-8-16,2 3-2 0,1 1-2 16,1 1-11-16,1 0-16 0,0 4-44 15,1 5-78-15</inkml:trace>
  <inkml:trace contextRef="#ctx0" brushRef="#br0" timeOffset="38867.07">19641 11101 0 0</inkml:trace>
  <inkml:trace contextRef="#ctx0" brushRef="#br0" timeOffset="39012.08">19641 11101 0 0,'-9'11'0'0,"7"0"0"0,-1-3 0 0,2 0 0 15,-4-6 0-15,5-1 0 0,-1 2 0 0,1 1 0 16,-2-4 0-16,2 1 0 0,0-1 0 16,-2 0 0-16,-1 0 0 0,2 0 0 15,-2 0 0-15,-3 0 0 0,2 0 0 16,0 0 0-16,-1 2 0 0,2-2 0 15,1 0 0-15,2 0 0 0,0 0 0 0,0-3 0 16,2-4 0-16,4-1 0 0,-4 5 0 16,1-2 0-16</inkml:trace>
  <inkml:trace contextRef="#ctx0" brushRef="#br0" timeOffset="41356.21">19561 11142 37 0,'0'0'33'15,"0"0"-7"-15,-2 0-5 0,1 0 5 16,-1 0-8-16,0 0-4 0,-2 0-9 15,1 0-6-15,-2 2 7 0,2-1 0 0,0 1-4 16,1 0 5-16,-1-2-3 0,2 3 3 16,-2 0 6-16,-2 0-1 0,2-1 7 15,0 0-5-15,1 1-4 0,1 0 1 16,-1-3-1-16,0 2 2 0,2 0-6 15,0-2-4-15,0 0 1 0,0 0 4 0,0 0 4 16,0 0 3-16,0 0-3 0,0 0 0 16,0 0-2-16,0 0-6 0,4 0-3 15,2-3 7-15,2 1-2 16,-1-2-3-16,1 4-2 0,0-1 2 0,3 1 0 15,1 0-4-15,0 0 2 0,2 0 0 16,-1 0 1-16,1 0-2 0,1-1 2 16,-1 1-1-16,-1-1 1 0,2 1-3 15,1-2 2-15,1 0 1 0,1 0-3 16,-2-3 3-16,1-1-2 0,1 0 2 0,-4 0 0 15,2 1-1-15,-2-2 0 0,-3 2 1 16,0 1 0-16,-4 0-1 0,1 1 0 16,-2 1 0-16,-1 0 0 0,0 2 0 15,-1 0-1-15,-1 0 1 0,-1 0-1 16,1 0 0-16,0 0 0 0,0 0 0 15,0 0 2-15,2 0-2 0,0 0-1 16,1 0 4-16,-2 0-1 0,1 0-2 16,1 0 0-16,-3 1 2 0,0 0-1 15,2 1 0-15,-2-1-1 0,-1 0 2 0,-1-1-1 16,1 1 0-16,-2-1 0 0,0 0 2 15,0 0 0-15,0 0 0 0,0 0-2 16,0 0-5-16,0 1-10 0,-2-1-19 16,1 0-29-16,-1 0-49 0</inkml:trace>
  <inkml:trace contextRef="#ctx0" brushRef="#br0" timeOffset="41903.24">19871 11013 0 0,'-3'-1'46'0,"-4"1"-8"0,3 0-6 16,-2 0-4-16,-1 0 12 0,4 0-4 0,0 0 4 15,3 0-3-15,0 0-4 16,0 0-17-16,0 0-2 0,0 0-8 15,0 0-11-15,0 0 5 0,0 2 7 16,6 2 0-16,1-2-5 0,2 1 2 0,2 1 1 16,3 0-2-16,4-1 2 0,1 1-1 15,1-1 0-15,5-1-2 0,-3 1-2 16,-2 0 0-16,-3 0 1 0,-3 0-1 15,-2 0-1-15,-3 0 1 0,-1-2 0 16,-3-1-1-16,-2 1 1 0,-3-1 1 0,0 1 10 16,-2 2-1-16,-5 0-6 15,-3 2-6-15,-1 0 4 0,-1 2-1 16,-2 3-1-16,-3 2 1 0,-2 2-1 15,-1 3 0-15,-1 1-2 0,2 0 2 0,0-1-2 16,5-2-3-16,4-2-15 0,2-2-5 16,5-3-24-16,1-1-34 0,2-4-47 15</inkml:trace>
  <inkml:trace contextRef="#ctx0" brushRef="#br0" timeOffset="42700.28">19500 11168 64 0,'2'0'35'0,"-2"-2"-15"16,4-1-9-16,1-2-3 15,3-1 9-15,1-2 4 0,0 0-1 0,2-1 2 16,3 0 6-16,0 0-17 0,0-1 6 0,2 0-4 15,-1-2 12-15,2 2-4 16,0 0-8-16,-3 1 1 0,-6 4-8 16,0 0-4-16,-4 1-2 0,1 4 0 15,-2 0 0-15,0 0-5 0,0 0-3 0,-3 0-12 16,0 0 1-16,3 0-15 0,-1 0-2 15,-2 0-10-15,0 4-2 0,0 1-15 16</inkml:trace>
  <inkml:trace contextRef="#ctx0" brushRef="#br0" timeOffset="42931.3">19567 11143 187 0,'3'1'54'0,"0"0"-64"0,3 3 60 16,2 1-1-16,0-1-5 0,0 3-3 16,-2 2-19-16,0 1-12 0,-1 0-2 15,1 1-1-15,0 0-5 0,0 0-1 0,0 0-1 16,2-2-10-16,1-2-19 0,2-1-18 15,0 0-55-15,0-2-43 16</inkml:trace>
  <inkml:trace contextRef="#ctx0" brushRef="#br0" timeOffset="48145.6">22286 10527 11 0,'0'0'24'0,"0"0"-1"16,0 0 3-16,2 0 0 0,-2 0-8 15,0 0-4-15,0 0-2 0,0 0 0 16,0 1-2-16,0 0-5 0,-2 2-1 15,2-1 7-15,-3-1-2 0,3 1 1 0,0-1 1 16,0 0 3-16,0 0 1 0,-2-1 33 16,2 0-24-16,0 0-4 15,0 0 4-15,0 0-6 0,0 0-6 16,0 0 2-16,0 0-8 0,0 0-4 0,0 0-5 15,2 0-3-15,4 0 5 0,5 0 6 16,3 0-2-16,2 0 2 0,2-1-4 16,1-3 3-16,1 0-4 0,-3 1 0 15,3 0 1-15,-1 0-2 0,-1 1 2 16,1 1-1-16,0 0 0 0,-1 1 0 15,-1 0-1-15,-3 0 2 0,2 0-1 0,-5-1 0 16,1 1 0-16,-6 0-1 0,0 0 0 16,-4 0-2-16,1 0-2 15,-3 0 2-15,0 0 2 0,0 0-2 16,0 0 2-16,2 0-1 0,-2 0 2 0,0 0 1 15,0 0-1-15,0 0-1 0,1 0 0 16,2-1-1-16,0-2 5 0,-1 2-2 16,1 0 0-16,-2 1 0 0,1 0-1 15,0-1-1-15,-2 1 0 0,0 0 0 16,0 0 0-16,0 0 0 0,0 0 1 0,0 0 1 15,0 0-3-15,0 0 1 0,0 0 2 16,0 0 3-16,0 2-3 0,0 0 5 16,-2 1-2-16,0-1 1 15,1 0-5-15,-1-1-2 0,1 0 4 0,1 0-2 16,0 1 0-16,0 0-2 0,0 0 1 15,0 1 1-15,0 1-2 0,0-1 2 16,-2 3 3-16,1 1-3 0,-2 1 5 16,0 2-4-16,1 0 2 0,-1 2 0 15,1 2-1-15,-1-1-1 0,0 3-1 0,3 0 0 16,0 1-1-16,0-1 1 0,0 2 1 15,0 0-1-15,0 0 0 0,0 1 0 16,-1-1-1-16,-3 0 2 0,3 0-2 16,-1 0 2-16,-1-2 1 0,2-1-1 15,-2 0-1-15,1 0 0 0,1-1 1 16,1-1-1-16,0-2-1 0,-4 1 1 15,3-1 2-15,-1 1 1 0,1-2-1 16,1 0-1-16,0 0-1 0,0-2 2 16,0 0-1-16,0 0 0 0,0 0 1 0,0 0-1 15,0-1 1-15,0 0 0 0,0 0 0 16,0 0-1-16,0-2-1 0,0 0 0 15,0 0-1-15,0-2 2 0,0 2-1 16,0-3 0-16,0 0 1 0,0 0-1 16,0-1 0-16,0 0 0 0,0-1 0 15,0 0 0-15,0 0 0 0,0 0 2 16,0 0 1-16,0 0 5 0,0 0-2 15,0 0 0-15,0 0-2 0,0 0 0 16,0 0-4-16,0-2-1 0,0-1 1 0,0 2 1 16,0-1-1-16,0 0 1 0,0 2 1 15,0 0 0-15,0 0-2 0,0-1 0 16,0 1 0-16,0-1 2 0,0 1-3 15,0 0 1-15,0 0-2 0,3 0-1 16,-3-1-2-16,5 0 3 0,-2-1-1 16,1-2 6-16,2 1-3 0,1-2-2 15,0 2 2-15,3 0 0 0,-3 0-2 16,4-1 1-16,0 3 0 0,0-1 1 15,1 1-1-15,2 0 1 0,0 1 0 16,2 0 0-16,-1 0-1 0,-1 0 2 0,0 0-2 16,0 0 1-16,0 0 0 0,0 0-1 15,3 4 2-15,0-3-1 0,2-1 0 16,-1 4 0-16,1-1-1 0,0-1 1 15,-4 1-1-15,4-1 0 0,-2 1 1 16,0-1 1-16,-2 0-4 0,-2 1 2 0,-2-2 2 16,-1 2-1-16,1-2-1 15,-3-1 1-15,3 1 1 0,0-1-1 16,0 0 0-16,1 0 0 0,0 0 1 15,2 0-1-15,-1-2 1 0,-1 1-2 0,-4-1 2 16,0 0-1-16,-2 2-1 0,-1 0 1 16,1 0 0-16,0 0 0 0,-1 0-1 15,-1 0 1-15,1 0 0 0,-4 0 0 16,1 0-2-16,-2 0 3 0,0 0-1 15,0 1-1-15,0 2 2 0,0-1-2 0,0 2 4 16,0-2-2-16,0 1-1 0,0-2-1 16,-2 1 1-16,1 0 0 15,1-2-2-15,0 0 1 0,0 0 1 16,0 0 0-16,0 0 1 0,0 0 1 0,0 0 2 15,0 0 2-15,0 0-4 0,0 0 3 16,0 0-3-16,-2 0-1 0,1 0 0 16,-1 0 0-16,-1 0 0 0,0 0 1 15,0-2-2-15,0 1 2 0,1-1 0 16,1 1-1-16,1-2 1 0,0-1-3 0,-2 1 2 15,1-1 0-15,-1-2-2 0,1-1 1 16,-1-3 0-16,-1 2 1 0,0-3-1 16,-2-2 0-16,0 1 0 15,-1-2 1-15,0-3-1 0,0-1 0 0,-2-3 0 16,2 0-1-16,3-4-1 0,-2 0 2 15,1-2-1-15,2 1 2 0,-3 2-2 16,4 2 1-16,-4 1 1 0,2 0-1 16,-3 3-1-16,0 2 1 0,1 1 2 15,-1 3-1-15,1 4-1 0,2 3 1 0,-3 1 2 16,4 2-1-16,2 1 1 0,0 1-3 15,0-1 0-15,0 0 1 0,0 1-2 16,0-1 2-16,0 1-1 0,0 0 2 16,0-3-4-16,0 1 2 15,0-2 0-15,0 0 2 0,0 0-2 0,-1-1 0 16,1 2 0-16,-3 1 1 0,1 0 0 15,1 0 1-15,-1 1-1 0,0 0 1 16,2 1 0-16,0 0-2 0,0 0 0 16,0 0 0-16,0 0-2 0,0 0 1 15,0 0 1-15,0 0 0 0,0 0-1 0,0 0 1 16,-1 0 2-16,1 0 0 0,0 0 0 15,0 0-2-15,0 0 1 0,0 0-2 16,0 0-5-16,5 0 2 0,4 0 5 16,5 0 0-16,4 0-1 0,7 0 0 15,6-4 1-15,6-4-1 0,5 0 0 16,3 0-2-16,-3-1 3 0,-2 3 0 15,-2 1-3-15,-3 1 2 0,-5 1 1 16,-2 0 0-16,-10 1-2 0,-5 1 0 16,-7 0 2-16,-6 1-2 0,0 0 2 0,0 0 1 15,-8 1-3-15,-4 7-10 0,-5 2-10 16,-2 0-17-16,-1 3-33 0,1-3-100 15</inkml:trace>
  <inkml:trace contextRef="#ctx0" brushRef="#br0" timeOffset="51685.8">22588 11818 227 0,'0'0'54'16,"0"0"-21"-16,0 0 1 15,0 0 6-15,2 0 1 0,0 0-23 0,-1 0-16 16,5 0-2-16,4 0 3 0,2 0 3 16,4-3 3-16,2 3 0 0,4 0 2 15,3-1 5-15,4-1 1 0,7 0-5 16,9-1 1-16,4-1-3 0,7 1 4 15,3 0 1-15,5 0-9 0,-1 1 1 0,4 2-6 16,0 0-2-16,-1 0 1 0,-2 0-1 16,-4 0-1-16,-4 2-8 0,-9 2 4 15,-6-1-3-15,-7 2-2 0,-9-1-2 16,-5 0 13-16,-7 0-3 0,-4 3 0 15,0-3 1-15,-1 2 3 0,0-1-2 16,-3-2 1-16,-1-2 0 0,1 0 1 16,0 0 0-16,-2 0-2 0,0-1 2 15,-3 0 0-15,3 0-1 0,-3 0 1 16,0 0 2-16,0 0-2 0,0 0-3 0,0 2-2 15,0-1 0-15,0 0-2 0,-2 2-12 16,2 0-34-16,0-2-81 0,2-1-83 16</inkml:trace>
  <inkml:trace contextRef="#ctx0" brushRef="#br0" timeOffset="52447.85">24748 11224 63 0,'0'0'26'0,"0"0"-11"16,0 0-8-16,0 0-5 0,-1 0-4 15,1 0-30-15,-2 0-47 0</inkml:trace>
  <inkml:trace contextRef="#ctx0" brushRef="#br0" timeOffset="53682.92">24748 11224 3 0,'-1'7'73'16,"1"-7"-43"-16,0 0-6 0,0 0 0 16,0 0 11-16,0 0-8 0,0 0-11 15,0 0 1-15,0 0 1 0,0 0-3 16,0 0-6-16,0 0 0 0,0 0-5 15,0 0-1-15,0 0 11 0,0 0 10 0,0 0-3 16,0 0-5-16,0 0 0 0,0 0 4 16,0 0 4-16,0 0-4 0,0 0-9 15,0 0 1-15,0 0-4 0,0 0-5 16,0 0 2-16,0 0 1 0,0 0-2 15,0-1 0-15,0-1-7 0,0-1 4 16,0 2 0-16,0-4-2 0,0-2 1 16,0 0 0-16,0-2 0 0,0-1 1 15,1-2-1-15,-1 0 0 0,3-3 2 16,-1-1-2-16,-2-2 0 0,0-3 1 0,0-2 0 15,0-2-1-15,0-1 0 0,0 0 2 16,-5-1-4-16,4 0 3 0,-3-2-2 16,0 1 2-16,-1-1 1 0,0 1-1 15,-2 2-2-15,1 4 2 0,-1 2 2 16,1 3 0-16,3 2-1 0,1 2 0 15,2 2 1-15,0 3-1 0,0-1-2 16,0 5 0-16,0-1 1 0,0 0-1 16,0 3 0-16,0 0 0 0,0 2 1 15,0 0-2-15,0 0 1 0,0 0-1 0,0 0 0 16,0 0-3-16,0 0 2 0,0 0 0 15,0 0 2-15,0 0-2 0,0 0 1 16,0 0 2-16,0 0 1 0,0 0 0 16,0 0 1-16,0 0 0 0,0 0 3 15,0 0-4-15,0 0 3 0,0 0-2 0,0 0 2 16,-1 0-5-16,1 0 1 15,0 0-1-15,0 0 3 0,0 0-3 16,0 0 0-16,0 0 1 0,0 0 2 16,0 0-3-16,0 0 2 0,0 0 1 0,0 0-2 15,-2 0 0-15,1 0 1 0,1 0 1 16,-2 0 3-16,2 0-5 0,-1 0 0 15,1 0 1-15,0 0 0 0,0 0-3 16,0 0 0-16,0 0 2 0,0 0-2 16,0 0-1-16,4 0 1 0,4 0 4 15,5 0 2-15,0 0-3 0,8 0-2 0,3 0 2 16,6 0 0-16,6 0-3 15,1-1 1-15,0 1 1 0,-3 0-1 16,-3 0-2-16,-3 0 2 0,-3 0 1 16,-3 0-1-16,-5 0 0 0,-3 1 1 0,-7-1-2 15,-2 4 0-15,-4-4-1 0,-1 0 0 16,0 0 4-16,0 0-1 0,2 0 1 15,-2 0-2-15,0 0 4 0,0 0-1 16,0 0-1-16,0 0-2 0,0 0 1 16,0 0 0-16,0 0-1 0,0 0 1 0,0 1-2 15,0-1 1-15,0 0 0 0,0 0 2 16,-2 1-1-16,1 2 1 15,-2 0-2-15,1 0 0 0,1-1 1 16,1-1-1-16,0-1-1 0,0 3 0 0,-2 0 1 16,2 0 1-16,-1 0-2 0,1 0 1 15,0 2 0-15,-3 0 2 0,3 1-3 16,-4 4 2-16,3 0 0 0,-2 1 0 15,1 4-1-15,1 3 0 0,-2 3 1 16,3 5 2-16,-2 4-1 0,0-1-1 0,-1 2-1 16,0 0 5-16,0-1-4 0,3 1 0 15,-4 0 2-15,0-1-1 0,1-1 1 16,-1 0-1-16,-1-3 1 15,-1-2 1-15,1-4-2 0,4-2-1 0,-1 0 2 16,2-3-1-16,-2-2 0 0,2-2 1 16,0-3 0-16,0-2 1 0,0-3-4 15,0-2 1-15,0-1 3 0,0 0-2 16,0 0 5-16,0 0 2 0,0 0 3 15,0-6-1-15,2-1-7 0,-2 1 0 0,0 2-2 16,0 3 4-16,0-1 0 0,0-1-2 16,0 3 0-16,0 0-2 0,0 0-3 15,0 0-1-15,0 0-1 0,2 0-1 16,2 0-3-16,4 0 5 0,1 0 2 15,4 0 2-15,1 0-3 0,0-1 0 16,-2-2 2-16,0 2-1 0,-1-2-3 16,-1 1-7-16,-4 0-6 0,0 2-7 15,-1-1-4-15,-1-1-7 0,2 2-9 16,-2-3-11-16,0 3-58 0,-4-1-86 15</inkml:trace>
  <inkml:trace contextRef="#ctx0" brushRef="#br0" timeOffset="54207.95">24795 11234 36 0,'0'0'61'0,"0"0"-17"16,0 0-8-16,0 0 19 0,0 0 8 15,0 0-10-15,0 0-11 0,0 0 6 16,0 0-7-16,0 0-1 0,-2 0-8 16,-7-1-13-16,-2 0-1 0,-3 0-5 0,-3 1 1 15,-3-1-2-15,-2 1 9 0,-3 0-14 16,-4 0-2-16,-2 0-2 0,-3 0 0 15,1 0-2-15,4 2 1 0,1 0-1 16,3 0 0-16,3 0-4 0,5 0-4 16,3 0-6-16,3 1-13 0,5 2-22 0,3 0-37 15,3 0-111-15</inkml:trace>
  <inkml:trace contextRef="#ctx0" brushRef="#br0" timeOffset="63985.51">17430 9758 73 0</inkml:trace>
  <inkml:trace contextRef="#ctx0" brushRef="#br0" timeOffset="67524.7">3984 18038 45 0,'0'0'45'16,"0"0"-9"-16,0 0-3 0,0 0-9 15,0 0-9-15,0 0 0 0,0 0-1 16,0-1 0-16,0 1-6 0,0 0 3 16,0 0-4-16,0-1-6 0,0 1 2 0,0-1 11 15,0-2-2-15,0 2-6 0,0 0-3 16,0 1 1-16,0-1-4 15,2 1-3-15,-2 0 2 0,1-1 2 16,-1 0-1-16,0-1 2 0,2 2-6 0,-2 0 0 16,2 0 2-16,-2 0 1 0,0 0 1 15,4 0 0-15,-2 0 0 0,-1 0 0 16,1 0 2-16,-2 0 4 0,0 0 0 15,0-1 7-15,0 0-6 0,0 0 6 16,1 1 0-16,-1-2-8 0,2 0-2 16,0-1-4-16,1-2-3 0,1 0 1 0,1 0-1 15,1 0 0-15,-3-1 1 0,0-2-3 16,0 1-2-16,1 1 5 15,-3-1 0-15,1 1 2 0,-1 0 2 0,1 2 2 16,-2-1-1-16,0 1 0 0,1 0 5 16,2 0-2-16,0 0-5 0,4 0-3 15,-1-2 1-15,0 1 2 0,2-4-6 16,1 1-2-16,-1 0-26 0,0-1-1 15,-4 4-12-15,-1-1 15 0,1 2 4 0,-3 1 7 16,-1 1 2-16,0 2-7 0,0 0-7 16</inkml:trace>
  <inkml:trace contextRef="#ctx0" brushRef="#br0" timeOffset="68336.75">4029 18132 37 0,'-1'0'35'15,"-1"0"2"-15,2-1-13 0,0-2 8 16,-1-2 1-16,1 2-21 0,0-3 10 0,0 0 10 15,0 0-6-15,0 1-5 0,0-2-4 16,-2 1 1-16,2 0-4 0,0-1-5 16,0 0-3-16,0-1-1 0,0 0-3 15,0-1-2-15,0-1-1 0,6-1 0 16,1 2 1-16,-1-4 0 0,1 2-2 15,0 0 2-15,0 0 0 0,0-2 0 16,-1 0 0-16,0 1 1 0,0 0 0 16,-1 1-1-16,1-2-1 0,-1 2 2 15,-1 0 0-15,1 0-1 0,0 0-1 0,-1 2 1 16,1-1 1-16,1 0-1 0,-1 2-1 15,1-2 1-15,-3-1 1 0,2-2-1 16,1-1-1-16,-1 0 1 0,-1 0 1 16,1 2-2-16,0 0-1 0,-4 2-1 15,1 2 2-15,1-1 0 0,-2 4-1 0,2-1 2 16,1 1-1-16,-4 0-1 15,1 1-2-15,2 2 1 0,-1-1 5 16,1 1-9-16,0 0 2 0,-1 0 1 16,1-1 3-16,0 1-4 0,-3-2 3 0,1-1 3 15,2 2 0-15,-1-3 0 0,1-3-1 16,0 3 2-16,-3-2 1 0,2 3-3 15,-1 1 0-15,-1 0 1 0,2 2-1 16,-1-1-1-16,1 1 1 0,-2-1 0 16,3 1 0-16,-3-1 1 0,2 0-1 15,-2 1 0-15,1-1-1 0,1 0 1 0,-1 1 0 16,-1 0 1-16,0 2 1 15,0 0-2-15,0 0-3 0,0 0 4 16,0 0-4-16,0 0-4 0,0 0-3 16,0 0-4-16,0 0-5 0,2 0 2 0,-2 0-5 15,0 0 2-15,0 0 3 0,0 0 9 16,1 0 11-16,1-4 2 0,1-1-3 15,-2-1-1-15,-1 2 0 0,2-1 2 16,-2 4-2-16,0 0-1 0,0 1 0 16,0 0 0-16,0 0 0 0,0 0-5 0,0 2-2 15,0 2-14-15,0 0-21 16,0-1-33-16</inkml:trace>
  <inkml:trace contextRef="#ctx0" brushRef="#br0" timeOffset="73666.06">4056 18054 19 0,'0'2'17'15,"-2"-1"-5"-15,1 1 1 0,-3 0-2 16,3 1 1-16,-1 0-3 0,-1-1-3 16,3-2-3-16,0 1 5 0,0-1 10 15,0 0 6-15,0 0 1 0,0 0-4 0,0 0-4 16,0 0-1-16,0 0 1 0,0 0-5 15,0 0-3-15,0 0 0 0,0 0 8 16,0 0 0-16,0 0-3 0,0 0-6 16,0 0 2-16,0-3-7 0,-1 0 6 15,1 0 1-15,-2 0-1 0,2 0-2 16,0-3-1-16,0 0-6 0,0 0 5 15,0-2-2-15,5-1-3 0,-1-2 1 16,4-2 1-16,2-2 1 0,-3 0-4 16,4-2 1-16,-2 0 1 0,2 3 1 0,-3-1 3 15,1 0-1-15,-1 2 5 0,0 0 1 16,-2 1 0-16,-1 2-6 0,-1 3 2 15,1-1-1-15,0 0-2 0,-1-3-3 16,1 1 2-16,1-3-1 0,0 0-1 16,1 1-1-16,2-2 1 0,-1 2 1 15,1 0-2-15,-3 1 1 0,2 1 0 16,-2 1 0-16,0 1 0 0,0 0 0 15,1 1 0-15,-3 0 1 0,3 0-2 16,-1 0 1-16,1-1 0 0,1-2 1 0,0-1-2 16,1-1 1-16,1 1 0 0,-1 1 0 15,-1 1 0-15,-1-1-4 0,1 1 3 16,0 0 2-16,-2-1-1 0,-1 2-1 15,-2 1 2-15,0 2 1 0,-1 0-2 16,2 2-1-16,-1-4 2 0,0 2 1 16,4-1-4-16,-1-1 0 0,2-1 2 15,-1-1 1-15,4-1-2 0,-3 0 0 16,0 0 1-16,1 0 1 0,-4 1-1 15,2-1-1-15,-2 2 1 0,0-1 2 16,-1 3-3-16,-1-1 1 0,0 2 1 0,-1 1 2 16,0 0-3-16,-1 0-2 0,1 1 2 15,-1-1 2-15,1 1-5 0,2-1 1 16,-2 1 2-16,3 0 0 0,1-1-4 15,-3 0 6-15,3 0-2 0,0 0 0 16,2-2-2-16,0 0 0 0,0 1 1 16,-2 0 1-16,0 0-2 0,0 0 0 0,2-1 1 15,-2-1 2-15,3 1-5 16,-1 1 1-16,0-2-2 0,-2 1 3 15,2-1-1-15,-2 1 3 0,0 0-3 0,1-1 2 16,0 1-3-16,-2 2 3 0,0-1 2 16,-1 1 0-16,1 3-2 0,-2-4 1 15,2 0 0-15,1 1 0 0,0-3 0 16,3 2-1-16,1-1 1 0,-1 1 1 15,0-1-2-15,2-1-1 0,-2 2 2 0,1-1 0 16,-1 0 0-16,-1 3-3 16,-1-2 4-16,3 1 1 0,-4 0-2 15,2-1-3-15,1 0 3 0,0-3 3 16,1 2-3-16,1-1-2 0,-1-2 4 0,1 3-1 15,0-4-1-15,0 1-1 0,-2 0 1 16,2-1 1-16,-3 3-1 0,-2 0-1 16,-1 3 2-16,-1 1 1 0,-1-1-3 15,-1 2 2-15,-2 0 0 0,0 2 1 16,0-1-2-16,0 0-1 0,5-2 2 0,-1 0-1 15,2 0-1-15,4-3 0 0,-2-1 1 16,2 2 2-16,0-3-4 16,1 1 1-16,-1-1 2 0,0 2 0 15,-4-3-1-15,0 6 0 0,0-2-1 0,-3 1 3 16,1 2-1-16,-4 2-2 0,0 0 2 15,0 0 0-15,1-1-2 0,1-2-2 16,1 2 4-16,-2-1 0 0,2 0-2 16,0-1 0-16,2 1 2 0,-2-2 0 15,2-1-2-15,3 0 1 0,-2-2 1 0,0 1 0 16,-3 1-1-16,0 1-1 0,0 3 2 15,0-2 1-15,-3 1-3 0,4-1 0 16,-1 1 1-16,-2-1 1 16,5-1-2-16,-1 0 0 0,1-1 2 15,0-2 0-15,-1 3-3 0,0-3 2 0,-1 1 1 16,3 2-1-16,-4 1 0 0,0-2 0 15,-2 1 1-15,2 0 0 0,-1 1-1 16,-2-1-1-16,3 3 4 0,0 0-5 16,-1-2 2-16,1 0-1 0,0-1 1 15,3-1 1-15,0-2-2 0,2-2 0 0,0 3 2 16,0-2 0-16,-2 3-3 0,0 0 2 15,0-1 1-15,2 0 2 0,1 0-3 16,-6 0-2-16,0 4 0 16,1-1 6-16,-1 0-4 0,0-1-2 0,1-1 4 15,4 4-2-15,-2-3 0 0,1 0-2 16,-3 1-1-16,-2 1 5 0,2 0-2 15,1-1-1-15,3-2 2 0,-2 0 2 16,0 2-5-16,-3 0-2 0,0 1 5 16,1 0 2-16,0-1-3 0,4-3-2 0,1 1 3 15,-1 0 2-15,-2-1-7 0,2 1 2 16,-2-1 5-16,2-1-2 0,-2 1-2 15,0 1-2-15,0 1 7 0,-1 0-2 16,3-1-4-16,-2 2 2 0,2-3 0 16,0 1 3-16,-1-1-2 0,0 2-5 15,-3 1 6-15,1-1 1 0,-4 0-4 16,4 2-1-16,-3 2 4 0,-2-2-1 15,0 2-2-15,3 0 0 0,-3-1 2 16,1 0 0-16,1 0-1 0,1-2-1 0,0 2 1 16,0 0 0-16,2-2-2 0,1 0 2 15,3 0 2-15,1-1 0 0,2-1-5 16,0-1 4-16,-2 2 2 0,-1-3-5 15,0 0 2-15,2 3 2 0,-3-3-3 16,1 2 1-16,-1-1 1 0,-3 1-1 16,-1 1-2-16,-1 4 4 0,-3 0-2 15,0 0 0-15,0 0 0 0,0 0 2 16,0 0-2-16,0 0 0 0,0 0 0 15,2-1 0-15,-1-2 0 0,4 2-2 0,0-4 2 16,2 1 0-16,1-2 2 0,2 0-4 16,0-1 1-16,1-1 5 0,2 2-5 15,1-3-3-15,-4-1 6 0,-3 4 0 16,-3 0-7-16,-1 2 6 0,1 2 3 15,-1-3-2-15,0 2-4 0,0-2 3 0,-2 2 3 16,2-2-5-16,1-1 3 16,-1 2-3-16,0-1 0 0,-2 2 2 15,4-3-1-15,-2 1 0 0,5-2 0 16,0-1 1-16,2-1-2 0,4-2 2 15,2-1-2-15,-2 0 3 0,-2 5 0 0,-6 1-6 16,1 3 6-16,-1-1 1 0,0-1-2 16,2 1-5-16,-2 1 6 0,-1-1 0 15,-1 1-2-15,-1-1-3 0,2 2 4 16,-2 0 0-16,2-1-1 0,3-2 0 15,-2 1 1-15,0-1-1 0,0 2-1 0,-3-1 2 16,5-3 0-16,3 0 0 16,1-3 5-16,2 0-9 0,-1 4 4 15,-3 0 1-15,-3 0-4 0,-1 2 2 16,6-5 2-16,-2 2 0 0,0 0-4 0,-3 3 0 15,-1 3 6-15,-3-2-6 0,0 0 2 16,2 1-2-16,-2-2 4 0,3 1-1 16,2-2-2-16,3-1-1 0,-2 0 6 15,2-2-6-15,1-1 2 0,1 2 1 16,-1-2-1-16,5 0-1 0,-1 0 1 0,1 0-2 15,0 1 4-15,-5 3-4 0,-3-1 1 16,1 1-2-16,-3-1 7 16,3 0-2-16,1 2-6 0,-1-3 4 15,-2 2 4-15,3-1-4 0,-3 0-2 0,4-1 5 16,1 0 9-16,-1-3-13 0,5 0 0 15,-3 1 4-15,0-2-2 0,0 2-2 16,-2 0 3-16,-2 2-2 0,-1 2-3 16,-1 0 5-16,-1 2 0 0,0-2-6 15,2 0 5-15,-1 1 1 0,-2-1-1 0,2 1-4 16,-2 1 4-16,0-2 2 0,3-1-3 15,2 0-1-15,2-3 2 0,0 1 3 16,0-1-7-16,-1 1 2 16,-2 3 5-16,0-2-5 0,3 0-2 0,-4 1 4 15,-1 1 1-15,1 1-5 0,-3-1 3 16,-1 0 1-16,0 2 1 0,-2-1-1 15,1 1 1-15,0 0-2 0,2-3 2 16,0-2-2-16,5 0-1 0,0 0 4 16,0 1-3-16,-1 0 1 0,3 0 2 0,-2 1-2 15,3 0-2-15,-5 1 4 0,0 3-2 16,-4-3-4-16,3 3 5 0,-1 0 1 15,-2-3-5-15,0 2 1 0,-4 0 4 16,4 0-4-16,-5 2 1 0,4-2 3 16,-2 3-3-16,1-1-3 0,2-2 6 15,3-1-5-15,2-1 1 0,1-1 1 16,0-1 1-16,2 1-1 0,-6 1 2 15,3 0-2-15,0 1-2 0,0 0 4 16,2-1-2-16,-1 1 0 0,-3 0-3 16,-1-1 3-16,3 1 3 0,-2 0-3 0,-1 0 0 15,-1 1-2-15,-1 2 1 0,1-3 4 16,-1 3-3-16,-2 0 0 0,-1-2-2 15,-1 2 4-15,4 0-4 0,-4 0 1 16,4-2 2-16,1 0 1 0,5-4-2 16,0 1 1-16,1-1 0 0,-2 0 1 15,-1 2-4-15,0-2 4 0,-1 1 3 16,-2 2-5-16,-3 0 0 0,-3 2 2 15,3 1 2-15,-1-2-2 0,-2 2-1 16,2 0 0-16,-2-2 2 0,0 2-2 0,0-1-2 16,3-1 1-16,0 0 2 0,3-1-2 15,0 1-3-15,0-1 2 0,1 1 0 16,0-1 2-16,-1 2-1 0,4-4-2 15,-2 2 3-15,-1 0 2 0,3 0-4 16,-3 2-2-16,-2-1 6 0,-2 3 0 16,-1-2-6-16,-1 2 4 0,-1 0 0 15,0 0 2-15,0 0-2 0,0 0-1 16,0 0 4-16,2 0-2 0,-2 0-4 15,1-2 4-15,2 1-2 0,2-4 0 0,1 2-2 16,0-3 1-16,4-1 2 0,2-1-1 16,2 1 0-16,2-1-4 0,-4 1 8 15,-4 3-4-15,0-2-3 0,-1 2 3 16,-2 0 3-16,1 1-3 0,-3 0 0 15,-3 1 2-15,0 0 0 0,0 0 0 0,0 2-2 16,0 0 1-16,0 0-1 16,0 0 0-16,2 0-1 0,-1-1-3 15,2 0 2-15,2-2 2 0,3 0 0 16,3-1-1-16,1-2 2 0,4-1 1 0,-2 2-5 15,-4 1 0-15,-2 0 7 0,-3 2-4 16,1-1-4-16,2-1 4 0,-1 1 3 16,0 0-3-16,-4 1-5 0,-3 1 6 15,0 1 3-15,0 0-3 0,3-1-4 16,0 0 2-16,-1 0 4 0,2-1-2 0,2-1-2 15,2 0-1-15,0-3 5 0,4 0-3 16,1 0-3-16,-1 2 3 16,1-3 0-16,-1 3 3 0,0-1-4 15,-1-1-3-15,0 4 8 0,-5-1-6 0,-3 1 0 16,0 0 2-16,2 0 2 0,-3 1-3 15,-1 0 1-15,-1 1-3 0,2 0 3 16,-1 0 1-16,2 0-1 0,2-1 0 16,3 0 3-16,-2-2 0 0,2 1-6 15,3-2 3-15,-1-1 3 0,6-1 0 16,-2-2-6-16,-2 1 2 0,-1 2 4 0,-8 2-5 15,2 0 1-15,-2 2 2 0,0-1-1 16,3 0-3-16,-3 2 2 16,-1 0 2-16,0 0 1 0,1-1-1 15,-2-1-2-15,2 0 1 0,-1 0 1 0,1 0-1 16,-2-2 0-16,4 2 0 0,0-1 0 15,-1 0 2-15,6-2-4 0,2-2 1 16,-3 2 2-16,4 1-1 0,-5 1-5 16,-2 1 9-16,0 0-4 0,0 0-2 15,2-1 2-15,0 1 2 0,1-1-2 0,-1 0 1 16,1 0-1-16,-3 0 0 0,2 2 0 15,-5-4 2-15,3 4-2 0,0-3 0 16,2 0 0-16,3-2 1 16,-2 2-2-16,-2 1-2 0,-1-1 6 0,2 1-2 15,2-4-2-15,1 3-1 0,2 0 2 16,-4-1 2-16,0 1-2 0,-1 0-3 15,0-1 4-15,0 1 1 0,2-1-4 16,1-2 1-16,2 1 2 0,1 1 1 16,-4 0-4-16,1 0-1 0,-3 2 6 0,-2-1-14 15,4 1 25-15,-3 0-25 0,-1-1 13 16,2 1-2-16,-3 2-1 0,-4-1 2 15,4 2-3-15,-3 0 4 0,-1 0-3 16,2 0 0-16,0-3 2 0,2 2 0 16,-2-2-1-16,2 0 0 0,3-1-2 15,2 0 2-15,3-3 2 0,2 0-4 16,-1 0 3-16,0 2 0 0,-4 0-4 15,-1 1 3-15,-3 0 0 0,-1-1 2 16,4-3-3-16,0 1 0 0,-3 3 2 0,-2 1-1 16,-4 0 1-16,0 2 1 0,3-2-4 15,3-1 1-15,-1 1 3 0,1-2-2 16,3-1-2-16,3 1 2 0,4 0 0 15,-2 0 0-15,-5-1 0 0,-3 4 0 16,1-2 0-16,-1 2 1 0,-3 0-2 16,0 0 1-16,5-2 2 0,0 0-2 15,4-2-2-15,-1 2 3 0,-3 0-2 16,-2 2 1-16,0-1 0 0,6-2 0 15,2-1 1-15,0 3-2 0,-3-1-4 0,-5 0 8 16,-1 3-5-16,0-3 0 0,-1 2 5 16,4 0-3-16,0-2-2 0,1-1 2 15,3-1 1-15,-4 1-2 0,-2 1 0 16,2-2 1-16,1 1 1 0,1 2-2 15,-3-3-2-15,4 2 3 0,-1-2 1 16,1 2-1-16,-2-1-3 0,-1 1 2 16,-1-2 4-16,1 0-4 0,4 0 0 15,-4-2 2-15,3 2 1 0,3-3-2 16,0 1-3-16,0 1 3 0,-5 1 2 15,1 0-3-15,0 0 1 0,1 2-1 0,0 0 3 16,0-1-4-16,0 0 2 0,-5 2-1 16,2-2 2-16,-1 0-1 0,0 1-1 15,0 0 1-15,4-3 1 0,2 1-1 16,-4 1 0-16,-1-1-6 0,0 2 8 15,-1 2 0-15,1-2-7 0,4 1 2 0,1-2 3 16,1 1 3-16,0 1-10 16,1-1 1-16,-5 4 11 0,2-3-6 15,0 0-2-15,2 0 6 0,0-1-1 16,3-1-6-16,-4 0 8 0,-6 1-5 0,6-2 1 15,1 1 0-15,-2 0 3 0,4 1-5 16,1-3 5-16,-6 2 0 0,1 1-6 16,4-1 8-16,-4 0 0 0,3-1-4 15,-2 0 4-15,-7 4-5 0,-1-1 4 16,-4 0 5-16,4 0-5 0,1-2-3 0,0 1 2 15,5 0 3-15,0-1-1 0,0-1-5 16,-2 2 1-16,0-2 2 16,-1 0-2-16,6-1-1 0,3 0 1 15,-3 1-1-15,-1 0-3 0,1 1 4 0,-7 2 0 16,6-2-1-16,1 1-1 0,-4 3 2 15,3-3-1-15,-5 2-1 0,-2 0 2 16,2-2-1-16,-1 0 1 0,1 1 0 16,0-2-1-16,1 2 0 0,2-1 0 15,4 1 0-15,1 0 0 0,0 0 0 0,1-1 0 16,-3 2 5-16,-2-1-4 0,5-1-5 15,-2 2 9-15,3-3-4 0,-3 3-1 16,-3-2 2-16,1 1-2 16,1-2 1-16,0 0 1 0,0-1-3 0,3 2 3 15,-5 0 4-15,2-1-6 0,3-1 0 16,-4 1 13-16,-1 0-10 0,2 1-2 15,0-2 1-15,3 1 4 0,2-2-5 16,-1 1-1-16,-2 0 4 0,-1-2-3 16,5 0 0-16,-3 1 2 0,4 1-4 0,-4 0 3 15,-5 2 1-15,0-2-3 0,2 1 0 16,-4 1 13-16,0-1-14 0,-2 2 4 15,-2 0 2-15,4-2 0 0,4 2 1 16,0-1 2-16,0 1-9 16,-8 0 4-16,3-1 1 0,3 1 1 0,1 0 2 15,2 0-5-15,1 1-1 0,-8 1 2 16,4-1-4-16,0 0 2 0,-2 0-1 15,-1 0-1-15,0 0 1 0,1-1 3 16,-3 0 0-16,0 0-5 0,-3 0 3 16,1 2 1-16,3 0 0 0,-2 1-1 0,3 0 1 15,0 0-2-15,1 0 2 0,4 0-3 16,-2 0 1-16,4 0 1 0,-6 0 0 15,4 0-2-15,-1 0 0 0,1 0 3 16,-2 0-4-16,1 0 3 0,-9 0-2 16,1 0 1-16,0 0 0 0,-1 3 1 15,1 0-2-15,3-1 2 0,-2 0-1 16,0 0 0-16,-3-2-2 0,0 1 3 15,2 0 0-15,-2-1-1 0,3 0 0 16,-1 0 2-16,-1 0-3 0,0 0 2 0,0 0-1 16,1 0 2-16,0 0-2 0,1 0-1 15,0 0 1-15,0 0 0 0,-4 0 1 16,-2 0-3-16,0 0 2 0,0 0 1 15,0 0-1-15,0 0 0 0,0 0 2 16,0 0 0-16,0 0-1 0,0 0-1 16,0 0-1-16,0 0 2 0,0 0-1 15,0 0-1-15,0 0 1 0,0 0-4 16,0 0 1-16,0 0-3 0,0 0-20 15,-2 4-20-15,-6-2-34 0,-4-2-276 0</inkml:trace>
  <inkml:trace contextRef="#ctx0" brushRef="#br0" timeOffset="77432.27">18412 11026 0 0</inkml:trace>
  <inkml:trace contextRef="#ctx0" brushRef="#br0" timeOffset="78601.34">18412 11026 0 0,'-3'-1'0'0,"1"1"0"0,-6-5 0 0,8 4 0 16,0 0 0-16,0 1 0 0,0 0 0 0,0 0 0 16,2 0 0-16,-2 7 0 15,0 2 0-15,-2 3 0 0,-4 1 0 0,0-1 0 16,0-2 0-16,3 4 0 0,-5-1 0 15,6 2 0-15,-1 1 0 0,0-1 0 16,2-1 0-16,-1-1 0 0,-3-2 0 16,4 1 0-16,-2-4 0 0,0 1 0 15,1-1 0-15,-2-6 0 0,-3 2 0 0,7-1 0 16,-3-3 0-16,2 0 0 0,-1 0 0 15,2 0 0-15,-1-2 0 16,-3-3 0-16,1-2 0 0,-3 5 0 0,-2-8 0 16,1 4 0-16,-3-1 0 0,-4 4 0 15,-1-7 0-15,-4 2 0 0,-4-2 0 16,0 0 0-16,-5 3 0 0,0 7 0 15,-1-3 0-15,5 3 0 0,9 4 0 16,10 3 0-16,2 3 0 0,0-1 0 16,1-4 0-16,-4 9 0 0,3-7 0 0,2-4 0 15,-1 1 0-15,0-1 0 0,2 1 0 16,0 2 0-16,0-1 0 0,0-2 0 15,0 0 0-15,0-1 0 16,0-2 0-16,0 0 0 0,0 0 0 0,0-2 0 16,0-6 0-16,0-3 0 0,2-2 0 15,-2-4 0-15,0 5 0 0,0-1 0 16,0 1 0-16,0 8 0 0,0-10 0 15,0 12 0-15,-2 0 0 0,2 1 0 16,0 0 0-16,0-2 0 0,0 0 0 16,11 1 0-16,0 1 0 0,5-2 0 0,-6 1 0 15,0-1 0-15,1 0 0 0,-8-1 0 16,0-1 0-16,-2 2 0 0,6-2 0 15,-6 0 0-15,2 1 0 16,0 1 0-16,-3 0 0 0,2 1 0 0,-1 0 0 16,1 1 0-16,1 0 0 0,2 1 0 15,-1 0 0-15,1 0 0 0,1 0 0 16,-3 0 0-16,5 0 0 0,0 0 0 15,-4 2 0-15,6 1 0 0,-7 0 0 16,8 1 0-16,-7-2 0 0,-4-1 0 0,3-1 0 16,-3 0 132-16,0 0-112 0,0 0-2 15,0 0 19-15,-4 0 2 0,1 0-23 16,0 0 8-16,1 0-1 0,1 0 4 15,1 0 1-15,0 0-18 0,0 0 3 16,0 0 20-16,-2 0 2 0,0 0-12 16,1 0-5-16,-4-1 2 0,2 1-1 15,0 0-4-15,1 0-1 0,-1 0-6 16,0 0-7-16,0 1 2 0,0 5-2 15,2 1-1-15,-1 1-1 0,-1 2 1 0,1 4 1 16,-2 3 0-16,-1 2-1 0,2 2 3 16,-3 0-1-16,3 1-2 0,-2-2 3 15,0-1 1-15,-1-2 1 0,1-5-4 16,1 0 3-16,1-2 0 0,-2-2 2 15,4-3-5-15,-4-1 1 0,2-3 2 0,-3-1 1 16,1 0 1-16,-1 0-2 16,1-4-1-16,-1-7 3 0,1 0-4 15,1-4-2-15,2-5 4 0,2 0-3 16,0-6 0-16,2-4-1 0,7-3 3 0,3-6-2 15,4 2-1-15,4-2-1 0,5 4 2 16,0 2 0-16,1 5-3 0,3 6 0 16,-1 0 1-16,2 3 2 0,1 4-1 15,1-2-1-15,1 4 5 0,-2 4 0 16,-5 2-1-16,-1 5-2 0,-5 2-2 0,-4 0 3 15,-5 4-3-15,-1 6 1 16,-3 1 0-16,-6 3 0 0,-1 3 0 16,-3 3 1-16,-9 4 2 0,-5-2-1 15,-7 3-1-15,3 0-1 0,-6 0 1 16,2-1 1-16,-1-1-3 0,0-2 0 0,2-1 2 15,1 0 0-15,3-4-4 0,5-2 1 16,5-2-1-16,6-4 1 0,2-4-5 16,2-1 0-16,0-1-1 0,2 1 4 15,4 0 0-15,3 0 1 0,2 0 3 16,6-1 2-16,-1 3-4 0,2 0 2 0,1 1 0 15,-2 2 1-15,1 0-2 0,1 2 0 16,-2-3 2-16,3 1 0 16,-1 0-2-16,-1 0 0 0,3 2-18 15,-3 0-10-15,2-1-17 0,2 0-24 0,0-3-73 16,-4 0-138-16</inkml:trace>
  <inkml:trace contextRef="#ctx0" brushRef="#br0" timeOffset="79458.39">21020 13256 226 0,'3'0'19'16,"3"0"-20"-16,2 0 36 0,-1 0-5 16,4-5 6-16,-3 2 16 0,0-2-10 15,-2-1-5-15,0-2 2 0,0-2-10 16,-3 0-2-16,-3-2 0 0,0 1-6 15,-9-1-10-15,-10-1 0 0,-4 2 0 16,-6 1-3-16,-5 2-5 0,-5 2 1 16,-5 4 1-16,0 2 5 0,0 0 3 15,4 11 3-15,1 4-1 0,8 5-5 16,9 3-1-16,5 3-6 0,14 1-3 0,3 1 1 15,3 2-1-15,17 1 0 0,10-4-1 16,13-2-2-16,18-7 1 0,16-8-5 16,16-10-9-16,8-2-19 0,6-13-15 15,-6-3-23-15,-5 9-40 0,-9 2-151 16,-13 5 191-16</inkml:trace>
  <inkml:trace contextRef="#ctx0" brushRef="#br0" timeOffset="81687.52">21750 12089 0 0</inkml:trace>
  <inkml:trace contextRef="#ctx0" brushRef="#br0" timeOffset="81718.52">21750 12089 0 0,'-22'-41'0'0,"-1"-2"0"0,3-4 0 0,3-3 0 0,0 2 0 16</inkml:trace>
  <inkml:trace contextRef="#ctx0" brushRef="#br0" timeOffset="84652.69">8468 16169 0 0</inkml:trace>
  <inkml:trace contextRef="#ctx0" brushRef="#br0" timeOffset="121631.8">21497 12034 0 0,'0'0'170'15,"0"0"-117"-15,0 0-20 0,0 0 1 0,0 0 4 16,0 0 0-16,0 0-12 0,0 0-5 15,0 0-1-15,0 0 2 0,0 0-9 16,0 0-3-16,-2 0-1 0,1 0-1 16,-1 0-4-16,2 0 2 0,0 0 0 15,0 0-2-15,0 0 0 0,0 0-2 16,0 0 5-16,0 2 1 0,0-1 2 15,0-1-5-15,0 0 2 0,0 0 3 16,0 0-2-16,0 0 1 0,0 0 3 16,0 0-3-16,0 0 1 0,0 0-2 0,0 0 2 15,0 0-3-15,0 0-1 0,0 0-1 16,0 0 0-16,0 0-2 0,0 0-1 15,0 0 3-15,0 0 0 0,2 0-4 16,3 0 5-16,-1 0-2 0,4 0-2 16,1 0 1-16,-1-1-1 0,3-1-1 0,0 0 1 15,0 1-1-15,3-1-1 0,1 0 1 16,1 0-1-16,-3-1 1 15,3 0-1-15,-2 1 1 0,0-1 0 16,-3 1-1-16,-2-1 0 0,2 1 0 0,-3 1 1 16,-2 0-3-16,0 0 2 0,0 0 0 15,0-1 0-15,2 2 0 0,-5-1 0 16,2 1 0-16,-2-1 0 0,0 1 0 15,3 0 2-15,1 0-3 0,-4 0 1 16,0 0 0-16,-2 0-1 0,-1 0 1 0,0 0 0 16,0 0 0-16,0 0 1 0,0 0-1 15,0 0-1-15,0 0 2 16,0 0-2-16,0 0 3 0,2 0-5 15,1 0 3-15,0 0 0 0,-1 2-1 0,1 0 2 16,-2-2-2-16,-1 1-3 0,0-1-2 16,0 1 2-16,0-1-3 0,0 1 0 15,-4-1-9-15,-1 1-23 0,-1-1-42 16,0 0-115-16,-1-6-138 0</inkml:trace>
  <inkml:trace contextRef="#ctx0" brushRef="#br0" timeOffset="122590.86">21587 11807 144 0,'-3'0'88'0,"3"2"-46"16,-2-2 4-16,2 0-3 0,-1 0 2 15,1 0-13-15,0 0-4 0,0 0-9 16,0 0-3-16,0 1-5 0,0-1 1 0,0 2 1 16,0 0 6-16,0-1-5 0,0 0-5 15,0 1 0-15,4-1 4 0,-1-1-1 16,4 2-3-16,0 0 0 0,3-2-2 15,4 0-3-15,3 0-1 0,-2 0-2 16,4 0-1-16,-5 0 1 0,4-2-1 16,-2 0 1-16,-2 1 0 0,0-2 0 15,-5 1-1-15,2 1 0 0,-3-1 1 16,-4 1-1-16,-1 1 0 0,1 0 0 15,-3 0 0-15,-1-1 0 0,0 1-1 16,0 0 0-16,0 0 1 0,0 0-3 0,0 0 2 16,0 2 0-16,0 3-4 0,0-2-1 15,-3 2-4-15,0-2-2 0,1 0-5 16,1 1-4-16,-2-1-11 0,-2 0-20 15,2-2-48-15,-3-1-121 0,0 0 51 16</inkml:trace>
  <inkml:trace contextRef="#ctx0" brushRef="#br0" timeOffset="123113.89">21615 11858 184 0,'0'1'59'15,"0"2"-7"-15,-3-1-2 0,3 1 2 16,-3 0-9-16,3 2-14 0,-3 0-3 16,3 1 0-16,-2 0-5 0,0 0-7 15,1 0 0-15,-1-1-2 0,-2 2-4 16,2 0-2-16,-3 2 1 0,2-2-1 0,-1 1-3 15,1-2-1-15,0 1 0 0,-2 1-2 16,0 0 1-16,-1 1-2 16,1-2-1-16,4 0-4 0,-4-2-8 15,5 0-18-15,-1-1-17 0,-1-2-27 0,2-2-58 16,0 0-81-16,0-1 127 0</inkml:trace>
  <inkml:trace contextRef="#ctx0" brushRef="#br0" timeOffset="123548.9">21778 11859 222 0,'0'1'60'0,"0"0"-14"15,0 1-3-15,0 2 6 0,0 0-3 16,-3 1-16-16,-1 2 0 0,0 2 2 0,-2 2-4 16,-1 0-11-16,0 1-4 0,-4 2-2 15,3-2-2-15,0 1 2 0,2 0-7 16,0 0-1-16,3 0-3 0,0-1-2 15,1-1-4-15,-1-1-13 0,0-2-13 16,1-2-27-16,1 0-22 0,-1-2-76 16,1-2-80-16,1-2 176 0</inkml:trace>
  <inkml:trace contextRef="#ctx0" brushRef="#br0" timeOffset="124997">22159 11926 49 0,'0'0'37'16,"0"0"215"-16,0 0-212 0,0 0 16 0,2 0-9 15,1 0-7-15,4-1-3 0,1-1-16 16,0 0-3-16,1 0 0 0,1 1-6 16,2-1 1-16,0 0 0 0,1 0-5 15,2-1-3-15,4 3-2 0,1 0 0 16,5 0-1-16,7 0-4 0,1-1 4 0,3-1-2 15,-2 1-5-15,-3 0-4 0,3 1 3 16,0 0 6-16,3 0-10 16,2 0-5-16,3 0 14 0,-5 0-15 15,0 0 0-15,-1 0-9 0,-7 0 12 16,-4 0-14-16,-8 0-42 0,-6 0-43 0,-3-4-144 15,-4-1 162-15</inkml:trace>
  <inkml:trace contextRef="#ctx0" brushRef="#br0" timeOffset="127450.14">22810 11890 13 0,'-4'0'-13'0,"2"0"248"16,0 0-163-16,-1 0-25 0,0 0 12 15,0 0-6-15,2-2-7 0,-3 2-13 16,3-1-8-16,1 1-1 0,0-1-6 16,0 1-3-16,0 0-1 0,0 0-2 15,0 0-3-15,0 0 0 0,0 0 0 0,0 0 0 16,0 0 0-16,6 0 1 0,5 0 5 15,6 0-2-15,9 0-4 0,8 0-5 16,8-1-4-16,11-4 1 16,8 1 1-16,8 2-2 0,6 2-1 0,4 0 0 15,0 0-1-15,0 0-10 0,-2 0-1 16,1 2-4-16,-4 0 2 0,-2-1-8 15,-3-1-12-15,-5 0 7 0,-4-1 4 16,-4-6 9-16,-5 0-2 0,-3 1 12 16,1-1 1-16,-3 0 4 0,-3-1-2 0,-2 0-3 15,-7 3 3-15,-9 0 9 0,-5 2-1 16,-5 2-6-16,-4 1 8 0,-2 0-1 15,-1 0 2-15,-5 0-8 0,-3 0 1 16,0 0-4-16,0 0-10 0,-4 0-59 16,-3-3-197-16,-2 1 64 0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19T09:46:02.47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3668 1837 8 0,'0'0'1'0,"0"1"5"15,0-1 8-15,0 0 170 16,0 0-151-16,0 0-6 0,0 0 19 15,0 0-18-15,0 0-12 0,0 0 1 0,0 0 4 16,0 0-1-16,0 0 1 0,0 0-1 16,0 0-2-16,0 2 2 0,0-2-1 15,0 0-9-15,0 0 7 0,0 0 2 16,0 1-5-16,0 0-5 0,0 4 0 15,0-1-6-15,0 3 1 0,0 1-3 16,0 0 1-16,0 5-1 0,-1 3 1 16,-1 4-2-16,-1 4 6 0,3 3 0 0,-2 2-6 15,2 3 1-15,0 2 1 16,0 0 1-16,0 1-2 0,3 3-1 15,2-1 2-15,1 1 0 0,1 2 0 0,-1 0-3 16,0 1 2-16,2-2 0 0,-2 2 0 16,2-2 0-16,-2 0-1 0,3-4 1 15,-1-2 0-15,0-4-1 0,-2 0 0 16,0 0 1-16,0-1-1 0,2 0 0 15,0 0 0-15,-2-1 0 0,-1 1 2 16,2 5-2-16,0 4-2 0,-3 3 5 0,-2 1-1 16,-2-4-1-16,0-1-1 0,0 3 1 15,0 0 0-15,0 4-1 16,-2-3-2-16,-1 3 3 0,0 0 1 15,1 0-2-15,-1 0 1 0,2-1 1 0,-1-2-1 16,-1 1-1-16,2-3 0 0,1 2 2 16,0 1-1-16,0 0-1 0,0 1 1 15,0 1 1-15,0-1-2 0,0 2 0 16,0-1 0-16,0 1 2 0,0 0-1 15,0-3 3-15,0 1-6 0,0 0 3 0,0 2 0 16,0 0 0-16,0 1-1 0,0-3 2 16,3 2 0-16,-3-1-2 0,1 1 1 15,1 2-1-15,-2-1 2 0,3 1-3 16,-2 1 2-16,1-1 1 0,0 1-1 15,-1-3-1-15,2-1 1 0,-1-3 0 0,-1 1 0 16,2 2-1-16,-1-2 1 16,-2 1 1-16,1 0-1 0,-1 2-1 15,4 1 0-15,-3 0 1 0,-1 1-2 16,2 0 2-16,-1 3-1 0,2-5 1 0,-1 1-1 15,1-2-1-15,-1-4 2 0,-1 2 3 16,1-1-2-16,-1 2-1 0,1-3 2 16,-2 2-2-16,1-3 0 0,2 1-1 15,-1-2 1-15,-1 4 2 0,1-2-2 16,0 2 1-16,-1 1 1 0,-1-1 0 15,2 1-1-15,-2-1-1 0,0 0 0 16,3-2 2-16,-3 2-3 0,3-2 0 16,-3 0 1-16,1 0 2 0,3-1-2 15,-3 0-2-15,1 1 0 0,1-3 2 0,-2 1 0 16,1-2-2-16,3-1 2 0,-4 0 1 15,2 0-1-15,-1 3-2 0,-1-1 2 16,2 0 1-16,-3-1-2 0,2-2 2 16,-1 0 3-16,-1 1 1 0,0-2-3 15,0 1-1-15,0 1 0 0,0 0 4 16,0 0-2-16,0 1-2 0,-3-1-1 0,0 0 5 15,3 0-5-15,-1-2 0 16,-1-4 2-16,2 0-1 0,-1-3-3 16,-1-3 1-16,2 1 1 0,0-4 1 15,0-1-2-15,0-3 0 0,0-4 2 0,0-4 0 16,0 1-2-16,0-5 0 0,0 0 0 15,0 1 1-15,0-2-1 0,0 1 0 16,0-2 1-16,0 2 1 0,0-2-2 16,-1 0-1-16,1 1 2 0,-2-1 0 15,0 1-1-15,1 0-2 0,1-2 0 0,-2 0-1 16,2 0-2-16,-3 0-8 0,2-9-8 15,1-5-9-15,0-12-9 16,0-13-34-16,0-16-44 0,0-16-277 16</inkml:trace>
  <inkml:trace contextRef="#ctx0" brushRef="#br0" timeOffset="1153.06">3732 1878 35 0,'0'0'158'16,"0"0"-54"-16,0 0-67 0,0 0 17 15,0 0-17-15,0 0-21 0,0 0-4 16,0 0 3-16,0 0 4 0,1 0 1 16,4 0-2-16,0 0-5 0,1 1-4 0,0-1 2 15,3 0-4-15,1 0-3 0,0 0-2 16,3 0-1-16,2-3 0 0,2 2-2 15,7-1 2-15,-1 1 1 0,8-2-2 16,0 2 0-16,3 1-1 0,2 0-3 16,2 0-1-16,7 6-12 0,7 2 10 0,3-3 7 15,9 0 1-15,1-3-1 16,3 0-2-16,7-2 2 0,4 0 1 15,3-5-1-15,3-3 1 0,-1-2 0 16,1 0 0-16,-1-2-1 0,-2 0 0 16,0 1 0-16,-4-2 1 0,-7 2-2 0,-4 0-9 15,-8 1-11-15,-7 2 5 0,-7 0 4 16,-8 3-8-16,-7 0-11 0,-10 2-16 15,-8 0-40-15,-12 2-123 0</inkml:trace>
  <inkml:trace contextRef="#ctx0" brushRef="#br0" timeOffset="1789.1">5666 1742 10 0,'2'0'205'16,"-2"-2"-109"-16,0 2-66 0,0 0 30 15,0 0-21-15,0 4-19 0,0 4-14 16,0 2 9-16,0 6-1 0,0 3 1 0,8 3-6 15,3 5 0-15,3 2-4 0,4 3-2 16,5 0 12-16,7-4-11 0,1-3-2 16,1-2-2-16,7-8 0 0,2-4 2 15,5-1-2-15,5-6 2 0,7-4 0 16,0 0 15-16,5-14-9 0,-8-6-7 15,-2-3 0-15,-10-1-1 0,-4 1 0 16,-8 0 2-16,-8 0-4 0,-7 2 2 16,-5 2-3-16,-8 2 0 0,0 1-3 15,-3 1-1-15,0-1 3 0,0 3-4 16,-5 4-5-16,4 1-4 0,-2 4-4 0,1 4-13 15,2 0-26-15,0 0-67 0,0 0-104 16,0 0 175-16</inkml:trace>
  <inkml:trace contextRef="#ctx0" brushRef="#br0" timeOffset="3621.2">6488 1740 28 0,'0'4'-20'0,"0"-1"197"16,0-1-92-16,0-1-72 0,0 1 32 16,3 0-1-16,7 1-15 0,0-2-3 0,6 1-1 15,-1-1-5-15,6 0-2 16,3 2-6-16,6-3 12 0,2 0-8 15,6 0-8-15,-3 0-3 0,2 0-3 16,4 2-1-16,7-2 0 0,6 0 25 0,8-2-16 16,3-5-9-16,5 3 0 0,0 0-1 15,3-2 0-15,-2 2 1 0,0-1 0 16,-1 0 0-16,0-1 0 0,0 0-2 15,-2-1 2-15,0 0 0 0,-3 0-2 16,-6 0-1-16,-5 2 1 0,-6 0 0 0,-7 1 0 16,-7 2 3-16,-5 0-3 0,-6 1 1 15,-4 0-1-15,-3 1 3 16,-9 0-2-16,-5 0-4 0,-2 0-6 15,0 0 10-15,-5 0 1 0,-1 0 0 0,-3 0-2 16,-2 0 2-16,3 0 0 0,2 0 0 16,3 2-2-16,0 0 2 0,3-1-1 15,0 0-2-15,0-1-1 0,0 2 3 16,0-2-2-16,0 0 0 0,0 2 0 15,1-2 2-15,1 1-1 0,-2-1-1 16,0 0-1-16,0 0 3 0,0 1 1 0,0-1 1 16,0 0-1-16,0 2-1 0,0 1 2 15,0 0-2-15,0 1-1 16,0-2 0-16,-2 2 1 0,2 1 0 15,0-2-1-15,0 5 0 0,-1 1 2 0,1 2 0 16,0 2-3-16,0 1 3 0,0 4 0 16,0-1-1-16,0 2-1 0,0 2 0 15,0 2 1-15,0 6 1 0,0 3-2 16,0 4 1-16,-3 4 2 0,0 3-1 15,1 3-2-15,-3 1 2 0,2 4 1 0,0 2 3 16,0 4 0-16,1 2 5 0,1 1-5 16,-1 4 1-16,2-1-1 0,0 0 0 15,0-1 1-15,3 1 0 16,1 4-2-16,0-1-2 0,1 4 4 0,-2 1-1 15,0 1-6-15,2 1 2 0,-4-1 1 16,4-1 0-16,1 2-2 0,-1-2 1 16,1 0 1-16,-3 1 1 0,3 1 0 15,0 0-1-15,-2 3 3 0,-1 0 1 16,3-1-5-16,-3-2 3 0,0-1 6 0,0 0-8 15,-1 0 0-15,-1 3 1 0,-1-2-1 16,0 3 1-16,0 0-1 0,0 2-1 16,0-2-1-16,-1-1 0 0,-2 2 0 15,1-1 0-15,1-1 1 0,1 2 0 16,0-1-1-16,-2 2 0 0,2-3 1 15,0-3 0-15,-2-1 0 0,1-4-1 16,1 3 2-16,0 1-2 0,0-1 0 16,0 0 0-16,0 0 0 0,0-1 1 15,0-3-1-15,0 2 1 0,0-5 1 0,0-1-2 16,-6 0 0-16,1 1 0 0,0-2 1 15,1 2 0-15,-1-3-2 0,0 0 1 16,2 1 1-16,3 0-1 16,-1-3 0-16,1-1 0 0,0-5 0 0,0 1 0 15,0 0 1-15,0 1-2 0,0-3 3 16,0 1-1-16,1-1 0 0,-1 0 0 15,2-1-1-15,-2 1 4 0,0-1-3 16,0-3 1-16,0 4-1 0,0-3 1 16,1-1-2-16,1-2 0 0,0-2 2 0,-1-6-2 15,4-3-1-15,1-2 1 0,-1-2 1 16,2-3-1-16,1-1-1 0,-2-2 1 15,2-2 1-15,0 1-1 0,0-5-1 16,-1 2 2-16,-1-1-1 0,-1 0 1 16,1-1-2-16,-1-1 1 0,0-3 1 15,-2 1-1-15,1-4-1 0,-2-2 2 16,0-4-1-16,-2-3 0 0,0-1-1 15,0 0 0-15,0-1 3 0,0 2-2 16,0-2 0-16,0 0 4 0,0 0 0 16,0 0-4-16,0 0 0 0,-4-2 0 0,0-2 0 15,1-3 0-15,-2 0 0 0,-1 1 0 16,-2-2 0-16,0-2 0 0,-3 1-7 15,-1-3 3-15,-2 1 3 0,-1 1-1 16,-2-4-5-16,-5 3 7 0,-1 1-5 16,-5 0 4-16,-2 2-1 0,-4 0 0 0,-3 2 2 15,-3 1 0-15,-5 0-1 16,-5 1 0-16,-6 0-3 0,-3-1 2 15,-3 1-3-15,-3 0 4 0,-2-3 0 16,-1 0 0-16,-3-1-2 0,-2 0 1 0,0-2 2 16,-1 3-1-16,1 0-2 0,0-1 3 15,-3 2 1-15,-1 0-1 0,-4 1-1 16,-4 0 1-16,-2 0 0 0,3 1-1 15,-3-1 0-15,1 0 2 0,0 1-2 16,-1-1 2-16,1 1-2 0,-1-1 1 16,3 1 2-16,3 3-2 0,4-3 0 0,1 0 0 15,2-1 2-15,-4 1-2 16,1-3 1-16,-3 0-3 0,6 0 4 15,3-1-2-15,-1 0 0 0,3-2 0 0,0 0 1 16,0-1 1-16,0 0-2 0,1 1 0 16,0-2 1-16,3 0 0 0,0 1-1 15,4 1 0-15,2 0 2 0,2-1-2 16,3 2 4-16,-4-2-1 0,4 5 1 15,-2-2-2-15,-1 2-1 0,0-1-2 0,2 1 3 16,3-1-1-16,1 1 1 0,1 0 3 16,5-1-3-16,2 2 3 15,2-2-4-15,2-1 0 0,4 2 0 16,-1-3 1-16,4-1-2 0,5-1 0 0,1 1 1 15,4-1 1-15,4 3-3 0,4 1 1 16,6 0 1-16,3 5-1 0,4 0-2 16,1-3-2-16,0 2-15 0,11-1-19 15,2-2-36-15,5-4-58 0,2-1-243 16</inkml:trace>
  <inkml:trace contextRef="#ctx0" brushRef="#br0" timeOffset="4621.26">5294 2872 20 0,'2'9'286'0,"-2"2"-251"16,0 5 5-16,0 0 26 0,0 5-32 15,0 1-14-15,0 2-1 0,0 3-6 16,-2 0 17-16,-4 0-11 0,2-4-11 15,-3-1 3-15,3-3 2 0,-1-6 0 16,0-4 3-16,2-3 1 0,-1-4-2 0,1-2 3 16,-4 0 1-16,4 0-2 0,-5-11-4 15,2-2-5-15,2-8-5 0,1-5 3 16,-1-2-3-16,4-6-1 0,0 2 4 15,0-4-2-15,0-3 1 0,0-1-2 16,0-2-1-16,7 0 0 0,3 1-2 0,3 7-1 16,2 5 1-16,4 7 1 15,0 4-2-15,1 7-2 0,1 4 3 16,3 4 0-16,1 3-1 0,-4 0 0 15,1 8 0-15,-5 4-1 0,-6 5 0 0,-3 2-5 16,-4 6 0-16,-4 0-1 0,0 1 5 16,0 0 1-16,-9-1 1 0,-2-1 3 15,0-1-2-15,-3-2-1 0,0-3 3 16,0-2-3-16,4-3 2 0,0-3-1 15,6-5 1-15,-1-1-1 0,5-2 0 0,0-1-1 16,0-1-17-16,3 0-15 0,6 0-12 16,5-8-27-16,2-7-30 15,-1-1-114-15</inkml:trace>
  <inkml:trace contextRef="#ctx0" brushRef="#br0" timeOffset="4814.26">5719 2760 189 0,'2'5'268'0,"-2"2"-226"0,0 5-15 0,-8 6 47 15,0 3-27-15,-3 4-13 0,-1-2-14 16,4 0-6-16,0-1-6 0,2 0-5 16,2-2-3-16,4-2-2 15,0-3 2-15,0-2-14 0,0-3-12 0,9-4-21 16,2-2-20-16,3-4-37 0,3 0-65 15,-3-5-69-15</inkml:trace>
  <inkml:trace contextRef="#ctx0" brushRef="#br0" timeOffset="5054.28">6204 2684 92 0,'0'-10'165'0,"0"2"-35"16,-10 2-87-16,-4 3 33 15,-3 3-38-15,-5 0 1 0,-1 7 2 0,-2 7-14 16,0 5-4-16,0 5-3 0,0 6-3 15,5 4-1-15,0 6 0 0,5 4 1 16,1-2-3-16,7-2-2 0,7-4-10 16,7-8 0-16,16-5 0 0,8-5-4 15,9-6 1-15,11-4-1 0,10-8 1 0,9 0-14 16,7-7-1-16,5-9-22 0,2-1-14 15,0-4-37-15,-8 3-122 0</inkml:trace>
  <inkml:trace contextRef="#ctx0" brushRef="#br0" timeOffset="8074.46">8108 7607 56 0,'-6'0'35'0,"3"0"98"16,-2 0-62-16,-1-1-27 15,1-2 10-15,2 3-6 0,0-1-15 0,2 0-1 16,1 1-6-16,0-2-7 0,0 1 1 15,0 0-3-15,0-1-2 0,0 0-2 16,0 0-1-16,0 0 0 0,0 1-3 16,0 1 2-16,3-1-7 0,6 1 0 15,5-2 3-15,6 0 1 0,5-1-1 0,4-1 0 16,7-1-2-16,6 1 0 15,5-3-3-15,4 3-2 0,1-1 1 0,3 1-1 16,-6 1 0-16,-4 1-2 16,-14 2-7-16,-4 0-11 0,-15 0-11 0,-4 0-14 15,-7 0-12-15,-1 0-2 0,-6 0-12 16,-6 0-81-16</inkml:trace>
  <inkml:trace contextRef="#ctx0" brushRef="#br0" timeOffset="8679.49">8070 7080 58 0,'-2'0'173'0,"0"0"-101"15,2 0-4-15,0 0 10 0,0 0-23 0,0 0-15 16,0 0-11-16,10 0-12 0,4 0 5 16,7 0 1-16,6-4-9 0,4 0-5 15,4-1-2-15,4 0 1 0,5 1-7 16,-1 1 0-16,2 2 1 0,-2 1 0 15,-4 0-3-15,-5 0-1 0,-7 3-7 0,-7 2-19 16,-6 2-11-16,-5-1-5 16,-4-1-7-16,1 0-20 0,-3-1-24 15,0-3-44-15</inkml:trace>
  <inkml:trace contextRef="#ctx0" brushRef="#br0" timeOffset="9175.52">8116 6665 144 0,'-3'-4'70'16,"-3"2"-2"-16,1-3 6 0,2 3-23 15,-2-1 6-15,5 0-12 0,0 2-6 0,0-1-5 16,7 0-18-16,6-3 0 0,12 1 5 15,2 0-2-15,7-2-6 16,5 1-8-16,4 0-1 0,2 0-1 16,6 0-2-16,0 1-1 0,-1 0 0 0,-5 3 0 15,-8 1-14-15,-9 0-21 0,-13 0-15 16,-4 3-10-16,-11 1-34 0,0 1-93 15</inkml:trace>
  <inkml:trace contextRef="#ctx0" brushRef="#br0" timeOffset="9719.54">8152 6130 198 0,'-3'0'77'16,"-1"0"-11"-16,4 0 27 0,0 0-35 15,0 0-16-15,2 0-10 0,10 0-2 16,9 0 2-16,3 0-8 0,7-2-12 15,4-3-2-15,2-1-5 0,5 3-2 0,3-2 0 16,3 1 1-16,0 3-2 0,-6-2-3 16,-7 1 1-16,-7 2-4 0,-9 0-19 15,-8 0-17-15,-5 0-11 0,-6 1-14 16,0 0-41-16,-5-1-110 0</inkml:trace>
  <inkml:trace contextRef="#ctx0" brushRef="#br0" timeOffset="10187.58">8062 5622 26 0,'0'-3'219'15,"0"0"-159"-15,0 1 23 0,0 0-21 0,9-2-26 16,2 2 1-16,8-3 4 0,4 0-10 15,6 1-7-15,5-1-6 0,10 1-4 16,5 0-5-16,7-1 2 0,3-1-7 16,-3 0-1-16,-6 3-3 0,-12 0-4 15,-7 3-12-15,-6 0-10 0,-6 0-18 0,-5 0-13 16,-7 1-23-16,-5 3-67 15</inkml:trace>
  <inkml:trace contextRef="#ctx0" brushRef="#br0" timeOffset="10699.61">8107 5084 287 0,'1'0'61'0,"5"0"-23"16,4-3 31-16,4-1-24 0,4-1-7 15,7-1 4-15,8-1-11 0,5-1-7 16,6-2-9-16,5 1-4 0,9-2-9 15,-1 0 0-15,-3 0 0 0,-4 0-3 16,-13 4-16-16,-7 2-18 0,-10 5-18 16,-6-1-25-16,-6 1-106 0</inkml:trace>
  <inkml:trace contextRef="#ctx0" brushRef="#br0" timeOffset="40968.33">16539 3774 46 0,'2'-2'99'0,"-2"0"-81"16,0 1-4-16,0 1 14 0,0-1-2 15,0 1 3-15,0 0-5 0,0 0-4 16,1-1-3-16,1 0-3 0,1 0 1 0,-2 0 7 15,1 0-2-15,1 0 2 0,0-1 5 16,0 1-6-16,-1 0-7 0,-1 0-3 16,1 0-3-16,-1 0 0 0,-1 1-1 15,0 0-2-15,2 0-1 0,-2-2 3 16,0 2-1-16,1 0 1 0,1 0 1 0,0 0 3 15,-1-1-4-15,1 0 0 16,1 0 4-16,-2-1-4 0,-1 0-1 16,3 0 2-16,-1-2-2 0,1-1-1 15,-1 2-2-15,1 0 0 0,-2-2 1 0,-1 1-2 16,3-1 0-16,-3 1 2 0,0-3-3 15,0 1 1-15,0-2 0 0,0 1 1 16,0 0 0-16,-4-2 1 0,-2-1-5 16,-1 0 6-16,0-2-2 0,-4 1 0 15,0-3-1-15,-3 2-1 0,0 2 3 0,-2-2-3 16,-2 2-1-16,-4 3 1 0,-3 2 1 15,-3 1 0-15,1 2-1 16,-8 2 1-16,1 0 3 0,-1 3 1 16,-4 6 2-16,-1 3-3 0,-4 4 4 0,-1 4 1 15,0 5-4-15,3 1 7 0,1 3 1 16,5 4-3-16,5 3-3 0,5 1-1 15,7 9-5-15,2 2 1 0,6-1 0 16,6-2 13-16,5-2-21 0,0-2 4 16,5 2 4-16,9 1 3 0,1 0 1 15,4 0-4-15,3-3 1 0,4-2-1 0,5-1-1 16,3-3-1-16,5-4 1 0,4-4-2 15,2-5 3-15,3-3-2 16,2-4 0-16,1-6 0 0,2-4 1 16,3-5-3-16,3 0 2 0,-2-6 0 0,-1-6 0 15,-2-4-2-15,-4 0 0 0,-4-4-1 16,-5-2 2-16,-3-3-3 0,-2-3 1 15,-2-4 2-15,-4-4-1 0,-3-7 1 16,-2-4-6-16,-3-5 1 0,-5-9 3 16,-3-3-5-16,-5-5 3 0,-4-3 0 0,-5 3 1 15,-5 5-14-15,-12 5 24 0,-8 7-3 16,-7 3-4-16,-10 7 0 0,-8 4 0 15,-5 7 1-15,-9 8 0 16,-7 6 2-16,-4 6-3 0,-1 6 1 0,-1 5-1 16,7 0 1-16,13 6-2 0,18 6 1 15,19 5 0-15,10 4-6 0,9 4-31 16,1 7-24-16,0 2-42 0,5-2-64 15</inkml:trace>
  <inkml:trace contextRef="#ctx0" brushRef="#br0" timeOffset="45932.62">16511 3413 7 0,'0'2'3'16,"0"1"-3"-16,0-2 3 0,0-1 0 15,0 0 134-15,0 0-84 0,0 0-28 16,0 0 12-16,0 0 4 0,0 0-7 0,0 0-9 15,0 0-6-15,0 0-3 0,0 0-1 16,0 0-3-16,0 0 0 0,0 0 3 16,0 0-2-16,0 0 1 15,0 0-6-15,0 0 0 0,0 0-5 0,0 0 1 16,0 0 1-16,0 0 2 0,0 1-4 15,0-1 3-15,0 0-1 0,0 0-2 16,0 0 0-16,0 0 0 0,0 0 1 16,0 0-3-16,0 0 2 0,0 0 3 15,0 0 3-15,0 0 2 0,0 0 2 0,0 0-3 16,0 0-1-16,0-6-1 0,0-1-1 15,0-6-1-15,0-2 6 0,2-1-2 16,2-4-5-16,1-3 4 0,1-6 2 16,0-5-3-16,2-5-7 0,0-7-1 15,-2-4 2-15,3-5-1 0,-1-2-1 16,-2 0 0-16,1 3 0 0,-4 7 1 15,-3 6-1-15,0 8 0 0,0 4 2 16,0 5 0-16,0 3-2 0,-3 2 0 16,1 2 4-16,-3 5 0 0,4 0 2 0,-2 4-2 15,1 2 1-15,2 0-1 0,0 4-2 16,-1 0-1-16,1 0 0 0,-2 2 2 15,2-1-3-15,0 0 1 0,0 1 0 16,0 0 0-16,0 0-1 0,0 0-1 16,0 0 1-16,0 0 0 0,0 0-2 15,0 0-1-15,0 0 1 0,0 2 4 16,0 2-3-16,0 1 1 0,0 1 0 15,-2 0 0-15,2 1 0 0,0-2-4 16,0 2-8-16,0-1-9 0,0 1-17 16,0 0-20-16,0-3-20 0,0-1-43 0,2-3-183 15</inkml:trace>
  <inkml:trace contextRef="#ctx0" brushRef="#br0" timeOffset="46626.66">16694 2041 122 0,'0'0'208'15,"0"1"-159"-15,0 0 1 0,0-1 16 16,0 1-14-16,-1 0-15 0,1 4-10 16,-4 3-7-16,1 2-2 15,0 4 1-15,-1 4-3 0,0 0-5 16,0 1-4-16,2-2 1 0,-1-1-1 0,0 2-1 15,3-2-7-15,-3 0 3 0,1 1 0 16,2-1 0-16,-1 0-2 0,1 0 0 16,-2-1 1-16,2-2-1 0,0-1 0 15,0-2-1-15,0-1-1 0,0-4-6 16,0 0-8-16,0-3-1 0,0 0-3 0,0-2-9 15,0 0-10-15,0 0-2 0,2 0 2 16,-2-2-14-16,1-5-40 0,1-2-59 16,-2-1-67-16</inkml:trace>
  <inkml:trace contextRef="#ctx0" brushRef="#br0" timeOffset="47018.68">16471 2183 53 0,'0'0'166'0,"-2"0"-118"0,2 1 13 15,0-1 8-15,0 0-11 0,0 0-20 16,0 0-12-16,0 0-7 0,6 0-1 16,7 1 3-16,4-1 1 0,9 0-4 15,7 0-5-15,6 0 1 0,2-5-3 16,3 1-2-16,-5 2-6 0,-5 0-3 15,-5 2-1-15,-1 0-2 0,-2 0-4 16,-1 0-12-16,-3 0-9 0,-5 0-26 0,-6 5-22 16,-2 1-13-16,-7-2-73 0</inkml:trace>
  <inkml:trace contextRef="#ctx0" brushRef="#br0" timeOffset="53566.06">15961 7007 23 0,'-8'3'121'0,"2"-3"-96"0,0 2 25 15,-1 0 7-15,1-2-7 0,0 2-4 16,0-1-2-16,0 0-7 0,2-1-8 16,0 0-3-16,1 0-1 0,0 0 5 15,0 1-7-15,-1-1-2 0,1 1 0 16,0-1-1-16,2 1-4 0,-2 0-6 15,-1-1 2-15,3 2 0 0,-1-1-1 16,2-1-3-16,0 0-1 0,0 0-7 16,0 0-1-16,7 0 2 0,10 0-1 0,9 0 5 15,5-3-4-15,9-5-1 0,8 1 2 16,7-1 0-16,7 1-1 0,9 0-2 15,5 2 1-15,5 1 2 0,-2 1 2 16,-3 1-5-16,-7 0 3 0,-4 2 0 16,-12 0-2-16,-9-1 0 0,-10 1 1 15,-13 0 1-15,-8 0-2 0,-7 0-1 16,-4-1 2-16,-2 1 1 0,0 0 6 15,-4-1-3-15,-6 1-5 0,-4 0 2 16,0 0-4-16,-3 0 2 0,1 0-2 0,2 3-9 16,2 3-11-16,6-1 1 0,1-1-5 15,3 1-22-15,-1 0-22 0,2-1-24 16,-2 0-92-16</inkml:trace>
  <inkml:trace contextRef="#ctx0" brushRef="#br0" timeOffset="54054.09">16262 7248 165 0,'-5'0'40'16,"3"0"11"-16,-2 0 11 0,-3-1-16 16,3 1 10-16,-2 0-3 0,3 0-8 15,-4 0-15-15,1 0 2 0,0 0-4 16,-2 0-2-16,0 0-5 0,4 0 0 15,1 0-1-15,0 0-6 0,3 0-1 16,0 0-2-16,0 0-3 0,0 2-7 16,9-1 2-16,8-1 6 0,3 0-3 15,6 0 2-15,5 0-7 0,4-6 1 16,2 0 0-16,2 2-1 0,-2-1-1 0,-2 0 1 15,-5 3-3-15,-7 0 2 0,-3 2 2 16,-7 0-2-16,-6 0-2 0,-4 0 4 16,-3 0-7-16,0 0-1 0,0 0 2 15,-1 0-8-15,-7 4-11 0,-3 1-5 16,2 0-5-16,0 2-15 0,1 1-11 0,2 0-22 15,-2 2-48-15,-1-3-178 16</inkml:trace>
  <inkml:trace contextRef="#ctx0" brushRef="#br0" timeOffset="54262.1">16296 7442 376 0,'0'0'124'0,"7"-2"-119"16,9-3 52-16,2-2 2 0,3 1-20 15,5-3-6-15,2 4-9 16,0-1-15-16,1 1-6 0,-2 1-2 16,-6 2 1-16,3 2-6 0,-4-1-18 15,0 1-13-15,-2 0-57 0,-7 0-55 0,0 1-156 16</inkml:trace>
  <inkml:trace contextRef="#ctx0" brushRef="#br0" timeOffset="80394.59">16232 3975 146 0,'2'-2'42'0,"-2"0"-1"0,0 0 7 16,0-1-18-16,0 1-2 15,1-1 0-15,1 1-9 0,-2 0 0 16,0 0 0-16,0 1-3 0,0-1 0 15,1 0 0-15,-1 0 3 0,0 0-3 0,0-1-1 16,0 3-3-16,0 0-2 0,0 0 0 16,0 0 1-16,0-1-1 0,0 1 1 15,0-1-3-15,0 1 3 0,0 0-2 16,0 0-4-16,0 0 0 0,0 2-3 15,0 4-3-15,-1 2 2 0,-2 4-1 16,0-1 3-16,1 0-3 0,0 2 0 0,-1 1 2 16,3 0-1-16,-1 0-1 15,1 0 0-15,0-2 0 0,0-2 1 16,0-4-1-16,0-1-1 0,0-2 2 0,0-2 0 15,1-1-1-15,1 0 0 0,3 0 4 16,1-8 5-16,1-4-6 0,0-3-1 16,2-2 1-16,0-1 6 0,1-1-4 15,2-1 0-15,-1-1-2 0,3-1 3 16,0 1-5-16,-2 2 2 0,-1 3 0 0,0 4-11 15,-2 4 20-15,-3 3-8 0,2 4 1 16,-3 1-5-16,1 0-1 0,-1 6 0 16,-4 3 2-16,4 5 1 15,-4 1-1-15,1 3 12 0,-2 0-16 0,0-2 2 16,0-1 1-16,0-1-1 0,-5 0 2 15,2-3 0-15,0-2-2 0,2-3 2 16,-1-1-2-16,2-4 3 0,0 0-3 16,0-1 1-16,0 0 0 0,3 0 2 15,8-5 0-15,1-7 0 0,2 0-2 0,2 1 2 16,-1-4-2-16,4 1-1 0,-2 0 1 15,0-1 1-15,-2 3-1 16,-1 0-1-16,-4 5 1 0,-1 2 1 16,-3 2-2-16,-1 3-14 0,-2 0 34 0,-1 1-35 15,-1 7 33-15,1 4-21 0,-2 2 3 16,0 2 1-16,0-1 0 0,-3 0-1 15,-1-3 2-15,3 1 0 0,-1-1-1 16,2 0-2-16,0 0 2 0,0-2 2 16,7 2-3-16,-1-2 0 0,6 3-6 15,2-1-15-15,5-1-38 0,-1-5-53 0,-1-3-236 16</inkml:trace>
  <inkml:trace contextRef="#ctx0" brushRef="#br0" timeOffset="180286.31">17497 3833 38 0,'0'-1'40'0,"0"1"-34"15,0 0 10-15,0-4 152 0,3 2-113 0,-1-2-15 16,-1 2 5-16,-1-1 2 0,0 0-7 15,2 2-7-15,-2 0-8 16,0 0-3-16,0 1 1 0,0 0-4 16,0 0-2-16,0 0-2 0,0 0-7 15,0 0 4-15,0 0-3 0,0 3-5 0,-2 7 0 16,-2 6 1-16,-4 4-1 0,0 4 0 15,2 0-4-15,0 1 3 0,1-4 9 16,2-1-16-16,0-3 1 0,1-2 3 16,1-3 0-16,1 0-2 0,0-3 1 15,0-2 1-15,1-1-3 0,7-3-19 0,1-1-11 16,2-2-11-16,5 0-26 0,-2-5-59 15,4-7-138-15</inkml:trace>
  <inkml:trace contextRef="#ctx0" brushRef="#br0" timeOffset="180610.33">17843 3776 144 0,'-9'-8'302'16,"-4"2"-253"-16,-2 2-25 0,-5 4 4 0,-2 0 4 15,-1 0-1-15,-2 6-6 0,3 6-8 16,2 6-9-16,3 1-2 0,6 5-4 15,3-2-2-15,7 3 0 16,1 0 1-16,1-3-2 0,12-1 9 0,2-5-13 16,4-4-5-16,4-3-3 0,2-1-1 15,0-5-1-15,-1-1 8 0,-2-2 4 16,-2 0 2-16,-3-3 0 0,-3-5 3 15,-3-1-1-15,-2-1-2 0,-4-1 3 16,-2-2 3-16,-3-1-2 0,0 0-2 0,0-1 2 16,-6 1-3-16,-3 0-7 0,-2 1 13 15,-2 2-7-15,1 2 3 0,4 5-3 16,4 2 2-16,2 2-7 0,2 0-14 15,0 0-40-15,11 8-24 0,0-4-63 16,1-1-123-16</inkml:trace>
  <inkml:trace contextRef="#ctx0" brushRef="#br0" timeOffset="180922.34">18209 3814 116 0,'-8'-9'333'0,"-1"1"-287"15,-4 5-31-15,1 0 17 0,-7 1 3 16,-1 2-4-16,2 0-9 0,-3 10-4 15,6 5-10-15,1 8-4 0,2-1-2 16,2 3-2-16,6 2 2 0,4-2 6 16,0-4-12-16,12-1-1 0,5-5 3 15,5-3-2-15,1-2-5 0,0-6-4 16,2-4 8-16,-2 0 4 0,-3-1 0 15,1-8 1-15,-3-1 2 0,-5-2 1 0,-4-2-2 16,-3-2 4-16,-3-1 3 0,-3 0-3 16,0-2 3-16,-9 2-6 0,-5-1-10 15,-2 0 14-15,-4 3-4 0,-1 2-2 16,-1-1 0-16,-1 2-10 0,2 4-13 15,8 3-10-15,0 5-20 0,7 1-40 16,3 9-97-16</inkml:trace>
  <inkml:trace contextRef="#ctx0" brushRef="#br0" timeOffset="181839.4">18469 3933 62 0,'2'-6'222'16,"-1"1"-166"-16,1 2-18 0,1-1-6 15,-1 0 13-15,2 1-5 0,-2 1-7 16,-1-1-15-16,2 2-13 0,-3 1 15 15,2 0-6-15,-1 0 0 0,-1 0-3 16,2 6 1-16,-2 5 9 0,0 5-14 16,-5 2 1-16,-2 0-2 0,-3-3 2 0,3-3-4 15,2-2-1-15,2-2 3 0,3-6 0 16,0 2-2-16,0-2-3 15,0-2 0-15,1 0-1 0,7 0 5 16,6-3-2-16,2-5 2 0,1-3-4 0,-2-3 1 16,1 1-1-16,-1-1-1 0,-1-1 3 15,-2 2-3-15,2 1 0 0,-1 2 0 16,-4 4 0-16,-4 2-12 0,-4 2 17 15,1 2-4-15,-2 0 11 0,0 3-27 16,0 5 17-16,0 4 10 0,0 3-12 0,-2-1 0 16,-1-1-1-16,-1-2 0 0,2-2 3 15,0-3-1-15,2-1-3 0,0-2 1 16,0-2 2-16,2 0-2 15,4-1 1-15,5 0 1 0,0-1 1 0,3-8-1 16,0 0-2-16,1-1-2 0,-1-2 0 16,0 1 1-16,0-2-3 0,0 1 3 15,-5 5 1-15,-2 2-1 0,-4 4 1 16,-3 1 0-16,0 0 1 0,0 0-1 15,0 0-1-15,-3 9 2 0,-4 1 3 0,1 4-2 16,-1-3-1-16,0 2 0 0,-2-1 1 16,6-2-1-16,-2-1-2 0,5 1 0 15,0 0-2-15,0 0-28 0,5-2-20 16,7 0-28-16,1-3-88 0,1-5-188 15</inkml:trace>
  <inkml:trace contextRef="#ctx0" brushRef="#br0" timeOffset="182138.41">18899 4052 133 0,'0'0'331'0,"3"-6"-288"0,1-1-31 16,3-1 20-16,2-3 2 0,0-1-9 15,1 2-15-15,3-4-5 0,0-1-2 16,2-1-3-16,1-4 0 0,-2-2 3 15,1 0-1-15,-2 2-12 0,-2 1 15 16,1 6 0-16,-4 0-4 0,-2 7-2 16,0 3 1-16,-3 3-1 0,0 0-2 15,0 5 1-15,-1 7-1 0,0 5 3 0,-2 3-1 16,0 0 0-16,1 2-2 0,4 1 8 15,1-2-18-15,2-1-1 0,-2-2 14 16,3-1 0-16,-3-2-2 0,2-2 1 16,-3-1-1-16,-2-3-12 0,0-1-20 15,-1-2-6-15,-2-1-28 0,-4-2-34 16,-6-3-117-16</inkml:trace>
  <inkml:trace contextRef="#ctx0" brushRef="#br0" timeOffset="182262.42">18965 4010 320 0,'24'0'106'0,"3"0"-95"0,6-2-7 16,1 0-4-16,5 0-1 0,0-2-35 16,-1-3-90-16</inkml:trace>
  <inkml:trace contextRef="#ctx0" brushRef="#br0" timeOffset="184955.57">19525 3626 9 0,'0'1'88'0,"0"1"-86"15,0-2-4-15,3 4 7 0,0-4 0 16,0 0-1-16,2 0 1 0,-4 0 5 15,-1 0 21-15,0 0 10 0,0 0 4 16,0 0-12-16,0 0-5 0,-6-4-6 0,0 4-1 16,-2 0 0-16,-1-1-4 0,1 1 0 15,2 0 6-15,1 0-1 0,1 0 0 16,-1 0 5-16,4 0 0 15,1 0-1-15,0 0-3 0,0 0-5 0,0 0-10 16,0 0-3-16,7 0-3 0,10 1 5 16,4 4 3-16,2 2-7 0,5 0-1 15,-2 3-1-15,-3 2 0 0,1 0-1 16,-3 3-1-16,-5-1 2 0,-4-1-2 15,-6 1 1-15,-6-1-3 0,0-2-1 0,-6 3-1 16,-6-2-1-16,-2 0-1 0,-3 0 3 16,3-2 1-16,-2 0-6 0,2 2-1 15,4-1-5-15,-1-2-21 0,-2 0-38 16,4-6-81-16,1 2-118 0</inkml:trace>
  <inkml:trace contextRef="#ctx0" brushRef="#br0" timeOffset="185100.58">19562 4028 374 0,'-3'0'165'16,"2"0"-121"-16,-1 0-5 0,0 0-6 16,2 0-16-16,-1 0-10 0,1 0-9 15,0 2-23-15,0-1-53 0,0 2-114 16</inkml:trace>
  <inkml:trace contextRef="#ctx0" brushRef="#br0" timeOffset="-194164.27">8039 2023 15 0,'1'0'252'0,"2"-1"-187"0,-1-5-22 15,-2 1 22-15,1 1-18 0,-1 0-14 16,0-1-7-16,3 3-2 0,-3-2-2 16,0 2-10-16,0 1-2 0,0 1-3 15,0-2 2-15,0 2-5 0,0 0 1 16,0 0 1-16,0 0-4 0,0 0 2 0,0 0-1 15,0 0 3-15,0 0-6 0,0 0 3 16,0 0-2-16,0 0-1 0,8 0-4 16,8 0 4-16,5 0 0 0,10-3 1 15,3-1 1-15,5 1-3 0,5 2 0 16,2 0 2-16,4 1-1 0,-1 0-1 15,1 0 2-15,-5 2-1 0,-6 1 1 16,-4 1-3-16,-7-1 1 0,-5-1 1 16,-9 1-5-16,-4-3-3 0,-6 1 4 15,-4 0 0-15,0-1 6 0,0 0 1 16,0 0 1-16,0 0-2 0,-3 0-2 0,2 0 0 15,-1 0 1-15,2 0 0 0,0 0-1 16,0 0-2-16,0 0 1 0,0 0-3 16,0 0 0-16,2 0 2 0,-1 0 2 15,-1 1 1-15,2-1-1 0,-2 0-1 16,0 0 1-16,0 0 2 0,0 0 1 0,0 0 0 15,0 0 2-15,0-3 3 16,0-6-8-16,3-2 0 0,-2-4 5 16,3-3 2-16,-3-3 3 0,2-3 1 15,-3-4-2-15,2-2 2 0,-2-5-4 0,0-5-4 16,0-3 3-16,-3-5 1 0,3 1-7 15,0 1 0-15,0 5 2 0,0 8-1 16,0 9-1-16,0 9 0 0,0 6 3 16,0 4 1-16,0 5-1 0,0 0-1 15,0 0-3-15,0 2 1 0,-2 11-5 0,-4 3 3 16,1 3-12-16,5 2-16 0,0-1-22 15,0-2-30-15,3-6-56 16,0-5-270-16</inkml:trace>
  <inkml:trace contextRef="#ctx0" brushRef="#br0" timeOffset="-193553.25">8466 880 54 0,'2'0'116'0,"-2"0"28"16,0 0-87-16,0 0 6 0,0-3-5 15,0 1-17-15,0 2-3 0,0 0-9 16,0 0-8-16,0 0-7 0,0 0-5 15,0 2-6-15,0 8 10 0,0 1-4 16,0 1-4-16,0 3 3 0,0 1-3 16,0 1 1-16,0 2-1 0,0 0-4 15,0 0 4-15,0-1-7 0,0 1 4 16,0-3-1-16,0 1 1 0,0-1-2 15,0-3-1-15,0 0 1 0,0-5 0 0,0 0-3 16,0-4-2-16,0-3-2 0,0-1 1 16,0 0-4-16,0 0 0 0,0 0-4 15,0 0 1-15,0 0-2 0,0-5-23 16,0-3-9-16,0 2-10 0,0-4-39 15,0 1-108-15</inkml:trace>
  <inkml:trace contextRef="#ctx0" brushRef="#br0" timeOffset="-193312.23">8307 1024 62 0,'0'0'122'16,"0"0"42"-16,0 0-109 0,0 0 7 15,1-2-15-15,9-1-19 0,2 0-4 16,3 1-6-16,4 0-4 0,1 2-6 16,5 0 1-16,-2 0-3 0,1 0-3 15,-1 0-2-15,-1 0-1 0,-1 4 0 0,-2-1-16 16,-2 0-15-16,-3 0-19 0,-2-1-25 15,2-2-62-15,-3 0-150 0</inkml:trace>
  <inkml:trace contextRef="#ctx0" brushRef="#br0" timeOffset="-192897.2">8941 831 22 0,'-5'-1'7'0,"1"0"-6"16,-3 0 66-16,0-2 41 0,-1 3-66 16,-1-2 8-16,-4 0-2 0,1 2-4 0,-2-1-6 15,0 1-5-15,-2 0-5 0,2-1-3 16,3 1 1-16,4 0 0 0,4 0-8 15,1 0 0-15,2 0-3 0,0 0-6 16,0 0-5-16,3 0-1 0,6 1 6 16,7 4-2-16,1-2 0 0,5 2-2 15,3-2 1-15,-1-1-4 0,4-1-3 0,5 1 3 16,-2 0 1-16,-3-2-4 15,-5 1-3-15,-4-1-15 0,-4 1-4 16,-7-1-14-16,-2 0-18 0,-1 1-11 0,-5-1-43 16,-2-1-114-16</inkml:trace>
  <inkml:trace contextRef="#ctx0" brushRef="#br0" timeOffset="-192675.19">8823 844 36 0,'-19'6'57'0,"7"-2"168"16,4-1-156-16,5 3-18 0,3 1-16 15,0 2-13-15,5 2 5 0,7 2-8 16,5 1-9-16,2 0-3 15,1 0-4-15,-1 3-2 0,-2-3 0 0,-6 2 1 16,-4-2-2-16,-2 1-1 0,-5-2 1 16,0 0-3-16,-12-1 1 0,-2 1-1 15,-10-1 0-15,1 0 1 0,0-2-5 16,-2 0 2-16,5-3-3 0,1 0-10 15,10-2-13-15,4-1-3 0,5-2-17 0,0-2-75 16,8 0-90-16</inkml:trace>
  <inkml:trace contextRef="#ctx0" brushRef="#br0" timeOffset="-192420.17">9280 956 62 0,'-1'0'213'0,"-9"4"-169"0,-2 4-24 16,3 4 19-16,1 0-23 0,5 4-3 15,3 0-7-15,0 0-5 0,5-1-2 0,1-4 10 16,2-1 5-16,4-3 3 0,2-4 27 16,0-2-12-16,1-1-9 0,1-4 1 15,1-9-3-15,-2-2-8 0,2-3 0 16,-3-1-3-16,-3-1-4 0,-1 2 0 15,-4 0-4-15,-2 0-2 0,-4 3 0 16,0-1-1-16,0 4-12 0,-1 1-17 16,-2 1-18-16,-3 0-41 0,-1 1-102 15</inkml:trace>
  <inkml:trace contextRef="#ctx0" brushRef="#br0" timeOffset="-190864.09">3904 7156 9 0,'0'1'27'0,"0"-1"164"16,0 0-146-16,0 0 10 0,-2 0-7 15,1 0-16-15,-1 0 3 0,-1-3 0 16,1 0-6-16,-4-3-2 0,2 2-4 15,-1 1-5-15,-3-3 4 0,2 1-3 16,-2 0-5-16,0-1 3 0,-4 1-3 16,-2-1-3-16,-6 2-7 0,-8 1-1 15,-4 2 0-15,-10 1-1 0,-6 0-3 16,-5 1 0-16,-8 6 3 0,1 0-2 0,-8 4 0 15,-4-1-1-15,3 2 1 0,4 0 0 16,9 0 0-16,8-1-1 0,10-4 2 16,11 1 0-16,3-3-1 0,7 0-1 15,6-2 2-15,5-2 0 0,5 2-1 16,-1-3-1-16,2 0 2 0,0 0-1 15,0 0 0-15,0 0 0 0,0 0 4 16,0 0 4-16,0 0 0 0,0 0 3 16,0 0 0-16,0-4-5 0,-1 1-3 15,-1 0-2-15,0-1 5 0,1 2-3 0,-1 1-1 16,2 1 0-16,0 0 0 0,-1 0 2 15,1 0-2-15,0-1 0 0,0 1 0 16,0 0-2-16,0 0 1 0,0 0-1 16,0 0 0-16,0 0 0 0,0 2-3 15,0 10 0-15,0 7 6 0,0 6-1 0,0 6-2 16,0 5 1-16,6 7-2 15,-4 5 4-15,1 4-3 0,-3 6 0 16,0-1 4-16,1-1-3 0,-1-2-1 16,3-4 0-16,-1-3 2 0,-1-3 0 0,-1-5-2 15,2-3 1-15,0-3 1 0,-2-3-2 16,0-3 0-16,0-6 0 0,0-3-1 15,0-7 3-15,0-4-3 0,0-4 1 16,0-1 1-16,0-1 1 0,0-1 6 16,0 1-1-16,0-1 2 0,0 0 1 0,0 0-4 15,0 0 0-15,0 0-5 0,0 0 2 16,0 0-1-16,1 0-3 15,1 0-3-15,-1-2-9 0,4-2-8 16,3 0-15-16,2 1-15 0,0-1-23 0,-1-1-37 16,-1 1-131-16,0-5-32 0</inkml:trace>
  <inkml:trace contextRef="#ctx0" brushRef="#br0" timeOffset="-190337.06">2397 8130 9 0,'-6'2'8'0,"-2"-1"117"16,0-1-87-16,-1 2 2 0,1-2 35 15,2 0-13-15,1 0-18 0,2 0 3 16,-2 0 4-16,1 0-7 15,1-2-10-15,-2-1-2 0,4 2-1 0,-1-1-1 16,2 2-7-16,0-1-5 0,5-1-6 16,12-1-8-16,9-3 5 0,11 1 3 15,16-4-5-15,11 2 1 0,8-1-1 16,11 0-2-16,10 3-2 0,-2 0 0 15,-1 3-3-15,-3 1 1 0,-7 1 2 0,-2 0-2 16,-5 0-1-16,-7 4 0 0,-7 3 2 16,-6-1-3-16,-10-1 2 0,-8-1-1 15,-9-4-1-15,-4 0 4 0,-8 0-3 16,-2-5 3-16,-3-1-1 0,1-1 2 15,-3 0-3-15,0 1 0 0,-1 2-3 16,-3 0 3-16,0 1-1 0,-1 3 0 16,-2 0 1-16,0-2 0 0,0 2-4 15,0 0-1-15,0-1-3 0,0 1-7 16,0 0-3-16,-5 0-8 0,-3 3-10 0,0 2-11 15,-3 5-13-15,-1-3-33 0,-5 0-90 16,-5-1-97-16</inkml:trace>
  <inkml:trace contextRef="#ctx0" brushRef="#br0" timeOffset="-189944.03">2848 8323 23 0,'-5'0'95'0,"2"0"62"16,-1 0-104-16,-1 0 15 15,2 0-16-15,-2 0-5 0,1 0-8 16,4-1-3-16,-2 1-2 0,2 0-3 16,0 0-5-16,0 0-15 0,6 0-4 0,7 0 5 15,7-1 6-15,5-2-3 0,6-1-4 16,3-1-1-16,1-2-6 0,1 0 3 15,3-1-2-15,-4 1-2 0,-2 1 0 16,-2 3-1-16,-6-2-1 0,-8 3-1 16,-5 2 0-16,-7 0-1 0,-4 0 1 15,-1 0-7-15,0 0-7 0,-3 3-3 0,-3 2-3 16,-3 1-7-16,3 1-8 15,-2-1-14-15,2 2-19 0,-1-2-25 16,-2-3-92-16,0 0-39 0</inkml:trace>
  <inkml:trace contextRef="#ctx0" brushRef="#br0" timeOffset="-189772.02">2885 8501 181 0,'0'0'285'0,"5"0"-262"0,9-5 33 16,4-3-3-16,6-3-26 15,4-1-3-15,4-1-17 0,4 0-3 16,-2 3-2-16,3 1-3 0,-3 3-24 0,-1 0-16 16,-2-1-51-16,-6 2-132 0</inkml:trace>
  <inkml:trace contextRef="#ctx0" brushRef="#br0" timeOffset="-188599.96">1901 7666 4 0,'4'-2'3'0,"-2"0"0"0,-2-3 179 16,0 1-145-16,0 0 20 0,1-2 5 16,-1 2-20-16,0-2-5 0,0 0 2 15,0 0-10-15,0 2-6 0,0 0 2 0,0-1-10 16,0 2 3-16,-1 0 0 0,-4 0-11 15,-2 3 1-15,-1 0 1 0,-5 0-5 16,1 2-1-16,-4 6-1 0,-1 4-1 16,0 4 0-16,0 3-1 0,2 2-1 15,2 3 1-15,6 0-1 0,4 0 1 16,3-2-5-16,1-2 4 0,11-4 1 15,7-5-8-15,1-1 2 0,2-6 1 0,3-4 1 16,1 0 0-16,0-11 4 16,1-3 1-16,-2-2 0 0,-2-2-1 15,-3 0 2-15,-4-1-4 0,-4 1 9 0,-4 0-1 16,-5 2 1-16,-3 1 4 0,0 2 0 15,-6 0-1-15,-7 3-5 0,-1 1-1 16,-3 1 0-16,3 1-4 0,-3 1 0 16,6 4 0-16,2 2-4 0,3 0-14 15,3 8-7-15,1 7-14 0,2 3-13 16,0 2-23-16,9-6-61 0,2-1-134 0</inkml:trace>
  <inkml:trace contextRef="#ctx0" brushRef="#br0" timeOffset="-188330.94">2270 7714 84 0,'0'-2'229'0,"0"-3"-174"0,-5 5-10 16,0 0-2-16,1 0-28 0,-1 9-6 0,4 5-7 15,1 0 5-15,0 3-3 0,0 0 2 16,6-3-5-16,3-4 0 15,0-3 1-15,4-5 3 0,1-2 7 0,-2 0 2 16,1-6 4-16,0-4 0 0,-2-4-2 16,-1-3-2-16,-3 1 0 0,3-3-4 15,-7 0-1-15,0 1-6 0,-2 1 2 16,-1 0-5-16,0 3 0 0,0 2-7 15,0 1-4-15,-1-1-5 0,-4 4-23 16,1-2-29-16,-3 2-46 0,1 2-212 0</inkml:trace>
  <inkml:trace contextRef="#ctx0" brushRef="#br0" timeOffset="28716.47">16367 5112 25 0,'0'0'5'0,"0"0"4"16,0-2 106-16,0-1-74 0,0 3-13 16,0-4 9-16,0 2-8 0,0 0-5 15,3 1-2-15,-1 0-1 0,-1-1-1 16,-1 0 7-16,0 2 0 0,0 0-1 0,0 0-2 15,0-1 2-15,0 1-2 0,0-2-8 16,0 2-7-16,0 0-1 0,0 0 0 16,0 0-8-16,0 0 0 0,0 0 1 15,0 0 3-15,2 0-4 0,-2 0-1 16,0 0 6-16,3-1 3 0,-2 1 0 0,-1-2-1 15,0 1 5-15,0-1-2 16,3-1 0-16,-3-1-4 0,2 1 2 16,-2-3 1-16,0 1-5 0,0-1 1 15,0 0-1-15,0 0 0 0,-5-1-1 0,2 1-2 16,-1-2 4-16,-3 1-1 0,-2-1-1 15,-2 1-3-15,-1 0 2 0,-4 0 1 16,-1 2-2-16,-1 0-3 0,-2 2 2 16,-4 2 4-16,3 1-5 0,-6 0-1 15,-1 3 2-15,-1 6 1 0,-2 1-1 16,-2 4 1-16,2 3-2 0,0 1 5 0,-1 3-2 15,-1 3-1-15,-1 5 2 16,-3 2 2-16,3 2 0 0,1 2-2 16,4 2 0-16,2 3 3 0,6-1-4 15,2-2-2-15,4 0 3 0,4-4 2 0,4 3-5 16,7 2-1-16,0 2 4 0,0 1 2 15,7 0-4-15,0 2-2 0,4 0 5 16,2 1-2-16,-1 1 0 0,2-1-1 16,0 0 1-16,2-1 2 0,1-1-3 15,0-2-1-15,1-2 0 0,1 0 6 0,1-5-5 16,3-4-3-16,4-5 3 0,0-2 2 15,5-4-3-15,0-2-1 16,5-6 3-16,5-1 0 0,3-7-2 16,3-2 1-16,8 0-2 0,0-8 6 0,3-7-5 15,1-1-2-15,-1-4 3 0,-5 0 2 16,1 1-3-16,-6 0-2 0,-1-1 4 15,-4 0 0-15,-4 1-2 0,-1 1-2 16,-5 0 2-16,-3-1 4 0,-5 0-4 16,-3-1-2-16,-1-2 4 0,-2-1 1 0,-1-5-4 15,0 1 2-15,-6-3 0 0,3-2 4 16,-4 1-5-16,-1 0 0 0,-3 0 2 15,-3 0 1-15,-4-1-1 16,-1 2-2-16,0 0 4 0,0 1 1 0,-4-1-4 16,-4 1-1-16,-2 0 2 0,1-4 4 15,0 0-5-15,-2-2-2 0,0 1 1 16,0-1 3-16,-1 0-4 0,0 2-1 15,-2 4 3-15,-5 5 4 0,0 2-7 16,-1 4 0-16,-5 2 3 0,-1 2 3 0,0 1-4 16,-1 0-3-16,1 1 5 0,0 1-2 15,1-2 0-15,0 2 0 0,-1-3 0 16,-2 0 1-16,-3-3-1 0,0-1 0 15,0-1 0-15,0-4 1 0,-2-2-1 16,2-2-2-16,-1-3 2 0,-4 3 1 16,3 5-2-16,-4 6 1 0,2 7 0 15,-3 6 1-15,4 3-2 0,0 1-3 16,3 10 2-16,5 1 4 0,4 0-6 15,7 3-9-15,5 3-7 0,4 2-7 0,6 2-13 16,0 3-17-16,6 3-42 0,2 2-41 16</inkml:trace>
  <inkml:trace contextRef="#ctx0" brushRef="#br0" timeOffset="30475.57">16251 5264 0 0,'0'-1'0'0,"0"1"0"0,0 0 25 15,0 0 8-15,0-1-8 0,0 1 3 16,0 0 4-16,0 0-3 0,0 0 7 0,0 0 3 16,0 0-2-16,0 0-2 0,0 0-6 15,0 0-2-15,0 0 1 0,0-2-2 16,0 2-5-16,0 0-1 0,0 0 1 15,0-1 0-15,0-1-5 0,1 0 0 16,-1 2 5-16,0 0-8 0,0 0-2 0,2 0-4 16,-1 0 0-16,-1 8 2 15,2 2-2-15,-2 0-4 0,0 2 4 16,0 0-3-16,0 4-3 0,1 0 0 15,3 2 1-15,-3 1 1 0,-1-1-3 16,0 0 1-16,0 2 3 0,0-2-1 0,0 3-3 16,0-2 1-16,0 2 2 0,-5-1 1 15,2 0 2-15,-1-2 0 0,-1-4 0 16,3 1-8-16,-1 0 4 0,0-2-2 15,3 0-1-15,-1 0 3 0,1-3-4 16,-2 3 2-16,2-2 2 0,0 1 0 0,-1 2-4 16,-1-1 5-16,1-1 5 15,-3-3-7-15,4-3-1 0,0 0 1 16,-1-1 4-16,1-1-3 0,0 0-1 15,0-1 1-15,0 0-2 0,0 2 3 0,0-1-3 16,0 1 1-16,0 1 1 0,0-1 0 16,0-2-2-16,0 1-1 0,0-1 3 15,0-1 0-15,0-1-4 0,0 1 1 16,0 0 3-16,0-1-1 0,0 1-3 15,0-1 2-15,0 3 3 0,0-2-2 0,0 1-2 16,0-1 0-16,0 0 2 0,0-1 0 16,0 0-1-16,0 1-1 15,0 1 2-15,0 0 0 0,0-2-3 16,0 0 3-16,0-1-1 0,0 2 1 0,0-1-2 15,0 0 1-15,0-1 0 0,0 0 0 16,0 0 0-16,0 0 0 0,0 0 0 16,0 0 1-16,0 0-3 0,0 0 2 15,0 0-3-15,0 0-3 0,0-1-2 16,0 0-5-16,0-1 3 0,0 2-6 0,0 0-10 15,0-2-1-15,3 0-4 0,0-2-11 16,0-2-24-16,-1-1-57 0,-2-3-216 16</inkml:trace>
  <inkml:trace contextRef="#ctx0" brushRef="#br0" timeOffset="31092.6">16293 5675 19 0,'6'-7'146'0,"0"1"-100"16,-1 3-6-16,-1-2 2 16,1 1 0-16,-2 2 1 0,-1-1 2 0,-2 2-15 15,0 0-6-15,0 1-1 0,0 0 3 16,1 0-4-16,-1 0 0 0,0 0-9 15,2 0 0-15,-1 0-9 0,2 5 10 16,2 1 0-16,1 3-5 0,3 0-5 16,1 2 1-16,2-1-3 0,2 1 1 15,3 2-1-15,2-1-1 0,1 2 5 0,-1-2 0 16,-1 1-5-16,1 0 0 0,-2-3 2 15,0 0-1-15,-2-2-3 0,-1 0 3 16,-1-2-4-16,-2 3 4 0,-4-3-4 16,1 2 3-16,-2-2 0 0,4 0 1 15,-3 0-3-15,0-5 1 0,-1 0 2 16,-3 0 0-16,0 1-3 0,-2-1 1 15,-1 0 2-15,4-1 0 0,-1 0-3 16,0 0 0-16,0 0 3 0,0 0-1 16,-1 0-2-16,-1 0 1 0,-1 1 2 0,0 0-2 15,3 0-1-15,0-1 1 0,-1 0 2 16,-1 1-1-16,2-1-2 0,-1 0 1 15,-2 0 1-15,0 0 2 0,0 0 1 16,0-1 1-16,0-5-2 0,0-1 0 16,0 0 3-16,-3-1 0 0,-2-2 1 15,-1 0-6-15,-2-4 1 0,-1-2 0 16,0-3 0-16,-4-3-1 0,-1-1-1 15,2-4 0-15,-2 2 2 0,2 2-1 16,1 4-3-16,1 5 2 0,3 1 2 0,0 5-1 16,1 1-3-16,3 1 2 0,0 3 2 15,0 3-1-15,3 0-4 0,0 0 0 16,0 0-1-16,0 9-1 0,0 1-12 15,0 0-10-15,3-1-17 0,2 2-31 16,-2 2-20-16,-3-2-84 0</inkml:trace>
  <inkml:trace contextRef="#ctx0" brushRef="#br0" timeOffset="31499.62">16717 5844 14 0,'2'0'14'16,"-2"0"152"-16,0 0-102 0,0 0-48 15,1 0 17-15,-1 0 5 0,0 0-3 16,0 0-7-16,0 0-3 0,0 0 7 15,0 2-2-15,0 3 0 0,-1 3-7 0,-4-1 6 16,-4 4-1-16,-3 0-5 0,1 0-4 16,-8 3 1-16,0 0-3 15,-1 2-6-15,-3 2-4 0,0 0 2 16,-2 1-8-16,3-1-1 0,2-4 1 0,6-3 3 15,3-7-4-15,4 0-6 0,2-2-8 16,3-2-11-16,1 0-12 0,1 0-54 16,0-10-61-16,0-6-233 0</inkml:trace>
  <inkml:trace contextRef="#ctx0" brushRef="#br0" timeOffset="32303.68">16333 5548 0 0,'-2'3'151'0,"-1"-2"-119"0,3 1-1 16,-3-1 12-16,2 1-11 0,-1 0 0 15,0 0-10-15,-1-1-4 0,0 2 0 16,0 0-4-16,0-2 1 0,1 1-2 16,1 1 6-16,-1-3-4 0,1 0-1 0,-1 0 1 15,1 1 4-15,-1 0-3 0,1-1-5 16,1 1-4-16,0-1 0 0,0 0-2 15,0 0 1-15,0 0 0 0,0 0 2 16,0 0-3-16,0 0 0 0,0-3-1 16,0-6-2-16,6-1-1 0,3-1-2 15,2-4 2-15,3 0 3 0,0-2 2 16,1-1-4-16,1 0-2 0,1-2 5 15,-2 1 1-15,1 0-6 0,-2-1 6 16,0 0 0-16,0 0 3 0,-2 0-5 0,1-1 3 16,1-3 1-16,1 3-5 0,2 0-4 15,-1 3 1-15,-4 4 3 0,0 1 1 16,1 1-4-16,-2 0 2 0,-2 2-1 15,-1 2 2-15,-4 2-3 0,0 0 2 16,0 3 2-16,-2 1 0 0,-1 1-2 0,-1 1 4 16,0 0 0-16,0-1-1 15,0 1-5-15,-3 0 0 0,0 0 1 16,2 0-1-16,-1 0-1 0,0 1-2 15,1 0 3-15,1 0 1 0,0 0-3 0,0-1 1 16,0 0 3-16,0 0-1 0,0 0-4 16,-2 0 1-16,-1 0-10 0,0 0-7 15,2 0-19-15,-1 0-29 0,-1 0-34 16,-2 0-119-16</inkml:trace>
  <inkml:trace contextRef="#ctx0" brushRef="#br0" timeOffset="33140.71">16621 5108 1 0,'0'2'3'0,"0"0"2"0,0-2-4 16,0 1 125-16,0-1-75 0,0 1-24 15,0-1 13-15,-1 1-7 0,-1-1-5 16,2 0-4-16,-3 0 0 0,1 2-9 0,-1-1-3 15,3 1-1-15,-3-1-1 0,2 3 0 16,-2-4-2-16,-1 3 1 0,3-1 0 16,-2-1 4-16,1 0-5 15,2-1 5-15,-1 0 3 0,1 0 0 0,0 0-4 16,0 0-2-16,0 0 1 0,-2-2 1 15,-1-1-9-15,2-1 1 0,-1-1 3 16,0 0-4-16,1-2 0 0,-1-2 0 16,2-1 4-16,0-2 1 0,0 0-2 15,0-3 1-15,0-2 0 0,0 0-1 0,0-3 0 16,0-2 1-16,2 0-3 0,1 0 1 15,-1 2-4-15,-2 2 2 0,0-2-1 16,0 2 2-16,0 0-4 0,0 0 1 16,0 0 2-16,0 1-1 0,0 0-2 15,-2-1 1-15,0 3 0 0,-1 2 1 16,3 0-2-16,0 2 3 0,-1 3 1 15,-1-1-2-15,2 2-2 0,0 1 0 16,0 0 0-16,0 2 3 0,0-2-3 16,0 1 1-16,0 0 2 0,0-2 0 0,0 2-4 15,0 1 1-15,0 1 2 0,0 1-1 16,0-1-1-16,0 1 0 0,0 0 3 15,0 0 2-15,0-2-5 16,0 1 1-16,0 1 3 0,0-2-4 0,0 3 0 16,0 0 0-16,0-1 2 0,0 0 0 15,0 0-4-15,0 1 1 0,0 0 2 16,0 1 0-16,0 0-2 0,0 0 0 15,0 0 3-15,0 0 0 0,0-1-3 16,0-2 1-16,2-1 2 0,-1 0-2 0,1-1-1 16,-1-2 0-16,1 3 3 0,0-2-1 15,-2-1-2-15,0 3 1 0,1 1 2 16,-1 0-1-16,0 2-2 15,0-2 1-15,0 3 2 0,0 0-1 0,0 0-4 16,0 0-5-16,0 0-20 0,0 7-10 0,6 1-14 16,2 0-55-16,3-4-144 15</inkml:trace>
  <inkml:trace contextRef="#ctx0" brushRef="#br0" timeOffset="34144.78">16700 5959 9 0,'2'2'4'0,"-2"-2"101"16,1 0-69-16,-1 0-21 0,3 0 3 15,-1 0 2-15,-2 0 0 0,0 0-6 16,2-2-8-16,-2 2-3 0,1-2 1 15,4 2-5-15,-2 0-1 0,2-1 2 16,-1-1-3-16,-1 2-13 0,0 0-21 0,-3 0-42 16</inkml:trace>
  <inkml:trace contextRef="#ctx0" brushRef="#br0" timeOffset="34394.8">16700 5959 26 0</inkml:trace>
  <inkml:trace contextRef="#ctx0" brushRef="#br0" timeOffset="34884.83">16700 5959 26 0,'48'5'44'0,"-48"-7"70"0,0-1-78 0,-1-1 5 0,-1 1-7 15,-1 1 1-15,2-1-10 0,1 2-6 16,-4 1-2-16,3-1-4 0,-1 1-5 16,1 0-6-16,-1 0 5 0,1 0 2 15,-1 4 1-15,1 1-3 0,-1 0 2 16,2 0 1-16,-3 3-2 0,3 1 1 0,0 3 0 15,0 2 2-15,0 1-5 0,0 4-2 16,0 2 1-16,0 5 3 16,0 2-6-16,0 1 0 0,0-1 1 15,-3 1-2-15,1 1 0 0,1 1-1 16,1 2 2-16,-3-1 8 0,-2 0-4 0,2-1-2 15,-2 1-2-15,1 0 5 0,-3 1-2 16,1 1-5-16,0-2 6 0,3 1 1 16,-2 1-3-16,1-1-2 0,2-2 2 15,1-3-2-15,-3-5 1 0,3-1-2 16,-1-5 4-16,-1-2 1 0,2-2 2 15,-2-1 0-15,-1-1-1 0,0-3 0 16,2-2-4-16,1 1-1 0,-1-2 0 0,1 1 4 16,-2-2-5-16,3 1 1 15,-4-1 2-15,1 0 0 0,2 0-2 0,-1 0 0 16,1 0 3-16,-1-2-3 0,1-1 1 15,1 1-3-15,-2-2 5 0,2 0 0 16,-2 1-1-16,1-1-2 0,-1 1 2 16,-1 1-2-16,2 0 0 0,-1 1-2 15,-1 1 1-15,0 0 0 0,-2 0-1 0,4 0-1 16,-1-2 1-16,2 2 2 0,-1 0-3 15,-1 0 0-15,1-1 1 16,-1 0 2-16,0 1-4 0,2 0 0 16,-3 0 2-16,3-2 1 0,0 2-3 0,0-2-1 15,0 1-8-15,5-3-5 0,4 0-28 16,2 0-49-16,2-5-78 0</inkml:trace>
  <inkml:trace contextRef="#ctx0" brushRef="#br0" timeOffset="36912.94">16195 5603 2 0,'5'0'9'16,"-2"0"125"-16,-2 1-94 0,1 0-10 0,-1 0 8 15,-1-1-13-15,2 0 4 0,-2 0 12 16,0 0-8-16,0 0-7 0,0 0-2 16,0 0 0-16,0 0-5 0,0 0 2 15,-2 0-4-15,1 0-1 0,-1-1-2 16,-1 0-5-16,2 1-3 0,-4-1 0 15,0 1 1-15,-1 0-5 0,0 0 1 16,-2 0 3-16,-1 0 1 0,1 0 0 16,-4 0 0-16,-1 0 5 0,2 0 2 15,-4 0-5-15,-2 0 1 0,-5 0-8 16,-3 0 3-16,-1 0-5 0,-2 0-1 0,-3 0 3 15,-3 3 1-15,-6-1-3 0,-2 2-3 16,-6 0 5-16,-2 2 1 16,2-2-3-16,3 0-2 0,3 2 2 0,5-1 3 15,4-1-3-15,4 2-1 0,3-3 1 16,4 0 1-16,0-1-1 0,0-1 0 15,5 1-1-15,0 2 5 0,2-3-5 16,-1 1 0-16,2 0 2 0,-1-1 3 16,-2 2-4-16,0-2-2 0,-2 3 3 15,1 1 1-15,1-2-2 0,3 2-2 0,1-2 2 16,2-1 2-16,5 3-3 0,-2-4-1 15,4 0 3-15,1 2 1 0,-2-2-2 16,5 1-2-16,-3-2 3 0,3 0 1 16,-3 0-2-16,3 0-1 0,-2 0 3 15,2 0 1-15,-1 0-3 0,-1 0-2 0,2 0 4 16,-1 0-2-16,1 0 1 15,0 0-3-15,0 0 4 0,0 0 0 16,0 0-3-16,0 0-1 0,0 0-1 16,0 0 3-16,3-1-2 0,0-1-1 0,3 1-2 15,-1 1-14-15,-2 0-26 0,-2 0-35 16,-1 0-42-16,0 0-247 0</inkml:trace>
  <inkml:trace contextRef="#ctx0" brushRef="#br0" timeOffset="39197.07">15178 5735 35 0,'1'0'209'0,"-1"0"-144"0,0 0-44 16,0 0 18-16,0 0-3 0,-1-2-1 0,-1-1-9 15,-1 2-3-15,3-2-10 0,0 1-2 16,0 2-3-16,0-1 2 0,0 1-6 15,0 0 1-15,0 0 1 0,0 0 0 16,-1 0-3-16,-1 0 0 0,-1 0 5 16,-2 0-3-16,2 2-4 0,-3 1 4 0,0-1 1 15,-2-2-1-15,-3 3-1 16,0 1 0-16,-3-2 1 0,0 0-1 15,1 1 1-15,-6 0 0 0,3-2 3 16,-2-1-3-16,-2 0-2 0,-1 0 1 16,-2 0 0-16,-2 0 2 0,5 0-3 0,0 0 7 15,3 0 0-15,3-3-4 0,-1 0-2 16,4 0-1-16,0 1 3 0,2 0 0 15,2-3-5-15,1 5 3 0,0-1-2 16,3 0 1-16,0 1-2 0,1-1-1 16,1 1 1-16,1 0-2 0,0 0-3 0,0 0 2 15,0 2 2-15,1 2-5 16,4 0-14-16,0 2-20 0,1 0-19 15,0-2-22-15,-1-3-29 0,-2-1-149 16</inkml:trace>
  <inkml:trace contextRef="#ctx0" brushRef="#br0" timeOffset="40874.17">14772 5606 91 0,'0'0'101'16,"0"0"-56"-16,0 0-1 0,0 0-4 0,0 0 3 15,-2 0 1-15,1 0-11 0,-1 0-4 16,2 0-2-16,0 0-2 0,0 0-3 16,0 0-7-16,0 0-3 0,0 0 0 15,0 2-1-15,0 2-3 0,0 2 4 16,0 0-3-16,0 2 1 0,0 2-7 15,0 3 2-15,0 3 2 0,3 5-7 16,-3 4 1-16,0 3 1 0,0 0 3 16,0 1-1-16,2 1-6 0,-1-4 2 15,4 0 3-15,-4-1-4 0,2-5 1 16,1-2 0-16,-4-3 3 0,1-2-2 0,1-3-1 15,-2-4 1-15,0-2 2 0,0-2 1 16,0-1-2-16,0-1 1 0,0 0 7 16,0 0 2-16,0 0-5 0,0-1 1 15,0-2-3-15,0-2 0 0,1-2-6 16,-1 2 1-16,2-2 3 0,-1 0 0 15,1 1-4-15,-1 3 2 0,1 0 2 16,-2 0-1-16,0 2-3 0,0 1 1 16,0 0 2-16,2 0-1 0,-2 0-2 15,0 0 0-15,0 0 3 0,0 0-2 0,0 0-1 16,0 0 2-16,0 0 2 0,0 0-1 15,0-1-3-15,-2 0 0 0,-1-1 3 16,-2 2-1-16,1 0-3 0,-1-2 1 16,-3-1 3-16,2 3-1 0,-6-2-3 15,-1 0 2-15,-2 2 1 0,-4-1 0 16,-1-2-3-16,-3 3 1 0,-4-1 4 15,-1 1-3-15,-3 0-2 0,-6-1 1 16,-2 1 2-16,-4 0 0 0,-3 0-6 16,-1 5 3-16,-3 0 1 0,4 0-2 0,4-1 1 15,5 0 1-15,4 1 3 0,4 0-2 16,1-3-1-16,2 2 0 0,1 0 3 15,1 0-2-15,3 0-1 0,1 0 0 16,4-1 3-16,4-1-2 0,1-1 0 16,2-1 0-16,2 0 1 0,1 0 1 0,2 0-3 15,0 0 1-15,3 0 2 16,-1 0 0-16,2 0-4 0,-3 0 2 15,0 0 2-15,-2 0-1 0,1 0-3 16,-5 0 0-16,1 1 4 0,-2 1-2 0,4 0-2 16,3-1 1-16,-2 1 3 0,5-1-1 15,0-1-5-15,0 1 2 0,0-1 3 16,0 0-1-16,0 0-5 0,0 0 5 15,0 1 0-15,0 0 2 0,0-1-5 16,0 2 2-16,0-2 3 0,0 0 0 0,0 0-4 16,0 0 2-16,0 0 2 15,0 0 0-15,0 0-4 0,0 0 2 16,0 0 2-16,4-3-1 0,-1-2-1 15,1-1 0-15,-1-3 2 0,1 0-1 0,0-1-3 16,-2-2 1-16,2-1 4 0,0 0-2 16,0-4-2-16,-2-2 1 0,-2-2 2 15,0-2-1-15,0-3-3 0,0-1 2 16,0 0 2-16,0 1-2 0,0 1-2 15,0 2 2-15,0 2 2 0,0 3-1 16,0 3-3-16,0 6 2 0,0 4 2 0,0 1-2 16,0 2-1-16,0 1 0 0,0 0 2 15,0 1 0-15,0-1-1 16,0 1-1-16,0 0 2 0,-2 0-1 15,2 0 0-15,0 0 0 0,-1 0 2 0,1 0-1 16,0 0-4-16,-2 0 3 0,2 0 4 16,0 0-3-16,0 0-2 0,0 0 1 15,0 0 2-15,0 0-1 0,0 0-1 16,-1 0 0-16,1 0 1 0,0 2 0 15,-2 3-1-15,0 0 0 0,1-3 2 0,-1 1 0 16,2-1-4-16,0-1 2 0,0 0 2 16,0 0-1-16,0-1-2 0,0 0 0 15,0 0 3-15,0 0-4 16,0 0 3-16,0 0-2 0,0 0 3 0,3 2-4 15,2-2 2-15,3 1 0 0,-2-1 3 16,3 0-1-16,5 0-3 0,-1 0 1 16,2 0 2-16,4-1-1 0,2-1-3 15,3 1 2-15,4-2 2 0,0-1-2 16,4 2-1-16,4-3 0 0,1 0 3 0,6 1-2 15,-1 0-1-15,2-1 0 0,1 2 3 16,-2-1-2-16,-3 2-1 0,-2-3 1 16,-6 1 1-16,-6 3-1 0,1-1-1 15,-2-1 0-15,-4 0 3 0,1-1-1 16,-2-1-2-16,-3 2 0 0,-3 0 3 15,2-1-1-15,-2 3-3 0,1-2 2 16,1 0 0-16,1 0 1 0,-2-1-2 16,4 2 0-16,-5 0 3 0,0 1-2 15,-3 0-1-15,-5 1 0 0,0 0 2 0,-4 0 0 16,-1 0-2-16,4 0 0 0,-5 0 2 15,0 0-1-15,0 0-2 0,0 1 2 16,0 1 2-16,0 1-1 16,-5 2-5-16,2-2-6 0,0 2-10 0,1 0-30 15,-4-4-57-15,1-1-70 0</inkml:trace>
  <inkml:trace contextRef="#ctx0" brushRef="#br0" timeOffset="46035.46">8617 6094 36 0,'0'0'26'0,"0"0"-32"0,0 0 89 0,0 0 5 16,0 0-51-16,0 0-6 0,0 0-5 16,0 0-4-16,0 0-6 15,0 0-4-15,0 0 3 0,0 0 0 16,0 0-1-16,0 0-3 0,0 0 4 15,4 0 6-15,-4-2-1 0,2 1-5 0,1 0 1 16,0-1-1-16,2 0-4 0,3-1-5 16,-1-1 1-16,4 1 0 0,2-1-5 15,-1 1-1-15,2 1 2 0,1-3 0 16,-1 4-3-16,5-2 0 0,0-1 1 15,-2 2 2-15,-2-1-3 0,4-1-2 0,-4 3 3 16,5-1-1-16,2 1-1 16,-2 0 3-16,4 0-4 0,-3 1 4 15,3 0-2-15,0 0-2 0,4-1 3 16,0-1 1-16,2 0-2 0,-1-1-2 0,2-2 2 15,-5 2 2-15,1-1-3 0,-2 2 0 16,-2 0 2-16,-1 0 0 0,-1-1-1 16,-2 1-1-16,1-1 1 0,-3-1 2 15,0-1-2-15,0 2-1 0,2 0 1 16,-1 0 2-16,-1-1-2 0,0 1-2 0,2 0 2 15,-3 1 2-15,-1-1-2 16,2 2-2-16,-1-1 3 0,-2-1 0 0,1 2-1 16,-3-1-2-16,1 2 3 15,-2 0 1-15,0-1-3 0,-1 0 0 0,0-3 1 16,2 4 2-16,2-2-2 0,0 1-2 15,2-1 3-15,-2 1 0 0,-1-2-1 16,1 0-2-16,0 1 3 0,5 0 1 16,0-1-2-16,-1-1-2 0,2 3 2 15,4-4 2-15,-1 3-2 0,2-1-2 0,-2-2 2 16,-4 3 2-16,-1-2-2 0,-1 2-2 15,-1 0 3-15,-1 0 0 16,-1 2-1-16,0-1-1 0,-1 0 1 16,-3 1 1-16,-2 0-1 0,0-1-1 0,-3 0 1 15,2 1 1-15,3 0-1 0,0-1 0 16,1 0 0-16,0 0 1 0,2 0 0 15,-3 0-3-15,1-1 2 0,-1 1 2 16,0 1-2-16,4-2-1 0,8 0 1 16,6 0 16-16,0-2-15 0,1 0-2 0,-7 0 2 15,-2 2 1-15,0 2-1 0,0-1-2 16,2 0 2-16,-2-1-2 0,2-1 2 15,0 2-1-15,-1-1-1 16,-2-1 3-16,1 2-2 0,-1 0-2 0,3 1 3 16,-2 0 1-16,0 0-3 0,0 0-1 0,-1 0 3 15,-4 0 1-15,1 0-2 16,-1 0-2-16,-1 0 3 0,0 0 1 15,0 0-3-15,0 0-1 0,1 0 3 16,-1 0 1-16,0 0-3 0,2 0-1 16,-1 0 3-16,-1 0 2 0,3 0-4 0,-1 0-1 15,-1 0 2-15,1 0 3 0,-1 0-4 16,1 0-1-16,-2 0 3 0,0 0 1 15,1 0-3-15,1 3-1 16,-2-1 2-16,3 0 3 0,-3-1-4 0,0 1-1 16,-3-2 3-16,1 0 1 0,2 1-2 15,0-1-2-15,6 0 3 0,-1 0 1 16,1 0-2-16,-2 0-1 0,3 0 1 15,-3-2 2-15,-2-1-2 0,-1 1-1 16,1 0 1-16,-1-1 2 0,-2 1-3 0,2 2 0 16,-1-2 1-16,-2 1 3 0,-1-1-4 15,0 1-1-15,0 1 2 0,0 0 3 16,0 0-5-16,3 0 1 0,0 0 2 15,0-2 1-15,-1 2-3 0,0 0-1 16,-1 0 3-16,2 0 1 0,0 0-2 16,2 0-3-16,2 0 4 0,1 0 2 15,1 0-4-15,-1 0-2 0,-2 0 3 16,0 0 3-16,0 0-3 0,0 0-3 15,-2 2 4-15,2 0 1 0,-3 0-2 0,2-1-3 16,-1 0 4-16,4 1 2 0,0-1-4 16,1 0-1-16,0-1 3 0,-2 1 1 15,1-1-2-15,-2 0-3 0,-1 0 4 16,-1 0 2-16,2 0-4 0,-3 0-2 15,2-2 5-15,-5 2 0 0,-2 0-3 16,0 0-2-16,-3 0 4 0,4 0 2 16,-3 0-4-16,1 0-1 0,-3-1 3 15,1 1 2-15,2-2-4 0,-1 0 0 16,4 2 2-16,-3-2 0 0,0 1 0 0,0-2-3 15,-4 2 3-15,4 0 0 0,-3 0-2 16,-2-1 1-16,1 2 0 0,3 0 0 16,-4-2 0-16,1 0 0 0,1 1 1 15,0-1 0-15,1 1-1 0,5-2-2 16,9 1 2-16,8-2 3 0,3 0-5 0,-2 1 1 15,-4 1 1-15,-3 2 1 16,-2 0-2-16,0 0 1 0,0 0 1 16,0 0-1-16,1 0-1 0,-1 0 1 15,-5 0 1-15,1 0-2 0,-7 1 1 0,2 1 0 16,-2 0-1-16,0-1 2 0,1 4 0 15,1-1-2-15,-1 0 1 0,0-1 0 16,2-1 3-16,1 0-5 0,1 0 3 16,1-1 3-16,4-1-1 0,-2 0-2 15,-2 0-1-15,1 0 4 0,-4 0-5 16,2 0 0-16,-2 0 2 0,-4 0 4 0,0 0-4 15,-2-2 2-15,0 1 0 16,-1-1 1-16,0 2-1 0,-1 0-1 16,1 0-1-16,0-1 2 0,-1 1-3 15,6 0-1-15,-4 0 0 0,5 0 4 0,-4 0-2 16,1 0-3-16,0 0 2 0,0 1 2 15,1 1-3-15,3 0 0 0,8-1 3 16,2 0 19-16,5-1-18 0,-3 0-4 16,-5 0 3-16,0 0 0 0,-4 0 0 15,4 0-2-15,1 0 1 0,2 0 4 0,-1 0-4 16,-2 1 0-16,-5-1-2 0,-3 0 2 15,-5 0 1-15,-3 0-3 16,3 0 1-16,-1 0 2 0,3 0-1 16,-2 0-3-16,-2 0 2 0,1 0 2 0,-2 2-2 15,2-2-1-15,-2 0 1 0,2 0 4 16,1 0-4-16,-3 0 0 0,1 0 0 15,3 0 2-15,-4-2 0 0,3 0-3 16,2 2 1-16,-1-3 1 0,1 0 1 16,-2 1-4-16,2 0 2 0,0 2 1 0,0-1 0 15,-2 1-3-15,2 0 1 0,-5 0 2 16,1 0 0-16,1 0-3 0,-2 0 1 15,2 0 2-15,1 0 0 16,-1 0-3-16,-1 0 2 0,1 0 1 0,1 0 0 16,0 0-2-16,1 0 0 0,-1 0 2 15,-2 0 0-15,3 1-2 0,-4-1 0 16,3 1 2-16,0 0 0 0,0 0-2 15,7 0 0-15,-1-1 3 0,2 0-1 16,-2 0-3-16,-4 0 2 0,-5 0 1 0,0 0 0 16,1 0-2-16,-3 0 0 0,1 1 2 15,2-1 0-15,-2 0-2 0,1 0 0 16,0 0 3-16,2 0-1 0,-2 0-2 15,3 0 0-15,0 0 3 0,0 0-2 16,2 0-1-16,-3 0 1 0,3 0 1 16,-2 0-3-16,0 0 3 0,0 0-1 15,-3 0 1-15,3 0-1 0,-2 0-1 16,2 0 0-16,-3 0 2 0,2 0 0 15,-1 0-3-15,1 0 1 0,-1 0 2 0,1 0-1 16,-2 0-1-16,0 0 0 0,2 0 1 16,0 2 0-16,-1-1-1 0,2-1 1 15,-2 2 1-15,-1-2-1 0,4 1-1 16,6 0 1-16,-1-1 1 0,4 0-3 15,-5 0 0-15,-2 0 1 0,-4 0 4 16,1 0-3-16,0 0-2 0,-1 0 2 16,1 0 2-16,-3 0-2 0,0-1-2 15,2 1 1-15,-2 0 1 0,-2 0 0 16,4 0-2-16,-5 0 1 0,1-1 2 15,3 1 0-15,-3 0-3 0,1 0 2 0,-1 0 1 16,1 0 1-16,-1 0-4 0,4 0 2 16,-3 0 2-16,4 0-2 0,-2-1-2 15,0 0 1-15,2 0 3 0,-2 1-1 16,-1-2-3-16,2 1 2 0,1 0 1 15,1-1-1-15,-3 1-1 0,1 0 1 16,-1-1 2-16,1 2-2 0,3 0-2 16,4-1 1-16,1 1 3 0,-6 0-3 15,1 0 0-15,-5 0 0 0,-1 0 3 16,-1 0-2-16,1 0-2 0,-1 0 1 0,1 0 3 15,0 0-2-15,1 0-2 0,-2 0 2 16,4 0 2-16,-2 0-1 0,0 0-3 16,0 0 2-16,-1 0 2 0,1 0-1 15,-2 0-2-15,-1 0 1 0,2 0 2 16,-1 0-2-16,1 0-2 0,0 0 0 0,-1 0 4 15,4 0-2-15,-4 0-1 16,2 0 0-16,-1 0 3 0,0 0-1 16,-1 0-3-16,-1 0 1 0,0 0 2 15,0 0-1-15,0 0-1 0,0 0 1 0,0 0 2 16,0 0 0-16,0 0-3 0,0 0 1 15,0 0 4-15,0 0-4 0,0 0-2 16,0 0 0-16,0 0 2 0,0 0-2 16,3 2 1-16,-1-2 1 0,-1 0 2 15,2 1-2-15,-1 0-1 0,-2-1 0 0,0 0 2 16,0 0 0-16,0 0-2 0,1 0 0 15,-1 0 3-15,0 0-1 16,0 0-3-16,0 0 1 0,0 0 3 16,0 0-1-16,0 0-3 0,0 0 1 0,-1 0 2 15,-4 0-3-15,2 3-19 0,-8-3-41 16,2 0-98-16</inkml:trace>
  <inkml:trace contextRef="#ctx0" brushRef="#br0" timeOffset="58793.18">12200 5670 9 0,'1'-2'7'0,"1"2"17"0,-2 0 28 15,0-2-33-15,0 0-1 0,0 1-2 16,0 0-4-16,0 1 1 0,0 0-1 15,0 0 4-15,0 0-4 0,0 0 1 0,0 0-2 16,0 0-5-16,0 0-4 16,0 0 0-16,0 0 2 0,0 0 1 15,0 0 2-15,0 0 1 0,0 0-1 16,0 0 0-16,0 0-1 0,0 0 1 0,0 0 3 15,0 0 2-15,0 0 2 0,0 0-1 16,0 0 3-16,0 0-2 0,0-1 1 16,0 1 3-16,0 0 2 0,0 0-3 15,0 0 1-15,0-1-4 0,-2 0-8 16,1 0 2-16,-1 0 2 0,1 1-3 0,-1 0-1 15,2-1 0-15,-3 1-5 0,3 0 7 16,0 0-4-16,-2 0 3 16,2 0-1-16,0-1-1 0,0 1 4 15,0 0-2-15,0 0-5 0,0 0-2 0,0 0 0 16,2 0-2-16,7 0 3 0,2 4 1 15,3-1 0-15,3 1 0 0,3 0-3 16,-1 1 2-16,4 0 0 0,0 3 0 16,2 0-2-16,3 0 0 0,-2 0 3 15,-2 1-1-15,-6-2-3 0,-2 0 2 0,-5-2 2 16,-2-2-2-16,-6 3-2 0,0-2 2 15,-3 0 2-15,0 3-1 0,0 0-1 16,-3 1 0-16,-8 2 4 16,2 0-1-16,-4 2-3 0,-2 0-1 15,1 3 4-15,-2 0-1 0,-1 2-4 0,3 3 2 16,-4 0 1-16,4 0 2 0,2-3-3 15,-1-1 0-15,5 0 0 0,1-3 0 16,2-2-17-16,0-2-27 0,4-5-30 16,-4-3-86-16</inkml:trace>
  <inkml:trace contextRef="#ctx0" brushRef="#br0" timeOffset="68747.75">13801 3638 41 0,'0'0'143'16,"0"1"-108"-16,0-1 10 0,0 0 8 16,0 0-16-16,0 0-7 0,0 0 0 0,0 0-3 15,0 0-6-15,0-2-2 0,0 0 1 16,0 1-3-16,0 0-1 15,0-3-1-15,0 3 5 0,0 0-5 16,0 0-3-16,-1 1 1 0,1 0 0 16,-2 0-4-16,2 0-1 0,0 0 1 0,0 0-7 15,0 0 0-15,0 0-2 0,0 0 0 16,0 3 1-16,-2 5 2 0,1 6 1 15,-2 2 0-15,1 5 1 0,-1 5 0 16,-1 2-6-16,-1 1 3 0,0 1 1 16,-1 1-1-16,-2 0-2 0,2-2 2 0,1-3 1 15,2-6 10-15,-1-5-17 16,2-5 3-16,1-4 4 0,-1-3-1 15,2-2 3-15,0-1-1 0,0 0-1 16,11-6 4-16,3-5-4 0,4-3-1 0,-2 0 0 16,1 1-3-16,-5 3 1 0,-1 1-9 15,-1 4 18-15,-4 2-9 0,1 1 0 16,0 2 0-16,-3 0-1 0,3 0 1 15,-1 5-17-15,2 0-9 0,-2 1-16 16,5-1-12-16,-1-1-22 0,1 0-73 0,0-4-167 16</inkml:trace>
  <inkml:trace contextRef="#ctx0" brushRef="#br0" timeOffset="69671.82">14068 3889 9 0,'3'-2'123'16,"0"-1"5"-16,0 1-106 0,2 1 26 15,2-1-7-15,3 0-18 0,1-1 1 16,3-2-2-16,-2 0-9 0,2 0 2 15,1-4-2-15,-2 0-2 0,1-2 3 16,0-2-1-16,-3 0 0 0,-4 1-2 16,0-2-3-16,-3 1 5 0,-2 0-6 15,-2 0 0-15,0 2-1 0,-8 2 2 16,-1 3-3-16,-2 2-6 0,-2 4 2 0,0 0 1 15,-3 5-2-15,2 8-1 0,-1 4 0 16,2 3 2-16,2 3-1 0,5 3-2 16,5 1 3-16,-1 1-10 0,2-4-7 15,6-3-5-15,7-5 12 0,7-4-3 16,3-5 8-16,5-5 6 0,1-2-1 15,4-7 2-15,-2-9 1 0,-2-4 0 16,-1-5 0-16,-3-1-3 0,-3-2 15 16,-4-1-5-16,-5 1 1 0,-5 1 2 15,-7-2-1-15,-1-1-3 0,0-3 3 16,-1-1 0-16,-9-2-7 0,-1-4-3 0,-1-2 1 15,-2 2-3-15,3 6 0 0,3 9 4 16,2 8 7-16,3 9 3 0,2 7-5 16,-1 1-7-16,2 11-6 0,-1 10 5 15,1 7-1-15,0 4-1 0,0 6 0 16,0 5 1-16,0 7-3 0,0 4-13 15,0 7-11-15,1 2 9 0,-1-1-10 16,3 0 11-16,-1-5 11 0,-1-4 14 16,2-4-14-16,-3-5 4 0,0-3 1 15,0-6 6-15,-3-2 1 0,-4-5-2 0,-4-2 4 16,0-6 1-16,-2-4-2 0,4-6 0 15,0-4 0-15,-2-3 0 0,3-3 5 16,-1 0 0-16,4-3-3 0,4-8-2 16,1-4-5-16,0-3-2 0,7-3 0 15,4-4 0-15,3 1 0 0,3-3-2 16,0 0 0-16,4-1 2 0,0 1 0 15,1-4-3-15,1 3 1 0,0 4 1 16,-1-2 0-16,-3-1-2 0,-1-1 1 16,-1-2 1-16,-3 0 0 0,-1 1-11 0,-2-1 16 15,-2 3-2-15,-1 0-2 0,-2-1-1 16,2-1 0-16,-2 0 1 0,0-1 0 15,-1 3-1-15,-4-2 1 0,1 1 1 16,-2 4 1-16,0 2-3 0,0 7 3 16,0 4 0-16,0 6 3 0,0 4-2 0,0 1-2 15,0 1-2-15,-2 12-1 0,-1 8 1 16,0 6 0-16,-2 7 1 15,4 6-1-15,-4 3 0 0,2 1-3 16,0 3-4-16,1-2-2 0,2-2 1 0,0-4 2 16,4-5 6-16,2-7 9 0,3-8-15 15,-3-5 5-15,0-7 0 0,1-4 1 16,-3-3-2-16,2 0 2 0,1-7 1 15,-1-6-8-15,0-4-25 0,0-2-26 16,-1-7-54-16,1 1-333 0</inkml:trace>
  <inkml:trace contextRef="#ctx0" brushRef="#br0" timeOffset="69807.82">14807 3835 265 0,'0'0'306'0,"0"0"-278"0,0 0-5 15,0 0 9-15,0-3-21 0,0 2-9 16,0-2-9-16,0 2-49 0,2-3-32 15,-1-1-187-15</inkml:trace>
  <inkml:trace contextRef="#ctx0" brushRef="#br0" timeOffset="72991">15734 13014 17 0,'8'-5'-17'0,"-3"0"81"0,1 0-6 16,-1-1-29-16,-1 3 2 0,-1 0 15 15,-1 1-7-15,-2 2-9 0,0 0 7 16,0 0 1-16,0 0-4 0,0 0-11 15,0 0-9-15,0 0 3 0,0 0 3 16,0 0-3-16,0 0-3 0,0 0-4 0,0 2 5 16,0 1-2-16,0 0 0 0,0 1-4 15,-2 1 4-15,-1 2-3 0,0 1-3 16,2 3 2-16,-2 2-3 0,3 4 1 15,0 7-5-15,0 3 3 0,0 6-1 16,4 5 1-16,4 6 0 0,1 4-2 16,2 6 4-16,0 5 0 0,0 3-3 15,0 5-2-15,1 2 1 0,0 3-1 16,-1 4 0-16,-3 2 9 0,0 1 2 15,-4 3-7-15,4-1-4 0,-2 4 0 16,1 1 1-16,0 2-2 0,3-1 1 0,1-3-1 16,2-1 1-16,1-1 0 0,2-2-1 15,-1-1 1-15,1-2 0 0,-1-3-2 16,-1-1 2-16,2-4 1 0,-4-3 4 15,1-2-2-15,-2 1-3 0,-2-1-1 16,-1-3 3-16,-2 0-4 0,0-5 3 16,0-2 0-16,-1-4-1 0,-2-3 1 15,3 0-1-15,-3-2-2 0,0-2 4 16,0 0 0-16,-1-2-4 0,-2-3 3 15,0-2 1-15,0-4-3 0,0-3 0 0,-2-3 1 16,-1-6 0-16,-3-4 1 0,6-3-2 16,-3-5-1-16,0 0 1 0,1-2 0 15,-1 0-1-15,2 1 1 0,-1 0 2 16,-1-2-2-16,3 3 0 0,-3 1 0 15,3 1 3-15,-2 0-2 0,1 1-2 0,-1-2-2 16,2 1 3-16,0 0 0 16,0-1-2-16,0-1 2 0,0-1-1 15,0 0 1-15,0-1-2 0,0 1 1 16,0 0 1-16,0 0 0 0,0 0 0 0,0-1-1 15,0 0 2-15,0-1-1 0,0-3-2 16,0-1 1-16,0 1 1 0,0 0-1 16,0-2 0-16,0 1-1 0,0 0 2 15,0 0-1-15,0 2-1 0,0 0 1 16,0 0 0-16,0-1 0 0,2 3 0 0,-1 0-1 15,-1 1 1-15,2 1-2 0,-2-3-2 16,0 0 3-16,2-3-3 16,-1-1-6-16,2 0-9 0,0-3-7 15,2-13-9-15,1-10-8 0,0-9-28 0,-1-10-27 16,-3-9-149-16</inkml:trace>
  <inkml:trace contextRef="#ctx0" brushRef="#br0" timeOffset="75774.16">15843 12958 37 0,'1'0'4'16,"-1"0"160"-16,0 0-129 0,0 0-11 0,-1 0 0 15,-1 0-3-15,2 2 0 0,0 1-8 16,0-1-3-16,-1 2-4 0,1-2 5 16,0 1 7-16,0-2-3 0,0 3 1 15,1-2-1-15,7-2 3 0,1 0 0 16,2 0 0-16,6 0-6 0,-1-6-5 0,4 2-1 15,2-3 0-15,1-2-4 0,5 0 3 16,3-2-2-16,6-1 0 16,2-1 2-16,4 0 1 0,2-2-3 15,3 2-3-15,2 0 3 0,1 0-1 0,2 2-1 16,-1-1-1-16,4 3 1 0,-3 0 3 15,1 1-3-15,7 0 0 0,1 0-1 16,3-2 5-16,0 2-4 0,2 0-1 16,-2 0 0-16,-2 1 1 0,-1-1 0 15,-3 0 0-15,-3 0-1 0,-5 1 1 0,0 0 0 16,-3 0-1-16,-1 2 1 0,1-2 0 15,-2 2-1-15,-1 0 0 0,0-3 0 16,0 2-2-16,-1 1 3 16,-5-2-1-16,-1 1 1 0,-4 2 0 0,-1 1 1 15,-5-1-1-15,-2 2-1 0,2 0 1 16,-3-2 1-16,1 2 2 0,2 0-3 15,3 0 7-15,2-2-3 0,4 0-5 16,2-3 5-16,4-1-1 0,1 0 1 16,-1-2-1-16,2 1-1 0,0 2 0 0,-3 0 3 15,-5 2-4-15,0 2 0 0,-9 2 0 16,-2 1 0-16,-2 0-2 0,-3 0-1 15,3 2 3-15,0 4 1 0,3 0-1 16,1-2 1-16,1-1 0 0,-1-2-2 16,3 0-1-16,-3-1 1 0,0 0-2 15,-2 0 1-15,-3 0 0 0,1 0 0 16,-6-1 3-16,-2-3-2 0,-5 2 0 15,-7 1 0-15,-1 0 1 0,-3 1 2 16,0 0-3-16,0 0 2 0,0 0-2 0,0 0-1 16,0 0-1-16,4 0 1 0,-1 0 0 15,0 0 1-15,1-1-2 0,6 0 1 16,-1-2 1-16,2 2 0 0,-2-2-2 15,-3 0 1-15,1 1 2 0,-1 2-2 16,-3-2 0-16,0 2 0 0,-3 0 2 16,0-1 2-16,0-1-1 0,-5-2-2 15,-1 2 1-15,0 0-2 0,-2 0 0 16,4 0 0-16,-3 1 1 0,4-1-1 15,2 2 0-15,1 0 0 0,0 0 1 16,0 0-2-16,0 0-2 0,0 0 1 0,3 0 3 16,0 0-1-16,-2 0-1 0,1 0 1 15,-2 0 0-15,0 3 1 0,0 1-2 16,0-1 2-16,-3 2 1 0,-3 0-2 15,1 1 0-15,-1 0 0 0,1 0 1 16,1 0-1-16,-1 2-1 0,2-1 1 16,0 1 1-16,3 0-2 0,0 2 0 15,0-1 1-15,0 3 1 0,0 1-1 16,0 2-1-16,0 1 1 0,-2 2 2 15,1 5-2-15,-3 5-2 0,3 2 3 0,1 1 4 16,0 3 0-16,0 3-5 0,0 5 1 16,0 5 7-16,-5 0-5 0,5-1-3 15,-3 2 2-15,-1 1 0 0,2 2 0 16,-3 3 1-16,4-1-1 0,-2 1 3 15,0 4 1-15,-2 0-6 0,2 3 4 0,0-2-1 16,0 0 0-16,3 0-2 16,0-3 1-16,0 1 4 0,3 1-3 15,3 1-1-15,0 0 2 0,0 0 0 16,1 1 1-16,0 0-2 0,-1-2 2 0,5 3 1 15,-3-2-3-15,3 0-2 0,-3 0 2 16,1 1 1-16,0 0 0 0,1 2-5 16,-1 0 3-16,-3-1 1 0,0 0-2 15,-3-3-1-15,2 0 1 0,0-4 1 16,-2-4-2-16,3-2 3 0,-1-2-2 0,-2 3-1 15,3-2 0-15,-1 0-1 0,-1 2 2 16,2-1 0-16,2 1-1 16,1-5-2-16,1 0 3 0,1-4 0 15,0 0-1-15,-2-3-2 0,2-1 4 0,-4-1-4 16,4-1 3-16,-1-1 0 0,0-1-3 15,-2-1 5-15,0 0-3 0,1 0-1 16,-1-1 2-16,-2 0 0 0,2-2-1 16,-2 3-1-16,0-2 2 0,4 0 0 15,-4-2-1-15,0-1-1 0,2-1 2 0,-2-3 0 16,-1-2-1-16,1 0-1 0,-2-2 2 15,3 2 0-15,-1-4-1 0,0 3 0 16,0 2 1-16,-1-1 2 16,1 2-1-16,2-1-3 0,-3 0 3 15,-1-1-2-15,1-4 0 0,-2-1-1 0,0-6 2 16,-1 0 1-16,-1-1-1 0,2-3-1 15,-3 1 1-15,0-3 1 0,2 0-2 16,-2-2-1-16,0 0 2 0,0-1 0 16,0 0 0-16,0 0-1 0,0 0 2 15,0 0 0-15,0 0 1 0,-2-2 0 0,-4-4-3 16,0 0 2-16,-3 1-2 0,-4-1 0 15,-2 2 0-15,-2-1 2 0,-2-2-2 16,-1 5-2-16,-3 0 3 16,-1 0 1-16,1 2-3 0,-5 0-1 0,0 0 2 15,-1 0 1-15,-1 2-2 0,-1-1-3 16,-3 0 2-16,2 0 1 0,-6 0 0 15,1-1 1-15,-3 0 0 0,1 0 1 16,-6 0-2-16,0 0-1 0,-1 5 4 16,-2 2-2-16,0-1 0 0,0 3 0 0,-5-3 0 15,-1 2 1-15,-1-2-2 0,-4 0 1 16,-1 1 0-16,1-2 0 0,0 1 0 15,-1-2 0-15,-1-2 0 0,2 0 0 16,2-2 0-16,0 0 0 0,2 0 0 16,-1 1 1-16,-1 2-2 0,4 0 1 15,-1 0 0-15,5 2 1 0,-3-2-1 16,4 3-1-16,3-2 1 0,2-1 1 15,1-2-1-15,0 1-1 0,0 0 1 16,1-2 1-16,-3 0-1 0,2 0-1 0,-1 0 1 16,1 0 0-16,0 0 0 0,3 0 1 15,1 0-2-15,4 0 3 0,-1 0-1 16,4 3-2-16,0-1 2 0,0 3 0 15,0-1-1-15,0 1-2 0,-1 1 3 16,1-1 0-16,1-1-1 0,-1-1-1 16,2-1 0-16,1 0 3 0,0-2-2 15,0 0-1-15,0 0 0 0,3 0 3 16,4-5-2-16,2 0-2 0,7-1 2 15,4 0 1-15,0 0-1 0,7-2-3 0,-1-1 3 16,1 1 0-16,1 1 1 0,-2 0-2 16,2 1 1-16,0 2 0 0,0 2 0 15,0 1-6-15,0-1-1 0,0 2 1 16,0 0-7-16,0 0-10 0,0 0-2 15,0 0 0-15,0 0 6 0,0 0 3 0,0 0 5 16,0 0-6-16,0 2-23 16,0-1-26-16,0-1-86 0</inkml:trace>
  <inkml:trace contextRef="#ctx0" brushRef="#br0" timeOffset="101608.64">15719 14079 33 0,'1'0'10'0,"1"0"40"15,-2 0 104-15,0-1-106 0,0 1-9 16,0 0-10-16,-2 0-20 0,1 0 3 16,-2 0 8-16,3 0-1 0,0 0-4 15,-2 0-6-15,2 0 1 0,-1 0 7 16,-1 0 4-16,-1 0-4 0,1 0-3 15,-2 3 0-15,1-2-4 0,0 2-2 16,-2 1-4-16,0-2 1 0,2 0 0 0,0 0-1 16,0 2 1-16,0-1 0 0,-2-1 5 15,2 1-4-15,0-3 1 0,0 2-1 16,0-1 1-16,1-1-2 0,-2 0 3 15,-1 0 0-15,-1 0-2 0,-2 0-4 16,0 0 1-16,-3 1 3 0,-1-1-2 0,0 0-1 16,-4 0-1-16,-1 0-1 15,-3 0 1-15,-2 1-2 0,1 0 0 16,-1 2 2-16,0 0-2 0,-3-1 0 15,1 2 0-15,-3 0-2 0,1 2 3 16,1-2-1-16,0 1 0 0,4-1 1 0,0 0 0 16,3 0-1-16,-6 1 0 0,3 0 1 15,-1 1 0-15,0 0-1 0,2 0 0 16,6 0 2-16,0 0-2 0,2 0 0 15,0 0 0-15,-2 0 1 0,3-2 0 16,-3 2-1-16,1-1 1 0,2-1-1 0,4-1 2 16,-1-2-1-16,5 1-1 15,-2-1 2-15,1 0-1 0,-3-1-1 16,3 0 1-16,1 1 0 0,1-1 0 15,1 0 1-15,-1 0-2 0,2 0 2 0,0 0 1 16,0 0-4-16,0 0 3 0,0 0 1 16,0 0-1-16,0 0-2 0,0 0 0 15,2 0 2-15,2 0 3 0,-1 0-3 16,0 0 1-16,-1 0-2 0,1 2 3 15,-1 0-3-15,-1 1-1 0,1-2 0 0,1 3 4 16,-3 1-3-16,3 0 1 0,0 1-1 16,-1-1 3-16,1 2-3 15,0 2 0-15,0 0 5 0,0 2-5 16,-2-1 1-16,4 2-1 0,0 2 2 0,-4-1-4 15,6 4 1-15,-6 1 2 0,2 1 1 16,-1 4-2-16,-2-1 0 0,0 3-1 16,0 1 2-16,-3 0 0 0,1 1-1 15,2-1 0-15,0 0 0 0,0 0-2 16,0-1 1-16,0 3 1 0,2-2 1 0,1 1 2 15,0-3-3-15,2-1-1 0,-1 2 3 16,-1 0 0-16,2 0-4 0,0 0 3 16,-4 0-1-16,2 0 3 15,-1 0-4-15,-1-1 1 0,1 0 1 0,-1-2 9 16,1-2-14-16,0-4 0 0,1 0 4 15,1 1 1-15,-1-3-4 0,0 1 1 16,1-1 4-16,-1-1-2 0,-3 1-2 16,1 2 2-16,-1 0 0 0,0 1 1 15,0 0 2-15,-1-2-4 0,-2 0-1 0,-1 0 2 16,1-3 0-16,0 4-1 0,2 0 1 15,-4 1 0-15,4-3 4 0,-3-1-3 16,4-6 0-16,0 0-2 0,0 0-1 16,0-1 1-16,0-1 2 0,0 0-2 15,0 0 0-15,0 0-1 0,0 0 2 16,0-3-2-16,0-1 1 0,0 1 1 15,0 0-1-15,0-2 1 0,0 0-1 16,0 0 0-16,0 0 2 0,0 0-1 16,0 0 0-16,0 0 2 0,0 0 1 15,0 0-3-15,0 0 0 0,0-2-2 0,0 0 2 16,0 2 0-16,0-1-1 0,0 1 0 15,0-1 1-15,0 1 1 0,0 0-2 16,0 0 0-16,0 0 0 0,0 0 1 16,0 0-2-16,0-1-1 0,0 0 1 15,4-1 0-15,3-1 0 0,-1-1 0 16,4 1 2-16,-1 0-1 0,2-1-1 15,-2 0 1-15,4 0 1 0,-1 0-1 16,0-1-1-16,2 1 1 0,2-1 0 16,1 2 0-16,2-1 0 0,1 0 0 0,0-2 0 15,5 0 0-15,3 0 1 0,-1 0-1 16,1 1 0-16,0-1-1 0,0 1-2 15,-5 3 0-15,2 0 3 0,-6 2-1 16,1-1-1-16,0-1 1 0,-1 1 2 16,-1 1 0-16,-1 0-3 0,0 0 2 15,-1 0 1-15,-2 0-1 0,-5-3-1 16,4 3 1-16,-3 0 1 0,4 0-1 15,2 0-2-15,-1 0 2 0,1 0 1 16,-1 4-1-16,1 1-1 0,3-3 1 0,-5 2 1 16,-2-4-1-16,0 2-2 0,-2-2 1 15,-1 1 1-15,-3-1 0 0,-1 0-3 16,-2 0 1-16,0 0 2 0,0 2 0 15,2-2-1-15,-2 0 1 0,1 3 0 16,0-1 0-16,-3 1 0 0,1 0 1 0,-1-3 0 16,-1 1-1-16,0-1-1 15,2 1 1-15,-2 0 1 0,0-1 0 16,0 0-2-16,0 0 1 0,0 0 2 15,0 1-2-15,0-1-1 0,0 0-1 0,1 1 3 16,1-1-1-16,-2 0-1 0,0 2 1 16,0-2 2-16,0 0-1 0,0 0 1 15,0 0 0-15,-2 0 1 0,-2 0-3 16,-3 0 0-16,4-2 0 0,-3 1 1 15,2-3-1-15,-3 0-1 0,1 0 1 0,1 1 1 16,1-3 0-16,1 1-2 0,-2-1 1 16,4-2 1-16,-6 0-1 15,1 0 0-15,1-3 0 0,-1 1 0 16,2-1 1-16,-1-2-2 0,-1 0 1 0,0 1 2 15,-1-3-2-15,1 1-1 0,0-2 0 16,0 1 2-16,0-1-1 0,1-1-1 16,2 0 1-16,3-4 1 0,-3 0-2 15,3-4 1-15,-2 0 0 0,1-3 0 16,1 0 0-16,0 0-12 0,-2 4 18 15,1 4-4-15,-3 0 1 0,4 3-4 0,-3-1 1 16,0 3 2-16,-1 0-3 0,-1 1 1 16,-1-1 0-16,1-1 1 15,2-1-2-15,0-2 0 0,1 2 1 16,-2-2 1-16,1 1-1 0,-1-2-1 0,3-3 1 15,1 2 0-15,-2 0 0 0,2 3-1 16,-1 2 1-16,1 1 2 0,0 5-2 16,-2 0-2-16,2 2 2 0,0 0 1 15,0 0-1-15,0 0-1 0,0 1 1 16,0 0 2-16,0-2-2 0,0-1-1 0,0-1 1 15,0-3 0-15,0 0 1 0,0-2-2 16,2-2 1-16,1-1 1 0,0 0-1 16,0-3-2-16,0-2 2 15,0-1 2-15,-1-2-3 0,1 0 0 0,-2 0 1 16,-1 1 2-16,0 5-3 0,-1 4 0 15,-5 3 2-15,-4 5 1 0,3 3-2 16,-1 2-1-16,3 3 1 0,4 0 1 16,-2 1-2-16,1 0-2 0,-3 6 1 15,4 6 2-15,-1-1 0 0,1 3-2 0,1 0-7 16,0 0-15-16,3 0-13 0,5 0-9 15,-2-2-37-15,-2 0-71 0</inkml:trace>
  <inkml:trace contextRef="#ctx0" brushRef="#br0" timeOffset="102176.68">15120 14450 48 0,'0'-3'27'16,"0"2"8"-16,0-1-15 0,0 0-6 15,0 0-7-15,0 0-1 0,0-1 0 16,0 0 1-16,2 1-7 0,-2-1 5 15,3 0 3-15,0-1 3 0,-3 2-1 16,3-2-3-16,0 0-2 0,1 2-3 0,-4 0-1 16,0-3 3-16,0 1-1 15,0 1 2-15,-5-2-4 0,0 2 2 16,1-1 3-16,-1 0-5 0,0 2-2 15,-1-1 0-15,1 1-13 0,4 2-8 0,-4 0-7 16,4 0-14-16,1 0-3 0,-2 0-17 16</inkml:trace>
  <inkml:trace contextRef="#ctx0" brushRef="#br0" timeOffset="102423.69">15120 14450 9 0,'-48'-74'29'0,"45"74"6"0,2 0 16 16,-1 0 3-16,1 0-5 0,-1 0-2 16,1 0-1-16,-1-1-6 15,2 1-8-15,-2-1-5 0,2 1-3 16,0 0-1-16,0 0-10 0,4-1-11 0,6-2-2 15,7-1 6-15,2-1-3 0,4 0-1 16,5-3-1-16,3 1-2 0,0-1 5 16,2 1-3-16,1 2-2 0,0-1 2 15,-3 4 2-15,-2 0-3 0,-1 0-1 16,-1-1 1-16,-4 1 1 0,-1 2-1 0,-4 0-1 15,-4 0-2-15,-3 0 0 0,-5 0-14 16,-3 0-12-16,-1 0-9 0,0 2-12 16,-1 1-26-16,-1-2-28 15,0 0-39-15</inkml:trace>
  <inkml:trace contextRef="#ctx0" brushRef="#br0" timeOffset="102679.7">15051 14581 144 0,'-3'5'19'16,"3"-2"5"-16,0-2 9 15,3-1-6-15,9 0 23 0,7-7-11 0,2-3-14 16,7 1-18-16,6-2-2 0,4-3-2 15,2 1 1-15,0-1 1 0,1 2-3 16,-4 2 7-16,-2 4 1 0,-2 1-2 16,-5 2-6-16,0 2 2 0,-5 1-4 15,-3 0-4-15,-6 0-13 0,-3 0-35 0,-3 3-54 16,-7 0-12-16</inkml:trace>
  <inkml:trace contextRef="#ctx0" brushRef="#br0" timeOffset="102904.71">15077 14699 192 0,'-5'5'30'0,"5"-1"23"0,0-1-15 15,11 0-16-15,6-3 7 0,5 0-5 16,6-2-11-16,3-3-12 0,5-2 2 15,-2 0-1-15,4-1-1 0,1 0-1 16,2 0 0-16,-1 1 0 0,-3-1 0 16,-1 5-2-16,-8 2-7 0,-7 1-12 15,-4 0-30-15,-6 0-57 0,-9 4-6 16</inkml:trace>
  <inkml:trace contextRef="#ctx0" brushRef="#br0" timeOffset="103113.73">15169 14882 198 0,'0'0'75'0,"4"1"-78"0,9-1 14 16,4 0 17-16,3-1-11 15,5-7 0-15,4-1-2 0,5-3-12 16,3-1 4-16,-1 0-3 0,0-1-3 15,-1 5-2-15,-5 2 2 0,-5 3-1 0,-7 4-3 16,-5 0-32-16,-9 0-56 0,-4 6-53 16</inkml:trace>
  <inkml:trace contextRef="#ctx0" brushRef="#br0" timeOffset="103315.74">15234 15041 207 0,'0'0'82'0,"1"0"-72"0,10 0 17 15,3-1-11-15,2-7 1 0,4-1 1 0,3-2-7 16,3-3-3-16,4 1-10 0,-1 0 7 16,-1 0-3-16,2 3 0 0,-4 0-1 15,0 4-1-15,-1 1 0 0,-5 3 0 16,-6 2-1-16,-8 0-42 0,-4 2-43 15,-2 5-43-15</inkml:trace>
  <inkml:trace contextRef="#ctx0" brushRef="#br0" timeOffset="103496.75">15336 15099 62 0,'-2'4'193'16,"2"-2"-177"-16,2 1 0 0,7-3 4 16,-1 1 3-16,6-1-3 0,1 0-9 15,6 0-9-15,2-5-6 0,3-3-13 16,5 0-21-16,0 1 1 0,-3-1-21 0,2 3 11 15,-6 2 37-15,0 0 9 0,-4 3 1 16,-5 0 11-16,-7 0-89 0</inkml:trace>
  <inkml:trace contextRef="#ctx0" brushRef="#br0" timeOffset="103635.76">15327 15245 414 0,'-10'7'48'15,"9"-1"-28"-15,1 0-10 0,4-2-2 0,9-1-5 16,7-3-2-16,6 0-13 0,7 0-27 15,6-3-39-15,3-8-92 0</inkml:trace>
  <inkml:trace contextRef="#ctx0" brushRef="#br0" timeOffset="106892.93">19144 13986 35 0,'0'1'12'0,"0"0"20"0,0 1 5 0,1-1-8 16,-1-1 4-16,0 0 11 0,0 2-2 16,0-1 1-16,0 1 0 0,0-1-4 15,0 1-7-15,0-2-5 0,0 1-4 16,0-1-3-16,0 0-1 0,0 2-1 15,0 0-1-15,0 2 5 0,2 1-6 16,-1 2-3-16,-1 1-5 0,0 6 3 16,0 1-4-16,0 3 3 0,-3 2-4 0,-1 3-3 15,4-2 2-15,0 1-2 0,0-1-5 16,1 2 4-16,4-1-3 0,-4 1 3 15,4 2 1-15,-4-3-1 0,4 0 0 16,-2-1 1-16,2-1-1 0,-4-1 1 16,3 1 1-16,-3 0-1 0,-1-1 0 15,2-1 0-15,1-1-1 0,-2 0 3 16,4 1-4-16,0-2-2 0,1 0 2 15,0-1 0-15,2 2 0 0,-1-2-1 16,1 1 1-16,-3 0 1 0,0 1-2 0,-4-1-1 16,-1 0 2-16,0 0 1 0,0-2-1 15,0 0 0-15,0 1 1 0,-3 0-1 16,0 0-1-16,3-4-1 15,0-1 2-15,1-1-1 0,6-1-1 0,-1 0 1 16,-2-2 0-16,3-2 1 0,-4 2-2 0,1-3 1 16,-2 1 1-16,1 1-1 15,-1 5 0-15,-2 5 0 0,0 3-1 16,0-2 20-16,-3 0-12 0,1-5-8 15,2-3 1-15,0 3 1 0,0 0-1 16,2 3 0-16,2 2 1 0,-1-2 7 0,2-4-5 16,-2-1-4-16,0-2 11 0,0 2-12 15,-3 0 1-15,0 1 0 0,0 5 4 16,0 0-1-16,-1 0 3 15,-1-2-1-15,-1-6-3 0,0-3-1 0,3 1 0 16,0 0 0-16,0-1 0 0,0 0 1 0,0 0-2 16,1-1 0-16,3-2 2 15,-3 1-1-15,1-2 0 0,-2 2-1 16,1 0 2-16,-1-1 0 0,0 2-1 15,0-1 0-15,0 2 3 0,0 0 0 0,0 0-3 16,0 0-1-16,0 5 2 0,0 4-2 16,0-1 2-16,0 1 9 0,0-5-8 15,0-3-2-15,0-2 0 0,0 1 1 16,0-2 1-16,0 0 0 0,-1 2 0 15,-1-2-1-15,-1 1 2 0,0 0-2 16,1-1-1-16,1 1 0 0,-1 0 0 0,1 1 1 16,-1 0-2-16,-1-1 0 15,3-1 1-15,0 0 1 0,0-1-2 16,0 0-1-16,0 0 3 0,-1 1 0 0,1-2-2 15,-2 0 0-15,2 0 3 0,0 0 0 16,0 0-2-16,0 0 1 0,0 0-2 16,0 0 3-16,0 0-3 0,0 0 0 15,0 0 1-15,0 0 1 0,0 0-3 16,0 0-1-16,0 0 1 0,0 0-2 15,0 0 3-15,0 0 0 0,0 0 1 0,0 0 1 16,0 0-2-16,0 0 0 0,0 0 2 16,0 2-2-16,-2-1 0 15,2 1-3-15,0-2-6 0,0 0-7 0,0 0-2 16,0 0-1-16,0 0 5 0,0-5-3 15,2 0-7-15,-2 0-3 0,0 1 0 16,2 0 0-16,-2 1-7 0,0 1 2 16,0-1 20-16,0 3 13 0,0 0 0 15,0 0-1-15,0 0 2 0,0 0 0 0,3 0 1 16,-2 0 4-16,1 0 4 0,-1 0 4 15,2 0 1-15,0 0 1 0,2 0-2 16,1 0 0-16,1 0-1 16,0-4 0-16,4 0-3 0,2-1-3 0,0 2-1 15,1-1-2-15,0-1-1 0,0 3-1 16,3 0-3-16,0 1 2 0,2-1-1 15,0 2 1-15,-1 0-2 0,2 0 0 16,-3 0 1-16,2 0 2 0,-2 0-4 16,-3 0 1-16,2 0 1 0,-2 0-1 15,1 0-2-15,2 0 3 0,0-1 0 0,-1 0 0 16,1-3 0-16,0 1-2 0,0 1 4 15,0-2-2-15,1 2-1 16,-2 0 1-16,1 1 1 0,-1-3 2 16,-1 1-6-16,-1-1 2 0,-5 0 2 0,-1 2 0 15,-5 0-3-15,0 2 1 0,-1-1 2 16,-2 1 1-16,0 0-3 0,0 0 0 15,0 0 3-15,1 0-2 0,-1 0-4 16,5 0 3-16,0 0 1 0,2 0 1 16,3 3-1-16,-1-1 2 0,0 1-3 0,1 0 1 15,-3 0 0-15,0-1 0 0,-6 2 0 16,1-4 0-16,-2 1-2 15,0 1 4-15,0-1-3 0,0 0 2 16,0 2-1-16,0-3 0 0,0 0 1 0,0 1 0 16,0-1 0-16,-5 0 1 0,3 0 0 15,-1 0 0-15,0 0-1 0,2-5 1 16,-4 1 2-16,2-5 2 0,-2 1-1 15,2 0-5-15,-1-2 6 0,-1 1-3 16,-1-2 0-16,3 1-3 0,-2-2 2 0,-1 0 0 16,3 1-3-16,0-3 1 0,-4 0 2 15,6 0-1-15,-2-2-1 0,1-1 1 16,1-3 1-16,-2 2-10 15,1 0 13-15,-3 0-1 0,2 1-1 0,-1-1-5 16,0 0 4-16,0 1-3 0,4 0 3 16,-3 0-1-16,0 0-1 0,1-1-1 15,-3 1 2-15,4 0 0 0,-2 1-2 16,1 0 1-16,2-1 1 0,0 3 0 15,0 1-1-15,-1 1 0 0,-1-1 1 0,2 1-1 16,-1 1 0-16,-1 0 2 0,0 0 2 16,-1 1-1-16,2 0-1 0,-1-4-3 15,2 2 3-15,-3-3-2 0,2-2 0 16,-1 0-1-16,2 0 2 0,0-2-1 15,0 2 0-15,-3 0 0 0,0 3 2 16,1 0-2-16,-2 5 0 0,2 2 0 16,-1 0 2-16,1 2 0 0,-2-1 3 15,1 1 0-15,-2 0-1 0,2 0-2 16,-2-1 1-16,1 0 1 0,-1 0-1 0,0-1-2 15,2 0-3-15,0-2 2 0,0 1 2 16,1-4-2-16,1 1-1 0,1 0 0 16,-2-1 2-16,2 2 0 0,-3 1-1 15,3 0 0-15,0 0 2 0,-3-2-2 16,3 1 0-16,-1 1 0 0,-2 1 2 15,3-1-2-15,0-1-1 0,-2 0 1 0,2 2 0 16,0-2 1-16,0-2-2 16,0-1 0-16,0-1 2 0,0-1 0 15,0 3-2-15,0-1 1 0,0 3 1 16,0-2 0-16,0-2-2 0,-2 3 0 0,1 0 2 15,-1-2 0-15,-1 1-2 0,0 1 2 16,0-1-1-16,0 2 1 0,0 1-2 16,0-1 1-16,3 3 0 0,-2-1 1 15,-1 3-2-15,2-1 1 0,1 3 1 16,0 0-2-16,0 1 1 0,0 0 0 15,0 1 1-15,0 1-1 0,0-1-1 16,0 1 0-16,0-1 1 0,0 1-1 16,0-2 0-16,0 0 1 0,0 2 0 15,0 0-2-15,0 0 1 0,0 0 1 0,0 0 0 16,0 0 0-16,0 0-1 0,0 0 1 15,0 4 1-15,0-1-1 0,0-1 0 16,0-1-1-16,1 0 1 0,-1-1 0 16,0 0-1-16,0 0 0 0,0 0 3 15,0 0-1-15,0 1-1 0,0-1-1 0,0 1 3 16,0 0-4-16,-1 2 4 15,-7 2-3-15,2 0 0 0,-5-1-1 0,-2 1 1 16,-2 1-1-16,-4 1 1 16,-6 2-5-16,-3 0 4 0,-3 1 0 0,-4 1 0 15,-1 0 2-15,-3 1-1 0,4 2 1 16,-1-1 1-16,2 1-1 0,1-1 0 15,4-3 1-15,6-3 0 0,7-2 0 16,7-3 0-16,6-1-1 0,1-1 1 16,2 0-4-16,0 0-4 0,6 0-6 0,10-5-7 15,3 1-22-15,4 1-32 0,-3 1-42 16,-5 1-217-16</inkml:trace>
  <inkml:trace contextRef="#ctx0" brushRef="#br0" timeOffset="107213.95">19203 14160 221 0,'-2'2'44'0,"2"2"3"0,0-1-23 16,5-2 0-16,2-1 17 0,7 0 1 15,5 0-13-15,6-4-12 0,0-1-5 16,4-3-3-16,4 0-2 0,-1 1-2 0,4 0 4 16,1 2-2-16,-1 2-2 0,-5 2-5 15,-3 1-8-15,-5 0-14 0,-5 0-9 16,-2 2-24-16,-5 3-38 15,-7 2-76-15</inkml:trace>
  <inkml:trace contextRef="#ctx0" brushRef="#br0" timeOffset="107416.96">19311 14388 276 0,'-2'3'63'15,"2"-1"-55"-15,0 1 24 0,11-3-5 0,2 0 1 16,2 0 6-16,7-5-21 0,1-4-8 15,2-2-3-15,4 2 2 0,1-1-4 16,-2 3 0-16,1 2 0 0,-1 2-4 16,-3 1-17-16,-6 2-43 0,-7 0-42 15,-3 0-80-15</inkml:trace>
  <inkml:trace contextRef="#ctx0" brushRef="#br0" timeOffset="107616.99">19381 14512 350 0,'-2'5'38'0,"2"-1"-30"0,0 0 23 16,5-3-16-16,6-1 10 0,4 0 3 16,5 0-16-16,5-7-5 0,2-2-3 15,0 0-2-15,4-2-4 0,2 1 4 0,4 0-3 16,-3 2-1-16,-1 1-6 0,-7 4-15 15,-2 3-24-15,-11 0-33 0,-5 0-57 16</inkml:trace>
  <inkml:trace contextRef="#ctx0" brushRef="#br0" timeOffset="107829">19367 14635 318 0,'0'2'37'0,"6"0"-32"0,6 1 43 16,6-3-27-16,0 0 3 0,5-1-1 15,5-9-17-15,3-3-3 0,5 0-1 16,1-3 0-16,-1 2-1 0,-2 2-1 16,-3 0 2-16,-2 4-2 0,-7 2-1 15,-8 5-3-15,-6 1-31 0,-8 0-38 0,0 1-16 16,-10 5-49-16</inkml:trace>
  <inkml:trace contextRef="#ctx0" brushRef="#br0" timeOffset="108013.01">19362 14776 370 0,'-1'5'57'16,"1"1"-45"-16,6-2 16 0,8-3-13 16,4-1-5-16,7-1 12 0,2-10-10 0,7-3-9 15,3-2 1-15,2-2-3 0,3 1 0 16,-4 1-2-16,-2 2-1 15,-5 3-7-15,-6 4-14 0,-10 2-30 16,-9 5-75-16,-6 0-75 0</inkml:trace>
  <inkml:trace contextRef="#ctx0" brushRef="#br0" timeOffset="108205.02">19423 14900 204 0,'-2'4'225'0,"2"-1"-223"15,9-3 6-15,5 0 3 0,3-1-8 16,5-7 6-16,6-4-6 15,5-4-2-15,4 0 1 0,3 1-4 0,-3 2 4 16,-3 4-3-16,-4 2 2 0,-4 4-4 16,-9 3-6-16,-4 0-21 0,-9 0-48 15,-4 5-47-15,0 3-87 0</inkml:trace>
  <inkml:trace contextRef="#ctx0" brushRef="#br0" timeOffset="108401.03">19522 15028 190 0,'-6'11'92'15,"3"-3"-83"-15,3-2 14 0,3-4-18 16,8 0-6-16,1-2 2 0,3 0-3 16,4 0 0-16,6-6 1 0,3-4-1 15,0 0-11-15,1-2 2 0,1-1 5 16,-3 4-16-16,0-1 4 0,-1 0 4 15,-4 2-22-15,-2 0 13 0,-4 2-1 16,-9 3-24-16</inkml:trace>
  <inkml:trace contextRef="#ctx0" brushRef="#br0" timeOffset="108537.04">19533 15106 148 0,'-11'9'166'16,"8"-1"-126"-16,3-3-8 0,8-1-17 16,10-3-6-16,8-1-6 0,9-4-1 15,3-8-2-15,3-2-13 0,-1-1-25 16,-1-1-22-16,-4-3-42 0,-2 3-66 0</inkml:trace>
  <inkml:trace contextRef="#ctx0" brushRef="#br0" timeOffset="113873.33">17810 16206 25 0,'0'-1'36'0,"-1"-1"-20"0,-1 0-12 16,-1 1-5-16,0-1-1 0,-3 0 5 15,0 1 1-15,1-2-2 0,-3 1 2 16,4 0-1-16,-1 0 2 0,-1-1-3 15,-1 1 29-15,0-2-15 0,1-1 14 0,-1 0 8 16,1 1-6-16,0 2-12 0,0-2-1 16,-5-1 1-16,2 4 5 0,-2-2 0 15,-2 3-8-15,-1 0-10 16,-3 1-1-16,0 7-3 0,-1 3 4 0,-1 0-5 15,0 1 1-15,1 2 0 0,2-1 3 16,1 3 2-16,4-1-1 0,-1-1-3 16,4 2 6-16,2 1-2 0,1 0-3 15,2 2-3-15,1-1 1 0,2 2-2 16,0 1-1-16,2-1 3 0,7-1-3 0,2-1 0 15,3-1 0-15,5-3 0 0,2-3 0 16,4-1-4-16,3-2-5 0,5-4-4 16,1-2-8-16,0-2-16 0,3 0-6 15,0 0-7-15,-1-5 41 0,3-2 15 16,-2-3-6-16,-3-4 2 0,-2-1 7 15,0-3-1-15,-6-2-2 0,-6-1 20 16,-8 1-20-16,-4-1 2 0,-3 0 13 16,-5 0 1-16,0-3 0 0,-13 1-7 15,-1-2-3-15,-4 0-4 0,-4-2-2 0,-6 1-3 16,0-1-2-16,-1 2 1 0,-1 3-1 15,-1 4 1-15,2 8-5 0,1 7-1 16,6 3-9-16,1 8-36 0,5 6-60 16</inkml:trace>
  <inkml:trace contextRef="#ctx0" brushRef="#br0" timeOffset="115078.4">17437 12927 42 0,'1'-4'22'0,"5"-1"-2"16,-1 3-14-16,-2-3-6 0,0 1 103 16,-1-3-89-16,-2 2 11 0,0 1 3 15,0-2-13-15,0 2-3 0,0-1 6 16,-2 2 0-16,-1-2-1 0,2 3-2 0,-2-1 3 15,1-1-2-15,0 1-11 0,2 2 4 16,-3 0-2-16,0 1-2 0,-1 0-5 16,0-1 0-16,-2 0 0 15,0 1 3-15,0 0-5 0,-5 0 1 0,3 0 0 16,-6 2 1-16,2 5-1 0,-2 1 1 15,0 2 0-15,-3 2 1 0,3 0-1 16,-2 3-1-16,3 2 2 0,0-1 0 16,5-1 0-16,2 3 2 0,3 2-2 15,3 1-1-15,0 2 1 0,0-2-2 0,8 0 1 16,4-2 1-16,2-1-2 0,5 0 0 15,1-4 2-15,5-6-1 16,3-4-1-16,-2-4-3 0,3 0 2 16,-1-2-1-16,0-7 3 0,-3-4-2 0,-2-2 3 15,-4-3 1-15,-5 1 0 0,-6-1 0 16,-5 1 6-16,-3 0-1 0,-6 1 1 15,-8 3-3-15,-3-1 2 0,-4 3 1 16,-2 1-6-16,-3 2-3 0,-1 0 2 16,0 1-3-16,0 0-5 0,5-1-10 0,4 2-23 15,5 4-9-15,6 2 5 0,2 3-146 16</inkml:trace>
  <inkml:trace contextRef="#ctx0" brushRef="#br0" timeOffset="121003.75">14251 13483 9 0,'0'0'55'0,"0"0"74"16,0 0-91-16,0 0-9 0,-2 0 8 16,-2 0-11-16,2 0 2 0,2 0-2 15,0-1-7-15,0 1-8 0,0 0-4 16,0 0 3-16,0 0 0 0,-2 0 2 0,2 0 0 15,0 0-3-15,0 0 3 0,-1 0-4 16,-2 0-3-16,-2 6 3 0,0 4-2 16,-1 5-5-16,-1 3 2 0,-1 3 0 15,0 5 1-15,-1-2-2 0,1 1-3 16,0-1 3-16,0 0 1 0,-4-1 6 0,6-5 4 15,1-6-1-15,5-4-11 16,0-4-1-16,5-3 3 0,1-1 1 16,2 0 2-16,6-3-1 0,3-6-2 15,0 0 1-15,1-1-4 0,1 2 1 0,1 1-1 16,-3 4 2-16,2 0-2 0,-5 3 0 15,0 0 0-15,-3 0 1 0,1 0-1 16,-1 0-1-16,-2 3-1 0,1 0-10 16,-1 0-14-16,0-2-7 0,0 1-27 15,1-2-19-15,1 0-8 0,-4 0-89 0</inkml:trace>
  <inkml:trace contextRef="#ctx0" brushRef="#br0" timeOffset="121923.8">14525 13649 36 0,'-1'-4'142'0,"-1"0"-72"0,0 1-28 15,2 0-2-15,0 3-12 0,0-2-11 16,2 2-3-16,6 0 2 0,1-2-7 15,2 1-5-15,-2-2-1 16,5-2 1-16,-1 0-2 0,-3-1 1 0,1-3 1 16,-3 1 4-16,0-3 3 0,-4-2 3 15,3 0-1-15,-4-2-5 0,0 0-1 16,-2 0-2-16,-1-1-2 0,0 0-1 15,-4 1 0-15,-2 1-3 0,-5 2 2 16,0 5-2-16,0 3 2 0,2 4-2 16,-1 1 2-16,3 11-2 0,0 5 1 0,0 5-1 15,2 2-1-15,2 3 2 0,3 2-4 16,0-1-4-16,5-3-2 0,7-3 2 15,4-6-3-15,2-4-1 16,2-6 7-16,4-3 3 0,-3-3 6 0,2 0-1 16,1-10-2-16,-3-7 0 0,0-4 2 15,-1-8-3-15,-2-1 2 0,-1-1 3 16,-4-3 0-16,-5 3-2 0,-4-2 5 15,-2 0 1-15,-2-3-4 0,0 0-2 16,-6 0-2-16,-4 2 2 0,-2 2-2 0,-1 6 0 16,3 6 8-16,-3 7 6 0,9 8 2 15,0 5-1-15,1 0-9 0,0 4-7 16,2 10 0-16,-1 4 0 15,1 6 0-15,1 6 0 0,0 5 2 0,0 5-3 16,0 3 0-16,0 4-3 0,4 0-5 16,2 5 0-16,1 4-3 0,-1-4 6 15,0 2 7-15,-1-4-1 0,-1-4 2 16,-2-3 1-16,-1-4 4 0,-1-5 0 15,0-7-3-15,0-6 3 0,-4-6-5 0,-2-7 1 16,1-3-1-16,-1-4 4 0,1-1 2 16,-3-5-2-16,2-9-1 0,1-4-3 15,1-3 0-15,-1-4-2 0,2-1 0 16,0-2 2-16,3-2-2 0,0 0 0 15,5-1-2-15,4 1 2 0,2 1 0 16,3-1-2-16,3-1 1 0,5 0-1 16,-2 5-2-16,-2 2 3 0,1 4-1 15,-2 1 2-15,-2-1 0 0,-2 0-1 16,-1-1 1-16,1-1 1 0,-6 0-1 0,1 3 0 15,-3 2 0-15,-2 4 2 0,-2 1 0 16,-1 2 1-16,0 1 0 0,0 2-1 16,0 0 1-16,-4 2-2 0,2 4 0 15,1-1 0-15,-2 2-1 0,1 3-3 16,-4 8 0-16,1 6 3 0,1 5 0 15,-1 5-2-15,2 5 2 0,1 3 0 16,-2 2 2-16,0-2-4 0,3-4 2 16,1-3 0-16,0-8 2 0,0-4-4 15,0-4 2-15,1-7 2 0,1-4-4 16,4-1 2-16,0-5 4 0,5-9-2 0,2-6 0 15,-4 2-3-15,3-2 1 0,-1 1 0 16,-1 2-3-16,0 1-16 0,0 4-13 16,1 2-18-16,3-2-47 0,-5 2-154 15</inkml:trace>
  <inkml:trace contextRef="#ctx0" brushRef="#br0" timeOffset="124063.93">19361 13397 26 0,'4'0'-7'0,"-2"-1"48"15,-2-2 93-15,0 0-81 0,0 0-2 16,0-1-2-16,0-1-9 15,0 0 0-15,0 1-5 0,0 2-10 0,0-1-3 16,0 1-3-16,0 2-4 0,0 0-1 16,0 0-2-16,0 0-9 0,-2 10-3 15,-2 5 4-15,-3 7 1 0,0 2-3 16,-3 0 0-16,3 1 1 0,-3-3-1 15,3-2 3-15,-4-2-3 0,5-3 4 16,-1-4 1-16,3-4 0 0,4-6-3 0,0-1-2 16,0 0-3-16,0-6 7 0,3-8-3 15,6-8-2-15,3-3 1 0,7-4-1 16,0-4-2-16,1 0 1 0,2-1 1 15,1 0-2-15,0 3 2 16,-1 3-2-16,-2 5 2 0,-1 4-1 0,-2 6-1 16,-5 6 0-16,-3 6 1 0,-4 1 0 15,-5 1-2-15,0 11 2 0,0 4 2 16,-3 3 0-16,-3 2-3 0,-2 2 1 15,-3-2-1-15,0 0-2 0,0-2-4 16,2-2 3-16,0-2-1 0,-1-1 0 0,3-4 0 16,0-3 2-16,4-3 0 0,2-2-1 15,1-1-6-15,0-1 4 0,0 0 5 16,0 0-3-16,4-6-7 15,4 0 6-15,0 0 4 0,0 2 1 0,-2 2-3 16,0 2 3-16,0 0 3 0,1 0 0 16,-3 0-3-16,2 2 4 0,-3 1 3 15,2 2-4-15,0-1 1 0,-2 0 0 16,2 2-1-16,-4-1-4 0,1-2 1 15,1 2 0-15,0-1 0 0,1-1-9 0,6-3-21 16,2 0-32-16,1-2-51 0,2-8-112 16</inkml:trace>
  <inkml:trace contextRef="#ctx0" brushRef="#br0" timeOffset="124580.95">19759 13346 64 0,'0'2'168'15,"0"-1"-103"-15,0 3-34 0,-1 0-1 16,-1 1-6-16,0 4-3 0,1-3-4 0,1 1-8 15,0-1-6-15,1-1-1 0,6-2 1 16,-1-2-2-16,2-1 0 0,2 0 1 16,1 0-3-16,3-5 3 0,-1-2-7 15,1-1-5-15,-4 0-2 0,0-1-2 16,-6 5 1-16,-2 2-1 0,-2 2 13 15,0 0 1-15,-3 0-2 0,-3 2 1 16,1 2 1-16,-1 1 0 0,1-1 0 16,1-1 2-16,0 1-2 0,0-2-1 15,4 2 0-15,-2-3 2 0,1 1-1 0,1 0 1 16,0-2 2-16,-2 1-2 0,2-1 1 15,0 0 1-15,-1 0 4 0,1 0 1 16,0 0-3-16,0-7-4 0,0 0 2 16,3 2 5-16,0-1 3 0,-2 3 2 15,1 2-4-15,-2 0-2 0,1 1-1 16,1 0-5-16,0 2 2 0,2 5 1 15,-2 4 0-15,-1 2-3 0,2 3 0 16,-1 6-1-16,1 2 1 0,2 7-2 16,1 1 0-16,0 4 3 0,2-2-2 15,-5 0 0-15,-3-1 2 0,0-4 1 0,0-2 3 16,0-2 4-16,0-5 4 0,-2 0-1 15,-4-5 1-15,-2-3-4 0,4-5 5 16,-2-7 1-16,1 0 2 0,2 0-10 16,-2-5-1-16,5-7-5 0,0-2-2 15,0-5-2-15,5-4-5 0,3-4-14 0,1-4-13 16,3-5-8-16,5-11-25 15,0-8-79-15</inkml:trace>
  <inkml:trace contextRef="#ctx0" brushRef="#br0" timeOffset="124722.95">20133 13248 24 0,'1'16'148'16,"1"0"-122"-16,-2-1-26 0,4-1-18 16,-2-2-4-16,1 0 7 0,0-2-3 0,3 3-36 15,4 2 19-15,-1-6 46 0,-3 1-42 16</inkml:trace>
  <inkml:trace contextRef="#ctx0" brushRef="#br0" timeOffset="131989.37">8682 6582 15 0,'0'0'4'0,"0"1"94"15,0-1-53-15,0 0-12 0,0 0 12 16,0 0-3-16,1 0-7 0,-1 0-7 16,2 0-5-16,-2 0-2 0,0 0 0 15,0 0-2-15,0 0-1 0,0 0 2 16,0 0-7-16,0 0-6 0,0 0-1 0,0 0 0 15,0 0-1-15,0 0-3 0,0 0 0 16,0 0-1-16,0 0-1 0,3 0 0 16,5 1 2-16,4-1 1 0,4 0 0 15,1 0-1-15,5 0-3 16,2 0 4-16,4-1 1 0,6-2-4 0,2-1 8 15,1-1-2-15,0 1-4 0,2 1-1 16,-2 0-1-16,-1 0 2 0,1 1-1 16,2-2-1-16,-2 2 0 0,0 0 1 15,-1 2-3-15,1-1 4 0,0 0-2 16,4-2-2-16,-2 0 4 0,4-1-3 0,-1 0 1 15,-2-1 1-15,2 0 0 0,1 0-2 16,1-1 1-16,-1-1 1 0,4 1-1 16,-2-3 0-16,1 5 0 0,-2-3 1 15,-1 1-1-15,-1 2-1 0,-5-2 1 16,0 2 2-16,-3 0-2 0,1-1 0 15,-1 1-1-15,0 1 3 0,3-1-2 16,-1 0 0-16,-1 0-1 0,-1-1 2 16,0 1 0-16,1 0-2 0,-1-1 0 15,-3-1 2-15,-2 1-1 0,-1 2 0 0,-5 0 0 16,1 0 0-16,-4 0 1 0,-3 1-2 15,-2 0 1-15,1-1 0 0,-2 2 0 16,1-2-1-16,2 0 1 0,2-2 1 16,1 1 0-16,2 1-2 0,-4 0 1 15,1 0 1-15,0 0-1 0,-5 1-1 16,-1-1 0-16,0 0 1 0,-2 2 0 15,-4-1-1-15,3 0 0 0,-4 1 2 16,-1 0 0-16,-2 0-2 0,0 0 0 16,0 1 3-16,2 0-2 0,-1 0-1 0,2 0 0 15,-1 0 1-15,1 0-1 0,4 0 0 16,-4 0-4-16,3 0 4 0,2 0 1 15,-2 0-1-15,4 1 0 0,-2-1 2 16,1 1-1-16,2-1-1 0,8 0 2 16,-1 0 0-16,4 0-2 0,-2 0 1 0,1-1 0 15,0-1 1-15,3 1-1 16,-1 0-1-16,0-1 1 0,-1 0 1 15,-3 0-1-15,0 0 0 0,-5 2-1 16,-3 0 2-16,-3-1-1 0,-5 0 0 0,-3 0-1 16,-3 1 2-16,0 0 1 0,0 0-3 15,0 0 0-15,0 0 1 0,0 0 0 16,0 0-1-16,0 0 0 0,4 1 1 15,4 1 1-15,2-2-2 0,-3 0 1 16,1 0 1-16,-3 0-2 0,-4 0 0 0,-1 0 1 16,2 0 1-16,-2 0 0 0,0 0-1 15,0 1-1-15,0 0-1 16,0-1-1-16,-2 0 0 0,1 0 2 15,1 0-1-15,0 0 2 0,0 1-3 16,0 2 3-16,0-3 3 0,-2 2-3 0,-1-1 0 16,1-1 2-16,1 0-2 0,-1 0 2 15,2 0-2-15,0 0-1 0,0 2 0 16,0-1 1-16,0 2-2 0,-1-1 2 15,-2 1 2-15,0-1-2 0,0 2-2 16,-2 0-2-16,3 0-1 0,-2-2 1 0,2 0 1 16,1 0 1-16,-1 0 1 0,2-1 0 15,0 0-1-15,0-1 2 16,0 1 1-16,0-1-1 0,0 0-1 15,0 0 1-15,0 0 1 0,-2 0-1 0,2 0-1 16,0 0 1-16,0 0 1 0,-1 0 1 16,-1 0-2-16,-2 1 0 0,1-1-1 15,0 0 2-15,3 0 0 0,0 0-1 16,0 0 2-16,0 0-2 0,0 0 1 15,0 0 1-15,0 0 1 0,0 0 0 0,0 2-4 16,0-1-1-16,0 1 3 0,0 3 0 16,0 2 1-16,0 0-1 0,-2 5 0 15,-1-1 2-15,0 1 0 16,-3 1-1-16,4 0 0 0,-3 3-2 0,1 0 1 15,-1 1 1-15,-1 2 0 0,0 4 0 16,1 1-2-16,0 4 0 0,2 4 6 16,0 1-6-16,3 1 0 0,2-2 6 15,7-1-4-15,2-4 0 0,-2 0-2 16,2 1 0-16,0-3 2 0,0 2 0 0,-2-1-3 15,-1-1 4-15,-4 1-2 0,0-1 1 16,-1 2-1-16,0-1-1 0,1 0 2 16,1 2 1-16,1-2-2 0,2 3 0 15,1 2-3-15,-1 0 4 0,1-1-3 16,2 2 2-16,0-2 0 0,3-1 0 15,-2 1-1-15,-2-1 0 0,-1 0 1 16,0 1 0-16,-1-1-1 0,0 1-1 16,0-1 3-16,2-1-2 0,-2 0-1 15,0 1 1-15,-2 0 1 0,3 1-1 0,1-1 0 16,1-2 0-16,-2 1 0 0,0 2 1 15,0-1-1-15,1 1 0 0,-2 1 2 16,1 0-1-16,-1 1-2 0,-1 2 1 16,3-2 1-16,-1 2 0 0,-1 0-2 15,1-4 1-15,-3-3 0 0,0-2 1 16,-1-3-2-16,0 1 1 0,-1-4 1 15,-4 0 0-15,5-1-2 0,-2-2 1 16,2 2 0-16,-1-1 1 0,0 0-2 16,0 2 1-16,1-1 0 0,-1 0 1 15,1 0-2-15,1 1 0 0,1-1 2 0,-1 0-1 16,0-2 0-16,-5 2 0 0,3-3 0 15,-3 2 1-15,-1-2-1 0,0 0 0 16,0 2 1-16,0-4-2 0,0 4 1 16,0-2 0-16,0 1 0 0,0-1 1 15,0-2-2-15,2 0 1 0,-1-4 0 16,2-6 1-16,-1 0-1 0,-2-2 0 15,0-1 0-15,0 0-1 0,0 0 3 16,0 0 0-16,0 0 0 0,0 0-1 16,0-2 1-16,0 0-2 0,0-1 2 0,0-1-2 15,0 1 0-15,0 1 0 0,0 1 0 16,0-2 0-16,0 3 0 0,0-1 0 15,0 0 0-15,0-2 0 0,0 0-2 16,0 1 0-16,0 2 4 0,0 0-2 16,0-1-2-16,3-1 1 0,0 0 1 0,2 1 1 15,-1-1-2-15,3 0 0 16,-3-2 0-16,4 1-1 0,-3 0-2 15,1 0-2-15,0 3 3 0,0-3 0 16,-3 3 1-16,2 0 0 0,-2 0 2 0,0 0 0 16,-1 0-2-16,1 0 2 0,-2 0 0 15,3 0 0-15,-1 0 0 0,1 0-1 16,1 0 2-16,0 0-1 0,1 0-1 15,0 0 1-15,2 0 1 0,6 0-1 16,1 0 9-16,4 0-11 0,-2 0 3 0,-2 0 0 16,-4 0-2-16,0 0 1 0,1 0 0 15,1 0 2-15,1 0-3 16,0 0 1-16,4 0 1 0,4 1-1 15,0 3 0-15,1-2 0 0,5-1 2 0,0 2-1 16,3-3 0-16,1 0-1 0,6 0 0 16,-1 0 2-16,3 0-2 0,0-4-1 15,4 1 3-15,2-1-2 0,-1 0 0 16,5-2-1-16,0 3 3 0,1-2-2 15,1 0 0-15,0 2-1 0,-3-1 1 0,2 1 1 16,-4-1-2-16,4 1 1 0,-4 1 1 16,2 0-1-16,-1 0-1 0,0 1 1 15,-1 1 1-15,-2 0 0 16,0 0-2-16,-3 0 1 0,-1 0 0 15,4 1 1-15,0 3-1 0,2-2 0 0,1 1 1 16,0-1-1-16,0 2 0 0,0-3-1 16,2 1 2-16,-2-2-1 0,0 0-1 15,0 0 1-15,1 0 0 0,-2 0 1 16,1 0-1-16,-1 0 0 0,-1 0 0 15,1 0 1-15,-2 0-2 0,-1 0 1 0,1 0 0 16,-3 0 1-16,2 0-2 0,-2 0 1 16,3 0 1-16,-5 0-1 0,0 0-1 15,0 0 1-15,-1 0 1 16,2-2-1-16,0 0-1 0,3-1 1 0,-1 0 1 15,-1 0-1-15,3 1-1 0,0-1 1 16,2 1 1-16,-3-1-1 0,1 0-1 16,0 1 1-16,-1-2 1 0,-1 2-1 15,2-3 0-15,-1 1-1 0,1 3 2 16,-1-1-1-16,5-1-1 0,-1-1 1 0,1 1 1 15,2 0-1-15,2-1-2 0,3 0 3 16,0 0 0-16,0 0-1 16,-4-1-1-16,1 1 1 0,-2-1 1 0,-3 1-1 15,0 0 0-15,-1 0-1 0,-1 2 2 16,4-1-2-16,1 2 2 0,-1 0-1 15,2 0 0-15,1 1-1 0,0-2 2 16,-1 0-1-16,4 2 0 0,-1 0-1 16,0-3 2-16,3 1-1 0,2 0 0 15,-1-3 0-15,2 3 0 0,-4-3 0 0,0 1 0 16,-1 1-1-16,-6 0 2 0,-4 0-1 15,-5-2-1-15,-3 3 1 0,0 0 0 16,0 2 1-16,-5 0-2 0,-1-1 2 16,-1 0-2-16,-1-1 1 0,-2 1 0 15,3 0 1-15,0-1-2 0,0 0 1 16,0 0 0-16,0 0 1 0,0 1-2 15,-3 0 1-15,-2 0 0 0,-1-1 1 16,0 2-2-16,-4 0 2 0,1 0-2 16,0 0 2-16,-5 0-2 0,-2-1 1 0,-2 1 0 15,-1-1 1-15,-1 0-2 0,-2 0 1 16,2-1 1-16,-2-1-1 0,-2-1 0 15,-3 1 0-15,-2-2 2 0,-2 1 1 16,0-1-2-16,0 3 1 0,0-1 0 16,0-1-2-16,0 0 0 0,-5 0 0 0,2 0 1 15,-3-2 0-15,1 0-1 16,1 0 0-16,1-1 0 0,-2 0 1 15,0-2-2-15,1 0 1 0,-1 0 1 16,-1-1-1-16,3-1 0 0,-2 0-1 16,0-3 2-16,1 1-2 0,-1-4 1 0,0 0 0 15,1-2 0-15,1-2 1 0,-1-2-2 16,1 2 0-16,0-6 1 0,2 1 0 15,1-2-1-15,0-2 1 0,0 0 1 16,3 1-1-16,0-1 0 0,5-1-1 16,-1 0 2-16,1 2-1 0,1-2-1 0,-7 2 1 15,0-2 0-15,-2 1 1 16,0 0-1-16,-5 0-1 0,-4 1 2 15,1-3-1-15,0 3 0 0,2 0-1 16,0-2 2-16,0 2 0 0,-1 0-2 0,6 2 1 16,-1-1 0-16,2 2 1 0,0-1-2 15,0 2 1-15,0-3 0 0,2 1 1 16,-1 0-2-16,2 0 1 0,-1 0 0 15,0-1 1-15,-1 3-1 0,1-4-1 16,-1 3 2-16,1 2-1 0,-2-3 0 0,0 3-1 16,0-2 2-16,0 2 0 0,0-1-2 15,-6 2 1-15,2 0 0 16,0 1 1-16,-1 0-1 0,4-1 0 15,-3 0-1-15,4 1 2 0,0 1-1 0,0-3-1 16,0-1 2-16,4-3 0 0,3 0-2 16,0 2 0-16,-1 0 2 0,-3 1 0 15,1 0-2-15,-2 1 1 0,0 2 1 16,-1-1 0-16,-1 0-2 0,0-1 1 15,0 0 1-15,-5 0 0 0,4-1-1 0,-1 1-1 16,2 1 2-16,0 0-1 0,0 0 0 16,0 2-1-16,0 0 1 0,0-2 1 15,2 0-2-15,3-1 0 16,-4-1 2-16,2 0-1 0,0 3-1 0,-3-1 1 15,0 1 1-15,0 0 1 0,-6 2-3 16,1 1 1-16,1 5 1 0,-2 1 0 16,3 2-2-16,1 2 0 0,0 0 2 15,1 3-1-15,1-1 0 0,-2 1-1 16,2 1 2-16,-1-1-1 0,1 1 0 0,0 1 0 15,-2 2 0-15,1 0 1 0,-1 0-2 16,2 0 1-16,0 1 1 0,0 0 0 16,0-1-2-16,0 0 0 0,0 0 2 15,0-1-1-15,0-3-1 0,0 1 0 16,0-1 2-16,0-1-1 0,0 1-2 15,0 1 2-15,0-1 1 0,0 3-1 16,2 2-2-16,-1 0 1 0,1 1 1 16,-2 0 1-16,0 0-3 0,0 0 3 15,0 0-1-15,0 1-1 0,0 3 0 16,0 2 1-16,0 0 1 0,0 1-1 0,6-2-2 15,6-3 2-15,1 2 0 16,2-4 0-16,4 0-4 0,0 0-3 0,1 0 6 16,-2-2-2-16,2 0 1 0,2-1 0 15,1 1 1-15,1-1 1 0,-3 2-2 16,1 0 1-16,4 1 2 0,2-1-1 15,5 0 0-15,1-2-1 0,-1 0 1 16,1 0 1-16,-5-2-2 0,2-1 1 16,-1 0 0-16,1 1 1 0,0 0-2 15,1 1 0-15,-1-2 3 0,-1 2-2 0,1 1-1 16,-4-1 0-16,3 2 2 0,-5-1-2 15,1 1 3-15,-1-1-4 0,1 1 2 16,1-1-1-16,-3 0 0 0,3 1 0 16,-1 0 1-16,1 0 0 0,2 1 0 15,-1 0-1-15,0 1 1 0,1 0 0 16,4 0 0-16,-1 0-1 0,4 0 1 15,-2 0 1-15,2 0-2 0,-4 0 1 16,2 0 0-16,1 0 1 0,-3 0-2 16,1 0 1-16,-2-2 1 0,1 0-1 0,1-2-1 15,-1 2 1-15,-2-1 1 0,1 1-1 16,3 1-1-16,0-2 1 0,5 1 1 15,0-2-1-15,1 1-1 0,2 0 1 16,-5 0 0-16,0 0 1 0,-3-1-2 16,0 0 1-16,-1-1 1 0,-1 1-1 0,-2-1 0 15,-5 3-1-15,0-1 2 16,-7 0-1-16,2 2 0 0,-1-3 0 15,-4 3 1-15,1-1 0 0,-2 2-2 16,0-2 1-16,1 2 0 0,-2 0 1 0,-1 0-2 16,-1 0 0-16,-3 0 2 0,-4 0-1 15,-2 0 0-15,-2 0-1 0,-8 0 2 16,-12 0-12-16,-3 0-19 0,-4-1-30 15,-7-7-85-15</inkml:trace>
  <inkml:trace contextRef="#ctx0" brushRef="#br0" timeOffset="132500.41">20024 5588 2 0,'9'0'37'0,"-1"0"119"16,-2 0-119-16,2 0 16 0,-2 0 11 16,-1 0-25-16,0 1-7 0,1 2-7 15,-5 2-1-15,4 1 0 16,-3 2-8-16,-1 2 0 0,2 2 1 0,-1 3 0 15,-1 1-4-15,-1 6-1 0,0 3 3 16,0 1-4-16,0 2 0 0,0-2-5 16,0 0 0-16,0 0-4 0,0-3 0 15,0-1-1-15,4-6 1 0,-1-2-1 16,-2-3-1-16,2-4 2 0,-3 0-1 0,2-5 1 15,1-1-3-15,-2-1 1 0,1 0-4 16,1 0-7-16,3-8-10 0,2-4-11 16,0-4-19-16,3-4-32 15,-2-6-81-15</inkml:trace>
  <inkml:trace contextRef="#ctx0" brushRef="#br0" timeOffset="133089.44">20187 5520 251 0,'-3'0'76'0,"0"0"-30"0,3 0-7 16,0 0-15-16,0 0 7 0,4 0-6 15,6 1-4-15,7 1-3 0,8-2-5 16,4 0-1-16,8 0-4 0,2 0-4 15,6-6 0-15,0 0-4 0,3-2 0 16,-1 0 2-16,1-3-2 0,0 1 2 16,-5-1-3-16,-1 1 1 0,-8-3 1 0,-3 3 0 15,-5 1-1-15,-5 0 0 0,-6 1 2 16,-6 3 0-16,-4 0 1 0,-5 0 14 15,0 1 2-15,0 1-5 0,0 0-5 16,-3 2-5-16,-3 1 3 0,-1 0-5 16,0 0-1-16,1 3-1 0,1 5 1 15,0 5 1-15,1 3-2 0,0 3 0 16,1 2 0-16,-1 4 1 0,2 2-1 15,1-1 1-15,1 2 0 0,0-2 0 16,0 0-2-16,6 0 1 0,2-2 2 16,1-1-2-16,5-1-1 0,1-3 1 0,1-1 1 15,1-2 0-15,0-4-2 0,0-1 1 16,2-3 0-16,-4 0 0 0,-2-2-1 15,-3-1 1-15,-3 0 0 16,-3-4 1-16,-2 2-2 0,-2-1 1 0,0 1 1 16,0 1 1-16,-8 0-1 0,-4 0 1 0,-7-1 0 15,-1 0 0-15,-7-2-3 16,-2 0 2-16,-5 1-3 0,-8-2 4 15,-8 0-2-15,-7 2 0 0,-2-1 2 16,-1 4 1-16,5 1 5 0,10 2 15 0,7 3-11 16,2 0-4-16,7 1-5 0,2 0-2 15,9-1 1-15,8-2-2 0,7-2-8 16,3-1-21-16,5-3-18 0,7-3-22 15,2 0-42-15,5-10-218 0</inkml:trace>
  <inkml:trace contextRef="#ctx0" brushRef="#br0" timeOffset="133853.49">20926 5561 33 0,'-7'3'13'0,"-1"-2"146"0,0 1-97 16,0 0-6-16,1 0 3 0,-4 1-12 16,2 0-7-16,1 0-3 0,2-1-6 15,4-1-3-15,2 1-10 0,0 0-11 0,8 3-1 16,7-1 7-16,5 0 2 0,13-1-2 15,6-3-3-15,14 0 0 16,10 0-2-16,15-5-1 0,15-6-1 16,9 0-3-16,14-4 0 0,5 2-2 0,-1 1-1 15,-7 1 1-15,-11 4-2 0,-11 2 2 16,-7 1-5-16,-6 0 4 0,-9-1 0 15,-8 1-1-15,-18-2-1 0,-16 2 0 16,-16 0 2-16,-11 1 1 0,-11-1 3 16,-14 1-2-16,-6 3-2 0,-5 0-5 0,-7 0-2 15,3 2-9-15,1 5-21 0,8-2-33 16,9-1-45-16,16-4-154 0</inkml:trace>
  <inkml:trace contextRef="#ctx0" brushRef="#br0" timeOffset="134549.53">22767 5141 68 0,'14'-4'-17'0,"-2"-3"193"16,-1-2-124-16,1 0 1 0,-1-3 3 15,-1 1-7-15,-4-1-6 0,-5-1-9 16,-1-1-5-16,0-1-2 0,-3 0-2 16,-9-1-12-16,-4 0-3 0,-5-2-1 15,-7 3-1-15,-8 0-4 0,-1 3-4 16,-7 4 1-16,-4 2 0 0,2 4-2 15,-7 2 0-15,-3 8 2 0,-1 8-2 0,-2 6 1 16,2 6 0-16,-1 6 1 0,6 5 2 16,0 8 0-16,7 4 2 0,5 9 4 15,8 2-5-15,7 4-2 0,9 1-1 16,9-3-1-16,7 3 2 0,3-3-1 15,17-3-1-15,8-4 2 0,12-5-2 16,6-2-1-16,10-7 0 0,6-4 3 16,10-5-1-16,5-14 0 0,13-8-1 15,8-10-1-15,7-2 2 0,11-14-2 16,5-5 2-16,0-7-1 0,-3 0 0 0,-9-3-1 15,-12-4 1-15,-8-1 0 0,-18-3 1 16,-12-3-2-16,-17-7 1 0,-13-6 2 16,-10-4 2-16,-11-4-3 0,-8-6 0 15,-8-7 2-15,-20-6-2 0,-9 0 0 16,-16 1-2-16,-15 8 0 0,-14 10 2 0,-14 10-1 15,-13 14 0-15,-12 12-1 16,-5 12 1-16,1 12-1 0,12 1 3 16,18 13-2-16,24 6 4 0,27 2-6 15,24 4 1-15,14 3-23 0,6 5-46 0,11-1-19 16,4-2-61-16</inkml:trace>
  <inkml:trace contextRef="#ctx0" brushRef="#br0" timeOffset="135078.56">22624 5217 220 0,'2'0'122'15,"2"1"-82"-15,-1 0 7 0,2 5-9 16,-3 3-5-16,1 4-1 0,-2 6 1 15,-1 3-4-15,0 4-13 16,0 1-2-16,0 2 0 0,0 0-3 0,-1-2 0 16,-4 1-5-16,2-1-3 0,0-4 2 15,-2 0-3-15,1-2 0 0,-3-4 0 16,0 1 1-16,-1-3-1 0,2 0 0 15,1-2-2-15,3-2 1 0,2-3-2 16,0 0-4-16,0-4-6 0,11-1-10 0,3-3-15 16,5 0-27-16,1-5-35 0,-1-9-128 15</inkml:trace>
  <inkml:trace contextRef="#ctx0" brushRef="#br0" timeOffset="135493.57">22753 5448 366 0,'1'0'87'16,"1"2"-51"-16,3 2-19 0,1 1 3 16,1 3 6-16,4 1 2 0,3 4-12 15,5-1-2-15,1 2-5 0,6 2-6 16,1-1 0-16,4 2 0 0,-2 1-1 15,-1-1-1-15,-3-1 1 0,-3-2-1 16,-4 0 0-16,-2-2 0 0,-5 0-1 16,-1-2 0-16,0-1 1 0,-2 0-2 15,-2-2 1-15,1-3 1 0,0-2 0 16,2-1-1-16,-1-1 1 0,-2 0 3 15,0-3 0-15,0-4-2 0,1 2-3 0,-3-3 3 16,1-3 1-16,-2-1-1 0,-2-2 1 16,-1-1 0-16,0-3-2 0,0-1 0 15,-3-2 2-15,-3-3-1 0,-2-2 0 16,-1-5-2-16,1-2 0 0,-1-2 2 15,0 1-2-15,3 2 0 0,-1 3 0 16,1 4 3-16,0 7 0 0,0 7-2 16,-2 4-1-16,3 5 1 0,-1 2-3 15,2 4-6-15,0 8-15 0,1 3-12 16,3 5-16-16,0-2-21 0,0-1-78 0</inkml:trace>
  <inkml:trace contextRef="#ctx0" brushRef="#br0" timeOffset="136169.62">22702 5453 62 0,'-3'0'62'0,"1"0"-15"0,0 0-20 16,-1 0 12-16,2 0 11 0,-1 0-4 0,2 0-9 15,0 0-10-15,0 0-2 0,0-3 0 16,3-3-5-16,5-1-1 0,3-4-5 15,6-3-6-15,8-3 6 16,4-6-4-16,8-6 3 0,2-3-12 0,5-2 4 16,-4-2 0-16,2 0-3 0,-5 1 2 15,-3 1-1-15,-6 5 1 0,-8 5-1 16,-7 6 4-16,-7 6 2 0,-6 4 5 15,0 1 0-15,-5 4-6 0,-4 3-5 16,-4 0-3-16,-1 2-6 0,1 10-2 0,3 5-19 16,4 6-15-16,1 2-23 0,2 0-72 15</inkml:trace>
  <inkml:trace contextRef="#ctx0" brushRef="#br0" timeOffset="136952.66">23168 5705 29 0,'2'-2'120'0,"-2"-3"-38"16,0 3-24-16,0 0-11 0,0 1 10 15,-2-2-10-15,1 2-13 16,-4 0-6-16,0 1-12 0,-2 0-1 16,-1 2-3-16,-1 6 0 0,-4 0-2 0,-1 3-5 15,-1 2 1-15,-5 0 1 0,1 3 4 16,-1 0-6-16,0 1-2 0,-2 0 1 15,2-3-3-15,3 1-1 0,4-2 1 16,3-1 0-16,3-2-2 0,6-1-10 16,1 1-16-16,0-2-19 0,6-2-27 0,9-2-101 15</inkml:trace>
  <inkml:trace contextRef="#ctx0" brushRef="#br0" timeOffset="137385.69">23204 5791 194 0,'0'-3'116'0,"0"2"-66"16,0 1-8-16,0 0-26 0,0 0 16 16,0 3 2-16,0 6-8 0,0 4-4 15,-2 5-5-15,-1 4-5 0,0 2-1 16,-1 3-2-16,-3 4 2 0,1 3-5 15,-2 10-1-15,-6 11 0 0,2 2 35 0,1 2-7 16,0-4-28-16,10-8-4 0,1-1 2 16,0 1 0-16,-2-2-3 0,-2-5 1 15,-3 1 2-15,1-6-2 0,0-2-2 16,3-6 3-16,0-6-1 15,3-6-1-15,0-9 0 0,0-2 1 0,0-3-1 16,0 0-2-16,0-1-2 0,0 0-2 16,0 0-3-16,0 0-5 0,0 0-3 15,0 2-2-15,0 3 6 0,0 2 5 16,0 2-3-16,0 0-3 0,-2-3 0 15,2 2-18-15,0 0-25 0,0-1-22 0,3-5-136 16</inkml:trace>
  <inkml:trace contextRef="#ctx0" brushRef="#br0" timeOffset="138189.73">22629 6763 37 0,'-8'-1'2'0,"0"1"19"16,-4-1 175-16,-1 0-155 0,3 1 20 16,-1 0-11-16,6 0-6 0,0 0-4 0,5 0-12 15,0 0-13-15,4 0-8 0,6 0 12 16,12 0-2-16,8 0-1 15,8 0-10-15,13-4-2 0,11-1 2 16,11-2-1-16,8 1-3 0,3 1-1 0,-5 0 0 16,-5 3 1-16,-7 1-1 0,-10 1-1 15,-6 0 1-15,-9 0-3 0,-5 0 2 16,-10 0 1-16,-9 0-1 0,-7 0 0 15,-9 0-2-15,-2 0-3 0,-11 0-9 16,-6 0-14-16,-6 0-2 0,-1 4-11 0,0 5-17 16,2-1-47-16,2 0-102 0</inkml:trace>
  <inkml:trace contextRef="#ctx0" brushRef="#br0" timeOffset="138543.76">22844 6984 97 0,'0'2'-33'0,"-1"-1"243"0,1-1-143 16,0 0-11-16,0 0-7 0,0 0 0 15,0 0-5-15,4 0-13 0,7-1-11 16,2-2 6-16,4-2-4 0,3 0 0 16,2 0-5-16,2 0 3 0,6 0 0 15,1-2-2-15,6 1-5 0,5-1 1 16,1 0-7-16,4-2-1 0,-2 1-7 0,-5-1 4 15,-3 2-1-15,-7 1-1 0,-5 0-1 16,-5 1 1-16,-11 4-1 0,-4-1-5 16,-5 2-2-16,0 0-7 0,0 0-5 15,0 0-7-15,0 2-5 0,-2 3 0 16,-4 1-15-16,0 0-11 0,-1-2-35 15,-3-1-156-15</inkml:trace>
  <inkml:trace contextRef="#ctx0" brushRef="#br0" timeOffset="138826.77">23154 7077 124 0,'2'1'291'0,"-1"-1"-234"0,3 0-10 15,3 0-21-15,6-2 9 0,-1-1-6 16,7-3-15-16,1 3-10 0,0-1-3 16,0-1-2-16,-1 2-22 0,-2-1-17 15,-3 0-27-15,-8-4-97 0</inkml:trace>
  <inkml:trace contextRef="#ctx0" brushRef="#br0" timeOffset="139786.81">23168 5020 67 0,'0'1'-1'0,"2"-1"161"16,-2 0-97-16,0 0-31 15,0 0 10-15,-2 0-15 0,-2 0 5 0,-1 0-3 16,0 0 0-16,-1 0-2 0,1-1-4 15,2 0-5-15,-1-3-2 0,-1 3-3 16,2-1-4-16,0 0 2 0,0 1-5 16,0-3 1-16,1 0-1 0,-1-5 1 15,-2 0 2-15,4-4-4 0,-2-3-2 16,1-6-2-16,-1-6 2 0,2-4-1 0,-1-8-2 15,2-4-1-15,0-1 3 0,0-3-2 16,0 0-1-16,0 2 0 0,6 3 3 16,2 1 0-16,4 5-2 0,1 0 0 15,1 5-2-15,-2 0 3 0,0 2-1 16,-2 1 0-16,-2 4 1 0,-4 4 3 15,-1 2-3-15,0 3 3 0,-3-1-1 16,0 2 2-16,0 2-4 0,0-1 2 16,-6 4 0-16,3 1-4 0,-2 2 2 15,2 1-1-15,-1 2 2 0,-1 0-1 0,3 0-1 16,-4 1 0-16,2 0 1 0,1 1 0 15,-4-2-2-15,4-2 1 0,0 3 1 16,0-1-1-16,1 0-1 0,1 2 1 16,-1 1 0-16,1 1 0 0,-2 0-5 15,1 0-6-15,-2 8-16 0,-1 2-17 0,2-2-20 16,3 0-56-16,-3-6-187 15</inkml:trace>
  <inkml:trace contextRef="#ctx0" brushRef="#br0" timeOffset="140450.84">23291 3638 14 0,'0'-4'86'0,"0"3"-87"0,1-3-1 16,1 1 2-16,-1 1 14 0,1-1 17 16,-2 0 19-16,0 0 15 0,0-1-12 0,0-1-16 15,0 1-10-15,-2-1 0 0,-2-4 2 16,-4 3 4-16,2-2-14 15,0 0-8-15,-4 1 3 0,1 0-5 16,-5-1-5-16,-5 0 2 0,-2-1-3 0,-6 2 0 16,-1 2 1-16,-4 3 1 0,-4 2-2 15,-6 5-2-15,-3 7-2 0,-1 6 8 16,-2 3 4-16,3 5 3 0,2 5 0 15,7 5-3-15,2 6 0 0,3 9-2 16,3 5-1-16,5 7-2 0,6 1-5 0,3-2 9 16,4 0-16-16,10-5 3 0,0-6 3 15,16-2 0-15,7-8-1 0,5-2 0 16,8-5 3-16,5-6-2 15,8-4 1-15,9-4-1 0,4-6 5 0,4-4 0 16,0-6-5-16,-2-4-1 0,2-1 4 16,-2-12 0-16,0-6-2 0,-7-4 3 15,-4-1 1-15,-5-4 0 0,-11-3 0 16,-8-1-2-16,-8-4 7 0,-11-2 2 15,-7-5-6-15,-3-3 0 0,-9-4 0 0,-13-6-1 16,-12-6-5-16,-6-5 1 0,-10-1-13 16,-7-2 26-16,-2 6-16 0,-6 5 4 15,-6 7-2-15,-10 10-6 0,-6 10-14 16,5 13 9-16,17 9 12 0,19 7 2 15,22 3-5-15,16 0-2 0,8 11-12 16,0 6-31-16,13 5-14 0,7 1-17 16,13-3-45-16,8-3-151 0</inkml:trace>
  <inkml:trace contextRef="#ctx0" brushRef="#br0" timeOffset="141346.91">23052 3588 8 0,'-6'4'70'0,"-2"1"-24"16,7-2 0-16,-4-1-5 0,5-2 12 0,0 0-5 15,0 0-9-15,-2 0-8 16,2-5 0-16,0-2-5 0,-1-1-6 15,1-1-7-15,-2-2-1 0,2 0-1 16,-1-4-4-16,1-1 4 0,-2-2-2 0,1-3 2 16,-3-3-5-16,4-3 1 0,-1-5-3 15,-2-1 2-15,1-5 0 0,-2-3 0 16,1-2 0-16,3-3-3 0,0-4-3 15,0 1 1-15,6 2 1 0,3 5 2 16,0 2 0-16,-1 6-2 0,-2 3 5 16,2 5 1-16,-5 1 1 0,-1 3-1 15,-1 0-1-15,-1 0 2 0,0 0-2 0,-4 0-3 16,-4-1 0-16,0 0-3 15,2 0 3-15,0 0-4 0,-1 2 2 16,1 0-1-16,0-1 0 0,1 2 3 0,1-2 0 16,-1 4-2-16,2 4 2 0,0 2-2 15,-2 4 0-15,4 3 3 0,1 2-4 16,0 1-1-16,0 0 0 0,0 2 1 15,0-1 0-15,0-1-1 0,0 2 0 16,0 0 1-16,0 0-2 0,0 0-1 16,0 0 0-16,0 0-6 0,0 9-1 0,1 1-9 15,2 2-10-15,-1 2-5 0,4-1-12 16,0-1-22-16,1-7-61 15,0-5-136-15</inkml:trace>
  <inkml:trace contextRef="#ctx0" brushRef="#br0" timeOffset="141817.94">23013 1868 132 0,'0'-5'53'16,"0"2"17"-16,0-2-14 0,0 0-11 15,-1 1 1-15,-2-1-6 0,1 2-1 0,1 2-6 16,1-1-2-16,-2 2-6 0,0-1-7 15,1 1-6-15,-1 0-2 0,2 6-4 16,-6 10-4-16,1 6 9 0,2 3 8 16,-1 2-15-16,4 1-3 0,0 3-1 15,0-2 0-15,0 0 1 0,3 1-1 0,1-2 0 16,1-1 1-16,0-2-1 0,-4-2 0 15,2-2 1-15,1-6 1 0,-3-1 0 16,1-3-2-16,-1-3-5 16,1-2-2-16,-2-1-4 0,0-3-3 0,0-1-6 15,0-1-3-15,0 0 0 0,0 0-2 16,0-7-26-16,-6-4-59 0,-7-3-98 15</inkml:trace>
  <inkml:trace contextRef="#ctx0" brushRef="#br0" timeOffset="141982.94">22774 2036 406 0,'11'1'8'16,"5"3"-4"-16,4 1 40 16,5 2 3-16,4-2-23 0,4-1-8 0,6 2-4 15,2-2-3-15,3 0-3 0,4 0-2 16,-6-1-3-16,0 2-5 0,-4-2-15 15,-5 1-34-15,-5-1-48 0,-8-1-107 16</inkml:trace>
  <inkml:trace contextRef="#ctx0" brushRef="#br0" timeOffset="143619.04">21232 3706 64 0,'0'0'4'0,"0"0"0"16,0 0 129-16,0 0-40 0,0 0-51 0,0 0 3 15,0 0-9-15,0 0-4 0,0 0-6 16,0 0-13-16,0 0 1 0,0 0-4 15,0 0 0-15,0 0 0 0,0 0-2 16,0 0 4-16,0 0-3 0,0 0-3 16,0 0-1-16,0 2-6 0,0 6 3 15,0 5 1-15,0 3 0 0,0 5-3 16,0 0 0-16,1 3 2 0,1-2 0 15,-2 2-2-15,0-3 1 0,0 0 1 16,0-5 9-16,0-5-15 0,-3-1 5 0,0-3-2 16,-3-4 6-16,-1-1-1 0,3-2-1 15,-4 0 3-15,2-6-2 0,0-6-1 16,-1-1-4-16,3-5 5 0,2-3-1 15,2-2-15-15,0-4 18 0,0 1-3 16,2-2 1-16,4-2-1 0,5 2-2 16,0-1 0-16,3 4-1 0,1 4 0 15,1 4 0-15,1 3 1 0,0 6 0 16,1 3-1-16,-2 3 2 0,-1 2 0 15,1 0 2-15,-5 4-3 0,-2 7-1 0,-1 3 1 16,-5 3 1-16,-3 1-1 0,0 2-3 16,-2 1 2-16,-4 0-6 0,-3 2-1 15,-2-5-5-15,0-2-1 0,-1 0 2 16,1-3-8-16,0-4 4 0,5-3 7 15,1-2-1-15,2-3 0 0,3-1-3 0,0 0 6 16,0 0 2-16,0 0-5 16,2 0-3-16,4-3 5 0,2 1 6 15,-1 0-1-15,1 1 1 0,-2 1 2 16,5 0 1-16,-2 0 4 0,-2 0 2 0,0 0 6 15,-2 5-1-15,3-1-4 0,-2 0 2 16,-1 1 0-16,-1-1-4 0,-1 3-5 16,2 0 0-16,0-2 0 0,-1 3-2 15,3-2 0-15,-3-1-4 0,2-2-6 16,-1-3-10-16,1 0-6 0,2 0-7 0,0 0-26 15,-1-8-37-15,1-2-48 0</inkml:trace>
  <inkml:trace contextRef="#ctx0" brushRef="#br0" timeOffset="143789.06">21567 3686 159 0,'0'0'110'0,"1"2"-98"0,1 3 22 16,1 0 12-16,-3 2-8 0,0 2-4 15,0 1-9-15,0 0-15 0,0 2-4 16,-3 0 0-16,0-1-6 0,0 2 0 0,1-1-1 15,2-1-20-15,0-1-38 0,0-1-49 16,5-5-80-16</inkml:trace>
  <inkml:trace contextRef="#ctx0" brushRef="#br0" timeOffset="144248.07">21781 3734 272 0,'-14'-4'23'0,"0"4"-5"15,-3 0 23-15,0 1-25 0,-2 5-2 0,2 3 5 16,2 0 4-16,4 1-9 0,3 1-7 15,6-1-7-15,2 0 0 0,0 2-1 16,8-3 0-16,5-2-1 16,4-3 1-16,4-4 0 0,3 0 1 0,2-3-5 15,0-5 2-15,-1-3 2 0,-3 1 2 16,-7 0 0-16,-4 0 1 0,-8 0 2 15,-1 3-4-15,-2 0 7 0,0 2 8 16,-5 2 3-16,-1 1-6 0,-2 1-1 16,0 1 4-16,2 0-7 0,3 0-4 0,0 9-6 15,1 3 2-15,1 5 0 0,-1 4-2 16,2 1 2-16,0 4 0 0,0 1-7 15,5 4-5-15,1-1-3 0,0 0 23 16,-1-4-13-16,1 0 5 0,-6-3-3 16,0-1 4-16,0-3 1 0,0-2-2 15,-6-2 0-15,1-3 4 0,-1-3 4 16,0-1 3-16,0-1 7 0,-2-4 2 15,0 0 2-15,2-2-2 0,-3-1-7 16,0 0 1-16,1 0-5 0,2 0-7 0,1-5-1 16,3 0 1-16,1-1-2 0,1-3-2 15,0-1-1-15,0-2-3 0,0-3-9 16,0-5-15-16,4-3-2 0,3-4-4 15,2-8-22-15,0-7-65 0,2-3-211 16</inkml:trace>
  <inkml:trace contextRef="#ctx0" brushRef="#br0" timeOffset="144503.09">21975 3477 220 0,'3'-10'59'0,"1"5"-10"0,-1 3 2 16,-1 1-1-16,3 1-24 0,-4 1-14 15,5 8 3-15,1 3-4 0,-1 5-4 16,5 3-1-16,-2 0 0 0,-1 4-5 15,-2 1 2-15,-2 1-1 0,-4-2-2 16,0 1 3-16,0-5 2 0,-4 0-2 16,-2-5-1-16,-1 0-1 0,3-3-3 15,1-6-6-15,3 0-5 0,0-3-9 16,0-2 2-16,0-1-2 0,3 0 4 15,5-1 3-15,-1-7-7 0,-1-3-4 0,1 0-8 16,-3-3-23-16,-1-1 3 0,-1-3 4 16,1-1-31-16</inkml:trace>
  <inkml:trace contextRef="#ctx0" brushRef="#br0" timeOffset="144664.11">22072 3445 62 0,'3'3'229'0,"0"0"-221"0,4 2 7 15,-3 2 12-15,1-1-9 0,1 6-8 16,-1 2-4-16,-1 3-6 0,3 4-5 16,0 1-35-16,1 1-125 0</inkml:trace>
  <inkml:trace contextRef="#ctx0" brushRef="#br0" timeOffset="146988.24">22912 3899 23 0,'2'1'5'0,"-2"0"-7"0,2-1 69 15,-2 0 66-15,0 0-83 0,0 0-16 16,0 0-6-16,0 0 7 0,0 0 0 15,0 0-6-15,0 0-4 0,0 0-2 0,0 0 1 16,0 0 1-16,0 0-1 16,0 0-5-16,0 0-2 0,0 3-10 15,0 1-4-15,0 7-1 0,-2 1 1 16,-3 5 0-16,2-3 0 0,0-1-3 0,3-1 1 15,-1-1 1-15,-2-3 2 0,1-1-1 16,0-2 0-16,2-1 0 0,0-2 0 16,0-2-3-16,0 0 1 0,0 0-1 15,0 0 4-15,5-1-2 0,4-6 4 16,7-5-5-16,1-2 3 0,0 1-3 0,0-2-1 15,2-3 1-15,2 0 0 0,0-1-1 16,-3 3-1-16,-2 2-9 16,-4 5 20-16,-3 4-10 0,1 3 0 15,-3 1 0-15,-5 1-1 0,3 0 0 0,-5 4 1 16,0 5 2-16,0 2 0 0,0 3 2 15,-5 0-3-15,-3 1 8 0,4 1-11 16,-3-4 2-16,3-1 1 0,1-5 2 16,3-1-2-16,0-1-4 0,0-1 0 15,0-3 4-15,3 0-1 0,4 0 1 0,4 0 1 16,5-2 0-16,2-7 3 0,1-3-4 15,-2 2-1-15,-3-2 0 0,-5 4 1 16,-3 3-1-16,1 1-1 16,-7 3 3-16,0 1 1 0,0 0-1 15,0 0 0-15,0 0-2 0,0 4-2 0,-5 6-2 16,0 3 2-16,2 0 1 0,3 0-7 15,0 0-22-15,0 2-5 0,3 1-6 16,5-2-15-16,-2-3-94 0</inkml:trace>
  <inkml:trace contextRef="#ctx0" brushRef="#br0" timeOffset="-192576.35">17889 13555 101 0,'0'0'57'16,"0"0"-40"-16,0-3-16 0,0-2-3 15,0-1 3-15,0 1-1 0,0 1-4 16,0 2 5-16,0 1-2 0,0 0 4 15,-1 1-3-15,-2 0-2 0,1 0 0 16,-2 0-6-16,-1 0-10 0,0 0-2 0,-1 0-17 16,0 0-47-16</inkml:trace>
  <inkml:trace contextRef="#ctx0" brushRef="#br0" timeOffset="-191550.29">17345 12042 30 0,'-4'5'55'15,"-3"-1"-34"-15,4 1-3 16,-1-1-5-16,1 0-5 0,1 0 4 16,-1-3 3-16,0 3-3 0,3-2 2 0,0-1-2 15,-2 1 1-15,1 1 5 0,-1 0 0 16,1-1 2-16,1-1 4 0,-2 1-8 15,2-1-7-15,-2 1-7 0,1-1 0 16,-1 2 0-16,1-3-3 0,1 2 3 16,-2-1 3-16,-1 0-4 0,3 1-1 0,-1 0 1 15,-1-2 1-15,0 1 2 0,1-1 1 16,1 0 0-16,-2 0 0 0,2 0 5 15,0 0-2-15,-3 0-1 16,2 0 2-16,-1-7-3 0,2-6-2 16,0-7 1-16,0-8 4 0,0-5-1 0,5-4 3 15,-1-6 1-15,0-1 0 0,2-3-8 16,-3-3-1-16,0-3-1 0,0-3-1 15,-1-1 1-15,-2 0-4 0,0 0 2 16,0 1 2-16,0 5-1 0,-3 7-1 16,-1 9 0-16,0 9 1 0,-2 9 1 0,4 3-1 15,2 8-1-15,-2 2-1 0,2 2 1 16,0 2 1-16,0 0-2 0,0 0-1 15,0 0-7-15,0 0-4 16,0 0-7-16,0 0-3 0,0 0 3 0,0 4-18 16,0 0-16-16,4 3-7 0,-4-3-31 15,0-1-32-15</inkml:trace>
  <inkml:trace contextRef="#ctx0" brushRef="#br0" timeOffset="-191054.27">17186 11206 74 0,'-4'0'76'0,"3"0"-30"0,-1 0-2 16,2 0 5-16,0 0-3 0,0-7-9 0,0-5-13 15,13-5 1-15,2-8 5 0,5-2-4 16,4-3-3-16,2-4-4 0,-1 0-5 16,4-2-3-16,1 0-10 0,-1 2 1 15,-4 3 1-15,-2 5-2 0,-7 6-1 16,-7 8 0-16,-3 6 1 0,-1 4 0 0,-4 2-3 15,1 0 1-15,1 8 1 16,0 10 1-16,-3 7-1 0,3 4 0 16,2 4 0-16,1 1-5 0,7 1-2 15,5 0 1-15,4 4-13 0,4-2-15 16,5-2-24-16,6 1-21 0,2-6-23 0,0-4-90 15</inkml:trace>
  <inkml:trace contextRef="#ctx0" brushRef="#br0" timeOffset="-185616.95">16875 12190 52 0,'0'0'42'15,"0"0"-49"-15,0 0 62 0,0 0 38 16,2-1-64-16,-2-4 5 0,0 0-1 15,0 0-3-15,0 0-1 0,0-2-5 16,0 2-4-16,0-2-1 0,0 1 0 16,-3 0-4-16,-2-1-3 0,4 4-1 15,-2-1-5-15,1 1-4 0,1-1 2 16,-3 1-1-16,3-1-2 0,-1 2-1 15,1-1 0-15,1 0 2 0,0 0-2 16,0 0-2-16,0-2 4 0,0 0-2 0,0-2 0 16,0 0 0-16,1-1 0 0,1-3 2 15,-2 0-2-15,0 0 1 0,0-1 1 16,0-2-1-16,0 1 0 0,-2-1 1 15,-2-2 2-15,-3 1-1 0,1-2-2 16,-2 1-1-16,2 0-1 0,0 3 3 0,3-2-2 16,-2 1-1-16,1-1 2 15,-1 0 0-15,-1-2-2 0,1 1 1 16,-1 0 1-16,-2 0 0 0,0 0-2 15,4 0 1-15,-2 1 1 0,1 0 0 0,0 0-2 16,-1-1 0-16,3 0 2 0,-2 0 0 16,-1-1-1-16,0-1-1 0,1-2 2 15,1 1 1-15,-1-1-3 0,3-1 0 16,-2 0 2-16,4-1 0 0,-2-1-1 15,-1 1 0-15,2-1 2 0,-6 1 3 0,1-1-4 16,0 1-2-16,-2 0 4 0,1 2 0 16,-3 0-3-16,2-1 0 15,1 1 1-15,-4 0 1 0,2 1-1 16,-5-1 0-16,-3 2 0 0,-1 0 1 0,3 3-2 15,3 0 1-15,-1-1 3 0,-1 2-3 16,-3-2 0-16,2-1-2 0,-2 3 3 16,3 1 1-16,1-2-2 0,-4-1-1 15,0 1 0-15,-1 0 0 0,4-1 0 16,1 2 4-16,1-1-2 0,-1-3 2 0,1-1-4 15,-4-2 0-15,3 3 1 0,2 2 0 16,-2 1 1-16,-2 0-2 0,-4-2 1 16,-1 3 1-16,3 0-2 15,1 2 2-15,4 0-2 0,0 0 1 0,-4 0-1 16,1 0 0-16,1 0 1 0,1 1 2 15,2 1-3-15,1 1 0 0,-3 0 1 16,2-2 0-16,0 2-1 0,-1 1-1 16,-2 0 1-16,-1 2 1 0,-2-4-2 15,-2 3 2-15,2-3-1 0,1 4 1 16,-1 1 0-16,-4-2-2 0,-4 1 2 0,-3 1 0 15,-3-1-1-15,1-1-1 0,4 3 2 16,4 0 0-16,2-1-2 0,0 2 0 16,1-1 2-16,2 1 0 15,0 0-1-15,-1 1-1 0,-2 1 2 0,-1-1 0 16,4 1-2-16,0 1 0 0,3 0 3 15,-1 0-2-15,-2 0 0 0,1 0-1 16,2 1 1-16,0 2 1 0,4 2-2 16,-1 0 0-16,-2 1 1 0,2 0 1 15,1 2-1-15,-1-2-1 0,1 0 1 0,0 0 2 16,-1-2-3-16,0 3 0 0,-1-2 2 15,2 0 0-15,1-2-1 0,1 2-1 16,0-1 2-16,2 1 0 0,-2-1-1 16,2-1-1-16,0 1 2 0,0-1-1 15,-2 2 0-15,2-2-1 0,-2 1 2 16,-1-2-1-16,0 1 0 0,-4 1 0 15,1-2 0-15,-1 0 1 0,6-1-1 16,2 0-1-16,5-1 1 0,0 0 0 16,0 0-3-16,0 0-12 0,0 0-18 0,8 0-24 15,3 0-49-15,1-8-118 0</inkml:trace>
  <inkml:trace contextRef="#ctx0" brushRef="#br0" timeOffset="-184744.9">15150 10737 42 0,'-3'-3'44'0,"1"0"-14"16,-1 0-2-16,2-1 0 0,1 2-2 0,0-1 0 15,0 0-4-15,0-1-8 0,0-1 5 16,0-1-1-16,0 1 0 0,0 1 1 16,0-2 5-16,0-1-8 15,1-1-3-15,2 0 2 0,-1-1 1 0,1-1 0 16,-2-1 2-16,3-3-5 0,-1-2-1 15,-2-1 4-15,4-1-2 0,-4-4-4 16,1-2-4-16,-2-1 2 0,3-2-1 16,-1-1-3-16,-1 1-1 0,-1 4 3 15,0 2-1-15,0 5 3 0,0 2-2 0,0 4-5 16,0 3 3-16,0 1-3 0,0 1-1 15,0 2 1-15,0 1 1 0,0 2-2 16,0 0-2-16,0 0 0 0,2 0-2 16,2 2-4-16,-1 4-5 0,2 3-9 15,0 0-17-15,-1 2-10 0,1 3-23 16,-2 2-29-16,-1-1-49 0</inkml:trace>
  <inkml:trace contextRef="#ctx0" brushRef="#br0" timeOffset="-184412.88">15141 10618 41 0,'0'0'113'0,"0"0"-50"16,0 0-34-16,0 0 20 0,3 3 4 15,6 3-3-15,2 0-6 0,4 4-16 16,1 0-2-16,2 2-4 0,4 5-8 16,1 2-5-16,5 4 2 0,-1-1 2 15,-1 2-10-15,0-1 1 0,-1-2-4 16,-3-1-2-16,1-3-23 0,-1-2-21 15,1-4-22-15,-1-1-22 0,-2-3-44 16</inkml:trace>
  <inkml:trace contextRef="#ctx0" brushRef="#br0" timeOffset="-175766.39">18416 12086 2 0,'0'0'7'16,"0"0"88"-16,0 0-67 0,0 0-25 15,0 0 6-15,0 0 4 16,0-2 8-16,0 1 3 0,0-1-7 0,0 0-4 16,0 1 6-16,0 1-6 0,-1 0-4 15,-2 0 5-15,3 0 6 0,-3 0-1 16,1 0-3-16,1 0 5 0,1 0-7 15,0 0 0-15,0 0-3 0,0 0-4 16,0 0 2-16,0 0 0 0,0 0 1 16,0 0-5-16,0 0 3 0,0 0 0 0,0 0 0 15,0 0-1-15,0-2 1 0,0 2 1 16,0 0-4-16,-3-1 0 0,1 1-4 15,0-1 1-15,-1 0-2 16,2-1 1-16,-1-2 0 0,2 0 0 0,0-4-2 16,0 0 1-16,0-1 1 0,0 0 4 15,0-2-2-15,0-2 0 0,5 1-1 16,-4-5 1-16,3 3 1 0,-1 1-1 15,0 0 1-15,0 0 1 0,-2 1-1 16,1 1 0-16,-1-1-3 0,-1 2 3 0,0 1 0 16,0-2-1-16,0 0 0 0,0 2 0 15,0-4-2-15,0-1-1 0,0 0 3 16,2-1-1-16,-2 0-1 0,3-1-1 15,-1 0 0-15,-1-1 2 0,-1-1-2 16,0 1 2-16,3 0 0 0,0-1-1 16,-3 0 3-16,2-1-3 0,-2 2 0 15,2-1 1-15,-1 0-2 0,2 1 0 16,0-1 2-16,0 1 0 0,1 1-3 15,-1 0 2-15,-2 3 1 0,4-2 1 0,-5 1-1 16,3 0-1-16,0-1-1 0,-3 2 3 16,3-1-2-16,0-1 0 0,-1 1 0 15,2-2 1-15,1 1-3 0,-2-2 1 16,3-1 2-16,-1 0-2 0,-2-2 0 15,2 2 0-15,3-1 1 0,-2 3 0 16,0 0-1-16,0 0-2 0,-1 2 3 16,1 1 0-16,-1-1-2 0,-1 2 1 15,2 1 1-15,-4 3 0 0,3-1-1 16,-5 2 0-16,3-2-1 0,0-2 2 0,2-2 0 15,-1-1 0-15,1-1 0 0,1 1 0 16,2-1-1-16,0 0-1 0,-2-1 3 16,1 0-1-16,0-1-2 0,-3 1 2 15,1 0-1-15,1 0 1 0,-1 0-2 16,-2 2 1-16,2 4 0 0,-2 2 1 0,0 0-1 15,-2 0-1-15,2 1 2 16,-1 0 0-16,1-1-1 0,0 2 0 16,0-5 2-16,4 1-1 0,-1-2-1 15,1-2-1-15,1 2 2 0,-2 2 0 0,2 0-2 16,0 0 1-16,-2 0 1 0,2-1-1 15,-2 0-1-15,3 0 1 0,-4 1 1 16,0 2 0-16,-1-1-1 0,-2 3 0 16,1-2 0-16,-1 1 4 0,1-1-4 15,1 2 0-15,1-4 1 0,4 0 0 16,-3 0-1-16,2 0-1 0,1 3 3 0,-1-2-2 15,0 1-1-15,3-2 1 16,-2-1 1-16,2 3 0 0,-3 1-2 16,1-1 1-16,-1 1 1 0,0-1 0 15,-2 0-1-15,0 1 0 0,-4 4 1 0,2 0 1 16,1 0-1-16,-1-2 3 0,4-1 0 15,2-2-3-15,0 1-1 0,4-3 0 16,0 1 4-16,-1-1-4 0,-1 3 0 16,0 0 0-16,-4 2 2 0,2-1 0 15,-1 1-2-15,-1-1 0 0,1-1 1 0,0 2 0 16,2 0-2-16,-3-2 1 0,0 2 1 15,-1 3 0-15,-1-1-2 16,2 0 1-16,0-2 1 0,1 2 0 16,4-2-2-16,-1 0 1 0,2-1 1 0,0 1 0 15,-2-2-2-15,2 1 0 0,0 1 3 16,0-1-2-16,-1 1-1 0,1 1 1 15,0 1 1-15,0-1-1 0,-4 0-1 16,3 1 1-16,-4 0 1 0,2 1 1 16,-2-3-2-16,-1 2-2 0,0-2 4 0,-2 1-2 15,0 2 1-15,0-1 1 0,-1 3 0 16,1-1 0-16,-3 1-2 0,0-1 0 15,2 0 0-15,-2 0 1 16,2 1-1-16,3-2 0 0,-1 2 2 0,1-2-2 16,-2 2 0-16,0-1-1 0,1 1 2 15,-4-1 0-15,3 1-2 0,-4 0 1 16,-1-1 1-16,-1 1 0 0,0 0-1 15,0 0 1-15,0 0 1 0,0 0 2 16,0 0 0-16,0 0-2 0,0 0 3 0,0 0-2 16,0 0-2-16,0 0-1 0,0 0 1 15,0 0 0-15,0 0-1 0,0 0-1 16,-3 0 0-16,-3 3 2 0,4 2-3 15,-1-2-11-15,2 3-7 0,1-2-21 16,0 1-28-16,-2-3-60 0,0-2-114 16</inkml:trace>
  <inkml:trace contextRef="#ctx0" brushRef="#br0" timeOffset="-175102.35">19289 10030 93 0,'-1'0'60'0,"-1"-1"8"16,-1 0-19-16,3 1-6 0,-3-1-1 16,1 0-5-16,2 1-6 0,0-2-5 15,0 2-9-15,4-2-17 0,8-1 4 0,3-3 11 16,4 1-5-16,3-4 0 0,1 5-2 15,-1-1 5-15,-2 2-3 0,-1 1-6 16,-4 2-3-16,-3 0 0 0,-2 0 2 16,-4 0-3-16,0 3-1 0,-1 1 2 15,-2 3-2-15,-2 2 1 0,-1 0 1 0,0 3 1 16,0 1 2-16,-3 5-4 0,-3 0 0 15,0 5 2-15,-3 2 1 16,1 3-3-16,-1 2 0 0,2-1 5 16,1-1-1-16,2-3-5 0,2 1 0 0,2 0-1 15,0 2-16-15,5-3-30 0,4-1-43 16,2-2-32-16,0-2-148 0</inkml:trace>
  <inkml:trace contextRef="#ctx0" brushRef="#br0" timeOffset="-133056.94">18316 14601 15 0</inkml:trace>
  <inkml:trace contextRef="#ctx0" brushRef="#br0" timeOffset="-174628.14">7364 13584 37 0,'0'0'133'16,"2"-2"-84"-16,-2-2-6 0,0 2 1 0,0-1-2 15,0 0-9-15,1-1-2 0,1 1-2 16,-2 0-3-16,0 1-5 0,0 1-3 15,0-1-6-15,0 1 4 0,0 0-5 16,0 0 2-16,0 1-5 0,0 0-1 16,0 0-3-16,0 0-3 0,0 0-2 0,0 0 1 15,0 0-1-15,0 0-2 0,0 0 3 16,1 0 2-16,1 0 0 0,-1 0-2 15,3 0 0-15,-3 0 1 16,-1 0 1-16,2 0-1 0,1 0 1 0,-3 0 2 16,1 0 4-16,-1 0-3 0,0-3 3 15,0-2-3-15,2-1 2 0,-2-1 0 16,0 0 0-16,0-1 3 0,-2 0-5 15,1 0 0-15,-4-2 1 0,-1 2-2 16,0-2 1-16,-2 0-2 0,-1 1 4 0,-1 1-2 16,-2-1-2-16,-4 2 1 0,-4 2-2 15,-1 0 1-15,-4 1-2 0,0 0 0 16,-5 4-1-16,1 0 1 0,-2 0-3 15,-2 2 2-15,-1 5 2 0,0 2-3 16,2 3 1-16,-2 1-1 0,-2 4 2 16,3 1 0-16,-2 4 1 0,-1 1-2 15,-1 3 1-15,0 2 1 0,3 2 0 16,3-2-1-16,4 0 1 0,4-2 0 15,4 2 2-15,2 0-3 0,2 3 0 0,4 1 2 16,2 2-2-16,1 6-1 0,2 1 1 16,3 3 1-16,-2 4-3 0,3 0 1 15,-1 3 1-15,3 2 1 0,0 0-2 16,5-4 0-16,7-2 0 0,4-4 3 15,4-4-1-15,2-4 0 0,4-4 1 16,2-6 0-16,1-4 0 0,4-3-2 16,1-3 2-16,3-5-1 0,-1-1 2 15,3-1-2-15,1-4-1 0,-1-2 1 16,4-2 0-16,5 0-2 0,-3-2 1 15,3-6 0-15,0-4-1 0,-3 0 1 0,2-3-2 16,-2 1 2-16,0-2 0 0,-5 2-2 16,2-2 3-16,-5 0-1 0,0 0 1 15,0 2-4-15,-1-1 4 0,3-3-1 16,-5 1 0-16,0-3-2 0,-1 1 1 15,-4-1 2-15,-1-1-2 0,1-3 0 16,-1 0 0-16,2-1 2 0,-4-1-2 16,-3-2-1-16,-2 1 2 0,-3 0 1 15,-1-1-1-15,-3-1-2 0,0 0 4 16,-3-2 0-16,-3 0-2 0,-5-2 0 0,0-2 2 15,-3 0-1-15,0-1-1 0,0 0-2 16,-6-2 2-16,-4 2-2 0,0 2 2 16,-6-1-1-16,-4 1 0 0,-2-1 4 15,-4 1-4-15,0 4 1 0,-9 3-2 16,0 2 3-16,-4 5-2 0,-7 3 0 0,-6 2 0 15,-2 3 1-15,-6 5-2 16,-4 2 1-16,-3 5-1 0,-2 0 2 16,2 3-1-16,3 8-2 0,2 3 2 15,8 3 1-15,6 1-2 0,9 1-2 0,11-2 2 16,10 0-6-16,7 1-7 0,5 3-15 15,3 5-12-15,1 0-13 0,2 0-28 16,2-2-97-16</inkml:trace>
  <inkml:trace contextRef="#ctx0" brushRef="#br0" timeOffset="-173596.08">7073 13926 3 0,'3'0'24'15,"-3"-2"163"-15,0 1-134 0,0 0-11 16,0 0 8-16,0 1-10 0,0 0-12 15,0 0-7-15,0 0-6 0,0 0-7 0,0 2 1 16,0 5 6-16,0 3 7 0,0 1-6 16,0 3-3-16,0 2 5 0,-3 1-5 15,-4 1-1-15,3 3-1 0,-1-5 2 16,2-1-1-16,1-2-4 0,2-5-5 15,0-3 2-15,0-1-1 0,0-3-2 16,7-1 0-16,0 0 2 0,4-5 6 16,3-8-2-16,2-5-7 0,2-3 3 15,3-2-1-15,-1-2 1 0,1-1 1 16,1-1 3-16,3 1-4 0,-3 1 4 0,-2 3-1 15,0 6 1-15,-5 2 1 0,-2 5-6 16,-4 4 1-16,-3 4-2 0,-3 1 0 16,1 0-3-16,-1 6 0 0,1 6 3 15,-1 0 0-15,0 5 0 0,-1 1-2 16,0 0 2-16,-1 0-2 0,1-2 1 0,-2 0 0 15,0-3-1-15,0-3 2 16,6-1-1-16,2-3-2 0,-2-4 2 16,3-2 0-16,0 0 1 0,5-3 0 15,2-10 1-15,4-3-1 0,2-1-2 16,1 0 0-16,-1 0 1 0,1 0 2 0,-4 3-3 15,-2 2-1-15,-2 3 2 0,-6 4-1 16,-2 3 0-16,-6 2-3 0,-1 0 2 16,0 1-1-16,0 10 2 0,0 2 0 15,-6 5 2-15,-3 1 1 0,-1 2-2 16,1 2-1-16,3 0 0 0,0 0 1 0,-1-1-1 15,6 0-2-15,1 1-2 16,0-3-11-16,3-1-17 0,8-3-35 16,-2-6-50-16,2-5-184 0</inkml:trace>
  <inkml:trace contextRef="#ctx0" brushRef="#br0" timeOffset="-170879.93">7397 13403 16 0,'0'2'5'0,"0"-2"-1"15,1 0 5-15,-1 0-5 0,0 0 81 16,0 0-46-16,0 0-19 0,0 0 11 16,0 0 6-16,0 0-3 0,0 0-5 15,0 0-8-15,0 0 5 0,0 0-7 16,0 0-4-16,0 0-2 0,0 0 0 15,-1 0-1-15,-2 0 1 0,1 0-3 16,-3 0 1-16,5 0-4 0,-1 0 4 16,-1 0-4-16,2 0-1 0,0 0 3 15,0 0 5-15,-1 0-5 0,1 0 1 16,0 0-1-16,-2-1 1 0,2-1-3 0,-1-1-1 15,1 0-4-15,0-2 3 0,0 1-2 16,0-3 0-16,0 0 0 0,0 0 2 16,0-2-1-16,0 0-4 0,1 1 5 15,2-1 2-15,-3 3-3 0,2-6 1 16,1 4 1-16,0-3-2 0,0 3 2 0,0 0-3 15,2-2 1-15,-4 2 4 16,3-4-7-16,-1 1 4 0,-2 1 2 16,2-2-3-16,0 0-2 0,0 0 3 15,-1 0-1-15,1 0-1 0,-1-1-3 0,-1 1 1 16,-1-1 2-16,2 0-1 0,-2 3-2 15,0 0 2-15,0 2 0 0,0 0-1 16,0 0 0-16,0 0-1 0,0-2 2 16,0-2-2-16,1-2 0 0,1 2 0 15,1 3 1-15,-3 2 1 0,0 0-2 0,2-1 2 16,-1-2-3-16,1-1 3 0,-2 2-3 15,1-1 1-15,1 3 2 16,-2-2 0-16,0 1-2 0,0 0 0 16,0 0 2-16,1 2-2 0,-1-1 0 0,2 1 0 15,-2 2 2-15,0-1 0 0,0 1-2 16,0-3 1-16,1-1 0 0,-1 0 0 15,0 0-1-15,0 2 0 0,0 0 1 16,0-2 0-16,0 2 0 0,0-3 0 16,0 0 1-16,0-1-2 0,0 0 0 0,0 1 1 15,0 2 3-15,0-3-2 0,0-2-4 16,0 1 3-16,0-2 0 0,0 2 1 15,0 3-2-15,0-1 0 16,0-1 1-16,0 2 0 0,0 0-2 0,0 1 0 16,0 3 3-16,0-1-1 0,0 1-1 15,-1 0-1-15,-1 0 2 0,2 1 0 16,-1 0-1-16,1 0 1 0,-2 1 0 15,2 0 1-15,0 0-3 0,0-1 1 16,0-1 2-16,0 1-1 0,0-1-1 16,0-2-1-16,0-2 1 0,0-1 0 0,0 0 1 15,0 1-1-15,0 1-1 0,2-2 1 16,-2 0 1-16,4 0-1 0,-4 0-1 15,0 3 1-15,0 1 0 16,0-1 0-16,0 2 3 0,0 0-2 0,0 1-1 16,0 3 0-16,0-1 2 0,0-1-1 15,0 1-2-15,0 0 1 0,0-1 2 16,0 2-2-16,0 0 0 0,0 0 0 15,0-1 1-15,0 0 0 0,0 0-1 16,0 1 0-16,0 0 2 0,0 0-1 0,0-1-1 16,0 0 0-16,0 1 1 0,0 0 0 15,0-1-1-15,0 1 0 0,0-1-2 16,0 0 3-16,0-1-2 0,0 0 1 15,0 0 1-15,0-1-1 0,0 0-1 16,0 1 3-16,0 0-4 0,0 0 3 16,0 0-2-16,0 1 1 0,0-1 1 15,0 2 1-15,0 0-3 0,0 0 0 16,0 0 1-16,0 0 1 0,0 0-5 15,0 5 1-15,0 2-4 0,7 3-22 0,-1 1-30 16,3-1-31-16,-1-2-120 0</inkml:trace>
  <inkml:trace contextRef="#ctx0" brushRef="#br0" timeOffset="-169634.86">7321 14701 41 0,'1'0'-4'0,"-1"0"210"0,0 0-173 15,0 0-12-15,0 0 27 0,0 0-4 16,0-1-14-16,0-1-4 0,-1 2-9 15,-2-1-2-15,0 0 1 0,3 1-2 16,-2-1-1-16,2 1 2 0,-2 0-4 0,1 0 2 16,-1 0-4-16,1 0-1 0,-1 5 1 15,-1 1 2-15,2-1 4 0,1 0-2 16,0 1 0-16,-4 1 2 0,1-2-1 15,2 3-2-15,-1 0 3 0,-1 3-4 16,3 3 0-16,-5 1-4 0,2 1 2 16,2 4 0-16,-2 1-2 0,1 2-4 15,1 2 3-15,-1 0-1 0,1 0-4 16,-1 0 1-16,0 0 2 0,1-3-1 15,1 2-2-15,-2-4 6 0,2-1-8 0,0-1 2 16,0-1 0-16,0 0 0 0,0 1 3 16,0-2-1-16,0 2-3 0,0 1 0 15,2 1 2-15,-2 2 1 0,0 3-2 16,0 0 0-16,-2 0 7 0,-1-6 0 15,0-2-7-15,3-2 0 0,0 2 0 16,0 3 1-16,0 3 1 0,0-2 4 16,-1-3 0-16,1-4-4 0,0-2-4 15,0 1 2-15,0 2 0 0,0 1 1 16,0-3 3-16,0-1 1 0,0-6-2 15,0-3-4-15,0 1 1 0,0-1 0 0,0 0 1 16,0-2-2-16,0 2 0 0,0 0 1 16,0 0 2-16,0-2-2 0,0 2-1 15,0-2 0-15,0 0 0 0,0 0 0 16,0-1-1-16,0 1 1 0,0-1 2 15,0 0 0-15,0 1-2 0,0-1 2 16,0 0 1-16,0 0-1 0,-2 0-2 16,2 0 0-16,0 0 1 0,0 1-1 15,0-1-2-15,0 0 1 0,0 0 1 16,0 0-1-16,0 0-5 0,0 0-8 0,0 0-14 15,2-5-30-15,8-6-16 0,1-3-39 16,-1-1-187-16</inkml:trace>
  <inkml:trace contextRef="#ctx0" brushRef="#br0" timeOffset="-160325.32">7483 12442 8 0,'0'1'12'0,"2"-1"2"16,0 0-11-16,-2 0 50 0,0 0 55 15,0 0-82-15,0 0-2 0,0 0 6 16,0 0-8-16,0 0 1 0,0 0 2 0,0 0-2 16,0 0-7-16,-2 0 1 0,0 0 0 15,2 0 2-15,0 0-4 0,-1 0-4 16,1 0 4-16,0 0-3 0,0 0-5 15,-2 0-1-15,2 0 1 0,-1 0-3 16,1 0-3-16,0 0 3 0,0 0 0 16,0 0-2-16,0 0-2 0,0 0 0 15,0 0 2-15,-2 0 0 0,2 0-1 16,0 0 0-16,0 0 4 0,0 0-2 15,0 0 1-15,0 0-2 0,0 0 3 0,0 0 0 16,0 0 0-16,0 0 0 0,0 0-2 16,0 0 0-16,0 0 0 0,0 0 1 15,-1 0-2-15,-1 0-1 0,-1 0-1 16,0 0 0-16,1-1 0 0,-1 0 0 15,2 1-1-15,-4 0 2 0,2 0 0 0,-2 0-1 16,-1 0-1-16,0 0 1 16,-2 0 1-16,2 0-1 0,-2 0-1 15,2 0 2-15,-2 0 0 0,-1 2-1 16,0-2-1-16,-1 4 1 0,1-4 1 0,-2 1-1 15,2-1 0-15,-2 1 0 0,-1 0 1 16,-1 0-1-16,1-1-1 0,-2 0 2 16,0 2 0-16,2-2-1 0,-1 0-1 15,4 0 2-15,-2 0 0 0,2 0-1 16,-1 0 0-16,1 0 1 0,3 0 1 0,0 0 0 15,1 0-1-15,-3 0 1 0,4 0-2 16,-3 0 1-16,0 0-2 16,-1 0 3-16,-3 0-1 0,0 0-1 15,-1 0-1-15,1 0 1 0,0 0 2 16,-1 0-2-16,-1 0-1 0,-1 2 2 0,2-1 0 15,-2-1-1-15,0 3 0 0,3-1 0 16,-1 0 1-16,4-2-1 0,-1 2 0 16,-1-1 1-16,1 0 1 0,-2-1-2 15,2 2-1-15,1-2 4 0,2 0-2 16,3 0 1-16,0 0 1 0,0 0-1 0,1 0 2 15,-1 0-2-15,3 0-1 0,-1 0-2 16,1 0 4-16,0 0-3 16,-2 0 0-16,2 0 2 0,0 0-1 15,0 0-1-15,0 0 0 0,-2 0 0 0,-1 0 1 16,3 0-1-16,-3 0-1 0,3 0 1 15,-3 0 0-15,3 1 0 0,0-1 0 16,-1 0 0-16,1 1 0 0,0-1 0 16,-2 0 0-16,2 0 0 0,0 0 1 15,0 0-1-15,0 0-1 0,0 0 1 0,0 0 2 16,0 0-3-16,0 0 0 0,0 0 2 15,0 1 0-15,0-1-2 0,0 0 0 16,0 0 1-16,0 0 2 16,0 0-3-16,0 0 0 0,0 0 2 0,0 0 0 15,0 0-1-15,0 0-2 0,0 0 3 16,0 0 1-16,0 0-2 0,0 0-1 15,0 0 2-15,0 0 2 0,0 0-2 16,0 0 0-16,0 0 3 0,0 0 2 16,0 0-6-16,-1-4 0 0,-1 1-1 0,2-1 4 15,0 1-3-15,0-3-1 0,0 1 2 16,0-2 0-16,0 0-1 15,0 1-1-15,0-2 1 0,0 1-1 0,0-1 3 16,0 0-2-16,0 0-2 0,0-2 4 16,0 1-1-16,0 0-1 0,2 0 1 15,-2 0 2-15,0 3-3 0,1-1 0 16,-1-2 3-16,0 1 0 0,0-1-3 15,0 1 4-15,0 0-1 0,0-2 0 16,0 1-3-16,0-3 0 0,0 0 1 0,0-1 0 16,0 0-1-16,0 2 0 0,0-3 1 15,0 3 0-15,0-1-1 0,0 0-1 16,0 2 2-16,0-2-2 0,-1 0 1 15,-1-2 0-15,-1 0 2 0,0 1-2 16,3-1 0-16,-3 3 1 0,3 0 0 16,-2 0 0-16,2 2-1 0,0 0-1 15,0 2 3-15,0-1-2 0,0 1 0 16,0 0 0-16,0-1 1 0,0 1 1 15,0-2-1-15,0 1-1 0,-1 0 3 16,1 1-1-16,0 2-1 0,0 0 1 0,0-1 1 16,-2 3 0-16,2-1-2 0,0 1-1 15,0 1 1-15,0-2-2 0,0 2 1 16,0-1-1-16,0 1 2 0,0-1 0 15,0-1-1-15,0 0-1 0,0 0 2 16,2 1 1-16,-2-2-2 0,0 1 0 16,0-2 1-16,0 0 1 0,0 0-3 15,0-1 1-15,0 2 1 0,0 1-1 16,0 0 0-16,0-1 0 0,0 1 0 15,0 1 2-15,0 1-2 0,0-1 0 0,0 0 2 16,0 1 1-16,0 1-3 0,0-1 0 16,0 0 0-16,0 1 3 0,0 0-3 15,0 1 0-15,0 0 2 0,0 0 0 16,0 0-3-16,0 0 1 0,0 0 1 15,0 0 1-15,0 0-3 0,0 0 0 0,0 0 2 16,0-1 0-16,0 1-2 16,0 0 0-16,0 0 2 0,0 0 0 15,0-1-1-15,0 1-1 0,0 0 1 16,0 0 1-16,0 0-2 0,0 0-1 0,0 0 3 15,0 0-1-15,0 0-1 0,0 0 1 16,0 0 0-16,0 0 1 0,0 0-2 16,0 0 1-16,0 0 0 0,0 0 2 15,0 0-3-15,0 0 0 0,0 0 1 16,0 0 1-16,0 0-2 0,0 0 1 0,0 0 0 15,0 0 1-15,-2 2-2 16,-1 0 1-16,1 1 1 0,2-2-1 16,-1 1-1-16,1-1 1 0,-2 0 0 15,1-1 1-15,1 1-2 0,0-1 1 0,0 0 0 16,0 1 1-16,0-1-2 0,0 0 1 15,0 0-1-15,0 0-2 0,0 0-10 16,0 0-3-16,0 0-14 0,0 2-5 16,3 1-1-16,3-1-30 0,-1-1-57 15,-2-1-120-15</inkml:trace>
  <inkml:trace contextRef="#ctx0" brushRef="#br0" timeOffset="-159577.28">6950 11785 3 0,'0'0'19'0,"0"0"-12"0,0 0-7 16,0 0 1-16,0 0 73 0,0 0-28 15,0 0-27-15,0 0 12 0,0 0-11 16,0 0 1-16,0 0 7 0,-1 0 0 15,-2 0-5-15,1-1-4 0,-1 0-4 16,1 0 5-16,-1 1 0 0,0-2-2 0,0 1-1 16,0-1 4-16,1-1 2 0,-1 2-5 15,0-2-3-15,-1 0-1 0,0 1-2 16,0 0 0-16,1-1-5 0,-2-1 3 15,-1 1-1-15,0-1-7 0,-5 2 2 16,3 1 2-16,-1 1 0 0,1 0 2 16,-1 0-4-16,-4 0 5 0,4 3-2 15,-3 2-2-15,1 2 2 0,0 2-3 16,0 0-2-16,2-1-1 0,4 2 1 15,3 1 1-15,2 0-2 0,0 1-2 0,2-2 0 16,7-4 2-16,4 0 0 0,2-3-1 16,2-3 0-16,-1 0 2 0,2-4 0 15,-2-5-2-15,-1-1 0 0,-4-3 2 16,-1 0 0-16,-3-1 0 0,-2-2 8 15,-3 0 3-15,-2 2-3 0,0-1-1 0,0 1-2 16,-7 3 4-16,0-1-6 16,-4 2-2-16,0 0-1 0,2 1 0 15,-1-1-3-15,-1 1 3 0,5 2-3 16,0 2 2-16,3 2-6 0,3 3-13 0,0 0-22 15,0 0-12-15,3 3-19 0,2-2-93 16</inkml:trace>
  <inkml:trace contextRef="#ctx0" brushRef="#br0" timeOffset="-158677.25">6876 11160 0 0,'0'0'9'16,"0"0"124"-16,0 0-100 0,0 0 6 15,0 0 2-15,0 0-5 0,0 0 3 16,0 0-12-16,0-2-8 0,0 1-3 0,0-1 3 16,0-1 2-16,0 2-2 0,0-1-2 15,0-2-5-15,0 3-1 0,0-1-2 16,-3 1-2-16,-2-1-2 0,3 0 2 15,-1 1 0-15,0 1-1 0,0-2 1 16,0-1 0-16,-2 2-1 0,-1-3 3 16,0 1-2-16,0 1-1 0,-2-2 2 0,2 4-3 15,-7 0-2-15,3 0 1 16,-1 2-2-16,0 3 5 0,-2 2-4 15,3 2 0-15,0 0 2 0,1 1-3 16,4 1-2-16,4-1 1 0,1-2 0 0,0 0 0 16,3 0-2-16,6-3 1 0,1-1 2 15,2-1-1-15,2-2 0 0,0-1-1 16,3 0-1-16,-2 0 2 0,-1-5-1 15,0-2 0-15,-4-1 2 0,-3-1 2 16,1-1 1-16,-3 0 2 0,-2-2 1 0,-2 0 4 16,-1 1-5-16,0 2 0 0,0 0 0 15,-6 1-3-15,-2 1 0 16,-1 0 0-16,0 2-4 0,-5 0 3 15,3 2-3-15,0 2-1 0,3-1 2 0,5 1 0 16,2 0-1-16,1 1-4 0,0 0-14 16,4 4-3-16,9 6-5 0,-1 4-25 15,2-1-34-15,-6-2-83 0,-3 3-156 16</inkml:trace>
  <inkml:trace contextRef="#ctx0" brushRef="#br0" timeOffset="-156476.1">7502 12406 1 0,'0'0'-1'0,"0"-2"103"0,0 0-24 0,-1-1-41 16,-3 0 10-16,1 1-2 0,2 0 1 16,-2 0-3-16,1 0-7 0,1 2-3 15,-1-1-8-15,-1 0-2 0,1 0-6 16,1-1-4-16,1 1 3 0,-2 0-3 15,2 1-4-15,0 0-2 0,0 0 0 0,0 0-5 16,0 0 1-16,0 0-2 0,0 0-2 16,0 0 1-16,0 0 1 0,0 1-1 15,0 1 0-15,2 0 1 16,2 0 1-16,4-2-1 0,2 0 0 15,3 0 0-15,5 0 2 0,2 0-2 0,0-4 1 16,3-1 1-16,3-1 0 0,1 1-2 16,1-1-2-16,-2 1 4 0,4 0 0 15,-3 1-1-15,1 0 0 0,2 0 2 16,-4 0-4-16,-1 1 1 0,1-1-1 15,-2 1 3-15,0 0-2 0,-2 0-1 0,-5 1 1 16,2-2-1-16,-5 3 3 0,0 0-4 16,-3 1 1-16,-1-1 2 0,3-1-1 15,-2 2-2-15,-1 0 2 16,1-1 1-16,2 1-1 0,1-2-1 0,-2 2-2 15,4-3 4-15,-1 0 0 0,-1 1-2 16,-3-1 2-16,-2-1-1 0,1 3 0 16,-3-1-1-16,-2 1 1 0,0 0 0 15,-1 1 2-15,-2 0-5 0,-1 0 2 16,1 0 2-16,1 0-2 0,-1 0-2 0,2 0 2 15,-1 0 0-15,0 0 2 0,2 0-4 16,-3 0 2-16,1 1 2 0,-2 0-2 16,-1 0 0-16,2 0-2 0,-2-1 4 15,0 0-2-15,0 0 1 0,0 0 1 16,0 0 2-16,0 0-3 0,0 1 0 15,0-1-1-15,0 0 2 0,0 0 0 16,0 0-1-16,-2 0-3 0,1 0 4 16,-1 0-1-16,1 0-2 0,-1 0 2 15,-1 0 0-15,0 0 0 0,-2 0-2 0,1 0 1 16,2-1 1-16,-3-1 0 0,2 1-2 15,0-3 1-15,0 2 1 0,1-2 0 16,-2 0-2-16,2-1 1 0,-1-2 1 16,2 0-1-16,-4-3 0 0,3 1 0 15,-2-1 0-15,-1-2 0 0,-1 2 0 16,1 0 0-16,-1-1 1 0,1 2-1 15,2 0 0-15,-1-1-1 0,-1 0 2 16,2 0 0-16,-2 1-2 0,-3-2 0 16,5 2 2-16,-1 1-1 0,-1 0 0 0,4-1-1 15,-4-2 2-15,3 5-1 0,-1-2-1 16,2 2 1-16,-1 0 1 0,-1-1-1 15,1-1 0-15,2-1-1 0,-3 1 2 16,2-2-1-16,-1 3-1 0,1-1 1 16,1-2 0-16,-3 2 1 0,0 0-2 0,-1-1 1 15,1 1 0-15,0 0 1 16,0-1-1-16,0 4-1 0,-2-2 2 15,1 1 0-15,2 3-1 0,-1-2 0 16,2 1 1-16,1 2 1 0,0 1-2 16,0 0 1-16,0 1 0 0,-2-2-2 0,2 2 1 15,-2 0 0-15,2-1 1 0,0 0 0 16,-3-1-2-16,3 2 0 0,0-1 3 15,0 1-2-15,0-1-1 0,0 0 1 16,0 0 0-16,0 1 0 0,0 0-1 16,0 0 2-16,0 0-2 0,0 0 1 0,0 0 0 15,0-2 0-15,0 2 1 16,0 0 0-16,0 0-2 0,0 0 1 15,0 0 1-15,0 0 0 0,0 0-2 16,0-1-1-16,0 0 2 0,0 0 0 0,0-1 1 16,0 1-2-16,0-1 2 0,3 2-1 15,-1-1-1-15,1 0 0 0,-1 1 2 16,-1 0-1-16,1-2 0 0,-1-1-1 15,2 2 2-15,0-2 0 0,2 1-2 16,-2 0 0-16,0-1 2 0,-1 1 0 0,-1 1-2 16,3-3 1-16,-4 2 0 0,0-1 2 15,0-1-3-15,0-1 1 16,0 0 2-16,0 0-1 0,-5 0-2 15,3 2 1-15,-1-2 1 0,0 1 0 0,-5 0-2 16,1 2 0-16,-4 1 2 0,-2 0-1 16,3 1-1-16,-1 0 0 0,3 0 2 15,-1 2-1-15,2 5-2 0,-2 2 1 16,1 1 2-16,1 2-1 0,2 0-1 15,3 1 1-15,2 2 0 0,0-1 0 0,7-1-2 16,2-2 1-16,2-2 1 0,3-2 1 16,0-3-3-16,1-4 2 0,-1 0 2 15,-1 0-1-15,-1-6-1 16,-3-3 0-16,1-4 2 0,-4 1-3 0,-2-2 1 15,-1 0 1-15,-3 0 0 0,0 0-1 16,0 1 0-16,-1 1 0 0,-8 2 1 16,1 1 0-16,0 0-3 0,2 1 1 15,0 2-2-15,1 0-14 0,0 3-22 16,2 0-16-16,3-4-33 0,-3 0-149 0</inkml:trace>
  <inkml:trace contextRef="#ctx0" brushRef="#br0" timeOffset="-155716.06">8034 11126 3 0,'0'0'127'0,"1"-2"-81"0,-1-1-3 16,2-1-1-16,-2 0-6 0,2 0-6 15,-2 1 0-15,0-2 0 0,0 2-2 16,0-1 0-16,0 0-3 0,0 1-6 16,0-2 0-16,-2 3-2 0,-4-1 0 0,4 2-6 15,-2 0-4-15,0 1 1 16,0 0-4-16,-1 0 1 0,-1 0-3 15,0 0 0-15,-2 2 3 0,0 3-5 16,2 1 0-16,-2 0 2 0,1 0 0 0,2 1-1 16,0 1-1-16,2 0 1 0,2 2 1 15,1-1-2-15,0 1-2 0,3 1 2 16,4-2 4-16,4 0-4 0,3-2-2 15,0-4 4-15,0-2 0 0,2-1-1 16,-4 0-1-16,2-2 0 0,-5-5 6 0,1-3 1 16,-3-1-1-16,-2 0 2 0,-5-1 3 15,0-1-5-15,0 3 0 16,-3 1-5-16,-5-2 3 0,-3 3-3 15,2-1-1-15,-2 2 0 0,0 0 1 0,-1 3-1 16,1 2-6-16,2 2-10 0,3 0-3 16,4 2-15-16,2 8-17 0,0 4-24 15,0-1-62-15,0 2-142 0</inkml:trace>
  <inkml:trace contextRef="#ctx0" brushRef="#br0" timeOffset="-154440.99">8321 11052 1 0,'3'3'70'0,"-2"-3"40"16,1 0-67-16,-2 0 2 0,0 0 4 0,0 0-4 16,0 0-4-16,0 0-11 0,0 0-4 15,0 0-3-15,0 0-5 0,0 0 0 16,0 0-5-16,0 1 0 0,0 2 1 15,0 2 4-15,0 3 0 0,0 1-8 16,0 0 1-16,0 2-3 0,-2 1 0 0,1 1 0 16,1 4 0-16,0 0 0 0,0 2-4 15,0 3 2-15,0-1 0 16,0 2-4-16,0 0 1 0,3 1-1 15,2 4 3-15,-2 0-3 0,1 0-2 0,-1 1 2 16,0 2 0-16,-1 3-1 0,0 1 1 16,-1-3 19-16,-1-4-11 0,2-5-5 15,-1-2-5-15,-1 0 3 0,0-1 0 16,0-2 2-16,0 0-2 0,-3-4-1 15,-2 2 2-15,2-4-5 0,0 1 1 0,2-1 2 16,-1-2 1-16,2-1-4 0,0-2 1 16,0-2 1-16,0 0 0 0,0-2-1 15,0-2-1-15,0 0 1 16,0-1 2-16,0 0-2 0,0 0 0 0,0 0 1 15,0 0 4-15,0 0-2 0,0 0 4 16,0-1-3-16,-1-3-1 0,-1 0-3 16,-1-1-1-16,0 0 1 0,0-1-2 15,0 0-3-15,0-1-9 0,3 0-2 16,-2-1-6-16,2-1-20 0,0-1-22 15,2-3-38-15,1-4-117 0</inkml:trace>
  <inkml:trace contextRef="#ctx0" brushRef="#br0" timeOffset="-153263.92">8395 11242 49 0,'0'0'70'0,"0"0"-51"16,0 0 11-16,0 0 0 0,0 0 3 0,0 0-4 15,0 0-1-15,0 0 1 16,0 0-5-16,0 0-2 0,0 0-7 15,0 0 3-15,0 0 1 0,0 0-3 16,0 0 0-16,-1-1 1 0,1 1-1 0,0-1 3 16,0 1-5-16,0 0-8 0,0 0 1 15,0 0-7-15,0 0 0 16,4 0 2-16,5-2 5 0,4 2 1 0,-1-2-5 15,2 0-2-15,0 0 3 0,-1 0-3 16,1 0 0-16,-2 1 3 0,-3-1-3 0,1 1 0 16,-3-1 1-16,-2 2 0 0,-2-1 3 15,0 1-1-15,-3-1-2 16,0 1 6-16,0-1 2 0,0 1-1 15,0-2-5-15,-3 2-1 0,-2 0-2 0,1 0 0 16,1 0 0-16,-2 2 1 0,2 3 1 16,-2 1-3-16,4 2 1 0,-4 4 0 15,4 1 1-15,-1 0-1 0,0 2-1 16,1 2 1-16,1-3 0 0,0 2-3 15,0-1 4-15,0-1-2 0,3 3-1 0,0-3 1 16,3 0-1-16,-3-3 2 0,2-1 0 16,0 0-1-16,1 1 0 0,-1-1 0 15,1-1 2-15,-2 0-3 16,1-2 0-16,1 0 2 0,-1-2 0 0,1 1-1 15,-3-3-1-15,2 1 2 0,-2-4 1 16,0 2-2-16,-3-1-2 0,0 0 2 16,2 0 2-16,-2-1-2 0,0 0-2 15,0 0 4-15,0 0 2 0,0 0 0 16,-4 0-5-16,-2 0 2 0,-5 0 1 0,1 0-2 15,-4 0 0-15,-3-1 1 0,0 1 0 16,-2 0-1-16,-3 0 1 0,2 0 0 16,3 0 5-16,1 1-5 0,4 1 2 15,1 0 0-15,3 0-2 0,1 1-2 16,2 3 1-16,0-1-7 0,4-1-16 15,1 4-17-15,0-7-44 0,0 0-109 16</inkml:trace>
  <inkml:trace contextRef="#ctx0" brushRef="#br0" timeOffset="-151706.83">6573 10984 0 0,'0'0'2'0,"0"0"2"0,-1 0-1 16,1 0-3-16,-2 0 77 0,-1 0-48 15,2 0-19-15,-1 0 8 0,1 0-3 16,-1 0 8-16,0 0 7 0,1 0-1 15,-1 0-7-15,1 0 0 0,-1 0 1 16,1 0 5-16,1 0 5 0,-2-1-5 16,1 0-4-16,-1 0-6 0,1 0-1 15,-1 0 0-15,0 1-5 0,-1 0 0 0,3 0-1 16,-1 0 0-16,1 0-4 0,0 0-1 15,0 0-1-15,0 0-3 0,0 0-1 16,0 0 1-16,0 5 9 0,-2 4-2 16,1 0-5-16,-1 1 0 0,2 1-2 15,0 0 3-15,-1 4-4 0,-1-1 1 16,2 2 1-16,0 0-2 0,0 0-1 15,0 0 1-15,0 2 2 0,0 2-1 16,0 1-1-16,0-1 1 0,0 3 1 16,0 2 0-16,0 2-5 0,0 0 11 0,0 0 5 15,0-3-6-15,2 1-7 0,-1-1 2 16,-1-1 0-16,2 2 0 0,-2-3-1 15,0 1 0-15,0 0 2 0,0-4-2 16,0-1 0-16,0 2 1 0,3-3 0 16,-2 1 0-16,2-2-3 0,1-2 0 0,0-1 2 15,-1-1-1-15,-1-2-2 16,1-1 1-16,-3 0 3 0,0-3-2 15,1 1-1-15,-1-1 1 0,0-2 1 16,0 1-1-16,0 0 1 0,0-1 1 16,0 3-1-16,0-3 2 0,-1 2-3 0,-2-2 0 15,0 0 3-15,1-2-3 0,-1-1 0 16,0 1 1-16,0 0 2 0,-2 1-4 15,2-2 0-15,2 0 0 0,-1-1 2 16,0 0-1-16,1 0-2 0,1 0 2 16,-2 0 2-16,1 0-5 0,-1 0 3 15,2-4-6-15,0-4-5 0,0-4-12 16,0-2-11-16,3-3-20 0,2-4-22 15,-2-8-62-15,-3-2-140 0</inkml:trace>
  <inkml:trace contextRef="#ctx0" brushRef="#br0" timeOffset="-150767.78">6482 11219 2 0,'0'0'65'0,"0"0"-35"0,0 0-22 16,0 0-4-16,2 0 1 0,-2 0 16 0,0 0 12 15,0 0 0-15,0 0-3 16,0 0-5-16,0 0 2 0,0 0 5 16,0 0 0-16,0 0-3 0,0 0-7 15,0 0-17-15,-4 0 3 0,3 0 3 0,-1 0 0 16,1 0 0-16,1 0 3 0,0 0 1 15,-3 0 4-15,1 0-4 0,-1 0 0 16,-2 0-4-16,1 0 0 0,-2 0 0 16,-1 0-5-16,0-1-2 0,-3 1 0 15,1 0 0-15,-3 0-1 0,1 0-2 16,-3 0 2-16,-2 0 0 0,2 0-2 0,0 1 0 15,0 2 1-15,4-1 3 0,2 0-3 16,2 0 0-16,1-2 0 0,2 1-2 16,1-1 2-16,1 0-1 15,1 1 0-15,0-1 2 0,0 0-1 0,0 0 0 16,0 0-2-16,0 0 5 0,0 0 0 15,0 0-1-15,0 0-3 0,0 0 2 16,0 0-1-16,0 0-1 0,0 0-1 16,0 0 3-16,3 2-1 0,-2 0 1 15,2 1 0-15,1-2-1 0,-1 6 1 0,1-1-3 16,-1 1 2-16,1 4-2 0,-3 3 3 15,1 0-1-15,-1 5-1 0,-1 1 1 16,0 2 0-16,0 2-2 0,0 0 0 16,0-1 3-16,0 2-3 0,-1-3 0 15,-2-2-1-15,1-2 4 0,0-3-2 16,2-3-2-16,0-4 1 0,-3-2 2 15,3-1-1-15,0-2-2 0,0 0 1 16,0-2 2-16,0-1-1 0,0 0 0 16,0 0 2-16,0 0 0 0,2-1 1 0,4-4-5 15,2 1 1-15,0-1 1 0,-1 2 0 16,3 1-2-16,0 0 1 0,3 1 1 15,-1-1 0-15,2 1-1 16,-1-1-1-16,-1 1 3 0,2 0-1 0,-5-2-2 16,1 1 0-16,-3 2 3 0,-2-1-2 15,0 1-4-15,-2 0-1 0,1 0-2 16,0 0-7-16,0 0-12 0,-1 0-13 15,0 1-23-15,-1-1-52 0,-2 0-181 16</inkml:trace>
  <inkml:trace contextRef="#ctx0" brushRef="#br0" timeOffset="-148043.62">7283 15658 13 0,'0'0'9'0,"0"0"-2"16,0 0 121-16,-1 0-87 0,-1 0-10 15,1 0 9-15,-2 0-16 0,1 0 8 16,1 0-8-16,-1 0-5 0,1 0-1 0,-1 0-1 15,0 0-2-15,1 0-1 0,-2 0 1 16,1 5 2-16,-1-2 0 0,2 2-3 16,-6 0 1-16,3 1-3 0,1 1 3 15,-2-1-8-15,-3 1-1 0,5 5-3 16,-2-1 2-16,1 1 0 0,-1 4-2 0,4 1 0 15,-1 5 0-15,2-2-5 16,0 2 3-16,0 2-1 0,0-2 1 16,0 3 0-16,2-1-2 0,1-3 2 15,0-1 0-15,-3-4 0 0,1-1-2 0,2-5 1 16,-1-2 2-16,-2-4-2 0,2 1-1 15,-1-3 1-15,-1 0 2 0,0-2-2 16,2 0 0-16,-2 0 0 0,0 0 3 16,0 0 1-16,0 0-4 0,0 0 2 15,0 0 0-15,0 0-1 0,0 0-2 0,0 0 1 16,0 0 1-16,0 0-2 0,0 0-1 15,0 0 0-15,0 0 2 16,0 0 0-16,0 0-1 0,0 0 1 16,0 0 2-16,0 0-1 0,0 0-1 0,0 0 1 15,0 0 1-15,0 0-2 0,0 0 0 16,0 0 0-16,0 0 1 0,0 0-1 15,0 0 0-15,0 0 4 0,0 2-1 16,0-2-3-16,-5 1 0 0,-1-1 0 16,0 0 2-16,-1 0 0 0,-2 0-1 0,0 0-1 15,0 0 1-15,-2 0 2 0,-2 0-2 16,-1 0 1-16,-1 0-2 0,-1 0 3 15,-1 0-3-15,-1 0 1 16,1 0 2-16,-4 0 1 0,1 1-2 0,-3 3 3 16,1-1 1-16,-1 0-3 0,0 1 1 15,0 0 2-15,2 0-5 0,0 2 2 16,-1-4-1-16,2 0-1 0,1-1 0 15,-1-1 1-15,0 0-2 0,1 0 0 16,1 0 2-16,-1 0-2 0,5 0-1 0,0 0 1 16,2 0 3-16,-1-2-3 0,6 1 0 15,-6-1 0-15,7 2 0 0,0-2 0 16,1 1 0-16,4 0 1 0,-2-1-1 15,1 2 2-15,0-2 0 16,-1 1 0-16,0 0 3 0,-1 0-5 0,0 0 2 16,-2 1-1-16,2 0 1 0,1-2 0 15,-2 2-2-15,2-2-1 0,0 2 2 16,0 0-1-16,1 0 0 0,0 0-1 15,2 0 2-15,0 0-2 0,0 0-1 16,0 0-2-16,0 0 6 0,0 0-2 0,0 0-1 16,0 0 0-16,0 0 2 0,0 0 0 15,0 0-2-15,0 0 1 0,0 0-1 16,0 0 2-16,0 0-2 0,0 0 3 15,0 0-4-15,0 2 3 0,0 0-2 16,0 1 2-16,2 0 0 0,0 0-3 16,-2 0 4-16,1-1-3 0,1 3 0 15,-2-1 2-15,1 0-2 0,-1-1 3 16,2-1-4-16,1 2 3 0,-3-2-2 15,0 2 1-15,0-1 1 0,3 0-1 0,-3-1 1 16,2 0-1-16,-2 0-2 0,0 0 3 16,1 1-1-16,-1 1-1 0,0 2 3 15,0 3-2-15,3 2-1 0,-1 0 1 16,-1 2 2-16,2-1-2 0,0 1 0 15,-3 1 0-15,4-1 2 0,-1 3-1 16,-2 1-2-16,2 1 0 0,-1 1 3 16,-1 0-1-16,-1 3-1 0,0-1-1 15,2 0 3-15,0 1 0 0,1-2-2 16,-2 0 1-16,4-4 2 0,-4 2-4 0,1-4 3 15,-2 0 0-15,2-2 2 0,-2-1-2 16,0 0 0-16,0 0 0 0,0-3 4 16,0 2 0-16,0-3-6 0,0 1 2 15,0 2 2-15,0-2-3 0,1 2-1 16,-1-1 2-16,0 1 1 0,0-2-3 0,0 2 3 15,0-2 0-15,0 1 1 16,-1-2-2-16,-1 0-2 0,2-3 3 16,0-1 0-16,0-1-2 0,0-1-2 15,0-1 2-15,0 1 0 0,0-1 2 0,0 0 0 16,0 0-2-16,0 0 5 0,0 0-2 15,0 0-2-15,0 0-1 0,-2 0 3 16,1 0-4-16,1 0 0 0,0 0 0 16,0 0 0-16,0-1-5 0,0-2-3 15,0 1-3-15,0 0-5 0,0-1-10 0,5 0-8 16,1 0-11-16,0 1-15 0,0 2-52 15,-3-2-169-15</inkml:trace>
  <inkml:trace contextRef="#ctx0" brushRef="#br0" timeOffset="-147583.6">6628 16742 29 0,'-2'-1'22'0,"-1"0"-21"0,3-1 35 15,0-1 39-15,0-2-55 0,0 0-12 16,0 0 5-16,0-1 21 0,0 2 6 15,-1-2 1-15,1 2-7 0,-2-1-6 16,0 1 6-16,-1 1-1 0,-1-1-2 16,-1 0-5-16,0 1-1 0,-1 1-4 0,-2 0 4 15,1 1-6-15,-1 1-4 0,0 0-1 16,-1 0-1-16,0 0-1 15,-2 3-3-15,0 5-1 0,0 2 0 16,2 0-5-16,-1 3 2 0,4 1-2 0,3-1-1 16,2 0-3-16,1-1 2 0,0-2 0 15,4-2-2-15,5-2-1 0,2-4 2 16,2-2 2-16,-1-2-2 0,1-6-1 15,-6-2 3-15,-1-1 3 0,-1 1-5 16,-3-1 0-16,-1 1 1 0,-1 0 3 0,0 2-3 16,-4 4-1-16,-6 0-2 0,3 1 3 15,-3 2-8-15,4 1-17 0,1 0-9 16,1 3-18-16,2 6-58 15,-4 4-159-15</inkml:trace>
  <inkml:trace contextRef="#ctx0" brushRef="#br0" timeOffset="-146923.56">6553 17402 2 0,'2'0'-2'0,"-2"0"194"15,0 0-117-15,0 1-45 0,0-1 9 16,0 0 18-16,0 0-9 0,0 0-20 16,0 0-10-16,0 0 2 0,-3 0-5 15,-3 0 2-15,-1 0-5 0,1 0 5 16,0 2-2-16,-3 0 5 0,-2 0-1 15,1 5-5-15,0-1 4 0,-1 1-7 16,3 2 0-16,-1 1-1 0,3 2-3 16,2 0-6-16,0 2 2 0,2-2-3 15,2 1 2-15,0-2-3 0,6-2 0 0,5 2 3 16,-1-5-3-16,2 1-1 0,-1-4 2 15,-2-3 0-15,0 0 0 0,-1 0-1 16,-2-3 3-16,-1-5-2 0,-2-2 1 16,2 0 0-16,-5 0 1 0,0-1 1 15,0 1 0-15,-5 2-4 0,-1-1 3 0,-2 2 1 16,0 1-3-16,-1 0-1 15,3 1 1-15,-2 0-6 0,4 2-5 16,0 0-15-16,4 1-14 0,0 0-31 16,2 0-51-16,4 0-133 0</inkml:trace>
  <inkml:trace contextRef="#ctx0" brushRef="#br0" timeOffset="-144686.43">7218 16127 10 0,'2'0'-2'0,"-2"-1"2"15,0 0 68-15,0-4 14 0,0 4-53 16,0-2 7-16,0 2 9 0,-2 0-20 0,2-1-12 15,-1 0 5-15,1 1-9 0,0 0 2 16,0 0-8-16,0 0 1 0,0-2 5 16,0 2 2-16,0 1 6 0,0-1 5 15,0 1-3-15,0 0-6 0,0 0-2 16,0 0 0-16,0 0-6 0,0 0-3 15,0-1 0-15,0 1 2 0,0 0-3 16,0 0 0-16,0 0 1 0,0 0-2 16,0-1 1-16,0-1-2 0,0 1 2 15,0 0 1-15,0 0-2 0,0 0-1 16,0 0 0-16,0-3 0 0,0 0-2 0,0 2-3 15,3-1 0-15,0 0-5 0,0 0-3 16,0-1-11-16,0 0-7 0,2 2 4 16,-3-2 3-16,2 0 8 0,-4 1 2 15,0-1-3-15,0 2 8 0,2-1 8 16,-2 0 2-16,0 0 1 0,0 1-1 15,0 0 3-15,0 1-2 0,0 1 1 16,0 0-2-16,0 0 0 0,0 0 1 16,0-2 1-16,0 2 23 0,0-2 6 15,0 2-3-15,-2 0 3 0,1-1 1 0,-2 0-3 16,1-2-1-16,2 3-5 0,-2 0-3 15,2 0-3-15,0 0-3 0,0 0-7 16,0 0-2-16,0 0-4 0,0 0 0 16,0 0-2-16,4 0 1 0,2 0 2 15,5 0 2-15,-4 0-2 0,4 0-1 0,2 3-1 16,-1-1 1-16,2-1 2 15,0 2-3-15,-2-1-1 0,2 2 1 16,-1 1 2-16,-1-1-3 0,4 1 2 16,-1-2-1-16,2-1 0 0,0-1 0 0,3-1 0 15,0 0 1-15,2 0 1 0,0 0-2 16,-2 0-1-16,2 0 2 0,-4-2 0 15,-1 0-3-15,0 2 1 0,-1-1 2 16,-4 0 0-16,-1 1-1 0,-1 0-1 16,-1 0 1-16,-1 0 1 0,-1 0-1 0,1 0-2 15,3 0 3-15,-2 0 0 0,2 2-1 16,2-1-2-16,0 0 4 15,1 1-1-15,0 1-2 0,2 0 0 16,-2-1 2-16,-2 1 0 0,1 0-1 0,1-1-1 16,-4 0 1-16,1 1 1 0,0-1-2 15,-3-1 0-15,1-1 2 0,0 2 0 16,-2-2-2-16,-1 0-2 0,0 0 2 15,-4 0 2-15,1 0-2 0,1 3-1 16,1-2 2-16,1 0 1 0,2-1-1 0,3 0-1 16,0 0 2-16,3 0 1 0,-2 0-3 15,-1 0 1-15,0-2 0 0,-3-2 0 16,1 2 1-16,-3 0-2 15,-3 0 2-15,-1 2-2 0,-1-1 1 0,-1 1 1 16,0 0-2-16,0 0 3 0,0 0-3 16,0 0 1-16,2 0 0 0,-1 0-1 15,6 0 1-15,-3 0-1 0,-2 0 2 16,2 0 0-16,-2 0-1 0,1 0-1 15,0 0 1-15,0 0 0 0,0 0 0 16,-3 0 1-16,0 0-2 0,2 0 2 0,-2 0-1 16,0 0-1-16,0 0 2 0,0 0 1 15,0 0-1-15,0 0 2 0,0 0 1 16,0 0 0-16,0 0 4 15,-5 0-8-15,2 0 2 0,-3 5-1 0,3-1 0 16,0 1 0-16,1 2 0 0,-1-2 1 16,2 1-2-16,-1 1-1 0,2-1 1 15,0 4 3-15,0 2-3 0,-2-1 0 16,2 1 2-16,0 2 0 0,0 1-1 16,0 3-2-16,0 0 3 0,0 0-2 0,0 1 2 15,0-1-2-15,0 0 3 0,0 0-2 16,-1-2 0-16,-1 1 0 0,1-2 2 15,-1-1-2-15,1-1 0 0,-1 1-1 16,2-2 2-16,0 1-1 0,-1 1 0 16,1-2-1-16,0 0 1 0,0-1 3 15,0 0-4-15,0 0-1 0,0-4 2 16,0-1 1-16,0 2-3 0,0 0 0 15,0-1 3-15,0-1 0 0,0 1-2 16,0 1 0-16,0 0-1 0,-2 2 5 0,-1-2-1 16,1 0-2-16,1 1 2 0,-2 0-1 15,1 0 1-15,1 0 0 0,1-2-2 16,-2-1 0-16,1-2-1 0,1-1-1 15,0 0 2-15,0-3 1 0,0 0-3 16,0 0 0-16,0 0 2 0,0 0 1 16,0 0-2-16,0 0 0 0,0 1 0 15,0-1 1-15,0 0-2 0,0 0 0 16,0 0 3-16,0 0-2 0,0 0 2 15,0 0-2-15,0 0 3 0,0 0 0 0,0 0-1 16,0 0-2-16,0 0 2 0,0 0-1 16,0 0 0-16,0 0-3 0,0 0 0 15,0 0 0-15,0 0-1 0,0 0-2 16,0 1 6-16,0 0 0 0,0-1-4 15,0 0-1-15,0 0 2 0,1 0 1 0,2 0-1 16,-1-3 1-16,2-2 2 16,-2 0 0-16,1-1-2 0,-3-1 0 15,0 0 3-15,0 1 1 0,0-2-2 16,0 1-1-16,-5 1 4 0,-1 2-3 0,-3 2 4 15,-2 1-1-15,-3 1 1 0,0 0-3 16,-3 7-1-16,3 2 3 0,2 1 2 16,-1 2 0-16,6 0-4 0,-1 2-2 15,5 0 0-15,3 0 1 0,0-1-3 16,6-1 0-16,5-3 2 0,3-1 0 15,1-3 0-15,2-3-2 0,3-2 2 0,-3 0-1 16,1-2-1-16,-6-6 2 16,-3-2 0-16,-1 0-1 0,-5-2 1 15,-3 0 0-15,0 0 2 0,0 1 1 16,-6-1-2-16,-3 5-1 0,-2 0 2 0,-2 1-2 15,-1 4-1-15,2-2-2 0,0 3-6 16,-1 1-11-16,4 1-23 0,3 8-23 16,-1 4-36-16,1-2-109 0</inkml:trace>
  <inkml:trace contextRef="#ctx0" brushRef="#br0" timeOffset="-143747.38">7939 17587 9 0,'3'0'55'16,"-1"0"-20"-16,-1 0-30 0,3 0 1 15,-3 0 148-15,1-1-112 0,-1-1-30 16,2-1 5-16,0-2 17 0,2 0-6 15,-2 0-12-15,0 0 4 0,-1 0 7 16,-2 3 2-16,0-2 1 0,0 1-5 16,0 1-3-16,0-2-3 0,0 1 0 15,-5-1-6-15,2 1-2 0,-5 2-2 16,2 0-2-16,-2 1-4 0,1 0 5 15,-1 0-1-15,2 0-1 0,-2 0-1 0,2 5-4 16,0 1 2-16,1 2-2 0,3 3-2 16,2-1 1-16,0 2 1 0,0 1-2 15,0 0 0-15,2-3 1 16,7 1 1-16,0-4-4 0,1-2 1 0,-1-3 2 15,0-2 0-15,2 0 0 0,-5-2 2 0,5-7-4 16,-3-3 5-16,-2-2-3 16,-1-1 1-16,-2 0 2 0,-3 1-1 15,0 1 2-15,0 3-1 0,-8-1 5 16,2 3-2-16,-5 1-2 0,-1 1-3 0,-1 2 0 15,-1 2 0-15,2 0-6 0,3 1-4 16,3 0-8-16,6 1-3 0,0 0-21 16,0 6-43-16,0 3-52 0,1 0-195 15</inkml:trace>
  <inkml:trace contextRef="#ctx0" brushRef="#br0" timeOffset="-143066.34">7927 17716 27 0,'0'0'22'0,"0"0"0"0,0 0-5 0,0 0-6 16,0 0 7-16,0 0-5 0,0 0-11 15,0 0-5-15,0 0 4 0,0 0-6 16,0 0-8-16,0 2 1 0,0-1 5 15,0 0 7-15,0 1-1 0,0-1-8 16,0 0-19-16,0 2-15 0</inkml:trace>
  <inkml:trace contextRef="#ctx0" brushRef="#br0" timeOffset="-141998.28">7939 17731 10 0,'0'0'46'0,"0"0"-1"16,0 0-14-16,0 0 7 0,0 0 7 16,0 0 4-16,0 0 1 0,0 0-9 15,0 0-15-15,0 0-10 0,0 1 5 0,0-1 3 16,0 0-6-16,0 0-6 0,0 0 3 15,0 0 3-15,0 0 0 16,0 0 3-16,0 0 0 0,0 0-3 16,0 0 4-16,0 0-6 0,0 0-2 0,-1 0-8 15,-1 1 2-15,2 0-3 0,0 1 1 16,-1 0 0-16,-1 1-4 0,1 0 1 15,-1 0-1-15,0 3-1 0,1-1-1 16,-1 1 4-16,1 1-1 0,-1 0-2 16,1 4 2-16,1 0-1 0,0 1 4 0,0 0-4 15,0 2 1-15,0 0-2 0,0-1 0 16,0 0-1-16,0-2 0 15,0-1 2-15,0 0-1 0,0-1-2 0,0 0 0 16,0-1 3-16,3 2-1 0,-3-1-2 16,1 1 1-16,1 2 1 0,-2-2 0 15,0 2-2-15,0-1 1 0,0-3 2 16,1 2-1-16,-1 0-2 0,2 2 0 15,-2 6 3-15,0 0 1 0,0 2-2 16,0-1 1-16,-2-2 2 0,-2-3 0 0,1 1-3 16,0-3 3-16,3-3-2 0,0 4-1 15,0-1-1-15,0 1 1 0,0-3 4 16,0-4-4-16,0-1-2 0,0-2 2 15,0 1 1-15,0-1-1 0,0-1-1 16,0 0 0-16,0-1 3 0,0-1-2 16,0 0 1-16,0 0 0 0,0 2 0 15,0-1 1-15,0-1-2 0,0 0 0 16,0 0 0-16,0 0 1 0,0 0-2 15,0 0 2-15,0 0 0 0,0 0-2 16,0 0-2-16,0 0-1 0,0 0 2 0,0-1-6 16,0 0-1-16,0 0-2 0,3 1 0 15,0-2-13-15,0-1-8 0,3 1-10 16,-1-3-23-16,-1-1-74 0,-1-3-219 15</inkml:trace>
  <inkml:trace contextRef="#ctx0" brushRef="#br0" timeOffset="-140410.19">6524 17581 35 0,'3'0'39'0,"-2"0"-33"0,3 0 82 16,-4 0-25-16,1 0-26 0,-1 0 12 15,0 0-19-15,0 0 0 16,0-1 0-16,-3 1-4 0,0 0 0 0,1 0-6 15,1 0-4-15,-1 0 1 0,2 0-1 16,0 0-4-16,0 4-4 0,0 1 0 16,-1 0 1-16,1 0 2 0,0 3-1 15,0-2 5-15,0 6-3 0,0-2-4 16,-2 4-2-16,1 1 3 0,-1 1 1 0,1 2-9 15,1 0 3-15,0 1-1 0,-2 1-1 16,2-1-2-16,0-2 4 0,0-1-3 16,0-2-1-16,0 0-1 0,0 0 4 15,0 0-1-15,0-2 0 0,0 0 5 16,0-3-2-16,0-3 1 0,0 1-4 15,0-2 4-15,-3 1 0 0,1 0-5 16,2-1 0-16,-1 0 1 0,1-1 0 16,0 1 0-16,0-2-2 0,0-1 0 15,-2 2 2-15,2 0-1 0,0-2 0 0,-1 2-1 16,1 0 3-16,-2-1-2 0,1 0-1 15,1-1 0-15,0 1 2 0,0-1-2 16,0-1 0-16,0 2 0 0,-2-2 0 16,2 2 0-16,0-1-1 0,0-2-2 15,0 0 0-15,0 0-4 0,0 0 1 16,0 0 4-16,0 0 0 0,0 0-5 15,0 0-6-15,0-5-13 0,3-2-5 16,2-4-22-16,3-1-33 0,-2-2-82 16</inkml:trace>
  <inkml:trace contextRef="#ctx0" brushRef="#br0" timeOffset="-138886.1">8246 16734 77 0,'2'0'28'16,"-2"0"51"-16,0 0-25 0,1 0 3 15,-1 0 9-15,0 0-12 0,0 0-21 16,0 0 0-16,0 0-1 0,0 0-11 0,0 0-7 16,0 8 5-16,0 0 9 0,0 6-13 15,0-1-1-15,-1 2-3 0,-1 2-1 16,1 1-2-16,-1 1-1 0,2 2-2 15,0 1-2-15,-1 1 2 0,1 0-5 16,0 1 1-16,-2-1 0 0,1 0 1 0,1-1 0 16,-2 1-2-16,2-1 0 0,0 0 2 15,0 1-1-15,0-2-1 16,0 1 2-16,-2-2-1 0,2 1 3 15,0 0-3-15,0-2 2 0,0 1-1 16,0 1 0-16,0 0 1 0,0 1 0 0,0-5 2 16,2 0-2-16,-2-4-3 0,2-2 0 15,-2-3 6-15,0-3-4 0,3-1-3 16,-3-4 1-16,0 0 2 0,1 0-1 15,-1 0 0-15,0 0 0 0,0 0-2 16,0 0 5-16,0 0-4 0,0 0 0 0,0 0-3 16,0 0-10-16,0-9-14 0,5 1-8 15,1-1-2-15,0-4-23 16,0-2-44-16,1-1-111 0</inkml:trace>
  <inkml:trace contextRef="#ctx0" brushRef="#br0" timeOffset="-137958.05">8332 16894 40 0,'-2'0'15'0,"0"0"-16"15,1 0-14-15,-1 0-3 0,2 0 12 16,-1 0 11-16,1 0 3 0,-2 0 3 15,1 0 9-15,1 0-3 0,-2 0 35 16,1 0-31-16,-1 0 7 0,0 0 30 16,1 0-9-16,-1 0-10 0,-1 0 1 15,3 1-15-15,-3 1-6 0,0-2 4 0,2 3 9 16,-1-3-3-16,-1 1-7 0,3 0-7 15,-2-1-1-15,2 1 5 0,0-1-5 16,0 0 0-16,0 0-5 0,0 0-4 16,0 0-2-16,0 0 0 0,2 0-1 15,7 0 9-15,0 0-4 0,4 0-1 16,-1-3 2-16,2 0-4 0,-1-2-3 15,-1 0-2-15,2 0 3 0,-2 2 0 16,-4 0-3-16,0 1 1 0,-3 1 2 16,-1 1-1-16,-2-1-1 0,-2 1 0 15,0 0 1-15,0 0-1 0,0 0 0 0,0 0 1 16,0 0 2-16,0 0-1 0,0 0 1 15,0 0 2-15,0 0 0 0,0 5 1 16,0 1-3-16,0 2 0 0,0-2-2 16,0 2 1-16,0-1-3 0,-2 2 2 15,1 1 2-15,-2 3-1 0,1 0-2 16,2 2 1-16,0 1 1 0,-2 1 1 15,2-1-5-15,0 2 3 0,0-3 1 16,0 0-1-16,0-1-2 0,0-3 1 16,2 2 1-16,6-5-1 0,-4 0-1 0,0 0 0 15,0-2 3-15,1 0-2 0,-4-1-1 16,4-2 2-16,-3 1 1 0,1 1-2 15,0-2-1-15,-2 2 1 0,4-4 2 16,-3 3-2-16,1-3 0 0,0 0 0 16,0 0 2-16,0 1-1 0,2-2 0 0,-4 0-1 15,2 0 2-15,-1 0-2 16,-1 0 0-16,-1 0 0 0,0 0 0 15,0 0 3-15,0 1-2 0,-1 0 2 16,-5 3 2-16,-2 1-1 0,-3-2-1 0,0 1 2 16,-1-2 2-16,-1 2-2 0,1-1-2 15,-2 1 9-15,0-2 1 0,0-1-6 16,3 2 0-16,2-2 2 0,0-1-3 15,1 0-2-15,0 0-3 0,3 0 0 16,2 0 0-16,-1 0-1 0,1 0-5 0,-1 0-8 16,3 2-10-16,-2 3-10 0,1 2-10 15,1 1-17-15,-1-2-34 16,-1-1-115-16</inkml:trace>
  <inkml:trace contextRef="#ctx0" brushRef="#br0" timeOffset="-136576.97">6268 16732 29 0,'0'-1'63'0,"0"0"-37"0,0 1 22 0,0-1 12 16,0 0-28-16,0 1 0 0,0-1 3 15,0 1-1-15,0 0-3 0,0 0 0 16,0 0-6-16,0 0-6 0,0 0-1 15,0 0 3-15,0 0-5 0,0 0-4 16,0 3-3-16,2 3 15 0,1 4-8 0,-2 0-7 16,1 3-1-16,-1 4 0 0,1 1 3 15,-2 5-3-15,0 0 2 16,0 4 0-16,0 3-2 0,0-1-1 15,0-1-3-15,0 2 3 0,0-1-2 0,0-2-2 16,3-1-1-16,-1-1 1 0,-1-1-1 16,4 0-2-16,-1-4 0 0,-1 1 4 15,5-1 0-15,-5-2 1 0,2 0-6 16,0-2 6-16,-2 0-2 0,0-3-1 15,0-1 0-15,0 0-1 0,0-4 2 0,-1 2-2 16,-1-3-1-16,-1-2 2 0,2 1-1 16,-1-2 0-16,-1 0 0 0,0 0 3 15,0 0-2-15,0-1 1 16,0-1-3-16,0-1 3 0,0 0 0 0,0-1-3 15,0 0 4-15,0 0 0 0,0 0 0 16,0 0-1-16,0 0-2 0,0 0 0 16,-1 0 0-16,-1 0-1 0,2 0-2 15,-1 0 0-15,1 0 1 0,-2 3 0 16,2-3-4-16,0 3-2 0,0-3-4 0,0 1-9 15,0-1-3-15,2 0-6 0,2-1-2 16,1-7-20-16,-2-1-24 0,2-1-35 16,-5-1-104-16</inkml:trace>
  <inkml:trace contextRef="#ctx0" brushRef="#br0" timeOffset="-135416.9">6308 17148 73 0,'0'0'27'0,"-1"0"-10"0,1 0 8 16,0 0-2-16,-2 0 1 0,2 0 3 15,0 0 0-15,0 0-10 0,0 0-10 16,0 0-2-16,0 0 2 0,0 0 15 15,0 0 19-15,-1 0-10 0,-2 0-16 16,1 0 1-16,-1 0 2 0,1 0 1 16,1 0-5-16,-1 0 1 0,-1 2 5 0,2-1-7 15,-2-1-5-15,1 2-1 0,-1 0 1 16,-2-2 4-16,2 3-3 0,0-1 0 15,-3 0 0-15,1 1-3 0,-3-2 3 16,2 0-2-16,0 0 4 0,-3-1-5 16,-1 1 3-16,1-1-2 0,-2 3 1 0,-1-2-1 15,-2-1-3-15,-2 0 0 16,-1 1 0-16,-1 1 2 0,-1-2-4 15,5 0-1-15,-1 0 3 0,4 0-1 16,3 0 1-16,3 0 2 0,-1 0 0 0,6 0-1 16,0 0-1-16,-1 0-2 0,1 0-1 15,0 0 1-15,0 0-2 0,0 0-4 16,0 0 2-16,0 0 1 0,1 0 1 15,1 0-1-15,2 0 1 0,0 0 2 16,-1 0-2-16,1 0-2 0,-2 2 3 0,2-2 0 16,-2 2-1-16,3-2-2 15,-4 1 3-15,1 1 1 0,-2-2-3 16,1 0 0-16,1 0 2 0,-2 0 1 15,0 0-2-15,0 0-1 0,1 0 4 0,1 0-1 16,-2 0-1-16,0-2-2 0,0-4 2 16,3 0 0-16,-1-1-1 0,-1-4-1 15,4 2 2-15,-4-2 0 0,4-1-2 16,-2-2 0-16,2 2 1 0,-2-2 2 15,0 2-2-15,-3-1-1 0,2 2 1 16,1 0 2-16,-3 2-2 0,1 0-1 0,-1 0 2 16,0 2 0-16,2 2-1 15,-2 1-2-15,0 3 2 0,1 1 0 16,1-2-2-16,-1 1 1 0,-1 1 1 15,0 0 0-15,2 0-2 0,-2 0 0 0,0 0 2 16,0 0 2-16,0 0-2 0,0 0-1 16,0 0 2-16,0 0 1 0,0 0-1 15,0 0-1-15,0 0 3 0,0 0-1 16,0 0-2-16,0 0-1 0,0 0 2 15,0 0-3-15,0 0 3 0,0 0-2 0,0 0 2 16,0 0 0-16,0 0-1 0,0 0-1 16,0 0 0-16,-3 0 2 15,0 0-2-15,3 3 3 0,0-1-3 16,-2 1 1-16,2-1-1 0,0 0 0 0,0 0 0 15,-1 0 1-15,1 1-1 0,0-2 0 16,0 2 1-16,0-2 2 0,0 2-3 16,0-1 0-16,0-2 1 0,0 0 1 15,0 2-2-15,1-2-1 0,5 0 2 16,2 1 2-16,0-1-2 0,3 0-2 0,1 0 2 15,2 0 2-15,-1 0-2 0,0 0-2 16,0-1 2-16,-4-1 2 0,-1 1-2 16,-3 1-2-16,-2 0 2 15,-2 0 2-15,-1 0-4 0,0 0-3 0,0 0 2 16,0 0-2-16,0 0-2 0,0 3-3 15,0 3 1-15,0 0-11 0,-4 0-14 16,0 3-20-16,0-2-48 0,-2-1-133 16</inkml:trace>
  <inkml:trace contextRef="#ctx0" brushRef="#br0" timeOffset="-124299.26">6755 10581 7 0,'0'-2'-5'0,"0"-3"190"0,0 2-153 0,0 0 4 15,0 0 16-15,0 1-15 0,0-2-12 16,0 3-1-16,0 1-2 0,0-1-7 15,0 1-2-15,0-1 0 0,0 1 2 16,0 0 2-16,0 0-3 0,0-2-2 16,0 2-1-16,0 0 3 0,0 0-2 15,0 0 2-15,0 0-2 0,0 0 0 16,0 0 0-16,-2 0-2 0,2 0 0 0,-1 0 2 15,-2 4-2-15,3 1-2 0,-2-2 2 16,2 0-4-16,-1 3 0 16,1 0 3-16,0-1 0 0,0 1-3 0,-4 1 1 15,1 3 0-15,-1-1 0 0,1 3-3 16,-2-1 2-16,0 1-2 0,2 0-1 15,-1 3 0-15,2 0-2 0,2 0-1 16,0-1 1-16,0 1 0 0,0-2-1 16,0 1 0-16,0 1 1 0,-2 0 0 15,-1-3-1-15,2-1 2 0,-4-4 1 16,4-1-1-16,1-1-4 0,-4-3 2 0,4 0 3 15,-1-2 0-15,1 0-2 0,0 0 0 16,0 0 2-16,0 0-6 0,0 0-4 16,0 0-4-16,0 0-5 0,0 0-13 15,0 0-14-15,3 0-6 0,3-1-26 16,-1-6-69-16,-2-2-155 0</inkml:trace>
  <inkml:trace contextRef="#ctx0" brushRef="#br0" timeOffset="-123727.23">6561 10692 0 0,'0'0'33'0,"0"0"12"0,-2 0 85 16,2 0-76-16,-3 0-6 0,0 0-5 0,0 0-16 16,0 0 1-16,2 0 3 0,-3 0-3 15,1 0-2-15,3 0 1 0,-1 0-1 16,1 0-8-16,0 0-2 0,0 0 2 15,0 0-7-15,0 0 4 0,0 0-4 16,0 0-5-16,0 0-2 0,6 0 5 0,3 0 8 16,4 0-8-16,2 0-3 0,2 0 3 15,5 0 0-15,1-3 0 16,-1 1-4-16,0 1-1 0,-4-2-2 15,-1 1 2-15,-3 1-3 0,-3 0-1 16,-2 1 2-16,-2 0 0 0,-3-1-3 0,1 1 0 16,-4 0 2-16,3 0-3 0,-3 0-5 15,-1 0 0-15,0 0-5 0,0 2-7 16,0 0-6-16,0 1-2 0,0 4-8 15,0-1-12-15,0 2-34 0,-6-4-83 16,0 0-142-16</inkml:trace>
  <inkml:trace contextRef="#ctx0" brushRef="#br0" timeOffset="-116250.8">6063 18385 9 0,'0'4'8'15,"0"-1"3"-15,0-1 3 16,0-1 28-16,0-1 39 0,0 0-48 0,0 0 4 16,0 0 6-16,-1 0-11 0,-1 0 2 15,-1 0 2-15,3 0-2 0,-1 0-7 16,-2 0 1-16,1 0-2 0,0 0-1 15,1 0-7-15,-4 0 1 0,4 0-5 16,-4 0-3-16,0 0 2 0,1 0-3 0,-1 0 2 16,-1 1-6-16,3 3 5 0,-2 0-2 15,0 0-2-15,1 0 0 0,2-3-2 16,1 2 5-16,-2 0-4 0,1-2-2 15,2 1-1-15,-1-1 2 0,1 0 1 16,0-1-4-16,0 0 2 0,0 0 1 16,0 0-1-16,0 0-4 0,0 0 0 15,0 0 1-15,0 0 4 0,7 0 1 16,-1 0-5-16,4 0 4 0,-1-2 2 15,5-2 0-15,-2-2-2 0,4 3-3 0,-1-1 3 16,1 1-3-16,1 1 0 0,2 0 0 16,-5 0-2-16,4 0 1 0,-4 2-1 15,-1 0 1-15,0 0 0 0,-2 0-1 16,-1 0 0-16,2 0 0 0,-1 0 3 15,0 0-3-15,0 0 0 0,1 0 1 16,-3 0 0-16,-1 0-1 0,0 0-1 16,-2 0 2-16,0 0 1 0,-4 0-1 15,1 0-2-15,-3 0 4 0,0-2-1 16,0 2 3-16,0-3 0 0,0 2-3 0,0 0-2 15,0 0 0-15,0 1 0 0,0 0 1 16,0-1 2-16,0 0-1 0,0 1-2 16,0 0 0-16,0 0 2 0,-2 0-2 15,-1 0-2-15,-1 0 2 0,2 0-4 16,0 0-12-16,2 5-17 0,0 0-22 0,-3-3-36 15,-3 1-141-15</inkml:trace>
  <inkml:trace contextRef="#ctx0" brushRef="#br0" timeOffset="-102058.99">8116 10687 139 0,'0'0'33'0,"-2"-2"-1"16,-4 0 9-16,2 2-9 0,1 0-2 15,-4 0-5-15,1 0 0 0,3 0 0 0,0 0-2 16,-3 0-3-16,6 0-5 0,-3 0 4 15,1 0-1-15,1 0-3 0,1-1-1 16,-2 1-1-16,2 0 0 0,-2 0-3 16,-1 0-3-16,3 0 1 0,-3 0-2 15,0 0 3-15,2 0-3 0,-6 0 4 0,6 0-2 16,-4 0-1-16,1 0 3 0,0 0 0 15,0 0-4-15,-2 0 4 16,4 0 3-16,0 0-5 0,1 0 0 16,1 0-3-16,0 0 1 0,0 0-1 0,0 0-3 15,0 0 1-15,3 0-4 0,9 0 1 16,4-1 2-16,3-1 1 0,4 0-2 15,-2-1-1-15,1 3 1 0,1-2 1 16,-4 2 0-16,1 0-4 0,-1 0 3 16,-5 0 0-16,1 0 1 0,-2 0-2 0,-4 0 1 15,-1 0 0-15,-5 0 0 0,-2 0-1 16,1 0 0-16,-2 0 6 0,0 0-2 15,0 0 0-15,0 0 1 16,0 0-5-16,-3 0 1 0,0 0-2 0,-2 0 0 16,4 0 3-16,-4 0-2 0,3 0 0 15,-1 0-1-15,0 0 2 0,0 0 1 16,-2 2-4-16,5 1 2 0,-4-1 0 15,2 1-2-15,2 2-9 0,0 1-12 16,0 0-18-16,0 0-17 0,0-5-63 0,2-1-211 16</inkml:trace>
  <inkml:trace contextRef="#ctx0" brushRef="#br0" timeOffset="-100374.9">8338 18160 155 0,'0'0'60'0,"0"0"-7"0,0-2-2 15,0 0-12-15,0 1-11 0,0 0-5 16,0 0-1-16,-3 0-3 0,1-2-1 15,1 3-5-15,-4-2 3 0,0 2 1 16,2 0-1-16,-2 0-5 0,-1 0-1 16,2 0 2-16,-1 0-4 0,2 1 1 15,1 2-4-15,1 0 0 0,-1 2 2 16,1 0-7-16,-1 2 2 0,1 2 1 0,-1-1 1 15,0 3 0-15,1 3-1 0,1-1 1 16,-2 3 2-16,-1-1-4 0,2-1 1 16,-1 0-1-16,-1-2 2 0,2-2-2 15,-1 2-1-15,0-4 2 0,1-2 0 16,-1 1-1-16,2-3-3 0,0 0 2 0,0-2 1 15,0-1-3-15,0-1 0 16,0 2 1-16,0-1 0 0,0-1 0 16,3 0-6-16,1 0-5 0,-3-1-1 15,2-4-7-15,0-1-5 0,2 0-4 0,-2 0-18 16,0 0-30-16,0-1-59 0,-3 0-61 15</inkml:trace>
  <inkml:trace contextRef="#ctx0" brushRef="#br0" timeOffset="-99679.86">8209 18265 77 0,'0'0'52'0,"0"0"-22"0,0 0 2 15,0 0-7-15,-1 0-1 0,-1 0-4 16,0 1 9-16,1 0 2 0,-2 0-1 0,0-1 0 16,1 0 0-16,1 0 2 0,-1 0-10 15,2 0 1-15,0 0-2 0,0-3-3 16,0 3-5-16,0-1-4 0,0 0 1 15,0-1-3-15,0 0-2 0,5 0-3 16,-1 2 2-16,6-2-1 0,-3 2 0 16,6 0-2-16,-1 0 3 0,4 0-3 15,-1 2-1-15,2 1 2 0,-1 0 2 16,-2-1-4-16,3 1 0 0,-5-2 0 15,1 1 2-15,-1 0-1 0,-3-2-2 0,2 0 2 16,-3 2 0-16,-2-2-1 0,-1 1-4 16,-2 0-6-16,1-1 1 0,0 0-8 15,2 1-8-15,-2 0-25 0,0 0-27 16,-4-1-57-16,0 0-126 0</inkml:trace>
  <inkml:trace contextRef="#ctx0" brushRef="#br0" timeOffset="-81895.84">6392 12877 13 0,'-1'0'-10'15,"1"-1"116"-15,-4-1-85 0,4 1 7 16,-1-1 12-16,1-1-7 0,0 2-3 15,0-2 0-15,-2 2-5 0,2-1 3 16,0 0-4-16,-1-1-2 0,1-1 0 16,-2 1 0-16,1 1 0 0,1-1 3 15,-2 1-7-15,1 0-4 0,1 2 1 16,0 0-3-16,0 0 5 0,0 0-5 0,0 0-5 15,-2 0-1-15,-1 0-2 0,3 3 2 16,-2 4-2-16,-1 3 2 0,2-2-2 16,1 2 0-16,0-1-3 0,0 1 4 15,0 0 0-15,0 0-3 0,0 1 2 16,0 1-3-16,0 3 2 0,0 2 0 0,-2 2-3 15,-1-2 13-15,0-1-8 16,1-2-3-16,1-3-2 0,1 1 0 16,0-2 2-16,0 0-1 0,-2 0-1 15,2-1 0-15,0-3 3 0,0-3-9 0,0 1 1 16,0-3-12-16,2-1-5 0,2 0 0 15,1 0-2-15,0-3-14 0,-2-4-26 16,2 1-47-16,-5-7-71 0</inkml:trace>
  <inkml:trace contextRef="#ctx0" brushRef="#br0" timeOffset="-81607.83">6237 12962 89 0,'0'-7'220'0,"0"-2"-139"0,0 2-18 16,2 2-9-16,2-1-17 0,2 3-4 15,1 2-15-15,3 0-12 16,1 1 1-16,5 0-1 0,-1 0-3 0,5 1-2 16,4 4 2-16,2 0-3 0,4-1 2 15,2 0-6-15,1 1-11 0,-2 1-12 16,-2 3-18-16,-4 2-38 0,-5-2-84 15,-8 0-115-15</inkml:trace>
  <inkml:trace contextRef="#ctx0" brushRef="#br0" timeOffset="-80459.76">6187 14963 56 0,'-4'0'186'0,"-2"0"-127"0,1 0 3 16,0-1-11-16,4 0-3 15,-1-3-15-15,2 3-2 0,0 1-4 16,0-1-3-16,0 0-5 0,0 1-10 0,2 0-2 16,4 0 6-16,6 0 2 0,1 0-5 15,-1 0-2-15,2 2-5 0,0 1-1 16,2 1 0-16,-1-2 1 0,4 2-1 15,-5-3-2-15,-2 2 1 0,2-2 1 16,-5 2-2-16,4-1-3 0,1-1 1 0,0 0-4 16,1 0-7-16,4 3-20 0,-1-2-13 15,2 0-41-15,-3-2-109 0</inkml:trace>
  <inkml:trace contextRef="#ctx0" brushRef="#br0" timeOffset="-77407.58">8259 12927 15 0,'-3'1'-5'0,"1"0"106"15,-1 0-60-15,1-1-12 0,2 0 21 16,-3 0-17-16,2 0-9 0,-1 0 3 15,-2 0 0-15,2 0-1 0,-3 0-4 16,2 0-2-16,-3 0-7 0,0 1 3 16,0 3-5-16,-1-2 6 0,3 0 3 15,-2-1 3-15,2 0-8 0,-2 1-6 16,3-2 3-16,0 3-2 0,-3-2-1 15,3 1 1-15,0 0 0 0,1 0 3 16,-1-2-6-16,1 0 2 0,2 0 0 16,0 0-5-16,0 0-3 0,0 0-1 0,11 0 3 15,2 0 3-15,4-2 2 0,4-1-3 16,6 1 0-16,-1-2 0 0,4 0-3 15,2 0 7-15,-2-1-2 0,1 3-5 16,-7 0 0-16,-2 2-1 0,-3-1 1 16,-5 1-2-16,-5 0 0 0,-3 0 0 15,-3 0 0-15,2 1 1 0,-3 1-2 16,-1 2 1-16,1 0 2 0,-2-1-1 15,0 2 0-15,0 0-1 0,-2 0 2 16,-1 0-2-16,-2-3-2 0,-1 1-2 0,3-1 1 16,0 0-7-16,-2 1-1 0,4 0-7 15,1 3-10-15,0-1-21 0,0-1-41 16,0-3-129-16</inkml:trace>
  <inkml:trace contextRef="#ctx0" brushRef="#br0" timeOffset="-76470.53">8325 14747 161 0,'0'0'113'0,"0"0"-48"0,0 0-3 15,0 0-11-15,-4 0-14 0,1 0 2 16,1 0-6-16,0 0-5 0,2 0-4 15,0 0-5-15,0 0-10 0,0 0-1 16,0 1-2-16,0 6 6 0,0 0-5 16,0 4-1-16,2 0-2 0,0 2-2 15,-2 2 1-15,0 0 1 0,0 2-4 16,0 1 2-16,0 2-2 0,0-2 1 15,0 0 2-15,0-3-4 0,3-3 1 16,-3 2 0-16,1-3-2 0,2-1-7 0,-1-2-6 16,1-1-9-16,0-4-3 0,2-1-18 15,-2-2-25-15,1 0-17 0,3-1-31 16,-6-10-67-16</inkml:trace>
  <inkml:trace contextRef="#ctx0" brushRef="#br0" timeOffset="-76190.51">8228 14881 8 0,'-2'-5'223'0,"-1"-1"-134"0,1 4-19 16,2-3-5-16,-1 3-8 0,1-1-17 15,0 0-9-15,11-1-16 0,1-2 3 16,8 2 3-16,2 1-5 0,6 0-9 15,3 1 0-15,3 1-3 0,5 1-2 0,1 0-1 16,2 0-21-16,1 4-27 0,-1-3-45 16,-3-1-177-16</inkml:trace>
  <inkml:trace contextRef="#ctx0" brushRef="#br0" timeOffset="-29610.85">3786 11329 1 0,'0'0'16'16,"0"0"-5"-16,0 0-2 0,0 0-4 15,0 0 2-15,0 0-5 0,-2 0 1 16,2 0 1-16,0 0-1 0,0 0-2 15,0 0 0-15,0 0 0 0,0 0-3 0,0 0 3 16,0 0 2-16,0 0 1 0,0 0-4 16,0 0 0-16,0 0 6 0,0 0 15 15,2 0-14-15,1 0-7 0,-1 0 0 16,1 0-3-16,0 0-17 0,0 1-18 15,-2 0-5-15</inkml:trace>
  <inkml:trace contextRef="#ctx0" brushRef="#br0" timeOffset="-14707">4177 7673 11 0,'0'0'24'0,"-3"0"2"16,3 0-16-16,0 0-7 0,0 0-4 16,0 0-12-16,0 1-47 0</inkml:trace>
  <inkml:trace contextRef="#ctx0" brushRef="#br0" timeOffset="175236.87">6533 16825 132 0,'-90'-11'-18'0,"11"1"58"0,16 5-37 16,13 3-7-16,21 2-21 0,11 0 9 0,9 1-5 15,9 3-41-15</inkml:trace>
  <inkml:trace contextRef="#ctx0" brushRef="#br0" timeOffset="-105409.35">2397 12494 35 0,'3'-3'16'0,"0"-3"4"0,-1 2 23 16,-1-2 57-16,1-1-54 0,-2 1-5 15,0-1 5-15,0 1-5 0,0-1-6 0,0 0 1 16,-5 1-7-16,0-1-3 0,4 2-2 16,-4 0 0-16,2-1-2 15,0 2-1-15,0 0 1 0,1 1-5 16,-1 1-7-16,2 1 2 0,-1 0-6 0,1 1 3 15,-1 0-3-15,2 0-3 0,-3 0 0 16,1 4-3-16,-1 7 3 0,0 5-1 16,0 4 0-16,3 3 4 0,-1 3-1 15,1 5-3-15,0 3 4 0,-2 4 1 16,2 3-1-16,0 0 0 0,0 1-1 0,0 0-2 15,0 1-1-15,0-1 0 0,0-3 0 16,0-2 1-16,0-5-3 0,0-5 0 16,0-5 0-16,0-4 0 15,0-2 1-15,3-3-2 0,0-2 1 0,0-4 1 16,-1-2-3-16,1-3-5 0,0 0-6 15,-1-2-3-15,2 0-6 0,1-1-7 16,4-11-17-16,2-6-16 0,1-5-27 16,-1-6-61-16</inkml:trace>
  <inkml:trace contextRef="#ctx0" brushRef="#br0" timeOffset="-105133.33">2752 12306 178 0,'0'-3'188'16,"0"0"-157"-16,0 3-1 0,0 2 7 15,0 9-9-15,-8 10 5 0,-1 4-2 16,-1 4-4-16,0 7-2 0,0 3-10 16,1 3-4-16,0 2-1 0,3 2-4 15,2-3 0-15,3-3-2 0,-1 1-3 0,2-3 0 16,0-3 4-16,0-2 0 0,7-6-5 15,-1-3-1-15,1-3 2 0,0-4 0 16,0-2-2-16,1-2 0 0,-2-4-8 16,2-3-7-16,-2-2-8 0,-3-4-16 15,2 0-3-15,-3 0-1 0,-2 0-12 16,0-2 5-16,0-5-34 0,-5-2-63 15</inkml:trace>
  <inkml:trace contextRef="#ctx0" brushRef="#br0" timeOffset="-104936.32">2353 12879 408 0,'8'-3'18'16,"9"-2"-3"-16,2-3 45 0,3-1-11 15,4-3-15-15,5-1-5 0,1-2-7 16,3 2-10-16,-3 1-6 0,-4 3-4 15,-2-3 1-15,-4 1-4 0,-5 3-4 16,0-1-12-16,-3 3-21 0,-6 2-23 0,-7-1-43 16,-1 1-143-16</inkml:trace>
  <inkml:trace contextRef="#ctx0" brushRef="#br0" timeOffset="-104476.29">2104 12047 260 0,'0'-5'42'0,"0"1"25"0,-2 3 5 0,-5 0-35 16,-3 1-9-16,2 0-5 16,-1 1-5-16,1 8 0 0,1 2-7 15,0 5-4-15,3 3-1 0,2 1-5 16,2 4 4-16,0 0-4 0,2 0-2 0,6 0 0 15,6-1-6-15,1-3-18 0,4-4-11 16,4-5-24-16,0-4-20 0,2-5-108 16</inkml:trace>
  <inkml:trace contextRef="#ctx0" brushRef="#br0" timeOffset="-104265.28">2913 11803 394 0,'0'3'14'0,"-1"4"-14"16,-4 3 13-16,5 1 6 0,0 5-10 16,0 1-2-16,3 3-1 0,5 3-6 15,-1 5 0-15,1 2 4 0,0 3-4 0,3 3-2 16,0 3-18-16,3 0 19 0,1-3-70 15,4-4-103-15</inkml:trace>
  <inkml:trace contextRef="#ctx0" brushRef="#br0" timeOffset="-102969.21">1963 13536 29 0,'1'-4'22'15,"-1"0"10"-15,2 0 2 0,-1 0 7 16,-1-1 4-16,3 2-3 0,-3-1-2 16,0 0-11-16,0 1-2 0,0-1-2 15,0 0 3-15,4-2 3 0,-4 1-5 16,1 1-6-16,-1-1 4 0,0 4-1 0,2-2-4 15,-2 0-4-15,0 1 1 0,0-1-1 16,-7 2-2-16,3 1-7 16,-4 0 1-16,0 0-2 0,-4 9 0 15,-2 4-3-15,-3 3 4 0,-2 3 2 16,1 7 5-16,1 2-1 0,0 6-1 0,-2 0-2 15,5 0 2-15,2-1-4 0,4-3-4 16,3 0 0-16,5-4-3 0,0-1 0 16,6-2-1-16,7-2 1 0,-1-3 1 15,8-4-4-15,-1-2-3 0,3-3-8 16,1-2-6-16,3-4-6 0,1-3-4 0,1 0-3 15,1-9-7-15,-1-1-15 0,3-1-8 16,-6-2-19-16,1 0-14 16,-3 0-2-16,-4 0 22 0,-2 4 31 15,-3 0 28-15,-3 2 17 0,-5 1 8 0,-3 1 39 16,-3 1 24-16,0 0 9 0,0-1-9 15,0 2-16-15,-5 0-7 0,1-1 1 16,-4 1-13-16,0 1-8 0,-1-1-5 16,-2 3-2-16,0 0 6 0,-4 0-7 15,1 3-1-15,0 5-2 0,0 3-2 0,2 0 0 16,-1 4-4-16,7 0-7 0,3 1-2 15,3 1-1-15,1-2 0 0,10 2-3 16,3-4 1-16,3 0 1 16,5-2 0-16,0-3 0 0,6-3 0 0,1-2 1 15,-1-2-1-15,4-1 0 0,-2 0 0 16,-4-7 3-16,-7-3-1 0,-5-1-1 15,-3-2-1-15,-5 0 4 0,-3-1 1 16,-3 0-3-16,0 0 2 0,-2 0 1 16,-8 0 0-16,-4-1-3 0,0 0 2 0,-5 0 0 15,1 1-1-15,-3 0-3 0,1 2-1 16,3 2 1-16,3 3 1 0,3 4-2 15,7 1 1-15,-1 2-1 0,5 0-5 16,0 9-2-16,0 0-6 0,9 2-14 16,2 0-13-16,2-2-10 0,4 2-15 15,-2-2-32-15,2-4-121 0</inkml:trace>
  <inkml:trace contextRef="#ctx0" brushRef="#br0" timeOffset="-102669.19">2566 13722 342 0,'1'0'71'16,"-1"0"-53"-16,0 0 18 0,0 0 10 15,0 4-11-15,0 6 0 0,-3 2-6 16,0 0-10-16,0-1-6 0,3-1-8 16,0-3-2-16,3-3-3 0,10 1-2 15,2-5 2-15,2 0 2 0,3-2 0 16,2-9-2-16,1-1-3 0,0 0 3 15,-2 0 0-15,-4 1-2 0,-5 4 1 16,-3 1 2-16,-2 2-3 0,-3 4 2 0,-1 0-2 16,-3 0 1-16,0 0-2 0,0 6 5 15,0 4 1-15,-3 2-1 0,-3 0 2 16,-2 2-3-16,2 0-2 0,1 2 3 15,4-3-3-15,1 3 0 0,0-2-2 16,1-2-5-16,7-2-17 0,5-1-33 16,5-4-11-16,1-3-33 0,1-2-159 15</inkml:trace>
  <inkml:trace contextRef="#ctx0" brushRef="#br0" timeOffset="-102172.16">2919 13861 287 0,'0'0'58'0,"0"0"-45"0,0 0 2 16,0 0 6-16,0 0-7 0,6 0-8 15,2-3 9-15,5-4-3 0,-1-2-8 0,5-5 0 16,-1-4 2-16,4-4 5 16,-2-4-9-16,1 0 11 0,-4-2 2 15,-2-1 2-15,-2-3-7 0,-5-3-1 16,-5-2-2-16,-1-4-3 0,0-3 1 0,-9-2-7 15,-3-4 3-15,-4 2-1 0,2 3 1 16,0 5-1-16,2 8 3 0,-2 8 4 16,3 8 7-16,3 7 11 0,1 7-7 15,2 2-6-15,-1 11-8 0,1 11-5 16,2 9 2-16,1 6 1 0,2 9-5 0,0 8 3 15,2 4 1-15,4 10-1 0,2-3 1 16,0 0-2-16,3-2 1 16,-1-3 1-16,0 1-2 0,1 3 2 15,-4 2 0-15,3 4 0 0,-1 3-2 0,-1-2 2 16,-2-6 6-16,0-8-2 0,-1-13-5 15,-2-11 8-15,-2-7 11 0,-1-8-10 16,0-6-3-16,0-6 13 0,-1-5 2 16,-4-1-1-16,-1-1-6 0,-2-12-6 15,-1-7-3-15,0-6 0 0,-1-6-3 0,4-2 1 16,0-3-2-16,3-4 0 0,1 1-2 15,2 2 0-15,2 2 1 0,6 6-1 16,1 6-2-16,2 3-2 16,4 3-2-16,2 2-8 0,2 2-9 0,1 0-9 15,2 0-4-15,-1-2-18 0,1 0-13 16,-3-2-29-16,1-3-89 0</inkml:trace>
  <inkml:trace contextRef="#ctx0" brushRef="#br0" timeOffset="-102012.15">3360 13682 404 0,'-7'2'22'0,"1"3"-15"15,-2 5 20-15,1 3-1 0,-3 5-1 16,3 0 1-16,2 3-16 16,3-2-6-16,2-1-3 0,0 0-1 0,5 0-8 15,1-4-16-15,5-2-8 0,3-3-15 16,2-4-30-16,4-5-56 0,0 0-58 15</inkml:trace>
  <inkml:trace contextRef="#ctx0" brushRef="#br0" timeOffset="-101536.13">3572 13768 169 0,'0'-11'98'0,"0"3"-35"0,0 2 4 15,-8 1-23-15,-1 3-6 0,0 2-7 16,-4 0-12-16,-2 7-5 0,1 6-1 16,4 4-3-16,1 2-4 0,6-1-2 15,2 3-4-15,1-1-1 0,6-2 0 16,5-2-1-16,6-1 0 0,6-2 4 15,9-9-8-15,9-4 7 0,5 0 1 16,4-10-13-16,-5-4 2 0,-2-4 7 0,-7 0-8 16,-5-2 5-16,-3 0 6 0,-8 2 2 15,-8 0-3-15,-5 3 5 0,-7 3 13 16,0 1 9-16,-8 2-9 0,-6 3 1 15,-2 1-5-15,1 2-2 0,1 2-6 16,3 1-3-16,5 0 0 0,3 3-3 16,3 9-5-16,0 5 2 0,0 5 2 15,7 6 0-15,6 4-3 0,-2 4 0 16,0 3-3-16,-1 5-1 0,1 5 0 15,3 3 2-15,5 0 4 0,-1-2 10 0,0-5-9 16,-6-6 1-16,-3-3 2 0,-4-4 10 16,-2-8-5-16,-3-4 1 0,0-3 5 15,-2-6-2-15,-7 1 8 0,-2-6-1 16,-3-3 1-16,-1-2-4 0,-4-1-6 15,-1 0 0-15,1-4-1 0,-1-4-3 0,2-2-1 16,-2-2-2-16,2-2-1 16,5 1 2-16,-1-3-4 0,3-2-1 15,1 0-2-15,1-3-12 0,6 0-11 16,0 0-13-16,3 0-17 0,0 1-8 15,0-3-39-15,0 0-151 0</inkml:trace>
  <inkml:trace contextRef="#ctx0" brushRef="#br0" timeOffset="-101325.11">3591 13387 222 0,'-5'-7'425'0,"5"5"-412"16,5 2-24-16,7 0 9 0,-4 0 4 16,-2 1-2-16,2 0-10 0,4-1-20 15,7 0-33-15,-5-9-68 0,-3-8-284 16</inkml:trace>
  <inkml:trace contextRef="#ctx0" brushRef="#br0" timeOffset="-196093.7">16599 4730 10 0,'0'0'82'0,"0"0"-51"16,0 0-14-16,0 0-2 0,0 0 0 16,0 0 3-16,0 0-4 0,0 0-3 15,0 0 2-15,0 0 12 0,0 0-6 16,0 0-3-16,0-1 1 0,0-1 3 15,-1 0-3-15,1 0-2 0,-2 1 2 0,1 1 1 16,1 0-6-16,-2 0 1 16,1 0-3-16,1 0-1 0,-2-1 0 15,1 1 1-15,1 0-1 0,-2 0-4 16,2 0-4-16,-1-1 2 0,1 1-1 0,0 0 2 15,0 0-1-15,0 0-2 0,0 0 2 16,-2 0 2-16,0-2-3 0,-1 1-2 16,0-1 1-16,0 0 0 0,-3 0-2 15,-2 1 1-15,-4-1 0 0,2 0 1 16,1 0 1-16,-2 0-2 0,2 0 0 0,1 1 4 15,-1-1-3-15,1 0 1 16,-1-1 2-16,-2 1-2 0,0 0 3 16,2 0-3-16,-3-1 0 0,1 2 1 15,0-2-2-15,2 0 1 0,-5 3 0 0,1-2-1 16,-1 0 2-16,-1 1-1 0,-4-1-2 15,0 1 1-15,-2 1-1 0,-1 0 1 16,3 0-2-16,2-2 2 0,2 1 2 16,3 0-4-16,-1 0 0 0,1 0 3 15,-1 0-1-15,-1 1-1 0,0 0-1 0,2 0 2 16,0 0-1-16,4-2 1 0,3 2 0 15,-1-1-1-15,0-1 1 0,-4 1-1 16,3 0-1-16,-3 0 4 16,3-1 0-16,-1-1-3 0,0 2 1 0,-1-1-2 15,-4 1 2-15,0 0-1 0,-5 1-2 16,5 0 4-16,0 0-1 0,5 0-2 15,2 0 1-15,0 0 0 0,-2 0 1 16,-1 0-1-16,-2 0-1 0,2 0 4 16,-1 0-2-16,4 0-1 0,0 0 1 0,-2 0 5 15,2 0-5-15,-6 0 2 0,-1 0-3 16,2 0 1-16,2 0 1 0,1 0-1 15,1 0 0-15,-3 0 2 16,3 0-2-16,-3 0 0 0,1 0-2 0,-2 0 3 16,2 0-4-16,0 0 2 0,-2 0 0 15,-2 0 0-15,7 0 2 0,0 0 0 16,4 0 1-16,-1 0 1 0,2 0-3 15,-4 0 0-15,3 0 0 0,1 0 0 16,-4 0 1-16,5 0-2 0,-3 0-1 16,0 0 2-16,1 0 0 0,-1 0-1 0,0 0-1 15,-3 0 1-15,0 0 0 0,1 0-1 16,1 1 0-16,0 1 2 15,3 0-1-15,-1 0-1 0,1 1 0 16,-2-3 2-16,3 0 0 0,0 0-1 0,0 0-1 16,-2 0 2-16,1 0 2 0,-2 0-4 15,-2 0 1-15,2 0 1 0,-2 0 0 16,0 0-2-16,2 0 0 0,-1 1 1 15,1 0 1-15,0-1-2 0,3 0 0 16,0 0 2-16,0 1 0 0,0-1-2 0,-2 0 1 16,2 1 1-16,0-1 0 0,0 0-1 15,0 0 0-15,0 0 0 0,0 0 0 16,0 0 0-16,0 0 0 15,0 0 0-15,0 0 2 0,0 0-2 0,0 0 0 16,0 0 2-16,0 0 1 0,0 0-2 16,0-1-2-16,0-2 2 0,0 1-3 15,0-3 2-15,0 3 2 0,0-4-4 16,0 3 3-16,-2-2-2 0,1-1 1 15,-1 0 0-15,1-2 1 0,1 1-1 0,0-2-1 16,-2 1 2-16,2-1 0 0,0 1-1 16,-1 0-1-16,-1 0 3 0,1 0 1 15,1-2-2-15,0 2-1 0,0 0 1 16,0-1 1-16,-2 1-2 0,0 0 0 15,1-2 1-15,-1 2 1 0,2-2-2 16,-1 1-1-16,1 0 1 0,-2-2 1 16,1 0-2-16,-1 0 0 0,2-3 3 15,0 3-2-15,-1 0-1 0,-2-1 1 16,1-1 1-16,2 2-1 0,0-4 0 0,0 4-1 15,-2-2 2-15,2 1 0 0,0 1-2 16,0 1 0-16,0-2 2 0,0 3 0 16,0-1-1-16,0 0-1 0,0 2 3 15,-3-2 1-15,0-1-1 0,-3 2-1 16,3-2 2-16,0 4-2 0,-2-1 1 15,4 2-2-15,-1 1 2 0,2-1 0 16,0 1-2-16,0 2-2 0,-1 0 4 16,1 0-2-16,0-1 0 0,-2 1 0 15,2-1 1-15,-2 0-1 0,2 0 0 0,0-1 1 16,0 0 2-16,-3 0-1 0,3 0 0 15,-3 2 0-15,3-4 1 0,0 4 1 16,0 0 0-16,0 0-5 0,0 1 4 16,-1-1 0-16,1 2-3 0,0-2 0 15,0 3 2-15,0-1-1 0,0 1-1 16,0 0-1-16,0 0 2 0,0 0 2 15,-2-1-3-15,2 1-2 0,0 0 2 16,0 0 2-16,0 0-4 0,0 0 1 16,0 0 1-16,0 0-1 0,0 0-1 15,0 0-4-15,0-1-4 0,0 0-7 0,0 1-10 16,0 0-8-16,6 0-7 0,4 0-24 15,-4 0-30-15,0-7-101 0</inkml:trace>
  <inkml:trace contextRef="#ctx0" brushRef="#br0" timeOffset="-194590.61">15350 4070 75 0,'0'0'75'16,"-2"0"-63"-16,1 1 4 0,1 0 4 15,-5-1 0-15,4 0 5 0,-2 1-4 16,-1-1-6-16,4 0-2 0,-3 0 1 15,2 0-1-15,-1 2 3 0,2-2 7 16,-3 0-6-16,2 0-3 0,-1 0-2 0,2 0 0 16,-2 0-4-16,2 0-2 0,0 0 5 15,-1 0-3-15,-2 0-2 16,1 0-1-16,2 0 0 0,-1 0-1 15,-4 0 1-15,4 0-3 0,-4 0 3 0,5 0-2 16,-3 0 1-16,1 0-2 0,1 0 3 16,-2 0-2-16,1 2 2 0,0-2-2 15,2 0 1-15,0 0 2 0,0 0-2 16,0 0-2-16,0 0 5 0,0 0-3 15,0 0-2-15,5 0-1 0,6 0 5 0,6 0-1 16,2 0 0-16,1-2-3 0,5-2 2 16,-2 1 0-16,3-1-4 0,1 0 2 15,-1 1 1-15,0 0-1 16,-1-1 1-16,0 3 0 0,-3-1-4 0,-2 1 6 15,-8 1-5-15,1 0 0 0,-7 0 0 16,0 0 1-16,-1 0-1 0,-1 1-1 16,1 1 1-16,-2-2 1 0,2 1-1 15,-1-1 0-15,-2 0 0 0,-1 0 2 16,2 0 0-16,-1 0 0 0,1 0 2 0,0 0 4 15,3 0-6-15,-2 0 4 0,-1 0-2 16,1-1-2-16,-1-2-1 0,2 2-2 16,1-1 2-16,0 1 1 0,-2 0-3 15,-1 0 1-15,-3 1 1 0,1-2 1 16,-1 2-1-16,0 0 1 0,0 0 2 15,0 0 3-15,0 0-4 0,0 0 0 16,0 0-2-16,0 0 2 0,0 0-3 16,0 0 0-16,0 0 1 0,0 0 0 15,0 0-2-15,0-1 0 0,0 1 1 0,0 0 1 16,0 0 0-16,0 0 0 0,0-1 1 15,-4 1 0-15,-1-2-3 0,0 2 1 16,-3-2 0-16,4 1 0 0,-2 0-1 16,-1 0-1-16,3 0 4 0,1 1-2 15,-2-1 0-15,3 0 0 0,-1-1 1 16,0 0 1-16,2 0-2 0,-4 0 0 15,0-1 1-15,-1 0 0 0,0-1-1 16,-3 0-1-16,1 0 2 0,-3-1-1 16,0 0 0-16,4 1-1 0,-4-2 1 0,1 0 1 15,4-1-1-15,0-3-1 0,0 1 2 16,0-3 0-16,-1 0-1 0,3 1-1 15,-1 2 2-15,0-1-3 0,-1 2 4 16,0-2-18-16,3 2 24 0,-2 2-1 16,1 1-6-16,1 3-1 0,-1 0-2 15,1-1 4-15,0 3-4 0,2 0 3 16,-1-2 0-16,2 2-1 0,-1 0 0 15,1 0-1-15,0 0 0 0,0 0 2 16,0 0-2-16,0 0 0 0,0 0 2 16,0 0-1-16,0 0-1 0,0 0-1 0,0 0 2 15,0 0 0-15,0 0-3 0,0 0 1 16,0 0 1-16,0 0-1 0,0 0 1 15,0 0 0-15,0 0 1 0,0 0 0 16,0 0 0-16,0 0 1 0,0 0-1 16,0 0-1-16,0 2 2 0,-4 1-2 0,1 1 2 15,-1 2 0-15,-3 0-1 16,0-1 0-16,1 2 1 0,-4 0-1 15,-1 2 11-15,1 1-15 0,-3 0 1 16,-1-2 3-16,2 3-1 0,-1-1-1 0,-2 0 3 16,-2 0 0-16,1-1-2 0,-1 0 0 15,2 0 1-15,2 0 1 0,3-1-2 16,2-1 0-16,0 0 2 0,3-2 0 15,1 0-2-15,-1-2 0 0,3 0 2 16,2-1-1-16,-1-2 0 0,1 1-1 0,-2 0 3 16,2-1 0-16,-1 0-3 0,1 0 1 15,0 0 1-15,0 0 1 16,0 0-4-16,0 0-3 0,0 0-8 15,0 0-8-15,0 0-14 0,6-5-23 0,2-1-11 16,1-4-31-16,-3-4-68 0,1-3 4 16</inkml:trace>
  <inkml:trace contextRef="#ctx0" brushRef="#br0" timeOffset="-194094.58">15207 3828 7 0,'-1'2'96'16,"-1"0"-38"-16,1-2-32 0,-2 0 6 16,1 0 2-16,0 0-8 0,1 1 10 15,-1 1-7-15,1-2-12 16,1 2-1-16,0-2-1 0,0 0-2 0,0 0-3 15,0 0-6-15,0 0 4 0,8 2 6 16,4-1 1-16,5-1 1 0,3 0-3 16,5 0-3-16,3-5-4 0,-2-2 4 15,7 3-3-15,-2-2-2 0,1 1 0 16,4 0 0-16,-2-1-1 0,0 1-1 0,-4 3 0 15,-2 0 0-15,-5 1-5 0,-3 1 3 16,-5-1 1-16,-7 1 0 0,-3 0 0 16,-4 0-2-16,-1 0 6 0,0 0 1 15,0-3 1-15,-6 2-10 0,-2 0 3 16,1 0-1-16,-1 0 1 0,3 0-1 15,-1 0-1-15,-2 1 1 0,4 0-1 16,-2 0 1-16,2 0-8 0,3 0-8 16,-2 0-11-16,1 0-11 0,1 0-16 15,-2 0-14-15,-4 0-43 0,1 0-75 0</inkml:trace>
  <inkml:trace contextRef="#ctx0" brushRef="#br0" timeOffset="-192514.49">15431 3846 2 0,'0'4'8'0,"0"-4"133"16,0 0-88-16,0 0-4 0,0 0 0 15,0 0-16-15,0-5-8 0,0 0 1 16,0 0-4-16,0-2-8 0,0 1-2 0,0 0-4 16,0-2 2-16,0-4 0 0,0 2-5 15,0-5 7-15,0-1-3 0,0-2 3 16,0-3-8-16,0-2-1 0,1-3 3 15,-1-4-1-15,0-1-3 0,0-2-1 16,0-2 1-16,0-1 0 0,0 1-1 0,0 3-1 16,0 3 2-16,0 3 2 0,0 4-4 15,0 2 2-15,0 3 3 16,0 3 0-16,0 2-5 0,0 1 4 15,2 0-1-15,1 5-3 0,0-1 0 16,0 0 0-16,-2 0 1 0,1 2 0 0,3 0-1 16,-4 2 0-16,4-2 0 0,-4 1 3 15,1 1-2-15,0-1-1 0,-1 0 1 16,-1-1-1-16,2 1 3 0,-1 0-5 15,2-1 5-15,-3 1-1 0,2 0-1 16,-1-1-1-16,-1 2 1 0,0 0 3 0,0 2-4 16,0 1 2-16,0 0 1 0,0 0-1 15,0-1-1-15,0 0 0 16,0 1 2-16,0 0-1 0,0 0-2 15,0-1 0-15,0 0 0 0,0 1 2 0,0 0-1 16,0 0 0-16,0 0 1 0,-1 0 2 16,-1 0-4-16,-1-2 0 0,2 2 1 15,-1 0 1-15,2-2-2 0,0 2-1 16,0 0 2-16,0-1 0 0,0 1-2 15,0 0 1-15,0 0 1 0,0 0-3 0,0 0 2 16,0 0 2-16,0 0-3 0,0 0 0 16,0 0-3-16,0 0-1 0,0 0 3 15,6 0 2-15,7 1 0 16,-1-1-1-16,5 2 2 0,3-2 1 0,0 2-3 15,2-2 1-15,0 0 1 0,1 0 0 16,3 0-3-16,1 0 2 0,2 0 1 16,1 0-1-16,1 0 0 0,-2 0 0 15,1 0 0-15,-1 0 1 0,1 0-1 16,-1 0-1-16,-1-2 3 0,0 0-2 0,0-3 0 15,-3 3 0-15,1-1 1 0,-1 0 1 16,0-2 0-16,-4 2-4 0,1-2 4 16,-2 2-1-16,-3 0-1 0,2-2 0 15,-1 1 2-15,-1 2-1 0,0-1-1 16,-1 0-1-16,1 0 2 0,-1 0-3 15,-1 1 2-15,2-1 0 0,0 1 1 16,0 0 0-16,-3 1-2 0,2-1 0 16,-5 1 2-16,-4 1 0 0,-4-1-1 15,-1 1 1-15,-2-1 2 0,0 1 0 0,0 0 1 16,0 0-4-16,0 0 6 0,-3 0-3 15,0 0-2-15,0-2 0 0,0 1 0 16,3 1 0-16,0 0-2 0,0 0-2 16,0-2 1-16,0 2 2 0,0 0-3 15,3 0 1-15,0 0 3 0,0 0-1 16,-2 0 0-16,1 0 0 0,-2 0 1 15,0 0 0-15,1 0-2 0,1 0 1 16,0 0 1-16,2 0-1 0,1 0 0 16,3 0-1-16,-2 0 2 0,-2 0 0 15,3-2-1-15,-1 1-1 0,2-1 2 0,-2 0 0 16,0 1-2-16,-3 0 1 0,0 0 1 15,-1-1-1-15,-1-2 0 0,-1 3 1 16,2 0 1-16,-2-4 1 0,1 5-3 16,-1-1 0-16,0 0-1 0,0 1 2 15,0-1-2-15,0 1 3 0,2 0-3 16,3 0-1-16,-1 0-1 0,4 0 2 16,-2 0 1-16,2 0 1 0,-2 0-2 15,2 0 1-15,0-1 1 0,1 0-1 16,-1 1-1-16,-2-2 1 0,0 2 1 0,-1-1-1 15,-2 0 0-15,2-1 0 0,-4 0 0 16,4 2 1-16,-1-2-1 0,-1-1 0 16,4 2 1-16,-3-2 0 0,1 0-1 15,-2-1 0-15,0-1 1 0,-1 1 0 16,-1 0-1-16,2 1 0 0,-1-2-1 0,-2 1 3 15,0 0-1-15,0 0 0 16,-5 1 1-16,-1-1-2 0,-2 1 0 16,-4 2 0-16,-2 1-2 0,-3 0 1 15,-3 0-1-15,4 4 2 0,1 1 0 0,-1 2 0 16,4 3-1-16,-4 0 2 0,6 1-1 15,-1 2 0-15,1-3-1 0,7 3-1 16,3 0 0-16,0-2 1 0,3-1 0 16,7 2-1-16,-1-4 3 0,3-1-1 15,4-3 0-15,-2 0 1 0,1-4 0 0,2 0 0 16,-4 0-1-16,1-5 1 0,-2-2 1 15,-3-1 0-15,-1-2-1 16,-5 0-3-16,0-1 4 0,-3 0 2 16,0 1-4-16,0 0 0 0,-6 2 1 0,-3-2 0 15,-2 4-2-15,-1 1 1 0,-4 1-1 16,2 4 1-16,3 0-2 0,2 0-1 15,3 5-2-15,4 5-10 0,2 3-15 16,2 2-12-16,2 3-26 0,-2-5-80 16,-2-4-144-16</inkml:trace>
  <inkml:trace contextRef="#ctx0" brushRef="#br0" timeOffset="-115975.59">4953 5095 137 0,'-3'0'41'0,"2"2"-21"0,-1-2 9 16,1 0 8-16,1 1-20 0,0-1-1 0,0 1 0 16,0-1 6-16,0 0 2 15,0 0 1-15,0 0-1 0,0 1 7 16,-4-1-7-16,1 1-8 0,2 0-4 15,-2-1 4-15,1 0-3 0,1 0-3 0,1 0-2 16,0 0 0-16,0 0-5 0,-2 0-1 16,1 0 0-16,1 1 3 0,-2-1-4 15,2 0 1-15,0 0 2 0,0 0 1 16,0 0 0-16,0 0 2 0,0 0 1 15,0 0 2-15,0 0 5 0,0-2-7 0,5-9 1 16,4-5-6-16,8-6-3 0,0-5 0 16,5-3 0-16,-2-4 0 15,3-3 2-15,0-2-3 0,2 0 1 16,-2 4 1-16,-2 5-1 0,-1 3 0 0,-5 2 0 15,1 4 0-15,-5 5 1 0,-1 3-1 16,-3 4 0-16,-3 2 2 0,-2 3-1 16,-1 4 1-16,-1 0-2 0,0 0 1 15,2 0-4-15,3 3 0 0,-1 7 6 16,2 6 1-16,-6 2 0 0,2 5-6 0,-2 3 4 15,0 2 0-15,2 2 0 0,-2 1-2 16,0 1 0-16,0-2 1 0,0 1 1 16,0-2-2-16,0-1 0 15,0-2 2-15,0-2 0 0,0-3-2 0,0-1 0 16,1-3 1-16,-1-1-1 0,2-2-1 15,-2-2 1-15,1-3 0 0,-1-1 1 16,2-3-2-16,-1 0 2 0,2-1-2 16,-3-1-9-16,0-1-3 0,0-1-2 15,2 0-9-15,0-1-1 0,-2 0-6 0,0 0-7 16,0 0-7-16,0 0-10 0,0-2-43 15,0-8-101-15</inkml:trace>
  <inkml:trace contextRef="#ctx0" brushRef="#br0" timeOffset="-115742.58">4994 4914 125 0,'6'-2'210'15,"5"-2"-188"-15,0 0 23 0,1 4 23 16,3-2-27-16,7 2-9 0,3 0 3 15,6-1-10-15,2-1-5 0,2 2-4 16,-2 0-6-16,-2 0-5 0,-5 5-3 16,-3-1-1-16,1 0 0 0,-4-2-1 15,-3-1-3-15,-2 1-13 0,-2-2-10 16,-2 2-15-16,-2-2-29 0,-3 0-44 15,0 0-113-15</inkml:trace>
  <inkml:trace contextRef="#ctx0" brushRef="#br0" timeOffset="-115483.57">5611 4780 36 0,'3'0'292'0,"-2"0"-235"15,-1 1-32-15,0 4 38 0,0 4-18 16,-7 7-25-16,-1 2 7 0,2 2-4 0,-1 0-12 16,3 1-6-16,2-2 0 0,2 0-5 15,0-1 1-15,0-4-2 0,0-1 2 16,0-2 0-16,2-3-3 0,1-4-11 15,0 2-20-15,0-5-13 0,0-1-28 16,0 0-19-16,-1-11-46 0,-2-2-72 0</inkml:trace>
  <inkml:trace contextRef="#ctx0" brushRef="#br0" timeOffset="-115177.55">5525 4631 123 0,'-3'-4'213'16,"2"1"-155"-16,-1 3-5 0,2 0-5 15,0 0-24-15,0 0-20 0,8 6 1 16,4 5 10-16,1 4-7 0,5 3-1 15,3 2-6-15,0 2 1 0,2 1 1 0,4 1-1 16,-4 1-2-16,-1 0 1 0,-2-1 2 16,-3-1-1-16,-3-2-4 15,-5-3 5-15,-3-3-2 0,-1-1-1 16,-5-2 2-16,0-1-1 0,-1 0 2 0,-10 1 0 15,-3 0 2-15,-5 1 1 0,-1-2-3 16,0 0-4-16,0-2 3 0,1-2 1 16,0-1-1-16,1-1-2 0,4-2 1 15,2-1 1-15,-1 0-1 0,8-2-2 16,-1 0-1-16,5 0-6 0,1 0-13 0,0-3-17 15,1-3-39-15,10-3-15 0,0-2-71 16,0-1-42-16</inkml:trace>
  <inkml:trace contextRef="#ctx0" brushRef="#br0" timeOffset="-114843.53">6194 4756 58 0,'7'-4'32'16,"0"-2"173"-16,-4-2-137 0,-3 2 13 15,0 0-7-15,0-1-31 0,-10 2-12 0,1 1-9 16,-3 1 0-16,-7 3 0 0,-3 0-6 15,-4 4-8-15,-5 9-1 0,-2 3 5 16,1 5 4-16,4 1-7 0,5 3-2 16,3 2-4-16,3 1 3 0,7 0-3 15,6-2-1-15,4 3-3 0,0-3 2 0,7 1 1 16,7-3-3-16,6-1 1 0,8-4-1 15,10-4-3-15,8-4-3 0,7-7-11 16,9-4-11-16,4 0 3 16,-2-11-13-16,-2-2-29 0,-5-3-46 0,-9-2-162 15</inkml:trace>
  <inkml:trace contextRef="#ctx0" brushRef="#br0" timeOffset="-111995.38">4851 4344 9 0,'-8'0'116'0,"1"0"-59"0,0 0-12 15,3 2-1-15,1-1-6 0,-2 0-5 16,-1 0-4-16,1-1-3 0,4 0-2 0,-1 0-2 15,2 0 3-15,-2 0-5 0,2 0 0 16,0 0-2-16,0 0-6 0,0 0-3 16,0 0 2-16,0 0-3 0,0 0-5 15,4 1-3-15,3-1-2 0,4 1 7 16,5 2-2-16,2-3 0 0,5 1 0 0,1 1 0 15,4-2-2-15,4 0-1 0,2 0 2 16,8 0 0-16,3 0 1 16,3 0-3-16,3 0 2 0,-1 0-2 15,3 0 1-15,-1 0 0 0,4 0-1 0,-2 0 0 16,-1 0 1-16,-5 0-2 0,-1 0 1 15,-5 0 1-15,1 0 1 0,-1 0-2 16,3-3-1-16,1 0 3 0,2 1-2 16,2-1 1-16,-3 0-1 0,-3-1 0 15,1 0 1-15,-4 2-1 0,-1 0 1 0,-4 1-1 16,2-1 1-16,-3 2-1 0,-1 0 0 15,0 0 2-15,-5 0-2 0,1 0 1 16,-4 0-1-16,-1 0 2 16,-3 0-1-16,1 0 1 0,-3 0-2 15,-1 5 3-15,-5-2-1 0,1 0-2 0,-3 2 0 16,2 1 2-16,0-1-1 0,6 2-1 15,2-2 1-15,6-1 1 0,0-2-2 16,-2 0 0-16,-7 0 0 0,-4 0 2 16,-5 0-2-16,-6-2-1 0,0 1 1 15,-4-1 1-15,0 1 5 0,0-1 2 0,0 0 0 16,-2 0-3-16,-3 0-3 0,-1 0-3 15,3 0 1-15,1 0 1 0,1 0-1 16,1 0 0-16,0 0-2 16,0 0 1-16,0 0 1 0,0 0-1 0,0 0 0 15,0 0 2-15,0 0-2 0,0 0 0 16,0 0 0-16,0 0 1 0,0 0 2 15,-2 3-3-15,-1 0 0 0,2 0 2 16,-1 1-1-16,1 0-1 0,-2 1 1 16,1 3 1-16,-1 0 0 0,0 3-3 0,0 0 1 15,0 1 2-15,-2 3-1 0,3 1-1 16,-2 4 1-16,1 4 0 0,-2-1 0 15,-4 9 0-15,2 1 0 0,3 4 2 16,-1 5-2-16,4-1 1 0,1 4 1 16,-3 3-1-16,1-2 0 0,0 1-1 15,-2-1 1-15,2 1 0 0,1-3-2 16,-1-2 3-16,-1 0 2 0,1-3-2 15,1 0 1-15,-1-3 2 0,1-4-3 16,1-1 2-16,0-5-1 0,-2-4-3 0,2-2 0 16,0-4 2-16,0-2 0 0,0-3-1 15,0-2 0-15,0-3-1 0,-1 0 2 16,1-2-2-16,0-1 0 0,0 1 2 15,0-2-2-15,0 1-1 0,0-1 1 16,0 0 1-16,0 0-1 0,1 1-1 16,1 1 1-16,1-2 0 0,0 1 2 15,-1 1-4-15,1-1 2 0,-2 1 2 16,-1-1-2-16,3 0-1 0,-1-1 0 15,-1 0 3-15,-1-2-2 0,0 0 0 0,0 1 0 16,0-1 3-16,0 0-1 0,0 0 1 16,0 0-2-16,-6 0-1 0,2 0 1 15,-4 0-2-15,2 0 1 0,-2 0 1 16,-3-1-1-16,2-1 0 0,-4 0-1 15,2 2 2-15,2-2 0 0,-3 2-2 0,-1-1 1 16,1 0 1-16,-4-1 0 16,-1-1-1-16,-1-1-1 0,-2 3 2 15,-4-2 0-15,1 0-3 0,-6 1 2 16,1-3 0-16,-3 5 0 0,0-1-3 15,-3 0 1-15,-4-1-3 0,0 1 0 0,-3 1-4 16,4-2 0-16,1 1 5 0,2 1 0 16,0-2 0-16,0 2-4 0,2-1 3 15,-3 0-4-15,4 0 4 0,0-1 5 16,5-1 0-16,-2 1 0 0,-1-1-1 15,-7 1 1-15,-1 2 0 0,-5 0-6 0,2 0 6 16,1 0-1-16,2 0 1 16,4 0 1-16,1 2-2 0,-1-1 1 15,2-1 1-15,2 0 0 0,-1 0 1 16,4 0 0-16,1 0 2 0,2 0 5 0,3 0-5 15,3 0 1-15,1-1-6 0,1-1 2 16,2 1 3-16,1-2-2 0,-2 1-1 16,1 0 0-16,1-1-1 0,0 2-1 15,4 0 3-15,-1 0 0 0,1 1-4 16,0-1 2-16,0 1 2 0,2 0-2 0,-2 0 0 15,4 0 1-15,1 0 5 0,-2 0-2 16,0 0-3-16,1 0-1 16,-1 0 2-16,-1 1-2 0,0 0-1 15,-2 1 2-15,-2 2 0 0,1-2-1 0,0 2-1 16,1-2 1-16,2-1 1 0,0 0 0 15,4 1-2-15,-1-1 0 0,2 0 2 16,1-1-1-16,0 0-1 0,0 0 0 16,0 0 2-16,0 0-1 0,0 0 0 15,0 0-1-15,0 0 2 0,0 0-3 0,0 0 4 16,0 0-2-16,-2 0-1 0,-1 1 4 15,-3-1-4-15,3 0 0 0,-4 2 2 16,1-2 0-16,0 0-2 16,3 0 1-16,0 0 1 0,0 0 1 0,0 0-4 15,1 0 2-15,-3-3 2 0,4 3-2 16,-4-2 0-16,2 0 0 0,2 1 1 15,-3 0-1-15,3-1 0 0,-1 0-1 16,-1 1 2-16,3 0-1 0,0 0 0 16,0 0 0-16,-1 1 0 0,-1-3 1 0,2 3-2 15,-3-1 1-15,1-1 0 0,-1 2 1 16,0-1-2-16,0-1 1 0,0 2 0 15,2 0 0-15,-3-1-1 0,3 1 1 16,1-2 1-16,0 2-1 0,0 0 0 16,0 0-1-16,0 0 2 0,0-1-1 15,0 1 0-15,0 0 0 0,0 0 1 16,0-1 0-16,0 1-1 0,0-1 1 15,-3 0-1-15,1 0 0 0,1-1-1 16,-4-1 1-16,2 2 0 0,-2-1 1 16,-1-1-2-16,0-1 1 0,0 1 0 0,1-1 1 15,0 2-1-15,2 1-1 0,2-1 2 16,1 1 0-16,0-1-2 0,0 1 1 15,-2 1 1-15,-1-1 0 0,3 1-2 16,-1-1 0-16,1 0 2 0,0-1 0 16,-7 1-2-16,3-1 0 0,-1 0 2 15,-1 0 0-15,3 2-2 0,1 0 0 16,2 0 3-16,0 0-1 0,-1-1-3 15,1 0 2-15,-4 0 1 0,3 1-1 16,-1 0-1-16,-2 0-1 0,-1 0 3 0,2 0-2 16,0 0 0-16,1 0 0 0,1 0 1 15,1 0 0-15,-3 0 0 0,3 0 0 16,-3 0 0-16,1 0 0 0,0 0 0 15,1 0-1-15,-1 0 2 0,-1 0-1 16,0 0-1-16,0 0 0 0,0 1 2 16,3 0-1-16,0-1-2 0,0 1 2 15,0-1 1-15,0 0 0 0,0 0-2 16,0 0 0-16,0 0 3 0,0 0-2 15,0 0-1-15,0 0 2 0,0 0 0 0,0 0-1 16,0 0-1-16,0-3-2 0,0-3 1 16,0-2 3-16,0-2-3 0,0-5 1 15,0-2 1-15,2-2 0 0,1-3 0 16,-2-3-2-16,2-6 3 0,0 0-1 15,0-2-1-15,1-3-1 0,-1-1 3 0,0-1-2 16,3-5 1-16,-3-2-4 16,2 1 2-16,-2 0 1 0,-2 1 2 15,-1 4-2-15,0-1 2 0,0 3-2 16,0 2 1-16,0 2 0 0,0 4 1 0,0 0-1 15,0 2-1-15,0 1 1 0,0 1 0 16,0 1 0-16,0 2 0 0,0 2 0 16,0 3 0-16,2 2 0 0,-1 0 0 15,1 3-2-15,0 1 4 0,-2 1-2 16,1 4-2-16,1 3 1 0,-2 1 2 0,0 2-1 15,0 0-1-15,0 0-2 0,0 0-2 16,0 0-16-16,0 3-2 16,0 4 10-16,0 3-5 0,0 0-6 15,0 0-4-15,0-1-2 0,0-2 0 0,0-4-19 16,0-1-4-16,0-1 17 0,1 1 9 15,-1 0-44-15,0-1-38 0</inkml:trace>
  <inkml:trace contextRef="#ctx0" brushRef="#br0" timeOffset="-106853.07">2690 4468 124 0,'-3'0'45'0,"1"0"-16"16,-1 0 16-16,2 0-14 0,-3 0-10 15,3 0 7-15,-1 0-3 0,2 0-5 16,-3 0-1-16,2 0 7 0,-1 0-5 15,2 0 0-15,-1 0 1 0,-1-1-2 16,0 0 0-16,2 0-5 0,0 1-2 0,0 0-1 16,0 0-7-16,0 0-2 0,0 0-2 15,0 0 2-15,0 0-4 16,0 0-2-16,5 0 0 0,8-1 6 15,2-1-2-15,5-1 1 0,3-2 1 0,5 0-3 16,2 0 0-16,5 1 0 0,4 1 2 16,3 0-2-16,0 1 0 0,3-2 0 15,3 0 2-15,-2 1 0 0,-1 1 1 16,0 2-6-16,-1 0 4 0,-1 0 2 15,-1-1-2-15,-3 0-3 0,0-1 2 0,-5-2 2 16,0 1-2-16,-2-1 0 0,-4 0 2 16,2 0-2-16,-4-2 2 0,-4 1 2 15,-1 1 3-15,-2 2-6 16,-3 1 1-16,-4 0-2 0,-3 1 1 0,-2 0 1 15,-1 0-2-15,-2 0 0 0,-1 0 0 16,1 0 0-16,-1 0 0 0,0 2-1 16,-3-1 1-16,0-1 1 0,1 1-1 15,-1-1 0-15,0 0 0 0,2 0 2 16,-2 0-1-16,1 0-1 0,1 0 2 0,-2 0 0 15,2 0 0-15,-1 0-1 0,-1 0 1 16,0 0 0-16,0 0-1 0,0 0-1 16,0 0 3-16,0 0-2 0,0 0 2 15,0 0 0-15,-1 0 1 0,-6 0-4 16,0 0-4-16,0 1-2 0,1 2 0 15,2-1-1-15,-1-2 0 0,3 3-5 16,1-1 2-16,-1 2 2 0,-1-1-3 16,3-1 1-16,-1 2 4 0,1-2 0 15,0-1 0-15,0 1-5 0,0 1 1 0,0 0-7 16,0 0-22-16,0-1-42 0,0-2-109 15</inkml:trace>
  <inkml:trace contextRef="#ctx0" brushRef="#br0" timeOffset="-106018.02">2727 4916 116 0,'0'0'82'16,"0"0"-57"-16,0 0 33 0,0 0-20 15,0 0 1-15,0-1-12 0,0 1-5 16,0 0 0-16,0 0 2 0,0 0-7 0,0 0-3 16,0 0-3-16,0 0-3 0,0 0 1 15,0 0-1-15,0 0 3 16,0 0-4-16,0 0-6 0,0 0-1 15,6 0 1-15,0 1 0 0,8 3 1 0,5 0 1 16,6-2 2-16,7 0-1 0,7 0-1 16,6-2-3-16,2 0 5 0,4 0-3 15,-2-4-3-15,1 0 2 0,1-2-1 16,0 2 0-16,-1 0 2 0,-2 0-2 15,-5 1 2-15,1 0-2 0,-5 1 0 0,-4-1 0 16,-1 0 1-16,-6 1 2 0,-3 0-3 16,-5 1 1-16,-1-3 2 0,1 4 1 15,-6-3-2-15,3 2 0 16,-3 0 7-16,-3 0-5 0,-2-1-5 15,-1 1 6-15,-4-1-1 0,3 2 0 0,-3-2-4 16,3 1-1-16,0 1 6 0,1 0-3 16,-2-1 0-16,-3 0-1 0,0 1 3 15,1-2-5-15,-3 2 2 0,1 0 1 16,-2 0 1-16,0 0-1 0,0 0 2 15,0 0 1-15,-5 0 3 0,-4 0-7 0,-4 0-8 16,-4 3-6-16,2 1-3 0,-1 1-9 16,4-3-3-16,3 1-13 0,1 0-10 15,0-3-63-15,0 0-152 16</inkml:trace>
  <inkml:trace contextRef="#ctx0" brushRef="#br0" timeOffset="-105244.98">2713 5339 2 0,'-5'0'95'16,"2"0"-67"-16,0 0 19 0,-1 0 3 16,0 0-19-16,0 0-2 0,1 0 3 0,-2 0-3 15,2 0-2-15,-2 0-1 16,4 0-6-16,-4 0 1 0,5 0-3 15,-3 0-1-15,3 0-2 0,0 0-3 16,0 0-7-16,0 0-2 0,3 3-4 16,8 1 7-16,4-1 2 0,9 0-2 0,7 0 0 15,6-2-4-15,11-1 3 0,3 0 1 16,3 0-6-16,2 0 1 0,-1 0 2 15,0 0-1-15,0-2-2 0,-4-2 0 16,0 1 0-16,-3-1 1 0,-3-2 0 16,0 1-1-16,-2-2 2 0,2 1-1 0,-4-1 12 15,-6 0-10-15,-4 1-2 16,-11 3 3-16,-6 0 0 0,-6 2-3 15,0 0 2-15,-2 0 7 0,-1 1-5 16,-2-2-3-16,-3 2-1 0,1-1 3 0,1 1-1 16,-2 0-2-16,0 0 1 0,0 0-1 15,0 0 0-15,0 0-3 0,0 0 0 16,0 0 1-16,1 0 1 0,1 0-1 15,0 2 1-15,-1 2 0 0,-1 0 1 16,0 0-2-16,0 1-1 0,0-3-15 0,0 5-10 16,0 0-23-16,0-2-34 0,-9-1-136 15</inkml:trace>
  <inkml:trace contextRef="#ctx0" brushRef="#br0" timeOffset="-104449.93">2727 5809 8 0,'0'0'192'0,"0"0"-134"15,0 0-26-15,-2 0 24 0,2 0-16 16,0 0-11-16,0 0-5 0,0 0-4 15,0 0-3-15,0 0-6 0,0 0-6 16,0 0 0-16,2 0-2 0,6 0-1 16,7 0 2-16,4 1 8 0,7 1 2 15,7 0-7-15,7-2-3 0,5 0-1 0,2 0-1 16,5 0 1-16,4 0-2 0,1-4 2 15,2-1-2-15,-3 2 0 0,-2-2-1 16,-4 1-1-16,-3-1 3 0,-6 0-2 16,0-2 1-16,-7 4-1 0,-2 0-1 15,-4 0 2-15,-4 0-1 0,-6-1 0 16,-7 2 2-16,-3 0 2 0,-5 1-4 15,2 1 5-15,-4 0 8 0,2 0 1 16,-1 0-3-16,-2-1-5 0,0 1 0 16,0-1 1-16,0 1-1 0,0 0-3 0,0-1 2 15,0 1-2-15,0 0-3 0,0 0 1 16,0 0 1-16,0 0-2 0,0 0-1 15,0 0 0-15,0 0 2 0,0 0-2 16,0 0 0-16,0 0 1 0,0 2 0 16,-3-1-15-16,1 3-11 0,2 1-7 0,-1-1-15 15,-1 0-21-15,-3-3-65 16,-1-1-175-16</inkml:trace>
  <inkml:trace contextRef="#ctx0" brushRef="#br0" timeOffset="-103617.89">2822 6205 27 0,'0'0'204'0,"0"0"-159"15,1 0-2-15,-1-3 9 0,2 0-19 16,2 1-8-16,4-3-7 0,3 2-1 15,3-1-2-15,5-2-1 0,5 3 3 16,4-2-1-16,6 0-2 0,2 2-3 16,4-2-1-16,7 3-5 0,2 0 1 15,6 1-4-15,5 1 1 0,4-1-3 0,1 1 1 16,2 0 0-16,-9 0 0 0,-2 0-1 15,-5 0 0-15,-9 1 2 0,-3 1-1 16,-6-2 0-16,-4 0-1 0,-4 0 0 16,-3 0 1-16,-1 0 0 0,-1 0-1 15,-7 0 12-15,-4 0-13 0,-7 0 1 16,-2 0 3-16,3 0-2 0,-3 0 0 15,0 0-2-15,0 0 2 0,0 0-2 16,0 1-12-16,0 2-14 0,0 1-17 16,0-1-22-16,-3-3-80 0</inkml:trace>
  <inkml:trace contextRef="#ctx0" brushRef="#br0" timeOffset="-102315.81">2713 4018 0 0,'0'0'141'16,"0"-1"-111"-16,0 0 16 0,0-1-9 15,0 1-2-15,-1-2-6 0,-1 1-6 16,0 1-4-16,1 0 5 0,1 0-10 16,0 0-3-16,0-1-1 0,0 2 0 15,-2 0-2-15,2 0-2 0,0 0 3 16,0 0-2-16,0-2-4 0,0 2-5 15,5 0 2-15,4 0 2 0,7 0-2 16,4 0 1-16,5 0 4 0,6 0-4 16,4 0 3-16,7 0-1 0,3 0 1 0,6 4 0 15,4-2 1-15,2 1-2 0,5-1 1 16,5 0 1-16,1 0-1 0,0-1-2 15,-3-1 3-15,-4 0-1 0,-9 0-1 16,0 0-1-16,-11 0 5 0,-5 0-4 16,-3-3-1-16,-10 0-2 0,-3 1 5 15,-6-1 0-15,-2 1-2 0,-2-1 6 16,-3 2 0-16,-3-1-2 0,0 0 5 15,-1-1-1-15,0 1-4 0,-1 0 1 16,-2-2 0-16,0 1-1 0,0 1 1 0,0 0-4 16,0-1-1-16,-3 3-1 0,0 0-2 15,0 0 0-15,-2 0-4 0,-1 0 2 16,-2 0-8-16,-3 5-19 0,2 3-15 15,-2 3-17-15,0-6-48 0,0-1-169 16</inkml:trace>
  <inkml:trace contextRef="#ctx0" brushRef="#br0" timeOffset="-98940.63">3939 3997 47 0,'0'1'119'0,"0"-1"-23"0,0 0-45 0,0 0-3 16,0 0-8-16,-1 0-14 0,1 0-3 16,0 0-9-16,0 0-5 0,0-2 2 15,0-1-5-15,0 2-1 0,1-1-5 16,3 0 5-16,-1 0 0 0,-2 0-3 15,4 2-2-15,-1 0-1 0,3 0 2 0,0 0-5 16,3 0-12-16,4 0-22 0,1 0-33 16,-1-2-101-16</inkml:trace>
  <inkml:trace contextRef="#ctx0" brushRef="#br0" timeOffset="-98756.61">4239 3978 15 0,'1'0'109'0,"1"0"22"15,-2-4-74-15,0 1-6 0,0-2-20 16,0 3-10-16,0 1-4 0,0-1-8 16,0 2-5-16,0 0-7 0,0 0-3 15,1 0-27-15,5 3-23 0,-2-1-54 16,-1 0-84-16</inkml:trace>
  <inkml:trace contextRef="#ctx0" brushRef="#br0" timeOffset="-98611.6">4239 3978 1 0,'46'33'156'0,"-46"-33"-124"0,0 0-23 16,0 1 17-16,0 0-21 0,0 2-14 15,0 0-13-15,0 0-63 0</inkml:trace>
  <inkml:trace contextRef="#ctx0" brushRef="#br0" timeOffset="-98416.59">4291 4232 20 0,'-3'3'-12'0,"3"-2"188"0,-1-1-134 16,-1 0 8-16,2 0 1 0,-1 0-23 15,1 0-8-15,0 0-5 0,-2 0-4 0,2 0-6 16,-2 0-7-16,2 0-5 15,0 3-6-15,0 3-31 0,0-1-52 16,0-3-59-16</inkml:trace>
  <inkml:trace contextRef="#ctx0" brushRef="#br0" timeOffset="-98242.58">4265 4393 3 0,'0'4'0'0,"0"-4"108"0,-2 1-54 16,2-1-24-16,0 0 15 15,0 1-24-15,0 0-9 0,0 2-7 16,0 2-6-16,0 0-4 0,0 0-41 0,0-4-71 16</inkml:trace>
  <inkml:trace contextRef="#ctx0" brushRef="#br0" timeOffset="-98087.57">4280 4559 29 0,'0'2'-20'0,"0"-2"95"0,0 1-35 16,0 0-71-16,0 1 15 0,0-2-54 16</inkml:trace>
  <inkml:trace contextRef="#ctx0" brushRef="#br0" timeOffset="-97935.56">4280 4559 36 0,'21'48'-29'0,"-21"-47"185"0,1-1-134 15,-1 0-15-15,0 0 12 0,0 0-21 16,2 1-48-16,-1-1-20 0,1 2 14 16</inkml:trace>
  <inkml:trace contextRef="#ctx0" brushRef="#br0" timeOffset="-97784.55">4333 4626 4 0,'0'1'6'0,"0"-1"168"0,0 0-149 16,0 0 10-16,0 0-2 0,0 0-18 15,0 0-6-15,0 0-13 0,0 0-33 16,6 0-35-16,-1 0-79 0</inkml:trace>
  <inkml:trace contextRef="#ctx0" brushRef="#br0" timeOffset="-97627.54">4468 4654 0 0,'6'0'114'0,"-3"0"-45"0,4 0-67 15,0-3 2-15,3 0-4 0,2 3-5 16,0-3-28-16,1-1-54 0</inkml:trace>
  <inkml:trace contextRef="#ctx0" brushRef="#br0" timeOffset="-97427.53">4660 4641 8 0,'2'2'135'15,"-2"-2"-22"-15,1 0-96 0,-1 0 9 0,4 0-4 16,-3 0-12-16,1-2-8 15,2 0-1-15,2 1 1 0,-1 1 0 16,-2-1-2-16,3 1-3 0,1 0 2 16,-1 0 1-16,0 0-2 0,-1 0 2 0,-1 0 1 15,-1 0 0-15,-1 0-14 0,3 0-46 16,-5 0-119-16</inkml:trace>
  <inkml:trace contextRef="#ctx0" brushRef="#br0" timeOffset="-49840.82">8180 4393 1 0,'0'2'3'0,"0"-2"46"16,0 0 86-16,0 0-108 0,0 0 5 0,0 0 14 15,0 0-8-15,0 0-9 0,-2 0 2 16,2 0-7-16,0 0 2 0,0 0-5 15,0-2 0-15,0 0-3 0,0 2 1 16,-2-1-4-16,1 1 0 0,-1-1-1 16,1 1-4-16,-2 0 0 0,1 0-4 0,-1 0 1 15,-2 0-4-15,2 0 3 0,0 1-2 16,0 1 0-16,-2 2 0 0,5-1-1 15,-3-3 4-15,2 1-3 16,1-1-2-16,0 0 3 0,0 1-3 0,0-1-2 16,0 4-1-16,4-4 2 0,7 1 3 15,3 0-2-15,5-1 0 0,3 0-3 16,4 0 2-16,3-4-1 0,6 1 1 15,5 0 0-15,6 1-1 0,4-2 0 16,3 1 0-16,-1 2 2 0,1-1-1 0,-8 1-2 16,-5 0 1-16,-6 1 1 0,-9-1-1 15,-3 1 0-15,-5 0-1 16,-9 0 2-16,-2 0-1 0,-6 0 0 0,0-1 0 15,0-1 7-15,-8 0-5 0,-1 2-2 16,0-2-1-16,-2 2 2 0,0 0-2 16,2 0-8-16,-5 0-40 15,9 2-3-15,0-2-38 0,-2 0-146 16</inkml:trace>
  <inkml:trace contextRef="#ctx0" brushRef="#br0" timeOffset="-49019.76">8204 3856 53 0,'-3'0'65'0,"0"1"-48"16,2 1 23-16,-1 0-5 0,1 0-14 15,-1-1 2-15,2-1 2 0,0 2-6 0,0-2-1 16,-2 0 0-16,2 1 4 0,-1-1-1 15,-1 1 3-15,-1 0 1 16,3-1 0-16,0 0-2 0,0 0-2 16,0 0-1-16,0 0-3 0,0 0-3 0,0 0 3 15,0 0-4-15,0 0 0 0,0 0-4 16,2 0 1-16,7 0-2 0,7-5-1 15,1 0 1-15,4 1-4 0,4-3 1 16,3 3-1-16,6-3 1 0,2 2-3 16,1 1 1-16,-1 0 1 0,1 1-2 0,-1 2 3 15,-1 1-2-15,-1-1 1 0,-3 1-3 16,-6 0-2-16,-3 0 1 0,-7 0 1 15,-7 0 0-15,-2 0-1 16,-6 0 0-16,0 0 0 0,0 0 2 0,0 0 1 16,0 0-1-16,-6 3 0 0,0 1-1 15,0 0 0-15,0 1-2 0,1 1-1 16,0-1-5-16,1 2-3 0,0 0-6 15,1 2-11-15,2-2-14 0,-1 1-21 16,-1-3-68-16,0-1-240 0</inkml:trace>
  <inkml:trace contextRef="#ctx0" brushRef="#br0" timeOffset="-47826.7">8076 3346 8 0,'0'0'1'0,"-5"0"188"0,4 0-126 15,-3 0-27-15,1 0 24 0,2 0-13 16,-1 0-14-16,2 0-2 0,0 0 0 0,0 0-10 16,0 0-9-16,3 0 0 0,8 0 11 15,2 0 4-15,2 0-6 0,4 0-3 16,1 0-2-16,3 0-8 0,3 0 2 15,1 0 0-15,7 0-3 0,3 0 2 16,0-2-3-16,-1-1-4 0,-3 0-1 0,-4-1-1 16,-3 2 2-16,-2-1-2 0,-4 0 1 15,-3 0-2-15,-5 1 1 16,-4 1 0-16,-5 1-4 0,-3 0 1 15,0 0-1-15,0 0 0 0,0 0-1 0,0-2-5 16,-6 2-7-16,0 0-11 0,-1 0-17 16,0 0-24-16,1 0-52 0,-1 0-156 15</inkml:trace>
  <inkml:trace contextRef="#ctx0" brushRef="#br0" timeOffset="-45475.56">8549 3289 6 0,'1'0'16'0,"1"0"120"15,-2 0-109-15,0 0-1 0,0 0 16 16,0 0-16-16,0 0-7 0,0 0-2 15,0 0-1-15,0 0-6 0,0 0-2 16,0 0-2-16,0 0-4 0,0 0 1 16,0 0 1-16,0 0 4 0,0 0-2 0,0 1 4 15,0 2-2-15,1-2 0 16,-1 0 0-16,5 0 0 0,-2-1 4 15,3 0-3-15,0 0 2 0,4 0 0 16,-1 0-1-16,3 0 0 0,1 0-1 0,-1-3-2 16,2 0 2-16,0 1-3 0,2 0-1 15,-2-1-2-15,1 0 3 0,1 0-5 16,2-2 1-16,1 2 1 0,2 1 2 15,3-1-4-15,-1 0 1 0,3 1 1 16,1 0 1-16,-1 0-2 0,0 1 0 0,2-1 1 16,2 1 0-16,-1 0-4 0,4 0 1 15,-1-2 3-15,-1 2-2 16,-1 0 0-16,-2 1-1 0,0-2 1 15,-4 1 3-15,-2 0-1 0,0-1-2 16,1 1 1-16,-3 0 1 0,3 1-1 0,-2 0-1 16,-1 0 0-16,-3-1 1 0,0 1-1 15,0 0-2-15,-3 0 2 0,-3 0-1 16,-3 0 0-16,-2 0-1 0,1 0 1 15,0 0 1-15,-1 0-2 0,0 1 1 16,2 1 1-16,1-2 0 0,0 1-1 0,1-1 0 16,-3 2 0-16,1-2 1 15,0 0-1-15,3 0 0 0,-3 0 0 16,-2 0 1-16,0 0-1 0,-3 0-1 15,0 0 1-15,-1 0 1 0,-2 0-1 0,3 0-1 16,-2 0 1-16,1 0 1 0,0 0-1 16,1 0-1-16,-2 0 2 0,2 0-1 15,3 0 0-15,1 0 0 0,4-2 1 16,-4 1 0-16,1-1-2 0,-2 1 1 15,-1 0 0-15,-2-1 1 0,-3 1-1 0,2 1-1 16,-2 0 1-16,1 0 1 0,1 0-1 16,-1 0-1-16,1 0 1 0,-2 0 1 15,0 0-2-15,1 0 0 16,-1 0 1-16,0 0 1 0,0 0-2 0,0 0 0 15,0 0 1-15,0 0-3 0,0 0-5 16,0 0-2-16,2 0-6 0,-1 0-5 16,2 0-20-16,-1 0-7 0,1 2-19 15,0 1-50-15,0-2-36 0</inkml:trace>
  <inkml:trace contextRef="#ctx0" brushRef="#br0" timeOffset="-44826.52">9527 3233 1 0,'0'2'3'15,"0"0"4"-15,0 1-1 0,0-2 113 16,0-1-54-16,0 0-60 0,3 0 16 16,0 0 17-16,0 0-6 0,2 0-5 0,1 0-5 15,0 0-5-15,3 0 6 0,2 0-5 16,2 0-4-16,-1 0-2 0,2 0-1 15,3 0-5-15,-3 0-1 0,3 0 0 16,-1 0-2-16,-1 0 2 0,2-1 1 16,-4-1-3-16,-3 0 0 0,-2 2-1 15,0-1-1-15,-5 1-1 0,2-2 0 16,-1 1 3-16,1 0 0 0,-2-2-2 15,0 1 0-15,-1 2 2 0,-2 0 1 16,0 0-7-16,0 0 4 0,0 0 2 0,0 0 2 16,0 0-3-16,0 0-5 0,-5 0-5 15,2 0-2-15,-2 0-14 0,2 0-20 16,0 3-37-16,-1-3-83 0</inkml:trace>
  <inkml:trace contextRef="#ctx0" brushRef="#br0" timeOffset="-43119.43">9747 3223 0 0,'0'3'0'0,"0"-3"2"0,0 2 0 15,0 1 2-15,0-3-4 0,0 2 2 16,0 0 0-16,0-2 2 0,0 1 9 0,0-1 18 15,0 0-7-15,0 0-2 0,0 0 13 16,0 0-5-16,0 0-3 0,0 1-6 16,0-1 1-16,0 1 5 0,0-1 2 15,0 0-5-15,0 0-4 0,0 0 0 16,0 1 0-16,0-1 0 0,0 0 3 0,0 0-2 15,0 0-1-15,0 0-4 0,0 0-5 16,-2 0 3-16,1 0-1 16,-1 0-6-16,1 0-1 0,1 0 1 15,-2 0 0-15,2 0-5 0,0-1 2 0,-1-2 3 16,-1 1-2-16,2-2-1 0,0 0-2 15,0 0 5-15,0-2-3 0,0-1-1 16,0-2 2-16,0-3-4 0,0 1 3 16,0 0-2-16,2-1 0 0,-1 1-1 15,2-1 2-15,2-2 0 0,-2 2-1 0,0-1 0 16,0-2 2-16,0 5-3 0,-1 0 1 15,1-3 1-15,-1 3 0 0,-1 1-3 16,1 0 1-16,-1 5 0 16,-1 0 2-16,2 2-2 0,-2 1 2 15,0 1 0-15,0 0 1 0,0 0-4 0,0 0 0 16,0 0-1-16,0 0 1 0,0 0 0 15,-2 3-2-15,1 1 3 0,-1-1 0 16,1 0-2-16,-1-1 0 0,-1 3 1 16,1-2 0-16,2-1-4 0,-1 1-8 15,1 0-7-15,-2-1-5 0,2 1-14 0,0 0-19 16,0-1-30-16,0-2-70 0</inkml:trace>
  <inkml:trace contextRef="#ctx0" brushRef="#br0" timeOffset="-42546.39">9761 2952 20 0,'1'0'8'15,"3"0"-2"-15,-4 0 145 0,0 0-95 16,0-2-29-16,0-1 19 0,0-1-12 15,0 1-8-15,0-1-6 0,-5 0 5 16,3 3-3-16,-2-4-6 0,2 3-1 16,-4 2-2-16,4 0-5 0,-4 0 3 15,2 0-2-15,-1 0-4 0,-1 2-4 16,-2 3 5-16,0 2-3 0,5 2-1 15,-2-2 0-15,1 2-2 0,4 1 0 0,0-1 0 16,0 1 0-16,4-1 0 0,4 0 0 16,5-1-2-16,-1-2 3 0,2-5 0 15,1 1-2-15,-1-2 1 0,0 0 1 16,-3-3 0-16,-1-6 0 0,-1 3 0 15,-3-4 0-15,-1 2 2 0,-4-2 1 0,1 0 2 16,-2 0 6-16,0 0-3 16,-2 1-2-16,-4 0-1 0,0 0-1 15,-2 1-1-15,-1 0-2 0,-2 2-4 16,2 0 0-16,-2 0 4 0,3 4-9 15,2-1-8-15,1 3-14 0,5-1-25 0,0 1-56 16,0-2-131-16</inkml:trace>
  <inkml:trace contextRef="#ctx0" brushRef="#br0" timeOffset="-41735.36">9750 2592 1 0,'2'1'5'0,"-2"-1"-1"0,1 0 182 16,-1 0-151-16,0 0 1 0,0 0 4 15,2 0 0-15,-2-2-10 0,0-2-5 0,0 2 2 16,0-1-7-16,0 1-4 0,0-3-7 15,0 1 2-15,-2 0-3 0,-4-1-4 16,3 2 5-16,-2 1-2 16,-1-2-2-16,0 2-5 0,-2 1 10 0,2 1 1 15,0 0-1-15,-1 0-1 0,1 0-4 16,0 5 1-16,0 2-3 0,0-2-5 15,1 3 5-15,2-1-1 0,0-1-1 16,1 0-2-16,2 0 0 0,0 0 2 16,0 0-2-16,0 0 0 0,5 0 0 0,1 0 1 15,2 0 0-15,0-1-1 0,1-1 0 16,0-2 2-16,2-2 0 0,-2 0-2 15,2 0 1-15,-3 0 1 0,1-2 0 16,-1-4 0-16,-3-1 0 0,-1 0 1 16,1-2 0-16,-3 2-1 0,-1-3 1 15,-1 2 0-15,0-1 2 0,0-2 2 16,-6 4-3-16,-3-4-1 0,1 3-1 15,-3 2-1-15,0-2 1 0,3 3 0 16,1 0-1-16,4 2-2 0,-1 0-1 0,4 3-5 16,0 0-18-16,0 0-32 0,0 10-14 15,4-1-68-15</inkml:trace>
  <inkml:trace contextRef="#ctx0" brushRef="#br0" timeOffset="-40937.32">10004 2456 0 0,'2'0'3'0,"1"0"2"15,-3 0 176-15,0 0-143 0,0 0-1 16,0 0 13-16,0 0-4 16,0 0-12-16,0 0-5 0,0 0-4 15,0 0-1-15,0 0-6 0,0 3-1 0,0 2 2 16,2 2 4-16,-2 2-6 0,0 2-4 15,0 1-3-15,0 5 0 0,-4-1-2 16,0 4-4-16,-1-1 0 0,2 4-3 16,-3 2 2-16,0 2-2 0,-1 4 2 15,3-2-2-15,-1 2 0 0,4 1-1 0,-6-1 2 16,4-1-1-16,0-2-1 0,3-2 0 15,0-1 1-15,0-6 1 0,0-1-1 16,0-5-1-16,0-3 1 16,0-3 0-16,0-4-1 0,0 1 0 0,0-4 0 15,0 1 0-15,0-1 4 0,0 0 1 16,0 0 1-16,0-2-2 0,2-3-2 15,-2 0-1-15,0 0 0 0,0 1 2 16,0 0-3-16,0 0 0 0,0-2-3 16,1 2 2-16,2-3-6 0,0 1-10 0,4 2-11 15,-4-2-11-15,3 2-20 0,-1 0-40 16,-4-1-143-16</inkml:trace>
  <inkml:trace contextRef="#ctx0" brushRef="#br0" timeOffset="-40141.26">10034 2639 0 0,'0'1'4'0,"0"-1"2"16,0 0 60-16,0 0 26 0,0 0-68 15,0 0 8-15,0 0 15 0,0 0-4 16,0 0-9-16,0 0-7 0,0 0-6 15,1 0-4-15,1 0 2 0,3 0-3 0,-2 0-1 16,0-2-2-16,3 0-2 0,3 1-3 16,-1 0-3-16,3 1 0 0,-3 0 1 15,4-1-1-15,-3 1-3 0,1 0 0 16,-1 0 3-16,-3 0-2 0,-1 0-3 15,-4 0 2-15,2 0 0 0,-3 0-1 0,0 0 0 16,0 0 2-16,0 0 3 16,0 0-2-16,0 0 0 0,0 0 3 15,0 3-4-15,-4 0-1 0,2 2-1 16,-1-1 0-16,0 2 0 0,-2 0 1 0,4 1 0 15,-2 0 0-15,0 1 0 0,0 2 0 16,-1 0-1-16,4-1-1 0,0 0 1 16,0 0 0-16,0 0-2 0,0-1 0 15,4 1 1-15,-1 0 1 0,1 0-1 16,1-1 1-16,-2-2-1 0,2-1 0 0,-2-1 0 15,3-1-2-15,-1 0 4 0,-4-3-2 16,4 0 0-16,-4 0 0 16,1 0 2-16,-1 0-1 0,-1 0 1 15,0 0 1-15,0 0 4 0,0 0-4 0,0 0-4 16,-4 0 4-16,-2 0-2 0,-2-3 0 15,-3 1-1-15,-1 2 0 0,-1 0 1 16,-2 0 0-16,-2 0-2 0,-3 0 1 16,-2 0 0-16,3 5 0 0,2-1-1 15,6 0 1-15,5-1-2 0,3 1-8 0,1 1-14 16,-1-1-7-16,2 2-12 0,1 0-35 15,0-4-67-15</inkml:trace>
  <inkml:trace contextRef="#ctx0" brushRef="#br0" timeOffset="-38933.19">9761 3264 4 0,'0'0'3'16,"0"0"-1"-16,0 0 3 0,0 0 173 15,0 0-143-15,0 0-8 0,0 0 12 0,0 0-12 16,0 0 0-16,0 0-6 16,0 0 0-16,0 0 3 0,0 0 0 15,0 0-6-15,0 0-3 0,0 0 3 0,0 0-2 16,0 3-5-16,0 1 0 0,-2 3 3 15,1 4-4-15,-2 2-2 0,1 1 0 16,2 4-3-16,0 3-3 0,-1 4 0 16,-2 2 7-16,1 3-4 0,2-3-2 15,0 0-1-15,0-2-1 0,0-3 0 0,0-2 1 16,0-1-4-16,0-3 2 0,0 1 2 15,2-4-1-15,-1-3 1 0,2-2-2 16,-3-4 0-16,0-2 2 16,2 0 2-16,-2-2-2 0,0 0 4 0,0 0 2 15,0 0 2-15,0-2-9 0,0-4 1 16,0 0-2-16,0 0 0 0,0 1-2 15,1 1 1-15,2 0-7 0,-1 1-8 16,3 0-8-16,-1 3-10 0,1-2-14 16,0 2-28-16,-2 0-50 0,-3 0-105 0</inkml:trace>
  <inkml:trace contextRef="#ctx0" brushRef="#br0" timeOffset="-37814.12">9663 3644 1 0,'0'0'6'0,"-4"0"125"15,-1 0-80-15,2 0-13 0,0 0 17 16,0 0-18-16,1 0-6 0,-3 0-2 16,4 0-4-16,1 2-5 0,-2-1-1 15,2 0-2-15,0 0-8 0,0-1 2 16,0 2-1-16,0-1 4 0,5-1 1 15,4 1-2-15,1-1-5 0,0 0-2 16,3 0 3-16,1 0-3 0,3 0 1 0,1 0-4 16,3 0 2-16,-1 0-1 0,0-2 0 15,2 0 4-15,-1 0 4 0,-2 0-1 16,-2-1-5-16,-1 3-6 0,-4-1 6 15,-1-1 2-15,-2 0-5 0,-4 2-1 16,-2-2 1-16,-3 2 1 0,0 0-1 16,0 0 3-16,0-1-2 0,0 0-1 15,0 1-2-15,0-2 0 0,0 2 0 16,0 0 0-16,-3 0-2 0,1 0 0 15,1 0 0-15,-1 0-3 0,1 0-1 0,-1 0-3 16,0 0-5-16,1 2 1 0,1 0-5 16,-3 0-6-16,1 2-3 0,-1-1-8 15,0 0-7-15,0-1-7 0,0-2-11 16,1 2-8-16,2-2 18 0,0 1 13 15,-1-1 12-15,-2 1 14 0,3-1 14 16,0 2 12-16,-2-2 12 0,2 0 6 16,-1 0 1-16,-1 0 1 0,2 0 2 15,-2 1-2-15,2 0-5 0,-1 2-5 16,1 0 1-16,-3 1-6 0,1 0-7 0,1 4 2 15,1-2-7-15,0 6 1 0,-2-2-5 16,1 5-2-16,1 2 15 0,0-1-16 16,0 1-1-16,0 1 1 0,0 0-1 15,0 0 0-15,0-2 1 0,0-2 1 16,0-2-2-16,0-3 1 0,0 1-2 15,0-2-1-15,0 1 2 0,0 0 8 0,0-1-20 16,1 7 20-16,1 2-10 16,-2 2 7-16,1-1 25 0,-1-8-29 15,2-4 0-15,1-1-1 0,-3 0-2 0,1-3 0 16,3-1 1-16,-3 2-2 0,1-1 0 15,-2-1 1-15,3 1 1 0,-2-2-1 16,-1 0-1-16,0 1 2 0,0-1-2 16,0 0 2-16,0 0-1 0,0 0 1 15,0 0 2-15,0 0-2 0,0 0-1 16,-3-2 1-16,0 0 1 0,-3 0 0 0,0-2-2 15,-1 3 1-15,-5-1 0 0,0-1 1 16,-7-2-2-16,-1 2 0 16,-2-1 1-16,-6 2-1 0,-1-1-1 15,2 0 0-15,3 3 2 0,4-2 0 0,4 2 0 16,2 0 0-16,5 0 2 0,3 0-2 15,-4 0-2-15,6 1 2 0,-3 1 0 16,6 0 2-16,1-2-4 0,0 1 1 16,0 0-3-16,0 0 4 0,0-1-1 15,3 2 0-15,0-2 2 0,2 2-1 0,-1-2-1 16,3 0 2-16,-1 0-2 15,2 0 2-15,-2-4-2 0,1-1 1 0,3-1 1 16,-2-3 0-16,-1-2-2 16,3-3 1-16,-3-1 2 0,1-6-1 0,-2-3-1 15,0-3-8-15,-2-1 14 0,-3-3-1 16,-1-1-5-16,0-5 0 0,0-1 2 15,2 2-2-15,-1 3-2 0,-1 8 2 16,3 6 2-16,-1 5-2 0,-2 7-2 16,1 3 2-16,1 4 0 0,0 0-3 0,-2 4-2 15,1 7-1-15,-1 3-25 0,0 1-24 16,0 2-44-16,0-2-163 15</inkml:trace>
  <inkml:trace contextRef="#ctx0" brushRef="#br0" timeOffset="-37374.1">9837 4015 38 0,'0'2'127'0,"0"0"-2"16,0 3-85-16,0 0 18 0,0 2-2 0,0 3-21 15,0 3-8-15,0 3 4 0,0 0-7 16,-2 4-5-16,-1 1-1 0,2 0-5 16,-4 0-1-16,4-1-7 0,-3-3 4 15,1-1 2-15,2-3-6 0,1 0-2 16,-2-4-2-16,1-3 2 0,1-1-3 15,0-2 0-15,0-2-4 0,3 0-3 0,3-1-12 16,0 0-11-16,2-1-11 0,0-2-12 16,1-1-19-16,-1 0-34 0,-2 0-61 15</inkml:trace>
  <inkml:trace contextRef="#ctx0" brushRef="#br0" timeOffset="-36955.07">9637 4294 43 0,'-6'3'6'0,"1"-1"4"0,2-2 158 16,0 0-113-16,0 0-34 16,3 0 31-16,0 0-11 0,0 0-10 15,0 0-1-15,0 0-6 0,3 0-2 0,5 0 3 16,1 0-9-16,3-5 1 0,2 4-1 15,2-2 2-15,-1-1-3 0,5 0-3 16,1 0 2-16,3 1-3 0,1 1-9 16,3-1 2-16,2 0 0 0,-1 1-1 15,0 1 0-15,-4-1-2 0,-3 2 2 16,-2 0-3-16,-3 0 0 0,-6 0 0 15,-2 0 0-15,-2 0 0 0,-4 0-3 16,0 0 0-16,0 0 2 0,0 2-5 16,-1 0 0-16,-1-1 1 0,2-1-9 0,-1 0-3 15,1 0-11-15,-2 0-5 0,1 0-14 16,-2 0-34-16,0 0-54 0,0 0-89 15</inkml:trace>
  <inkml:trace contextRef="#ctx0" brushRef="#br0" timeOffset="-36212.03">9804 4411 28 0,'0'0'14'0,"0"0"-8"15,0 0-4-15,0 0-1 16,0 0 119-16,0 0-64 0,0 0-35 0,-1 0 24 15,-1 0-10-15,1 0 0 0,1 0 7 16,-2 0-6-16,2 0 0 0,0 0-7 16,0 0 0-16,0 0-2 0,0 0-2 15,0 0-2-15,-1 0-3 0,1 2-1 16,0-1-11-16,0 0 0 0,1 0-1 0,5 0 3 15,1-1-3-15,2 1-3 0,2-1 0 16,1 0-4-16,1 0 3 0,-1 0-3 16,-3 0 0-16,1 0 2 0,-3 0-2 15,-4 0-2-15,0 0 1 0,-1 0-3 16,-2 0-2-16,0 0-4 0,0 0-1 15,0 0-3-15,0 0-12 0,0 0-14 16,0 0-5-16,0 0-25 0,0 0-33 16,0 0-62-16</inkml:trace>
  <inkml:trace contextRef="#ctx0" brushRef="#br0" timeOffset="-35982.02">9811 4503 45 0,'0'2'55'16,"0"-1"86"-16,0 1-56 0,0-2-42 15,4 1 17-15,1 0-16 0,1 0-12 0,3-1-12 16,-1 0-5-16,0 0-5 0,0 0-2 15,-1 0-5-15,0 0-2 0,-1-2-2 16,0 0-16-16,-1 0-20 0,1-1-69 16,-2-1-257-16</inkml:trace>
  <inkml:trace contextRef="#ctx0" brushRef="#br0" timeOffset="-31552.77">9708 2476 9 0,'0'-3'26'15,"-1"1"-20"-15,-1 0 0 0,1-2-5 16,-3 2 122-16,4-1-86 0,-1 1-18 0,-1 0 10 16,2 0-10-16,-1 0-1 0,1 1 5 15,-2 1-5-15,2-2-4 16,0 2-2-16,0 0 0 0,0-2-4 15,0 2-1-15,-1-1-3 0,1 1 1 0,-2 0-3 16,1-1 1-16,-1 0 2 0,2 1-1 16,0-2-1-16,0 1 0 0,-1-1 5 15,-3 0-3-15,4 0 0 0,-1-1 1 16,1-1 6-16,0 2-2 0,0-1-5 15,-2-1 1-15,1 0 2 0,-1-1-5 0,1 0 1 16,1 0 7-16,-2-1-4 0,1 1 0 16,-1-2-2-16,0-2-3 0,2 0 3 15,0-1 2-15,-1-2-1 16,-1 1 0-16,1-3 0 0,-1 2 0 0,2 0-4 15,0-2 1-15,-1 1 0 0,1-2-1 16,-2 2-1-16,2 2 1 0,-1-2 0 16,1 0-2-16,-2 0 0 0,2 3 1 15,0 0-2-15,0-2 1 0,0 1 0 16,0 2 0-16,0-3 2 0,0 4-3 0,0-1 0 15,0 2 3-15,0 0-2 0,0 1 0 16,0-1 0-16,0 1 1 0,0-1 1 16,0 0-2-16,0 0-1 0,0-2 2 15,0 1 0-15,2 1-1 0,1 1 0 16,-2 1 0-16,-1 1 1 0,2 0 0 15,-1 2 0-15,-1 1 3 0,0-3-2 16,0 1 1-16,0 1-2 0,0-2 3 16,0 1-1-16,0 1-4 0,0 0 3 15,0-1 0-15,0 1-1 0,2 0-1 0,-1 0-1 16,-1-2 1-16,2 1 1 0,-2-1-2 15,2 2 0-15,1 0 2 0,-3-2 0 16,1 1-1-16,1-2 0 0,-1 2 0 16,-1-2 2-16,0 2-2 0,0 1-1 15,2 0 2-15,-2 0 1 0,0-1-1 16,0 2 0-16,0 1 1 0,0 0-2 15,0 0 1-15,0 0-1 0,0 0 2 16,0 0-1-16,0-1-2 0,0 1 1 16,0 0 0-16,0 0 1 0,-2 0-1 15,2 0-1-15,-1 0 1 0,1 0 1 0,-2 0-1 16,1 0-1-16,1 0 1 0,0 0 0 15,0 0 0-15,0 0-2 0,-2 0 2 16,1 0 0-16,-3 0 0 0,3 0-1 16,-2 0 1-16,0 0 1 0,-3 0-2 15,1 2 2-15,2 1-2 0,-3-1 2 16,1 1-1-16,-1-2-1 0,1 1 1 16,2 0 1-16,-3-2-1 0,3 2-1 15,-2-2 1-15,-1 2 1 0,-2 2-2 16,-1-2 2-16,-2 2-1 0,3-2-1 0,-3-1-2 15,0 1 2-15,-1 1-1 0,0 0-1 16,-1-1 1-16,-1 1 0 0,3-1 2 16,-1 1 1-16,3-2-2 0,-2 2 2 15,2-1-1-15,-2 2 1 0,3-3-3 16,-1 0 1-16,1 1 1 0,2-2 0 0,1 1-1 15,0-1-3-15,2 0 4 16,-1 1 2-16,-3 0-4 0,3 0 2 16,-4 0 0-16,0 3 0 0,-1-3 0 15,1 3 0-15,-3-3 0 0,1 2 0 0,-4 1 0 16,0-1 0-16,0 0 0 0,0-1 2 15,3 0-2-15,-2-1-2 0,3-1 4 16,-1 0 0-16,-2 1-2 0,-1-1-4 16,-1 0 6-16,1 0 0 0,0 0-2 15,3 0-2-15,2 0 4 0,1 0-2 0,0 0 1 16,4 0-2-16,-3 0 1 0,1 0 2 15,2 0-1-15,-1 0-2 16,0 0 3-16,1 0-4 0,-3 0 3 16,1 0-2-16,0 2 2 0,-3 0 0 0,-2 0-2 15,-1 0 0-15,1 0 1 0,1 0 2 16,3-2-3-16,-1 0 1 0,-1 0 1 15,1 0 0-15,-3 0-2 0,2 0 0 16,-2 0 2-16,3 0 0 0,-1 0-1 16,-1 0-1-16,1-1 3 0,-2-3-1 0,0-1-1 15,2 2-1-15,0 0 2 0,4 2 1 16,-1 1-2-16,1-1 0 15,2 0 1-15,0 0 2 0,3 1-2 16,-3-1 0-16,1 1 0 0,1-2 0 16,-1 2-1-16,2 0 0 0,-1 0 1 0,-1 0 0 15,-1 0-1-15,0 0-1 0,-2 0 1 16,1 0 1-16,2 0-2 0,-2 0 0 15,0 0 2-15,1 0 0 0,-3 0-1 16,0 3-2-16,-5 1 3 0,3-2 0 16,1-1-1-16,2 0-1 0,3-1 1 0,2 0 1 15,-3 2-1-15,0 0-1 0,0-1 2 16,0 0 0-16,1-1-1 15,-2 0-1-15,1 2 2 0,0-2 0 16,1 1-2-16,-3-1 1 0,2 2 0 0,0-1 1 16,0-1-1-16,0 1-1 0,0-1 1 15,0 1 1-15,1-1-1 0,2 0-1 16,-1 0 1-16,1 0 2 0,0 0-2 15,0 0-1-15,0 0 1 0,0 0 1 16,0 0-2-16,0 0 1 0,0 0 1 0,0 0 0 16,-2 0 1-16,1 0-1 0,-2 0 1 15,3 0-1-15,-5 0-2 0,3 0 0 16,-2 1 1-16,-1-1 1 15,2 2-1-15,3-1-1 0,0-1 1 0,-2 0 2 16,2 0-4-16,-1 0 4 0,-1 0-4 16,2 0 3-16,0 0-1 0,-1 0 0 15,1 0 1-15,0 0 0 0,0 0-1 16,0 0-1-16,0 0 2 0,-2 0 0 15,2 0-1-15,0 0-1 0,0 0 1 0,0-1 1 16,-1 1-1-16,-1-1-1 0,2 1 1 16,-1 0 1-16,1 0-1 0,0 0-1 15,0 0 0-15,0 0 1 0,0-1-2 16,0 1 1-16,0 0-4 0,0 0-1 15,0 0-6-15,0 0 3 0,0-1 3 16,3 1 1-16,0-2 0 0,1-1-2 16,1 2 4-16,0-2 3 0,-1 0-1 15,-1 0-1-15,1 0 1 0,0-1 2 16,-1 1-2-16,-1-2 2 0,-1 3-2 0,-1-2 2 15,0 1 1-15,0-1-2 0,0 1 0 16,0 0 2-16,0 0-1 0,-3 1-1 16,0-1 1-16,-5 2-1 15,2 0 0-15,0-1-1 0,-3 2 2 0,-4 0-1 16,2 0-1-16,-3 7-1 0,4 0 3 15,0-3 0-15,3 5-2 0,-4-1 0 16,1 2 2-16,1-3 0 0,3 0-1 16,4-1 1-16,2 0 1 0,0 0-1 15,0-1-1-15,5-2-1 0,1 0 2 16,4-2 1-16,0-1-1 0,3 0 0 0,-1-1-3 15,-1-4 4-15,0 1 0 0,-2-2-1 16,-3 2 2-16,-1-2 0 0,-2 1 0 16,-1 0-2-16,-2 0 3 0,0 2 1 15,0-1-4-15,-2-1 1 0,-2 0-3 16,-4 2 4-16,0 2-3 0,0 1-1 15,-1 0 1-15,0 0-1 0,1 0 0 16,2 1 2-16,3 3-3 0,3 2-7 16,0 4-8-16,1 3-16 0,8 0-36 15,1-4-72-15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19T11:15:16.50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13427 1847 40 0,'-1'-7'22'16,"1"1"-4"-16,0 2 13 0,0-2-3 15,0 3-9-15,-2-1 7 0,2 0-5 16,0 2-5-16,0-1-5 0,0 0 7 16,0 1 0-16,0-1 1 0,0 0-5 15,0 2-1-15,0-1 4 0,0 2 0 16,0 0 3-16,0 0-4 0,0 0-6 15,0 0-6-15,0 0 0 0,0 0-3 16,0 0 4-16,0 0-1 0,0 0-3 16,0 0-1-16,0 2 0 0,0 1 8 0,0 1 0 15,-1-1 4-15,1 2 0 0,-2-2 3 16,2 2 4-16,-1-1-3 0,1 2-1 15,-2 2 3-15,-1 1-6 0,0 3 1 16,0 3-3-16,0 4-2 0,1 4 1 16,-1 7 1-16,3 5 2 0,0 8 0 0,0 7-6 15,0 6 1-15,2 5-1 0,-1 8 0 16,4 3-6-16,-2 9 1 0,0 2 1 15,3 0 1-15,-1 5-3 16,-2 11-1-16,-3 8 5 0,0 7 0 0,0-1-4 16,0-6 0-16,0 0 1 0,0-5 2 15,2 1 2-15,-2-4-2 0,1-3-2 16,-1-3 3-16,0-8-1 0,0-8 1 15,0-9 9-15,0-8-12 0,-1-8 2 16,-4-7 0-16,2-8 2 0,0-9-2 0,1-10-2 16,2-6-1-16,-1-6 1 0,1-5 0 15,0 1-1-15,0-2 1 0,0 2 3 16,0-2-1-16,-2 0-2 0,1 0-2 15,-1 0 2-15,-1 0-2 0,0-2-4 16,3-5-6-16,0-4-5 0,0-5-11 16,0-4-16-16,6-3-10 0,6-7-24 15,-1-7-55-15,0-6-218 0</inkml:trace>
  <inkml:trace contextRef="#ctx0" brushRef="#br0" timeOffset="1296.07">13510 1770 13 0,'0'0'-13'0,"1"0"24"0,-1 0 149 16,2 1-112-16,-1-1-20 0,-1 0 7 0,0 0 4 15,0 0-13-15,0 0-3 0,0 0-6 16,0 0-6-16,0 0 1 0,0 2-2 15,2 0-1-15,1 2 12 0,0 2-5 16,3-2-2-16,-1 4-1 0,3 1 3 16,-2 4-6-16,6 2-1 0,1 6 2 0,1 4-5 15,3 6 17-15,3 4-8 16,6 3-4-16,1 4-9 0,5 2 4 15,1 4 2-15,5 2-3 0,1 5 0 16,3 1-2-16,0 0-4 0,4 1 3 16,2 3 1-16,1-1-3 0,2-5 0 0,0 1 1 15,2-2 0-15,-1-3-1 0,-2 2 1 16,0-1 1-16,-4-2-1 0,-1-2 1 15,-3-1-3-15,-2-3 5 0,-4-4 2 16,-4-7-2-16,-4-3-4 0,-4-5 5 16,-6-5-2-16,-5-2-3 0,0-8 0 0,-2 0 4 15,-3-5-4-15,3 0 0 16,-3-3 1-16,-1-1-1 0,0 0 1 15,-3 0 0-15,-1-1 0 0,0-4 2 16,-1 0-2-16,1 3-1 0,-1-3 2 0,-2 0 0 16,0 1 0-16,0-2-2 0,0 2-1 15,0 1 3-15,-3 0-2 0,1 2-1 16,2 0 1-16,0-1 2 0,0 0-3 15,-2 1-1-15,2 1 1 0,0 0 3 16,0 0-5-16,0 0 0 0,0 0 1 0,0 0 0 16,0 0-1-16,0 0 3 0,0 5 0 15,0-1 0-15,-3 1 0 16,2 2-1-16,-2 0 2 0,-3 0 1 15,1 0-2-15,-3 3-1 0,-3-2 1 0,0 4 2 16,-3 1-2-16,-1 1-1 0,-5 7 1 16,-3 2 1-16,-8 6-2 0,-5 6 0 15,-6 5 1-15,-1 8 2 0,-12 13-2 16,-5 13-1-16,-11 11 5 0,-5 7 2 15,1-4 3-15,9-12-5 0,7-9 7 0,6-10 7 16,10-9-16-16,4-5-2 0,6-8 1 16,7-5 3-16,7-8-2 0,7-5-2 15,7-2 2-15,-1-3 0 16,4-2-1-16,-1-2-1 0,2-2 0 0,1-3 0 15,0-1 0-15,0-2-2 0,0 0 2 16,0 0 1-16,0 0-2 0,0 0 0 16,0 0-2-16,0 0 2 0,0 0-6 15,-2 0-3-15,-1-2 5 0,3-1 3 16,-1-2-9-16,1 1-9 0,0-2-11 0,0 0-2 15,4-2-8-15,1-1-17 0,1-4-25 16,0-1-118-16,-1-2-17 0</inkml:trace>
  <inkml:trace contextRef="#ctx0" brushRef="#br0" timeOffset="4400.25">10559 2160 8 0,'0'-4'-5'0,"0"0"126"15,0 0-39-15,0-2-44 0,0 2 15 16,0-1 1-16,0-1-18 0,0 3 0 15,0-1-4-15,-1 2-3 0,-1 2-7 16,2 0 2-16,0 0-2 0,0 0-3 16,0 0-6-16,-3 0-2 0,2 8-6 0,-4 8 1 15,-1 5-3-15,3 4 3 0,-2 5-2 16,3-1-3-16,1 2 0 15,1 1 0-15,-3 0-2 0,3 0 2 16,0 1-2-16,-2-3 1 0,1 2 3 0,1-4-3 16,-2-2 1-16,1-4 1 0,-1-5-2 15,1-6 1-15,1-4-2 0,0-3 1 16,0-2 1-16,0-1-1 0,0-1-1 15,0 0-3-15,0 0-3 0,0-7-11 16,0-6-12-16,3-3-5 0,3-3-9 0,-3-4-19 16,2 1-43-16,-4-9-92 0</inkml:trace>
  <inkml:trace contextRef="#ctx0" brushRef="#br0" timeOffset="4925.28">10536 2150 13 0,'-1'0'249'0,"1"0"-207"0,0 0-12 16,0 0 4-16,0 0-13 0,12 0-9 16,3 0 19-16,10-1-1 0,5-1-10 15,5 0-10-15,7 2 2 0,5 0-3 16,2 0 6-16,4 0 2 15,3 0-11-15,-2 0-4 0,-7 0 2 0,-4 2-3 16,-4 1-1-16,-8-1 1 0,-3 1 1 16,-10 0-2-16,-2 1 0 0,-7-1-3 15,-6-1 4-15,-3-1 1 0,0 0-2 16,0 2 6-16,-3 2-1 0,-5 1 0 15,-2 0-5-15,3 3 2 0,0-1 2 0,-3 5 1 16,1 1-1-16,0 5-2 0,-1 4 1 16,4 2-4-16,0 3 2 0,-2 2-1 15,7 2 0-15,1 0 1 0,0-1-2 16,0-1 2-16,3 0-2 0,3-1 1 15,0-4-1-15,0-1 1 0,-1-3 2 16,0-3-2-16,-1 0-1 0,-2-3-1 16,-2-2 2-16,0-2 0 0,-3 0-1 15,-7-4 1-15,-5 0 2 0,-5-1 0 16,-2 1-3-16,-6-4 1 0,-6 1 1 0,-5-1 0 15,-4 0 0-15,-5 0-1 0,-2-1 3 16,-2-2 1-16,2 0 4 0,5 0 4 16,5-2-5-16,6-5 0 0,6-2-4 15,6 2-1-15,6-1 0 0,6 0-2 16,10 0-3-16,0-1-6 0,12-2-9 15,14 1-15-15,5-1-13 0,5-1-31 16,1-2-86-16</inkml:trace>
  <inkml:trace contextRef="#ctx0" brushRef="#br0" timeOffset="6537.37">11223 2420 3 0,'0'2'7'0,"0"-1"-9"15,0 0 9-15,0 0 1 0,0 0 3 16,0-1-10-16,0 0 102 0,0 0-60 0,-2 0-21 15,-1 0 10-15,2 0 2 0,-2 0 0 16,0 0-4-16,1 0-10 0,-3-1-1 16,5-2 5-16,0 2-2 0,-1 0-6 15,1 1-3-15,0 0 3 0,-2-1-5 16,2 0-2-16,-1 1-3 0,1 0 0 15,0 0-6-15,0 0-2 0,0 0 2 16,0 0-4-16,0 0 2 0,4 0 2 16,3 0 0-16,0 1 1 0,1-1 2 15,3 1-3-15,0-1 0 0,1 0 0 16,4 0 1-16,1 0-1 0,4 0 1 0,0 0-2 15,3 0 4-15,3 0-3 0,1 0-2 16,0-4 2-16,1 0-1 0,2 2 1 16,0-1 3-16,3 1-6 0,2 1 3 15,3-1 0-15,1 2 0 0,5-1 1 16,1 1-1-16,5 0 0 0,4 0-1 15,1 0 2-15,-1 0-1 0,-2 0 0 16,-3 1-1-16,-2 2 2 0,-2-1 1 16,-1 0-2-16,-1 0 0 0,-3 2 0 15,-2 1 0-15,-2-1 0 0,-1 0 0 0,-2 0 0 16,-1-2 2-16,-2 0-2 0,1-2 2 15,-2 0 4-15,-1 0-5 0,-1 0 0 16,-2 0 0-16,2-4 4 0,-4 0-4 16,-1 2-1-16,-6-1-1 0,-2 1 1 15,-4 0 1-15,-3 1-2 0,-2 0 0 0,-4 0 2 16,1 1-1-16,0 0 0 15,-3 0-2-15,0 0 3 0,0 0 0 16,2 0-1-16,1 0-1 0,0 0 2 16,3 0 0-16,0 0 0 0,0 0-1 0,2 0 1 15,0-2 1-15,1 1-2 0,4-1 2 16,-4 0 3-16,-1 1-4 0,-5 0-1 15,1 1 0-15,-4 0 2 0,0-1-1 16,0 1 1-16,0 0-1 0,0 0 5 16,0-1-1-16,0-2-5 0,0 1 1 0,0 1 0 15,0 0-2-15,0 1 2 0,0 0-6 16,2-1 3-16,4 0 3 15,0-1-2-15,2 1 1 0,0 0 0 16,0 1 1-16,-2 0-2 0,0 0 1 0,2 0 1 16,1 0-1-16,3 0 0 0,1 0 13 15,-1 0-7-15,-2 0-6 0,-6 0 0 16,-2 1 0-16,1 1 1 0,-2-1 1 15,6-1-4-15,-1 0 2 0,0 0 2 16,0 2-2-16,-1-2-3 0,0 0 4 0,-1 0-1 16,-2 0-1-16,2 0 2 0,1 0-2 15,-3 0 2-15,1 0 1 0,0 0-4 16,-2 0 2-16,2-1 2 15,1-2-1-15,2 1-1 0,-2 0 0 0,1-1 1 16,-2 1 0-16,-3 1-3 0,2 0 1 16,-1 0 2-16,-1 1 1 0,0 0-2 15,0 0-5-15,0 0-10 0,-6 0-22 16,-3 4-41-16,-7-2-104 0</inkml:trace>
  <inkml:trace contextRef="#ctx0" brushRef="#br0" timeOffset="7449.42">10553 3435 9 0,'0'-2'-2'0,"2"2"4"15,-1 0 1-15,2 0 20 0,-3 0 109 0,0 0-67 16,0 0-23-16,0 0-5 15,0 0-4-15,0 0-4 0,0 0 1 16,0 0-2-16,0 0-6 0,2 0-7 16,-2 4-10-16,1 6 12 0,1 5 3 0,0 0-9 15,-2 6-2-15,0 0-3 0,0 3-1 16,0 2-2-16,0-2-2 0,0 0 2 15,0-1-1-15,0-3-1 0,0 1 0 16,0-1 3-16,-4 0-2 0,3-3 10 16,-1-5-5-16,1-2-4 0,-1-2-1 0,1-3-2 15,1-1 1-15,-2-3 0 0,2-1 1 16,-1 1 0-16,-1-1 2 15,-1 0-2-15,0 0-6 0,0 0-2 16,0-5-6-16,1-4-11 0,1-3-16 0,1-1-11 16,0-3-14-16,0-2-42 0,0-5-87 15</inkml:trace>
  <inkml:trace contextRef="#ctx0" brushRef="#br0" timeOffset="8008.45">10561 3422 118 0,'1'0'105'0,"3"0"-38"16,2 0-51-16,2 0 8 0,4 0 14 16,0-2-9-16,8-2 1 0,4 1-1 15,5 1-8-15,8 0-7 0,5 0 5 16,3 2-11-16,2-1-1 0,-1 1-6 15,1 0 1-15,-5 0 0 0,-1 0-2 0,-3 1-1 16,-4 3 1-16,-2-2 0 0,-1-2-1 16,-6 2-2-16,-5-2-2 0,-4 0 3 15,-5 0-3-15,-5 0 5 0,-5 0 0 16,1 0 1-16,-2 0 3 0,0 0 4 15,0 0-3-15,-2 0 3 0,-2 2-1 16,-4 4-7-16,-1 2 7 0,1 2 1 16,0 0 1-16,5 2-4 0,0 1-1 15,3 2 0-15,0 3-4 0,0 2 0 16,2 2 1-16,4 1 0 0,5 1-2 15,-1-1 1-15,4 0 0 0,5-2 1 0,0-2-2 16,-2-2 0-16,3-3 2 0,-3-2-2 16,0-1 0-16,-5-3-2 0,1-1 1 15,-4 2 2-15,-3-5-4 16,-1 0 3-16,-5 0 0 0,0-2 0 0,0-1 1 15,-2 0 0-15,-9 3 2 0,-4 0-1 16,-5 1-1-16,-3-1-1 0,-5 1 3 16,-5-1-1-16,-6-1-2 0,-2 1 2 15,-8-1 0-15,0 2 0 0,-2 0-1 16,1-1 1-16,2 0 3 0,6-1 0 0,6-1 0 15,5-2 0-15,8 0-2 0,9 0 2 16,7 0-4-16,5 0 0 0,2 0-1 16,0 0-14-16,5 0-4 0,9-4-13 15,3-1-30-15,4-5-63 0,1-4-211 16</inkml:trace>
  <inkml:trace contextRef="#ctx0" brushRef="#br0" timeOffset="8841.5">11269 3536 10 0,'0'0'24'16,"0"0"183"-16,0 0-161 0,0 0-21 16,0 0 18-16,0 0-11 0,0 0-4 0,0 0 4 15,0 0-9-15,0 0-12 0,0 0-9 16,10 1 0-16,4-1 8 15,6 0 1-15,5 0-4 0,4-1-5 16,7-5 0-16,7-1-1 0,2-3 0 0,6 2-1 16,2-2-1-16,1 1 1 0,-1-1 1 15,1 2-2-15,-3 3 1 0,1 1-5 16,3 0 3-16,3-2 4 0,1 2 3 15,-4-2-5-15,-8 2 2 0,-10 1-4 16,-7 2 2-16,-6 0 1 0,-7 0 1 16,-3-1-2-16,-4 0 4 0,-4-1 1 0,-1 3 0 15,-5 0-1-15,0 0 3 0,0-2 14 16,0 0-11-16,-5-1-7 15,-3 1 1-15,2 0-2 0,-2 0 2 16,2 0-2-16,3 2 0 0,0-2 1 0,-2 1-4 16,4-1 2-16,-2 1-1 0,-1-2 2 15,3-1 0-15,-2 1-2 0,0-4 0 16,-4 0 2-16,1-2-2 0,0-3 0 15,0-2 0-15,0-6 0 0,-1-4 0 16,0-4 0-16,-3-4-1 0,1-6 1 0,-2-5 0 16,2-2-2-16,-2-3 0 0,2-1 2 15,0 7-1-15,1-2 1 16,0 5-1-16,5 6 3 0,0 2-3 15,-2 4 1-15,4 3 0 0,-4 3 2 0,3 2-1 16,1 1-1-16,-2 1 4 0,1 3 2 16,2 2-6-16,0 1 1 0,0-2-1 15,0 4 3-15,0 0-4 0,0 1 1 16,0 1 0-16,0 2 1 0,0 0-2 15,0 3 0-15,0 1 2 0,0 1-1 0,0 0-2 16,0 0-1-16,0 0-1 0,0 1 4 16,0 6 0-16,-1 1-1 0,1-1 0 15,0 1-3-15,0-1-10 0,0-2 0 16,0-1-5-16,0 0 6 0,0-2 0 15,0 0 3-15,0 1-2 0,0-1-4 16,0 2-12-16,-2 2-28 0,1-3-46 16,-3-2-114-16</inkml:trace>
  <inkml:trace contextRef="#ctx0" brushRef="#br0" timeOffset="9821.56">10604 3677 51 0,'0'0'-11'15,"0"0"49"-15,0 0 142 0,0 0-149 16,-3 0-5-16,0 0 8 0,-3 0-5 0,0-1-5 16,0 0 0-16,-2-1-3 15,-2 2 0-15,1-1-7 0,-3 1 0 16,1 0-1-16,0 0-2 0,-4 0 1 15,-1 0-3-15,-3 0-4 0,-1 0 4 0,-3 1-3 16,-2 2-2-16,-1-2 0 0,-2 1 1 16,-5 0-2-16,-2-1-1 0,-2 1 1 15,-7-2-2-15,-1 1 1 0,-3-1-1 16,-1 0-1-16,-3 0 2 0,1 0-1 15,0 0-1-15,-2 0 0 0,2-1 1 16,0-3 1-16,0 0-4 0,4-2 2 16,9 1 4-16,2 1-4 0,8-2 0 0,8 3 7 15,4 2 3-15,2-3-3 16,4 1-4-16,0 1 5 0,2-1 0 15,1 1 2-15,1 0-8 0,-1 2 2 0,3 0 0 16,-3 0-1-16,0 0-5 0,1 3 2 16,-4 1 0-16,4 1 0 0,1-1-2 15,4-2 0-15,1 3-5 0,0 1-18 16,4-1-8-16,9-1-16 0,2-4-28 15,1-2-67-15</inkml:trace>
  <inkml:trace contextRef="#ctx0" brushRef="#br0" timeOffset="10501.6">10566 2492 23 0,'0'0'62'15,"0"0"114"-15,0 0-142 0,0 0-6 16,-4 0 12-16,-2-1-10 0,-1-1 2 16,-1 1-2-16,-3 0-5 0,2-2-6 15,-2 2 1-15,-2-1-4 0,-2 1-5 16,-4 1 0-16,-4 0-2 0,-3 0-2 15,-5 0-3-15,-5 0 3 0,-6 0-3 16,-4 5 2-16,-4-3-4 0,-1 0-1 16,-2-2 2-16,4 0 0 0,0 0-3 0,6 0 1 15,6 0 1-15,4-4-2 0,5 2 0 16,7-3 0-16,2 2 1 0,7 1 0 15,2 0-1-15,9 1 0 0,-1 1 2 16,1-1-4-16,-1 1-1 0,2 0-3 16,0 5-11-16,0 8-6 0,0 1-8 15,0 4-21-15,6 2-26 0,1-6-78 16</inkml:trace>
  <inkml:trace contextRef="#ctx0" brushRef="#br0" timeOffset="11413.65">13728 2392 29 0,'0'-2'165'0,"0"-4"-95"16,0 1-33-16,0 0 9 0,0 2 3 15,0-2-11-15,-1 2 0 0,1 2-4 16,0 0-6-16,0 1-3 16,0 0-7-16,-2-1-1 0,1 1-9 0,1 0-3 15,0 0-3-15,-3 10-3 0,3 4 3 16,-2 3-1-16,-1 2 2 0,3 1-1 15,-2 0-3-15,2 1 2 0,-1 1-1 16,-1-1 2-16,1-1-2 0,1-2 0 16,0-4 1-16,0-2 0 0,0 0-2 0,0-2 1 15,0-2 0-15,0-2 1 0,0-3-2 16,0 0-1-16,0-1-4 0,0-2-9 15,0 0-8-15,0 0-6 0,0 0-3 16,0 0-15-16,0-5-30 0,0-5-37 16,0-2-76-16</inkml:trace>
  <inkml:trace contextRef="#ctx0" brushRef="#br0" timeOffset="11570.66">13562 2455 179 0,'0'1'187'0,"3"-1"-159"15,11 3-26-15,3 0 22 0,5 2 9 16,1-1-20-16,5 0-7 0,-1 1-2 15,2-2-2-15,5 1-3 0,0-3 0 16,4-1 1-16,2 0-24 0,-1 0-40 16,-2 0-97-16</inkml:trace>
  <inkml:trace contextRef="#ctx0" brushRef="#br0" timeOffset="13077.74">12073 2396 84 0,'-2'-4'31'0,"0"2"12"0,2-3-3 0,0 2-1 15,0 1-14-15,0 0-5 0,-1 0 5 16,-1 0 1-16,1 1-5 0,1 0 2 16,0 0-3-16,0-1-3 0,-2 0 1 15,2 2-1-15,0 0-1 0,-1 0-3 16,1 0 2-16,0-1-1 0,0 1-4 0,-2 0-5 15,2 0-1-15,-1 1-4 0,1 6 0 16,0 5 3-16,0 2-1 16,0 3-1-16,0 2 1 0,1 1-2 15,2 2 1-15,2 0 0 0,-4 0 0 16,1 0-1-16,1-1 0 0,-1-6 0 0,-2 0 2 15,0-3-3-15,0-1 1 0,0-1 1 16,0-4-1-16,-5 1-1 0,0-1-3 16,1-3-2-16,-1 1-12 0,5-2-14 15,-3-1-19-15,0-1-49 0,1 0-164 16</inkml:trace>
  <inkml:trace contextRef="#ctx0" brushRef="#br0" timeOffset="13977.79">14846 3180 1 0,'-3'0'149'0,"-3"0"-94"0,1 0-20 16,0-1 8-16,1-2 2 0,-4-1-12 15,3 1-2-15,-1 0-3 0,0-1 1 16,3 1 0-16,0 2-2 0,3-2-3 15,0 3-8-15,0 0-6 0,12-1-6 16,8 0-1-16,19-4 7 0,12 0-4 16,17-5 0-16,19-3-6 0,14 0 2 15,8-2-2-15,1 1 1 0,-3 4-3 16,-8 2-11-16,-8 2-8 0,-10 2-2 0,-10 4 4 15,-13 0-10-15,-9 0-13 0,-8 0-21 16,-12 0-58-16,-7 0-127 0</inkml:trace>
  <inkml:trace contextRef="#ctx0" brushRef="#br0" timeOffset="16538.93">10273 743 229 0,'-7'-7'42'0,"-2"1"-4"0,0-1 1 16,-7 4 0-16,-2-1-12 0,-4 2-4 15,-4 0 4-15,-1 2-1 0,1 0-7 16,1 5-8-16,2 1 4 0,3 1-3 16,4-1 0-16,4 2-1 0,4-2-8 15,3 2 0-15,5 0-2 0,0 5-1 0,0 0-2 16,10 1 3-16,1 3 0 0,6-1-1 15,-3 2 0-15,6 0 1 16,-2 1 0-16,2 1-2 0,1 2 1 16,-3 1 1-16,-2-1 1 0,-5 1-3 0,-4-1 0 15,-4 0 3-15,-3-1-2 0,0 0 1 16,-12 0 0-16,-2-2-1 0,-5 1 2 15,1-1 0-15,-7-1-2 0,2-2 2 16,-2-2 1-16,0-3-3 0,5-1 2 16,3-2-2-16,8-4 2 0,2-4-1 0,6 0-1 15,1 0 0-15,0 0-8 0,8-3-16 16,6-6 2-16,7-3-14 0,4-7-20 15,3-4-48-15,3-2-134 16</inkml:trace>
  <inkml:trace contextRef="#ctx0" brushRef="#br0" timeOffset="16974.97">10505 903 20 0,'0'-2'218'0,"0"-1"-165"0,0 1-10 0,0 1 4 16,-3 1-14-16,-3 0-6 0,-2 0-4 16,-1 4-4-16,-1 7-1 0,-2 5-3 15,3 0-3-15,-1 3-3 0,4 0 0 16,3 1-6-16,2-1 0 0,1-1 0 15,0-1 0-15,10-4 6 0,7-2-6 0,4-5-2 16,5-4 3-16,0-2-1 0,5 0 0 16,2-7 0-16,-2-6 0 0,-2-3 0 15,-4 2-1-15,-3-1 1 0,-3 2 0 16,-10 4-2-16,-3 1 3 0,-4 3 0 15,-2 2 5-15,0 0-2 0,-7 2-6 16,-2 0 4-16,-3 1 1 0,-4 2-4 16,2 6 0-16,2 3 3 0,2 2 0 15,1 1-3-15,1 2 0 0,1 2-1 16,2 1 2-16,2-2-2 0,3-3-2 15,0-3 0-15,1-1 2 0,6-2-2 0,4 0-1 16,-1-5-5-16,4-2-10 0,2-1-10 16,4 0-15-16,-1-8-4 0,2-4-28 15,-4-5-65-15,-3 0-100 16</inkml:trace>
  <inkml:trace contextRef="#ctx0" brushRef="#br0" timeOffset="17470.99">10874 945 29 0,'2'4'262'0,"-2"-3"-225"0,0 3-30 15,0 0 46-15,0 4 1 0,-2 2-13 16,-7 4-7-16,-1 1-6 0,3 3 6 16,-4-1-15-16,5 1-8 0,-1-4 2 15,1-3-5-15,6-2-3 0,-1-5-3 16,1-1-1-16,0-3 0 0,1 0 0 15,12 0-1-15,1-4 3 0,4-7 0 16,2-4-3-16,4-2-8 0,0-1-5 16,1-1 0-16,0 2 1 0,-3 3-1 15,-4 2 3-15,-2 1 5 0,-5 4-1 0,-4 2 3 16,-2 1 2-16,-2 3 1 0,-3 1 0 15,2 0-1-15,-2 0-1 0,0 0 2 16,0 5 7-16,0 2 0 0,-3 5 0 16,-4-2-1-16,4 0 2 0,0 0-6 15,3-2 0-15,0-3-4 0,0 0 2 0,6-1 2 16,4-3-3-16,2-1 0 0,5 0 5 15,2-9-6-15,1 0 2 16,2-2-9-16,-4 2 2 0,1 0-1 16,-7 3 5-16,-4 0 0 0,-3 4 2 0,-4 2 0 15,-1 0 0-15,0 0 2 0,0 0-1 16,0 2 0-16,-7 6 4 0,0 2 2 15,-2 3 1-15,1-1-3 0,1 2 5 16,-1-1-4-16,2-3 0 0,-1 3-1 16,4-3-1-16,0-5-3 0,3 1 0 0,0-3-2 15,0 1 1-15,5-3-12 0,3-1-9 16,4 0-11-16,2-3-29 0,-2-9-52 15,2-4-168-15</inkml:trace>
  <inkml:trace contextRef="#ctx0" brushRef="#br0" timeOffset="17995.02">11341 927 171 0,'0'6'179'0,"0"1"-169"15,-3 1 20-15,0 1 16 0,1 0-8 16,-1 0-11-16,1 1-9 0,1-3 1 15,-2 2-5-15,1-4-3 16,1 1-6-16,1-3-1 0,0-2-4 0,0-1 1 16,0 0-1-16,0 0 3 0,6-3 3 15,6-6-2-15,2-3-2 0,-1-2-2 16,4 1 1-16,-2-2-1 0,4 1-2 15,-4 1 0-15,1 0 0 0,-4 4 1 16,-3 1-2-16,-1 4 3 0,-2 3 2 0,-1 0-3 16,-5 1-2-16,0 0 2 0,0 0 0 15,0 6 1-15,0 4 2 0,-6 3 1 16,-5 4 0-16,2 0 1 15,-4 1 3-15,7-3-2 0,3-1-1 0,1-3-3 16,2-3-2-16,0-1 1 0,4-2 0 16,3-4 0-16,7-1 1 0,-1 0 0 15,4-4 2-15,3-5-5 0,0-3-6 16,0-1-2-16,2 2 4 0,-7 1-1 15,-2 5-1-15,-7-2 2 0,-1 4 7 0,-4 2-1 16,1-1-1-16,-2 2 2 0,0 0 0 16,0 0 1-16,0 0 2 15,0 0 4-15,0 4-1 0,-3 3 5 16,-4 2 1-16,1 0-3 0,0 2-1 0,1-1-3 15,1 0-5-15,1-1 1 0,-1-2 0 16,4-1-2-16,0-3-2 0,0 1 2 16,0-3-1-16,0 0-12 0,2-1-16 15,9 0-10-15,-2 0-21 0,4-7-24 16,-1-7-96-16</inkml:trace>
  <inkml:trace contextRef="#ctx0" brushRef="#br0" timeOffset="18188.04">11797 942 274 0,'-5'5'101'15,"0"0"-85"-15,-1 2 37 16,-3 2 11-16,-2-1-16 0,0 2-12 16,2-2-7-16,1 2-13 0,2-2-6 15,0 1-8-15,4-3-3 0,0-1 3 0,1 0-5 16,1 0 5-16,0 0-10 0,0-2-16 15,5-1-28-15,5-2-20 0,1 0-34 16,0-4-149-16</inkml:trace>
  <inkml:trace contextRef="#ctx0" brushRef="#br0" timeOffset="18883.08">11950 942 247 0,'-3'5'141'0,"1"0"-138"0,-2 3 29 16,1 0 26-16,-4-1-13 0,3-1-18 15,1 1-5-15,3 0-12 0,0 0-5 16,0-3 1-16,0 3-6 0,0-2 1 16,1-1-1-16,2-4 1 0,7 0 0 15,-1 0 0-15,3-2-3 0,4-6-6 0,-2 0 0 16,0-2-7-16,-2 1-6 0,-3-2 7 15,1 2 0-15,-3 0 3 16,0 2 4-16,-3 1 3 0,-1 4 3 16,-3 1-1-16,2 1 5 0,-2 0 4 0,0 0-1 15,-5 0-4-15,-1 5-3 0,-3 4 5 16,1 2 0-16,0 0 0 0,1 1-4 15,2 2 1-15,2 0-1 0,3-2-1 16,0 1-1-16,14 0 2 0,3-4 0 16,6-2-13-16,-1-3 6 0,4 0-5 15,-1-1-11-15,-2-3-1 0,0 2 17 0,-4-2-17 16,-3 0 12-16,-7 0-12 15,-6 0-39-15,-3 1 27 0,0 0 26 16,-2 3 13-16,-2-1-1 0,-6 1 9 0,4 1 10 16,0-1 1-16,-2 0 1 0,4-2-2 15,-1 1-1-15,3-2-7 0,2 1-9 16,0-1-3-16,0 1 0 0,4-2 0 15,3 0 1-15,1 0 1 0,4 0 0 16,1-5-1-16,-1-1-1 0,-1 0 1 0,0 1-1 16,0 1-1-16,3 1 4 15,6-2 6-15,3 3 35 0,-1-1-45 16,-7 3 1-16,-4 0 1 0,-5 2-2 0,1 7 0 15,-3 7 2-15,-2 3-1 0,4 4 1 16,0 3 1-16,2 0-2 0,-2-2 1 16,-1-3-2-16,-5-3-3 0,0 2 6 15,0 0 14-15,0-2 2 0,-3-2-5 16,-5 0 3-16,-3-2-2 0,-1-3 6 15,-4 0-1-15,-4-1-4 0,2 0 2 16,-3-3-4-16,3-1-5 0,-1-1-2 0,5-3 0 16,3-1-3-16,2-1-1 15,4 0-1-15,-1-2-2 0,2-5 1 16,0-3-4-16,0-3-11 0,2-4-11 15,1-1-16-15,1-6-14 0,-2-3-35 0,-1-7-88 16</inkml:trace>
  <inkml:trace contextRef="#ctx0" brushRef="#br0" timeOffset="19081.09">12028 543 444 0,'0'-4'30'0,"1"4"-37"16,2 0 3-16,-1 0 3 0,1 4-41 15,-2 1-37-15,2-3-74 0</inkml:trace>
  <inkml:trace contextRef="#ctx0" brushRef="#br0" timeOffset="22596.29">9804 2547 33 0,'0'0'0'0,"0"0"3"0,0 0 17 16,0 0 125-16,0 0-112 0,0 0-8 0,-3 0 4 15,0 0-7-15,2 0 1 0,-2 0 3 16,1 0-4-16,2 0-5 0,0 0-5 16,-2 0-2-16,1 0-1 0,-1 0 1 15,2-2-2-15,0 2 5 0,-1-1-6 16,1 1 2-16,-3 0-3 0,1 0 1 0,-1 0-1 15,-2 0-6-15,2 0 5 0,0 0 0 16,2 0-2-16,1 0 0 0,0 0-1 16,0 0 2-16,0-1-2 15,0 0 2-15,-4 1-1 0,1-1 4 0,0-1-4 16,0-1 0-16,-3 0-1 0,1-1 1 15,-4 0 3-15,1 0-3 0,-4 3 3 16,-1-1-2-16,0 0-1 0,-3 1 0 16,2 1-2-16,0 0 4 0,-3 0-3 15,2 0-2-15,-2 0 1 0,-2 0 2 0,3 0-2 16,-1 0 0-16,2 0 0 0,-2 0-1 15,1 0 1-15,4 0 0 0,-1 0 1 16,4 0 0-16,-2 0 2 0,0 0-2 16,1 0-2-16,-3 0 3 0,1 0 0 15,-1 0-3-15,1 0 1 0,3 0 2 16,-1 0-2-16,1 0 0 0,-2 0-1 15,0 0 2-15,1 0-2 0,-4 0 0 16,0 0-1-16,1 0 2 0,1 0 0 16,3 0-2-16,-1 0 2 0,4 0 0 0,0 0 0 15,1 0-1-15,1 0 1 0,-1 0 0 16,2 0-1-16,1 0-1 0,-1 0 2 15,2 0 0-15,-1 0-1 16,-1 0-1-16,1 1 0 0,2 0 1 0,0 1-2 16,-1 1-1-16,1 2-3 0,0 1-20 15,0 0-15-15,3 0-24 0,6-2-66 16</inkml:trace>
  <inkml:trace contextRef="#ctx0" brushRef="#br0" timeOffset="27140.55">3645 2576 8 0,'5'0'11'16,"-5"0"3"-16,4 0 77 0,-4 0-41 15,0 0-35-15,2 0 11 0,-2 0-1 16,0 0 2-16,0 0 1 0,0 0-5 16,0 0-8-16,0 0 5 0,0 0-2 15,0 0-5-15,0 0 2 0,0 0 4 16,0 0-4-16,0 0 0 0,0 0 1 15,0 0-3-15,0 0-5 0,0 0-3 0,0 0-2 16,0 0 4-16,0 0 1 0,0 0 0 16,0 0-4-16,0 0 2 0,0 0-1 15,0-2-3-15,0-4 1 0,0 0 3 16,0-3-4-16,0-1 3 0,0 0-2 15,0-3 4-15,1 0-5 0,4-3 0 0,-4 0 2 16,4 1-1-16,-3-3 3 16,2 4-4-16,-2-3 1 0,3 1-1 15,-4 2 1-15,2 2-1 0,0 1 0 16,0 2 3-16,0 0-4 0,1 2 4 0,-1 0-3 15,1-2 3-15,-1 1-4 0,2-2 1 16,3 0-1-16,-2 1 1 0,0-2 0 16,2 0-2-16,0 1 1 0,1-1 1 15,-3-2-1-15,2 1 1 0,-2 1-1 16,2-2 0-16,0 3 2 0,1 0-2 15,-1-1 0-15,-1 2 2 0,1 1 0 0,-2 0-3 16,1 2 2-16,0 0 0 16,1 0-1-16,0 1-2 0,-2 0 1 15,0 1 2-15,1-1-2 0,0 1 0 16,-1 2 0-16,5-2 2 0,-1-1-2 0,2 1-2 15,-1 0 2-15,0 2 4 0,0 0-4 16,1 1 0-16,-3 1 1 0,1 0 2 16,0 0-5-16,0 0 2 0,-1 2 3 15,0 1 0-15,-2 2-3 0,0-1 0 16,1 3 1-16,0-1 3 0,-2 3-2 0,-1 0-4 15,-1 2 5-15,-1 2-1 0,0 1 0 16,-1 1-1-16,0-1 0 16,1 1 2-16,-2 2-3 0,1-1 0 15,1 0 0-15,-2 3 2 0,3 0-2 0,-4-1 0 16,3 0 0-16,-2 0 2 0,2 1-2 15,-1 0-1-15,-1-2 1 0,1 1-1 16,0 0 2-16,-1 0-2 0,-1 0 1 16,0 0 3-16,0 0-3 0,2 2-1 15,-1-3 1-15,2 0 2 0,-3-1-2 0,3-3-1 16,0 1 2-16,-1-2-1 0,1 1 1 15,0-1-2-15,-1 1 2 0,1 0 0 16,-2 0-1-16,1 0-1 16,1 0 1-16,-1-1 2 0,1-3-3 0,0 1 0 15,3-1 1-15,-1-2 1 0,1 2-2 16,0-2 0-16,3 2 1 0,-2-3 2 15,0 1-3-15,1 1 0 0,1-1 2 16,-1 0 0-16,-2 0-2 0,1 2 0 16,-1-3 2-16,0 0 0 0,-1 0-1 0,2-2-2 15,1 1 3-15,1 0 0 0,2-3-1 16,-1-2-2-16,-1 1 4 0,2-1-1 15,-2 0-2-15,2 0 1 0,-2 0 0 16,2 0 1-16,-3-1-1 0,0-1 0 16,-1-1 0-16,1-1 2 0,0-1-2 15,0 0 0-15,-1-1 1 0,3 1 1 16,-3 1-3-16,1-2 0 0,1-1 2 15,1 0 1-15,-4 0-2 0,2-1 0 16,-2 1 1-16,-2-2-2 0,4-2 2 16,-3-1-1-16,0 0 1 0,-2-2 1 0,1 3-2 15,-2-2 0-15,-1 1 2 0,-1-1 0 16,0-1-2-16,0 1 0 0,0-1 1 15,0 0 1-15,0 1-2 0,0-1-1 16,0 0 1-16,0 1 1 0,0-1-1 16,0 0-1-16,0-2 1 0,0 2 1 15,0 2-1-15,0 2-1 0,0-1 1 16,3 0 1-16,-1 0-2 0,1 0 1 15,-1-1 0-15,-1 2 1 0,2-2-2 16,0 0 1-16,-1 0 1 0,1-1 0 0,-1 1-1 16,-1 0-1-16,2-1 2 0,0 1 0 15,-1 1-2-15,3-1 0 0,-5 2 2 16,3 0 0-16,0-2-2 0,-2 3 1 15,2 0 1-15,-1 1-1 0,-2 2-1 16,2-1 1-16,-1 2 2 0,1 0-2 16,1-2-1-16,0 2 0 0,2-1 2 15,-1-2-2-15,2 3 0 0,2-2 0 16,-2 0 2-16,1 1-1 0,-1 0-1 15,1 0 0-15,3-2 3 0,-2 1-1 0,-2 0-2 16,-2 0 1-16,3 3 1 0,-1-1-1 16,-2 0-1-16,3 1 1 0,-1 0 1 15,2-1 0-15,-1 1-2 0,0 1 1 16,0 1 1-16,-1 1 0 0,1-1-2 15,-1 2 1-15,0 0-1 0,2 0 2 0,0 2-2 16,1 3 1-16,0 0 2 16,-1 2-1-16,-2-2-1 0,0 1-1 15,1 2 3-15,-1 0-1 0,-3 0-2 16,0 0 1-16,-1 3 3 0,-2 0-3 0,0 2 1 15,0 1-1-15,0-1 3 0,0 3-2 16,0-1-2-16,0-2 1 0,0 2 1 16,1-1-1-16,4 0-1 0,-4 0 1 15,2 1 1-15,-1 2 0 0,-2-1-1 16,0 2 0-16,0-2 1 0,0 2-2 0,-3 0 1 15,1-2 0-15,1 1 2 0,1 2-2 16,0-1-1-16,0 0 0 16,0-1 2-16,0-5 0 0,1 2-2 15,4 3 1-15,1-2 0 0,0 0 0 0,1-1 0 16,-3-2 0-16,-1 0 1 0,0 2 1 15,0 3-3-15,1-1 1 0,-1 0 2 16,1-3 0-16,-2-3-2 0,-2-1 1 16,1-1-1-16,3 0 1 0,2 0-2 15,0 3 0-15,3-3 2 0,-1 1 7 16,0-3-8-16,-2-3 0 0,-3 1 2 0,3 1-2 15,2-1 0-15,-2 5 0 0,7-4 1 16,-3 2 0-16,1-3-2 16,-1-1 2-16,-3 0 1 0,-2-1-2 15,0 0 0-15,1 1 0 0,2 0 1 0,2-2-1 16,3-1 1-16,-1 0 0 0,-4 0-1 15,1 0 3-15,-1 0-3 0,0-3 0 16,1-1 2-16,2 1-2 0,6 0 0 16,0-3-1-16,3 0 3 0,-4-2-1 15,-1 2-1-15,-4 1 0 0,-3 1 1 0,0-1-1 16,-4 2 0-16,1 2 0 0,-4-2 1 15,3 0 0-15,-3 0 0 0,1-3 0 16,2 0 2-16,-2 0-5 16,1-2 4-16,-2 1-2 0,4-1-1 0,-2-2 2 15,0-1-1-15,0-1 0 0,4-1 1 16,-6-1 0-16,2 1-1 0,-3-3 0 15,2 2 2-15,-2 0-1 0,0-2-1 16,0 1 0-16,0 0 1 0,0 0 0 16,0 0-2-16,0 2 1 0,0 0 3 0,0 1-3 15,0-1-3-15,1 0 3 0,3 2 3 16,-1-3-5-16,1 1 0 0,1-2 2 15,0 0 1-15,-1 2-1 16,1 0-1-16,-2 1 1 0,2 1 2 0,-2-2-2 16,3 0-2-16,-1 1 2 0,1 0 2 15,-6 1-2-15,4 3-1 0,-2 0 1 16,3 3 1-16,-1-1-1 0,1-1-2 15,1 0 2-15,-1 0 0 0,1 2 0 16,-1 1-1-16,-1-1 1 0,1 1 1 0,1-3-1 16,3-1-2-16,1 2 2 0,-3-1 2 15,4-1-3-15,-1 1 0 0,0 1 1 16,4-1 1-16,0 2-1 15,2-3-2-15,-1 0 2 0,1-1 2 0,-1 2-2 16,-4 3-1-16,0 0 1 0,-6 4 0 16,1-1 0-16,-4 1-2 0,1 0 2 15,0 0 0-15,-2 0 0 0,4 1-3 16,-2 5 3-16,0 0 1 0,0 4-1 15,-1 1-1-15,1 1 2 0,-2 3 1 0,1-1-3 16,1 1 0-16,2 1 1 0,1 0 1 16,2 0-2-16,-2-1 2 0,-1 1-3 15,2 2 4-15,-2 1-2 0,0 4-1 16,-1 3 2-16,-1 2 0 0,0 2 0 15,1 2-2-15,-3 2 1 0,-1 1 2 16,0-3-2-16,0-1-1 0,2-2 2 16,7-3-1-16,5-3-1 0,5-4 0 15,7-6 0-15,8-2 1 0,12-7-7 16,7-4-34-16,9 0 7 0,0-2-47 15,-4-5-47-15,-7 1-312 0</inkml:trace>
  <inkml:trace contextRef="#ctx0" brushRef="#br0" timeOffset="30937.76">3587 4165 3 0,'0'0'7'15,"4"1"-3"-15,-4-1 145 0,0 0-97 16,1 0-45-16,1 0 25 0,-1 0 0 15,-1 0-12-15,0 0-3 0,2 0 7 16,-2 0-3-16,0 0 2 0,0 0 0 16,0 0-4-16,0 0 1 0,0 0-4 15,0 0-4-15,0 0-1 0,0 0-3 16,0 0-1-16,0 0-3 0,0 0-1 0,0-1 3 15,0-1-7-15,0 0 2 0,0 0 2 16,0 0 0-16,1-3-1 0,1 0 0 16,-2 0 0-16,3 1 3 0,-3-1 0 15,2 1-1-15,-1-2 0 0,1 0 4 16,-1 0-4-16,1-1-1 0,-2 2 3 15,0 1 1-15,1-2-2 0,-1 2-4 16,3-3 5-16,-1 1 2 0,-1 0-5 16,3-3-1-16,-3 2 0 0,2-1 1 15,-1 1-1-15,1 0-2 0,-2-2 3 16,1 2 0-16,0-1-1 0,2 1-1 0,-2 0 1 15,-1 1 0-15,1-1-3 0,-1 2 1 16,1 0 2-16,0-1 1 0,-2-1-3 16,4 1 1-16,-2 0 0 0,2-1 2 15,-1 0-2-15,2-2-1 0,-2 1-5 16,2-1 12-16,-2 1-6 0,2 3 1 15,-1-2 0-15,-2 2 1 0,2 1-2 16,-2-1-1-16,0 0 2 0,1 1-1 16,0 0 0-16,0-1-1 0,-2 1-1 15,1-2 3-15,1 3-1 0,-3-4-2 0,3 1 2 16,0 0 0-16,0 0-1 0,2 0-1 15,-2 0 1-15,0-1 1 0,3 0-1 16,4-1-1-16,-1-1 1 0,2 0 1 16,-2-1-1-16,2 2-1 0,-3 0 2 15,1 0 0-15,-3 2-1 0,2 0 0 0,-2-1 0 16,-1 3 1-16,0 0-2 15,1 1 0-15,-5 0 2 0,4-1 0 16,0 2-2-16,1-1 0 0,3 0 1 16,-3 0 1-16,7 0-2 0,-4-1 0 0,3 1 1 15,2 1 1-15,0-1-2 0,-1 1 0 16,2 1 1-16,-2 0 1 0,-1 1-2 15,0 0 0-15,-2 0 1 0,-3 0 1 16,1 0-1-16,0 4-1 0,-3 1 1 16,-1 2 0-16,2 1 0 0,-2 2 0 0,0 0 1 15,1 4 0-15,-4-1-1 0,3 1 1 16,-3-1 0-16,1-1 0 15,1 1-1-15,-2 1 0 0,-1 1 1 16,0-1 0-16,3 1-1 0,-3 0-1 0,3-1 2 16,-3 2 0-16,2-1-1 0,0 0 0 15,-1-1 1-15,1-1 8 0,-1-1-14 16,-1 0 5-16,0-3 0 0,0 0-1 15,2 2 2-15,-1-2-1 0,2 3 0 16,-3-2-1-16,2 2 1 0,1-1 1 0,0 0-2 16,0-1 1-16,-1-2 0 0,3 2 1 15,-4-1-2-15,4 1 2 16,-1-2-2-16,1 1 2 0,-3 0-1 15,2-1 1-15,-4-1-3 0,3 2 2 0,0-1 1 16,-3 0 0-16,4 1-2 0,-1 0 1 16,-3 0 1-16,3 0 0 0,0 1-2 15,-2-1-1-15,4 0 4 0,0-2-2 16,-2 2-1-16,1-4 0 0,1 3 2 15,1 0 0-15,0-2-3 0,1 0 3 16,0 0-1-16,1-1 1 0,0-1-2 0,0 1 0 16,-2-3 3-16,-1 2-2 0,1 1-1 15,-2-4 1-15,-1 0 1 16,4 1 0-16,-4-2-1 0,1 0 0 15,3 0 2-15,-3 0 0 0,4-4-2 0,1-3 0 16,1-2 2-16,-3 1 0 0,1 0-3 16,1 1 1-16,-1 1 1 0,-2 0 0 15,1-1-2-15,-4 3 1 0,0-1 1 16,1-1 1-16,0 2-3 0,0-2 1 15,-1 0-1-15,0 0 2 0,-3 1-1 0,4-1 1 16,-3 1 1-16,1-2-1 0,-1 2-2 16,-1-1 3-16,2 0-1 0,-2-1 1 15,1 0-2-15,-1-1 1 16,2-1 1-16,-2-1 0 0,0-2-3 0,1 0 2 15,1 1-1-15,3 1 0 0,-4-1-1 16,4-2 0-16,-2 1 3 0,2 2-2 16,-1-1-2-16,-2 3 1 0,-1 1 3 15,2 0-1-15,-3 2-1 0,2-2 0 16,-2 2-1-16,0 0 2 0,0-2-1 0,0 3 0 15,0-3 3-15,0 1-2 0,0-4-3 16,0 1 2-16,0-4 1 0,-2-1 0 16,-1 0-2-16,2-1-8 0,1 0 14 15,-2 0-2-15,2-1-3 0,0 3 0 16,0 0 1-16,-3 1 0 0,3 2-2 15,-1 0 1-15,1 1 4 0,-2 2-4 16,2 1 0-16,0 0 0 0,0 1 2 16,0 1-2-16,0-1-2 0,0 1 2 15,0 0 1-15,0 1-1 0,0-2-1 0,2 0 1 16,1 0 0-16,0-2 0 0,-2 3 0 15,4-4 0-15,-4 0 0 0,4-2 0 16,-2 1 0-16,2-1 0 0,0 1 0 16,1 1 0-16,-2-1 0 0,-1 2-2 15,4 1 4-15,-4 0-2 0,1 1-2 16,1 2 0-16,1-2 2 0,2 0 0 15,0-2-1-15,0 1 1 0,-2 1 1 16,0 0-1-16,0 1 0 0,-3 0-1 16,3 1 2-16,1-2-1 0,-1 1-1 0,0-1 1 15,-1 2 0-15,2 1 0 0,0 1-1 16,0-2 0-16,1 0 1 0,-2 1 0 15,4 0-1-15,-1-1 2 0,-1 1-2 16,-1 0 1-16,3 1 0 0,-2-1 1 16,-2 1-2-16,0-1 1 0,2 2 0 15,-1 0 0-15,4 0 1 0,-3 0-2 16,0 0 0-16,-2 0 1 0,0 0 1 15,-1 0-1-15,1 0-2 0,-1 1 2 16,-1 1 1-16,1 3-1 0,1-3-2 16,2 3 2-16,0-1 1 0,1-1-1 0,2 0-2 15,0-2 3-15,-2 1 0 0,0 0 0 16,-2 2-2-16,-6-1 1 0,2 3 1 15,-1-1-1-15,-2 2 0 0,0 2 1 16,1 2-1-16,-1-1 0 0,0 1 0 16,0 1 0-16,0 0 2 0,0 0-3 0,3-1 0 15,-1 0 1-15,1 0 2 16,0-1-3-16,-1 1 0 0,1-1 2 15,-2 1 0-15,1 0-1 0,-2 1-1 16,1-2 1-16,-1 0 2 0,2 3-2 0,0-2-1 16,-2-1 1-16,1 2 1 0,-1-1-1 15,2 2-1-15,-1 0 2 0,1 1 0 16,-1 0-2-16,1 1 0 0,1-1 2 15,-2 1 1-15,3-3 5 0,0 2-11 16,1-1 2-16,0-1 4 0,-4-3-4 0,1 1 0 16,-1 0 3-16,2-1 2 0,-3 1-3 15,3 0-3-15,2 0 4 16,-2-1 1-16,0-2-2 0,0 0-2 15,0-1 4-15,1 1-2 0,-1 1 0 0,0 0 0 16,0 4 0-16,5 1 0 0,-2 2 0 16,5-2 1-16,-5-2 0 0,-2-3 1 15,3 0-2-15,-3 2-1 0,1 0 2 16,3 0 1-16,-4 0-2 0,-1-2-1 15,2 0 1-15,-3-1 1 0,1 1-3 0,-2-1 4 16,2 2-4-16,-1-3 3 0,4 5-2 16,3 0 3-16,1-3-2 0,1 2 2 15,0-4-2-15,2-1 0 16,-2 0 1-16,0-1 1 0,0-1-3 0,-2 1-1 15,2-2 3-15,0-1 1 0,-3-1-2 16,1 0 0-16,-1 0 1 0,-4 0 2 16,3 0-2-16,0 0-2 0,0-3 3 15,0 1-2-15,1-3 0 0,-2 1 1 16,4-1-2-16,-1-2 3 0,2 1-2 0,0-2 0 15,-1-5 1-15,4 4 2 0,-3-2-3 16,-3 1 1-16,0 1-1 0,-2 0 2 16,0 1-2-16,-3-2 0 0,0 2 2 15,-3-1 1-15,2 0-3 16,0 3-1-16,-1-2 0 0,-1-1 2 0,0 1-1 15,0-1-1-15,0-3 2 0,0 1 0 16,0-2-1-16,-5 0 0 0,5-1 0 16,-3 1 2-16,2-1-2 0,-1 2-2 15,-1-2 4-15,0 1-2 0,0-2-2 16,1 2 2-16,-1 0 2 0,2-1-2 0,-2 2 0 15,1-2-2-15,-1-1 4 0,1-1-1 16,1 0-2-16,1-1-8 0,0 0 15 16,0-1-6-16,0 0-1 0,0 1 3 15,0 1-3-15,0-1 1 0,0 1-1 16,1 0 1-16,-1 2 0 0,0 1 0 15,4 3 0-15,-3 2 2 0,5 0-2 16,-1 1 0-16,0-1-2 0,-1 1 1 16,2-1 2-16,-1 2-1 0,0-2-1 15,-1 0 1-15,3-3 1 0,-1 1-1 0,0-2-1 16,0 1 1-16,0-1 1 0,1 4 0 15,-1-2-2-15,0 1 0 0,2-1 2 16,-1 1-1-16,3-1-1 0,-2 4 0 16,1 0 2-16,-1 0-1 0,1 1-1 15,-1 1 0-15,-1 0 2 0,0 1 0 16,-1 0-3-16,-2 3 1 0,3-2 2 15,-1 0-1-15,0 2-1 0,2 0 0 16,0 0 2-16,-1 0-1 0,1 0-1 16,0 0 1-16,1 0 0 0,2 0 1 0,-2 0-2 15,2 0 1-15,-2 4 0 0,-1-1 0 16,0 0 0-16,-3 2-1 0,-1 1 1 15,2 0 1-15,2 0-2 0,0 2 0 16,0 0 2-16,-2 2-1 0,-3 0-1 16,0 1 1-16,-3 4 1 0,2 1 0 0,-2 1-2 15,0 1 2-15,0 1-1 16,0 1 1-16,3 1-2 0,0 1 0 15,0 0 2-15,-2 2-1 0,3 2 0 16,-1 1 0-16,1 1 0 0,3 2 0 0,-1-1 0 16,0 1-1-16,2 1 9 0,-2-1-10 15,-1 0-1-15,1-1 1 0,0 2 3 16,5-1-2-16,3 0 1 0,1-2 0 15,5-3 0-15,2-4 0 0,8-5-1 16,4-4-1-16,6-6 3 0,5-6 0 0,12 0-5 16,7-9-30-16,6-5 14 0,6-3-67 15,1 0 5-15,2 0-160 16</inkml:trace>
  <inkml:trace contextRef="#ctx0" brushRef="#br0" timeOffset="32328.84">7552 2944 26 0,'4'-1'-4'16,"-1"0"256"-16,-3 1-193 0,0 0-16 16,0 0 8-16,0 0-4 0,0 0-13 15,0 3-10-15,0 5 2 16,0 6 2-16,4 7-5 0,-3 6-4 15,1 2 6-15,1 3 1 0,0 1-20 0,2-4 2 16,-4 2-3-16,4-3 1 0,-4-1-3 16,2-1 0-16,2-3-2 0,-5 0-2 15,3-5 1-15,-3-1 2 0,0-5-1 16,0-1-3-16,0-2 0 0,0-3-4 15,0 0-4-15,0-6-7 0,0 1-2 0,0-1-4 16,0 0-2-16,0 0-10 0,0 0-4 16,0-6-24-16,-3-2-32 0,-5-4-75 15</inkml:trace>
  <inkml:trace contextRef="#ctx0" brushRef="#br0" timeOffset="32509.85">7313 3213 174 0,'9'0'219'0,"8"0"-191"0,5 0 3 15,9 0 23-15,2 0-14 0,8 0-23 16,7-5 3-16,8-3 0 0,8-5-8 16,4-1-9-16,7-2 2 0,-1 1-6 15,-1 2 1-15,-2 4-6 0,-7 4-32 16,-12 0-33-16,-8-1-76 0</inkml:trace>
  <inkml:trace contextRef="#ctx0" brushRef="#br0" timeOffset="34545.97">16947 3119 8 0,'0'1'4'16,"0"-1"54"-16,0 0 56 0,0 0-75 15,0 0-2-15,0 0-9 0,0 0-3 16,0 0-5-16,0 0 2 0,0 0-4 16,0 0 3-16,0 0-3 0,0 0-6 0,0 0-2 15,0 0-2-15,0 0 2 0,0 0 0 16,-2-1-2-16,1 0 6 0,-1-1-3 15,1 2 1-15,-1-1-4 0,2-1 3 16,-2 1 2-16,1-2-5 0,1 1 2 16,0 2-2-16,0-2-1 0,0 1-6 0,0-1 2 15,0 0 0-15,0-1 1 16,0-2-3-16,0-2-2 0,0-2 5 15,0-1-1-15,3-2-1 0,0-2 1 16,0 0 1-16,-1 0 4 0,1 0 0 0,-2-1-2 16,3-3 0-16,-3 0-4 0,2-3-1 15,0-2 0-15,0-2 0 0,-1-1 1 16,1 0-2-16,0-3 0 0,0 3 0 15,0-3 2-15,2 0-3 0,0 3 1 16,-1 3 1-16,2 1 1 0,-1 2 1 0,0-1 1 16,-1 0 0-16,1-1-2 0,0 0 1 15,-2 1 1-15,1 0-2 16,1 1 2-16,-2 2-1 0,3 0-1 15,-1-1 1-15,1 0-2 0,2 0-1 0,0 0 0 16,0-1-1-16,-1 0 3 0,3-2-2 16,-1 3-1-16,0 1 3 0,1 2-1 15,-1-2-4-15,0 0 6 0,2 2-1 16,-3 1-1-16,1 0-1 0,-1 1 2 15,0 3 0-15,1 1 0 0,-5 1-1 16,3 2-2-16,-4 1 3 0,0 2 0 0,3 0-2 16,0-2-1-16,0 0 2 0,2-1-1 15,0-1 0-15,3 2 0 16,-2-2 1-16,2 2 0 0,-2-2-1 15,1 1 2-15,2-2-2 0,-4 3 1 0,1-1-2 16,0 2 1-16,-4 3 2 0,0 0-2 16,-1 2 0-16,1 0-1 0,-3 0 2 15,4 0-1-15,0 0-1 0,0 0 1 16,2 2 1-16,0 4-1 0,-1-1 0 15,1 1 0-15,0 1 2 0,0 0-1 0,-1 0-1 16,0 1 0-16,2 1 1 0,-1 0-2 16,-2 1 0-16,0 0 1 0,0 0 2 15,-3 0-1-15,0-1 0 16,-1 2 1-16,0-1 1 0,-2 1-1 0,0 0-1 15,0-2 0-15,0 0-1 0,1-2 2 16,-1-1-3-16,0-1 1 0,0 0 1 16,2 1 0-16,-1-2-2 0,-1 0 1 15,0 0 1-15,0-1-1 0,0 0-1 16,0 2 1-16,0-2 3 0,0 2-3 0,0 0-1 15,2-1 1-15,-2-1 2 0,0 0-2 16,1-1-2-16,-1-1 2 0,0 1 2 16,0 0-1-16,0-2-2 0,0 0 0 15,0 0-10-15,0 1-16 0,0 2-28 16,0-3-25-16,0 0-52 0,-3-6-265 15</inkml:trace>
  <inkml:trace contextRef="#ctx0" brushRef="#br0" timeOffset="43415.48">17527 2243 30 0,'1'0'138'0,"-1"0"-89"0,3 0-19 16,0 0 2-16,-1 0 13 15,-1 0-10-15,1 0-9 0,0 0-6 16,-2 0-1-16,0 0-2 0,0 0-3 15,0 0-4-15,0 0-2 0,0 0 3 16,0 0-4-16,0 0-5 0,0 0-4 0,0 4 1 16,0 2 0-16,0 4 0 0,0 0 1 15,0 1 1-15,0 2 0 0,0 0-2 16,0 0 1-16,1 0 2 0,2 2-1 15,-1 3-1-15,1 4 1 0,0 1 24 16,-1 4 2-16,1-4-27 0,0 0 1 16,-2 1 3-16,4-1-3 0,-2 1 0 15,3-2 2-15,-3 0 0 0,4-2-2 16,-1 1 2-16,0 0 0 0,0-1 2 15,2 0-3-15,-2-1 0 0,0 0-1 0,0 0 4 16,2-2-1-16,-2 0-3 0,1-1 1 16,0 0 0-16,-2 0-1 0,0-1 3 15,-2-1-4-15,1-1 3 0,0 1 0 16,0 1-1-16,1 2 1 0,-1-3 0 15,0 0-1-15,2-2-2 0,-3-1 0 0,2 0 2 16,1 0-1-16,-3 0-1 16,1 2 1-16,1-2 1 0,-3 1 1 15,-1 1-2-15,2-1 0 0,-1 1 5 16,-1-2-4-16,3 1-1 0,-1 1 0 0,0-2 1 15,1 4-2-15,3 1-1 0,-3-1 1 16,1 0 17-16,1-3-12 0,-1 0-5 16,-1 0 2-16,1-1 0 0,0 2 0 15,-1 0-2-15,1 2 0 0,-2 5 0 16,-3 4 2-16,0 0 6 0,0-1-5 0,0-6 0 15,0-4-2-15,0 0-2 0,2-1 0 16,-1 2 3-16,4 4-2 16,-4 3-1-16,3 4 1 0,-3 0 14 15,1-5-9-15,-1-6-6 0,2-5 1 0,2 0 2 16,-2 2 0-16,2-3-4 0,-1 3 3 15,3 2-1-15,0 5 0 0,-1 2 0 16,1 1 13-16,-4-5-8 0,0-4-3 16,0-4-2-16,0 0 0 0,0 1 2 15,0 0-2-15,0-1-1 0,-3 0 2 0,3 0 1 16,1 0-1-16,-1 2-3 0,0 6 4 15,0 4-1-15,0 5-2 0,-1-4 1 16,2-4 0-16,-1-6 2 16,2 0-2-16,1 1-1 0,-1-3 11 0,-1 1-12 15,1 0 0-15,1 4 0 0,0 0 1 16,1 2 4-16,-1-4-4 0,-3-4-1 15,0-1 2-15,0-1 3 0,0-3-3 16,0 2-2-16,1 0 2 0,-1 0 2 16,0-1-2-16,1 0-2 0,-1-1 2 15,2 1 1-15,0-1-1 0,-2-2-2 0,3 2 3 16,0-2 0-16,0 2-1 0,-1-3-2 15,1 3 3-15,2 0 1 0,0 1-3 16,1 0 1-16,-1-2 0 16,0-2 1-16,-2 2-1 0,0-2 0 0,2 0 0 15,-2 0 0-15,2 0 0 0,-2 0-1 16,0 0 0-16,2 0 2 0,0 0-2 15,-1-5 0-15,3-3 1 0,1-2 2 16,-1 0-1-16,3 0-2 0,-2 0 1 16,-2 1 1-16,0-2-1 0,1 1-1 0,-1 0 1 15,-1 1 1-15,2-3-1 0,0-1-3 16,-2-3 3-16,-1-3 0 0,-1 3-4 15,1-4 4-15,-3 2-12 0,3-2 19 16,-3 1-6-16,2-1-2 0,2 0 1 16,0 1 1-16,1 2-2 0,0-3 0 15,1 2 0-15,-1 0 2 0,0 0-1 16,1 0-2-16,-3 1 2 0,1-1 1 15,-2 0-1-15,1 1-1 0,-1-1 2 16,0-1 0-16,-3 2-1 0,0-2-2 0,3 0 3 16,-2 0 0-16,-1-6-2 0,3-1-1 15,0-1 1-15,2 0-1 0,-2 1 2 16,0 1-4-16,2 0 2 0,0 2 2 15,1 2-3-15,-1 2-1 0,-2 3 6 16,-3 2-3-16,0 2 1 0,0 1-2 16,-1 2 3-16,-1-1-1 0,-1 1 2 15,0-1-2-15,0-1-1 0,0-2 2 16,2 1-2-16,-1-3 0 0,3-2 2 15,-3-1-1-15,2-1-1 0,0 0 3 0,0 1-2 16,2-2-2-16,0-1 4 0,-1 1-5 16,3 0 4-16,-4 2-1 0,1 1 0 15,-2 1-1-15,2 2 2 0,0 0 0 16,-1 1-2-16,-2 2 1 0,1 3 2 15,-2-2-4-15,1 2 2 0,1-1 2 0,-2 3-4 16,1-4 3-16,1 0-2 16,0-1 3-16,-1-2-4 0,1 0 2 15,1 0 0-15,0 1 2 0,0-2-2 16,0 1-2-16,0 1 4 0,0-1-3 0,0 2 1 15,-1 1-1-15,1 2 3 0,-1 0-3 16,-1-1 2-16,2 1-1 0,-1 0 0 16,-1-2 0-16,2 0 0 0,-1 1-2 15,3-1 3-15,-1-1-3 0,1-1 3 16,-2-2 0-16,5 1-3 0,-4-1 2 15,4 0 0-15,-2 2 1 0,1 1-2 0,-1-3 0 16,-2 3 2-16,0 1 0 16,-1 3-2-16,0 1 2 0,-2-1 1 15,1 1-4-15,-2 0 3 0,1 0-1 16,1 2 1-16,-1-1 0 0,1-2-2 0,1 3 0 15,-3-5 2-15,5 2 0 0,-1-1-3 16,1-3 3-16,1 1-1 0,0 1-2 16,1-1 4-16,-1 1-3 0,0-1 0 15,2-2 2-15,-2 1-1 0,0 0-1 16,0 1 3-16,-1 2-1 0,-3 1-1 0,-1 2 1 15,2 0 1-15,-1 1-1 0,-1 1-1 16,1-1 0-16,1-1 0 16,-1 1 0-16,2 0-1 0,2 0-1 15,-2 0 2-15,2 0 1 0,0 1-3 0,-1 0 2 16,-1 0 1-16,1 1 0 0,-2 0-2 15,5-1 0-15,-2 1 3 0,2 0-2 16,1-1-1-16,2 0 1 0,3-1 2 16,1-2-1-16,-1 1-1 0,0 0 0 15,0-1 3-15,2 1-2 0,-1-1-1 0,-2 2 1 16,-3 1 1-16,-5 3-2 0,-3-2-1 15,-1 2 2-15,4 0 0 0,-2 0 0 16,2 0-1-16,1 2 0 16,0 3 2-16,-1 1-1 0,-2 1-1 0,3 2 0 15,0 3 2-15,0 1 0 0,1 3-2 16,-3 2 0-16,4 2 1 0,-3 4 1 15,1 1-3-15,0 1 1 0,-1 3 1 16,-1 1 0-16,3 3-1 0,-7 1-2 16,1 1 4-16,-1 3 0 0,0 2-2 0,0-1 2 15,-3-2 2-15,-2-3-2 0,4-5-1 16,-2-1-1-16,1 0 0 0,2-1 4 15,-3 0-1-15,1-1-1 0,1-1 2 16,-2-2-2-16,0-1-3 0,3 1 2 16,0-3 2-16,0 3-1 0,0-2-2 15,0 2 0-15,0-2 4 0,3 1-3 16,0 0 1-16,0 0-2 0,0 0 0 15,0 1 10-15,0-4-9 0,4 2 0 16,-3-1 0-16,-1-2 1 0,2-1-2 16,1-1 0-16,-1 1 1 0,-1 0 0 0,3 2-1 15,-3 1 2-15,1 0-2 0,0 1 1 16,-1-1 0-16,1 3 0 0,-4-3 2 15,3 0-3-15,-1 1 1 0,-3-2-2 16,3 0 1-16,0-1 1 0,-2-2-1 16,4 1-1-16,-3 1 2 0,4 0 0 15,-2 1-2-15,3-1 0 0,-1-1 2 16,0-1-1-16,2-1 0 0,-2 0-1 15,2 0 3-15,1 0-1 0,0 0-1 16,2 0 0-16,-2-1 2 0,2-1 0 0,-3 1-2 16,3-2 0-16,-2 0 0 0,-1-1 0 15,1 1 0-15,-1-1 0 0,1-3 0 16,1 3 0-16,1-2 0 0,-1 0 0 15,3 2 0-15,1-2 2 0,1 2-2 16,4-1 3-16,-1-2-1 0,-1-1 8 16,-1-1-16-16,-5-1 3 0,0 0 4 15,-4-1-2-15,1 1 0 0,-2-4 1 16,-1 3 1-16,1-2 0 0,-1 1-3 15,1-1 2-15,2-1 3 0,0-1-3 0,-2 0-1 16,3 0 3-16,0-1 0 0,2-5-2 16,0 1-1-16,2-3 1 0,-4 2 3 15,0 0-3-15,-3-2-2 0,1 2 4 16,2-3-11-16,0 1 13 0,0 1-2 15,-2-1-1-15,-3 1 1 0,2 0-3 0,1 1 0 16,-1-2 1-16,2 0 1 16,-2-2-2-16,2 0 0 0,-2 0 1 15,0-1 1-15,0 2-2 0,0-1 0 16,-1 1 1-16,0-1 1 0,-2-2-1 0,3 0-2 15,-1-1 2-15,1-1 1 0,0-2-1 16,0 0-1-16,2-4 1 0,0-1 1 16,0-2-1-16,-1 0-1 0,1 3 0 15,-2-2 3-15,-1-2-1 0,0 1-2 16,-1-2 2-16,-1-1-1 0,2 0 1 0,-4 0-2 15,3 0 1-15,0 2 0 16,1-1 0-16,0 2-4 0,-1-2 3 16,1 3 1-16,-1 0-2 0,3 1 2 15,-3 0 0-15,-1 1 2 0,1 0-3 0,-1-2 0 16,3 0 1-16,-3 1 1 0,0 1-1 15,2 0-1-15,-2-3 1 0,3-1 1 16,-3-2-2-16,3 3 1 0,-3-2-1 16,4 0-1-16,-4 2 0 0,0 4 1 15,0 3 1-15,0 2 1 0,-3 1-1 16,2 4-2-16,-1-3 3 0,1 2-1 15,-1 0-1-15,2-2 1 0,2 0 0 0,-2-1 0 16,0 0-2-16,3 0 0 16,1 0 1-16,-1-2 2 0,3-1-2 15,0-2 2-15,-1-1-2 0,-2 0 2 0,-1-1-1 16,-2 0 0-16,0-2 1 0,0 1 0 15,0 0-1-15,0 1-1 0,2-1 1 16,1 1 3-16,1 1-6 0,-1-1 1 16,1 3 2-16,1-2 1 0,-2 3-2 15,2 0 2-15,0 1-1 0,-2 0-1 0,3 1 1 16,-1-1 0-16,0 1-1 0,0 1 2 15,1 2-3-15,-1-2 0 0,1 2 3 16,-1-1-1-16,0 4-2 16,2 0-1-16,0 2 1 0,2 1 1 0,1 0-4 15,2 2 1-15,1 1 1 0,-1 2-13 16,-1 0-13-16,-2 9-29 0,1 4-31 15,-9 2-23-15,-4 3-229 0</inkml:trace>
  <inkml:trace contextRef="#ctx0" brushRef="#br0" timeOffset="54341.1">3507 6805 3 0,'0'0'129'15,"0"-2"-94"-15,0 0-7 0,0 1 0 16,0 1-3-16,0-2-13 0,0 2-8 16,0 0 0-16,0 0-5 0,0 0 2 0,0 0-2 15,0 0 2-15,0 0-1 0,0 0 1 16,0 0 0-16,-3 0 7 0,0 0 14 15,0 0 1-15,1 0-2 0,0 0-2 16,-1 0-7-16,2 0 2 0,-1 1-12 16,2 0 3-16,-1 2 1 0,-1-1 0 0,1 0 0 15,1-1 5-15,-2 1-2 16,2-1 1-16,0-1-1 0,0 0 4 15,0 0 3-15,0 0-5 0,0 0 7 16,0 0-4-16,0 1-2 0,0-1-2 0,0 0 2 16,0 0-5-16,0 0-4 0,0 0 0 15,0 0-3-15,0 0 5 0,0 0-3 16,-1 0-1-16,1-3-1 0,0 0 2 15,0 0-2-15,0-2-1 0,0 0 1 16,0 0 3-16,0-1-4 0,0 0 2 0,0 0-2 16,0-2 4-16,0 0-3 0,0-1-1 15,0 0 2-15,0-1 1 16,1-1-3-16,4 1 0 0,-4-2 2 15,4 1 0-15,-4 1-1 0,1-1-2 0,3-2 3 16,-1-1 0-16,3-2-1 0,-1 2-1 16,0 0 1-16,-3 2 2 0,2 2-3 15,-4 1 1-15,4 0 1 0,-4 1 0 16,4 0-1-16,-3 2 0 0,-2-1 2 15,0-1 2-15,3 1-4 0,-2 1 4 0,1-1-1 16,1 2 2-16,0-3-3 0,-3 0-3 16,5 1 1-16,-2-1 2 0,0 2-1 15,2 0-1-15,-2 2 1 16,0-2 2-16,3 1-3 0,-1-2-1 15,1-2 2-15,2 2 0 0,-1-2 0 0,-1 0 0 16,4 0 2-16,-2 1-2 0,1 1 3 16,0 1-4-16,-1-1 2 0,-2-1 2 15,2 2-3-15,3 0 0 0,-4 0-2 16,6-1 3-16,-4 2-2 0,0-1 0 15,-1 1 1-15,0 2 0 0,1 0-1 0,-1 0-1 16,0 1 2-16,1 0 0 0,0-1-1 16,2 0-1-16,-1 3 1 0,-3-1 2 15,4 0-3-15,-5 0 1 16,5 1 1-16,-2 0 0 0,-2 0-1 0,2 0-1 15,-3 0 2-15,2 1 1 0,-2 1-1 16,-1 1-1-16,-1 1 1 0,3 0 2 16,-1 1-4-16,-1-2 3 0,1 2-1 15,0 0 2-15,0 0-2 0,-3 0-1 16,3 0 2-16,1 1 2 0,-1-2-4 0,0 2 0 15,2 0 0-15,-2 0 4 0,-1 0-3 16,-1 1 1-16,-1 1 2 0,-1 2-1 16,-1 3 0-16,3 0-1 0,-4 1 2 15,0 1-1-15,0-1-1 0,0 0-1 16,3 1 3-16,-2 0-4 0,4 1 0 15,-4-2 0-15,3 3 1 0,-1-1 1 16,0 0-1-16,-2 1-2 0,2-1 2 16,-1-1-1-16,-2 1 0 0,0-2 0 15,0 3 2-15,1-1 1 0,-1-1-1 0,0 0-2 16,0-2 2-16,0 1 0 0,2-1-1 15,0-1-1-15,-1 0 2 0,-1-1-2 16,2 0 0-16,1 1 0 0,-2-1-1 16,2 0 2-16,1 1-1 0,0-1-1 15,-1 2 3-15,2-1-1 0,-4 1-1 16,1 0 0-16,0 2 2 0,-1-2 0 15,1 1-2-15,-1-1 0 0,1 2 2 16,-1-2-1-16,-1 0 1 0,2-3-2 16,1 0 2-16,0 2-4 0,0-3 2 0,2 1 0 15,-1-1 1-15,1 1 2 0,1-1-3 16,1-1 0-16,-3-2 2 0,2 2-1 15,2-1-1-15,-2 1 0 0,2-1 1 16,0 1 0-16,-2 2-1 0,2-2 0 16,-2 2 2-16,0-2 0 0,0-2-3 0,1 0 2 15,0 0-1-15,-2-1 1 16,3 0-2-16,1-2 1 0,-1-2 3 15,3 1-2-15,-4-2-2 0,3 0 2 16,-3 0 1-16,3 0 0 0,-1-2-2 16,-1-2 0-16,1-1 2 0,-3-1 0 0,4-1-2 15,-4 0 0-15,3-1 3 0,0-1-4 16,-1-1 1-16,3-2 0 0,-3 0 2 15,1-1-1-15,0-1-2 0,-1-3 1 16,0 2 3-16,0-1-3 0,-4-2 0 16,1 1 0-16,-2 0 1 0,0 1 0 15,0-1-2-15,-3 4 1 0,0 0 2 16,0 1 0-16,0 0-2 0,0 2 0 15,0 0 1-15,0 1 0 0,0 2-2 16,0-3 0-16,0 4 3 0,0-3-2 0,0 1-1 16,0 1 0-16,0-2 3 0,0 1-2 15,0 1-1-15,0-2 1 0,0 1 1 16,0-2-1-16,0 1-1 0,0 0 1 15,0-1 1-15,0 0 0 0,0-1-2 16,0-3 0-16,0 2 2 0,0-3-1 0,2-2-1 16,1 2 0-16,-2-1 3 15,1-2-1-15,0 5-3 0,-1 0 2 16,-1-1 1-16,2 1-1 0,-2-2 0 15,0 4-1-15,0 2 2 0,0-1 0 0,1 2-2 16,1 1 0-16,-2 1 3 0,0 2-3 16,0-2 1-16,1 3-1 0,2-2 1 15,1-2 0-15,0-2-1 0,1 1 1 16,-1 0 0-16,3-2 1 0,-3 1-2 15,1-1 1-15,0 1 0 0,-1 1 1 0,1 0-2 16,-2 0 1-16,0-1 0 0,2 1 1 16,-1 0-2-16,1 0 1 15,0 0 0-15,1 0 0 0,2 1 0 16,-2-1-2-16,2 1 4 0,-2 1-2 0,0 3-2 15,-1-1 2-15,-2 1 0 0,1-1 2 16,1 2-4-16,0-2 1 0,3 1 1 16,-2-2 0-16,3 1 0 0,-1 0-1 15,-2 2 2-15,2 0-1 0,-2-1-1 16,2 2 1-16,1-1 0 0,-1 1 0 0,-1 1 0 15,-3 0 0-15,0 0 0 0,1 0 0 16,1 0-1-16,0 0 1 0,0 1 1 16,-1 2-1-16,-2 2-1 15,3-1 0-15,-2-2 2 0,-1 1 0 0,1 1-3 16,1 1 3-16,1 0 0 0,0 2-1 15,2-1 0-15,-2 1-1 0,-1 3 2 16,0-2-1-16,-4 1 0 0,4 3 0 16,-2-2 0-16,3 3 1 0,3-2-2 15,-1 0 1-15,1-1 0 0,1 2 1 16,-4 0-2-16,-1 0 2 0,-2 3 0 0,1 0 1 15,-2-1-4-15,-2 3 4 0,0 0-1 16,0 0-1-16,0-1-1 0,0-3 2 16,0 4 1-16,0-3-2 15,0 2-1-15,0-1 1 0,0 0 0 0,0 1 1 16,6-1-3-16,-4-2 2 0,2-2 1 15,-1 2-1-15,1-2 0 0,-1-2 0 16,0 2 1-16,0 0-2 0,1-2 1 16,3 2 1-16,-4 0-1 0,-2-2 0 15,1 1-1-15,-2 1 1 0,1-1 2 0,1 2-2 16,1 1-2-16,2 0 3 0,-1 0 1 15,3 0-3-15,-3-3 0 0,2 1 1 16,-1 0 1-16,0-1-1 0,-1 5-1 16,4-1 1-16,-2 2 2 0,-1-2-2 15,1-3-1-15,-1 0 1 0,-1 0 1 16,0-2 0-16,-1-1-3 0,0-2 2 15,1 0 1-15,3 2-1 0,0-1-1 16,4-2 1-16,-1 0 5 0,-4-4-5 16,1 1 0-16,0-2 0 0,-1 2 1 0,-1-1-1 15,2 1 0-15,0-2 0 0,-1 0 1 16,1 0-1-16,3 0-1 0,2 0 2 15,1 0 5-15,-1-5-2 16,-1-1-3-16,-2 1-1 0,2 0 2 0,4-3-1 16,3-2-2-16,0 3 2 0,-1-4 0 15,-1 4-1-15,-5 0 0 0,-4 2 0 16,-1 1 2-16,-2-1-2 0,0 2-1 15,-1-2 2-15,0-2 1 0,2 0-1 16,0-4-1-16,-2 0 2 0,3 0 0 0,-1-3-2 16,-1 3-1-16,1 0 2 0,-3-1 0 15,-1-2-1-15,1 0 0 0,-1 1 0 16,-1-1 2-16,0 1-2 0,0-2-1 15,0 2 1-15,0 0 2 0,0 4-3 16,0-2 0-16,0 1 2 0,0 0 1 0,0-1-3 16,0-1 0-16,3 0 2 15,-1 0 1-15,-1-2-4 0,-1 1 1 16,0-1 2-16,2 1 1 0,-2 0-3 15,2 2-1-15,-1-2 4 0,1 1-1 0,-2-2-2 16,1 1 0-16,4 0 2 0,-4 1-1 16,2-1 0-16,2 1-1 0,0 1 1 15,-1 0 1-15,1 1-2 0,1-1 0 16,-1 2 1-16,0-2 2 0,1 2-3 15,2-2-1-15,-2 2 3 0,3-1 0 16,-1 0-2-16,0 0 0 0,-2 0 2 0,-3 1 0 16,3-1-1-16,0-2-1 15,0 4 1-15,1-2 1 0,-1 2-2 16,-2 2 0-16,0 2 2 0,-1-2 1 15,-2 0-3-15,5 2 0 0,-2-2 1 0,0 1 1 16,1 0-2-16,-2 1 0 0,2 0 2 16,1-1-1-16,0 2-1 0,3-2 0 15,-2 1 1-15,-3 4 0 0,1 0-1 16,-2 0 1-16,2 0 0 0,1 0 0 15,-2 5 0-15,3-1-2 0,-3 1 3 0,1 2 0 16,0 0-2-16,1 2 1 0,0 0 1 16,2-1 0-16,4-1-2 15,-1 1 4-15,0-3-2 0,1 2 0 16,-1 1-1-16,0-1-1 0,-2 0 3 0,-3 1-2 15,1 2 0-15,-3 0 0 0,-4 3 0 16,0 2 2-16,0 2-1 0,-3 2 0 16,0 2 1-16,-2-1-2 0,2-1 0 15,0 1 0-15,3 0 1 0,0 0-1 16,0 1-1-16,0 1 1 0,0 1 1 0,0 1-1 15,6-1-1-15,-2 0 1 0,-1 1 1 16,-3 1 1-16,0-1-4 16,0 3 2-16,1-3 2 0,-1 1-2 15,3-2-1-15,-1 1 0 0,1 2 3 0,0-1-1 16,2 0-3-16,-1-2 2 0,3 2 1 15,0-4 0-15,1 0-2 0,0-1 0 16,0 0 3-16,2 0-1 0,3-1-2 16,1-2 0-16,-2-2 2 0,2 2 0 15,0-1-2-15,2-1 1 0,-2-1 1 0,-1 0 0 16,5-2-3-16,-3-3 1 0,-1-1 2 15,5-3 0-15,-5-4-2 0,3-1 1 16,-3 0 1-16,-2-5 0 0,-1-8-1 16,-2-3 1-16,4-5-2 0,-6-4 3 15,1-6-3-15,-2-2 1 0,-1-5 2 16,1-7-2-16,-1-5-1 0,-1-7 1 15,3-4 0-15,-1-2-1 0,2-4 0 16,-2-2-5-16,-2 1-1 0,1 5 5 16,-2 11-3-16,0 12 0 0,-3 10 2 0,0 11-5 15,0 7-7-15,0 7 4 0,-3 3-3 16,-2 2-11-16,1 2-12 0,-2 12-19 15,1 4-15-15,3 0-21 0,1-1-132 16</inkml:trace>
  <inkml:trace contextRef="#ctx0" brushRef="#br0" timeOffset="60218.44">3499 8303 9 0,'2'0'20'16,"-2"0"-2"-16,0 0 46 0,0 0 16 15,0 0-39-15,0 0-5 16,0 0-11-16,0 0-14 0,0 0-1 0,0 0 2 16,0 0-3-16,0 0 3 0,0 0-3 15,0 0-4-15,0 0 0 0,0 0-1 16,0 0 4-16,-2 0 2 0,2 0-1 15,0 0-4-15,0 0 1 0,0 0-1 16,0 0 6-16,0 0-1 0,0 0 1 0,0 0-3 16,0 0 3-16,0 0-3 0,0 0 2 15,0 0-1-15,0 0-4 0,0 2 6 16,0 1 0-16,0 0-6 0,2 1 0 15,-2 0-4-15,0 0 2 0,1 0-1 16,1 3 1-16,-2-2-2 0,0 1 0 16,1 1 1-16,-1 0 0 0,2 0-1 15,-2 0-1-15,3 2 0 0,0-2 17 16,-1 1-16-16,2 0 1 0,-2 0 1 15,1 0-1-15,0 2 1 0,2-3-5 16,-4 2 6-16,4-3-2 0,-4 2-1 0,3-1-1 16,-1 0 2-16,-2 1 1 0,2-3-1 15,-1 2 2-15,1-2 2 0,-3-1-4 16,3 3 1-16,-1-3 1 0,1 3 0 15,-2-2-1-15,-1 1-1 0,2 1 0 16,1-1 1-16,0 1 0 0,-1-1-1 16,1 0-3-16,-2 0 5 0,2-1-2 15,0 0-2-15,-1 0 0 0,-1 0 1 16,3-2 1-16,-4 1-2 0,0-1 0 15,3 1 3-15,0 1-1 0,-3 0-3 0,1 0 1 16,1 1 2-16,1-1-1 0,-3 0-2 16,0 0 2-16,5 0 0 0,-4 1-1 15,1-2 0-15,-1-1 0 0,4 0 1 16,0 0 0-16,-2 1-2 0,1-2 2 15,-2 1 0-15,3-1-1 0,-4 2 2 16,2 1-1-16,-1-2 1 0,1 2-1 16,0 0-1-16,-1-1 0 0,1 0 2 15,1 3-3-15,1-1 1 0,0-1 1 16,-4-3 1-16,4 1-1 0,-2 1-1 0,2-1 1 15,-1 0 0-15,-1 0-1 0,0-1 0 16,0 0 0-16,-1 0 0 0,0 1 1 16,1-1-2-16,-2 0 1 0,2 1 2 15,-1-1-2-15,-2-1-1 0,3 0 1 16,0-1 1-16,-1 1 0 0,-1 0-3 0,2 2 2 15,0-3 1-15,2 2 0 16,-2-1-2-16,2 1 1 0,-1-1 2 16,0-1-2-16,-1 2-1 0,-2-2 1 15,2 2 1-15,-1-1 1 0,1-1-2 0,0 0 0 16,-3 0 0-16,3 0 1 0,0 0-1 15,3 0-1-15,-1 0 2 0,0 0 0 16,1 0-2-16,-1 0 1 0,1-3 1 16,0 0 0-16,-1 1-2 0,-1-1 2 15,1 2 0-15,-4 0 0 0,4-2-2 0,-2 2 2 16,0-2 0-16,-1 2-1 0,1 0 0 15,-1 0-1-15,2 1 2 16,-1 0 0-16,2 0-2 0,-4-2 1 16,4 1 0-16,-2-2 1 0,2 3-1 0,-4-2 0 15,4 1 0-15,-5-1 0 0,2 0 0 16,1 2 0-16,-2-2 1 0,-1-1 0 15,3 1-1-15,1 0-1 0,2-2 2 16,-2 1 0-16,4-2-2 0,0 0 0 16,-2 2 3-16,-3-2-2 0,0 2-1 15,0 0 1-15,0 0 1 0,-1 1 0 0,0-3-2 16,1 3 1-16,-2-1 1 0,2 0-1 15,0 1-1-15,2-1 1 16,-2-2 1-16,2 1-1 0,1-4-1 16,0 2 1-16,0-1 2 0,1 1-2 0,-3 0-1 15,1 0 1-15,0 1 2 0,-2-1-2 16,0 3-1-16,0-2 2 0,0 0-2 15,-1 2 1-15,-1-2 2 0,1 1-4 16,-1 1 5-16,1 0-2 0,-1 0-3 16,-1-1 3-16,3-1 0 0,-1 2 0 0,-2-4-1 15,1 2 1-15,-1 0 1 0,2-3 0 16,0 4 0-16,-1-3 0 15,-1-1 0-15,0 1 0 0,2 0-2 16,-1 2 3-16,-1-4-2 0,0 1 0 0,0 0-1 16,0 1 1-16,0 1 2 0,0-2-4 15,0 0 1-15,0 0 1 0,0 0 2 16,0 1-2-16,0 0-2 0,0 1 3 15,0 0 1-15,0 0-2 0,0 0 0 16,0 0 1-16,0 0-2 0,0 0 0 0,0-1 0 16,0 1 1-16,0-1 2 0,0 1-3 15,0-1 0-15,0 2 1 0,2-1 0 16,-2 0-1-16,0 0 0 15,0 0 0-15,0 1 2 0,0 1-2 0,0-1-1 16,0-1 2-16,0 0 0 0,0 0-1 16,0 0-1-16,0 0 1 0,0 0 2 15,0 2-2-15,0-1-1 0,0-1 1 16,0 1 2-16,0-1-2 0,0 1-1 15,0 1 2-15,0 1 0 0,0 1-1 0,0-3-1 16,0 2 1-16,0-3 1 0,0 2-2 16,0 0 0-16,0 0 1 0,0-1 1 15,0 1-1-15,1-2 0 0,-1 2 0 16,2 0 1-16,1-2-1 0,-1 2-2 15,1-3 2-15,0 0 1 0,0 3-2 16,0-3 0-16,-2 3 2 0,1 1 0 16,1 0-1-16,-1 0-2 0,-1-1 3 15,2 0 1-15,-1-2-2 0,-2 2-1 16,0-2 2-16,1 0 0 0,-1 1-1 0,2-1 0 15,-2 0 0-15,0 3-1 0,0-2 0 16,0 1 2-16,2-2 0 0,-2 0-3 16,1 1 4-16,-1 0-3 0,0 1 1 15,2 0-1-15,-2-3 3 0,3 2-2 16,-3-1-2-16,0 1 3 0,0 1-2 15,0-2 3-15,0 0-4 0,1 1 3 16,2-2-2-16,0 1 2 0,-1-2-1 16,1 2-1-16,0 1 2 0,-1 2-1 15,-1-1 0-15,2 0 1 0,-3 0-1 16,4 0-1-16,-4-2 2 0,3-1-3 0,-2 1 4 15,1-1-2-15,1 1-2 0,-3 2 2 16,0-1 0-16,0 2 2 0,0 0-4 16,0 0 3-16,1 1-2 0,1-1 3 15,-2 2-4-15,3-3 2 0,-1 2 1 16,2-3-1-16,1 1 0 0,-2 0 1 15,2 0-1-15,-1 0-1 0,-1 0 2 16,1 0-3-16,-1 1 4 0,-3 1-3 16,3-1 2-16,0-2-2 0,0 2 0 15,-2 1 3-15,1-2-3 0,-2 2 2 0,0-1-2 16,2-1 1-16,-1 2 0 0,2 1 1 15,-1-2-2-15,2-1 0 0,3-2 1 16,-3 1 1-16,2-2-2 0,2 2 1 16,-3 0 1-16,0-1 0 0,1 4-2 15,-3-1 1-15,0 0 1 0,2 1 1 0,-2 0-4 16,0 1 2-16,0-4 2 15,0 4-2-15,-1 0 0 0,1-1-2 16,0 2 4-16,0 0-2 0,0-2-2 16,0 0 2-16,2 0 2 0,-1 1-2 0,1 0-2 15,-2-1 2-15,3 2 2 0,-1-3-2 16,1 2 0-16,0 0 0 0,1 0 0 15,-3 0 1-15,1-1-2 0,1 2 1 16,-1-1 1-16,-2 1 0 0,3 0-2 16,-3 0 0-16,2 0 2 0,-1 0 0 0,1 0-2 15,-2 3 0-15,-1 0 3 0,1 1-1 16,0 0-2-16,0 1 2 15,2 0-1-15,-2 1 2 0,-2 1-3 16,2-2 1-16,1 2 2 0,0 0-2 0,-1 2 0 16,0-2 0-16,-1 1 1 0,3-1 0 15,-4 0-2-15,2 0 1 0,-1 0 2 16,1 0-1-16,-2 0-3 0,3 1 3 15,-3 0 0-15,-1 0-2 0,3 2 2 16,-1-2-1-16,-2 2 0 0,0-1 2 0,0 0-4 16,1 1 2-16,1 0 2 0,-1 1-1 15,-1-2-1-15,2 1-1 0,-2 0 3 16,0 2-2-16,0-1 0 15,0 4-1-15,0 1 3 0,1 0-2 16,3 1 1-16,-3-2-1 0,1-2 1 0,-1-2 1 16,1-1-4-16,-1 0 2 0,1-4 1 15,1 3 0-15,-1 0-2 0,-1-1 0 16,4 0 5-16,-5-2-3 0,1-2-1 15,1 0 0-15,-2 1 1 0,0 0-2 16,0 0 3-16,0-1-2 0,1 2-1 0,1-1 2 16,-2-1-2-16,1 1 1 0,-1-1 2 15,0 1-1-15,0 0-2 0,0 1 1 16,0 1 1-16,0-2-1 15,4 4-1-15,-1 5 1 0,-2-2 1 0,2 1 12 16,-1-5-11-16,1-2 0 0,-3 1 0 16,3-2-1-16,-3 0-1 0,0 1 1 15,2 1 0-15,-2-2 0 0,4 1-1 16,-1 2-1-16,2 1 3 0,1 0-2 15,0 1 3-15,1-3-2 0,-4-4 0 0,0 1 1 16,-2-1-2-16,1 1 0 0,1 0 1 16,-3-1 0-16,2 2-1 0,1 0 0 15,-2 0 1-15,2-2 0 0,0 3-2 16,-1 0 1-16,3 5 1 0,1 0-1 15,-2 0 0-15,0-1 0 0,0-4 1 16,-2 0-2-16,1-1 1 0,0 1 0 16,-1-1 0-16,1 0 2 0,-2 0-3 15,1 1 0-15,2 4 3 0,-2 1-1 16,4-2-1-16,-1 1 0 0,-4-3 0 0,6-4 2 15,-4 0-4-15,0-1 1 0,0-1 2 16,0 1 1-16,-1-1-4 0,1 1 1 16,0 1 2-16,0 1 1 0,-3-1-4 15,3-1 2-15,-3 0 2 0,1 2-2 16,4 2 0-16,-2 1 0 0,2-1 1 15,0 0-1-15,-1-2-1 0,-1-1 1 16,0 1 1-16,0-1-2 0,1-1 1 16,-1-1 0-16,0 0 1 0,0 0-2 15,3-1 1-15,-4 2 0 0,2 0 1 0,-1-1-2 16,0 0 1-16,2 1 0 0,-2 1 1 15,7 0-2-15,-1 1 1 0,-3 1 0 16,2-5 2-16,-4 1-2 0,1 1-2 16,0-2 2-16,-2 0 2 0,-2 0-2 15,2 0-2-15,1 0 3 0,-1 0 0 16,3 2-1-16,3-1-1 0,-1-1 1 15,4 0 1-15,-2 0-1 0,-3 0 0 16,0 0 0-16,0 0 2 0,0 0-2 16,-3-1-1-16,1-1 2 0,0-1 0 15,-1 1-1-15,-1 0-1 0,-1 1 1 0,-2 1 2 16,0 0-2-16,0 0-1 0,0 0 1 15,0 0 1-15,0 0-1 0,0 0-2 16,3 0 2-16,-2 0 2 0,3 0-2 16,-1 0-1-16,0 0 1 0,1-2 1 15,1-1-1-15,1 1 0 0,4-1 0 0,0-3 1 16,4 0-1-16,2-2-1 15,-5 0 1-15,-4 0 2 0,0 4-3 16,-3 0 0-16,-1 2 2 0,-1 1 0 16,0-1 0-16,-1 0-2 0,-1 2 0 0,0-1 4 15,0 1-1-15,0-3-3 0,0 1 2 16,0-1 0-16,0 0-1 0,2-1-1 15,-1-1 0-15,2-1 2 0,0-1-1 16,2 0-1-16,-2-1 1 0,0 2 1 16,0-1 0-16,-3 1-3 0,0 1 3 0,0 0 0 15,0 1-1-15,0 0 0 0,0 1 0 16,2 0 1-16,-2-1-1 15,0 0 0-15,0-1 0 0,0 0 1 16,0-3-2-16,0 2 1 0,0-2 0 0,0 0 1 16,0-3-2-16,0 1 0 0,-2 0 1 15,2 0 1-15,0 2-3 0,0 0 0 16,0-1 3-16,0 0 0 0,-1 4-2 15,1-2 0-15,0 3 2 0,-3-2 0 16,3 0-1-16,-2 1-2 0,2 0 3 0,0-1 0 16,0-2-2-16,0-1-1 0,0 0 2 15,0 1 1-15,0-1-2 0,3 0 0 16,-1 2 1-16,-1-3 0 15,-1-1 1-15,0 4-2 0,2 0 1 0,-1 2 1 16,-1-1-2-16,0 3 1 0,0 0 1 16,0-3-3-16,0 2 2 0,0-1 1 15,0-1 0-15,0 1-1 0,0-4-1 16,2 1-1-16,0 0 3 0,-2 0 0 15,0 0-2-15,1 0 1 0,1 0 0 0,-1 1 1 16,2-1-2-16,-1 1 0 0,-1 0 2 16,2 1 0-16,-3 0-2 0,0 1 1 15,0 1 1-15,0 0 0 0,0-1-2 16,2 0 0-16,-2 0 2 15,3-3-1-15,-1 2-1 0,1-2 0 0,0 0 2 16,-2 0-1-16,1 0-1 0,1-2 1 16,-1 1 1-16,1-1-1 0,-2 2-1 15,1 0 1-15,-2 3 1 0,0-4 0 16,0 2-2-16,0 0 0 0,0-1 2 15,0 2 0-15,0 1-2 0,1-1 0 0,1 1 2 16,0-1-1-16,-2 2-1 0,1 0 1 16,-1 0 1-16,0 0-1 0,0 0-1 15,0-1 1-15,2 0 1 0,-2 1 0 16,1-2-2-16,-1 0 0 0,0 2 2 15,2-2 0-15,-2 0-2 0,0 3 0 16,0-1 2-16,1 1-1 0,-1 0-1 16,0-2 0-16,2 3 2 0,-1-3-1 15,-1 1-1-15,2 0 1 0,-1 0 0 16,-1 0 0-16,5-1-2 0,-3 0 2 0,1 1 1 15,0 1-1-15,-3-1-1 0,1 2 0 16,4-1 2-16,-5 2-1 0,2-1-1 16,-1-2 1-16,1 2 0 0,-1-1 1 15,4 0-2-15,-2 0 1 0,0 0 0 16,0-1 1-16,2 1-2 0,0-1 1 15,-4 2 0-15,2-3 0 0,2 1 0 16,-2 3 0-16,0-2 0 0,0 1 0 16,0 1 0-16,-1-1-1 0,-2 0 2 15,3-1-1-15,0 2 0 0,-1 0-1 0,1-1 2 16,0 1-1-16,0-2 0 0,-2 1-1 15,4 0 2-15,-3 0-1 0,-1 0 0 16,4 0-1-16,-5 2 2 0,4-2-1 16,0 1-1-16,2-1 0 0,-2-1 2 15,3 3 0-15,0-2-2 0,6-2 0 0,1 0 2 16,0 1 0-16,0-2-3 15,-7 3 2-15,-4 2 1 0,2 0-2 16,-3 0 1-16,-2 0-2 0,1 0 4 16,1 2-2-16,1 3 0 0,-3-2-2 0,3 3 4 15,0 1-2-15,-1-2 0 0,1 1 0 16,-2 1 0-16,4 1 0 0,-2 0 0 15,0-1-2-15,0 3 4 0,-3-1-1 16,6 1-2-16,-1 0 1 0,0-1 0 16,2 0 0-16,-2 1 0 0,-2 0 0 0,-1 1 1 15,-2 2 0-15,0 0-2 0,0 1 0 16,0 0 3-16,0 0-2 15,0-2 0-15,-3 1 0 0,1-1 0 16,1-1 0-16,-1 0 0 0,2 1 0 16,0-3 0-16,-2 1 0 0,1 2 0 0,-1 1 0 15,1-1 0-15,1 2 0 0,0 0 0 16,0-2 0-16,0-2 0 0,0 0 0 15,0-2 0-15,0 1 0 0,0-1 0 16,0 0 1-16,0-2-2 0,0 1 1 16,0-1 0-16,0 0 1 0,0-1-2 0,0 0 1 15,0 0 1-15,0-2 0 0,1 2-2 16,-1 1 0-16,0 0 2 15,3 2 0-15,1 2-2 0,-1-2 2 16,0 3-1-16,-3-1 2 0,3 1-2 0,-2 1 0 16,1 1 1-16,4 2-1 0,-4 0-1 15,2-1 0-15,-1-1 2 0,1 1 0 16,0 0-1-16,-2-1-1 0,1 0 2 15,-2-3-1-15,1 0 0 0,-2 1-1 16,3-2 2-16,-3 0 1 0,2-1-4 0,-2 2 2 16,1 1 0-16,2 2 1 0,3-1-2 15,-1-1 2-15,0 1 0 0,-2-3-1 16,0-1-1-16,-1 0 2 15,1-1-3-15,-2 1 3 0,1 1-2 0,1 0 1 16,0 1 2-16,0 2-2 0,2 0-1 16,-1 0 1-16,1-1 9 0,0-1-9 15,-1-3-1-15,1-1 1 0,0 1 1 16,-1-2-1-16,-1-2-1 0,2 0 1 15,0 0 1-15,2-2-1 0,1 1-1 0,3-2 1 16,1 0 3-16,1 0-3 0,-1 0-1 16,-4 0 1-16,4-2 2 0,-1-2-2 15,0 3-2-15,5-3 2 0,-4 1 2 16,-1 0-2-16,0 0-1 0,-4-1 2 15,-2 2 0-15,1-2-1 0,-1 3-2 16,-2-2 3-16,3-1 0 0,0-2-1 16,1 0 0-16,-1-2 0 0,3-2-1 15,0-2 1-15,2-3 0 0,3-2 0 16,2-1 1-16,-4 0-2 0,-1-1 1 0,-3 1-1 15,-2-1 2-15,-1 1-2 0,-2 0 0 16,-3 1 1-16,1-1 1 0,-1 1-1 16,0 0-1-16,0-2 1 0,0 2 2 15,0-1-2-15,0-2-2 0,0 0 3 16,0-1 0-16,0-1-2 0,5-1 1 15,0-2 0-15,-1 1 1 0,2-1-1 16,-2 1-2-16,2-1 2 0,-5 2 2 16,2 1-3-16,0 0 1 0,-3 3 0 15,2 0 1-15,0 1-2 0,-2 1 0 16,0 3 1-16,0 1 1 0,-2 2-3 0,0 2-7 15,2 1 4-15,0 2-2 0,0 4-5 16,0-1-12-16,0 0-11 0,0-1-34 16,4-2-40-16,-1-2-72 0</inkml:trace>
  <inkml:trace contextRef="#ctx0" brushRef="#br0" timeOffset="62455.57">3829 6031 10 0,'0'0'7'16,"0"0"-2"-16,2 0 32 0,-2 0 92 0,1 0-107 15,3 0-6-15,-3-2 13 0,4-1-6 16,-2 1 1-16,0 1-1 16,-2 1 0-16,1 0-1 0,-2 0-1 15,0 0-4-15,0 0-3 0,0-1 4 0,0 0 0 16,0 1 0-16,0 0 1 0,0 0-8 15,0 0 2-15,0 0 0 0,0 0-6 16,0 0-2-16,0 0-4 0,0 0-1 16,0 5 1-16,0 3 2 0,0 0-1 15,0-1-1-15,0 2-1 0,0-2 4 0,0 0-2 16,0-1-2-16,0 2 0 0,0-1 1 15,0 1-2-15,3-3 1 0,-1 2 3 16,-1-4-2-16,-1 1 1 0,2-2-2 16,-2 0 0-16,3 2 1 0,-2-4-1 15,3 1-6-15,-3-1-4 0,1 0-5 0,2 0-5 16,-4 0-7-16,2 0-7 15,1 0-10-15,-1 0-25 0,-2 0-40 16,0 0-60-16</inkml:trace>
  <inkml:trace contextRef="#ctx0" brushRef="#br0" timeOffset="62592.58">3829 6031 41 0</inkml:trace>
  <inkml:trace contextRef="#ctx0" brushRef="#br0" timeOffset="62674.58">3829 6031 41 0,'-45'62'-29'0,"45"-61"192"0,0-1-84 0,0 0-74 0,7 2 29 0,-1-2 7 16,6 0-17-16,2 0-11 0,0 0-3 15,5 0-6-15,1 0-1 0,3 0-3 16,0 0 0-16,1 0-7 0,-4-3-57 15,-3 0-97-15</inkml:trace>
  <inkml:trace contextRef="#ctx0" brushRef="#br0" timeOffset="63595.63">3820 8935 4 0,'-3'0'87'15,"-3"0"-74"-15,0 0 19 0,-1 2 13 0,0-2-7 16,2 0 7-16,-3 0 3 0,2 0 0 15,1 0-7-15,-1 0 1 0,1-4-3 16,1 3-5-16,-1 0-8 16,4 0 2-16,-2-1 3 0,3 1-5 0,0 1-4 15,0 0-4-15,0 0-5 0,0 0-8 16,0 0-1-16,0 0-2 0,3-1 0 15,9-1 1-15,0 0-2 0,5-1 3 16,1-1-3-16,2 1-2 0,1 0 0 16,1-1-6-16,-2 1-13 0,4 1-8 0,-3 0-19 15,1 0-15-15,-3-1-34 0,-6-2-146 16</inkml:trace>
  <inkml:trace contextRef="#ctx0" brushRef="#br0" timeOffset="64935.71">4335 7591 13 0,'3'-1'-11'0,"-2"1"80"0,-1-1 60 15,0 1-102-15,0 0 14 0,0 0 17 16,0 0-21-16,0 0-11 0,0 0-2 15,0 0-5-15,0 0-4 0,0 2 2 16,0 4 2-16,0 0-2 0,0 0-4 0,0 1-1 16,-1-2 2-16,-1 3 11 0,1-3-11 15,-1 1-10-15,2 1-3 0,0-1 3 16,0 1-1-16,0 0-3 0,0 0 4 15,0-1-3-15,0 0 0 0,0 0-2 16,0-2 0-16,0-1 2 0,3 0-1 16,0-1-6-16,-1 0-3 0,1-2-4 15,0 0-8-15,2 0-10 0,-2 0-3 16,0-1-10-16,2-4-29 0,-2-2-50 15,-3-2-76-15</inkml:trace>
  <inkml:trace contextRef="#ctx0" brushRef="#br0" timeOffset="65115.71">4242 7624 23 0,'7'1'264'15,"0"-1"-231"-15,2 0-5 0,2 0 18 16,3-2-25-16,1 0-12 0,1 1-4 0,2-1-5 15,3 2 0-15,2-1 0 0,0 1-16 16,-1-2-50-16,-2-4-111 0</inkml:trace>
  <inkml:trace contextRef="#ctx0" brushRef="#br0" timeOffset="65933.77">4211 7351 19 0,'1'0'293'0,"-1"0"-258"16,0 0-7-16,2 0 16 0,2 0-10 15,3 0-14-15,4-3-1 0,4-2-5 0,2 0-11 16,3 0-2-16,-1 3 0 0,1-2-4 16,0 1-6-16,2-1-8 0,-4 2-7 15,0-1-32-15,-6 0-62 0,-4-2-106 16</inkml:trace>
  <inkml:trace contextRef="#ctx0" brushRef="#br0" timeOffset="68727.92">10308 6881 13 0,'-9'0'33'0,"-2"-1"182"16,-1-3-177-16,-1 2 11 0,-2-2 1 15,-1 1-16-15,1 1 2 0,-2-2 7 0,7 1-14 16,1 2-1-16,6-2 1 0,1 2-4 16,2 1-8-16,0 0-7 15,2 0-12-15,12 0 9 0,9 0 0 16,11 0 3-16,11 0-5 0,10-3-1 0,7-3 0 15,6 2-3-15,0-1 1 0,-4 1-1 16,-6 2-1-16,-8 0 1 0,-10 2 1 16,-9 0-3-16,-10 6-3 0,-6 3-8 15,-7 0-11-15,-7 0-7 0,-1 0-3 16,0 0-10-16,-4-1-19 0,-4-5-43 0,-3-3-138 15</inkml:trace>
  <inkml:trace contextRef="#ctx0" brushRef="#br0" timeOffset="68955.92">10801 6732 333 0,'0'6'96'15,"0"3"-98"-15,0 6 21 0,0 4 35 0,-4 3-12 16,-6 2-4-16,3 3-5 0,-1 0-10 15,2 3-8-15,-1-2-6 0,1 1-4 16,0-1-4-16,4-5 0 0,1-3-1 16,1-5 0-16,0-5-7 0,1-2-5 15,4-4-11-15,1-4-6 0,4 0-6 16,-1-6-30-16,3-12-35 0,-1-6-126 15</inkml:trace>
  <inkml:trace contextRef="#ctx0" brushRef="#br0" timeOffset="69403.95">10702 6634 84 0,'-3'0'318'0,"3"2"-312"16,0 7-3-16,5 2 27 0,7 4-5 16,5 1 2-16,9 2 0 0,8-3-1 15,10-1 0-15,7-2-16 0,8-4-7 16,1-2 0-16,4-3-2 0,0-1 2 15,-1 0-1-15,2-2-2 0,-4 3 0 16,-6-1 2-16,-3 0-1 0,-9-1-2 16,-9 2 1-16,-11-1 2 0,-9 0-2 0,-9 0 0 15,-5-1-1-15,0 0 7 0,-3 1 4 16,-3 3-9-16,-4 0 0 0,1 4 6 15,1 1-1-15,2 1 0 0,3 3-2 16,0 2 2-16,1 2-4 0,2 0-1 16,0 3 1-16,2-2-4 0,3-2 3 15,-4 3-1-15,4-2 0 0,-2-3 1 16,2 1 0-16,-2-2-2 0,0 0 1 15,-2 0 2-15,-1-2-1 0,0-3-2 16,0-2 2-16,-7-1 1 0,-4-2 2 0,-6 1-2 16,-7-3-2-16,-3 0 3 0,-8-1-1 15,-3-1-1-15,-10 1 0 0,-4-1 0 16,-8 1 0-16,-4 0-3 0,1-1 2 15,2 0 1-15,10 0 0 0,8 0-2 16,12 0 0-16,8 0-5 0,7 0-6 0,8 2-16 16,4 6-21-16,4 2-50 15,0-1-68-15,0 3-111 0</inkml:trace>
  <inkml:trace contextRef="#ctx0" brushRef="#br0" timeOffset="69980">10288 8130 20 0,'0'7'264'0,"0"-4"-247"0,9 1-9 16,7 1 38-16,7-1 1 15,7-1-10-15,7-1 4 0,9 0 4 0,9-2-27 16,7 0-11-16,3 0 6 0,-2 0-3 15,-2 0 0-15,-2 0 1 0,-7-2-2 16,-2-1-3-16,-4-2-2 0,-5 1-4 16,-10 1 2-16,-8 2-1 0,-7 1-1 15,-9 0-8-15,-5 0-10 0,-2-3-1 0,0 2 10 16,-9 0-35-16,-5 1-29 0,-5-5-37 15,-3-2-158-15</inkml:trace>
  <inkml:trace contextRef="#ctx0" brushRef="#br0" timeOffset="70220">10992 7898 297 0,'3'4'200'0,"0"1"-194"15,3 6 7-15,1 3 33 0,-4 5-10 16,0 2 7-16,-3 5-5 0,0 2-14 15,0 3-6-15,0-3-10 0,0 0-1 16,0-2-4-16,0-3 1 0,0 0-4 16,0-4 1-16,1-3-1 0,2-3 1 15,2-3-5-15,4-2-11 0,-1-6-7 16,3-2-13-16,1 0-18 0,2-7-16 15,0-8-32-15,-6-5-73 0,-5-4-85 16</inkml:trace>
  <inkml:trace contextRef="#ctx0" brushRef="#br0" timeOffset="70681.03">10980 7848 408 0,'-7'-10'52'0,"6"3"-17"16,1 1 3-16,0 3 0 0,4-1 0 0,7 1-3 16,8 2-9-16,9 1-7 15,6 0-5-15,6 0-7 0,5 4-4 16,3 2 1-16,0 0-1 0,-3 1-3 15,-4 1 0-15,-4 0 1 0,-5 0 1 0,1 1-2 16,-2 0-1-16,-6 1 2 0,-4-2 0 16,-5 1-3-16,-5-4-4 0,-8 1 3 15,-3-1 2-15,0-1 1 0,0 3 1 16,-5-2 1-16,-1 1 0 0,-3 0-2 15,-1 0 0-15,1 1 3 0,0 2-1 16,-2 4 3-16,3 1-1 0,2 4 0 0,0 2 1 16,3 2-4-16,1 0-1 15,2-2 1-15,5-2-1 0,6-2-1 16,4-2-1-16,4 0 2 0,4-1 1 15,2-1 0-15,1-5-2 0,-4-1 1 0,-4-4 1 16,-5-1-1-16,-4-1-1 0,-6 0 3 16,0 0-1-16,-3 0 2 0,-4 0 0 15,-12 0-1-15,-6-2-1 0,-2 2-2 16,-12 0 1-16,-3 0 2 0,-4 3-2 15,-7 4 0-15,-9 3 0 0,-4 4 0 0,-2-2 0 16,4 5-3-16,12-3 2 0,16-2 2 16,16 0-1-16,11 0 0 15,4 0-4-15,2 2-18 0,0-1-6 16,13 0-7-16,5-2-27 0,10-6-14 0,3-5-65 15,5-1-205-15</inkml:trace>
  <inkml:trace contextRef="#ctx0" brushRef="#br0" timeOffset="71276.07">11869 6933 42 0,'-7'5'232'0,"-4"-2"-180"0,2 2-4 16,1-2 9-16,2 1-12 0,2-2-8 15,4-1-4-15,0 1-2 0,4 0-18 16,11-1 0-16,16-1 13 0,14 0-5 0,15-3-1 16,16-9-1-16,13-3-2 0,8-3-11 15,9-1-1-15,-4 1-5 0,-4 4 0 16,-13 6 1-16,-10 4 0 0,-13 3-2 15,-8 1 0-15,-9 0 2 16,-11 0-1-16,-11 5-7 0,-10 4-6 0,-10 3-11 16,-3 1-13-16,-14 4 0 0,-5 1-19 15,-7 0-54-15,-1-1-161 0</inkml:trace>
  <inkml:trace contextRef="#ctx0" brushRef="#br0" timeOffset="71715.1">11728 8075 75 0,'-1'0'242'0,"-1"-1"-201"0,2-2-5 0,0-1 9 15,10-2-12-15,8-2 3 0,15-3 3 16,10-2-3-16,14-3-9 0,13-1-9 16,9-2-7-16,5 0-1 0,4-1-5 15,4 0-1-15,1 4-2 0,-3 3-2 16,0 2 0-16,-3 2 3 0,-2-3 1 15,-3-2-4-15,-8-1-13 0,-9-1-20 16,-7 0-30-16,-12-6-43 0,-13-3-105 0</inkml:trace>
  <inkml:trace contextRef="#ctx0" brushRef="#br0" timeOffset="72392.14">13045 6208 203 0,'9'7'87'0,"2"7"-54"0,0 9 18 15,-2 9 2-15,-3 13 4 0,-3 15-21 16,-3 16-9-16,0 17 8 0,-3 12-1 16,-6 10-5-16,-1 8-6 0,0 6-8 0,-1 6-5 15,1 2-6-15,3 3 2 0,-1-4-4 16,5-2 3-16,-2-3 3 15,1-11 0-15,4-14 4 0,4-14-2 16,7-15-5-16,3-11-3 0,0-6 0 0,-3-7 2 16,-3-7-2-16,-2-8-1 0,0-8 0 15,-3-5 3-15,2-5-2 0,-2-3-3 16,0-6 1-16,0-2 2 0,-1-3-2 15,-1-3 0-15,-1-3 0 0,0 1 2 16,0-1-2-16,0 0 1 0,0 0 2 0,0 0 3 16,0 0-5-16,0 0-2 0,0-1-1 15,0 1 2-15,0 0-5 0,0 0-3 16,0 0-2-16,6 0 6 15,1 0-2-15,-1 6-3 0,-2 1-4 0,-2-2 7 16,-1-1-2-16,-1 0 2 0,0 0 3 16,0-2 3-16,0-1 0 0,0 0-5 15,0-1-1-15,0 0-12 0,0 0-14 16,0-2-29-16,5-1-32 0,0-2-52 15,1-3-177-15</inkml:trace>
  <inkml:trace contextRef="#ctx0" brushRef="#br0" timeOffset="73916.22">12776 7858 49 0,'-3'0'153'15,"-1"0"-113"-15,1 0 1 0,-2 0 7 16,0 0-11-16,-1 0-15 0,0 2 6 0,1-2 2 15,-1 0-4-15,1 0-8 0,4 0 4 16,1 0-1-16,-5 0-4 0,5 0 1 16,-1-2-6-16,-1-5 4 0,0-2-1 15,2-4-5-15,0-5 0 0,0-6-5 16,5-5 2-16,6-9-3 0,-3-7-5 15,1-6 3-15,0-8 8 0,-1-3-9 16,4-5-1-16,-2-3 0 0,1-3-1 16,-2-2 2-16,0 0-2 0,-4 4 1 15,-2 4 1-15,-3 8 0 0,0 6-2 16,-3 11 1-16,-3 10 2 0,-4 7 1 0,1 5-4 15,3 6 3-15,0 1 0 0,-1 5 2 16,4 2-4-16,0 1 4 0,3 3-1 16,0 2 1-16,0-1-6 0,0 1 0 15,0 0 3-15,0 0-2 0,0 0 0 16,0 0-1-16,2 0 4 0,2 3-2 15,0 3-2-15,-1 3 0 0,1 1-10 16,1 4-11-16,1-1-15 0,2 3-12 16,1 0-21-16,4-2-29 0,-3-2-116 15</inkml:trace>
  <inkml:trace contextRef="#ctx0" brushRef="#br0" timeOffset="74808.27">13105 6424 34 0,'0'0'-24'0,"0"-3"219"0,0-4-149 15,0 0 9-15,0 1-6 0,0 1-3 16,0 1-3-16,0 0 1 0,0 1-13 15,2 3-6-15,5 0-14 0,9 0 2 16,4 10-3-16,6 9 2 0,8 10-1 0,7 12-3 16,7 9 13-16,6 12-4 0,2 7-7 15,0 6-6-15,4 3 1 0,1 3-3 16,4 4 4-16,0 3-6 15,5-2 1-15,2-6 1 0,0-7 0 0,2-15-1 16,-2-7-1-16,-6-12 2 0,1-8 2 16,-8-8-5-16,-10-4 1 0,-8-5 1 15,-15-5 1-15,-12-4-1 0,-8-3-2 16,-6-2 2-16,0 0 9 0,-8 0-5 15,-5 0-3-15,-3-5-1 0,-3-1 2 0,1 0-2 16,-1 0-3-16,4 1 4 0,1 0-3 16,1 2 1-16,2 0 1 0,4 0-1 15,-1 3 0-15,0 0-1 0,2 3 1 16,0 7-1-16,-3 4 3 0,1 8-4 15,-5 0 1-15,-2 10 1 0,-5 7 2 16,-7 8-3-16,-7 8 0 0,-6 6 2 16,-10 6 0-16,-7 3-1 0,-5 1-1 15,-8-2 1-15,-1 3 2 0,-11 7-3 16,-5 9 2-16,-5 5 7 0,1-3-1 0,10-12 2 15,18-16-1-15,16-11 0 0,18-11-2 16,13-8-4-16,7-8-4 0,6-7 1 16,1-6-3-16,2-6-3 0,0-3-8 15,8-2 1-15,9-1-7 0,5-12-14 16,6-6-24-16,3-6-20 0,-5-8-73 15</inkml:trace>
  <inkml:trace contextRef="#ctx0" brushRef="#br0" timeOffset="75733.33">12840 6792 2 0,'0'-3'155'0,"0"1"-129"16,0 1-7-16,0 0 7 0,0 1-11 15,0 0-14-15,-3 3-5 0,-2 5-16 16,-1 1-48-16</inkml:trace>
  <inkml:trace contextRef="#ctx0" brushRef="#br0" timeOffset="76497.37">14469 7570 171 0,'0'-1'63'0,"0"-5"-20"15,0 2 1-15,0 0 4 0,0 0-4 16,0 0 1-16,0 2-10 0,0-1-2 16,0 2-12-16,2-2-2 0,9 0-8 0,7-1 1 15,12-1 1-15,9 1-2 0,15 1-3 16,16 0-5-16,19-2 1 15,25 1 0-15,25-3-3 0,15 2 1 16,8 2-2-16,0 2 0 0,-9 1-5 0,-9 1-4 16,-12 6-2-16,-3 0 3 0,0-3 7 15,5 1 1-15,4-2 1 0,2-2-1 16,-2 0 0-16,-6-1 1 0,-10 0-1 15,-16-2 0-15,-15-5 0 0,-15 1 1 16,-12-2 1-16,-13 1-2 0,-13 1-2 0,-11 1-2 16,-15 2-39-16,-12-1-40 0,-12-2-77 15</inkml:trace>
  <inkml:trace contextRef="#ctx0" brushRef="#br0" timeOffset="77673.42">18280 7532 3 0,'-14'2'186'16,"0"-2"-144"-16,0 0 6 0,-3 0 8 15,0 0-2-15,2 0-10 0,-1-2-3 16,4-2-2-16,-1 1-8 0,6 1 0 15,0-1-5-15,1 1-4 0,0 0-2 16,4 0-2-16,2 1 2 0,0-2-4 0,5 3-5 16,14-2-8-16,15-3 5 0,18 0 0 15,21-3-1-15,19-4 0 0,18 1-2 16,15-1-3-16,12 0 0 15,10 3-3-15,2 2 3 0,0 2-1 16,-7 2-1-16,-4 1 1 0,-4 2 1 0,-4 0-2 16,-3 0 0-16,-8 0 1 0,1 0 0 15,-4 0-1-15,-3 0 0 0,-4 0 2 16,-8 0 2-16,-7 0 3 0,-9 0-1 15,-9 0-1-15,-15 0-1 0,-16 0-2 16,-17 0-2-16,-16 0 2 0,-7 0 1 0,-5 0 13 16,-3 0 3-16,-10-2-15 0,-7-2-2 15,-6 0-3-15,-2 1 1 0,2 1 2 16,1 2-1-16,5-3-2 15,9 3 1-15,3 0 1 0,2 0-1 0,3 0-2 16,0 0-4-16,3 0-4 0,0 2-9 16,0 4-5-16,3 2-15 0,9 2-18 15,4-5-42-15,-4-4-65 0</inkml:trace>
  <inkml:trace contextRef="#ctx0" brushRef="#br0" timeOffset="78573.48">18919 6937 66 0,'0'-8'221'0,"0"-2"-170"0,0 4 12 16,0-2-17-16,0 2-8 0,0-2 2 15,1 2-4-15,1-1-7 0,-1 1-1 16,3 3-2-16,-3 2-4 0,-1 0-6 16,0 1-3-16,0 0-5 0,0 4-2 0,0 10 1 15,0 4 1-15,-5 6-3 0,-1 4 1 16,-1 2-5-16,-1 0 2 0,3-3 1 15,2-5 2-15,1-6-5 0,2-4 0 16,0-6 0-16,0-1 1 0,2-3-2 16,6-2 0-16,4-2 3 0,5-11 1 0,6-4-2 15,4-4-2-15,5-3 1 0,6-4 2 16,2-3-3-16,0 1-2 15,1-4 4-15,-3 2-1 0,1-1-4 16,-3 5 2-16,-1 6 1 0,-4 4 1 0,-7 8-2 16,-7 4 0-16,-10 6 0 0,-3 0 1 15,-4 0 0-15,0 11 0 0,0 2-1 16,-5 6 3-16,-1 1-1 0,-4 1-1 15,4 1 3-15,-2 1-1 0,1-2-1 16,0 2 1-16,1-3 2 0,0-1-6 0,1-1 2 16,1-2 0-16,1-1 2 0,1-4-2 15,2-3-2-15,0-2-2 0,0-2-7 16,6 0-6-16,0-2-9 15,8-2-8-15,0 0-15 0,7-4-14 0,2-8-36 16,-3-2-75-16</inkml:trace>
  <inkml:trace contextRef="#ctx0" brushRef="#br0" timeOffset="79282.53">19655 6840 70 0,'0'0'324'0,"-1"0"-281"0,-2 0 9 16,-4 0 5-16,0 0-21 0,-9 7-3 15,-1 4 2-15,-2 5-1 0,1 3-8 16,4 1-9-16,6-1-3 0,5 0-5 16,3-2-7-16,0-3-1 0,8-4 1 15,9-2 0-15,5-4 1 0,7-4-1 16,5 0-2-16,5-5 3 0,0-7 1 0,-4 1-5 15,-7-1 0-15,-3-1 1 0,-8 4-3 16,-5 0 1-16,-4 0 0 0,-5 4 1 16,-1 1 2-16,-2 2-2 0,0 2 1 15,0 0 0-15,0 0-2 0,-3 0 0 16,-2 4-4-16,2 4 5 0,-2 3-4 15,5 2-3-15,0-1 2 0,0 2-4 16,0 1-5-16,3-1-3 0,4 0 0 16,0-1-9-16,3 1 13 0,-3-3-1 15,4-2 1-15,-1-2 3 0,0-4 2 16,3-3 4-16,-2 0 2 0,-2-3 3 0,5-9 1 15,1-5 0-15,1-3-1 0,3-5 5 16,1-5 2-16,-2-3 5 0,3-2-2 16,-4-3 5-16,1-1-1 0,-1-4-1 15,0-2-7-15,-1-5 0 0,-2-2-4 16,-2 0-1-16,1 3 0 0,-4 9 1 15,-1 7-1-15,-2 11-1 0,-3 9 2 16,0 8 1-16,-1 5-4 0,-2 12-3 16,0 10 6-16,-7 11 3 0,-4 9-3 15,-2 7 2-15,-1 6 0 0,0 0-2 0,0 1 2 16,0-4-1-16,4-7-1 0,6-4 2 15,4-8-4-15,12-12 1 0,11-8 0 16,10-11 2-16,7-3 4 0,11-17-5 16,7-10 1-16,5-7-2 0,1-6 0 15,-2-1-1-15,-6-7-1 0,-10-4 3 0,-9-1-2 16,-10-2-1-16,-9 1 2 15,-5 2 0-15,-8 2 0 0,-4 6-1 16,-1 8 1-16,-6 10 1 0,-5 12-2 16,-5 10 12-16,-1 10 6 0,-7 21-10 0,-6 18 2 15,-4 17-6-15,-2 12 3 0,5 13-2 16,8-2-1-16,14-2-4 0,9-2-9 15,23-5-19-15,17 2-34 0,18-9-50 16,8-11 38-16,4-7-411 0</inkml:trace>
  <inkml:trace contextRef="#ctx0" brushRef="#br0" timeOffset="85255.87">3344 753 66 0,'2'0'9'0,"-1"0"121"16,1-3-67-16,-1 1-41 0,-1 0 13 0,0-1-11 15,0 0-9-15,2-1 2 16,-2-2-2-16,0 2 2 0,0-2 7 16,1 0-8-16,1 1 4 0,-2 0-1 15,0 0 2-15,0 0-2 0,0 0-5 0,0 1-1 16,-2 0 0-16,-1-1-5 0,-1 0-2 15,-1 2 2-15,-3 2-6 0,0-1 0 16,-2 2-1-16,-4 0 2 0,-2 0-2 16,-2 6-1-16,-3 4 0 0,1 4 1 15,-1 6 2-15,-1 8-1 0,-3 6-1 0,0 7 5 16,2 2-1-16,4 1 8 0,5-4-6 15,8 1-2-15,6-7-3 16,0-4-3-16,8-6 2 0,9-4-1 16,3-5-1-16,8-7 2 0,5-5-6 15,7-3-3-15,5-5-9 0,6-9-11 0,6-3-11 16,-1 0-50-16,-1 0-118 0</inkml:trace>
  <inkml:trace contextRef="#ctx0" brushRef="#br0" timeOffset="85614.89">3674 880 76 0,'0'-8'203'0,"0"-1"-176"15,0-2 35-15,-1 3-12 16,-5-2-13-16,1 1-1 0,-4 2-12 16,-2 1 0-16,-2 3-5 0,-1 3-7 0,-1 0-1 15,-1 2-3-15,1 10-1 0,1-1-7 16,2 7 1-16,2 0 1 0,6 2 0 15,2 0-4-15,2 1 1 0,3 0 1 16,6 0 0-16,10-2-1 0,1 1 0 16,5-5 2-16,1-4 0 0,4-4-1 0,1-5 1 15,-2-2 2-15,1 0-2 0,-2-9-1 16,-4-5 1-16,-2-1 1 0,-3-2 0 15,-5 0 0-15,-8 0 0 16,-6 1 6-16,0 0 0 0,-6 2 0 0,-5 0-1 16,-3 0-3-16,-5 2 0 0,-2 1-1 15,-1-1-3-15,-3 2 1 0,0 4-1 16,2 1-1-16,3 4 1 0,7 1 0 15,7 0-2-15,5 1-4 0,1 7-17 16,3 1-5-16,8 3-12 0,4-4-22 0,5 0-13 16,2-4-34-16,1-4-111 0</inkml:trace>
  <inkml:trace contextRef="#ctx0" brushRef="#br0" timeOffset="85942.9">4026 780 215 0,'3'-1'118'15,"-3"1"-76"-15,2 0 10 0,-2 0-17 16,0 0-19-16,0 8 6 0,0 5-1 15,0 5 1-15,-5 3-4 0,-3 2 5 0,1 0-7 16,1 0-2-16,4-4-3 0,2 2-2 16,0-7-5-16,5-2-1 0,4-3 1 15,3-4-1-15,2-3-4 0,3-2 6 16,3 0-1-16,7-5-2 0,-1-6 1 15,-1-3-3-15,0 1 0 0,-5 2-5 16,-6 1-1-16,-3 3 4 0,-5 3 3 16,-3 2-4-16,-3 1 2 0,0 1 1 15,0 0 1-15,0 0-2 0,-8 3-1 16,2 6 3-16,-5 3-1 0,2-1-1 15,-2 3 1-15,5-1 0 0,3-1 0 0,3-1-2 16,0-2-4-16,3 0-20 0,8-1-9 16,4-3-7-16,9-3-11 0,0-2-11 15,4-8-50-15,-1-10-177 0</inkml:trace>
  <inkml:trace contextRef="#ctx0" brushRef="#br0" timeOffset="86205.93">4470 802 99 0,'-22'0'221'0,"-1"0"-190"16,3 0 16-16,-1 3 3 0,6 4-20 0,-1 2-8 15,7 3-5-15,3 0-5 0,1 4-7 16,5-1-2-16,0 2-1 0,10 1 1 16,3 2-1-16,5-2 0 0,3 1-2 15,1-1 3-15,-3-1-2 0,1 0-6 16,-3 0-8-16,-2-2 9 0,-2-1 2 0,-4-1-1 15,-4 2 3-15,-5-2 0 16,-2 1 3-16,-10 0-3 0,-5-2 3 16,-2-1 1-16,-1-2-4 0,-2 2 2 15,2-2 1-15,1-2-2 0,4-1-1 0,4-3-1 16,5-1 1-16,6-2-9 0,0-2-31 15,11-11-58-15,3-7-114 0</inkml:trace>
  <inkml:trace contextRef="#ctx0" brushRef="#br0" timeOffset="87599.01">4668 549 116 0,'0'-9'146'0,"2"1"-125"16,1 2 23-16,0 4-10 0,-3 2-6 15,3 0-12-15,-3 4-7 0,0 12 13 16,0 6-3-16,0 8-6 0,0 6-5 16,-5 3 0-16,1 4 0 0,-3 1-4 0,0 1 2 15,0 3 4-15,1-4-3 0,0-5 0 16,3-5-1-16,0-10-2 0,0-4 3 15,0-8-4-15,1-4 2 16,1-4-1-16,-1-4 4 0,2 0 8 0,0-4-5 16,0-5-7-16,0-3-2 0,0 0-3 15,2-3-2-15,4 1 1 0,2 2 0 16,-1-1-5-16,6 7-3 0,-1-2 3 15,0 4-7-15,2 3 1 0,-3 1 2 16,2 0 2-16,-1 0 0 0,0 0 7 16,1 0-2-16,-1 0 3 0,-1 0 3 0,2-2-3 15,-1-1 0-15,2-1 3 0,-2-3 1 16,2 1-3-16,-1-2 1 15,-4 2 9-15,-3 0-2 0,-1 1-5 16,-2 1 7-16,-2-1 0 0,-1 1 0 0,0 2-1 16,0 1-4-16,0-1 4 0,0 2-2 15,0 0 1-15,0 0-6 0,0 0 0 16,0 0-5-16,0 7 3 0,-1 4 0 15,-2 4 1-15,0 1-3 0,-2-1 2 16,4 1 0-16,-3-1 2 0,3 1 0 0,1-3-2 16,0-3 1-16,0-3 6 0,0-2-5 15,0-3-3-15,0-2 2 0,0 0 0 16,3 0 4-16,0-3 1 0,3-8-1 15,2-3-4-15,-2-2 0 0,0-4-1 16,2 2 0-16,0-1 0 0,1 0 1 16,1 0-2-16,0 3 0 0,1 3 1 15,0 3 0-15,-2 4-1 0,-1 1-1 16,-2 3 0-16,1 0 1 0,-1 2 1 15,1 0-3-15,1 0 2 0,0 0 1 0,1 2-1 16,-1 1 1-16,1 1 2 0,-4-1-2 16,0 2-1-16,-5-2 0 0,1-1 2 15,-1 1 1-15,0 0-2 0,0-1 3 16,0 1-1-16,0 2 6 0,-1-2-1 15,-1 2 0-15,1-2 3 0,-1 1-6 16,2-1-3-16,0 0-2 0,0 1 2 16,3 0 0-16,3 0-4 0,2 0 4 15,6 1 3-15,-2 0-3 0,4 0-1 16,-2-2 0-16,-3 0 1 0,0 1-3 0,-2 1-3 15,0-1-2-15,-1 2 1 0,4-1 0 16,-1 0-2-16,3-1 3 0,0 0-4 16,2-4 3-16,2 0-3 0,1 0 4 15,-1-8 3-15,1-1 3 0,-5 1-4 16,0 0 2-16,-3-1-1 0,-2-2 2 0,0 0-3 15,-2 1 2-15,-1-2 1 16,0 1 0-16,-1 2-1 0,-2 0 0 16,0 3 3-16,-3 1-1 0,0 2-1 15,0 2 0-15,0 1 1 0,-3 0-1 0,-3 0-6 16,-1 7 5-16,1 3 0 0,0 1 0 15,1 1-1-15,2 1 1 0,-3 2 2 16,3-1-1-16,0 0-1 0,3 0 0 16,0-2 2-16,0-1-1 0,0-3-1 15,0 0 0-15,6-4 2 0,3-2-1 16,7-2-1-16,4-2 2 0,0-8 2 0,3-3-2 15,-1-3-2-15,-2-1 0 16,0-3 2-16,-4 1-2 0,-4-2 0 16,-2-1-1-16,-4 1 3 0,-2-1-1 15,-2 0-2-15,0-1 3 0,-2-3 0 0,0 1 0 16,0-3-2-16,0-3 1 0,-2-1 0 15,2 0 0-15,0 0-1 0,0 2 0 16,0 3 1-16,0 5 1 0,0 6-3 16,2 5 2-16,-1 4 1 0,2 3 0 15,-3 2-1-15,0 2-3 0,0 0 0 0,0 2 3 16,0 5-2-16,0 4 2 0,0 2 3 15,0 2-2-15,-4 5-3 16,-1 2 4-16,2 3 1 0,3 4-1 16,-2 2-1-16,1 3 2 0,1 5-1 0,-2 1-1 15,1 4-1-15,-6 2 0 0,1 0 1 16,-2 0 3-16,4-6-4 0,-2-8 0 15,6-9 1-15,0-5-1 0,0-9 7 16,0-6-7-16,0-2 5 0,3-1 9 16,0-4 6-16,3-8-10 0,0-5-9 0,3-4 1 15,-2 0-2-15,2 1 0 0,-3-1 3 16,2 5-1-16,-2 3-2 0,0 3 1 15,-3 5 2-15,-1 0-1 16,0 4-2-16,-1 1-2 0,2 0-1 0,2 0 2 16,6 5-4-16,-2 1-10 0,2 2-12 15,1-1-10-15,2-1-15 0,5 0-16 16,6-3-41-16,3-3-54 0,7 0 150 15</inkml:trace>
  <inkml:trace contextRef="#ctx0" brushRef="#br0" timeOffset="88119.04">5879 862 76 0,'0'-3'129'16,"0"-2"-20"-16,0 2-16 0,-5-2-33 15,-1 2-7-15,0 1-12 0,-3 0-6 16,-1 2-6-16,-4 0-5 0,2 10-12 15,-1 3-6-15,3 1-1 0,3 0-4 16,4-1-3-16,3-1 0 0,0 0 3 16,2 2-4-16,7-1-3 0,2-2-14 15,5-2 1-15,5 0-4 0,6-4 4 16,5-5 17-16,2 0-46 0,-1 0 24 15,-5-2 23-15,-8-4-25 0,-6-2 13 0,-2 1 12 16,-6-4 0-16,-6 0 4 0,2-1-2 16,-2 0 4-16,0 1 2 0,-2 0 6 15,-2 1 7-15,-1 2 2 0,2-1-1 16,3 4-6-16,0 3-2 0,0 0-8 15,0 2-5-15,0 0-5 0,0 0 4 16,8 2 0-16,3 5-2 0,-2 3 4 16,0 0 0-16,-1 0-2 0,3 1 0 15,0 0 0-15,4 1 3 0,8-2-2 16,7 0 0-16,9-6 3 0,1-4-2 15,0 0-1-15,-1-2 0 0,0-9-1 0,0-3 3 16,-2-2-1-16,-2-4 2 0,-2 2-2 16,-5-2 3-16,-6 1-4 0,-12 1 0 15,-3 0 3-15,-7 2-2 0,-2 2 3 16,-9 1-3-16,-3 2 2 0,-3 8-1 15,-1 2-2-15,-1 1 0 0,0 4 8 16,2 9 1-16,0 5-1 0,0 4-3 16,3 2 4-16,3 2-4 0,5-1-1 15,6 0-3-15,0-1 0 0,10 0 1 16,4-1-2-16,1-4 0 0,4-2 0 0,4-4 1 15,9-5-8-15,7-7 3 0,1-1-17 16,-2-4-12-16,-13-6 12 0,-10 0-31 16,-7-1-4-16,-8-1 14 0,-2-3-69 15,-10-4-141-15</inkml:trace>
  <inkml:trace contextRef="#ctx0" brushRef="#br0" timeOffset="88272.04">5901 566 579 0,'-10'-3'11'0,"10"1"-7"0,14 2-14 16,6 0 12-16,5 1 1 0,3 4-9 16,9 1-38-16,4 1-61 0,-1-4-80 15</inkml:trace>
  <inkml:trace contextRef="#ctx0" brushRef="#br0" timeOffset="89210.1">6068 897 268 0,'-5'-2'9'15,"5"2"29"-15,0 0-19 0,0 1-20 16,0 10 25-16,-1 4 11 0,1 4-3 16,0-1 3-16,1 0-13 0,7-1-3 15,3-5 0-15,1 1-6 0,4-8 1 16,1-5 5-16,3 0-5 0,3-5-1 0,4-10-8 15,-2-3 0-15,-1-3-4 0,1-3-2 16,-5 0-7-16,-3 3-15 0,-1 4-16 16,-7 1-29-16,-3 1-49 0,-6 0-180 15</inkml:trace>
  <inkml:trace contextRef="#ctx0" brushRef="#br0" timeOffset="90259.16">3518 5538 35 0,'0'-4'5'0,"0"1"99"16,0-3-26-16,0-1-29 0,0 2-4 0,0-2 4 15,0 1-6-15,0 2-8 0,0 1-1 16,0 3-10-16,0 0-6 0,0 0-15 16,0 8-5-16,0 6 8 15,0 5 0-15,0 4-2 0,0 0-1 0,0 0-1 16,0-2 1-16,0-2-3 0,0-1 2 15,0-4-1-15,1-2 2 0,-1-2-2 16,2-4-1-16,-1-1 0 0,1-4 0 16,-1-1 0-16,3 0-6 0,0 0-10 15,-1-6-4-15,4-7-7 0,-1-2-12 0,-2-5-10 16,-1 0-12-16,-1-1-17 0,-2 0-10 15,0-1-18-15</inkml:trace>
  <inkml:trace contextRef="#ctx0" brushRef="#br0" timeOffset="90498.17">3522 5437 28 0,'-3'-17'101'0,"0"3"-38"15,2 6 3-15,1 3-4 0,0 4-26 16,0 1-12-16,3 0-8 0,6 0 3 0,3 4-2 15,1 6 0-15,4 3 0 16,0 2-6-16,3 2-2 0,2 3 0 16,0 1 7-16,2 2-6 0,0 3 3 15,-6-2-4-15,-2 3-6 0,-9-4 2 0,-2 0 0 16,-5-2-2-16,0-2 4 0,-6-1-1 15,-7-2 2-15,1-4 0 0,-3-1 0 16,1-3 0-16,-2-2-3 0,1-2 2 16,1-2-3-16,3-2-3 0,5 0 1 15,1 0 0-15,3 0 0 0,2 0-6 16,0-6-15-16,8-2-14 0,6-1-6 15,8-1-6-15,1 0-31 0,2-3-94 16</inkml:trace>
  <inkml:trace contextRef="#ctx0" brushRef="#br0" timeOffset="90991.2">3904 5645 58 0,'-6'3'182'16,"2"-2"-141"-16,4 0-2 0,0-1 4 15,0 0-17-15,0 0-8 0,8 0 13 16,3-4-3-16,3-3 1 0,5-6-12 15,1-1-4-15,0-1-6 0,0-2-2 16,-3 1-3-16,-1 1 1 0,-7 2 0 0,-3 2-4 16,-4 3 2-16,-2 1 3 0,-3 3-2 15,-8 2-1-15,-2 2-1 0,-5 1-1 16,-2 9 1-16,-1 5-3 0,1 2 1 15,3 1 1-15,6 5-5 0,4-1 0 16,4-2-1-16,3 0 1 0,1-3-1 0,13-1 3 16,5-5 2-16,5-2 1 15,4-7 0-15,2-2 2 0,-2 0-2 16,0-9 3-16,-5-2-3 0,0-4 2 15,-3 2 0-15,-3-2 2 0,-1 1 1 0,-2 0 1 16,-5 4 4-16,-1 2-4 0,-4 2 0 16,0 3-4-16,-3 3 1 0,-1 0 0 15,0 0-3-15,0 0-5 0,5 9 5 16,-2 2 2-16,2 3-1 0,1 0 0 15,-2-1-1-15,3 3 3 0,-4-2-2 0,3 2 0 16,-6-2 0-16,0 0 1 0,0 0 2 16,-3 0-1-16,-7 0 3 15,-3-2 8-15,-3 0-4 0,1-1-1 16,-3-3-4-16,6-1 2 0,3-4-5 0,3-3-1 15,1 0 0-15,3 0 0 0,2-3-19 16,5-9-22-16,6-2-25 0,4-7-45 16,-2-6-174-16</inkml:trace>
  <inkml:trace contextRef="#ctx0" brushRef="#br0" timeOffset="92143.27">4352 5350 102 0,'0'-4'231'0,"0"-1"-216"0,0 5 25 0,0 0-20 15,0 0-20-15,0 7 5 0,1 6 11 16,4 4 2-16,0 5-3 0,-1 4-4 16,1 5-4-16,0 4-3 0,-4 2-2 15,1 3 0-15,-2-1 3 0,0-2-5 16,0-2 0-16,0-3 0 0,-3-7-1 0,-2-5-2 15,2-5 2-15,0-8 1 0,-2-1 2 16,2-5 0-16,3-1-1 0,-2-2-2 16,2-9-5-16,0-4-1 15,4-2-1-15,3-1 4 0,4 0-1 0,2 1-2 16,1 1-3-16,1 1 6 0,-3 3-1 15,2 2 0-15,2 1 1 0,-4 2 4 16,4 1-1-16,-2 1-1 0,0 0 2 16,-2 1 1-16,-1 2 1 0,-3 1-2 15,-4 0 0-15,-2 0 5 0,-2 1 2 0,0 0-4 16,0 0 1-16,0 0 0 0,0 0 1 15,0 0-7-15,3 0 1 0,-1 0 4 16,1 1-3-16,0 3 0 0,-2 1 1 16,2-1 1-16,-3 5 2 0,0 2 0 15,0 3-1-15,0 1 5 0,-3 1-5 16,0 0 0-16,-3 0 1 0,4 0-3 15,-2-3 2-15,2-2-2 0,1-3-2 16,1-5 2-16,0-2 2 0,0-1-3 16,0 0 0-16,0-10 6 0,6-5-5 0,3-2-2 15,1-2 0-15,0-1 1 0,3-1-5 16,-4 1-3-16,2-1 0 0,0 3 2 15,1 2 0-15,-1 1 2 0,0 5 1 16,-3 1 0-16,1 2-1 0,0 2 4 16,-4 2-2-16,1 0 2 0,-3 3 0 15,2 0-1-15,-4 0-1 0,2 0 3 16,-1 0 2-16,0 2-2 0,-1 2 5 15,-1 0 1-15,0 1-1 0,0-1 3 16,0 1 3-16,-1 0-2 0,-6 1 4 0,0 0 0 16,0 2 0-16,-3 2-1 0,0 1-4 15,4 1 1-15,1-3-3 0,4 2-1 16,1-1-1-16,0-2-6 0,0 1 1 15,3-2 1-15,5 0 0 0,1 1-2 16,3-1-2-16,5-2-9 0,2-2-3 16,3-1-18-16,1 0-12 0,2-1 9 15,1-1-6-15,-1 0-18 0,0 0 47 16,0 0-64-16,-7-1-12 0,-1-3 57 15,-4-2 24-15,-2-2 3 0,-4 2 10 16,-1-4 3-16,-1 1 12 0,-5-2 24 0,2 1-6 16,-1 0-9-16,-1-2-10 0,2 1-10 15,-1 2-6-15,-1-1-2 0,0 4-1 16,0 4 4-16,0 2-2 0,0 0 1 15,0 1-9-15,0 7 4 0,-4 5 0 16,2 1 1-16,2 2-1 0,0 0-3 0,0 1-6 16,2-1-5-16,2-1-3 15,3-1 14-15,3-2-12 0,4-4 12 16,5-5-4-16,3-3 76 0,-1-3-63 15,1-9-13-15,-3-2 14 0,-4-3-1 0,-1-4-1 16,2-2 0-16,-2-4 1 0,0-3 0 16,-4 0-1-16,0-1 1 0,-6 1 1 15,-2 2 15-15,-2-1 1 0,-2 2-5 16,-4 3-5-16,-3-2-1 0,6 5-8 15,-2 3-2-15,4 8 2 0,1 8 6 0,0 2-3 16,0 7-11-16,0 11 7 0,-4 5 4 16,1 3-4-16,-3 4 1 15,0 4 0-15,0 3 1 0,0 2 0 16,-2 0-3-16,-2 0 2 0,1-1-1 0,1-3 3 15,2-6-4-15,0-6 1 0,6-8-1 16,-2-7 1-16,2-5-2 0,0-3 1 16,2 0 4-16,6-6 2 0,6-5-5 15,0-3-1-15,1 1 0 0,-1-1 0 16,2 1-7-16,1 1-10 0,-3 2-11 0,0 0-10 15,-4 4-25-15,3 2-23 0,-4 0-18 16</inkml:trace>
  <inkml:trace contextRef="#ctx0" brushRef="#br0" timeOffset="92167.27">5347 5619 2 0</inkml:trace>
  <inkml:trace contextRef="#ctx0" brushRef="#br0" timeOffset="92484.28">5347 5619 15 0,'36'-5'65'0,"-32"4"-18"16,0 1 19-16,-4 0 1 0,0 0-6 15,0 0-2-15,0 0-21 0,-5 1-22 16,-3 6-10-16,2 1-2 0,0 1 4 16,3 0-2-16,0 1-2 0,3-2-4 15,0 2 0-15,0-2 0 0,3 2 0 0,4-2 0 16,0-1-3-16,2-1-5 0,3-1-1 15,4-1 5-15,1-1 4 0,3 0-8 16,0-3-19-16,2 1 25 0,-2-1-12 16,0 0-2-16,-3-1 13 15,0-6 3-15,2-1 0 0,-4-2 0 0,1-1 0 16,-4-2 1-16,-1-1 0 0,0 0 0 15,-2-2 2-15,2 1-2 0,-2 1 1 16,-1 0 0-16,-2 2-1 0,-2 3 0 16,-3 1-1-16,-1 3 0 0,0 1 5 15,-8 3-3-15,-1 1-3 0,1 1 0 0,2 8 2 16,0 1 8-16,0 2-3 0,4 0-4 15,2 2 0-15,0 0-2 0,0 1-2 16,5-1 1-16,4 1-1 0,8 0-20 16,6-4-25-16,8-1 6 0,2-4-39 15</inkml:trace>
  <inkml:trace contextRef="#ctx0" brushRef="#br0" timeOffset="92600.29">6059 5685 237 0,'0'-4'135'0,"0"4"-77"16,0 0 7-16,-3 0-37 0,-5 0-11 0,-1 0-1 15,1 4-10-15,0-1-5 0,2 3 0 16,4-2-4-16,-1 5-35 0,2 1-42 15,-6-4-89-15</inkml:trace>
  <inkml:trace contextRef="#ctx0" brushRef="#br0" timeOffset="119756.84">2279 11549 0 0,'0'-2'20'16,"0"-1"-7"-16,-3 1-10 0,1-1 11 15,-4 0 0-15,1-1-3 0,2 1-7 16,-3-1 0-16,0 2 2 0,0-5 23 0,1 3-4 15,2 1-3-15,-2 1 4 0,1 1 1 16,2 1-13-16,-1 0-6 0,2 0-8 16,-1 0 0-16,2 0-21 0,0 0-45 15,0 0-24-15</inkml:trace>
  <inkml:trace contextRef="#ctx0" brushRef="#br0" timeOffset="122397">2279 11549 46 0,'-50'37'38'15,"50"-35"-7"-15,0-1-2 0,0 1 2 0,-3 0-1 16,0-2 5-16,2 1 7 0,-4 1-12 15,3-2 1-15,-1 2-6 0,0-2-5 16,2 0 0-16,-1 0-3 0,-1 0 0 16,3 0-9-16,-2 0 4 0,-1 0-5 15,2 1 0-15,1-1-2 0,-2 0 1 16,2 1-4-16,-3-1 0 0,3 0 2 15,0 0-3-15,0 0 4 0,0 0-3 16,0 0-1-16,0 0 2 0,0 0-2 16,0 1 2-16,0-1-1 0,0 0 3 0,0 0-5 15,0 0 4-15,0 0 6 0,0 0 3 16,0 0 0-16,0-3-3 0,0-2-4 15,-3-3-7-15,-2-1 1 0,2 0 1 16,0-1 0-16,-1-3 0 0,0 0 0 16,4-2-1-16,0-3 0 0,0-4 0 0,0-3 0 15,8-2-2-15,2 0-1 16,0 0 3-16,3 2 3 0,1 0-4 15,0 2 0-15,3 0 3 0,-2 3-1 16,1-1-2-16,-1 1 1 0,2 0 2 0,0 2-2 16,0 0 1-16,0 2-1 0,1 2 4 15,-3 0-3-15,4 4 1 0,-5-1 2 16,3 0 1-16,-2 5-2 0,4-2-2 15,-4 2 4-15,2 2 1 0,-1 3-4 16,-2 1-2-16,0 0 2 0,0 7 0 16,-2 5-1-16,0 1 1 0,-1 2 0 0,0-1 1 15,0 2-5-15,-2 0 3 16,2 2 0-16,0 1 3 0,-2 1-3 15,2 4-1-15,-3 2 3 0,1-1 1 16,1 3-1-16,-3 0 0 0,3 1-3 0,-1 0 5 16,-1 1-3-16,-1 1-1 0,1 3-3 15,0 0 6-15,0 2-1 0,-2-2-2 16,2 1 2-16,-2-4 0 0,0-1-2 15,3 0 2-15,2-3-1 0,0-1-1 16,0-4 0-16,0-3-1 0,-2-4 1 0,5 2-1 16,-5-4 1-16,4 0-1 0,-1-1 0 15,-3-1 2-15,2-1-1 16,-1-1-2-16,-1 0 1 0,0-2 0 15,2 2 0-15,-2-4 0 0,1 1 0 0,0-3 2 16,3-1-2-16,-1-1 1 0,1-1 1 16,-1 0 0-16,0-7 1 0,1-3-2 15,1-4 1-15,0-2-1 0,0 0 0 16,-2-3 0-16,-3 1 0 0,4-3 2 15,-5 1-3-15,2 0 0 0,-2-2 0 0,0-4 2 16,-3 2-1-16,1 1-1 0,-3 3 1 16,0-2 1-16,0 0-4 0,0 0 2 15,0-4 0-15,2-1 1 16,1-2-1-16,0 0-1 0,2-2 1 0,0-1 0 15,-2 0 1-15,2 0-2 0,-2 1 1 16,0 3 1-16,-1 3-1 0,1 3 0 16,0 2 0-16,-1 4 1 0,0 2 0 15,-2 0-2-15,1 2 0 0,3 1 1 16,-1 0 0-16,1 1 0 0,1-2-1 0,3 2 1 15,0 1 0-15,-2 1 0 0,-1 1 2 16,0 4-2-16,-2 2 0 0,3 0-1 16,-1 0-1-16,4-1 3 0,1 2-1 15,-1-1 0-15,4 1 0 0,-2 0 0 16,0 0 1-16,-2 0-2 0,0 0 0 15,-1 4 3-15,0 1-1 0,-2 2-2 16,4 1 0-16,-2 0 3 0,-2 2-3 16,-1 3 0-16,-1 3 1 0,-3 0 4 15,2 5-2-15,-2 1-2 0,0 1 1 0,2 1 0 16,0 0 0-16,-1-2-2 0,1 1 7 15,0 0 0-15,-3-1-3 0,2 2-3 16,-1 0 3-16,1 1-3 0,1 0 3 16,4 0 9-16,-4-3-7 0,2 0-3 15,1-1 0-15,-1 2-2 0,1 2 0 16,-1-5 2-16,-1-2-1 0,-2-5-3 15,1 0 2-15,4-1 3 0,-1 0-4 16,3 4 0-16,1-4 2 0,1 1 5 16,0-3-3-16,-2-4-5 0,0 0 4 15,2 1 0-15,-1-1-2 0,-1-2-1 0,-1-1 1 16,0-3 2-16,1 0-3 0,2 0 2 15,0-5-2-15,2-2 4 0,-4-1-2 16,0 2-2-16,2 0 2 0,0-4 2 16,5-2-3-16,-4-3 0 0,2 1 1 15,1-3 0-15,-5-1-1 0,1-2-1 16,4-2 1-16,-5-5 2 0,1-3-1 15,2-1-3-15,-1-3 3 0,-1-2 1 16,2-4-2-16,-2 3-1 0,-2-3 1 16,1-1 1-16,-3-1-1 0,0 2-1 0,-1-1 1 15,-1 4 1-15,3 1-1 0,-4 2-1 16,3 4 0-16,-1 2 3 0,0 3-2 15,1 3-1-15,-3 3 1 0,1 5 0 16,-3-1 0-16,1 5-1 0,2 0 1 16,-2 0 1-16,2 1-2 0,1 1 0 0,0 0 1 15,4 2 1-15,-1-1-2 16,4 1 0-16,1 1 1 0,1-2 1 15,1 4-1-15,-2 1-1 0,0 2 1 16,-2 0 1-16,1 1-2 0,-2 6 1 0,-2 0 0 16,-2 2 0-16,-1 2 1 0,-1 0-2 15,-2 2 1-15,0 2 2 0,-4 3-1 16,1 1-1-16,-2 0 0 0,1 0 3 15,3 0-3-15,-2 1-1 0,1 0 2 16,-2 3 0-16,1 1-1 0,-2-1-1 0,4 0 2 16,-2-3-2-16,2 2 0 0,1 2 3 15,-3 3-2-15,2 3 2 16,-1-2 0-16,1-1-3 0,-2-2 3 15,7 1-2-15,-1 4 0 0,0-1-1 0,2-1 5 16,-2-5-2-16,1-4-2 0,0-2-1 16,1-1 1-16,2 0 2 0,-1-1-2 15,-3-4 0-15,1-1 1 0,-3-2 0 16,3 2-1-16,2 1-1 0,-1-1 1 15,5-1 2-15,-3-2-2 0,1-2-1 0,0 2 2 16,2-2 1-16,-1 0-2 0,-1 0 0 16,0-4 1-16,-1-1 0 0,1 0-1 15,-2-3 0-15,4-8 1 16,-1-3 1-16,2-4-1 0,0-4 0 15,-1-3 0-15,2-1 0 0,-2-2-2 0,2-1 0 16,1-2 2-16,-4 0-1 0,4-1-1 16,0 1-2-16,-1 0 3 0,-1 0 0 15,0 3-2-15,2 2 1 0,-3 1 1 16,-3 3 0-16,1 2-1 0,-1 2 1 15,-2 0 0-15,1 1 0 0,0-2-2 0,1 0 1 16,2-3 1-16,2-1 0 0,0-1-2 16,4-2 2-16,-3 2 1 0,2 0-1 15,2 0-2-15,-2 0 2 16,2-1 0-16,-2 0 0 0,-1-1-2 0,1 3 0 15,-2 3 2-15,0 3-1 0,-3 6 0 16,2 2-1-16,-1 3 3 0,-4 4-1 16,0 2-2-16,-1 0 0 0,-1 5 4 15,0 4-2-15,-2 1-1 0,0 2 1 16,-2 4 2-16,-3 2-1 0,2 5-1 0,-2 1 0 15,0-2 2-15,2 4-2 0,1-2 0 16,-1 0 0-16,1 4 0 0,-2-1 1 16,6 4-2-16,-3 1 1 0,6 1 1 15,-4 1 0-15,2 2-2 0,3 1 0 16,-3 0 3-16,1-1-1 0,2-2-3 15,0-2 1-15,3 0 3 0,0-2-1 16,5-2-3-16,0-3 2 0,4-6 1 16,-1 3-1-16,0-2-1 0,-1 0 0 15,1 0 3-15,-1-2-1 0,0 0-3 0,0-2 2 16,-3 1 2-16,1-3-1 0,0-3-3 15,-1 0 2-15,3-6 1 0,-1-1 0 16,2-3-3-16,0-1 2 0,1-3 2 16,3-9-2-16,1-4 0 0,-1-1-1 15,-1-4 3-15,3-3-1 0,-3-1-3 16,0-1 2-16,-3 0 1 0,0-1 0 15,-5 1-2-15,-3-1 0 0,0 1 2 16,-2 0 0-16,-1 0-3 0,-1 0-2 16,-1 2 4-16,0 1 0 0,2 5-2 0,-1 0 0 15,-1 0 3-15,-1 3-2 0,0-2-1 16,0-1 1-16,1 0 3 0,-1-3-3 15,3-1 1-15,-2 0 1 0,2-2-2 16,0 2 1-16,-3 1-1 0,2 3 3 16,-3 4-2-16,0 2 0 0,-3 3-2 0,1 3 1 15,-2 1 0-15,-1 3 1 16,-3 0-2-16,1 2 1 0,-2 0 2 15,-1 0 1-15,0 0-3 0,0 0 2 16,0 0 1-16,0 0-1 0,0 0-2 16,0 0 1-16,2 0-1 0,-2 0-2 0,3 6 2 15,0 1 1-15,3 3 0 0,-1 0 0 16,0 5 0-16,1 0 0 0,-2 1 0 15,3 4 2-15,-1 0-3 0,-3 4 2 16,0 3 1-16,2 0-1 0,-2 1-1 16,-2 0 0-16,2-1 2 0,1 2-4 0,0-3 2 15,-1 4 0-15,2 1 3 16,1 0 0-16,0 1-2 0,5 1 1 15,-2-3 0-15,5 2-1 0,3 1-1 16,2-5 0-16,1-2 1 0,0-2 0 0,4-4-2 16,-4-1 1-16,3-3 1 0,-1-2-2 15,-2 0 1-15,2-2 0 0,-2-2 1 16,-3-4-1-16,-2-1-2 0,-1-5 0 15,-3 0-13-15,-2-1-10 0,-1-8-11 16,-2-3-12-16,1-3-8 0,-1-5-13 0,0-5-39 16,-6 1-178-16</inkml:trace>
  <inkml:trace contextRef="#ctx0" brushRef="#br0" timeOffset="126271.22">2164 13706 8 0,'0'6'7'0,"3"-3"20"0,-3 0 46 15,0-3 15-15,0 0-38 0,0 0-11 16,0 0-1-16,0 0-11 0,0 0-13 16,0 0-4-16,0 0 0 15,0 0 4-15,0 0-5 0,0 0-7 0,0 0 3 16,0 0 1-16,0 0-1 0,0 0 1 15,0 0-3-15,0 0-3 0,0 0 3 16,-1 0-1-16,1 0 4 0,0 0 1 16,0 0-1-16,0 0 0 0,0 0 4 15,0 0 2-15,0 0-8 0,0-3-2 0,0-4-1 16,0-2-1-16,0-4 0 0,1-4 0 15,6-1 3-15,0-2 1 0,1 0-4 16,0-3 3-16,-2 1 2 0,5 2-1 16,-2-2 2-16,4 0-2 0,-1 2 1 15,3-3 2-15,3 5-3 0,-3 1-5 16,2 2 2-16,-3 2 1 0,0 1-2 15,2 0-1-15,-3 2 3 0,0 1-1 16,1 2-1-16,-2 2 1 0,-2 0-1 16,0 2 1-16,-2-1-1 0,1 0 0 15,2 0 2-15,0-2 2 0,3 1-3 0,2-2 2 16,-1 0 1-16,1 2-1 0,1-2 0 15,1 3-4-15,-1-1 2 0,0 1 2 16,-1 2-2-16,-2 2 0 0,-5 0 2 16,2 0 2-16,-3 2-3 0,-2 5 1 15,0 1 2-15,0 0-1 0,1 0-5 16,-3 2 3-16,2-1 1 0,4 1-2 15,-4 2 0-15,3-2-1 0,2 1 1 16,1 0 0-16,6 1-1 0,-1-1 0 16,1 0 4-16,2 2-4 0,0-1 1 0,2-1 2 15,-2-1 6-15,2 2-5 0,-3 0-2 16,-2 0 2-16,-3 1-1 0,-4-1 2 15,1 1-3-15,-1-1 0 16,-4-1 2-16,0 3-4 0,0-2 1 0,-3 3 1 16,2 0 0-16,1-1-1 0,-3-1-1 15,2 0-1-15,3-1 3 0,-1 1-1 16,3 0-3-16,-1-4 3 0,0 3 0 15,-1-4 0-15,3 2-1 0,0 2-1 16,6-1 2-16,-2 1 5 0,2 0-3 0,2-2-2 16,1 0 2-16,-1 0-2 0,-2-2-1 15,0 2 0-15,2-3 1 0,-6 0 0 16,5-2-2-16,-5 0 2 0,5 0-3 15,-3-2 3-15,2 0-1 0,0 0 0 16,2-2 2-16,-2-1-1 0,1 0-1 0,-1 0 0 16,1 0 2-16,-1-1-1 15,-2-1-3-15,-1 1 3 0,0-1 0 16,0 1-1-16,0 0 0 0,0-3 0 15,0-1 0-15,0 0 1 0,1-3 0 0,-1-3 0 16,0-1 2-16,-1-1-3 0,1-2 0 16,-2 0 1-16,2-2 2 0,0-2-2 15,-2 0-1-15,2 0 0 0,-1-2 3 16,-3 3-3-16,1 0 0 0,-1 2 0 15,-4 4 1-15,2 2 0 0,-4 0-2 0,-1 2 1 16,2-2 2-16,0-4-1 0,1 2-1 16,0-2 0-16,0-2 1 15,2 0-2-15,-2-2 3 0,3 1-3 16,2-3 2-16,2-2-3 0,4-2 4 15,1-2-2-15,4 1 0 0,-3 1 0 0,-2 4 0 16,0 3-1-16,-3 3 2 0,0 3-3 16,-2 0 3-16,0 2-2 0,4 1 2 15,-4-1-1-15,4 1-1 0,-1-1 1 16,2 2 1-16,1-1-1 0,-3 1-1 0,2 3 0 15,-1-1 2-15,2-1 0 0,1 1-2 16,1-2 1-16,0 3 1 0,0-3-1 16,-3 3 0-16,3 0 0 15,-3 2 1-15,-1 1-2 0,3 1 0 16,-5 0 1-16,3 0 2 0,-3 0 0 0,0 2-1 15,-2 4-2-15,0 0 3 0,5 0-1 16,-1 0 0-16,2 0 0 0,1-2 2 16,0 0-2-16,2 0-1 0,-2 0 0 15,1 2 2-15,-4 1 1 0,-1 2-2 16,-1 1 0-16,-1 1 4 0,-3 2-4 0,0 2 2 15,-3 2 0-15,-2 1 2 0,0 0-1 16,-4 1 0-16,-1-2-3 0,3-1 1 16,2 4 0-16,1 0-1 15,4 0 1-15,-1-2 9 0,0 0-9 0,2-1-2 16,0-1 1-16,0 1 4 0,3-2-5 15,-2 1 0-15,0 1 0 0,4-1 3 16,-2-1-2-16,-2-1-1 0,4-1 0 16,1-3 1-16,0 0 1 0,0-1-3 15,2 0 1-15,1-1 1 0,1 1-3 0,1 0 4 16,1 1-2-16,1 0-2 0,0 0 3 15,1 0-2-15,2-1 1 0,-3 0 2 16,3-1-2-16,-1-2-1 16,0-1 1-16,-1 1 2 0,2-4-2 0,-1 2-2 15,-3-1 4-15,-1-2 0 0,0 2-3 16,-2 0 0-16,0-1 1 0,-3 0 3 15,3 2-5-15,-1-2 1 0,-1-2 2 16,1 0 1-16,0 0-2 0,1-5-1 16,-2-2 2-16,1-5 1 0,0-2-2 0,-1-2-1 15,1-3 2-15,1-4 2 0,2-1-4 16,-2-4 0-16,3-3 2 0,-1-2 1 15,-4-1-1-15,4 1-4 16,0 0 4-16,-2 0 1 0,0 2-3 0,-1 2 0 16,-1 2 0-16,-1 5 3 0,0 3-3 15,0-1-1-15,-1 4 3 0,-1-1-1 16,-1 0-1-16,0 2 0 0,-3-1 0 15,2 4 2-15,-3 1-2 0,-3 1 0 16,-1 4 2-16,-3 1-1 0,0 0 0 16,3-3 0-16,-1-2 0 0,1-2 0 0,2 0 0 15,0 1 0-15,-2 0 0 0,5-1 0 16,-2 1 0-16,2-1-1 0,-2 0 2 15,0 2-1-15,-2 3 0 0,2 1-1 16,-1 1 1-16,3-2 0 0,-2 0 0 16,5-2-1-16,3-1 1 0,1-1 1 15,3 0-1-15,2 0-1 0,-3 1 1 16,2 2 1-16,-1 2-1 0,-4 3-2 15,1 3 2-15,-5 0 1 0,0 2-2 16,-4 4 0-16,1 2 1 0,-1 3 1 0,-3-1-1 16,2 3 1-16,0 2-1 0,-1 2 2 15,1-2-2-15,4 2-1 0,-1-2 1 16,3 1 1-16,0 1-1 0,2-1 0 15,-1 2 0-15,1 0 1 0,1 0-1 16,-2 2-1-16,2 1 2 0,-3 0 0 0,3 3 0 16,-3-1-3-16,3 0 6 15,-1 0-2-15,4 1-3 0,-3 1 1 16,3-3 1-16,2 2-1 0,1 0-1 15,0-1 1-15,1 0 1 0,0-3 3 0,1-1-4 16,0 1-2-16,-2-2 4 0,4 1-1 16,-1-1-1-16,0-1 0 0,2 0 1 15,-1-3 0-15,-1 0-1 0,3-2 0 16,1-1 2-16,1-3 1 0,1 0-3 15,1-3 0-15,0-1 1 0,-1-1-2 0,1-3 1 16,-1 0 0-16,-1 0 1 0,0 0 1 16,-1 0-1-16,-2-4-3 15,0-1 4-15,1 1 0 0,0-1-3 16,-4-1 0-16,2-2 2 0,-1-1 0 0,3-5-1 15,-1 0 0-15,3-7 0 0,0 0 1 16,-1-4-1-16,1-2 0 0,1 0 1 16,1-3 0-16,-1-1-1 0,-2-2-1 15,1 0 2-15,-2-1 0 0,4-4-1 16,0 1-1-16,-2 1 1 0,0-1 1 0,-4 1-2 15,1-1 0-15,-1 2 2 16,-2 2-1-16,2 2-3 0,-3 2 2 16,0 3 0-16,-3 5-1 0,-3 5-1 15,1 3 5-15,-4 3-3 0,-2 4 0 0,-2 4-3 16,-5 2 1-16,-3 0-1 0,-2 1-1 15,-1 9 2-15,2 6 3 0,-2 5 1 16,0 2-1-16,0 4-1 0,0 1-4 16,2 2 3-16,4 0-10 0,0-1 0 15,3 0-18-15,4 0-5 0,-1-1-22 16,4-3 24-16,-1 0-18 0,1 2-84 0,1 1 8 15,-3 0 134-15,-4 1-157 16</inkml:trace>
  <inkml:trace contextRef="#ctx0" brushRef="#br0" timeOffset="132422.57">11304 11906 9 0,'1'2'33'0,"1"1"24"16,-1-1-56-16,2 1 2 0,0-2-3 16,0-1 2-16,1 0-1 0,-1 0 2 15,0 0-1-15,-2 0 0 0,-1 0 4 0,0 0 13 16,0 0 13-16,0 0 16 0,0 0-2 15,0 0-15-15,0 0-15 0,0 0 0 16,0 0-4-16,-1 0-2 16,1 0-3-16,-2 0-4 0,1 0-1 0,-1 0 0 15,1 0-5-15,1 0 3 0,0 0 0 16,0 0 3-16,0 0-2 0,0 0 0 15,0 0 3-15,0 0 2 0,0 0 0 16,0 0 4-16,0-7-2 0,0-1-6 16,0-4 0-16,0 2 0 0,3 0 0 0,1-4 1 15,3 1 1-15,2-3-3 0,0-1-2 16,2-1 5-16,0 0-2 0,1 0-1 15,-1 0 0-15,2 2 3 0,-1-2 1 16,-4 4 1-16,3 2-1 16,-5 2-2-16,0 5-1 0,-3 3-1 0,0 1-1 15,-3 1 1-15,0 0 0 0,0 0-1 16,0 1 3-16,0 6 2 0,0 5-1 15,0 0-4-15,-1 0 2 0,1 1 1 16,-2 0-2-16,2 0-1 0,0 0 0 16,0 4-1-16,0 0 2 0,0 2-1 0,0 1 1 15,0 2 0-15,0-1 1 0,0-1-2 16,0-2 0-16,0-2 1 0,0-2-1 15,0-1 0-15,2-4 0 0,2-1 0 16,1-2 0-16,1-2-1 0,0-3 1 16,0-1 1-16,2 0-1 0,0-3 0 15,0-6 1-15,-1-2 2 0,1-3-2 16,0-3-1-16,1-1 0 0,-1-1 1 15,1 3 0-15,-2-1-3 0,-1 0 2 16,0 2 0-16,-3 1 1 0,2 1-3 0,-1 2 1 16,1-2 1-16,0 3-2 0,1 2 1 15,0 2 0-15,0 1 0 0,2-1 0 16,-2 1-1-16,0 1 0 0,1 2 4 15,-3 1-3-15,4 1-1 0,-2 0-1 16,0 1 1-16,1 5 0 0,-1 0-1 16,0-1-1-16,0 3 0 0,0-2-1 15,1 0-3-15,-4 3 3 0,1-1 2 16,-1 0 1-16,1-1-4 0,-4-1-2 15,1 0-1-15,2 0-3 0,-1-2-17 0,-2 2-11 16,0-2-22-16,0 0-27 0,0-2-14 16</inkml:trace>
  <inkml:trace contextRef="#ctx0" brushRef="#br0" timeOffset="138514.91">11257 11934 2 0,'2'5'5'0,"-1"-4"-4"16,1 1 1-16,-2 0 10 16,1 3-6-16,-1-2-1 0,2 1-4 15,-1-2 0-15,2 2 1 0,-1-1 4 0,1-3 2 16,-1 2 7-16,-2-2 7 0,0 0 4 15,0 0 0-15,0 0-1 0,0 0-3 16,0 0-2-16,0 0 1 0,1 0 5 16,-1 0-2-16,5 0-2 0,-4-6 8 15,7-5-5-15,0-1-12 0,0-4-1 0,-1-1 0 16,4-1 2-16,-1-2 1 0,2-1-2 15,-1 1-6-15,0 2-2 0,-1 0-1 16,0 1-1-16,-1 3 1 16,4-2-1-16,-4 0 0 0,2 2-2 0,1 0-1 15,2 0 2-15,0 3-1 0,3 0 1 16,-3 2-1-16,3 3 1 0,-1-1 0 15,2 0-2-15,1 2 0 0,-1-3 3 16,2 1-1-16,-1-1-2 0,1 0 0 16,0 1 1-16,1 2 0 0,-3 2-1 0,1 0-1 15,-4 2 2-15,-1 1-2 0,-1 0 1 16,-1 0 1-16,-1 5-2 0,-5-1 3 15,2 2-2-15,-4 1 0 0,3-1 3 16,-3 3 1-16,-1-2 0 0,2 2-4 16,0-1 6-16,-1 0-2 0,4 2-2 15,0 0-1-15,0 1-1 0,-1 0 2 16,1-1-2-16,1 1 0 0,1 0 2 15,1-1 0-15,-2 3-1 0,2-4-1 16,-3 2 1-16,-1 0 1 0,1-2-2 0,1 0 0 16,-2-2 1-16,0 1 1 0,1-2-2 15,0-1 0-15,1 0 0 0,-3-1 0 16,2 0 1-16,0-1-1 0,0-1 2 15,-4 1-1-15,1-2-1 0,-1 1 0 16,0-2 2-16,-1 0-1 0,-2 0-1 16,1 0 0-16,2 0 0 0,-2-4 3 15,3-3-2-15,-2-2 0 0,1-3 1 16,3-1-3-16,-1-4 1 0,-2-2 0 15,3-3 1-15,-1 1 0 0,-1-3-1 16,2 2-1-16,-1-2 1 0,4 4 1 0,-1 0-3 16,0 1 3-16,2 1-2 0,-1 2 2 15,0 2-1-15,0 3 0 0,1 2-1 16,-1 2 1-16,1 2 0 0,2 1-1 15,-1 3 2-15,4 1 0 0,-3 0-2 16,1 0 0-16,0 8 2 0,-3 1-1 16,-1 2-1-16,4 3 1 0,-2-1 1 15,0 2 0-15,2 1-2 0,-1-1 1 16,1 5 1-16,-2-2-2 0,0 3 2 15,1-3-1-15,-4 2 0 0,2-1 1 0,-3 1-1 16,1 0-1-16,0 0 3 0,4 2-1 16,-2-2-2-16,3-1 0 0,0-1 2 15,1-3-1-15,1-2-1 0,-3-4 0 16,5-3 2-16,-3-3 0 0,-3-3-2 15,1 0 0-15,-1-7 3 0,-2-5-1 16,-1-5-2-16,-1-3 1 0,-1 0 1 16,1-2 0-16,-3 0-1 0,1-3-1 15,2-2 3-15,3-6-1 0,1-4-2 16,0-7 1-16,2-3 1 0,-1-3-1 0,1-3 0 15,0-6-1-15,-2-4 2 0,2-2-1 16,0 1 0-16,1 1 0 0,-1 1 7 16,3 4-6-16,-1 3 1 0,1 4-1 15,-2 2 1-15,1 5 1 0,-1 3-5 16,-2 11 1-16,-2 6 4 0,-2 8-3 0,-3 6-2 15,0 4 1-15,-4 4 2 0,0 0-1 16,1 1-1-16,0 0 0 16,3 0 3-16,0 1 1 0,0 0-1 15,4 1 1-15,-3 7-1 0,1 4 2 0,1 4-2 16,1 3-1-16,-1 6 4 0,-1 6-3 15,1 2 0-15,-3 5 0 0,-1 2 0 16,-2 1 1-16,2 5-1 0,-5 2 0 16,3 5 2-16,-3 3-1 0,1 2 0 15,1 2 8-15,1 3-3 0,3 2 6 0,2 2-9 16,1 1 3-16,4 2 0 0,-1 2 1 15,0 4-2-15,1 3-4 0,1 3 5 16,0 3-2-16,0 0 0 16,1 0-3-16,1-5 0 0,1-7 0 0,3-6-3 15,-3-4 1-15,0-4 0 0,0-3 1 16,-1-4-3-16,2-4 1 0,-2-6 2 15,1-2 0-15,0-6-3 0,0-6 2 16,0-7 1-16,-3-7-2 0,-2-4-1 16,2-6 0-16,-4-4 2 0,-3 0 0 15,1-2-1-15,-6-10 0 0,-1-7 1 0,-1-8 0 16,0-4-3-16,0-3 1 0,0-1 1 15,-3-5 0-15,0-7 0 0,3-6-4 16,0-8 2-16,0-5-3 16,0-9 0-16,3-11-2 0,2-6 3 0,1-4-1 15,3 1 1-15,-1 6 3 0,3 9 0 16,-2 6 1-16,2 9-2 0,-2 2 1 15,4 2 2-15,2 3-2 0,1-1 0 16,4 0 0-16,0 1 2 0,3 1-1 16,1-2-1-16,-1 3 0 0,0 1 1 0,-1 2 0 15,-2 1-1-15,-3 1 0 0,-5 2 2 16,-4 1 0-16,-3 6-2 0,-2 3 1 15,0 9 1-15,0 9 0 0,-1 9-2 16,-2 7 0-16,0 5 1 0,0 0-2 16,0 4-1-16,0 12 1 0,1 5 4 15,1 6-1-15,-2 4-2 0,3 1 1 16,1 1 1-16,6 0-2 0,-1-1 2 15,3 3-2-15,-1 4 2 0,0 2-2 16,0 3 1-16,-5 5 1 0,5 2-1 0,-3 5 1 16,1 5-2-16,2 7 2 0,0 5 2 15,-2 5 0-15,2 2-1 0,-2 4-1 16,2 1 0-16,-3 4 4 0,1-1-1 15,0 1 0-15,-1 4 2 0,3-6-4 16,0-4-2-16,0-5 1 0,0-7 1 16,4-3-1-16,2-3-2 0,-1-4 1 15,4-2 2-15,0-5-2 0,0-2-1 16,-1-7 1-16,1-5 0 0,-1-6 0 15,-1-3 1-15,1-6 0 0,-1-2-2 0,-1-7 1 16,0-3 1-16,-1-4-1 0,-2-7-1 16,1-2 0-16,1-5 2 0,-1-14-2 15,4-7 4-15,-2-10-2 16,-1-6-2-16,1-5 2 0,-2-6 0 0,-1-4-3 15,0-6 0-15,0-7-1 0,-3-7 1 16,-2-8-6-16,2-8 2 0,-3-9-1 16,3-7 4-16,-1 1-2 0,1 5 1 15,2 12 1-15,-2 15 3 0,-1 13-1 16,0 14-1-16,-1 10 2 0,0 3 1 0,1 8-2 15,-3 0 0-15,4 1 0 0,-3 2 3 16,-2 0-3-16,2 5-1 0,-3 0 2 16,1 1 3-16,0-2-4 0,2 0 0 15,0 3 0-15,-4 4 2 16,2 7-1-16,-6 4-2 0,0 3 1 0,0 0 1 15,3 0 0-15,1 0-11 0,-1 13 13 0,3 6-1 16,-1 11 1-16,-1 5-2 16,-2 3 1-16,-1 2 1 0,4-1-2 15,-2-2-1-15,0-5 1 0,0-2 2 16,2 0-3-16,0-4 0 0,1 1 2 0,0-2-1 15,2-2 0-15,-1-2-2 0,1-2 3 16,-2-2 0-16,2-2-1 0,0 1-2 16,0-3 3-16,-2 1 0 0,2-2-1 15,-1-2-2-15,1-2 2 0,-2-2 1 16,0-2-1-16,-1 1-2 0,0-5 3 15,1 0 0-15,-1 0-2 0,-1-6 1 16,1-6 2-16,1-4-1 0,-1-5-2 16,-2-1 0-16,2-2 1 0,-1-2 1 15,2-1-2-15,-1 0 0 0,3-1 1 0,3 1 1 16,3-1-2-16,3 1 0 0,0-3 1 15,1 3 1-15,1 3-2 0,-2 2-1 16,0 4 2-16,-3 4 0 0,-2-1-1 16,-4 4-2-16,0 1 1 0,-3 4 1 15,-1 1 1-15,-2 3-2 0,-1 1 3 0,-1 1-1 16,0 0-1-16,0 0-2 15,0 0 2-15,2 3-5 0,-1 7 8 16,1 1-1-16,-1 2-1 0,-1 1 2 16,0 1-2-16,2 1 0 0,3 2 0 0,-4 0 0 15,4 2 0-15,1 0-2 0,0 1 4 16,-3 1-2-16,1-1 0 0,2-1 0 15,-2 0 0-15,-1-4 0 0,4-4 0 16,-3-4-2-16,-1-3 4 0,1-1-2 16,-3-3-2-16,4-1 0 0,1 0 3 0,2-7 2 15,3-5-2-15,2-4-2 16,1-2 2-16,3-1-1 0,-1-4 0 15,1-1-1-15,0-1 1 0,0 2-4 16,-3 0 2-16,-2 5-3 0,2 4 4 0,-6 0 0 16,3 3-1-16,-5 1 1 0,-1 4 2 15,-2 1 0-15,0 2-2 0,0 2 0 16,-3 0 1-16,2 1-1 0,-1 0 0 15,-1 0-4-15,0 0 4 0,2 5 1 16,-1 1 0-16,-1 1 0 0,0 2 1 16,0 5 1-16,0 0-2 0,0 3 1 0,0-1 1 15,0 1 1-15,0-2-2 0,0 1-1 16,0-1 1-16,2-1 0 0,4-2-1 15,2-2-1-15,3-5 2 16,1-3 0-16,1-2-1 0,4-2 0 0,1-11 2 16,2-5 1-16,2-1-4 0,0-1 1 15,-1-2 2-15,0 4-2 0,-6 3-1 16,1 2 0-16,-1 3 3 0,-2 3-3 15,2 1 0-15,2 2 0 0,-1 2 1 16,-1 0 0-16,1 2-1 0,-1 0-1 0,1 0 2 16,-2 3 0-16,-2 3 0 0,0 1-1 15,-4 1 2-15,3 0-1 16,-2 0 0-16,1 0 0 0,0 0 0 15,3-1 1-15,1-2-2 0,0 2 1 0,0-2 0 16,0 0 1-16,0-1-2 0,3 0 1 16,-3 2 0-16,0 1 1 0,0 0-2 15,-4 1 1-15,3 2 0 0,-2 2 1 16,4 0-2-16,1 1 1 0,2-2 0 15,4-1 1-15,0-3-2 0,-1-4 1 0,0-2 1 16,0-1-1-16,-1 0-1 0,-1-7 1 16,1-4 2-16,-1-3-2 0,-2-3 0 15,0-3 0-15,0-4 1 16,0-4 0-16,0-4-2 0,3-2 0 0,-1-5 2 15,1-3-1-15,0-3-1 0,2-2 0 16,-1-4 2-16,-2-4 0 0,1-1-3 16,-1-1 1-16,-1 0 1 0,0 1 0 15,-3-1-3-15,2 2 1 0,-3-2 2 16,0 3 0-16,0 7-2 0,1 3 3 0,2 6-2 15,1 2 1-15,0 0 0 0,2 2-1 16,-1 1 2-16,3 1-1 0,-2 2-1 16,-3 0 1-16,1 1 1 0,-2 5-1 15,-4 1-1-15,1 5 1 0,-6 2 1 16,1 8 0-16,-3 3-2 0,-2 3-1 15,-3 2 1-15,0 0-2 0,0 11 3 16,0 7 2-16,0 7 3 0,0 3-1 16,0 3-2-16,0 5-1 0,0 4 5 15,0 4-5-15,0 7 0 0,0 5 1 0,0 7-1 16,0 7 3-16,0 5 5 0,0 4 3 15,-2 4-7-15,-2 4-3 0,-4 9 1 16,-1 5 1-16,1 2 3 0,-3 2-6 16,3-1 0-16,1 1 0 0,0-2 1 15,3-2-1-15,4-2 0 0,0-6-1 16,3-6 2-16,8-11-1 0,4-5-2 15,4-6 1-15,3-3 1 0,-1-6-1 16,-2-2-1-16,3-7 1 0,-2-5 1 16,-2-9-1-16,-1-9-1 0,-4-9 0 15,1-7 0-15,-3-8 1 0,-4 0-2 0,1-16 3 16,-2-11 3-16,0-10-2 0,2-9-3 15,2-9 0-15,-6-7 2 0,2-4-2 16,-3-6 0-16,-3-9 0 0,4-7 1 16,-4-10 0-16,1-7-3 0,1-6 1 15,-2-9-2-15,0-4 3 0,0-2-2 16,0 5 1-16,0 10 3 0,0 15 0 15,0 15-1-15,1 11-1 0,5 8 3 16,5 3-3-16,0 3 0 0,6 8 0 16,2 8 0-16,-4 10-1 0,2 7-2 0,-4 5 1 15,-2 5-7-15,-5 3 4 0,-3 4 0 16,0 3 3-16,-3 3 1 0,0 0 4 15,0 0-2-15,2 0-2 0,-1 11-1 16,1 7 4-16,-1 4 0 0,2 6 0 16,0 4 1-16,1 9 0 0,3 4-2 0,-2 5 7 15,-2 5-3-15,3 6-2 16,-1 7 0-16,1 8 7 0,0 6 7 15,0 5-11-15,2 2-5 0,3 2 1 16,-2 2 2-16,2-2-1 0,-1-1-2 0,2-1 1 16,0-2 0-16,1-2-1 0,2-4-2 15,1-7 2-15,4-9 3 0,3-8-4 16,-1-8-1-16,4-6 2 0,-3-6 2 15,1-4-2-15,-1-4-1 0,-3-6 0 16,-3-8 3-16,-1-5-3 0,-1-6 0 0,-4-4 0 16,1-3 2-16,1-15-2 0,-1-10-3 15,2-10 1-15,-1-10 1 16,1-9-1-16,3-7 0 0,-2-11 1 15,4-10 2-15,-4-10-2 0,2-7-2 0,2-13 4 16,1-12-1-16,2-13-6 0,1-8 1 16,2 1 2-16,0 4 2 0,-5 12 1 15,-2 12 0-15,-2 15 1 0,-4 14 2 16,-2 17-2-16,-1 14-1 0,-3 13 2 15,0 11 2-15,0 9-2 0,1 5-2 0,-1 7 1 16,2 2 1-16,-1 4-3 0,1 2-1 16,-2 1 3-16,-1 3 1 0,-2 1-4 15,0 1 0-15,-3 0 2 16,3 4 1-16,0 13 1 0,-1 5 1 0,0 10-1 15,-1 7 2-15,-1 6 1 0,0 8-2 16,0 5-2-16,0 5 4 0,0 5-1 16,2 1-3-16,-1 1 2 0,2 3 0 15,2 4 0-15,0 1 5 0,2-1-2 16,1 0-5-16,1-4 0 0,2-1 0 15,0-1 1-15,0-1 1 0,-5 0-2 0,3 0-1 16,-1-3 1-16,0 0 2 0,-2-1-2 16,2-3-1-16,-2-1 2 0,0-4 1 15,0-7-3-15,2-5 0 16,-3-10 2-16,1-9 0 0,0-9-2 0,2-7-1 15,-2-6 0-15,4-5 3 0,2-2-3 16,3-15 0-16,4-13 4 0,3-15-2 16,4-14-3-16,5-10-4 0,-1-9 1 15,2-5 0-15,1-2 0 0,1-3-1 16,-2 4 4-16,-2 7 4 0,-1 5-1 0,-4 8-1 15,-2 7 2-15,-3 11 0 0,-1 9-1 16,-2 9-1-16,-3 8 1 0,-1 6 1 16,-4 5-2-16,0 2 0 0,0 5 0 15,1-3 1-15,-3 5-2 0,0 0-1 16,-4 0 2-16,0 0 1 0,-3 0-4 15,0 0 4-15,0 7 0 0,0 5 1 16,-3 1 2-16,0 4-3 0,0 3 0 16,-1 0 1-16,3 1-1 0,1 0 0 15,0 0 0-15,1 0 0 0,3 4 0 0,0 4-1 16,6-3 1-16,-3 0 1 0,1-5-1 15,3-4-1-15,0-3 1 0,0-4 0 16,3-4 0-16,-2-2-4 0,3-4 5 16,1 0 2-16,-1 0-3 0,1-7 0 15,1 1 0-15,0-4 0 0,3-3 0 16,2-1 0-16,0-3 0 0,4-2 1 15,-1 2-2-15,3 0 1 0,3 0 0 16,-2 2 0-16,1 1 0 0,1 3-2 16,-7 3 1-16,0 4 1 0,-4 3-1 0,-5 1 0 15,-2 0 1-15,-1 5 1 0,-4 5-2 16,-2 0 0-16,2 4 4 0,0-2-3 15,1-1-1-15,0 2 1 0,2-2 1 16,1 1 0-16,2-6-3 0,0 0 2 16,7-5 1-16,-3-1 0 0,5-1-2 0,1-9 0 15,0-3 5-15,0 3-4 16,-3 1 0-16,0 2-2 0,-4 1 4 15,-3 0-2-15,0 0-2 0,-2 2 2 16,-1 1 2-16,0 0-2 0,-2 1-2 16,0 2 1-16,-3-1 2 0,-1 1-1 0,0 0-1 15,-2 0 0-15,0 0 2 0,-2 0-1 16,3 0-1-16,-3 3 1 0,-1 1 2 15,2 2-2-15,-1-2-1 0,1 2 0 16,1 0 3-16,0-1-2 0,0 0-1 16,2-1-1-16,-2-2 3 0,1 0-1 0,3 0-1 15,-3-2 0-15,3 0 2 16,0 0-1-16,1 0 1 0,0 0-1 15,1 0 0-15,0 0 0 0,-2 0-1 16,2 6-1-16,-3 2 3 0,0 3-2 0,0 3 0 16,2 2 1-16,0-2 1 0,-2 1 0 15,2-3-3-15,0 1 1 0,-2-3 2 16,3-4-1-16,1-1-2 0,2-4 1 15,0-1 1-15,2-1 0 0,3-11 0 16,2-2 0-16,1-5 1 0,2-3 0 0,3-4-3 16,-1-5 2-16,4-3 0 0,0-4 1 15,2-2-2-15,-4-4 0 16,0-1 2-16,1 0-1 0,-4-3-1 15,0-1 1-15,-3-1 1 0,2 0-1 0,-2-3 0 16,0-1 0-16,2-3 0 0,1-1 0 16,-2 4 0-16,0 2 0 0,1 4 0 15,-2 5 1-15,2 1-2 0,0 4 0 16,-2 4 2-16,-3 4-1 0,0 4-1 15,-3 4 1-15,0 4 1 0,-3 7-1 0,-4 4-2 16,-2 7-1-16,0 0 1 0,-4 8 2 16,-1 7 0-16,3 5 0 0,-3 2 2 15,0 5 0-15,0 2-2 16,0 3-1-16,2 6 3 0,-1 6 0 0,-1 6 0 15,0 11 2-15,2 9 1 0,-2 5 9 16,0 6-8-16,0 6 1 0,0 8 3 16,-6 9 0-16,-1 6-5 0,0 2 1 15,2 2 2-15,0-2-5 0,4-1-2 16,1-4 0-16,0-2-2 0,3-4 1 0,6-8 0 15,4-6 2-15,-1-7-4 0,5-7 3 16,-1-5 0-16,2-6-1 0,1-6-3 16,1-8 0-16,-1-8-3 0,1-7 2 15,-2-9-1-15,1-10-1 0,-2-9-2 16,-1-5-2-16,1-11 4 0,0-13 5 15,1-10-2-15,1-10 2 0,-4-9 1 16,2-5 1-16,0-7-2 0,-1-9 1 16,-1-7 1-16,-1-13-1 0,2-5-1 15,-4-10-1-15,2-7 2 0,2-5-2 16,-1-7-1-16,4-7 1 0,1-5 3 0,2 2-1 15,1 7 0-15,3 14-1 0,1 11 2 16,-4 13-1-16,2 14-1 0,-2 13 1 16,-1 17 1-16,-1 11-1 0,0 11-1 15,-1 7 1-15,-2 5-1 0,-1 4 0 16,0 3-1-16,-1 0 0 0,-1 1 2 15,-2 1 0-15,-5 2-1 0,1 3-1 16,-1 1 1-16,-4 0 0 0,-2 3 0 16,-1 15 1-16,-1 12 5 0,0 10 1 15,0 11 0-15,0 9 0 0,0 9-2 0,0 4-4 16,0 3 2-16,2 3 3 0,7 1 1 15,-1 8-3-15,0 4-2 0,-2 1-1 16,2 0 2-16,1-5 0 0,2-3-4 16,0-8 2-16,1-3 3 0,2-6-4 15,3-6-1-15,0-4 2 0,0-4 2 16,0-6-4-16,-1-8 1 0,-1-8-1 15,1-7 2-15,1-9-3 0,1-9 1 16,3-7-1-16,-1-1 4 0,3-18-1 16,3-11-1-16,4-9 4 0,4-10-2 0,3-10-2 15,5-10-1-15,3-7 2 0,3-14 0 16,3-10-1-16,-4-12-4 0,-1-8 1 15,-2-2 4-15,-4 4-2 0,-3 11 0 16,-6 12 2-16,-3 17 3 0,-8 13-3 16,-4 19 0-16,-7 18 2 0,-6 14 2 0,-1 10 3 15,-2 4 1-15,0 0 1 16,0 0-7-16,3 11-8 0,-2 9 0 15,-1 9 8-15,0 9 1 0,0 1-2 16,-9 6-2-16,0 5 2 0,-2 8-1 0,-2 8 2 16,1 7 2-16,-2 2 3 0,2-1 0 15,2-6-7-15,6-10 0 0,4-11 0 16,0-8 0-16,3-11 0 0,9-7-2 15,2-10 0-15,3-9 0 0,2-2-1 16,7-13 0-16,2-12-1 0,3-11-1 0,6-7-5 16,2-5 2-16,0-1 3 0,0 0 3 15,-2 0 1-15,-2 2 0 16,0 6 1-16,-7 5 1 0,-1 10-1 15,-3 6-2-15,-6 10 3 0,-1 7 1 0,-3 3-3 16,-1 2 3-16,-1 9 0 0,-1 7 5 16,0 4-4-16,-2-1-1 0,2 3 0 15,0-2 0-15,1-4-1 0,2-3-2 16,3-3 0-16,2-6 1 0,1 0-4 15,-1-6-6-15,2 0-7 0,-1 0-8 16,2-3 0-16,-2 3-6 0,4 0-4 0,-3 7-21 16,4 10-31-16,-2 6-57 0</inkml:trace>
  <inkml:trace contextRef="#ctx0" brushRef="#br0" timeOffset="141268.07">14438 10697 169 0,'0'0'103'0,"0"0"-74"0,0 0 4 0,0 0-7 16,0 0 8-16,0 0 3 15,0 0-5-15,0 0-8 0,0 0-7 16,0 0-4-16,0 0-2 0,0 0 0 15,0 3 6-15,0 3-3 0,0 3 14 0,0 8-4 16,0 4-9-16,0 7-1 0,0 10-5 16,0 4-2-16,0 6 1 0,-1 7 1 15,1 4-4-15,0 9 2 0,-2 8-3 16,2 9 1-16,-3 13-2 0,2 9 0 15,1 5 14-15,0-3-3 0,0-4-8 0,0-3-4 16,1-6 4-16,4-4 0 0,1-3 0 16,-1-7-1-16,-1-4-1 15,1-4 1-15,1-5-1 0,0 1-2 16,1-3 4-16,2-2-1 0,0-5-3 0,-1-7-4 15,1-8 5-15,0-9-2 0,-1-8-2 16,-2-8 0-16,1-5 2 0,-3-6 1 16,-1-2-4-16,-1-4 2 0,-2 0 2 15,1-1-1-15,-1 1-1 0,0 0 1 16,0 1 1-16,-3 3 0 0,2-1-1 0,-2-2 0 15,0 0-1-15,1-4 2 0,1 1-2 16,1 1 1-16,-2-2 1 0,2 0 0 16,0 0-3-16,0 0 1 15,0 0 1-15,0 0-1 0,0 0-2 0,0 0 0 16,0 2 1-16,0 3 0 0,0 3 0 15,0-1 1-15,0-1 1 0,0-2 0 16,0-1-2-16,0 0 1 0,0 1 1 16,0 1 0-16,2 2-2 0,-1 2 0 15,1 0 2-15,2 0 0 0,-2 0-3 0,1 3 2 16,0-1 1-16,-3 1 0 0,2 0-2 15,-2 0 1-15,0 2 2 0,0-2-1 16,0 1-2-16,0 1 1 0,0 1 2 16,-2 0-1-16,-3 0-2 0,4 1 1 15,-2 0 1-15,0 12-1 0,-4 11-1 16,1 0 1-16,0-1 1 0,4-11 0 15,2-9-2-15,0 1 0 0,0 8 2 16,0 12-1-16,0 2 1 0,0-6 5 16,0-11-3-16,0-11-1 0,0-4-5 15,4-2 3-15,-1 0 2 0,-2-2-1 0,-1-4-3 16,2-1 1-16,-1 3 1 0,-1-3-1 15,2 0-1-15,-2 0 2 0,0-3 2 16,1-7 1-16,-1-2-3 0,0-2-1 16,0 2 3-16,0 2-2 0,0 2-1 15,-1-3 0-15,-1 2-1 0,1 2 0 16,1 1-4-16,0 4 1 0,0 1 0 15,-2-1-4-15,2-1-7 0,0 3 0 16,0-1 0-16,0 0-3 0,0-1-4 16,0 2-10-16,0 0-7 0,0-1-3 0,0 1-11 15,0-2-7-15,0-1-25 0,0-2-96 16</inkml:trace>
  <inkml:trace contextRef="#ctx0" brushRef="#br0" timeOffset="141559.09">14384 13441 104 0,'2'-14'243'0,"-1"3"-191"15,4 3-11-15,-1 6-14 0,3 2 1 16,0 2-9-16,1 13 3 0,1 7 0 15,1 9-5-15,-2 9-3 0,-1 6-6 16,1 1-5-16,1-1 6 0,-2-4-4 0,-3-4 1 16,4-5 1-16,0-8 1 15,4-5-2-15,0-7 0 0,2-5-3 16,0-7 0-16,5-1-2 0,1-11 0 15,5-15 1-15,3-10 1 0,0-9-16 0,0-8-5 16,-2 0 12-16,-1-2-21 0,-5 5-18 16,-1 3-4-16,-5 1-6 0,-5-2-146 15</inkml:trace>
  <inkml:trace contextRef="#ctx0" brushRef="#br0" timeOffset="142443.14">14327 10706 2 0,'0'0'47'0,"0"1"-34"0,0 4-2 16,0 2-14-16,-5 0 81 0,0 3-72 0,1-2-3 15,-2 0 2-15,1-1 7 0,-1-1 23 16,-1-1 5-16,0 0-4 0,1-1-9 15,1-2-4-15,2 2-1 0,-2-4-2 16,2 1 5-16,0-1 2 0,-2 0-1 16,1 2-1-16,-1 0-1 0,3 1-3 15,-1 0-7-15,3-1-2 0,-1-2 3 16,1 0-3-16,0 0-3 0,0 0 0 15,8-12 0-15,7-8 2 0,10-13-2 16,9-10-1-16,6-8-2 0,7-4-1 16,4 3 0-16,-3 2 4 0,-2 7-1 0,-5 7-2 15,-9 8-4-15,-5 8 1 0,-7 7-1 16,-5 7-1-16,-5 6-2 0,-3 0 0 15,-2 7 2-15,-2 10 0 0,-3 4 1 16,0 8-1-16,0 3 1 0,0 2 0 16,0 1-4-16,0-1-6 0,3-3-8 15,5-1-11-15,4-3-4 0,7-1-19 16,-2-5-43-16,-3-4-31 0</inkml:trace>
  <inkml:trace contextRef="#ctx0" brushRef="#br0" timeOffset="151869.68">14386 10696 27 0,'-5'0'62'16,"2"0"-32"-16,-2 0 17 0,5 0-17 0,0 0-21 16,0 0-9-16,0 0-1 0,0 0 2 15,0 0-2-15,0 0-2 0,-1 0 5 16,1 2 1-16,-3 0 2 15,1 1 7-15,-1 0 2 0,-2-1-4 0,2 1-3 16,-1 2-8-16,-3-2 1 0,1 2 0 16,1-1-4-16,1 1-18 0,1-1-21 15,0 1 1-15,1-3 16 0,0 1 15 16,2 0 6-16,0-1 2 0,0 1-2 15,0 1-1-15,-1-1-7 0,-2 1-4 16,0-1 11-16,-2-1 5 0,2-1 3 0,0-1 10 16,-2 0 8-16,1 0 1 0,0 0 7 15,0 0 7-15,-1 0-4 16,1 0-3-16,0 0-3 0,0 3-5 15,-1-2 0-15,0 2 2 0,4-1-1 0,-4 2 0 16,-1-1 0-16,-2 1-1 0,1 0 2 16,0-1 1-16,1-1 2 0,2-2 1 15,0 0 1-15,3 0-7 0,-1 0-7 16,1 0 2-16,1 0-1 0,0 0 2 15,0 0-7-15,0-4-4 0,3-8-3 0,9-6-1 16,4-5-2-16,5-3 1 0,3-3 2 16,2-3-1-16,4-2 0 0,1-3-2 15,3 1 3-15,0 2-1 16,-5 3-1-16,1 4 0 0,-7 7 2 0,-4 3-1 15,-2 4 0-15,-5 3 0 0,-6 3 0 16,-1 4 2-16,-4 2-3 0,-1 0 0 16,0 1 4-16,0 0-2 0,0 0-2 15,0 0 0-15,0 0 1 0,0 0-1 16,0 0-1-16,2 0-4 0,1 0 4 0,0 0 4 15,2 0-3-15,1 1-1 0,0-1 3 16,-1 0 1-16,0 0-3 0,-2 0 0 16,-2 0 0-16,-1 0 1 0,0 0-2 15,0 0 2-15,0 0 1 0,0 0-1 16,2 0-1-16,-1 1 1 0,1 4-2 15,2 4 11-15,3 0-6 0,0 1-2 16,3 1 1-16,-3 0-1 0,3 3-2 16,-1 1 1-16,-1 3-1 0,3 3 3 15,-4 5-3-15,0 2 3 0,-1 2-1 0,-2 2 1 16,1-3-2-16,0-2-1 0,-1 0 0 15,1-4 1-15,0-3-2 0,-2-3 1 16,3-2 2-16,-3-3-1 0,2-1-1 16,1-2 0-16,0 0 1 0,3-3 1 15,1-2-3-15,-2-3 2 0,-1-1 1 16,1 0 1-16,-2 0-1 0,-3-3-1 15,0-1 5-15,-3-3-2 0,0 1-1 16,-3-4 1-16,-4 1 0 0,-6 1-2 16,-2-1-2-16,-2 3 0 0,-5-3 2 15,-3 2 0-15,-1 0-1 0,-4 0-1 0,1 2 2 16,-5-1-2-16,-2-2 1 0,0 4-1 15,-1-1 1-15,3 1 1 0,2 2-4 16,-1 1 3-16,5 1 2 0,2 0-3 16,2 0 1-16,6 0-2 0,4 0 6 15,2 0-1-15,4 0-2 0,3 0-1 16,2 0 3-16,1 0-1 0,2-2-2 15,-1 2-1-15,-1-2 4 0,1 2-3 16,-2-3 0-16,3 0 0 0,0 2-2 16,-2 0 2-16,2 1-1 0,0-1-2 0,3-1-1 15,10-1-1-15,7-2 3 0,6 1 1 16,7 0 1-16,6 1-1 0,2-1-1 15,6 2 0-15,1 1 2 0,-2 1-1 16,-2 0-1-16,-4 0 0 0,-6 0 2 16,2 0 0-16,-5 0-2 0,-2 0 0 0,-5 3 2 15,-9 2-1-15,-4-1-3 16,-8-2 2-16,-1 2 1 0,-2-1 0 15,-7 1 5-15,-10 2-5 0,-6 2 3 16,-5-2-3-16,-6 1-1 0,-2-2 1 0,-4 1 1 16,-5 1-1-16,-6-2 0 0,0-1-1 15,-5 0 2-15,2-2-1 0,1 1-1 16,3 0 1-16,9-1 1 0,5-2-1 15,14 0 0-15,10 0 0 0,7-1 2 16,5-2-1-16,0-1-4 0,13-4-4 0,10-2 7 16,11-2-1-16,12-1 2 15,3 2-2-15,5 5 0 0,-1 4 1 16,-1 0-2-16,1 2 1 0,-5 0 2 15,-5 0-1-15,-4 0-1 0,-5 0 0 0,-3 4 2 16,-7 2-1-16,-6-1-1 0,-7 0 0 16,-8-3 1-16,-3 2 0 0,-3 1 3 15,-13 2 1-15,-7 2-4 0,-3 2 3 16,-8 0-3-16,-7 0-1 0,-2 2 3 15,-5 0-2-15,0 0-1 0,3 0 0 0,6-1 3 16,10-5-4-16,9-2-7 16,12-3-5-16,8-2-8 0,5 1-43 0,12 1-24 15,4-2-10-15,4 0-211 16</inkml:trace>
  <inkml:trace contextRef="#ctx0" brushRef="#br0" timeOffset="153077.75">14460 13437 54 0,'0'0'103'0,"0"-1"-80"0,0-3 16 16,0 0 11-16,-3-1-16 0,-2 1-7 0,1 1-2 16,-1 0 4-16,-1 1-2 0,1 0-2 15,-1 2-3-15,1-1-2 0,1-2-5 16,-1 3 1-16,2 0 1 0,-2-1 3 15,1 0-1-15,2 1-7 0,0 0 1 16,1 0-1-16,1 0-5 0,0 0-6 16,0 0-2-16,5 0-6 0,7 1 8 15,8 2 0-15,5-1 1 0,6-2 1 16,5 0-2-16,4 0-2 0,2 0 1 15,1 0 4-15,1-4-1 0,-3-3-2 16,-2-1 1-16,2 1 0 0,-4 0-2 0,-3 2 0 16,-6-1 0-16,-8 3 2 0,-6 1-3 15,-6 2 0-15,-4 0 2 0,-4 0-2 16,0 0 14-16,-6 0-4 0,-8 0-8 15,-1 0 1-15,-2 0-2 0,-1 0 0 16,3 0 3-16,-1 2-1 0,4-2 3 16,1 5 0-16,0 0-2 0,-1 2 0 15,1 1-1-15,2-1 0 0,1 3 1 16,0-1-4-16,4 1 2 0,-1 4-2 15,2 3 2-15,-2 5 0 0,2 2-2 0,0 3 1 16,3 2 0-16,0 1 1 0,0-2-3 16,0-1 2-16,0-3 1 0,5-3-2 15,-1-3 1-15,3-2-1 0,-3-2 2 16,2-2-1-16,-1-4-1 0,-3-2 3 15,1-2-2-15,-2-4 0 0,1 1-2 0,-2-1 1 16,0 0 3-16,0 0-1 16,0 0 4-16,-2-5-3 0,-7-4 0 15,0 0-1-15,-5-2-1 0,-3-1 0 16,-7 0 1-16,-4-1 0 0,-4-1-2 0,-4-2 2 15,-6 1-2-15,1 1 2 0,-1 3 0 16,4 2-1-16,6 5 6 0,6 4-3 16,7 0 3-16,10 0-1 0,4 0-2 15,5 4-7-15,0 6-2 0,5 2 4 16,6-1-17-16,1-1-12 0,5-3-9 0,5 0-9 15,1-4-17-15,-3-2-58 0,-1-1-182 16</inkml:trace>
  <inkml:trace contextRef="#ctx0" brushRef="#br0" timeOffset="163099.31">7552 12174 55 0,'1'-9'219'0,"-1"0"-181"0,0 1 10 0,0 3-2 16,0 0-12-16,-1 1-1 0,-5 0-2 15,-1 2-7-15,3 0-7 0,-1 2 1 16,-1 0-4-16,0 0-4 0,-1 1-1 16,3 4-2-16,-2 5-1 0,-1 4 0 15,3 4-2-15,2 4 0 0,2 0 4 0,0 1-5 16,0-2-3-16,2 0 0 15,1-1 0-15,0-1 1 0,2-2-1 16,-4 0 1-16,4-3 0 0,-4-1 0 16,2-2-3-16,0-3 1 0,-1 1-4 0,1-4-4 15,-1-1-5-15,-2-2-7 0,1-1-4 16,1 0-8-16,-2-1-13 0,0 0 0 15,0 0-14-15,-6 0-89 0</inkml:trace>
  <inkml:trace contextRef="#ctx0" brushRef="#br0" timeOffset="163296.34">7359 12342 203 0,'14'-6'223'0,"5"-4"-191"0,4 2-14 15,10-4 13-15,1 1 7 0,6-4-14 16,1-1-13-16,-1-2-1 0,5-3-2 15,1-1-2-15,2 1 0 0,-1 1-7 16,-1 2 2-16,-1 2-6 0,-4 2-14 0,-3 4-15 16,1 3-18-16,-6 3-30 0,-8 2-82 15</inkml:trace>
  <inkml:trace contextRef="#ctx0" brushRef="#br0" timeOffset="172948.89">11379 11910 43 0,'5'0'20'0,"0"0"100"16,1-4-97-16,2-2 2 0,1-2 14 0,2 1-11 15,-3 0-14-15,3 1-6 0,-4 2-4 16,1-1 0-16,1 2-1 0,-1-1 1 15,0-2-3-15,-2 1 3 0,2 1 4 16,-2-1 4-16,0 2-3 0,0-1-4 16,4 3-4-16,2-1 1 0,5-1-1 15,2-4-1-15,7 1 2 0,2-4-1 16,6-3-1-16,2-1 0 0,4-5 0 15,3-2 1-15,-1-2-1 0,3-3-1 16,0-1 2-16,-1 0 2 0,-1 0-3 0,-3 0-1 16,-2 3 2-16,-6 1 0 0,1 3-1 15,-4 1 0-15,-1 0 0 0,-3 2 2 16,-3 4-3-16,-1 0 0 0,-1 1 1 15,-2 2 2-15,-1 0-3 0,1-1 1 16,-1 2 1-16,5-1 0 0,1-3-2 16,5-1 0-16,3-4 3 0,6-1-1 15,5-4 19-15,0-2-10 0,1 1-6 16,-2 0 1-16,-3 4-7 0,0 0 2 15,-7 1 0-15,-3 1 2 0,-4 2-4 0,-2 0-1 16,-3 2 3-16,-4 2 1 0,-2 2-1 16,-3-2-1-16,1 1 3 0,-3 1-1 15,6-3-1-15,0 0 0 0,5-3 2 16,2 0-4-16,3 0 2 0,2 0 2 15,3-2 0-15,-1 2-1 0,2-3-1 16,1-1 0-16,-3 2 4 0,1-2 2 0,-1 1-4 16,-2 2 1-16,1 0-1 15,-7 0 2-15,0 2-2 0,-3 2-4 16,-3-1 6-16,2 0-3 0,-4 1 0 15,3-1-1-15,1-1 3 0,1-1-1 0,2-2 0 16,1 0-1-16,0 0 10 0,0 0-3 16,0 3-2-16,2 2-3 0,-2 0 3 15,0 2-1-15,2 2-5 0,-2 0 1 16,-1-1 0-16,-1 2 1 0,1-2-2 15,0 3 0-15,-2-1 1 0,-2 0 1 16,4 0-2-16,-1 0 0 0,1-1 1 16,3 1-1-16,-2 0 0 0,3 2 0 15,-3-1 2-15,0 1-1 0,4 1-1 16,-3 1 0-16,-1 2 1 0,1 0 1 0,-3 2-3 15,1 0 2-15,-1 0-1 0,1 3 6 16,1 3-1-16,0 0-2 0,7-1 2 16,-1 2-1-16,3-1-4 0,1-1 2 15,1 2-3-15,1-1 3 0,-1 0-2 16,1 0-1-16,-6 1 3 0,2 1-1 0,-3-2-2 15,-5 5 0-15,1-2 3 16,-2 0-1-16,0 1-2 0,-1-1 1 16,1 1 1-16,-2 1 1 0,3-1-2 15,2 2 2-15,3-1 8 0,1-2-4 0,0 1-3 16,5-3-4-16,2 1 5 0,2-2-3 15,1 1-1-15,-2 1 0 0,-1 0 1 16,-2-1 0-16,-2 3-2 0,-2-1 1 16,-4 1 1-16,-1 0 0 0,-4 1-2 15,-1 0 1-15,2 2 2 0,-1-2-2 0,1 1 0 16,-2 0 0-16,0 1 0 0,0-1 1 15,2 0-2-15,-4-1 1 16,4 0 1-16,0 0 0 0,-2 1-2 16,1 1 1-16,1-1 1 0,-2-1 0 0,0 2-2 15,-2-1 1-15,2-2 1 0,-3 0-1 16,0-1 0-16,-1-1 0 0,-1 2 1 15,-1-1-1-15,1 1 0 0,-2 0-1 16,-1 0 1-16,0 1 1 0,1 1-2 16,0 0 1-16,0 0 2 0,1 0-1 0,0 1-2 15,-4 0 0-15,1 0 2 0,1-1 0 16,-1 2-2-16,0-1 2 0,3 0 0 15,-2 2-1-15,0-1 0 16,1 1-1-16,0-2 3 0,1 0-2 0,0 0-1 16,2-2 1-16,-1-1 1 0,2 0 0 15,0-3-2-15,3 1 1 0,-2-2 1 16,4 1 0-16,-2-3-2 0,2 2 1 15,-2 0 1-15,0-1-1 0,-2-2 0 16,2 2 0-16,-3 0 0 0,3-1 0 16,-1-1 0-16,1 2 0 0,-2 1 0 0,2-1 0 15,-1 1 0-15,-1-2 0 0,1 1 2 16,1-1-2-16,0 1-2 0,2-2 2 15,-1 0 2-15,1-1 0 16,-1-2-4-16,1 0 2 0,0 0 2 0,-1-1-2 16,2-3 0-16,-1-3 0 0,-2 1 1 15,0-1 0-15,-3 0-2 0,2 0 1 16,-1-1 2-16,-1 2-1 0,2-2-2 15,-1 0 0-15,1-2 3 0,-1-3-4 16,2 3 2-16,-1-2 2 0,-1 1-4 0,1-2 3 16,-1 0-1-16,4-2-1 0,-2-1 2 15,1 0-1-15,3-1-1 0,0-2 3 16,1 0-3-16,1-3-1 0,-1 0-3 15,0 0 3-15,-1-3 2 0,0 1-1 16,-1 0-1-16,-6 0 1 0,0-1 2 16,-4 1 0-16,-3 0-2 0,-1-2 1 15,-3 3 2-15,0 1-1 0,-1 2-3 16,1 2 3-16,0 3 0 0,0 1-1 15,0 2-2-15,-1 3 2 0,2 1 1 0,-1-1-2 16,2 1-1-16,0 0 2 0,1-2 1 16,0 0-2-16,2 2 0 0,-4-2-7 15,3 0 7-15,-1 1 0 0,-2 2-1 16,0-1 2-16,2 1 2 0,-2 2-4 15,4-1 2-15,0-1-2 0,3 1 3 16,1-1-2-16,1-1-1 0,2 0 2 16,1 0 1-16,-1-2-2 0,-1 1-1 15,0-1 2-15,1-1 1 0,3 0-1 16,-3 1-1-16,1 0 1 0,-1 0 1 0,2-1-2 15,0 1 1-15,0 0 0 0,0 4 0 16,3-2 0-16,-1 0 0 0,0 1-1 16,1 1 2-16,0-2-2 0,2 1 0 15,-1-1 1-15,-1-2 1 0,1 2-2 16,-3 0-1-16,-2-2 0 0,1 2 1 0,-2-2 1 15,2 1 0-15,0 2-1 16,4 0 3-16,0-1-3 0,1-1 0 16,4 0 2-16,2 2-1 0,5-1 0 15,-1 0-1-15,-1 1 0 0,0 1 2 0,-1 1-3 16,-2 2 0-16,-2 1 1 0,-3 1 1 15,-1 1-1-15,-2 0 0 0,-4 0 1 16,2 0 0-16,-2 2 0 0,1 0-1 16,3 2 1-16,-1-4 1 0,1 2-1 15,5-1-1-15,-2 1 1 0,0-2 2 16,2 1-3-16,0 0 0 0,0 0 2 0,-2 0 0 15,2 1-1-15,-1 0-1 16,0 1 1-16,-1 1 1 0,2 0-1 16,-4 1 0-16,3 1 0 0,-3 0 1 15,4 1-2-15,0 2 1 0,3-1 0 0,-2 0 1 16,-1 1-1-16,0-2-1 0,-2 4 1 15,0-2 0-15,-1-1-1 0,0 0 2 16,-4 1 0-16,1-1 0 0,-4 2-1 16,-2 1-1-16,-1 2 2 0,-4 0 2 15,3 2-3-15,-3-2 0 0,2 3 1 0,0 0 1 16,1 1-2-16,-1 1 0 0,3 1-1 15,-2-1 2-15,3 2-2 16,0-3 1-16,-2 2 0 0,2-1 3 16,2 0-5-16,-4-2 1 0,3 0 1 0,-1-3 1 15,2 2-1-15,-2-2-1 0,1-1 2 16,1-1 1-16,-4 0-4 0,2 1 1 15,-1 0 2-15,-1 0 1 0,0 3-2 16,1 0-2-16,-2-1 4 0,0 1-2 16,1 0 0-16,0 1-2 0,1-1 4 0,1-2-2 15,-2-2 0-15,2-1 0 0,2-1 0 16,-1 0 0-16,-1 1 0 0,1-1 0 15,1 0 0-15,1-1 1 16,-1 1-2-16,-1 0 1 0,1 0 1 0,-2 1 2 16,3-1-2-16,-2 1 0 0,2 1 2 15,0-1-3-15,2 1 1 0,-4 0 0 16,5-1 0-16,1 2 0 0,-1-1-1 15,1-1-1-15,1 0 2 0,1 0 0 16,1-2-1-16,2 2-1 0,0-4 2 0,4 1 0 16,-1-2-1-16,1-2 0 0,-2 0 1 15,3 2-1-15,-3-2 0 0,3-1 0 16,0 0 3-16,0 1 1 0,3-1-1 15,-2 0-1-15,2 1 3 0,-1-1-4 16,1 0 0-16,2 0-2 0,-2-2 3 16,3 0-3-16,0 0 2 0,2 0 0 15,-2 0-3-15,0-2 3 0,2-3-1 16,0 0-1-16,3-1 2 0,-2 2 1 15,2-3-3-15,-2 2 1 0,-1 0 1 16,0-1-1-16,-4 2 0 0,1-1-1 0,-2-2 3 16,0 3-2-16,0-6-1 0,-1 0 1 15,-1-2 1-15,4-2 1 0,-2-1-3 16,2-3 0-16,0 0 3 0,1-1-1 15,0-5-3-15,0 0 2 0,4-1 1 16,-3-1 0-16,3-4-2 0,-4-2 1 16,0-4 1-16,0 0 0 0,0-2-2 15,1 2 1-15,-1 1 1 0,0 2 0 16,-3 2-2-16,2 0 0 0,-2 1 2 15,3 0 0-15,-1 2-2 0,1 0 1 0,0-1 0 16,-1 2 1-16,1 0-3 0,0 0 2 16,-1 1 1-16,0 2 0 0,-2 0-3 15,0 0 2-15,0 3 0 0,0-2 1 16,0 1-2-16,2-3 1 0,3 0 0 15,2 0 1-15,1 3-2 0,3-1 1 16,-1 5 1-16,-3 4-1 0,-2 2-1 16,0 6 1-16,-2 1 0 0,-4 5 0 15,-1 0-1-15,-4 3 0 0,-1 7 1 16,-3 2 1-16,1 4-3 0,0 1 1 0,0 1 2 15,-2 3 1-15,0 0-3 0,2 6 1 16,-3 3 3-16,3 3 3 0,1 3-2 16,5 1-2-16,6 2 1 0,7 0-1 15,5 0-2-15,12-2 0 0,5-4 1 16,9-4-1-16,10-3-12 0,8-8-4 0,14-3-5 15,8-5 1-15,7-4-7 16,5-4-9-16,0-2-29 0,-1-3-87 16,3-10-84-16</inkml:trace>
  <inkml:trace contextRef="#ctx0" brushRef="#br0" timeOffset="179734.28">6116 10984 49 0,'0'-2'21'0,"2"-1"-4"0,-1 0 9 16,-1 0-9-16,2 0-1 0,-2-1 0 16,0 2 7-16,0-2-2 0,0 0 0 15,1 2-8-15,-1-1-8 16,3 0-2-16,-3 2 0 0,0-1 0 0,0-2-2 15,0 1-2-15,0 0 5 0,0-2 2 16,-4 1 1-16,-2-1 8 0,1 0-4 16,-1 0-5-16,-2-2-3 0,0 0 5 15,-1-3-2-15,-2-2-5 0,-1 0 4 16,-2-2-1-16,-5-1-1 0,-1-2-3 0,-5 1 0 15,-4 0 1-15,-5-1-1 0,-5 2-1 16,-6 0-1-16,-5 1-1 0,-6 0-2 16,-3 5-4-16,-7 3 2 15,-5 5 9-15,-9 1-5 0,-3 6 1 0,-6 13-3 16,-4 6-18-16,-7 11-8 0,-6 8 10 15,-10 5 7-15,0 6 0 0,-1-2 18 16,12 0 23-16,17 2-6 0,15 1-7 16,17 3 3-16,12-3-8 0,17 3 0 15,8 0-5-15,10-1-1 0,6 2 0 16,3 4 4-16,10 0 12 0,11-1-7 0,11 2-2 15,10-4-2-15,12-2 0 0,10-7-4 16,12-9 0-16,14-16-3 0,10-11 1 16,12-13 2-16,3-3-1 15,4-9-3-15,-1-9 0 0,-2-6-2 0,1-4 4 16,-9-6-7-16,-7-1-3 0,-7-4 0 15,-5 1-5-15,-9-1 6 0,-4 0-11 16,-9-2 2-16,-7-1 15 0,-7-5-2 16,-6-2-8-16,-9-5 9 0,-5-5 0 15,-5-5 0-15,-5-1 2 0,-6 0 4 0,-3 1-6 16,-5 3 2-16,-7 0 0 0,-2 5 2 15,-17 2-4-15,-9 1 0 0,-15 1 6 16,-11 5-4-16,-14 5 1 0,-11 7-1 16,-13 8 0-16,-9 9-1 0,-10 9 1 15,-5 7-2-15,-12 2 4 0,-6 16-2 0,-4 8 0 16,-4 9-2-16,1 9 4 15,-1 10-2-15,1 5-2 0,4 5 0 16,9 3 4-16,8 3-2 0,5 6 0 16,12 2-2-16,18 0 9 0,24-1 3 0,29-5 0 15,23-3-2-15,14 0-3 0,27-2-3 16,16 2-2-16,20-5 0 0,12-4 5 15,16-7-4-15,12-12 1 0,15-8-2 16,20-9 1-16,14-9-7 0,6-7-6 16,0-6 0-16,-2-5 3 0,-16-9-14 0,-9-4-35 15,-12-6 6-15,-11-4 39 0,-2-5 13 16,-9-3-15-16,-10-3-26 15,-15 0 18-15,-17-2 16 0,-13 0 4 16,-14-1-1-16,-8-5 9 0,-7-4 27 0,-6-8 1 16,-7-2-10-16,-2-4-4 0,-5 0-13 15,-19-2-5-15,-8 5-2 0,-17 3 1 16,-13 4 1-16,-10 6 5 0,-15 2 1 15,-10 4-2-15,-10 6 3 0,-9 6-4 16,-4 11 0-16,-12 10 1 0,-8 10-2 16,-6 8 1-16,-7 17 5 0,3 8-2 0,-3 5 2 15,4 6-3-15,8 5-1 0,9 7-4 16,9 8 3-16,9 6 0 15,16 5 7-15,13 3-1 0,19-1 2 16,24-2-1-16,22-4-6 0,15-6-4 0,17-2 0 16,18-2-2-16,13-6 1 0,16-6-1 15,13-8 0-15,15-10 2 0,16-10 0 16,23-8 1-16,17-10-2 0,18-3 0 15,9-9-12-15,1-15-17 0,-7-7-13 16,-16-6-28-16,-20-5-16 0,-16 0 17 0</inkml:trace>
  <inkml:trace contextRef="#ctx0" brushRef="#br0" timeOffset="180298.31">6060 11603 10 0,'41'-42'3'0,"-10"-3"18"16,-11-3 26-16,-3-6-8 0,-6-4-3 15,-8-4-13-15,-3-1-17 0,-13 0-6 0,-16 3-18 16,-11 4-11-16,-18 4 8 0,-13 2-3 16,-16 4-6-16,-11 3 9 0,-9 5 15 15,-13 7 17-15,-11 11-5 0,-5 14 5 16,-11 6 13-16,1 26 1 0,-5 12 2 15,1 10-10-15,4 11 4 0,11 3-3 0,8 4-1 16,13 6 1-16,10 3-4 0,11 0 1 16,23 2 6-16,23-5-5 15,26-2-3-15,21-5-3 0,31 0-5 16,23-1-3-16,22 2 1 0,19-6-1 0,19-11 0 15,18-16-3-15,18-18 3 0,18-15-4 16,15-15-20-16,4-17-14 0,-1-11-28 16,-12-5 11-16,-16-2 11 0,-14-5 33 15,-16-1 6-15,-11 0 10 0,-10-2 22 16,-14-1-18-16,-14-2-11 0,-18-1 2 0,-13-1-3 15,-14-1 1-15,-11 2 6 0,-9-1 21 16,-8 0-1-16,-6-2 3 0,-4-4-15 16,-18-1-1-16,-15 1-5 15,-16 7-2-15,-18 11-8 0,-18 14 6 0,-16 16-1 16,-11 17 8-16,-10 10 10 0,-9 26 0 15,-9 19-3-15,-8 18-12 0,-7 12-1 16,-3 9-1-16,7 6-1 0,8 1-4 16,25 2 4-16,27 0 1 0,41-2 5 15,40-4 2-15,23-2-5 0,39-4-2 0,25 1 0 16,18 0-6-16,19-5 4 0,11-12 1 15,11-19-13-15,6-24-26 0,5-25-25 16,-7-14 19-16,-4-26 28 0,-8-14 5 16,-14-10 5-16,-3-2 5 0,-11-2 4 15,-11-3 16-15,-10 0 13 0,-16-2-7 16,-14-4-23-16,-17-5-3 0,-21-2 4 15,-13 1 2-15,-29 2-4 0,-23 10-3 16,-26 6-3-16,-21 9-19 0,-17 12-14 16,-13 13-2-16,-14 15-11 0,-12 13-33 15,-13 21-9-15</inkml:trace>
  <inkml:trace contextRef="#ctx0" brushRef="#br0" timeOffset="184547.55">12531 16503 34 0,'2'0'47'0,"-2"0"-25"0,2 0-3 16,-2 0 1-16,1 0-1 0,-1 0 7 15,0 0 7-15,0 0-3 0,0 0-1 16,0 0 9-16,0 0-7 0,0 0-14 0,0 0-6 16,0 0-2-16,0 0-4 0,0 0-3 15,0 0-2-15,3-1 2 0,-1-5 0 16,4-6-2-16,5-1 1 0,-2-4 3 15,5-1 2-15,3-3-1 0,0-4-3 16,5-5-2-16,4 0 7 0,4-1-1 16,1 0 1-16,1 2 1 0,4 3-7 15,-4 1 0-15,1 1-1 0,0 3 1 16,-1 1 1-16,-2-1-3 0,1 2 1 15,-2 1 0-15,2-1 1 0,-3 2-1 0,3-1 0 16,-2 1 0-16,1-2 0 0,-1 3 0 16,-1 0 0-16,2 1 0 0,1 3 1 15,-2 0-1-15,-3 0-1 0,2 1 2 16,-4 3 0-16,2 0 0 0,2 0-1 15,0-1 2-15,1 0 1 0,1-1-2 16,-1 2 1-16,1 1 0 0,-2-1 0 16,-1 0-2-16,1-1 0 0,-1 0 0 15,-2 0 1-15,-1 2-1 0,3 0 0 16,-4 1 1-16,0-1 0 0,-1 0-1 15,1 0-1-15,0 0 2 0,1-1 0 0,0-1-1 16,1 0 0-16,0 0 1 0,1-3 0 16,-1 2-1-16,2 0 0 0,2 2-1 15,1 0 7-15,1 3-1 0,0-2-2 16,0 1-3-16,1 3 2 0,2-3-2 15,0 0 1-15,4 1-1 0,-1-1 2 0,0 1-3 16,0 0 1-16,0 0 1 16,-3 2 0-16,2-2-2 0,0 2 0 15,-2-1 2-15,3-1-1 0,3-2 2 16,2 0-1-16,5-2-1 0,1 0 2 0,1 3-2 15,1-1-1-15,1 3 2 0,-1 3 0 16,-1 1 0-16,1 0-1 0,-7 0 0 16,1 6 4-16,-2 2-1 0,-2 4-3 15,-1-2 1-15,0 0 0 0,-1 0 0 16,1 0-1-16,-2 1 0 0,2 0 2 0,-2 0-2 15,2 1 1-15,-2 1-1 0,2 1 3 16,0 1-2-16,-4 2 0 16,1-2 1-16,-3 1 1 0,-2 1-1 15,-2 1-1-15,-3 0-1 0,1 2 3 0,-2 0-2 16,-2-1 1-16,0 1 1 0,2-1-2 15,0 1 0-15,1-2-1 0,3 0 2 16,6-2 0-16,-1 0-1 0,6-2-1 16,2-1 2-16,0 0 0 0,1-2-2 15,4-1 0-15,-4 0 0 0,0 0 2 0,-4 1-2 16,-2 0 0-16,-2 1 1 0,-1 0 0 15,-2-1 0-15,-1 2 0 0,0-2 2 16,-1 1 0-16,1-1 1 16,1-1-1-16,-1 2 0 0,3-3 0 0,4 0-1 15,-1-2 1-15,2 0 0 0,-1 1-3 16,1-1 0-16,-2 0 1 0,-1-2 1 15,-2 4-1-15,-1-2-1 0,-4 1-1 16,0 0 3-16,1 1-2 0,3 1 0 16,-2-4 0-16,4 3 0 0,2-4 2 0,1 2-3 15,0 1 1-15,3-1 2 0,-3 0-2 16,3 0-1-16,-3 2 1 0,0-1 1 15,-1-1-1-15,-1 0 0 0,-1-2 0 16,-2 1 1-16,-1-2 0 16,4 0-2-16,-2 0 1 0,3-1 2 0,1-1-2 15,-1-2 1-15,5 0-2 0,-1 1 1 16,3-1 1-16,-1 0-2 0,1 0 1 15,-2 0 1-15,-2 0 0 0,0 0-1 16,-4 0-1-16,-1 0 2 0,-2 0 0 16,-4 0-2-16,-4 1 1 0,2 1 1 0,-1-1 1 15,0 3-3-15,1-4 1 0,2 0 1 16,-1 0 1-16,3 0-3 0,2 0 0 15,-2-4 3-15,3-1-2 0,0-4 0 16,2 2 0-16,-4 0 2 0,2-2 0 16,-1 0-4-16,-2-1 2 0,0-1 2 15,1 0-2-15,-1-1 0 0,-3-2 0 16,0 0 0-16,0-2 2 0,-5-1-2 15,2-1 1-15,-2-1 0 0,-1-1-3 16,1-2 2-16,-1 0 1 0,0-2 0 0,1 0 0 16,0 0-1-16,2-2 0 0,0 0 1 15,1 1 0-15,4-1-2 0,-2-1 1 16,1 1 1-16,4-2 0 0,-2 3-3 15,3-2 2-15,-3 2 1 0,-2-3-1 16,1 2-1-16,-6 1 0 0,3 0 2 16,-2-2-1-16,-1 1-1 0,0 0 0 15,0 3 2-15,-3 0-1 0,0 1-1 16,1 1 1-16,-2 1 1 0,2-1 0 15,-2 1-2-15,2 2 1 0,-1-2 1 0,4 4-1 16,0-2 0-16,3 0-1 0,1 0 2 16,2-3-1-16,4 1-1 0,-3 1 0 15,1 1 2-15,-1 0-1 0,1 2-1 16,-2 0 1-16,1 1 0 0,1-2 1 15,-1 2-2-15,-1 0 1 0,2-2 1 0,0 2 0 16,-1-1-2-16,2 2 0 16,-1 2 3-16,2-1-2 0,0 0 0 15,0 1-1-15,1-2 2 0,-2 2 0 16,0 1-3-16,0 1 2 0,-3 1 1 0,0 2-1 15,-1 0-10-15,-2 0 15 0,-1 1-2 16,0-1-5-16,2 2 3 0,2 1-2 16,0-3 2-16,2 3-1 0,-1-1-1 15,1 2 1-15,-1 1 1 0,0 0-1 16,-3 2-1-16,0 0 1 0,1 0 0 0,-2 0 1 15,3 0-2-15,-5 2 3 0,0 4-4 16,-1 0 2-16,-1 3 2 16,-4-1-3-16,1-2 2 0,-2 2-1 15,0 1 0-15,-2-1-1 0,0 3 0 16,0 0 13-16,1 1-13 0,3 0 1 0,-3 2 2 15,2-2-2-15,2 0 0 0,-2 1 0 16,2-2 1-16,0 3 0 0,1-2-1 16,-1 0-1-16,2 1 2 0,-4-1 0 15,7-1-1-15,-4-1-1 0,-1 3 2 16,1-3 0-16,-1 2-2 0,-1-1 1 0,3-1 1 15,-4 1-1-15,5-1 0 0,-5 2-1 16,0 0 2-16,0 2 0 16,2 2-2-16,0 0 1 0,-2 0 2 15,0 2-2-15,0 0 0 0,-3 1 0 0,3 2 1 16,-1-3-1-16,1 1 0 0,0 3 0 15,2-3 0-15,0 1 0 0,1-3 0 16,0 0 0-16,2 1 0 0,1-1 0 16,-1-1 0-16,1 0 0 0,1-1 1 15,1-2-1-15,-2 1-1 0,0-1 1 0,2 1 1 16,-1 0-1-16,-1 0 0 0,2-2 1 15,-2 3 3-15,4 0 1 0,-2-1-2 16,0 2 0-16,1 1-1 16,2 1 0-16,5 0-2 0,1-2 0 0,2 1 2 15,2-4-1-15,1 0-2 0,2-3 2 16,1-1 0-16,0 0-2 0,-3 1 1 15,-1-1 0-15,-2-2 1 0,0 1-2 16,-2-2 0-16,-1 0 1 0,-2-3 1 16,-2-3-2-16,-2 0-1 0,1 0 2 0,1-9 1 15,4-2-1-15,1-4-3 0,5-5-11 16,5-8-17-16,2-5-27 0,2-9-32 15,-3-9-98-15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19T11:20:29.70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6663 1876 9 0,'2'-3'156'0,"1"-1"-130"16,-3 1-14-16,0 1 38 0,0-1-3 0,0 2-19 15,0-1-8-15,0 0-3 0,0 2-3 16,0 0 1-16,2 0 3 0,-2 0-3 15,0 0 5-15,0 0 1 0,0 0-2 16,0 0-1-16,0 0-4 0,0 0 3 16,0 0-2-16,0 0-1 0,0 0-5 15,0 0 1-15,0 0-2 0,0 0-3 0,0 0 1 16,0 0 0-16,0 0 0 0,1 5 1 15,-1 0 2-15,0 1 3 0,0 0-5 16,0 1 0-16,0 4-2 16,0-2 4-16,0 2-4 0,0 2-2 0,0 1-1 15,0 0 2-15,0 1 2 0,0-2-3 16,0 2 0-16,0 1 0 0,0 1 1 15,-1 0 1-15,-1 0-3 0,2-1 0 16,-2 2 2-16,2-1-4 0,-1 1 1 16,1 0 1-16,-2 2 0 0,1 1-1 0,-1-1 4 15,1-2-1-15,1 0-1 0,-2 1-2 16,2 1-1-16,-1-1 2 0,-1 0 5 15,1-5-7-15,-1-1 1 0,2-1 1 16,0-1-1-16,0 1-1 16,0 3 0-16,0 0-1 0,0-1 3 0,0-2-1 15,-2 1-2-15,2-2 3 0,0-1-1 16,-1 1-1-16,-2-3 0 0,1 1 2 15,-1 1-2-15,2 1 0 0,-1 2 0 16,-1-2 1-16,0 3 0 0,0-1-1 16,0-4-1-16,1 1 2 0,-1 0 1 0,1-1-4 15,1 3 1-15,1 0 1 0,-2-2 3 16,1 1-3-16,-1-3-3 0,2-1 6 15,0 2-3-15,0 2 0 0,0 0-2 16,0-2 4-16,0 0-2 0,0-1 0 16,0-1 0-16,0 0 0 0,2 3 0 15,-1 0-2-15,1-2 4 0,-2 0-2 16,1-1 0-16,1-2 0 0,0 4 0 15,-1-1 0-15,-1 0 0 0,0-1 1 16,0-1-2-16,0 1 2 0,0-2 0 0,0 0-2 16,0 1 0-16,0 0 2 0,0-1 0 15,0 0-2-15,0 2 1 0,0 0 1 16,0 1-1-16,0-1-1 0,0-2 0 15,0 1 2-15,0-1 0 0,0 0-2 16,0 2 1-16,0-1 1 0,0 2-1 0,0-1 0 16,0 1 0-16,0-3 1 0,0 1-1 15,0 0-1-15,0 0 1 16,0-2 1-16,0 0-1 0,0 0-2 15,0-2 1-15,0-1 1 0,0-1-2 0,0 1 0 16,0-1 0-16,0 0 2 0,2 0 0 16,-2 0-1-16,1 0 0 0,-1 0 3 15,0 0-1-15,0 0-2 0,0 0 1 16,2 0 1-16,-2 0 0 0,0 0-3 15,0 0 1-15,0 0 1 0,1 0 0 0,1 0-3 16,-1-3 2-16,1 0 3 0,1-1-3 16,-3 1-1-16,0 0-1 0,0 1 3 15,0-1 0-15,3 1-1 16,-3 0 1-16,0 1 0 0,0-2 0 0,0 1 0 15,0-1-1-15,0 2 2 0,0-1-1 16,0 0-1-16,0 0 1 0,2 0 0 16,-2 0 0-16,0-1-2 0,0 2 1 15,1-2 2-15,-1 0-1 0,2-1-1 16,1 3 0-16,-2-3 2 0,-1 1-1 0,4 2-1 15,-1-4-1-15,-2 1 5 16,4 1-3-16,-4-1-1 0,4 0 1 0,-2-1 2 16,2 0-1-16,-1 0-1 0,3-1 0 15,-1 1 2-15,-2-1-1 16,4 0 0-16,0 2 0 0,0-1 1 0,-2 0 0 15,0 0-2-15,3 3-2 0,1 0 4 16,-3 1 0-16,6 0-2 0,2 1 0 16,2 0 4-16,4 0 1 0,-1 0-4 15,0 0 0-15,-1 1 1 0,-1 4 0 16,1 2-1-16,-4 1-2 0,1 2 3 0,-2 1-2 15,1 0 0-15,-2 2-1 0,1 0 2 16,-5 2-1-16,0 0 0 0,-3-1 0 16,-1 3 2-16,-2-1-1 0,0-1-1 15,-3 2 1-15,0-2 0 0,0 0 0 16,0 1 0-16,-1-4-3 0,-7 2 4 15,2-1-1-15,-5-1-1 0,2-1 1 16,-2-1 1-16,-2 1-1 0,-1-1-1 16,-1 0 0-16,1-4 0 0,-2 2 1 15,1 0-2-15,-1-4 1 0,2 1 1 0,-3-3-1 16,0-2 0-16,0 0 0 0,-1 0 1 15,5 0 0-15,-1 0-1 0,2-1 0 16,4-6 1-16,-1 2 0 16,3-1-1-16,-1 1 0 0,4 1 1 0,0 1 0 15,2 1-2-15,-1-1 1 0,2 3 0 16,0 0 0-16,0-2 1 0,0 2-2 15,0 0 0-15,0 0 0 0,0 0-3 16,0 0 3-16,5 0 1 0,1 2 1 16,0 2-2-16,2-1 0 0,3-1 2 0,0 2 0 15,1-1-2-15,0-1 1 0,-1 1 1 16,2-1-1-16,-4 0 0 0,2 0-1 15,-2 0 2-15,0 2-1 16,1 0 0-16,-4 1-1 0,0 0 2 0,0 2-1 16,1 0 0-16,-4-1 0 0,0 0 0 0,1 3 0 15,0-2 0-15,-3 4 0 16,4 11 1-16,-5 7-1 0,0 2 4 15,0-2-3-15,0-9 0 0,0-4 1 16,1 0-5-16,1 6 3 0,-2 5 2 0,0 1 1 16,-3-2 5-16,-3-3-8 0,-1-7 4 15,4-1-4-15,-3-1 0 0,-2-1 1 16,-1-1 1-16,0-4 0 0,-2 0-2 15,-2-2 2-15,1-2 0 0,-2-1 0 16,-1-2 0-16,-3-1 0 0,0 0 1 16,-2 0 0-16,1 0 2 0,-1-3 1 0,1-4 0 15,-2-2-2-15,-1-1-2 16,2 1 1-16,1 0-3 0,5 1 4 15,0 0-1-15,5 0 0 0,1 1-1 16,2 2-3-16,3 2 1 0,0 1 0 0,3 1 1 16,0 1-1-16,0 0-8 0,0 0-3 15,0 0-14-15,3 2-15 0,5 2-19 16,4-4-20-16,-1 0-40 0,0-2-209 15</inkml:trace>
  <inkml:trace contextRef="#ctx0" brushRef="#br0" timeOffset="849.04">6946 2710 26 0,'0'-1'-1'0,"-4"-3"5"15,0 2 129-15,-4-1-76 0,3 0-23 0,-4-1 25 16,0 2-17-16,-1-2-18 0,0 1 6 15,-4 1 1-15,0 2-8 0,-3 0-7 16,-4 0 3-16,-2 0 2 0,-5 3-4 16,0 4-2-16,-1 1 7 0,-2 3-4 15,0 1 2-15,-3 3-5 0,-5 4-1 0,0 2 1 16,1 3-4-16,-1 3 1 0,5 2 0 15,1 3-2-15,4 4-5 16,2 3 1-16,3 2-2 0,2 6 1 16,-1 4-3-16,2 6-1 0,1 2-1 0,2 5 4 15,-1 2-3-15,5 3 2 0,2 1 3 16,4-3 0-16,3 1 0 0,4 1-4 15,1 2 3-15,0 0 0 0,8-4-3 16,4-5-1-16,7-10 9 0,1-10-12 16,6-5 0-16,5-5 2 0,0-4-1 15,3-5 2-15,5-4-2 0,0-2 0 0,1-3 3 16,5-4-2-16,-2-6 0 0,2-3 0 15,0-1-1-15,5-4-2 16,-1-9 0-16,1-4 0 0,-2-4 0 16,-1-2 3-16,-5-2-1 0,1-2 1 0,-6-1 0 15,-3 0-1-15,-1-3-2 0,-2-4 2 16,-3-5 1-16,0-5-1 0,-2-5-5 15,-3-3 9-15,-1-2-1 0,0-4-1 16,-4-4-1-16,1-3 0 0,-4-3 0 16,-2-2 1-16,-1-1-2 0,-7 0 0 0,-5 1 0 15,-6 2-3-15,-13 6-3 0,-7 4 2 16,-4 8 2-16,-7 10 1 0,-5 8-1 15,-4 9-1-15,-4 9 0 16,-4 7 0-16,-1 8-5 0,3 2 4 0,1 12 5 16,4 5-1-16,10 4-6 0,6 2-15 15,8 1-11-15,6 5-31 0,1 1-72 16,-1 4-220-16</inkml:trace>
  <inkml:trace contextRef="#ctx0" brushRef="#br0" timeOffset="1772.1">6697 3662 42 0,'0'5'-27'16,"0"-1"207"-16,0 2-132 0,0 2-12 15,0 4 19-15,0 4-8 16,0 2-13-16,-3 3-15 0,3 4-4 16,0 2-2-16,0 6-8 0,0 3 5 0,0 4-3 15,0 4 4-15,0 1 26 0,0-4-25 16,0 0 2-16,0-2 0 0,0-2-3 15,0-2 3-15,0-3-8 0,3-1 7 16,-1-3-6-16,0-2 0 0,-2-3-3 16,0-4 3-16,0-4-3 0,0-2-2 0,0-3-2 15,0-2 3-15,0-3-2 0,0-4 0 16,0 0 2-16,-2-1 3 0,-1 0-3 15,-2 0-2-15,1-1 0 16,-1-5-1-16,2-1-6 0,0 0-6 0,0-1-13 16,1-1-11-16,2 0-20 0,0 0-32 15,2-1-93-15,-1 2-81 0</inkml:trace>
  <inkml:trace contextRef="#ctx0" brushRef="#br0" timeOffset="2608.14">6825 4270 145 0,'3'0'86'0,"-2"0"-39"0,-1 1 14 16,2 5-7-16,-2 6-9 0,1 4-11 16,-1 5-6-16,0 8-10 0,0 3-3 15,-3 6-5-15,0 5-5 0,0 5-2 16,0 7 3-16,0 1 4 0,1-1 7 0,-4-1-15 16,3-3 2-16,-2-3 4 15,2-4-1-15,-1-4-1 0,0-7-2 16,1-4 2-16,0-6-2 0,0-4-1 15,0-5-1-15,2-4 0 0,-1-4 0 0,0-1-3 16,1-2 0-16,1-1 0 0,-3-2-2 16,0 0-7-16,0 0-8 0,-1 0-10 15,3-7-16-15,1-1-20 0,0-3-39 16,-3-4-99-16</inkml:trace>
  <inkml:trace contextRef="#ctx0" brushRef="#br0" timeOffset="3633.2">8119 2987 122 0,'2'0'179'0,"-2"0"-131"15,0 0-7-15,0 1 9 0,0 7-12 16,0 5-21-16,-2 5-1 0,1 5-7 15,1 3 2-15,-2 10-3 0,-3 5-4 16,-4 3 36-16,1-2-23 0,-3-3-7 0,5-3-4 16,-1-8 5-16,-1-2-3 0,3-6-3 15,-1-6-2-15,3-4 2 0,0-7-2 16,1-3 2-16,2 0-1 0,0-2 3 15,0-9-3-15,0-8-4 0,5-6 0 16,3-4 0-16,4-5 2 0,-1-2-1 16,0-2-1-16,1-3-2 0,0 0 3 15,1-4 0-15,1-1-1 0,1 1 0 16,2 4 1-16,2 5-1 0,0 10-2 15,1 8 2-15,-2 9 0 0,-4 8-1 16,0 1 2-16,-1 0-3 0,-1 8 4 0,0 4-3 16,-5 4-1-16,-3 3 2 0,-4 4 0 15,0 1-3-15,-4-1-1 0,-7 2 2 16,-3-1 1-16,-2-1-1 0,-1 1 0 15,0-4 3-15,-1 2 2 0,1-4-3 16,3-2 0-16,1-3 0 0,7-3 0 0,1-3 0 16,4-3 0-16,1-1 0 15,3 0-2-15,6-1-2 0,5-2 2 16,5 0 0-16,3 0-7 0,1 0-5 15,2 4-1-15,-2 3 14 0,-3-2 1 0,0 1-2 16,-6-1 1-16,-3 0 1 0,-6 1 0 16,-4-1-1-16,-1 3 1 0,-3 1 2 15,-9 2 3-15,-2 2 1 0,-6 0-2 16,-4 1 5-16,1 0 6 0,-2 1-3 15,4-1-3-15,2-4-3 0,2-1 0 0,3 1-1 16,3-3-6-16,3-1 2 0,4-1-1 16,4-2-1-16,0 0-12 15,4-1-7-15,4-2-12 0,6 0-14 16,3 0-18-16,-3-8-50 0,3-2-136 0</inkml:trace>
  <inkml:trace contextRef="#ctx0" brushRef="#br0" timeOffset="4505.25">8504 3249 283 0,'0'-2'114'16,"0"2"-77"-16,0 0 11 0,-7 5 4 16,0 5-20-16,-1 1-4 15,2 1-8-15,0 0-7 0,4 0-5 0,2-2-5 16,0 0-4-16,2-4 1 0,5 1 1 15,1-2-3-15,1-2 2 0,5-2 0 16,2-1-3-16,1 0-3 0,1-4-2 16,1-2-2-16,1 0 6 0,-4 2-7 15,-2 1 4-15,-5 2 7 0,-1 0-15 16,-4 0 5-16,-1 1 7 0,-1 0-3 0,-2 0 3 15,0 0 2-15,0 0 1 0,0 0 2 16,-2 1-2-16,2-1 1 0,0 0-1 16,0 0-1-16,2-2 3 15,6-6 1-15,0-2-2 0,4-5 0 0,0-3 4 16,4-3 1-16,-1-4-1 0,-1-3 0 15,0-4 1-15,-1-4 1 0,1-2-3 16,0-5-2-16,-2-1 1 0,-1 3-3 16,1 5 0-16,-4 8 1 0,-2 10 2 15,-3 8 2-15,-1 7-3 0,-2 3 8 0,0 3 1 16,-6 12-10-16,-5 6 3 0,-3 9-1 15,1 4 1-15,1 5-4 0,-4 5 0 16,4-1 1-16,3 1 0 0,4-2-2 16,5-6-5-16,2-4 3 0,10-5 2 15,2-5-1-15,0-4-4 0,5-4 0 16,1-6 2-16,3-6 2 0,-1-2 0 15,-2-6-3-15,-2-8 5 0,3-4 0 16,-3-5 0-16,1-3 1 0,-4-2-1 16,-2-3 4-16,-2-3 1 0,1-4 0 0,-3-2 2 15,2-7-4-15,0-3 2 0,-2-4-3 16,5 1 3-16,-1 6-2 0,-1 9-2 15,-4 14 10-15,-4 11 0 0,-4 8-3 16,0 5 5-16,0 3-3 0,0 13-7 16,-1 10 2-16,-5 10-2 0,-5 9-1 15,2 7-1-15,-7 8-1 0,-1 1 0 16,0-2 0-16,1-3-1 0,6-11-4 15,5-7 4-15,3-7 2 0,1-6-1 16,-1-4 0-16,1-6 0 0,1-5-1 0,0-4 1 16,0-4 1-16,0-2-3 0,1 0 3 15,5-8 1-15,4-6-2 0,2-2 0 16,2-2 1-16,3 1-1 0,0 1-1 15,2 5 0-15,-1 1 1 0,3 3-1 16,2 3-1-16,2-1-4 0,1 4 5 0,2 1-1 16,-5 1-10-16,-3 9 8 15,-4 3 0-15,-2 1-1 0,-6 1 1 16,-5-1 3-16,-3 0 3 0,-7 1-1 15,-7-2-1-15,-1-1 7 0,-7-2 2 16,-3 0 4-16,-2-2 2 0,-3 3-2 0,-1-4 0 16,0 2-1-16,2-5-4 0,5 0-6 15,3-3 2-15,7-1-4 0,0 0-7 16,8 2-7-16,2-1-11 0,1 1-19 15,2 0-40-15,-4 2-83 0</inkml:trace>
  <inkml:trace contextRef="#ctx0" brushRef="#br0" timeOffset="6794.38">6814 4229 9 0,'0'9'182'0,"0"0"-147"15,0 2 6-15,-3 3-7 0,0-1 0 16,-1 2-13-16,1 0-5 0,2 1-4 0,-1-1-5 15,-1-2 1-15,0-1-3 0,1-1-4 16,-2-1-4-16,2-2-21 0,-1-3-41 16,0-2-77-16</inkml:trace>
  <inkml:trace contextRef="#ctx0" brushRef="#br0" timeOffset="30104.72">12578 1357 7 0,'1'0'9'16,"-1"0"3"-16,0 0-3 0,0 0 1 15,0 0-8-15,0 0-1 0,0 0 0 16,0 0 2-16,0 0 2 16,0 0-1-16,0 0 3 0,0 0-1 0,0 0 4 15,0 0 0-15,0 0 27 0,0 0 9 16,0 0-30-16,0 0-4 0,0 0 7 15,0 0 4-15,0 0 6 0,0 0-2 16,0-1-2-16,0 0-2 0,0 1-1 16,0 0-4-16,0 0 0 0,0-1 0 15,0-2-6-15,0 1-2 0,0-1 2 0,0 2-2 16,0 0 1-16,-1 1-3 0,1 0 7 15,0 0-6-15,0 0-4 0,0 0 2 16,0 0-2-16,-2 0-1 16,1 0-3-16,-2 7 0 0,-2 1 3 0,4 2-3 15,-4 2 1-15,3 0-1 0,1 0 2 16,-1 2-2-16,1 1-1 0,1-1 0 15,-2 1 1-15,2 1 2 0,-1 1-3 16,-4 4 0-16,0 0 3 0,-1 2 11 16,1-3-6-16,2-1-5 0,2-1-1 0,-2 2 2 15,0 0 1-15,1 2-2 0,-3-1-2 16,5 2 2-16,0 0-2 0,0 2 1 15,-1 1 3-15,-1-2-4 0,2 1 2 16,0 0 1-16,0-1 2 0,-1-3-2 16,-1 0 0-16,2-1-1 0,0 0 3 15,0-1-2-15,0 0-1 0,0-1-2 16,0 0-1-16,0-1 2 0,0 1-1 15,0-1-1-15,-1 1 2 0,-3 0-1 16,1-1-1-16,0 0 0 0,0 1 1 0,0 1 0 16,2-1-1-16,-1-2 0 0,2 2 2 15,0 0-2-15,0 0 0 0,0 2-1 16,0-2 4-16,0 3-3 0,0-3 0 15,0 1 1-15,0 0-1 0,0-1 2 16,0 1-2-16,0-1 0 0,0 0 2 16,-3 0 0-16,1 0-2 0,1 1 1 15,1-3 2-15,-2 0-2 0,2 1-1 16,0-4 1-16,0 2-2 0,0-1 2 15,0 0-2-15,0 2 2 0,0-1 0 0,0 0 0 16,0 2-1-16,0 1 0 0,0-1 2 16,-1 0-2-16,-1 1 0 0,2 0 0 15,0 0 1-15,0-2-1 0,0-1 0 16,0 0-1-16,0-1 2 0,0 0 0 15,2-2-2-15,1-1 1 0,0 0 1 0,0 0-1 16,-1 1 0-16,2 1 0 16,-2 0 0-16,1-2 1 0,-2 2-1 15,1-1 0-15,-2-1 1 0,3 1 0 16,-1-1-1-16,1 4-1 0,-2 2 3 0,1 0 0 15,-1 0 10-15,-1-4-7 0,0-2-3 16,3-2-2-16,-1 2 0 0,0-2 0 16,-2 2 2-16,0-1-1 0,0 1-2 15,0 0 1-15,0 0 1 0,0-1 0 16,0-1-1-16,0-1 0 0,0 0 0 15,0 3 1-15,0 7-2 0,0 3 1 0,-2 1 2 16,-3-3-1-16,4-5-2 16,-1-5 1-16,2 1 1 0,-1-1-1 15,-1 1 0-15,1-2 0 0,-1 1-1 16,0-3 1-16,2 2 1 0,0-2-1 0,0 2-1 15,0-2 2-15,0 5-2 0,0 6 1 16,-1 1 0-16,-5 0 6 0,3-3-5 16,0-3-1-16,1-4 0 0,2 3 0 15,-3 0 0-15,0-1 1 0,1 1 0 16,1-1 0-16,-1-2-2 0,2 0 0 0,0 3 2 15,0 6 0-15,-3 4-1 0,0 1 20 16,0-6-15-16,1-4-3 16,2-4-2-16,0 0 0 0,0-1 2 15,-1 3-1-15,1-2-1 0,-2 1-2 0,1-1 4 16,1 2-1-16,-2 9-2 0,-1 5 1 15,-3-1 4-15,0 0-3 0,4-10-2 16,2-3 1-16,0 0 1 0,0-1-1 16,0 2 8-16,0-2-11 0,0 2 2 15,0 1 1-15,0 8-2 0,0 4 2 0,-5 1 3 16,-1-2-2-16,2-7-3 0,2-1 3 15,0 1 1-15,1 4-2 0,-1-1 0 16,2-1 3-16,-1-3 1 16,1-1-4-16,0 1 0 0,-2 0 0 0,2 2 4 15,0-1-3-15,-1-2 0 0,1 1-2 16,-2 1 4-16,2 1-1 0,-3 0 2 15,3-1-1-15,0 0-1 0,0 0-2 16,-2-1-1-16,-1 1 4 0,0 0 0 16,3-2-3-16,-1-1-1 0,-1-1 3 0,1 1 0 15,-2 3-1-15,-1-1 0 0,1 0 2 16,-1-3-2-16,4-4 0 0,0 0-2 15,-3 0 2-15,1-1 2 0,0-3-3 16,2 3 0-16,0-2 1 0,0-1 0 16,0 2-1-16,0-2-2 0,0 2 3 15,0 0 1-15,0 0-2 0,0-1-1 16,0 0 2-16,0 1 0 0,0 0 0 15,0 7-1-15,0 8 1 0,-3 4 5 16,-1-3 2-16,-2-4-5 0,-1-2-1 0,4 1 1 16,0 3-3-16,-3 0 0 0,0 3 2 15,0-1 0-15,-1 1-3 0,0 1 2 16,0 1-2-16,3-1 3 0,-1-1-2 15,-1 1-1-15,1-1 3 0,1 2 0 16,0-3-2-16,0 2 0 0,-1-2 1 16,4 0 0-16,-4 1-1 0,2 0 0 15,-2 1 0-15,1 2 2 0,0-1-1 16,3 1-3-16,-2-1 4 0,1 1-1 15,1-2-1-15,-4-1-1 0,3-3 2 16,-1-1 1-16,0 0-2 0,3 0-1 0,0-2 1 16,-1 1 2-16,1-1-3 0,0-1 1 15,0 2 1-15,-2-1-3 0,2-2 2 16,-1 3 2-16,-1-2-4 0,2-1 4 15,0 1-3-15,0 0 1 0,-1 0 1 16,-1 0 1-16,0 0-3 0,2 1 0 16,0-3 2-16,0 1 1 0,0-3-3 15,0-1 0-15,0-1 2 0,0 0 0 16,0-2-1-16,0 2-1 0,0-1 2 15,0 1 1-15,0-2-2 0,0 0-1 0,0-1 2 16,0-2 1-16,-1 2-4 0,-1 0 2 16,2 0 0-16,-1 0 2 0,1-2-2 15,0-1-2-15,0 0 2 0,0 0 2 16,-2-1-4-16,2 1 2 0,0-2 0 15,0 1 2-15,0 1-2 0,0-1-2 0,0 1 4 16,0-1-2-16,0 1 0 16,0-1 0-16,-1-1 0 0,1 0 2 15,-2 0-3-15,2-1 0 0,0 2 2 16,0-1 0-16,0 3-2 0,0-3 0 0,0 3 1 15,0-1 1-15,0 1-2 0,0-1 1 16,0 2 0-16,0 0 1 0,0 4-1 16,-1 8-1-16,-3 1 2 0,0-2 1 15,1-7-3-15,3-3 0 0,0-4 1 16,0 3 1-16,0-1-1 0,0 1-2 0,0-1 3 15,0 2 1-15,0-2-3 0,0 0-1 16,0-1 3-16,1-1 1 16,-1-2-3-16,0-1 0 0,0 2 2 15,0-2 0-15,0 1-1 0,0-1 1 0,0 0-1 16,0 0 3-16,0 0-1 0,0 0-3 15,0 0 3-15,-1 0-1 0,-1 0-1 16,2-1-1-16,-1 1 1 0,1-1 1 16,0 1-1-16,0 0-1 0,0-1 0 15,0 1 1-15,0 0-3 0,0 0 0 0,0 0-6 16,0 0-6-16,0-1-6 0,1-1-8 15,2-2-13-15,3-1-10 0,2 1-23 16,-2 0-36-16,-2-2-109 16</inkml:trace>
  <inkml:trace contextRef="#ctx0" brushRef="#br0" timeOffset="31657.81">12353 6117 56 0,'0'0'291'0,"0"0"-249"0,3 0-27 15,0-1 8-15,0-1 10 0,4-3-5 0,2 2-3 16,2-2 0-16,0 0-2 16,3 1-7-16,0-1 1 0,1 3-10 15,2-3 4-15,-1 3 0 0,4-2-3 16,5 2-1-16,1 0 2 0,3 0-7 0,4 2 0 15,1-2-1-15,6-1 1 0,2 0-2 16,2-1 0-16,-1 0 0 0,2-1 1 16,3 0-1-16,-3 2-1 0,3 0 1 15,2 1 0-15,-4 2 0 0,-2-2 0 16,1 1 0-16,-2 1 0 0,7-1 1 0,1-2 1 15,1 1-1-15,6-4 1 0,2 1-1 16,4 0-1-16,2-1-1 16,4 2 2-16,3-1-2 0,2 0 2 15,2-1-1-15,2 0-1 0,-1 1 2 0,2 0-2 16,-2-1 1-16,2-3 2 0,1 2-3 15,1 0 1-15,-3 2 0 0,-6-2 2 16,-3 1-2-16,0 2-1 0,-1 0 1 16,3 0 1-16,1-2 0 0,4 4-2 15,1-2 1-15,1 0 2 0,1 0-1 0,-1 1-1 16,0 1 0-16,1 0 1 0,-1 0 1 15,-2-1-3-15,-4 1 1 0,3 1 2 16,-9 0-2-16,-2 1-1 16,-2 0 1-16,-1 0 1 0,2 0 0 0,-2 0-2 15,5 0 1-15,-2 0 1 0,1 2 0 16,-1 0-1-16,4 1 0 0,-3 0 1 15,3 0 0-15,-1 2-1 0,-2-4-1 16,3 0 0-16,-1 1 2 0,-2-1-1 16,0 1-1-16,-3-2 3 0,-2 1-1 0,-1-1-2 15,-1 0 1-15,0 0 1 0,0 1 0 16,1-1 0-16,4 2 0 0,-1-1 0 15,3 1 2-15,-3 0-3 0,1 0 2 16,-5-2 0-16,-1 0-3 0,0 1 1 16,-1-1 0-16,-4 0 2 0,1 0-2 15,2 0-1-15,-5 0 1 0,3 0 2 16,-2 0-2-16,-3 0-1 0,-1 0 1 15,-4 0 2-15,-2 0-2 0,-4-1-1 16,-1 1 1-16,-2-2 2 0,-6-1-2 16,1 2-1-16,-6-1 1 0,0 2 2 0,-1 0-2 15,-1 0-2-15,-1 0 3 0,1 0 2 16,-3 0-3-16,-2-1-2 0,-3 1 2 15,-4 0 2-15,-2-2-2 0,-5 0-2 16,-1 1 4-16,-1 1-1 0,-1 0 1 16,0 0-1-16,0-1-1 0,0 0 4 15,0-1-2-15,0 2-3 0,0 0 1 16,0 0 2-16,0 0-2 0,0 0-2 15,0-1 2-15,0 0 2 0,0 1-3 16,0 0 0-16,0 0 1 0,0-2 2 0,0 1-2 16,0 0 0-16,-1 1 0 0,-2 0 1 15,-2 0-2-15,0 0-2 0,1 2 1 16,-1 3-1-16,4-1-8 0,1 0-14 15,0-2-13-15,0-1-22 0,3-1-24 16,4 0-82-16</inkml:trace>
  <inkml:trace contextRef="#ctx0" brushRef="#br0" timeOffset="32113.83">18823 5717 154 0,'-5'7'149'16,"2"-1"-78"-16,3 3-56 0,5-1-5 0,7 0-1 15,7 2-3-15,2-1 9 0,7 2-3 16,3 0-7-16,3 0-1 16,5-1 1-16,0-4 2 0,-2 4-2 15,-3-4 1-15,-7 1 2 0,-1 1-2 0,-6 2 3 16,-4-2 1-16,-7 1 0 0,-8 2 0 15,-1 0-4-15,-7 6 1 0,-15 4 5 16,-6 2 6-16,-9 8-7 0,-8 1-7 16,-3 4 1-16,-6 2 0 0,-1 2-5 15,1 2 0-15,4-4 1 0,5 2-1 16,11-5-12-16,10 0-12 0,5 0-36 0,7-5 37 15,4-10-78-15</inkml:trace>
  <inkml:trace contextRef="#ctx0" brushRef="#br0" timeOffset="33234.9">12438 1291 169 0,'0'-8'166'0,"5"-2"-126"16,7-2-23-16,4-1 20 0,4-2 7 15,3-1-14-15,2-2-11 0,-2 2 1 0,1 2-3 16,-4 6-4-16,-3 4-12 0,-5 4 0 15,-4 2 1-15,4 10-3 0,-1 6-8 16,3 1-20-16,0 1-13 16,5 3-45-16,2 6-111 0</inkml:trace>
  <inkml:trace contextRef="#ctx0" brushRef="#br0" timeOffset="33244.9">12789 1350 9 0</inkml:trace>
  <inkml:trace contextRef="#ctx0" brushRef="#br0" timeOffset="34789.98">14029 5959 35 0,'0'2'-5'0,"-2"-2"13"0,2 0 56 0,0 1-31 16,-1-1-23-16,1 0 2 0,-2 0 29 16,2 0-15-16,0 0 3 0,0 0-3 15,0 0-6-15,0 0 2 0,0 0 8 16,0 0 7-16,0 0-6 0,-1 0-10 15,-1 0 1-15,1-1-2 0,-1-1 3 16,1 0-5-16,1 2-2 0,-2 0-5 0,2 0-3 16,0 0-1-16,0 0 0 0,-1 0-4 15,-1 0-3-15,0 4 0 16,-1 1 2-16,2 4 0 0,1 2-1 0,-2 2 1 15,2 2 0-15,-1 2 0 0,-1 1 0 16,2 1-2-16,-1-1 2 0,1 0 0 16,0-3-4-16,0-3 2 0,0-3 2 15,0-2 0-15,0-4-4 0,0 0 0 16,0-3 2-16,1 0 2 0,1 0-2 0,1-5 3 15,0-6 0-15,0-2-4 0,-1-4 2 16,-1 1-1-16,-1-1 2 0,0 0 0 16,-1-1-2-16,-3-2 0 0,0 1 1 15,-1 0 0-15,2 4-1 0,-2 3 0 16,4 3 1-16,-2 2 0 0,3 5-1 15,0 0-1-15,0 2 2 0,0 0-2 16,0 11-1-16,0 5 3 0,1 4 0 16,2 2 0-16,2 0-1 0,1 1-1 15,-3-3 2-15,0 0 0 0,2-2-1 0,-2 0-1 16,0 0 1-16,0-4 1 0,-1-3-2 15,-1-5 0-15,-1-3 1 0,0-1 0 16,0-2-1-16,0 0 2 0,0-10 0 16,0-3 0-16,0-2-2 15,0-2 1-15,0 0 1 0,-3-2 1 0,-1 0-3 16,1-1 0-16,-4-2 3 0,3 3-2 15,-2-1 0-15,2 3 0 0,0 1 0 16,4 5 1-16,-2 2-1 0,-1 3 0 16,2 5-1-16,1 1 3 0,0 0-3 15,0 6 0-15,3 5 2 0,1 4-1 0,1 3-1 16,1 1 1-16,-3 0 2 0,-1-1-1 15,1 1-2-15,-3-2 1 16,0-1 1-16,0-3 0 0,0-1-3 0,0-3 1 16,0-3 0-16,0-1-7 0,0-3-11 15,0 0-21-15,0-1-33 0,0-1-90 16</inkml:trace>
  <inkml:trace contextRef="#ctx0" brushRef="#br0" timeOffset="44976.57">14048 5934 9 0,'0'0'137'0,"0"0"-108"15,0 0-14-15,0 0 16 0,-2 2-11 16,2-2-6-16,0 0 4 0,-1 0-4 15,1 0 0-15,-2 0-1 0,2 0-1 16,0 0-3-16,-2 0 2 0,2-2-3 0,0-3-2 16,0 1 2-16,0-1 1 0,0-1 1 15,0 0-8-15,0-2-1 0,0-1 3 16,0-1 1-16,0-1-1 15,0 1-1-15,0-2 1 0,0 1 6 0,0 1-1 16,0 1 2-16,0 0-6 0,0 0 3 16,0 0-1-16,-1-3-2 0,-1 5 0 15,-1 0 6-15,0-3-7 0,2 4-2 16,-1-4-1-16,0 0 3 0,-1 0-1 15,2-1-3-15,-2 1-3 0,1 0 6 0,1-2-3 16,-1 0 0-16,-1 0 0 0,0-1 2 16,0 0 1-16,3 1-4 0,-3 1-1 15,1 0 5-15,2-1-3 0,-1 1 0 16,1 3 0-16,0-2 0 0,0 0 1 15,0 2-1-15,0 0-1 0,0 2 3 16,-2 2-1-16,2-1-2 0,-2-2 1 16,1 3 1-16,1-3 0 0,0 0-1 15,-2 1 0-15,2-3 1 0,-1 0 0 16,1-1-3-16,0-2 2 0,-2-1 2 0,2 0-2 15,0 2-2-15,-1 1 2 0,-2 2 2 16,3-1-2-16,0 0-1 0,0-4 0 16,0 0 3-16,0 1-2 0,0-1-2 15,-2 6 2-15,2 0 2 0,-1 0-2 16,-1 1-1-16,2 1 1 0,-2-1 2 15,1 0-3-15,-1 0 2 0,1-4-1 16,-1-2-1-16,2-3 1 0,0 1 0 16,0 3 0-16,-1 1 0 0,-1-1 0 15,1-1 1-15,1-3-2 0,0 1 2 0,0-1-1 16,-2 3-1-16,2 3 1 0,0 1 1 15,-2-1-1-15,-1 2 0 0,2 0-1 16,-1 1 1-16,2 0 0 0,0 0 1 16,-1-1-1-16,1 2-1 0,0-2 1 15,0-2 0-15,0 0 1 0,0-4-2 16,-2 1 2-16,2 1-1 0,0 3 0 15,-3 3 0-15,3-1 1 0,0-1-3 16,-1 0 2-16,-1 0 1 0,0 1 0 16,1 0-2-16,1-1 1 0,-3-1 1 15,3-3 0-15,-3-2-3 0,3 2 1 0,0 0 2 16,-3 3 0-16,-1-2-2 0,3-1 1 15,1-5 1-15,0 3-1 0,0 1-2 16,0 5 2-16,0 2 2 0,-2-1-1 16,2 3-3-16,0-4 2 0,0 1 1 15,0 1 0-15,-1-4-2 0,1 2 1 0,0-5 1 16,0-1-1-16,0 3-1 15,0 0 0-15,0 1 3 0,0-1-2 16,-2-5-1-16,2 1 1 0,0 0 0 16,0 1 1-16,0 3-2 0,-3 3 1 0,3-1 1 15,-3-1-1-15,3 1-1 0,-1 1 1 16,1-1 1-16,0 1 0 0,0-1-3 15,0-2 2-15,0 4 0 0,0-1 1 16,0 1-1-16,0 1-1 0,0-3 2 16,0 1-1-16,0-2 0 0,0-4-1 0,0 0 2 15,0 1-1-15,0 1-1 0,0 2 1 16,0 2 2-16,0-1-1 15,0 0-2-15,0-3 1 0,0-1 1 16,0-1 0-16,0-1-2 0,0 1 0 0,0 1 2 16,0 2 0-16,3-2-2 0,-2 0 1 15,1 0 0-15,-1 0 1 0,1 4-2 16,-2 0 1-16,1 1 2 0,-1 1-1 15,0-2 0-15,0 1 0 0,0-3 0 16,0-3 0-16,3 0-1 0,-3-2-1 0,0 2 2 16,0 2-1-16,0 1 0 0,0 2 0 15,0 1 1-15,0-1 0 0,0 0-2 16,0 0 1-16,0-1 1 15,0 2-1-15,0 1-1 0,0-4 1 0,2-1 1 16,0-1-3-16,-2 3 3 0,0 0-1 16,0 2-1-16,0-1 1 0,0 0 2 15,0-1-2-15,0 1-2 0,0-2 3 16,0 0-1-16,0-4 0 0,0-3 1 15,3 2-1-15,-3 1-1 0,0 4-1 0,0 1 4 16,0-3 1-16,0 0-3 0,0-1 1 16,0-5 4-16,0 2-4 0,0 0-2 15,0 0 1-15,0 2 2 0,0 1-1 16,0-1-2-16,0 1 1 0,0-2 2 15,-3 3-2-15,3 2-1 0,-4 1 2 16,4-1-1-16,-3 0 2 0,0-1-1 16,3 1 0-16,0 0 2 0,0-1-3 15,-1 2 0-15,-1-1 0 0,1 1 2 16,-1-1-2-16,2 0-1 0,0 3 2 15,-1 0 1-15,1-1-2 0,0-1-1 0,0 0 1 16,0-1 2-16,0-4-1 0,1-2-3 16,5-1 3-16,-3 0 0 0,0 3-1 15,1 2-1-15,-4-1 2 0,3 1-2 16,-2 0 1-16,2-1 2 0,-1 3-2 15,-1 0 0-15,3 0 1 0,-3 0-1 16,-1-2 2-16,0 0 1 0,0 2 0 16,0 0-1-16,0-2 0 0,0-1 0 15,0-1-2-15,0-2-3 0,0-2 4 16,0 3 1-16,0 0-2 0,0 3-2 0,0 0 4 15,0-2-1-15,0 2-1 0,0-1-1 16,2 0 1-16,2-2 1 0,1 2-2 16,-4 1 1-16,1 3 0 0,-2-1 1 15,0 2 0-15,0-2-2 0,0 2 1 16,0 1 1-16,2 1 0 0,-2-1-3 15,0-1 2-15,1 0 2 0,-1 0-3 16,0 0 1-16,2-1-1 0,-1 1 2 16,2-2-1-16,0-1-1 0,2 1 1 15,-2-3 1-15,2-2-1 0,-2 1-1 0,0 2 1 16,0 1 1-16,0 2-1 0,-3 3 0 15,0-2 0-15,2-1 1 0,-2 2-1 16,1-1-2-16,1-1 3 0,-1 0 0 16,1 0-2-16,0 0 1 0,-1 0 0 15,1 3 1-15,-2-1-1 0,0 2-1 0,1-1 2 16,-1 1 0-16,0-2-1 15,2-2-1-15,1-1 2 0,1-1-1 16,0-1 0-16,2-1-1 0,0 0 1 16,3-2 1-16,-3 0-2 0,1 3 1 0,-3 2-1 15,-4 3 3-15,0 1-2 0,2-2 0 16,-2 2 0-16,0-2 1 0,0 1-1 15,0 0 0-15,0-1 0 0,0-1 1 16,0 1-1-16,0-2-1 0,0-1 1 16,0 1 1-16,0-1-1 0,0-1-1 0,0 4 1 15,0-2 0-15,0 2 0 0,1 0-1 16,-1 0 2-16,4 1 0 15,-4 1-2-15,0-2 0 0,0 1 2 16,0-1 1-16,0 0-3 0,0-1 0 0,0 0 2 16,0-1 0-16,0 1-1 0,0-3-1 15,0-1 1-15,0-2 1 0,0 3-2 16,0 0 0-16,0 2 2 0,0 1 1 15,0-1-3-15,0-1 0 0,0 2 4 16,0-1-1-16,-2 0 1 0,0 0-1 16,-1 0-1-16,2 0 2 0,-1 1-3 0,1-3 0 15,1 2 2-15,0-2-1 16,0-1-1-16,0 0 0 0,1 2-1 15,1 2 3-15,-1 1-2 0,1 0-1 16,1-2 2-16,-1 2 1 0,1-2-3 0,-2 1 1 16,1 2 2-16,-1-2 0 0,-1 0-2 15,2 0 0-15,-1 1 2 0,1-2 0 16,-2 1-2-16,0-2-2 0,1 3 4 15,-1 0 0-15,0 0-1 0,0 3 0 16,0-3-2-16,0 1 3 0,2-2-2 0,0-1-1 16,1 0 1-16,-2-1 1 0,2-2-1 15,2 1-1-15,0-4 2 0,1 0 0 16,-1 3-2-16,-1 1 1 15,-1 2 1-15,-3 1 2 0,0 0-3 0,0-1 1 16,0 1 2-16,0 0 0 0,0 1-2 16,0 0-1-16,-1 2 3 0,1-2-2 15,0 0-1-15,0-1 0 0,0 1 0 16,0-1 1-16,0 0-1 0,0 0 0 15,0 0 0-15,0 1 0 0,1 0 0 0,1 2 0 16,-1-1 0-16,1 2 1 0,-1 2-2 16,-1 0 1-16,4-2 0 0,-4 1 1 15,1 1-2-15,1 1 1 0,-2-1 0 16,3 0 1-16,-3 0-1 0,1-2-1 15,1-2 3-15,-2 3-1 0,0-1-1 16,1-2 0-16,-1-1 2 0,0 1-1 16,0 0-2-16,0 1 2 0,0 0 0 15,0-1-3-15,0 1 4 0,0 0-2 16,0 0-2-16,2 1 3 0,-2-1-2 0,0 1 1 15,2-3 1-15,-2 4-1 0,0 0-1 16,1 1 1-16,-1 0 1 0,0-1 0 16,0 2-2-16,0 2 2 0,0-2 1 15,0 2 0-15,0-1-4 0,0-1 2 16,0 0 2-16,0-1-2 0,0 0-2 15,2-2 1-15,-1 2 2 0,1-3-1 16,-2 0-1-16,1 3 1 0,-1-3 3 16,0 3-3-16,2-1-2 0,-2 0 1 15,1 1 4-15,1 0-3 0,-2 2-2 16,1 0 2-16,-1 0 2 0,0-1-2 0,0 0 0 15,2 0-2-15,-2-1 4 0,2 1-2 16,-1-2 0-16,1 2-2 0,-1-2 4 16,-1-1-2-16,3 2 0 0,-1-2-2 15,-1 0 4-15,1 0-2 0,1 1 0 16,-1-1 0-16,-2 1 0 0,0-1 1 15,1 1-2-15,1 0 1 0,-2 1 1 16,0-1-1-16,0 1-1 0,0-1 1 16,3-1 1-16,-2-1-1 0,1 0 0 15,1 2-1-15,-1-2 2 0,-1 0-1 0,2-3-1 16,-1 4 1-16,1-1 1 0,-2 2-1 15,-1 0-1-15,0-2 1 0,2 4 1 16,-2-4-1-16,2 2 0 0,-2 0-1 16,3-1 2-16,-2 1-1 0,1 1 0 15,1-2-1-15,-2 1 2 0,-1 0-1 0,2 2 0 16,-1-2 0-16,-1 1 0 15,2 0 1-15,0-1-2 0,-2-1 1 16,0 0 1-16,3-1-1 0,-3 0-1 16,0 1 1-16,0-2 2 0,0 4-2 0,0-2 0 15,0 3 0-15,0-2 1 0,0 1 1 16,0 0-3-16,0-1 1 0,0 1 1 15,0-1 0-15,0 1-2 0,0 0 1 16,0 1 1-16,0 0-1 0,0-1-1 16,0 1 0-16,0-2 2 0,0 1-1 0,3-1 0 15,-3 0-1-15,1-1 3 0,-1 1-1 16,2-1-2-16,-2 1 0 15,1 0 3-15,-1 0-3 0,0 1 2 16,2-1-1-16,-2 3 0 0,3-1-1 0,0-1 2 16,-1 1-2-16,1-2 2 0,0 3-2 15,-3 0 2-15,0-2-2 0,1 1 1 16,-1 0 1-16,2-2-2 0,-2 1 2 15,2 1-1-15,-1 1 1 0,-1 1-1 16,0-2 1-16,0 1 1 0,0 1-1 0,0 0-1 16,0 0 0-16,0 0 0 0,2-3 0 15,1 1-1-15,-2 0 1 0,1-1 1 16,1 1-1-16,-3 0 0 15,2 2-1-15,-2-1 3 0,0 1-2 0,0 0 2 16,0 0 0-16,0 0 2 0,0 0-5 16,0 0 1-16,0 0 0 0,0 0 1 15,0 0-1-15,0 0-2 0,0 0 4 16,0 0-2-16,0 0 0 0,0 0-1 15,0 0 0-15,0 0 2 0,0 0-1 0,0 0 0 16,0 0 0-16,1 0 1 0,-1-1-3 16,0 0 4-16,0 1-2 0,0 0-2 15,2 0 3-15,-2 0-1 0,0 0-1 16,0 0 2-16,0 0 0 15,0 0-2-15,0 0 0 0,0 0 1 0,0 0 0 16,0 2 0-16,0 1 0 0,0-1 1 16,0-1-1-16,0 3 0 0,0-4-1 15,0 1 2-15,0 1-1 0,0 1 0 16,0-1-1-16,0 1 2 0,0 0-1 15,0-1 0-15,0 1-1 0,0-2 2 0,0 1 0 16,0 3-1-16,-3 2 0 0,1-1 0 16,-1 4 1-16,1 0-1 0,1 0-1 15,-1 0 2-15,2 0-1 0,0 1-1 16,0 1 1-16,0 1 1 0,0-2-1 15,0 0-1-15,0-1 1 0,2-3 1 16,1 1-1-16,0 0-1 0,-1-1 1 16,-1 1 1-16,2 0 0 0,-1 1-2 15,2 1 0-15,1-2 2 0,-2 2 0 16,0 0-2-16,2-1 1 0,-2 1 1 0,0 0 0 15,2 2-2-15,-2 0 1 0,1-2 1 16,-2-1 0-16,1 1-2 0,0-1 0 16,0 1 2-16,0 2 0 0,2-2-2 15,0 0 1-15,-2 1 1 0,2 1-1 16,-2 0-1-16,0 0 1 0,-2 2 2 15,1-2-2-15,1 4-1 0,0-1 1 16,0-1 1-16,0 1-1 0,-1-2 0 16,-1 0 0-16,1-2 1 0,-1 3-1 15,4-3-1-15,-2 1 1 0,-1 0 1 0,1 0-1 16,-2 0-1-16,2 0 1 0,-1 0 2 15,0 1-2-15,1-2-1 0,0 1 1 16,-3-2 2-16,1-1-2 0,2 1-2 16,-1 1 3-16,-2-4 1 0,2-1-3 15,-1 2-1-15,1-2 3 0,-1 2 1 0,1-2-3 16,1 1 0-16,-2 0 2 15,1 1 0-15,-1 0-1 0,1 1-1 16,0-1 1-16,-2 1 3 0,3-2-3 16,0 1-2-16,0 0 2 0,2 0 2 0,1 0-2 15,-2 0-2-15,1 1 2 0,1-1 2 16,-1 2-2-16,0-1-2 0,-2 1 4 15,0 0-2-15,3 1 0 0,-1 1 0 16,-2-2 0-16,3 1 1 0,-1 2-1 16,-2-3-1-16,1 4 2 0,1 0-2 15,0-1 1-15,-1 0 1 0,2 1-1 0,1-1 0 16,0-1 0-16,-2 0-1 15,1-1 1-15,0 0 2 0,-2 1-2 16,2-1-1-16,0 2 1 0,-1-1 2 16,1 2-2-16,0 0-1 0,-1-1 2 0,-1-3 0 15,3 1-1-15,-4-2-1 0,3-1 1 16,-2 2 1-16,0-2-1 0,0-1-1 15,1-1 2-15,0-1 0 0,-1 2-1 16,-1 1 0-16,2 0 0 0,1 0 1 16,-3 2-1-16,0-1-1 0,4 1 1 0,-1 1 2 15,-2 1-2-15,3-2-1 0,-3 4 2 16,2-3-1-16,-1 0 0 15,3 0 0-15,-2 0 0 0,0 0 2 16,-1-1-2-16,0 0-1 0,-2 0 3 0,3 1 0 16,0 0-1-16,-3-3-2 0,2 2 4 15,-1-3 0-15,1 1-2 0,-2-2 1 16,2 2 1-16,-1-1-2 0,1 1 1 15,0 1-2-15,1 1 2 0,2-1 0 16,0 0 0-16,2 0-2 0,-2 1 2 0,1 1 1 16,1 1-4-16,-4-1 1 0,2-1 1 15,-2 2 1-15,-1-3 0 0,2 3-3 16,-1 0 3-16,1 0-1 15,-1 1-1-15,-1 0 0 0,2-1 1 0,-1-1 1 16,2-1-1-16,-2 1-2 0,5 0 2 16,-3 1 0-16,3-1-1 0,-2-1 0 15,4 2 1-15,-3-1 0 0,0 1-1 16,-1-1 0-16,0 2 1 0,-2 0 2 15,0-1-2-15,1-1 0 0,3-1 1 0,-3-2 2 16,-1-2-3-16,0 1-2 16,-1 0 4-16,0-3 0 0,0 1-3 0,-1 0 0 15,1-2 1-15,0 0 2 0,2 1-3 16,-2-1 0-16,2 1 1 0,1 0 1 15,1 3-2-15,-1-3-1 0,-1 2 2 16,-1-1-1-16,3 1 2 0,-3 0-4 16,1-1 5-16,0 2-1 0,-2 1-2 15,2 0 0-15,-2 2 2 0,-1 0-1 16,2-1 0-16,-2 3 1 0,0-1 0 0,1-2-2 15,0-2 1-15,0-1-1 0,2-1 1 16,1-2 1-16,1-2-2 0,1 0-1 16,3-1 3-16,-4 0-1 15,3-1-1-15,-5-1 0 0,2 1 1 0,-2 0 0 16,1 1-1-16,1-1 0 0,1 0 2 15,-1 1-1-15,1 0-2 0,0 0 1 16,-2 0 0-16,-1 0 1 0,3 0-2 16,-3 2 1-16,3 0 1 0,-4 0 0 15,6 0-2-15,-2 2 0 0,0-2 2 16,1 1 0-16,-1 0-1 0,3 0-1 0,-2-2 2 15,4 0 0-15,-1-1-1 0,-1 1 0 16,-1-1-1-16,-6 3 2 0,3-1-2 16,-3 0 2-16,1-1-2 15,3-1 2-15,1 1-2 0,4-1 1 0,2 0 1 16,0 0 1-16,0 0-3 0,-2 0 0 15,-4 0 2-15,2 0 0 0,-2 3-3 16,-1 1 2-16,0 0 1 0,1-1 0 16,-2 0-2-16,-1 1 1 0,0 1 1 15,-1-1 0-15,-2 0-2 0,1 1 1 0,2-2 1 16,0-1-1-16,2 0 0 0,0 0-1 15,0-1 2-15,3-1 1 0,0 0-2 16,0 0 1-16,-4 0 0 0,3 0-1 16,-2 1-1-16,0 1 1 0,-1-2 1 15,0 1-1-15,-1-1-1 0,3 0 1 0,2 0 1 16,2 0-1-16,-1-3 0 15,-1 0 0-15,-1 1 0 0,-2 1 0 16,2-1 0-16,0 0 0 0,-1-3 1 16,1 4-1-16,-1-1-1 0,4 1 1 0,-6 1 1 15,3-1 0-15,-2 1-2 0,-4 0 0 16,3 0 2-16,1 0 0 0,-1 0-2 15,6 0 1-15,-4 1 2 0,5-1-2 16,-1 0-1-16,1 0 1 0,2 0 1 16,-2 1 0-16,1-1-1 0,1 0-1 15,1 0 2-15,-1 0 0 0,-2 0-2 0,0 0 1 16,0 0 1-16,-3 0 0 15,-2 0-3-15,1 0 2 0,0 0 1 16,0 0 0-16,1 0-2 0,0 0 0 0,3 0 3 16,-2-1-1-16,2-4-2 0,5 0 1 15,-2 0-1-15,2-2 2 0,0 2-2 16,-1 2 1-16,1 0 1 0,0 2 1 15,-2 1-3-15,-1-1 0 0,-1 1 3 16,1 0-1-16,-4 0-2 0,1 0 1 16,-2 1 1-16,-2 1 0 0,1 0-2 0,-3 0 1 15,1-2 1-15,3 0 0 0,2 0-1 16,-1 0 0-16,4 0 6 15,1-1-4-15,0-3-3 0,2-1 3 0,-4 0 1 16,1 2-1-16,0 1-2 0,-2-1 0 16,-2 2 3-16,-4-1-3 0,0 0 0 15,-2 2-1-15,-1-2 3 0,-2 2-1 16,-1 0-2-16,-1 0 1 0,0 0 1 15,0 0 0-15,1 0-2 0,-1 0 1 16,3 0 1-16,-4 0-1 0,3 0 0 0,2 0-1 16,0-1 2-16,2 0 0 0,1 0-2 15,3-1 1-15,0 1-1 16,0-1 2-16,3 0-2 0,-3 1 1 15,3 0 1-15,0 1 0 0,-1 0-2 0,-1-1 0 16,2 1 3-16,-1 0-1 0,1 0-2 16,-2 0 0-16,2 0 2 0,-3 0 0 15,5 0-2-15,0 0 0 0,-1 0 3 16,1 1-2-16,-1 0 0 0,2 2 0 15,-4-2 1-15,3 0 0 0,-4-1-2 0,-1 1 1 16,-2 0 1-16,-1 1-1 0,2 0-1 16,-4 0 1-16,3 0 2 15,-1-1-1-15,0 0-1 0,3-1 0 16,0 0 2-16,3 0-1 0,2 0-1 0,-1 0 1 15,2-3 1-15,1-2-2 0,-1 2 0 16,0 0 1-16,-3 0 0 0,0 2 1 16,2-1-3-16,-4 2 1 0,2 0 2 15,2 0-1-15,-5-2-2 0,4 0 1 16,-2 2 1-16,1-2 0 0,-2 1-2 0,2 0 1 15,-1-1 1-15,1 2-1 0,-3 0 0 16,1 0 0-16,1 0 0 0,-1 0 1 16,3 0-2-16,0 0 2 15,1 0 1-15,-2 0-1 0,0 0-1 0,1 0 0 16,1 0 2-16,1 2-2 0,-1-1 0 15,-1 0 0-15,1 0 0 0,-3 0 1 16,1 3-2-16,-3-1 1 0,-1-1 0 16,1-1 0-16,0 1 0 0,0 0 0 15,0-1 0-15,0 1 1 0,0-1-2 0,-1 1 1 16,2 0 0-16,1-2 1 0,-2 0-2 15,0 0 1-15,-4 0 1 0,0 1-1 16,-4 0-1-16,-1 0 1 16,-4 1 0-16,4-1 0 0,-4 0 0 0,-1 0 0 15,5-1 0-15,-5 1 1 0,1-1-2 0,1 1 1 16,1-1 1-16,-1 0-2 15,-1 0 2-15,-1 0-1 0,2 0-1 16,-1 0 3-16,-1 0-1 0,0 0 2 16,0 0 3-16,0 0-2 0,0 0-1 15,-4 0-3-15,-3 0 1 0,1 0-1 0,5 0-1 16,-4 0-1-16,4 0-4 0,-1 0-8 15,2 0-9-15,-2 0-13 0,2 0-10 16,0 0-37-16,-1-2-77 16,-1-1-264-16</inkml:trace>
  <inkml:trace contextRef="#ctx0" brushRef="#br0" timeOffset="46263.64">11307 1116 0 0,'-5'0'232'0,"-3"0"-194"0,4 0 2 16,-3 0 13-16,1 0-6 0,-2 2-13 15,2 0 5-15,0 0-2 0,3-1-9 16,-2 1 2-16,4-2-2 0,-2 0-9 16,3 0-3-16,0 0 0 0,0 0-4 15,0 0-8-15,0 1-2 0,10-1 4 16,4 0 4-16,2-1-3 0,7-7 0 15,2-3 1-15,4-3 0 0,4-2-5 16,3-4 4-16,2 1 1 0,1 1 2 0,-3 2-7 16,-4 3 0-16,-5 4 1 0,-7 3-1 15,-6 3-4-15,-2-1 1 0,-4 2 1 16,-5 1 2-16,-1 1-4 0,-2 0 0 15,0 0 2-15,0 0 0 0,0 0-2 16,0 0-1-16,0 0 1 0,-7 5-5 16,1 2-3-16,-1 2-7 0,-1-2-4 15,-2 1-11-15,3-2-14 0,-1 1-18 16,-4-4-25-16,-2-1-103 0</inkml:trace>
  <inkml:trace contextRef="#ctx0" brushRef="#br0" timeOffset="46501.65">11561 1006 77 0,'5'6'337'0,"-5"-1"-304"0,0 6 7 16,0 6 25-16,-2 4-20 0,-6 7-10 16,-1 4 1-16,0 0-11 0,-1 1-11 15,6-1 0-15,-3-4-8 0,6-5-4 16,1-3 0-16,0-4 0 0,8-2-1 15,1-3 0-15,-1-2-1 0,1-1 0 0,0-3-1 16,-1 1-4-16,0 0-5 0,0 0-5 16,-2-1-3-16,-2-1-8 0,1-1-6 15,0-1-8-15,-2-2-16 0,0 0-13 16,-3 0-38-16,0 0-78 0</inkml:trace>
  <inkml:trace contextRef="#ctx0" brushRef="#br0" timeOffset="46701.67">11255 1486 290 0,'-6'0'200'0,"6"0"-164"0,0 0-14 16,11 0 31-16,5 0-9 0,8-5-17 15,7-8-6-15,10-7-7 0,5-3-1 16,4 1-7-16,-2 2-1 0,-2 5-1 0,-1 4-3 15,-3 7-3-15,2 4-11 0,-2 0-9 16,2 4-25-16,-3 8-44 16,-7 2-58-16,-6 4-234 0</inkml:trace>
  <inkml:trace contextRef="#ctx0" brushRef="#br0" timeOffset="48259.75">19438 6687 43 0,'-6'4'158'0,"0"-3"-100"0,0 1-36 16,1 1 1-16,-1 1 3 0,-2 0 1 0,-1 0 7 15,-1-1 4-15,1 0-5 0,0 0-8 16,-1 0-2-16,-2 1 1 0,1-1 5 15,-1-2-2-15,2 1 0 0,1 0-1 16,3-2-4-16,1 0-3 0,4 0-5 16,1 0 2-16,0 0-6 0,0 0-1 15,0 0-3-15,4 1-2 0,10-1 0 16,7 0 2-16,6 0 3 0,9-6 1 15,9-4-6-15,3-2 0 0,5-1 0 16,1 2 0-16,-1 1-2 0,-5 2 0 16,-5 3 0-16,-4 2 0 0,-6 1 0 0,-7 1-3 15,-7 1 3-15,-5 0-1 0,-2 0-1 16,-6 0-2-16,-3 0 2 0,-3 0-6 15,0 1-5-15,0 5-3 0,-6 1-9 16,-3 1-12-16,-2-1-17 0,-3 0-21 16,0-2-20-16,-3-4-88 0</inkml:trace>
  <inkml:trace contextRef="#ctx0" brushRef="#br0" timeOffset="48460.77">19665 6649 283 0,'-13'12'252'15,"1"4"-209"-15,1 3-9 0,2 1 12 16,1 2-11-16,2 0 0 0,-1 0-10 16,4 1-8-16,3 1-6 0,0 1-6 15,0-3-3-15,7 3-3 0,0-3-8 16,3 0-14-16,2-2-17 0,2-3-24 15,1-5-57-15,-2-4-244 0</inkml:trace>
  <inkml:trace contextRef="#ctx0" brushRef="#br0" timeOffset="49392.82">14080 6681 35 0,'3'-1'334'0,"-1"1"-299"0,1 0-23 16,-2 7 34-16,-1 7-8 0,2 8-4 15,-2 2-6-15,0 5 2 0,2 6-12 16,1 4-12-16,0 5 0 0,0 3 3 0,2 5-3 16,-2 1 1-16,1-2-1 0,1-2 2 15,-3 0-5-15,1-3 1 0,-3-1 4 16,0-6 16-16,0-5-18 0,0-8-3 15,-2-8 1-15,1-2-4 0,-1-7 1 16,2-3-2-16,-2-3 3 0,1-2-3 16,1-1-2-16,-2 0-1 0,2-4-3 15,-1-8-7-15,1-3-3 0,0-3-14 16,0-5-12-16,0-5-15 0,0-4-19 15,-6-11-83-15</inkml:trace>
  <inkml:trace contextRef="#ctx0" brushRef="#br0" timeOffset="49871.85">13838 6767 47 0,'-1'3'63'15,"-1"1"91"-15,-2-2-95 0,2 1 7 16,2-1-5-16,0-1-18 0,0 0-17 0,5-1 5 15,7 0-2-15,7-9-5 0,7-7-6 16,5-7-5-16,6-6-3 0,2-5-6 16,3-2 2-16,-2 3-2 0,1 3-2 15,-3 5-2-15,-8 6 2 0,-7 6-1 16,-8 8-1-16,-7 5-1 0,-5 0 2 15,-1 8 0-15,-2 7 0 0,0 4 1 0,0 4 0 16,0 1 0-16,0 3-3 16,3 2 2-16,3 0 0 0,2 3 0 15,3-2-2-15,3 0 2 0,0-1-1 0,4-3 0 16,4-1-6-16,1-3-9 0,4-2-17 15,-1-2-27-15,-1-2-35 0,-5-2-106 16</inkml:trace>
  <inkml:trace contextRef="#ctx0" brushRef="#br0" timeOffset="50540.89">13412 7730 151 0,'0'-9'164'0,"0"4"-123"15,-6 1-8-15,-2-1 7 0,-4 4 8 16,-2 1-9-16,-5 0-2 0,0 1 0 15,-7 8-8-15,3 4-11 0,-5 2 2 16,5 1 0-16,3 2-3 0,6-2-1 0,10 1-4 16,4 0-8-16,2-1-4 0,9 1 0 15,6 1 2-15,5-1-1 0,6 0-1 16,-1-1 0-16,1 1 2 0,0 0-2 15,-1 0-1-15,-1 1 2 0,-7-2 0 16,-2 1 0-16,-8-1-1 0,-3 0 0 16,-6-2 2-16,0 1-2 0,-1-3 1 15,-10 1 3-15,-3-2-1 0,-3 0-1 16,-2 0-1-16,2-1 0 0,0-1 1 15,3-3-1-15,6-3-3 0,4-3 4 0,4 0-2 16,0-2-10-16,0-7-14 0,12-5-7 16,0-3-5-16,2-6-21 0,7-3-35 15,-1-4-67-15,-3 2-98 0</inkml:trace>
  <inkml:trace contextRef="#ctx0" brushRef="#br0" timeOffset="50903.91">13612 7884 3 0,'5'0'433'0,"-4"0"-387"15,-1 1-22-15,0 11 21 0,0 2-10 16,0 9-2-16,-4-1-8 0,-1 4-6 0,0-2-3 15,5-3-10-15,0-1-4 0,10-6-1 16,0-4 1-16,3-1-2 0,2-6-2 16,2-3-1-16,4 0 3 0,-1 0-9 15,0-6 3-15,0-2-2 0,-3 3-3 16,-1 1 4-16,-4 3-2 0,-1 0-3 15,0 1 5-15,-4 0-1 0,0 0-2 16,-1 1 1-16,-2 2 2 0,0 0 2 16,2-2 1-16,0 1 2 0,2-2-1 15,1 0 2-15,0 0 0 0,1-4 0 16,-1-7 3-16,0 3-1 0,1-4-1 0,-3 0 1 15,-1-1 0-15,1 0 5 0,-6 1-2 16,1-1 5-16,-2 2 0 0,0 1 2 16,0 1 2-16,-6 3 0 0,1-2-1 15,-3 3-4-15,2 0-2 0,0 4-2 16,0-1 1-16,1 2-3 0,3 0-4 0,2 1-4 15,0 5-11-15,2 0-14 16,6 2-15-16,3-6-29 0,-2 0-52 16,2-2-153-16</inkml:trace>
  <inkml:trace contextRef="#ctx0" brushRef="#br0" timeOffset="51060.92">14096 7878 204 0,'0'1'247'0,"0"1"-222"16,0 4-8-16,0-1 27 0,0 5-3 15,-3 4-5-15,-1 2-9 0,1 2-11 0,3-1-10 16,0-3-3-16,3-1-2 0,5-3-3 15,3-1-5-15,2-3-8 16,0-4-8-16,6-2-24 0,1-5-30 16,-4-11-84-16</inkml:trace>
  <inkml:trace contextRef="#ctx0" brushRef="#br0" timeOffset="51312.93">14331 7474 227 0,'-3'-4'245'15,"-5"4"-228"-15,2 0 13 0,2 11 0 16,-3 8-9-16,3 5 5 0,1 6 0 15,3 4-14-15,0 3-6 16,0 5 0-16,0-2-5 0,6 3 0 0,0-2 0 16,-3-4 2-16,2-3-3 0,-1-5 0 15,0-5-4-15,-4-8 2 0,1-6-3 16,-1-5 1-16,0-4 2 0,0-1 1 15,2-1 2-15,-1-9-12 0,1 0-5 16,2-2-2-16,3-2-9 0,4 3-11 0,-2 0-17 16,3 2-17-16,1 2-34 0,-1 1-62 15</inkml:trace>
  <inkml:trace contextRef="#ctx0" brushRef="#br0" timeOffset="51768.96">14547 7816 77 0,'0'-3'183'0,"0"0"-62"0,-6 0-76 15,-4 1 9-15,-2 0-6 0,0 1-11 16,-2 1 2-16,3 0-6 0,3 5-10 15,0 4-11-15,0 2-4 0,5 2-3 16,0 0 1-16,3 0-4 0,0 0-1 0,6 1-1 16,5-2-1-16,2 0 2 0,1-4-2 15,3-2-6-15,0-3-1 0,1-3-5 16,4 0-3-16,4 0-5 0,2-11 11 15,0-5 15-15,0-6-43 0,-3-3 3 16,-5-1 27-16,-4-3-19 0,-6-1 7 16,-2-3 6-16,-5-5 6 0,-1-1 3 15,-2-5 4-15,0 1-1 0,0 4 1 16,0 8 10-16,0 12 23 0,-3 8 7 15,1 9-5-15,-2 2-6 0,0 7-6 0,-2 12-10 16,2 10 3-16,-3 5-3 0,3 4-5 16,2 2-8-16,-1 1 2 0,3-2 1 15,0-4 0-15,0-6-4 0,3-3-1 16,3-6 2-16,1-4-1 0,2-4-1 15,2-8 3-15,0-2 0 0,-4-2-1 16,1 0 0-16,-2 0 0 0,2 0 2 16,0 0-1-16,-3 0-1 0,-1 0-2 15,-1 6-4-15,-1 5 7 0,-1 3-1 16,2-1 1-16,1 4 3 0,0-5-5 0,2 0 1 15,2-4 1-15,3 0-5 0,3-4-31 16,5-4 8-16,2 0 5 0,4-3-94 16,0-7-122-16</inkml:trace>
  <inkml:trace contextRef="#ctx0" brushRef="#br0" timeOffset="52111.98">15404 7723 27 0,'0'-9'376'16,"-1"1"-334"-16,-9 2 4 0,-2 2-8 15,-5 2-3-15,-2 2 6 0,-1 0-1 16,3 8-9-16,2 2-6 0,4 3-4 16,5 2-13-16,1 1-3 0,5 2-4 15,0 2-1-15,9-1 2 0,4 1-1 0,2-5-4 16,2-2 2-16,3-1 1 0,0-4-8 15,1-1-1-15,-1-5-1 16,0-2 6-16,-2 0 2 0,3-1-12 16,-3-9 12-16,-5 0 9 0,-2-6-7 15,-10 1 0-15,-1 0 4 0,0-3 3 0,-11 0 0 16,0 0-3-16,-6-1 0 0,-1 1 0 15,-6 2-1-15,0 2-2 0,0 6 0 16,6 5 0-16,4 3-1 0,6 0-1 16,5 7-1-16,3 4-9 0,5 0-10 15,7 0-12-15,5 0-16 0,5-4-27 0,-2-3-64 16,3-4-216-16</inkml:trace>
  <inkml:trace contextRef="#ctx0" brushRef="#br0" timeOffset="52364.99">15829 7702 429 0,'8'-3'91'0,"-4"3"-38"16,-1 0 14-16,-3 0-21 0,0 7-13 15,-13 8 9-15,-5 3-13 0,5 3-13 16,-3-3-2-16,8-3-5 0,7 1-6 16,1-7-4-16,4 0 1 0,7-4 2 0,3 0-3 15,5-4 0-15,7-1-2 0,4 0 3 16,4-3-3-16,-3-4-11 0,-8 7 10 15,-8 0 5-15,-5 1-13 16,-4 10 8-16,-3 0 4 0,-3 2 1 0,0 7-2 16,0 0-2-16,-1 0 3 0,-1-1 0 15,2-4-15-15,0-1 5 0,6 1-6 16,7-5-46-16,2-1 25 0,4 0-40 15,-2-2 0-15,-2-2-416 0</inkml:trace>
  <inkml:trace contextRef="#ctx0" brushRef="#br0" timeOffset="61910.54">14931 852 0 0,'3'-5'24'15,"-3"1"84"-15,0-1-100 0,0 1 9 16,-1 0 7-16,-4 0-2 0,1 1 2 16,0-2 3-16,0 0-10 0,1 0 0 0,1 0 1 15,-1 1-3-15,0-1-2 0,0-1 7 16,-3 0-3-16,-1 0-2 15,1 0-5-15,-5-1 1 0,1-2-4 16,-3 3-1-16,-2-1-5 0,-4 2 1 0,-1 1-1 16,-2-2-2-16,-3 0 1 0,-1 0 1 15,-3 1-1-15,-4 1 0 0,-3 2 0 16,-7 1 1-16,-4 1-1 0,-7 0-1 15,-3 7 0-15,-4 5 2 0,1 3-2 16,1 3-1-16,2 3 2 0,2 2 0 0,0 2 1 16,-1 4-1-16,1 2 0 0,0 2 7 15,2 5-3-15,0 1 2 0,2 6 0 16,3 3 4-16,3 5-5 0,3 0-1 15,8-1-1-15,2-1 3 16,7-3 0-16,3 2-2 0,7-1 1 0,4 1 2 16,4 3 1-16,4-1-2 0,3 5 0 15,2 1-1-15,9 1 6 0,6 0-5 16,6-2-2-16,7 2 0 0,4-4-4 15,7-2 1-15,8-4 1 0,5-7 1 16,8-5-3-16,1-8-2 0,3-7-3 0,0-4 5 16,-1-6-4-16,-1-7 2 0,-2-5-1 15,-2-1 0-15,-2-10-1 0,-2-7-5 16,-2-4 3-16,-2-2 2 0,4-4 2 15,-3-4 0-15,-3-2-2 0,1-5 2 16,-5-1-1-16,1-5 0 0,-2-3 2 16,0-6 4-16,-3-6-3 0,-2-7-3 15,-1-2 2-15,-4-2 1 0,-5 2-3 16,-4 4-7-16,-9 5 1 0,-8 4 7 15,-5 2-1-15,-4 1 1 0,-5 1 2 0,-11 1 1 16,-4 0 2-16,-1 5 4 0,-7 3 1 16,-2 3-1-16,-2 4 0 0,-7 5-3 15,-6 3-2-15,-11 7 0 0,-9 6-2 16,-13 4-1-16,-8 4 0 0,-12 6-1 15,-12 1-4-15,-2 0-4 0,-2 8 0 0,2 7 1 16,3 4-18-16,6 4-36 0,2 4-50 16,6 2-147-16</inkml:trace>
  <inkml:trace contextRef="#ctx0" brushRef="#br0" timeOffset="79370.53">12604 8715 25 0,'0'0'4'16,"0"1"12"-16,0 0 28 0,0 2 39 15,0-1-38-15,-1-1-18 0,-2 0-1 16,3-1 9-16,0 0-5 0,0 0-5 16,0 0-4-16,0 0-4 0,0 0 0 15,0 0-5-15,0 0 3 0,0 5-2 16,0-1-1-16,-3 0 6 0,-1 3-7 15,3-2 0-15,-1 0-6 0,2 2 2 16,0-1-3-16,0 0 1 0,0 2-1 0,0 2-2 16,0 2 3-16,0 1-2 0,0 3-1 15,0 1-1-15,0 5 3 0,-1 3-4 16,-1 1 0-16,1 0 22 0,1-3-18 15,0-1-3-15,0 4-2 0,1 0 3 16,2 1 4-16,-1 0-6 0,-2-2 0 16,0 0 1-16,0-2 3 0,0 2-4 15,0-1 0-15,0-1 1 0,0-1 2 16,0 0-1-16,0-2-4 0,0 0 4 15,0 0 0-15,0-2-2 0,0 0 0 0,0 0 1 16,0 1-2-16,0 3 1 0,0-1 0 16,0 0 0-16,0-1 11 0,0 0-15 15,-2 3 2-15,2 1 2 0,-4 3 1 16,1 3-1-16,-1-6 6 0,0 0-2 15,2-4-1-15,1-2-4 0,1 3 1 0,-2-1 0 16,2 5 2-16,0 4-2 16,-3 8 0-16,-2-1 7 0,1-4-1 15,-1-8-4-15,5-9-3 0,0 0 1 16,0 2 2-16,0 1-1 0,0-5-2 0,3 3 2 15,2 3 0-15,-2 10 0 0,-3 10-2 16,0-1 24-16,-6-5-16 0,3-9-6 16,3-7-3-16,0-1 2 0,0 6 2 15,4 9-2-15,-4 11-1 0,0 3 4 16,0-5 4-16,0-10-6 0,0-12-2 15,7-5 0-15,-1 3 2 0,1 5 0 0,0 14-2 16,-7 5 2-16,0 0 13 16,0-6-9-16,0-11-5 0,0-7 1 15,0 0 0-15,3 3-1 0,0 8-1 16,-3 13 1-16,0-1 2 0,0-4 5 0,0-11-7 15,0-12 0-15,0-2 0 0,0 4 0 16,5 6 0-16,-2 12 0 0,-2 4 2 16,-1 1 8-16,0-7-9 0,0-11-1 15,0-3 0-15,3 2 1 0,2 7-2 16,-2 12 2-16,-3 3 1 0,0-3 7 15,0-5-8-15,0-11 0 0,6-4-2 16,-1 10 1-16,-2 8 0 0,-3 9 2 16,0-1 12-16,0-7-12 0,0-14 0 15,0-7-4-15,0 2 3 0,0 8 0 0,0 7-1 16,0 0 1-16,0-2 4 0,0-9-5 15,0-6-1-15,0-2 1 0,0 4 0 16,2 7 0-16,-1 7 0 0,-1 2 1 16,0-2 5-16,0-7-6 0,0-8-1 15,0-1 1-15,0 1 0 0,0 8 1 0,-1 7-2 16,-3-1 2-16,1 0 5 0,0-8-6 15,3-8-3-15,0-1 3 0,0-2 3 16,0 2-3-16,5 3-3 16,-4 8 5-16,3 2 0 0,-3-3-1 0,-1-4-2 15,0-6 1-15,2 2 1 0,-1 7-1 16,-1 8-1-16,0 1 3 0,0-3 4 15,0-4-7-15,0-9 0 0,0 0 1 16,0 4 3-16,2 4-4 0,-2 0 0 16,1-3 3-16,-1-3-1 0,2-4-1 0,-2 0-2 15,0 1 3-15,0 2 1 0,0 1-3 16,0 7 1-16,0 6 1 0,0 1 0 15,0-2 0-15,-2-6-2 0,2-7 2 16,0 0 0-16,0 7-1 0,0 4-1 16,-3 0 2-16,2-4 3 0,-1-6-5 15,2-5 0-15,0-2 1 0,-1 1 2 16,-1-1-2-16,0-2-1 0,1-1 2 15,1-3 0-15,0 0-2 0,0-2-1 16,-2-1 2-16,1-1-2 0,-1 0-5 0,2 0-6 16,0-5-7-16,0-11-14 0,0-8-27 15,6-13-38-15,-2-13-141 0</inkml:trace>
  <inkml:trace contextRef="#ctx0" brushRef="#br0" timeOffset="80357.59">12469 8845 93 0,'0'0'25'0,"0"0"-13"0,0 0 19 0,0 0 138 16,0 0-123-16,0 0-7 15,0 0 4-15,-1 0-9 0,1 0-6 0,0-1-2 16,0-5-2-16,1-2-13 16,9-5-4-16,1-2 2 0,4-5 2 0,2 0-3 15,5-4-2-15,0-1-1 0,2-3 0 16,1-1-2-16,0-1 0 0,0-1-2 15,0 3 4-15,-4 5-1 0,-2 3-4 16,-7 7 3-16,-4 4 1 0,-5 6 1 16,-1 3-5-16,-2 0 7 0,0 5-1 0,0 12 0 15,-7 8 0-15,0 8 2 0,-4 3-5 16,3 3-1-16,7 0-2 15,1 1-1-15,0-3 0 0,9 0-22 0,9-2-26 16,9-3 14-16,2-3-34 0,4-5-119 16</inkml:trace>
  <inkml:trace contextRef="#ctx0" brushRef="#br0" timeOffset="82245.7">12834 13011 138 0,'0'-1'38'0,"0"-1"-1"0,0 1 18 15,0 1-13-15,0-2-4 0,0 2-5 16,0 0-10-16,-2-1-6 0,1 1 2 16,1-1 1-16,0 1-3 0,0 0 1 0,0 0-5 15,0 0-2-15,0 0-8 0,0 0 0 16,0 0-2-16,1 0 3 15,5 0 5-15,-1 0 1 0,3 2 0 16,0 0 0-16,1-1-5 0,2 1-1 0,1-1 1 16,4-1 2-16,4 0-3 0,0 0-1 15,2 0-3-15,2 0 4 0,1 0-2 16,2 2-2-16,-1 1 1 0,5-1 1 15,1 1-1-15,3 0-3 0,0-1 3 16,4 0 0-16,1-1 0 0,1-1-2 0,-1 2 2 16,-3-2 1-16,3 1-3 0,1 1 1 15,2-2 0-15,-1 0 0 0,3 2 1 16,0-2-2-16,0 2 2 15,3 0-1-15,0 0 0 0,2 0 0 0,-1 1-1 16,-2 1 1-16,1-1 0 0,-2 1-2 16,1-2 0-16,-1 0 3 0,1-2-3 15,1 0 1-15,3 0 0 0,3-3 2 16,4-4-1-16,4-1-1 0,3 0 1 15,-2 0 1-15,-1 0-1 0,-3 1-1 0,0 1 1 16,3 2 1-16,0 1-1 0,2 2-1 16,1 1 1-16,0 0 1 0,2 0-1 15,-2 0-1-15,0 0 1 0,-3 0 1 16,0 0-1-16,2 0 0 0,-4 0 0 15,-3 0 0-15,7 0 0 0,-5 0 0 16,4 0 0-16,-2 0 1 0,-1 0-1 16,1 0-1-16,-4 0 1 0,2 0 1 15,-2 0-1-15,1 1-1 0,-2 3 1 16,-1-1 1-16,3 0-1 0,1 2-1 0,3-4 1 15,0 1 2-15,3-2-3 0,3 0 0 16,0 0 2-16,2-3 0 0,1-3-1 16,4 0-2-16,-1 0 2 0,1-1 0 15,-6 1-2-15,0 3 0 0,-4-1 2 16,-2 2 2-16,1 2-3 0,2 0 0 15,1 0 1-15,3 0 2 0,3 0-3 16,4 2 1-16,4 0 0 0,0-1 1 16,-2 1-1-16,4 0-2 0,1-2 2 15,3 0 1-15,-2 0-2 0,-3 0-1 0,-3 0 3 16,-6 0-2-16,-3 0 1 0,-3 0-1 15,-1 0 1-15,-1 0 1 0,-3 0 0 16,4 0-2-16,-3 0 1 0,4 1 1 16,1 5-3-16,0-4 4 0,0 2-4 15,5 1 3-15,0-1-2 0,3-2 3 16,0 0-4-16,2-2 4 0,-4 0-3 15,-3 0 1-15,-1 0 0 0,-2 0 1 16,1-4-1-16,-1 0-1 0,0 0 2 16,2 1-3-16,0 1 2 0,1 0 2 15,2 0-2-15,1 0-1 0,-1-1 1 0,1 0 0 16,1 1 0-16,1 0 1 0,0 0-1 15,-2-1-1-15,-4 0 2 0,-3-1-1 16,-4 2 0-16,-2 0 0 0,1 2 1 16,-2-1 3-16,2 1-3 0,-3 0 0 15,-2 0 1-15,-2 0-1 0,-6 2 0 16,-7 5-2-16,-6-1 1 0,-10 0 1 15,-6 0-1-15,-9-1-2 0,-6 0 0 16,-5 0 0-16,-2 1 0 0,-7-1 1 16,-5 4-3-16,-2-2-25 0,-1 0-43 0,-4-4-90 15</inkml:trace>
  <inkml:trace contextRef="#ctx0" brushRef="#br0" timeOffset="84082.8">14313 8347 101 0,'1'0'186'15,"-1"0"-110"-15,0 2-41 0,0-1-8 16,0 0 12-16,0 2-23 0,-1-2-16 16,-2 4 0-16,1 1 1 0,2 0-2 15,-1 0 1-15,-1 0-1 0,2 1 2 16,0 3-2-16,0 1-5 0,2 1-33 15,1 2-15-15,1-2-53 0,-1 0-130 16</inkml:trace>
  <inkml:trace contextRef="#ctx0" brushRef="#br0" timeOffset="84278.82">14313 8940 161 0,'-6'6'14'15,"1"3"21"-15,-1-4 6 0,1 2-13 16,3 0-6-16,1 0-20 0,1-1-2 16,0-1-6-16,0-1-14 0,3 2-15 0,3 0-25 15,2 1-43-15</inkml:trace>
  <inkml:trace contextRef="#ctx0" brushRef="#br0" timeOffset="84458.83">14379 9530 205 0,'0'5'0'0,"0"1"-31"16,0-1 3-16,0 0-17 0,0 1-14 15</inkml:trace>
  <inkml:trace contextRef="#ctx0" brushRef="#br0" timeOffset="84694.84">14322 10282 155 0,'-14'16'89'0,"9"-9"-97"0,5 1 6 15,0 0-8-15,4 2-49 16,-3 0 49-16,4-2 1 0,-1 0-33 15,3-2-13-15</inkml:trace>
  <inkml:trace contextRef="#ctx0" brushRef="#br0" timeOffset="84914.85">14379 10776 221 0,'-1'4'113'0,"-4"1"-89"15,-1 0 25-15,3 1-3 0,0 1-25 16,0 1-12-16,1 0-5 0,2-4-1 16,0 0-5-16,0-1 1 0,0 2-5 15,3-1-12-15,2 0-22 0,-2-1-40 16,2 0-67-16</inkml:trace>
  <inkml:trace contextRef="#ctx0" brushRef="#br0" timeOffset="85098.86">14451 11270 36 0,'-16'11'346'15,"1"0"-339"-15,5 0 0 0,1 1-4 0,4-1-1 16,1-2-2-16,1-1-10 0,1-1-21 15,2 0-20-15,2-1-53 0,4-2-79 16</inkml:trace>
  <inkml:trace contextRef="#ctx0" brushRef="#br0" timeOffset="85290.87">14451 11896 150 0,'-6'13'222'16,"-5"1"-206"-16,3 0-10 0,2-2 13 15,3-5 10-15,0 0-15 0,3-1-8 16,0-1-6-16,0 0-10 0,6-1-17 16,0 1-14-16,2 1-20 0,-2 1-35 15,0-1-39-15</inkml:trace>
  <inkml:trace contextRef="#ctx0" brushRef="#br0" timeOffset="85310.87">14458 12065 8 0,'2'22'-8'0</inkml:trace>
  <inkml:trace contextRef="#ctx0" brushRef="#br0" timeOffset="85445.88">14462 12260 101 0,'0'17'148'0,"0"-11"-112"0,0 2 14 16,0 1-31-16,0 0 5 0,-2 2 7 15,-1-2-6-15,-2-2-12 0,4-1-9 16,-1-1-2-16,2 0-18 0,0 1-31 16,0 1-8-16,0-1-2 0,0 1-16 0,0 0-15 15</inkml:trace>
  <inkml:trace contextRef="#ctx0" brushRef="#br0" timeOffset="85571.89">14454 12673 2 0,'0'7'8'0,"0"-2"139"16,0-3-123-16,0-2 3 0,0 0-9 15,0 0-17-15,0 0-59 0,3 0-38 16,-3 0 23-16</inkml:trace>
  <inkml:trace contextRef="#ctx0" brushRef="#br0" timeOffset="85705.9">14454 12673 2 0,'-2'64'9'16,"1"-54"71"-16,-4 0-34 0,2 2-2 15,-3 0-14-15,6 1 2 0,-2 7-10 0,-1 2 2 16,2-2 77-16,-1-3-89 0,2-8-17 16,0-2-1-16,0-3 6 0,0 3-5 15,0 2-3-15,0-2 1 0,0 1-22 16,0-1-13-16,0 1-17 0,0-2-49 15</inkml:trace>
  <inkml:trace contextRef="#ctx0" brushRef="#br0" timeOffset="92251.27">14551 12960 11 0,'0'0'25'0,"0"0"3"15,0-3-3-15,0 2-9 0,0 1 3 16,0-1-11-16,0 1-12 0,0-2 4 16,0 0 31-16,0-1 24 0,0 0-42 15,0-1 6-15,0 0 4 0,0-1-1 16,0 2 0-16,0 1-2 0,0-1-6 15,0 0 0-15,0 0-3 0,0 1-3 16,0-1-2-16,2 0-3 0,0 0-4 0,2-2 3 16,1-1-1-16,-2 1 0 0,3 0-1 15,-1 0 1-15,0 1 0 0,-1 1-1 16,1 0-1-16,1-2 2 0,-1 3-1 15,1-2-1-15,-1 0 1 0,1 1 1 16,-2-1-1-16,3 2 0 0,-6-1 0 0,4 2 0 16,-5 0-1-16,3 0-1 0,0 0 1 15,-1-2 2-15,2 2-1 16,-1-2-1-16,2 0 1 0,0-1 1 15,-2 0 0-15,1-2-1 0,3 1-1 0,-4-1 3 16,1 0-1-16,-1 2-2 0,2 0 1 16,0-1 0-16,-2 2 1 0,0 0-3 15,2 0 2-15,-2 0 0 0,0-1-3 16,-2 1 1-16,4 0-3 0,-4 1 5 15,1 0 0-15,1 0-1 0,0-1 2 16,0-1 1-16,0 0-2 0,1-1 0 0,-1 1 0 16,1-1 1-16,-1 1-1 0,2 0 0 15,0 0-1-15,-2 2 2 16,3-1 0-16,-3-1-2 0,0-1 1 15,3 1 1-15,-3 2 0 0,1 1-2 0,-3-2 1 16,1 1 2-16,1-2-2 0,-2 1 0 16,2 2 0-16,-1-2-1 0,1-1 2 15,2 0-1-15,-1-1 1 0,1 1 1 16,1-1-1-16,-1 1-2 0,1 0 1 15,0-1 1-15,-1 2 0 0,-2 1-2 0,2 0 1 16,-5 0 1-16,3 0-1 0,0-1 0 16,-2 2-1-16,3-1 3 0,-1-1-2 15,1 2-1-15,-1 0 0 16,1-1 1-16,0 1 0 0,1 0-2 0,-1 1 1 15,0-2 2-15,-1 1-2 0,1 0 1 16,-1-1-2-16,1 1 2 0,-1-2-2 16,0 0-1-16,0 1 1 0,1-1 2 15,3-2 0-15,-1 1-1 0,2-2 1 16,-2 0 0-16,0 1 1 0,0 0-3 0,0 1 1 15,-1 0 2-15,-2 2-1 0,0-1 0 16,0 3-1-16,-1 0 2 0,-1-1-1 16,1 1-2-16,0 0 1 15,-1 0 1-15,4 0 0 0,-4 0-1 0,2 0 1 16,1-1 0-16,0 1 1 0,-2-1-2 15,2-1 1-15,-1 0 1 0,1-1 0 16,2 0-2-16,-2-1 1 0,4 0 1 16,0-1 0-16,-2 1-2 0,-3 3 0 15,3-2 3-15,-1-2-2 0,1 2-1 0,-1 0 1 16,0-1 1-16,-1 0 0 0,2 0-1 15,1 0-1-15,-1 1 2 0,-1 2 0 16,-1-2-3-16,1 0 2 0,1 0 1 16,0 0 0-16,0 0-2 0,1-1 1 15,-1 0 1-15,0-1 0 0,0 0-2 16,2 2 1-16,-3-2 1 0,2 0-2 15,-2 2 1-15,0-1-2 0,-2 2 3 16,-2 1-2-16,1 1-2 0,-1-2 0 16,1 2 1-16,0 0 1 0,-1-1-1 0,2 1 0 15,-1-2 3-15,1 0 0 0,0 0-2 16,0 0 1-16,2-2 3 0,2-1-3 15,0 1 0-15,2 0 0 0,-1-2 1 16,-2 2-1-16,-1 2 0 0,-1-1 0 16,-1 1 1-16,2 1 0 0,-3-1-2 15,-2 0 1-15,1 0 2 0,2 2 0 16,0-3-3-16,0 1 1 0,0-1 1 15,2 0-1-15,1 0-1 0,2-1 1 16,-2-1 1-16,2 1-1 0,0 0-1 16,-2-1 1-16,-1 2 1 0,2-1 0 0,-2 0-2 15,1 0 1-15,-3 1 1 0,0 1-2 16,1-1 1-16,0 1 0 0,-1 0 1 15,2-1-1-15,1 0-1 16,0-3 1-16,2 2 1 0,-2 1 0 0,0 1-2 16,-1-1 1-16,1 0 0 0,-3 0 0 0,1-1 0 15,0 2-1-15,-1 0 3 16,3 0-1-16,-4-2-1 0,3 3 1 15,1-2 1-15,0-1-2 0,-1 0 0 16,-1-1 0-16,1 1 1 0,1 1-1 0,0-1 0 16,-1 0-1-16,1-1 2 0,-1 0-1 15,1 0 0-15,0-1 0 0,-1 1 0 16,1 1 1-16,0 0-2 0,-1 0 1 15,0 0 1-15,-2 0-1 0,3 1 0 16,-3-1 2-16,2-1 1 0,1-1-1 0,0 1 1 16,-1 1-1-16,1-2 0 15,-1 2 0-15,-1-1 1 0,4-2-3 16,0 1 1-16,1 3-1 0,0-4 0 15,1 2 0-15,-3 2-1 0,0 0 1 0,-1 1 1 16,0-1-2-16,-1 0 2 0,-1 0-2 16,-1 1 1-16,4-2 0 0,-4 1 3 15,1 0 1-15,3-1 0 0,-4 0-1 16,0-3-2-16,3 1 4 0,-1-1-2 15,4 0-1-15,-1-1-1 0,3-2 1 16,-1 4-4-16,0-2 2 0,-1 2 0 16,0 0 2-16,-2 3-2 0,-1-1-2 15,0 1 4-15,-4 1-2 0,2 0 0 16,-2 0-2-16,2 0 4 0,-2 0-2 0,-1 2 0 15,3-1-2-15,-1 1 4 0,1-1-2 16,1-1-2-16,1 1 4 0,-3-1-4 16,3-2 4-16,1 1-4 0,-1-2 2 15,3 0 2-15,-1-1-2 0,1 0 0 16,-3 0 0-16,-1 1 0 0,0 3 1 0,-2-2-2 15,1 1 1-15,0 1 2 16,0-3-1-16,-1 2 0 0,2-1 0 0,-2-1 3 16,0 1-1-16,2-1-4 0,1-2 2 15,2-1 1-15,1 1 3 16,0 0-3-16,-1-1-1 0,-2 1 1 0,2 1-2 15,0 0 0-15,-3 1 0 0,1 1 2 16,-3-1-1-16,0 1-1 0,0 3 0 16,0-2 2-16,-3 0-1 0,2-1-1 15,-1 1 0-15,1 1 3 0,-1-1-1 16,-1 0 1-16,3-1-3 0,1 0 2 0,0 0-2 15,-1 0 0-15,3-2-1 0,1 1 2 16,-1-1 0-16,0-1-2 0,5 1 1 16,1-2 1-16,-1 1 0 15,2-1-2-15,1 1 1 0,-4 1 1 0,3 1-1 16,-5 1-1-16,-2 2 0 0,-3 1 2 15,0-1-1-15,-3 0 0 0,1 0 1 16,1-2 1-16,1 0-1 0,-1-1-1 16,4-3 0-16,2 2 2 0,1-1-1 15,-1-1-1-15,-2-1 0 0,0 2 1 0,0 0 0 16,1 1-1-16,3-1 0 0,1-2 1 15,0 1 8-15,-2 3-11 16,-4 2 0-16,-2-1 4 0,0 2-2 16,2-3 0-16,0 1 0 0,-2 0 0 0,3-1 1 15,0-4-1-15,3 1 1 0,2 0 0 16,3-4 0-16,5 0-1 0,2 0 15 15,1-1-14-15,-3 3 0 0,-2 2-1 16,0 0-1-16,-5 2 2 0,2 1-1 16,-1 0-2-16,-3 3 0 0,-3-1 0 0,-4 2 0 15,0 0-6-15,-2 1 9 0,-1 0-1 16,2-2 0-16,-2-1 2 0,0-1-2 15,3 1 0-15,0-1 1 16,0-3-2-16,3-1 1 0,1 1 0 0,0-2 0 16,1 4-2-16,1-3 1 0,1 1 2 15,-2-2-1-15,1 0 0 0,-1-1-1 16,-1 1 2-16,1 0 1 0,5-3-4 15,-1-1 2-15,2 3 2 0,-2 0-2 16,-6 5-7-16,-4 2 7 0,4-1 1 0,-1 0-2 16,1 0-6-16,5-2-1 0,3-2 6 15,1-2 5-15,4 2-7 0,-4-1 2 16,3 2 0-16,0-2 4 0,2 0-4 15,0-1 2-15,-4 1 1 0,-1 1-1 16,-4 0-1-16,-3 0 1 0,-2 3-1 16,-3-2-1-16,2 1 2 0,0-1 0 15,-2 2 0-15,3-1 0 0,-3-1 0 16,3 2-1-16,0-3 1 0,1 2 0 15,0-1 0-15,1 1-2 0,0 0 1 16,-2-1 2-16,3 0-2 0,1-1 0 0,4-1 2 16,6-4 0-16,3 2 6 0,2-2-5 15,-3 3-3-15,-5 2 1 0,-2 2 0 16,2-3-2-16,-1 2 4 0,1-3-1 15,-3 2-2-15,-5 1 1 0,-1 1 1 16,-4 2 0-16,1 1 0 0,-2-1 0 16,-1 0 1-16,-1-1 0 0,4 2-4 15,0-4 6-15,-1 1-2 0,4-3 0 16,-2 3-3-16,2-2 2 0,0 0 2 15,-1-3-1-15,1-1 2 0,-2 1 2 0,2-1 2 16,1 0-7-16,1 1 3 0,-4 0-1 16,3 0-1-16,-1-1-1 0,0 2-2 15,0-2 2-15,5-2 1 0,8 0-2 16,2-1 10-16,-1 0-10 0,-2 3 0 15,-5 2 0-15,-1 1 0 0,0-1-5 16,-1 0 7-16,2-1-5 0,7 0 1 16,-2-1 4-16,3-1-1 0,-3 3-3 15,-6 2 1-15,2 0 0 0,-4 0 2 16,-1-1 0-16,0 2-1 0,-3 0 2 0,-2-2 1 15,0 3-1-15,0-2 3 0,-1 3 1 16,1-2-2-16,-1 1-2 0,-2 0-1 16,0 1-1-16,3-2-1 0,-1 4 1 15,-1-1 1-15,1 1-1 0,0 1-1 16,-2 0 1-16,0-2 1 0,-2 4-1 0,1-2-1 15,3 2 0-15,-2-2 3 16,3 1-4-16,-1-1 4 0,-1 1-2 16,3-1-2-16,-1 0 4 0,8-2 3 15,6 0 10-15,3-3-6 0,2 0-9 0,-3-2 2 16,-2 5-1-16,1-4-2 0,0 1 2 15,-3 2 1-15,-1-2-2 0,-4 4-2 16,-7 0 3-16,-5 2 0 0,1 1-1 16,-2 0 3-16,0 0-2 0,0 0 1 15,0 0-3-15,2 0 0 0,-1 0 1 0,4-1-4 16,1-4 5-16,3 1-2 0,2-1 2 15,0 0 0-15,0-2-1 16,0 2-1-16,-4-1 2 0,1 1 1 16,-3 2-2-16,1-2 0 0,-4 1-1 0,2 0 5 15,-2-1-2-15,1 0-1 0,0 1 3 16,2 0-2-16,1-1-2 0,0 0-1 15,2 1 1-15,-1 0 1 0,0 0-1 16,0-1-1-16,1 2 1 0,1-1 2 16,-2 1-2-16,0 1-2 0,0-1 3 15,-1 1 1-15,3-2-3 0,8-2 1 0,0 0 8 16,2 0-1-16,-2 0-6 0,-6 3-1 15,-3 0 2-15,-2 1-1 16,-3 0-1-16,0 2 0 0,-2 0 0 16,-1 0 1-16,2 0-1 0,-2 0-1 0,2 0 1 15,-1 0 1-15,2 0-1 0,0 0 0 16,4 0 0-16,-1 0 1 0,6 0 0 15,1 0-1-15,-1 0 0 0,7 0 2 16,2-3-2-16,6-2 1 0,1 2 0 16,-5 1-3-16,-9 1 3 0,-2 1 0 0,-7 0-1 15,-4 0-2-15,2 2 4 0,-1 2-3 16,0-3 0-16,-1 1 2 0,1-1-2 15,1 0 0-15,0 0 1 16,0 0 2-16,2-1-3 0,-1 0 1 0,4 0 0 16,3 0 1-16,1 0 0 0,8-1-2 15,5-4 1-15,3 0-1 0,2-1 3 16,-6 3-3-16,-5-1 1 0,-4 2 0 15,-2 0 0-15,-4 2-1 0,-3-2 0 16,-1 2 1-16,-2 0 0 0,0 0-1 0,-3 0 1 16,3 0 1-16,0 0-1 0,1 0-1 15,-1 0 2-15,1-1 0 0,2-1-1 16,2 2-1-16,0-2 1 0,1 1 2 15,4 0-3-15,4 0 0 0,3 1 2 16,6-4 1-16,4 3-3 0,-4-1-1 16,-6 1 3-16,-1-1-1 0,-4 0-1 15,-1 2 1-15,0 0 0 0,-1 0 1 16,-1 0-1-16,-3 0-1 0,-2 0 0 15,-3 0-1-15,-2 2 1 0,2 0-1 0,-1 1 1 16,4-2-2-16,-3 3-3 0,4-2 0 16,3 1 6-16,3 0-1 0,6 0 1 15,-1-1-1-15,-1-1 0 0,-2 1 0 16,-4-2 1-16,-1 1-4 0,-3-1 3 15,3 0 2-15,-4 0-1 0,0 0 0 16,0 0 0-16,0 0 2 0,0 0 0 16,1 0 0-16,0 0-2 0,-5 0 1 15,2 0 0-15,-1-1-2 0,2-1 0 16,4 1 2-16,1 0-1 0,4-1-1 0,8 1 3 15,2 1 9-15,0-1-11 0,-2 1-1 16,-3 0 2-16,-1 0 0 0,-4 0-1 16,2 0-1-16,2 0 1 0,-5 0 1 15,-2 0-1-15,-4 0-2 0,-3 0 1 16,-2 0 3-16,2 0-3 0,-2 0 0 15,1 0 2-15,1 0 0 0,0 0-1 16,-1 0-1-16,4 0 0 0,0 0 3 16,0 0-3-16,2 2-3 0,3-2 3 15,9 0 2-15,4 0 0 0,5 0-3 16,-5 0 1-16,-7 0 2 0,-5 0-2 0,-2 0-1 15,1 0 3-15,1 0 0 0,-2 0-1 16,-1 0-1-16,-5 0 1 0,-3 0 1 16,0 0-2-16,0 0 0 0,2 0 2 15,3 0 0-15,1 0-1 0,2 0-1 16,1 0 2-16,4 0 0 0,10 0-1 0,4 0 2 15,2-1-4-15,-1 1 2 16,-8 0 0-16,-2 0-4 0,-4 0 4 16,0 1 1-16,-3-1-2 0,-2 1 0 15,0-1 1-15,2 0 3 0,-1 0-3 0,-2 0-2 16,-2 0 3-16,0 0 2 0,1-3-3 15,0-2-1-15,4 2 2 0,0-3-1 16,11 2 0-16,3-1 5 0,3 1-2 16,0 0-4-16,-8 3 1 0,-3 0-1 15,2-1 2-15,-2-1-2 0,0 0 1 0,4 0 1 16,-3 2-1-16,-4-1 0 0,-3 0 0 15,-4 1-1-15,-4 1 1 16,0-1 2-16,2-1-2 0,3 1-1 16,-4-1 2-16,4 0 1 0,-3 1-4 0,1-2 2 15,1 3 1-15,1-3 0 0,9-1-2 16,6-1 0-16,2 2 6 0,3 2-5 15,-11 1 0-15,-6 0-1 0,0 0 2 16,0 0-1-16,-2 0 0 0,2 0 0 16,2 0 0-16,-1 0 1 0,1 0-2 0,-2-2 1 15,1 0 0-15,2 1 1 0,2-1 0 16,1 0-2-16,0 1 1 0,2-2 2 15,-5 2-3-15,0-1 0 16,0 2 2-16,-1-1 0 0,2 1-1 0,-1-1 0 16,-3 1 1-16,0-2 1 0,0 0-3 15,-1 0 1-15,5-1 1 0,1 1 0 16,2 0-2-16,3-2 1 0,1 3 1 15,-4-1-3-15,-2 0 4 0,-2 2-3 16,0-1 2-16,-3 1-3 0,3-2 2 16,-3 0 2-16,3 2-4 0,0-3 3 0,3 0-2 15,3-1 3-15,2 0-4 0,0 0 4 16,0 1-3-16,-3 2 2 0,1-1-3 15,-3 0 4-15,-1 0-4 16,-2-2 2-16,1 4 0 0,-1 0 1 0,0-2 0 16,-1 1-2-16,-1-1 1 0,2 1-1 15,0-1 0-15,4 0 0 0,-3 2 2 16,-1 0-1-16,-4 0 0 0,-6 0-1 15,-2 0 1-15,-2 0 1 0,-3 0-1 16,3 0 0-16,0 0 1 0,2-2 1 0,1 0-2 16,2 0 0-16,-3 0-1 0,2 0 2 15,4 2 0-15,-1-2-1 0,2-1 1 16,-1 0 1-16,1 1-1 0,-1-4 1 15,8 4 0-15,10-3 0 0,2 3 13 16,2 2-15-16,-7 0-2 0,-7 0 4 16,-2 0-1-16,6 0-1 0,-3 0 0 15,3 0 1-15,2 0-1 0,-3 0 0 16,-2 0 1-16,-5 0 0 0,-1 0-2 15,2 0 2-15,-2 0 0 0,5 0 0 0,-7 0-1 16,5-2 0-16,2-1 2 0,2-2 1 16,6 3 2-16,-1 0-3 0,-6 0-2 15,-3 2 2-15,-4-2 1 0,-3 0-1 16,0-1 6-16,4 1-3 0,-2 0-2 15,-1-1 0-15,1-2-2 0,1 3 2 16,1-1-2-16,1-2-1 0,10 2-1 16,3-1 7-16,3 2-5 0,-5 0-1 15,-7 0 1-15,-7 2 1 0,2-2-2 16,2 1 0-16,-1 1 1 0,1-1 0 0,-1 1-2 15,-2 0 1-15,-4 0 2 0,2-1-1 16,-2-2-1-16,0 1-1 0,-1-1 3 16,0 0 0-16,-2 1-1 0,0-1-1 15,-3 1 2-15,1 1-2 0,-1 1 0 16,0 0 0-16,1-1 0 0,-1 0 0 0,4 1 0 15,-1-2 1-15,-1 1 1 16,2-1 0-16,7-1-2 0,-1-1 2 16,-2 2 0-16,-5 0 0 0,-5 0 0 15,4 2 2-15,-2-2-2 0,2 2-2 0,-4-1-2 16,-1 0 3-16,0 1 0 0,0 0 1 15,0 0-2-15,0 0 1 0,0 0-1 16,0 0-1-16,0 0-2 0,0 0 2 16,0 0 0-16,-1 0-4 0,-2 0-7 15,1 0-7-15,-6 2-6 0,2 2-7 16,-5-2-36-16,0-2-113 0</inkml:trace>
  <inkml:trace contextRef="#ctx0" brushRef="#br0" timeOffset="93424.34">18280 10474 97 0,'3'0'132'0,"0"0"-16"16,0 0-65-16,-1 0-11 0,-1 0 11 15,1 0-10-15,-2 0-6 0,0 0-10 0,0 0-2 16,0 0-6-16,0 4-4 0,0 3-5 15,0 0 1-15,-5 0-6 16,-1-1-1-16,3 2-2 0,0 1 2 16,1 1-2-16,1-2-3 0,1-1-7 0,0-1-14 15,3-1-10-15,0 2-21 0,3-1-22 16,-1-2-50-16,-2 0-65 0</inkml:trace>
  <inkml:trace contextRef="#ctx0" brushRef="#br0" timeOffset="93663.35">18271 10892 104 0,'1'2'193'0,"4"-2"-170"15,-2 2 41-15,0-1-8 0,-3 1-13 16,0-2-8-16,0 0-14 0,0 0-13 16,0 0-2-16,0 1 0 0,0 1-7 0,0 0 1 15,-6 3-13-15,3 0-19 0,1 1-36 16,2 1-61-16,0-2-103 0</inkml:trace>
  <inkml:trace contextRef="#ctx0" brushRef="#br0" timeOffset="93937.37">18288 11356 402 0,'1'1'17'0,"1"1"-13"0,3 0 24 15,-5 0-13-15,3 1 5 0,-3-2-4 16,0 3-11-16,0 1-3 0,0 1-1 15,0 2 0-15,-2 0-5 0,2 1-8 0,0-1-16 16,0-1-27-16,0-1-44 0,5-1-29 16,-1-2-54-16</inkml:trace>
  <inkml:trace contextRef="#ctx0" brushRef="#br0" timeOffset="94216.38">18348 11806 262 0,'0'4'17'0,"0"1"10"15,0 1 14-15,-1 1-1 0,-5-1 2 16,1 1-24-16,3 5-9 0,-4 5-1 16,0 3 27-16,1 0-2 0,1-4-39 15,4-6-15-15,0-2 8 0,0 2-5 16,0-2-16-16,3 0-10 0,4 0-25 0,1-3-31 15,0-2-36-15</inkml:trace>
  <inkml:trace contextRef="#ctx0" brushRef="#br0" timeOffset="94411.4">18372 12142 37 0,'0'4'135'16,"-5"-2"-64"-16,3 3-42 0,-1 0 13 15,0 3 9-15,-2 0-15 0,2 2-8 0,-1 2-16 16,2 11 2-16,-4 7-7 0,1-2 71 15,2-1-72-15,2-13-24 0,1-5-11 16,0 0 27-16,4-1-15 0,3 0-36 16,-3-2-27-16,2 1-17 0,-1-2-33 15</inkml:trace>
  <inkml:trace contextRef="#ctx0" brushRef="#br0" timeOffset="94430.4">18375 12420 45 0</inkml:trace>
  <inkml:trace contextRef="#ctx0" brushRef="#br0" timeOffset="94807.42">18375 12420 14 0,'12'61'7'16,"-14"-55"130"-16,-1-2-71 0,-3 2-19 16,0-1-6-16,0 0-6 0,1-1-8 0,0-2-11 15,2 2-12-15,0-1-2 0,3 2-4 16,-1-1-5-16,1 1-2 0,0 1 2 15,0 1-11-15,0-1-7 0,1 0 0 16,1-1 5-16,1 1 13 0,0-2 5 16,0 2 1-16,3 6-4 0,-3 6-22 0,2 4 124 15,-2-3-75-15,-3-5-40 16,3-9-26-16,-3 2 57 0,0-1 7 15,0 0 15-15,0 1-5 0,0 0 0 16,0-2 7-16,-6 2-4 0,1-1-11 0,1-3-12 16,-1 0-5-16,2-1-3 0,3-1 0 15,0-1-2-15,0 0-1 0,0 1-13 16,0 0-16-16,0 3 1 0,5 2 0 15,-4 1-9-15,-1 2-19 0,2 3 4 16,-2 11 20-16,0 5 33 0,-8 0 162 0,0-2-156 16,2-10-8-16,1-8-1 0,1 2 21 15,1-3-7-15,1 2-1 0,2-5-6 16,0 2-5-16,0 0-1 15,5 2 2-15,1 1 2 0,-1-3 49 0,-2-1-69 16,-2-5 5-16,2 0 12 0,0 0-11 16,-1 0-15-16,-2-3-15 0,0-2-53 15,0 4-92-15</inkml:trace>
  <inkml:trace contextRef="#ctx0" brushRef="#br0" timeOffset="96751.53">15189 13411 16 0,'0'-4'33'0,"0"1"97"16,0-1-82-16,0 0-1 0,0 1-1 15,0 1-12-15,0 0-1 0,0 0-7 0,0-1-5 16,-3 1-2-16,-1 0-6 16,-2-1 1-16,-1 1 1 0,-3 2-3 15,-2 0-1-15,-7 1-3 0,-1 9 0 16,-3 3 0-16,-2 4-4 0,-3 2 2 0,0 4 1 15,2 1-1-15,1-3-1 0,6 0-2 16,10-3 3-16,3-2-2 0,6 1-4 16,0-4 0-16,9 1 3 0,10-2-2 15,1 1-1-15,6-1 1 0,2-3 1 16,2 0 0-16,2-1-2 0,-4 0 0 0,-1 1 2 15,-4 1-2-15,-3 2-2 0,-5-3 0 16,-5 2 2-16,-4 0 0 16,-6-2 0-16,0 1 0 0,-6 0 2 15,-5 0 0-15,-5 0-2 0,-2-1 0 0,-2 1 2 16,-5 0 0-16,-2 0-2 0,1 0 0 15,0-1-2-15,-1 0 3 0,4-1-1 16,3-1 0-16,6-4 1 0,6-1 0 16,4-1-3-16,4-1 2 0,0 0 0 15,3-4-13-15,11-4-10 0,1-3-18 16,7-1-33-16,-2-1-47 0,-1-3-148 0</inkml:trace>
  <inkml:trace contextRef="#ctx0" brushRef="#br0" timeOffset="97223.56">15466 13236 46 0,'-1'0'188'16,"-2"0"-154"-16,1 0 11 0,0 1-10 0,1 5-8 15,1 2 12-15,0 3-6 0,0 1-12 16,0 0-4-16,0 0-3 0,0 3 0 15,0 2-1-15,0 0 3 0,0 3-5 16,0 0-3-16,0 0-4 0,0 2-3 16,1 0 3-16,1 0-2 0,1 2-4 0,-1-1 3 15,-1 3 2-15,2 1-2 0,-3 2-1 16,0 2 0-16,0-4 2 0,0-1-2 15,0-6 0-15,0-3-1 16,0-3 2-16,0-3 0 0,-3-3-2 0,0-4 1 16,0-2 0-16,-2-2 1 0,1 0-2 15,-1-3-5-15,-1-7 3 0,3-3-4 16,0-1-2-16,0-2 3 0,3-2 5 15,0-1-2-15,0-1-1 0,0 2-1 16,6 2 0-16,0 3 0 0,2 6 0 0,1 5 0 16,2-2 1-16,1 4-2 0,2 0-13 15,2 0-13-15,-1 4-12 0,1 2 8 16,1 0-15-16,1 0-28 15,3-2-40-15,0 0-1 0</inkml:trace>
  <inkml:trace contextRef="#ctx0" brushRef="#br0" timeOffset="98136.61">15838 13589 30 0,'11'-6'17'0,"-5"1"-17"0,-3 0 70 15,-3-2-30-15,0 3 16 0,0-2 4 0,0-1-16 16,-3 1-5-16,-4 0-2 0,-3 1-4 16,-1 2-7-16,1 0 2 0,-6 3-5 15,1 0-7-15,-4 0 1 0,2 7 2 16,-3 7-2-16,1 0 0 0,-1 6-3 15,3 3 0-15,0 0-2 0,4 1 0 16,9-2-3-16,2-4-4 0,2-4-4 16,11-3-2-16,3-3 2 0,6-4 3 15,5-2-3-15,1-2-1 0,2-2 2 16,2-9 1-16,-1-4-2 0,-1-1-1 0,-8-1 0 15,0 1 1-15,-6 2 0 0,-7 1-2 16,-3 2 1-16,-4 3 2 0,0 2-1 16,-6 3-2-16,-3 3 0 0,-4 1 1 15,1 8-1-15,-2 4 0 0,0-1 0 16,2 2 1-16,2 0-1 0,4-1 0 15,3-1-1-15,3-1 0 0,0-1 2 0,8-2-6 16,3-1 1-16,3-4 3 16,4-2 3-16,5-1-2 0,1 0 0 15,-1-4 2-15,2-6 0 0,-5 2-2 16,2-4 0-16,-5 1 3 0,1-1-2 0,-4 0 0 15,-1 0 0-15,-3-2 1 0,-3 4-3 16,-4 0 2-16,0 1 1 0,-3 4 2 16,0 2-1-16,0 0-2 0,-3 3 1 15,1 0-1-15,-1 0 0 0,2 0-2 16,1 9 0-16,0 2 2 0,0 2 0 0,0 0-1 15,-2 1 1-15,0 1 1 0,1-4-1 16,-1 2-1-16,-1-4 1 16,3 0 0-16,-3-2 1 0,0-4-1 15,0-3 0-15,-2 0 3 0,1 0-2 0,-1 0-1 16,0-8 0-16,1-2 1 0,-2 1-1 15,4-5-1-15,2 4 1 0,0-1-5 16,3-1-3-16,6 1-6 0,1 0 3 16,2 3 4-16,4 2 1 0,-2-1-1 15,1 3 3-15,2 1 0 0,-1 0 0 0,1-1-1 16,0 1 3-16,0-2 2 0,-2 1 1 15,1-3-2-15,-1-1 1 16,-2-1 1-16,-1-2 0 0,-1-3-1 16,-2-1 1-16,-3-6 1 0,1 0 0 0,-6-4-3 15,-1-2 3-15,0-1 2 0,0-3-3 16,0-2 1-16,-3 0-2 0,0 3 3 15,0 1-2-15,0 7 1 0,1 3 0 16,1 5 4-16,-1 5-4 0,1 4-1 16,1 3-2-16,0 2 2 0,0 0-3 0,0 8-4 15,0 9 6-15,0 9 1 16,1 5 0-16,4 5-2 0,-1 4 1 0,3 2 0 15,-7 4 0-15,0 1-1 0,0 1 0 16,0-4 1-16,0-7-1 16,0-9-2-16,0-9 3 0,0-5 1 0,0-8 0 15,0-2-1-15,0-4 2 0,0 0 4 16,0-1 4-16,0-8-4 0,0-5-5 15,1-2 0-15,5 2 2 0,4 0-5 16,-3 3 1-16,1 3 1 0,5 3-1 16,1 1-2-16,3 3-12 0,3 1-18 0,0 0-46 15,0 4-56-15,-1 4-143 0</inkml:trace>
  <inkml:trace contextRef="#ctx0" brushRef="#br0" timeOffset="98893.65">16810 13577 9 0,'0'0'95'0,"0"0"-1"0,0 0-82 0,0 0 10 16,0 0 10-16,0 0 4 0,0 0 6 16,0 0-3-16,0 0-10 0,0 0-1 15,0 0 0-15,0 0 5 0,0 0 0 16,-3 2-4-16,-3 6-13 0,0 3-3 15,0 6 6-15,-1 1-4 0,1 2-1 0,3-2-3 16,2-1-8-16,1-3-1 0,0-1 1 16,0-2-2-16,9-4-1 0,2-2 0 15,3-5 2-15,0 0-2 16,3 0 0-16,1-8 0 0,1-2-7 0,-4 1-2 15,-2 0-7-15,-5 1-3 0,-2 3 0 16,-6-3 5-16,0 3-1 0,0 2-2 16,0-1 2-16,-8 4 1 0,2 0 3 15,-2 0 6-15,3 5 1 0,1 2 2 16,2-1 0-16,2 0-15 0,0 0-11 0,5-1 2 15,3-3 2-15,2-1-2 0,3-1 3 16,-1 0 11-16,1 0 8 0,-1 0-1 16,0 0 6-16,-1 0 2 0,2 0 0 15,1 0 10-15,-2 2 39 0,0 2-20 16,-4 2-33-16,-3 3 3 0,-4 1 1 0,1 6 0 15,-2 1-2-15,2 4 0 16,1 7 0-16,0 4 0 0,1 1 25 16,-1 3-9-16,-1-4-16 0,1 3-1 15,-1-2 0-15,1-3 5 0,0-2 39 16,-3-8-39-16,0-8-3 0,0-3 2 0,-3-4 9 15,0-5 1-15,-2 0 4 0,0-3-3 16,1-11-3-16,1-5-2 0,1-7-2 16,2-6 3-16,0-5-4 0,0-4 1 15,3-3-3-15,6-3-1 0,4-2-2 16,1-4 0-16,3-1-3 0,0-3 0 15,5 3 0-15,1 8-3 0,0 10-1 16,-1 11 3-16,-2 14 3 0,-3 6-1 16,-6 5-3-16,-3 3 1 0,-5 9 2 15,-3 5 1-15,0 3-2 0,-3 5 2 0,-8 4 2 16,-2 2-3-16,-1 0 0 0,-6 1 0 15,0-3 0-15,-2 0 1 0,4-2-10 16,2 2-15-16,6 0-23 0,-3-3-53 16,4-5-149-16</inkml:trace>
  <inkml:trace contextRef="#ctx0" brushRef="#br0" timeOffset="100060.72">15598 14448 28 0,'0'14'-28'16,"-3"4"146"-16,-3 1-87 0,-2 2-8 16,3 0 10-16,1 1-11 0,-1-4 7 15,-1-4-4-15,3-2-5 0,-2-3 4 16,2-4 5-16,0-3-2 0,-2-2 3 15,4 0 1-15,-2-7-7 0,-1-8-5 16,4-2-5-16,0-6 2 0,0-2-3 16,0-5-3-16,2-2-1 0,6-2 2 15,1 0 0-15,-1-3-6 0,4-1 4 0,5 0 2 16,3 0-2-16,2 2 2 0,3 5-2 15,1 4 5-15,-1 5-2 0,-2 6-4 16,1 4-4-16,-3 6-2 0,-5 5 0 16,-2 1-1-16,-5 6-1 0,-1 9 1 15,-2 8 1-15,-4 3 0 0,-2 2-1 16,0 2 1-16,0 0-4 0,-10-1 2 15,-2 1 1-15,-4-1-3 0,-1 0 0 16,-4 0-3-16,0 0-1 0,1-5-2 16,3-5 3-16,3-5-4 0,6-4 1 0,4-7-2 15,2-2-6-15,2-1-1 0,2-2 1 16,7-10 12-16,2 0 0 0,1-2 0 15,-1 1-2-15,3 0 4 0,-4 3 2 16,-1 2 0-16,0 4 1 0,0 1 7 16,1 3 0-16,1 0 0 0,1 0 4 15,-1 9-2-15,-2 3 4 0,2 3-9 16,-2 0-3-16,2 1-1 0,-3-1 1 15,1-2-2-15,0-3-4 0,4-2-9 16,1-2-18-16,-2-2-21 0,-1-3-54 16,-2-1-67-16</inkml:trace>
  <inkml:trace contextRef="#ctx0" brushRef="#br0" timeOffset="101296.79">16114 14418 2 0,'0'-8'176'15,"0"0"-125"-15,0 0-12 16,-4 0 19-16,-3 3-11 0,0-1-5 15,-1 1-6-15,0 3 0 0,-3 0-9 16,4 2 0-16,-3 0-2 0,1 7-2 0,1 4-6 16,0 6-4-16,4 1-1 0,1 2-6 15,1 1 1-15,2 0-4 0,0-2 3 16,2-2-3-16,5-3-2 0,4-3 2 15,2-3-2-15,2-4-1 0,2-2 1 16,3-2-3-16,2-1 8 0,0-10-5 0,1-4 0 16,-1-1 1-16,-4 2 1 0,-4-2-3 15,-4 4 1-15,-6-1-2 16,-4 3 5-16,0 2-2 0,0 2 0 15,-6 2 2-15,-2 4-2 0,-3 0-2 0,1 3-2 16,-4 8 3-16,3 1 0 0,0 2-2 16,5-1 1-16,3 3 0 0,0 2 0 15,1 0 0-15,2 1-2 0,0-1 2 16,0 0 0-16,0-3-2 0,8-4-5 15,1-1 0-15,3-4-4 0,2-3-8 0,2-3-4 16,3 0 2-16,-1-5 9 0,1-6-32 16,1-2 1-16,-2-1 16 0,0-1-1 15,-1-1 17-15,-5 1 4 16,2-2 7-16,-2 0 2 0,2 2 3 0,-1-2 2 15,-2 3 12-15,-4 1-4 0,-2 3 4 16,-2 4 5-16,0 2 4 0,0 3-2 16,-3 0-8-16,0 1-1 0,0 0-5 15,0 0-7-15,0 0-3 0,0 9 2 16,2 3 5-16,-1 2 2 0,-1 3-6 0,0 2 5 15,0 0 0-15,0 1 0 0,0 0 0 16,0-2-1-16,0-4-4 0,2-2 1 16,-1-4-5-16,6-5-1 0,-3-1 1 15,3-2 2-15,2-2-1 16,5-9 2-16,3-7-1 0,3-3-3 0,2-2 0 15,-1-1-1-15,-4 4 1 0,-1 1 0 16,-4 3 1-16,-4 4-3 0,-2 2 1 16,-1 6 1-16,-3 3-1 0,-2 1 0 15,1 0 2-15,-1 0-2 0,2 0-3 16,-2 3 3-16,0 4 3 0,0 4-1 0,0-1-1 15,0 3 0-15,0-1 0 0,0-1 1 16,0-2-2-16,0-2 1 0,3-2 0 16,3-4-1-16,2-1 0 0,1 0-4 15,2-6-4-15,6-6 4 0,1-2-11 16,3-3-3-16,-3 2 2 0,-2 2 1 15,-5 4 10-15,-4 4 2 0,-4 3 4 16,1 2 0-16,-4 0-2 0,0 0 0 16,0 0 1-16,0 7 3 0,0 3 1 15,-7 4-1-15,3 4-1 0,-4 1 2 0,5 0-2 16,-2 0-1-16,4-1 2 0,1-2-2 15,0-4 0-15,4-4-3 0,7-2-2 16,3-5-17-16,5-1-14 0,1-3-3 16,2-7-30-16,-1 0 2 0,4 1 4 15,-6-1 25-15,-2 3 30 0,-2 0 4 16,-4 2 5-16,0 2 3 0,-5 0 13 15,-1 3-2-15,-4 0 7 0,-1 0 6 16,0 5 20-16,0 7-11 0,0 3-20 16,-3 3-12-16,2 2-2 0,-1 3 12 0,2 5 2 15,-1 2-12-15,-4 2 5 0,2 5 6 16,-2 1-5-16,1-2 12 0,-1 1-9 15,-1-4 2-15,-1-4 3 0,1-3-2 16,0-8-3-16,1-5-3 0,1-3-5 16,1-6 4-16,0-3-1 0,1-1 5 0,-3-5 1 15,4-8-8-15,1-8-3 16,0-4 0-16,0-7-2 0,4-2 2 15,6-4 1-15,2-1-2 0,1-2-2 16,2-1-2-16,2-1 3 0,2-1-2 0,1 2-1 16,6 5 0-16,-1 6 1 0,5 8 0 15,-1 5-1-15,-3 5-1 0,-1 6 2 16,-5 3 1-16,-1 4-4 0,-8 0 2 15,-4 3 1-15,-2 7-2 0,-3 4-1 16,-2-1 1-16,0 1 2 0,0-2 0 0,-7 2-1 16,0-3 1-16,-4 2 1 0,-3 0 0 15,-3 1-1-15,0-1 0 16,-2 1 2-16,-1 0-2 0,1 2-1 15,-1 0-3-15,3 1-18 0,-1 0-15 16,-1-3-36-16,-1 0-100 0</inkml:trace>
  <inkml:trace contextRef="#ctx0" brushRef="#br0" timeOffset="102273.84">11291 8785 6 0</inkml:trace>
  <inkml:trace contextRef="#ctx0" brushRef="#br0" timeOffset="102621.86">11291 8785 185 0,'-3'3'44'15,"0"-3"-8"-15,0 0 6 0,-2 0-8 16,2 0-11-16,-2 0-2 0,2 0-5 0,-1 1-2 16,-1 0-2-16,-1 0 3 0,4-1 10 15,1 2 0-15,-1-2-3 16,1 0 0-16,-1 0 3 0,2 0-5 15,0 0-3-15,0 0-4 0,0 0-4 0,0 0-4 16,0 0 0-16,0 0 0 0,0 0-2 16,0 0 0-16,0 0 0 0,0 0-3 15,0 0 1-15,0 0 0 0,0 0-2 16,0 0-1-16,0 0 0 0,0 0-2 15,9 0 3-15,5 0 2 0,3 0 0 0,8-2 1 16,0-4-1-16,1 0-1 0,2-3-1 16,3 1 2-16,0-1 1 0,3 0-4 15,2-1 2-15,-2 0 4 16,-1 2 4-16,-7 2-1 0,-6 2-6 15,-9 3 1-15,-5 1 0 0,-6 0-3 0,0 0 3 16,0 0 6-16,-6 0-3 0,-8 0-6 16,-3 3 1-16,2 2 1 0,-1-2-3 15,5 1-2-15,0-1 0 0,5-2-5 16,0 3-5-16,0-1-11 0,1 1-4 15,2 3-17-15,-2-2-36 0,2 0-55 0,-3-2-85 16</inkml:trace>
  <inkml:trace contextRef="#ctx0" brushRef="#br0" timeOffset="102897.88">11469 8807 70 0,'2'1'209'0,"-2"-1"-139"15,0 0-21-15,0 4 4 0,0 1-11 16,-2 7-15-16,-4 3-3 0,-3 3-9 16,1 2-4-16,0 1-6 0,5-1-2 15,2-1-1-15,1 2-2 0,0-2 0 16,0 5 2-16,-3-2 0 0,3-1 2 15,0-2-2-15,0-6 0 0,0-2-2 16,3-3-6-16,1 0-3 0,1-1-7 16,0-3-8-16,-4 1-11 0,4-3-19 15,-2 0-17-15,-3-2-19 0,0 0-65 0</inkml:trace>
  <inkml:trace contextRef="#ctx0" brushRef="#br0" timeOffset="103109.89">11257 9149 301 0,'9'-5'100'0,"2"-3"-67"0,6 0 23 15,3-1-16-15,5 0-19 0,5-3-1 16,4-1-8-16,5-1-5 0,1-2-1 15,2 4-6-15,0-1 0 0,-1 3 1 16,0 5-2-16,-7 0-25 0,-5 5-38 16,-7 0-43-16,-10 0-66 0</inkml:trace>
  <inkml:trace contextRef="#ctx0" brushRef="#br0" timeOffset="107869.16">21655 12813 4 0,'2'-1'10'16,"-2"-2"51"-16,0 1-27 0,0 1-13 15,0 1 0-15,0-1-2 0,-3 1 3 0,-2 0-3 16,0 0 1-16,1 0-4 0,1 0-3 16,1 0-4-16,-1 0 0 0,3 0 4 15,0 0 3-15,-2 0 3 0,2 0-7 16,-1 0-3-16,-2 0 3 0,-2 0-5 15,0 0 2-15,1 0 5 0,-2 0-1 16,1 0-1-16,0 0 0 0,1 0 1 16,-3 0 1-16,1 0 0 0,0 0 4 15,0 0-2-15,3 0 1 0,0 0-3 16,-1 0-1-16,1 0 0 0,2 0 1 15,-1 0-2-15,2 0-2 0,0 0-9 0,0 0-2 16,3 1 1-16,8 0 3 0,5 1-1 16,4-2 2-16,5 1 0 0,0 0-4 15,-1 0 3-15,4 1-4 0,-3 0 3 16,1 1-2-16,2 2 0 0,-4 1 2 15,-1 1-1-15,-8 1-2 0,-1-2 0 16,-3 3 3-16,-6-2-1 0,-2 0-2 16,-3 1 2-16,0 2 2 0,-9 0 0 15,-5 3-3-15,-3 0 1 0,-4 2 1 16,1 0 1-16,-3 2-5 0,3 1 2 0,-5 2 2 15,3 3-2-15,2 2-2 0,5-2 0 16,4-1-6-16,3-1-20 0,7 1-23 16,-3-2-51-16,3-3-92 0</inkml:trace>
  <inkml:trace contextRef="#ctx0" brushRef="#br0" timeOffset="108283.19">21544 13625 99 0,'-5'0'180'15,"0"0"-133"-15,5 0 25 0,0 0-10 16,0 0-15-16,0 0-14 0,14-2-21 16,9-2 9-16,8-3 2 0,11-1-8 0,2-1-5 15,1 2-4-15,0-1-4 0,3 3 1 16,-3-2-1-16,-2 2-1 0,-6 2 0 15,-6 1-1-15,-7 2 1 16,-7 0-2-16,-8 0-1 0,-4 0-11 0,-4 0-5 16,-1 5-7-16,-3 2-9 0,-6-1-15 15,-7 2-40-15,2-3-38 0,0 0-53 16</inkml:trace>
  <inkml:trace contextRef="#ctx0" brushRef="#br0" timeOffset="108483.2">21872 13633 481 0,'-11'12'32'0,"0"6"14"0,-1 5 5 15,-3 1-20-15,-1 4 9 0,2 0-20 16,3 1-14-16,2 0-4 0,6-2-1 15,1-3-6-15,2-2-13 0,3-2-15 16,10-2-33-16,2-3-93 0,-2-5-181 0</inkml:trace>
  <inkml:trace contextRef="#ctx0" brushRef="#br0" timeOffset="131158.5">14925 15351 171 0,'0'-7'56'0,"0"1"-11"15,-3 1 15-15,-3-1-18 0,-2 0-3 16,-4 2 1-16,1 1-14 0,-2 1-2 16,-2 2-1-16,-2 0-3 0,-3 0 2 0,-2 6-6 15,0 1 1-15,1 4 2 0,0-1-5 16,1 1-1-16,6 1-6 0,3-1 0 15,5 1-7-15,3 0 0 0,3 0-1 16,0 3 1-16,5-1 1 0,6 1-2 16,4 0 1-16,2-2 1 0,2 0 0 15,1 1-2-15,2 0 0 0,-2-1 1 0,-3 1 0 16,0 0-2-16,-8-3 1 15,-1 3 4-15,-6 1-3 0,-2 1 0 16,-5 1 1-16,-7-2 0 0,-2 3 0 16,-5-4-1-16,-1 4 0 0,1-3 2 0,-3 0 0 15,4-2-3-15,-1-3 1 0,5-1 1 16,2-3 0-16,0-2-2 0,2-1 1 15,2-3 1-15,4 0-5 0,2 0-7 16,2 0-10-16,0-2-23 0,5-5-38 16,4-2-37-16,4-2-103 0</inkml:trace>
  <inkml:trace contextRef="#ctx0" brushRef="#br0" timeOffset="131490.51">15133 15595 254 0,'-11'-5'45'16,"-1"1"2"-16,-2 2 0 0,-2 2-11 0,-1 0-3 16,0 2-8-16,3 5-5 0,3 2-6 15,2 3-2-15,1 2-6 0,4 2-2 16,2 1-1-16,2-2-3 15,3-1 0-15,6-3 0 0,4-1-2 0,1-3 4 16,3-4-1-16,1-1 0 0,1-2 1 16,0-2-1-16,-1-6 0 0,-1-5 3 15,-3-1 1-15,-3 0 11 0,-3-1 3 16,-7 1-6-16,-1 1 0 0,0 0-7 15,-7 0-1-15,-4 5-3 0,-3 0 2 0,-2 3-2 16,1 0-2-16,2 1-2 0,6 0-2 16,2 2-11-16,5 2-22 0,0 0-62 15,6 4-41-15,0 3-93 0</inkml:trace>
  <inkml:trace contextRef="#ctx0" brushRef="#br0" timeOffset="132306.56">15339 15679 223 0,'3'-15'31'0,"3"-3"1"0,2-2 10 16,1-3-10-16,-1-2-4 0,3 1-10 15,-2-2-2-15,1 0 2 0,-6-1 5 16,1 2-6-16,-5-1-2 0,0-1-1 15,0-2-4-15,-6-1 0 0,0 1-1 16,-2 1 0-16,2 0 1 0,1 8-3 16,3 6 0-16,-2 7 5 0,4 4 3 15,-2 3-9-15,1 0-2 0,1 0-6 16,0 10 0-16,0 6 3 0,0 6-1 0,0 7 2 15,1 3-1-15,2 5-2 0,0 4 1 16,-3 5-1-16,2 3-4 0,-2 2-6 16,0 2 4-16,0-1 5 0,-2 1-1 15,-5-3 2-15,-1-2 1 0,-3-2 1 16,-1-4 0-16,-4-3-2 0,1-5 2 15,-2-4 1-15,1-5 0 0,4-6-2 16,1-5 3-16,1-5 5 0,3-4-4 16,-1-5-1-16,2 0 5 0,1-5 3 15,2-8-4-15,3-2-6 0,0-4 2 0,5-2-1 16,6-2-2-16,4-2-2 0,2-3 2 15,3 2-1-15,4-1-6 0,0 0-5 16,4 2-2-16,-1 1-5 0,-1 3 3 16,0 1-2-16,-1 1 2 0,-2-1 0 15,-1 0 1-15,-2 0 2 0,-1-3 2 0,-2 3 5 16,-2-4 1-16,-1 0 0 15,0-5 4-15,-3 1 1 0,2-2 0 16,-4-3-3-16,0-1 3 0,-1-1 0 16,1 0 0-16,0 0 2 0,-1 3-2 0,-2 4 2 15,1 3 5-15,-4 6 6 0,0 2 7 16,-3 7 3-16,0 2 3 0,0 2-7 15,-3 3 0-15,3 2-1 0,-2 1-9 16,1 0-4-16,1 0-4 0,-3 0 0 16,-1 9-1-16,0 4 0 0,2 4 2 0,-2 3-1 15,2 4-1-15,0 2 0 0,2 3 1 16,-1 3 1-16,-1 4-2 15,1 3-1-15,-1 2 3 0,-1 0 1 16,0-3-3-16,-2-1 0 0,1-7 0 0,1-6 2 16,1-4-3-16,1-8 0 0,1-6 1 15,0-1 2-15,0-5-3 0,0-4 5 16,0-8 2-16,1-6-4 0,4-6 0 15,4-2-2-15,0-1 3 0,2-2-1 16,2 3 2-16,-1 2-2 0,0 6-1 0,-1 4 2 16,0 2-3-16,2 7-2 0,-1 4 2 15,5 1 0-15,-1 0-1 0,1 6-5 16,0 4-6-16,3 3-12 15,1 1-14-15,1 0 2 0,3 1-77 16,0-3-90-16</inkml:trace>
  <inkml:trace contextRef="#ctx0" brushRef="#br0" timeOffset="133135.6">16671 15441 152 0,'0'-6'63'0,"0"3"-24"0,-6 1 13 0,-2-1-17 16,-3 1 1-16,-3 1 7 0,0 0-5 15,-5 1-6-15,1 0-7 0,-2 0-5 16,-2 3 4-16,0 3-4 0,4 4-3 16,2 0 0-16,7 1-8 0,4 4-4 15,2 0-4-15,3 1-1 0,3 0 0 0,5 2 0 16,8 2 0-16,-1-2 1 0,2 0-2 15,2-2 1-15,-2 1-1 0,0-3 1 16,-5-2-4-16,-3 1 2 16,-5-2 1-16,-3-3 1 0,-1 2 0 0,0-1-1 15,-9 0 4-15,-2 1-3 0,-5-2 0 0,1 1 0 16,-5 0 2-16,3-2 1 15,-2-1-3-15,1 1-2 0,4-3 4 16,3-3-2-16,5 0 0 0,4-1-4 16,0 0-6-16,2-3-14 0,2-3-21 0,7-2-18 15,5-2-30-15,5-4-40 0,-1-2-113 16</inkml:trace>
  <inkml:trace contextRef="#ctx0" brushRef="#br0" timeOffset="134374.68">16896 15228 203 0,'0'-2'44'0,"1"1"-10"0,-1 1 5 16,0 0-3-16,0 0-5 0,0 2-9 15,0 6 10-15,0 3-11 0,0 1-6 16,-1 4-1-16,-1 2-1 0,-3 5-3 16,1 0-3-16,-1 3 2 0,0 4-2 15,1-1-2-15,-1 0-3 0,1-1 5 16,-1 0-2-16,0-2-2 0,1-2-3 15,0-4 3-15,3-4 0 0,-2-5-3 0,1-3 0 16,2-5 2-16,0-2 0 0,0-1 1 16,0 0 0-16,0-8-1 0,0-3-8 15,6-2 0-15,2 0 0 0,3-1-4 16,0 3 0-16,0 2-6 0,3 0 0 15,1 1-5-15,-1 2-18 0,3 2-17 0,0 3-4 16,0-1 3-16,2 0 12 0,1 2 18 16,0-1-19-16,0 1 33 15,-1-2 15-15,0 1-3 0,-1 0 28 16,-2-4-15-16,-2 2-1 0,-3-2 38 15,-5 2-41-15,-5-1 23 0,-1 1 10 0,0-2-4 16,-1 0 0-16,-9-1-5 0,0 3 1 16,-4-2-8-16,0 1 1 0,0 3 0 15,-2 1-2-15,2 0-7 0,-1 0 0 16,-1 10 2-16,2 4-7 0,0 5-1 15,2 0-3-15,1 2-4 0,3-1 0 0,8-1-3 16,0-2-1-16,2-3 0 0,10-4 1 16,5-3-2-16,3-4 0 15,2-3 2-15,5 0 3 0,-3-2-4 16,1-7-3-16,-3-1 4 0,-5-2-4 0,-5 2 2 15,-5-1 0-15,-6 1 2 0,-1 2 0 16,0 0-2-16,0 3 1 0,-5 2 0 16,-4 3 0-16,-3 0-3 0,1 3 1 15,-2 7 0-15,1 2 4 0,3 3-5 16,-1 3 1-16,6 0-2 0,2-1 0 0,2 0-4 15,5-3-3-15,9-1-1 0,4-5 7 16,4-4 1-16,3-3 0 16,1-1 4-16,2 0 2 0,-3-8-6 15,0-1 4-15,-3-4-1 0,-1-1-1 0,-4-2 3 16,0-2-2-16,-4 0 3 0,-2 0 1 15,-2 0 3-15,-3 0 1 0,-1 1 3 16,-2 3-3-16,-3 0-2 0,0 3 2 16,0 4-2-16,0 3 1 0,0 3-2 15,0 1-3-15,0 0 2 0,-3 9-6 0,-2 4 1 16,0 5 1-16,2 1 2 0,0 3-1 15,2-2-1-15,-2-1 3 0,0-3-3 16,1-2 1-16,0-3-1 16,2-5 3-16,0-2-4 0,0-3 4 0,0-1-5 15,0 0 1-15,4-7 5 0,-1-5-4 16,3-4-4-16,-2-1-1 0,1 3-1 15,1 0 3-15,1 2 3 0,0 1-2 16,-1 1-1-16,2 5 0 0,0-1 0 16,3 3-1-16,-2 1 2 0,2 1-1 0,1 1 3 15,1 0-2-15,2 0 1 0,1 0-1 16,-1 0-1-16,2-2 3 0,-1-1 3 15,1-3-2-15,0 1-1 0,0-1 1 16,-3-3 0-16,0-1 1 0,-3-2-1 16,0-4 0-16,-2-4 2 0,2 0-1 15,-3-3-1-15,1-3 0 0,-1 0 2 16,-4-5 1-16,-1 1-3 0,0-1 2 15,1 0 0-15,-3 0-2 0,2 1 5 16,0 4-1-16,3 5 0 0,-4 5 4 16,1 5-4-16,-1 3 4 0,-2 3-2 0,0 4 0 15,0 1-3-15,1 0-3 0,1 2-1 16,1 10 4-16,-3 3 0 0,3 8-2 15,0 1 2-15,-3 5-2 0,0 4 0 16,0 4 0-16,-8 6 3 0,-3 4-3 16,-1 4 1-16,-2-1 6 0,-1 0-5 0,-1-4 1 15,4-7-1-15,4-7 1 16,2-7 6-16,3-10-7 0,1-5-2 15,1-5-3-15,1-5 5 0,0 0 0 16,0 0-2-16,4-7 3 0,4-6-8 0,4-5-7 16,1 0-12-16,1-1-14 0,-2 0-24 15,-4-3-62-15,-2 2-194 0</inkml:trace>
  <inkml:trace contextRef="#ctx0" brushRef="#br0" timeOffset="134521.69">17923 15550 220 0,'0'2'242'0,"0"-2"-194"15,0 0 1-15,0 0-20 0,0 0-9 0,0 0-7 16,0 0-13-16,0 0 0 0,0 0-12 16,0 0-20-16,0-4-60 0,0-2-209 15</inkml:trace>
  <inkml:trace contextRef="#ctx0" brushRef="#br0" timeOffset="136774.81">14696 10301 20 0,'0'0'-20'16,"0"0"21"-16,0 0 109 0,0 0-80 15,4-2-19-15,4-1 19 0,-2-1-3 16,7 1-5-16,1 0-3 16,3 1-2-16,3 0-2 0,2 0 2 0,2 0-2 15,0 0 5-15,4 0 3 0,1 0-1 16,5-2 1-16,2 0 2 0,1 3-10 15,2 0-10-15,-5 1-5 0,3 0 3 16,0 0 0-16,7 0-3 0,1 0 0 16,3 0-4-16,1-1-2 0,-1-1-3 0,2 0-6 15,-5 1 8-15,-2-1 3 0,-1 1 2 16,-5-1 0-16,2 0 3 0,-3 1 0 15,-2-2-2-15,-5 2 2 0,1 1-2 16,-5 0 2-16,1-2-1 0,2-1-1 16,3 2-1-16,1-1 3 0,1 0-9 15,3 1 6-15,-1 1-18 0,1 0 4 16,0 0 7-16,-1 0 4 0,2 0 3 15,2-1 1-15,0 1-5 0,3-2-1 16,-5 0 3-16,2 0 3 0,-3 1-1 0,-1 1 1 16,-2-1-1-16,-2 1-7 0,-2 0 7 15,-2 0 1-15,-1 0-1 0,-1 0 2 16,-2 0-1-16,-1 0 1 0,-1 0 1 15,3 0 2-15,2 0 10 0,2 0 0 16,1-1-13-16,-1 1 8 0,2-2-5 16,-4 2-2-16,0 0 2 0,1 0-4 15,-2 0 3-15,-2 0-4 0,-3 2 3 16,0 0 0-16,-1 1-2 0,1-1 1 15,0-2 5-15,3 1-2 0,-1 0 4 0,3 1 2 16,-3-1-7-16,-2-1-1 0,0 0 0 16,2 0-2-16,-2 0 3 0,-2 0 1 15,4 0-4-15,-3 1 0 0,-1-1 2 16,-1 0-1-16,-3 0 0 0,2 0-1 15,-4 0 1-15,2 0 3 0,2 0 5 0,-1 0 4 16,4 0-3-16,-2 0-1 16,1 0 0-16,1 0-7 0,1 0 1 15,3 0 0-15,2-3-2 0,0 1 0 16,0 1 1-16,0-1-1 0,-2 2 0 0,-1 0-1 15,-5-1 1-15,-2 1 1 0,-6 0-1 16,-2 0-2-16,-6 0 3 0,-1 0 0 16,0 0 0-16,0 0-1 0,0 0 1 15,2 0 2-15,-2 0-2 0,0 0-3 16,0 0 2-16,0 0 0 0,0 0 0 15,0 0-2-15,0 0 4 0,-5 3-5 0,-3 0-17 16,1 0-19-16,0 0-7 16,6 2-21-16,-5-5-81 0</inkml:trace>
  <inkml:trace contextRef="#ctx0" brushRef="#br0" timeOffset="137182.84">17575 10082 40 0,'0'1'149'0,"0"-1"-78"15,3 1-70-15,5-1 25 0,1 2 12 0,5 0-14 16,1 2 0-16,5 0-5 0,4 1-7 15,2-1-1-15,-1 3-4 16,-3 0-3-16,-1-1-1 0,-2 3-3 16,-2-3 2-16,-6 2 1 0,-5 0 2 0,-4 1-3 15,-2 0-1-15,-2 0 1 0,-12 1 5 16,-3 2-3-16,-6 1-4 0,-4 1 4 15,1 0-1-15,0 2-2 0,-2-1 0 16,1 0 0-16,3 3 1 0,0-1-2 16,4 1 0-16,2 0-1 0,0-1-8 0,3 1-26 15,3-1-39-15,-1-2-36 0</inkml:trace>
  <inkml:trace contextRef="#ctx0" brushRef="#br0" timeOffset="138216.9">14792 10257 12 0,'0'0'5'16,"-3"0"146"-16,0 0-105 0,-1-1-5 15,3-1 11-15,-1 1-14 0,2-1-7 16,0 0 1-16,-1-1-1 0,1 1-11 16,0-3-7-16,0 1-5 0,8-3 1 15,1-2 2-15,3-3 1 0,5 3 1 0,4-3-2 16,0 0 0-16,2-1-1 0,4 0-2 15,-2 3-2-15,-4 0-1 16,-4 3-4-16,-4 5-1 0,-1 0 1 16,-6 0 0-16,-3 2-4 0,-1 0-7 0,-2 0-12 15,0 0-2-15,0 6-10 0,-2 1-19 16,-1-1-26-16,-3-1-24 0,0-2-73 15</inkml:trace>
  <inkml:trace contextRef="#ctx0" brushRef="#br0" timeOffset="138427.91">14758 10278 130 0,'1'6'198'0,"-1"2"-158"16,5 2-12-16,4 4 42 0,2 2-28 15,3 2-12-15,2 2-10 0,2 2-11 16,2 1-4-16,2 4-6 0,0 3 2 0,1 1 0 16,0 2-18-16,5 2-28 0,2 1-30 15,1-1-79-15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19T11:55:50.29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6797 2316 2 0,'1'1'60'0,"-1"-1"-46"15,2 3-5-15,1-1-7 0,-2-2 104 16,-1 0-67-16,0 0-28 0,0 0 25 15,0 0 13-15,0 0-27 0,2 0-7 16,-2 0 14-16,0 0 4 0,2 0-9 16,-2 0-8-16,0 0 0 0,0 0-3 15,0 0 0-15,0 0-4 0,0 0 2 16,0 0-3-16,0 1-4 0,0 4-4 15,0 5 2-15,-2 5-1 0,-1 4 6 0,-2 1 4 16,-1 2-7-16,4 3 1 0,-1 5-4 16,0 1 2-16,2 4-1 0,-1 0 1 15,1 1-1-15,1-1-1 0,0 0 0 16,0-1-2-16,0-1 2 0,0 2-1 15,4-3-1-15,2 1 2 0,1 0 0 16,0-2-1-16,-2 0 0 0,3-1 1 16,-2 0-1-16,0-1 0 0,2 1-1 15,-2 1 1-15,-3-1 2 0,0 3-3 16,-1 1 1-16,0 4 1 0,-2 4 0 0,0 4-1 15,-7 4 0-15,1 0 1 0,-2-1 0 16,4 2-2-16,-1-2 1 0,-1 2 1 16,0 0-1-16,-1-2 0 0,1-2 0 15,-2 1 0-15,4-1 0 0,-4-1 0 16,2-3 0-16,0-1 2 0,1-2 4 0,-1-3-8 15,0 2 1-15,1 2 2 16,-1 1 1-16,-2 3-2 0,2-1 0 16,-3 1 6-16,2-2-1 0,1 2-1 15,-2 1-1-15,2-1 1 0,0 1-1 0,0 0-5 16,-2-1 3-16,2 4 0 0,-3-2 1 15,1 3-2-15,-2 1 0 0,1 0 2 16,0 2-2-16,0-1 0 0,-1 0 0 16,2 1 1-16,1 0 0 0,-3 2 0 15,3 1 0-15,0-1 2 0,0 1 2 0,-1-3-1 16,0 2 1-16,0-1-1 0,2 1 2 15,2 2-4-15,-3-1 4 16,3 2-1-16,-1-1-4 0,4 1 1 16,-4-1-1-16,3 2 0 0,1-3 2 0,-2 1-3 15,1 1 0-15,1-2 2 0,-2 2 0 16,-2-1-2-16,2 1 1 0,-3 2 1 15,-1 1-3-15,1 1 1 0,0 1 1 16,0-1 3-16,1-1-1 0,-1-1 0 16,1-3-1-16,2 3-2 0,0-1 4 15,3-1-2-15,-1 3-1 0,-1 0 2 0,2 1-1 16,0 0-1-16,0 0-1 0,0 1 0 15,0-1 1-15,0-1-1 16,0 0 0-16,0 0 1 0,0-1 1 16,0 0-2-16,0 1 0 0,0 1 2 0,0-2-2 15,0 0 0-15,0-1 0 0,0-3 1 16,0-1-1-16,0-1 0 0,0-1 0 15,0 1 1-15,0 0 0 0,0-1-1 16,0 1 1-16,0 0 0 0,2-1 0 16,-1-1-1-16,-1 1 0 0,2-2 0 0,-2 1 1 15,1-2 1-15,-1 3-1 0,0-2 1 16,0 0-1-16,0 0 1 0,-1-1-1 15,-2 0 1-15,-1-1-1 16,1-2-1-16,0 1 0 0,2-1 0 0,-1 2 2 16,2-4-2-16,-1-2 1 0,-1 0 3 15,2-4-2-15,0 0 0 0,-2-5 0 16,2-1-1-16,0-1 2 0,-3-2-3 15,2 1 1-15,-1 0 1 0,1 0 1 16,-2-4-1-16,0 2-1 0,1-3-1 0,2-2 2 16,-2-5-3-16,1 0 2 0,-1-2 2 15,2 0-2-15,-1-3-1 0,1 1 0 16,-2-1 1-16,1 3-1 0,1 1 0 15,-3-2 0-15,1-1 2 0,-1-2-1 16,3-3-2-16,-2-2 2 0,2-4 0 16,-1-4-1-16,1 0-1 0,0-2-3 15,0-16-11-15,0-14-11 0,0-14-3 16,6-16-14-16,3-18-41 0,-2-17-147 15</inkml:trace>
  <inkml:trace contextRef="#ctx0" brushRef="#br0" timeOffset="1225.07">6930 2346 47 0,'-2'0'44'0,"2"0"-36"0,-1 2-2 15,-2 4 61-15,-2-2 15 0,1 1-67 16,-3 1 16-16,4-1 11 0,-1 0-15 15,2 1-8-15,-1 0-6 16,1-1 8-16,1 0 1 0,-1-1-4 0,2-1-7 16,0-1-1-16,0-1-1 0,0 0 6 15,0 0-5-15,0-1 3 0,3 0 1 16,5 0-5-16,1 0 1 0,4-2-3 15,2-1-3-15,5-2 3 0,1-2-1 16,5 1 1-16,2-3-3 0,1 0 0 0,4 3-3 16,-1-1 1-16,-1 1 0 0,0-1-2 15,2 1 0-15,0 1 1 0,5 1-1 16,6 2 0-16,5 0 1 0,9-2-1 15,8-1 0-15,4 0 0 0,5 1 1 16,-1-2-2-16,4 2 1 0,2-1 1 16,1 0-2-16,-1 1 1 0,1 0 1 15,-2-2-1-15,-3-1 0 0,-2-1 2 16,-1-1-2-16,-1 1 0 0,-3-4 0 15,-4 4 0-15,-2-1 1 0,-6 1-1 0,-8 3-1 16,-4 0 3-16,-4 1-2 0,-6 0-1 16,0 3 0-16,-4 0 2 0,-2 0-1 15,2 1 0-15,-3 0-2 16,-3 0 2-16,-2 0 1 0,-3 0-4 0,-1 0-1 15,-2 3-4-15,-5-2-1 0,-3 3-5 16,-5-1-2-16,-4 2-4 0,0 0-5 16,0 1 4-16,0 0-5 0,0-1-19 15,0-1-21-15,0 0-18 0,0-1-70 16</inkml:trace>
  <inkml:trace contextRef="#ctx0" brushRef="#br0" timeOffset="1857.1">9119 2131 158 0,'3'-1'47'0,"2"1"-5"15,-2 0 20-15,0 0-16 0,3 2-14 0,-1 5 7 16,0 2-6-16,-1 5-3 15,2 2-5-15,1 6-7 0,-1 3-5 16,6 5 6-16,-1 4-8 0,3 2-3 16,2 5-4-16,1 2 1 0,-2 2 0 0,5 2-4 15,3 1-1-15,8-6-2 0,7-4 5 16,4-11-2-16,4-7-1 0,2-9 1 15,0-5 0-15,2-6-1 0,-2 0 1 16,1-9 0-16,-2-7 1 0,-4-3-1 16,-2-3-1-16,-4-3 2 0,-8-1-1 0,-7 0-2 15,-11-3 1-15,-6 0 3 0,-5-3 0 16,0 0-3-16,0-4-1 15,-4 0 1-15,0 0-3 0,-4 5-2 16,3 2-2-16,2 6 4 0,3 6-5 0,0 4-5 16,0 7-3-16,3 3-10 0,4 3-10 15,-4 0-6-15,3 1-17 0,0 6-30 16,-1 1-73-16</inkml:trace>
  <inkml:trace contextRef="#ctx0" brushRef="#br0" timeOffset="2613.14">9874 2194 74 0,'-3'2'71'0,"1"0"-38"16,2 1 13-16,0-2-8 0,0 2-13 15,5-1 2-15,4 2 4 0,7-3 10 0,4-1-14 16,5 0-7-16,3 0-5 0,1 0-3 16,4 0-6-16,-2 0-1 0,6 0-3 15,2-1 2-15,7-4 0 0,7 1 18 16,4-2-17-16,5 1-3 0,5 0 1 15,3 0-3-15,3 0 0 0,0 0 1 16,-1 1 1-16,3-3-2 0,-1 1 1 16,4-1 1-16,4 1 2 0,3 1-1 15,-1-2-3-15,6 2 3 0,0 0-2 16,0 0-2-16,0 3 2 0,0-1 1 0,-1 1-2 15,1 1 4-15,-4 0 0 0,-4 0 2 16,-6 1 0-16,0 0 0 0,-2 0 1 16,-1 0-3-16,0 0-2 15,0 0 0-15,-4 0-1 0,0 1 1 0,-7 1-1 16,-3 2-2-16,-5-2 2 0,-4 3-3 15,-4-3 6-15,-4 2-4 0,-6-1 0 16,-5 4 1-16,-7-2-1 0,-2 1-1 16,-3 1 0-16,-5-1 2 0,-2 1 0 15,-1-2-2-15,-2 0 0 0,-3 0 2 0,1 0 0 16,-3-2-2-16,-2 1 0 0,-2-2 1 15,0 1 1-15,-2 0 1 0,-2-1-2 16,-3 0 0-16,1-1-3 0,2-1-4 16,0 0 1-16,0 0-1 0,1 0 1 15,-2 0-2-15,2 0-10 0,0 0-3 0,1 0-2 16,1 0 5-16,-1 0-3 15,1 0-3-15,1 0-6 0,0 0-8 16,-3 0-7-16,1 0-1 0,2 0-14 16,0 0 6-16,0 0 12 0,0 0-8 0</inkml:trace>
  <inkml:trace contextRef="#ctx0" brushRef="#br0" timeOffset="4162.22">13023 2346 167 0,'0'19'11'0,"0"3"9"16,0 1 46-16,0 5-30 15,-3 4-22-15,3 5 17 0,0 1 27 16,0 3-28-16,0 3-8 0,0 3 4 16,1 6-1-16,1 8-8 0,-2 7-2 0,0 6-1 15,0 8 0-15,-5 6-7 0,2 2-1 16,0 3-2-16,-2 0 1 0,2 2-4 15,-1 1 0-15,-1 1 3 0,-1 5-1 16,1 0-2-16,0 2 2 0,-1 0 10 16,3 1-12-16,-2 4 0 0,4 2-1 15,-2 1 4-15,3 3-2 0,0 0-2 0,0 1 1 16,0 3 3-16,0 3 1 15,0 0-3-15,1 0-1 0,1 2 3 16,-2-3-2-16,0 4-2 0,0 5 2 0,0 0 2 16,0 3-4-16,0 0 0 0,0-1 2 15,0 4 1-15,0-6-1 0,0-1 1 16,0-2 0-16,-2-2-2 0,-1 4 1 15,0 2 0-15,0-2 0 0,0-2 3 16,3-1-4-16,-3-4 1 0,3 3 0 0,0-4 0 16,0-4 1-16,0-4 0 0,0-3-3 15,0 2 3-15,-2-2 0 0,1-2-3 16,1-3 2-16,0-3-2 15,0-4 2-15,0-1-2 0,3-4 1 0,3-1 0 16,0-2 0-16,4-6-2 0,0-5 1 16,-2-2 6-16,3-5-8 0,-3 3 1 15,-2-2 0-15,0 1 2 0,2-1 0 16,-2-2-1-16,-1-2-1 0,-2-3 3 15,0-2-1-15,-1-3-2 0,1-3 1 0,0-5 1 16,-2-3-1-16,1-2-1 0,-2-3 1 16,0-3 1-16,0-1-1 0,0-3-1 15,0-4 1-15,0 2 1 16,-2-5 0-16,1-1-2 0,-1 0 1 0,1-6 1 15,-2-1-1-15,1-6 0 0,2-1-1 16,0-3 2-16,0-5-1 0,2-1-2 16,-1-3-1-16,2-2 3 0,-1 0-1 15,-2-1 1-15,1-1-1 0,1 0 2 16,-2 0-1-16,0 0 0 0,0 0-1 0,0-4 5 15,0-1-2-15,0-2-2 0,0 1 1 16,-2-1-1-16,-2 1 0 0,-1 0 0 16,-1 0 0-16,0 2 0 15,1-1 0-15,-1-2-2 0,0-1 0 0,-2 0 2 16,0 1-2-16,-1-1 1 0,-1-1-3 15,-2 0 4-15,1-1 0 0,-1-2-2 16,-1 0 0-16,-2 0 1 0,-4-2-1 16,-2 2-3-16,-4 1-4 0,-5-1 7 15,-2 3 1-15,-4 0-5 0,-3 0 3 16,1 1 0-16,-10 2 2 0,-1-1-1 0,-3 2 2 15,-4 1 0-15,-1-1 0 0,-4 4 0 16,-1-1 0-16,0 0 0 0,-1 1 1 16,-1 0-2-16,-7 0 1 0,-1 0 1 15,-4-1 0-15,-1 2-2 0,-2 0 2 16,0 0 1-16,-3 0 0 0,-1 0-2 15,3 0 0-15,-6 0 0 0,0 0 3 16,-1-1-1-16,-2 1-1 0,3-1 0 16,0 1 1-16,1 0-2 0,-5 0 2 15,0 0-1-15,-1 0 1 0,1 0-1 0,0-1-1 16,3-3 1-16,2 1 0 0,1 1-1 15,0-2 0-15,2-1 1 0,0 0-1 16,5-2-1-16,2 0 1 0,4 0 2 16,1 0 1-16,2 0-2 0,-2 1 0 15,2-3 1-15,0 1-2 0,1 1-1 0,3-3 1 16,2 0 1-16,2 0-1 15,3-1 0-15,-1 3-1 0,-1-2 3 16,2 1-3-16,0 0 1 0,-1 1-1 16,2 0 3-16,1-1-2 0,0 0-1 0,1 0 0 15,1 2 2-15,2-1 0 0,-1 0-2 16,0 1 0-16,3 1 2 0,-4 3-1 15,0-2-1-15,-1 2 1 0,-2-1 1 16,5 0 0-16,0 1-2 0,1-2 1 16,2 0 1-16,2 0 0 0,-4 0-2 15,4-3 1-15,-1 3 1 0,-1-1 0 0,2 1-2 16,1-1 0-16,0 0 2 15,0 0 0-15,1-3-2 0,1 1 0 16,1 1 3-16,-1 0-2 0,2 2 0 0,1-4-1 16,1 3 3-16,0 1-2 0,2 0-1 15,3-1 1-15,0 2 1 0,0-2 0 16,1 3 1-16,1 0-1 0,1-1 3 15,0 1-3-15,1 0-3 0,2-1 3 16,2 1 1-16,0 0-1 0,1-1-1 0,2 1 0 16,-1 0 1-16,3 0 0 0,4 1-2 15,1-1 2-15,1 1 0 16,1 1 0-16,3 0-1 0,2 1 0 16,1 0 3-16,3 0 0 0,2 0-4 0,3 0 2 15,0 0-1-15,0 0-1 0,0 0 0 16,0 0-1-16,0 0 2 0,0 0 0 15,0 0-1-15,0 1 1 0,0 0 1 16,0 0-1-16,0 0 0 0,0 0 0 16,0 1 1-16,0-2 0 0,0 0-2 15,0 0 1-15,0 0 2 0,0 0-2 0,0 0-1 16,0 0 1-16,0 0 1 15,0 0 1-15,0 0 0 0,0 0 1 16,0-2-2-16,0-1-1 0,-3 1-1 16,0-2 1-16,0 2-5 0,1 0-6 0,1 1-12 15,-1 0-21-15,2-2-35 0,-3 1-96 16</inkml:trace>
  <inkml:trace contextRef="#ctx0" brushRef="#br0" timeOffset="6482.37">8834 3984 25 0,'0'2'42'0,"0"0"-29"16,0 0 3-16,0-1 50 0,0-1 32 15,0 0-76-15,0 0 2 0,0 0 11 16,0 0-8-16,0 0-8 0,3 0-5 16,0-3 7-16,2-1 1 0,-1-5-2 0,3 0-2 15,0-3 4-15,1-3 3 0,1 0-7 16,1-4 1-16,1-4-7 0,2-3 9 15,0-2-4-15,2-3 0 0,2-1-2 16,2-4-9-16,0 0 2 0,-1 0-2 16,4 3-2-16,-3 4 0 0,-2 4-1 0,-2 5 0 15,-1 6 0-15,-2 2 0 16,-2 6-2-16,-7 1 1 0,2 2 1 15,-4 3-1-15,-1 0-2 0,3 0 1 16,0 0-1-16,0 8 3 0,2 5-1 0,-5 5 2 16,5 5 0-16,-1 4-4 0,4 3 1 15,0 2 0-15,3 2 2 0,-2-3-2 16,0 1-1-16,1-1 1 0,2-1 2 15,0-1-2-15,1-2-2 0,-4-2 3 16,2-3 0-16,-3-2 6 0,-1-5-12 0,-2 1 3 16,-2-5 2-16,0-2-2 0,-3-2 0 15,0-2 1-15,0-2 0 16,0-1-3-16,0-2 0 0,2 1-2 15,-2-1-1-15,0 0-5 0,0 0-2 0,0 0-1 16,0 0-12-16,-3 0-13 0,-3-1-9 16,-4-3-8-16,-2 1-19 0,-2-1-78 15</inkml:trace>
  <inkml:trace contextRef="#ctx0" brushRef="#br0" timeOffset="6670.38">9007 3850 228 0,'10'-5'171'0,"5"1"-141"0,5 2 11 15,4 0 19-15,-1-4-29 0,5 3 4 0,4-2 4 16,1 0-8-16,3 3-11 0,-5 1-13 16,-2 1-6-16,-6 0 1 0,-3 0-2 15,-2 0-8-15,-3 4-9 0,-4 2-14 16,0 1-24-16,-5 0-28 0,-4-1-74 15</inkml:trace>
  <inkml:trace contextRef="#ctx0" brushRef="#br0" timeOffset="6889.39">9589 3698 282 0,'0'-1'143'15,"0"1"-122"-15,0 2-3 0,0 10 24 16,0 5-10-16,-3 2-5 0,-2 4 4 0,2 1-11 15,1-1-8-15,2 0-5 0,0-1-4 16,0-3-3-16,4-4 1 0,2-2 0 16,2-3-6-16,1-4-8 0,2-2-25 15,0-4-20-15,-4 0-34 0,1-7-101 16</inkml:trace>
  <inkml:trace contextRef="#ctx0" brushRef="#br0" timeOffset="7209.41">9474 3515 455 0,'-5'-7'31'0,"5"6"-12"0,0 1 35 16,2 0-33-16,9 3 0 0,3 5 6 16,4 1 0-16,7 2-12 0,5 3-10 15,4 2 3-15,3 3-5 0,0 2 0 16,0 4-3-16,-2-1 1 0,-4 2-1 15,-4-1-4-15,-5 0-3 0,-5-3 1 16,-6-1 3-16,-6-1-2 0,-5 1 0 16,-2-3 2-16,-13 0 2 0,-4-2 1 0,-3-3-1 15,1 0 2-15,-3-1 3 0,0-3-4 16,0 0 8-16,0-1-11 0,0-3 3 15,1-1-1-15,3-3 0 0,4 0 1 16,2-1 2-16,5 0-2 0,3 0-2 16,3-1 2-16,3-3-1 0,0 1-16 0,6 0-19 15,5-1-4-15,3 1-25 16,0-3-50-16,3-4-189 0</inkml:trace>
  <inkml:trace contextRef="#ctx0" brushRef="#br0" timeOffset="7525.42">10372 3571 88 0,'0'-5'259'16,"0"0"-210"-16,0 0 8 0,-6 0-3 15,-7 0-16-15,-2 2 9 0,-4 3-5 16,-3 0-12-16,-2 0-6 0,-7 11-2 0,-2 3-6 16,0 5 1-16,-2 4 1 0,7 4 0 15,2 0-5-15,5 0-6 0,11-1 2 16,3 1-5-16,7-1 0 0,0-2-4 15,8 0 1-15,11-2 0 0,4-5-1 16,11-3-1-16,5-4 1 0,9-2-2 0,9-5-6 16,8-2 2-16,8-1 5 0,-1 0-30 15,-6-6-6-15,-4 1-4 16,-11 1-37-16,-7 1-3 0,-7 1-87 15</inkml:trace>
  <inkml:trace contextRef="#ctx0" brushRef="#br0" timeOffset="9838.56">8798 4189 71 0,'-3'0'80'15,"0"0"-39"-15,1 1 28 0,-1 0-9 16,2-1-18-16,-1 0 1 0,1 0 1 16,1 0-6-16,0 0-7 0,0 0-11 15,0 0-10-15,3 1 2 0,6 0 3 16,0-1 1-16,7 0-3 0,1 0-1 15,3 0-1-15,5 0-1 0,3 0 0 16,4 0-7-16,2 0 0 0,4-2 3 16,2 2-6-16,0-2 0 0,5 2 1 0,3 0 0 15,3 0-2-15,4 0 1 0,-1 0 0 16,3 0 1-16,-4 0-2 0,0 0-4 15,-4 2 3-15,-2 1 0 0,1 0 1 16,-3 0-1-16,1-2 2 0,1 1 2 16,3-2-3-16,-2 0 1 0,3 1 1 0,-3-1 0 15,-3 0-1-15,-3 2-1 16,-4-2 1-16,0 0 2 0,-1 0-2 15,3 0-2-15,2 0 2 0,1 0 2 16,2 0-3-16,-1 0 1 0,-4 0 0 0,-1 0 1 16,0-2-1-16,-4 2-1 0,1 0 2 15,1 0 0-15,-3 0-1 0,2 2 1 16,0-1 0-16,-2 0 0 0,0 0 0 15,0-1-2-15,-2 1 2 0,1-1 1 16,0 0-2-16,2 0 0 0,-2 0 0 0,-2 0 1 16,-5 0-1-16,-4 0-1 0,-7 0 1 15,-5 0 0-15,-9 0-2 16,-1 0 0-16,0 0 6 0,-3 0-3 15,-8 0-2-15,-3 1 1 0,0 0 0 0,0 1 0 16,4 1 0-16,2-3 0 0,3 1 0 16,2 1 0-16,1-2-3 0,2 1 0 15,0 0 2-15,0 1 0 0,0-2-2 16,0 0 2-16,0 0-1 0,0 0 3 15,-1 0 0-15,-1 0-1 0,-1 0-1 16,-1 0 1-16,-1-2-1 0,0-1-2 0,2-2 1 16,0 0 2-16,2 0-1 0,-1-2 0 15,2 1-1-15,0-4 0 16,0-2 2-16,-2-1-1 0,1-3 1 15,1-3 1-15,-2-3-1 0,1-4-1 0,1-1 2 16,0-3-2-16,0-1 2 0,0-1-1 16,-2-2 0-16,1-1 0 0,-4 1-8 15,2 1 12-15,-3 1-3 0,1 0 0 16,-3 0-1-16,4 1 0 0,-4 2 0 15,2 1 0-15,1 1 0 0,2 1 0 0,0 1 0 16,0 0 1-16,3-1-1 0,0-3 0 16,1-1-1-16,6 3 3 0,-1 0-2 15,-2 2-1-15,0 1 2 16,-3 4-1-16,2 3 0 0,-3 2 0 0,3 3 1 15,-3 2 0-15,3 1-1 0,-3 4 1 16,0 2 0-16,2 1 4 0,-2 2-2 16,1 0-3-16,-1 0 2 0,0 0-1 15,4 0-2-15,-4 0 1 0,0 0 0 16,0 0 1-16,0 0-1 0,0 2 0 0,0 1 2 15,0 2 1-15,0 0-2 0,0 0-1 16,0-1 0-16,0 1 1 0,0-3-1 16,0 2-1-16,0-3 1 0,0 0 1 15,0-1-2-15,0 0 1 0,0 0 1 16,0 0 2-16,0 0 0 0,0 0 1 15,-4 0-1-15,0 0-2 0,-1 0-1 16,-1 0 0-16,0 0 0 0,-4 0 1 16,0-2-1-16,-3 0-1 0,-4 0 0 15,2 0 3-15,-6-3-3 0,1 4 0 0,-3-1 2 16,-5 1-1-16,-6 1-2 0,-3 0 0 15,-3 0 0-15,-1 0 3 0,1 0-1 16,0 0-1-16,-4 0 1 0,-2 1-3 16,-4 1 1-16,4-1 2 0,1 2 1 15,6-2 0-15,5-1-1 0,3 0-1 16,9 0 2-16,-1 0 1 0,4 0-2 15,-4-1-1-15,-3-3 0 0,-2 1 2 16,0-2 0-16,1 0-2 0,-1 0 2 16,1 2 0-16,-4-1-1 0,-2 1-2 0,-6 2 2 15,2-1 1-15,-3 1-2 0,1 1 0 16,3 0 2-16,1 0-1 0,2 1 0 15,4 3-1-15,4 0 2 0,5-2 1 16,1 1-2-16,2-2 0 0,-2 3 0 16,-1-1 1-16,2 0-1 0,-1 0-1 15,-1 1 1-15,-2 1 1 0,1-2-1 16,2 1-1-16,2-2 1 0,1 0 1 15,2 0-1-15,-3-1-1 0,2 2 1 16,-1-1 1-16,4 0-1 0,1-2-1 16,3 2 2-16,1 1-1 0,-3-1 0 0,1 1-1 15,-3-2 2-15,-1 1 0 0,1 0-1 16,-2-2 0-16,3 0 0 0,0 0 1 15,-1 0-1-15,-2 0-1 0,-2 0 1 16,-2 1 0-16,2-1 0 0,-1 2-1 16,3-2 2-16,2 4-1 0,-2-2 0 0,1 0-1 15,3-1 1-15,2-1 1 16,0 0-1-16,5 0 0 0,0 0 1 15,0 0 0-15,0 0-1 0,1 0 0 16,-1 0 0-16,1 0 2 0,2 0-2 0,-3 0 0 16,2 0 0-16,-1 0 2 0,2 0-3 15,-1 1 0-15,-1-1 2 0,2 0-1 16,-1 0 0-16,1 0 0 0,0 0 0 15,0 0 2-15,-2 2-2 0,2-2-1 16,-2 1 1-16,2 1 1 0,-3-1-3 0,3 1 2 16,-1 1 1-16,-1-1 0 0,2 2-1 15,0 0 1-15,0-1 1 16,0 0-1-16,0 1 0 0,-3 1-2 15,2-1 2-15,-1 1 1 0,-1 2-1 0,0-1-2 16,3 3 2-16,-2-4 0 0,1 1-2 16,1 1 1-16,0-3 0 0,0 3 0 15,0 1 0-15,0 1-1 0,0 1 2 16,0 1 0-16,0 3 0 0,0 3 0 15,0 0 0-15,0 3 1 0,0 3-2 0,0 0-1 16,0 8 2-16,0 1 0 0,0 6-1 16,0 4 2-16,1 3 2 0,1 3-2 15,1 1 0-15,0 2-2 16,0-2 2-16,0-4 9 0,0-5-14 0,2-3 0 15,-3-3 3-15,2-5 0 0,-1-4 0 16,0-3 0-16,1-7 3 0,-1-1 0 16,-2-6-1-16,1-2-1 0,-2-3 1 15,0-2 1-15,0-1 0 0,0 0-2 16,0 0 6-16,0 0-2 0,0-1-3 15,0-6-5-15,0 1 1 0,0-1-5 0,0 0-5 16,3 1-6-16,1 1-5 0,6 0-10 16,1 4-17-16,1-1-45 0,2 2-88 15</inkml:trace>
  <inkml:trace contextRef="#ctx0" brushRef="#br0" timeOffset="13526.77">8654 5156 10 0,'-3'0'13'0,"3"0"-1"0,0 0 2 16,0 0-11-16,0 0 4 0,0 0 4 15,0 0 3-15,0-1-6 0,0 1 3 0,0 0 43 16,0-1-24-16,0 1 3 0,0 0 11 15,0 0-4-15,0 0-3 0,0 0-4 16,0 0 0-16,0-2-2 0,0 2-5 16,0-1-3-16,0 0-3 0,0 0 1 15,3 0-3-15,-1 1 1 0,-1 0-2 16,2 0-3-16,-3 0-1 0,2 1 0 0,-1 7 2 15,-1 7-2-15,0 2-5 16,0 3 1-16,-3 3-3 0,-3 4-1 16,-2-1-1-16,2 0-1 0,0-3 5 15,1-5-6-15,-1-2 1 0,6-6-3 0,0-2 3 16,0-2-1-16,0-4-3 0,0-1 3 15,8-1-1-15,-1-1 1 0,7-10 2 16,4-6-3-16,0-7 2 0,4-1-2 16,-4-1-1-16,1-2 1 0,0 1 1 15,-2 0-2-15,0-2 0 0,3-1 2 0,-2 1 1 16,1 5-3-16,0 3 0 0,-7 8-1 15,1 3 4-15,-6 5-3 16,-1 5 0-16,1 0 0 0,-1 0 1 16,-3 8-1-16,0 5 2 0,-3 6 1 0,0 3 1 15,0 4-5-15,-6 1 1 0,1 0 4 16,-3 0-2-16,5-2 0 0,-1-4-1 15,-1-3 3-15,5-5 0 0,0-2-3 16,0-5-1-16,6-6 1 0,4 0 0 16,0-1-1-16,9-11 1 0,0-4 2 0,4-2-1 15,-1 0-3-15,2-2 0 0,-2 2 1 16,-3 1-2-16,-1 2-1 0,-2 3-2 15,-2 1 6-15,-5 4-3 16,-3 4 0-16,-4 2-1 0,-2 1 2 0,0 0 1 16,0 6-2-16,0 6 2 0,-2 3 2 15,-4 3-1-15,0 2-1 0,1-1-1 16,4 1 2-16,-2-1 1 0,3-2-2 15,0-1-1-15,0-3 2 0,0-1 0 16,1-3-3-16,4-4 1 0,1-1 0 0,0-3-2 16,3-1-9-16,-1 0-7 0,6-2-9 15,3-7-5-15,-3-3-20 0,2 1-84 16,-4 0-53-16</inkml:trace>
  <inkml:trace contextRef="#ctx0" brushRef="#br0" timeOffset="13943.79">9398 5100 179 0,'3'-11'106'0,"0"-1"-93"16,-1 5 57-16,-2 0-19 0,0 2-12 15,0 4 16-15,0 1-9 0,0 0-15 16,0 6-14-16,-5 8-2 0,-1 8 1 15,-2 2 0-15,4 4-2 0,-1 2-2 16,0 0-2-16,4-2-3 0,1-1 3 16,0-4-3-16,0-1-2 0,8-4-2 15,2-5 4-15,3-5-2 0,-1-3-4 16,4-5 2-16,-1 0-2 0,4-12 2 15,-1-3-2-15,4-7-1 0,-3-1 0 0,-1-1 0 16,-1 1 0-16,-7 1 0 0,-3 5-1 16,-2 2 1-16,-2 6 1 0,-1 4-1 15,-2 1 0-15,0 4 1 0,0 0 2 16,0 0-3-16,0 8-2 0,-6 6 3 15,-1 3 2-15,1 3-4 0,3 0 3 16,-2 3 1-16,5-1-1 0,0 0-1 16,0-1-1-16,2-4 0 0,7-4 0 15,2-1-2-15,0-4-3 0,1-3-4 16,1-1-7-16,2-4-12 0,1 0-23 0,2-1-27 15,3-4-62-15,0-3-30 0,-1 0-11 16</inkml:trace>
  <inkml:trace contextRef="#ctx0" brushRef="#br0" timeOffset="14208.81">9780 5370 29 0,'-7'2'231'0,"4"-1"-192"0,2 0 22 16,1-1 2-16,0 0-21 0,3-4-4 15,5-7-9-15,6-1-15 0,3-3-3 16,3-1-6-16,-2 1 0 0,2 1 0 16,1-1-6-16,2 2 4 0,-3 2 1 15,-1 2 2-15,-5 2 0 0,1 3-2 0,-4 1-2 16,-3 1 2-16,-4 2-4 0,-1 0 0 15,-1 0 1-15,-2 0-3 16,0 0-7-16,0 0-10 0,0 0-14 16,0 3-21-16,0-1-29 0,0 1-32 0,0-3-107 15</inkml:trace>
  <inkml:trace contextRef="#ctx0" brushRef="#br0" timeOffset="14421.82">9890 5146 466 0,'4'8'70'0,"2"4"-67"0,2 4 55 16,-2 2-12-16,-1 6-9 0,-2 1 7 0,3 1-19 15,-1 2-2-15,1-2-11 0,0 0-7 16,-4-3-2-16,4-1 0 0,0-2-3 15,10 0-7-15,7-2-7 0,5 0 9 16,11-7-62-16,-2-4-20 0,2-6-88 16</inkml:trace>
  <inkml:trace contextRef="#ctx0" brushRef="#br0" timeOffset="15762.9">17077 4847 76 0,'0'1'23'16,"0"0"74"-16,0-1 14 0,0 0-63 0,0 0 0 15,0 0 4-15,0 0-8 0,0 0-10 16,0 1-8-16,0 2-5 0,0 6-4 15,-3 2-5-15,-2 7 0 0,4 3 2 16,-2 1-2-16,-1 3-5 0,1 1 0 16,0-1 10-16,-1-2-6 0,2-5-3 0,1-6-4 15,1-4 1-15,0-3-2 0,0-5-1 16,6 0-2-16,3-2 1 0,2-11 4 15,6-4-3-15,3-4-1 16,2-3-1-16,0-2 3 0,4-3-2 0,-1 0-2 16,-1-1 0-16,0 2 2 0,-6 1 0 15,2 3-2-15,-4 5 0 0,-4 6 2 16,-1 5 0-16,-3 5-3 0,-5 3 1 15,0 0 1-15,-1 6 0 0,-2 5 0 16,0 6 1-16,0 6-1 0,-3 3 2 0,0 3-2 16,-2 0 2-16,3-4-1 0,-1-1 1 15,2-2-2-15,1-3 3 0,0-4 0 16,0-4-3-16,1-3 1 0,7-6-1 15,0-2 0-15,6 0 0 16,1-9-1-16,4-3 1 0,-1-2 1 0,3-3-3 16,-3 1-3-16,1-1 0 0,-1 0 4 15,1 3 2-15,-2 1-5 0,-3 3 3 16,-3 4 1-16,-5 1-1 0,-1 3 0 15,-2 2 0-15,0 0 1 0,-2 3 1 16,1 7-2-16,-2 2 2 0,0 1 0 0,2 3 1 16,-2 0 0-16,0 2-1 0,1 0 0 15,-1-1-3-15,2-1 2 0,-2-3 2 16,3-4-4-16,0 1 4 0,2-6-7 15,2-1-3-15,3-2-10 0,0-1-4 16,4 0-10-16,3-9-11 0,2-2-22 16,-2-3-37-16,-1 0-30 0,-4-3-110 15</inkml:trace>
  <inkml:trace contextRef="#ctx0" brushRef="#br0" timeOffset="16111.92">17829 4826 34 0,'5'-3'268'0,"-2"0"-215"15,0 2-14-15,0 1 22 0,-3 0-14 16,0 9-3-16,0 4-4 0,0 3-8 15,-6 2-7-15,-2 3-6 0,0 2-3 16,-1 1-1-16,3-1-4 0,4-3-3 16,2-4 1-16,0-3-8 0,9-5 1 15,4-1-2-15,4-6 0 0,3-1 2 16,3-3-2-16,7-8 1 0,-4-5-1 0,5-1-4 15,-5-2-1-15,-4 2-1 0,-3 0 3 16,-5 3 0-16,-5 3 0 0,-4 2 2 16,-2 5 2-16,-3 1 0 0,0 3 1 15,0 0 1-15,-6 0-1 0,-2 1 0 16,0 9 0-16,-1 3 0 0,1 2 1 0,0 2 1 15,2 1-4-15,3 0-2 16,1-1 2-16,2-2 0 0,0-3 1 16,5-1-2-16,6-3 1 0,1 0-3 15,5-4-6-15,2-3-2 0,3-1-18 0,1 0-17 16,2-4-27-16,-2-4-84 0,-4-3-173 15</inkml:trace>
  <inkml:trace contextRef="#ctx0" brushRef="#br0" timeOffset="16295.93">18224 4999 138 0,'0'-5'256'16,"8"-5"-249"-16,4 0-2 0,2-3 15 16,5 1-14-16,1 0 9 0,2-2 15 15,4 1 0-15,2 1-11 0,0 2-4 0,0 0-6 16,0 2-6-16,-2 1-1 0,-3 3 1 15,-1-1-3-15,-2 3-5 0,-6 2-35 16,-4 0-15-16,-7 0-42 0,-3 0-64 16</inkml:trace>
  <inkml:trace contextRef="#ctx0" brushRef="#br0" timeOffset="16496.93">18382 4852 462 0,'0'17'56'0,"0"4"-41"16,2 3 46-16,1 0-36 0,2-3-12 16,-1-2-4-16,6-2-3 0,0-2-6 0,6-2 1 15,1-1-15-15,3-2-15 0,3 0-25 16,7-4-44-16,1-6 50 0</inkml:trace>
  <inkml:trace contextRef="#ctx0" brushRef="#br0" timeOffset="16754.95">18993 4815 442 0,'0'2'34'16,"0"0"-29"-16,3 2 32 0,4-1-12 16,0-2 5-16,3 1-2 0,2-2-9 15,3 0-5-15,3 0 0 0,3 0-12 16,2-1 1-16,1-1-2 0,-3-1-1 15,-2 1 0-15,0 0-23 0,-5 2-31 0,-5 0-30 16,-3 0-66-16</inkml:trace>
  <inkml:trace contextRef="#ctx0" brushRef="#br0" timeOffset="16911.96">18956 5097 500 0,'2'4'46'15,"12"-2"-51"-15,6-2 14 0,1 0-3 16,9-3 1-16,4-9-1 0,6-2-6 15,1 3-3-15,4 1-18 0,6 1-17 0,4 2 22 16,9-3-144-16</inkml:trace>
  <inkml:trace contextRef="#ctx0" brushRef="#br0" timeOffset="18027.03">19909 4817 161 0,'0'-4'92'0,"0"2"-30"0,0 0-4 16,0 1-23-16,0-1-2 0,0 2-8 0,0 0 1 15,0 0-5-15,0 0-2 0,0 0-7 16,0 5-5-16,-3 7 6 15,2 1 1-15,-2 5 2 0,-2 3-3 16,2 1-1-16,-2 3 1 0,-1-1 7 0,3-3 2 16,0-4-17-16,0-6 0 0,3-4-3 15,0-4-2-15,0-2 1 0,3-1 0 16,2 0 4-16,2-7-3 0,4-6 0 15,0-4-2-15,5 0 2 0,-3-3-3 16,1 1 1-16,2 0 1 0,1-2 1 0,-3 1-3 16,0 1 1-16,3 1 1 0,-3 2 0 15,-2 4-2-15,-1 5 1 0,-5 3 0 16,1 2 1-16,-4 2-3 15,1 0 2-15,1 0 2 0,-2 6 0 0,0 1-2 16,0 4 1-16,-3 2 2 0,0 1-1 16,2 1-2-16,-2-1 0 0,0 1 0 15,0-2 2-15,-2-1-2 0,-1-1 2 16,2-4 1-16,-1-4-3 0,2 0 0 15,0-3-3-15,0 0 2 0,6-3 1 0,7-5 1 16,5-7 1-16,2-1-1 0,1-2-1 16,2 2-2-16,-3 0-1 0,0 2 2 15,-1 0-2-15,-2 3 0 0,-3 3 2 16,-3 2 1-16,-5 1 0 0,-2 3-1 15,-2 1-1-15,-2 1 4 0,0 0-1 16,0 7 1-16,0 5 3 0,-3 2-1 16,-2 3-1-16,2 2-1 0,-1-1 2 15,2 1-4-15,2-3 2 0,0 0-4 16,0-1 1-16,0-1 2 0,0-1-1 0,2-1-2 15,2-4-1-15,1 0-5 0,1-1-6 16,5-4-3-16,1-2-14 0,2-1-16 16,0 0-13-16,0-3-48 0,2-4-75 15</inkml:trace>
  <inkml:trace contextRef="#ctx0" brushRef="#br0" timeOffset="19043.08">20548 4770 88 0,'0'-4'228'16,"2"-1"-163"-16,-2 3-17 0,0 2-1 16,0 0-5-16,0 5 2 0,0 8-11 15,-2 7-11-15,-4 1-5 0,-3 6 2 16,1 0-3-16,3-1-4 0,2 0 0 15,3-4-3-15,0-4-6 0,6-4 1 16,5-2-3-16,6-7 2 0,2-4-2 16,3-1 2-16,1-8 0 0,2-4-1 15,-1-2-2-15,0 0 0 0,-7-2-1 0,-2 1-1 16,-4 2-2-16,-3 2 0 0,-3 3 2 15,-1 3-1-15,-2 2 0 0,-2 3 1 16,0 0 3-16,0 0 0 0,0 0-4 16,0 0 1-16,-2 3 0 0,-1 5 0 15,2 0 1-15,-1 0-4 0,2 0 3 0,0 2 1 16,0 0-3-16,0 0 2 15,6-2 1-15,2-1-1 0,3-4-1 16,3 1 3-16,1-4 1 0,1 0-1 16,4-3 0-16,-1-7-2 0,1-3 4 0,3-3-1 15,-4-1-1-15,-2-3 1 0,-2-2 2 16,-1 1 1-16,0-4-2 0,-6-2 0 15,3 0 2-15,-5-3-1 0,0-3 0 16,-1-2-3-16,-2-3 3 0,1-2 1 16,0 0-4-16,-1 3-1 0,0 6 2 0,0 12-1 15,-2 7 2-15,-1 7-1 0,0 4 2 16,0 1-4-16,0 4-3 15,0 10 3-15,0 7 7 0,0 9-1 16,-3 2-3-16,-3 4-1 0,0 6 1 0,-2 0 0 16,3 3-1-16,-1-1 0 0,3-3-2 15,2-4 2-15,1-6-3 0,1-4 4 16,10-4-3-16,-2-4 2 0,4-4-2 15,-2-4 1-15,-1-7 1 0,0-3-3 16,2-1-2-16,2-2 0 0,2-11 2 0,1-4-1 16,-5-4-4-16,2-2 2 0,-2-2 1 15,-4 0 2-15,1 1-2 0,-1-5 2 16,0-1 1-16,3-2-3 15,-3-4 1-15,-1-3 0 0,1-3 4 0,1-1-2 16,-1 3 0-16,-2 5 2 0,1 7 1 16,-6 8-1-16,2 6 1 0,-3 6 5 15,0 4-2-15,0 3-3 0,0 1-2 16,0 0 0-16,0 0 0 0,0 0 0 15,0 0-2-15,0 5-2 0,0 3 6 16,0 5 2-16,0 0-3 0,0 2 1 0,0 1 0 16,0 0-3-16,0 2 2 0,0 2 1 15,-4 3 2-15,-1 3-1 0,0 3-1 16,-1 2 0-16,0 0 0 15,1-1-1-15,1 1-2 0,4-3 1 0,-4-1 1 16,4-4 0-16,-1-1-2 0,1-4 0 16,0-2 2-16,0-4 0 0,0-3-1 15,0-5 0-15,0-3 2 0,0-1-1 16,0 0 4-16,0-5-5 0,0-7-5 15,0-3-3-15,0-3 1 0,1-1 3 0,3-1 1 16,2 1 1-16,0 1 1 0,-3 1-3 16,2 7 1-16,-1 3 3 0,-1 5-3 15,1 1-1-15,-1 1 3 0,0 0 0 16,0 1 1-16,1 5 1 0,1 4 0 15,0 0 0-15,1 0-2 0,2 0 0 16,-1-1-2-16,1 0-9 0,0-2-12 16,1-2-18-16,-1-1-29 0,3 0-47 15,1-2-139-15</inkml:trace>
  <inkml:trace contextRef="#ctx0" brushRef="#br0" timeOffset="19212.09">21461 4805 316 0,'-6'1'174'0,"0"3"-153"0,1-1 20 15,-1 3-13-15,0 1 2 0,0 1-1 16,4-2-12-16,-1 0-13 0,3 1-3 15,0 0 0-15,0 0-2 0,0-1-4 16,6-2-8-16,4-1-8 0,2-3-7 16,3 0-15-16,4 0-16 0,4 0-9 15,2-4-29-15,1-3 87 0,-2 1-198 0</inkml:trace>
  <inkml:trace contextRef="#ctx0" brushRef="#br0" timeOffset="19560.09">21647 4844 28 0,'0'0'130'16,"0"0"-17"-16,0 5-23 0,-3 4-26 16,-4 5-27-16,-1 1-12 0,0 4-9 15,2 3-9-15,0 8-4 0,3 7 3 0,3 3 39 16,-2 5-36-16,0-1-10 15,-1 2 3-15,-1 1 2 0,-4-3-1 16,2-2-2-16,-4-8 0 0,3-5 1 16,-1-9 1-16,2-4-2 0,-2-10 2 0,2-4 6 15,0-2 7-15,4-2-5 0,-3-7-4 16,5-6-1-16,0-8-3 0,0-4 2 15,0-5-1-15,8-4 3 0,3-2 5 16,1-2-5-16,5-2-4 0,2-2-1 16,1-5-1-16,3-3-1 0,2-4-1 15,5 1 1-15,1 2-5 0,0 8-5 0,0 14-5 16,-5 8 8-16,-3 13 4 15,-7 6-2-15,-4 3 0 0,-6 1 5 16,-2 0 0-16,-4 9 0 0,0 5 3 16,-5 6 9-16,-11 5-7 0,-2 1 1 0,-5 2-3 15,-1-1 2-15,1 0 1 0,-2 0-8 16,4-3 2-16,5 1 1 0,4-5-1 15,7-1-13-15,5-2-20 0,0-5-43 16,2-6-100-16</inkml:trace>
  <inkml:trace contextRef="#ctx0" brushRef="#br0" timeOffset="20332.16">21985 4866 93 0,'3'-13'192'0,"5"-1"-158"15,2-1 2-15,-4-3-2 0,8 0 4 16,-3 0 8-16,1-3-7 0,0-2-8 0,1 1-11 16,-2-1 0-16,-1 0-2 0,-2 2-4 15,0 2-1-15,-2 0 4 0,0 3-8 16,1-1-3-16,0 2-3 15,0 3 2-15,0-1-1 0,3 3-3 0,-4 0 0 16,2 2-2-16,-2 3 3 0,-3 1-2 16,-2 2 1-16,1 2 1 0,-2 0 0 15,0 0 3-15,-2 1 3 0,-5 9 3 16,-4 6-4-16,-3 4-7 0,-2 3 0 15,1-4 2-15,2 2-1 0,1 3-3 0,1-1 2 16,2 1 1-16,1 2 0 0,0-1 0 16,2 1 0-16,1-1 3 0,-1 3-1 15,2-2-2-15,2-1-1 0,2-2 2 16,0-3-1-16,2-2-1 0,8-4 0 15,3-3 0-15,2-5 1 0,4-5-1 16,4-1 3-16,2-6 1 0,0-8-1 16,3-3-2-16,-5-2 0 0,-3 0 2 15,-4-1 0-15,-5-1-2 0,-4 0 1 16,-4-1-2-16,-1 2 4 0,-2 1-2 0,0 8 0 15,-6 2 2-15,-2 5 4 0,-1 3-5 16,-4 1-3-16,1 1 3 0,3 12-4 16,-2 0 1-16,1 5 1 15,3 2 0-15,2 0-1 0,2-1-2 0,3-1-1 16,0-4 2-16,1 0-1 0,9-2-1 15,-2 1 2-15,5-3 2 0,6-5-4 16,1-4 0-16,3-1-3 0,-2 0-3 16,-3-4-2-16,-1-3 7 0,-3 1 2 15,0-2 2-15,-1 1 1 0,-1-1-2 16,0 1 1-16,1 1 1 0,-2-1-1 0,1 3-1 15,-1 0 0-15,-5 1 1 0,0 3 0 16,-3 0-2-16,1 0 1 0,-1 2 0 16,0 4 1-16,1 1-2 0,1 2 1 15,-2 1 3-15,0 1-1 0,-3 1-2 16,0-2 2-16,0 3 0 0,-8 0 3 15,-2-2-1-15,-1 2 1 0,-5 0 0 16,2-1 1-16,-3-1-4 0,0-2 0 16,5-3 2-16,3-1-1 0,1-2-3 15,2-1-1-15,4 0-3 0,2-2-7 0,0 0-7 16,5-4-20-16,7-7-23 0,5-1-16 15,3-5-51-15,-1-1-125 0</inkml:trace>
  <inkml:trace contextRef="#ctx0" brushRef="#br0" timeOffset="20528.16">22683 4699 357 0,'0'-5'128'0,"-2"1"-87"16,-5 4 12-16,-4 0-29 0,-6 0-2 16,3 7 7-16,-5 5 1 0,5 3-1 0,0 2-7 15,4 1-3-15,-1 2-6 0,3-2-5 16,5 1-7-16,-2-1 0 0,5 0 0 15,0-1-1-15,0 0-3 0,0-1 2 16,8-2-13-16,0-2-20 0,3-3-6 16,-1 0-12-16,3-3-33 0,2-1-75 15,-1-4-16-15</inkml:trace>
  <inkml:trace contextRef="#ctx0" brushRef="#br0" timeOffset="21080.2">22742 4937 89 0,'0'0'214'0,"0"0"-194"0,0 0 23 16,0 0-27-16,0 2 42 0,0-2-10 0,0 1-21 16,0-1 2-16,5 0-6 0,1 0-3 15,2 0-3-15,4 0-1 0,0-6-1 16,4-2 0-16,2-2 1 15,4-3-6-15,0-2 5 0,-4 0-7 16,0-1-7-16,-3-2 3 0,-1-4 1 0,0-2-4 16,-2 0-1-16,-2-2 0 0,-7 4 1 15,-3 7-1-15,0 4 0 0,-6 6 4 16,-4 4-1-16,-1 1-3 0,-4 3-2 15,-1 9 0-15,-1 3 2 0,0 4 3 16,0 2-3-16,3 1 1 0,0 3 1 0,3 0 0 16,7 1-5-16,4-2 1 0,4 0 2 15,15 1 0-15,7-5-1 16,5-4 2-16,4-4 2 0,0-6-1 15,2-4-2-15,-1-2 1 0,3 0-1 0,-4 0 1 16,1 0-1-16,-2 0 2 0,-3 0 1 16,-6 1 0-16,-5 3 0 0,-10 1-3 15,-9-2 1-15,-1 2-1 0,-5 1 9 16,-7 1-6-16,-5-4 3 0,1 1-4 15,-1-1 1-15,8-3-3 0,0 0 1 0,6 0-1 16,1-1-1-16,2-6-1 0,0-4 0 16,2-3-1-16,5-1 0 15,4-1 4-15,2-1-3 0,-1-1 2 16,2 2 2-16,0 0-2 0,5 3-2 0,-2 3 4 15,-2 2-6-15,-2 3 1 0,1 2 2 16,-2-1-1-16,2 4-3 0,1 0-16 16,-1 0-11-16,0 0-15 0,-1 0-33 15,-2 2-74-15,-2 0-140 0</inkml:trace>
  <inkml:trace contextRef="#ctx0" brushRef="#br0" timeOffset="21789.24">21643 4535 356 0,'0'0'180'0,"-5"0"-151"0,4 0-26 16,1 0 1-16,-4 0-5 0,1 0-2 15,0 2-8-15,0-2-25 0,-2 0-51 16,1 0-185-16</inkml:trace>
  <inkml:trace contextRef="#ctx0" brushRef="#br0" timeOffset="27485.57">8545 4777 55 0,'0'2'13'0,"2"-2"10"0,1 1 4 15,0 0 10-15,-3-1-8 0,2 0 19 16,-2 0 10-16,0 0-33 0,0 0 0 15,0 0-2-15,1 0-4 0,1 0 0 16,-2 0 2-16,1 0-2 0,-1 0 2 16,2 0-6-16,0 0-1 0,1-2-3 15,0 0-2-15,1-2-2 0,3 1 3 16,3 1-4-16,0-2 3 0,1 2-4 15,4-1 0-15,2 0 0 0,2 1 0 16,7 0 2-16,0 0 4 0,7 0-5 0,-2 0 1 16,2 1-3-16,2 0-4 0,1 1 1 15,1 0 0-15,-1 0 1 0,1 0-1 16,2-1-1-16,-1 1 0 0,0 0 0 15,-1 0 1-15,-3 0-1 0,3 0 0 16,0 0 1-16,-1 0 0 0,0 0-2 16,-1 1 1-16,0 2 1 0,-3-3 0 15,-1 0-2-15,-1 0 1 0,-4 0 2 16,-1-1-1-16,-1-3-1 0,0 1-1 15,-3 1 2-15,0 0 0 0,0-1-2 0,1-1 1 16,1 1 1-16,1 1-1 0,-3-1 0 16,1 3 0-16,-2-1 0 0,-1 1-1 15,2 0 2-15,0 0-2 0,0 0 2 16,1 0-2-16,0 0 1 0,1 0 0 15,2 0 0-15,4 0 1 0,1 0-2 0,-1 0 1 16,-3 0 0-16,-1 0 1 16,-5 0-2-16,-4 0 1 0,-5 1 1 15,1-1-1-15,-4 0 0 0,0 0 0 16,-1 0-1-16,1 0 1 0,0 0 1 0,3 0-1 15,1 0-1-15,1 0 1 0,-1 0 1 16,4 0-1-16,-1 0-1 0,5 0 1 16,5 0 0-16,3-1 0 0,0 0 2 15,-2 1-2-15,-4-1 0 0,1 0 0 16,0 0 1-16,1 1 0 0,2 0-2 0,-1 0 0 15,-4 0 3-15,-2 0-2 0,-5 0-1 16,-5 0 1-16,-4 0 0 16,0 0 1-16,-2 0-3 0,1 0 2 15,1 2 0-15,1 0 0 0,2-1 0 16,0 0 0-16,3 0 2 0,-1-1-1 0,1 2-3 15,-1-2 3-15,2 0-1 0,0 0 1 16,1 0-2-16,2 2 0 0,2-1 3 16,-3 1 0-16,-1-1-4 0,-2 1 2 15,-5-2 2-15,0 0-2 0,0 0 0 16,0 0 1-16,1 1-1 0,-1-1 1 0,-2 0-2 15,1 2 1-15,1-2 0 0,0 1 1 16,-2-1-2-16,-3 0 1 16,1 0 1-16,-2 0 2 0,0 0-3 15,0 0 2-15,0 0 3 0,0 0 5 0,0 0-5 16,0 0-5-16,0 0 1 0,0 0 0 15,0 0-2-15,0 0 0 0,0 0 3 16,0 0-1-16,0 0-2 0,0 0-1 16,-2 0 0-16,-3 1 2 0,4 1-3 15,-4 2 1-15,1 0 2 0,-1 0 1 0,0 1-2 16,1 0 0-16,-3 2 2 0,3 0-2 15,-2 3 0-15,-2 0 2 0,3 1-2 16,-3 1 1-16,2 1 1 16,0 0-2-16,0 2 2 0,0 1-1 0,1 2-1 15,0 3 0-15,2 5 2 0,2 3-1 16,-1 3 0-16,2 0-1 0,-1 0 1 15,-4 1 1-15,0 2-2 0,1 2 1 16,-1 0 1-16,3 2 0 0,-2 0-1 16,2-3 0-16,-1-3-1 0,2-2 1 0,1 1 1 15,0-1-2-15,0 0 2 0,-3-1 0 16,-1-1-1-16,3 1-1 0,-4-2 3 15,2 0 0-15,0-1-3 0,-3-2 1 16,3 2 2-16,-2-3-1 0,0-1 3 16,-1 0 4-16,0-5-4 0,1 0-1 15,-1-2-2-15,1-1-2 0,2 0 3 16,0-1 0-16,-1-1-3 0,1 2 1 15,1 6 2-15,-1 4-1 0,0 1 30 16,0-2-20-16,3-9-9 0,0-4-1 0,0-1-1 16,0-2 0-16,0-1 2 0,1 0-1 15,5 2-2-15,1-1 1 0,-1 2 3 16,0-2-2-16,0-6-1 0,0 1 0 15,-1-2 0-15,0-1 1 0,-1 0-1 16,1 0 0-16,-3 0 2 0,-2 0 1 16,3-2-2-16,-3-2-2 0,0-2 4 15,0 0 0-15,0 2-3 0,-3-1 1 16,-1 0 1-16,0 1 0 0,1 2-3 15,-2-1 2-15,0 1 0 0,-1-2 0 16,2 1-2-16,-3 0 1 0,0 0 1 0,-1-2-1 16,-1 1 0-16,-4-1-1 0,1 0 1 15,-4 1 0-15,-1 0 1 0,0 0-1 16,-3-1 0-16,-2 0-1 0,1 1 1 15,0 1-1-15,1 0 1 0,2-2-1 16,1 2-1-16,0-2-1 0,-2 2 1 16,0-1 2-16,1 2-2 0,2 0 1 15,-1 2 2-15,0 0-1 0,0 0-2 16,-6 0 4-16,3 0-4 0,-2 0 2 15,-3 0 2-15,-1 0-4 0,-2 1 2 0,3 1 0 16,-3 1 2-16,2-1-2 0,3-1 0 16,-1 0-1-16,-2 1-5 0,1 0-1 15,-3-2 0-15,-3 2 3 0,2-2-7 16,-2 0 1-16,0 2 2 0,0-1 3 15,-2 2 3-15,1 1 0 0,1-1 2 0,4 0 2 16,4-2-2-16,1 0-1 16,2-1 3-16,2 0-1 0,-3 0-1 15,1 0 1-15,0 0 0 0,0-2 2 16,-3-4-3-16,-1 0 0 0,-3 0 2 0,-3 1-1 15,-2-1-2-15,-3 3 0 0,-2 1 2 16,0 0-1-16,1 0-2 0,-2 2 2 16,2 0 0-16,0 0 1 0,-1 0-2 15,3 0 0-15,3 0 2 0,5 0 0 16,-1 0-1-16,9 0 0 0,-1 0 1 0,4 0 1 15,1 0-2-15,0-3 0 0,3 2 5 16,-2 0-1-16,-1-2-4 16,0 0 1-16,-1-3 1 0,-2 4-3 15,0-2 1-15,-2 0 1 0,-2 1-2 0,-3-2 2 16,-2 3-1-16,-5 2-1 0,0 0 2 15,1 0-1-15,6 0 0 0,2 0-1 16,5 0 2-16,0 0 1 0,4 0-3 16,0 0 2-16,2 0 2 0,-3 0-1 15,3 0 0-15,0 0 1 0,3 0-2 0,0 0 2 16,-1 0-1-16,1 0-2 0,-4 0 1 15,1-2 0-15,0 0-2 0,0 2 1 16,2-2 1-16,0 2 0 16,3-1-2-16,-2 0 1 0,0 0 0 0,-1 1 1 15,1 0-2-15,-4 0 0 0,-1 0 2 16,1 0 0-16,0 0-1 0,-2 0-1 15,4 0 3-15,1 0-2 0,3 0 0 16,1 0 2-16,2 0 1 0,3 1 0 16,-2-1-2-16,2 0 1 0,-3 0 0 15,3 0-1-15,-3 2-2 0,3-1 0 0,-3 1 2 16,2-1-1-16,-1 3-2 0,0-3 1 15,1 3 2-15,-2-1 0 0,3 1-2 16,-2-2 0-16,2 0 2 16,-1 0-2-16,1-1 0 0,0 1 0 0,0 0 1 15,0-2 0-15,0 0-1 0,0 0 0 16,0 0 1-16,0 0 1 0,1 0-1 15,1 0 1-15,-1 0 0 0,1 0 1 16,-1-4-1-16,1-1 0 0,-2-1 2 16,3-2-5-16,0 0 4 0,-1 2-2 0,1-1-2 15,0-1 3-15,-1-1-2 0,1-2 1 16,0 0 1-16,1-1-1 0,-2-2-1 15,3-1 1-15,-5 0 1 0,4-2-1 16,-2 1 0-16,1 0 0 0,0-2 1 16,-1 0-1-16,-1 0 0 0,2-3 0 15,-1 1 0-15,1-1 2 0,0 0-5 16,-3-1 3-16,2 1 0 0,1 0 0 15,-2-1-1-15,-1 0 3 0,0 0-3 16,0 1 1-16,0 0-1 0,0 1 3 0,0 2-4 16,0 0 3-16,-1 3-2 0,1-2 2 15,0 1 0-15,0 1-3 0,0-1 3 16,1 0-1-16,-1 1 1 0,0 1-1 15,0 2 0-15,0-1-1 0,0 1 2 16,0 0-3-16,0-1 4 0,0 1-3 16,0-3 0-16,-4 1 1 0,0-1 2 15,1 1-3-15,2 1 0 0,-1 1 1 16,1 1 1-16,1-1-1 0,0 0 1 15,0 1-1-15,0 1-1 0,0 2 0 0,0 1 2 16,0 0 0-16,0 1-2 0,0 0 1 16,0-1 1-16,0 1-1 0,0-3-1 15,0 1 0-15,0 0 1 0,0 1 2 16,1-1-3-16,-1 2 1 0,2 1 1 15,-2-2-3-15,0-1 3 0,0 0-1 0,0 2 1 16,0-1-1-16,1-2 0 16,-1 0 0-16,0 0-2 0,3-2 2 15,-3 5 2-15,2-1-4 0,-2 2 4 16,2 1 0-16,-1 0-2 0,1-1 0 0,-1 0 0 15,2 1 1-15,0 0-2 0,-1 0 1 16,-1 2 2-16,-1 0-1 0,0-2-1 16,0 2 0-16,0-1 3 0,0 0-2 15,0 2-1-15,0-2 0 0,0 1 1 16,2 0-1-16,-2-1-1 0,0 3 0 15,2 0 2-15,-2-1-1 0,0 1 0 0,0 0-1 16,0-3 2-16,0 2 1 16,0 0-2-16,0 0 0 0,0 1 0 15,0-1 1-15,0 0-1 0,0 1 0 16,0 0 2-16,0 0-2 0,0-4-3 0,3 1 3 15,0 1 0-15,0-1-1 0,-2 1 0 16,1 2 0-16,-2 0 1 0,2 0 0 16,-2 0-1-16,0 0 0 0,0 0 3 15,0 0-2-15,0 0-1 0,0 0 0 16,0 0 0-16,0 0 1 0,0 0-3 0,3 0 3 15,0 4 0-15,1 1 0 16,4 0 0-16,0-1-2 0,4 1 4 16,5 1-2-16,2-2 0 0,4-1-2 15,4 0 4-15,0-3-2 0,4 0 0 0,0 0-2 16,0-1 4-16,0-4-2 0,-3 0 0 15,-3 0-3-15,-6 3 4 0,-4-3-7 16,-4 4-1-16,-5 0 0 0,-4-1-4 16,-2 2-7-16,0 0 1 0,0 0-7 15,-6 4-16-15,-4 3-19 0,-2 0-42 0,0-5-216 16</inkml:trace>
  <inkml:trace contextRef="#ctx0" brushRef="#br0" timeOffset="36962.11">9939 4263 37 0,'0'0'13'15,"0"0"-13"-15,0 0 4 0,0 0 0 16,0 0 29-16,0 0 41 0,0 0-49 0,0 0 2 16,0 0 3-16,0 0-9 0,0 0 2 15,-1 0-3-15,-2 0-7 0,1 0-3 16,0 0 5-16,-1 0-4 0,3 0-1 15,0 0-2-15,0 0-1 0,0 0-5 16,-1 0-1-16,1 0 0 0,0 0 2 0,0 0-1 16,-2 0 0-16,2 0 1 15,0 0 3-15,-1 0 2 0,1 0-2 16,-3 0 4-16,3 0-1 0,0 0 3 15,0 0 2-15,0 0-1 0,0 0 0 0,0 0 1 16,0 0 0-16,-2 0-6 0,-1 0-1 16,1 0-1-16,1 0 0 0,-1 0 1 15,2 1 0-15,-1 1 0 0,-1 0-1 16,2 3-5-16,0-1 6 0,-3 3 0 15,2 2 0-15,-1 2-5 0,-1 2 5 0,-2 1-1 16,-1 6-3-16,1 2 21 16,-2 2-3-16,2-2-15 0,2 1-4 15,0-1 1-15,1 0 2 0,1 1 1 16,-1 0-2-16,1-2-1 0,1 1 1 0,0-5-1 15,0 0-1-15,0 0 2 0,0-3-2 16,0-2 2-16,0-3-1 0,0-2 0 16,0-1-3-16,0-4 3 0,0 2-2 15,0-1 1-15,0 0-1 0,0 2 3 16,0-1-2-16,0 1-3 0,-2-1 4 15,2 0-1-15,-1 0-1 0,1 2 0 0,-2-4 2 16,0 4-1-16,1-4-1 16,-1-1 2-16,2 0 0 0,-1 0-1 15,1 1 0-15,-3 0 0 0,1-2-1 16,1 0 3-16,-1 0-2 0,-1 0-2 0,-2 0 0 15,2 0 1-15,0 0-2 0,2 1 0 16,-3-1-1-16,4 0-4 0,0 0-12 16,0 0-11-16,0 1-23 0,5-1-32 15,6 0-19-15,0 0-260 0</inkml:trace>
  <inkml:trace contextRef="#ctx0" brushRef="#br0" timeOffset="39528.25">6487 6446 10 0,'-2'0'20'0,"2"0"-9"15,0 0-1-15,0 0-7 0,0 0 5 16,0 0-4-16,0 0-2 0,0 0-3 0,0 0-2 16,0 0 2-16,0 0-13 0,0 0-16 15</inkml:trace>
  <inkml:trace contextRef="#ctx0" brushRef="#br0" timeOffset="39797.25">6487 6446 11 0</inkml:trace>
  <inkml:trace contextRef="#ctx0" brushRef="#br0" timeOffset="40635.32">6487 6446 11 0,'-50'-14'40'0,"50"14"-29"0,-2 0 55 0,1 0-12 16,-4 0-36-16,5 0 18 0,0 0 2 15,-1 0-19-15,1 0 0 0,0 0 0 16,-2 0-2-16,2 0 0 0,0 0-1 0,0 0-1 15,0 0-1-15,0 0-2 0,0 0-2 16,0 0-2-16,0 0-2 0,3 0-4 16,5 0 3-16,1 0 1 0,2 0-3 15,2 0-2-15,2 0 1 0,1 0-1 16,4-1 5-16,1 0-4 0,3-2 5 15,0 3-1-15,3-2 0 0,-1 1-2 16,-1 1-1-16,1 0-2 0,1 0 2 16,1-1-1-16,1-1-2 0,-1 0 2 15,0 1 1-15,0 0-1 0,-2 0-2 0,-1 1 4 16,1 0-3-16,2 0 1 0,0-2-1 15,0 0 3-15,0 0-3 0,1 1-1 16,-2-1 0-16,1 1 2 0,-2-2-2 16,0 1 1-16,1 1-2 0,1 0 3 15,-2 1-1-15,0 0-1 0,1 0-1 16,-1 0 3-16,-1 0-1 0,0 0-2 15,1 0 1-15,-1 0 0 0,0 0 0 16,3 0 1-16,-2 0-2 0,0 0 2 16,2 0 0-16,-3-1-1 0,3 1 1 15,3-2 0-15,1 2 0 0,4-1-1 0,-3-2 0 16,1 1 2-16,-3 0-2 0,-2 1 1 15,1-3-2-15,-2 3 3 0,1-1 2 16,-3 0-3-16,-2 2-3 0,-4-1 5 16,0 1-2-16,-5 0 0 0,-1 0-2 15,0 0 2-15,0 0-1 0,-1 0 0 0,1 0 0 16,3 0 1-16,-2 0 0 15,4 0-1-15,-5 0 0 0,4 0 1 16,-1 0 0-16,1 0 1 0,0 0-2 16,1-2 2-16,-1 2-2 0,-1-1 0 0,0 1-1 15,2-1 2-15,0 1 0 0,-1 0-2 16,2 0 1-16,-6 0 0 0,-1 0 1 15,-4 0-1-15,-1 0-1 0,-7 0 1 16,-1 0 1-16,0 0-2 0,0 0 0 16,0 0 2-16,0 0 0 0,0 0-1 0,0 0-2 15,0 0 1-15,0 1 1 0,2 2 0 16,-1-3 1-16,3 1 0 15,-3-1 0-15,1 0-1 0,-2 0 1 16,1 0-2-16,-1 0 4 0,0 0-1 0,0 0 0 16,2 0 0-16,-2 0 2 0,3-2-4 15,0-4-1-15,-1-2 2 0,-2-1 0 16,3-2-2-16,-3-4 1 0,1-2 0 15,1-4 1-15,-2-5-2 0,1-2 1 16,-1-4 1-16,0-3-1 0,0-3-1 0,-1-1 0 16,-5 0 2-16,-1 1 0 0,0 3-3 15,-4 1 2-15,-3 4 1 0,0 3 0 16,-3 3-1-16,3 5-1 15,3 2 0-15,5 3 3 0,3 5 2 0,0 3-3 16,-1 2 0-16,4 3-1 0,0 1 0 16,0 0-3-16,-1 0-3 0,1 11-6 15,-3 7-11-15,3 5-18 0,0 1-26 16,-2-4-105-16</inkml:trace>
  <inkml:trace contextRef="#ctx0" brushRef="#br0" timeOffset="42051.4">6530 6969 4 0,'0'0'6'16,"0"0"-6"-16,0 0 89 0,0 0-10 15,0 0-56-15,0-2 29 0,-2 0-20 16,1 0 4-16,1 0-10 0,-2 2-3 16,-1-1-6-16,2 1-6 0,-1 0 2 0,2 0-5 15,-3 0-1-15,3 0-3 0,0 0 0 16,0 0-1-16,0 0-3 0,5 0 3 15,6 3 4-15,3-1 2 0,6-1-2 16,1 1-2-16,7-2 0 0,5 0 3 16,4 0-5-16,5 0 6 0,0 0-3 0,0-2-4 15,-2 0-1-15,0-1 3 16,-1 2-3-16,-2-1 1 0,2 0 1 15,-2 1-1-15,-1-3 1 0,0 3-3 16,-2-2 0-16,0-1 2 0,0 1-1 16,3 0-3-16,0-1 2 0,-1 1 1 0,1 0 0 15,-3-1-1-15,5 0 0 0,-3 2 2 16,4-4-1-16,3 0-1 0,-1 2 2 15,-3 0-1-15,-5 1-1 0,0-1 0 16,-3 1 0-16,2 1 0 0,1-2 2 16,0 3-2-16,3-3 0 0,-3 1 0 0,0 1 2 15,-1-1-2-15,-4 2 0 16,-1-1 1-16,-4-1 0 0,-4 2-1 15,-2-2-1-15,2 1 2 0,1-2 0 16,0 1 0-16,1-2 0 0,-2 3 2 0,5-2-2 16,1 0 0-16,2 0-1 0,0 0 2 15,0 3 0-15,-2 0-4 0,1 0 3 16,-1-1 0-16,-1-1 0 0,-2 0-1 15,-3 0 0-15,-1 0-1 0,-2 1 2 16,2 0 3-16,-1-1 3 0,2-1 0 0,-1 2 0 16,1 1-6-16,-1 0 0 0,-4 1 1 15,-1-2 0-15,2 2-3 16,-4 0 1-16,1 0 2 0,2 0-2 15,2 0 0-15,2 0 0 0,1 0 1 0,2-2 0 16,-1 2 0-16,2-1-1 0,1 0 2 16,-4 1 0-16,0 0-2 0,-3 0-1 15,-3 0 2-15,-5 0 0 0,-2 0-2 16,-4 0 1-16,-2 0 1 0,-1 0 1 15,0 0-3-15,0 0 1 0,3 0-1 0,2 0 2 16,0 0 0-16,-1 0-2 0,1 0 3 16,0-1-1-16,1-1-1 0,-2-1 1 15,3 1 1-15,-3-1 0 16,1 0-1-16,-2-1 0 0,-1 1 0 0,-2-2 2 15,0 1-2-15,0 0 1 0,0-1 0 16,0 0 1-16,0-1-3 0,-4-1-1 16,1-3 2-16,-3-1 0 0,5-5-2 15,-2-2-1-15,-1-4 0 0,1-2 0 16,2-4-4-16,-2-1 5 0,0-4-5 0,-1-1 0 15,0-2 1-15,-5-2 3 0,-1 1 1 16,-4-2 1-16,2 0 0 0,-4 1 0 16,1 0-1-16,2 0 2 0,6 2-2 15,-1 1 0-15,2 4 1 16,1 2 2-16,2 2-3 0,-2 6 1 0,5 5 2 15,-3 3 0-15,2 5-1 0,1 2 0 16,-2 5 2-16,2 1-3 0,-1 0-4 16,-1 0-1-16,0 2 1 0,1 8 6 15,-1 3-4-15,-1 1-19 0,3 3-12 16,0-1-15-16,0 4-36 0,0-4-74 0</inkml:trace>
  <inkml:trace contextRef="#ctx0" brushRef="#br0" timeOffset="43650.49">6522 7542 1 0,'-1'0'10'15,"1"-1"-11"-15,-2-4 90 0,-1 1-3 16,0 0-60-16,3 2 10 0,-3-1-2 15,1 1-6-15,1 0-2 0,1 1-4 16,0 0-6-16,0 0 1 0,-2 0 4 0,2 1-6 16,-1-1-4-16,1 1-5 0,0-1-3 15,3-1-3-15,8 2 9 16,4-1 5-16,2 1 0 0,2 0-2 15,4 0-5-15,3 0 1 0,5 0 0 0,5 0 5 16,3 0-4-16,3 0-3 0,-4 0-5 16,4 0 2-16,-1 3 0 0,-1-1 1 15,3-1-2-15,-1-1-3 0,3 0 4 16,0 2-3-16,-1-2 1 0,0 1 0 15,-2-1 0-15,2 0 0 0,1 0-1 0,-7 0 0 16,1 0 2-16,-3 0-1 0,-4 0-1 16,1 0 0-16,0 0 2 0,1-3-1 15,3-1 0-15,3 1 1 16,-1 0 4-16,1-1-4 0,-1 1-1 0,0-1 0 15,0-1-1-15,-1 0 1 0,3 0 0 16,0 1 0-16,3 0 0 0,-2 1 1 16,-2 0-2-16,-3-1 0 0,0 3 2 15,-4-1 0-15,0 1-2 0,2 1 0 16,-2 0 2-16,-5 0-1 0,1 0-2 0,-3 0 2 15,2 0-1-15,-1 0 1 0,2 0-3 16,-1 2 4-16,2 3-4 0,-3-1 3 16,1 0-1-16,-1-1 0 0,2 0 0 15,-1 0 1-15,3-1-1 0,-3-1 0 16,0 1 2-16,0-2-2 0,-2 0 0 15,4 0 1-15,-2 0 4 0,-1 0 1 16,4 0-5-16,-1 0 2 0,-1 0 3 16,4 0-5-16,-2-2 0 0,1 0 0 15,1 1 1-15,1 1-1 0,-1-1-1 0,-4 0 0 16,-2 0 2-16,-4 0-2 0,-2 0 0 15,-3 0 0-15,-5 1 2 0,3-2-2 16,-5 1 0-16,-2 1 0 0,0-1 1 16,-4 1 1-16,1-2-1 0,-1-1 3 15,0 2 2-15,-2-1-5 0,0 2 1 16,0-1 0-16,-3 1 1 0,0 0-1 15,0 0-2-15,1 0 0 0,1-1 2 16,1-1-3-16,2 1 1 0,-4 0-1 16,1 1 2-16,-2-2 2 0,0 2-3 15,0-1 1-15,0 0 1 0,0 0 0 0,0-3-1 16,0 2-1-16,0 0 1 0,0-1 1 15,0-1-2-15,0 0 0 0,0 0 3 16,-3 0-2-16,-3-2-2 0,1 2 1 16,-1-2 0-16,1-1 1 0,-3 2-3 15,1-3 1-15,0-1 0 0,1-4 0 16,3 1 0-16,1-4 0 0,-1-1 0 15,2-2 2-15,-1-2-3 0,-1-4 2 16,2-3 0-16,-2-2 0 0,-1-1-1 16,1 0-1-16,-1 0 2 0,1-2 1 0,1-1-3 15,0 1-1-15,2-3 0 0,0-1 0 16,0-1-1-16,5 0 4 0,1-1-2 15,1-1 0-15,-4-3-1 0,1-3 1 16,-2-1 2-16,-2 0 0 0,0 3-2 16,0 2 2-16,0 1 0 0,0 1 2 0,-2 1-4 15,-2 3 1-15,-3 0 3 16,4 1-1-16,-1 0-2 0,1 3 1 15,-1 2 1-15,0 5 2 0,2 5 2 16,-2 3-2-16,1 5-1 0,-1 4 1 0,1 1-2 16,2 5 0-16,-1 1 0 0,1 1-1 15,-2 0-3-15,-1 4-2 0,-2 6 4 16,0 4-3-16,3 0-10 0,-2 0-5 15,4 2-4-15,-1-1-3 0,-1 1-7 16,3-2-3-16,0 1-11 0,0-1-13 16,0-1-54-16,-3-2-118 0</inkml:trace>
  <inkml:trace contextRef="#ctx0" brushRef="#br0" timeOffset="45334.59">6395 8339 23 0,'0'0'109'0,"0"0"18"0,0-1-82 16,0-2-6-16,0 1-5 0,0 1-6 0,0 0-4 15,2-1-11-15,5 0-8 16,6 1-4-16,7 1 4 0,0-1 2 15,8 1-5-15,2 0 6 0,8 0 6 16,4-2 2-16,5 1-4 0,1-2-2 0,3 0 3 16,-2-2-6-16,4 0-4 0,-2-1 3 15,2-3 1-15,3 3-6 0,0 0 2 16,0 1-1-16,-1 3-2 0,1 1 1 15,-2 1-1-15,1-2 1 16,-3 2 0-16,0 0-1 0,0-2 0 0,-2-3 2 16,1 1-1-16,0-1 0 0,-1-1-1 0,-4-1-1 15,2 0 2-15,2-1 0 16,1-1-1-16,2 1 1 0,1-2 1 15,-1 4-3-15,-5-3 2 0,-2 2 0 16,-4 0 0-16,-1 1-1 0,0 1-1 0,1 1 2 16,0 0-1-16,0 0 0 0,0 1 0 15,0-1 0-15,1 0 1 0,1-1-1 16,0-1-1-16,3-3 3 0,-5-1-1 15,1 1-1-15,-4-1 0 0,0 1 0 16,-2 0 2-16,-3 0-2 0,-1 1 0 0,-2 1 0 16,-2 1 1-16,-1 0 0 0,0-1-2 15,0 2 2-15,0-1-1 16,0 0-1-16,1 1 1 0,-1-2 1 15,5 1 0-15,1-2 0 0,0 1 0 0,1 0 1 16,1 0 3-16,0 0-5 0,-5 2 1 16,1 0 0-16,-1-1 1 0,-3 2-3 15,-3 1 1-15,1 0 1 0,-7 2-3 16,0 0 4-16,-5 1-3 0,-2 0 2 15,-4 0-2-15,-2 0 0 0,0 0 3 0,-1 0-4 16,3 3 4-16,-1 0-1 0,6-1-1 16,-2 0 1-16,2-2 2 0,9 0-2 15,6 0 1-15,2 0 7 16,-1 0-6-16,-4 0-3 0,-7 0-1 0,-2 0 3 15,-8 0-1-15,-4 0 0 0,-2 0-2 16,-2 0 2-16,0 0 0 0,0 0 2 16,0 0 0-16,-3 0 3 0,-5 0-6 15,0 0 1-15,-1 0-1 0,4 2-1 16,1-2 2-16,2 0 0 0,1 0-2 0,-3 0 2 15,3 0 0-15,-2-4-1 16,0-1-1-16,1 0 2 0,-2-2 0 0,-3 0-2 16,3-1 0-16,-3-4 2 0,0 1 0 15,-1-3-2-15,-4-2-1 0,-1-1 2 16,-1-2-5-16,-1-2-4 0,-2-3-3 15,-2 1-3-15,0-2-2 0,4-1-1 16,4-2 10-16,6-1 6 0,5-2 2 16,4-1-2-16,6-2 0 0,1-3 1 15,0-1 1-15,0-2 2 0,-2-1-3 16,-1-1 2-16,-3-1-2 0,1 0 3 0,-6 0-1 15,0 1 2-15,-3-2-1 0,-7 1 1 16,0 0-1-16,-1 0 1 0,0 0-1 16,0 1 0-16,3-2-2 0,-1 1 2 15,4 1-2-15,1-4 4 0,2-2 2 16,2-1 2-16,0-2-3 0,0 0-1 15,5 1-4-15,1 2 2 0,0 2-1 16,-1 2 5-16,-2 6 1 0,-3 5-3 16,0 6 5-16,0 5-5 0,-3 8-1 15,-3 5 1-15,-4 4-4 0,4 5 1 0,-3 1-8 16,1 14-19-16,3 5-21 0,1 5-27 15,-2-1-89-15</inkml:trace>
  <inkml:trace contextRef="#ctx0" brushRef="#br0" timeOffset="47091.68">10499 6084 14 0,'3'-3'3'0,"-1"0"145"15,-2-1-94-15,1 0-15 0,1 3 10 16,-2 0-5-16,1 1-11 0,-1 0-8 15,0 0-7-15,3 0-13 0,0 2-1 16,2 8 9-16,0 4 1 0,1 2-4 16,2 4 1-16,-1 2 0 0,1 5-5 0,1 2 13 15,-1 2-11-15,-2 4-4 16,-2 1-1-16,-1 1 1 0,0 3-3 15,1-3 1-15,-1-1 0 0,2 0-2 16,0-4 1-16,1-3-1 0,2-3 1 0,1-4 2 16,2-2-4-16,-3-5 1 0,2-4 1 15,1-4 0-15,-1-2-1 0,-3-5-2 16,4 0 4-16,-3 0 0 0,4-7 1 15,1-3-2-15,1 0 0 0,1-1 1 16,1-1-3-16,-2-1 1 0,1 1 1 0,2 0-1 16,-3 2-1-16,0 0 2 0,3 4-2 15,2-2 2-15,1 4-1 16,3 0-1-16,4 0 2 0,1 4-1 15,4-2 0-15,1-1-1 0,5 3 1 0,3 0 1 16,7 0-1-16,11-1-1 0,4 0 1 16,7 0 1-16,1-1-3 0,1-1 2 15,-1 0 0-15,0 0 1 0,1-2-2 16,2 2 0-16,0-2 2 0,-2 0 0 15,-4 0-2-15,-3 2 0 0,-4-3 2 0,1 2 0 16,0 1-1-16,-2-1-1 0,0-2 1 16,-2 1 1-16,1-1-1 0,-5-2-1 15,0 2 2-15,-1-3 0 16,-5 2-1-16,0 0-1 0,-3-1 2 0,-2 2-1 15,-4 1 6-15,-8-1-6 0,-3 2 3 16,-12 1 2-16,-6 2-4 0,-8 0 1 16,-2 1 5-16,0 0 8 0,0 0-7 15,0 0-10-15,0 5-2 0,0 4 3 16,0 0-1-16,2 2 2 0,2 2 0 0,2-1 1 15,2 2-2-15,0-1 0 16,-5 0 0-16,3 1-4 0,-3-3-12 0,-1 1-4 16,-2-3-48-16,-12-5-43 0,-12-4-137 15</inkml:trace>
  <inkml:trace contextRef="#ctx0" brushRef="#br0" timeOffset="48043.74">10314 6156 52 0,'4'0'-4'16,"-1"2"161"-16,-2-2-105 0,1 0-26 0,1 2 18 15,0 4-16-15,2 1-2 16,1 5 0-16,-2 6-4 0,4 4 21 15,-2 6-23-15,1 1-15 0,-1 7 8 16,0 2 2-16,-3 2-8 0,2 3-1 0,-4 3 0 16,4 3-5-16,-4 1 2 0,3 2-2 15,-3-3 1-15,4 1 0 0,-1-4 1 16,3-2-2-16,0 0 1 0,3 1 0 15,1-1-2-15,2-3 0 0,1-1 1 16,5-3 1-16,0-2-2 0,-2-2 0 0,-2-6 2 16,-1-4-1-16,-5-8 0 0,-1-4-2 15,-3-5 2-15,-2-3 1 16,-3-1-2-16,0-1 0 0,0-1 0 15,0 0 5-15,0 0-2 0,0 0 0 16,2 0 0-16,-2 0-1 0,6 0-2 0,1 0-2 16,6-7 2-16,5-2 2 0,0-1-2 15,0-1 0-15,-1 1 0 0,2-1 1 16,-1 0-1-16,3 1 0 0,0-1 0 15,3 2 0-15,0 1 0 0,6-1-2 16,-1 4 2-16,8 1 1 0,7 2-2 0,7 0 1 16,6 2-1-16,5 0 2 0,4 0-1 15,3 0-2-15,9 2 3 16,6 1 0-16,7 1-1 0,4-1-1 15,7-2 2-15,3-1 1 0,-2 0-2 0,-6 0 0 16,-8-1 0-16,-7-5 2 0,-6 0-2 16,-3 0 7-16,0-1 6 0,1 1 0 15,0 0-7-15,-1-1-1 0,-1 0-3 16,-9-1 1-16,-4 0-2 0,-12 3-1 15,-12-2 2-15,-12 1-2 0,-9 4 2 16,-7-1-1-16,-6 0 2 0,-1 1 4 0,-8 0-6 16,-7 0-9-16,-5 2-16 0,-7 0-18 15,1 0-17-15,-2 0-38 16,-1 0-237-16</inkml:trace>
  <inkml:trace contextRef="#ctx0" brushRef="#br0" timeOffset="49334.82">10102 6169 25 0,'-3'4'13'15,"0"1"48"-15,1-2 44 0,-1 2-83 16,2 3 19-16,1 1 1 0,0 5-12 15,0 7-4-15,0 2 5 16,3 4 24-16,-2 2-44 0,2 1-1 0,-1 5 3 16,1 4-3-16,2 2-3 0,1 3 3 15,2 2-4-15,1 1 1 0,0 1-4 16,2-1 0-16,0-3-2 0,0-6-1 15,-2-4 3-15,2 0-1 0,1 2 0 16,1 0-2-16,-1-1 0 0,1 3 2 0,2 1-1 16,-1 3-1-16,0 3 2 0,-2 4-2 15,-1 2 1-15,2 1-1 0,-1-1 1 16,-1 0 2-16,1 0-2 0,1-1-1 15,-2-3 1-15,-2-2 0 0,-1-4 0 16,-5-5-1-16,0-2 2 0,-2-5 1 16,-1-3-3-16,0-6 0 0,0-2 0 15,0-3 1-15,0-5 1 0,0-1-2 16,0-4-2-16,0-1 4 0,0 0-4 15,5 0 2-15,1-1 2 0,3-1-1 0,-1-1 1 16,2-1-2-16,-4 0 1 0,-3 0 1 16,0 0-2-16,-3 0 0 0,0 1 1 15,0-1 2-15,0 0-2 0,0 0 2 16,0 1 1-16,0-1 0 0,0 2-3 15,0-2-3-15,0 0 1 0,0 0-1 16,0 1-2-16,0 0-1 0,1 3 5 16,3 1 2-16,-1 0-3 0,1-2 1 15,-1 0-1-15,2 2 3 0,0-2-3 16,-1 0 0-16,1-1 2 0,-2 1-2 0,3-1 1 15,-1 2 0-15,0-2 2 0,-4-1-2 16,-1 0 0-16,0-1 0 0,0 0 2 16,2 0-3-16,2 2-1 0,0-1 2 15,2-1 2-15,0 0-1 0,0 0 0 16,2 0-1-16,-3 0 0 0,-1-3 1 15,1 3-1-15,-4 0-2 0,1 0 3 16,-1 0-1-16,3 0-2 0,-1 0 1 16,0 0 1-16,5 0 1 0,-1 6-1 15,9 1-1-15,5-2 2 0,4 2 12 16,6-4-13-16,0-1 0 0,0-1 2 0,3 1 0 15,1 1-2-15,6 2 0 0,6 1 0 16,4 1 4-16,8 0-6 0,6-1 4 16,9 1-2-16,9-2 6 0,0 5 4 15,3-2-5-15,2 0 0 0,0-1-1 16,5-2 12-16,2-1-6 0,3-2-6 0,-4 0 2 15,1-2-3-15,-2 1 2 16,-5 0 1-16,4 0-1 0,-2-1-1 16,-2 0-1-16,-1 0-2 0,-7 1 2 15,-2 1-3-15,-8 0 0 0,-11 3 1 0,-8 1 1 16,-11 2-2-16,-9 4-2 0,-11 0 1 15,-12 1-10-15,-8 2-16 0,-5 2-4 16,-9 1-20-16,-6-1-12 0,-2-5-85 16</inkml:trace>
  <inkml:trace contextRef="#ctx0" brushRef="#br0" timeOffset="49916.85">12809 8011 183 0,'-11'0'67'0,"-1"0"-4"0,7 0 16 15,3 0-25-15,1 0-9 0,1 0-15 16,5 0-18-16,10 0 2 0,11 0 19 0,13 2-6 16,12-2-6-16,14 0-2 0,7 0-5 15,4 0-8-15,0 0-1 0,-7-5 1 16,-7 1-3-16,-4-2 0 0,-13 0-2 15,-5 2 1-15,-7 0-2 0,-9 1 1 16,-10 1 0-16,-4 0-2 0,-7 1-3 16,0 0-7-16,0-2-2 0,3 1-20 15,-1-2-13-15,0 0-15 0,-5-2-20 16,0-3-98-16</inkml:trace>
  <inkml:trace contextRef="#ctx0" brushRef="#br0" timeOffset="50440.88">12944 7100 7 0,'0'-5'28'0,"0"0"-15"15,0-1 23-15,0 1 5 0,0 0 17 16,0 1-17-16,-2 3-4 0,-2-2-6 16,0 2-3-16,-2 1 3 0,0-1 6 15,1 1-1-15,-1 0-7 0,3 0 6 0,0 0-2 16,3 0 5-16,0 0-12 0,3 0-15 15,6 2 13-15,12 4 6 16,6 0-7-16,14-2-10 0,13-2 5 16,10-2-5-16,10 0-6 0,0-4-7 15,4-6 3-15,-5-1-1 0,-6 0-1 0,-10 1 0 16,-8 0 0-16,-8 4 1 0,-13 0-4 15,-10 2-4-15,-5 0-5 0,-10 0-6 16,-2 0-10-16,-1 0-17 0,0 0-28 16,-9-4-21-16,-5-5-147 0</inkml:trace>
  <inkml:trace contextRef="#ctx0" brushRef="#br0" timeOffset="50813.9">12964 6572 97 0,'0'0'217'0,"0"0"-168"0,6-4-2 16,10-2 2-16,8-3-1 0,7 1-11 0,10-3-6 16,11 1-5-16,7 0-6 0,7 1-9 15,3 0-8-15,1 2-2 0,-5 1 3 16,-6 2-4-16,-2 4 0 0,-9 0-3 15,-4 0-7-15,-7 7-20 0,-9 3-22 16,-9-2-30-16,-12-5-140 0</inkml:trace>
  <inkml:trace contextRef="#ctx0" brushRef="#br0" timeOffset="51892.96">5744 8370 17 0,'-5'0'72'0,"5"0"63"0,-1 0-91 0,1-3 9 15,0 1-8-15,0-1-17 16,0-1-4-16,6-2-6 0,2 1-1 0,4 2 7 16,4 0-8-16,4 2 0 0,8 0-5 15,4 0 8-15,7-1-8 0,4-1-3 16,6 1 2-16,-1-2-2 0,1 3-5 15,1-1 0-15,-4 1-1 0,1 1-2 16,-5 0 2-16,-2 0-2 0,-4 0 1 0,-4 1 1 16,-1 3-2-16,0-1-1 0,-1 0 2 15,-4-1 0-15,-4-2-14 0,-10 2-13 16,-3-2-9-16,-5 0-15 0,-4 0-14 15,0-2-45-15,0-11-158 0</inkml:trace>
  <inkml:trace contextRef="#ctx0" brushRef="#br0" timeOffset="52454">5921 7598 33 0,'-3'3'167'0,"0"-3"-105"16,1 0-21-16,-3 0-4 15,4 0 0-15,-1 0 7 0,2 0 1 0,0-2-8 16,13 1-22-16,7 0-1 0,11-1 3 0,11 0 2 15,13-3 9-15,12 0-10 16,4-4-9-16,2 0-4 0,2 3-1 16,-9-2-2-16,-4 3-2 0,-7 0 1 15,-6 2-1-15,-7 1 0 0,-8 2-5 0,-6 0-8 16,-11 0-10-16,-7 0-8 0,-4 0-3 15,-6 1-8-15,0 0-3 0,0-1-32 16,0 0-52-16,-6-12-104 0</inkml:trace>
  <inkml:trace contextRef="#ctx0" brushRef="#br0" timeOffset="52953.02">5803 7030 72 0,'-6'2'176'15,"1"-2"-126"-15,5 0-3 0,0 0-6 0,0 0-11 16,8 0-2-16,9 0-1 0,9-1-3 16,8-2 1-16,11-1-3 0,11-2 1 15,12 0 2-15,7-2-6 0,2-2-10 16,-2 0-6-16,-2-1 0 0,-7 3 0 15,-5 0-1-15,-7 1 0 0,-9 4-3 16,-6-1 2-16,-7 4-1 0,-12 0-10 0,-4 0-5 16,-7 0-14-16,-7 0-12 0,-2 2-22 15,0-2-23-15,-11 0-103 0</inkml:trace>
  <inkml:trace contextRef="#ctx0" brushRef="#br0" timeOffset="53317.04">5944 6407 27 0,'12'1'176'0,"4"-1"-115"0,4 0-4 15,5 0-13-15,7 0-11 0,7-1-10 16,6-1-4-16,8-2-3 0,4 3-5 15,4 0-8-15,-2 0 0 0,-5 1 0 16,-3 0-9-16,-8 0-24 0,-5 0-35 16,-9 0-112-16</inkml:trace>
  <inkml:trace contextRef="#ctx0" brushRef="#br0" timeOffset="55910.18">9992 5257 0 0,'-5'0'3'16,"4"0"42"-16,-2 0-4 0,-2 0-21 0,-1 2 3 15,3-2-1-15,0 1-4 0,-1 0 1 16,1 0-10-16,3 0-4 0,0-1-5 15,0 1 0-15,0-1 1 0,0 1 1 16,0 0-1-16,0-1 1 0,0 0 9 16,0 1 5-16,0-1 2 0,0 0 0 15,-1 0-4-15,-1 0 5 0,1 0-15 0,-1 0-4 16,1 0 3-16,-2 0 0 15,3 0 0-15,-2 0 0 0,2 0-1 16,0 0-1-16,0 0-2 0,0 0 0 16,0 1 1-16,0-1 3 0,0 2 0 0,0-2 1 15,0 2-2-15,0-2 3 0,0 0-4 16,0 1 2-16,0 0 0 0,0 0 0 15,0 2 3-15,0-1 0 0,-3 1-6 16,0-1 3-16,1 0-3 0,2-1 0 16,0 0 2-16,0 1 0 0,0-2 0 0,0 0 0 15,0 0 1-15,0 0 5 0,0 0 3 16,5 0 6-16,4-4 2 15,0-4-6-15,4-1-1 0,-1-1-4 16,2-1-1-16,0-1 1 0,0 2-1 0,-3-1 1 16,-2 2-4-16,-2 1 4 0,0 3-4 15,-5 1-2-15,-1 1 1 0,-1 2 0 16,0 1-3-16,0-1 3 0,0 1 1 15,0 0-2-15,0 0-2 0,0 0-5 16,-1 0 0-16,-2 0-3 0,1 3-15 0,-1 1-16 16,3 1-22-16,-1-4-58 0,-1-1-106 15</inkml:trace>
  <inkml:trace contextRef="#ctx0" brushRef="#br0" timeOffset="56553.23">9818 5103 15 0,'5'4'6'0,"-3"-2"-7"0,1-1 4 15,-2-1 37-15,1 0-33 0,-2 0 11 16,0 0 7-16,0 0 2 0,0 0 9 16,0 0-7-16,0 0-2 0,0 0-2 15,0 0-4-15,0 0-2 0,0 0-6 0,0 0-4 16,-2 4-7-16,2 1 1 0,0 2 1 15,0 3 0-15,0 0-2 0,2 1 4 16,4 0-2-16,-1 0-3 0,-1-1-1 16,1 1 2-16,0 0-1 0,1-1-1 15,-2 0-2-15,1-2-8 0,-2 0-25 0,-1 0-40 16,1-4-54-16</inkml:trace>
  <inkml:trace contextRef="#ctx0" brushRef="#br0" timeOffset="97008.54">14446 6300 12 0,'-1'0'-4'0,"1"0"125"0,0 0-93 15,0 0-13-15,0-3 23 0,0 0 2 0,-2 1-2 16,0 0 0-16,2 1-9 0,-1-1-10 15,1 0-1-15,0 2-3 0,0-2-1 16,0 0 6-16,0 1-6 0,0-2 1 16,0 2 5-16,0-1-7 0,0 1-3 15,0 1 0-15,-2 0-1 0,2 0-6 16,0 0 1-16,0 0 1 0,0 0-2 15,0 0 1-15,0 0 4 0,0 0-6 16,0 0 2-16,0 0-2 0,0 0 0 16,0 0-1-16,0 6 1 0,0 0 3 0,0 5 1 15,-1 2-2-15,-2 4 1 0,0 1-3 16,-4 2 26-16,3 3-22 0,1-3-4 15,1 1 0-15,1-1 1 0,-1-3-2 16,2-3 0-16,0-4-1 0,0 2 1 16,0-6 0-16,0 1-2 0,0 0-4 0,0-3-6 15,2 1-4-15,2 0-9 16,4 0-16-16,3-2-32 0,3-3-74 15</inkml:trace>
  <inkml:trace contextRef="#ctx0" brushRef="#br0" timeOffset="97783.59">14307 6891 62 0,'1'-5'108'0,"4"2"9"0,-2-2-78 16,3 3-20-16,0 0 12 0,4-1 0 0,2 2-7 16,3 1-2-16,3 0-6 0,0 0-3 15,1 0-2-15,2 6-1 0,1 3 0 16,-3 0-2-16,-1 2 0 0,-4 1-4 15,-3 3 4-15,-3 0-3 0,-3-1-5 16,-2 1 2-16,-3 0-1 0,-7-1 2 16,-7 0 2-16,-4 1-1 0,-4-3 1 15,-1-2-3-15,1-1-1 0,1-2 2 16,0-2-4-16,3 0 2 0,2-3-1 15,4-2 0-15,6 0 3 0,1 0-2 0,3 0 0 16,2-2 1-16,0-4 0 0,5 1-3 16,3 0 0-16,3 1 0 0,-2 3 1 15,5 0-1-15,0 1 0 16,1 0 0-16,1 1 0 0,-1 4-2 0,2 3-6 15,5 2-9-15,0 1-7 0,4 3-27 16,-3 0-27-16,-2-4-94 0</inkml:trace>
  <inkml:trace contextRef="#ctx0" brushRef="#br0" timeOffset="98455.63">14164 7841 42 0,'-3'0'248'0,"1"0"-202"15,2-3 2-15,0 1-6 0,0-3-17 16,5 2 6-16,4 0 0 0,5 1-13 16,6 2-4-16,5 0-3 0,6 0-2 15,2 0-5-15,1 4-1 0,-2 0 2 0,-1 0 1 16,-3 2-3-16,-4-1 3 0,-9 2-2 15,-4-2-2-15,-6 1-3 16,-5 1 2-16,0 0-1 0,-8 3 5 16,-9 1 0-16,-3 1-2 0,-5 1 1 0,3-1-2 15,2 3-2-15,6-6 1 0,6 3 0 16,4-2-3-16,0 0 1 0,3 2 1 15,1-2-1-15,0-2-5 0,5 2-5 16,9 0-5-16,1-1 5 0,7 0 1 16,3-1-5-16,-1-1-3 0,1-1-3 0,-6-1 2 15,-2 0 11-15,-6 0 7 0,-5-2 2 16,-5-1-1-16,-1 2-2 0,-3-2 4 15,-11 3 7-15,-6 2-3 16,-6-2-9-16,-2 2 6 0,0-1-2 0,2 1-2 16,-1 0 1-16,6 2 0 0,2-1-2 15,3 0-8-15,6 0-39 0,0-3-64 16,4-2-163-16</inkml:trace>
  <inkml:trace contextRef="#ctx0" brushRef="#br0" timeOffset="185551.61">8563 1323 9 0,'0'-5'38'0,"0"0"99"15,0-1-92-15,-4 2-2 0,1-1-22 16,0 2 14-16,-1-2-7 0,-1 2-6 16,2-2 4-16,1 1-4 0,-1 1-6 0,2 0 2 15,-1 1 1-15,-1 0-6 16,0-1 6-16,0 2-4 0,0 1-3 15,0 0-4-15,-1 0-2 0,4 0 3 16,-1 0-5-16,-1 0-1 0,2 1-4 0,0 8 0 16,0-1 1-16,0 5 3 0,0 0-2 15,0 4 1-15,0 3 1 0,-3 0 8 16,-1 0-2-16,-1-2-7 0,0-2 4 15,-1-1 1-15,3-4-1 0,0-4-2 16,0-2-1-16,1-2 2 0,2-3 1 0,0 0-1 16,0 0 5-16,2-5 3 0,7-7-8 15,5-7-4-15,6-3 0 16,3-5 0-16,4-1-1 0,2-2-1 15,2-2 2-15,3-1 0 0,-1-1-1 0,-2-2-1 16,0 3 1-16,-2 5 2 0,-4 10-3 16,-8 7-1-16,-4 8 2 0,-6 3-1 15,-5 5-2-15,-2 13-1 0,0 7 5 16,-9 5 1-16,-4 4-2 0,1-1 0 15,-2-3 1-15,3-2 0 0,-1-4-1 0,4-1-1 16,2-5 1-16,3-3 2 0,3-4-3 16,0-5-1-16,0-1 2 0,0-1 1 15,3-4-1-15,6 0 1 16,5-2 1-16,1-9 3 0,7-5-4 0,1-1-2 15,2-3 2-15,-1 2-2 0,-1 2 0 16,-2 0 1-16,0 2 0 0,-3 2 1 16,-2 2 0-16,1 5-4 0,-3 0 1 15,-2 4 2-15,-3 1-2 0,-2 0-1 16,-3 0 1-16,-1 7 0 0,0 2 3 0,-3 2-2 15,0 2 1-15,0 1 1 0,0 2-2 16,0-2 2-16,-4 1-1 0,1 1 1 16,3-1-1-16,-2-1-1 0,2 0 2 15,0-3 0-15,0 1-2 16,0-3 0-16,3 0 1 0,3-1 1 0,2 0-18 15,3-2-21-15,-2-3-5 0,7-1-22 16,-1-2-27-16,2-4-107 0</inkml:trace>
  <inkml:trace contextRef="#ctx0" brushRef="#br0" timeOffset="185756.62">9411 1282 323 0,'0'0'58'0,"0"0"-26"15,0 5-3-15,-7 0 24 0,0 3-12 16,-6 5 0-16,-2-1-9 0,2 2-11 15,2-2-6-15,1 0-11 0,3 0-1 16,6-1-1-16,-1 1-2 0,2-4-1 16,0 2 0-16,2-2-14 0,7-2-17 15,5-1-2-15,5-2-9 0,4 0-6 0,0-3-29 16,4 0-36-16,-4-1-95 0</inkml:trace>
  <inkml:trace contextRef="#ctx0" brushRef="#br0" timeOffset="185986.63">9814 1219 78 0,'0'-9'208'0,"-10"4"-163"0,-7 2-2 16,-4 3-5-16,-6 0-13 0,-4 10 6 16,0 2-2-16,2 2 3 0,1 4-3 0,3 3-6 15,2 2-5-15,9 1 0 0,3-1-7 16,9 0-5-16,2-1-6 0,2-1 3 15,10 0-1-15,5-5 0 0,5 0-2 16,5-4 2-16,4-4-7 0,1-2-9 16,5-5-12-16,-3-1-4 0,2 0-7 0,-5-4-13 15,-3-4-8-15,0-2-24 16,-5-3-33-16,-1-2-4 0</inkml:trace>
  <inkml:trace contextRef="#ctx0" brushRef="#br0" timeOffset="186567.67">10056 1301 37 0,'7'-11'121'0,"-1"1"-12"0,-1 4-45 15,-3 0-8-15,-1 3-12 0,-1 2-6 16,0 1-5-16,0 0-9 0,0 0-12 15,0 0-7-15,-3 5-3 0,-3 6-1 16,1 1 2-16,-1 4-1 0,3 1 0 0,0 1 1 16,3 1-3-16,0-2 2 0,0 0-1 15,0-2 3-15,0-2-2 16,0-3-1-16,-2-2 2 0,2-5-3 15,0-1 0-15,0-2 2 0,0 0 2 16,0 0 5-16,5-9 1 0,-2-4-9 0,3-5 2 16,0 0-3-16,-1-1-1 0,3-1 1 15,3-2 1-15,0 1-1 0,-1 1-2 16,1 2 3-16,0 3-3 0,0 2-4 15,1 4 1-15,-4 5-1 0,3 4-2 16,-2 0 1-16,2 4-3 0,2 5 5 0,0 0 3 16,6 4-5-16,3 1-4 0,3-2 2 15,6-1 7-15,3-1 0 16,1-2 0-16,1-3 3 0,0-4 0 15,-4 0 0-15,-2-1 0 0,-4 0 2 0,-6 0-2 16,-4-6 4-16,-9 0-3 0,-3-1 7 16,-4-3 2-16,0 2-2 0,-11-2-5 15,-2 2 1-15,-2 1 3 0,-4 1 2 16,-1 3-4-16,-2 2 5 0,1 1-4 15,0 0 0-15,4 6 1 0,7 5-3 0,2 2-3 16,8 3-4-16,0 2 2 0,6 0 0 16,10 2 1-16,2 0-2 0,4-2 1 15,4-1 1-15,-1-3 0 16,1-4-2-16,4-2 1 0,7-7 0 0,6-1 3 15,2-3-2-15,-6-12-1 0,-6-1 1 16,-12-2 1-16,-7-1 0 0,-6-2 1 16,-6 1 10-16,-2-1-5 0,-3 1-4 15,-11 1-3-15,-5 1 1 0,-4 1 0 16,-5-1-3-16,-3 0 0 0,-2 1 1 0,-1 4-14 15,5 4-18-15,4 5-16 0,6 4-20 16,12 0-8-16,0 5-81 0</inkml:trace>
  <inkml:trace contextRef="#ctx0" brushRef="#br0" timeOffset="187299.71">9476 938 398 0,'0'-2'83'0,"0"-3"-52"0,0 1-3 16,0 2-3-16,0 2-17 0,0-1-6 16,0 0-1-16,0-1-9 0,4 0-34 15,3 0-51-15,-1-4-178 0</inkml:trace>
  <inkml:trace contextRef="#ctx0" brushRef="#br0" timeOffset="188983.8">8566 1839 135 0,'-13'2'52'0,"5"-1"-15"16,4-1 7-16,2 0-17 0,-2 0-16 15,2 0 4-15,-1 0 8 0,3-1-1 16,-2-2-1-16,2 2-7 0,0-2 0 16,0 1-5-16,0 0 4 0,0-1-6 15,0 1 2-15,2-1 0 0,3 1-5 16,-1 1-1-16,6-1-1 0,0 0 1 0,6 0 2 15,1-1-2-15,8 0 0 0,6 0 1 16,4 0 2-16,14-2-6 0,5 1 12 16,12-1 1-16,9 1 0 0,9 0-7 15,9 1-1-15,3 2-3 0,4-1 1 16,3 2-1-16,-4 0 0 0,2 0 3 15,-4 2-5-15,-5 4 1 0,-7 4 1 16,-7 0-2-16,-8-2 2 0,-10 0-2 16,-4-3 0-16,-5 0 2 0,-5 0-2 15,-1-2 1-15,-1-1-1 0,-2-2 1 0,-4 0 2 16,0 0-2-16,-1 0 2 0,-5 0 0 15,1-5 2-15,-5 0-5 0,-3 0 1 16,-5 0 0-16,-6 2 0 0,-6 1 0 16,-5 0 0-16,-2 1 2 0,-1-1 1 15,2 2-4-15,-2 0 0 0,0-1 1 16,-8 1-6-16,-4 0-8 0,-4 0-6 15,1 5-11-15,-2 0-11 0,3 2-17 16,-7-1-40-16,0-3-128 0</inkml:trace>
  <inkml:trace contextRef="#ctx0" brushRef="#br0" timeOffset="192968.03">13418 1293 17 0,'0'-6'-4'0,"2"-3"111"0,-2 1-87 0,0-1 5 15,0 0 8-15,0 2 0 0,0-2-2 16,0 1-4-16,-2 1-2 0,1-2-1 15,-4 2 1-15,3-2-1 0,-1 0-1 16,0 0-6-16,-1 2 4 0,2-1 1 16,-1 2-2-16,0 3-1 0,3 2 0 15,-2 1-6-15,2 0-4 0,-3 0-9 16,2 13-4-16,1 6 6 0,0 8-1 15,0 2-1-15,0-1 2 0,0-1-1 16,1 0 2-16,2-1-5 0,-1-3 5 0,-1-2-1 16,-1-3-1-16,0-4 1 0,0-1-2 15,0-6 3-15,0-4-1 0,0-2 4 16,-1-1 4-16,-5-1 6 0,1-11-11 15,2-5-3-15,-2-6-1 0,1-4 0 16,0-3 1-16,1-4-2 0,2-2 0 16,1-5 1-16,0-6-1 0,4-4-1 15,4 0 0-15,3 6 1 0,3 3 0 16,3 7-2-16,3 5 0 0,2 4 2 15,3 6-1-15,3 7 0 0,-4 4-2 16,1 6 1-16,-3 3 3 0,-3 0-3 0,-2 9 0 16,-5 6 2-16,-4 0 0 0,-4 3-2 15,-4 0 2-15,0-2 2 0,-4 2 0 16,-7 0-2-16,-1 1 1 0,-4 1-1 15,-3 0 1-15,4-1-1 0,-2 1 0 16,1-2 2-16,6-3-1 0,0-2-2 0,7-4 1 16,3-1-1-16,0 0-1 15,2-1 2-15,9 1-1 0,2 1 1 16,6 0-1-16,1 2 0 0,3-2-3 15,4 0 3-15,-1-2-2 0,-4 1 0 0,0 2-3 16,-7 0 1-16,-4 1 4 0,-3 1-5 16,-7-1 3-16,-1 2 4 0,-1 2 0 15,-10-1 0-15,-6 0-1 0,0 3 3 16,-3-1-1-16,-2 0-1 0,2 0 0 15,3-3 0-15,4-1 2 0,6-3-3 0,3-2-1 16,4-3-2-16,0 1 1 0,0 0-2 16,8-2-13-16,3 0-10 15,6-3-8-15,5 0-14 0,4-7-32 16,1-5-91-16</inkml:trace>
  <inkml:trace contextRef="#ctx0" brushRef="#br0" timeOffset="193920.09">13902 1270 56 0,'0'-6'212'0,"0"1"-174"15,0 3 19-15,-5 1-8 0,-1 1-31 16,-2 0 2-16,1 4 0 0,-4 6 0 16,1 2-3-16,0 4 2 15,5 0-5-15,2 0-6 0,3-3-4 0,0 1 0 16,8-1-2-16,5-5-1 0,3-1 1 15,0-5-1-15,2-2 2 0,2 0 0 16,4-6-2-16,-3-4-2 0,-2-2-3 16,-1 1-1-16,-5 0-2 0,-2 1 0 15,-5 2 4-15,-1 2-1 0,-1 0-1 16,-2 2 1-16,-2 1 1 0,0 2 3 0,0 1 0 15,0 0-5-15,0 1-2 0,0 6 5 16,0 3 0-16,1 0 1 0,4 0 2 16,1 0-2-16,0-1 0 15,2-2-1-15,1-1 3 0,1-3-2 0,-1-1 2 16,0-1-1-16,2-1 0 0,-2 0 2 15,1-4-1-15,-2-4 0 0,-1-3 1 16,-1-2 1-16,2-2-3 0,-2-3 1 16,2-1 1-16,0 0-1 0,-2 1-1 15,0-3 0-15,-1 1-1 0,0 0 1 0,-4-2 0 16,1 7-1-16,1 2 4 0,-3 4 2 15,0 4-3-15,0 2 2 0,0 2 3 16,0 1-2-16,0 0-3 0,0 0-3 16,0 0 1-16,0 5-1 0,0 1 1 15,-3 2 0-15,0 0 2 0,-2 1-2 16,0 0 0-16,-1 2 0 0,1-3-2 15,1 1 2-15,4-3 0 0,-3-3 1 16,3 0 0-16,-2-1-3 0,2-2-1 16,0 2 0-16,0-2-3 0,0 0 2 0,0 0 1 15,0 0 3-15,0 0 1 0,0 0 2 16,0 0-2-16,0 0-1 0,0 0 1 15,0 0 0-15,0 0-1 0,0 0-1 16,0 0 1-16,0 0-1 0,0 0-1 16,0 0 0-16,0 0 4 0,0 0-2 15,0 0-2-15,0 0 2 0,0 0 0 16,0 0 2-16,0 0-2 0,0 0 0 15,0 0 2-15,0 0 1 0,0 0-2 16,0 0 2-16,0 0 2 0,0 0-2 0,0 0 2 16,0 0-2-16,0 0 1 0,0 0-2 15,0 0-2-15,0 0 0 0,0 0-1 16,0 0 2-16,0 0-3 0,0 0-2 15,0 0 4-15,0 0 0 0,0 0-1 16,0 0 1-16,0 0 1 0,0 0-1 0,0 0 0 16,0 0 2-16,0 0-1 15,0 0-1-15,0 0-3 0,0 0 2 16,0 0 1-16,0 0-1 0,0 0-2 15,0 0-1-15,0 0 4 0,0 0-1 0,0 0 0 16,0 0 1-16,2 0 1 0,-2 2-1 16,1 2-1-16,-1 2 1 0,0 1 2 15,0 3-1-15,0 1 0 0,0 3-2 16,0-1 5-16,0 2-3 0,2-1-2 15,2-1 1-15,0 2 1 0,2-4 0 16,-2 0-2-16,4-2 1 0,0-2 1 0,0-3-1 16,1-1-1-16,0-3-3 15,2 0-9-15,0 0-13 0,0 0-9 16,0-1-14-16,-2-3-24 0,0-2-54 15,-1-3-63-15</inkml:trace>
  <inkml:trace contextRef="#ctx0" brushRef="#br0" timeOffset="194733.13">14496 1367 135 0,'-2'0'32'0,"1"0"-24"16,1-2 46-16,0-4-25 0,0-1-11 15,3-2 11-15,3-3-7 0,2-2-10 0,2-3 5 16,1-3-1-16,5-2-2 0,-4-6-3 15,2-4 7-15,2-2-6 0,-1-3 1 16,-2-1-6-16,-4-1 2 0,0-2-5 16,-3 2-2-16,1 0-2 0,-3 3 2 15,1 9-3-15,-5 6 2 0,0 8 2 0,0 7 7 16,0 4 5-16,-2 2-7 0,-2 5-5 15,-4 11-5-15,-1 9 3 0,-1 8 3 16,4 4-4-16,0 2 2 16,4 4-2-16,-2 0 2 0,4 2 0 0,0-3-1 15,0-4-1-15,1-9 0 0,9-7 1 16,-1-9-1-16,3-5 0 0,2-4 1 15,0-4 2-15,3 0-2 0,2-10 2 16,-1-7 1-16,0-5-1 0,-3-6-1 16,-1-4 0-16,1 0-2 0,-2-3 0 0,-2 1 2 15,-3 0-1-15,-1-2 0 0,-1 0 1 16,1-4 0-16,-3-2-2 0,4-3 0 15,-2-1 0-15,4-3 0 0,-3 5 0 16,4 5 0-16,-3 6 0 0,-3 10 4 16,-2 8 3-16,-3 7 5 0,0 5 1 15,0 1-2-15,0 2-5 0,0 0-10 16,0 12 0-16,0 7 5 0,-7 9-2 15,1 8 2-15,0 8 1 0,-2 9-1 16,2 6-1-16,-3 3 0 0,3 2 2 16,-1-1-2-16,3-8 0 0,1-3-2 0,1-9 2 15,2-8 0-15,0-7 0 0,0-10 0 16,0-6 0-16,0-6 0 0,2-4 0 15,-1-2 0-15,1-1 6 0,6-12 2 16,1-8-7-16,5-3-2 0,-2 0 3 16,1 1-2-16,-1 5-1 0,2 4 1 15,-2 1 0-15,2 4-2 0,0 2 1 16,2 4-5-16,7 2-10 0,3-1-3 15,5 2-5-15,3 0 6 0,-1 0-23 16,-2 2-14-16,-3 7-13 0,-3 0-45 0,-2-1-54 16</inkml:trace>
  <inkml:trace contextRef="#ctx0" brushRef="#br0" timeOffset="194981.15">15480 1119 421 0,'0'-2'22'0,"2"2"2"0,-2 0-12 16,0 0 9-16,0 0 11 0,0 9 6 15,-7 3-8-15,1 3-7 0,0-1-13 16,0 1-3-16,0-1-4 0,3-1 0 15,1-3-3-15,0-3 0 0,2-1-2 0,0-1-8 16,5-1-13-16,4-2-11 16,7-2-10-16,1 0-15 0,2-11-46 15,-2-4-145-15</inkml:trace>
  <inkml:trace contextRef="#ctx0" brushRef="#br0" timeOffset="195236.16">15719 1047 382 0,'-3'1'9'0,"-3"6"-4"16,-2 4 9-16,-1 2 5 0,-1 0 7 0,-1 0-5 15,4-1-4-15,4-2-8 0,1-1-6 16,2 0-2-16,2-1-1 16,4-4-1-16,3 0 2 0,3-4-1 15,2 0 4-15,5 0-7 0,-3-5-5 16,-3 2-5-16,-3 0 8 0,-4 3-3 0,-1 0 0 15,-4 0 2-15,-1 6 4 0,0 4 2 16,0 6 1-16,-6 2 3 0,0 0-4 16,-2 0 0-16,2 0 0 0,6 0 0 15,0 0-7-15,14 0-35 0,4-1 16 16,9 0-121-16,-1-5-43 0</inkml:trace>
  <inkml:trace contextRef="#ctx0" brushRef="#br0" timeOffset="196284.22">16685 1335 54 0,'0'0'48'0,"0"0"28"0,0 0-40 15,-2-3-3-15,1 1 15 0,-1-1-8 0,1 0-6 16,-1 0-1-16,2 1-9 0,-2-3-1 16,2 3-2-16,0-3 0 0,0 1-6 15,0-3-3-15,0-1 0 0,5-3-3 16,3-3 0-16,4-4-1 0,2-4-3 15,3-7-2-15,5-3 2 0,-2-5-4 0,0-3 3 16,2 0 1-16,0-4 5 16,-1-2-7-16,3-2-1 0,-3 0-2 15,-2 5 0-15,-5 8 1 0,-3 7-1 16,-3 9 0-16,-2 5 3 0,-5 6 3 0,2 4 0 15,-3 1-2-15,0 3 3 0,0 0 2 16,2 0-11-16,-1 4-5 0,3 12 2 16,2 9 6-16,-2 9 1 0,4 7-1 15,0 4 1-15,0 1-1 0,1 3-1 16,0-2 0-16,-1 0-1 0,0-2 3 0,3-1-2 15,-2-7-1-15,0-4 2 0,2-8 0 16,-3-6-2-16,1-3 0 16,-1 0 2-16,-2-4 0 0,2-2-2 15,-2-1 1-15,-1-2 1 0,-1-2 1 0,-4-3-6 16,2-2-10-16,-2 0-8 0,0 0-4 15,0 0-2-15,0-2 5 0,-8-7-46 16,-9-3-79-16,-6-4-116 0</inkml:trace>
  <inkml:trace contextRef="#ctx0" brushRef="#br0" timeOffset="196438.23">16868 1139 376 0,'0'-3'38'0,"0"3"-30"0,9 0-8 16,3 3 18-16,7 5 10 16,1 0-4-16,7 0-2 0,4-2 3 15,3-1-2-15,6 0-5 0,2-2-8 0,-3-1-5 16,-2 3-4-16,-3-3-1 0,-5 1-13 15,-1-2-15-15,0-1-21 0,-1 0-43 16,-6-1-181-16</inkml:trace>
  <inkml:trace contextRef="#ctx0" brushRef="#br0" timeOffset="196639.24">17640 974 522 0,'-5'0'12'0,"0"4"-12"16,-1 6 5-16,0 6 7 0,-3 3 9 15,4 0-3-15,2 4-10 0,3-4-8 16,0 0-1-16,5 0 3 0,1-1 0 16,6-3-6-16,2-3-9 0,2-3-9 0,4-6-12 15,-3-3-21-15,-2-3-27 0,-5-10-75 16</inkml:trace>
  <inkml:trace contextRef="#ctx0" brushRef="#br0" timeOffset="196921.26">17471 750 388 0,'-6'-12'33'0,"6"8"24"0,0 2-30 15,7 2-32-15,9 0 9 0,6 0 11 16,9 8 5-16,7 2-4 0,7 4-5 0,8 5-2 16,0 4-2-16,-1 5-4 0,-7 7-3 15,-7 2 0-15,-7 2-1 0,-7 2-6 16,0-1 4-16,-7-1 5 0,-3-5-4 15,-10-1-2-15,-4-6 2 0,-7-1 2 16,-12-6 3-16,-4-5-3 0,-4-1 6 16,-2-4-4-16,-2 0 1 0,-3-2-2 15,-2-2 0-15,2-2 1 0,3-2-2 16,8-1 0-16,7-1 1 0,10 0 0 15,6 0-2-15,0-2-5 0,12-7-22 0,9-1-9 16,6-2-2-16,11-4-19 0,7-3-49 16,3-4-106-16</inkml:trace>
  <inkml:trace contextRef="#ctx0" brushRef="#br0" timeOffset="197178.27">18753 870 15 0,'28'-21'190'0,"-6"-1"-192"16,-7 3 6-16,-9-1 2 0,-6 1 8 0,0 2 41 15,-11 3-7-15,-9 2 8 0,-6 3-19 16,-7 4-9-16,-7 5-8 0,-7 0-3 16,-4 10 1-16,-1 7 7 0,-3 5 6 15,4 4 3-15,3 6-2 0,9 4-6 16,10 3-16-16,12 3-7 0,12-3 4 15,5 0-9-15,17-3 0 0,16-2 2 0,16-3 3 16,9-8-2-16,7-4-2 16,8-5-7-16,4-5-19 0,10-4-5 15,1-2-1-15,4-3-78 0,-10 0-158 16</inkml:trace>
  <inkml:trace contextRef="#ctx0" brushRef="#br0" timeOffset="212123.13">1236 4710 29 0,'-5'5'-20'16,"0"-2"137"-16,2-1-41 0,-1 0-38 15,-1 0 14-15,0 0-5 0,4 0-13 16,-1-2-6-16,-1 0-2 0,3 1-1 16,-3 0 0-16,1 0-2 0,2-1-4 15,-1 1-2-15,-1-1-2 0,2 1 0 0,-1-1-4 16,1 0 0-16,0 0-1 0,0 0 0 15,0 0-5-15,0 0-3 0,3 0-3 16,9 0-2-16,8 0 8 0,13-9 0 16,6-5 3-16,7-3-3 0,10-2-4 15,3 0-1-15,6 0 2 0,0-2 6 16,-1 1-2-16,-8 1-3 0,-10 5 3 15,-7 3-5-15,-10 2 1 0,-9 4-2 16,-9 2 3-16,-6 2-2 0,-5 1-1 16,0 0 0-16,0 0 3 0,-2 1 1 15,-8 7-5-15,-4 1 1 0,-5 3-1 0,-1 0 2 16,0 0-10-16,1 1-3 0,0-2-6 15,-1 1-7-15,2 2-11 0,-2-1-21 16,-5 2-21-16,-2-4-81 0,-2-3-97 16</inkml:trace>
  <inkml:trace contextRef="#ctx0" brushRef="#br0" timeOffset="212327.14">1532 4733 132 0,'3'3'228'0,"-3"0"-213"0,0 6 32 16,0 4 18-16,-5 0-30 0,-3 6 1 15,-1 1 0-15,1 2-8 0,-2 2-9 16,3-2 1-16,3-4-12 0,2-1-5 16,2-1-3-16,0-3-1 0,5 0-1 0,3-1-9 15,4-1-19-15,5-4-13 0,2-1-12 16,2-4-22-16,1-2-50 15,1 0-54-15</inkml:trace>
  <inkml:trace contextRef="#ctx0" brushRef="#br0" timeOffset="212756.16">1770 4963 10 0,'0'1'142'15,"0"-1"-8"-15,-1 0-102 0,1 0 18 0,0 0-10 16,0 0-23-16,0 0-8 0,0 0-1 16,0 0-3-16,1 0-4 0,7 0 7 15,0 0 7-15,3-4 6 0,1-1 6 16,4-4-5-16,-1-2 0 0,1-2-2 15,2-5-1-15,1 0 1 0,-4-1-5 16,-1 1-1-16,-3 1-4 0,-6 1-2 0,-4 2-1 16,-1 3 2-16,0 1-1 0,-6 3-4 15,-3 1 4-15,-2 2 0 0,-1 4-4 16,-1 0-4-16,-1 2 0 15,4 6 1-15,-3 6-2 0,4 4-1 0,-4 2 2 16,6 3 2-16,-1 1-1 0,3 2-1 16,4-1 1-16,1 1-1 0,0-1 0 15,4-4-1-15,9 2 0 0,1-7 1 16,3-1-2-16,1-4-9 0,3-6 0 15,0-2-9-15,2-3-9 0,-1 0-12 0,1-8-10 16,-2-4-9-16,0 0-7 0,-4-5-58 16,-3-2-50-16</inkml:trace>
  <inkml:trace contextRef="#ctx0" brushRef="#br0" timeOffset="213255.19">2158 4853 19 0,'8'-7'1'0,"-4"0"219"16,0 2-183-16,-1 2 28 0,-2 1-6 16,-1 2-18-16,0 0-4 0,0 0-11 15,2 0-10-15,-1 2 4 0,-1 6 1 16,0 2-1-16,0 2 0 0,0 0 0 0,0 3-6 15,-4-1 2-15,-3 0-7 0,3-1 3 16,2-2-1-16,1-5-7 0,1 0-2 16,0-2-2-16,0-2 1 0,1-2 1 15,5 0-1-15,2 0 2 0,5-3 2 16,-1-9 3-16,5 1-6 0,-1-4-1 15,-1 3 1-15,1-1 0 0,-2 1-2 16,0 1 0-16,-2 3 0 0,-4 2 0 16,-4 1 1-16,-1 4-2 0,-1 0 0 15,0 0 1-15,-2 1-3 0,0 0 1 0,0 0-1 16,1 2 3-16,-1 3 0 0,2 1 0 15,-1-1 0-15,2 2 2 0,-1-3-2 16,2 0-1-16,1 0 1 0,1-3 2 16,4 1-2-16,4-2 0 0,3 0-1 15,6-8 3-15,0-4-2 0,3-2-4 0,-2 1-3 16,-3 0 5-16,-3 2-3 15,-5 3 2-15,-3 2 1 0,-4 3 2 16,-3 2-1-16,-3 1 0 0,0 0 2 16,0 0 1-16,0 0-1 0,0 4 1 15,0 6 3-15,-5 2 1 0,2 3 1 0,-3 1 1 16,0 1 1-16,0 1 10 0,0 0-10 15,2-4-3-15,3 0-5 0,1-3 1 16,0 0 0-16,0-3-4 0,5 1 2 16,4-2-1-16,5-1-8 0,4-3-7 15,7-3-10-15,5-2-12 0,1-6-31 0,-2-7-36 16,-1 0-155-16</inkml:trace>
  <inkml:trace contextRef="#ctx0" brushRef="#br0" timeOffset="214031.24">2902 4915 6 0,'5'-5'220'0,"0"-1"-164"16,-4 0-3-16,4 2 14 0,-4 0-24 16,2 4-5-16,0 0-5 0,-3 0-10 15,4 0-9-15,-1 3-6 0,-2 8 3 16,4 8 4-16,-4 6 5 0,-1 5-11 15,0 6-3-15,0 3 2 0,0 3-4 16,-4 2 0-16,-2-2 1 0,-1-5-1 16,3-5-4-16,-6-3 2 0,4-6 1 15,2-5-1-15,-4-6 0 0,6-3 2 16,-1-3 0-16,0-6 5 0,2 0 1 15,-4 0 5-15,3-13-4 0,1-5-3 0,1-6-5 16,0-6 0-16,0-4-2 0,0-6 6 16,1-2-2-16,4-3-3 0,-2-3-1 15,6-1 1-15,5-5-2 0,3-4-2 16,7 0-1-16,0 5 3 0,3 8-8 15,-1 9 3-15,2 10-1 0,-3 8 5 16,1 6 0-16,-1 5-3 0,-2 3 3 16,-4 4 0-16,-5 0 0 0,-6 8-2 15,-2 6 2-15,-6 1 3 0,0 3-1 16,-2 0 0-16,-9 2 1 0,-1-1 0 0,-5 0 0 15,-2-2 0-15,-1 1 0 0,-2 0 0 16,2-1 0-16,3-2-4 0,0-2 3 16,5 0-2-16,-1-3-11 0,1 3-17 15,1-2-22-15,3-1-27 0,1-5-34 16,0 1-207-16</inkml:trace>
  <inkml:trace contextRef="#ctx0" brushRef="#br0" timeOffset="-214665.45">1645 5533 8 0,'5'-7'293'15,"-5"0"-239"-15,0 3 1 0,0-2 1 16,-7 1-22-16,-7 2-5 0,-1 2-5 15,-5 1-6-15,-5 0 0 0,-3 7 0 16,-3 5-12-16,-5 6 3 0,2 2 3 0,3 2 2 16,6-1 3-16,7 0-9 0,7-4-2 15,8-1-6-15,3 1-1 0,0 0-1 16,6-1 0-16,13 1 2 15,1-3 0-15,6-1-1 0,4-2 3 0,-2 2-1 16,-1-2-1-16,0-1-1 0,-5 0 2 16,-5-2 0-16,-5 1-3 0,-3 1 2 15,-2-2 0-15,-6 1 2 0,-1 0 0 16,0 0 0-16,-9 2 2 0,-4 1 2 15,-4 0-3-15,-3-1-1 0,2-2-1 0,-3 1 4 16,3-1-3-16,1 1-2 0,3-2 1 16,1-2 0-16,6-2-1 0,2-2-2 15,3-2-5-15,2 0-9 0,0 1-16 16,0 0-29-16,11-1-12 0,3 0-11 15,3-5-92-15,-1-5-71 0</inkml:trace>
  <inkml:trace contextRef="#ctx0" brushRef="#br0" timeOffset="-214277.43">1766 5918 36 0,'4'5'167'0,"0"-5"-91"15,0 0-62-15,2 0 52 0,5-7-15 16,2-1-14-16,2-2 3 0,4-4-6 16,1 0 0-16,2-6-2 0,1 0 1 15,0-3-9-15,-3 1-8 0,-3 0-3 0,-1 2-1 16,-8 2-4-16,-2 1-3 0,-6 2 0 15,0 0 3-15,0 1-3 0,-8 4-2 16,-3 4 1-16,-1 2-1 0,-2 4-1 16,0 0-3-16,-2 1 0 0,4 8 1 15,0 2-2-15,1 4 0 0,-2 4 2 16,6 6 1-16,-3 2 2 0,6 0-5 15,1 0 4-15,3 2-2 0,0-3 0 16,0-2-3-16,6 0 2 0,2-4-4 16,2-1-6-16,3-5-18 0,2-6 6 15,2-2-12-15,-1-6-7 0,1 0-15 0,5-6 7 16,-4-6-14-16,-1-4-60 0,0-4-40 15,-4 1 70-15</inkml:trace>
  <inkml:trace contextRef="#ctx0" brushRef="#br0" timeOffset="-213949.41">2113 5809 6 0,'13'-8'11'0,"-6"2"-3"15,1 2 203-15,-3-1-150 0,-5 2-22 0,4 1 16 16,-2 0-17-16,-2 1-8 15,5 1-3-15,-4 0-4 0,4 0 1 16,-2 0-5-16,0 5 1 0,-2 0-2 16,4 1 4-16,1 1-4 0,-1-3-3 0,1 1-7 15,0-1 0-15,1-1-4 0,-3 0-2 16,4-2 1-16,0-1 1 0,1 0-4 15,-1 0 2-15,1-6 1 0,-1 0-3 16,1-1-1-16,-3-1-1 0,5 2-1 16,-1 1 2-16,-4 0 1 0,0 3-3 0,-6 1 3 15,0 1 0-15,0 0-2 0,0 0-1 16,0 1 2-16,-3 6 4 15,-2 5-2-15,-3 2 1 0,-1-1 1 16,3 3-1-16,-2 1 3 0,2-2-5 0,4 1 3 16,1-1-1-16,-1-5-2 0,2 0-1 15,0-1-1-15,5-3 2 0,4-1-9 16,1-3-8-16,4-2-15 0,1-2-1 15,8-11-19-15,2-3-19 0,0-2-19 16,0-3-85-16,-4-1 8 0</inkml:trace>
  <inkml:trace contextRef="#ctx0" brushRef="#br0" timeOffset="-213673.39">2518 5727 36 0,'0'-10'75'0,"0"3"177"0,-5 1-209 15,-4 0 17-15,-1 5-10 0,-3 0-18 0,0 1 0 16,2 0-3-16,-1 2-8 0,3 5-3 16,1 4-6-16,3-2-8 0,2 3-5 15,2 1-1-15,1 2 1 0,3 1 1 16,6-2 0-16,2 1-2 0,3 0-4 15,-2 0 1-15,2-1-2 0,0 0 2 0,-2-1 3 16,-1 1 2-16,-6-1 0 0,-3-1-1 16,-2 2 3-16,0-1 0 0,-10 1 1 15,-2-3-1-15,-4 2 2 0,-2-1-1 16,-1 1 3-16,-3-1-3 15,2-3 1-15,3-1-3 0,6-5 0 0,5 0-1 16,3-3 0-16,3 0-1 0,0 0-15 16,2 0-27-16,10-4 1 0,8-6-4 15,8-7-22-15,1-1-32 0,2-3-106 16,-1-2 67-16</inkml:trace>
  <inkml:trace contextRef="#ctx0" brushRef="#br0" timeOffset="-213153.36">2724 5828 27 0,'20'-12'145'0,"-6"-2"32"16,-6 3-112-16,-2 3 2 0,-6 0-7 15,0 3-11-15,0 2-11 0,-6-1-11 16,-3 2-10-16,-4 2-2 0,-6 0-7 15,1 7-4-15,1 7 3 0,-2 3-2 16,4 4-1-16,5 0-2 0,6 2-1 16,4-3-2-16,0 1 0 0,6-1 2 15,8-1-1-15,5-4-1 0,7 0-1 16,6-6 1-16,12-3 1 0,-2-6 1 0,0-1-1 15,-5-11 1-15,-8-1 1 0,2-3-2 16,-6-1 0-16,-5-1 3 0,-4-2 0 16,-7 3-3-16,-6-1 3 0,-3 2 3 15,0 0 3-15,-9 0-3 0,-4 0-3 16,-5-1 2-16,2 2-3 0,-1 3 0 15,-1 4-4-15,2 4 4 0,1 4-2 16,4 0-2-16,5 0-1 0,4 6-1 16,2 3 2-16,0 0-3 0,6 0-3 15,8 0-3-15,3 0-1 0,2-3-2 0,4-1 3 16,2-3-2-16,0-2 6 0,0 0 0 15,-2 0 4-15,-2-1 3 0,1-4 1 16,-2 2-2-16,-1 2 2 0,1 1 4 16,0 0 4-16,-4 0 12 0,-5 3-21 15,-7 5 0-15,-4-1 5 0,0 3-4 0,-3 1 2 16,-5 0 3-16,-1 0-3 15,0-1-2-15,6-6-1 0,0 0 1 16,3-3 1-16,0-1-2 0,0 0-3 16,1 0 1-16,5-2 3 0,5-3-1 0,3-1 0 15,-3-2 1-15,1 1 0 0,1 2-1 16,-2-1-1-16,1 2 1 0,0-1-1 15,1 4 0-15,-1 1-12 0,1 0-3 16,-2 0-14-16,1 0-32 0,8 1-36 16,5-1-35-16,3 0 119 0</inkml:trace>
  <inkml:trace contextRef="#ctx0" brushRef="#br0" timeOffset="-209768.17">946 4229 34 0,'1'0'-1'16,"-1"1"212"-16,0-1-141 0,0 1-34 16,0 0 12-16,0-1-16 0,0 4-16 15,0 0-5-15,-3 6-2 0,0 0 3 0,0 4-7 16,-2 2-3-16,4 2 0 0,-5 3 0 15,2 3-1-15,1 5-1 0,0 2 1 16,2 2 25-16,-1 1-11 0,2 2-8 16,0 1 4-16,0-1 0 15,5 2-8-15,-1-1-2 0,0 5 4 0,-1 0-1 16,1 2 2-16,1 0-3 0,1 0 0 15,2-2 0-15,-2 0-3 0,5-3 1 16,-2-3 3-16,2 0-1 0,-2-1-3 16,2-1 1-16,-3-2 1 0,0 1 1 15,-2-3-2-15,-1 1-1 0,1 2 0 0,-2-4 2 16,0-1-2-16,0-3-1 0,-2-2 2 15,2 1 0-15,0 0-1 0,0 1 0 16,1-2 1-16,-1 0 0 0,1-3-1 16,0 1 0-16,-2-2 0 0,0 0 2 15,2-1-2-15,-2 0-1 0,1-1 2 16,-2 2 0-16,-1 0 0 0,1 1-1 15,-2-2 1-15,0 0 0 0,0 0 0 16,0-1-1-16,0-1 1 0,2-1 3 16,-2 0-5-16,1 2 0 0,1 1 1 0,-2 0 2 15,1-2-1-15,1-1-2 0,-1-4 3 16,-1 1-2-16,2-2 2 0,-2 0-2 15,0-1 2-15,0-2-1 0,0 1 1 16,0 0-2-16,0-2 2 0,0 2 1 16,-2-1-4-16,2 5 2 0,-3 3-2 15,0 2 2-15,-2 0 12 0,4-4-11 0,-1-3 1 16,2-2-2-16,0 1-2 15,-1 0 0-15,1-1 3 0,-2 0-1 16,1 1-1-16,-1 5 0 0,-2 4 2 0,-1-2 2 16,2-4-3-16,0-1 0 0,1-4-1 15,2 1 0-15,-1 0 0 0,1-1-1 16,-4 0 1-16,4 2 2 0,-1-1-3 15,-1 3 0-15,1 4 1 0,-4 1 1 16,4 1-1-16,-4-4 1 0,5-5 0 0,-3-2 1 16,3-2-2-16,-2-1-1 15,1-1 2-15,-1 0 1 0,2 0-1 16,0-1-1-16,0-1 1 0,0 0 1 15,0 0-1-15,0 0-2 0,0 0 2 0,0 0-3 16,0 0 2-16,0 0 2 0,0 0-2 16,0 0-2-16,0 0 4 0,0 0 0 15,0 0 2-15,0 0 1 0,0-5-4 16,0-2-5-16,6-1 1 0,2 0-1 15,0 2 2-15,3 0-2 0,1 0 3 0,2 2-1 16,0 0-4-16,3 0 0 16,-3 1 0-16,5 0 5 0,-1 1-5 0,2-1 4 15,2 0 1-15,1 0 0 0,2 0 0 16,0 3 1-16,1 0-2 15,2 0 3-15,-1 2-2 0,2 0-1 0,1 0 3 16,-1 1 0-16,0 0-1 0,-2-1-1 16,-4 2 1-16,2 1 0 0,-5 1-1 15,3-3 0-15,-1 0 2 0,1 0 0 16,-1-3-1-16,1 0 0 0,2 0 2 15,1 0-1-15,2 0 0 0,2-1-2 0,1-3 3 16,0 3-1-16,1-1 0 0,-1 2-2 16,2 0 2-16,-4 0-1 0,-1 0 0 15,-1 2-1-15,-6 3 1 16,1 0 2-16,0 0-3 0,-4-1 0 0,-1 1 2 15,4 0 0-15,-1-1-1 0,1-2 0 16,3 0 2-16,-1 1-1 0,3-1 2 16,1-2-2-16,-4 0 5 0,3 0 0 15,-1 0-3-15,1 1 2 0,4-1 1 16,-4 0 1-16,1 0-3 0,0 0-4 0,-2 0 5 15,2 0-1-15,1 0 1 0,-1 0-3 16,6-1 3-16,-2-4 0 16,2 1-3-16,2-3 0 0,-2 0 0 15,2 1 0-15,0 1-1 0,-8-1-2 0,4 2 3 16,-6 0-1-16,2-1-1 0,-4 1-1 15,0-1 3-15,3-1-1 0,-1-2-2 16,2-1 1-16,-3 1 3 0,4 1 0 16,-3-1-3-16,0 0 0 0,0 2 0 15,0 1 2-15,-4 0-2 0,4-1-1 0,-5 1 3 16,2-1 0-16,0 1-2 0,-2-1-1 15,2 0 2-15,-1 1 1 0,1 0 0 16,-2 2-4-16,3-3 5 16,-1 4-1-16,0-2-2 0,1-1-1 0,-1 4 2 15,-1-1 1-15,1 1-3 0,3-1 0 16,-3 0 2-16,1 2 0 0,0 0-2 15,0 0 1-15,2 0 1 0,-2-1-1 16,-4 1 0-16,-2 0-1 0,-1 0 1 16,-4 0 1-16,-3 0-1 0,-1 1-1 0,-2 0 2 15,-4 0-1-15,-1 1 0 0,-1-1-1 16,0 1 1-16,0-1 1 0,2-1-1 15,-1 3-1-15,-1-1 1 0,4 0 1 16,-4 0-1-16,1-2-1 16,1 0 2-16,-2 0 0 0,0 0 0 0,0 0 0 15,0 0 1-15,0 0 5 0,0 0-6 16,-3 0 0-16,-1 0 1 0,0 0 0 15,1-4-3-15,-3 1 1 0,2-1 0 16,1-2 2-16,3-1-3 0,-3-2 0 16,2-3 1-16,-2-2 2 0,-2 0-4 0,0-5 2 15,-1 0 0-15,0-2 1 0,-2-1-1 16,0 0-1-16,2-4 2 0,0 2 0 15,-2-4-2-15,-1-1 0 0,3-1 1 16,3-2 0-16,-1-1-1 0,4 3-2 16,0-3 3-16,0 2-1 0,0-2 0 15,4-1-4-15,-1 3 4 0,-2 0 1 16,-1 2-2-16,2 3 0 0,-2-1 3 15,0 3 0-15,0 0-2 0,-2 0 0 16,-2 0 2-16,4-2 1 0,-4-4-4 0,1 1 1 16,2-2 0-16,-4 4 4 0,2 2-4 15,3 1 0-15,0-2 2 0,0 2 0 16,0-2-2-16,0 0 0 0,0-1 1 15,0-3 1-15,0-1-1 0,0 3-2 16,0 2 2-16,-1 3 3 0,-4 0-5 16,-1-2 1-16,-2 4 1 0,3-2 2 15,-2 4-3-15,0 1 0 0,1-1 3 16,3 3-2-16,0 0 0 0,0 2 0 15,3 0 1-15,0-3 0 0,0-1-2 0,0-1 1 16,0-1 0-16,0 1 1 0,0-1-1 16,0 1-1-16,0 0 3 0,-2-1 0 15,1 1-2-15,-2-3-1 0,0-1 1 16,-2-1-1-16,2-1 2 0,0 0-2 15,1-2 2-15,-1 4 0 0,1-1-1 0,-1 1-2 16,2 0 3-16,-1 4 0 16,1 1-1-16,1 5-1 0,0 5 2 15,0 3 0-15,0 2 0 0,0 1-2 16,0 2 2-16,0-2 0 0,0 2-2 0,0-1 0 15,0 0 1-15,0 1 2 0,-2-1-3 16,2 0 0-16,0 1 2 0,0-1 1 16,0 1-3-16,0-1 0 0,0 1 1 15,0 0 1-15,0 0-2 0,0 0-1 16,0 0 2-16,0 0 1 0,0 0-2 15,-1 0 0-15,1 0 2 0,0 0 0 0,-2 0-1 16,1 0 0-16,-1 0 3 16,-1 0-2-16,0-1-1 0,-2-1-1 15,-1 1 1-15,-3-1 1 0,-2 1-2 16,0 1-2-16,-2 0 2 0,3 0 2 0,-3 0-2 15,1 0-1-15,-2 0 2 0,-2 0 1 16,1 0-2-16,-2 0 2 0,0 0 0 16,-3 0-3-16,-2 1 3 0,-3 1-2 15,-1 0 1-15,-2 2 0 0,-3 1-1 16,-2 0-1-16,-1 1 2 0,-1-1 0 0,-3-2-2 15,3 3 0-15,-3-1-4 0,7 0 1 16,2-1 2-16,0 0 2 16,1-1 1-16,1 1-4 0,4-3 5 15,0 1-3-15,3 0 3 0,-2-2-2 0,-3 3 0 16,2-1-2-16,-5 0 2 0,0 2-1 15,0-1-1-15,-3 1-2 0,0 2 3 16,-1 0 1-16,-6-2-4 0,3 1 5 16,1-2-2-16,-1 1 2 0,3-1-2 15,1-2 1-15,1 1 1 0,7-2 1 0,3 0-2 16,6 0 1-16,3 0 1 0,-1-2 2 15,3-3-3-15,-2 1 0 0,-2 0 1 16,1-1 0-16,-2 3-1 16,-6-1-2-16,1 1 3 0,-3 0-1 0,4 2 0 15,-2 0-1-15,-2 0 2 0,0 0 0 16,-1 0-2-16,-2 0-1 0,0 0 3 15,2 0 0-15,-2 0-2 0,5 0 1 16,-3 0-1-16,1 0 2 0,2 0-2 16,3 0 0-16,2 0 2 0,-3 0 1 0,0 0-2 15,-4 0-1-15,0 0 1 0,-2 0 0 16,-3 1 1-16,2 0-3 0,-2 1 2 15,0 0 0-15,2 0-1 0,1-1 1 16,-1-1 2-16,3 0-1 0,-3 0-2 16,5 0 1-16,-2 0 0 0,4 0 2 15,-1 0-2-15,4 0-1 0,-1 0 1 16,2-1 1-16,-1-1-1 0,-2-1-1 15,0 1 1-15,-2 1 0 0,0-3 0 16,1 3-2-16,1-1 3 0,0 0 0 0,1 1 0 16,1 0-2-16,1 1 2 0,-2-1-3 15,2 0 4-15,0 0-4 0,-1 0 2 16,-4 0 2-16,2 1-3 0,-3 0 2 15,0 0-1-15,-2 1-2 0,0 2 4 16,1 0-4-16,2 4 2 0,-1-4 1 16,1 4-2-16,2-4 0 0,0 2 1 15,0-1 3-15,0-2-3 0,2 2-2 16,1-3 4-16,0-1 1 0,-3 0-2 15,-5 0-1-15,-3 2 1 0,-1 0 0 16,0 0-1-16,2-1-1 0,6-1 2 0,4 0 0 16,3 0-2-16,6 0 0 0,4 0-3 15,1 0-30-15,7 0-82 0,4 0-10 16,3 0-246-16</inkml:trace>
  <inkml:trace contextRef="#ctx0" brushRef="#br0" timeOffset="-207936.06">2358 6427 2 0,'0'2'23'15,"0"-2"117"-15,0 1-91 0,0-1-8 16,0 1 9-16,0-1-17 0,0 0-11 0,0 1 0 15,0-1-2-15,0 0-3 0,0 0-3 16,0 0-2-16,0 0 1 16,0 2-5-16,0-2 5 0,-1 0-4 15,-3 3 2-15,1-1-1 0,-1 4-2 0,4 1-6 16,-5 1 7-16,2 1-4 0,0 1 2 15,1 4-1-15,-2 0-3 0,4 6 4 16,-2 2-4-16,1 2 1 0,1 3 17 16,0 3-15-16,0 0-4 0,0 1 0 15,0-2 1-15,0 0-3 0,3-2 2 0,-3 1-2 16,0-2 4-16,3 1 2 0,-2-1-3 15,-1-4-1-15,2 0 2 0,-2-4 1 16,0-2-3-16,0-1 1 16,0-4 4-16,0-1-1 0,3-3-1 0,-3-1-2 15,0 0 0-15,0-2 0 0,0 0-1 16,0-1 1-16,0-1-3 0,0-1 5 15,0 3-3-15,0-1 0 0,0 1 0 16,0 1 1-16,0 0-3 0,0 0-2 16,0 0 3-16,-2-2 1 0,-1-1-2 0,3-1 0 15,0 1 1-15,0-2 1 0,0 0-2 16,0 0 1-16,0 0 2 0,0 0 2 15,0 0 1-15,0 0-4 0,0 0 1 16,0 0-3-16,-1 0 0 0,-1 0-1 16,2 0 3-16,0 0 0 0,-1 0-2 15,-1 0-1-15,1 0-2 0,-3 0 3 16,3 0-6-16,-1 0-5 0,2 0-3 15,0 0-11-15,0 0-11 0,0 0-22 16,0 0-36-16,0 0-89 0,0 0-72 16</inkml:trace>
  <inkml:trace contextRef="#ctx0" brushRef="#br0" timeOffset="-207152.02">2195 6957 0 0,'0'-2'4'0,"0"1"2"0,0-2-1 16,0 2 1-16,0-1 88 0,0 1-77 0,0-1 2 15,0 2-1-15,0-2-6 16,0 2 1-16,0-2-9 0,0 0 0 16,0 0 1-16,2-1 8 0,-2 2 5 15,4-1 0-15,-4 1 13 0,0 0 7 0,0-1-8 16,0 0 4-16,0 2-2 0,0-2 0 15,0 2 1-15,0 0-8 0,0 0-2 16,0 0-5-16,0 0-8 0,0 0-8 16,0 8-4-16,0 6 2 0,2 4 2 15,1 1-2-15,3 0 1 0,4 0-1 16,-1-1 0-16,3-1-1 0,5-3 2 0,-1-4 0 15,3-5 0-15,4-5 3 16,2 0-2-16,1-5 2 0,3-10 3 16,2-4-4-16,2-4 4 0,-1 1-5 15,-7 0-2-15,0 0 0 0,-8 4 2 0,-1 3 0 16,-7 2-1-16,-4 2-2 0,-1 4-2 15,-4 1-5-15,0 3-6 0,0 1-5 16,0 2-17-16,-1 0-34 0,-4 0-70 16,-3 0-118-16</inkml:trace>
  <inkml:trace contextRef="#ctx0" brushRef="#br0" timeOffset="-203923.83">960 7449 11 0,'0'0'-4'0,"0"0"20"16,0 0 187-16,0 0-138 0,0 0-28 15,0 0 21-15,0 0-19 0,0 0-5 16,0 0 0-16,0 0-8 0,0 0-11 0,0 0-3 16,0 5-8-16,0 1-3 0,-2 6-2 15,1 2 2-15,1 7 0 0,0 4-1 16,0 5 0-16,0 5 18 0,0 2-9 15,0 0-6-15,0 4-2 0,1-2 4 16,2 1 1-16,0-2-4 0,2 0-2 0,-2 1 0 16,2-1 3-16,1 1-2 15,0-1 1-15,2 0-1 0,0-2 1 16,1-1-2-16,0-3 1 0,-1-2 1 15,1-1-1-15,-1-1 1 0,-3 2 1 0,-2-4 0 16,0 2 0-16,-3-1 0 0,0-1-3 16,0 2-2-16,0-3 4 0,1 1-1 15,1 2-3-15,0 1 3 0,-2 2 1 16,0 0-2-16,0 3-1 0,0 0 2 15,0-1 1-15,0-1-2 0,0 3 0 0,0 2 1 16,0 0 1-16,-2 2-1 16,-1-1-1-16,0-1 1 0,1-2 1 15,1 0 0-15,1-1-1 0,0-3 3 16,0 0-1-16,0-4 0 0,0-1-2 0,1-5 3 15,1-2 1-15,2-3-5 0,0-4 1 16,-1 0 1-16,-2-4 1 0,-1 1-1 16,2-3-2-16,-2 0 2 0,0-1-1 15,1 1 0-15,1 0-1 0,-2 3 1 16,0 1 2-16,0 0-4 0,0 0 1 0,0 1 1 15,-2-3 0-15,2 0-1 0,0-3-1 16,0-3 2-16,0 1 0 0,-1-2-1 16,1-1 0-16,0 0 4 15,0 0-1-15,0 0 1 0,0 0 3 0,0 0-4 16,-2 0-2-16,2-4 1 0,-1 1-3 15,1 1 2-15,-2-1 0 0,2 2-1 16,0 0-2-16,0-1 2 0,0 1-1 16,0-1 2-16,0-1-3 0,2 2 2 15,-1 0 1-15,1-1-2 0,1 1-1 16,-2-1 1-16,2 1 1 0,2-1-2 0,0 2 0 15,1-1 1-15,2 0 3 0,4-3-3 16,1 1 0-16,5-4 1 0,2 0-2 16,0 0 0-16,2 0-3 15,1 0 3-15,1 0 0 0,4 4 0 0,-2 3 1 16,-1 0 1-16,3 0 1 0,-2 0-1 15,0 2 0-15,4 1-1 0,-4 1 2 16,7-1-1-16,-2 2-2 0,1-2 3 16,7 0 1-16,-3-1-2 0,-1-2-1 15,4 0 2-15,-2 0-3 0,4 0 2 0,-3 0 0 16,4 0 1-16,0 0 1 0,3 0-3 15,-2-2 0-15,1 0 2 0,-2 2 0 16,3-1-1-16,1 1-1 16,-2 0 1-16,-3 0 2 0,1 0-1 0,-1 0-3 15,-3 0 3-15,3 0 3 0,1 0 6 16,-1 1-3-16,4 1-4 0,0 0 4 15,3-2-3-15,4 0-4 0,-1 0 3 16,3 0 0-16,-1 0-1 0,-2 0-1 16,-5 0 2-16,-1 0 0 0,-1 0-1 0,-5 0 1 15,1 0 1-15,-3 0-1 0,0 1-1 16,-1 3-2-16,1-2 2 0,-3 0-1 15,3-1-1-15,-1 0 0 0,1-1 1 16,4 0 0-16,-1 0 0 0,0 0-2 16,-1-2 2-16,0-2 2 0,0-1-3 15,1 1 0-15,0 1 0 0,-1 0 0 16,-2 0 1-16,-3 1-1 0,-4 1-2 15,-2 1 2-15,-7 0 2 0,1 1-2 16,-3 2-2-16,-1 1 2 0,1 0 0 0,1-4 2 16,-1 4-4-16,2-4 3 0,2 0-1 15,-1 0 0-15,0 0 1 0,-2 0 0 16,-1-4-1-16,-5 3-1 0,-4-1 2 15,-2 1 0-15,-3 0-2 0,0 1 0 16,-5 0 1-16,1 0 1 0,-1 0-2 16,3 0 0-16,-1 0 1 0,4 0 0 15,-1 0 0-15,-2 1-1 0,1-1 2 16,1 0 1-16,0 0-2 0,1 0 0 15,-2 0 2-15,3 0 0 0,-3 0-4 16,-1-2 3-16,2 2-2 0,-3-1 2 0,1 1-2 16,-2 0 0-16,-1 0 1 0,0 0 0 15,0 0-1-15,0 0 0 0,0 0 2 16,0 0 0-16,0 0-2 0,0 0 1 15,0 0 3-15,0 0-2 0,0-2 1 16,0-3-2-16,0 0-1 0,0-2 1 16,0-1-2-16,-1-3-1 0,-2 1 2 15,1-3 1-15,1-1-1 0,-4 0 0 16,0-2 1-16,1-2 1 0,-3-1-2 15,1-4 1-15,2-2 0 0,-3 2-1 0,4-3 1 16,0 0-1-16,0-4 1 0,1-1 1 16,1-1-2-16,-1-4-1 0,2 2 1 15,0-4 1-15,-1-1-3 0,1-1-2 16,0-3 4-16,0-4 0 0,0-4-5 15,0-4-10-15,3 0 6 0,-3 1 8 0,0 2-4 16,0 2-3-16,-5 3 6 0,-1 3 1 16,1 4 0-16,2 2 0 15,2 2 2-15,1 1 0 0,0 0 0 16,0 1-1-16,0 0 0 0,4 0 3 0,3 1-3 15,-3-2 0-15,2 3 2 0,1-1-1 16,-3-1 0-16,-2 0-1 0,-2 0 2 16,0-3-1-16,0 1 0 0,-2 1 0 15,-2 2-1-15,1 2 3 0,-2 1-2 16,-1 2-1-16,6 2 1 0,-2 1 1 0,2-2-1 15,0 2-1-15,-1-1 1 0,-1 2 2 16,2-3 0-16,0 3 1 16,0 0-1-16,0 3 0 0,-1 5-1 15,-1 1 3-15,0 4 0 0,1 1 1 0,-1 4-6 16,1 2 3-16,-2 1 3 0,3 2-1 15,-2 1-3-15,1 0-2 0,1 0 0 16,0 0 0-16,-5 4-4 0,3 6 3 16,-2 3 2-16,1 2 1 0,1 0-2 15,1-1 0-15,-1-3 0 0,2-1 1 0,0-3-1 16,0-2 3-16,0-2-4 0,0-3 3 15,-2 1 0-15,1-1 0 0,-2 0 2 16,0 0-1-16,-5 0-1 0,0 0-3 16,-1 0 3-16,0 0 1 0,-1 0-2 15,1 0-1-15,0-3 1 0,-1 2 1 16,-1-2-1-16,-1 0-2 0,-2 2 2 15,-1-3 1-15,-2 0-3 0,-5 3 2 16,-1 0 0-16,-1 1 0 0,-2 0 0 16,-3 0-1-16,-4 0 0 0,-3 5 0 15,-2 1-2-15,-6 1-2 0,-2 0-2 0,-1 2 2 16,-1-2-2-16,0-1 4 0,8-1 3 15,3-1 1-15,6 1-1 0,6-3-2 16,8 0 3-16,1 0 1 0,4 0-3 16,-4-1 0-16,2 3 2 0,-3-3 0 15,0-1-1-15,2 0 1 0,-4 2-2 16,0 0 4-16,-2 2-3 0,-1 1-1 15,-1 0 1-15,-4-1 1 0,0-1-1 16,-3 0-1-16,1 1 1 0,1-1 1 16,1-2-1-16,4-1 0 0,5 0 0 0,0 0 2 15,3 0-3-15,-1-3 0 0,2 1 2 16,-3 0 0-16,-1-1-2 0,-4 1 0 15,0 1 2-15,-1 0 0 0,0 1-2 16,-3 0 1-16,-4 0-1 0,-1 7 2 16,-3-2-1-16,3 1-1 0,5-2 1 15,1 2 2-15,0-3-3 0,3 0 0 16,-1-2 1-16,3 1 1 0,-2-1 0 15,-3 1-3-15,-3 0 3 0,1 0 0 16,-1 0-2-16,0-1 1 0,-2 3 1 0,-1 0-1 16,3 1 0-16,-3-1-2 0,-3 2 3 15,3-3 1-15,-1 0-3 0,1 0 0 16,4-1 1-16,3 0 2 0,2-1-2 15,0 2 0-15,2-3 0 0,0 0 1 16,0 0-1-16,4 0 0 0,-1-3 2 0,5 0 0 16,-4 1 0-16,4 0-2 15,-1 0 1-15,-1-1 1 0,2 1-2 16,-2 0-1-16,0 0 2 0,0 2 0 15,2-1-1-15,1 1-1 0,0-2 1 0,2 2 2 16,-1 0-3-16,-2 0 0 0,1 0 1 16,0 0 1-16,-6 0 0 0,5 1-3 15,-4 1 2-15,2 2 1 0,1-4 0 16,-1 0-1-16,1 0 2 0,-1 0-2 15,3 0 1-15,-1 0-1 0,0 0 0 0,-1-4 3 16,-1 1-2-16,-3-2-2 0,3 0 1 16,-3 0 2-16,2 0-2 15,-4-3-1-15,0 2 0 0,-1 1 2 16,2-2-2-16,-1 2 3 0,2 1-4 0,0 0 3 15,-2 4-1-15,1 0-1 0,-2 0 2 16,1 0-1-16,0 5 0 0,1 2-1 16,2 1 2-16,-2 0 0 0,1 2-1 15,0 0-1-15,0 0 1 0,-2-1 1 16,2 1-1-16,-2-2-1 0,2-1 2 15,2-2 1-15,-1-1-1 0,2-1 0 0,-1 0 0 16,-2-1-1-16,0 0 0 16,1 0 0-16,4-2 1 0,-1 1 0 15,4 0-2-15,-3 0 0 0,2-1 1 16,7 0 1-16,0 0-3 0,3 0-15 0,5 0-39 15,12 0-34-15,5-7-6 0,4-2-194 16</inkml:trace>
  <inkml:trace contextRef="#ctx0" brushRef="#br0" timeOffset="-202998.78">1419 7714 1 0,'3'0'7'0,"-3"-1"10"0,0 0 163 16,0-2-144-16,0 0 15 0,0-1-9 15,0 0-3-15,0 0-2 0,0-1-10 16,0 2 3-16,-5 0-5 0,2 0-4 0,-2 0-4 16,-2 0-4-16,-3-1-3 0,-2 2 1 15,-1 2-3-15,-1 0 3 0,-1 0 4 16,-2 7-8-16,-2 3-2 0,-1 3 1 15,0 1-1-15,0 0 1 0,4 0-5 16,2-1 3-16,5-2-2 0,3-2-2 16,6-3 0-16,0 2-3 0,0 1 1 15,9-1 1-15,2 0 0 0,1 1 1 16,1-1 1-16,1 2-1 0,1 0 0 15,-1 0 0-15,-1 2 2 0,-3-1-2 0,0 0 0 16,-4 3 1-16,-1-1 1 0,-5-2-1 16,0 2 1-16,0-3 1 0,-7 5 2 15,-2-2-2-15,-3 0-1 0,-2 3-3 16,0-1 5-16,0-1-2 0,1-3 4 15,4-3-3-15,1-2 1 0,4-3 0 0,2-2-3 16,-1-1 1-16,3 0-2 0,0 0-1 16,0 0 2-16,0 0-5 15,6-6 0-15,4-1-8 0,0 0-13 16,3-3-7-16,2 2-20 0,2-2-22 0,-1-4-46 15,-2-2-142-15</inkml:trace>
  <inkml:trace contextRef="#ctx0" brushRef="#br0" timeOffset="-202790.77">1546 7843 46 0,'1'0'285'16,"-1"0"-253"-16,0 1-14 0,0 0 30 15,0 2-14-15,0 3-5 0,-6 3-7 0,-2 3-4 16,-1 5-6-16,1-2 7 0,2-2-11 15,4-2-6-15,2-1-2 0,0-1 0 16,0-1-2-16,5-2-7 0,3 0-14 16,4-4 0-16,4-2-7 0,1 0-22 15,5-2-27-15,-1-11-72 0</inkml:trace>
  <inkml:trace contextRef="#ctx0" brushRef="#br0" timeOffset="-202318.75">1746 7843 47 0,'-8'4'95'0,"-1"0"17"0,-1 1-75 0,-2 2 6 16,0 1 4-16,1 2-10 0,-2 1-16 15,1 3-5-15,1 2 3 0,2 0-1 16,1 0-5-16,6-1-9 0,2-2-4 16,2-1-1-16,9-3 3 0,-2-3-2 15,2-1 0-15,1-4 3 0,1-1 0 0,2 0-1 16,-1-8-6-16,0-2-1 15,-3 0 3-15,0-1 1 0,-5 1 1 16,-3 1 1-16,0 2 2 0,-3 0-1 0,0 3 0 16,0 1 3-16,-1-1-2 0,-1 3 8 15,-1 1-2-15,3 0-2 0,0 0-1 16,0 0-6-16,0 5-5 0,0 5 4 15,0 2 1-15,2 2-1 0,4 5-1 16,-2 3 2-16,6 0 1 0,-1 2-2 16,-1-4-1-16,0-2 2 0,-2-2 2 0,0-1-3 15,-1-1 1-15,-2 0 0 0,0 1 2 16,-2 1-2-16,-1 0 0 15,0-1 2-15,0-3 0 0,0 1 0 16,-4-3 2-16,1-2 2 0,-4-2 9 0,1-1 4 16,-2-2 0-16,-2 1-1 0,0-4-2 15,-1 1-6-15,2-1-3 0,0 0-1 16,1 0 0-16,-1 0-3 0,3-2-2 15,1-3 1-15,0 3-1 0,2-4-2 16,0 2 0-16,3 1-7 0,0-1-5 0,0 1-9 16,0 0-8-16,2 1-5 0,7 0-6 15,0-2-20-15,4-1-26 0,-6-5-97 16</inkml:trace>
  <inkml:trace contextRef="#ctx0" brushRef="#br0" timeOffset="-201854.72">1958 7872 58 0,'2'-2'267'0,"-1"-2"-251"0,2 2 18 15,-3 1 6-15,2 1-17 0,-1 0 1 16,2 0-3-16,1 2 2 15,0 7 4-15,-1 2-9 0,0 1 0 0,-1 2-4 16,-2 2 2-16,0 1 1 0,0-3 0 16,0-2-3-16,0-2-11 0,2-3-1 15,1-3 0-15,1 0-1 0,-1-3-1 16,4-1 1-16,3 0 3 0,0-4-1 15,4-7 0-15,3-1-4 0,-3-3-1 0,3-1-1 16,-2 0 3-16,1 0-4 0,-2 2 3 16,-2 4 1-16,-4 2-1 0,-2 3 0 15,-4 3 1-15,1 2 0 0,-3 0-2 16,0 0-1-16,0 4 3 0,0 3 5 15,0 4 2-15,-2 2-5 0,-1 1 3 0,-3-1-1 16,6 2-4-16,-2-2 1 16,1 0-1-16,-2 0 3 0,3-3-2 15,0 1-1-15,0-4 1 0,3 1 0 16,3-3-2-16,0-2 0 0,0 1 0 0,1-4-3 15,0 0-11-15,3 0-7 0,2 0-5 16,2-5-8-16,0-3-9 0,1-1-17 16,1 3-4-16,-4-2-16 0,1 2-42 15,-1-1 28-15,-3 1-6 0</inkml:trace>
  <inkml:trace contextRef="#ctx0" brushRef="#br0" timeOffset="-201338.69">2411 7899 29 0,'1'-3'17'0,"1"-1"-11"16,-2 0 244-16,0 0-222 0,-3 1 36 15,0 1-16-15,-5 0-8 0,0 0 1 16,-1 2-13-16,-4 0-2 0,0 7 1 16,-1 4-3-16,0 3-3 0,1 2-3 15,4 1-7-15,1-3-3 0,5 2-1 0,2-4-3 16,1-1-4-16,4-2 0 15,4-3 0-15,4-1 0 0,4-4 1 16,2-1-2-16,4 0-11 0,0-6-6 16,-2-3-10-16,-1 0-1 0,-7 4 3 0,-1-2-2 15,-2 1-3-15,-3 1 7 0,-1 0 0 16,-3 3-2-16,-2 2 8 0,0 0 12 15,0 0 6-15,0 2-1 0,-5 5 1 16,2 0 1-16,1 1 8 0,2-2-2 16,0 0-5-16,2 0 0 0,6-2 1 0,-2-2 3 15,3-2 2-15,2 0 2 0,1 0 2 16,4-4-2-16,1-5 2 15,3-5-3-15,3-3 4 0,4-5 7 16,-3-3-12-16,-2 0-5 0,3-2 3 16,-5 0 1-16,-8 0 4 0,2 0-2 0,-7 1-4 15,-7 0 3-15,0-1-6 0,0 0 1 16,-7 2 0-16,-2 5-2 0,-2 3 1 15,4 7-2-15,-1 4 4 0,5 5 11 16,-2 1-2-16,-1 6-6 0,-3 13 1 16,-1 7 2-16,1 7 2 0,1 4 0 0,4 1-4 15,4 1-2-15,0 1-4 0,6 0-2 16,6 1 2-16,5-3-8 15,8-4-17-15,9-5-12 0,13-9 16 0,2-8-43 16,1-3-37-16,-7-7-61 0</inkml:trace>
  <inkml:trace contextRef="#ctx0" brushRef="#br0" timeOffset="-200118.62">1315 8647 1 0,'4'-2'5'0,"1"1"-1"0,-3 1 24 15,-1-4 92-15,-1 2-102 0,2-2 12 0,-2 0 4 16,1 0-4-16,-1 2 9 0,0 0-5 15,0-2-7-15,0 1-3 0,0-1-3 16,0 1-5-16,0-1 8 0,0 2 1 16,0 1-2-16,0-1 0 0,0 2-7 15,-3-2-3-15,-2 0-2 0,-1 2-2 0,-3 0-3 16,1 0 1-16,-4 9 4 15,-1 2-2-15,1 2 0 0,-2 3 2 16,2 2 2-16,-1 3 0 0,5 0-3 16,1-2 0-16,2-1-5 0,5-2-2 0,0-1-4 15,0 0 3-15,9-3-2 0,2 0 0 16,-1-2-1-16,3-3 0 0,1-1-6 15,3-3-5-15,1 0-9 0,0-3-7 16,1 0 4-16,1-3-1 0,0-4 2 16,0-1-26-16,0-1 4 0,-1 0-10 0,3 0-21 15,-7-2-21-15,4 0 13 0,-5 1 26 16,-2 0 43-16,-1 3 19 15,-3-1 7-15,-1 3 14 0,0-1 14 16,-4 1 11-16,-2 0 6 0,1 1 1 0,-2-1-6 16,0-1-8-16,0 2-7 0,0 1-4 15,-6-2-5-15,-1 2-1 0,0 0-8 16,1 2 3-16,-4 1-6 0,2 0-3 15,-1 0 0-15,-2 2 0 0,0 6-5 16,2 3 1-16,3 0-1 0,0-2-3 0,3 4-1 16,3-1-2-16,0 1 0 0,3 0-1 15,6-3-1-15,3 0 2 0,1-2 0 16,4-5-1-16,-3-1 0 15,3-2 0-15,-2 0 2 0,2-2-1 16,-1-6 1-16,-4-1 1 0,-1-2-2 0,0 0 1 16,-6 2 0-16,-2-1 0 0,-3 1 2 15,0-1 0-15,-5 1-1 0,-1 2 0 16,-5 0-1-16,-3 0 0 0,0 1 0 15,-4 0 1-15,-1 0-1 0,4 1-2 16,-1 1-1-16,7 3 1 0,1-1 0 0,6 2-3 16,2 0-7-16,0 1-19 0,2 7 4 15,6 1-6-15,1-1-6 0,3 1-9 16,-1-3-21-16,3 1-35 15,-4-5-104-15</inkml:trace>
  <inkml:trace contextRef="#ctx0" brushRef="#br0" timeOffset="-199801.6">1746 8656 77 0,'7'0'121'0,"-2"0"14"0,-5 0-99 0,2 0 24 16,-1 0-33-16,-1 6-3 0,0 4 15 16,0 3-5-16,0 2-7 0,-1 1-1 15,-2-3-10-15,-1 0-4 0,3-2-1 16,1-3-4-16,0-4-2 0,3-3-5 15,3-1 1-15,3 0 1 0,2-2 3 16,3-7-3-16,0-2-2 0,0 1-7 16,2-1-6-16,-4 3 0 0,1-1 3 15,-3 4 3-15,0 2-1 0,-6 3-3 16,-1-1 8-16,-1 1 0 0,0 0 1 0,-2 3 2 15,0 3 4-15,0 3 0 0,0 0 0 16,-4 2 1-16,0 1-3 0,2-1 1 16,1 1-1-16,1 0-4 0,0-1 1 15,0-1-1-15,4-2-6 0,6-3-18 16,-1-2-33-16,2-3-13 0,0 0-71 15,-1-5-125-15</inkml:trace>
  <inkml:trace contextRef="#ctx0" brushRef="#br0" timeOffset="-199326.57">2099 8705 93 0,'0'-5'7'0,"-6"0"186"16,-3-2-174-16,-1 3 26 0,-2 0-15 16,0 2-10-16,1 1 15 0,0 1-6 15,0 0-4-15,3 2 1 0,0 6-7 0,4 2-13 16,-4-1-2-16,3 2 4 15,5 3 0-15,0-3-2 0,0 2-2 16,0-1-1-16,7-1 0 0,0-2-3 16,1-2 1-16,1-2 0 0,-1-1 1 15,3-4 0-15,-3 0-2 0,3 0 1 0,0-1 4 16,-1-7-3-16,0-4-3 0,1-2 2 15,-2-2 0-15,0-2-9 0,2 0 3 16,-6 0 2-16,1-2 1 0,-2 2 1 16,0-2 0-16,-3-2 1 0,-1-1 1 15,0 0-1-15,0-4-1 0,0-2 1 0,-1 1-1 16,-3 6 1-16,4 5-1 15,-3 6 2-15,3 7 1 0,-1 3-1 16,-1 1 3-16,2 0-2 0,0 1 1 16,-1 9 0-16,-2 5 2 0,1 3 2 0,1 1-1 15,-1 3-2-15,0-1-2 0,-1 3 4 16,2 1 3-16,-2-2-2 0,1 2-1 15,2-1-1-15,0-3-4 0,0 0 1 16,0-3 0-16,0-2 0 0,5-1 0 16,-2-4-2-16,2-3 0 0,1-1 2 0,1-4-2 15,0-1-4-15,4-2-11 0,-2 0-5 16,3-1-7-16,-1-4-25 15,3-4-20-15,-2 1-47 0,-2-4-156 16</inkml:trace>
  <inkml:trace contextRef="#ctx0" brushRef="#br0" timeOffset="-199130.56">2321 8662 62 0,'0'4'307'16,"0"-1"-288"-16,0 1 6 0,-2 5 20 0,-4 1-8 16,-2 4 0-16,4 3-6 0,-2-3-8 15,-1 1-6-15,4 0-10 0,0-1-6 16,3-2 1-16,0-2-2 15,0-1 0-15,5-2-2 0,3-2-5 0,-2-3-7 16,6-1-11-16,-1-1-4 0,0-1-14 16,3-9-6-16,-3-4-21 0,-4-2-57 15,1-1-45-15</inkml:trace>
  <inkml:trace contextRef="#ctx0" brushRef="#br0" timeOffset="-198749.54">2434 8449 51 0,'-2'3'164'0,"1"-1"-117"15,-1 1-38-15,1 0 15 0,-1 0-8 16,1 0 13-16,1 4 3 0,0 2-7 16,0 2-1-16,0 3-5 0,0 1-8 15,0 2-2-15,0-1-3 0,0 2 8 16,0 0 1-16,0 1-6 0,0 2 3 15,0 0-5-15,0 0 1 0,0-2-2 0,0-1-2 16,0 1-1-16,0-2 0 0,0-4 0 16,0-2 0-16,0-4 1 0,0-4-2 15,3-1-2-15,-2-2 3 0,-1 0 4 16,0 0 2-16,3-9 1 0,1-2-8 15,0-2-2-15,-1-2 0 0,2 2 0 16,1 1 0-16,-1 1 0 0,-1 5 0 16,1 0-1-16,-2 3 0 0,0 2 1 15,-1 1-1-15,1 0-1 0,-1 0 0 16,2 0 2-16,-1 0 1 0,2 1-3 0,-2 3 2 15,2-1 0-15,-2 2-1 0,0-2-2 16,3 0-13-16,2 0-20 0,0-1-18 16,2-2-25-16,3 0-104 0</inkml:trace>
  <inkml:trace contextRef="#ctx0" brushRef="#br0" timeOffset="-198264.51">2719 8642 45 0,'0'7'169'0,"-3"-2"-22"15,-1 1-118-15,-4 2 17 0,2 1-15 0,-4 4-3 16,1-1 5-16,1 2-15 0,0-1-3 15,5-1-7-15,0-1-6 0,3 0-3 16,0-1 3-16,0-3-3 0,3-1-3 16,4-2-10-16,2-1-16 0,3-1 0 15,2-2-5-15,3 0-9 0,3 0-29 0,-1-6 32 16,3-2 41-16,-2-2-120 15,-3 1 98-15,-2-1 9 0,-4-1-15 16,0-1 33-16,-5 2 15 0,-4 1 9 16,-2 1 40-16,0 3 0 0,0 0-19 0,-5 1-15 15,-1 2-3-15,0 1-11 0,-2 1 1 16,0 0 4-16,2 0-2 0,2 0-6 15,-1 5-6-15,2 2-2 0,1 2-4 16,2 1-4-16,0 0 0 0,3-1 0 16,5 0-3-16,1-1 1 0,2 0 1 0,2-3 0 15,-3-2 2-15,4-1-3 0,-1-2 1 16,4 0 1-16,-2-5 1 15,2-4 25-15,-4-1-22 0,-5-1-3 16,-4 3 3-16,-2-2 0 0,-2 3-2 0,0-3 2 16,-2 0-1-16,-7 1-3 0,-2 2 0 15,-1 2 2-15,-5 1-2 0,0 1-3 16,-2 1 3-16,3 0-1 0,3 0 0 15,3 2-3-15,2 0 0 0,4 0 1 16,1 0-11-16,3 5-14 0,0 3 1 16,0-1-4-16,4 1-14 0,6-4-5 0,-1 0-30 15,-1-4-73-15,-2 0-90 0</inkml:trace>
  <inkml:trace contextRef="#ctx0" brushRef="#br0" timeOffset="-197892.49">3043 8577 54 0,'7'0'256'0,"-4"0"-209"15,-2 0-26-15,1 0 28 0,-2 5-25 16,0 5 17-16,0 3-5 0,-2 2-8 0,-2 1-3 16,-3-1-3-16,3 0-4 0,1 1-9 15,1-1 0-15,2-6-2 0,0 0-6 16,0-6 3-16,2-2-3 15,4-1 2-15,3 0 0 0,2-9 0 0,3-2-3 16,3-3-7-16,-2 0-1 0,6-1-7 16,-1 1 5-16,0 0 10 0,-3 4-12 15,-5 2 6-15,-4 4 0 0,-3 4 4 16,-4-1 1-16,-1 1-1 0,0 0 0 15,0 0 7-15,0 5 2 0,0 4 4 0,-1 1-3 16,-7 2 4-16,3 2-2 0,2 0-5 16,-1-1 1-16,1 2 0 0,-1-6-4 15,3 3 0-15,-1-1-1 0,2-4 0 16,0-1 0-16,0 0-3 0,0-5-1 15,3 2-5-15,2-3-10 0,3 0-6 16,-2 0-9-16,3 0-20 0,2-8-20 16,-3-1-78-16,3-3-143 0</inkml:trace>
  <inkml:trace contextRef="#ctx0" brushRef="#br0" timeOffset="-197705.48">3358 8624 111 0,'0'2'224'0,"0"-2"-165"15,0 1-22-15,0 3 18 0,-6 3-19 16,-2 3 5-16,-3 2-1 0,2 1-6 15,-2 2-4-15,-1 2-7 0,5-2-9 16,1-1-7-16,0-1-5 0,5-1 0 16,1-4-1-16,0 2-1 0,0-5-6 15,0 0-11-15,7-2-13 0,4-3-25 0,3 0-15 16,-2-6-25-16,1-8-130 0</inkml:trace>
  <inkml:trace contextRef="#ctx0" brushRef="#br0" timeOffset="-196981.44">3529 8604 63 0,'0'2'296'0,"0"-2"-241"16,0 0-21-16,0 1 14 0,0 0-4 16,0 0-7-16,0 2-8 0,-2 3-14 15,-3 1-1-15,1 4 1 0,-1-2-2 0,0 2-3 16,4 1-4-16,-1-2 2 0,2-2 0 15,0-2-6-15,0 0-2 0,0-2 2 16,2-1 1-16,4-3-2 0,2 0 1 16,3 0 1-16,0-5-1 0,-2-3-4 15,2 0-7-15,-2 2 0 0,-3-1-2 0,2 1-1 16,-3 1-3-16,-1-1 1 15,-2 3 5-15,1 0 3 0,-2 1-1 16,-1 2 6-16,0 0 2 0,0 0-1 16,0 0-1-16,-4 5-3 0,-2 0 4 0,1 4-2 15,2 0 0-15,0 0-3 0,3 0-19 16,0 1-2-16,0-2-6 0,4 2 2 15,9-1-3-15,2-2 25 0,2-1 8 16,0-1-22-16,-1-3 17 0,3 0 2 16,-2-2-2-16,1 0 5 0,2-6-1 0,2-5 1 15,1-5 0-15,2-2 1 0,1-2 0 16,-2 2 6-16,-3 0 21 15,-4 2-25-15,-6 3 6 0,-8 2-3 16,-3 2 5-16,0 5 12 0,-10 2-6 0,-6 2 0 16,1 0-9-16,-4 6 3 0,3 3 5 15,2 0-3-15,5 4-3 0,3-2-5 16,0 0 3-16,6-1-5 0,0-1-4 15,4-2 2-15,6-1 1 0,2-3-2 16,2-1 0-16,5-2-1 0,-5 0 1 0,-2 0-2 16,0 0-6-16,-4-1 3 0,-2-1 5 15,-1 1 0-15,-3 0 1 0,-2 0 2 16,0 0 2-16,0 1-1 15,0 0 6-15,0 0 4 0,0 0-7 0,0 0-6 16,0 1-1-16,0 7 0 0,0 6 2 16,0 1 0-16,0 3-2 0,0 1 0 15,0 3 1-15,0 4-2 0,0 3 0 16,4 1 3-16,1 1-1 0,-4-1 0 15,-1-3 0-15,0-2 0 0,-4-2 6 0,-5-2-1 16,-4-3 6-16,-1-3 4 0,-1-2-7 16,1-2-2-16,-2-4-4 0,1-4 2 15,1-2-2-15,-3-1-2 0,3 0-1 16,-2-1-3-16,-1-8-10 15,0 0-16-15,-3-4-34 0,-3-5-49 0,-8-6-207 16</inkml:trace>
  <inkml:trace contextRef="#ctx0" brushRef="#br0" timeOffset="-196780.42">3527 8241 609 0,'0'0'47'0,"0"0"-37"16,0 1-16-16,2 3 7 0,-1 3-1 16,-1-2-4-16,0 1-19 0,0 1-13 15,0 1-18-15,-8-4-56 0,-6 0-254 16</inkml:trace>
  <inkml:trace contextRef="#ctx0" brushRef="#br0" timeOffset="-196432.4">2933 8388 381 0,'0'2'66'15,"0"3"-71"-15,0 1 0 0,0 1-41 16,-3-3-70-16</inkml:trace>
  <inkml:trace contextRef="#ctx0" brushRef="#br0" timeOffset="-194077.27">2367 7066 56 0,'-3'8'76'0,"0"2"-56"16,0 4 6-16,-2 9 0 0,-2 7-6 15,-1 1 110-15,-1 0-97 0,6-4-24 16,3-7-8-16,0-1 6 0,0-3-2 15,0-2-2-15,0-3-1 0,0-1-2 16,0-2-12-16,0-1-22 0,3-4-52 16,-2-3-99-16</inkml:trace>
  <inkml:trace contextRef="#ctx0" brushRef="#br0" timeOffset="-192212.16">4232 8411 0 0,'0'0'0'0,"0"0"0"16,0 0 102-16,-1 0-92 0,-2-1 16 15,-2-1 8-15,4 2-11 0,-3 0-2 16,3 0 3-16,-1 0-6 0,-1 0-3 16,2 0-2-16,-1 0-1 0,1 0 4 15,-2 0 6-15,3 0-1 0,-2 0-4 16,0 0 1-16,-1 0-5 0,2 0-5 15,-1 0 1-15,-1 0 0 0,2 0 1 0,1 0-5 16,0 0 2-16,0 0 2 0,0 0-3 16,0 0 0-16,0 0 3 0,1 0-3 15,10 0 5-15,1-4 2 0,4 0-6 16,1 0 1-16,-2-1-3 0,2 2-2 15,2 0 1-15,-2 0 2 0,5 0-5 0,-2 1 1 16,3-2 4-16,1 4 0 16,-1-1-3-16,-2 0-2 0,3 1 3 15,-3 0-1-15,4 0-4 0,0 0 3 16,3 0 1-16,3-1 0 0,0-1 1 0,2-1-4 15,-2 0 4-15,-2 3-1 0,2-3-1 16,-5 3 0-16,1-1-1 0,-4-2 2 16,-1 2-5-16,-5-1 4 0,-2 1 0 15,-2 1 1-15,-1 0-3 0,-4 0 0 16,3 0 1-16,-2 0 2 0,0 0-3 0,4 0 0 15,2 0 1-15,4 0 0 0,2 0 1 16,4-1 1-16,0-4 1 16,-2 0 0-16,-3 0 1 0,1 2-4 15,-6-1 4-15,1 2-3 0,-4 1-2 0,-3 0 0 16,1 0 1-16,-1 1 1 0,-3 0-3 15,-1 0 0-15,3 0 2 0,-1 0 0 16,3 0-1-16,4 0 0 0,-2 0 1 16,2 0 1-16,0 0-3 0,-3 0 1 15,1 0 1-15,-1 0 1 0,1 0-2 0,1 0 0 16,-2-1 1-16,-2 1 0 0,-1 0-2 15,-2 0 1-15,0 0 0 0,0 0 0 16,0 0-1-16,-2 1 1 16,2 2 0-16,2 0 1 0,-1-1-1 15,7-1 0-15,0-1 1 0,3 0 0 0,2 0-1 16,-4 0 0-16,-2 0 1 0,-1 0-1 15,-1 0 0-15,-2 0 0 0,-1 0 1 16,-3 0 0-16,-1-1-1 0,-2 1-1 16,-2 0 1-16,0 0 0 0,1 0 0 15,1 0-1-15,1 0 2 0,2 0 0 0,-2-2-1 16,2 2 0-16,2-1 0 0,1-1-1 15,3-1 0-15,-2 2 3 0,0-1-4 16,-1 0 3-16,0 1-2 16,1 1 3-16,4-1-4 0,-2 0 3 0,-1 1-2 15,1 0 3-15,-3 0-4 0,-2 0 2 16,0 0 2-16,2 0-2 0,-2 0-2 15,4 0 2-15,-4 0 0 0,0 0 0 16,0 0 2-16,4 0 0 0,-1 0-1 16,2-4 7-16,-4 2-7 0,-2 1 3 0,-3 1-3 15,-2 0 4-15,0-1 1 0,0 0-1 16,-3 0-7-16,-5 1 1 0,0 0-4 15,0 0-8-15,2 0-14 0,-2 0-23 16,-2 0-34-16,-4 0-103 0</inkml:trace>
  <inkml:trace contextRef="#ctx0" brushRef="#br0" timeOffset="-191449.12">5274 8185 99 0,'-3'0'106'0,"0"-1"-63"0,-2-1 11 0,2 0-23 15,-1 1 4-15,1 0-4 0,-1-1 0 16,1 0-2-16,2 2-5 0,1-3-1 16,0 3-1-16,0-2-4 0,0 1-3 15,4-1-5-15,4 2-3 0,3 0-1 16,5 0-1-16,1 0-2 0,4 3 0 0,4 3 0 15,6-1-5-15,2 2 3 16,5-2 1-16,1 2 1 0,-6 0-2 16,-1-1-1-16,-8 4 1 0,-7-3 0 15,-3 1 0-15,-4-1-2 0,-2 2 2 0,-5-2 1 16,-3 0-2-16,0 3 1 0,0 0 0 15,-1 0 3-15,-9 2-2 0,-2 2-2 16,-2 2 3-16,-6 3 0 0,-2 2-2 16,-4 2-3-16,-2 1 4 0,2 1-1 15,2 0-2-15,1 0 0 0,4 0 1 0,2 0-1 16,3-2-13-16,5-3-21 0,6-1-20 15,0-6-33-15,3-4-201 16</inkml:trace>
  <inkml:trace contextRef="#ctx0" brushRef="#br0" timeOffset="-189984.04">5291 9150 2 0,'0'-1'5'0,"0"-3"211"15,0 0-179-15,0-1 6 0,0 3 10 16,-1-1-15-16,-1 0-3 0,2 1-2 16,0 1-9-16,0 0-3 0,0 1-7 0,0 0-2 15,0 0-8-15,0 9-2 0,0 7 8 16,0 7 3-16,0 11-2 0,0 7 0 15,0 13-5-15,0 8 20 16,0 5-8-16,-4 3-9 0,0 1 4 0,0 2-15 16,2 4 5-16,-1 0 1 0,2-1-4 15,-1-1 0-15,2-2 2 0,0-1-1 16,-3 4-1-16,-5 2 2 0,-1-2 0 15,-2-7 1-15,8-13-3 0,1-8 0 16,1-5 2-16,-1-2-1 0,-4-7-1 0,1-3 0 16,1-3-1-16,1-7 4 0,-2-3-3 15,3-3-1-15,2-4 2 0,0-6 0 16,0-1-2-16,0-2 1 0,0-2 2 15,0 0 0-15,0 0-1 0,0-2-1 16,0-5-3-16,0-4-4 0,0-1-3 16,0 0 1-16,0-2-9 0,5-3-7 15,-2-1-10-15,2-3-13 0,-2-4-21 16,-1-7-81-16,-2-9-142 0</inkml:trace>
  <inkml:trace contextRef="#ctx0" brushRef="#br0" timeOffset="-189397">5119 9235 105 0,'-4'0'103'0,"2"0"-60"0,2 0 24 16,-2 0-15-16,2-4-13 0,0-4-5 15,2-2-9-15,6-2-12 0,6-4-2 0,3-1-1 16,3-3-5-16,3-2-2 0,2-1 1 15,0 2 1-15,-2 2-3 0,-3 6 5 16,-4 6-3-16,-5 2-3 0,-2 4-1 16,-1 1-1-16,-5 0 1 0,0 11 0 15,-3 3 0-15,0 8 6 0,0 0-4 0,0 5-2 16,4 2 0-16,6 2 1 0,4 1 1 15,4 1-2-15,2-2-1 16,2-1 0-16,1-2-19 0,4-1-29 16,-1-2-29-16,-3-3-113 0</inkml:trace>
  <inkml:trace contextRef="#ctx0" brushRef="#br0" timeOffset="-188487.95">3490 11539 26 0,'4'0'-3'0,"0"0"221"0,-1 0-185 16,3 0-1-16,0 0 9 0,0 0-15 15,2 0 2-15,-2 0 1 0,4 0-3 16,-1 0-6-16,0-1-1 0,4-3-6 0,-1 0-2 15,-1-3-2-15,4-3 1 0,-2-3-2 16,-1 0 1-16,2-6-2 0,-3 1-1 16,-2-4-1-16,-1 0 4 0,-2 0 3 15,-3-3-7-15,-3 4 5 0,0 1-4 16,-1 1 0-16,-12 3-3 0,1 1 4 15,-2 3-3-15,-5 4-1 0,1 5 0 16,-2 3-1-16,3 0 3 0,1 5-5 16,1 8 4-16,-1 3 0 0,1 6 1 15,1 4 1-15,1 1 1 0,4 2-1 16,1 0 2-16,3 2 0 0,4-2-3 0,1-1 4 15,1-3-4-15,10 1-3 0,0-5 1 16,0-1 0-16,5-3-4 0,1-2 1 16,1-1 0-16,4-2 4 0,0-3-4 15,5-2-3-15,3-5-10 0,1-2-4 16,3 0-15-16,-1 0-20 0,-1-4-21 0,-4-3-40 15,-5-2-220-15</inkml:trace>
  <inkml:trace contextRef="#ctx0" brushRef="#br0" timeOffset="-188294.94">4011 11574 24 0,'0'-2'333'0,"-5"-3"-261"16,-3 1-14-16,1 2 0 0,0 1-32 15,-3 1-16-15,2 0 3 0,3 0-6 0,2 0-1 16,3 0-4-16,0 0-2 0,0 3-8 15,8 1 4-15,4 1-10 16,7-2-10-16,6-1-29 0,1 0-11 16,2 0-53-16,3-2-90 0,-2 0 167 0</inkml:trace>
  <inkml:trace contextRef="#ctx0" brushRef="#br0" timeOffset="-187894.92">4360 11490 30 0,'1'-10'-22'0,"-1"0"251"0,-6 2-185 16,-6 3-7-16,-4 2 4 0,-4 3-22 0,-5 0 11 15,-4 9-2-15,-1 5-12 0,-2 4-1 16,-1 1 1-16,7 2-2 0,4-1 1 15,6 0-2-15,10-3-5 16,6-2-6-16,3 0-3 0,13-3 1 0,4-1 2 16,2-3 1-16,6-3-3 0,1-3 1 15,1-2 1-15,-4-3 1 0,0-6-2 16,-6-2-3-16,-1-1 4 0,-2 1 0 15,-6 1 0-15,0 4-1 0,-7 2 5 16,-4 3 5-16,2 1-4 0,-2 0 8 0,0 0-2 16,0 0-7-16,0 5-7 0,2 3 2 15,2 3 0-15,2 4 0 0,1 3-1 16,0 3 0-16,3 3 1 0,-1 3 0 15,2 0-1-15,-2 1 0 16,0-2 1-16,-1 0-1 0,-2 1 0 0,-3-2 0 16,-3-1 1-16,0 0 1 0,-1 0-1 15,-5-2 2-15,-7-3-3 0,1 0 4 16,-2-5-1-16,-2-1 4 0,-1 0 6 15,0-2-1-15,2-3-3 0,1-2-4 16,3-4 0-16,-1-2-5 0,4 0 0 0,2-1-5 16,-1-9-21-16,6-3-25 15,-1-11-51-15,2-9-266 0</inkml:trace>
  <inkml:trace contextRef="#ctx0" brushRef="#br0" timeOffset="-187727.91">4727 11457 547 0,'-8'-5'43'0,"2"5"-22"0,3 0 30 16,-6 0-41-16,-4 8-7 0,4 0-2 16,-2 0 0-16,6-3-3 0,4 4-13 15,1 2-29-15,0 2-32 0,0 2-57 16,1-2-226-16</inkml:trace>
  <inkml:trace contextRef="#ctx0" brushRef="#br0" timeOffset="-172381.03">3456 12642 62 0,'0'-2'91'0,"0"-2"-60"0,0 2 14 15,0-1 9-15,0 0-9 0,-3 0-10 16,0 1-8-16,1-1-3 0,-1 1-1 16,1 1-3-16,1-1-6 0,-1 0 2 0,2-1-1 15,-3 2-3-15,2-1-3 0,1 0 4 16,-4-1 0-16,1-1 1 0,-1-1-1 15,-2 2 1-15,1 0-1 16,-4 0-1-16,-1 3-4 0,-2 0-4 0,-2 0-3 16,-2 0 3-16,2 3-1 0,0 1 3 15,-3 3 1-15,2 4-2 0,-4 0-1 16,1 2-1-16,1 3 3 0,1 0-1 15,-2 3-2-15,4 2-2 0,3 3 3 16,3 0-2-16,5 4 0 0,3 1 0 16,0-3-2-16,8 1 1 0,7-3-2 0,5 2 2 15,4 1-1-15,3-2-1 0,4-2 1 16,5-9 1-16,6-5 1 0,3-4-1 15,1-5 0-15,3-5 0 16,-6-8 1-16,-1-6-2 0,-3-4 0 0,-7-3 0 16,-2 1 2-16,-9 0-2 0,-7 1 1 15,-6 3 1-15,-6 0-2 0,-2 1 3 16,-5-1 0-16,-8 0 1 0,-5 2-1 15,-2-2 1-15,-5 0-4 0,0 0 2 16,-1 2-1-16,-1 4-2 0,1 4 1 0,6 9 0 16,0 2-1-16,4 0-2 0,8 9-4 15,4 3-6-15,4 3-15 0,0 4-19 16,3 2-26-16,5-3-23 0,3-2-126 15</inkml:trace>
  <inkml:trace contextRef="#ctx0" brushRef="#br0" timeOffset="-171773.99">4003 12868 157 0,'-6'0'110'16,"4"0"-67"-16,1 0 22 0,-2 0-13 0,3 0-14 15,0 0-3-15,0 0-12 16,4-4-12-16,7 0-1 0,5-2 4 16,-1 0-2-16,4 0-10 0,-1 0 3 15,6 0 2-15,-4 2 4 0,0-1-8 0,-3 0 4 16,-2 1-2-16,-2 2 1 0,-5-1 0 15,-5 2-4-15,-2-1 1 0,-1 2-2 16,0 0 1-16,0 0 0 0,0 0-2 16,0 0-4-16,0 0-16 0,0 2-15 15,2 1-22-15,-2-3-45 0,1 0-205 0</inkml:trace>
  <inkml:trace contextRef="#ctx0" brushRef="#br0" timeOffset="-171165.96">4398 12627 10 0,'0'1'115'0,"0"-1"90"15,0 0-155-15,0 0-1 0,0 0-10 16,8 0-6-16,4 0 5 0,2-3-5 15,3 1-15-15,2-1-2 0,3 3-2 16,1-1-3-16,2 1-1 0,-3 0-2 16,1 2-3-16,-3 5 1 0,-6 5 8 15,-2 2-10-15,-7 4-1 0,-5 6 2 16,-3 3-1-16,-11 3-1 0,-3 1-1 15,-5 2 1-15,2-2-3 0,-5-2 1 16,0-1 0-16,2-3 1 0,0-1-1 0,4-4 0 16,4-4-1-16,2-2 2 0,4-5-1 15,4-5-2-15,1-1 2 0,2-3 0 16,2 0 0-16,0 0-1 0,0-4-3 15,0-4 1-15,8-2 0 0,3 2-1 16,0 2 1-16,0 1 4 0,1 3-3 16,-3 2 0-16,2 0-1 0,1 0 2 15,-1 3 1-15,3 2-2 0,-1 1 1 16,-1 0 1-16,0-1 0 0,2 0-2 15,-1-2 2-15,1-2 0 0,-2-1-1 0,2 0-1 16,-1 0 0-16,-1 0-18 0,-1 0-20 16,0 0-34-16,0-5-34 0,-4-1-229 15</inkml:trace>
  <inkml:trace contextRef="#ctx0" brushRef="#br0" timeOffset="-170955.95">4916 12943 509 0,'-3'0'63'0,"3"0"-25"16,-2 0 18-16,1 0-12 0,-1 0-18 15,1-1-8-15,1 0-11 0,0 0-7 16,0-1 1-16,0 2-4 0,0 0-30 0,0 0-24 15,6-3-35-15,0-3-43 16,0-2-296-16</inkml:trace>
  <inkml:trace contextRef="#ctx0" brushRef="#br0" timeOffset="-170180.9">5073 12660 23 0,'-2'0'4'0,"-1"0"19"0,0 0 101 16,0 0-85-16,1 0 3 0,1 0-4 15,-2 0-10-15,3 0-1 16,-2 0-2-16,-3-1-4 0,2 1-2 16,2 0 2-16,-1 0 3 0,-1 0 4 0,2 0-1 15,1 0-1-15,-2 0 1 0,1 0 1 16,1 0-5-16,0 0-2 0,0 0 1 15,0 0-9-15,0 0-4 0,1 0-6 16,8 0 2-16,7-3 8 0,4 1-5 16,2-1-4-16,3-4-2 0,4 1 1 0,-3-3 0 15,5 2-3-15,-6-1 0 0,-3 2 1 16,-5 3-3-16,-8 0 3 15,-1 1-2-15,-5 2-7 0,-1 0-2 16,-2 0-1-16,-2 0-1 0,-9 0-2 0,-3 0-18 16,0 3 1-16,-1 2 10 0,-1-1 2 15,-2 2-9-15,-2 2-3 0,-4 0-5 16,3 0 7-16,2 1 5 0,5 0 20 15,2-2 7-15,-1 0 4 0,4 1 5 16,-2-2 7-16,3 2 7 0,4-3 0 0,2 1-8 16,2 0-8-16,0-1-1 0,0 0 0 15,5 1 1-15,-1-1-1 0,4 0-6 16,0 3 0-16,1-2-2 0,-1 3-1 15,1 0 1-15,-1 3 1 0,0-1-1 16,-2-1-1-16,0 2 0 0,0 0 1 16,1 0 1-16,-1 2-3 0,0 0 7 15,-1-1 2-15,-2-1-5 0,-2 0 0 16,-1-3 3-16,0 0 7 0,0-1 4 15,-3-1-2-15,-5-2 2 0,-2-2-2 0,-4 0 0 16,-3 1-5-16,1-1-2 0,-3 0-4 16,1 0 1-16,1-1-4 0,1-1 0 15,5-1 1-15,4 0-2 0,4 0-5 16,1 0-10-16,2-1-13 0,0-2-21 15,2 2-27-15,5-4-17 0,0 2-92 16</inkml:trace>
  <inkml:trace contextRef="#ctx0" brushRef="#br0" timeOffset="-169744.88">5454 12854 24 0,'3'-5'283'0,"0"-1"-211"0,-1 1-35 16,-1 3 24-16,1 1-9 0,0 1-10 15,-1 0-17-15,2 3-14 0,-1 6 9 16,-1 5-3-16,2 1-9 0,2 2 0 0,-2-1-5 15,0-1 4-15,3 1-2 16,-1-3 5-16,1-4 2 0,2-4-10 16,1-2 2-16,4-3 1 0,2-1 2 15,1-12 2-15,1-5-6 0,0-2 0 0,0-5 3 16,-2 0-3-16,-1-1-1 0,-4 0 0 15,-4 2 0-15,0 1 1 0,-6 2-4 16,0 2 1-16,0 3-4 0,0 0-15 16,-5 4-8-16,-1 4-16 0,2 4-15 15,2 4 0-15,0 0-31 0,1 0-222 0</inkml:trace>
  <inkml:trace contextRef="#ctx0" brushRef="#br0" timeOffset="-167319.75">4118 12702 17 0,'0'0'45'0,"0"0"-16"15,0 0-16-15,0 0-6 0,0 0 4 16,0 0 38-16,0 0 79 0,0 0-93 16,0 0-14-16,0 0 11 0,0 0 4 15,0 0-12-15,0 0-6 0,0 0 0 0,-2 0-1 16,1 0-2-16,1 0-2 15,0 0-5-15,0 0 0 0,0 0-5 16,0 0 1-16,0 0 1 0,0 0-2 16,0 0-4-16,0 0-1 0,0 0 2 0,0 0-3 15,0 0 2-15,0 1 5 0,0-1-1 16,1 1 0-16,1 1-1 0,-2-2 0 15,1 1 3-15,-1 0-4 0,0-1 3 16,0 1-2-16,0-1 4 0,2 0-3 16,-1 2 0-16,-1-2 2 0,0 0-1 0,0 0 2 15,0 1-2-15,0 0-1 0,0-1 0 16,0 2-1-16,0 0 0 15,3 0 0-15,-1 0 0 0,-2 1-3 16,0-1 1-16,3 2 0 0,0-1 1 0,0-1 0 16,0 2-2-16,4-1 2 0,-1 0-1 15,0 1 1-15,0 0-2 0,2 2 1 16,3 0 1-16,-2-1 1 0,5 0-4 15,-2-2 2-15,2 1 0 0,0-2 2 16,-4 0-4-16,-3 0 1 0,0 1 1 16,-4-1 1-16,-2 0-2 0,-1 1 1 0,0 1 3 15,0 1-2-15,0 1 2 16,-4 2-1-16,-6 1 0 0,-1 3-2 15,-2 0-1-15,-1 2 1 0,-3 2 1 16,-2 2-1-16,3 0 0 0,4-1 0 0,3-1-2 16,3-3-7-16,6 0-12 0,0-1-11 15,0-1-13-15,9 3-31 0,3-1-106 16,2-4-3-16</inkml:trace>
  <inkml:trace contextRef="#ctx0" brushRef="#br0" timeOffset="-163044.49">2947 12320 0 0,'0'0'125'0,"0"0"-15"16,0 0-84-16,0 0 26 0,0 0-4 15,0 0-10-15,0 0-7 0,0 0-4 0,0 0-5 16,0 0 0-16,0-1 2 0,0-2-6 15,0 0-3-15,0-1-2 0,0 2 3 16,0-2-5-16,0-3-1 0,2 0-3 16,2-5-2-16,4-2-3 0,1-4 3 15,2-2-3-15,5-7 3 0,-1 1-5 0,4-5 3 16,3 0 0-16,1-4 2 0,2-2-4 15,-1 3 1-15,0 1 0 0,-4 6 2 16,-5 8 0-16,-2 2-2 16,-4 7 4-16,-3 4-3 0,-1 2 0 0,-5 4-3 15,2 0 4-15,-2 0-2 0,0 0-2 16,1 0-2-16,2 0 1 0,-1 9 4 15,2 1-3-15,1 4 1 0,-2 3 0 16,0 1 1-16,0 2-1 0,2 5 0 16,0-3 1-16,2 4-2 0,1-2-1 15,0 3 1-15,0 1 3 0,-2 0-3 0,-2 0 1 16,1-1-1-16,-2-2 1 0,2-2 2 15,-2-5-3-15,0-4 0 0,-3-1 0 16,0-3 0-16,0-1-3 16,0-1-1-16,0-3-2 0,0-3 0 0,-3-1 0 15,-3-1 0-15,-2 0-3 0,-1 0-3 16,-7-3-7-16,1-2-7 0,-5-3 0 15,-1 3-5-15,0-4-13 0,-1 3 7 16,3-2 11-16,2-2 14 0,0-3 5 16,5 0 9-16,3 0-4 0,2 3 5 0,4 3 19 15,3 4-2-15,0 0-12 0,6 2 8 16,4 0 3-16,1 1 2 0,4 0-1 15,1 0-7-15,2 2-3 0,2 0-5 16,5-2-2-16,0 0 1 0,1 0-3 16,1-3 0-16,-6-3 1 0,1 1-3 15,-5 1-14-15,-1-2-3 0,-4 2-9 16,-1 0-6-16,-2 1-6 0,-1 2-7 15,-3-3-15-15,-1 3 15 0,1 0 25 16,-2 1 16-16,0 0 6 0,0 0 0 0,0 0 10 16,-1 0 13-16,1 4 9 0,-3 2 9 15,0 3-9-15,2 3-15 0,-2 0 6 16,0 2 1-16,0 0 0 0,0 1 0 15,0-3-10-15,0-2-3 0,0-3-5 16,0-2-2-16,4-2-4 0,6-2 3 16,2-1-2-16,2 0 4 0,4-7-4 15,1-5 2-15,1-2-5 0,-1-2 0 16,-2-1 1-16,-2 2-2 0,-1 1-1 15,-1 5 1-15,-6 3 2 0,0 1 0 0,-3 3-2 16,-1 1 1-16,-1 1 0 0,1 1 1 16,-1 6 1-16,-1 3 6 0,-1-2 5 15,0 5-6-15,0 0 1 0,0 0-6 16,0-2 3-16,0 0-3 0,0-2-1 15,0 0 0-15,2 0 1 0,1-4-1 0,2 0-3 16,1 0-9-16,0-3-9 16,3-2-14-16,4 0-5 0,1 0-23 15,1-6-39-15,-1-3-94 0</inkml:trace>
  <inkml:trace contextRef="#ctx0" brushRef="#br0" timeOffset="-161827.43">3857 12171 102 0,'0'-4'129'0,"-6"-1"-7"16,-3 3-88-16,-4 2 23 0,1 0-15 15,-5 4-10-15,0 7-2 0,-2 3-1 0,2 0-7 16,3 4-1-16,0-2-5 16,7-2-1-16,5-2-6 0,2-2-9 15,0-3 1-15,9-2-2 0,4-2 2 16,2-3-2-16,4 0 1 0,4 0-2 0,0-8-8 15,1-1-7-15,-3-3 5 0,-4 2-8 16,-4 2 11-16,-6 1-10 0,-2 4 7 16,-3 3 0-16,-2 0 6 0,0 0-1 15,0 0 4-15,-2 6 0 0,-4 3 1 16,0 4 1-16,1-1 1 0,4 0 1 0,-3 0-2 15,4 0-1-15,0-1 2 0,0-3 2 16,4-2-2-16,3-2 0 16,6-4 3-16,-1 0 5 0,4 0 1 15,1-7-10-15,0-6 5 0,0-3 1 0,0-4 0 16,0-4 2-16,-2-1 0 0,-4-1 0 15,-2-1 4-15,-2 1-5 0,-3 1 2 16,-2-3-3-16,-1 2 0 0,-1-2-3 16,0 2-1-16,-1 1 0 0,-4 5 1 15,2 7-2-15,2 6 0 0,-1 5 2 0,2 2-3 16,-2 2-2-16,1 11 1 0,-2 3 3 15,0 5 0-15,1 3-1 0,-1 3 0 16,0 2 1-16,0 1 0 16,1 1-5-16,2-4-2 0,0-1 1 0,2-5-1 15,9-1 4-15,1-3 0 0,1-3 3 16,0-3-1-16,1-2-1 0,2-3 0 15,-2-2 2-15,0-1 0 0,0-3-1 16,-3 0 0-16,-2 0 0 0,-1-3 2 16,-2-2-2-16,-1-2-2 0,-4 0 4 0,1 2 3 15,-2-2-4-15,0-1 0 0,-5 1 2 16,-1-1-1-16,-2 2-1 0,0 1 4 15,2 2 1-15,0 0-1 0,0 3-2 16,1 0 0-16,-1 0 1 0,1 8-1 16,2 2-3-16,0 2-1 0,1 1 2 15,1 1-1-15,1-2 0 0,0-1-1 16,0 2 1-16,5-3 0 0,2-1-2 15,3-1 1-15,-1-3 2 0,5-3-1 16,1-2-1-16,2 0 1 0,2-1 2 0,-3-7-1 16,1-3-1-16,-3-1 0 0,-2-3 2 15,-1 2-2-15,-3-3 2 0,-2 1-1 16,-3 0 1-16,-3 0 1 0,0 1-5 15,0 1 2-15,-3 2 2 0,-2 3-1 16,0 1-1-16,2 5-1 0,0 1 0 16,3 1-3-16,0 0-13 0,0 5-7 15,0 4 5-15,0 1-3 0,8 0-5 16,1-1-8-16,-1-2-10 0,4-1-14 15,-1-2 6-15,2-3 17 0,-1-1-2 16,4 0 22-16,-2 0 18 0,4 0 14 0,-2-5 85 16,-5-2-99-16,-5 4-3 0,-5 0 6 15,-1 3 28-15,0 0 4 0,-7 0-26 16,-4 1-7-16,-2 6 2 0,2 3-2 15,-1 1-1-15,-2 1-3 0,3 2 2 16,-1-2-1-16,6-1-1 0,1-2-2 16,3 0 2-16,2-2-3 0,0 0 2 15,7-5 0-15,3 0 1 0,0-2 1 16,2 0-1-16,1-7-2 0,1-2 0 15,-1-2 2-15,-2 2-1 0,2-3 1 0,-6 1 1 16,1 1 1-16,-2-1 1 0,-1 2 4 16,-2 3 7-16,0 3 5 0,-3 0 0 15,0 3-6-15,0 0-6 0,0 0-4 16,0 10-7-16,0 2 8 0,0 4-2 15,0 0-2-15,2 2-1 0,2 7-9 0,4-2 8 16,5 0 26-16,-3 0-18 16,1-6-10-16,-1-1 4 0,-6 1 8 15,-1-2-4-15,-3 0 10 0,0-3 5 16,0-2-7-16,-6 0-4 0,-2-1 3 0,-2-3-2 15,2-3 2-15,-1-1-2 0,1-1-2 16,0-1-2-16,2 0 1 0,-2 0-2 16,3-3-4-16,2 0 4 0,-1-2-2 15,4-1-3-15,0 0-1 0,0-1 0 16,0 1-4-16,0-2-11 0,4-1-7 0,4 1-10 15,-2-4-14-15,8 0-16 0,-1-5-23 16,-1-1-106-16</inkml:trace>
  <inkml:trace contextRef="#ctx0" brushRef="#br0" timeOffset="-161371.4">4719 12170 46 0,'5'-6'120'0,"-5"0"25"15,0 1-99-15,0 2 11 0,-2 1-7 16,-4 2-7-16,0 0-5 0,-2 3-12 0,0 8-7 15,1 2 2-15,0 3-4 0,1 0-4 16,6 2-7-16,0-3-4 16,0-1-3-16,6-1 0 0,5-3 1 15,-1-5 0-15,2 1 0 0,2-5-4 0,0-1-9 16,3 0-4-16,0-1-7 0,-1-6-16 15,-2-1 16-15,-1 0-4 0,1 2 3 16,-3-2-18-16,0 2-2 0,-3 3 16 16,-3 1 15-16,-4 2-3 0,-1 0 14 15,2 0 15-15,-2 1 15 0,1 3 2 0,1 0-11 16,1 0-1-16,5-3 2 0,2-1-3 15,4 0-8-15,8-7 12 0,8-7-8 16,4-4 12-16,1-4 10 16,-2-2-33-16,-10 2 4 0,-7 4-3 0,-7 1 1 15,-6 2 0-15,-3 1 4 0,-3-1-1 16,-9 3 0-16,-2 6 6 0,-2 3 8 15,-3 3-2-15,-1 2-2 0,5 9 1 16,1 2 1-16,3 5-7 0,6 0-3 16,2 0-3-16,3-2-3 0,10-1-4 0,8 1 2 15,4-3-1-15,6-2-3 0,4-2-10 16,12-6-15-16,15-3-17 0,10-7 15 15,10-9-31-15,-3-6-388 0</inkml:trace>
  <inkml:trace contextRef="#ctx0" brushRef="#br0" timeOffset="-158682.25">2064 13966 2 0,'0'-1'9'0,"0"-1"171"15,0 1-142-15,-2-1-2 0,2 2 19 16,-2-2-17-16,1 2-7 0,-2-2-4 16,1 1-2-16,1 1-2 0,1 0-7 15,0-2-3-15,0 1 2 0,-3-1 2 16,3 1-2-16,-2 0-3 0,0-1 2 15,-1 0-1-15,2 0-4 0,-2 0-2 16,0 0-2-16,-4-1 3 0,1 2-3 0,-2-1-1 16,1 2 1-16,-4 0 0 0,3 0-2 15,-3 0-1-15,-3 5 1 0,2 2 0 16,3 1-1-16,-2 5 2 0,1 0 0 15,4 3-5-15,3 1 3 0,3-1-2 16,0 1-1-16,8-1 1 0,3 1-1 16,6-1-1-16,1-2 2 0,6-5 0 15,0-5 1-15,3-3-3 0,-1-1 3 16,2 0-1-16,-2-8-2 0,-2-2 2 15,-4-1 0-15,-2-2 1 0,-5 0 0 0,-7 2 0 16,-1-3 1-16,-5 3-1 0,0-1 2 16,0 1-1-16,-7 0-1 0,-2 2 2 15,1 0-1-15,-1-1-2 0,-2 0 0 16,4 0 2-16,0 2-3 0,3 0 1 15,4 3-1-15,0 2 1 0,11 2-9 0,2 1 5 16,6 0 4-16,1 0-1 16,5 4-2-16,3 2-9 0,-2 1 2 15,2 1 0-15,-3 2 2 0,-5 0 0 16,-3 0-3-16,-7 0 9 0,-4 0-2 0,-3-1 4 15,-3-2 1-15,0-1 0 0,0-3 0 16,0-2 1-16,-6-1 0 0,1 0 3 16,2 0-3-16,-2-10-2 0,4 0 2 15,-4-3-1-15,5-1 1 0,0 1-2 16,0 1 4-16,8 0 0 0,1 3-3 15,0 2-3-15,4 0 2 0,-1 6 0 0,7-1-1 16,-1 2-3-16,3 0-11 16,2 0-18-16,5 0-23 0,-2 0-24 15,5 0-126-15</inkml:trace>
  <inkml:trace contextRef="#ctx0" brushRef="#br0" timeOffset="-157887.22">3411 13955 20 0,'0'-5'216'0,"0"-1"-161"16,0-3-8-16,-6 3-5 0,-2-2-12 0,2 3-9 16,-5 0-4-16,1 0 2 0,-4 1 3 15,1 1-4-15,-5 2-5 0,3 1 2 16,-1 0-2-16,1 0 6 15,-2 9-3-15,1 5-1 0,-1 4-6 0,0 3 0 16,2 6-3-16,2 4 1 0,4 4-2 16,4 4-4-16,4 0-1 0,1-1 1 15,6-2 0-15,10-4-3 0,4-3 1 16,3-7 0-16,5-7-1 0,3-8 2 15,1-7-4-15,7-4 0 0,2-14 3 0,-1-4 2 16,-1-6-3-16,-8 0 3 0,-7-2 2 16,-5 1 2-16,-7 1 5 0,-5 4 4 15,-6 0 0-15,-1 2-5 16,-6 1-2-16,-8 3 2 0,-5 3-5 0,1 1 0 15,-2-1-2-15,-5 3 0 0,3 0 1 0,-3 1-3 16,5 4 0-16,3 3-3 16,9 2-4-16,8 2-1 0,5 2-29 15,9 9 3-15,8 5-20 0,3-2-43 16,-2-1-122-16</inkml:trace>
  <inkml:trace contextRef="#ctx0" brushRef="#br0" timeOffset="-157433.18">3899 14068 23 0,'-14'-2'209'16,"-3"2"-154"-16,3 0-12 0,-3 0 15 16,3 0-17-16,0 0-6 0,2 3 2 15,7-1 0-15,4-2-13 0,1 2-8 0,0-2-12 16,6 2-3-16,8 0 10 0,4-2-2 15,7 0 1-15,3 0-6 0,5 0-1 16,4 0-1-16,6 0-2 0,1-4 1 16,1-3-1-16,-2 2 1 0,-7 0 2 15,-5 2-3-15,-7 0-2 0,-5 1 4 16,-7 2-2-16,-7 0 0 0,-3 0-2 15,-2 0 1-15,0 0 0 0,0 0-7 16,0 0-10-16,-3 0-20 0,-4 0-13 16,3 0 0-16,-2 0-24 0,1 0-59 0,3-3-104 15</inkml:trace>
  <inkml:trace contextRef="#ctx0" brushRef="#br0" timeOffset="-157095.15">4029 13926 289 0,'-6'0'113'15,"1"0"-71"-15,5 0 11 0,0 2-24 16,7 1-24-16,4 0 15 0,9-2 4 15,1 2-12-15,10-3-4 0,4 0-4 16,0 0-2-16,-1 0 1 0,-1 0-1 0,-4 0-1 16,-4 0 2-16,-5 0-4 0,-3 4 2 15,-4 3 2-15,-6 2-4 16,-5 0 1-16,-2 2 3 0,0 3 1 15,-6 0 0-15,-3 4-4 0,-4-1 4 16,-1 1-3-16,-1 1 0 0,1 3-1 0,-3 0 1 16,3 1 0-16,0 0-1 0,3-1-2 15,3-2-5-15,3 0-14 0,4-4-12 16,1 0-20-16,0-6-22 0,3-5-118 15</inkml:trace>
  <inkml:trace contextRef="#ctx0" brushRef="#br0" timeOffset="-156539.12">4718 13907 12 0,'-3'0'2'0,"1"0"1"16,0 0 147-16,-1 0-112 0,2 0 11 15,-4 0-5-15,2 0-9 0,0 0 0 16,0 0-5-16,0 0-2 0,1 0-1 15,2 0 0-15,0 0-1 0,0 0-6 16,0 0 1-16,-1 0 2 0,-1 0-9 16,1 0-1-16,1 0-4 0,0 0 1 15,0 0-4-15,0 0-5 0,1 1-4 0,8-1 4 16,5 0 9-16,5 0 4 0,3 0-7 15,4 0-1-15,4-1-4 0,1-3 1 16,1-2-2-16,-1 0 0 0,0-1 1 16,-3 0-2-16,-5 1-4 0,-6 2-11 15,-4 0-10-15,-7 1-3 0,-5 1-8 16,-1 0-10-16,-1 2 3 0,-12 0-59 15,-7 0-68-15,0 0 8 0</inkml:trace>
  <inkml:trace contextRef="#ctx0" brushRef="#br0" timeOffset="-156296.12">4688 13926 29 0,'-18'11'231'0,"2"-4"-123"16,5 1-62-16,8-2 4 0,3 0-28 15,0 3-8-15,11-2 4 0,5 1 6 16,5-2-10-16,10 0-9 0,2 1-1 16,1-1-2-16,2 2 0 0,-5 1-5 15,-2 2 2-15,-4 3-1 0,-8-3 2 16,-2 2-2-16,-8 0 3 0,-4 0-1 15,-3 0 0-15,-3-2 1 0,-10 3 2 16,-5 0 1-16,-1-1-4 0,-3-1 4 16,-3 1 2-16,-1 0 6 0,-3-1-7 0,-1 2-2 15,4 1 0-15,6-4 0 0,7-3-2 16,9-3-2-16,4 0-2 0,0-1-16 15,0-1-19-15,9-3-9 0,3 0-25 16,7-10-105-16</inkml:trace>
  <inkml:trace contextRef="#ctx0" brushRef="#br0" timeOffset="-155826.08">5350 14077 23 0,'0'5'234'0,"0"2"-210"16,0 5-23-16,-3 3 23 0,2 4 14 16,1 0-14-16,0 0-1 0,0-2-4 15,7-3-10-15,3-4 1 16,-1-3 3-16,5-5-6 0,4-2 10 15,1 0-4-15,3-13 0 0,1-7 4 0,-3-4-5 16,3-5-1-16,-4-3 2 0,-2 0 0 16,-3-1-1-16,-8 2-1 0,0 2-3 15,-4 4-1-15,-2 1-5 0,0 6-3 16,-3 0 1-16,-5 5-12 0,0 3-16 15,4 3-26-15,-1 3-7 0,4 3-34 0,-1 1-164 16</inkml:trace>
  <inkml:trace contextRef="#ctx0" brushRef="#br0" timeOffset="-154346">3293 15192 53 0,'1'0'145'0,"-1"0"-117"16,2 0 6-16,-2 0 20 0,2 0-11 15,-2 0-10-15,0 0-1 0,0 0-4 16,0 0-5-16,0-1-9 0,0-2 2 15,0 1-1-15,0-1 2 0,-2 1-2 16,0-1 0-16,-2 0 0 0,1 0-5 16,-3 0-2-16,-1 0-3 0,1 0 1 15,-2 0 1-15,-1 1-2 0,-2 2-2 16,-1 0 2-16,-4 0-1 0,1 0-2 0,-2 3 1 15,-2 8 3-15,1 0-1 0,-3 5-4 16,0 4 5-16,2 1 3 0,4 5-5 16,1 2-1-16,3 1-3 0,6 1 3 15,4-1-3-15,1-1-1 0,1-3 1 16,12-1 1-16,5-5-2 0,5-2 0 15,5-4 2-15,5-5 1 0,6-7-1 16,4-1-1-16,4-6 1 0,2-9 0 16,-1-6-2-16,-1-5-1 0,-4-4 1 15,-4-1 3-15,-8-3-2 0,-5 1 0 0,-7 4 2 16,-8 1 1-16,-8 2 0 0,-3 2 5 15,-3 0-4-15,-13 0 3 0,-6 0-2 16,-2 1-2-16,-7 1 1 0,-2 3-1 16,-4 3-2-16,-2 4-2 0,-1 7 2 15,-2 5-1-15,0 4-1 0,-1 12-2 16,6 5-2-16,7 4-11 0,11 1-12 15,18-3-29-15,1 0-30 0,9-2-77 16,7-1-195-16</inkml:trace>
  <inkml:trace contextRef="#ctx0" brushRef="#br0" timeOffset="-153432.95">3901 15293 0 0,'-7'2'215'0,"1"-2"-143"15,0 0-24-15,0 0 5 0,1 0-12 16,1 0-8-16,-1 2 0 0,2-2 2 0,0 0-7 15,3 0-8-15,0 0 2 0,0 0-1 16,0 0-6-16,0 0 2 0,0 0-3 16,0 0-5-16,0 0-6 0,0 0-2 15,3 0-2-15,11 0 1 0,4 0 6 16,9 0-1-16,7 0-2 0,3 0-1 15,3-3-3-15,5-1 4 0,2 1-1 16,-2 0-2-16,-3 0-1 0,-7-1 0 16,-4 1 3-16,-4 0-3 0,-4 1 0 15,-6-1 3-15,-5 0 0 0,-2 1-2 0,-7 0 1 16,-3 1 1-16,0 0 4 0,0-1 0 15,0 0-5-15,0 1-1 0,-6 0 0 16,1 1 0-16,2-1-3 0,0 1-1 16,1 0-8-16,2 0-3 0,-1 0-19 15,1 0-13-15,0 3-9 0,6-2-19 16,-3-1-66-16,0-1-167 0</inkml:trace>
  <inkml:trace contextRef="#ctx0" brushRef="#br0" timeOffset="-153034.92">4273 15039 14 0,'-5'1'260'0,"-1"-1"-204"0,0 0-13 15,3 1 5-15,-1 1-18 0,1 1-4 16,2 0-2-16,1 0-5 0,0 2-1 15,1 1-3-15,9 1-1 0,4 0-6 16,6-3-1-16,3 1-2 0,5 1-2 16,1-3-1-16,2-1 0 0,-1 0 0 0,-2 2-1 15,-3-1-2-15,-4 2 2 16,-5 1-2-16,-4 1 3 0,-1 1-3 15,-6 2 1-15,-5 3-1 0,0 2 2 16,0 2 0-16,-8 2 0 0,-1 3 2 0,-4 3-2 16,1-1-1-16,-1 2 1 0,1 3 1 15,0 1-3-15,-1-1 1 0,4-1-4 16,0-1-15-16,2-5-30 0,3-4-31 15,1-7-154-15</inkml:trace>
  <inkml:trace contextRef="#ctx0" brushRef="#br0" timeOffset="-152149.87">4930 15043 10 0,'2'1'167'0,"-1"-1"-62"15,-1 0-81-15,0 1 3 0,2 0 1 16,-1 3 5-16,2 3-5 16,0 3-3-16,-1 4-5 0,0 6-3 0,1 2-2 15,0 3-1-15,0 4-1 0,2 3-3 16,1 4 0-16,-2 2-8 0,3-1 27 15,-1-5-8-15,3-7-14 0,3-7-3 16,4-4-4-16,1-7 0 0,2-5 9 16,-1-2 1-16,4-10-3 0,3-11 7 0,1-7-1 15,4-6 1-15,-3-2 0 0,0-3 4 16,-2 1 0-16,-8 3-4 0,-5 1-4 15,-7 6 2-15,-4-2-2 0,-1 0-6 16,0-2-2-16,-6-1 1 0,-5-1-1 16,-1 4-10-16,-1 4 14 0,-1 3-3 15,2 9-2-15,3 4-1 0,4 7-1 16,4 3 0-16,1 7-7 0,0 11-6 15,3 5-8-15,3 2-19 0,3 0-14 16,4-1-30-16,-3-4-44 0,3-6-263 0</inkml:trace>
  <inkml:trace contextRef="#ctx0" brushRef="#br0" timeOffset="-151277.83">5439 15351 4 0,'3'0'19'0,"-3"0"116"0,1 0 7 0,-1 0-95 15,0 0-7-15,0 0 2 0,0 0-7 16,0 0-13-16,0 1-13 0,3 6-1 16,0 2 15-16,-3 3-10 0,4 3-7 15,-3 1 0-15,-1 2-1 0,0 0-3 16,0 0 2-16,0-2-2 0,-5 0 0 0,-1-2 3 15,3-4 4-15,0-2 6 0,1-5-7 16,2-3-1-16,0 0 2 0,0 0 1 16,0-4 6-16,0-7-11 15,0-4-5-15,8-6 0 0,2-1 0 0,2-5 1 16,0 1 2-16,4 0-2 0,-2-2-1 15,0 2 2-15,-2 2 1 0,1 3-3 16,1 3 0-16,-2 4 0 0,0 4 0 16,-1 6 0-16,-2 2-2 0,-2 2 4 15,-1 0-1-15,-1 6-1 0,-2 6 0 0,-2 0-1 16,-1 4 4-16,0 0-3 0,0 3 0 15,-3 0 0-15,-3 1-1 0,-5-1-1 16,2-1-4-16,-2-1 2 0,2-1 2 16,-2-4 3-16,5-1-3 0,-2-3 1 15,8-5 2-15,-2-3 0 0,2 0-2 16,0 0-2-16,0-7-8 0,0-2 0 15,8-3 1-15,0 0 5 0,-1 1 1 16,3 3-2-16,-4 2 6 0,2 2-1 16,-4 4 2-16,1 0-4 0,0 0 1 15,-2 4 4-15,0 4 0 0,0 2 6 0,0-2 0 16,3 4 0-16,-3-1-1 0,0 0-5 15,2-2-2-15,-2 0 1 0,3-2-3 16,2-3-15-16,1 0-21 0,1-4-34 16,-1 0-75-16,-1-6-181 0</inkml:trace>
  <inkml:trace contextRef="#ctx0" brushRef="#br0" timeOffset="-150533.78">5752 15443 67 0,'0'0'142'15,"0"0"-1"-15,0 0-93 0,0 0-17 16,0 0-5-16,3-1-1 0,3 0 0 15,2-4 4-15,1 0 1 0,4-2-11 16,-1-3 1-16,2-1-1 0,3-4-9 0,2-3 1 16,-1-2 0-16,-1 0 2 0,-4 0-5 15,-4 3-1-15,-4 1-2 0,-5 3 2 16,0 0-2-16,0 3-6 0,-8 3 4 15,-2 3 0-15,-2 2-2 0,1 2-2 16,2 5 0-16,0 7 0 0,1 1-1 0,0 4-1 16,2 2 3-16,1 1-4 15,4 1-3-15,1-2-2 0,0 0-1 16,7-3-4-16,7-1-4 0,2-3 0 15,1-4 10-15,2-2-3 0,2-4 7 0,1-2-1 16,1 0 3-16,1-4 2 0,2-8 0 16,-3-2-1-16,-1-2 2 0,-5-2 0 15,-3 0 0-15,-6-2-1 0,-1 2 8 16,-4-2-3-16,-3 1-3 0,0 0 2 15,-4 0-1-15,-4-1 7 0,-3 0-2 0,2-1-2 16,-2-3-1-16,2 1 3 0,1 4-8 16,0 1 2-16,5 5 5 15,0 6 4-15,0 4-2 0,3 3-4 16,0 0-5-16,0 0-5 0,0 11 4 0,0 3 0 15,3 4 1-15,0 2 1 0,3 1-1 16,-1 4-3-16,0 1-10 0,-2 3 6 16,0 1 4-16,-2 1 1 0,2 0 3 15,-1 0-3-15,-2 0 4 0,0 3-3 16,0 4 1-16,0 1 1 0,0-1-2 15,0-2 0-15,0-4 1 0,0-5 2 0,-6-5 0 16,1-5-1-16,-3-6 2 0,2-5 3 16,-3-2-4-16,-2-3 2 15,-1-1 2-15,-1 0-2 0,-1-2 3 16,2-7 0-16,3-2 0 0,-2-3-2 0,1-1-2 15,1-2 1-15,1-1 4 0,2-4 0 16,5-2-3-16,1 0-3 0,3 1-1 16,8 5-1-16,1 3-1 0,2 5-2 15,1 3 2-15,7 3-2 0,1 2-6 16,5 2-15-16,-1 0-22 0,2 0-17 0,2 0-31 15,0 0-98-15</inkml:trace>
  <inkml:trace contextRef="#ctx0" brushRef="#br0" timeOffset="-136307.97">9663 12311 12 0,'0'2'4'0,"0"-2"164"0,0 0-121 15,0 0-18-15,0 0 17 16,0 0-12-16,0 0-6 0,0 0-2 15,0 0-6-15,0 0 4 0,0 0 1 16,0 0-1-16,0 0-3 0,0 0 1 0,0 0 0 16,0 0-3-16,0 0-6 0,0 0 1 15,0 0-4-15,0 0-1 0,-1 0-2 16,1 0-1-16,-2 0-1 0,-1 1 0 15,2 3-2-15,-4 0 1 0,3 4-1 16,-1 2 3-16,0 2-2 0,-2 4 3 0,-1 2 7 16,0 0-7-16,3 0-2 0,-2 0-3 15,4 3 1-15,-1 1 1 16,2 0-3-16,0 3 0 0,-1-3 1 15,1 0 0-15,0 3-1 0,0-1-1 0,-3-1 2 16,3 2-3-16,-2-1 1 0,-3-1 1 16,5 1 0-16,-1-1 1 0,-2-1-2 15,1 0 0-15,-1-1 1 0,0 0 1 16,1 1-3-16,-2 0 2 0,2 1-1 15,-1-1 2-15,0 1-3 0,0 1 1 16,0-3 1-16,0 2 0 0,0 0-2 0,3-1 1 16,-2-1 1-16,0-2-1 0,-1 0 0 15,3 1-1-15,-3-1 3 16,0 0-1-16,0-2-2 0,0-2 2 15,0 0 0-15,1-1 0 0,-1 0-1 0,2 0-1 16,-1 0 2-16,1 0-3 0,1 1 4 16,0 0-3-16,0 0 2 0,0 1-3 15,0-3 4-15,4 2-2 0,-1 0-2 16,2 4 3-16,-2 1-2 0,-1 5 1 15,-2-3 10-15,0 0-6 0,0-1-4 0,0-2-1 16,0 2 1-16,0-2 1 0,0 6-2 16,0 1 1-16,-5 2 3 0,0 0 1 15,1-7-4-15,2-7 0 16,2-2 0-16,0-1 0 0,0 2 0 0,0 2 0 15,2 0 1-15,2 8-1 0,-4 3 0 16,0 0 2-16,0-3 3 0,0-5-7 16,0-6 3-16,5 0-1 0,-2 3-1 15,-1 5 1-15,1 9 2 0,-3 7-4 16,0 1 15-16,0-4-7 0,-2-8-6 0,2-9-2 15,0 3 4-15,2 0-1 0,1 13-2 16,-3 5 2-16,0 2 3 0,-2-5-2 16,1-13-3-16,1-7 0 15,0 1 1-15,4 3 1 0,1 8-1 0,-3 4 0 16,-2-2 9-16,0-3-6 0,0-10-4 15,3-4 0-15,0 2 2 0,5 9 0 16,-7 5-1-16,-1 4 9 0,0-3-2 16,0-7-8-16,0-6 1 0,2-1 0 15,-2 3 1-15,1 8 0 0,-1 9-1 0,0 0 4 16,-1-1 2-16,-2-9-6 0,3-9-1 15,0-2 1-15,3 1 1 0,0 8 0 16,-3 11-1-16,0-1 1 0,0-2 5 16,0-8-1-16,0-10-7 0,0-2 1 15,0 1 2-15,0 1 1 0,0-1-2 16,0 6 0-16,0 11 0 0,0 0 1 15,-2 3 1-15,-1-7-1 0,3-12 0 16,0 1-1-16,0 0 0 0,0 1-1 16,0 4 3-16,0 7-2 0,0 6 0 15,0 1 4-15,-3-5-3 0,0-9 0 0,3-6-3 16,0 1 2-16,0-1 1 0,0-2 0 15,0 3-1-15,0 4 0 0,0 8 0 16,-2 1 0-16,1-2 0 0,-2-9 0 16,3-7 1-16,0 0-1 0,3 0 0 15,-3 3 0-15,0 0-1 0,0-2 2 16,0 1-2-16,0 0 1 0,0-1 1 15,0 3-1-15,0 5 0 0,-2 7 0 16,-2 0 2-16,2-3-2 0,-1-9 1 16,3-5-3-16,0 0 2 0,0 2 2 0,0 0-3 15,-2 0 1-15,1-1 1 0,-1 0 0 16,1 0-2-16,-2 1 0 0,1 0 2 15,-1 0 0-15,1-3-2 0,2 1 0 16,-1-1 2-16,-1-1 0 0,1 0-2 16,-1 0 1-16,1 1 1 0,-2 1 0 15,1 1-1-15,-1-1 0 0,0-2 1 16,3 2-1-16,-3 0 0 0,1-1-1 15,2-2 2-15,-1-1-1 0,1-1-1 16,0 0 1-16,0-2 1 0,0 0-2 0,0 0-3 16,0-7-5-16,0-9-3 0,1-4-7 15,7-6-19-15,1-2-15 0,-1 0-28 16,4-2-89-16</inkml:trace>
  <inkml:trace contextRef="#ctx0" brushRef="#br0" timeOffset="-134695.87">9611 15952 81 0,'1'0'-4'0,"2"-2"11"0,-3 2 120 16,2-1-71-16,-2 1-41 0,0 0-4 15,0 0 7-15,0 0 1 0,0 0 7 16,0 0 0-16,0 0-6 0,0 0-4 16,0 0 0-16,0 0-5 0,3 0-1 15,0 0 8-15,0 0 4 0,2 0-7 16,-1 0-6-16,3 0 1 0,-1 0-4 15,0 0 1-15,3 0-4 0,-3 0 2 16,7 0-2-16,-1-2 3 0,2-2-2 16,3 1 1-16,2 2-3 0,-1-1 1 0,4 2-1 15,1 0-1-15,2 0 0 0,2 0 0 16,-1 0 0-16,0 0-2 0,2 0 1 15,-1 3 1-15,2-3 0 0,-1 1-1 16,-2 0 0-16,1 0 0 0,-4 3 1 16,0-2-3-16,2-1 1 0,-2 2 3 15,4-2-2-15,-6 0-2 0,3-1 1 16,-3 0 1-16,4 2 0 0,-5-1 0 15,2 0 0-15,1 1 0 0,-3 0 0 16,4 0 0-16,-3 0 0 0,4-1 0 0,1-1 1 16,2 0-2-16,2 0 1 0,-5 0 0 15,-1 0 0-15,0-1-2 0,-1-1-1 16,-3 0 4-16,0 0 0 0,0 0-2 15,1 0 1-15,-1 0 1 0,0 1 0 16,2-1-1-16,-1 0-1 0,4 1 2 16,3-1-1-16,1-1-1 0,2 1 1 15,2 0 1-15,0-1-1 0,2 2 0 16,1 0-1-16,1 0 2 0,2 0 0 15,1 0-3-15,4-1 2 0,-3 2 1 16,6-3-1-16,1 1-1 0,3-1 1 0,0 2 0 16,2-3-1-16,0 1-2 0,-2 0 0 15,5 1 3-15,-2 0 0 0,-1 0 0 16,2 2 0-16,0 0 2 0,1 0-1 15,-1-1-1-15,-2 0-1 0,0-3 3 16,0 3-2-16,1 0-1 0,0 0 1 0,5 1 1 16,-2-2-1-16,4 2-1 15,-1-1-2-15,-1-2 1 0,0 1-1 16,-3 0 0-16,-2 1 2 0,2 1 2 15,-3 0-1-15,-1 0 0 0,1 0 0 0,1 0 2 16,4 0 0-16,-2 0-2 0,2 0-1 16,4-2 2-16,-4 2 0 0,1 0-2 15,-7 0 0-15,1 0 2 0,1 0-2 16,1 0 0-16,-3 0 1 0,4 0 1 15,-3 0 0-15,1 0-1 0,2 0 0 0,-3 0 1 16,1 0-1-16,-1-2 0 0,1 2 0 16,0 0 0-16,-3 0 0 15,4 0-1-15,-4 0 1 0,0 0 1 16,-1 0-1-16,-1 0-1 0,1 0 1 0,-2 0 1 15,-2 0 0-15,2 0-2 0,-3 0 1 16,2 0 1-16,-4 0 0 0,4 0-2 16,-1 0 1-16,1 0 1 0,1 2-1 15,-2-2 0-15,2 2-1 0,1-1 2 16,-3 0 0-16,2 1-1 0,-3 0 0 0,0 0 1 15,0-1 0-15,-2-1 0 0,2 0 0 16,3 0-1-16,-1 0 3 0,4 0-2 16,-1 0 0-16,1 0 0 15,-2-4-1-15,4 0-1 0,-3-2 1 0,-1 1 1 16,-2 1-1-16,-5 1 0 0,-5 1-1 15,-1-2 2-15,-4 0-1 0,1-1 0 16,-1 0 0-16,-1 0 2 0,-1 1-2 16,-2-1 0-16,-2 0-1 0,-4 1 3 15,-4 0-2-15,-2 1-1 0,-5 3 0 0,-7 0 2 16,-2 0-1-16,-2 3-1 0,-2 4 4 15,-2 0-2-15,-4 0-1 0,3-2-4 16,2-1-5-16,-1-1-24 0,4-3-30 16,-4 0-34-16,1 0-90 15</inkml:trace>
  <inkml:trace contextRef="#ctx0" brushRef="#br0" timeOffset="-133878.83">16074 15555 29 0,'0'3'30'0,"-2"0"-27"0,1 3-2 16,-2-1 2-16,0 1 103 15,-2 0-49-15,2-4-22 0,0 3-4 16,1-2-11-16,2-1-1 0,-1 1-3 15,1-2 0-15,0 1-6 0,0 0-5 0,0-1-1 16,0 2-2-16,-2-2-2 0,2 1 4 16,0-1 1-16,0 1 4 0,0 0 1 15,0-2 4-15,-3 1 1 0,3-1 3 16,0 0-6-16,0 0-3 0,0 0-3 15,0 0 0-15,0 0-1 0,0 0-3 0,0 0 2 16,0 0 0-16,0 0 4 0,5 0 2 16,1 0 0-16,0 0-3 15,5-1-7-15,1-1 2 0,4 0 1 16,2-1-2-16,3 3 1 0,5 0 0 15,-1 0 0-15,1 0 2 0,0 0-1 0,-1 6-2 16,0 1-1-16,-3 0 2 0,-2 3-2 16,-1 1-1-16,-4 0 2 0,-3 0-1 15,-2 2 3-15,-7 1-3 0,-2 1 2 16,-1 2 1-16,-3 3 2 0,-4 3 0 15,-6 1 7-15,-2 2 5 0,-4 0-1 0,-1 4-5 16,-3 0-4-16,1 0 0 0,-1-2-2 16,3-3-4-16,2-1-1 15,6-5 0-15,3-5-6 0,3-3-13 16,4-7-15-16,2-3-24 0,0-1-53 0,0-5-62 15</inkml:trace>
  <inkml:trace contextRef="#ctx0" brushRef="#br0" timeOffset="-132842.78">9421 12370 135 0,'0'0'16'0,"0"0"166"0,0-5-126 0,8-4-30 0,1 0 11 16,4-2-3-16,4-3-10 15,3-1-6-15,2-2-6 0,4-1-2 16,2 0-2-16,0 0 3 0,1 5 4 0,-2 4-2 15,-2 3-7-15,-5 6-1 0,-6 0-2 16,-7 11 0-16,0 7-1 0,-7 7 4 16,0 4-1-16,0 3-1 0,-2 2-2 15,1 0 0-15,1 0-3 0,3-1 2 16,6-2-4-16,5-3-8 0,1-2-7 0,4-3-16 15,0-6-27-15,1-5-18 16,3-5-31-16,-3-4-64 0</inkml:trace>
  <inkml:trace contextRef="#ctx0" brushRef="#br0" timeOffset="-131541.72">8259 12209 36 0,'0'0'49'15,"0"0"-10"-15,0 0-11 0,0 0 12 16,0 0 39-16,0-1-38 0,0 1-8 0,0 0 1 15,0 0-3-15,0 0-5 0,0 0-2 16,-2 0-2-16,2 0 1 0,0 0-2 16,0-1-3-16,0 1 2 0,0 0-3 15,0 0 0-15,0 0-6 0,0 0 3 16,0 0-3-16,0-2 2 0,0 2-3 0,0 0 0 15,0 0-3-15,0 3-6 0,0 12-2 16,0 6 8-16,0 6-2 0,0 6-1 16,5 3-4-16,3 4 1 15,-1 5 1-15,-1 3-2 0,2-3 0 0,2-3 0 16,-1-4 0-16,3-12 0 0,4-8 0 15,2-6-2-15,1-8 4 0,3-4-2 16,-2-4 0-16,2-10 0 0,-1-7 3 16,1-6-1-16,0-5-1 0,-1-3-2 15,1-3 7-15,-2 0 4 0,-1 2-1 0,-4 1-5 16,-4 0 1-16,-2 1-1 0,-4 1-4 15,-3-2 2-15,-2 1 0 0,0-3-2 16,0 3 0-16,0 5-2 0,-5 6 0 16,5 5-2-16,0 10-2 0,0 8-5 15,8 0-10-15,-2 7-1 0,8 7-9 16,-2 5-27-16,4 3-53 0,-2 1-115 15</inkml:trace>
  <inkml:trace contextRef="#ctx0" brushRef="#br0" timeOffset="-113722.68">9629 15625 0 0,'2'0'1'0,"-2"0"0"0,1 0 0 16,-1 0 66-16,0 0-34 0,0 1-11 16,0-1 4-16,0 0 6 0,0 0-2 0,0 0-19 15,0 0-9-15,0-2-1 0,0 0-2 16,2 2 1-16,-2-1 0 0,0 0 1 15,0 1 1-15,0 0-2 0,0 0 0 16,0 0 2-16,0 0-1 0,0 0 3 16,0 0-2-16,0 0-2 0,0 0 2 0,0 0-4 15,0 0 1-15,0 0 2 16,0 0 1-16,0 0 4 0,0 0 1 15,0 0 1-15,0-1 10 0,3-3 4 16,-3 0-16-16,0 1 1 0,3-1 0 0,-1 1-4 16,-1-1-1-16,1 1 0 0,1-1 0 15,-2 0-1-15,1 2-2 0,3-1 1 16,-4 3 0-16,2-2 0 0,-1 2-2 15,-1 0 2-15,1 0 0 0,1 0-2 16,-2 0-1-16,1 0 0 0,0 0 4 16,1-1-2-16,-2-1 0 0,2 0 1 15,0 0 1-15,2-2-1 0,-3-1 0 16,2 0 1-16,-1-1-1 0,0 1 2 15,1 1-2-15,-3 0 0 0,1 0 2 16,-1 1-1-16,-1 0-1 0,0 3 1 0,0-2 2 16,0 2-3-16,0 0 0 0,2 0 0 15,-1-2 0-15,1 1-2 0,-1 0 2 16,-1 0 0-16,2 1 0 0,0-1 0 15,-2-1-1-15,1 0 0 0,1 2 0 16,-2 0 1-16,0-1-1 0,3 0 2 0,-2 1 0 16,2-2 0-16,2 0-2 0,-2-1 2 15,0 0 0-15,2-1-1 16,-2 0 0-16,2 0 0 0,-1 1 2 15,-1 0-2-15,-1 0-2 0,-1 2 2 0,3 0 2 16,-4 0-2-16,0 1-2 0,1 0 2 16,1-1 2-16,-2 0-2 0,3 0-2 15,0 0 4-15,0-1-2 0,2 0 0 16,-2-3 0-16,3 3 0 0,-1-1 0 15,-1 0 0-15,-1 2 0 0,2-1 0 0,-5 0 0 16,2 2 0-16,-2 0-2 0,0 0 2 16,1 0 0-16,2 0 0 0,-1 0 0 15,-2 0 0-15,3 0 0 16,-2 0 0-16,3 0 0 0,-3 0 0 0,1-1 2 15,1 1-2-15,-3 0-2 0,3-1 2 16,-2 1 2-16,1-1-2 0,-2 1 0 16,1 0 0-16,3 0 0 0,-3-2 0 15,-1 2-2-15,2 0 4 0,-1-1-2 16,1 1 0-16,-1 0 0 0,1-1 0 0,1 0 1 15,-3 1-1-15,2 0-1 0,1 0 1 16,1-1 2-16,-1 1-2 0,0-2-1 16,-1 1 2-16,1 1 0 0,-1 0-1 15,-2 0-1-15,3 0 1 0,-2 0 1 16,1 0-1-16,-2 0-1 0,1 0 1 15,-1 0 1-15,2 0-1 0,0 0-1 16,-1 0 1-16,1 0 1 0,1 0 0 16,0 0-2-16,-2 0 2 0,2 0 0 15,-1 0-1-15,0 0-1 0,-1 0 1 0,-1 0 1 16,2 0-2-16,-2 0 0 0,0 0 1 15,1 0 1-15,-1 0-2 0,0 0 0 16,0 0 1-16,0 0 1 0,0 0-1 16,3 0 0-16,-1 0 0 15,-1 0 1-15,-1 0 0 0,2-1-2 0,-2 1 1 16,2 0 1-16,-1 0-1 0,1 0-1 15,-2 0 1-15,3 0 1 0,-3 0-2 16,3 0 0-16,-2 0 1 0,1 0 1 16,1 0-1-16,-1 0-1 0,-1 0 1 15,1-1 2-15,-1-1-2 0,-1 0 0 0,2 1 0 16,-1 0-1-16,1 0 1 0,-1-1-1 15,-1 2 1-15,2 0 1 0,-2-1-2 16,2 0 3-16,2-1-2 16,-1 2-2-16,0 0 2 0,-1-1 1 0,-1 0 0 15,3 0-3-15,-1 0 2 0,0 0 1 16,-2-1 0-16,2 0-3 0,-1 1 4 15,-2 0-3-15,0 0 1 0,2 1 1 16,-1-2-1-16,2 1-1 0,0-2 1 16,-1 0-1-16,2-1 1 0,0 1 2 0,-3 1-2 15,2 1-2-15,-1-1 2 0,-1 1 2 16,-1 0-2-16,0 0-2 0,0 1 2 15,2-1 2-15,-2 0-4 0,3 1 3 16,-1-2 0-16,-1 2-2 0,5-3 1 16,-1 0 1-16,1 1 14 0,0-1-15 15,-1 0 0-15,0 2 3 0,-1 0-3 16,3-1-2-16,-4 2 4 0,1-2 0 15,-1 1-4-15,0 1 2 0,-3 0-2 16,0 0 4-16,2 0-4 0,-2 0 0 0,2 0 1 16,-1 0 2-16,1 0-1 0,-1 0-1 15,4 0 2-15,-2 0 1 0,3-3 2 16,0 1-6-16,-1-1 3 0,-2 1 0 15,0 0-1-15,-1 1-1 0,-1 1 1 16,-1-1 1-16,0 1-1 0,0 0-1 16,0 0 0-16,0 0 2 0,0 0-1 15,0 0-1-15,0 0-2 0,3 0 6 16,1-1-2-16,0-1-1 0,1 0 1 15,1 0 2-15,0 0-4 0,-4 1 0 0,1-1 1 16,0 0 1-16,-1 2-1 0,1-1-1 16,-3 1 1-16,0-1 2 0,0 1-2 15,1-1-1-15,-1 1 0 0,3-2 4 16,0 0-2-16,2 0-1 0,0-2 3 15,-2 2 8-15,3-2-10 0,-1 2-1 0,-1-1 1 16,1 0 1-16,1-2-2 16,-3 1-1-16,0 3 11 0,-1-1-9 15,-1 2-1-15,1 0 0 0,-2 0 1 16,2-1 1-16,-1-1-2 0,2 0-2 15,0 0 3-15,0-1 0 0,0 1-1 0,4-2-1 16,-1-1 0-16,0 0 1 0,2-1 0 16,-2-1 0-16,-1 1-12 0,-1 0 9 15,-1 1 4-15,-1 0-1 0,3 0-1 16,-4 1 1-16,2-1-2 0,-1 1 0 15,-1 2 3-15,3 0 0 0,-4 0-1 0,0 2 0 16,0 0 0-16,0 0 3 16,0 0-2-16,0 0 0 0,0 0 0 15,0-1 0-15,0 1-1 0,0-1 0 16,0-2 0-16,1 2-1 0,1-3-1 0,1 1 0 15,-2 0 2-15,2-2 0 0,-1 3 0 16,1-2 1-16,-3 0-1 0,2 2-1 16,-2 1 1-16,0-2 0 0,1 3 0 15,-1-1 1-15,0 0-1 0,0 0 0 16,0 1 0-16,0 0 1 0,0-1-2 0,2 0-1 15,-1-2 1-15,4-1 2 0,-4-2-1 16,6 3-2-16,-4-2 2 16,0 0 2-16,-2 0-3 0,1 2 1 15,1-2 0-15,-1 2 1 0,-1 1 0 0,1 0-3 16,-2 1 3-16,1 1 0 0,1-2-2 15,-2 2-1-15,1-1 1 0,4 0 2 16,0 0-1-16,-2-3-2 0,1 3 4 16,-1-2-2-16,4 0 0 0,-3 1-1 15,3-2 3-15,-1-1-1 0,-2 3-2 0,-1-1 0 16,2 1 2-16,-5 1 0 0,2 0-1 15,1-1-1-15,-3 0 1 0,1 1 1 16,2 1-2-16,-1-2 0 16,0 0 1-16,-1 2 1 0,1-1-2 0,-2 1 0 15,0 0 2-15,1-1 1 0,1-2-2 16,1-1 0-16,1-1 0 0,3 0 1 15,-1 0-2-15,-1 0 1 0,2-1-1 16,3 1 2-16,0 0-1 0,1 1 0 16,-3 1-1-16,-2 2 2 0,-1 1-2 0,-4 0-2 15,1 0-2-15,1 0 13 0,-1 0-10 16,-1-2 1-16,2 2 2 0,0-2-3 15,1-2 9-15,0 0-9 0,2-3-2 16,2-1 11-16,-2 0-5 16,4 1-3-16,0-2 2 0,6-1 6 0,-4 2 12 15,1-1-19-15,-7 2 0 0,0 2 2 16,-4 3-1-16,-1 1-3 0,1 0 4 15,-2 1 0-15,3 0 0 0,-3 0 1 16,0 0-3-16,0 0 4 0,0 0-4 16,0 0 0-16,0-1 0 0,1-3 2 0,1-1-3 15,3 1-3-15,-4-1 3 0,2 2 2 16,0 1-2-16,1-2 0 0,-3 0 1 15,4 2 0-15,-5 0 0 16,1 1 2-16,1-1-3 0,-1 1 0 0,2 1 1 16,-3 0 2-16,0 0-2 0,0 0-1 15,0-2 1-15,4 0-1 0,-1-2 1 16,0 0 2-16,1 1-3 0,3-2 0 15,-1 0 1-15,0 0 2 0,3 0-2 16,5-4-1-16,2 0 16 0,-1 0-4 0,-2 1-11 16,-2 3 0-16,-5-1 2 0,2 0-1 15,-1 2-1-15,-1-2-1 0,-1 2 1 16,0 2 1-16,-4 0-2 0,-1 1-1 15,0 0 4-15,0 1 0 0,0-1-2 16,0 0 0-16,0 0 0 0,2-1 1 16,1 1-2-16,-1-2 0 0,1 1 1 15,-2-1 1-15,2-1-1 0,-3 1-1 16,2 2 1-16,1-2 1 0,-2 2-1 15,1 0-1-15,1-1 1 0,-1 1 1 0,-1-1-2 16,1-1 0-16,-1 1 1 0,1 0 1 16,1-1-2-16,-1 0-1 0,1 0 2 15,-2-2 0-15,2 1 0 0,0 1 1 16,-1-2-2-16,-1 0 2 0,3 2-1 15,-1 0-1-15,-2 0 0 0,2-1 3 16,-1 0-2-16,-1 0-1 0,1 1 0 16,3-2 3-16,-2 1-3 0,0-2 1 15,3 3-1-15,-4-1 3 0,1 1-2 16,-2 3 0-16,-1-2 0 0,0 2-1 0,0-2 1 15,2 2 2-15,-1-2-4 0,1 2 3 16,-1-2-1-16,1-1-1 0,0 0 1 16,-1-1 1-16,2 2-1 0,-3-2 1 15,5 2-1-15,-2-1-2 0,0 1 2 16,-1 0 1-16,-2 1-1 0,3 0-1 0,0-2 1 15,-2 1 2-15,2-2-4 16,-1 1 3-16,3 0-1 0,-2 1-1 16,-3-1 2-16,1 0 0 0,2 0-1 15,-1 1 0-15,-2 0 0 0,0 0 2 16,2 1-2-16,-1-1 0 0,1-3 0 0,-1 3 1 15,-1 0-1-15,3 0-1 0,0 0 2 16,-3-1 1-16,3 0-2 0,-1-1-1 16,0-2 2-16,2 2-1 0,-2-1 0 15,1-1 0-15,0 1 0 0,-1-1 0 16,-1 1 1-16,2 2-2 0,-1-2 1 0,-1 1 1 15,1 0-1-15,1 1-1 16,-3-1 1-16,3 0 1 0,0-2-1 16,3 0-1-16,5 0 2 0,-2-1-1 15,1 2-1-15,-1 0 1 0,-1 2 0 0,1-2 0 16,0 1 0-16,-2-2 0 0,0 2 0 15,-5 1 0-15,1 1 0 0,-3 2 0 16,0 0 1-16,0 0 2 0,0 0-3 16,0 0 0-16,0-1 4 0,0 1-6 15,0-1 4-15,0 0-4 0,0 1 4 0,0-1-4 16,0-1 4-16,0-1-5 0,0 0 1 15,0-1 3-15,0 1-1 16,0-1 0-16,2 0 0 0,-2 1 2 16,0-1 0-16,0 1-2 0,0-1-2 0,0 2 5 15,0-3-3-15,0 1-1 0,-2 0 1 16,0-1 2-16,-1 0-2 0,2 0 0 15,-1 0 0-15,-1-1 1 0,3 3 0 16,-1-1-2-16,1 2 2 0,0-1 0 16,0-1-2-16,0-1-1 0,3-1 2 0,0-1 0 15,3 2-1-15,-1 0 0 0,-2 1 1 16,1 0 1-16,-2 0-1 0,0 2-1 15,1 1-1-15,-2-1 4 16,-1 0-4-16,2 2 2 0,-1 0-2 0,1 0 2 16,-1 0-1-16,-1 0-1 0,2 0 1 15,-1 0 3-15,3 0-2 0,-1 0-1 16,0-2 2-16,0-3 1 0,2 3-1 15,1-5-2-15,-3 2 1 0,1 0 2 16,-2 0 0-16,1 2-4 0,-1 1 2 0,-1 0 2 16,1 2-2-16,-1-1-2 0,-1 0 2 15,0 1 2-15,0-1-2 0,0 0-2 16,0 1 2-16,0-1 2 0,0-1-2 15,5-2-2-15,-3 1 2 0,-2 0 2 16,3 0-2-16,0-2-2 0,0 0 2 16,2 2 2-16,-2-2-2 0,0 3-3 15,0-2 3-15,0-1 1 0,-2 2-1 16,3-1 0-16,-1 0 0 0,1 0 2 15,3 0-2-15,-3-1-2 0,-1 3 0 16,-3 1 3-16,0 1 0 0,2-2-1 0,-1 2 2 16,1-2-4-16,-1 0 4 0,-1 0-2 15,0 1-2-15,0-1 4 0,0 0-4 16,2 0 4-16,-2 1-4 0,2-1 2 15,-1 0 0-15,-1 0-1 0,0 0 0 16,2-1 2-16,-2 1 0 0,0-2-1 16,0 1 0-16,1-1 0 0,2-2 0 15,-1 1-1-15,-1-1 1 0,3 1 0 16,-3-1 0-16,1 1-2 0,1-2 1 15,-2 4 2-15,4-2-2 0,-2 1 0 0,0-1 0 16,0-1 2-16,-1 3 0 0,2-4-2 16,1 1 1-16,0-1 0 0,-1-1 0 15,4 1-1-15,-2 0 1 0,1 0 0 16,-1-1 0-16,0 1-2 0,-1-1 2 15,2 1-2-15,0 1 0 0,-1 1 3 16,0 0-1-16,-1 2-2 0,-4-2 2 16,1 2 0-16,-2 0 0 0,0 0 2 15,0 1-2-15,1 0 0 0,2 0-1 16,-3 0 2-16,5-2-1 0,-2 2-1 0,0-1 1 15,-1-1 1-15,1 0 0 0,0-1-2 16,0-2 1-16,0 1 0 0,2-2 1 16,-2-2-1-16,2 2 0 0,-4 0 1 15,4-2 0-15,-5 4-2 0,1-1 2 16,1 2 0-16,-1 0-1 0,3 2-1 0,-4-1 0 15,1 2 2-15,1 0 0 16,-2 0-1-16,3 1 0 0,-3 0 1 16,0-2-1-16,1 0 0 0,-1-2 0 15,0 2 1-15,0-1 0 0,3 1-2 0,-1-1 1 16,1-1 1-16,0 3-1 0,-1-3 0 15,-2 1-1-15,3-1 2 0,-2 1-1 16,-1-1 1-16,0 1-1 0,0-1 2 16,0 1-1-16,0 0-1 0,0 1 0 15,0-1 2-15,0 0-4 0,0 1 2 0,0-2 2 16,2 3-4-16,1-1 4 0,0-2-5 15,2 3 3-15,-4-2 0 16,5-1 0-16,-2 0-1 0,-1 1 1 16,0 0 1-16,0 2 0 0,-2 0-1 0,-1 1 0 15,2-1 2-15,-2-1 0 0,3 1-2 16,-1 0 1-16,-1-1-1 0,2 0 1 15,0 0-2-15,2-2 1 0,0 2 0 16,-1-2 1-16,1 0-2 0,0 1 0 16,-1 1 2-16,-1-3 0 0,4 2-2 15,-4 0 1-15,0 0 1 0,-2 1 0 0,-1 1-2 16,2 0 1-16,-1 1 3 0,1-2-3 15,1-1 0-15,0 0 0 16,-1 0 0-16,1 2 0 0,0 0 0 16,-2-1 0-16,4-1 1 0,-2 2 0 0,0-1 0 15,-3 1-1-15,3 0 1 0,1 1 0 16,-3 0-1-16,4-3-1 0,2 1 2 15,3-1 0-15,-2 1-3 0,-2 0 4 16,-3 3-3-16,0 0 2 0,0 0-2 16,2 0 1-16,-4 0 0 0,2 1 0 0,0 5 0 15,2-3 0-15,1 2 2 0,-1-2 1 16,-2 1-4-16,0 0 2 0,0-1 0 15,0 1-1-15,2-1 0 16,-2 0-1-16,-1 0 2 0,-1-1-1 0,1-2-1 16,1 1 1-16,-2 0 0 0,3-1 1 15,-1 2-2-15,-2-2 1 0,1 1 1 16,1 1-1-16,3-2-1 0,2 0 1 15,4 0 1-15,1 0 0 0,-3 0-2 16,0 0 1-16,-1 0 0 0,-1 0 0 0,-2 1 0 16,0 0-1-16,-3 1 1 0,2 2-2 15,-4-1 1-15,3-1 0 0,-1 1 1 16,-3-1 0-16,1-1-1 0,2 1 0 15,-1-2 1-15,1 2 1 0,0-2-2 16,-1 1 3-16,2 1-2 0,2-2 0 16,2 0-2-16,-2 0 4 0,2 0-2 15,0 0-1-15,-2 0 1 0,-3 2-1 16,-3-2-1-16,2 2 1 0,-1 0 0 15,-1-2 1-15,2 4 0 0,1-3 0 0,-3 3 0 16,2-4 0-16,-1 3 0 0,2-2 0 16,-1-1 0-16,2 1 0 0,-2-1 0 15,3 0 1-15,4 0-1 0,0 0 0 16,2-1 2-16,0-3-2 0,-2 0-1 15,1-1 1-15,-6 4 0 0,-2-1 0 16,-1 1 0-16,1 1-1 0,-2 0 3 16,1 0 0-16,-1-4-3 0,0 2 1 15,0 0 1-15,2-3 0 0,-2 2-2 16,1-4 1-16,4 0 1 0,-2 0-2 0,0-2 1 15,2 2-1-15,-2-1 2 0,2 0-1 16,-4 1-1-16,1-1 1 0,-2 3 2 16,0-1-2-16,0 1 1 0,0 0-1 15,0 2 1-15,0-2 2 0,0 3-3 16,0 0 3-16,0 1-1 0,0-1 1 0,0 1-3 15,0-1 1-15,0-1 0 16,0 0-2-16,3-1-1 0,0-2 2 16,0 2 1-16,-1-2-1 0,2-2 0 15,3 2-1-15,0-3 2 0,-1 2-1 16,1 1-1-16,-6 0 1 0,-1 2 3 0,0-2-2 15,0 1-2-15,0 2 1 0,0-2 1 16,0 1 0-16,2 2-2 0,1-2 1 16,-2 0 0-16,-1 0 0 0,4 2-1 15,-3-1 0-15,1 0 2 0,2-1-1 16,-2 1-1-16,-2 0 1 0,3 1 1 0,-2-1 0 15,1 0-2-15,1-3 1 16,0 2 1-16,3-4 0 0,1 1-2 16,-3-1 2-16,1 3-1 0,0 0 0 15,-2 0 1-15,0-1-1 0,1-1 0 0,1 1 0 16,1-2-1-16,2 1 1 0,-2 0 0 15,-3 2-1-15,-1 3 1 0,-1 0 0 16,-1 1 2-16,0-2-2 0,2 2-1 16,0-1 1-16,-1 0 0 0,2 0 0 15,-1-1 0-15,-1 0-1 0,4-2 2 0,-2 2-1 16,2 1-1-16,-4-2 1 0,4 2 1 15,-4-1 0-15,3 0-2 16,-1 0 1-16,-2-1 2 0,1-1-2 16,-1 1 2-16,1 0 0 0,-2 0 0 0,1 0 0 15,-1 0-1-15,2 0 0 0,0-1 1 16,-1 1-2-16,1 1-2 0,1 0 2 15,0-3 0-15,5 0 0 0,-1-3-1 16,3 0 0-16,0 0 1 0,-2 1 0 16,-2 3-2-16,-1 0 1 0,-2 2 2 0,0-1 1 15,-1 0-4-15,-1 2 2 0,2-2 2 16,-1 1-2-16,0 2 0 0,1-3 0 15,-2 2 0-15,2-1 0 16,-1-1 0-16,-1 1-2 0,1 1 4 0,3-3-2 16,1 0-2-16,-2-1 2 0,3 2 0 15,0-3 0-15,3 2 0 0,2-4-1 16,2-1 2-16,5 0-1 0,-7 2-1 15,1 3 1-15,-7 2-1 0,-3 0-3 16,1-2 3-16,1 1 1 0,-3 0 0 0,1 2 0 16,-2 0-1-16,-1 2 2 0,0 0 3 15,0-2-4-15,0 1 0 0,0-1-1 16,0 0 2-16,0-1-1 0,0-1-2 15,2 0 2-15,-2-1 0 16,3 1 1-16,-1-1-2 0,-1 0 0 0,1 3 2 16,-1-2-1-16,2 2 0 0,-3-2 0 15,0 3 1-15,0-2 0 0,0 1-3 16,2-2 2-16,-2 2 0 0,1-1 1 15,1 0-3-15,1 1 2 0,2-2-1 16,-2 1 0-16,1 0 0 0,0-1-1 0,-3 0 1 16,2 2 1-16,-3 0-3 0,3 2 2 15,-3-2 1-15,0 1 2 0,0-1-2 16,0 1 0-16,0 0 1 0,0 0 0 15,0-3-1-15,0 2-1 0,2-2 1 16,1 0-1-16,0 0 0 0,2-1 0 16,1 0 1-16,2-2 0 0,-2 2-1 15,2-1-1-15,2-2 4 0,4 0-2 16,0-3 0-16,-1 3-2 0,-5 2 0 15,-7 3 3-15,1 3 0 0,-2-3-1 0,1 0 3 16,-1 1-3-16,2-1-1 0,-2 1-1 16,1 0 4-16,1 0-2 0,-2 0-2 15,3 1 1-15,-3 0 2 0,0-1 1 16,0 0-2-16,0 0-2 0,1-2 2 15,-1 2 2-15,2 0-4 0,0-2 2 16,-2 2 2-16,1 0-1 0,-1 0-1 16,0 0 0-16,0 2 1 0,0-3 0 15,0 2-1-15,0 0 0 0,0-1 0 16,0 0 0-16,0 1-1 0,0-1 0 0,0-1 1 15,0 2 0-15,3-1-3 0,0 0 2 16,-1 1 2-16,1-1-1 0,-1 2-1 16,-1 0 1-16,1 0 0 0,-2 0 0 15,1-1-1-15,-1 0 0 0,2 1 2 16,-2-2 0-16,1 2-2 0,-1-1 2 0,0 0-1 15,3-1 0-15,0 0 0 16,1-1 0-16,-1-1 0 0,1 1 0 16,3 1 0-16,-3-1 0 0,-1 1 0 15,0 1 0-15,0-1 0 0,-1 2-1 0,1-1 1 16,-1 0 0-16,-1 1-1 0,1 0 0 15,2 0 2-15,-2 0 0 0,1 0-2 16,0 0 1-16,0 0 2 0,0 0-2 16,0 0-1-16,-1-1 1 0,3 0 1 15,-4 0-1-15,4 0 0 0,-2 0-1 0,2 1 2 16,-4-2-1-16,4 2 0 0,-2-2-1 15,6-2 1-15,4-1 1 16,-3 2-1-16,1 1-2 0,-3 0 2 16,-2 2 2-16,0-2-2 0,1 1-2 15,-1 0 3-15,5-1 0 0,-3 1-1 0,-1-1 0 16,-5 1 0-16,-1 1-1 0,1 0 1 15,-2 0-1-15,0 0 0 0,0 0 2 16,0 0-1-16,1 0 0 0,-1 0 0 16,0 0 0-16,5 0 0 0,-3 0 1 15,1 0 0-15,0 0 0 0,2 0-2 0,-2 0 1 16,1 0 1-16,-1 0-1 0,2 0 0 15,1 0-1-15,0-1 2 16,2 0 1-16,1-2-2 0,1 3-3 16,-2-4 4-16,1 2 2 0,-1 2-4 0,1-1-2 15,-1 1 4-15,1 0 1 0,-3 0-5 16,2 0 2-16,1 0 1 0,-1 1 1 15,0 0-2-15,-1 2-1 0,3-1 4 16,-3-2-2-16,3 1-1 0,-2 1 0 16,-4-1 2-16,1 1-1 0,-2 0-2 0,0-2 1 15,0 1 1-15,3 0 1 0,2-1-2 16,1 0 0-16,4 0 3 0,2 0-2 15,-2-1-2-15,-1-2 2 16,1 1 1-16,-3 2-2 0,0 0 0 0,1-1 2 16,-5-1-3-16,0 1-1 0,-5 1-2 15,1 0 3-15,-2 0-3 0,0 0 4 16,0 0-1-16,0 0 0 0,0 0 0 15,0 0 1-15,0 0 1 0,0 3-1 16,3-2 1-16,-1 1 1 0,4 0-1 0,-3-2-1 16,2 1 2-16,1-1-1 0,-2 0-1 15,4 0 0-15,2 0 2 0,-3 0 0 16,4-4-1-16,-2 3 0 0,-5 0-2 15,-1 0 2-15,-2 1-2 0,-1-1 2 16,2 0 0-16,1 1 0 0,-3-1 0 16,1 1-1-16,1 0 2 0,-2 0-1 15,0 0 1-15,0-1-1 0,0 1 0 16,5-2-1-16,-4 0-5 0,4 0 4 15,1 0 1-15,-1 0-1 0,-1 1 2 0,1 0-2 16,0-1 1-16,2 0-2 0,1-3 0 16,3 1 4-16,-2 0-2 0,-1 1-2 15,-2 3 2-15,-3-2 0 0,-3 2 1 16,0 0 2-16,2 0-1 0,-2 0-2 15,0 0-1-15,0 0 1 0,3 0 0 16,-1 0 1-16,2 0 0 0,-2 0 0 16,-1-2 0-16,1 2 0 0,1 0 0 15,-2-1 1-15,1 0-2 0,1 0 0 16,-1 1 2-16,1-2 0 0,0 2-3 15,2 0 2-15,1-2 0 0,1 0 1 0,3 0-1 16,1-1-3-16,-2 3 3 0,0-2 0 16,-1 0-2-16,0 1 2 0,-2 1 0 15,3-2 0-15,-1 0 0 0,0 2-1 16,-2 0 1-16,-4 0 0 0,-2 0-3 15,0 0 2-15,1 0-2 0,1 3 3 16,-2-1-1-16,1 2 0 0,-1-1-1 16,2-1-2-16,2 0 2 0,-1-1-7 15,2-1 4-15,0 0 5 0,1 0-1 16,0 0 1-16,3 0 0 0,2 0 0 0,0 0 1 15,-2-2-1-15,-2 0 0 0,-1 1 1 16,-3 1-2-16,0-1 0 0,-1 1 2 16,-1 0-1-16,1 0-1 0,-1 0 0 15,-1 0 1-15,0 0-1 0,2 0-1 16,1 0-1-16,-2 0-2 0,3 0 4 0,-1 0-3 15,-2 1 2-15,4-1-6 16,-4 0-5-16,4 1 10 0,3-1-6 16,0 0 7-16,1 0 4 0,2 0-3 15,-2 0-7-15,-3 0 5 0,0 0 3 0,-2 0-3 16,-1 0 3-16,0 1 0 0,-2-1 0 15,2 0 3-15,-1 0-5 0,-1 0-2 16,-1 0 3-16,0 0 0 0,4 2 1 16,-3-2 2-16,4 0-1 0,1 0-2 15,0 0 2-15,2 0 0 0,1 0-2 0,4 0 1 16,-1 0 2-16,4-2 4 0,-1 0-9 15,-7 2 4-15,0 0-1 16,-4 0 1-16,-4 0-1 0,2 0 0 16,-2 0 1-16,0 0 1 0,0 0-1 0,0 0-1 15,0 0 0-15,0 0 3 0,0 1-2 16,0 2-1-16,1-1 0 0,2 1 1 15,1-1-1-15,0 3 0 0,-1-2 5 16,-1 1 4-16,2-3-10 0,3 5 2 16,2-2 0-16,2-1 2 0,1 1 6 0,-2-2-5 15,-1 0-5-15,-3 0 2 0,-3-1 1 16,-1-1-2-16,-1 0 0 0,-1 1 2 15,0-1 1-15,0 1-1 16,2 2-1-16,-2-1-2 0,0 1 2 0,0-2-2 16,1 2 1-16,1-1 3 0,-1 1-3 15,3 1 0-15,-4 2 0 0,3-3 1 16,-2 1 0-16,1-3-2 0,-1 2 1 15,1-2 1-15,-1 1 2 0,3 1-5 16,-4-1 1-16,0 0 2 0,0 3 1 16,0-5-2-16,0 5 1 0,0-3 2 0,0 1 2 15,0 0 2-15,0 2-3 0,0-2-5 16,0 1 3-16,1 0-4 0,4-1 3 15,-2 2 1-15,5-3 2 16,-2 2 3-16,2-2-7 0,1-2 1 0,0 2-1 16,-1 0 1-16,0-1-1 0,-2 1 0 15,-2-1 1-15,-2 1-2 0,0-2 1 16,-2 0 0-16,0 2 0 0,0-2 0 15,0 2 0-15,0 1 2 0,0 0-1 16,0 1-2-16,0 0 0 0,0-2 2 0,-2 2-1 16,2 0-1-16,0 1 0 0,0-1 1 15,0 2 0-15,0-1-2 0,0-1 0 16,0 3 1-16,0-2 0 0,-3 1-2 15,0-1 3-15,1 1 2 0,-2 1-2 16,1-2 0-16,1 2 0 0,0-1 0 16,2 0 0-16,0-3 0 0,0 0-2 15,0-1 2-15,7 2 0 0,-3-2 0 16,6 1 0-16,-4-2 2 0,-2 0-2 15,1-1 0-15,-2 0-2 0,2 3 4 0,-1-2-2 16,1 1 0-16,0 1 0 0,-2-1 0 16,0 0 2-16,2 2-1 0,-2-2-1 15,-2 2 0-15,1 1 3 0,-2-1-4 16,0 1 1-16,0 0 1 0,0 0 0 15,0 1-1-15,-2-2-1 0,2 0 1 16,0 1-1-16,0-1 2 0,0 1-1 16,0-1 0-16,2 0 0 0,-1-1 0 15,6 2 0-15,-1-3-1 0,-2 2 3 16,1 0-3-16,0 0 0 0,-4 0 3 0,2-2-2 15,-1 2-1-15,-1 2 2 0,4-1 4 16,-3-1-3-16,2 3-2 0,-2-2 5 16,3 0-5-16,-2 2 6 0,0-1-4 15,1-1-2-15,1 3 1 0,-2-3 0 16,-1 0-1-16,-1 1 0 0,1-2 1 0,1 2 0 15,0-1-2-15,0-1 1 16,-1 1 1-16,1-1 1 0,-2-1-4 16,-1 2 2-16,3 0 2 0,-3-1-2 15,2 2 0-15,0-3-2 0,-2 3 4 0,1-1-2 16,4 1 0-16,-2 0 0 0,1-1 0 15,1 1-2-15,1-1 2 0,-1-1-1 16,0-1 4-16,1 2-3 0,0-2-2 16,0 0 1-16,-1 0 0 0,-2 0 0 15,0-1 1-15,-1 2-3 0,-2-1 2 16,0 1 1-16,0 0-1 0,1-1 1 0,-1 2 1 15,0-3-1-15,2 3 0 16,-1-1-1-16,1 0 1 0,2-1 0 16,1 1-3-16,1-1 3 0,5 0 5 15,-3 0-5-15,3-1-2 0,-2 1 2 0,-3-1 1 16,2 1 0-16,-5-2-2 0,0 1 1 15,-3 0 1-15,2-2-1 0,-2 3 0 16,0 0 0-16,0 1 3 0,0 1-2 16,0 1-2-16,0-1 1 0,0 2-1 15,0-5 1-15,0 4-2 0,1-3 1 0,6 4 0 16,-1-3 1-16,1 1 1 0,0 0-1 15,-1-3 0-15,0 4 0 16,0 0 1-16,-1 0-2 0,-2 0 2 16,3 2-1-16,0 0 1 0,1 0 1 0,2-1-2 15,0 2 1-15,-1 1-2 0,3-1 0 16,-3 1 1-16,-2-2 0 0,-3 1 0 15,0 0-1-15,0-1 1 0,0 1 1 16,2 0-1-16,3-1 0 0,-1 1 1 16,1-2 0-16,5 2-2 0,-6-3 2 0,4 1 0 15,2-1-1-15,-1 1-1 0,-1-1 0 16,-2 2 2-16,2-1 0 15,-2 0-1-15,-3-1-1 0,2-1 2 16,-2 2 0-16,-1-1-2 0,1-1 1 0,-3 2 0 16,2-3 3-16,1 1-5 0,-1 0 1 15,3-1 2-15,-2-1-1 0,3 1 0 16,-1-3-1-16,1 4 2 0,4-4 1 15,-4-1-4-15,2 2 1 0,-4-2 2 16,0 1 1-16,-3 0-4 0,1 1 2 0,-3-1 0 16,-2 0 2-16,0 3-4 0,0-2 2 15,0 1 0-15,0 0 0 0,0 0 0 16,0 2 2-16,0-2-4 0,0-1 2 15,0 2-2-15,0-1 0 0,1-1-1 16,4-1 2-16,-4 0-3 0,1 1 3 16,2 0 1-16,-2-1 0 0,0 1 0 15,1 1 1-15,-3 0 0 0,0 1 1 16,0 2 1-16,0-1 1 0,0 2-2 15,0 1 0-15,0 0-2 0,0 2 4 16,6 0 10-16,-1 1-13 0,1-2-1 0,1 2 0 16,1-2 1-16,2 1-1 0,0-1 0 15,1-1 0-15,3 0 0 0,-1 0 1 16,-1-2-1-16,0 1 1 0,1 1-1 15,1-1 2-15,0 1-2 0,1 0 0 16,2-2 3-16,-1 3-2 0,-1-1-1 16,2-1 0-16,-1 0 1 0,-4 0 0 15,2 2-2-15,-1 0 1 0,-4-2 1 16,0 3-1-16,-1-2 0 0,0 1 0 15,-4 1 1-15,1-3-1 0,1 1 2 0,-1 0-2 16,1 0 0-16,0-1 0 0,0-1 0 16,-1 1 0-16,0-1 0 0,-1 2 0 15,0-1 0-15,3 1 0 0,-4-1 1 16,0 0 0-16,1 2-1 0,-1-1 0 15,-2 1 2-15,1-1-1 0,-2 0-1 16,0 1 0-16,0-3 1 0,0 0 1 16,0 0-2-16,0 0-1 0,1-1 2 15,1 0 0-15,-2-1-2 0,1 2 1 16,1-1 1-16,1-1 1 0,-3-1-3 0,2 3 0 15,1-1 2-15,0 0-1 0,0 0 0 16,0-2-1-16,0 1 2 0,-1 0 0 16,-1 1-1-16,1 0-1 0,1 1 2 15,-2-1-1-15,1 2 0 0,0 0 0 16,-1 1 1-16,1-1 1 0,-2 1-4 0,3-1 2 15,0 2 0-15,-2 0 2 16,4 0-4-16,0-1 1 0,-1 0 2 16,1-1 1-16,1-2-2 0,-1 1 0 15,-1 1 0-15,0-1 2 0,2 2-3 0,0 1 1 16,-1-2 0-16,-2 4 1 0,1 0-1 15,-2 2 0-15,-1 1 0 0,3 0 1 16,-4 0-1-16,1-1 0 0,-1 1 0 16,2-3 2-16,1 0-3 0,-2 0 0 15,1-1 2-15,-1-1 0 0,3 0-2 0,0 0 0 16,-1 2 2-16,3-2 0 0,-1 1-2 15,-2-2 1-15,2 0 0 16,-4 0 1-16,3-3-1 0,0 0-1 16,-1-1 2-16,0 1-1 0,1-3 0 0,-4 4-1 15,0 0 2-15,3-2-2 0,-2 2 2 16,1 0-2-16,-1 2 2 0,-1 0-2 15,3 0 1-15,0 2 1 0,-1 0-1 16,3-1-1-16,-4 3 2 0,4-2-1 16,-4-1 0-16,4 1-1 0,0-3 2 15,-1 1-2-15,3 0 2 0,-3-2-2 0,4 1 2 16,1-1-1-16,-1 0 0 15,0 0 0-15,-2-1-1 0,0 2 1 16,0 1 1-16,-3-1 0 0,2 2-1 16,0-1 0-16,-1 2 1 0,3-2 0 0,-3-1-1 15,4 1 0-15,1-3 0 0,1 3 1 16,0-2-2-16,1-1 0 0,0 2 1 15,-2-2 0-15,2 1 0 0,-1 3-1 16,1 0 1-16,-1-3 2 0,1 1-2 16,0-1 7-16,0-1-10 0,0 1 3 0,-5-2 0 15,0 0-1-15,-3 0 1 0,-1 0 0 16,-2 0 0-16,1-2 0 0,1 2 0 15,-1 1 2-15,3 0-3 16,-1-2 0-16,-2 2 1 0,1-4 0 0,-2 3 0 16,1-4 0-16,1 1 0 0,1 1 0 15,-1 0 0-15,-1-1 0 0,1 1 2 16,-1-1 1-16,1-1 0 0,-2 0 1 15,0 0-3-15,0 0 2 0,0 2-1 16,0-1 1-16,0-1 7 0,0 0-2 0,-3 0-3 16,-4 0-2-16,3 1 5 0,-1-1-4 15,4 0-1-15,-1 0-3 0,2 0 0 16,-2 0-1-16,1 0-7 0,1 0-11 15,-2 0 1-15,2 0-5 0,0 0-8 16,-1-4-12-16,-1 1-35 0,-1-2-127 16</inkml:trace>
  <inkml:trace contextRef="#ctx0" brushRef="#br0" timeOffset="-112074.58">9643 12651 58 0,'0'0'74'0,"0"0"-10"0,0 0-36 16,0 0 6-16,0 0-1 0,0 0 116 16,0 0-108-16,0 0-17 0,0 0 9 15,0 0 2-15,0 0-5 0,0 0-9 16,0 0-1-16,0 0-6 0,0 0-4 15,0 0-4-15,0 0-1 0,2 0-5 0,1 0-2 16,0 0 5-16,3-2-1 0,-1 0-4 16,-1 1-6-16,4 1-8 0,0 0-12 15,4 0-17-15,2 0-8 0,-1 0-10 16,4 0-28-16,-2-2-65 0</inkml:trace>
  <inkml:trace contextRef="#ctx0" brushRef="#br0" timeOffset="-111783.56">10172 12590 306 0,'0'0'60'0,"0"0"-37"15,1 0 15-15,-1 0 3 0,0 0-3 0,2 0-14 16,-2 0-10-16,0 0-5 0,0 0-3 15,0 0-8-15,1 0-3 0,1 0 2 16,1 0-3-16,2 0 2 0,-1 0-12 16,3 0-15-16,-1 0-14 0,2 0-21 15,1 0-41-15,2 0-81 0</inkml:trace>
  <inkml:trace contextRef="#ctx0" brushRef="#br0" timeOffset="-111515.55">10508 12597 298 0,'0'0'44'16,"0"0"-25"-16,0 0 30 15,0 0 5-15,0 0-7 0,0 0-27 16,0 0-4-16,0 0-4 0,0 0-12 0,0 0-1 16,0 0-2-16,0 0-1 0,6 0 2 15,1 0 0-15,-1-1-9 0,2 0-16 16,-2 1-15-16,3-1-12 0,0 1-27 15,1 0-43-15,1 0-55 0</inkml:trace>
  <inkml:trace contextRef="#ctx0" brushRef="#br0" timeOffset="-111290.53">10854 12562 293 0,'0'0'50'0,"0"0"-38"0,1 0 14 15,-1 0 18-15,0 0-9 0,0 0-14 16,0 0-18-16,0 0-2 0,0 0 1 0,0 0-2 16,7 0-5-16,-3 0-1 0,3 0 7 15,-1 0-5-15,1 0-26 0,1 0-19 16,0 0-35-16,3 0-32 15,-3 0-11-15</inkml:trace>
  <inkml:trace contextRef="#ctx0" brushRef="#br0" timeOffset="-111055.52">11232 12553 35 0,'2'0'189'16,"-1"0"-168"-16,1 0 4 0,-1 0 29 15,3 0-7-15,-4 0 3 0,1 0-12 16,1 0-28-16,-2 0 9 0,3 0-1 16,-2-4-16-16,1 1-1 0,1-1-2 15,0 0 0-15,-1 1 0 0,4 1-12 16,3 0-12-16,-1 1-17 0,3-1-36 0,-2 1-74 15</inkml:trace>
  <inkml:trace contextRef="#ctx0" brushRef="#br0" timeOffset="-110813.52">11587 12540 274 0,'0'0'66'0,"0"0"-55"16,2 0 8-16,-1 0 26 0,-1 0-3 15,2 0-19-15,-1 0-15 0,3 0-3 16,-1 0-1-16,0 0 1 0,1 0-4 16,-1 0-1-16,2 0 1 0,-2 0 0 15,3 0-3-15,-1 1-5 0,1 0-11 16,4 0-18-16,0 0-12 0,0 0-36 15,1-1-49-15,-4 0-37 0</inkml:trace>
  <inkml:trace contextRef="#ctx0" brushRef="#br0" timeOffset="-110610.5">11900 12564 127 0,'0'0'173'0,"0"0"-139"0,0 0-32 0,2 0 13 16,-2 0 2-16,2 0-11 15,1 0-6-15,1 0 1 0,1 0 0 16,3 0-2-16,-1 0-13 0,1-1-5 16,0 0-4-16,-2 1-6 0,0-2-8 0,2 2-14 15,0 0-18-15,0 0 13 0</inkml:trace>
  <inkml:trace contextRef="#ctx0" brushRef="#br0" timeOffset="-110383.48">12224 12548 29 0,'0'0'252'0,"0"1"-227"0,0 1-20 0,0 0 55 16,2-2-30-16,0 0 10 0,-1 0-17 15,-1 0-21-15,0 0 9 0,2 0 4 16,-1 0-7-16,2 0-6 0,2 0 2 15,-2 0-3-15,3 0-1 0,0 0-1 16,2 0-4-16,-2 0-12 0,2 0-17 0,3 0-14 16,-2 0-34-16,2 0-54 0,3 0-8 15</inkml:trace>
  <inkml:trace contextRef="#ctx0" brushRef="#br0" timeOffset="-110178.47">12522 12520 221 0,'5'0'43'15,"-5"0"-2"-15,0 0 41 0,1 0-29 16,-1 0-26-16,0 0 1 0,2 0 5 15,-1 0-16-15,3 0 14 0,-3 0-18 16,2 0-6-16,-3 2-7 0,0-2 2 0,2 0-1 16,1 0 0-16,3 0 1 0,2 0-2 15,0 0-6-15,1 1-4 0,-1 3-9 16,6-2-16-16,3 3 5 15,1-2 25-15,2 0-87 0,-1 2-16 0,-4-2 52 16,1 1-8-16</inkml:trace>
  <inkml:trace contextRef="#ctx0" brushRef="#br0" timeOffset="-110035.46">12806 12561 213 0,'3'0'96'15,"0"0"-61"-15,-1 0-16 0,1-1 5 0,-2-1 14 16,1 0-5-16,-1 0-14 0,2-3-10 16,1 2 0-16,0-1-4 0,2 2-4 15,1-2-2-15,-1 3-4 0,0 0-1 16,2 1-12-16,-2 0-19 0,0 0-37 15,0 0-40-15,-1 1-15 0</inkml:trace>
  <inkml:trace contextRef="#ctx0" brushRef="#br0" timeOffset="-108990.4">13007 12479 154 0,'0'0'116'15,"0"0"-65"-15,0 0 15 0,0-1-17 16,0-2-4-16,0 2-3 0,0 0-8 16,0-1-6-16,0 2-3 0,0 0-8 15,0-1-4-15,0 1-6 0,0 0-6 16,0-1 0-16,0 1-1 0,0 0 0 0,0 0-6 15,0 0-2-15,2 0-5 0,3 0-11 16,-1 0-23-16,4 0-22 0,0 3-37 16,-1-2-131-16</inkml:trace>
  <inkml:trace contextRef="#ctx0" brushRef="#br0" timeOffset="-108771.39">13296 12463 158 0,'0'0'175'16,"0"0"-133"-16,0 0-14 0,0 0 24 16,-2 0-27-16,-2 0-10 0,4 0-4 15,-2-2-5-15,2 2-3 0,0 0-2 16,0 0-4-16,0 0-9 0,0 0-23 15,2 0-1-15,4 2-16 0,3-2-65 16,2 0-129-16</inkml:trace>
  <inkml:trace contextRef="#ctx0" brushRef="#br0" timeOffset="-108562.39">13550 12466 170 0,'0'0'151'0,"0"0"-126"0,0-1 3 15,0-1 5-15,0 0-9 0,0-1-5 16,2 1-9-16,1 1-8 0,1 1-4 16,2 0-1-16,1-1 1 0,0 1 0 0,0 0-11 15,5 0-7-15,0 0-11 0,2 0-18 16,5 0-17-16,1 1-7 0,-1-1-48 15</inkml:trace>
  <inkml:trace contextRef="#ctx0" brushRef="#br0" timeOffset="-108387.38">13834 12452 132 0,'0'-1'91'0,"0"1"-43"0,0 0-12 15,0 0 11-15,0 0 0 0,0 0-9 16,0 0-15-16,0 0-5 0,0 0-11 0,0 0-3 16,0 0-5-16,0-1-4 0,0 1 0 15,3 0-3-15,3 0 7 0,2 0-3 16,3 0-18-16,1 0-15 0,2 1-20 15,0-1-13-15,5 1-32 0,-2-1-35 16</inkml:trace>
  <inkml:trace contextRef="#ctx0" brushRef="#br0" timeOffset="-108231.36">14068 12463 56 0,'1'0'61'16,"-1"0"13"-16,0 0-6 0,2 0-24 0,-1-1-17 16,3 0-9-16,-4-1-2 0,3 1-4 15,0-1-7-15,3 2-5 0,-1-1-1 16,1 1 0-16,0-1 1 0,2 0-8 15,0 0-22-15,-1 0-30 0,3 1-50 16,-1-2-28-16</inkml:trace>
  <inkml:trace contextRef="#ctx0" brushRef="#br0" timeOffset="-108070.35">14334 12429 144 0,'0'0'63'0,"4"-2"-60"0,-3 0 0 16,1 1 5-16,-2 0 12 0,3-2-17 15,0 2-4-15,2-2-10 0,-1 0-16 0,2 1-34 16,-1-2-47-16</inkml:trace>
  <inkml:trace contextRef="#ctx0" brushRef="#br0" timeOffset="-107907.34">14527 12396 200 0,'0'0'105'0,"0"0"-86"0,0 0 11 15,1 0 17-15,-1 0 14 0,0 0-17 16,0 0-20-16,0 0-15 0,0 0-4 0,0 0 1 15,0 0-9-15,0 0 0 0,3 0-8 16,4 0-23-16,3-2-18 0,1-2-62 16</inkml:trace>
  <inkml:trace contextRef="#ctx0" brushRef="#br0" timeOffset="-107758.33">14745 12435 305 0,'0'0'21'0,"0"0"-13"0,0-2-6 15,2-1-4-15,1-2-26 0,0 2-46 16,3-2-80-16</inkml:trace>
  <inkml:trace contextRef="#ctx0" brushRef="#br0" timeOffset="-107600.33">14928 12431 295 0,'5'0'38'0,"-4"-2"-24"0,3 0 5 0,-4-2 1 16,0 1-4-16,0 2-8 0,0-3-9 15,3 0-19-15,-2 0-36 0,5 1-59 16,4 0-76-16</inkml:trace>
  <inkml:trace contextRef="#ctx0" brushRef="#br0" timeOffset="-107470.33">15071 12430 218 0,'0'0'150'0,"3"-1"-112"0,0-1-21 0,2-3-1 15,-2 0-13-15,1-1 1 0,3-1-7 16,-1 1-26-16,5-3-47 0,0 0-114 15</inkml:trace>
  <inkml:trace contextRef="#ctx0" brushRef="#br0" timeOffset="-107350.31">15364 12413 159 0,'1'0'161'0,"1"-6"-154"16,3 1-27-16,-1-3-89 0</inkml:trace>
  <inkml:trace contextRef="#ctx0" brushRef="#br0" timeOffset="-99916.89">6470 13766 8 0,'0'0'2'15,"0"0"1"-15,0 0-1 0,0 0-1 16,0 0 0-16,-2 0 1 0,2 0-4 16,0 0 1-16,0 0 0 0,0 0 1 15,-3 0-2-15,0 0-1 0,3 0-1 16,-5 0-2-16</inkml:trace>
  <inkml:trace contextRef="#ctx0" brushRef="#br0" timeOffset="-99568.86">6470 13766 9 0,'-13'17'71'0,"15"-18"-27"16,-1-2-36-16,1 0 3 0,-2 0 4 15,1 1-1-15,2 1 6 0,-1-2-4 16,-2 2-3-16,2-1 2 0,-2-1 4 0,1 2-3 15,-1-2 4-15,0 2 2 0,0 1-1 16,0-2-4-16,0 1 0 0,0-2 0 16,-3 1-1-16,-3 2 3 0,0 0-7 15,-7 0-1-15,-2 0-6 0,-2 8-3 16,-3 1 1-16,-4 4 6 0,1 2 1 0,-3 7 3 15,-1 1 4-15,1 6 0 16,1 3 5-16,3 1-1 0,8-1-11 16,8-2-5-16,5 2-3 0,1-1-2 15,0 0 0-15,7-1 3 0,4-6-2 0,6-4-9 16,7-2-10-16,2-6 1 0,5 0-2 15,2-6-25-15,-2-2-19 0,-4-4-59 16,-2-1-141-16</inkml:trace>
  <inkml:trace contextRef="#ctx0" brushRef="#br0" timeOffset="-99182.84">6608 14038 23 0,'0'-3'192'0,"0"0"-121"0,0 2-23 16,0 1 6-16,-4 0-21 0,-2 2-15 15,-2 9-11-15,2 2-2 16,2 4-1-16,2 1 0 0,2 0-1 16,0-1-3-16,0-2 0 0,5-4 0 0,2-3 1 15,6-1 0-15,1-4 1 0,3-2-2 16,3-1 14-16,-1-5-12 0,1-8 1 15,0-3 1-15,-1-3-1 0,-4-3 2 16,-3 0 5-16,-1 2-1 0,-8 0-2 16,-1 1 1-16,-2 1-5 0,-2 2 2 0,-5 2-5 15,-1-1 0-15,-1 6 0 0,4 0 0 16,0 7-4-16,5 2-11 0,0 0-15 15,0 9-9-15,0 4-16 16,3-1-60-16,1-3-85 0</inkml:trace>
  <inkml:trace contextRef="#ctx0" brushRef="#br0" timeOffset="-98844.83">6983 14066 42 0,'0'0'102'15,"-3"-2"35"-15,-5 0-99 0,-5-1-1 0,0 3 1 16,-3 0-7-16,-3 0-8 0,-1 8-1 16,3 2-5-16,-1 2-4 0,2 1-4 15,4 0-3-15,2-1-1 0,9-1-7 16,1 0 4-16,0-1-3 0,11 0 2 15,-2-2-2-15,5-1 1 0,1-3-1 16,4-3-11-16,-2 0-13 0,3-1-10 16,-1 0-10-16,1 0-38 0,-1-1-51 15</inkml:trace>
  <inkml:trace contextRef="#ctx0" brushRef="#br0" timeOffset="-98593.81">7198 14089 93 0,'0'-8'222'0,"-4"1"-164"0,-4 2 3 16,-1 0-19-16,-5 5-7 0,-3 0-9 15,1 0-12-15,-1 9 4 0,0 0-3 16,1 5-7-16,2 1-2 0,4 2-5 0,5-2 2 15,5 2-2-15,0 0-2 0,8-2 1 16,3-1 1-16,6-3-1 0,3-2-7 16,8-4-8-16,3-3-10 0,7-2 2 15,4 0-22-15,2-7-5 0,-2-4-71 16</inkml:trace>
  <inkml:trace contextRef="#ctx0" brushRef="#br0" timeOffset="-98144.78">7311 13695 224 0,'-3'-3'49'0,"3"2"26"16,0 1-15-16,0 0-47 0,8 0 10 15,3 1 1-15,1 9-3 16,8 3-8-16,2 3-4 0,3 5-2 0,0 2 4 16,1 7-3-16,-3 2-4 0,-4 6 0 15,-5 3-4-15,-6 5 3 0,-5 3-2 16,-3-1 1-16,0 0 0 0,-8-2 0 15,-1-6-5-15,-4-1-3 0,1-6 0 16,-2-2-5-16,2-4 0 0,-1-3-12 0,-2-2-28 16,-2-1 0-16,3-5-69 0</inkml:trace>
  <inkml:trace contextRef="#ctx0" brushRef="#br0" timeOffset="-95768.65">13054 2705 36 0,'-5'0'13'0,"-1"0"123"0,3 0-87 0,0-5-5 16,0 4 6-16,0-2-10 0,3 1-16 15,0 1-3-15,0 0 2 0,0 1-6 16,0 0-3-16,-2-1-3 0,2 1-2 15,0 0-4-15,2 0 2 0,7 0-1 16,3-2-1-16,5-1-1 0,4 3 0 0,3 0-1 16,3 0 1-16,5 0-3 0,7 0-1 15,3 0 2-15,0 0-1 16,0 3 0-16,-5 0-2 0,-2-2 3 15,-4 1-1-15,-3-2-1 0,-6 0-1 0,-8 0 2 16,-5-2 0-16,-4-5 1 0,-3-2 3 16,-2-2 0-16,0-2-2 0,0-1 10 15,0-1-3-15,0-2-1 0,0-1 1 16,-5-3-4-16,2 0-5 0,-2-2 2 15,-1 0 1-15,-2 0-3 0,-1 4-2 0,0 2 2 16,2 6 0-16,1 5-2 0,3 4 0 16,2 2 1-16,1 0-6 15,0 6-8-15,4 7-7 0,4 0-14 16,0 2-8-16,3 2-23 0,-5-6-66 0,0-3-105 15</inkml:trace>
  <inkml:trace contextRef="#ctx0" brushRef="#br0" timeOffset="-95035.6">13449 1958 11 0,'0'3'66'0,"0"-3"89"15,0 0-106-15,0 0 4 0,0 0-15 16,0 0-9-16,0 0-3 0,0 0-6 16,0 0-5-16,-1 0-12 0,1 2-2 15,0 1 2-15,0 5 8 0,0 1-1 16,0 0-3-16,0-1 3 0,0 2-1 15,0 1 1-15,0 0-4 0,0 1-4 16,0-1 3-16,0 1-3 0,0-2-1 0,-2 1-1 16,2-1 1-16,0-2 1 0,0-1-2 15,0-2-1-15,0-1 1 0,0 1-5 16,2 0-5-16,1-3-7 0,0 1-8 15,0-1 0-15,3-1-12 0,-4-1-11 16,1 0-24-16,-3 0-35 0,0-2-35 0</inkml:trace>
  <inkml:trace contextRef="#ctx0" brushRef="#br0" timeOffset="-94788.59">13327 2059 33 0,'-3'0'79'0,"1"0"45"16,2 0-56-16,0 0-4 15,0 0-20-15,5 0-26 0,6 0-4 16,4 0 4-16,1 0-7 0,4 0-3 15,3 0-2-15,-1 0-4 0,1 3 1 0,0 3-3 16,-1 0 0-16,1 0-3 0,-3 1-20 16,2 0-23-16,-2-3-40 0,0-4-82 15</inkml:trace>
  <inkml:trace contextRef="#ctx0" brushRef="#br0" timeOffset="-93074.49">13772 1883 6 0,'-5'0'98'16,"0"-2"-59"-16,1-1 16 0,-1 0-3 0,0 0-9 15,1-1 0-15,-2 1-5 0,1-1-6 16,0 1 0-16,2 0-3 0,2 1-1 15,1 0-6-15,0 1-2 0,0-1-8 16,9 1-8-16,3-1 2 0,7 0-2 16,3 0 0-16,-1-1-1 0,4 2-2 15,0 1-2-15,-3 0 4 0,-2 0-4 16,-2 0 1-16,-4 0 0 0,-4 0 1 15,-1 0-3-15,-4 3-13 0,-2 0-8 16,-3 1-10-16,0 0-1 0,-3 1-17 0,-8 0-13 16,-3-2-46-16,-6-3-55 0</inkml:trace>
  <inkml:trace contextRef="#ctx0" brushRef="#br0" timeOffset="-92860.48">13688 1885 6 0,'-6'4'9'0,"3"-1"183"16,1 1-141-16,2 0-12 0,0 4-2 15,6-2-3-15,5 2-9 0,3 0-3 16,3 2-4-16,-1 1-9 0,4 1-6 15,0 2 1-15,0 1-3 0,-3 2 0 0,-4 0-1 16,-1 1 2-16,-4-1 0 0,-7-1-4 16,-1-2 5-16,-7 1 3 0,-7-3-6 15,-5 2-5-15,-1-4-2 0,0-1-2 16,-5-1-1-16,5-2-1 0,0-3-2 15,4-1-5-15,5 0-6 0,5-2-14 16,6 2-22-16,0-2-40 0</inkml:trace>
  <inkml:trace contextRef="#ctx0" brushRef="#br0" timeOffset="-92588.46">14139 2025 24 0,'-5'11'108'0,"2"0"-66"15,2 1-25-15,1 1 0 0,0-3 9 0,4 1-2 16,3 1 5-16,2-2-9 16,0-1 14-16,1-2 39 0,0-5-54 15,3-2-5-15,-1 0-5 0,1-1 1 16,1-8 5-16,-2-1-4 0,2-3-4 0,-3 0-2 15,-3-3 1-15,-2 2 1 0,-3 1-4 16,0 1-4-16,0 2 1 0,-1-1 0 16,1 2 0-16,3 0-19 0,-1 0-16 15,2 0-24-15,3-3-65 0,4-2-122 16</inkml:trace>
  <inkml:trace contextRef="#ctx0" brushRef="#br0" timeOffset="-92184.44">14903 1754 4 0,'0'-10'150'0,"0"0"-93"0,0 1 7 16,-4 2-15-16,-6 1-8 0,0 2-9 16,-6 3-4-16,-1 1-6 0,-5 3-2 0,-4 10 0 15,0 4 1-15,-2 5-1 0,-2 4-6 16,-1 4 0-16,3 2 2 0,5 2-1 15,8-1-6-15,7 0-7 0,5-1-4 16,3 1 6-16,0-3-2 16,3-1-1-16,6-2-1 0,4-4 3 0,1-2-4 15,1-2-7-15,1-2-12 0,1-2-8 16,-2-2-25-16,-1-4-35 0,-2-7-124 15</inkml:trace>
  <inkml:trace contextRef="#ctx0" brushRef="#br0" timeOffset="-91835.42">14998 2055 64 0,'3'-3'219'0,"-1"-2"-184"15,-2 4-4-15,0 1-1 0,-5 0-13 16,-1 6-2-16,0 6-4 0,-1 4-3 0,1 4 0 16,0 2-4-16,6 0-3 0,0-2 9 15,0-2 3-15,0-4-8 0,5-1 3 16,1-4 2-16,2-3-7 0,1-3 1 15,0-3 4-15,5 0 2 0,3-5-3 16,0-8 0-16,3-2-3 0,-3-3 4 16,2-2-4-16,-2 0-2 0,0-3 0 15,-3-1 0-15,-3 2-1 0,-5 0-2 16,0 2 2-16,1 0-1 0,-4-1-6 15,0 6-8-15,3 0-15 0,0 8-11 0,0 4-15 16,4 3-34-16,-3 0-50 0,-3 0-40 16</inkml:trace>
  <inkml:trace contextRef="#ctx0" brushRef="#br0" timeOffset="-91559.41">15406 2014 33 0,'-6'-7'149'0,"-1"-2"-83"16,-4 1-32-16,-4 2 8 0,-2 2 4 15,-5 2-2-15,-1 2-15 0,0 0-3 16,-1 6-7-16,7 7-5 0,0 1-4 15,6 3-5-15,5 1-3 0,3 3-1 0,3-2-1 16,0 0 1-16,0 1-1 16,5-1 0-16,6-3 2 0,4-1-2 15,2-3-8-15,7-2-11 0,-3-1 1 16,1-4-31-16,-2-4-33 0,2-1-64 0</inkml:trace>
  <inkml:trace contextRef="#ctx0" brushRef="#br0" timeOffset="-91308.39">15742 2007 145 0,'-25'-5'110'0,"-7"1"-68"16,-7 3 19-16,-6 1-11 0,-3 0-3 15,5 5-2-15,7 4-12 0,13 3-11 16,12 3-14-16,8 1-6 0,3 1-2 16,3 0 0-16,9 3 1 0,8-1 2 15,7 2-2-15,10-3 1 0,5-1 0 0,4-3-1 16,4-2-15-16,-2-2-18 0,-1-4-11 15,-1-1-19-15,4-5-61 0,-4-1-4 16</inkml:trace>
  <inkml:trace contextRef="#ctx0" brushRef="#br0" timeOffset="-90972.38">16012 1651 58 0,'0'6'155'0,"0"2"-110"16,0 5-32-16,1 7 36 0,4 5-6 0,0 6-5 16,1 8-17-16,-3 1-7 0,0 5-5 15,-3 5-1-15,0 2 2 0,-3 4-5 16,-9 2 0-16,-4 0 3 0,-4 2-6 15,-3-5 2-15,-4-5-1 0,-1-5-5 16,-3-6-10-16,5-4-14 0,-2-2-19 16,3-7-39-16,1-8-138 0</inkml:trace>
  <inkml:trace contextRef="#ctx0" brushRef="#br0" timeOffset="-87951.2">6473 9893 12 0,'-3'-3'66'16,"1"0"-19"-16,0-1-2 0,2 1 4 15,-1 2-3-15,-1-1-10 0,1-1-3 0,1-1-8 16,-2 2-2-16,2-1-2 16,0 1-2-16,-1 0-2 0,-1-2-3 15,1 3 0-15,-4-1 0 0,3 0-7 0,1 2 0 16,-4-1-3-16,2-2-4 0,2 3 0 15,-1 0 1-15,2 0-1 0,-2 0 0 16,-1 0-3-16,3 0 5 0,-3 0-2 16,3 0-2-16,0 0 1 0,0 0 1 15,0 0-1-15,0 0 1 0,0 0-2 16,0 0 4-16,0 0-5 0,0 0 6 0,-1 0-5 15,1 0 1-15,0 0 4 0,-2 0-3 16,2 0 1-16,-1 0 3 16,-1 0-1-16,1 0-1 0,-1 0 0 15,-1 0 0-15,0-3 4 0,-2 1-3 0,-3-1 4 16,-1 1-2-16,-5 1-3 0,-5 0 0 15,-10 1 0-15,-5 0-1 0,-6 0 1 16,-4 0-3-16,1 0 1 16,-4-1 1-16,7-1 0 0,1 0-2 0,10-1 3 15,7 1 1-15,8-4-3 0,6 2 2 0,4 0 2 16,1-2 2-16,1 1-3 0,2 0-1 15,0 0 0-15,0 1 1 0,0 1 1 16,0 0-3-16,0 1 0 16,0 0-1-16,0 1 2 0,0 0 0 0,3 1 1 15,-3-1 2-15,0 1 1 0,2 0-2 16,-2 0-3-16,0 0 1 0,0 0 1 15,0 0-4-15,0 0 0 0,0 2 3 16,0 6 1-16,0 4-2 0,0 4 2 16,0 3 0-16,0 6-3 0,0 2 0 0,0 6 1 15,0 3 1-15,-3 5-1 0,-2 3-1 16,-1 1 0-16,-2 0 3 0,2-2-2 15,1-6 0-15,-1-1-2 0,4-4 3 16,1-6-1-16,-1 0-2 0,1-6 2 16,1-4 0-16,0-4 0 0,0-1-2 15,0-4 0-15,3-3 2 0,2 0-3 16,-1-4-9-16,4 0-4 0,3-4-9 15,-2-3-15-15,2-1-9 0,1 1-22 16,-2-4-85-16</inkml:trace>
  <inkml:trace contextRef="#ctx0" brushRef="#br0" timeOffset="-87411.18">5614 10395 14 0,'-10'2'2'0,"3"-2"110"0,-3 0-69 16,1 0 4-16,1 0 8 0,-1 0-15 15,4 0-7-15,1 0-4 0,-2 0-3 16,2-1-3-16,1 0-1 0,0-1-2 15,2 2-2-15,-1 0 0 0,2-1-2 0,0 1 3 16,2-1-10-16,7 1-4 16,7-1 5-16,5-2-2 0,9 1-3 15,7-2 1-15,6 1-2 0,10-1-2 16,6-3 0-16,6 0 0 0,2 1 0 0,-2-2-2 15,-3 3 0-15,-5 0 2 0,-7 1-2 16,-7 1 0-16,-4 1 0 0,-8 1 0 16,-6 1 0-16,-8 0-8 0,-8 0-7 15,-9 0 3-15,0 0-6 0,0 1 10 16,-5 3-7-16,-2 1-12 0,-1 0-18 0,2-3-15 15,1 1-44-15,-1-3-65 0</inkml:trace>
  <inkml:trace contextRef="#ctx0" brushRef="#br0" timeOffset="-86822.14">5851 10510 15 0,'-2'0'-3'0,"-4"0"8"16,-2 0 70-16,-2 0 9 0,-3 2-41 16,-1 0 8-16,0 1-5 0,3-1-1 0,4-1-14 15,1 1-8-15,2-2 4 0,0 0-3 16,4 0 1-16,0 1-9 0,0-1-7 15,0 1 0-15,4-1-1 16,4 1 10-16,6 0 2 0,2-1-11 0,4 0-1 16,1 0-4-16,1 0 0 0,3 0-3 15,0-4 1-15,1 1-1 0,-1-3 0 16,-2 2 1-16,0-1-2 0,-7 4 0 15,-4 1-1-15,-2 0-2 0,-3 0-12 16,-2 0-4-16,-2 0-6 0,2 0-12 0,-4 1-6 16,-1 3-10-16,0-1-21 0,-1 0-46 15,-5 0-44-15</inkml:trace>
  <inkml:trace contextRef="#ctx0" brushRef="#br0" timeOffset="-86659.13">5791 10679 47 0,'0'3'237'0,"6"-3"-228"0,1 0 47 0,6 1-14 16,2-1-12-16,7 0-9 0,1-3-14 16,7-2-1-16,5-1-8 0,4 2 4 15,3 3-8-15,-3 0-41 0,-5-1-88 16</inkml:trace>
  <inkml:trace contextRef="#ctx0" brushRef="#br0" timeOffset="-72128.29">10975 3707 9 0,'-2'0'72'0,"2"0"-50"15,-1 0 5-15,1 0-1 0,-3 0-5 16,0 0-6-16,3-1-4 16,-4 1-3-16,4-1 2 0,-3 0-4 0,3 0-2 15,-1 1 3-15,-1 0 3 0,2-1 0 16,-1 1-3-16,-1-1 2 0,2 0 4 15,0 1-3-15,-1-1-3 0,1 0-4 16,-2 1 9-16,1-1-3 0,1 0-2 16,-2 0 2-16,2-1-4 0,0 2 2 0,0 0-2 15,-2 0-5-15,2 0 2 0,0 0-1 16,0 0 0-16,-1 0 0 0,-1 0 1 15,2 0-2-15,-1 0 0 0,1 0 0 16,0 0 0-16,0 0 1 0,0 0-1 16,0 0 1-16,0 0 1 0,0 0 0 15,0 0-1-15,0 0 3 0,0 0 2 16,0 0-4-16,0-2 0 0,0 2 1 15,0 0 1-15,4-2 2 0,3 2-5 16,-3 0 3-16,4 0-1 0,1-1 1 0,2 0-4 16,0 0 5-16,-2 1-3 0,5-1 2 15,-1 1-3-15,-1 0 0 0,0-1-1 16,2 1 2-16,-3 0-2 0,0 0 0 15,0 0 0-15,1 0 2 0,-2 0-3 16,1 0 1-16,1 0 1 0,-3 0-1 16,2 0 2-16,0 0-1 0,-3 0 1 15,3 0 0-15,1 1 0 0,3-1-2 16,4 0 7-16,0 0 8 0,-2 0-14 15,-2 0 3-15,-1 0-2 0,-1 0 2 0,-1 0-1 16,0 0 0-16,-1 0-2 0,-3 0 1 16,0 0-2-16,-1 0 1 0,0 2 0 15,-3-1 0-15,1-1-1 0,0 0 0 16,2 1 1-16,4-1 0 0,3 0-1 15,0 0 1-15,2 0 1 0,-2 0-1 0,-2 0-1 16,0 0 0-16,2 0 2 16,-1 0 0-16,1 0-5 0,0 0 4 15,0 0 1-15,0 0 2 0,-5 0-4 16,-3 0 1-16,0 0-1 0,0 0 0 15,-2 0 0-15,0 0 0 0,1 1 0 0,0 0 0 16,4 2 0-16,2-2 0 0,4-1 2 16,-1 0-2-16,3 0 0 0,0 0 0 15,0 0 2-15,0 0-1 0,0 0-1 16,0 0 0-16,-1-1 1 0,-1 0 0 15,-1-1-1-15,-3 1 0 0,-3 0-1 0,-2 0 3 16,-4 1-2-16,2 0 1 16,-2 0 1-16,0 0-1 0,2 0-1 15,-1 0 0-15,0 0 1 0,4-1-1 16,-1 0 0-16,6 0 1 0,1 1 0 0,1-2 1 15,0 1-1-15,-2-1-1 0,-1 1 2 16,-3-1-3-16,-4 0 1 0,-2 2 2 16,-2 0 3-16,0 0 1 0,0 0 1 15,0 0-2-15,0-2-1 0,0 1-2 16,-3 0-2-16,1 1 1 0,2-1-1 0,0 1 1 15,0-1-1-15,0 0 0 0,0 1 1 16,0 0 1-16,0 0-1 16,0-1 0-16,0 1 0 0,-1 0-1 15,1 0 0-15,-5 0-2 0,3 0-1 0,-1 0 1 16,0 0-2-16,2 0 0 0,-1 0-4 15,0 2-1-15,1 0-1 0,1-1 0 16,0 0 0-16,0 2 7 0,0-2-4 16,0 1 2-16,0-2 0 0,0 0 2 15,0 1 0-15,0-1 1 0,0 1 1 0,0-1 1 16,0 1-1-16,0-1 3 0,0 0-4 15,0 0 4-15,0 0-1 0,0 0 0 16,0 0 0-16,0 0 0 16,0 0 0-16,0 1 0 0,-3 0 6 0,1 0-6 15,1-1 0-15,1 1 0 0,0 1 0 16,0 0 0-16,0 2-2 0,-2 1 1 15,2-1 2-15,0 2-2 0,0-1 1 16,0 2 0-16,0 1 1 0,0 1 0 16,-3-1-3-16,2 2 2 0,1-1-2 0,-4 2 4 15,3 0-3-15,1 1 1 0,-2 1 3 16,2 0 8-16,0-1-11 0,0-1 0 15,0 0 1-15,0-1 0 0,0 1 8 16,0 0-15-16,0-1 3 0,0 0 3 16,0 1-2-16,0 0 1 0,3-1 4 15,-1-2-3-15,0 0-1 0,-2-3 0 16,0 1 0-16,0-2 2 0,1 1-2 15,-1-2 0-15,0 0 1 0,0 0 0 16,0-1-1-16,0 1 0 0,0 0 1 16,0-1 0-16,0 0-1 0,0 0 1 0,0-1-1 15,0 1 2-15,-1 0-3 0,1 0 1 16,0-1 1-16,0 0 0 0,0-1-2 15,0 0 1-15,0 2 1 0,-2-2 0 16,2 1-2-16,0 1 1 0,-2-2 1 16,1 0-1-16,-1 0-1 0,2 0 1 15,0 2 1-15,0-2 0 0,0 0-3 16,0 0 1-16,0 0 1 0,0 0-1 15,0 0-7-15,0 0-9 0,0 1-5 16,3-1-3-16,-1 2-19 0,0-2-15 0,-1 0-53 16,-1 0-64-16</inkml:trace>
  <inkml:trace contextRef="#ctx0" brushRef="#br0" timeOffset="-70620.21">11635 4212 42 0,'0'0'29'0,"0"0"-19"15,0 0 0-15,0 0-2 0,0 0 2 16,0 0-3-16,0 0-5 0,0 0-3 16,0 0 0-16,-1 0 2 0,-1 0 1 15,2 0 3-15,0 0 7 0,0 0 6 16,0 0 4-16,0 0 0 0,-1 0-1 15,1 0 0-15,0 0-4 0,-2 0-3 0,2 0-4 16,0 0 2-16,0 0-3 0,0 0-2 16,0 0 0-16,-1 0 1 0,-1 0 0 15,0-2-1-15,1 1 1 0,1 1 1 16,0-1-2-16,0-1-2 0,0 2-1 15,0 0 1-15,0-2 2 0,0 1-4 16,0-1 1-16,0 2 1 0,0-1 3 16,0-2-3-16,0 2 0 0,0-1-3 15,0 0 5-15,0-2-1 0,0 2-5 16,1-1 7-16,1-2-3 0,1 0-1 15,-1 0-1-15,-1-1 4 0,1 0 1 0,-1 0-4 16,1 1 1-16,-1-1 1 0,3-1 1 16,-1-1 1-16,1 1-6 0,-1 0 7 15,2-1-2-15,1 1-3 0,-1-2-2 16,-2 2 5-16,2 0 0 0,1-1-3 15,-5 2 1-15,2 2-2 0,-1 0 2 0,-2 2-3 16,0 1 2-16,0 0-1 16,0 1-1-16,0 0-1 0,0 0-2 15,0 0 2-15,0 0-1 0,0 0-1 16,0 0-1-16,0 0 4 0,0 0-2 0,0 0 0 15,0 0 0-15,0 0 0 0,0 0 2 16,0 0-1-16,0 0 0 0,0 0 1 16,0 0 1-16,0 0-2 0,0 0 0 15,0 0-3-15,0 0 4 0,0 0-3 16,0 0 2-16,0 0-1 0,0 0 0 0,0 0-1 15,0 0-1-15,0 0 1 0,0 0 0 16,0 0-1-16,0 0 0 16,0 2-2-16,0 2-16 0,0 2-6 15,0-1-7-15,2 2-16 0,-1 0-33 0,-1-4-85 16</inkml:trace>
  <inkml:trace contextRef="#ctx0" brushRef="#br0" timeOffset="-69780.16">11700 4096 80 0,'0'0'25'0,"-1"0"11"0,-2-1-5 16,3-1-3-16,-2 0 7 0,1 1-3 16,-1 1-9-16,1-2-7 0,1 2 6 0,0 0-2 15,-2-2-5-15,2 2-2 0,0-1-2 16,0 1-1-16,0 0-3 0,0 0-3 15,0 0-1-15,0 0-1 16,0 0 1-16,0 0 2 0,0-1 0 0,0 0-1 16,0 1 3-16,0-1-2 0,2 1-1 15,2 0 0-15,-2 0 1 0,4 0-4 16,-3 0 2-16,3 0 0 0,0-1-2 15,1 1 0-15,-1 0 0 0,2 0 0 16,-1 0-1-16,1 0 0 0,3 0 1 0,1 0-2 16,2 0 1-16,0 0 0 0,2 0 1 15,-1 0 0-15,-1 0 0 0,2 0-2 16,-4 0 1-16,-1 0 2 0,-2 0-2 15,2 1 0-15,-2 2 1 0,1-3 1 16,2 0 1-16,-3 0-1 0,1 0 1 16,-2 0-2-16,1 0 1 0,-1 0-2 15,-1 0 2-15,0 0-1 0,0 0 1 16,-1 0-1-16,2 0 1 0,-2 0-2 15,1 0 3-15,-1 1-3 0,2-1 1 0,1 0 3 16,0 0-4-16,-1 0 1 0,3 0 1 16,-2 0-1-16,0 0 1 0,-1 0-3 15,-3 0 3-15,-1 0-3 0,0 0 2 16,-3 0 0-16,4 0 2 0,-5 0 1 15,1 0-1-15,-1 0-1 0,0 0-2 16,2 0 3-16,-2 0-1 0,0 0-2 16,0 0 3-16,1 0-1 0,-1 0 0 15,0 0-1-15,0 0 2 0,0 0 2 16,0 0-1-16,-3 0-6 0,2 0 0 0,-4 0 2 15,0 0-2-15,2 2-1 0,3 1-7 16,-3 1-9-16,3-2-4 0,0 2-8 16,0-1-20-16,0 0-50 0,0-3-91 15</inkml:trace>
  <inkml:trace contextRef="#ctx0" brushRef="#br0" timeOffset="-69222.13">12096 4121 67 0,'0'0'60'0,"-2"0"-21"16,2 0 4-16,0 0-20 0,0 0 4 16,0 0-3-16,0 0-1 0,0 0 1 15,0-2-9-15,0 0-3 0,0 0-1 0,0-2 0 16,0 2 2-16,2-3-3 15,4-1 1-15,2 1 0 0,1-2-1 16,0 0 1-16,4 0-1 0,-1-1 1 16,1 1-1-16,0-1 0 0,0 0-3 0,1 0 0 15,-2 1-1-15,-1-1 1 0,1 1-3 16,-1 0-1-16,0 1 5 0,-3 0-4 15,1 1-4-15,-4 0 5 0,-2 2 0 16,0-1-2-16,-1 2-2 0,-1 1 2 16,-1 0 1-16,0 1 1 0,0 0-2 0,0 0 2 15,0 0-1-15,0-1-4 0,0 1 2 16,0 0-4-16,0 0 4 0,0 0-3 15,0 0 2-15,0 0-2 16,0 0 1-16,0 0-3 0,0 0-3 0,0 1-9 16,0 3-11-16,0 3-14 0,-4 0-28 15,-3-4-74-15,0 0-129 0</inkml:trace>
  <inkml:trace contextRef="#ctx0" brushRef="#br0" timeOffset="-68544.09">11883 4132 38 0,'3'0'11'0,"1"0"-4"0,0 0 5 16,-1 0 4-16,2-3 18 0,0 1 11 15,-4 0-7-15,2 1 2 16,-3 0-6-16,0 0 2 0,0 0-6 0,0 0-5 15,0 0-4-15,0 1-6 0,0 0-4 16,0 0 5-16,0 0-3 0,0 0-2 16,0 0-4-16,0 0-7 0,0 0 0 15,0 0 2-15,0 0 0 0,0 4 2 16,-3 0-2-16,-1 1 4 0,-3 1-2 0,0 2-2 15,-1-1 2-15,-1 4-1 0,-1-2 0 16,1 0-2-16,0 0-1 0,1-1 2 16,2 0 0-16,-1 0-2 0,3 1 2 15,-1-4-1-15,0 2 1 0,-2-3-1 16,1 4 0-16,-1-1 2 0,3-3-3 0,-1 0 2 15,2-2-1-15,1-1 0 16,1 0-1-16,1-1 0 0,0 0 1 16,0 0 0-16,0 1-1 0,0-1 0 15,0 0 0-15,0 0 0 0,0 0 1 0,-2 1-2 16,2 0-6-16,0 0-6 0,-1 1-7 15,1-1 0-15,0 1-6 0,0 0-13 16,0 1-13-16,0-3-20 0,0 0-26 16,3 0-19-16</inkml:trace>
  <inkml:trace contextRef="#ctx0" brushRef="#br0" timeOffset="-67796.05">11970 4127 52 0,'2'-3'41'0,"-2"2"-10"15,1-1 16-15,-1 0-5 0,0 0-1 16,0 0-4-16,0 1-8 0,0 0-4 16,-3-1-7-16,0 2 0 0,0-1 2 0,-2 0 0 15,4 1-5-15,-1 0 0 16,-1 0-1-16,0 0-6 0,1 2 0 15,2 2-2-15,-1 2-1 0,1 0-1 16,0-1 3-16,0 1-2 0,3 0 3 0,0 1-3 16,3 0 2-16,2 0-3 0,1-1 3 15,1 2-3-15,-4 1-2 0,3-1-1 16,0 0 2-16,-1 0-1 0,2 1-2 15,-1-1 1-15,3 1 2 0,-1-2-1 16,2-1-1-16,-1 0-1 0,0-1 0 0,-1-1 1 16,2 1 1-16,-6-3-2 0,1 1 0 15,-2-1 1-15,-1-1-1 16,-4 1 0-16,1-2 0 0,-2 0 1 15,0 0-1-15,0 1 1 0,0-1 0 0,0 0 3 16,0 0-1-16,0 0-2 0,0 0 3 16,0 0 0-16,0 0-2 0,0 0-2 15,0 0 3-15,0 0-2 0,-2 0-1 16,1 0 0-16,-2 0 1 0,0 0-1 15,-2 0 0-15,-1 0 0 0,0 2 1 0,-2-2-1 16,0 2 0-16,0 0 0 0,-2-1 1 16,-3 0 1-16,-1 1-2 0,0 0-2 15,-6 1 6-15,0 0-4 16,-3-1-2-16,-4 1 0 0,3 0 4 0,-3 1 0 15,-2 1-4-15,2-3 2 0,-1 0 2 16,2 2-2-16,6-3 0 0,4 1-2 16,7 0 2-16,6-2 2 0,1 0-7 15,2 1-5-15,0 3-5 0,0-2-5 16,7 3-10-16,5-1-11 0,2-2-29 15,-3-2-114-15</inkml:trace>
  <inkml:trace contextRef="#ctx0" brushRef="#br0" timeOffset="-67004">12028 4347 25 0,'0'0'119'16,"0"-1"-92"-16,0-1 5 0,0 1 6 15,0-1-10-15,0 0 17 0,0 2-15 16,0-2-1-16,0 0-11 0,-4 2-3 16,3 0-3-16,-4 0 3 0,4 0 7 0,-1 0-5 15,-1 0-2-15,0 0-5 0,0 0 0 16,1 0-3-16,1 4-3 0,-2 3 3 15,1 0-2-15,2 3-1 0,0 0 2 16,0 4-2-16,0 0-2 0,0 1 3 16,2 3 0-16,2 0-2 0,-4 3-3 0,3 2 2 15,-3 1 1-15,0 0-2 16,0 1 0-16,0-2 0 0,2 0 1 15,-1-1-2-15,-1-2 1 0,0 0 1 16,0-2-2-16,0-1 0 0,0-3 0 0,0-2-2 16,0 5 3-16,0-2-2 0,0 2 4 15,0-4 27-15,0-4-28 0,0-3 0 16,0-4-2-16,0 1 3 0,0-2-4 15,0 1 2-15,0-2-1 0,0 0 5 16,0 0 3-16,0 0-4 0,0 0 1 16,0 0 1-16,0 0 0 0,0 0-2 0,0 0-4 15,0 0 2-15,0 0 0 16,2 0-1-16,-2 0 0 0,0 0 3 15,0 0-1-15,0 0-4 0,0 0 2 16,0 0 1-16,0 0-1 0,0-3-2 0,0 0 1 16,0 2 1-16,0 0 0 0,0-1-1 15,0 2-2-15,0 0-1 0,0 0-3 16,0 0-16-16,2 0-15 0,4 0 3 15,0 0-20-15,0 0-34 0,-1 0-115 16</inkml:trace>
  <inkml:trace contextRef="#ctx0" brushRef="#br0" timeOffset="-66063.95">11662 4848 0 0,'-2'0'145'0,"1"0"-98"0,-1 0-13 15,-3 0 8-15,2-1-10 0,0 0 0 16,0 1-3-16,2 0-1 0,-1-2-3 16,2 2-5-16,0-1-1 0,0 1-5 15,0 0-4-15,0 0-2 0,0 0-4 16,5 0 2-16,4 0 6 0,2 0 0 15,3 0-3-15,6 0-3 0,5 0 5 16,4 0-5-16,8 0 6 0,5 0-3 16,5-4-3-16,2 1-1 0,-1 1 1 0,-3-1-1 15,-3 1-2-15,-3-1 7 0,-5 2-4 16,0 0-1-16,-6 0-2 0,-2 0 4 15,-4 0 0-15,-5 0-4 0,0 0 4 16,-4 0-2-16,-2 0-1 0,-1 0 2 16,-2 1-2-16,1-1 2 0,-1 1-2 0,-3-2-4 15,3 2 4-15,-1 0 0 16,-2 0 0-16,0 0-4 0,-1 0 0 15,-1 0 3-15,-3 0-2 0,3 0-1 16,-3 0 0-16,0 0 3 0,0 0 0 0,0 0-2 16,0 0 4-16,0 0-2 0,0-1 1 15,-4 1-4-15,-2 0-5 0,-1 0-4 16,3 0-9-16,-1 0-11 0,2 3-13 15,0 1-5-15,-2 2-20 0,1-4-38 16,-4-2-179-16</inkml:trace>
  <inkml:trace contextRef="#ctx0" brushRef="#br0" timeOffset="-65373.91">11948 4964 10 0,'2'0'5'16,"1"0"2"-16,-3 0-7 0,2 2 4 15,-1 0-5-15,-1-2 5 0,0 2 47 0,0-2-31 16,0 0-18-16,-1 0-1 0,-1 0 0 16,1 0 5-16,-1 0 1 15,2 0-6-15,0 0 5 0,0 0 9 16,0 0 11-16,-2 0 4 0,1 0 3 0,-2 0 0 15,1 0-7-15,1 0 2 0,-1 0-2 16,1 0-10-16,-2-2-5 0,-1 2 3 16,1-2 0-16,0 1-2 0,0 0 1 15,2 1-5-15,-3 0 3 0,3 0 2 16,-1 0-4-16,1 0-3 0,-2 0 7 0,1 0-2 15,-1-1-3-15,0 0 3 0,3 1 3 16,0 0 0-16,0 0-2 0,0 0-2 16,0-2-1-16,0 2-6 15,6 0-1-15,3-2 1 0,2 1 3 0,5-1-5 16,-1 0 1-16,5-1 1 0,-1 1 1 15,1 0-1-15,0-1 1 0,1 1 1 16,-4 1-2-16,-2-2 1 0,-1 3-1 16,-5-3 1-16,-1 2 0 0,-3 1 1 15,-4-1-2-15,-1 1 0 0,0 0 0 0,0-1 0 16,0 1-1-16,0 0 0 0,0 0 0 15,0 0-2-15,0 0 0 0,0 0 0 16,0 0 0-16,0 0 2 16,0 0-11-16,0 0-1 0,0 1-1 0,0 2-6 15,0 2-3-15,0-2-6 0,0 2-10 16,0-1-8-16,0 1-17 0,0-2-36 15,-1 0-73-15</inkml:trace>
  <inkml:trace contextRef="#ctx0" brushRef="#br0" timeOffset="-65006.89">11981 5039 28 0,'-2'0'20'0,"2"1"-12"0,-1 0 4 16,-2 2-4-16,3-3 130 0,-2 0-85 16,2 0-23-16,0 0 7 0,0 0-10 15,0 0 14-15,0 0-2 0,0 0-6 16,5 0-12-16,3 0-3 0,3-1-3 15,-2-2-7-15,3 1-1 0,-1 1-3 16,1-1-1-16,-2 1-2 0,1 0-1 0,-4 1 0 16,1 0-5-16,1 0-22 0,-1 0-18 15,0 0-17-15,-2 0-59 0,3-5-92 16</inkml:trace>
  <inkml:trace contextRef="#ctx0" brushRef="#br0" timeOffset="-63099.78">11962 3675 0 0,'0'0'0'15,"0"0"70"-15,0 0-40 0,0 0-10 16,0-4 15-16,0 2-19 0,0-1 5 0,0-1 0 15,0 2-8-15,0-3 1 0,0 3-3 16,0 0-8-16,0-2 4 0,0-1-1 16,0 0 11-16,2 1-2 15,0-5-7-15,-2 2 6 0,0 0-2 0,0-1 3 16,0-1-5-16,0 0-2 0,-4-1 7 15,-2 0-8-15,3 0-2 0,-3 1-4 16,1 0 3-16,2-1-1 0,-1 2-2 16,0-1-1-16,1-1 3 0,2 1-2 15,-4 0-2-15,4 0 2 0,-3 1 0 0,3 1-1 16,-1-1 0-16,2 1 1 0,-1 0-1 15,-1-1 1-15,2 1 0 0,-3-1 1 16,3-2-1-16,-4 2 0 0,2 2-1 16,0-2-1-16,-1 3 7 0,2-1-1 15,1 0 0-15,0 0-2 0,-2 1 1 16,1 1 0-16,1 0-3 0,-2 1 0 15,2 0 3-15,0-1-1 0,0 2 0 16,0 0 0-16,-1-2-3 0,-1 2 3 16,2-2-1-16,0 0 0 0,0 1 3 15,0-1-3-15,-2 1 1 0,2 1 1 0,0 1 1 16,-1-1-2-16,-1-1-1 0,1 3-1 15,1-2 2-15,-2 2-2 0,2 0 0 16,0 0-1-16,0 0 0 0,0 0-2 16,0 0-1-16,0 0 3 0,0 0 0 15,0 0 0-15,0 0 0 0,0 0 0 16,0 0 0-16,0 0 0 0,0 0 0 15,0 0 0-15,0 0 0 0,0 0 0 16,0 0-1-16,-1 0 0 0,1 0 1 16,0 0 1-16,-2 0-1 0,2 0 1 0,0 0 1 15,0 0-3-15,-1-3 0 0,1 0-1 16,0 2-2-16,-2 0-8 0,-1 1-4 15,1 0-13-15,-1 0-52 0,0 3-48 16,-3-1-83-16</inkml:trace>
  <inkml:trace contextRef="#ctx0" brushRef="#br0" timeOffset="-61975.71">11750 3324 29 0,'0'0'101'16,"0"0"-59"-16,0 0-1 0,-2 0-7 15,2 0-8-15,0 0 2 0,0 0-3 16,0 0-4-16,0 0-4 0,5-2 0 15,1 0-6-15,7-1 3 0,1 2-2 0,3-1-1 16,3 0-1-16,2 1-3 0,2 0 0 16,1 0 5-16,2 0-10 15,-3-1 4-15,1 0 0 0,-3 0-1 16,-2 0 1-16,-3 0-1 0,-3 1-5 0,-6 0 4 15,-2 1-4-15,-4 0 0 0,-2 0 1 16,0 0 1-16,0-1-1 0,0 0 0 16,0 1 2-16,0 0-1 0,0 0 2 15,0 0-2-15,0 0 1 0,0 0-3 16,0 0 2-16,0-1-1 0,0-1 0 15,0 2 0-15,0 0-1 0,0-1 2 0,0 1-1 16,0-2-1-16,0 2 0 0,0-1 0 16,0 0 2-16,0-1-1 15,-2 2 0-15,2-2-1 0,0 0 0 16,-2 0 2-16,2-3-3 0,-1 3 1 0,-1-1 1 15,1-1 0-15,-1-1-2 0,-2-1 2 16,0-2-1-16,0 1 1 0,-1-2 0 16,2 2-3-16,-2-2 2 0,-1-3 1 15,3 0-1-15,-2-2-1 0,2-1 1 16,0-1 1-16,0-2-1 0,-1 0-1 0,0-1 1 15,3-1 1-15,1 1-1 0,0 2-1 16,0 3 1-16,0 4 1 0,0 2-1 16,0 1 0-16,0 4 2 15,0-1 1-15,0 3-3 0,0 1 1 0,0-1-1 16,0 1 2-16,0 0-1 0,0-1-1 15,0 1 1-15,0 0 0 0,0-1-1 16,0 1-2-16,0 0 1 0,0 0 1 16,0 0-2-16,1 0 0 0,1 0 2 15,0 0 1-15,-2 0-1 0,1 0-1 0,-1 0 1 16,0 0 1-16,0 0-1 0,0 0 0 15,0 1 0-15,0-1 2 16,0 0 2-16,0 1-2 0,-3-1 1 0,-2 0 0 16,-2 0-1-16,0 0-1 0,0 1 0 15,-4-1-1-15,-2 0 1 0,-1 1-2 16,-3 0 2-16,-1 0 0 0,-2-1-1 15,-4 2 0-15,1-2-1 0,-2 0 1 16,4 0 1-16,4 0-2 0,4 0 1 16,5 0 1-16,4 0 1 0,-1 0-2 0,2 0 0 15,3 0 1-15,0 0 0 0,0 0-1 16,0 0-1-16,0 0 1 0,0 0-1 15,0 0-1-15,0 0 4 0,3 0-2 16,-1 0 2-16,-2 0-2 0,1 0-1 16,1 4 3-16,-1-1-2 0,2 3 0 15,-3 2 1-15,2 2-1 0,-2 1 2 16,1 5 0-16,1 0-1 0,0 3 1 15,-1 2-2-15,2 0-1 0,-1 1 2 16,-1 2 1-16,-1-3 0 0,0 1-2 0,0-2 0 16,0-1 1-16,0-1 0 0,0-2 0 15,0-2-1-15,0-2 1 0,0-2 0 16,0-2-2-16,0-2 1 0,0-2 0 15,0-2-3-15,-1 0-3 0,1-1 0 16,0-1-6-16,0 0-8 0,6 0-7 16,3-2-7-16,4-3-30 0,-2-6-68 15,-1-2-116-15</inkml:trace>
  <inkml:trace contextRef="#ctx0" brushRef="#br0" timeOffset="-60606.64">11849 2993 135 0,'0'0'35'0,"0"0"11"0,0-1-7 16,0-2-17-16,-1-2 0 0,-1 2-4 16,1-1-4-16,-1-2-5 0,2 2 0 15,0-3 5-15,0-2-4 0,0 2-1 16,0-3 1-16,0 0 0 0,0-1-1 0,0-3 1 15,0 0-1-15,0-2 1 0,-1-1 0 16,-3-1 0-16,4-1-4 0,-3-1 0 16,0 2 1-16,2 0-4 15,-2 2 2-15,-1 1 3 0,4 0-4 0,-3 4-1 16,2 1 1-16,1 3-1 0,0 1 0 15,0 1-2-15,0-1 0 0,-2 2 1 16,2 3 0-16,0-2-2 0,0 3 0 16,0-1 1-16,0-1-1 0,2 1-2 15,1 1 1-15,-2 0 0 0,-1 0 1 0,0 0-2 16,0 0 2-16,0 0 0 0,2 0 0 15,-2 0 0-15,2 2 0 0,-1-1 0 16,-1 3 1-16,2-3-2 0,-2 3 1 16,1-1 0-16,2 0 1 15,0 0-2-15,2 0 1 0,0-1 1 0,-2 1-1 16,3 1 0-16,0-1-1 0,-3-2 2 15,2 2 0-15,1-2-2 0,3 0 2 16,1 0 0-16,1 0-1 0,-1 1 0 16,3 0-1-16,-1-1 2 0,2 1-1 15,3 1 0-15,0-2-1 0,0 1 2 0,4 0 0 16,0 0-1-16,1-1-1 0,0 1 2 15,-4-1-1-15,1 1 0 0,-2-1 0 16,-2 0 0-16,-1-1 0 0,0 2 0 16,-1-1-1-16,-1-1 2 0,1 1-1 15,-3-1 0-15,3 0-1 0,1 0 2 16,3 0 0-16,1 0-2 0,3 0 2 15,-3 0-1-15,-1 0 0 0,0 0 0 16,-4 0-1-16,-1 0 2 0,0 0-1 16,-1 0-1-16,-1 2 1 0,-3 0 1 0,0 0-2 15,-1-1 1-15,0 0-1 0,0-1 2 16,0 1-1-16,1 0 0 15,-1 0 0-15,0 0 1 0,2-1-1 0,4 0 0 16,-1 0 0-16,3 0 1 0,1 0 0 16,3 0-1-16,-3 0-1 0,1 0 3 15,-1 0-1-15,-4 0-1 0,-2 0 0 16,-3 0 1-16,-1 0-1 0,0 2-1 15,-4-2 1-15,4 1 1 0,-2 0-1 16,-1 0-1-16,2-1 1 0,2 0 1 0,1 0 1 16,2 0-1-16,2 0-1 0,1 0 2 15,1 0-2-15,-1 0 2 0,-1-2 0 16,0 1-1-16,-2-1-1 0,-3 0 1 15,-3 2 0-15,0-1 1 0,-3 1-1 16,2 0-2-16,-2 0 1 0,1 0 0 0,3 0 0 16,-1 0-1-16,1 0 1 15,1 0 1-15,1 0 0 0,2 0-2 16,1 0 2-16,4 0 0 0,-1 0-1 15,2 0 0-15,-2 0 0 0,-1 0 1 0,-3 0 1 16,0 0-2-16,-5 0 1 0,0 0 0 16,-2 0 1-16,1 0-4 0,-2 0 4 15,2 0 1-15,-1 0-1 0,-1 0-1 16,0 0-1-16,0 0 1 0,0 0-1 15,0 0-1-15,6 0-1 0,1 0 2 16,-1 0 1-16,1 0-2 0,0 0 1 0,-1 0 1 16,-3 0-1-16,-1 0 0 15,-1 0 0-15,-1 0 1 0,0 0 2 16,0 0-1-16,2 0-1 0,-2-1-1 15,0 1 1-15,0 0-1 0,0 0-1 0,0 0 2 16,0 0-3-16,0 0-2 0,0 0 2 16,0 0 2-16,0 0 0 0,0 0-1 15,0 0 1-15,0 0-1 0,1 1-1 16,-1 0-5-16,0 1-5 0,0 2-9 15,0 0-14-15,0-2-25 0,-3-2-109 0</inkml:trace>
  <inkml:trace contextRef="#ctx0" brushRef="#br0" timeOffset="-58882.54">12392 4196 61 0,'-2'1'9'0,"-1"-1"-2"16,2 0 9-16,-1 0 6 0,1 0 6 16,-3 0 6-16,3 0-11 0,-2 0 1 15,1 0 0-15,1 0-2 0,-2 0-1 0,1 0-1 16,1 0-3-16,1-1-3 15,-2 0-2-15,2 1-3 0,-2-1 2 16,1 1 2-16,1-1-6 0,-2 1 1 16,2 0-4-16,0 0 1 0,-1 0-3 0,1 0 1 15,0 0 0-15,0 0-1 0,0 0-2 16,0-1 0-16,0 1 0 0,0 0 0 15,0 0 0-15,0 0-1 0,0 0 0 16,1 0 1-16,6 0 4 0,0 0 3 16,4-1 3-16,6-4 0 0,5 0-4 0,6-3-2 15,7-1-1-15,6-2 2 0,10-1-4 16,3-1 2-16,10-2-2 15,-1-2 2-15,2 1 0 0,2 0-3 16,-3 1 1-16,-4 0 0 0,-6 2 0 0,-9 1 1 16,-9 3-2-16,-13 0 3 0,-10 4-1 15,-4 1 0-15,-9 2 2 0,0 0 11 16,0-1-3-16,-3 3-6 0,-2-1-4 15,2 1 0-15,-2 0-2 0,5 0-1 16,0 0-2-16,0 1 3 0,0 2-2 0,0-1 2 16,0 2-1-16,5-2 2 0,1-1 1 15,-1 2-2-15,-2-1 0 0,0-1 0 16,-1 1 1-16,-1 0-1 15,-1-1-1-15,0 3-4 0,0 0-18 0,0 1-20 16,0-1-33-16,0-4-91 0</inkml:trace>
  <inkml:trace contextRef="#ctx0" brushRef="#br0" timeOffset="-57225.44">13345 3721 12 0,'0'0'106'0,"0"0"-61"16,-1 0-12-16,1 0-9 0,-3 0-3 0,3 0 0 15,0-1 4-15,0-2-5 0,0 2 21 16,0-1-10-16,0 1-3 0,0 0-5 16,0 0-3-16,0 1 1 0,0 0 1 15,0 0-16-15,0 0 2 0,0 0-1 16,0 1-1-16,0 4 3 0,-3 4-3 15,-1-1-2-15,3 2 1 0,-2-2-5 16,0 2 2-16,1 1-1 0,-2-2 0 16,-1 2 2-16,2-4 3 0,-2-1-5 15,5 0 0-15,0-3-2 0,0 1 1 0,0-1 0 16,0 0 0-16,0-1 1 0,0-1-2 15,2-1 1-15,2 2-8 0,3-2-3 16,2 0-9-16,0 0-18 0,-1 0-13 16,0 0-38-16,-4-5-95 0</inkml:trace>
  <inkml:trace contextRef="#ctx0" brushRef="#br0" timeOffset="-56816.42">13502 3698 86 0,'3'0'136'0,"-3"0"-105"0,2 0 7 16,-2 0 12-16,0 0-2 0,0 0-16 0,0 0-14 15,0 4-9-15,-2 3 7 0,-4 1-2 16,3 2-4-16,0 0 2 15,0 0 5-15,3 0-11 0,0-3-1 16,0-1 0-16,0 0-3 0,3-4 1 0,3 1-2 16,3-2 0-16,4-1 4 0,2 0-5 15,2 0 1-15,3-4 1 0,0 0-1 16,1-2-3-16,-4 1-3 0,-5 1-3 15,-4 3 3-15,-5-2-3 0,-2 1 6 16,-1 2 0-16,0 0 3 0,0 0 0 0,0 0-2 16,0 0-1-16,0 3 4 0,-1 3-1 15,-2 0-2-15,0 1 5 0,-2 0 0 16,3 2 0-16,-1 0-2 15,2 2 3-15,1-2-3 0,0-1-2 16,0 1 0-16,1-3 0 0,2-1 1 0,2 0-1 16,1-2-2-16,2-1-10 0,1-1-17 15,4-1-13-15,2 0-28 0,1-9-87 16</inkml:trace>
  <inkml:trace contextRef="#ctx0" brushRef="#br0" timeOffset="-56425.4">13829 3531 6 0,'-2'0'79'0,"1"0"-42"0,-1 0 12 15,2 0-1-15,0 0-16 0,0 0-4 0,0 0 4 16,-1 0 1-16,-1 0-9 0,-1 0-1 16,0 0-4-16,0 4-9 0,0-1-3 15,0 2 6-15,0 3 2 0,-2-1-3 16,0 3-6-16,2 1 4 0,-1 1-4 15,2 2 1-15,-3 1 3 0,4 2 0 16,-2 0-6-16,1 0 4 0,2 1-5 16,0 0-1-16,0-1 1 0,0-2-1 15,0-1-1-15,0 0 0 0,0-1-1 16,0 0 1-16,0-3 0 0,0 0 0 0,0-1 0 15,0-3-1-15,0 3 0 0,2-4 0 16,-1-2-5-16,1 0-8 0,-1-2-5 16,-1 0-6-16,0-1-3 0,4 0-11 15,-3 0-17-15,1-8-59 0,-2-4-91 16</inkml:trace>
  <inkml:trace contextRef="#ctx0" brushRef="#br0" timeOffset="-56261.39">13812 3730 46 0,'2'1'122'16,"2"-1"-25"-16,-1 0-79 0,2 0 10 15,0 0 4-15,1 0-5 0,2 0-5 16,1 1-9-16,0 1-4 0,-3 1-9 16,1 1 2-16,-1 1 0 0,0 0-1 15,-1 2-5-15,-2-1-20 0,0 0-26 16,0 0-67-16,-3-6-74 0</inkml:trace>
  <inkml:trace contextRef="#ctx0" brushRef="#br0" timeOffset="-55507.34">13967 3791 3 0,'0'2'-3'0,"0"-1"7"16,2 0 65-16,1-1-25 0,-2 0-28 16,1 0 18-16,1 0-14 0,0 0 0 0,3-1 8 15,-1-2-8-15,3-2 3 0,2 1-6 16,0-2-3-16,1-1 0 0,-4 0-1 15,1-2 2-15,-2 0-3 0,-1-1 1 16,-4-1-2-16,-1 1-4 0,0 0 4 16,-3 2-3-16,-6 1-8 0,-2 3 5 0,-4 2-2 15,1 2 1-15,0 0-2 0,0 3-2 16,1 5 0-16,1 2 2 15,3 4-2-15,-1 1 1 0,4 1 1 16,6 1 0-16,0 0 2 0,2-1-2 0,10-2 3 16,5-1 3-16,5-1-3 0,1-6-1 15,0-1 0-15,1-3-1 0,1-2 0 16,-1 0 1-16,3-5-2 0,-2-2-1 15,-4-1 0-15,-2 0 0 0,-4-2-2 16,-4 0 4-16,-2 1-1 0,-5-1 0 0,-4 2 1 16,0-1 0-16,0 3-4 0,0 1 4 15,-7 0-1-15,3 2 2 0,1 2 0 16,0 1-1-16,-1 0 2 15,3 0-4-15,-2 0-2 0,3 5 1 0,0 1 1 16,-2-1-1-16,2 3-1 0,0 0 1 16,0 2 1-16,0 0 0 0,-1 1-2 15,-2-1 2-15,-1 1 1 0,0-1-1 16,-1-2-1-16,2-1 0 0,0-3 2 15,1-2-3-15,2 0 1 0,0-2 1 0,0 0 7 16,0 0-3-16,0-8-4 0,0-2 0 16,7-3 0-16,0 1-1 0,1 0 0 15,1-3-1-15,-1 1 1 0,1 3 1 16,1 1-2-16,-2 0 0 0,-1 2 2 15,1 2-1-15,1 1-2 0,-1 2 1 16,0 1 2-16,1 2-2 0,-1 0-1 16,0 2 1-16,2 2-2 0,-2 0-5 15,-2 1 3-15,1 0-12 0,-1 0 0 16,0-1-2-16,0 1-9 0,-3-1 4 15,0-2 6-15,-1 0 1 0,-2-2-2 0,0 2 4 16,0 0 6-16,0 0 0 0,0 0-25 16,-3 0-31-16,-2-2-31 0</inkml:trace>
  <inkml:trace contextRef="#ctx0" brushRef="#br0" timeOffset="-55044.32">14414 3742 3 0,'-2'2'67'0,"2"0"48"15,0-1-87-15,-2 1 5 0,2 0 3 16,0 2-4-16,-1 0 1 0,-2 3-8 16,1 0-5-16,-2 2-1 0,0 0-1 15,-2-2 2-15,2 1-3 0,-1-2-2 0,3-2-1 16,2-1-8-16,0-2-1 0,0-1-2 15,5 0 2-15,6 0 1 0,4-2 2 16,6-5-7-16,3-1 0 0,1-1 1 16,0 1-2-16,0 0 0 0,-4 0 0 15,-5 2 1-15,0 2-2 0,-9 1 1 0,-2 1 0 16,-5 2 1-16,0 0 1 15,0 0 0-15,0 0-1 0,-6 1-1 16,1 5 1-16,-6 0 1 0,5 2 1 16,-5-2-1-16,2 2 3 0,1-2-3 0,0 2 3 15,4 0 0-15,-1-2-4 0,3-1-1 16,2 0-1-16,0-1 2 0,0 1-1 15,8 0-1-15,2-2-4 0,2 0-13 16,3-2-14-16,4-1-14 0,4 0-27 16,2-1-19-16,1-9-7 0</inkml:trace>
  <inkml:trace contextRef="#ctx0" brushRef="#br0" timeOffset="-54609.29">14798 3769 16 0,'-9'-3'23'0,"-2"0"217"0,-2-1-191 16,-4 1 12-16,0 0-16 0,0 3-11 15,-1 0 1-15,2 0-5 0,5 0-16 16,5 2-3-16,1 3-7 0,5 1-5 15,0 2 1-15,0 0 0 0,10 0 0 16,2 0 2-16,2 0-3 0,3-1-14 16,0-1-9-16,0-2-2 0,-3 1-2 0,-1-1 0 15,-3-1 2-15,-2-1 7 0,0-1 8 16,-3 1 1-16,-2-2 8 15,1 1 2-15,-4 1 1 0,2-2-1 16,0 2 7-16,2-2 8 0,2 0-1 0,2 0 2 16,3 0-6-16,0 0-2 0,1 0-2 15,1-8-1-15,-3-1 3 0,3 1 0 16,-1-3 1-16,-1-2-8 0,2-1 0 15,-3-4 1-15,3-1-1 0,-1-2-1 16,1-2 0-16,1-2 1 0,-2-2 0 0,0-5-1 16,2 1 0-16,-3-2 0 0,-2 0 0 15,1 1 0-15,-4 6 3 0,-1 8 9 16,-1 7 6-16,-4 8 5 15,0 3-5-15,-9 1-10 0,-7 13-3 0,-4 7 6 16,-1 6 3-16,-4 6 0 0,6 4-6 16,4 2-1-16,4 1-6 0,5 0 1 15,4-2 0-15,2 0-2 0,0-3-10 16,9 0-4-16,10-4-18 0,15-1-22 15,13-10 4-15,10-11-36 0</inkml:trace>
  <inkml:trace contextRef="#ctx0" brushRef="#br0" timeOffset="-53285.22">15444 3752 9 0,'0'-5'102'0,"0"0"-48"0,0-2-9 15,2 3 9-15,-2-1-13 0,0-1 0 16,0 0-12-16,0 3-2 0,2-1-2 15,-2 2-7-15,0 0 0 0,0 2-4 0,0 0-7 16,0 0-6-16,0 0-5 0,0 4 5 16,0 6 1-16,-2 3 0 0,0 2-1 15,1 2-1-15,-1 0 1 16,2 0-1-16,0 2 0 0,2-1 0 0,4-1 1 15,2-4 3-15,0-5-4 0,2-3 2 16,1-5-2-16,3 0 4 0,2 0 9 16,2-9-21-16,-1-2 22 0,-1-4-4 15,3-1-5-15,-5 0 3 0,-5-2 0 16,0 3 1-16,-6-1-3 0,0 1 0 0,-3 0-1 15,0 0-1-15,-1 3-1 0,-5-2-2 16,1 2 0-16,2 2-2 0,1 2 1 16,2 2 0-16,0 5-4 0,5 1-9 15,4 0-6-15,2 4-3 0,1 5-8 16,1 1-6-16,-1 2-16 0,2-1-22 15,-6-2-78-15</inkml:trace>
  <inkml:trace contextRef="#ctx0" brushRef="#br0" timeOffset="-52947.2">15812 3729 6 0,'0'0'3'16,"0"-1"189"-16,0-4-164 0,-2-1 8 16,-2 3 8-16,-4 0-17 0,0-1 5 15,-1 4-4-15,0 0-10 0,-2 0-1 16,1 0-6-16,1 5-3 0,1 0-5 15,4 5 3-15,-1-2-3 0,2 4 0 16,1 1-2-16,2-1-2 0,0 1 2 16,2 0 1-16,4-1-2 0,4-2-2 0,-1-2 3 15,5-4 2-15,-2 1-3 0,2-5 1 16,2 0 2-16,-2-4 2 0,0-2-2 15,-1-5 2-15,0-1 1 0,-4 1 5 16,-3-2-2-16,-3 1 1 0,2 2 1 16,-5-1-3-16,0 1-4 0,0 1-3 0,-5 0 0 15,-1 1 0-15,0 0-1 16,0 4-4-16,6 2-4 0,-2 2-4 15,2 0-21-15,0 10 0 0,0 4-6 16,2 0-26-16,3 1-50 0,-2-3-49 16</inkml:trace>
  <inkml:trace contextRef="#ctx0" brushRef="#br0" timeOffset="-51590.12">15992 3844 2 0,'0'0'5'15,"0"0"56"-15,3 0 14 0,0-4-41 16,-1-4 21-16,2 0-8 0,-2 0-7 0,4-2-10 16,0-2-4-16,0-4-3 0,4 0-7 15,-1-4 2-15,0-2-1 0,2 0 3 16,0-1-2-16,-2 0-8 0,1-3-1 15,-3 0-1-15,-1-2-3 0,1-2-4 16,-4 3-3-16,0-1 3 0,-3 4-1 0,0 7 0 16,0 8 2-16,0 3 0 0,0 6-2 15,-5 0-3-15,-1 11-1 16,-2 8 5-16,-3 6 0 0,4 4-2 15,-1 7 2-15,0 0-1 0,0 5 1 0,2 1-1 16,3 0-3-16,0-4-7 0,3-4-6 16,0-8 5-16,8-6 5 0,1-5 4 15,3-4-1-15,1-3 3 0,1-6 0 16,0-2-2-16,3 0 2 0,1-9 2 15,4-3-2-15,0-6 0 0,1-1-1 0,-1-4 0 16,-4 0 0-16,-1-2 1 0,-3-1 0 16,-3-3-1-16,-1-2 1 15,-1-3 1-15,0-3-1 0,-3 0 1 16,1 0 1-16,-4 3-2 0,0 5 2 0,-3 6 1 15,0 10 7-15,0 3 0 0,0 7-3 16,0 3 0-16,0 0-9 0,0 0-3 16,0 8 1-16,0 6 7 0,0 3-2 15,0 7 2-15,0 2-1 0,0 4-2 16,0 5 0-16,0 1 2 0,-2 3-2 0,1-3-4 15,-2-2-2-15,1-5 1 0,-3-3 5 16,4-4-2-16,-2-4 3 16,-2-4 0-16,2-2-1 0,1-6 0 0,1-2 1 15,1-4 1-15,0 0-2 16,0 0 5-16,3-10-5 0,6 0-3 0,5-5 1 15,2 0-2-15,2-1-5 0,4 5-5 16,0 1 1-16,-2 2-6 0,-1 3 8 16,-4 0 2-16,-3 2 6 0,1 2 4 15,-2-1-2-15,-2 0 2 0,-1 0-2 16,-1 1 3-16,1 0-1 0,-3-2 6 0,3 0-1 15,-1-1-2-15,0-2 2 0,-1 0-4 16,-5 0 2-16,1 0-1 0,-2 1 9 16,0 1 1-16,-3 0 1 0,-5-1-5 15,-1 3 2-15,-5 2-2 0,0 0 0 16,-2 0 0-16,-1 9 3 0,0 4-5 15,0 2 3-15,2 2-4 0,4 0-2 16,2-1 0-16,9-1-3 0,0-2-1 16,0-2-1-16,9-2 2 0,2-4 0 15,1-2-1-15,5-2 3 0,2-1-2 0,1 0-3 16,-3-3-8-16,-2-3-3 0,-4 0-5 15,0 2-2-15,-5-1 5 0,-1 2 0 16,-3 1 3-16,1 2-3 0,-2 0-3 16,-1 0 4-16,0 0 5 0,2 0 6 15,-1 0 2-15,5 0-1 0,1 0 1 16,0 0 0-16,4 0 0 0,-1 0 1 15,0 0 1-15,-2 0-2 0,0 0 3 16,-2 0-3-16,-3-2-9 0,2 0 0 16,-2-2 7-16,-3-1 1 0,0 0 3 0,0 1-2 15,0 0 0-15,0-1 4 0,-3 1 0 16,3 1 4-16,0-1-4 0,0 0-1 15,0-1-2-15,0 4 0 0,0-1 1 16,3 2-2-16,-1 0-1 0,1 0-1 16,-2 2 3-16,-1 6-2 0,0 2 4 0,0 0-4 15,0 4 1-15,0 1 2 16,0 1 1-16,-4 3-1 0,2 1-1 15,2 0 0-15,0 3 12 0,5-1-11 16,-4 2 11-16,1-2-14 0,-2 2 3 0,0-5-1 16,-5-3 1-16,-6-1 1 0,-1-2 3 15,-4-1 2-15,-1-1-5 0,-3-3 2 16,5-3 1-16,2-3-2 0,5-1 1 15,4-1-1-15,4 0 2 0,0-7-6 16,3-2 1-16,11-4-2 0,4-1 1 0,6 0 0 16,4-4-6-16,-2-3-7 15,5-5 0-15,2-1 1 0,-1-7-5 16,2 2 8-16,-3-4-13 0,2-1 20 15,-2 2 4-15,-5 1 2 0,-1 4 8 16,-3 1 4-16,-2 1 20 0,-8 5-19 0,-9 5-6 16,-3 5 20-16,-12 5-4 0,-5 5-7 15,-2 3-9-15,-1 0-1 0,-3 9-5 16,0 6 5-16,2 3 4 0,3 3-7 15,5 4-1-15,3 1-4 0,6 1 0 16,4-1-1-16,5-1 0 0,11-1-5 0,4-3-5 16,5-2-7-16,6-3-16 0,9-5-14 15,13-6-19-15,6-5 47 16,1-12-368-16</inkml:trace>
  <inkml:trace contextRef="#ctx0" brushRef="#br0" timeOffset="-50985.09">17434 3556 27 0,'-2'6'163'0,"-1"-1"-108"0,-2 2-36 16,4 3 14-16,-4-1-4 0,0 4-2 16,1 2-3-16,-2 1 0 0,1 2-4 15,-1 2-1-15,0-1 3 0,-1 0-3 16,1-3-5-16,-2-3-1 0,2 0 2 0,0-6 1 15,0-1 1-15,0-3-3 0,2-3-4 16,1 0 4-16,3 0-4 0,0-6 0 16,0-6-5-16,2-4-2 15,10-4-5-15,4-1 0 0,4-4 1 0,2 1 0 16,1-3 1-16,0-2-1 0,2-1 0 15,3-1 1-15,0 1-1 0,1 1-2 16,2 4 2-16,-1 6 2 0,-4 5-2 16,-6 8-3-16,-4 3 3 0,-5 1 2 15,-7 2 2-15,-2 0-4 0,-2 9 3 0,-3 3 2 16,-7 5 0-16,-2 1 0 0,-2 1-3 15,0 1 4-15,-3 0-4 0,0-1 0 16,-2-1 1-16,1 0 1 16,-2-2-3-16,3-2 1 0,1-1 1 0,2-4 0 15,5-4 0-15,4-1-3 0,4-3 1 16,1 0-1-16,0-1-2 0,0 0-1 15,3 0-5-15,6 0 2 0,3 0 0 16,2 0-1-16,0 0 1 0,-1 0 0 16,-2 0 4-16,-4 3-3 0,1 3 5 15,0 1 1-15,-2-1 0 0,-1 1 0 0,-1 0-1 16,1 2 2-16,-2 0-1 0,3 0 0 16,-1-1 0-16,0-1 0 0,1 0 0 15,2-1-5-15,-2 1-31 0,0-1-15 16,0 0-20-16,-1-3-84 0</inkml:trace>
  <inkml:trace contextRef="#ctx0" brushRef="#br0" timeOffset="-50301.05">17702 3728 25 0,'4'0'61'0,"0"0"4"15,-1 0-9-15,0 0-8 0,0 0 3 16,3 0-3-16,3 0-10 0,7-1-8 15,1-2-5-15,3-1-3 0,2-2 2 16,1-1-11-16,5-1 1 0,1-2-2 16,9-2 1-16,2-2 16 0,0 0-6 15,-3-1-23-15,-10 1 4 0,-12-3-2 0,-5 1 2 16,-6 0-2-16,-4 1-1 0,0 3-4 15,-11 5-2-15,-4 4 0 0,-7 3-9 16,0 2 2-16,2 7 6 0,2 4 2 16,1 3 0-16,3 5-3 0,1 0 6 15,6 1-1-15,3 0 2 0,4-3-3 0,2-3 4 16,7-4-2-16,8-2 0 0,2-3 0 15,6-5 0-15,7-2 4 16,10-5 1-16,3-7-2 0,-3-4-2 16,-3-4 1-16,-7-2 0 0,-4-1 2 0,-6-2 1 15,-3 0 2-15,-7-2 1 0,-3-1-6 16,-4-2 3-16,-2-2-3 0,-3-2 2 15,0 0-4-15,0-3 1 0,0 3 0 16,0 5 1-16,0 6-3 0,0 12 2 16,3 6 0-16,-1 5-2 0,-2 0-4 0,0 4 6 15,0 7 1-15,0 4-1 16,-3 4 2-16,-4 4-1 0,0 5 1 15,-4 4-2-15,0 5 0 0,0 3 0 16,2 4-5-16,-2 3-6 0,2 1-4 16,1-1-2-16,-1 1 11 0,2-3 4 0,4-1 0 15,-1 1 5-15,2-3 1 0,-1-2-1 16,-2-2 16-16,1-9-11 0,-1-3-3 15,0-8-1-15,-2-6 2 0,-1-3 3 16,0-4 3-16,2-5 1 0,1 0 4 16,1 0-4-16,-1-10-1 0,5-4-5 0,0-5-7 15,0-4-2-15,6-4 3 16,6-3 0-16,6-3-3 0,3 0-1 15,4 2-13-15,5 4 22 0,2 7-5 16,1 5-13-16,-4 7-5 0,1 4 3 0,-1 4-11 16,4 0-3-16,-1 2-17 0,7 8-15 15,6-2-78-15,6-1-31 0</inkml:trace>
  <inkml:trace contextRef="#ctx0" brushRef="#br0" timeOffset="-48748.96">18925 3675 2 0,'0'-5'109'16,"0"-1"-77"-16,0 1-3 0,0 1-1 16,0 1-4-16,0 0 7 0,0 1-5 15,0-1 7-15,0 0-2 0,0 1-3 16,0-2-4-16,-2 3 0 0,1 0-5 15,1-3 5-15,-3 3-8 0,1-3 0 0,1 4-4 16,1 0-4-16,0 0-4 0,0 0-5 16,0 0-2-16,0 0-1 15,3 0 3-15,5 0 0 0,1 0 4 16,3 0-1-16,2 0 1 0,2 0-2 0,-1-5 10 15,1-1-3-15,-1-4-1 0,-1-1-2 16,-1-1 3-16,-6-2-1 0,1 2-1 16,-3-4-4-16,-5 2 2 0,0 0-2 15,0-1 2-15,-8 4-4 0,-4 1 4 16,-4 3-2-16,-1 3-3 0,-2 1 0 0,2 3 1 15,2 0 0-15,1 7 0 0,0 5 1 16,0 3 0-16,0 2 2 0,3 3-1 16,2 0 0-16,3 0-2 15,3 0 1-15,1-1-1 0,2 2 3 0,0-3 6 16,2-1-7-16,5-4 0 0,6-3-1 15,-2-1 1-15,1-3 2 0,4-1-6 16,1 0-12-16,1-2-1 0,5 1-16 16,2-1-16-16,-2-1-14 0,1-2-56 15,-6 0-146-15</inkml:trace>
  <inkml:trace contextRef="#ctx0" brushRef="#br0" timeOffset="-48559.95">19235 3702 250 0,'-3'-2'94'15,"-3"-1"-49"-15,0 3-16 0,-1 0-20 16,3 0 4-16,-1 0-4 0,2 0-3 16,1 1-2-16,2 6-6 0,-1 2 0 0,1 1 2 15,0-1-6-15,5 0-14 0,2-1-15 16,7-1-14-16,0-2-43 0,5-5-71 15</inkml:trace>
  <inkml:trace contextRef="#ctx0" brushRef="#br0" timeOffset="-48148.92">19523 3624 49 0,'-18'-4'156'0,"-4"-1"-114"16,-3 0-3-16,2 5 9 0,-2-2-19 16,0 2 10-16,7 0-4 0,2 0-10 0,5 7-15 15,4-1-3-15,2 2-7 0,5 4-5 16,0-1 4-16,2 0 1 0,5-1 0 15,4-2 0-15,3-1 0 0,0-4 3 16,0 1-1-16,0-2-1 0,-2-1 0 16,-2-1 0-16,-4 0 2 0,0 0-3 15,-3 0 1-15,0 0 0 0,-3 1 0 16,0 2-1-16,0 2 0 0,2 2 4 15,1 5-2-15,-1 1 1 0,-2 3 1 16,3 5 1-16,0 1-4 0,1 4 0 0,0 3 0 16,-1 2 0-16,0 1 1 0,0 0 6 15,-2-5-10-15,-1 0 1 0,0-5 1 16,0 0-1-16,0-3 1 0,-6-1 1 15,0-3 2-15,-2-2-4 0,2-4 3 16,-2-2 4-16,-1-1 7 0,1-2 6 0,-1-2 4 16,0-2 0-16,2 0 0 15,-2-1-9-15,1-4-2 0,2-1-5 16,2-1-6-16,-1 0 1 0,-1 0-2 15,3 0 0-15,-1 3-10 0,4-3-19 0,0-1-15 16,0-2-30-16,4-6-76 0</inkml:trace>
  <inkml:trace contextRef="#ctx0" brushRef="#br0" timeOffset="-47988.91">19775 3802 462 0,'0'-10'45'0,"0"6"-10"16,0 4-12-16,0 0-19 0,0 0-1 0,0 0 0 15,0 0-4-15,0 0-8 0,4 2-17 16,4 2-32-16,-2-4-74 0,2-1-209 16</inkml:trace>
  <inkml:trace contextRef="#ctx0" brushRef="#br0" timeOffset="-47452.88">20082 3427 136 0,'0'-7'109'15,"0"1"-62"-15,1 1-6 0,4 0-11 0,3 2-4 16,2-1-1-16,3 3-7 0,1 1-3 15,1 0-5-15,4 0 0 0,-4 6-4 16,4 4 6-16,-5 4-4 0,0 3-1 16,-5 3-1-16,-7 4-3 0,-2 1 0 15,0 1 2-15,-8 1-2 0,-4 0 3 0,-2-1-4 16,-3 0 1-16,-1-2-2 0,-3-2 3 15,1-1-2-15,-1-3-1 0,3-3-1 16,1-1 2-16,3-4-1 0,5-5-2 16,2-2 3-16,6-3-1 0,1 0-1 15,0 0-3-15,1-5 1 0,7-4-2 16,5-3 1-16,5 1 1 0,2 2-2 15,-3 3 1-15,-1 3-2 0,-2-1 7 16,-3 4-3-16,3 0 1 0,0 0-2 16,-1 0 0-16,0 4 3 0,1-3 3 0,-2 3 1 15,2-3 1-15,0 1-3 0,0 0 1 16,-1 0-3-16,0-1-1 0,3-1 0 15,-1 0-10-15,3 0-32 0,-3 0-35 16,1 0-106-16</inkml:trace>
  <inkml:trace contextRef="#ctx0" brushRef="#br0" timeOffset="-47234.87">20589 3621 194 0,'-8'0'312'0,"3"-1"-273"16,4-1 14-16,-1 2-32 0,2 0-12 16,-2 0-3-16,1 0-6 0,1 0 1 15,0 0-5-15,-2 1-6 0,2 4-15 16,0 2-13-16,0-1-30 0,7-2-58 15,0-4-108-15</inkml:trace>
  <inkml:trace contextRef="#ctx0" brushRef="#br0" timeOffset="-46422.82">20700 3432 189 0,'-1'0'35'16,"1"0"17"-16,-2-2-15 15,0 1-6-15,2-3 3 0,0 2-1 0,-1-1-8 16,1 3-8-16,0-1-3 0,0 1 0 15,0 0-2-15,0 0 1 0,0-1-5 16,0 0 1-16,0 1 1 0,0 0-9 16,1-1-4-16,12 0 0 0,4 0 3 15,6-1 3-15,5 1-1 0,5-1-2 0,2-1 0 16,-1-1 0-16,2 3 0 0,-5-3 1 15,-5 2 0-15,-4 1-1 0,-8 0-2 16,-5 1-10-16,-2-5 1 0,-3 3 6 16,-4-1-1-16,0-1-28 0,-9 1 2 15,-13 0 3-15,-4 3 16 0,-4 0-10 16,-2 0 0-16,-4 0 1 0,2 3 0 15,0 2 6-15,3-2 20 0,8 6 21 16,7-1 9-16,7 0-16 0,7 3-13 16,2-1-2-16,0 3 3 0,11 1 3 15,3 2 3-15,5-1-2 0,1 1-2 0,2-1-6 16,-1 0 3-16,-2 0-5 0,-4-2 3 15,-1-1-3-15,-3-2 2 0,-3-2-3 16,-5 2 3-16,-3-2 21 0,0 2-16 16,-12 1 5-16,-5-1 9 0,-3-2-10 15,-2 2-2-15,-1-2-3 0,-4 0 1 16,2-1-3-16,-1 0-3 0,6 2-1 15,3 0-3-15,6 0-7 0,8-1-20 16,3 0-19-16,5-1-24 0,10-5-55 16,4-2-102-16</inkml:trace>
  <inkml:trace contextRef="#ctx0" brushRef="#br0" timeOffset="-46110.82">21209 3629 47 0,'0'0'97'0,"1"0"-41"16,-1 0-32-16,2 0 1 0,-2 2 16 15,0 3 0-15,0 3-6 0,0 1 1 16,3 2-13-16,-3 2-4 0,5-1-1 15,-1 0-7-15,2-1 3 0,2-2-5 16,-2-4 4-16,1-3 0 0,2-2 8 0,2 0 1 16,1-5 2-16,2-6-8 15,3-4-6-15,-3-2-4 0,-2-1 0 16,-4-2-3-16,0 2 2 0,-3-1-4 15,1 1 1-15,-3 0-4 0,0 3-5 0,3-1-17 16,0 4-19-16,1-4-42 0,-1-2-57 16</inkml:trace>
  <inkml:trace contextRef="#ctx0" brushRef="#br0" timeOffset="-43923.68">4425 13253 151 0,'0'0'33'0,"-2"-2"4"0,2-1 11 16,0-1-14-16,0 2-7 0,-1-3-8 0,-3 1 5 16,3 0-3-16,1 0-2 15,0 1-1-15,0 0-4 0,0-1 1 16,0 1-7-16,0 0 4 0,0 1-4 15,0 1-1-15,0 0 0 0,0 1-4 0,6 0-2 16,5-1 0-16,4 1-1 0,4 0 0 16,7 0 0-16,4-3 1 15,9 1-1-15,9-2 0 0,6-4 3 0,8 1-3 16,5 0 1-16,-1 0-2 0,-2 2 2 15,-4 1 0-15,-7-1-1 0,-2 2-1 16,-6 1 2-16,-6 0-1 0,-7 2 0 0,-7 0 0 16,-5 0 0-16,-7 0 0 15,-4 0 0-15,-6 0-1 0,0 0 0 16,-1 0 0-16,1 0-3 0,-3 1-6 15,2 0 2-15,-1-1-1 0,2 0-7 0,2 2-7 16,1-1-11-16,0 2-22 0,0-3-41 16,-2 0-100-16</inkml:trace>
  <inkml:trace contextRef="#ctx0" brushRef="#br0" timeOffset="-29887.88">10984 3981 0 0,'0'0'0'16,"0"0"8"-16,0 0-1 0,2 0-1 15,-1 0-4-15,1-1 4 0,-1 0 32 16,-1-1-14-16,0 2-16 0,2 0 4 15,-2 0-5-15,0 0 3 0,0 0-9 16,0 0-10-16,0 0-26 0,0 0-44 16</inkml:trace>
  <inkml:trace contextRef="#ctx0" brushRef="#br0" timeOffset="-29259.84">11003 3968 8 0,'0'0'7'16,"0"0"6"-16,0 0 127 0,-2 0-95 15,2 0-8-15,0-2 3 0,-3-1-2 0,3 0-3 16,0 0-10-16,0 0 0 0,0 0-11 15,0 0-1-15,0 1-6 0,0 1-1 16,0-1 3-16,0 2-7 0,3 0 1 16,-1 0-2-16,-2 0-1 0,1 0-2 15,1 0 2-15,1 0 0 0,-1 5 0 0,1-2-4 16,0 0-5-16,-2-1-4 0,2-1 2 15,0 2-7-15,2-2 1 16,-2 1-3-16,2 1-9 0,-2-2-24 16,0 0-41-16,0 0-34 0</inkml:trace>
  <inkml:trace contextRef="#ctx0" brushRef="#br0" timeOffset="-28973.83">11093 3980 42 0,'0'0'8'15,"0"0"118"-15,0 0-94 0,0 0 2 16,0-3-5-16,0 3-13 0,0 0-6 16,1-2-6-16,1 2-4 0,-1 0-1 0,-1 0 1 15,2 0-2-15,-2 0-1 0,1 0-5 16,1 0-12-16,0 0-10 0,1 0-16 15,-2 2-13-15,-1-1-14 16</inkml:trace>
  <inkml:trace contextRef="#ctx0" brushRef="#br0" timeOffset="-28662.81">11276 3979 9 0,'1'0'25'15,"-1"0"-14"-15,0-1 33 0,0 0 62 16,0-1-74-16,0 1 5 0,0 0-6 15,0 0-11-15,0 1-1 0,-1-1-6 0,1 0-2 16,-2 0-9-16,2 1 1 0,0 0-5 16,0 0 4-16,0 0-5 0,0 0 2 15,0 0 2-15,0 0-2 0,3 0-7 16,3 0-15-16,-1 2-13 0,0 0-16 15,-1 0-33-15,-1 0-14 0</inkml:trace>
  <inkml:trace contextRef="#ctx0" brushRef="#br0" timeOffset="-28428.8">11379 3988 25 0,'2'0'11'0,"0"0"20"0,-1 0 124 15,1-2-122-15,-2-2 10 0,1 2-7 16,1-1-7-16,-2 1-11 0,0 2-10 16,0 0-6-16,1 0-1 0,-1 0-2 15,2 0-2-15,-2 0 4 0,0 0-5 16,5 0-8-16,-4 0-12 0,-1 3-14 0,2 1-12 15,1 0-29-15,-2-2-22 0</inkml:trace>
  <inkml:trace contextRef="#ctx0" brushRef="#br0" timeOffset="-28192.79">11379 3988 15 0,'30'33'26'16,"-30"-33"-13"-16,0 0 151 0,0 0-139 16,0 0 1-16,-3 0-4 0,0 0-11 15,0 0-6-15,1 0-2 0,1 0-4 0,1 3-2 16,0 1-5-16,0 2-35 0,0-1-17 15,0-1-3-15,0 0-5 16</inkml:trace>
  <inkml:trace contextRef="#ctx0" brushRef="#br0" timeOffset="-27900.77">11366 4181 24 0,'0'0'27'0,"0"0"102"16,-4 0-92-16,3-2-17 0,1 2-2 15,0 0-17-15,0 0 0 0,-2 0-2 16,2 0-6-16,0 0-11 0,0 3-8 16,0-2-1-16,0 2-6 0,0 1 1 0,0-1 13 15,0-2 11-15,0 1-1 0,3-1-5 16,1 1-21-16</inkml:trace>
  <inkml:trace contextRef="#ctx0" brushRef="#br0" timeOffset="-27623.75">11366 4319 62 0,'0'0'88'16,"0"0"-9"-16,0 0-36 0,0 0-5 16,0 0-13-16,0 0-7 0,-2 0-8 15,2 0-7-15,-2 3-4 0,-1 1 2 16,3 1-2-16,0-1-1 0,-1 0-6 15,1 1-6-15,0-3-2 0,0 3-6 0,0-1-8 16,1 2-32-16,1-3-33 0,-1 0-21 16</inkml:trace>
  <inkml:trace contextRef="#ctx0" brushRef="#br0" timeOffset="-27381.74">11359 4542 35 0,'0'3'116'0,"0"-2"-62"0,0-1-6 15,0 0-9-15,0 0-1 0,-3 0-13 16,2 0-8-16,1 0-14 0,0 0-6 0,0 1-1 15,0 0-1-15,0 4-16 16,0-1-6-16,0 0-6 0,0 0-17 16,4-3-8-16,-1 4-17 0,2-4-11 15</inkml:trace>
  <inkml:trace contextRef="#ctx0" brushRef="#br0" timeOffset="-27118.72">11383 4748 39 0,'-2'1'106'0,"0"-1"-36"0,-2 0-47 15,1 0 14-15,1 0-9 0,-1 0-4 16,2 0-1-16,-1 0-10 0,2 0-12 16,0 3-2-16,0 1 1 0,0 2-8 15,0-2-19-15,0 0-14 0,0 3-25 0,0-4-22 16,0 0-16-16</inkml:trace>
  <inkml:trace contextRef="#ctx0" brushRef="#br0" timeOffset="-26864.71">11366 4956 10 0,'0'0'227'0,"-2"0"-181"0,2 0-5 0,0 0-5 16,0 0-7-16,0 0-12 0,0 0-9 15,0 0-10-15,0 0-3 0,0 1 0 16,0 2-5-16,0 3-17 0,0-1-8 15,0 0-40-15,0 0-29 0,0-4-5 16</inkml:trace>
  <inkml:trace contextRef="#ctx0" brushRef="#br0" timeOffset="-26643.69">11372 5157 28 0,'0'0'190'16,"0"0"-170"-16,0 0 1 0,0 0-3 16,-2 0-8-16,2 0-4 0,0 0-2 15,0 0-6-15,0 5-12 0,0-1-8 16,0 1-23-16,0-1-26 0,0-2-10 15</inkml:trace>
  <inkml:trace contextRef="#ctx0" brushRef="#br0" timeOffset="-26404.68">11362 5350 171 0,'0'0'57'0,"0"0"-38"0,-1 2-8 16,-1-1 12-16,2 1 0 0,-3 0-7 15,2 0-12-15,1 2-4 0,-2 0-1 16,2 1-16-16,0-1-22 0,0-1-20 0,3 1-30 15,0-3-15-15</inkml:trace>
  <inkml:trace contextRef="#ctx0" brushRef="#br0" timeOffset="-26160.67">11389 5543 191 0,'-3'0'27'0,"-2"0"11"0,3 0 4 16,1 0-15-16,-2 0-4 0,1 0-10 15,1 0-10-15,1 2-6 0,0 1 3 0,-2 0 2 16,2 1-10-16,0 0-13 15,0 0-11-15,2 0-16 0,4-1-43 16,-5-3-29-16</inkml:trace>
  <inkml:trace contextRef="#ctx0" brushRef="#br0" timeOffset="-25948.65">11397 5730 42 0,'0'0'185'0,"0"0"-126"0,-2 0-40 16,2 0 4-16,0 0-21 0,0 0 0 0,0 0 1 15,-2 0-5-15,2 3-15 0,0 0-38 16,0-2-39-16,0-1-58 0</inkml:trace>
  <inkml:trace contextRef="#ctx0" brushRef="#br0" timeOffset="-25764.64">11397 5730 7 0,'9'49'-7'0,"-9"-49"208"16,0 0-189-16,-2 0-6 0,1-1 4 15,1 1-12-15,-2-1-2 0,2 1-11 16,0 0-42-16,0-1-38 0</inkml:trace>
  <inkml:trace contextRef="#ctx0" brushRef="#br0" timeOffset="-24279.56">11379 6063 2 0,'0'0'4'0,"0"0"126"16,0-1 37-16,0-3-126 0,0 0 21 0,0-1-13 15,0 0-8-15,0 2-1 0,0 1-7 16,0-1-14-16,0 3-7 0,0-2 2 16,0 2-5-16,0 0-1 15,0 0-4-15,0 0 0 0,0 0-2 0,-1 0-4 16,-1 0-2-16,2 0 3 0,0 5-13 15,0-2-23-15,2 0-8 0,9 1-12 16,3-3-43-16,-3-1-157 0</inkml:trace>
  <inkml:trace contextRef="#ctx0" brushRef="#br0" timeOffset="-23600.52">11443 6073 1 0,'0'0'2'16,"-1"0"24"-16,-3-1 103 0,3-1-108 15,-1 0 10-15,2 2 13 0,0-2-16 16,0-2-4-16,-3 2 3 0,2-1 1 0,1 0-9 16,0-2-3-16,0 0-4 0,0 0-2 15,0-3-1-15,4 0-2 0,1-2 3 16,3-2-4-16,1-1-3 0,5-5 1 15,3-3-3-15,3-3 1 0,0-2 0 16,5 0-2-16,-3-2 0 0,1-1 0 0,2 2 2 16,-3 2-1-16,-2 2 0 15,-3 3 3-15,-3 4 3 0,-3 1-4 16,-4 5 0-16,-5 2 0 0,-1 2 3 15,-1 2-5-15,0 4 3 0,0 0-1 0,0 0-1 16,0 0-2-16,0 0-2 0,0 0-1 16,0 0 1-16,-1 0 2 0,-1 2-3 15,1 3-5-15,-1 0-3 0,-1 1-6 16,3 3-10-16,-1 0-30 0,-4-2-45 15,2-1-115-15</inkml:trace>
  <inkml:trace contextRef="#ctx0" brushRef="#br0" timeOffset="-22872.49">11418 6140 76 0,'0'0'205'0,"0"0"-174"16,0 0-7-16,0 1-15 0,0 1 9 15,-1 2 4-15,-2-3-6 0,3 2-12 16,0 1-6-16,0-1 1 0,0 4-2 15,0-3-22-15,0 1-7 0,0 0-9 16,1 0-23-16,2-1-25 0,0-1 2 0</inkml:trace>
  <inkml:trace contextRef="#ctx0" brushRef="#br0" timeOffset="-22655.47">11404 6285 84 0,'0'0'174'16,"0"0"-102"-16,0 0-41 0,0 0-4 0,0 0-12 16,0 0 1-16,0 0-5 0,0 0-8 15,0 0-4-15,0 0-5 0,0 4-9 16,0-1-7-16,2 2-12 0,-1 0-20 15,3-1-36-15,-4 0-30 0</inkml:trace>
  <inkml:trace contextRef="#ctx0" brushRef="#br0" timeOffset="-22462.45">11418 6398 72 0,'-4'0'163'0,"4"0"-115"15,-2 1-3-15,2-1-13 0,0 1 11 16,0-1-6-16,0 0-12 0,0 3-21 15,0 0-3-15,0 0 1 0,0 2-4 0,2 0-12 16,-1-1-13-16,2 0-9 16,-3 1-7-16,2 0-17 0,-2 0-35 15,0-1-29-15</inkml:trace>
  <inkml:trace contextRef="#ctx0" brushRef="#br0" timeOffset="-22292.44">11431 6495 104 0,'0'0'50'16,"0"0"1"-16,0 1-9 0,-3 1 4 0,-1 0-9 15,1-1-14-15,0 1 0 0,2 0-9 16,1 0-12-16,0 2-3 16,0-2 1-16,0-1-5 0,0 3-17 15,4-2-14-15,4 0-30 0,-2-2-37 0,2 1-46 16</inkml:trace>
  <inkml:trace contextRef="#ctx0" brushRef="#br0" timeOffset="-22173.44">11431 6495 210 0,'38'53'59'15,"-42"-51"19"-15,1 0-41 0,-2 0-16 0,-1 0 1 16,1 0-10-16,2 0-9 0,2 1-2 15,1-1-3-15,0 0-23 0,0-1-25 16,0-1-57-16,1 0-127 16</inkml:trace>
  <inkml:trace contextRef="#ctx0" brushRef="#br0" timeOffset="-19382.29">13263 5952 68 0,'0'0'124'16,"0"0"-89"-16,0 0 11 0,0 0-10 16,0 0-12-16,0 5-4 0,-4 1 2 15,0 2-3-15,0 0-2 0,1-1-2 16,1 0-3-16,-1 0 1 0,0 1 2 15,0 0-1-15,1 2-1 0,-1 0-1 16,2-2-4-16,-1 4-3 0,-1 0 2 16,1-4-4-16,2 2 3 0,0-5-1 0,0 0-4 15,0 0-2-15,0-1 1 0,0-3 1 16,0 1 0-16,0 0-2 0,0-2 0 15,0 0-5-15,5 0-5 0,0 0-4 16,1 0-6-16,2-3-15 0,1-1-18 16,-1-4-47-16,-2-4-89 0</inkml:trace>
  <inkml:trace contextRef="#ctx0" brushRef="#br0" timeOffset="-19250.27">13263 5952 16 0</inkml:trace>
  <inkml:trace contextRef="#ctx0" brushRef="#br0" timeOffset="-19112.27">13263 5952 16 0,'34'-85'40'0,"-34"79"100"0,3-4-94 0,0 2 4 0,2-1-1 0,1-3-12 15,4 2-1-15,-1 0-8 16,2-1-5-16,-2 3-1 0,-1 1-6 15,1 0-6-15,-1 3-4 0,-2 2-6 0,0 0 1 16,-1 2-2-16,0 0 1 0,-1 0-1 16,-2 2-5-16,1 5-13 0,0 1-1 15,-3 2-8-15,0-1-14 0,0 3-23 16,0-1-38-16,0-3-28 0</inkml:trace>
  <inkml:trace contextRef="#ctx0" brushRef="#br0" timeOffset="-18915.25">13288 5980 118 0,'9'0'70'16,"2"-3"-45"-16,2-3 19 0,0-3-8 15,0 2-12-15,1-1-2 0,0 2-2 16,-2 1-11-16,2 2-6 0,-3 3-1 0,-2-1-1 15,-1 1-2-15,-3 0-2 0,-2 1-4 16,0 4-16-16,-2 2-28 0,-1 0-25 16,0-2-38-16</inkml:trace>
  <inkml:trace contextRef="#ctx0" brushRef="#br0" timeOffset="-18731.25">13265 6132 78 0,'0'1'183'0,"0"-1"-130"0,3 1-39 15,5-1 27-15,1 0-6 0,5 0-12 16,1-6-10-16,5 0-2 0,-1 0-4 16,3 2-3-16,1 0-3 0,-1 2 1 15,1 1-7-15,-3 0-30 0,-4 1-44 16,-2 0-104-16</inkml:trace>
  <inkml:trace contextRef="#ctx0" brushRef="#br0" timeOffset="-18412.22">13521 6132 19 0,'0'0'30'15,"0"0"-19"-15,0-4 127 0,0-2-77 16,0 1-19-16,0-1 1 0,0 1-11 16,0-2-6-16,0-1-4 0,7 0-5 0,3-1-3 15,-1 0-1-15,6-2-5 0,2 1 0 16,2-3 0-16,1 3-3 0,2-1 0 15,0 4-1-15,-4 2-3 0,-2 2-2 16,-4 2 1-16,-3 0 1 0,-2 1-3 16,-3 0-11-16,-4 0-10 0,0 0 3 0,0 2-3 15,0 2-4-15,0 0-16 16,-3-1-23-16,-1-1-34 0,-1-2-40 15</inkml:trace>
  <inkml:trace contextRef="#ctx0" brushRef="#br0" timeOffset="-18175.21">13534 5977 274 0,'7'0'56'0,"-1"0"-35"16,0 3 30-16,2 2-13 0,0-1 1 15,1 2-10-15,-3 0-9 0,2 3-10 16,-2 2-2-16,2-1-6 0,-2 1 0 0,-1 3-1 16,1-2 0-16,2 0-2 0,-2 0-8 15,3-2-15-15,2-2-6 0,1-2-6 16,2-1-28-16,2-4-41 0,-2-1-85 15</inkml:trace>
  <inkml:trace contextRef="#ctx0" brushRef="#br0" timeOffset="-17783.19">13831 5688 163 0,'0'-3'50'0,"0"1"-26"16,3 2 9-16,-3 0 8 0,0 0 2 16,0 0-10-16,0 0 1 0,0 0-10 15,0 0-7-15,0 0-7 16,0 2 5-16,0 3 7 0,0 4-5 0,-3 4-1 15,-2 0-2-15,2 3 2 0,-2 2-9 16,2 0-2-16,0 4-2 0,1-1 0 16,1 3-1-16,-1-1 0 0,-1 1-2 15,2 0 2-15,-2-2-1 0,1-2 0 16,-1 0-3-16,1-2 5 0,2 0-2 0,0-1-2 15,0-3 2-15,0-1 0 16,0-2-1-16,5-2-1 0,-3-2 1 0,-1-3-1 16,2 0-6-16,0-2-9 0,0-1 1 15,1-1-7-15,0 0-4 0,5-1-6 16,2-5-15-16,-3-4-47 0,-3-5-143 15</inkml:trace>
  <inkml:trace contextRef="#ctx0" brushRef="#br0" timeOffset="-17579.17">13852 5959 60 0,'2'0'216'0,"1"0"-171"16,-2 0-18-16,3 0 13 0,-3-2-4 16,4 2 4-16,1-2-5 0,0-1-13 15,4 3-2-15,-3 0-5 0,1 0-9 16,0 0-3-16,-2 2-1 0,0 3 1 15,0 0-4-15,-3 2 0 0,4-1-9 16,-3 2-12-16,3-1-7 0,2 1-5 16,-1 0-24-16,1-2-27 0,-1-1-51 15,-1-2-58-15</inkml:trace>
  <inkml:trace contextRef="#ctx0" brushRef="#br0" timeOffset="-16315.1">14024 6045 15 0,'0'0'22'0,"0"-1"14"0,0-1 74 16,0 1-76-16,0-4 19 0,3 1-7 16,2-2-15-16,3 1 1 0,0-3-8 0,-1 0-4 15,1-2 1-15,0-2-1 0,1 1-4 16,-1 0-4-16,-3-3 2 0,-2 1-8 15,-3 4-1-15,0-2-2 0,0 2-4 16,-2 4 4-16,-6 3 0 0,-2 2-5 16,-4 0 0-16,1 4 2 0,-1 6 1 0,2 3-2 15,3 3 0-15,-2 0 1 16,3 3 1-16,3-1-2 0,1 1-1 15,4-5 2-15,0 3 0 0,3-3 2 16,6 0-3-16,3-6 0 0,5-2-2 0,4-4-2 16,0-2 1-16,6 0-2 0,-2-5 3 15,-1-4 1-15,-2 0 2 0,-2-2 0 16,-1-1-3-16,-7 1 3 0,1-2 1 15,-4 3 1-15,-3 0 8 0,-1 4-1 16,-5 1-3-16,0 1 5 0,0 2-7 0,0 0-1 16,0 2-2-16,0 0 2 15,0 0-1-15,0 0-7 0,0 0-1 16,0 1 6-16,0 6 1 0,0 1-1 15,0 1-1-15,0 0 1 0,0 1 0 0,0-2-1 16,0 3 1-16,0-3 1 0,0-1 0 16,0-2-3-16,0-4 2 0,0 1-1 15,0-2 2-15,0 0 0 0,0 0 4 16,0-4-4-16,0-3-1 0,0-5 0 15,4 1-1-15,-1-4 2 0,2 4-1 16,1-1 0-16,-1 1 0 0,-3 2 2 0,2-1 2 16,1 6-3-16,-1-3 1 0,1 4-1 15,0 1-1-15,3 0-1 16,-1 2-1-16,3 0 1 0,0 0 1 15,0 0 1-15,1 0-5 0,-1 2 2 0,-2 2 0 16,2 0-1-16,-4 0 0 0,0-1 3 16,-1 0 0-16,-4 0 0 0,2 0 0 15,-3 2 1-15,0-1 3 0,0-1 3 16,0 1-3-16,0-1 7 0,0 1 2 15,-1-1-3-15,-2 1-5 0,3-1-3 0,0-2-1 16,0 1-1-16,0-2-1 0,4 0 1 16,6 0 5-16,0 0-5 0,3-2 0 15,1-5-4-15,-2 3-1 16,2-1 0-16,-2 1-2 0,1 0 4 0,-5 2 1 15,-2 2-1-15,-2 0 1 0,-4 0 2 16,2 0 0-16,0 0-1 0,-2 0 0 16,0 0 3-16,0 3 5 0,0 1-1 15,-4 0-1-15,-2 1-1 0,0 1 1 16,1 1-1-16,2-1-2 0,-1-1-2 0,4-1 1 15,0 0-2-15,0 0-1 0,0-1 2 16,6 1-4-16,0-1-1 16,3-3-7-16,2 1 1 0,3-1-3 15,5 0-14-15,-1 1 1 0,3 0 29 0,-3-1-60 16,-1 0 26-16,-3 0 19 0,-1-2-18 15,-3-1 14-15,-2-3 15 0,-2 0 1 16,-3 2 3-16,-1-2 3 0,-2 1 3 16,0-2 7-16,0 1 3 0,-2 2 4 15,-4-1 3-15,-1 3-3 0,0-1-1 0,3 3-3 16,1 0-1-16,-2-2-5 0,5 2-4 15,0 0-1-15,0 0-8 16,0 0-2-16,0 3 4 0,0 3 0 0,0 0-2 16,3 2-1-16,-1-1 2 0,-2 3-1 15,0 0-1-15,0 0 1 0,0-1 0 16,0 1 1-16,0 0-1 0,1-3-1 15,1 0-1-15,1-2-3 0,1-2 5 16,3-3-1-16,3 0 1 0,3 0 4 16,-1-8-3-16,8-6-1 0,-1-2 1 0,3-1 1 15,4-6-1-15,2-3 0 0,1-5 2 16,2-5-4-16,0-5 2 0,-4-3 2 15,-2-3-4-15,-4-1 3 0,-2-1-1 16,-7 4-1-16,1 6 1 0,-12 6 2 16,-1 11-1-16,-1 10 12 0,-12 6 5 15,1 6 0-15,-2 0 2 0,-6 10-3 16,-2 7-3-16,-1 6 5 0,0 4-4 15,2 6-3-15,4 5-6 0,8-1-1 16,6 6-5-16,3-4 0 0,3 3-2 16,8-3-13-16,4-1-23 0,4-4-14 0,3-6-7 15,7-5-13-15,2-5 20 0,0-8-287 16</inkml:trace>
  <inkml:trace contextRef="#ctx0" brushRef="#br0" timeOffset="-15847.08">15373 5979 63 0,'-1'-11'142'0,"1"0"-75"15,0 1 8-15,0 0-37 16,0 1-7-16,0 1 9 0,1 4-6 15,1 3-6-15,-1 1 1 0,-1 0-8 0,0 0-15 16,0 4-4-16,0 9 10 0,0 3 3 16,-3 3-6-16,2 2-1 0,1-1-6 15,0-1-1-15,0-1 1 0,3-2 0 16,3-3-1-16,5-4-1 0,0-4 1 15,4-5 2-15,4 0 0 0,1-7 3 16,6-7-2-16,-1-8-1 0,-2-1 2 0,2-5-2 16,-3-5 2-16,0-1 2 0,-4-3-1 15,-2 0-5-15,-4 0 5 16,-3-1-2-16,-2 1-3 0,-4 2-1 0,1 3 0 15,-1 0 0-15,2 4-2 0,1 6-4 16,0 8-1-16,-1 8-3 0,1 6-7 16,-1 2-12-16,1 13 4 0,-3 4-3 15,2 6-14-15,-4 4-16 0,-1 0-57 16,0-1-113-16</inkml:trace>
  <inkml:trace contextRef="#ctx0" brushRef="#br0" timeOffset="-15099.03">15874 6096 64 0,'5'-3'24'0,"-1"-2"186"0,2 2-175 0,-2-1 5 16,0 3-6-16,-2 1-15 0,1 0-4 15,-3 0-3-15,0 7 1 16,0 3 6-16,-6 5-4 0,-5 1-6 16,-2 1-1-16,1 1-4 0,0-2 1 0,-2-3-2 15,3-2 0-15,0-3 4 0,5-2 0 16,6-2-4-16,-3-3 3 0,3-1 0 15,0 0 4-15,0-2 4 0,0-8-10 16,6-3-3-16,6-5-2 0,2-2-1 16,3-1 2-16,2-3 2 0,-1-4-2 0,1-2-2 15,1-2 2-15,0-2 1 0,-1 1-1 16,4 1-2-16,-6 6 2 0,0 4 4 15,-3 9 2-15,-6 5-2 16,-2 4 5-16,-1 3 1 0,-5 1-6 0,5 0 0 16,-2 6 1-16,0 4 0 0,0 5-1 15,-2 3-4-15,-1 1 3 0,0 3 1 16,0-1-4-16,-4 0 0 0,-4-1 2 15,0 0 1-15,0-2-3 0,-2-2-1 16,0-3-2-16,-1 0 2 0,2-4-8 0,3-1-2 16,0-4-2-16,4-2-3 0,1-2 3 15,1 0-3-15,0 0 8 0,0 0 4 16,0 0-7-16,0-2 3 0,0 1 5 15,0 0 4-15,-2 0 1 0,2 1-2 16,0 0 0-16,0 0 0 0,0 0-1 16,0 5 3-16,0 1 2 0,2 1 3 15,1-2 0-15,0 1 0 0,0 1-4 16,2-2 0-16,-1 2-3 0,4-2 0 15,0 0 0-15,1-1 0 0,3 0-13 0,1 1-23 16,1-1-24-16,-2-1-70 0,1-1-101 16</inkml:trace>
  <inkml:trace contextRef="#ctx0" brushRef="#br0" timeOffset="-14354.99">16145 6187 191 0,'0'0'70'15,"0"0"-19"-15,0 0-19 0,0 0 12 0,0-3 14 16,2-3-22-16,4-2-5 0,2 1-7 16,3-2-3-16,-1-2 0 0,3 1-2 15,2-1-6-15,2-3-1 0,0 0-1 16,1 0-5-16,-3 0-1 0,-3 0-2 15,-1 1-3-15,-3 1 1 0,-5 1-3 16,-1 3 4-16,-2 1-7 0,0 4-3 16,-7 3-1-16,-2 0 1 0,0 2 0 15,-2 8 5-15,-1 1 0 0,4-1 0 16,2 4-3-16,-1 0 5 0,6 1 0 0,-2 1-3 15,3 0 2-15,0-1 0 0,1-3 1 16,9 2 2-16,2-6-2 0,4-2 2 16,1-1 0-16,1-5 1 0,2 0-2 15,1-1 1-15,2-8 1 0,-1 0 2 16,-2-4-2-16,0-2 3 0,-3-2 0 0,1-2-3 15,0-2-1-15,-3-2 0 16,-3-3 1-16,-2-1-2 0,-3-2 0 16,1-2 0-16,0-2 1 0,-2-3-1 15,2-2 0-15,-2-2-1 0,0 0 1 0,2 2 1 16,0 2-2-16,-4 6 0 0,0 7 2 15,-3 5 1-15,1 7-2 0,-2 8 0 16,1 0 1-16,-1 3-2 0,0 0-2 16,0 0-1-16,0 9 4 0,0 5 0 15,-6 5 0-15,-3 5 2 0,1 5 0 0,-3 3-1 16,3 4-1-16,1 5-1 0,-3 1 3 15,3 5-1-15,-3-2-1 16,1-1 0-16,0 0 0 0,1-3 1 16,2 3-1-16,3 2 0 0,3 3 2 0,0 1 2 15,0 1 0-15,0-1-3 0,0 1 20 16,0-2-16-16,0-4 2 0,0-2 6 15,-3-9-8-15,-4-6-1 0,-2-8-2 16,-3-7 1-16,-2-7 2 0,-2-2-1 16,1-4-3-16,1 0-1 0,3-10 0 15,2-5-2-15,5-4-3 0,4-4 2 0,0-3 3 16,8-3 0-16,6-2-1 0,5 0 0 15,1 2 1-15,2 5 0 16,2 6-1-16,-2 5 2 0,1 2-1 16,4 4 0-16,-2 2-3 0,4 4 1 0,2 1 0 15,0 0-5-15,0 0-20 0,-3 7-19 16,0-2-34-16,0 0-106 0</inkml:trace>
  <inkml:trace contextRef="#ctx0" brushRef="#br0" timeOffset="-5316.47">10958 3422 1 0,'0'0'15'0,"0"0"62"15,0 0-56-15,-2 0 3 0,-1 0-4 16,2-2-2-16,-2 2 0 0,1-1 3 16,2 0-5-16,0 1-5 0,0-1-4 15,-2 1-2-15,2 0 1 0,0-2-2 16,-1 1-1-16,1-1-2 0,0 1 0 15,0 1 4-15,-2-2 5 0,2 0 4 0,0 1 2 16,0-1 3-16,0-1-2 16,-1 0 3-16,1 2-5 0,-2-1-4 15,1 2-2-15,1-1 0 0,0 0 3 0,0 1-4 16,0 0-2-16,0 0-4 0,0 0-4 15,0 0 2-15,0 0-1 0,0 0 0 16,0 0 0-16,3 0-5 0,0 0-9 16,0 1-4-16,2 0-6 0,-1 0-2 15,2 1-15-15,-1 1-19 0,1-2-20 0,1 1-19 16</inkml:trace>
  <inkml:trace contextRef="#ctx0" brushRef="#br0" timeOffset="-5219.47">10958 3422 7 0</inkml:trace>
  <inkml:trace contextRef="#ctx0" brushRef="#br0" timeOffset="-5113.46">10958 3422 7 0,'77'-7'9'0,"-77"7"131"0,0 0-91 0,0 0-4 16,0-2-6-16,0 1-17 0,0 1-8 0,0-1-1 15,0 1-7-15,0 0-3 0,0-2-3 16,0 2 0-16,0 0 0 0,0 0-3 15,2 0-6-15,-1 0-5 0,6 0-15 16,-3 0-15-16,2 2-17 0,4-1-33 16,-2 1 10-16</inkml:trace>
  <inkml:trace contextRef="#ctx0" brushRef="#br0" timeOffset="-4764.44">11135 3415 8 0,'3'0'11'0,"0"0"36"16,-2-1 4-16,2-1-22 0,0-1 19 15,2-1-7-15,-2 1-11 0,0 1-2 16,0-1-4-16,2 1-7 0,0 0-6 15,1 0-5-15,-3-1 4 0,3 3-3 16,-1-1-6-16,-4 1-1 0,4 0 1 16,-3 0 0-16,2 0-1 0,3 0 0 15,-1 0 1-15,1 0 0 0,0 0 0 16,0 0-1-16,3 1 0 0,-1 0 0 15,-1 1-3-15,0 0-2 0,-1-2-1 0,1 1 1 16,-2-1-2-16,2 1 2 0,-2-1 1 16,-3 0 1-16,0 0 1 0,-3 0 1 15,0 0 1-15,0 0 2 0,0 0-3 16,2 2-1-16,-1-2 1 0,3 0 1 15,-4 0-1-15,3 0-1 0,-2 1-5 16,1-1 0-16,-1 1 2 0,2 0 5 16,1 0-2-16,2-1 2 0,-2 1-6 15,-2 1-5-15,3-1-2 0,-4 1-30 16,1 0-45-16,1 0-21 0</inkml:trace>
  <inkml:trace contextRef="#ctx0" brushRef="#br0" timeOffset="-4593.43">11389 3416 13 0,'1'0'16'16,"1"0"106"-16,-2-1-69 16,0 0-33-16,0 0 11 0,0 0-14 15,0 1-7-15,0-1-6 0,0 1-2 16,3-2-6-16,-1 2-2 0,-1 0-18 0,4 0-24 15,-4 0-33-15,4 0-9 0</inkml:trace>
  <inkml:trace contextRef="#ctx0" brushRef="#br0" timeOffset="-4421.42">11389 3416 17 0,'-8'-69'6'0,"5"62"88"16,-3-1-66-16,1 1 11 16,0 0-8-16,2 1-15 0,0 0-5 15,2 0 1-15,-1 2-8 0,1-2 0 0,-1 1 1 16,2 2-4-16,-2-1-1 0,2-1 0 15,0 2-1-15,0 0-7 0,0 0-22 16,0-2-17-16,0-1-26 0</inkml:trace>
  <inkml:trace contextRef="#ctx0" brushRef="#br0" timeOffset="-4240.41">11330 3153 12 0,'0'-5'8'15,"0"1"129"-15,0-1-105 0,0 2 5 16,0-2-7-16,0 2-14 0,0 0-9 15,0 0-4-15,0 1-1 0,0 1-1 16,0 0-2-16,0-1-1 0,0 2-20 16,3 0-18-16,-1-1-26 0,1 0-10 0,0-1-2 15</inkml:trace>
  <inkml:trace contextRef="#ctx0" brushRef="#br0" timeOffset="-4037.4">11335 3019 10 0,'0'-7'27'16,"-2"-2"93"-16,-1 0-76 0,0 0 8 15,3 1-24-15,-5 0-8 0,4 2-1 16,-1 0-5-16,0 0-7 0,1 2-2 16,-1-3-3-16,2 5 3 0,0-2-4 0,0 3-1 15,0 1 0-15,0-1-3 0,0 1-7 16,0-1-7-16,0-3-6 0,0 2-2 15,3-2-8-15,1 0-12 0,-4 0-27 16,4-1-29-16</inkml:trace>
  <inkml:trace contextRef="#ctx0" brushRef="#br0" timeOffset="-3840.4">11347 2862 6 0,'0'-6'75'0,"0"-1"-40"0,0-1-6 15,0 1 18-15,0-2-20 0,-6 2-2 16,0-1 4-16,4 2-15 0,-3-1 2 0,1 2-1 16,1 0-1-16,1 0-7 0,0 1-5 15,1-1 0-15,-1 2 0 0,2 0-1 16,0 1-1-16,0 1 0 0,0 0-1 15,0-1-9-15,0 1-13 0,7-2-10 16,-1-1-25-16,0 0 19 0,0 1-2 16,-3 0-3-16,2 2 17 0,-2-3 6 15,0 3 5-15,0-1-4 0,-1 0 7 16</inkml:trace>
  <inkml:trace contextRef="#ctx0" brushRef="#br0" timeOffset="-3700.38">11358 2713 10 0,'-2'-3'5'0,"1"0"17"0,-2-2-3 16,-2 2 5-16,5-1 9 0,-3 1 5 15,0 0-9-15,1 0 2 0,-2 1-1 16,0 0-13-16,1 1 4 0,2 1-8 15,1 0-3-15,0 0-5 0,0 0-8 0,0 0 0 16,0 0-1-16,0 0-18 16,0 3-18-16,0-1-28 0,0-2-26 15</inkml:trace>
  <inkml:trace contextRef="#ctx0" brushRef="#br0" timeOffset="-3528.38">11358 2713 0 0,'12'-35'9'16,"-10"35"151"-16,-1 0-125 0,2-2-4 0,0 0-8 15,2 1-14-15,1 1-2 0,1 0-4 16,-1 0-2-16,2 0 2 16,-2 0-3-16,-2 0-3 0,4 2-11 15,-2 1-45-15,4 0-32 0,0-3 12 16</inkml:trace>
  <inkml:trace contextRef="#ctx0" brushRef="#br0" timeOffset="-3265.36">11535 2686 85 0,'4'0'29'16,"-1"0"0"-16,2 0 2 0,1 0-14 0,0 0-10 15,4 1-7-15,0 3 2 0,1-4-1 16,2 2-1-16,-1 1-3 16,1-1-10-16,-3-1-3 0,3-1-8 15,-1 0-3-15,-4 1-2 0,-3-1 8 0,-2 0 3 16,0 0 14-16,-3 0 4 0,0 0 7 15,0 0 24-15,0 0-12 0,0 0 2 16,0 0 3-16,1 0-4 0,2 0-14 16,4 0 5-16,-1 0 4 0,2 0-8 15,1-1-1-15,3 1-2 0,5 0-1 0,-1 0-3 16,2 0-1-16,-5 1-23 0,2 3-26 15,-4 1 1-15,-1-3 3 0</inkml:trace>
  <inkml:trace contextRef="#ctx0" brushRef="#br0" timeOffset="-3193.36">11842 2723 0 0,'0'0'28'15,"-2"0"0"-15,0 0-9 0,2 0-3 16,-1 0-10-16,1 0-4 0,0 0-4 15,0 0-35-15</inkml:trace>
  <inkml:trace contextRef="#ctx0" brushRef="#br0" timeOffset="80589.42">9062 15912 2 0,'-5'0'-2'16</inkml:trace>
  <inkml:trace contextRef="#ctx0" brushRef="#br0" timeOffset="80845.45">9062 15912 0 0,'-58'13'10'0,"58"-17"53"16,0-5-46-16,0 3 10 0,-3 3 1 16,-1-4-1-16,-1 4-4 0,-1-1-4 15,1 3-1-15,0-2 3 0,1 1-7 0,1-1 3 16,0 1-4-16,3 0-4 15,-3 1-4-15,-1-1 0 0,4 0-1 16,-3 1-1-16,2 1-1 0,1 0-1 16,-2 0-1-16,2 0-16 0,0 0-40 0,0 0-37 15,0 0-31-15</inkml:trace>
  <inkml:trace contextRef="#ctx0" brushRef="#br0" timeOffset="81364.48">8990 15871 7 0,'0'-3'141'16,"0"-3"-96"-16,2 4-14 15,-2 1 9-15,0-1-9 0,0 2-14 16,0 0-8-16,0-1-2 0,0 1-5 0,0 0-2 16,0 0 0-16,0 0-2 0,0 0 1 15,0 0 1-15,0 0-1 0,0 0-1 16,0 0-1-16,0 0 5 0,0 0-1 15,0 0 0-15,0-1 2 0,0 1 3 16,0-1 10-16,0 1 2 0,0-2 3 16,0-1-1-16,-2-1-17 0,1 1-1 0,-2-1-2 15,-2-1 7-15,-1 1 1 0,1-1-4 16,-2 0 1-16,-3 1-2 15,-1 1 2-15,-1-1-2 0,-4 3 3 16,1 0 1-16,-5 1-2 0,-2 0 0 0,-3 0 1 16,4 8-1-16,-6 3 2 0,2 2-2 15,1 2 6-15,3 4 1 0,3 3-4 16,4 3-2-16,5 3-2 0,6 2 0 15,3 2-1-15,1 2-1 0,11-2-3 16,7-5 2-16,6-3 1 0,1-7-1 0,5-6-1 16,2-3 2-16,-1-8-1 0,4 0-1 15,-2-10 1-15,0-6 2 0,-3-5 0 16,-4-3-2-16,-7-2 6 15,-3-1 1-15,-8 1 2 0,-1-1 0 0,-7-1-3 16,-1 1 0-16,0 0-3 0,-10 0-1 16,-4 1-2-16,-5 0 1 0,0 0-1 15,-4 2 0-15,0 2-1 0,-2 5 0 16,0 5-4-16,4 5-3 0,2 7-4 15,7 0-1-15,5 9-2 0,7 8-26 0,0 4-30 16,0-3-41-16,3-3-187 0</inkml:trace>
  <inkml:trace contextRef="#ctx0" brushRef="#br0" timeOffset="83185.59">8804 15421 25 0,'3'-2'34'16,"-3"1"-6"-16,0-1-24 0,0 0 45 15,0 2 40-15,0 0-44 0,0-1-18 16,0 0 0-16,0-2-1 0,0 1-4 15,0 1-2-15,0-1-5 0,0 2-4 16,0-2-2-16,-1 0 1 0,-1 1-5 0,-1-1-1 16,0 2 2-16,2-2 0 0,-1 1-3 15,-1-2-2-15,1 0 1 0,-1-3-3 16,0 3 3-16,2-5-2 15,-1-1 2-15,2-3 0 0,0-4 1 0,0-2 0 16,0-4-1-16,0-1 4 0,0-1 2 16,-3-2-4-16,3 1 0 0,-3-1 0 15,0 0 2-15,-2 1-4 0,4 1 0 16,-4 1 0-16,3-2-2 0,-1 3 2 15,2-2 2-15,-1 0 1 0,2 2-12 0,0 0 16 16,-1 0-7-16,-1 2 2 0,1 0-2 16,1 0-1-16,0 0 0 0,0-2 1 15,0 3-2-15,0-1 1 0,0-2-1 16,0 2 2-16,0-3-2 15,0-1 0-15,0 1 0 0,1-2 1 0,2 2 0 16,-3 0-1-16,0 5 0 0,0 0 2 16,0 3 2-16,0-2-1 0,0 2-3 15,0 0 3-15,0 1-2 0,0 0-1 16,0-1 2-16,0 0-1 0,0-2-1 15,0 0 1-15,0-1-1 0,0 1 2 0,0-3-1 16,2 1-1-16,-1 0 1 0,-1 0 0 16,0 1-2-16,0-1 1 0,0 0 1 15,0 0 1-15,0 1-2 16,0 0 0-16,0 1-1 0,0 3 3 0,0 0-2 15,0 1 0-15,0-1 0 0,0 1 1 16,0 1-1-16,0-1 0 0,0 0 0 16,0 1 1-16,0 0-1 0,0-1 0 15,0 3-1-15,0-2 2 0,0-2-1 16,0 0-1-16,2-3 1 0,-1 0 1 0,4-1-1 15,-2 1-1-15,2-1 1 0,-2 0 0 16,2 1 1-16,-2 2-2 0,-2 1 1 16,-1 1 1-16,0 0-1 15,0 0 0-15,0 1-1 0,0 0 2 0,0 0-1 16,0 3 0-16,0 0-1 0,0-1 2 15,0-1-1-15,0 0-1 0,3-1 1 16,0-1 1-16,1-4-1 0,0-2-1 16,-1-2 1-16,0-1 1 0,-1 0-1 15,-1 1 0-15,3 0-1 0,-4 1 2 0,1 0-1 16,1 2-1-16,-2 1 1 0,0 3 1 15,0 1-1-15,0 1-1 0,0 3 1 16,0-1 0-16,0 2 0 16,1-2-1-16,1 1 1 0,1 2 1 0,-2-3-1 15,1 3-1-15,0-1 1 0,1-1 0 0,0-1 0 16,1-2-1-16,-1-1 1 15,1 2 0-15,-3-1 1 0,2 1-1 16,-3 0-1-16,2 1 2 0,-2 0-1 16,0 2 0-16,1-2-1 0,-1 1 2 0,2-1-2 15,-1 1 0-15,1 1 1 0,-2 0 1 16,2 0-1-16,-2-1 0 0,0 0 0 15,0-1 0-15,0 2 0 0,0-1 0 16,0 1-1-16,0 1 2 0,0-1-1 16,0-1-1-16,1-1 1 0,-1 0 0 0,0 0 0 15,0 0 0-15,0-1 0 0,3-2 0 16,-1-2 0-16,-1 3-1 15,2 0 0-15,-1 1 3 0,-1-1-2 16,-1 2-1-16,0-1 0 0,0 3 2 16,0 3 0-16,0 2-1 0,0 1 0 0,0 0 0 15,0-3 0-15,0 4 0 0,0-2-1 16,0 0 2-16,0 2-1 0,0 0-1 15,0-3 1-15,0 3 0 0,0-1 0 16,0 0 0-16,0 2 0 0,0 0 1 16,0 0 0-16,0 0-2 0,0 0 0 15,0 0 1-15,0 0 0 0,-1 2-1 16,-5 5 0-16,4 1 1 0,-1 2-4 15,2-1-8-15,-1-2 3 0,2 1-5 16,0-2-5-16,0 0-2 0,0 0-2 0,0 1-6 16,2-2-10-16,1-1-37 0,0-2-55 15,-3-2-50-15</inkml:trace>
  <inkml:trace contextRef="#ctx0" brushRef="#br0" timeOffset="83725.62">8753 12942 3 0,'0'0'6'0,"0"0"117"0,0 0-98 15,0 0 13-15,0-3 8 0,-1 0-13 16,-2-1-6-16,-1 1 0 0,0 1-5 0,2 0-1 15,-2-2-5-15,2 1 3 0,2-1-4 16,0-1 2-16,0-4-10 16,6-4-4-16,8 0-1 0,3-4 1 15,3-3 1-15,2-3-3 0,6 1 1 0,1 0 0 16,1-1-2-16,-1 2 0 0,1 2 0 15,-4 4 0-15,-3 5 3 0,-5 3-3 16,-6 4-1-16,-3 3 3 0,-3 0-3 16,-2 1 0-16,-4 8 1 0,0 2 3 15,0 3-4-15,0 2 2 0,0 0 1 16,0 1 0-16,1-2-1 0,4 1-1 0,2-3 0 15,6 1 1-15,-1 1-1 0,5-2-5 16,4-1-10-16,0-2 2 16,2-1-15-16,5-1-16 0,-1-2-29 15,-2-1-71-15</inkml:trace>
  <inkml:trace contextRef="#ctx0" brushRef="#br0" timeOffset="133855.49">7366 12396 9 0,'0'0'6'0,"-3"0"28"0,-1 0-29 15,3-1 99-15,-2-2-77 0,1 0 4 16,2 2 4-16,0-1-15 0,0 0-7 16,0 0 3-16,0-1-2 0,2 0-1 15,1 0-2-15,0 0-1 0,0-2 0 0,3 2 0 16,2-1-3-16,1-2 4 0,5 1-1 15,0-1 3-15,2 1-4 0,1 1-1 16,-3-1 2-16,0 4-4 0,0 0 0 16,-3 0 1-16,1 1-5 0,-3 0 0 15,-3 0-1-15,2 0-1 0,-3 5 0 0,0 0 2 16,-2 1-2-16,0 1 1 15,-3 1 1-15,0 3 1 0,-3-1-4 16,-7 3 3-16,-2 0 0 0,1 1-1 16,-3 0-3-16,-1 1 0 0,-4 1-4 0,2-1 6 15,0-1 1-15,1-3-1 0,2 0 1 16,-1-3-1-16,3-1-1 0,2-3 1 15,6-1 1-15,0-2-2 0,4-1 0 16,0 0 1-16,0 0 2 0,0 1-1 16,0 0-4-16,7 2-2 0,2-2 6 0,2 3-1 15,1 0-1-15,-2 1 1 0,-1 1 1 16,2 0-1-16,-2 1-1 15,3 1 1-15,1 0 1 0,-1-1 10 16,1-2-10-16,-6 0-1 0,1-1 0 0,-2 1-6 16,4 0-17-16,2-1-41 0,0-3-82 15,2-1 74-15</inkml:trace>
  <inkml:trace contextRef="#ctx0" brushRef="#br0" timeOffset="134031.5">7738 12562 291 0,'0'-4'62'0,"0"4"-4"0,0 0-24 16,0 0-13-16,0 0-10 0,0 0-11 15,0 0-4-15,1 0-4 0,6 0-19 16,0 0-36-16,3 0-90 0</inkml:trace>
  <inkml:trace contextRef="#ctx0" brushRef="#br0" timeOffset="134370.51">7837 12351 51 0,'-11'-1'48'0,"2"1"24"0,1 0 5 0,2 0-27 16,1 0-10-16,4 0-1 0,1 0-8 15,0 0-26-15,1 0 2 0,7 2 3 16,6 2 7-16,3-2-2 0,6 0-10 16,4 0-3-16,0-2 1 0,6 0-1 15,0 0-2-15,-1 0 2 0,-2-2-4 16,-9-1-8-16,-7 2-21 0,-6 0-8 0,-6 0 3 15,-2-1 9-15,0 2-18 0,-10 0-73 16,-5 0-21-16</inkml:trace>
  <inkml:trace contextRef="#ctx0" brushRef="#br0" timeOffset="134453.51">7874 12373 59 0,'-11'4'55'0,"7"2"-24"15,1-1-11-15,3 5-17 0,0-2-2 16,4 2-2-16,9 1-1 0,2-3-53 16</inkml:trace>
  <inkml:trace contextRef="#ctx0" brushRef="#br0" timeOffset="134574.53">7935 12590 80 0,'-28'4'44'0,"3"2"-12"0,5-1-26 0,6-3-14 16,5-2-75-16</inkml:trace>
  <inkml:trace contextRef="#ctx0" brushRef="#br0" timeOffset="134743.54">8243 12718 390 0,'-23'0'30'0,"6"1"-7"0,0 5-10 16,4 1-13-16,3 0-54 15,0-6-87-15</inkml:trace>
  <inkml:trace contextRef="#ctx0" brushRef="#br0" timeOffset="135999.61">7843 12412 74 0,'0'0'32'0,"0"-1"19"0,0 1-8 15,0 0-11-15,0 0-10 0,0 0-9 16,0 0-8-16,0 1-2 0,-1 3 0 15,-1 0-2-15,1 1 7 0,1 2 0 16,0-1-3-16,0 3 0 0,0-1 2 16,0-2-2-16,0 1 1 0,0 0-3 15,0-1-1-15,0-2 0 0,1-2-2 0,1 1 1 16,-1-2 0-16,-1-1 2 0,0 0 1 15,3 0 4-15,0 0 8 0,2 0-5 16,0-2-5-16,-1-3-2 0,3 2-1 16,0 0-3-16,1 0 1 0,1 1-2 15,-1 1 1-15,4 1 1 0,-4 0-1 0,3 0-1 16,-3 0 2-16,1 3 0 15,-1 3-2-15,-2-2-1 0,2 4-6 16,-5-4 2-16,2 1 6 0,-1 0-3 16,-1-1 2-16,2 0 1 0,0-1 1 0,-2-1-2 15,-2-2 1-15,1 0 2 0,-2 2-1 16,0-2 0-16,0 0 0 0,0 1 0 15,0-1 2-15,0 0-3 0,0 2-1 16,1-2 0-16,1 3 1 0,1-1-1 16,-1 2 1-16,2-1 2 0,-2 0-2 15,-2 1-1-15,3 0 1 0,0 2 0 0,-3 0 1 16,5 1-2-16,-1 0 1 15,1 3 1-15,1-2-1 0,0 2-1 16,1-1 1-16,-1 2-1 0,2-2 1 0,-1 0-5 16,-2-2-4-16,-2-1 3 0,0-2-3 15,-3-1-5-15,0-1 3 0,0-2 11 16,0 0 7-16,-5 0-1 0,-2 0 1 15,-4-2 14-15,-2-4 6 0,0-2 0 16,-5 0-1-16,-2 1-2 0,-1-1-3 16,-1 0-8-16,-3 2-3 0,0 2-2 0,5 1-7 15,-2 3 1-15,5 0-2 0,5 0 1 16,3 5-2-16,6 2-12 15,3 5-35-15,0-1-48 0,1-2-115 16</inkml:trace>
  <inkml:trace contextRef="#ctx0" brushRef="#br0" timeOffset="-70269.36">19649 8491 79 0,'0'0'18'0,"0"0"-12"0,0 0 9 16,2 2 19-16,-2-2 5 0,0 0-16 15,0 0-2-15,0 0 6 0,0 0 3 16,0 0-5-16,0 0-8 0,0 0 3 16,0 0-1-16,0 0-1 0,0 1-3 15,0 0-6-15,0 1-3 0,0 3 2 0,0-2 3 16,0-1-2-16,0 3-2 0,-2-1 2 15,-1 2-5-15,1-1 1 0,2 3 2 16,0-2-1-16,-1 2 2 0,-1 3-3 16,-1 3-1-16,2 3-1 15,-1 1 8-15,1 2 3 0,1 0-13 0,0 0 3 16,0 2-2-16,0 0 1 0,0 0-2 15,0 2 0-15,0-1-1 0,0 2 0 16,1 0 1-16,1 1 1 0,-1 0-1 16,-1 1-1-16,3-1 1 0,0-4 0 15,0 1 0-15,2 0-1 0,0-1 0 0,-2-1 1 16,2 0-1-16,-1 1 0 0,-1 0 0 15,2 1 3-15,-5 1-2 0,3 0-1 16,0 1 0-16,0 1 2 0,-1 1-1 16,-1 2-2-16,2 0 2 0,-1-1-1 15,0 5 2-15,-2 1-2 0,1 0 0 16,2-1 0-16,0-1 1 0,0-2 4 15,0-1-7-15,-3 1 4 0,2 0 1 16,0-1-2-16,-2 1-2 0,0 1 5 16,0-1-1-16,0-1-2 0,0-1 1 0,0 0 2 15,0 2-2-15,0-1 1 0,0-1-2 16,0-1 1-16,0 0 0 0,0-1-2 15,0-1 0-15,0 2 2 0,0 1-1 16,0-1-1-16,0 2 0 0,0 1-1 16,0 1 3-16,0 0-2 0,-2 0 1 15,0 0 1-15,2 1 0 0,-1 1-2 16,1 0 1-16,-2 1 2 0,2 0-1 15,0 3-1-15,-3 0-2 0,0-1 4 16,2 0 0-16,-2 1-2 0,-2-2 0 0,2 0 3 16,-2 0-4-16,2-1 2 0,0-2-1 15,0 0 2-15,0-3-1 0,-2-1-1 16,4-2 0-16,-6 2 2 0,4-2-2 15,-1 2 0-15,-1 3 0 0,0-3 2 16,1 4-2-16,-1 1 1 0,-1-1 0 0,0 1 0 16,-1-1-1-16,3 1-2 15,-1 0 2-15,0-2 0 0,2 1-3 16,-1-2 4-16,-1 1-2 0,2 1-1 15,0-2 2-15,0-1-2 0,0 1 1 0,1-2 1 16,2-2 1-16,0 0-3 0,0-2 1 16,0-4 1-16,0 4 0 0,0-3-1 15,0 1-1-15,0 1 3 0,0-2-1 16,0 1-2-16,0 1 1 0,0-1 1 15,0 1-1-15,0-2 0 0,0 0 0 0,0 0 0 16,0-1 1-16,0 1-2 0,0-1 1 16,0 1 1-16,0 0-1 15,0 0-1-15,0 1 1 0,0-1 1 16,0 2 0-16,0 1-2 0,0 3 0 15,0 0 2-15,0 2 0 0,0-1-2 0,0-2 1 16,0 0 1-16,0 1 0 0,-2-5-3 16,2 3 2-16,-1-4 1 0,1-1-1 15,0-1-1-15,0-2 1 0,0-4 0 16,0-2 1-16,0-2-2 0,0-3 0 15,1-1 2-15,1-1 0 0,-2-3-3 16,0-1 1-16,2 0 2 0,-2 0-1 0,0 0-2 16,1 0 0-16,1 0 1 15,-1-1 1-15,-1-2 0 0,2 1 0 16,-1 1 1-16,1-2-1 0,-2 3-1 0,0-3 1 15,0 2 1-15,1 0-1 0,-1 0-1 16,2 0 1-16,1 0 1 0,0 0-1 16,0-2-1-16,0 0 0 0,4 0 2 15,-1 1-1-15,0-1-1 0,2 0 1 16,0 1 0-16,2 0 0 0,0 2 1 15,4-1-2-15,0 0 0 0,1 1 0 0,2 0-2 16,-1 0-2-16,4 0 4 0,0 3 1 16,2 3-1-16,-2-2 1 15,0 0 1-15,3-1 0 0,-1 2-3 0,1-1 2 16,4 0 1-16,0 0-1 0,4-1 0 15,2-3 0-15,6 1 1 0,3-1 0 16,4 0-2-16,4 0 1 0,6-4 0 16,2 0 1-16,6 0-1 0,3-2-1 15,-1-1 2-15,4-1-1 0,1-1 0 0,2-1-1 16,0 2 2-16,3 0-1 0,0-2 0 15,-1 2-1-15,0 0 1 0,-3 0 1 16,-2 0-2-16,2-2 1 16,0 2 0-16,2 1 1 0,1-1-2 0,1 2 0 15,0-1 2-15,-4 5-1 0,1-3-1 16,-3 0 1-16,0 1 1 0,-2 0-1 15,0-2-2-15,-4 3 2 0,-1-1 0 16,1 1 0-16,-7 2-1 0,-2-2-6 16,-3 0 2-16,-7 2 0 0,0 0 1 0,-3 1-1 15,-2-1 4-15,-2 1-1 0,-3 0-1 16,-2 0-1-16,-2 0 0 0,-3 0-3 15,0 0 3-15,-4 0 1 16,0 0 3-16,-1 0-2 0,-3 0 2 0,-1 0-1 16,-1 0 2-16,1 0 0 0,-2 0-2 15,-2 0 2-15,2 0 0 0,-4 0-1 16,4 0 0-16,0 0 2 0,0 0-1 15,-1 0 7-15,-1 0-6 0,-1 0-2 16,-6 0 3-16,-2 2-2 0,-1-2-1 16,-2 1-1-16,-2 1 3 0,-1-1-1 0,0-1-1 15,0 0 0-15,0 0 1 0,0 0 1 16,0 0-2-16,0 0-3 15,-3-4-7-15,-3-1-19 0,-5-3-36 0,-1-4-56 16,-8-1-200-16</inkml:trace>
  <inkml:trace contextRef="#ctx0" brushRef="#br0" timeOffset="-66853.16">19669 12401 3 0,'0'1'47'15,"0"-1"-20"-15,0 2-12 0,0-2-11 16,0 2-1-16,2-2-5 0,-2 0 28 15,0 1 8-15,1-1-20 0,-1 0 2 16,0 0 8-16,0 0 5 0,0 0-9 0,0 0-2 16,0 0 2-16,0 0 5 0,0 0-3 15,0 0-6-15,0 0-5 0,0 0-1 16,0 0-3-16,2 0 0 15,-2 0-4-15,0 0-1 0,0 0 2 0,0 0 2 16,0 0 3-16,1-5-2 0,1-1-4 16,1-2-1-16,0 0 0 0,0 0 0 15,2-1 1-15,-2 0-1 0,2-2-1 16,-1 2-3-16,1-1 5 0,1 1 0 15,-1-1-2-15,-2-2 2 0,0 0 0 16,0 1 6-16,-1 0-5 0,1 2 1 0,-2-1 3 16,1-1-5-16,-1 1 0 0,2 0-1 15,2 2 2-15,-2 0 0 0,-1-1-6 16,2 0 4-16,0-1 2 15,0-1-3-15,1 0-1 0,-2 1 1 0,-2 2 2 16,1-1 0-16,-2 1-4 0,2-1 4 16,-2 1 3-16,3-1-2 0,-2 0 3 15,1 2-3-15,2-1 0 0,0 0-1 16,-1-1-2-16,0 0 0 0,1-1 0 15,3-1 0-15,-6 1-1 0,4 2 1 0,-4 0 2 16,1 1-1-16,1-1 0 0,-1 0 0 16,1 1 0-16,-2-1 2 0,1 1-3 15,-1-1 0-15,2 0-2 0,1 0 4 16,0 0-5-16,2-1 1 0,-3 0 2 15,1 0 1-15,-1 2-2 0,0 1 0 16,-3-2 1-16,4-1 0 0,0-1-2 16,2-2 1-16,-2 1 1 0,1 2 0 15,-2 1-1-15,0 0 0 0,0-2 1 16,2 0-1-16,3-2 0 0,-2 0 0 0,0 1 2 15,0 1 0-15,-1 2-2 0,-2 0 1 16,2-2 1-16,1 0-4 0,-1-3 2 16,1 2 2-16,-2 3-4 0,3-2 3 15,-4 2-1-15,1-2 0 0,3-1 1 16,0-1-1-16,1 1-1 0,0-2 1 15,-2 3 0-15,-1 0 1 0,-1 2-1 16,1-1 0-16,-2 2 1 0,2-2-1 16,-4 1-1-16,4 0 1 0,-4-1 2 15,4 0-2-15,1-2-1 0,1 0 0 0,-1 1 2 16,-3 3 0-16,2 2-2 0,-2-3 1 15,0 0 1-15,1-1-1 0,3 0-1 16,-1-2 1-16,0-1 1 0,0 0-1 16,0 1-1-16,-1 3 1 0,0 0 2 15,-4 0-1-15,4-1-2 0,-2 1 1 0,0 0 1 16,2 0 0-16,-1 0-1 15,3 1-1-15,-3 0 2 0,2 0 0 16,-1 2-2-16,-2-2 1 0,5-3 1 16,1 0 0-16,-1-1-2 0,0 0 0 0,-1 2 2 15,0 3-1-15,-3-2 0 0,3 2-1 16,-3 2 2-16,-2-1 0 0,2 0-2 15,-2 0 1-15,1 0 2 0,0 0-1 16,-1 1-2-16,-1-3 1 0,2 2 1 16,0-1-1-16,1-3-1 0,0 2 0 15,2-2 2-15,4 1-1 0,-4 1-1 0,2 1 0 16,-1 1 2-16,-2-3 0 15,3 1-2-15,1-2 1 0,0-1 1 16,2 0-1-16,2-2-1 0,-2 1 1 16,-2 1 1-16,-1 0 0 0,-2 2-2 0,0-2 1 15,-1 0 1-15,-1 1-1 0,1 1-1 16,1 1 1-16,-1-1 1 0,-1 0-1 15,1 4-1-15,0-1 1 0,-1 0 1 16,3-1-1-16,0-3-1 0,4-1 1 16,3-3 1-16,0 2-1 0,-3-3-1 0,1 2 1 15,-2 1 1-15,1-1-1 0,-1 1-1 16,1 0 2-16,0 1 0 15,-2-1 0-15,2 1-1 0,-3 1 0 16,-3 3 0-16,-1 0 2 0,-1 4-3 0,-1-1 2 16,3 0 0-16,-5 1 0 0,3-2-2 15,0 0 1-15,1 1 1 0,0-2-1 16,2 0-2-16,0 0 2 0,2-4 1 15,3 0 0-15,2 0-2 0,1-3 0 16,0 3 3-16,-1-2-2 0,-1-1-1 0,4 1 1 16,-1 0 1-16,-4 2 0 0,0 0 0 15,-3 4 0-15,-4-2 5 0,1 5 1 16,-3-2-2-16,-1-3-2 15,2 2 2-15,-1-1-1 0,2 2-2 0,1-1-2 16,-3-2 2-16,4 2-1 0,-2-3-2 16,3 2 1-16,2-3 1 0,2-1-1 15,0 0-1-15,3-1 1 0,-4 1 0 16,3 1 1-16,-2 0-1 0,-2 3-1 15,2-3 4-15,-5 0-3 0,3 0 0 0,-1 1 0 16,0 0 1-16,0 0 0 0,-2 0-1 16,0 0 0-16,2 0 3 0,-2 0-2 15,2 0-1-15,1-1 1 0,0 1-1 16,2 0 2-16,-3 1-1 0,0 1 0 15,-4 1 1-15,3 0-1 0,-6 0 2 16,4 2 1-16,-1-2-4 0,3 1 3 16,-1-1-2-16,2-2 0 0,-2 2 0 15,1 0 1-15,0 0-2 0,-1 0-1 16,2 1 2-16,-2-2 1 0,2 0-3 0,-2 0 0 15,3 0 3-15,-1 2-2 0,0-2 0 16,-2-2 0-16,2 3 2 0,-1-1-1 16,0 1-2-16,-3 2 1 0,2-2 1 15,-1 2-1-15,0-1 0 0,-2 0 0 16,5 0-1-16,-1-4 2 0,3 2-2 15,-3 0 1-15,3 0 1 0,0 1-1 16,-3 0 0-16,4 0-1 0,-2-2 3 16,3-1-2-16,1 2-1 0,-4-1 1 15,-1 4 0-15,-4-1 1 0,1 2-2 16,1-2 1-16,0-1 1 0,1 3-1 0,-1-3 0 15,0 3-1-15,-3-2 2 0,2 2 0 16,-1-1-1-16,1 1-1 0,1-3 3 16,0-1-2-16,4 0 0 0,1-1-1 15,3-1 2-15,0-2 0 0,-1 2-1 16,-2 2 0-16,-4 3 1 0,-3 0-1 15,-1-1 0-15,0 1 1 0,2-2 0 16,1 1-1-16,-1-2 0 0,-2 1 0 16,2 0 1-16,-1 1 0 0,2 0-2 15,2 0 1-15,3-2 1 0,5 0 0 0,4-4 1 16,0 0 1-16,2 1-1 0,-1 1-1 15,-1 1-2-15,-1-2 2 0,0 1 0 16,-1-2 0-16,-1 4-1 0,-1-1 0 16,-2 0 1-16,-5 3 0 0,-1 1-2 15,-2 1 1-15,-3 2 1 0,-3-2-1 0,2 2 0 16,-1 0 0-16,2-1 0 15,0-1 1-15,5-1-2 0,1 1 1 16,4-4 1-16,-1 1 0 0,5-2-2 16,4-2 2-16,0 0-1 0,4-1 1 0,-2-1-2 15,-1 3 1-15,-3 1 1 0,-2 0-2 16,0 0 2-16,-2 0-2 0,2 0 2 15,-3 1-1-15,-3 2 0 0,-3 2-1 16,-4 0 2-16,0 1-1 0,-3 1-1 16,2-1 1-16,2 0 1 0,1 0-2 0,2-2 2 15,-2 1-1-15,3 1 0 0,1 0-1 16,-1-3 1-16,0 1 0 15,5-3 1-15,0-3 0 0,6 0-2 16,5-1 2-16,-3 1 0 0,-1 0-1 0,-2 3-1 16,-3 0 1-16,-2 1 1 0,0 2 0 15,-4 0-3-15,-2 1 2 0,-2-1 1 16,-1 1-1-16,-2 2-1 0,2-1 0 15,-1 1 2-15,1 0-1 0,3 0-1 16,0 0 1-16,1-3 1 0,2 1 0 0,-4-1-1 16,4-2 0-16,0 3 1 0,3-4-1 15,0 0 2-15,2 0 2 0,-3 1-4 16,-2 1 1-16,3 0 0 15,-1 0-1-15,-1 1 2 0,-3-1-2 16,-1 4 0-16,-3-2 1 0,-1 0 0 0,1 2 0 16,0-1-1-16,-1 1 0 0,1 0 1 15,3 0-1-15,-2 0 1 0,3 0-1 16,-1-1 2-16,0 0 0 0,7-2-2 15,2-2 1-15,8-1 10 0,0-1-10 16,1 0 0-16,-6 2-1 0,-1 1 2 0,-6 0-4 16,-4 1 4-16,-1 0-2 0,-4 3-2 15,-2-1 3-15,-1 1-1 0,1 0 3 16,-2 0-1-16,0 0-1 15,0-1-2-15,0 1 1 0,0 0-1 0,0 0 0 16,0 0-1-16,6 0 4 0,2 0 0 16,3 0 3-16,1 0-2 0,-1-1 3 15,-3 0-2-15,-1-1 0 0,-3 0-4 16,-1 0 4-16,0 0 1 0,0-1-2 15,-2 0 0-15,2 1 0 0,-1 0-1 0,-2 1 2 16,0 1-4-16,0 0 4 0,0 0-2 16,0 0-1-16,0 0-2 0,0 0 0 15,0 0-3-15,0 0-9 0,0 0-13 16,0 0-14-16,0 0-19 0,0 0-34 15,0 0-139-15</inkml:trace>
  <inkml:trace contextRef="#ctx0" brushRef="#br0" timeOffset="-63947.99">19451 8620 4 0,'-2'2'139'0,"0"-1"-92"0,-1-1-24 16,3 1 10-16,-1-1 4 0,-1 1 4 16,1 0-8-16,-1-1-4 0,2 0-5 15,0 0-2-15,0 0 3 0,-1 1-2 0,-1 0-2 16,2 0-5-16,-1-1-5 0,1 0 3 15,0 0-1-15,0 0-3 0,0-5-4 16,4-7-5-16,9-6-3 0,2-3 1 16,7-2 0-16,1 0 0 0,2 0 1 15,0 1 0-15,1 2 0 0,-1 5-1 16,0 2 0-16,-2 4 2 0,-6 4-2 15,0 5 0-15,-6 0 0 0,-3 4 1 16,-2 9 0-16,-2 4 0 0,0 5 2 16,-3 1-1-16,-1 3 1 0,0 0-2 0,2 0 0 15,-1 1 2-15,2-2-1 0,5-5-2 16,3-3-4-16,0-5-11 0,4-5 2 15,1-2-7-15,1-3-21 0,1-2-29 16,-2 0-84-16</inkml:trace>
  <inkml:trace contextRef="#ctx0" brushRef="#br0" timeOffset="-63337.96">18585 8660 10 0,'-1'3'-1'0,"1"-1"32"15,-2-1 94-15,1 1-75 0,1-1-6 0,-2 0 9 16,2 0-4-16,0-1-9 0,-1 0-5 16,1 0-13-16,0 0-10 0,0 0-2 15,4 0-4-15,7-1 16 16,5-7 1-16,2 2-10 0,4-3-5 0,0 0 1 15,1 2-3-15,0 2-1 0,1 1-4 16,-3 2-1-16,2 0 0 0,-2 0 2 16,-4 1-2-16,-3-1-1 0,-5 2-1 15,0 0-12-15,-4 0-9 0,-2 0-7 16,2 3-13-16,-4-1-20 0,1 2-23 15,-2-2-44-15,-2-2-31 0</inkml:trace>
  <inkml:trace contextRef="#ctx0" brushRef="#br0" timeOffset="-63144.95">18765 8656 326 0,'0'10'25'0,"0"4"-7"0,0 3 36 15,0 2-10-15,0-1-8 0,0 1-10 16,0-1-16-16,0-3-3 0,0-1-7 0,0-1 2 15,0-3-3-15,2-1-2 0,1-1-11 16,3-2-12-16,0 1-16 0,2-1-23 16,0-1-45-16,-3-2 105 0,-2-2-216 15</inkml:trace>
  <inkml:trace contextRef="#ctx0" brushRef="#br0" timeOffset="-62962.93">18613 8987 347 0,'10'-5'25'0,"5"-1"-8"0,5-1 38 16,5-5-31-16,3 3-12 0,3-4-9 16,6 0 1-16,2 0-1 0,0 0-2 15,4 1-1-15,-2 4-11 0,-1 2-43 16,-1 2-53-16,-7 2-126 0</inkml:trace>
  <inkml:trace contextRef="#ctx0" brushRef="#br0" timeOffset="-61113.83">23052 12813 38 0,'-6'0'32'15,"3"0"122"-15,-2 0-93 0,2 0-4 16,0 0-3-16,3 0-10 0,0 0-11 0,0 0-1 15,0 0-19-15,5-3-5 0,7-3-2 16,5-2 3-16,6-2 2 0,2 4-1 16,1-3-1-16,2 4-6 0,0-1 2 15,0 2 0-15,-3 0-5 0,-5 2 0 16,-1 2 0-16,-4 0 1 0,-2 0-1 0,-6 0-4 15,0 0-6-15,-1 3-8 16,-5 3-4-16,1 0-13 0,-2 0-6 16,-2 1-10-16,-5 0-22 0,-1-1-39 15,-5-2-51-15</inkml:trace>
  <inkml:trace contextRef="#ctx0" brushRef="#br0" timeOffset="-60827.82">23193 12802 219 0,'0'-2'84'0,"0"2"-24"16,0 0-1-16,3 0-21 0,-3 0 8 0,0 0-4 15,0 1-18-15,0 5-13 0,0 4 11 16,0 5-3-16,-3 1-8 0,0 4 1 15,0-1-5-15,-2 1 0 0,4 0-3 16,-2-2 0-16,1-2 0 0,0 0-3 16,2-3-2-16,0-1 0 0,0-3 2 0,0 0 0 15,0-2-3-15,7-3-3 0,-1-1-5 16,0-3-8-16,3 0-5 0,2 0-11 15,2-3-17-15,-4-2-27 16,0-1-51-16,-3 1-77 0</inkml:trace>
  <inkml:trace contextRef="#ctx0" brushRef="#br0" timeOffset="-44055.86">19651 12440 73 0,'0'0'52'15,"-2"0"-28"-15,-1 0-14 0,1 0 2 0,2 0 6 16,0 0-7-16,-1 0-7 0,-1 1-3 15,2 1 1-15,-1-2 0 0,1 0 3 16,-2 0 1-16,2 2 1 0,0 0 3 16,-1-1-1-16,-4 1-8 0,3-1 0 15,-1 2 0-15,2-2-1 0,1 0 1 0,-5-1 0 16,5 3 1-16,-3-1-4 15,3-2 1-15,0 1 2 0,0 0 1 0,-2-1-1 16,2 0 0-16,0 0-1 16,-1 2 3-16,-1-2 4 0,1 0 7 0,1 1 0 15,-2-1-1-15,-1 0 0 0,3 1 3 16,-1-1 4-16,-1 0-3 0,1 0-2 15,-1 0 1-15,0 0-3 0,1 0-2 16,-2 0-2-16,1 1-3 0,-1 0 0 16,0 0-3-16,-2 1-1 0,2 0 0 0,2 1 1 15,-2-1 1-15,1-1-4 0,0-1 1 16,2 0 3-16,0 0-2 0,-1 0 2 15,1 0 4-15,0 0-2 16,0 0-1-16,0 0 2 0,0 0-1 0,0 0 0 16,0 0-2-16,0 0-2 0,0 0 1 15,0 0-4-15,0 0 3 0,0 0-3 16,0 0 2-16,0 0 0 0,0 0 0 15,0 0-2-15,0 0 2 0,0 0 2 16,0 0-1-16,0 0-2 0,0 0 2 0,0 0 1 16,0 0-3-16,0 0 1 0,0 0-1 15,0 0 2-15,0 0-1 0,0 0-1 16,0 0-1-16,0 0 2 15,0 0-1-15,0 0 0 0,0 0 0 0,0 0 1 16,0 0 0-16,0 0 0 0,0 0 0 16,0 0 1-16,0 0 0 0,0 0-3 15,0 0 1-15,0 0 2 0,0 0-2 16,0 0-1-16,0 0 1 0,0 0-1 15,0 0 3-15,0 0 0 0,0 0 0 0,0 0 3 16,0 0-1-16,0 0-5 0,0 0 1 16,0 0 1-16,0 0 1 0,0 0-4 15,0 0 2-15,0 0 0 16,0 0 0-16,0 0-2 0,0 0-7 0,1 0-13 15,4 0 11-15,3 0-17 0,0 0-35 16,-4 0-44-16,-2 0-93 0</inkml:trace>
  <inkml:trace contextRef="#ctx0" brushRef="#br0" timeOffset="-41628.71">19540 14082 142 0,'-1'-2'49'15,"1"-3"1"-15,-3 1 0 0,3-1-8 16,-2 1-3-16,2 0-9 0,0 2-3 0,0-1-6 15,0 0 5-15,0 1-7 0,0 0 4 16,0 2-9-16,-1 0-1 0,-1 0-3 16,-1 0-3-16,-2 4-4 0,1 6-4 15,-2 5 2-15,-1 5-1 0,3 2 1 16,-1 0-1-16,2 3 0 0,1 1 1 0,-1 4 0 15,3 2-1-15,0 2 2 16,0-3 4-16,2 1-5 0,3-2 0 16,-1 3 3-16,1-2 0 0,-1 0 2 15,3 0-4-15,-3 0 1 0,3 0-2 0,-3 0 2 16,2 0-2-16,-1 0 0 0,1-1-1 15,0 2 2-15,-2 1-1 0,-1 0-1 16,0 0 3-16,-2 0-2 0,-1-1-2 16,2 2 1-16,-2-2 1 0,0-1 1 15,0-1-2-15,0-2 10 0,0-4-13 0,0-1 3 16,0-3-1-16,-2-1 1 0,1-2 1 15,-1-1 0-15,-1 2-1 16,2-2 1-16,-1 0 0 0,0 2-2 16,2-2 1-16,-1 1 2 0,-2-1-1 0,3-1 2 15,0 2-3-15,0-1-2 0,0 3 4 16,0 1-1-16,-2 1 0 0,1-1 2 15,-2 0-1-15,-1-1-2 0,3 3 1 16,-4 2-1-16,5-3 0 0,-3-3 3 16,3-4-5-16,0 2 2 0,-1 1 1 15,-2 6-1-15,-2-1 0 0,3-3 2 0,-1-3-1 16,3-2-1-16,0 2-1 0,-1 8 1 15,-6 4 1-15,1-1 3 16,2-5-4-16,2-3 0 0,1 5 0 16,-6 7 0-16,1 4 2 0,0-2 0 0,3-7-1 15,3-4-1-15,0-4-1 0,0 1 2 16,0-1-1-16,0 4-2 0,1 0 4 15,-1 0-2-15,0-4 2 0,0-1-2 16,0 2-1-16,0 8 2 0,-4-1 2 16,-1-2 3-16,4-6-6 0,-1-2 0 0,-1 9 1 15,0 3-2-15,-3 3 10 0,-1-4-6 16,6-4-1-16,1-6-2 0,0-4-1 15,0 0 1-15,1 1 1 16,-1 4-3-16,0 2 3 0,0 2 1 0,0-1-1 16,0 0 1-16,0 0-3 0,-3 2 1 15,0 0 2-15,2-1-2 0,-1 1 0 16,-1-2 0-16,3 2 0 0,0 1 1 15,0 0-2-15,0 1 1 0,0 0 1 16,0-1-1-16,2-2-1 0,-1 1 1 0,2-1 1 16,2 2 0-16,-4-3-2 0,1 1 2 15,-1-2 0-15,1 0 0 0,-2 0-2 16,0 1 2-16,0-1 1 0,0 0-1 15,0-3-1-15,0-2 0 0,0-4-1 16,0-4 1-16,0 2 0 0,0-1 0 16,0 1 2-16,0-1-1 0,0-3 0 15,0-3-1-15,0-2 4 0,0 1-4 16,0 0 2-16,0 0 1 0,-2-1-1 15,-1 0 1-15,3 0-3 0,-1 0 1 0,-1 0-1 16,2 0 0-16,-1 0-7 0,1 0-6 16,0-5-16-16,0-4-17 0,7 2-16 15,3 0-7-15,-1 3-32 0,2 4-78 16,0-1 20-16</inkml:trace>
  <inkml:trace contextRef="#ctx0" brushRef="#br0" timeOffset="-40404.64">19302 17044 49 0,'0'6'104'16,"0"-2"-67"-16,0 2-8 0,1 1 0 15,2-5 4-15,0 4-12 0,4-2-6 0,-1 0-4 16,3-2-4-16,4-2 7 0,1 0 1 15,3 0 1-15,4-4-2 0,1-1 0 16,1 1-6-16,2-1 1 0,-2 0 2 16,4 0-3-16,-3 2-3 0,3-1-3 15,-2 4 0-15,-4 0-2 0,3 0 2 0,-4 0-4 16,0 0 2-16,2 0-2 0,-1 0 0 15,-1 0 0-15,-1 0 4 16,1 0-3-16,-3 0 1 0,-1 0 1 16,2 2-1-16,-2 1 2 0,-1 2-2 0,2-2 0 15,-1 1 2-15,-1-2 0 0,4 0-4 16,-2 0 4-16,2-1-4 0,-1 0 4 15,-1 0-4-15,-1-1 2 0,-2 2 2 16,0-2-1-16,0 0-2 0,-2 0 1 16,1 0 1-16,-4 0-1 0,3 0 1 0,1 0-1 15,1 0 2-15,1 0-1 0,1 2-2 16,-1 1 2-16,2 0 1 0,-3-1-2 15,3 3 0-15,0-4 0 16,0 4 1-16,2-3 1 0,0-2-2 0,1 2 1 16,0-2-1-16,3 0 2 0,2-2-2 15,3-3 4-15,1-2 1 0,4 3-1 16,-1-3-5-16,4 3 8 0,0-1-1 15,-2 4-2-15,1 0-1 0,1 1-1 16,-2 0 0-16,5 0-1 0,0 0 1 16,3 0-3-16,1 0 2 0,5-5 0 0,0 0 0 15,2-2-1-15,1 1 2 0,0 1-1 16,-1-2-2-16,-2 1 1 0,1 0 1 15,-1-1 0-15,2 0-2 16,0 0 1-16,-2 1 1 0,1 2-1 0,1 3 0 16,-4-2-1-16,2 3 2 0,-3 0-1 15,0 0 0-15,0 0 0 0,0 0 0 16,2 0 0-16,-2 0 1 0,0 0-3 15,-2 0 3-15,-3 0-1 0,-1 0-1 16,0 0 0-16,0 0 1 0,-4 1 2 0,-1 1-3 16,2 0 0-16,-3 0 2 0,-1 1 0 15,-2 2-2-15,-2 0 2 0,-4-1-1 16,-2 3 0-16,-2-2-1 0,-3-2 1 15,0 1 1-15,2-1-1 0,-3 0 0 16,-3-1 0-16,5 1 0 0,-5-2 0 16,5 1 0-16,-3 0 0 0,2-2 0 15,3 0 1-15,-1 0-2 0,4 0 1 16,0 0 1-16,2 0 0 0,0-1-2 15,0-3 0-15,1-1 3 0,0-2-3 0,-1 2 1 16,-1 0 0-16,-1 0 1 0,2 1-1 16,-5 1 0-16,0-1-1 0,-1 1 3 15,-2 1-2-15,-2 0 0 0,1 0 1 16,-1 2 1-16,-3 0-1 0,-1 0-3 15,0 0 2-15,-5 0 1 0,1 2-1 16,-4 0-1-16,-3-1 3 0,0 0-3 16,0-1 3-16,0 0 3 0,0 0 1 15,0 0 0-15,0 0-1 0,0 0-4 16,0 0-1-16,0 0 0 0,0 0-3 0,0 1-4 15,0 0 2-15,-2-1-3 0,2 0-1 16,0 0-10-16,0 0-6 0,0 0-19 16,0 0-64-16,0-6-76 0</inkml:trace>
  <inkml:trace contextRef="#ctx0" brushRef="#br0" timeOffset="-39839.61">23009 16815 45 0,'-2'2'51'0,"1"-1"95"16,1-1-109-16,0 0-7 0,0 2-7 16,0-1-22-16,0 0 1 0,4 2 12 0,5 0 6 15,7-1-2-15,1 0 1 0,3 1-4 16,3-3-3-16,4 1 2 0,1 1 1 15,3-2-9-15,-5 1-1 0,4 1-5 16,-6 2 3-16,-2-2-2 0,-2 5 0 16,-7 0-1-16,-3 1-1 0,-3 2 1 0,-6-1 1 15,-1 2 0-15,0 2 2 0,-4 3 4 16,-9 0 1-16,2 2 3 0,-4 3-1 15,-2 4 4-15,-2 3-7 16,-4 3-3-16,4 3-4 0,-1 0 1 0,3 0-3 16,2 1-9-16,2-2-9 0,7 1-6 15,1-2-30-15,4-2-64 0,1-7-72 16</inkml:trace>
  <inkml:trace contextRef="#ctx0" brushRef="#br0" timeOffset="-39268.58">23029 17676 56 0,'-8'2'148'0,"2"-1"-120"0,3 0 12 15,-2 1-5-15,4-1 1 0,-3 0 0 16,3-1-6-16,-1 0-8 0,2 0 2 15,0 0-10-15,0 0-4 0,0 0-4 16,2 0 2-16,7 0-5 0,4-4 10 16,2-4 6-16,7 1-8 0,1 0-2 15,2-2 0-15,3 5-5 0,-2-3 2 16,2 4-1-16,0-1-5 0,-3 3 0 0,-4 1-2 15,-2 0 4-15,-2 0-7 0,-5-2-4 16,-1 2 0-16,-1-1 5 0,-3 0-2 16,-2 0-4-16,0-1-1 0,1 2 0 15,-1-1 0-15,1 1 0 0,1 0-14 16,0 0-14-16,-3 0-19 0,1 0 10 0,-2 0-38 15,-3 0-67-15</inkml:trace>
  <inkml:trace contextRef="#ctx0" brushRef="#br0" timeOffset="-38995.56">23295 17664 90 0,'0'0'258'16,"0"0"-217"-16,0 0-5 0,0 0-16 16,-1 10-7-16,-5 5 20 0,-1 2-11 0,-2 3-14 15,3 3 0-15,-2 1-2 0,-1 4 3 16,0 0-6-16,1-1 0 0,2-2-2 15,3-1-1-15,-1-2 0 0,1-2 0 16,3-3-3-16,0 1-17 0,2-1-23 16,3-5-8-16,1-5-25 0,0-7-282 0</inkml:trace>
  <inkml:trace contextRef="#ctx0" brushRef="#br0" timeOffset="-37860.5">19345 14172 10 0,'0'-1'11'0,"2"1"-9"0,-1 0-2 16,-1 0 27-16,0-1 61 0,0-1-61 15,0 0 6-15,0 2-7 0,0 0 0 16,0 0-7-16,-1 0-1 0,-1 0 4 16,1 0-3-16,1 0 6 0,-4-2-5 15,4 2-1-15,-1-1 3 0,-2-1-7 0,1-2-1 16,1 3 1-16,-1-2-3 15,1 0-2-15,1-1-2 0,0-3-1 16,1-2-9-16,8-5 4 0,7-4-2 16,3-2 0-16,2-1 2 0,4-1 1 0,0 1-3 15,0 0 5-15,0 4 4 0,-5 1-2 16,-5 8 0-16,-4 4-4 0,-2 3-1 15,-1 1-1-15,-3 0 0 0,-2 8-1 16,0 5 4-16,-2 3-2 0,-1 6 0 16,2 3 0-16,-2 2-3 0,3 2 2 0,3 0-1 15,4-2 0-15,1-4-2 0,1-4-20 16,0-4-7-16,4-2-10 15,-2-4-16-15,0 0-34 0,-3-5-76 16</inkml:trace>
  <inkml:trace contextRef="#ctx0" brushRef="#br0" timeOffset="-36852.44">18409 13962 1 0,'0'0'142'16,"0"0"-101"-16,0 0-12 0,0 0 12 15,0-2-16-15,0 1 6 0,-2-1-7 0,1 0-3 16,-1 0-2-16,1 0 4 0,-3-1 1 15,4 1-3-15,-3 1-1 0,2 0-1 16,-1 1-7-16,2 0 3 0,0-2-2 16,-1 2 1-16,1 0-4 0,0 0 2 15,-2 0-8-15,2 0 1 0,0 0-1 0,-1 0-3 16,-3 2-2-16,4 7 1 15,0 5 2-15,0 1-1 0,0 4-1 16,0 3 0-16,0 3 1 0,0 2 0 16,4 5 0-16,-1-1-2 0,4-2 3 0,0-4-1 15,3-7-2-15,4-5 1 0,-1-5 1 16,1-3 0-16,-3-4-1 0,3-1 0 15,0-1 3-15,0-9-2 0,-1-5 1 16,1-3 2-16,-1-5 15 0,-2-3-2 16,-4-1-10-16,3-3 1 0,-3-1 4 15,1-1-1-15,2 0-3 0,-4 0-5 0,-2 0 1 16,1 0-2-16,-5 1-1 15,0 3 0-15,0 6 1 0,0 6-1 16,0 5-1-16,0 7 1 0,0 2-2 16,0 2 2-16,0 1-8 0,0 8 4 0,2 2 0 15,1 3-9-15,1 2-8 0,-1 0-8 16,2 2-10-16,0 3-17 0,-1 0-38 15,-2-2-111-15</inkml:trace>
  <inkml:trace contextRef="#ctx0" brushRef="#br0" timeOffset="-12115.03">19502 17088 12 0,'1'0'17'0,"1"0"-5"0,-1 0-5 16,-1 0 1-16,2 0 40 0,-2 0 9 16,0 0-31-16,0 0 0 0,0 1-13 15,0 1-7-15,0 0 2 0,0-1-3 16,0-1 4-16,0 0 4 0,0 0 11 15,0 0-1-15,0 0 3 0,0 0-3 16,0 0 1-16,0 0-2 0,0 0-4 16,0 0-3-16,0 0-10 0,-2 0-5 15,1 0 1-15,1 0 2 0,-2 0-1 0,2 0 5 16,0 0-2-16,-1 0-2 0,1 0 2 15,0 0 3-15,0 0-3 0,0 0 1 16,0 0-3-16,0 0 2 0,0 0-1 16,0 0-1-16,0 0-4 0,0 0 3 15,0 0 4-15,0 0-1 0,0 0 2 0,0 0 0 16,0 0-2-16,0-1 0 15,3-5-3-15,1 0-1 0,3 1-2 16,-4-2 2-16,1 3 0 0,3-3-1 16,-1 1 2-16,2-2-2 0,-2 1 0 0,3-1 0 15,-1 1 1-15,0-1-1 0,1-1 0 16,0 0 0-16,-1-1 1 0,3 0-1 15,-2-1 0-15,4 0 0 0,-3 0 0 16,0-3 0-16,1 3 0 0,-1-2 0 16,3 0 1-16,-1 1-1 0,4-1 0 0,-4-1-1 15,4-1 2-15,1-1-1 0,-3 1 0 16,4 0-1-16,-4 2 2 15,0 1 0-15,-1 1-2 0,-3 3 1 16,-2-1 5-16,1 1-4 0,1 1 2 0,-3 0-3 16,1 0 1-16,0-1 1 0,1-1-2 15,1-1-1-15,0-1 3 0,3 0-2 16,2 1 0-16,-1 0-1 0,0 0 2 15,0 2-1-15,-1-2 0 0,-1 2 0 16,0 1 0-16,-1-1 0 0,0 1 0 0,0 1 0 16,-3-1 0-16,-1 0 1 0,1 0-1 15,0 1 2-15,1-1 2 0,-1 1-1 16,-2 1-2-16,-1-1 0 15,3-2 2-15,4 0 0 0,0-2-2 0,1 0-2 16,2 1 3-16,-2 1 0 0,2 0-1 16,-1 0-1-16,0 2 1 0,-1 0 0 15,-3-1-1-15,-2 2 0 0,-2 1 0 16,-3 0 4-16,2 0-4 0,-5 0 2 15,3-2-2-15,0-3 1 0,2 1-2 0,4-2 1 16,4-1 1-16,-1-1-1 0,0 1-1 16,2-1 3-16,0 2-4 0,-1 1 3 15,-1 0-2-15,-1 0 3 0,-2 0-4 16,1 2 3-16,-1 0-2 15,-4 1 1-15,-1-1 2 0,2 0-1 0,1-2-1 16,3-3-1-16,3-1 2 0,-1 2 6 16,2-3-5-16,3 2-1 0,-4 0 0 15,2-1 1-15,1-2-3 0,-2 4 2 16,1-2 0-16,-1 0-1 0,-3 5 1 15,-3 0-2-15,3-2 2 0,-5 4 1 0,0-2-2 16,0 3 0-16,-4 0 2 0,2-2 0 16,1-2 0-16,1-1-3 0,4-1 5 15,0 0-2-15,0 1 4 0,1-1-5 16,-1 2 0-16,1-1 0 0,6-4-1 15,3 2 0-15,-1-4 2 0,3 3-2 16,-2 0-1-16,-5 3 0 0,-2 2 3 16,-2 1-1-16,-4 0-3 0,0 0 3 15,-1 2 0-15,-2 2 0 0,-2-1-1 16,1 1 1-16,-1-2 3 0,-1 2-2 0,2 0-3 15,0-1 0-15,4-1 2 0,-1-1-1 16,3-3-1-16,7-3 0 0,2-4 2 16,4 0-1-16,3 0-1 0,-7 2 1 15,-5 3 1-15,-2 1 0 0,-2 0-2 16,2 1 1-16,3-2 1 0,-3 2-1 15,-4 0-1-15,0 1 2 0,-4 1 1 16,1 0-1-16,-1-2-2 0,5 0 1 16,-2-1 0-16,2-1 1 0,1-2-1 15,5-1-1-15,-1 0 1 0,1 0 0 0,0 0 0 16,-3 3 0-16,2-1 0 0,0 1 1 15,-4 2-2-15,-1 1 1 0,0 0 1 16,-2 2-1-16,0-1-1 0,0-1 1 16,0 3 1-16,-1-2-3 0,3-2 4 15,0-2-2-15,1-1-2 0,2 2 4 0,-2 0-2 16,-1 2 0-16,0 0-2 15,2-4 2-15,4 1 1 0,2 0-1 16,1-2 1-16,-3 4-1 0,-3 1-1 16,-3 0 1-16,2 0 1 0,0-1-1 0,-4 2-1 15,0 2 2-15,-3-4-3 0,2 3 3 16,-1-2-1-16,0 2 0 0,-3-1 1 15,2 0 0-15,0-1-2 0,0 1 1 16,4-1 0-16,-1 1 0 0,6-2-1 16,5-3 0-16,3 0 1 0,5-3 0 0,-2 2 2 15,-2 0-3-15,-3 2 2 0,-4 0-3 16,2 0 4-16,-4 3-2 15,-3 0-2-15,-2 3 2 0,-4 0 0 16,-2 0 1-16,1-2 0 0,-1 3 0 16,2-3-2-16,2-1 1 0,1-1 1 0,1 0-2 15,-1-2 0-15,3 1 1 0,-1-2 0 16,6-1 0-16,0-1-12 0,0 0 21 15,3 0-6-15,-5 2-2 0,0 2-1 16,-1 0-1-16,-1 1 2 0,-4 2-3 16,0 1 4-16,-1 1-2 0,-1 0 0 0,1 0-2 15,1-1 4-15,-1 1-2 0,1-1-2 16,-3-1 2-16,6 0 2 15,-2-1-2-15,2-3-2 0,6-3 2 16,6-2 2-16,2-2-3 0,2-1 3 0,-5 4 1 16,-2 0-2-16,-4 1 1 0,-1 1 2 15,-1-2-3-15,-1 3 0 0,-3 2 0 16,-2 0 1-16,-3 1 0 0,2-1 0 15,-1 0-1-15,1 2 2 0,0-2 0 16,1 0-1-16,-1 0-1 0,1 0 0 0,3 0 2 16,0 0-2-16,1 0 0 0,-1 0-1 15,2 1 1-15,6-3-1 0,1 1-1 16,6-2 7-16,-1 0-4 16,-4 2-2-16,-4 1 0 0,2-2 2 0,-3 2-1 15,0 1 1-15,-3-1 0 0,-3 1 1 16,-4 2 0-16,3-2 1 0,-4-1-2 15,3 0 0-15,-2 1-1 0,1 1 1 16,0 0-2-16,-1-1 1 0,4-1 0 16,1 1-2-16,-1-1 1 0,3 0 1 0,1-1-1 15,4-1 0-15,-4 3 0 0,1 0 1 16,-2 0 0-16,1 0-1 0,-1-1 1 15,0 2-1-15,-7 2 1 0,1 0-1 16,0 0 4-16,1-1-2 0,0-2-2 16,-1 2 0-16,1-2 0 0,0 0 2 15,-3 1 0-15,3 1-2 0,-2 1 0 16,-1 3 1-16,0-2-1 0,0 2 0 15,3 0-1-15,-3 0 2 0,0 1-1 16,0-2 1-16,-1 4-1 0,-1-1 5 0,-1 0 0 16,0-1-2-16,0 2 4 0,0-2 0 15,0 2-4-15,0-1-3 0,0-1 3 16,0-1-2-16,0 1 0 0,0 0 0 15,0 0-1-15,0 2 1 0,-1-2-4 16,-4 2-11-16,4 0-14 0,-4 0-6 16,-1 3-18-16,0 4-28 0,-2-1-73 15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19T12:10:56.10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10127 2495 76 0,'0'0'66'0,"0"0"-59"0,0 0 13 15,0 0 20-15,0 0-8 16,0 0-13-16,0 0 14 0,0 0-5 15,0 0-8-15,0 0 2 0,0 0-9 16,0 0-1-16,0 0-2 0,0 0-1 0,0 2-2 16,0 2 1-16,0-1 3 0,-2 1 1 15,1 2-4-15,-1-2 1 0,2 2-4 16,-1 1 0-16,1 0 1 0,-2 0-3 15,2 1 1-15,-1 2-1 0,-1 1 2 16,0 1-6-16,2 2 5 0,-1 2 3 0,-1 1 3 16,1 4-3-16,-1-2-4 0,2 2 0 15,0 3 3-15,0 1-5 16,0 4 0-16,0 2 3 0,5 2-3 15,-2 2 0-15,2 0 0 0,-1 2 1 0,1 1-1 16,0 2 0-16,-1 1-1 0,1 1 6 16,-4 0 8-16,1 1-4 0,-2-1-4 15,0-1 0-15,0 1 3 0,0-3-1 16,0 3-3-16,0 2 2 0,0-2-3 15,0 3-3-15,0 1 1 0,0 1 0 16,-6 1 1-16,4 2-3 0,-2 5 1 0,-1 0 0 16,0 0 2-16,-1 0-3 0,1-2 1 15,2-5 6-15,2-1-10 16,-1 0 1-16,-4 0 2 0,1 1 0 15,1 1 2-15,-1 1-2 0,-1 2 0 0,0 1 3 16,-1 0 1-16,1 2-1 0,-1-2-3 16,2 0 7-16,-1 1-2 0,-1-3-5 15,1 0 1-15,0 0 2 0,3 0 0 16,-3 1-3-16,4-1 0 0,-2 2 1 15,2 0 2-15,0-1-4 0,-1 0 0 0,0 2 3 16,0-3-1-16,3-2 0 0,0-2-1 16,0-6-1-16,0 1 4 0,0 0-1 15,0-2-2-15,0-1 2 16,0-1-1-16,0-1 0 0,0-1 0 0,0 0 0 15,0 3 1-15,0 0-1 0,0-1-2 16,0 1 4-16,0-1 0 0,0-1-1 16,0-1-2-16,0 0 3 0,0 0-1 15,3 0-3-15,0 1 2 0,-1-2 3 16,-1-1-2-16,-1-2-1 0,0 0 0 0,0-2 0 15,0-2 2-15,0 2-3 0,0-3 4 16,-3 2-1-16,2-2 1 0,-4-3-3 16,0 0 1-16,4-2-2 0,-2-2 3 15,1-6-2-15,2-2 0 0,0-7 0 16,0 0 0-16,0-5-3 0,0 0 2 15,0 0 0-15,0 0 2 0,0-4-4 16,0-6-3-16,3-8-6 0,-1-7-9 16,6-6-21-16,-1-12-28 0,1-8-47 15,0-10-248-15</inkml:trace>
  <inkml:trace contextRef="#ctx0" brushRef="#br0" timeOffset="1628.09">10147 2539 47 0,'0'0'1'16,"2"0"110"-16,-2 0-13 0,1 0-57 15,-1 0 7-15,3 0 0 0,0 0-19 16,2-5-8-16,0 1 4 0,-1-1-6 0,2 2-10 16,-1 2 1-16,1-1 2 0,-1 1-3 15,1 1-3-15,0 0 0 0,-1 0-2 16,1 0 1-16,3 0-3 0,2 1-1 15,5 4 3-15,4 0-2 0,6 0-2 16,5-3 0-16,7 0 3 0,10-2-3 0,6 0 0 16,5 0 0-16,6-6 2 15,-2-2-1-15,-4 2-1 0,-1-1-1 16,-6 2 2-16,0 0 0 0,-3 0-2 15,-1-1 1-15,-1 1 1 0,-7 0-1 16,-7 0 0-16,-5 2 0 0,-11 3 0 0,-5 0-1 16,-6 0-2-16,-3 0 0 0,0 0 2 15,1 0 1-15,-3 1-2 0,2 3 0 16,-1-3 4-16,-2 4-4 0,1-1 0 15,1-1-2-15,-2 2 0 0,0 0-10 16,0 0-8-16,0 1-15 0,0-2-21 0,0 0-34 16,0-2-80-16</inkml:trace>
  <inkml:trace contextRef="#ctx0" brushRef="#br0" timeOffset="2084.11">11164 2456 62 0,'0'1'-1'0,"0"1"129"16,0-1-64-16,0 1-58 0,2 3 30 16,-1 1 1-16,4 4-13 0,-1 1-5 15,3 3-12-15,0 2 0 0,1-1-5 16,1 3 1-16,2 0-1 0,2-1 16 0,-1-2-6 15,4-2-9-15,1-3-1 0,3-2 4 16,1-2-2-16,6-3 0 0,-1-3 13 16,2 0 6-16,2-2-15 15,-4-7 0-15,-3 0 5 0,0-4-5 0,-2 1 2 16,-6-2-1-16,-1-3-1 0,-5-1 1 15,2-3-5-15,-5-2 4 0,-1 1-6 16,0-3-1-16,-2 1 0 0,-2 4 1 16,-1 3-1-16,0 5 4 0,0 1-3 15,0 3-3-15,0 2 1 0,0 0 3 0,0 4-2 16,0 2 0-16,0 0-4 0,-4 0-6 15,1 0-20-15,-2 6-15 0,-1 4-25 16,0-2-60-16,-2-1-120 0</inkml:trace>
  <inkml:trace contextRef="#ctx0" brushRef="#br0" timeOffset="2624.15">11566 2415 38 0,'0'1'-5'0,"0"-1"110"15,4 0-58-15,1 2-34 0,-1-2 33 16,3 1-12-16,-1-1-10 0,0 0 2 15,6 0-7-15,-1 0-11 0,3 0-2 16,6 0-4-16,7 0 4 0,12 0 39 16,2 0 1-16,7 0-42 0,2 0-2 0,-2 0 4 15,2 0-2-15,-2 0 1 0,1 0 1 16,-2 0-1-16,3 0 4 0,2 0-2 15,1 0 4-15,1 0-4 0,1 0 1 16,2 0 4-16,2 0-3 0,1-1 3 16,4-1-2-16,-1-2-3 0,2 2-4 15,-1-1 0-15,1 1 2 0,5-1-3 16,1 1-2-16,2-1-1 0,3-2 4 15,-3 1-3-15,-3-4 1 0,-7 2 1 16,-7-2-1-16,-6 0-1 0,-5 2 0 0,-7 0 1 16,-7 0 0-16,-7 2-1 0,-10 2 0 15,-8-1 1-15,-6 2-1 0,0 0 9 16,-8 1-1-16,-6-1-8 0,-1 1 0 15,-2 0-1-15,1 0 0 0,4 0 3 16,5 2-2-16,1-1-1 0,6 1 1 0,-1 0-6 16,1 0-4-16,0 1 5 15,0 1-1-15,0-1-6 0,0-1-6 16,0 3 0-16,0-3-1 0,0 1-9 15,0 0-4-15,0 0-22 0,0-1-26 0,-2 1-35 16,-2-1-50-16</inkml:trace>
  <inkml:trace contextRef="#ctx0" brushRef="#br0" timeOffset="3776.21">13493 2429 8 0,'0'4'7'0,"0"-1"133"0,0 0-78 16,0 4-43-16,0 4 19 0,0 2 3 15,0 4 12-15,-3 2-23 0,-2 2-17 0,2 3 5 16,-3 5-5-16,-1 0-4 0,1 2-2 16,-2 3-3-16,2 4-2 0,0 5 0 15,0 2 0-15,4 2 8 0,-1-2-8 16,3 2 2-16,0-2 7 0,0 4 7 15,-1 2-5-15,1 1 1 0,0 2-1 0,0 0 3 16,0-2-4-16,0 2-6 0,-2 1 4 16,2 3-4-16,-3 2 4 15,1 1-2-15,-2 3-4 0,1 0-2 16,-2 2 1-16,-1 4 2 0,3-1-3 0,0-2 1 15,1-4 9-15,-1-1-13 0,0 0 0 16,1 1 2-16,2-2 2 0,0 3-2 16,0-1 2-16,0-1 0 0,0 2 3 15,0-3 0-15,0 0 2 0,0 0 0 16,0-2 0-16,0 0-3 0,0-2 2 0,0 3-4 15,0-2 2-15,0 3-3 0,-3 0-1 16,2 1 0-16,1 3 1 0,0-4-2 16,0 1 0-16,0-4 1 15,0 1-3-15,3-3 2 0,3-1 0 0,-1-4 2 16,2-1-3-16,1-2 2 0,0 0-1 15,-2-3 0-15,2 1 2 0,-5-3-2 16,0-1 0-16,2-2 0 0,-4-2 2 16,1 0-1-16,-2-1-1 0,0-1 0 15,0 1 1-15,0-2 0 0,1 1-2 0,2-2 2 16,-1 0 0-16,0-3 0 0,-1-3-1 16,2-3 0-16,-1-2 2 0,2-3-2 15,-1 0-2-15,2-2 3 0,0-3 0 16,-2-1-1-16,2-2-1 0,-2 1 1 15,0-4 1-15,-2-1 0 0,1-2-2 16,-1 0 0-16,1-3 2 0,-2-1-1 16,0 0 0-16,0-2-1 0,0 0 2 15,0 1 0-15,1-1-1 0,-1 0 0 16,0 0 2-16,0 0 1 0,0 0-1 0,0 0-1 15,-6 0 0-15,0-4 0 0,-3-1-2 16,-2 0 0-16,-1 0 0 0,-6-3-3 16,-2 1-3-16,-5-1-1 0,-6 0-5 15,-4 5-1-15,-5-2 3 0,-2 4 2 16,-2 1 5-16,5 0 5 0,4 0-2 15,1 2 0-15,-3 0 0 0,-2 1 2 16,-2-3-2-16,-2 2 1 0,1-2 1 16,-1 0 0-16,-2 1 0 0,-2-1-2 15,-1 0 3-15,-1 0-2 0,-7-1-2 16,0-1 1-16,-4-4 1 0,-1 1 1 0,4 0-5 15,-1-2 1-15,7 5-3 0,3-1 0 16,5-1 3-16,6 1 2 0,1-1 1 16,2 0 0-16,1 2-1 0,4-1 3 15,-4 1-1-15,1 0 0 0,2-1 0 16,-1-1 0-16,3 0 4 0,2-1-4 15,-5-2-2-15,1 1 1 0,-4-4 0 16,-1 3 1-16,-4-1-2 0,-5 0 1 16,1 1 0-16,0 1-6 0,1 1 1 15,3 1 5-15,5-1 0 0,3 1-1 0,0 0 2 16,1 0-2-16,4 0 2 0,-2 1-3 15,2 2 4-15,0-3-3 0,-2 3 2 16,1 0-3-16,1-2 4 0,0 1-4 16,-1-2 3-16,2 1 0 0,-1-2-2 15,1 0 1-15,-4-2 1 0,-2 0-1 0,-3 2 0 16,-2-1-1-16,-3 3 1 15,0 3 1-15,1 0-2 0,-3 0 1 16,3 4 4-16,-1 5-1 0,-3 1-1 16,0 3-1-16,0-2 1 0,0 4-2 0,1-1 1 15,0 0 3-15,6-1 0 0,1-2-1 16,4 0-3-16,5-4 0 0,5-1 0 15,3-4-2-15,6 1-8 0,7-3-18 16,2-3-43-16,2-14-76 0,2-10-245 16</inkml:trace>
  <inkml:trace contextRef="#ctx0" brushRef="#br0" timeOffset="4664.26">11352 3418 46 0,'0'-1'71'0,"1"-1"89"15,-1 0-116-15,0 2 7 0,0-1 4 16,0 1-14-16,0 0-7 0,0 0-5 16,0 0 7-16,0 0-7 0,0 0-12 15,0 0-6-15,0 3-3 0,0 8-5 16,-6 4 7-16,1 3-7 0,1 0 2 0,-3 0-1 15,3 3-1-15,-2-3-3 0,-1 2 4 16,3-4-1-16,-1-2-2 0,-1 0 2 16,1-6 0-16,-1-1-3 0,6-4 3 15,-2-2 0-15,1-1 4 0,1 0 4 16,-2-1 1-16,1-10-8 0,1-6-2 15,0-3-1-15,4-5-1 0,6-2 0 16,1-5 3-16,3-1-1 0,-2-3-2 16,3-4 1-16,3-2-2 0,-1-4 1 15,0 2 0-15,6 5 2 0,-4 7-4 0,1 9 2 16,0 9 1-16,-2 4-2 0,-1 6 0 15,-1 4 1-15,-2 0-2 0,-6 4 1 16,-1 7 2-16,-2 2-1 0,-2 5-1 16,-3 0 1-16,0 2 2 0,-1 1 0 15,-9 2-2-15,1-1 1 0,-3 0-2 0,-2-1 2 16,1-1 0-16,1-1-1 15,-1-1 2-15,3-1-1 0,-1-1-2 16,3-4 2-16,2-2-1 0,4-3-1 16,2-1-9-16,0-2-10 0,6-3-11 0,5-1-20 15,5 0-24-15,2-9-56 0,-2-4-187 16</inkml:trace>
  <inkml:trace contextRef="#ctx0" brushRef="#br0" timeOffset="4829.26">11713 3356 141 0,'0'9'235'15,"0"-1"-205"-15,-2 2 3 0,-2 0 14 16,-3-1-24-16,3 0-16 0,-2-1-4 16,4-1 0-16,2 0-3 0,0 0-1 0,0 0-11 15,0 0-27-15,11-1-33 0,3 0-38 16,0-1-74-16,6-5 151 0</inkml:trace>
  <inkml:trace contextRef="#ctx0" brushRef="#br0" timeOffset="5025.28">12170 3259 126 0,'0'-10'207'0,"-8"2"-139"0,-7 3-32 16,-1 3 26-16,-5 2-29 0,-3 1-3 0,0 9 7 16,-1 4-9-16,3 4-8 0,4 1-1 15,7 5-7-15,3 2-7 0,8 1-4 16,0 1-1-16,11 1 0 0,9 0-1 15,5-2-9-15,6 0-1 0,6-3-16 16,3-5-18-16,8-2-25 0,3-8-29 0,1-4-157 16</inkml:trace>
  <inkml:trace contextRef="#ctx0" brushRef="#br0" timeOffset="6601.37">4674 2872 149 0,'2'0'189'0,"-2"0"-167"15,0 0 14-15,0 0 25 0,0 0-32 16,0 1-18-16,-2 6 2 0,-4 0 3 0,5 1-1 15,-4 3-7-15,3 4-2 0,-1 1-3 16,0 4 2-16,0 3-2 0,0 3 1 16,0 4 10-16,0-1-3 15,-2-1-7-15,2-1 4 0,-2-3-3 0,4-1-1 16,-1-5-1-16,2-5 0 0,0-4-3 15,0-1 0-15,2-4 0 0,4-2 0 16,3 0 1-16,5-2 0 0,3-2 2 16,5-6-2-16,4-3 1 0,1 0-3 15,2 0 1-15,-2 2 2 0,-3-1-1 0,0 2-3 16,-4 1 2-16,-3 1 1 0,-3 2-2 15,-5 1-2-15,-3 1-9 0,-4 1-3 16,1 1-4-16,-2 0-15 0,-1 0-12 16,0 0-36-16,0 0-56 0,-1 0-119 15</inkml:trace>
  <inkml:trace contextRef="#ctx0" brushRef="#br0" timeOffset="7153.4">5101 2967 184 0,'3'0'187'0,"-2"0"-172"0,-1 6 46 0,0 3-4 16,0 2-28-16,0 3-5 15,-3 1-4-15,0-2-5 0,-2 3-4 16,2-1-5-16,0-2 6 0,0-2 11 16,0-6-17-16,3 0-4 0,0-3 0 0,0-2 0 15,0 0-1-15,0 0 2 0,6-2 0 16,7-9 5-16,2-4-6 0,4-5 0 15,1-1 0-15,-2 2-1 0,3 0 0 16,-4 2-1-16,-2 3 0 0,-2 3 1 16,-6 5-2-16,-4 3 1 0,1 2 2 0,-1 1 0 15,-2 0-4-15,4 0 2 0,0 2 1 16,-1 3 0-16,-1 2-1 15,2 1 1-15,-4 1 1 0,1 0-3 16,-2 0 2-16,0-2 0 0,0-1 0 0,0 0-1 16,0-2-1-16,3-2-1 0,2-2 3 15,3 0-1-15,1 0-2 0,5-2-2 16,4-6 0-16,1-1 2 0,1 0 0 15,-6 3-3-15,-2 1 4 0,-4 2-2 16,-3 1 0-16,-4 2 0 0,-1 0 0 0,0 0-1 16,0 2 2-16,0 5 2 0,0 2 3 15,-4 1-1-15,-2 1-1 16,2 1-1-16,-2 1 1 0,3-2 1 15,-1 1-2-15,2-4 1 0,2 0 1 0,0-3-2 16,0-2-3-16,0 1-6 0,5-1-14 16,1-3-24-16,6 0 7 0,1-2-25 15,-1-8-93-15,2-2-67 0</inkml:trace>
  <inkml:trace contextRef="#ctx0" brushRef="#br0" timeOffset="7665.42">5682 2773 97 0,'-5'1'-5'0,"1"-1"259"0,-1 0-196 15,3 0 6-15,-1 0-14 0,3 1-26 0,0 1-7 16,0 0-15-16,2 1 1 0,4 3 3 16,5-1-2-16,0 2-2 15,3 0-2-15,0 2 1 0,-2-1-1 0,-1 2 0 16,-3 0-1-16,-4-1-1 0,-4 1 0 15,0-1 2-15,0 4-3 0,-4 0 3 16,-6 0 2-16,1-2-1 0,-2 1-3 16,2-3 3-16,3-2 0 0,0 0-1 15,3-4-1-15,3 2 1 0,0-2-1 16,0 0-8-16,0 0-5 0,4 0 6 0,4-1-2 15,1 2-2-15,2 0-1 0,0 2 9 16,3-2 4-16,-3 0-3 0,1-1 1 16,-3 0 3-16,2 2-2 15,0 2 2-15,-2 1-1 0,2-2 15 0,-6 1-12 16,-4-1-1-16,-1 2 2 0,0 2 4 15,-9 0-4-15,-2 2 19 0,-1 2-9 16,-2-2-6-16,0 1 4 0,-1 0-1 16,1 0 3-16,1-3-4 0,1 0 1 15,-1-2-5-15,6-2-3 0,0-2 0 0,4-2-2 16,2-2-1-16,1 0-5 0,0 0-10 15,0 0-12-15,0-4-25 0,9-8-39 16,-1-6-112-16</inkml:trace>
  <inkml:trace contextRef="#ctx0" brushRef="#br0" timeOffset="7982.45">5952 2870 64 0,'-10'2'223'0,"1"-1"-142"0,-2 2-30 15,4-3 22-15,-1 2-26 0,2-2-4 16,6 0-10-16,-2 1-11 0,2 0-5 15,0-1-11-15,0 2-4 0,6 0-3 16,4-1 5-16,4 1 0 0,1-1 0 0,4 0-4 16,2 0 2-16,4-1-2 0,0 3 0 15,1 0 1-15,-4 0-2 0,1 2-4 16,0-1-12-16,1 1 9 0,1-1-10 15,-4-2-39-15,-8 0 20 0,-6-2-28 16,-2 0-69-16,-5 0-57 0</inkml:trace>
  <inkml:trace contextRef="#ctx0" brushRef="#br0" timeOffset="8195.44">6029 2918 50 0,'2'7'33'0,"6"0"97"15,1 1-106-15,2 2 7 0,1 0 26 16,-1 1-19-16,4 1-26 0,-2 1 4 15,-1 1 1-15,-1 1-9 0,-3 0 5 16,-3 3-2-16,-5-1-4 0,0 2 5 16,-7-1-2-16,-5 0 1 0,-5 0-6 0,0-2-1 15,-3-2-2-15,0-1-1 0,-1-1-6 16,1-4-20-16,2 1-35 15,-4-6-70-15,2-3-142 0</inkml:trace>
  <inkml:trace contextRef="#ctx0" brushRef="#br0" timeOffset="10043.57">4330 2498 50 0,'2'0'193'0,"-1"2"-157"16,1 1-17-16,1 5 48 0,-3 1-23 15,0 5-11-15,0 4-3 0,1 3-5 0,1 4-3 16,1 3-6-16,0 2-6 0,2 5-5 15,-1 2 15-15,0 4-13 0,0 1-3 16,-1 5 3-16,0 1 1 16,4 0-7-16,-4 2 3 0,1-3-2 0,3 0-2 15,-1-1 1-15,2 0 2 0,-1 3-1 16,-1 0-3-16,1 0 2 0,-3-6 1 15,-2-4 0-15,3-7-2 0,-2 1 1 16,0 5 0-16,-3 0 0 0,0-1-1 16,-2-7 5-16,-2-6-4 0,4-5-1 0,0-4-1 15,0 0 2-15,-2-2 0 0,2-3 0 16,0-1-2-16,-2-2 2 0,2-2 0 15,-1-1 1-15,1-1-2 0,0 1 0 16,-3-1 2-16,3-1 1 0,-2 0-1 16,1-1-1-16,1-1 2 0,0 0-2 15,0 0 1-15,0 0 1 0,0 0 1 16,0 0-4-16,0 0 1 0,0 0 2 15,0-3-1-15,0 0-4 0,1-1 0 16,1 0 0-16,1 1 2 0,2-1-1 0,-2 1 2 16,0-1-1-16,0 2 1 0,0 1-1 15,-2-1-1-15,3 1 0 0,-1 0 1 16,1-1 0-16,-1 2-1 0,4-2 0 15,0 0 3-15,1 1-2 0,1 0-2 16,5-2 3-16,0 3 0 0,3-1-1 16,0 0-1-16,5 0 1 0,-2 1 0 15,7 0 0-15,4 0-5 0,4 5 5 16,7 0 0-16,0-1 2 0,0-1-4 15,1 0 4-15,1 2-1 0,1-2-1 0,3 1 1 16,0-1 0-16,3 1 0 0,5-1 0 16,3 0-2-16,0 0 3 0,4-1-3 15,1 1 1-15,1-1-1 0,-2-1 1 16,-1-1 1-16,-3 0-1 0,-1 0 0 15,-2 0 0-15,1 0 1 0,-1 0-1 16,-2 0-1-16,-4 1 1 0,-4 2 1 16,-1-1-1-16,-5 2 0 0,-1 0 0 15,-2-2 2-15,-4 1-3 0,1-1 1 16,-1 0 1-16,-4-1 2 0,4 1-3 15,-4-2-1-15,0 0 2 0,-4 0 0 0,2 0-2 16,-7 0 2-16,-2 0-2 0,-5 0 2 16,-5 0-1-16,-4 0-1 0,-2 0 2 15,-2 0 0-15,1 0 0 0,-1 0 0 16,0 0 2-16,0 0 3 0,0 0-2 15,0-2-3-15,0 1-1 0,-1-1 2 0,-1 0-2 16,1 1-1-16,-2-2 1 16,1 0 1-16,0-1-1 0,-1 1-1 15,2-2 2-15,-2 1-2 0,0-2 1 16,-1-1-1-16,0 0 1 0,-1-2 2 0,1 0-2 15,-3-3-1-15,3-1 1 0,-1-2 1 16,-1-1-1-16,3-2-1 0,0-2 1 16,-2-4 0-16,2 0 1 0,-2-6-2 15,-1 0 1-15,1-6 0 0,1-4 0 16,-1-4 1-16,2-5-2 0,0-4 2 0,3-1-2 15,0-3-1-15,1 2 1 0,10 0 1 16,0 2 0-16,0 3-3 16,1 4-4-16,-1 9 3 0,-6 4 5 15,0 5-1-15,-1 2 1 0,-2-2 1 0,1 1 1 16,-3 2-2-16,0 2 2 0,0-2 2 15,-2 3-4-15,-4-2 0 0,0 2-1 16,0 0-1-16,3 0 2 0,1 4-1 16,2 0-1-16,0 4 2 0,0 2-1 15,0 3-1-15,0 2 1 0,0 3 2 0,0 0-2 16,0 3-1-16,0 0-1 0,0 1 2 15,0 0 0-15,0 0 2 0,0 0-3 16,0 0 0-16,0 5 1 16,0-1-1-16,0 2 2 0,0 0 0 0,0-2-1 15,0 0-1-15,0-2 1 0,-2 0 1 16,1-1-1-16,-1 1 0 0,2-1 0 15,-1 0-1-15,-1 0 3 0,1-1 0 16,-2 0 0-16,-4 0 0 0,3 0 0 16,-4 0-3-16,-1 0 2 0,-2 0 1 0,-2-1-2 15,-2-1 0-15,-2-1 0 0,-5 1 1 16,-1-2-1-16,-5 3 0 0,-8-1-1 15,-4-1 2-15,-6 1-1 0,-4-1-1 16,-3 1-2-16,-1-1 1 16,0 1 1-16,1-1 0 0,2 0 1 0,0 0 1 15,1-1-4-15,-1 3 0 0,-2-1 2 16,-1 1 2-16,-7 1 0 0,-2 0-4 15,-4 0 5-15,-1 2-1 0,0 2-1 16,-4 3-1-16,1-3 1 0,0 2 1 16,-4 0-1-16,1 0-2 0,-2 1 2 0,5 3 2 15,-1 1-3-15,7 1 4 0,6-1 0 16,4 0 1-16,8 0-2 0,2-2-2 15,6 0 1-15,7-3-1 0,7 0 0 16,11-4 1-16,5-2-1 0,6 0 0 16,3 0-11-16,0 2-16 0,6-2-25 15,9 1 1-15,2-1-58 0,4 0-215 16</inkml:trace>
  <inkml:trace contextRef="#ctx0" brushRef="#br0" timeOffset="10917.62">5552 2478 70 0,'0'0'-35'0,"1"0"259"0,-1 0-138 16,0 0-40-16,0 0 9 16,0 0-18-16,0-3-9 0,0-1-2 15,0-2-2-15,0 0-7 0,0-2 5 0,0-1-5 16,0 1 1-16,0-3-2 0,0-4-5 15,0-1 0-15,0-2 1 0,0-2-1 16,2-5-6-16,-2-4 4 0,1-1-2 16,1-3-3-16,-2-6-3 0,2-1-1 15,1-3 0-15,-2 0 1 0,1 4-1 0,-1-1 1 16,1 4 4-16,1 2-3 0,-3 3-1 15,3 0 0-15,0 4 1 0,-3 0-1 16,0 5-2-16,0 0 1 16,2 8 0-16,-1 3 3 0,-1 5-3 0,0 5 1 15,0 1 1-15,0 0-1 0,0 0-3 16,0 0 1-16,0 0 0 0,0 0-1 15,0 0-2-15,0 0 1 0,0 0 3 16,0 1 0-16,0 3-1 0,0 2 1 16,0 1 0-16,0 0-5 0,0-1-4 0,0 1-8 15,-1 0-7-15,1 2-8 0,0-1-15 16,0-3-19-16,0-2-36 0,0-3-97 15</inkml:trace>
  <inkml:trace contextRef="#ctx0" brushRef="#br0" timeOffset="11476.65">5626 1137 23 0,'3'2'73'0,"-3"0"78"0,0 0-113 15,0 1 4-15,0 1 5 0,0 3-8 0,0 3-1 16,0 4-8-16,-6 0-3 0,1 1-4 16,1 1-5-16,1-1-3 0,-4 0-1 15,6 1 2-15,-4 0-6 0,4 1 2 16,-1-3-6-16,2 1 0 0,0 1-4 15,0-3-1-15,0-1 2 0,0 1-2 0,0-3-2 16,0-2 2-16,0 0-1 16,0 0 0-16,0-2-7 0,0 0-2 15,0-3-5-15,0 0-9 0,0-1-7 16,0-2-4-16,0 0 0 0,0 0-1 0,-4 0-23 15,-1-8-86-15,-3-3-99 0</inkml:trace>
  <inkml:trace contextRef="#ctx0" brushRef="#br0" timeOffset="11646.66">5360 1282 110 0,'6'5'208'16,"5"-1"-191"-16,1 1 37 0,3 0 1 15,6 0-26-15,3-1-13 0,6-1-1 0,4-2-1 16,0-1-4-16,5 0-5 0,3 0-1 15,1 0-3-15,1 2 0 0,-1 1-21 16,-7 1-43-16,-8-4-104 0</inkml:trace>
  <inkml:trace contextRef="#ctx0" brushRef="#br0" timeOffset="12961.74">5586 3907 14 0,'3'8'140'16,"-1"1"-79"-16,-2 0-29 0,3 3 8 15,-3-1-4-15,0 1-12 0,0 4-2 0,0-1-5 16,0 4-7-16,0 3-5 16,1 2 2-16,1 3-3 0,1 6-2 15,0 3 15-15,-2 5 30 0,-1-2-30 16,0 2-10-16,0 3 11 0,0 1-3 0,0 3-6 15,0 0 8-15,0-2-6 0,0-1-7 16,0-1 0-16,0-4 0 0,0 1-3 16,0-2 1-16,0 1 1 0,0-3 1 15,0 0-4-15,0 0 3 0,0-1-3 16,4-4 2-16,-1 0 0 0,-2-2 0 0,2 0 3 15,-1 1-2-15,-2 1 0 0,0 1 3 16,0-4 9-16,0-4-9 16,0-2-3-16,0-4-3 0,-2 2 3 15,-2 0-2-15,-1-1 0 0,2 5-2 0,-3 1 4 16,-2 0 3-16,0-3 4 0,4-7-3 15,0-4-7-15,4-1 1 0,0 1-1 16,0 1 0-16,0 0 2 0,0-4-1 16,0 3-2-16,0-1 1 0,0 1 2 15,2 2-2-15,-2 3 0 0,0 2 1 0,-2-2 6 16,-4-6-1-16,5-4-6 0,1-3 1 15,-2-1 1-15,2-1-1 0,0 1-1 16,-1-1 0-16,1 0 1 16,0 2 0-16,0-2-2 0,0 3 2 0,0-1 0 15,0-1 1-15,-2 3-1 0,1-2 0 16,1 1 2-16,0-2-1 0,0 1-2 15,0-1 0-15,0 0 1 0,0 1 0 16,0-3-1-16,0 1-1 0,0-1 3 16,0-1-1-16,0 0-1 0,0 0 0 0,0 0 2 15,0 0-3-15,0 0-4 0,0-3-6 16,4-5-7-16,2-1-13 0,1-1-29 15,-3-1-40-15,-4 0-66 16,0 2-134-16</inkml:trace>
  <inkml:trace contextRef="#ctx0" brushRef="#br0" timeOffset="13453.76">4870 5599 0 0,'-8'0'39'0,"2"0"137"0,-4 0-138 16,4 0 10-16,-2 0 6 0,4 0-13 15,-1 0-7-15,4 0 2 0,-1 1-7 16,2 0-11-16,0-1-9 0,3 2-5 0,8-2 7 16,4 0 11-16,7 0-4 0,6 0-3 15,5 0-3-15,7 0-3 0,10-3-3 16,5-1-3-16,10 0-2 0,7-1 4 15,2 0-2-15,5 2-1 0,0 0-1 16,-4-1 2-16,-7 2-2 0,-1 1-1 16,-2 1 0-16,-2 0 2 0,1 1-1 15,-5 5-1-15,-3-3 0 0,-8-1 3 16,-5 0-2-16,-6 2-2 0,-1-1 2 15,-5-1 1-15,0-1-1 0,-5 1-2 0,-1-1 8 16,-3 0-1-16,-5 0-5 0,-6-1 2 16,-4 0-2-16,-3 0 1 0,-1 0-1 15,-2 0-1-15,-1 0 1 0,0 0 2 16,0 0 2-16,-1 0-9 0,-6 0-5 15,-2 0-6-15,0 0-9 0,0 0-11 16,-4 0-9-16,4 5-21 0,-5-2-44 16,-5 1-84-16,-1 1 14 0</inkml:trace>
  <inkml:trace contextRef="#ctx0" brushRef="#br0" timeOffset="13895.79">5308 5796 10 0,'0'1'53'16,"0"1"227"-16,2-2-235 0,1 0-23 0,0 0 21 15,5 0-6-15,4 0 1 16,7 0-7-16,4 0-4 0,5 0-4 16,8 0-9-16,4-4-5 0,5 0 0 15,5-1 0-15,-4 2-1 0,1-1-3 0,-4 1-1 16,-4 3 0-16,-5 0-2 0,-6 0-1 15,-7 0-1-15,0 0-1 0,-9 0 0 16,-3 0 3-16,-4 0-7 0,-3 0 1 16,-1 0-3-16,-1 0-1 0,0 0-1 15,2 2-2-15,-2-2-1 0,0 1-7 0,0-1-10 16,0 0-10-16,0 2-8 0,0 0-40 15,0-2-57-15,-5 0-76 16</inkml:trace>
  <inkml:trace contextRef="#ctx0" brushRef="#br0" timeOffset="14386.82">5693 5883 117 0,'1'-1'175'15,"-1"1"-136"-15,0-1 19 0,2 1 2 0,-2 0-19 16,2 0-11-16,-2 0 2 0,1 7-4 16,-1 3 1-16,0 4-15 0,0 1-2 15,0 2-3-15,-1 1-6 0,-3-1 1 16,4-1-1-16,0-3-3 0,0 2 0 15,0-2-3-15,0-1 1 0,0-3-11 16,0 0-27-16,0-3-17 0,0 0-53 16,0-3-190-16</inkml:trace>
  <inkml:trace contextRef="#ctx0" brushRef="#br0" timeOffset="16059.91">5608 6024 49 0,'0'3'1'16,"0"0"22"-16,0-2 171 0,0-1-126 15,0 0-35-15,0 0 19 0,-2 0-12 16,2 0-11-16,0 0-7 0,0 0-7 15,0 0-1-15,0 0 2 0,0 0-2 16,0 0-6-16,5-4 4 0,1 1 0 16,3 0-4-16,0-1-3 0,4 2-2 15,1 0 1-15,3 0-4 0,2 0 2 0,2 1-1 16,1 1 1-16,3-1-2 0,0 1 0 15,-2 0 1-15,-3 0 1 0,-5 0-1 16,-2 0-2-16,-9 0 1 0,0 0 0 16,-4 0 1-16,0 0 3 0,0 0 1 15,-2 0 3-15,-7 2-8 0,-5 2 1 0,-3 0-2 16,-2 0-2-16,-1-1-1 0,-2-1-2 15,1-1 4-15,-4 3-3 16,3-3 2-16,-3-1-1 0,0 1 2 16,2 0 0-16,3-1 2 0,5 0 0 0,2 0 1 15,2 0 0-15,5 0 0 0,3 0 1 16,1 0 3-16,2 0 2 0,0 0-4 15,0 0-4-15,4 0-1 0,5 0 2 16,5 0 3-16,3 0-4 0,0 0 1 16,1 0 1-16,0 0-2 0,-3 0-4 0,2 0-16 15,-1 0-26-15,-2 0-29 0,0 0-76 16,-4 0-179-16</inkml:trace>
  <inkml:trace contextRef="#ctx0" brushRef="#br0" timeOffset="71180.07">8922 2970 4 0,'-1'-1'-4'15,"-2"1"4"-15,-1-1 130 0,0 0-82 16,-1-1-17-16,1 2 24 0,-3 0-13 0,3 0-17 16,1 0 3-16,-1 0-2 0,3 0-4 15,1 0-16-15,0 4-4 0,3-2 5 16,6 1 3-16,5 0-1 0,5-3-1 15,3 1 0-15,4 1-2 0,5 1-3 16,3-3-3-16,3 1 1 0,0 0-1 16,2 0 0-16,0-1 0 0,-5 1 0 15,-3-1 1-15,-1 1 0 0,-7 0-2 16,-5 1 1-16,-7-2 1 0,-3 2-3 15,-5 0-10-15,-3-1-12 0,0 2 11 0,0-2-18 16,0-1-59-16,-3 0-118 0</inkml:trace>
  <inkml:trace contextRef="#ctx0" brushRef="#br0" timeOffset="72017.11">9387 3038 2 0,'-1'0'170'15,"-4"0"-93"-15,2 0-39 0,3 0 26 16,-2 0-10-16,2 0-18 0,0 0-8 15,0-1-13-15,8 0-8 16,6-2 3-16,5 0 1 0,7 2-5 16,5-2-3-16,3 1 1 0,8 2-3 0,9 0 1 15,7-2 0-15,4 2-1 0,1 0-1 16,1 0 0-16,-5 0 1 0,-4 0-2 15,-5 0-2-15,-5 0-2 0,-5-3 2 16,-7-1 3-16,-10 2-5 0,-10-1 0 16,-10-1-2-16,-3 2 4 0,0-1 3 0,-10 0-3 15,0 2-1-15,-3 0-11 0,1 0-1 16,-1 1 1-16,4 0-14 0,0 0-26 15,-1 0-84-15</inkml:trace>
  <inkml:trace contextRef="#ctx0" brushRef="#br0" timeOffset="86997.97">6451 3066 24 0,'-2'0'125'0,"-1"0"-96"0,0 0 13 0,0 0 5 16,0-1-19-16,1 1-13 0,-1-1 6 15,0 0-4-15,3 0-2 0,0 1-5 16,0 0-2-16,0 0 1 0,0 0 3 16,0 0-4-16,0 0-2 0,0 0 5 15,0 0-1-15,-1-1-2 0,-1 1 5 0,-1 0-1 16,0 0-5-16,0 0-5 0,1 0 1 15,2 0 4-15,0 0-1 16,0 0 0-16,0 0-1 0,0 0 2 16,0 0 1-16,0 0 4 0,0 0-1 0,0 0-2 15,0 0 2-15,0 0-1 0,0 0 5 16,0 0-5-16,0 0-4 0,7 0-5 15,5-1-2-15,8-1 6 0,8-1-3 16,5-1-2-16,5 0 2 0,3 1-1 16,-1-1 0-16,2 1-1 0,-5 3 0 0,0-2 1 15,-1 0-1-15,-4 2 0 0,-5-2 0 16,-4 0 2-16,-7 0-1 0,-4-1-2 15,-1 0 2-15,-7 1 1 16,-2 2-3-16,0-1 2 0,-2 0 4 0,0-1-1 16,0 0-1-16,0 0-3 0,0 2 2 15,0-2-1-15,0 0-1 0,0 2-1 16,0-1 0-16,0 1-13 0,0 0-10 15,0 0-41-15,-2 0-35 0,-4 3-181 16</inkml:trace>
  <inkml:trace contextRef="#ctx0" brushRef="#br0" timeOffset="-171653.99">6896 3033 38 0,'0'0'22'0,"0"0"-24"0,0 0 3 16,0 0 84-16,0 0 8 0,0 0-68 16,0 0 10-16,0 0 1 0,0 0-11 15,0 0-3-15,0 0-3 0,0 0 1 0,0-1 3 16,0-1-3-16,0 2-5 0,0-1 1 15,-2 1 3-15,2 0-8 16,0 0 1-16,-3 0-3 0,3 0 4 16,0 0-5-16,-1 0-3 0,1-1 4 0,0 0-4 15,0 1-2-15,0 0-2 0,0 0-2 16,0 0-1-16,3-1-3 0,5-1 5 15,4-1 4-15,2 0-2 0,3-1 0 16,0 1-1-16,0 1 0 0,3-3 3 16,2 2-2-16,1-1-1 0,-4 1 1 15,1 0-1-15,-3-1-1 0,-1 3-1 0,2-1 2 16,-2 1 0-16,1-1-2 15,3 0 1-15,0 0 1 0,0 0 1 0,3 0-2 16,2-2-1-16,3 2 2 16,3-2-1-16,-3 0 1 0,3 0-2 0,-5 1 1 15,1 1 1-15,-2 1-1 0,-2 1-1 16,-2 0 1-16,0 0 2 0,-3 0-3 15,-2 0 0-15,-4 0 1 0,-1 0 1 16,0 0-1-16,0 0-1 0,1 0 1 16,1 0 1-16,0 0 0 0,-3 0-2 0,1 1 1 15,-4-1 0-15,1 0 0 0,5 0 0 16,4 0 0-16,1 0 1 0,4 0 0 15,-2 0-3-15,0-1 2 16,-3-1 2-16,-1 2-3 0,1 0 1 0,-2 0 0 16,-1 0 1-16,0 0-1 0,-3 0-1 15,0 0 1-15,-3 0 1 0,-2 0-2 16,2 0 0-16,-1 0 2 0,0 0 0 15,2 0-1-15,0 0-1 0,2 0 2 16,6 0 0-16,-1 0-1 0,-4 0 0 0,-3 0 0 16,-2 0 1-16,-1 0-2 0,-2 0 1 15,3 0 0-15,0-1 1 0,1 1-1 16,1 0-1-16,1-1 2 15,2 1 0-15,2-3-1 0,-2 1-1 0,-1 2 1 16,-1 0 1-16,-1 0-1 0,2 0-1 16,-2 0 2-16,2 0 0 0,0 0-2 15,0 0 0-15,-2 0 2 0,0 0 0 16,-1-1-1-16,0 1-1 0,3 0 1 15,-4 0 0-15,6 0 0 0,-4 0 0 0,0 0 0 16,-2 0 0-16,-6 0 0 0,5 0-1 16,0 0 1-16,1 0 1 0,-1 0 0 15,2 0-2-15,2 0 2 16,4 0-2-16,-1 0 2 0,-1 0-1 0,-4 0 0 15,-5 0-1-15,0 0 1 0,0 0 0 16,3 1 0-16,-2-1 0 0,2 0 0 16,0 2-1-16,2 1 2 0,0-2 0 15,2 0-2-15,1 1 1 0,5-2 1 16,-4 1-2-16,1 1 1 0,-3-1 0 15,0 0 0-15,-3-1 0 0,1 0 0 0,1 1 0 16,-1 0 0-16,-2 0 1 0,2-1-1 16,-2 0-1-16,-1 0 1 0,1 0 1 15,2 0-1-15,-2 1-1 16,3 0 1-16,4 0 1 0,4 2 0 0,2-1 1 15,-1-2-2-15,-2 0 1 0,-5 0-2 16,-2 0 1-16,-3 2 1 0,-1-2 0 16,1 0-1-16,2 0-1 0,-4 0 1 15,2 0 1-15,-4 0-2 0,0 1 0 16,-1-1 2-16,2 0 0 0,2 0-1 0,0 0-1 15,-2 0 2-15,3 1 0 0,-2-1-1 16,3 0 0-16,2 0 0 0,3 1 1 16,4-1-1-16,4 1-1 0,2-1 7 15,3 0-4-15,-8 0-3 0,-2 0 2 16,-4 0 0-16,-2 0-1 0,-1 0 2 15,-2 0-2-15,-6 0-2 0,0 0 4 16,0 0 0-16,0 0 3 0,0 0 0 16,0 0 5-16,-4 0-6 0,-6 0-7 15,-2 0 0-15,-4 0-12 0,-1 2-23 0,0 0-36 16,2-1-64-16</inkml:trace>
  <inkml:trace contextRef="#ctx0" brushRef="#br0" timeOffset="-165829.65">18385 2451 21 0,'0'0'12'0,"0"0"-3"16,0 0 134-16,0 0-101 0,0 0-9 16,0 0 4-16,0 0-6 0,0 0-10 15,0 0-1-15,0 0-2 0,0 0 3 16,0 0-9-16,0 0-3 0,0 0 3 15,0 0 9-15,0 0-3 0,0-2-6 16,0 2 2-16,0 0-4 0,0 0-1 0,0 0-2 16,0 0 0-16,0 0 0 0,0 0-5 15,0 0 1-15,0 0-3 0,0 3 2 16,0 3 4-16,0 1-3 0,0 4 3 15,0 1 0-15,0 1 4 0,0 4-4 16,0 4 0-16,2-2 4 0,0 4-6 16,-2 2 1-16,1 1-1 0,2 5 9 15,-3 1 2-15,0 2-14 0,2 2 4 16,1 1 2-16,-2 0-6 0,6 0 0 15,-3-2 2-15,-1 0-1 0,2-1 0 16,0-2 0-16,-2 1 1 0,1-2 4 0,-2 0-2 16,0 0-3-16,1 3 3 0,-3-1-1 15,0 1 13-15,0-6-9 0,0-5-7 16,1-2 2-16,-1-3-2 0,3 3-1 15,0 4 0-15,-3 2 2 0,0 3-1 16,0 0 18-16,0-6-14 0,0-5-4 16,0-1-1-16,0 1 0 0,4 1 0 15,-1 4 2-15,-3 0 0 0,0-3 1 16,0-3 5-16,0-6-4 0,0-5-2 15,0 2-3-15,0-4 2 0,0 1-2 0,0 1 2 16,0-2 0-16,0-1 0 0,0-1 2 16,0 1-3-16,0-2 0 0,0 1 3 15,0-2 0-15,0-1-3 0,0 4 0 16,0-4 1-16,0 0-1 0,-2 0 0 15,-1 0-4-15,1 0-2 0,1 0-1 0,-2-4-11 16,-2-4-9-16,4-4-13 0,1-8-23 16,0-8-27-16,0-11-50 15</inkml:trace>
  <inkml:trace contextRef="#ctx0" brushRef="#br0" timeOffset="-163848.54">18434 2446 17 0,'0'3'11'0,"-2"-1"38"0,-3-2 79 16,4 1-89-16,-1-1-9 0,1 1 6 15,-1-1-4-15,2 1-11 0,0-1-7 16,0 0-2-16,0 0-5 0,0 0 3 16,0 0-2-16,5 0 4 0,1 2 4 0,3-1 1 15,4 1-5-15,-1-1 0 0,4-1 0 16,1 0 0-16,1 0-1 0,4 2-4 15,1 0-3-15,4 1 0 16,2-1 13-16,4 0-9 0,2 1-3 0,1 0-2 16,1 0 1-16,0 0-2 0,2-1-2 15,3 0 5-15,1-1 0 0,4 1-3 16,2 1 6-16,3-1-4 0,-3-2 3 15,2 0 0-15,-1 0-4 0,0 0 4 16,-5-4-4-16,-4 0-3 0,-3 0 0 0,-4-1 1 16,-3 3 0-16,1-2-1 0,1 1 0 15,3-1 2-15,-1 1-1 0,1-2-1 16,-2 2 0-16,-1-2 1 0,-2 2 0 15,-2-2-1-15,0 2 4 0,-1 0 3 16,2 1-1-16,-4 0-5 0,1-1 2 0,0 2-2 16,0-1 2-16,1 2-3 15,-2-1 0-15,2 1 0 0,0 0 2 16,0-1-3-16,-3 1 2 0,-2 0 0 15,0 0-2-15,-3 0 1 0,2 0 0 0,-2 0 3 16,3 0-3-16,-3 0 0 0,4 0 1 16,-3 0-1-16,0 0 2 0,2 0 0 15,-1 0 2-15,2 0-1 0,3-2-2 16,1 0 4-16,1 1-2 0,-3 0 1 15,-2 0-3-15,-4 1 0 0,-6 0-1 16,-5 0 2-16,-1 0-2 0,-2 0-2 0,-3 0 2 16,0 0 1-16,0 0-1 15,2 4-2-15,0-1 2 0,1-1 2 16,0 1-2-16,-1 0 0 0,1-1 0 15,-1 1 2-15,-2-1-1 0,1-2-3 0,-4 3 2 16,2-3 2-16,-2 1 0 0,0-1-1 16,0 0 2-16,0 0 3 0,0 0-2 15,0 0-1-15,0 0 0 0,0 0 0 16,0 0-3-16,0 0-1 0,0 0 0 15,0 0 1-15,0 0-2 0,0 0 1 0,0 0-1 16,0 0 1-16,0 0 0 0,0 0-2 16,0 0 2-16,0 0 2 15,0 2-1-15,0-2 0 0,0 0 2 16,0 0 3-16,0 0-4 0,0 1 0 0,0-1 1 15,0 0 0-15,0 0-3 0,0 1-2 16,0 0 1-16,0 3 1 0,0-3 0 16,0 1-1-16,0 2 2 0,0-2 1 15,-2 2 0-15,1 1-2 0,-1 0 2 16,-1 2 0-16,0 1-1 0,-2 2-1 0,1 2 1 15,-4 2 0-15,0 3-1 0,-1 1-1 16,1 2 2-16,-1-1 1 0,3 2-2 16,-1 1 0-16,0 2 0 15,4 1 2-15,-4 2-1 0,6 0-1 0,-1 1 1 16,1 1 0-16,1-2 0 0,0 2 0 15,-2 2 0-15,2 2 2 0,0 0 0 16,0 1-1-16,2 1 1 0,2-1-1 16,1 0 7-16,1 2-5 0,-1-2 3 15,0 3 0-15,1 0 0 0,-2 0-3 0,-2 2 1 16,1-1-2-16,-3 0 0 0,2-1-2 15,-2-2 2-15,0-3-1 0,0-2 0 16,0-5-1-16,0 0 3 0,0 0-1 16,0-1-2-16,0-1 0 0,0-2 1 15,0-1 0-15,0-4 0 0,0-1 0 16,1 0 2-16,4-2-2 0,-4-2-1 15,2-1 1-15,1 0 1 0,-1-3 0 16,0 1-1-16,-2-2-2 0,1-1 2 16,-1 0-2-16,1-1 2 0,-2-2-2 0,2 0 2 15,-1-2 1-15,1 0-2 0,-2 0 0 16,0 0 3-16,0 0 0 0,0 0 2 15,0 0-3-15,0 0 3 0,0 0 0 16,0 0-1-16,0 0-4 0,0 0 1 16,0 0 0-16,0 0-1 0,0 0 0 15,-3 0-1-15,-1-3 2 0,0 1-2 16,-2-3 0-16,-2 3-2 0,-3-2 3 15,0 2-2-15,-1-1 3 0,-2 2-4 16,-2-1 0-16,-2 0-2 0,-2 0-3 16,-1 0 2-16,-3-1-4 0,-3 0-3 0,1 0 4 15,-2 1 0-15,-2-1 3 0,3 1 0 16,-3 2 2-16,2 0 3 0,-1 0-1 15,-1 0-3-15,-1 0-4 0,0 0 1 16,0-1 2-16,0 0 1 0,2-1 1 16,-2 0 3-16,-2 0 2 0,2 1-2 15,-3-1-1-15,-2-2 0 0,-2 3 0 16,-3-2-9-16,-5 2-3 0,-4 1-4 15,2-2-2-15,0 0 18 0,5-1 2 16,4 0 0-16,3 0 0 0,1 2 0 0,-3-1 0 16,-2 2-1-16,-3-1 3 0,-2 1-3 15,1 0 0-15,1 0 3 0,3 0 0 16,4 0 1-16,0 0-3 0,2 0 0 15,0-5 2-15,0 0-1 0,1 0-2 16,-1-2 2-16,2 3 1 0,-1-1-1 0,2 0-1 16,2-1 0-16,2 1 2 15,0-2-2-15,2 1 0 0,1 2 0 16,0 1 1-16,0 1-2 0,4 2 1 15,3 0 1-15,3 0 1 0,3 2-4 0,2 2 3 16,3 0 2-16,4 1-1 0,-1 0-6 16,3 1 3-16,0 1-1 0,0 0-3 15,2 0-16-15,1 0-26 0,0 1-17 16,-1-3-58-16,-2-3-193 0</inkml:trace>
  <inkml:trace contextRef="#ctx0" brushRef="#br0" timeOffset="-163143.5">18643 2963 2 0,'1'1'31'15,"-1"-1"159"-15,0 0-108 0,0 0-52 16,0 1 4-16,0 1 5 0,0 0-7 15,0 3-3-15,-1 1-2 0,-4 0-2 16,4 3-2-16,-4 0-8 0,5-1-2 16,-5 2 1-16,2 0 1 0,2 2 0 0,-4 0-4 15,3 3-3-15,1-1-3 16,-2 1 1-16,3 0-3 0,-2-2-5 0,2 1 2 15,0-2 2-15,0-2-1 16,0-1-1-16,0-2 1 0,0 0-2 0,0-4-3 16,0-3-8-16,0 0-6 0,2 0-10 15,2 0-8-15,1-1-2 0,0-10-2 16,1-3-21-16,0-4-51 0,-4-3-83 15</inkml:trace>
  <inkml:trace contextRef="#ctx0" brushRef="#br0" timeOffset="-162803.48">18613 2869 33 0,'-1'-1'267'0,"-2"-1"-233"0,1 2 12 0,2 0 3 16,-1 0-11-16,1 0-8 0,0 0-9 0,0 0-11 16,0 0-7-16,0 3-1 15,0 4 5-15,6 2 2 0,0 3 0 16,3 0 1-16,2 1-1 0,2 2 0 15,1-2-1-15,1 0-7 0,-3 1 0 0,2-2 0 16,-1 3-1-16,-1 0 0 0,-1-2 1 16,0 1-1-16,0 0-1 0,-2-1 0 15,-3-1 3-15,-3-3-1 0,0 0-2 16,-3-2-3-16,0 0 4 15,0 1 0-15,-6 0 2 0,-5-2-1 0,-3 2 4 16,1-1-3-16,-3 0 0 0,1-2 0 16,1 0-1-16,0-3 1 0,1 0-1 15,1-1 0-15,2 1 0 0,3-1-1 16,2-1-3-16,2 0-5 0,3 0-5 15,0 0-7-15,0 0-27 0,0 0-23 0,8 0-15 16,3-4-28-16,1-4-79 0</inkml:trace>
  <inkml:trace contextRef="#ctx0" brushRef="#br0" timeOffset="-162348.45">19077 2938 33 0,'0'-3'226'0,"0"-1"-140"16,0-1-42-16,-3 1 4 0,-2-1 1 15,-4 1-9-15,-2-1-13 0,-1 3-3 16,-5 0-5-16,0 2-1 0,-1 0-5 16,5 3-3-16,-1 3 0 0,4 1-3 15,3-1-7-15,0 4-2 0,4 3 0 0,3 1 1 16,0 0 0-16,3 3-1 0,5 0-1 15,4-1 4-15,-1-3-1 0,2 3 0 16,-2-4 1-16,1 0 0 0,-1 1-2 16,-2-2 0-16,-1-2 0 0,-5 2 3 15,-1-5-3-15,-2 2 1 0,0-2 0 0,0 3 3 16,-8-1-1-16,-5-2-1 15,-1 1 3-15,-3 1 0 0,0-3-2 16,-1-2-2-16,1 2 2 0,0-1 0 16,0 0 0-16,4-2-2 0,1 1 0 0,4-3 1 15,2 1-2-15,3 0-5 0,1-1-2 16,1 0-9-16,1 0-18 0,0 0-10 15,0 0-30-15,0 6-11 0,0-2-89 16</inkml:trace>
  <inkml:trace contextRef="#ctx0" brushRef="#br0" timeOffset="-159898.31">19226 2995 2 0,'0'0'160'0,"0"0"-111"16,0 0-13-16,0 0 9 15,0 0-4-15,0-1-1 0,0 1-7 16,0 0-3-16,0 0-2 0,0 0-1 0,0 0-3 16,0 0-4-16,0 0-2 0,0 0 0 15,0 0-5-15,0 1-1 0,0 5-3 16,-2 5 6-16,-1 4-5 0,2 2-2 15,-1 0 1-15,0-2-7 0,-2 1 3 16,2-4-4-16,1 0 0 0,1 1 0 0,-2-3 2 16,1-2-3-16,1-1 0 0,0-2 0 15,0-2 1-15,0 0-2 0,0-1 2 16,0-2-6-16,0 0-2 15,0 0-9-15,0 0-7 0,0 0-3 0,6 0-9 16,0 0 3-16,2-5-6 0,-2 0-12 16,3 1-32-16,1-5-36 0,-6 0-28 15</inkml:trace>
  <inkml:trace contextRef="#ctx0" brushRef="#br0" timeOffset="-159376.28">19457 3014 38 0,'6'-3'-25'0,"-4"-1"227"15,-2-1-150-15,0 1-27 0,0 1 24 16,-7-1-13-16,0 0-1 0,-1 2-5 16,-3 0-12-16,0 2 1 0,0 0-5 15,0 0 0-15,1 0 0 0,0 1 0 16,3 6-4-16,-3 0-3 0,4 0 2 15,3 3-2-15,-2 2-5 0,5 1-4 0,0 3 1 16,0-3 3-16,3 1-1 0,4-2-1 16,0 2 0-16,1-3 1 0,0 0-1 15,0 1 0-15,-1-1 1 0,1-1-1 16,-3 0-1-16,-2 1 2 0,-2 0 0 15,-1-1 2-15,0-1-2 0,0-1-1 16,0-2 2-16,-3 1 2 0,-3-2-2 16,-5-1 0-16,0 1-1 0,1-3 0 15,-3 1-4-15,2-1 2 0,3-1-1 16,2-1 2-16,2 0-3 0,1 0 1 0,-1 0 1 15,3-1-2-15,1-6-1 0,0-2 1 16,0-4-3-16,6-1 1 0,5-3 0 16,1-1 1-16,2 1 2 0,0 1 1 15,0 0 1-15,2 2-3 0,1 0 2 16,-2 1 0-16,1-2 1 0,1 3-1 15,-5 1 1-15,-2 2 2 0,-3 0 0 16,-2 2-1-16,-4 0 0 0,1 2 1 16,-2-2-2-16,0 2 1 0,-2 1 0 15,-5 1 0-15,-3 0-1 0,0 0-1 0,-1 2-3 16,0 1-1-16,3 0-11 0,3 0-8 15,2 0-18-15,0 4-40 0,2-2-86 16,-1-1-31-16</inkml:trace>
  <inkml:trace contextRef="#ctx0" brushRef="#br0" timeOffset="-158139.22">19742 3056 1 0,'3'0'1'16,"-1"0"39"-16,-1-2 123 0,-1-1-117 15,0 1 3-15,0-1-7 0,0 1-7 16,-3 0-2-16,-3-1-3 0,-2 1-4 15,-1 1-7-15,-4 0-4 0,3 1 1 16,-4 0 1-16,0 0 1 0,0 0 0 16,3 3-4-16,2 1 2 0,1 1-5 15,3 1-6-15,1 1-3 0,2-1-1 0,0 2-1 16,2 0-2-16,0 3 2 0,2-1 0 15,6 1 0-15,1 1-2 0,3-2 1 16,1 1 2-16,1-1-4 0,0 0 1 16,-2 0-1-16,-1 0 3 0,-5 1-3 15,-1-2 0-15,-2 1-1 0,-3-4 6 0,0 2-2 16,0-3 0-16,-9 0 0 15,-1 1 5-15,-2-1-2 0,-4-2-1 16,4 1 0-16,-3-1-1 0,4-1 0 16,1-2-1-16,3 0 0 0,2 0 1 0,3 0-3 15,2 0-3-15,0 0-6 0,0-2-13 16,5-5-24-16,6 1-4 0,1-5-5 15,4-4-56-15,-1-1-132 0</inkml:trace>
  <inkml:trace contextRef="#ctx0" brushRef="#br0" timeOffset="-157674.22">19854 3074 54 0,'3'0'121'0,"5"0"13"15,-2 0-131-15,0 0 5 0,2-1 16 16,1-1 5-16,3 0 1 15,2 2 1-15,2 0-3 0,2 0-12 0,-1 0-2 16,-1 7-3-16,-4 1-1 0,-4 2-4 16,0 1 1-16,-5 0-2 0,-3 1-2 15,0 0 4-15,0 1 2 0,-11 1-1 16,-3 1-1-16,-4 0-2 0,-3-1 2 15,1 1-5-15,2-3 1 0,2-3-2 16,5-1 1-16,2-3-1 0,4 0-2 0,1-2 2 16,4-2 0-16,0-1-1 0,0 0-2 15,0 0 3-15,0-2-7 0,6-4-2 16,3-1 7-16,1 0 1 15,-3 2-1-15,1 1 0 0,-2 2-1 0,0 1 2 16,1 0-1-16,-1 1-1 0,-2 0 2 16,1 0 0-16,0 0-1 0,-1 4-1 15,3-1 0-15,0 1 2 0,1 0-23 16,3-1-6-16,0 0-16 0,3-3-10 15,1 0-41-15,2 0-71 0</inkml:trace>
  <inkml:trace contextRef="#ctx0" brushRef="#br0" timeOffset="-157395.18">20241 3146 9 0,'2'-8'27'0,"-2"-2"302"15,0 0-303-15,-5 1-2 0,-4 2 8 16,-2 3 9-16,3 0-1 0,-1 2-5 16,1 1-9-16,2 1-6 0,0 0-13 15,0 5-6-15,-2 8-2 0,2 1 2 16,3 4-2-16,-1 1-1 0,4 1 0 0,0 0 2 15,0 1-1-15,7-1 0 0,3-4 0 16,0-3-4-16,2-5-3 0,-3-3-3 16,1-4 8-16,-1-1 3 0,-1 0 1 15,0-2 4-15,-2-7 2 0,-3-2-3 16,2-2 0-16,-5-3 3 0,0 0-4 15,0 1-2-15,-2-1 0 0,-4-1-5 16,-5 1-5-16,-1-2-10 0,-6-1-24 16,1 1-28-16,-1 4-23 0,5 4-35 15,1 4 53-15,0 6-28 0</inkml:trace>
  <inkml:trace contextRef="#ctx0" brushRef="#br0" timeOffset="-155575.08">19604 2428 71 0,'0'0'18'15,"0"0"-7"-15,0 1 126 0,0-1-54 16,0 0-54-16,0 0-2 0,0 0-1 0,-3 0-4 16,1 0-6-16,1 0-4 0,-1 0-2 15,2 0-4-15,0 0-4 16,0 0 1-16,0 0-2 0,0 0 1 15,0-1 0-15,-1 1 2 0,1 0 1 16,0 0 0-16,0 0 7 0,-2 0 4 0,2-1-3 16,0-1-5-16,-1-2 6 0,-2 1 0 15,1-4-6-15,0 1 1 0,-1-2 2 16,3-2 2-16,-1-4-5 0,-1-1-2 15,1-3 3-15,-1-2 1 0,2-5 0 16,0-3-2-16,0-1-2 0,0-2 1 0,0 0 0 16,0 0-2-16,0 4 2 0,3-1-2 15,3 1 1-15,-2 5-2 16,0-1-3-16,2 3 0 0,-2 2 2 15,-1 3 0-15,0 1-1 0,-2 1 3 0,1 1-2 16,-2-2-2-16,0 2 1 0,1-1 0 16,-1 2 0-16,0 0-1 0,2 1 0 15,-2 2 0-15,1-1-2 0,-1 4 1 16,0 1 1-16,0 2 2 0,0 0-2 15,0 1-2-15,0 0 2 0,0 1 1 0,0 0-4 16,0 0-3-16,0 0 2 0,0 0-2 16,-4 0-2-16,2 6-5 0,-1 2-3 15,0 1-8-15,0 0-15 16,3 0-12-16,0 0-13 0,0-2-23 0,0-3-107 15</inkml:trace>
  <inkml:trace contextRef="#ctx0" brushRef="#br0" timeOffset="-154934.03">19669 1303 64 0,'0'2'-8'16,"2"-2"217"-16,-2 0-143 0,0 1-40 15,0 0 4-15,0 1 4 0,0 1-4 16,0 3-4-16,-5 2 0 0,-1 4-6 16,0 1-3-16,-2-1-7 0,2 3-1 0,0 0 1 15,-2 2-4-15,3 0 0 0,-3 1-2 16,5 0 0-16,-1 0-3 0,4-1-2 15,-2-1 2-15,2-2 1 0,-1-2 0 16,1-3-4-16,0 1 2 0,0-5 2 16,0 1-2-16,0-2-4 0,0-1-2 0,0-2-2 15,0-1-6-15,0 0-4 16,1 0-1-16,1 0 0 0,4-4-5 15,0-3-24-15,-3-4-26 0,2-2-40 16,-4-1-58-16</inkml:trace>
  <inkml:trace contextRef="#ctx0" brushRef="#br0" timeOffset="-154722.02">19410 1419 62 0,'-7'0'287'16,"3"0"-237"-16,3 0-4 0,1 0 15 15,0 0-23-15,0 0-8 0,0 0-12 0,6 0-13 16,8-1-3-16,5-1 1 0,7 0-1 16,5 2 1-16,2 0-3 0,1 0-1 15,3 2-6-15,2 1-33 0,1 3-24 16,0-1-47-16,1-3-203 0</inkml:trace>
  <inkml:trace contextRef="#ctx0" brushRef="#br0" timeOffset="-153066.92">19573 3910 40 0,'0'0'2'15,"0"0"4"-15,0 0 170 0,0 0-119 16,0 0-19-16,0-3-1 0,0 3-4 15,0 0-7-15,0 0-10 0,0 0-1 16,0 0 9-16,0 0-5 0,0 0-16 0,0 0 5 16,2 0 8-16,-2 0 3 0,0 0-1 15,1 0-2-15,-1 0-5 0,0 0 3 16,0 0-6-16,2 0 0 0,-1 5-3 15,1 1 1-15,1 1-4 0,0 4 2 16,2 1-2-16,-2 3 3 0,1 2-4 0,-2 2 4 16,3 4 0-16,-4 4-3 0,2 4 0 15,-1 5 0-15,1 4-2 16,0 3 19-16,-1 2-15 0,4 1-6 15,-2 0 4-15,3-1 1 0,0 0-3 0,3-3 0 16,-1-3 2-16,0-2 0 0,1-4-2 16,-1-4 0-16,0-2 1 0,-3-1 1 15,2 1-1-15,-6 2 0 0,1-2-1 16,-2 1 23-16,-1-5-18 0,0-3-3 15,0 1-1-15,0 0 3 0,0 2-3 0,-3 3-1 16,2 5 1-16,-6 2 0 16,1 0 8-16,2-6-7 0,1-7 3 15,3-5-2-15,0-4-3 0,-2-2 0 16,2-3 0-16,0-1 2 0,0-1-2 0,0-2 0 15,0-2 0-15,0 1 3 0,0-1-2 16,0 0-1-16,0 0 1 0,0 0-2 16,0 0 2-16,0 0-1 0,0 0 2 15,0 0 0-15,0 0-3 0,0 1-1 16,0 0 1-16,0 4 2 0,0 1-1 0,0 0-1 15,0 0 1-15,0 2 2 0,0-1-2 16,0 0-1-16,0 1 3 16,0-2-1-16,-2-2 0 0,1 2-3 15,-1-1 3-15,2 0 0 0,0 0-1 0,0 0 0 16,-1-2 0-16,-1 0 1 0,1-1-1 15,1 1-1-15,0 2 1 0,0 0 0 16,0 0 0-16,0 5-1 0,0-2 1 16,0 2 1-16,3 9-1 0,-3 6-1 15,0 2 1-15,0 1 7 0,0-8-6 0,-3-7-1 16,-2 0 0-16,0 0 3 0,1 4-1 15,-2 5-2-15,-4 5 0 0,1 0 2 16,3-5-1-16,3-5-1 16,3-7 0-16,0-2 1 0,0-2-1 15,0-1-1-15,0-2 0 0,0-1 3 0,0 0-3 16,1 0 0-16,-1 0 1 0,0-1 1 15,0-1 0-15,0 0-3 0,0 1 2 16,0 2 1-16,0 3 1 0,0 1-3 16,-3 0 2-16,0 2 0 0,-3-2-1 15,4 2-2-15,-1 9 2 0,0 6 0 0,-2 2-1 16,2-3 2-16,0-3-2 0,2-8 3 15,1-4-3-15,0 0 0 0,0-3 1 16,0-2 1-16,0-3-3 16,0 0-7-16,0 0 0 0,0 0 5 0,0 0-7 15,0 0 1-15,0 0-1 0,0-3-6 16,0-4-13-16,3-1-8 0,1 2-8 15,1-3-13-15,-2-3-40 0,-1 0-202 16</inkml:trace>
  <inkml:trace contextRef="#ctx0" brushRef="#br0" timeOffset="-152511.89">18961 5742 62 0,'0'2'49'0,"0"0"133"0,0-2-149 16,0 0-25-16,0 0 23 0,0 0 14 16,0 0-3-16,0 0-13 0,0 0-15 15,4 0-4-15,4 0 4 0,4 1 7 16,9-1 1-16,2 0-3 0,6 0-5 15,13-6 2-15,8 1-2 0,12-3 0 16,11-3-2-16,7 0-5 0,7-1-4 16,5 3 3-16,1 0-5 0,-5 1-1 15,-7 3 0-15,-5 3 3 0,-8 1-3 16,-5 1 3-16,-4 0-4 0,-9 0 4 15,-10-1-2-15,-10-1-2 0,-13 0 2 0,-8 1 1 16,-7 1-2-16,-2 0 3 0,0-1 5 16,0 0 1-16,-5-1-3 0,-4 2-6 15,-7 0 0-15,-3 0 1 0,2 0-2 16,3 1-1-16,2 4-4 0,4-1-5 15,4 2-13-15,1 0-22 0,1 0-21 16,0 1-35-16,-1-2-154 0</inkml:trace>
  <inkml:trace contextRef="#ctx0" brushRef="#br0" timeOffset="-151934.86">19472 5876 181 0,'-4'0'53'15,"-1"0"-4"-15,-1 0 9 0,1 0-12 16,0 0 1-16,1 0 1 0,2 0-7 16,2 0-5-16,-1 0-11 0,1 0-9 0,0 0 1 15,0 0-5-15,0 0-2 0,9 0 1 16,7 0 8-16,5 0-3 0,9-3-8 15,2-4 0-15,4 1 2 16,3 0-3-16,-1 0 1 0,0 3 0 16,-3-2 1-16,-5 1-5 0,-4 0-2 0,-9 0-3 15,-6 3 3-15,-3-1-1 0,-5 0-1 16,-3 2 2-16,0 0 1 0,0 0 0 15,-3 0-7-15,-2 0-3 0,-3 0-3 16,1 5-5-16,0 0-2 0,3 0-5 16,-1 3-14-16,2-2-16 0,0 3-14 0,0-1-35 15,1-1-134-15</inkml:trace>
  <inkml:trace contextRef="#ctx0" brushRef="#br0" timeOffset="-151697.85">19610 6037 376 0,'-4'0'86'0,"4"0"-53"0,0 0-3 15,0 0-8-15,0 0 25 0,3 0-11 16,8 0-6-16,3 0-7 0,3 0-8 15,4-1-5-15,3-6-7 0,0 1 0 16,1 0-2-16,0 2-1 0,-2 0-14 16,2 1-13-16,-5-2-19 0,-1 3-18 15,-4 0-37-15,1 0-144 0</inkml:trace>
  <inkml:trace contextRef="#ctx0" brushRef="#br0" timeOffset="-146725.56">18266 3025 8 0,'-1'0'103'15,"-1"0"-58"-15,2 0-19 0,-2 0 3 16,-1 0-9-16,2 0 4 0,-1 0-1 15,-1 0-11-15,2 0-4 16,-2-1-1-16,-1 1-2 0,4-2-4 0,-1 2 0 16,1-1 1-16,0 1-2 0,-2-1 0 15,2 1 0-15,0 0 3 0,0 0-1 16,0 0-3-16,0 0 3 0,-1 0 5 15,-1 0 5-15,-1-1 0 0,0 1 2 16,1 0 2-16,-1 0-3 0,2 0-2 16,-1 0 4-16,1 0-3 0,-1 0-2 0,1 0-6 15,-1 0 2-15,0 0-1 0,-1 0-2 16,0 0-1-16,-1 0 2 0,-3 0 2 15,0 0 1-15,-6 0-6 16,1 0 11-16,3 1 6 0,-1 0 0 0,4-1-9 16,0 0-6-16,-2 0 0 0,-4 0 0 15,-2 0-2-15,-2 0 7 0,-1 0 1 16,0 0 4-16,3 0-6 0,-3 0-3 15,-1 0-2-15,-3 0-2 0,1 0 0 16,2 0 4-16,1 0-3 0,-2 0 0 0,2 0-1 16,-2 0 0-16,4 0 2 0,-1 0-2 15,1 0-1-15,1 0 2 0,-2 0-2 16,1 0 0-16,1 0 1 0,0 0 1 15,0 0 0-15,3 0-1 0,-3 0-1 16,2 0 1-16,-1 0 2 0,1 0-2 16,3 0-1-16,-1 0 2 0,3 0 0 15,-6 0-1-15,4 0-1 0,-5 0 0 16,-2 0 2-16,-1 0-2 0,0 0-1 15,2 0 3-15,-1 0 0 0,2 0-2 0,-3 0 0 16,3 0 3-16,-3 0-2 0,2 0 0 16,-1 0-1-16,4 0 1 0,-2 0-1 15,0 0 3-15,5 0-3 0,-2 0 1 16,3 0-1-16,2 0 1 0,0 0 2 15,0 0-2-15,1 0-2 0,0 0 2 16,-1 0 2-16,-2 0-2 0,-1 0-2 16,-5 0 2-16,0 0 0 0,0 0 1 15,-1 0-1-15,2 0-1 0,2 0-1 16,-1 0-4-16,0 0 5 0,-1 0 0 0,2 0 0 15,2 0-1-15,3 0 3 0,-2 0-1 16,2 0 0-16,-2 0 0 0,0 0-1 16,-1 1 1-16,-2 1 0 0,-1-2 1 15,-2 2-2-15,1-1 2 0,-1 1-1 16,-1-2 0-16,-1 1 0 0,1 1 0 0,-4-1-1 15,-7 3 2-15,-7-1-2 16,-2-1-11-16,2-1 12 0,2 0 1 16,6 0-1-16,2-1-1 0,0 1 1 15,1-1 0-15,-1 1 0 0,3 0 0 0,-2 1 0 16,2-1 1-16,3 1-1 0,-2 0 1 15,4-1-3-15,2-1 3 0,4 1 0 16,0 2-2-16,3-3 0 0,-4 2 1 16,-1-1 1-16,-1-1-2 0,0 1 0 15,-1-1 2-15,1 0-1 0,1 0 0 16,-3 1-1-16,2-1 3 0,-2 1-4 0,0-1 3 15,-3 0-2-15,-4 0 2 16,-3 0-1-16,-1 0 0 0,2 0 1 16,2 0-1-16,3 0 1 0,1 0-1 15,1 0-1-15,-1 0 2 0,3 0 0 0,-1 0-1 16,2 0 0-16,1-2 0 0,0-1 1 15,-2 2-1-15,0-2-1 0,-2 0 2 16,2 0-1-16,0 0-1 0,2 1 1 16,-1 1 0-16,1-1 1 0,-2 1-2 15,2 1 1-15,-1-2 0 0,1 0 1 0,3 1-1 16,-2 1-1-16,1 0 2 0,0-1 0 15,-3-2 0-15,1 2-1 16,2-1 2-16,1 1 2 0,0-1-3 16,-2 0-1-16,-5 1-1 0,1-1 3 0,-1-1-2 15,1 1 0-15,1-1 2 0,0 1 0 16,2-1-2-16,-2 0 1 0,-5 1-1 15,2 1 0-15,0-1 0 0,-2 2 0 16,4 0 2-16,-1 0 0 0,2-1-1 16,-1 1 0-16,-2-2-1 0,0 2 7 0,1 0-4 15,-2 0-1-15,5 0 1 0,1-1 1 16,3-1-2-16,-1 1-1 0,-1 0 1 15,-1 0 0-15,-3 1-2 16,1 0-1-16,1-1 2 0,4 1-1 0,1 0 1 16,2 0-2-16,-2 0 1 0,0 0 1 15,2 0-1-15,-2 0-1 0,-1 0 2 16,0 0-3-16,-4 0 4 0,3 0-2 15,-4 1 0-15,1 0-2 0,2-1 3 16,2 0-2-16,0 0 2 0,1 0 0 0,0 0-1 16,-1 0 0-16,0 0 1 0,-4 0 2 15,-1 0-5-15,2 0 1 0,0 0 1 16,1 0 1-16,0 0-1 0,0 0-2 15,-5 0 3-15,3 0 0 0,-5-1-1 16,3 1-2-16,1-1 4 0,2-1-2 16,-1 2 2-16,2-1-5 0,-4 0 4 15,-1 1 1-15,-1-1-2 0,-1 0-2 16,-2 0 1-16,1 1 4 0,-1 0-3 15,1 0-2-15,-4 0 1 0,-2 0 4 0,2 1-5 16,-3 1 1-16,2 2 1 0,3-2 1 16,0 0-1-16,6-1-1 0,1-1 1 15,2 1 3-15,1 0-3 0,0-1-2 16,0 0 2-16,0 0 2 0,0 0-4 15,0 0 2-15,1 0 2 0,-4 0-2 16,-2 0 0-16,-1 0-2 0,2 0 2 16,-2 0 2-16,1 0-2 0,-1 0 0 15,0 0-2-15,0 0 4 0,4 0-2 16,3 0 0-16,2-1 0 0,2 0 1 15,1 1-1-15,-4-1-1 0,1 1 1 0,-4 0 0 16,-1 0 0-16,-1 0-2 0,-3 3 2 16,0 0 0-16,0 0 0 0,-2 0 0 15,4 0 0-15,-1-1 2 16,2 1-2-16,0 0 0 0,2-2-2 0,3 0 4 15,1 0-2-15,-1-1-2 0,-1 0 4 16,1 0-2-16,-3 0 0 0,-1 0 0 16,2 0 0-16,1 0 0 0,-1 0 0 15,0 0 0-15,-1 0 0 0,2 0 0 16,2 0 0-16,1 0 0 0,1 0 0 0,-1 0 1 15,0 0-1-15,0-1-1 0,0 1 2 16,-3-1-1-16,3 1 0 0,-3 0 0 16,1 0 0-16,0 0 0 0,-1-1 0 15,-1 0 0-15,4-1 0 0,-4 2 0 16,2-1 0-16,-4 1 0 0,1 0 0 0,-2 0 0 15,1 0 0-15,3 0 0 16,-1 0 0-16,-3 1 0 0,1 3 0 16,-1-1-1-16,-3 0 1 0,0 1 0 15,-1 0 0-15,4 0 0 0,0-3 0 0,3 1 1 16,0 0-1-16,-1 0-1 0,-5 2 1 15,3 1 1-15,-5-2-1 0,4 1-1 16,1-1 1-16,1-1 1 0,4 0-1 16,6-2 0-16,-2 0 0 0,1 0 2 15,0 0-2-15,0 0 0 0,2 0 0 16,-2-2 1-16,0 1 0 0,0-2-2 0,-1 2 2 15,0-1 0-15,2 0-1 16,-1 2-1-16,-2 0 2 0,-1 0-1 16,1 0 0-16,1 0-2 0,1 0 3 0,-1 0 0 15,-1 0-1-15,0 0 0 0,-2 0 0 16,-1 0 0-16,-2 0 0 0,-2 4 0 15,3-2-1-15,2 0 3 0,2 0-2 16,1 0-1-16,2-1 1 0,-2 1 2 16,4-1-2-16,-1-1 0 0,1 0-1 0,1 0 3 15,-2 0 0-15,2 0-2 0,-1 0 2 16,-4 0 1-16,3 0-1 0,-4 0-2 15,3 0 2-15,-3 2-2 16,3-2 0-16,-3 2-1 0,2-2 1 16,1 2 2-16,2-1-1 0,1-1-3 0,-3 0 3 15,0 0 2-15,-1 0-2 0,1 0-1 16,-3 0 0-16,0 0 1 0,0 0-1 15,-4 0-1-15,1-1 2 0,3-1-1 16,3 1 0-16,0 0 0 0,1 1 0 16,1-1 1-16,-1 0-1 0,1 1 0 0,1-1 0 15,-2 1 0-15,0 0 0 0,-4 0-1 16,2 0 0-16,-3 0 2 0,1 0-3 15,3 0 0-15,-2 3 2 16,5-2-15-16,0 2-14 0,0 1-24 0,0-2-18 16,4-2-90-16</inkml:trace>
  <inkml:trace contextRef="#ctx0" brushRef="#br0" timeOffset="-141277.25">13721 2863 103 0,'0'0'73'15,"0"0"-51"-15,0 0 11 0,0 0-11 0,-4 0-11 16,3 0 1-16,-1 0 3 0,1 0-7 15,-1 0-3-15,1 0-2 0,-1 1-1 16,2-1-4-16,0 2 9 0,0-1-3 16,0-1 3-16,-1 0 1 0,-1 0 9 15,2 0 1-15,0 0-6 0,0 0-1 0,0 1 5 16,0-1-2-16,0 0-4 15,0 0-1-15,0 0 1 0,0 0-2 16,0 0-4-16,0 0 0 0,0-1-1 16,3-6 1-16,3-2-4 0,5-4 0 0,2-3 3 15,7-3 0-15,1-2-1 0,7-4 3 16,5-3-1-16,1-2 1 0,3-1-8 15,0 1 3-15,-4-1 1 0,1 4 1 16,-6 0-1-16,-2 4 0 0,-6 4 4 16,-2 3-3-16,-9 4-1 0,-3 2 0 0,-1 6-1 15,-4 2 5-15,-1 2 0 0,0 0-1 16,0 0-3-16,0 0 3 15,0 0-3-15,0 0-6 0,-1 0 3 16,-2 4-1-16,0 2-3 0,1 2-11 0,0-1-7 16,-1 2-9-16,0-1-22 0,0-2-29 15,-2-3-50-15,2 0-29 0</inkml:trace>
  <inkml:trace contextRef="#ctx0" brushRef="#br0" timeOffset="-140647.22">13702 2731 39 0,'3'0'159'16,"0"-1"-117"-16,-3 0-8 0,0 0 22 15,2 0-23-15,-2 1-15 0,0 0 3 16,0 0-9-16,0 0-5 0,0 7 2 0,-5 3 7 15,-3 5-4-15,1 1-6 0,-1 2-3 16,0 4-4-16,0-3 3 0,4-1-1 16,-1 0-1-16,5-1 0 0,0-4 2 15,0 0-2-15,5-4-1 0,2 0 0 16,3-2 3-16,1-3-2 0,2-1 1 15,5-3-1-15,2 0 2 0,6-3 1 16,-1-3-4-16,1-1 1 0,4 0-3 16,-2 0-5-16,-2-1-14 0,2 2 6 15,-2 0-15-15,-3-2-73 0,1-2-78 0</inkml:trace>
  <inkml:trace contextRef="#ctx0" brushRef="#br0" timeOffset="-139932.18">14063 2118 0 0,'0'-2'209'16,"0"-1"-156"-16,0 1-24 0,2-1 21 15,-2 1-10-15,0 0-13 16,0 1-1-16,0-1 2 0,0 2-3 15,1 0-1-15,-1 0-5 0,0 0-4 0,0 0 1 16,0 0-6-16,0 4-4 0,-4 9 3 16,-1 5 3-16,-1 0-1 0,0 4-2 15,4 0-5-15,0-2-3 0,2-1-1 16,0-2-1-16,0-2 2 0,0 0 0 15,4-1-2-15,2-4 2 0,-3-3-2 0,0-3-5 16,3-1-8-16,-3-3-6 0,2 0 2 16,0 0-1-16,1-9-10 0,3-3-10 15,-3-2-12-15,-1 0-16 16,-2-3-12-16,-3-1-28 0,0-3-20 0</inkml:trace>
  <inkml:trace contextRef="#ctx0" brushRef="#br0" timeOffset="-139656.16">14060 2012 9 0,'-5'-21'13'0,"1"3"156"15,-1 3-93-15,2 5-24 0,0 5 3 16,1 3-6-16,1 1-12 0,1 1-7 0,0 0-14 15,0 0-10-15,6 0 7 0,3 3 8 16,7 3-8-16,-2 3-2 0,4 2-1 16,-1 0-2-16,0 6-2 0,4-1-3 15,-6 1-2-15,-1 2 2 16,-3-1-2-16,-3 0 0 0,-5 0 0 0,0-1 2 15,-3 2-1-15,0 0-2 0,-8-1 4 16,0 0-1-16,-2-1-2 0,-1-4 1 16,-3 3 1-16,-2-1-3 0,2-3 1 15,0 1 0-15,2-2 2 0,1-3-3 16,5 2 0-16,1-6 0 0,2 2-2 0,2-3-5 15,1-2-14-15,0 1-12 0,0-1-1 16,7-1-8-16,6 0-17 0,-1-6-37 16,2-5-93-16</inkml:trace>
  <inkml:trace contextRef="#ctx0" brushRef="#br0" timeOffset="-139432.15">14427 2130 42 0,'2'0'211'0,"-2"0"-133"0,0 0-50 15,0 0 5-15,-2 2 8 0,-1 2-12 16,-4 2-8-16,-1 2-4 0,-1 0-4 16,-2 2-4-16,1 2 0 0,3-2-7 15,-1 1 0-15,3-1-1 0,4-3-1 16,1 0-2-16,0 0 1 0,0-2-13 15,4 0-6-15,7-2-11 0,0-1-8 16,3-2-11-16,2 0-36 0,1 0-70 16</inkml:trace>
  <inkml:trace contextRef="#ctx0" brushRef="#br0" timeOffset="-138972.12">14573 2154 29 0,'0'-4'6'0,"0"-1"140"16,0 0-38-16,-1 3-73 0,-9 1 9 16,-1 1-18-16,-1 0-5 0,1 1 3 0,-3 6-6 15,7 4-7-15,-4 1-5 16,4 0 1-16,3 2-5 0,1-1-3 15,3 0 0-15,0-2 1 0,0-1 1 16,7-3-2-16,4 0 0 0,0-3 2 0,0-1-5 16,1-3-1-16,2 0 6 0,-1-1 0 15,-1-5 2-15,-2-1-3 0,-1-3 1 16,-3 3 0-16,2-1 0 0,-5-1 0 15,0 4 0-15,-1 0 2 0,-2 2 7 16,0 1-1-16,0 1 4 0,0 1-2 16,0 0-6-16,0 0-8 0,0 2-2 0,0 7 3 15,0 4 2-15,3 2-2 16,1 2 2-16,-1 1-1 0,4 1 1 15,-3-2-3-15,-2 0-6 0,1 0 8 16,-3 2 2-16,0-1-2 0,0 0 0 0,0-2 3 16,-3-1-1-16,-3-1-1 0,-1-2 1 15,0-2 1-15,-1-3 0 0,0-1 0 16,2-3 2-16,-2-3 10 0,0 1 2 15,2-1 5-15,-2 0-3 0,1 0-2 16,0-1-5-16,0-4-4 0,1 0-6 0,1 0 2 16,0 0-2-16,1 0-1 0,0 1 0 15,3-1 1-15,-1 3-2 16,2-2-6-16,0 0-12 0,0-1-7 15,10-1-5-15,1-3-3 0,2 1-19 0,1-3-32 16,-4-5-107-16</inkml:trace>
  <inkml:trace contextRef="#ctx0" brushRef="#br0" timeOffset="-138740.1">14781 2095 129 0,'3'-1'225'0,"-1"-2"-203"0,-2 3 3 0,0 0 21 15,0 0-6-15,0 0-14 0,0 0-11 16,0 6-4-16,0 4 1 0,0 2-5 16,0 1-3-16,0 0-1 0,-4 1-3 15,3 0 0-15,-1 0 0 0,2-1 0 16,-1-1-2-16,1-4-19 0,0 1-7 0,0-4-9 15,0-1-19-15,0-1-31 0,0-3-63 16</inkml:trace>
  <inkml:trace contextRef="#ctx0" brushRef="#br0" timeOffset="-137899.06">14891 1915 29 0,'5'-3'-12'15,"-1"-1"19"-15,-1-1 74 0,2 0-43 16,-2 3-16-16,0-2 18 0,-3 4-4 16,2 0-9-16,-1 0-4 0,-1 0-5 15,2 0-6-15,-1 0 2 0,-1 0 1 16,0 4 8-16,2 3-8 0,-2 4 3 15,2 5-5-15,-2 2-5 0,0 3-3 16,0 2 1-16,0 1 3 0,0 0-1 16,-2-1-3-16,-4-1-3 0,0-3 2 15,-1-3 0-15,6-3 2 0,-2-2-1 0,3-5-4 16,-2-2 1-16,1-3-2 0,1-1 0 15,0 0 0-15,0 0 0 0,6-1 2 16,5-4-3-16,1-2-7 0,1 1-5 16,-1 0-10-16,5 2 1 0,-2 0-1 15,1 0 12-15,3 2-11 0,-4 0-18 16,2 1 26-16,-4 1-7 0,-1 0 0 15,-3 0 8-15,1 0 12 0,-1 0 1 16,-3-2 0-16,0 0 0 0,-3 0 11 16,0 0 6-16,-3-1 11 0,0-1 3 0,0-1-2 15,0 1 0-15,0 1-4 0,-1-1-3 16,-4 2 2-16,-2 2-2 0,-4 0-7 15,1 0-2-15,0 0-2 0,-3 7 2 16,2-1-5-16,4 4-1 0,2-1-7 16,2 1 1-16,3-1-2 0,0-2 1 0,6 0-1 15,0 0 0-15,2-1-4 16,1-2-3-16,1-2-7 0,0-2-3 15,1 0-4-15,2 0-3 0,-4 0-9 16,0 0-5-16,-3-1-8 0,1 0 10 0,-3 1-7 16,-2 0-1-16,1 0 22 0,0 0 0 15,-1 0 8-15,-1 0 12 0,-1 0 1 16,0 1-6-16,0 2 5 0,0-1 4 15,0 0-1-15,0 0-2 0,0 0 1 16,3-2 2-16,2 0 2 0,3 0-2 0,-1-4 7 16,3-2 6-16,-1-2 5 0,0 1 8 15,2-3-2-15,-3 0-6 16,3-3-1-16,1 0-5 0,1-1-6 15,1-2-3-15,-1-1 3 0,0-3-2 0,1-5-3 16,-2 3 5-16,-4-6 5 0,1-4 3 16,-4-1 4-16,0-2 5 0,-2 1-13 15,-3 1 0-15,0 8 0 0,0 9 6 16,-8 7 16-16,-1 9-4 0,-1 0-16 15,-2 16-6-15,0 9 1 0,-4 7-1 0,1 2-2 16,2 7 1-16,2 3-8 0,3 2 3 16,4 1 1-16,4-4 0 0,0-6-4 15,4-5-5-15,6-5-1 16,4-3-28-16,4-4-3 0,1-7-54 0,1-7-146 15</inkml:trace>
  <inkml:trace contextRef="#ctx0" brushRef="#br0" timeOffset="-137230.02">15767 2077 1 0,'0'1'34'16,"0"0"129"-16,0-1-55 0,0 0-83 15,2 1 8-15,-2 0 9 0,0 1-8 16,1 5-3-16,-1 0 5 0,0 4-6 16,0 3-11-16,0 1-4 0,-3 2-1 0,-3 0-4 15,0 0-8-15,-1-1 2 16,3-3-2-16,-1-1-2 0,4-3 0 15,-3 0 0-15,4-5-3 0,0 1-11 16,0-1-3-16,0-3-15 0,10-1-10 16,-1 0-13-16,5-7-41 0,-2-9-132 0</inkml:trace>
  <inkml:trace contextRef="#ctx0" brushRef="#br0" timeOffset="-136984">16069 1813 60 0,'0'8'264'0,"0"2"-246"0,0 6 8 16,-7 5 20-16,-4 7-16 0,-2 5-7 0,-1 4-6 16,-3 6 38-16,2 2-27 0,-1 1-12 15,1-2-3-15,1 0 2 0,1-3-5 16,1-3 1-16,0-2-6 0,4-4-2 15,0-3-4-15,3-5 5 0,2-6-3 16,0-4-4-16,3-3-9 0,0-4-11 0,0-3-10 16,10-4-15-16,2 0-24 0,2-6-23 15,1-10-131-15</inkml:trace>
  <inkml:trace contextRef="#ctx0" brushRef="#br0" timeOffset="-136691.99">16167 2103 106 0,'0'-3'300'0,"-3"0"-277"15,-5 2-1-15,-1 1 0 0,-7 0-7 0,1 1 4 16,1 7 2-16,1 3-6 0,6 5-7 16,2-1-6-16,5 2-3 15,0 2 0-15,3-2 0 0,6-1 1 16,5-2-4-16,3-1-7 0,0-5 6 0,2-1 0 15,-2-2 0-15,2-5 3 0,-4 0-1 16,1-7 2-16,-4-2 2 0,-3-4 1 16,-2-1 0-16,-4 1 5 0,-3 1 1 15,0 0-1-15,-3-1-4 0,-8 1 2 16,-2 1-3-16,-1 0-1 0,1 1 2 0,2 2-3 15,1 3-4-15,6 1-3 0,4 4 1 16,0 4-30-16,0 7-25 16,0 1-50-16,0-3-163 0</inkml:trace>
  <inkml:trace contextRef="#ctx0" brushRef="#br0" timeOffset="-135241.9">17051 1678 58 0</inkml:trace>
  <inkml:trace contextRef="#ctx0" brushRef="#br0" timeOffset="-133651.81">9290 2036 63 0,'6'1'8'0,"2"1"-4"0,-4 0 105 16,-1-2-71-16,-1 0-26 0,-2 0 40 0,1 0-4 15,-1 1-26-15,2 1-1 0,0-1 4 16,1 1 2-16,-3 2-7 0,3-1-1 15,0 2-5-15,0-1 0 16,0 2 0-16,0 1-4 0,3-1 2 0,4 3-1 16,-3 3-5-16,3 1-2 0,-1 3 4 15,0-1-3-15,2 3-1 0,-2 0-1 16,1-1 0-16,1 0-2 0,-2-1-1 15,2-1 2-15,-2 0 0 0,3-1-2 16,-4 0-1-16,3-1 3 0,1 0-1 0,-1 0-1 16,2 0 0-16,-2 0 2 0,1 0 0 15,-1-1-3-15,0-1 1 0,0 2 3 16,-1-2-2-16,1 0-1 0,-1-2 0 15,-1 1 2-15,-1-2 0 0,-2 1-2 16,0-2-2-16,-3 1 4 0,2 1-2 16,-1-4 0-16,0 4 0 0,2-3 0 15,-2 2 1-15,-1 0-1 0,4 0-1 16,-1 0 1-16,0-2 1 0,2 1-1 15,0 0-1-15,-1-1 1 0,1-1 1 16,-2 0 0-16,-1 1-2 0,1-1 0 0,-3 0 3 16,2-1-2-16,-2-1-1 0,-3 1 1 15,3-1 1-15,-1-1 0 0,-1 2-3 16,-1-3 2-16,3 1 1 0,0 2-1 15,0 0-1-15,2 1 1 0,0 0 2 16,1 0-3-16,-1 0 0 0,1 1 1 16,-1-2 1-16,-1 2-1 0,-1-1-1 15,-1 0 1-15,-1 1 2 0,-1-3-2 16,0 1-1-16,0 0 2 0,0 0 0 15,0 0-3-15,0 2 3 0,0-2-1 0,0 0 1 16,0 0-2-16,0 0 0 0,0-1 1 16,2 2 1-16,1 1-1 0,-1 3-2 15,-2-1 2-15,3 1 3 0,0-3-4 16,-2-3-1-16,1 0 2 0,1 2 1 15,-1-2-2-15,-2 1 1 0,1-2 0 16,-1-1 1-16,0 0-1 0,0-1-1 16,0 1 2-16,0-1 0 0,0 0 1 15,0 0-1-15,0 0 2 0,0 0 2 16,0 0-4-16,0 0 0 0,0 0-1 0,0 0-4 15,0-1-5-15,0-2-11 0,-1 1-13 16,1-2-14-16,0 0-21 0,0-1-68 16,0 1-149-16</inkml:trace>
  <inkml:trace contextRef="#ctx0" brushRef="#br0" timeOffset="-133288.79">9843 2773 71 0,'0'0'139'0,"0"0"-94"16,0 0 20-16,0 0-7 0,0 0-12 16,0-1-7-16,-1-4-5 0,-3 1-5 15,4-2-4-15,-1-2-1 0,1-1-10 0,0-3 2 16,0-1-2-16,0-2-5 0,0-1 3 15,1 0-4-15,4-2-5 0,0 3-1 16,-4 2-3-16,4 3 2 0,-2 1 0 16,3 4-3-16,-3-1-3 0,0 3-7 15,2 0-6-15,-2 3-9 0,0 0-10 0,-1 0 0 16,-1 6-9-16,1 1-23 0,-2 1-54 15,0 2-95-15</inkml:trace>
  <inkml:trace contextRef="#ctx0" brushRef="#br0" timeOffset="-133023.78">9900 2751 182 0,'-4'-3'73'16,"-4"1"6"-16,-1 1-27 0,-4 0-11 15,-2 1 4-15,-2 0-9 0,-5 0-12 16,2 2-5-16,-5 4-9 0,-1 1-1 15,-1 1-8-15,4 0 0 0,5 0-1 16,7-2-2-16,3-2-10 0,5 0-27 0,3-3-23 16,0-1-61-16,0 0-174 0</inkml:trace>
  <inkml:trace contextRef="#ctx0" brushRef="#br0" timeOffset="-131755.72">8243 1393 49 0,'2'-1'39'16,"1"-2"6"-16,-2 2 23 0,1-1-15 15,-1 1-14-15,1-1 7 0,-2-2-8 16,2 3-8-16,-2-2-7 0,0 2 2 15,0-1-7-15,0 0-1 0,0-1-5 16,0 1-1-16,0 0-6 0,0 0 3 16,0 1-6-16,0-2 2 0,-2 3-3 0,-1-3 0 15,0 0 0-15,-2 1-1 0,-1-1 3 16,-2 2-2-16,0 1-1 0,-1 0 1 15,0 0 4-15,0 0-6 16,-1 5 3-16,-2 2 1 0,3-1 1 0,-1 4 2 16,-1 2-2-16,2 1 2 0,3 3-2 15,0 2 0-15,3 2-2 0,3-1 1 16,0 0-2-16,6-1 0 0,3-3-2 15,3-2 2-15,2-4 1 0,3-5-1 16,1-4-1-16,0 0 2 0,2 0 1 0,2-8-1 16,-3-5 0-16,-2 1-2 0,-3-2 3 15,-4 2-1-15,-3 1 0 16,-4 0 0-16,-2 0 2 0,-1 1-1 0,0 0 1 15,0 3 0-15,-4-1 3 0,-3 4 0 16,3 2-2-16,-1 0 4 0,1 2-4 16,4 0-3-16,-5 2-2 0,3 7-1 15,1 3 3-15,1-1-2 0,0 1-2 16,0 1 3-16,1-1-1 0,6 1-1 15,-1-3 0-15,0-1 1 0,-3-1-3 0,2-3-6 16,1 1-4-16,0-1 3 0,3 0-11 16,-2-3-5-16,2-2-10 0,-1 0-7 15,1 0-20-15,0-2-35 0,-1-5-77 16</inkml:trace>
  <inkml:trace contextRef="#ctx0" brushRef="#br0" timeOffset="-131382.68">8462 1404 85 0,'6'-2'120'0,"-1"-2"-88"0,-1 2 42 16,1 1-22-16,1 1-26 0,-4 0 6 16,1 0 0-16,-3 0-9 0,1 1-11 15,-1 7 8-15,2 4-3 0,-2-1-9 16,0 1 1-16,-2-1 2 0,-1 1 3 0,0-3-5 15,2-1-2-15,-1-3 0 16,2 0-3-16,0-3-4 0,2-2-4 16,4 0 8-16,3 0 0 0,5-3 1 15,2-4-3-15,-1-4 1 0,1 3-2 0,-1-1-3 16,-3 2-3-16,-2 1 0 0,-1 1 4 15,-3 4-1-15,-3 1-3 0,0 0 2 16,-3 0 1-16,0 0 2 0,0 6 0 16,0 4 1-16,-3 1 3 0,0 0-3 15,-1 1-1-15,0 0 4 0,4-1-3 16,-1-1-2-16,1 0-1 0,0-3 0 0,0-1 0 15,3-1-14-15,5-2-1 16,3-1-10-16,3-2-6 0,1 0-15 16,4-1-20-16,-2-7-71 0,0-1-88 15</inkml:trace>
  <inkml:trace contextRef="#ctx0" brushRef="#br0" timeOffset="-130579.64">8823 1412 125 0,'-6'-3'96'0,"3"0"-42"0,-4 3 11 16,1 0-24-16,-3 0-9 15,0 0 1-15,-1 5-2 0,1 4-2 16,-2 5-3-16,-1 2-6 0,1 2-1 16,2 0-3-16,2 0-4 0,1-2-2 0,6-4-8 15,0-1-2-15,0-2-1 0,6-4 2 16,4-3-1-16,4-2-1 0,1 0 1 15,5-3-2-15,4-5-10 0,-4 0-8 16,-2-2 0-16,-4 2 2 0,-3 2-1 16,-2 1-5-16,-4 2 2 0,-3 2 2 0,-1-1-1 15,-1 2 7-15,0 0 6 0,0 0 5 16,-1 5-5-16,-4 2 5 0,2 1 3 15,1-1 0-15,2 0-2 16,0-1 1-16,0-4-4 0,8 0 4 0,1-2 1 16,2 0 3-16,5-4 1 0,1-5-1 15,1 0 2-15,0-2-2 0,-3-3 1 16,1-1 5-16,-3-1-2 0,0-2-2 15,-2-1 1-15,-5-2 2 0,0-3 1 16,-4 2-2-16,1-4-5 0,-2-1 1 0,-1 1-2 16,0 2-2-16,0 7 1 0,0 6 2 15,0 3 7-15,-1 6 4 0,-1 2-2 16,-1 0-2-16,2 0-9 0,-3 10-2 15,-2 5 1-15,2 5 4 0,-1 2-2 16,-1 2-1-16,4 2-1 0,-2 1 3 16,2-1-2-16,2 0 0 0,0-5-2 15,0-1 2-15,2-3 1 0,4-3-1 16,2-1-2-16,1-4 3 0,0-3 0 15,4-1 0-15,0-3-2 0,1-1 4 0,-1-1-3 16,2 0 1-16,-4-5-1 0,-1-2 2 16,-4 2 0-16,-3-1 0 0,-2-1-3 15,-1 0 7-15,0 0-1 0,0 2-2 16,-6-1-1-16,-2-1 1 0,1 4 0 15,0-1-1-15,1 2 2 0,0 2 10 16,0 0-3-16,3 1-8 0,-2 7-2 16,-1 1-1-16,6 4 1 0,0 0-5 15,0 1 4-15,0 0-1 0,6 0 0 16,2-2 0-16,4-1 2 0,-1-1-1 15,3-3-1-15,0-1 0 0,2-3 1 0,-1-3 1 16,-4 0 0-16,0-2 0 0,0-6 1 16,-5 1 1-16,2-5 0 0,-2 1 1 15,-6 2-3-15,1-3 8 0,-1 1-4 16,0 1 0-16,-3-2-1 0,-5 1-2 15,2 2-2-15,-2-2-1 0,2 3 1 16,3 1 0-16,3 3-1 0,0 2-11 16,0 2-11-16,2 0-6 0,2 2 3 15,6 5-10-15,1 1-15 0,1-3-15 16,2 0-38-16,3-2-73 0</inkml:trace>
  <inkml:trace contextRef="#ctx0" brushRef="#br0" timeOffset="-130150.61">9398 1458 20 0,'0'-3'172'0,"0"1"-109"15,-9 2-7-15,-2 0-27 0,-1 0-13 16,-4 0 13-16,-1 5-4 0,2 3-8 0,-1 0-5 15,4 2-4-15,4 2-2 16,-1 1 1-16,4-1 0 0,0 0-3 16,5 0-1-16,0-3-1 0,3 0-2 15,7-4 0-15,-1-1 0 0,3-2 0 0,5-2 2 16,-1 0-1-16,1-1-1 0,-3-5 0 15,-2 0 1-15,1-3-1 0,-5 2 0 16,-2-2 3-16,0 4 1 0,-5 1 2 16,1-1 12-16,-2 3-4 0,0 2 0 15,0 0 2-15,0 0-6 0,0 0-7 0,0 0-4 16,0 2-5-16,0 9 4 0,0 2 2 15,0 4 0-15,0 0 0 16,-2 0-3-16,2 3-4 0,0-1 2 16,0 1 0-16,0 0 2 0,0-1 4 0,0-1-1 15,0-1 1-15,0 0 0 0,-1-2-1 16,-5-2 7-16,-2-2-1 0,2-3 6 15,-5-1 1-15,2-3 5 0,-1 1-4 16,1-2 0-16,-2-3-4 0,3 0 0 16,2 0-4-16,2 0-1 0,0 0-1 0,-2-4-1 15,2 0-3-15,2 0-1 0,0 2 1 16,2-4-13-16,0-1-10 0,7-1-14 15,2-3-5-15,6-2-4 16,1-1-27-16,3-2-60 0,1-3-106 16</inkml:trace>
  <inkml:trace contextRef="#ctx0" brushRef="#br0" timeOffset="-129791.59">9572 1460 351 0,'-3'-2'28'0,"0"2"3"0,-1 0 11 0,0 0-12 15,-1 0-11-15,1 0-1 0,2 4-9 16,-1 2-5-16,1 3-2 0,2 0 0 15,0 2-3-15,0 0 0 16,2 1 2-16,1-2-2 0,5 1-1 0,-1-3-9 16,0 2 1-16,2-5 0 0,3-1-8 15,-1-1 0-15,3-3 3 0,2 0-3 16,2-3-1-16,2-4 5 0,-1-2 4 15,1-4 2-15,-1-1 3 0,-2-1 4 16,-2-1 4-16,-5 0 4 0,-4 1-1 0,-3 0 5 16,-3 1 1-16,0 2 1 0,-6 1 7 15,-5 4-4-15,0 4 2 0,-1 3-6 16,-2 0 2-16,-2 0-3 0,2 10 0 15,2 3 6-15,1 3-5 0,2 3-4 16,3 2-2-16,4-1-1 0,2 0-4 16,0-4-1-16,9 1 0 0,5-4 0 15,6-2-2-15,5-5-10 0,8-2-13 16,10-4-15-16,5 0 17 0,5-8-55 15</inkml:trace>
  <inkml:trace contextRef="#ctx0" brushRef="#br0" timeOffset="-129317.58">10114 1387 99 0,'7'-1'180'0,"-4"-1"-96"0,0-1-48 15,0 3 18-15,0 0-12 0,-1 0-11 16,1 0-6-16,-2 7 1 0,4 5-4 0,-5 2-9 15,0 2-4-15,0 4-2 16,0-2-1-16,0 2-5 0,0 0-1 16,0-3 1-16,0-1-1 0,0-1-2 15,0-4-10-15,3 0-12 0,3-4-16 0,0 0-11 16,1-5-22-16,3-2-62 0,0-2-164 15</inkml:trace>
  <inkml:trace contextRef="#ctx0" brushRef="#br0" timeOffset="-129058.55">10463 1235 382 0,'0'0'58'0,"0"0"-43"0,-3 0 20 15,-2 8 1-15,-4 1-27 0,0 5 7 16,-4 5 1-16,1 2 1 0,1 5 3 15,-4 3-7-15,1 4-7 0,-5 2-2 16,2 0-1-16,0 0 0 0,0 1 1 16,2-4-2-16,1-5-2 0,4-3 0 0,6-7-1 15,1-5-1-15,3-2 0 0,0-5 1 16,0-2-4-16,9-3-13 0,2 0-8 15,7-2-8-15,-1-8-16 16,3-3-25-16,2-3-59 0,-3-1-139 0</inkml:trace>
  <inkml:trace contextRef="#ctx0" brushRef="#br0" timeOffset="-128770.53">10688 1388 62 0,'0'-2'287'0,"0"-1"-230"0,-5 1-34 15,-4 1 10-15,-5 1-16 16,-3 0 6-16,-2 3 3 0,-1 6-6 15,3 2 0-15,5 4-6 0,3 2-7 0,2 0-7 16,7-1-2-16,0-1 3 0,0-1-1 16,7-4-2-16,2-1 1 0,5-3 3 15,1-1-1-15,7-5 0 0,1 0 4 16,1-5-3-16,-3-7-2 0,-2 0 3 15,-5-4 2-15,-3 0 8 0,-7 0-2 16,-2 1 0-16,-2 1-3 0,-3 0 0 0,-11 2-2 16,-6 2-4-16,-5-1-1 0,-5 3 0 15,-2 2-2-15,-1 2-2 0,1 4-24 16,4 0 2-16,8 4 0 15,9 9-39-15,8 0-80 0</inkml:trace>
  <inkml:trace contextRef="#ctx0" brushRef="#br0" timeOffset="-116719.85">10025 6336 132 0,'0'0'69'0,"0"0"-46"16,0 0 15-16,0 0 0 0,0-3-4 16,0 1-8-16,-2 1 1 0,0-1-9 0,2 2-3 15,-1-2 1-15,-1 0-2 0,1 1 2 16,-4 0-4-16,4 0-2 0,-6 1-3 15,4 0 3-15,0 0-3 0,-3 0-3 16,1 0 0-16,2 0-2 0,0 0 2 16,0 0-1-16,1 0-1 0,-1 1 0 0,2-1 2 15,1 1-2-15,0-1 3 16,0 1 2-16,-3 0 3 0,0-1-4 15,-4 0-1-15,1 0 3 0,0 0 0 16,-8 0-2-16,2 0-3 0,-5 0-1 0,-4 0 2 16,1 0-4-16,-5 0 1 0,1 0 3 15,-3 0-2-15,6-1-2 0,0-4 3 16,1 0 3-16,2 1-2 0,-1 1 0 15,2-1-3-15,2 0 4 0,1 1-2 16,4 1 0-16,3-2 2 0,0 3-2 0,4-3 1 16,3 4-1-16,-1 0 1 0,1 0-1 15,0 0 1-15,-2 0-4 16,2 0 1-16,-1 0 0 0,1 0 0 15,0 0-1-15,0 0 1 0,0 0 4 16,-4 0-5-16,1 0 1 0,3 0 1 0,-1 0 1 16,-2 0 1-16,1 0-3 0,1 3-1 15,-1 1 3-15,1 1-1 0,-3 3-2 16,1 0 0-16,2 3 3 0,-4 2 0 15,4 4-3-15,-1 4 0 0,2 4 3 16,0 6-3-16,0 3-1 0,0 5 2 0,0 6 1 16,0 5-1-16,0 4-1 0,-5-4-1 15,1-1 3-15,1-3-1 16,3-5-2-16,-4-4 1 0,1 1 1 15,-1-5 0-15,1-6-1 0,-2-2 1 0,5-6 2 16,-3-3-1-16,1-4-2 0,1-3 0 16,-1-2-1-16,2 2 2 0,0-4-1 15,0-1-1-15,0-2 2 0,0-2-1 16,0 0-1-16,0 0 1 0,0 0 1 15,0 0 0-15,0 0-2 0,0 0-3 0,5-5-6 16,3-2-15-16,-1-1-24 0,3 2-19 16,-3-2-32-16,0 0-96 0</inkml:trace>
  <inkml:trace contextRef="#ctx0" brushRef="#br0" timeOffset="-116083.81">9006 7121 129 0,'-3'0'42'15,"0"0"11"-15,1 0 5 0,1 0-21 16,-1 0-8-16,2 0 0 0,0-2-4 15,0-1 2-15,0 1-8 0,0-1 0 16,0 0 5-16,0 2-2 0,0-3-3 16,0 3 1-16,0 0-1 0,0 0-3 15,0-1 2-15,0 2-5 0,5-1-6 0,6-1 3 16,9 1 0-16,3-1-4 0,10-1-3 15,7 1 0-15,11-1 0 0,9-1 0 16,10 3-2-16,2 1-1 0,-3 0 2 16,3 0-1-16,-7 0 0 0,-2 0-1 15,2 1 4-15,-7 3-2 0,-4-3-2 16,-3-1-2-16,-6 0 6 0,-1 0-1 15,-7-1-2-15,-8-3 2 0,-1-2 1 16,-8 2 4-16,-7 0-5 0,-2 3 1 16,-5-2 0-16,-3 3 0 0,-3 0-3 0,0 0 3 15,0 0 2-15,0-1-3 0,0 1 0 16,-2-2-4-16,-1 1 2 0,0 1-2 15,2 0-1-15,-1 0 2 0,-1 0-6 16,0 0-8-16,-2 3-9 0,1 0-6 16,-3 2-11-16,-4-1-20 0,1 0-24 0,-6-2-37 15,-1-2-153-15</inkml:trace>
  <inkml:trace contextRef="#ctx0" brushRef="#br0" timeOffset="-115544.78">9482 7250 7 0,'0'0'136'0,"0"0"-79"15,0 0-13-15,0 0 3 0,0 0-10 0,-3 0-2 16,1 0-4-16,1-1-4 0,-4 0-4 16,2 0-1-16,-2-1 2 0,2 2-4 15,-1 0 1-15,-1 0-4 16,2 0 1-16,-2 0 0 0,-1 0-4 15,0 0 0-15,0 0 1 0,-2 0 2 0,2 0-3 16,6 0-5-16,-4 2 3 0,4-1-1 16,0 0-4-16,0 0-5 0,2 1-2 15,6 0 2-15,6 0 1 0,4-1 0 16,4-1 0-16,3 0-1 0,6 0-1 15,0 0 0-15,1-3 1 0,-1-1-1 0,-3-2-1 16,-4 2 0-16,-7 2 1 0,-3 0 0 16,-5 2-2-16,-6-2 1 0,-1 2 2 15,-1 0 1-15,-1-1-2 16,0 0 3-16,-5 0-3 0,-1 1-4 0,-5 0-6 15,2 0-4-15,0 0 2 0,4 0-8 16,0 1-7-16,2 1-6 0,0 0-9 16,2 1-6-16,-1 1-22 0,1 0-41 15,-2-4-96-15</inkml:trace>
  <inkml:trace contextRef="#ctx0" brushRef="#br0" timeOffset="-115248.77">9460 7379 61 0,'-4'2'66'16,"2"1"107"-16,-1-2-129 0,3 0 13 15,0 0 2-15,0-1-24 0,0 2-17 16,0-1 15-16,8 0-6 0,2 1-2 16,1-2-11-16,3 0-3 0,0 0-1 15,2 0-3-15,-1 0 0 0,1 0-7 16,-2 0 0-16,-2 0 0 0,1-1 2 15,-3 0-2-15,-3 0-6 0,2 0-15 16,0-3-11-16,-1 3-19 0,-2-2-26 16,-1-3-94-16</inkml:trace>
  <inkml:trace contextRef="#ctx0" brushRef="#br0" timeOffset="-112056.58">13303 2380 38 0,'0'0'61'0,"0"0"-47"15,0 0 11-15,0 0 6 0,0 0-6 16,0 0-2-16,0 0 0 15,0 0-4-15,-1 0-1 0,1 0-6 16,0 0 0-16,0-1-4 0,0 0 3 0,-2 1 2 16,2-1-5-16,-1 0 0 0,-1 1 0 15,1 0-2-15,-1 0 5 0,-1 0-1 16,2-2-2-16,-3 2 2 0,0 0-4 15,4 0-1-15,-2 0 7 0,1 0 1 16,-1-2-7-16,2 1 3 0,-1 0 0 0,1-2-4 16,0 3 1-16,-2-1 2 0,2-1 3 15,0-2-3-15,0 2-2 0,-2-2 1 16,1-1 0-16,1 1 2 15,-2-1-5-15,2-2 1 0,-1 1 2 0,-1-3-1 16,1 0 2-16,1-1-2 0,0-2-1 16,0-2 6-16,0-3-8 0,0-1 5 15,0-4 0-15,0-3 0 0,1-3-2 16,4-3-2-16,0-1 0 0,-2-6 1 15,1-1-2-15,-1-4-2 0,1 2 1 0,-1 0-1 16,0 3-1-16,-2 5 0 0,1 0 3 16,-1 1-1-16,-1 2-2 0,0 1 0 15,0 5 2-15,0 2 4 0,-3 3 0 16,2 0-2-16,-1 3-1 0,1 2 2 15,-1-1-3-15,1 1 0 0,-1 1 2 16,-1 1-4-16,0 2 3 0,0 0 0 16,0 5 2-16,1 2-3 0,-1 0-1 15,1 1 0-15,2 0 1 0,0 2-1 16,0-1-1-16,-1 1-1 0,-1 0 1 0,1 0-2 15,1 0-1-15,-2 0-2 0,-1 1 3 16,0 6-4-16,-2-2-6 0,4 1-11 16,-1 1-6-16,2 0-17 0,0-1-24 15,0-1-30-15,2-5-126 0</inkml:trace>
  <inkml:trace contextRef="#ctx0" brushRef="#br0" timeOffset="-111407.54">13291 1016 4 0,'2'-2'5'0,"-1"-2"165"0,-1 0-133 0,2 3 8 15,-2 0 9-15,0-1-10 0,0 1-10 16,0 1 2-16,0 0-2 15,0 0-12-15,-5 2-8 0,0 7 2 16,1 6 2-16,-2 3-1 0,1 2-4 0,3-1-4 16,2 2-4-16,-3 1 0 0,2 1-3 15,1-1 2-15,0 0 0 0,-2-3-4 16,2-3 2-16,0-1-1 0,-1-2 1 15,-1-3-2-15,1 0 0 0,-1-5-1 16,2 1 1-16,0-2 1 0,0-1-4 0,0 0-5 16,0-1-3-16,0-2-6 0,0 0-5 15,0 0-2-15,0 0 2 0,-2 0-2 16,1 0-18-16,-2 0-22 15,-5-5-29-15,2-2-42 0</inkml:trace>
  <inkml:trace contextRef="#ctx0" brushRef="#br0" timeOffset="-111215.53">12979 1237 86 0,'0'0'140'0,"4"0"-83"16,5 0-47-16,6 0 39 0,4 0-10 15,7-1-12-15,8-1-2 0,7 0-3 16,5 0-13-16,4 0-2 0,3 1 2 15,-2 0-6-15,0 0-3 0,-3 0 1 16,2 1 0-16,-5 0-15 0,-5 0-28 16,-3 1-27-16,-9-1-99 0</inkml:trace>
  <inkml:trace contextRef="#ctx0" brushRef="#br0" timeOffset="-109635.45">13690 976 51 0,'0'-2'3'0,"-4"0"4"0,4 2 5 0,-1-2-7 16,-1 1 29-16,1 0-5 0,1 1-5 16,0 0-6-16,0 0-6 0,0-1-20 15,0 0 8-15,0 0 106 0,0-1-74 16,0 1-13-16,0-1 12 0,-2 0 2 15,1 0-3-15,-2 0-4 0,1 0-2 0,0 0 0 16,1 1-4-16,1 1-2 0,0 0 0 16,0 0-2-16,0 0-4 0,0 0-11 15,5 0-1-15,9 0 6 16,1 0 2-16,5 0-4 0,-1 0-4 0,1 2 2 15,-1 1 0-15,1-3-4 0,0 0-3 16,0 0-5-16,-1 0-11 0,-7 0-9 16,-1 0-13-16,-6 0-6 0,-5 0-19 15,-5 0-12-15,-9 0-49 0,-5 0-8 16</inkml:trace>
  <inkml:trace contextRef="#ctx0" brushRef="#br0" timeOffset="-109411.43">13688 952 50 0,'-20'0'72'0,"3"0"4"0,1 0-21 16,4 2-16-16,6 2-4 15,1 1-3-15,3 2-11 0,2 0-7 16,0 2 5-16,4-1-3 0,6 4-5 0,4 0-1 15,3 2-1-15,0 1-2 0,1-2-4 16,-3 1 0-16,-1 1 2 0,-5-1-2 16,-1 0-3-16,-8-2-1 0,0-1 3 15,-6 1 3-15,-8-1-1 0,-3-2-2 16,-2 1 1-16,-3-1 2 0,2-2-2 0,0 0-2 15,0-3 1-15,6-1-1 0,5 1-2 16,6-3 2-16,3-1-5 0,0 0-19 16,6 0-19-16,8 0-2 15,4-5-31-15,3-4-54 0</inkml:trace>
  <inkml:trace contextRef="#ctx0" brushRef="#br0" timeOffset="-109182.41">13925 1098 224 0,'3'0'48'0,"-3"0"-41"0,0 0 21 16,0 3 6-16,0 5-9 0,0 0-5 15,-3 4-3-15,0 2-4 0,3-1-5 16,0-2-6-16,0 1-1 16,3-4 5-16,6-1 3 0,-1-4-5 0,3-2 6 15,6-1 3-15,-1 0 5 0,2-7-5 16,-2-2-6-16,-5-1-3 0,-1 0 1 15,-6-2-3-15,0 0-2 0,-4-1 2 16,2 3-1-16,-2-2-2 0,0 3-15 16,0 0-21-16,0 1-42 0,0 1-95 0</inkml:trace>
  <inkml:trace contextRef="#ctx0" brushRef="#br0" timeOffset="-109027.41">14291 1228 374 0,'0'-3'-10'0,"-2"1"-8"0,-5-1 17 16,-4-3-24-16,-2 1-37 0,1-3-112 0</inkml:trace>
  <inkml:trace contextRef="#ctx0" brushRef="#br0" timeOffset="118509.61">18723 11099 36 0,'-1'0'25'15,"1"0"-2"-15,0 0 3 0,0 0-18 16,0 0-2-16,0 0-4 0,0 0 2 0,0 0 64 16,0 0-42-16,0 0-10 0,0 0 0 15,0 0 9-15,0 0 3 0,0 0-9 16,0 0-3-16,0 0 0 0,0 0 5 15,0 0-5-15,0 0 0 0,0 0-3 16,0 0-10-16,-2 0 1 0,1 0 4 0,-1 0 2 16,2 0-4-16,-1 0-1 15,1 0-1-15,-2 2 1 0,1-2 1 16,-1 0-3-16,2 2 1 0,0-1 3 15,0-1-3-15,0 1-2 0,0-1 1 0,0 0 3 16,5 2-2-16,4-2 3 0,2 0 2 16,1 0-1-16,7 0-3 0,1 0-3 15,5-2 2-15,1-2-2 0,7 2 1 16,-2-1-2-16,0 2 0 0,1-1 2 15,2 2-2-15,1 0-2 0,-1 0 2 0,1 0 0 16,-1 0-1-16,1 1-2 0,-1 3 2 16,-2-1 0-16,1 1-2 15,-1 0 0-15,1 0 0 0,-2 2 1 16,1-1 0-16,3 1 0 0,-1-3 1 0,0 0 2 15,-2-3-3-15,1 1 0 0,-1-1 1 16,-4 0 2-16,2 0-2 0,-7-1-1 16,-1-3 2-16,-5-1 0 0,-5-1-1 15,-3 1 0-15,-1 0 0 0,-5 1 2 16,0 1-2-16,-1-2 0 0,-2 2 0 0,0 1 0 15,0 0-7-15,-6 1-9 0,0 1-13 16,-2 0-20-16,2 4-25 0,-1 1-21 16,3 1-122-16</inkml:trace>
  <inkml:trace contextRef="#ctx0" brushRef="#br0" timeOffset="121929.8">19742 11112 11 0,'-2'-1'39'0,"1"-1"-4"0,-2 1-11 16,1 1-4-16,1-1 5 0,-1 1 2 16,-1-1-10-16,3 0-7 0,-3 1 0 15,0 0-1-15,1 0-1 0,1 0 6 16,-1 0 4-16,1 0 4 0,1 0-2 15,0 0-4-15,0 0 6 0,0 0-1 16,-2 0-2-16,2 0-4 0,0 0 2 0,-1 0-2 16,1 0-7-16,0 0 0 0,0 0-3 15,3 0 0-15,3 0 1 0,0-2 0 16,6 0 2-16,1 1-6 0,1 0 2 15,1 0-2-15,2-2 5 0,4 2-9 16,0-1 4-16,3 0 0 0,-1 1 1 16,3 0-2-16,0-1-1 0,1-1 1 15,4 2 0-15,0-1 0 0,3 1-2 16,0 1 2-16,2-3 1 0,-2 2-3 15,1-1 0-15,0 0 2 0,-1 1 0 0,0 1-2 16,-2-1 1-16,4 1 0 0,-3-2 2 16,1 0-2-16,3 0 0 0,3-2-1 15,4 0 30-15,-3-1-26 0,-2-1-2 16,-6 0-1-16,-4 1 3 0,-1 0-2 15,0 2-1-15,2-2 1 0,1 3 1 0,0 0-2 16,1 1-1-16,-4-1 1 16,-5 1-1-16,2 1 1 0,-5-1 2 15,0 1-4-15,2 0 3 0,1 0 0 16,-3 0-2-16,2 0 1 0,-3 1 2 15,-2 1-2-15,-5 0-1 0,-4-2 1 0,-2 2 2 16,-3 0-3-16,0-1 0 0,-1-1 2 16,1 2 1-16,-1-2-2 0,-1 0-1 15,2 0 1-15,-1 0 2 0,-1 0-1 16,1 0-2-16,-2 0 1 0,0 0 1 15,1 0-1-15,-1 2 1 0,0-2 4 0,2 0-3 16,-2 0 0-16,0 0-1 16,0 0 2-16,0 0 2 0,0 0 2 15,0 0-3-15,0 0-1 0,0 0-3 16,0 0-1-16,0 0 1 0,-2 0-1 0,1 1 2 15,-1-1-3-15,1 1-2 0,1 1 4 16,0-1 0-16,0-1 0 0,0 1-2 16,0 0 3-16,0 0 0 0,0-1-2 15,0 1 0-15,0-1 2 0,0 4 0 16,-2 1-1-16,1-1 0 0,-2 3 0 0,-1 1 1 15,1 2-1-15,-1 0-1 0,2 1 1 16,-4 3 1-16,3 2-1 16,-2 2-1-16,2 3 1 0,-2 1 1 15,1 3-1-15,-2 0-1 0,3 4 1 0,3 0 0 16,0 0 0-16,0 3 1 0,3-2-2 15,-2 4 2-15,1-1 0 0,-2 4-1 16,1-1 1-16,-1 0 2 0,0 1-3 16,0 3 2-16,0-2 0 0,-3 1 1 15,-1 2-3-15,-1 0 2 0,-1 2 1 0,-2 0-2 16,0 2 5-16,-1 2-1 0,0 2 1 15,-1 1 0-15,-1 1-2 0,2 2 1 16,-2-2 0-16,0 1-1 16,1-1 0-16,-3-2-2 0,2 1 2 0,2 2-1 15,0 0 1-15,1 2-2 0,0 1 3 16,0 1 1-16,1 1-1 0,-3 0-3 15,3-1 4-15,-6-1-1 0,4-3 1 16,-2 4-2-16,0-4-1 0,2 0 3 16,-2 1-2-16,2-1-1 0,-1 0-1 0,3 0 3 15,-1 3-1-15,2 0-3 0,0 2-1 16,2 0 3-16,0-1-1 0,-1-3-1 15,1-2 1-15,2-1 1 0,-4 1-3 16,1-1 1-16,-1 0 0 0,0-1-1 16,-2 0 2-16,2 0-4 0,0 0 4 15,1 0 0-15,0-1-1 0,1 0-1 16,2-2 1-16,-4 0 0 0,3-1-1 15,1-2 0-15,1 0 0 0,1 0 0 16,0 0 0-16,0-3 0 0,0 1 0 16,0-3 1-16,1 1-1 0,1-3 0 0,1 0 0 15,-3-4 1-15,3 1-1 0,-1-1-1 16,-1-3 1-16,1-1 2 15,-2 1-2-15,0-3-1 0,0 1 9 0,0 0-9 16,0-1-1-16,0 0 1 0,0 1 4 16,-2 0-1-16,-1 0-2 0,0 2-1 15,-2 1 2-15,2-1 2 0,-2-1-1 16,2 1-4-16,-1 2 2 0,-3 1 5 15,1 3-2-15,-1-2 0 0,0 1-1 16,1 1 6-16,1 1-1 0,-2 0-2 0,2 1-1 16,2 1 1-16,-2-2 2 0,1 3-4 15,1-3 0-15,-1 1 4 0,3 1-4 16,1 0 0-16,0 1-3 15,0 3 4-15,0-1 2 0,5 0-2 0,-1-2 0 16,2-1-1-16,2 1-1 0,0 0-1 16,1-2 1-16,2-1-1 0,-3-1 0 15,4 1-1-15,-2-5 2 0,-1-2 1 16,0-6-3-16,0-4 0 0,1-2 0 15,-1-3 1-15,-1-2 0 0,-2-2-3 0,0-3 2 16,-3-2 2-16,0-2-2 0,-3-1-2 16,2-1 2-16,-2-1 1 0,0 1-1 15,0-1-1-15,0 0 2 0,0 0 1 16,0 0-1-16,0 1 0 0,0-1 0 15,0 0 4-15,-3 0-7 0,-5 0-1 0,-1-2 2 16,0-1 2-16,-1 1-3 16,1-2 2-16,-2 1-1 0,2-2 2 15,-1 0-1-15,0-1-3 0,-1 3 2 16,0-3 1-16,-2 0-2 0,0 1-1 0,0-3-1 15,-4 2 4-15,-2 2-4 0,-1-2 1 16,2 3 0-16,-4-2 2 0,0 3 1 16,-2-1-2-16,0-1 2 0,-1 3 0 15,-1-2 0-15,1 2-3 0,-4-2 4 16,-1 1-1-16,-1 0-1 0,0-1-2 0,0 1-2 15,0-1 5-15,-1-1-6 0,2-4 2 16,-1 2-1-16,0-2 1 16,3 2 0-16,0-2 2 0,2 0 2 15,1-1 1-15,1 0-2 0,0 2 2 0,-1-1-3 16,2 2 3-16,-2 2-1 0,1-1 1 15,-6 2-1-15,-1 2-1 0,0-4 0 16,0 4 3-16,0 0-3 0,3-2 2 16,-1 0-1-16,-2-1-3 0,0-2-5 15,1 2 6-15,-2-2 0 0,1-1-3 16,-2 1 3-16,1-2-5 0,-1 1 3 0,0-1-8 15,2 0 6-15,0 0 7 0,4 1-2 16,-3-1 0-16,1 1 1 16,-1 0 0-16,-1 1 0 0,5 4-1 15,-2 1 1-15,0-1 2 0,3 1-2 0,-3 1-1 16,2 0 2-16,1 0-1 0,0-2 0 15,2 2 0-15,1 0 0 0,-2 0 1 16,0 0-2-16,6 0 0 0,1 0 1 16,-2 0 1-16,4 0-1 0,-2 0-1 15,3 0-5-15,1 0 6 0,1 0-7 0,6 0-6 16,-1 0-1-16,6 0-9 15,1 0-7-15,0 4-16 0,1 0-25 0,9 3-22 16,-1-5-34-16,0-2-156 16</inkml:trace>
  <inkml:trace contextRef="#ctx0" brushRef="#br0" timeOffset="123442.89">17986 11410 11 0,'-2'0'111'0,"-1"0"-94"0,1 0 24 15,-1 0 32-15,0 0-15 0,-2 0-27 16,4 0 5-16,-1 0-6 0,-1 0-5 15,3 0-3-15,0 0-1 0,0 0 0 16,0-2-3-16,0 2-2 0,0-1-3 0,0-1-1 16,0 0-1-16,0 1-3 0,0-1 4 15,0 0 0-15,0 1-6 16,5-2-4-16,4 1 1 0,7 0 0 15,5-3 0-15,10 1 0 0,8-1 1 0,8 0-3 16,7 1 2-16,6 0-3 0,2 0 2 16,-1 2 2-16,-4 1-4 0,-4-2-1 15,-8 2 2-15,-5-1 1 0,-4 2-2 16,-7 0-1-16,-5 0 2 0,-6 0-2 15,-8 0 2-15,-6 0-3 0,-1 2 1 0,-3 1 0 16,0 1-2-16,-3 1-4 0,-6 0-9 16,0 2-9-16,1-2-6 0,2 2-12 15,-1-1-24-15,1-2-77 16</inkml:trace>
  <inkml:trace contextRef="#ctx0" brushRef="#br0" timeOffset="123907.92">17913 11711 206 0,'-2'0'81'15,"2"0"-21"-15,0 0-3 0,5 0-24 16,7-1 7-16,7 0 2 0,7-3-13 16,7 1-10-16,5-1-4 0,6-3 1 15,2-1-7-15,5 0-4 0,2-1-1 0,-3 2-2 16,-4 2 7-16,-2 3-6 0,-10 0-3 15,-9 2 1-15,-7 0 0 0,-7 0-2 16,-3 0-8-16,-5 0-4 0,-1 4-12 16,-2 0-13-16,0 2-13 0,-2-2-17 15,-6 2-70-15,-4 0-149 0</inkml:trace>
  <inkml:trace contextRef="#ctx0" brushRef="#br0" timeOffset="124354.93">17968 12019 79 0,'-7'0'93'0,"-3"0"-33"0,1 1 21 0,1 1-34 16,2-1-6-16,3 1-1 0,3 0-8 15,0 0-10-15,0 0-15 16,9 1 9-16,10 0 4 0,6-3 1 15,7 0-5-15,7 0-7 0,6-4-1 16,8-4-3-16,1 0 11 0,3-4-8 0,1 1-2 16,-7 2 1-16,-6-2 0 0,-6 4-1 15,-7-2-6-15,-9 4 3 0,-2 1 1 16,-12 2-4-16,-4-1-1 0,-5 3 1 15,0 0 1-15,0 0-8 0,-7 0-28 16,-5 0-15-16,-4 0 1 0,-2 0-45 0,-7 1-228 16</inkml:trace>
  <inkml:trace contextRef="#ctx0" brushRef="#br0" timeOffset="124759.96">17832 12441 348 0,'-3'0'41'0,"3"0"-3"0,0 0-2 15,0 1-7-15,9 0-8 0,5 1 12 16,11-2 0-16,12 0-4 0,8 0-9 16,8 0-3-16,6-7-8 0,-2 2-1 15,2-3 3-15,-3 0-5 0,-8 2-1 16,-6-1-3-16,-8 3 2 0,-11 0-3 15,-7 0-2-15,-7 3 1 0,-4-2-2 16,-5 3-4-16,0-2-2 0,0 1-6 16,-8-1-25-16,-1 2-20 0,-9 0-25 15,0 0-73-15</inkml:trace>
  <inkml:trace contextRef="#ctx0" brushRef="#br0" timeOffset="125167.99">17820 12868 311 0,'-2'0'32'0,"-3"0"21"15,5 0-2-15,0 0-28 0,0 0 7 16,0 0-9-16,8 3-9 0,6 0 18 16,8-2-4-16,6-1-5 0,7 0-3 0,7-1-2 15,8-5-7-15,1-2-2 0,2-1 0 16,-1 2-4-16,-2-2-1 0,-5 4 0 15,-5-3-3-15,-7 3 2 0,-7 0-3 16,-4 0 3-16,-7 3-2 0,-2-1 2 16,-5 3-7-16,-4-1-6 0,-4 1-8 0,0 0-19 15,0 0-13-15,-6 0-22 16,-5 3-101-16</inkml:trace>
  <inkml:trace contextRef="#ctx0" brushRef="#br0" timeOffset="125595.01">17827 13291 213 0,'-3'0'156'16,"-1"0"-137"-16,2 0 37 16,2 0-5-16,0 0-16 0,0 0 6 0,0 0-15 15,5 0-15-15,4 0-6 16,10 0 9-16,7 0 3 0,7 0-6 0,5 0-6 15,7 0-4-15,2-1 4 0,2-3-4 16,3 0 1-16,-4-2-2 0,-2 4 2 16,-1 0 0-16,0-1-1 0,-6 2 12 15,-8-3-9-15,-11 0-19 0,-11 0 13 16,-4 4 1-16,-5-3-4 0,0 1-10 15,0 1-15-15,-5-1-1 0,-4 2-22 0,-2 0-2 16,-3 0-8-16,-1 0-79 0</inkml:trace>
  <inkml:trace contextRef="#ctx0" brushRef="#br0" timeOffset="126047.04">17734 13681 29 0,'-12'0'312'16,"0"0"-282"-16,5 0 26 0,4 2-9 15,0-2-12-15,3 1-8 0,0-1-2 16,0 2-14-16,9-1-3 0,7 1 12 16,9 0-5-16,7-2-5 0,7 0 0 15,6 0-8-15,3-2 1 0,2-4-2 16,-2-1 5-16,0-1-6 0,-3 1 5 15,-3 0 1-15,-7 0-4 0,-2 0 1 16,-7 6-3-16,-1-1 1 0,-2 1 8 16,-4 0 0-16,-4-4-13 0,-4 1 4 0,-5 0 0 15,-1 2-6-15,-2-1-11 0,-3 2-18 16,0 1 9-16,0 0-6 0,-3 0-35 15,-2 4-26-15,-1 3-104 0</inkml:trace>
  <inkml:trace contextRef="#ctx0" brushRef="#br0" timeOffset="126628.07">17705 14143 192 0,'-3'0'134'16,"0"0"-105"-16,3 0 25 0,0 0-11 15,0 0-3-15,0 0-6 0,0 0-15 0,4 0-15 16,10 0 9-16,10-4 2 0,2 0-5 16,8-2-2-16,8-1-3 0,4 0-1 15,6-2 4-15,-1-1 1 0,1 2 5 16,0 4 2-16,-1 4-7 0,-6 0 19 15,-3 0 8-15,-10 0-30 0,-2-3-4 0,-7 0 2 16,-6-1 0-16,0 1-3 0,-5 0 0 16,-4-1 1-16,-2 3 1 0,-3-2-1 15,-3 3-2-15,0-1 8 16,0 1 6-16,-9-1-10 0,-5 1-6 0,-1 0 1 15,-1 0 1-15,4 2-2 0,2 2-3 16,3 1-9-16,0 0-11 0,3 0-21 16,2 0-32-16,1 0-33 0,-1-1-202 15</inkml:trace>
  <inkml:trace contextRef="#ctx0" brushRef="#br0" timeOffset="131616.34">19423 12526 93 0,'0'-1'250'0,"0"1"-205"0,0-2-12 15,-2 2-6-15,2 0-4 0,0 0 1 16,0 4-18-16,0 5 12 0,0 4 2 0,0 7-8 16,0 2 2-16,0 3-3 0,0 3 1 15,0 1 0-15,-1 4-2 0,-1 0 14 16,-1-1-11-16,0-1-6 0,1-6-4 15,-2-4 0-15,2-6-2 16,-3-3 1-16,5-3 1 0,-1-2-2 0,1-4 1 16,0-3 1-16,0 0-3 0,0 0 5 15,0-1 3-15,0-6 2 0,0-3-9 16,6-2-2-16,2-1 1 0,-2 0 1 15,6 3 0-15,-1 1-3 0,3 2 1 16,-1 1 0-16,1 2 1 0,0 2 0 0,-4 2-4 16,1 0 0-16,-1 0-2 0,-3 3-2 15,-2 5-3-15,0-1 2 0,-2 1 4 16,-2-1-1-16,1 2 5 15,-2-2 2-15,0 0 0 0,-3 1 1 0,-5 1 0 16,-1 0 2-16,1-2 2 0,-3 0 3 16,0 1 2-16,-1-1-1 0,-2 0 0 15,-2-1-3-15,4-2 1 0,4-1-4 16,0 0-1-16,4-2-3 0,4 0 0 15,0-1 0-15,0 0-6 0,0 0-8 0,0 0-18 16,4 0-18-16,6-1-19 0,1-6-38 16,1 2-231-16</inkml:trace>
  <inkml:trace contextRef="#ctx0" brushRef="#br0" timeOffset="131831.37">19700 12792 127 0,'0'-3'300'0,"0"3"-263"0,0 0-21 0,0 0-4 15,0 6 21-15,-4-1-1 0,2 4-18 16,2-2-9-16,-2 3 3 0,1 0-4 16,-1 0-3-16,1 0 0 0,-1-2 3 15,1 1-3-15,-1-3-2 0,2 1 1 16,0-2 0-16,0-4-10 0,0 1-13 0,0-2-16 15,0 0-10-15,5 0-31 16,-1-2-99-16</inkml:trace>
  <inkml:trace contextRef="#ctx0" brushRef="#br0" timeOffset="132132.37">19834 12502 314 0,'0'0'57'15,"0"0"-41"-15,0 0 4 16,1 0-6-16,1 5 20 0,-1 5-11 16,1 3-14-16,1 4-3 0,-2 3 8 15,-1 4-1-15,0 3 7 0,0 1-9 0,0-2 2 16,0-1-1-16,-3-4 6 0,0-4-9 15,0-3-5-15,0-3-1 0,0-3-2 16,1-2 2-16,1-4-4 0,1-1 0 16,0-1-1-16,0 0-12 0,4 0-2 15,4 0-5-15,3-1-13 0,1-4-9 0,4 4-18 16,1-2-12-16,0 0 39 0,5-1 29 15,-1 0-115-15,1-2-23 16</inkml:trace>
  <inkml:trace contextRef="#ctx0" brushRef="#br0" timeOffset="132392.4">20065 12713 29 0,'4'-6'72'15,"-4"3"54"-15,0-1-23 0,-1 1-31 16,-6-2-24-16,1 2-11 0,0 2 4 15,-2 0-3-15,5-1-8 0,0 2-12 16,0 0-10-16,3 0-2 0,0 2-10 16,0 5 3-16,0 2 1 0,6 3-2 0,0-1-3 15,5 2-9-15,-1 1-10 0,2 2 4 16,-3-1 7-16,1 4 12 0,-1 0 3 15,-1-1 1-15,-5-2 15 16,-2-1-19-16,-1-2 4 0,0-1 11 0,0 1 1 16,-6-2 6-16,-2-1 1 0,1 2 6 15,-3-2-1-15,-1-1-7 0,1 1-3 16,-1-3-3-16,1-1-8 0,4-1-3 15,1-3 0-15,4-1-3 0,1-1-5 16,0 0-14-16,0 0-15 0,0 0-20 0,6-1-52 16,3-6-137-16</inkml:trace>
  <inkml:trace contextRef="#ctx0" brushRef="#br0" timeOffset="132628.41">20455 12961 403 0,'0'0'59'16,"0"0"-15"-16,-1 0 5 0,-6 4-22 15,3 0-11-15,-1-2-8 0,2 1-7 16,1-3-2-16,-1 1-21 0,-1-1-31 16,-4 0-38-16,-1 0-224 0</inkml:trace>
  <inkml:trace contextRef="#ctx0" brushRef="#br0" timeOffset="133286.44">19677 12456 464 0,'0'0'12'0,"3"0"-97"0,0 2 76 16,-3-2-72-16,0 0-129 0</inkml:trace>
  <inkml:trace contextRef="#ctx0" brushRef="#br0" timeOffset="141962.94">18928 10145 179 0,'0'-8'116'0,"0"1"-50"0,0 1-24 15,0 2-1-15,-1 3-5 16,1 1-4-16,0-2-5 0,0 2-5 0,0 0-5 15,0 0 2-15,0 0-7 0,0 0-4 16,0 2-2-16,-4 7 3 0,3 4 6 16,-4 5-5-16,1 3-2 0,1 5-1 15,-4 3 4-15,1 2 2 0,1 1-5 16,1-1-4-16,-2 0-2 0,-1-3-1 0,1-2 1 15,0-6 2-15,1-4-2 0,2-6-2 16,3-3 1-16,-3-4 0 0,3-2 0 16,0-1 3-16,0-3 2 0,0-10 5 15,2-8-8-15,2-5 0 0,1-3-2 16,3-3 3-16,-4-2-1 0,1-3 0 15,1-4-2-15,0-2 0 0,1-4 0 16,0-2-1-16,6 2-1 0,-1 4 1 16,5 6 1-16,2 7-2 0,3 4 1 15,1 8 0-15,2 3 0 0,1 5-2 0,-3 8-1 16,0 2 2-16,-1 0 1 0,-5 6-1 15,-3 8-1-15,-3 0 2 0,-8 3 0 16,-3 1 0-16,0 2 1 0,-6 2 0 16,-5-2 0-16,-7 4 0 0,-1-3-1 15,-4 1 2-15,-2-2 0 0,2 0-1 16,-2-3-2-16,5-1 1 0,-1-2 1 15,9-2-3-15,1-2-8 0,5 2-6 16,4-1-10-16,2-2-12 0,0 0-18 16,7-1-12-16,0-1-22 0,4 0-135 15</inkml:trace>
  <inkml:trace contextRef="#ctx0" brushRef="#br0" timeOffset="143834.06">19333 10279 265 0,'-5'-5'42'0,"-1"1"7"0,0 0 2 15,-1 1-21-15,0 0-4 0,1-1 0 16,-2 2-2-16,0 0 2 0,-1 1-10 16,-2 1 0-16,0 0-2 0,0 0 2 0,-1 2-3 15,-1 7-2-15,3 1 0 16,-1 3 0-16,1 3-1 0,1 4-5 15,3 0 3-15,0 2-2 0,1 0 1 16,5-4-5-16,0-4 1 0,5-2 0 0,7-4-1 16,7-6-2-16,1-2 2 0,5-5 0 15,-1-6 0-15,1-4-1 0,-2-1 1 16,-2-2 0-16,-4 1-1 0,-5 2 0 15,-4 3 0-15,-3 1 2 0,-4 5-2 16,-1 3 0-16,0 2 3 0,-3 1-2 0,-6 1-2 16,-2 7-4-16,0 6 2 0,0 1 3 15,0-1-2-15,7 2 0 16,0-2-1-16,4-2 0 0,0-1-2 15,5-2-2-15,4-3 2 0,4-3 1 0,2-1 0 16,2-2 1-16,2 0 2 0,3-10 3 16,-1-2-2-16,0-1-2 0,-4 1 2 15,1 0 1-15,-4-1-2 0,0 3 2 16,-5 0-2-16,-2 2 4 0,-3 2-2 15,1 2-2-15,-5 3 3 0,1-1 1 0,-1 2-1 16,0 0-1-16,0 0-2 0,0 0-1 16,0 0-5-16,0 5 4 0,0 3 2 15,2 1 2-15,-2 3-2 16,0 0 0-16,0-2 0 0,0 0 1 0,0-3-1 15,0 0-1-15,0-2 2 0,0-4 2 16,-2 0 0-16,2-1 3 0,-3 0 3 16,0-3-2-16,0-6-4 0,0-2 2 15,2-1-1-15,-3-2 1 0,4-2-5 16,0 1 0-16,0 0 2 0,5 2-1 15,1 2-1-15,2 2-2 0,3 5 1 0,0 1 1 16,1 1-2-16,2 1 2 0,2 1-1 16,-1 0 0-16,5 0-1 0,2 0-2 15,-2 0-2-15,3 0-1 16,-1 0 2-16,-2 0 1 0,-1 0 2 0,-2 0-1 15,-2-2 0-15,-2-2-1 0,-4 2 2 16,-4 1 3-16,-1-1-2 0,-4-1 2 16,0 0 3-16,0-1-3 0,0-1 1 15,-4 0-1-15,-4 2 1 0,-4 0 1 16,-1 3 1-16,-2 0-3 0,-2 0 4 0,3 8 0 15,-3 4 0-15,3 4-1 0,0 3-1 16,3 0 0-16,3 0-2 0,3-3-2 16,5-3 1-16,0-3 0 0,5-2-2 15,6-4-1-15,1-3 3 0,4-1 0 16,1-1 0-16,2-8-7 0,-1 0 5 15,-2-2-3-15,-4-1-2 0,-3 6 2 16,-2 0 0-16,-1 0 3 0,-3 4-2 16,-2 0-2-16,1 1-1 0,-2 1-2 15,0 0 2-15,0 0 1 0,0 3-5 0,0 4 11 16,0 0-6-16,0-1-5 0,0 0 3 15,5-2 1-15,-2-1 6 0,1-2-2 16,1-1 3-16,-2 0 1 0,5 0 1 16,0 0-2-16,1-9 1 0,3-1 6 15,1-4-1-15,-1-3 0 0,1-1-5 16,-1 0 9-16,0-4-4 0,2-2-1 15,-1-2-1-15,-4-1 2 0,0-1-3 16,-3-3-1-16,1-2 0 0,-4-3-3 16,1-2 1-16,1 2 1 0,-3 3-1 0,1 9 0 15,-2 8 0-15,-1 9-1 0,0 7 2 16,0 0-3-16,0 15-4 0,0 7 7 15,0 8 2-15,-1 4 0 0,-4 4-2 16,2 1-3-16,-3 4 2 0,3 0 0 16,-2-6-5-16,5-6 4 0,0-7-1 0,2-6 3 15,5-4-2-15,1-5-1 16,1-7 2-16,1-2 1 0,2-2 0 15,2-10 1-15,3-4-1 0,3-6 0 16,-1-5 0-16,-1-1 0 0,1-2 1 16,-5 0-1-16,-2-1 3 0,-1-1-3 0,-5 0 0 15,-2 0 1-15,-1 3-2 0,-2 5 0 16,-1 7 0-16,0 10 0 0,0 4 2 15,0 3 1-15,0 3-2 0,-4 13-2 16,-4 9 2-16,-3 6-2 0,3 3 2 16,0 2 1-16,1 2-1 0,-1 1-2 0,2-1 2 15,3-5 0-15,3-2-2 16,0-6 0-16,7-2 1 0,6-3 0 15,2-4 1-15,2-4-2 0,2-1 2 16,6-8 1-16,0-3-2 0,3 0 0 0,4-7 2 16,1-9-2-16,1-3 2 0,-2-1 0 15,-2-1-2-15,-10 0 1 0,-8 3-2 16,-7 0 2-16,-2-1 0 0,-3 2 2 15,0 0-3-15,-5 5 0 0,-4 2 2 16,-3 5-1-16,-1 5-1 0,-1 0-1 0,2 5 1 16,-2 6 0-16,6 4-2 0,2 1 0 15,1 3 0-15,5 2 2 16,-1 0-2-16,1 0-4 0,0-2 2 15,0-2-6-15,6-2 1 0,2-3 1 0,1-2 3 16,2-5 5-16,0-3-2 0,0-2 2 16,-1-2 0-16,3-8 2 0,-1-2-2 15,-1-5 0-15,3-3 1 0,0-4 2 16,0-1-1-16,0-3-1 0,0 0 3 15,-5-5-3-15,1-2 1 0,-1-2-2 0,-1-4 1 16,-2-3 0-16,2 0-1 0,-2 6-2 16,-2 9 2-16,-2 11 1 0,-1 10-1 15,-1 8-1-15,0 2 2 16,0 15-1-16,-4 10 4 0,-7 8-3 0,0 7 2 15,2 5-2-15,-4 2-1 0,3 3 0 16,-3 1 2-16,2-3-2 0,2-3 1 16,7-8-2-16,4-9-1 0,17-8 4 15,7-11-2-15,3-9-2 0,4-2 4 16,1-11-1-16,6-10-1 0,2-8-1 0,2-4 1 15,-6-2 1-15,-3 0-2 0,-11-1-4 16,-5 0 5-16,-7-3 1 0,-1 1-2 16,-5 0 0-16,-4 6 1 0,-2 7 0 15,0 12 1-15,0 8 4 0,-8 5 2 16,0 9-1-16,-2 15-6 0,2 10 2 15,-3 10 0-15,2 4-1 0,-1 6-1 16,1 1-13-16,3 0-1 0,0-1-16 16,6 0-54-16,17-7-99 0,17-7 28 15</inkml:trace>
  <inkml:trace contextRef="#ctx0" brushRef="#br0" timeOffset="144711.11">21340 10371 64 0,'0'-1'87'15,"2"1"37"-15,1-2-64 0,0 2-6 16,3-1 3-16,-1 1-1 0,-2 0-15 0,2 0-9 16,-4 0 2-16,4 0-9 0,-5 0-3 15,0 1-6-15,2 4 5 0,-2-1-4 16,0-1 0-16,0 0-6 0,-2 0-2 15,2-2-4-15,-3-1 2 0,3 0-4 16,0 0 4-16,0-1-2 0,0-8-5 0,6-3-3 16,5-1 2-16,3-3 1 0,0 1-1 15,0 0 0-15,0 3 0 16,-2 1 2-16,-3 5-2 0,-2 1-2 15,-4 5 2-15,0 0 0 0,-3 0 1 0,3 0-2 16,-1 0 1-16,-1 0 1 0,4 2-2 16,-4 1 1-16,4 1 1 0,-2-1 0 15,0 2-1-15,-1 0-1 0,-1 0 2 16,-1 2 1-16,0 1-1 0,0 1-1 15,0 0 2-15,0-2 0 0,0-1-1 16,0-1 0-16,0 0 0 0,0-3 0 0,0-2-1 16,2 0-1-16,2 0 1 0,1 0 1 15,3-5-2-15,0-4 2 16,-1 1-2-16,1-1 2 0,1 0-1 15,-2 0 0-15,3 1 1 0,0 5-1 0,-3-1 0 16,1 3 0-16,-2 1 0 0,1 0 2 16,-3 0-1-16,1 0-2 0,-4 6 3 15,-1 2 1-15,0 2 2 0,0 2-1 16,-4 2 4-16,1 1-1 0,0-2 2 15,0-2-6-15,3 1-1 0,0-4 0 0,0-3-2 16,0 0-1-16,0-2-3 0,6-2-7 16,3-1-11-16,3 0-15 0,2-4-25 15,0-5-21-15,2 0-34 16,-7 1-210-16</inkml:trace>
  <inkml:trace contextRef="#ctx0" brushRef="#br0" timeOffset="146335.2">21739 10373 72 0,'0'0'79'16,"-2"0"-29"-16,2 0 33 0,-1 0-49 15,1 2 4-15,0 0-7 0,0-1-7 16,0 2 5-16,4-2-9 16,3 0-2-16,0 0-4 0,3-1 3 0,4 0-3 15,0-2-2-15,1-5 2 0,2-1-1 16,0-4-4-16,2-1 4 0,-1-3-5 15,-1 1-3-15,-4 1 1 0,-5-1 0 16,-2 1-2-16,-6 0 0 0,0-1 0 16,0 4-4-16,-5 1 4 0,-3 4 0 0,-1 3 2 15,-2 3-3-15,2 0 2 0,0 7-2 16,-1 5-3-16,-1 4-2 0,4 4 2 15,-3 5 0-15,3 4-1 0,0 2-1 16,3 0 2-16,4 0 2 0,0-5-5 16,4-4-2-16,9-5 0 0,2-5-3 15,7-4 3-15,0-3 0 0,4-5 4 16,5 0 5-16,-1-9 1 0,-2-8-7 15,-2-3 3-15,-3-1 2 0,0-4-4 16,1-2 8-16,-7-1 0 0,0-3 5 16,-5-1-5-16,-3-2 0 0,1-3-5 0,-7-4 2 15,2-3-4-15,-2-1 0 0,0-2 0 16,-3 5 0-16,1 8 0 0,2 10 0 15,-1 10 0-15,-2 8 0 0,0 6 0 16,0 0-3-16,0 7-1 0,0 12 5 16,-6 5-2-16,-5 9 1 0,2 6 1 0,-2 3 0 15,0 4-2-15,0 0 1 16,-1 0 0-16,4-2 1 0,3-4-2 15,5-5 0-15,0-6-1 0,0-5 4 16,8-4-4-16,3-3 1 0,4-8 5 0,1-5 8 16,1-4-12-16,-2 0 1 0,1-13 1 15,2-4 1-15,0-3-2 0,-5-4-1 16,5-2 1-16,-5 0 2 0,0-1-2 15,-2-1 0-15,-2-1-2 0,0-1 1 16,-1-2 0-16,1-2 0 0,-1-3 1 0,1-1-1 16,1 0-1-16,1 6 1 0,-2 5 0 15,-3 8 0-15,0 10 1 16,-3 4-2-16,-3 3 1 0,0 2 0 15,0 0-2-15,2 0-2 0,0 5 4 0,-2 5 1 16,1 8-1-16,-1 5 1 0,0 4 0 16,-1 6 0-16,-6 4 0 0,-2 3-1 15,0 3 2-15,-2-1 3 0,0-1-1 16,0 1-1-16,-1-5 10 0,1-2-5 15,3-1 0-15,7-6 1 0,1-4 5 0,3-6 8 16,3-10-20-16,-1-3-4 0,-1-5 3 16,2 0 1-16,2-6-4 0,3-6-8 15,-3-4 1-15,3-2-4 16,-2 0-1-16,-1-1 5 0,-1 2 3 0,1 2-3 15,1 7-6-15,-5 2 2 0,0 5 4 16,-1 1 0-16,-1 0-1 0,-1 2 7 16,1 5-1-16,1 2 0 0,0 0 0 15,2-3-14-15,3-1 10 0,-1-1-6 16,6-3-2-16,2-1 13 0,5 0 10 0,-1 0-11 15,1-8 2-15,-6-1 0 0,-1-2 3 16,-6 0 0-16,-2 1 0 0,-2 0 3 16,-3 2 6-16,0-2-3 0,-3 4 2 15,-5-1 5-15,-3 4-1 16,0 1 4-16,1 2-6 0,-3 0 1 0,1 7-1 15,1 7-4-15,3 1-4 0,4 3 0 16,0 0-2-16,4 2 1 0,0-3-2 16,5-1-1-16,4-3 1 0,2-2 1 15,-1-3-2-15,2-3-3 0,-3-5 3 16,2 0-2-16,2-1 0 0,-4-6 3 0,-1-3-1 15,-1-1 3-15,-4-3-1 0,1 0 0 16,-4-1-1-16,0-1 3 0,0 1-5 16,0 1 1-16,0 1 2 0,0 3-2 15,0 6-7-15,0 2-5 0,4 0-9 16,4 2-6-16,0 0 6 0,4 0-10 15,-1 4-10-15,0 3-1 0,1-2-11 16,-1 0-17-16,9-2 25 0,5-3-76 16,3 0 267-16,3 0-151 0,-5 0-7 15,-10 0 24-15,-7-3 23 0,-3 0 17 0,-4-1-31 16,-2-2 13-16,-2 1 0 0,-5 0-13 15,-4-2-1-15,-2 4 5 0,-1 0-2 16,-1 3-4-16,-1 0-1 0,2 0-3 16,2 8-2-16,-2 5-3 0,2 3 1 15,1 6-5-15,1 1-3 0,3 1-1 16,0 0 1-16,6-2 0 0,1 1-2 15,0-7 0-15,8-1 0 0,3-6 0 16,4-5-2-16,1-4 0 0,8-2 4 16,1-14 0-16,3-7-3 0,3-5 0 0,2-6 2 15,5-2 0-15,3-7 6 0,-1-1 1 16,-4-5-6-16,-8-3 2 0,-7-3-4 15,-2-6 2-15,-4-4-1 0,-2 1 0 16,1 1-3-16,-5 4-2 0,-1 15 0 16,-7 15 5-16,-1 17 1 0,0 12 7 0,-12 15-1 15,-8 17-5-15,0 12-2 16,-5 10 5-16,0 9 0 0,2 2-5 15,0 2-3-15,10-3-5 0,10-3-22 16,3-5-22-16,6-8 0 0,14-9 2 0,2-7 43 16,8-4-16-16,-6-10-56 0,-4-10-93 15</inkml:trace>
  <inkml:trace contextRef="#ctx0" brushRef="#br0" timeOffset="146720.21">22277 10192 420 0,'25'-8'42'0,"10"-2"3"0,9-1-1 0,7-4-33 16,2 1-3-16,-1-1-5 0,1 1-7 16,-3 1-62-16,-4-3-121 15</inkml:trace>
  <inkml:trace contextRef="#ctx0" brushRef="#br0" timeOffset="151779.51">13496 6403 56 0,'0'0'68'0,"3"-3"-52"15,0 1 1-15,0 2 11 0,-1-2-19 16,-1 1 101-16,-1-1-73 0,0 0-27 0,0 0 16 16,0 0 9-16,0 0-13 0,0-1-1 15,0 3-5-15,0 0 0 0,-5-2-3 16,1 0-5-16,1 1 1 15,-2 1 2-15,4 0-2 0,-1 0-2 0,0-1 0 16,2 0 3-16,0 0-3 0,0 1-6 16,0-1-2-16,0 1-1 0,0 0-1 15,8 0 1-15,6 0 2 0,6 0 1 16,5-3 1-16,6 1-4 0,2-2-1 15,2 0-10-15,6 0-5 0,-1 0-2 0,-3 2-3 16,-4-3-47-16,-5 1-62 0,-10-2-62 16</inkml:trace>
  <inkml:trace contextRef="#ctx0" brushRef="#br0" timeOffset="152152.53">13417 6191 309 0,'7'0'32'0,"6"0"-24"0,1 0 53 16,4 0-24-16,4 0-22 0,3 0-9 15,1 0 2-15,4 0-6 0,-2 0-3 0,1 0 1 16,-1 0-9-16,-5-4-1 15,-1 1-17-15,-5 0-22 0,-6-1-49 16,-3 1-130-16</inkml:trace>
  <inkml:trace contextRef="#ctx0" brushRef="#br0" timeOffset="152476.54">13471 6031 244 0,'0'0'66'16,"0"0"-48"-16,8 0 15 0,4-1 11 16,5-2-22-16,3 3 2 0,5-1-9 0,1 0-3 15,1 1-10-15,1 0 2 0,-4 0-2 16,-2 0-3-16,-3 0-7 15,-5 0-19-15,-3 0-15 0,-1 0-7 16,-2-1-39-16,-3-1-26 0,-2-2-43 0</inkml:trace>
  <inkml:trace contextRef="#ctx0" brushRef="#br0" timeOffset="152759.57">13427 5910 235 0,'7'-8'97'0,"2"5"-80"0,3 0 37 15,4-3 1-15,1 1-31 0,3 2-2 0,2 0-7 16,1 1-3-16,3 1-7 0,-2-1-2 16,-3 1-3-16,0 0 0 0,-3-1-1 15,-4 2-11-15,-1 0-13 0,-3-2-10 16,-2 1-10-16,-2 0-31 0,-4-1-86 15</inkml:trace>
  <inkml:trace contextRef="#ctx0" brushRef="#br0" timeOffset="153060.57">13469 5709 255 0,'-3'0'63'0,"3"0"-43"0,0 0 3 16,3 0 12-16,10 0-2 0,2 0 0 0,4 0-14 15,4-1-9-15,0-2-5 0,1 2 4 16,0 0-8-16,-3-1 0 0,-1 2 1 16,-6 0-1-16,-2 0-11 0,-3 0-23 15,-1-3-5-15,-2 3-21 0,-1-4-57 16,-5 1-96-16</inkml:trace>
  <inkml:trace contextRef="#ctx0" brushRef="#br0" timeOffset="153379.59">13445 5559 305 0,'-2'-5'30'0,"2"4"14"16,0-1 10-16,0-1-25 0,8 1-17 15,3-3-3-15,6 1-3 0,1 0-4 16,6 0 0-16,-1 1-3 0,5 0 2 16,1-1-2-16,-1 3 2 0,-3-2-2 0,-5 2-11 15,-4 0-19-15,-4-1-5 0,-6 2-22 16,-3 0-41-16,-1 0-53 15</inkml:trace>
  <inkml:trace contextRef="#ctx0" brushRef="#br0" timeOffset="153692.62">13443 5377 291 0,'2'-3'36'0,"2"0"-8"0,1 0 22 16,4 1-11-16,2-1-13 0,5 0-3 15,2 0-8-15,2 1-3 0,4-1-3 16,-3 0-6-16,4 1-2 0,-3 1-2 0,-2-2 3 16,-2 3-6-16,0 0-15 0,-4 0-8 15,-5 0-12-15,-5 0-8 0,1 0-26 16,-2 0-42-16,-3-2-42 15</inkml:trace>
  <inkml:trace contextRef="#ctx0" brushRef="#br0" timeOffset="153971.64">13398 5257 249 0,'-3'-7'25'0,"3"6"17"16,0-5 5-16,6 2-26 0,8-3-1 15,5 1-1-15,4-2-3 0,0 4-6 16,2 0-3-16,1 1-1 0,-1 2-2 0,2 0 0 15,-6-1-1-15,1 1-4 0,-2 1 0 16,-3-1-7-16,-4 0-19 0,1-1-20 16,-5 1-39-16,0-4-52 0</inkml:trace>
  <inkml:trace contextRef="#ctx0" brushRef="#br0" timeOffset="155979.75">14122 5500 25 0,'-1'0'51'0,"1"0"-12"0,-2 0 17 15,-1 0-9-15,0 0-5 0,0 0-7 16,0 0-4-16,-2 0-8 0,-1 0-1 0,1 0-6 16,2 0 3-16,-2 0-5 0,1 0-1 15,1 0-3-15,-2 3 2 0,3-2-2 16,-1 2 1-16,0-3-3 0,-2 1 0 15,4 0-1-15,-1-1 3 0,-1 0 0 16,3 0-1-16,0 0 2 0,0 0 2 16,0 0 0-16,0 0-5 0,0 0 1 15,3-7-4-15,0 0-2 0,7-5-1 16,4 0 4-16,3-6-3 0,5-2 2 15,4-5-2-15,6-4 4 0,3-7-2 0,3-4-1 16,4-8-1-16,3-5 1 0,3-1-2 16,2-1-1-16,-5 3-1 0,-3 5 2 15,-8 7 0-15,-6 8-2 0,-7 6 5 16,-5 7-1-16,-5 4 1 0,-2 2-3 15,-3 3 1-15,-4 3 0 0,-1 4 0 0,2 3-1 16,-3-1-2-16,0 1 2 16,0 0 0-16,0 0-4 0,0 0-2 15,0 3 1-15,-3 7 3 0,-3 1-7 16,5 2-10-16,-4 2-2 0,3 0-12 0,2 0-10 15,0 2-10-15,0 0-6 0,0-1-51 16,-1 1-115-16</inkml:trace>
  <inkml:trace contextRef="#ctx0" brushRef="#br0" timeOffset="157036.81">14085 5495 19 0,'-2'0'32'16,"1"0"5"-16,1 0 3 0,0 0 10 16,0 0 0-16,0 0 5 0,0 0 0 0,0 0-19 15,0 0-8-15,0 0-5 0,0 0-3 16,0-1-1-16,0 1-5 0,0 0-5 15,1 0 4-15,2 3 4 0,0 3-5 16,4 4 1-16,-1 4 1 0,2 4 1 16,4 2-9-16,0 7 1 0,1 2-5 15,1 3 4-15,3 5-4 0,3 2-2 16,-1 0 2-16,1 4-2 0,1-2 1 15,1-1-2-15,0-1 4 0,3-3-1 16,-4 0-3-16,4-5 3 0,0-2 0 0,0-1 0 16,-2-3-1-16,-1-3-1 0,-4 0 1 15,-2-3 0-15,-4-1-1 0,-2-4-1 16,-3-2 2-16,-4-2 0 15,1-2-1-15,-3 0 0 0,-1-2 0 0,0-2 1 16,0 0-1-16,0-2 0 0,0 0 2 16,0-2-1-16,0 2-2 0,0 0 0 15,0-2 2-15,0 0 0 0,0 2-2 16,0-2 0-16,0 1 1 0,0 1 1 15,0-1-2-15,0 1 1 0,0-2 1 16,0 1-1-16,0 0-2 0,0-1 2 0,0 0 1 16,0 0 1-16,0 0-3 0,0 0 1 15,0 0 1-15,0 0 0 0,0 0-2 16,0 0 0-16,0 0 1 0,0 0-1 15,0-3 0-15,0-1 0 0,0 1 3 16,0-1-1-16,0-1-1 0,0-2 0 16,0-1 1-16,0-2 0 0,0-4-2 15,2-2 0-15,2-4 1 0,2-2 1 16,-1-5-2-16,0 0 1 0,1-6 0 15,-1-3 1-15,1-1-2 0,2-2 0 0,1 3 3 16,-3 4-1-16,0 5 0 0,-1 6 2 16,0 4 1-16,-4 3-2 0,1 4 1 15,-2 2 4-15,0 2 1 0,0 5 0 16,0-1-4-16,-2 2-2 0,2 0 1 15,0 0-3-15,-1 0-5 0,1 2-1 0,-3 5 5 16,3-1 2-16,0 1-16 16,0-1-8-16,0 2-5 0,0-1-6 15,0 1 2-15,0-3-22 0,-2 1-51 16,2-3-200-16</inkml:trace>
  <inkml:trace contextRef="#ctx0" brushRef="#br0" timeOffset="158836.91">14637 5902 87 0,'-5'-2'12'16,"4"1"5"-16,-4-2 43 0,3 0-18 15,-1 1 8-15,2 1 10 0,-1 1-25 16,1 0-11-16,1 0 2 16,-2 0-5-16,2 0-6 0,0 0-6 0,0 0-5 15,0 0-6-15,8 0 4 0,1 4 3 16,5-1-4-16,3-1 4 0,5-2-4 15,3 0 1-15,-1 0 1 0,4-3-2 16,-4-2-1-16,-4 2 1 0,-5-1 2 16,-5 1-2-16,-6 2 0 0,-2 0 0 15,-2 1 1-15,0 0 5 0,0 0 3 0,0 0-9 16,0 0 4-16,0 2-4 15,-5 1-1-15,4 1-1 0,-4-1 1 16,3 1 1-16,1-2-2 0,-2 1 1 16,1 1 1-16,-1 0-1 0,0 1 1 0,0 0 0 15,-2 3 3-15,2-1-3 0,2 1 2 16,-1 2-1-16,0 1-1 0,1 3 1 15,-1 1-2-15,1 2 0 0,1 2 2 16,-2 5 0-16,-1 0-1 0,2 3-1 16,-3 2 4-16,1 1-1 0,2 6-2 0,-2 5 1 15,0 5 4-15,0 1 19 0,1 2-4 16,2-3-19-16,0 0-3 0,0-1 4 15,0-2-3-15,0 1 1 0,0-2 2 16,0-1-2-16,0-2 3 0,0-5-2 16,0 0 3-16,5-3-1 0,-2 0-1 15,3-1 0-15,0 1 0 0,-1-1 4 16,3 2-5-16,-2 1 2 0,-2 0 2 15,3 2-3-15,-6 1 1 0,1 2 0 16,-2 1-1-16,0 2 0 0,-2 1-1 0,-4 1-2 16,0 0 1-16,0-4 0 0,1 0-2 15,-1-5 1-15,3 2 0 0,-4 0 0 16,3-2 0-16,-1 1-1 15,2-1 2-15,0-3-1 0,1 1 0 0,2-4 0 16,0-2 0-16,0-1 0 0,2 1 0 16,1-2 0-16,-3 2 1 0,0-1-1 15,2 1-1-15,-2 2 2 0,0 3 0 16,-2 1 0-16,-4 4-1 0,0-1 0 15,-2-1 2-15,0 2 0 0,-1 0-2 0,-1 3 0 16,3 0-1-16,-4 2 2 0,2 1-2 16,-1 1 1-16,1 3 1 0,-2 1 0 15,2-3-2-15,0 2 1 0,1-1 0 16,0 0 1-16,2 0-1 0,1-2 0 15,2-1 1-15,2-3-1 0,-1-1 0 0,2-2 0 16,0 0 1-16,0 0-1 16,0 1-1-16,0 0 1 0,5-1 1 15,-5 0-1-15,1 0 0 0,-1 1-1 16,0 0 2-16,-1 0 0 0,-4 2-1 0,-3 1-2 15,2 0 5-15,-3 5-3 0,3-6 0 16,1-2-1-16,-3 1 10 0,5-4-10 16,-3 0-3-16,4 2 3 0,1 0 1 15,-1-1 0-15,2 0-1 0,0 0 0 16,0 1 3-16,0-2-2 0,0 1 0 15,-1 1-1-15,-1-1 2 0,0 0 0 16,-2 0-2-16,4-1 1 0,0 0 1 16,0-3-1-16,0 2-1 0,0 1 1 15,0-1 1-15,0 1 0 0,3 0-2 16,0 0 0-16,-1 2 2 0,-1 0-1 0,1 1 0 15,-2 1 0-15,0-2 1 0,0-2 0 16,0 0-1-16,0 0 0 0,0-3 2 16,0-1-3-16,0 1 2 0,0-3-1 15,0 2 0-15,3-2 0 0,1 1 0 16,3-2-1-16,-4-1 3 0,1-3-2 0,0 0 0 15,-3 1 0-15,1-1 1 0,-2 1 0 16,0 1-2-16,0 1 1 16,0 1 2-16,0 0-1 0,-5 1-2 15,3 1 0-15,1 2 2 0,1 0 2 0,-2 2-5 16,-1 1 1-16,3 1 2 0,0-1 1 15,-1-2-2-15,1-1 0 0,-2 2 0 16,1-3 0-16,-1 0 1 0,2-2 1 16,-2 0 0-16,-1-2 4 0,0 3-6 15,3-3 2-15,-1-1-1 0,-1-3 1 0,2 0-3 16,0-1 1-16,0-2 1 15,0 1 0-15,0-2-2 0,0-3 1 16,0 0 1-16,0-3-1 0,0-1 0 16,0-2-1-16,0-2 2 0,0-1-1 0,0 0-1 15,0 0 1-15,0-2 1 0,0 2 0 16,0-1-3-16,0 0 1 0,0 0 1 15,0-1-1-15,0 0-1 0,0-1-2 16,0-2 1-16,0 2 2 0,0-1 3 16,0 0-2-16,-1 2-1 0,-1-3 2 0,2 2-2 15,-2-1 1-15,2 3 0 16,0-2 0-16,0 3 1 0,0 1-1 15,0-2 0-15,0 3 0 0,0 0-1 16,0 7 0-16,0 5 3 0,-1-1 3 0,-2-2-2 16,-2-5-4-16,5-6 2 0,0-1-1 15,0 0-1-15,0-1 1 0,-1 0 1 16,1 1 0-16,0-1-2 0,0 2 0 15,0-2 2-15,0 2-1 0,0 0-1 16,0-2 0-16,1 4 3 0,2 4-1 0,-3-3 0 16,2 0 9-16,-2-3-11 0,0-3 2 15,0 0-2-15,0-1 1 16,0 0 2-16,0-1 0 0,0 0-2 15,0 4 0-15,0-2 1 0,0 3 0 16,0-1-2-16,0 1 1 0,0 1 0 0,0-3 0 16,0 1-1-16,0-2 0 0,0 1 2 15,0 0 0-15,0 1-2 0,0 3 1 16,0 2 1-16,0 8 0 0,-5-4-2 15,2 4 1-15,-2-5-1 0,5-6 2 16,0 2-1-16,0 2-2 0,0-4 1 0,0 0 5 16,0-3-15-16,0-4-3 0,7 0 5 15,-1 0-34-15,0-9-16 16,0 0-21-16,-3-6-141 0</inkml:trace>
  <inkml:trace contextRef="#ctx0" brushRef="#br0" timeOffset="162420.12">17742 12495 10 0,'0'-1'54'0,"-1"0"-9"16,-1 1-5-16,-1 0-20 0,0 0-14 15,1 0-4-15,1 0-2 16,1 0 1-16,-2 0 0 0,2 0-2 15,0 0 1-15,0 0 3 0,0 0 11 0,0 0 10 16,0 0 6-16,-1 0 2 0,-3 0 2 16,3 0-21-16,-5 0-3 0,4 0 2 15,-1 1 9-15,0 0-7 0,3 1-6 16,-2 2-5-16,1 0 5 0,-1 4 1 15,1 4-1-15,-5 1 0 0,2 3-6 0,-2 6 5 16,-3 4 1-16,0 6-3 0,-5 4 0 16,-2 5 1-16,-2 1-1 0,-3 5 5 15,1 5-2-15,-11 16-2 16,-9 9 9-16,-3 5 71 0,-4 0-77 0,4-11-7 15,9-6 4-15,1 2 7 0,2 0-5 16,5-2-4-16,-2-3 0 0,1-6-1 16,1-4 3-16,3-6 3 0,1-6-2 15,3-4 0-15,2-4-3 0,0-1 2 16,2-2-1-16,1-3 3 0,1-6-4 0,9-4-2 15,1-8 0-15,3-1-3 0,0-5 1 16,-2-1 2-16,2 1-1 0,0-2-1 16,0 0 0-16,0 0 2 0,0 0 1 15,0 0-1-15,0 0-1 0,0 0-1 16,0 0 2-16,0 0-1 0,0 1 1 15,0-1-1-15,0 0 0 0,0 0-1 16,0 0-1-16,0 0 1 0,0 0 0 16,0 0-2-16,0 0 0 0,0 0 0 15,0 0 2-15,0 0-3 0,0 0 2 0,0 0-2 16,0 0-1-16,0 0 2 0,0 0 0 15,0 0 4-15,0 0-1 0,0 0-3 16,0 0-7-16,0 0-3 0,0 0-4 16,0 0-15-16,0 0-14 0,0-1-7 15,0-1-11-15,0 1-22 0,0 0-54 16,0 0-90-16</inkml:trace>
  <inkml:trace contextRef="#ctx0" brushRef="#br0" timeOffset="163301.17">16978 14016 149 0,'-2'2'78'0,"1"-2"-40"15,-1 0 16-15,2 0-30 0,-1 0-12 16,-3 0 12-16,3 0 2 0,-2 0-9 15,1-6-7-15,1 1-2 0,1-3 4 16,-2 0 1-16,-1-5 2 0,2 1 0 16,1-6 2-16,-2-7-3 0,2-5-6 0,0-8 0 15,0-2-5-15,0-5 1 0,5-3-2 16,1 0 0-16,2 3 1 0,-1-1 2 15,1 4 1-15,1 2-2 0,-1 5-4 16,0 5 1-16,0 7-1 0,-4 4 0 16,1 5 2-16,1 1 0 0,-3 0-3 0,3 2 1 15,1 1 1-15,-4 2 0 16,1 3-2-16,1 0 0 0,-2 1 1 15,0 1-1-15,0 0 0 0,0 1-1 16,-1 1 2-16,-2 1-1 0,0 0 1 0,0-2 2 16,2 0-4-16,1-1 0 0,0 1-2 15,-2-1 1-15,2 1 0 0,-3 0 3 16,0 2-1-16,0 0 2 0,0 0 2 15,0-2 0-15,-4 2-4 0,-1 0 0 16,2 0 2-16,0 0 0 0,0 0-2 0,1 1 0 16,2-1 1-16,-1 0-1 0,1 0-1 15,0 0 2-15,0 0-1 16,0 0-1-16,0 0-4 0,0 1 3 15,0-1 1-15,0 1 3 0,0 1-2 0,0 0 1 16,0 0 1-16,0 0 0 0,0 1-2 16,0-1 1-16,0-1 0 0,0 0-2 15,0-1 4-15,0 0-4 0,0 0 2 16,0 0 1-16,0 0-1 0,0 0-1 15,-2 0 6-15,-1 0-2 0,-3 2-3 0,1 0-1 16,-1 1 3-16,0-1 1 0,0-1-1 16,1 0-1-16,0 2-1 0,-1-3 2 15,0 2-2-15,1 0 1 16,1-1-1-16,2 0 1 0,2-1-1 0,-2 0-1 15,-1 0 2-15,0 1-1 0,2 2-1 16,-2-1 0-16,1 0 1 0,1 1 0 16,-3-1 0-16,4-1-2 0,-1 1 4 15,-1-1-4-15,2 2 1 0,0-1 2 16,-1 1-1-16,-1 1-1 0,-1-2 2 15,3 0-1-15,0 1-1 0,-3-2 2 0,0 1-2 16,3-1 1-16,0-1 1 0,0 2-1 16,-2-2 0-16,2 0-1 0,0 0 2 15,0 0-1-15,0 0-1 16,0 0 2-16,0 0-2 0,0 2 2 0,-1-1 1 15,-2 3-2-15,1-3 0 0,1 0 0 16,-1 0-2-16,1 0 1 0,1 2 1 16,0-1-1-16,0 3-4 0,0-1-1 15,0-2-4-15,0 2-11 0,0 0-13 16,0-2-1-16,0 1-4 0,0-2 2 0,0 1-13 15,0 0-32-15,0-1-49 0</inkml:trace>
  <inkml:trace contextRef="#ctx0" brushRef="#br0" timeOffset="169450.52">14477 12367 8 0,'5'-2'7'16,"-1"2"-5"-16,3-2 3 0,-1-1 6 15,3-1 12-15,2-1-20 0,0 0-2 16,0 0-1-16,-1 0 0 0,-2 0 1 15,0 0-1-15,-2 1 2 0,0 0-1 16,1 4-1-16,-3-2-1 0,-1 1-17 0</inkml:trace>
  <inkml:trace contextRef="#ctx0" brushRef="#br0" timeOffset="171005.61">14553 12350 3 0,'-3'2'10'0,"0"2"-6"16,1-2 0-16,-1 0-4 0,0-2 6 15,2 0-3-15,-3 0 4 0,1 0 9 16,0 0-1-16,-1 1 13 0,-3-1 14 15,4 0 0-15,-1 1-7 0,1-1 1 16,-1 2-12-16,3 0-12 0,-2-2-4 0,1 1-2 16,1 0-1-16,1-1 1 0,0 0-2 15,0 0 5-15,0 0 2 0,0 0 7 16,0 0 1-16,0 0 2 0,0 0 0 15,0 0-7-15,-3 0-11 0,-1 0-1 16,0 0-2-16,1 0 0 0,1 0 2 0,2 0-1 16,0 0 1-16,0 0-2 15,0 0 1-15,0 0-1 0,0 0 3 16,0 0 0-16,0 0-1 0,0 0 1 15,0 0-1-15,0 0 5 0,0 0 1 0,0 0 0 16,0 0-3-16,0 0-1 0,0 0-3 16,0 0 0-16,0 0 1 0,6 0 2 15,2-1-2-15,0-3 2 0,4-1-2 16,-1-1-1-16,2 3 0 0,-1-2 1 15,0 1-1-15,1 2-2 0,1 0 1 0,0 2 1 16,1-2 0-16,1 1-2 0,1 0 1 16,-3 1 1-16,1 0-2 15,1 0 1-15,-1 0 0 0,2 0 1 16,2 0 0-16,-1 0-1 0,3-2 0 0,0-1 2 15,1 2-1-15,0-1-2 0,1 1 1 16,-1-1 0-16,-1 1 1 0,1-1-1 16,-2 2 0-16,-1 0 0 0,-4 0 1 15,1 0-2-15,-4 0 1 0,-2 0 0 16,0 4 0-16,-2 1-1 0,1 0 1 0,2-3 1 15,3 0 0-15,5-2-1 0,4 0 0 16,0 0 1-16,2 0-1 0,2 0 0 16,-1-2-1-16,2-3 2 15,1 0 0-15,-4 2-2 0,-2 2 1 0,-3 1 0 16,-2 0 0-16,-1 0 0 0,-2 0 0 15,2 0 0-15,0 0 0 0,0 0 0 16,2 0 0-16,-1 0 0 0,3 0 1 16,-6 0-2-16,4 0 1 0,-2 0 1 15,0 0-1-15,1 0-1 0,-2 0 1 0,1 1 1 16,-2 2-1-16,-1 0-1 0,2 0 1 15,-1-1 0-15,-2 0 0 0,1 0 0 16,0 0-1-16,-3 0 2 0,-1-1-1 16,1 0 0-16,2-1 0 15,1 0 1-15,3 0-1 0,0 0-1 0,3 0 1 16,-1-4 1-16,1 2 0 0,-2-2-2 15,-2 1 0-15,-4 1 2 0,-4 1-2 16,-3 1 1-16,-5 0-2 0,0 0-2 16,0 0 4-16,0 0 0 0,-5 4 0 15,-3-2 0-15,2 0 1 0,1 0-1 0,1-1 0 16,1 0 2-16,1-1-2 0,2 2-1 15,-2-2 0-15,1 3 2 0,-1 0-1 16,2 0-1-16,0 0-1 16,0 1 3-16,-1 4 0 0,-1 0-2 0,1 3 1 15,-2 2 1-15,0 2-1 0,-2 1 0 16,-1 2 0-16,-2 3 1 0,0 2 0 15,2 1-2-15,1 3 0 0,1 2 3 16,4 1-1-16,0 2-1 0,0 1 1 16,1 0 5-16,4 0-5 0,-2 0-1 0,0 0 0 15,-1-2-1-15,2-2 9 0,-4-1-8 16,0-2 0-16,0 1 2 0,0-3 0 15,0-1 14-15,3-3-12 0,0 2-2 16,-1 0 2-16,1 0-2 0,0-2 8 16,-3-2-6-16,3 0-2 0,-1 1-1 15,-1-1 0-15,1-1 0 0,0-2 1 16,-2-1-3-16,0-1 2 0,0-2 0 15,0 2 0-15,0-2-2 0,0 0 1 16,0-3 2-16,0 3-1 0,-4-4-2 0,3 1 1 16,-2-1 2-16,1-2-2 0,1 1 0 15,-2 0 0-15,1-1-1 0,0 2 1 16,1 1 1-16,-1 0-1 0,-1 0-1 15,3 3 1-15,0 5 1 0,-1 0-1 16,-1 2-1-16,2-4 2 0,0-4-1 16,0-2 0-16,0-2 0 0,0-1-1 15,0-1 2-15,0-4-1 0,3 2-1 16,-3-2 2-16,0 0-2 0,0 0 2 15,0 1 2-15,0-1 0 0,0 0-3 0,0 0 2 16,0 0 1-16,2 0 0 0,-2 0-5 16,0 0 4-16,1 0 0 0,4-4 0 15,1-4-6-15,0-1 3 0,1 1 2 16,-6 3 0-16,4-1-2 0,-2 0 1 15,2 0 1-15,1-1 0 0,0-1-2 0,2 2 0 16,-1-1 2-16,3 1-1 16,-1-1-1-16,2-1-1 0,3 1 3 15,0-1-1-15,1 2-1 0,6-1 3 16,2 1-2-16,6-2-1 0,1 4 0 15,1 0 3-15,1 2-2 0,2 0 0 0,7-1-1 16,4 0 1-16,4 0 1 0,4 1-3 16,0-1 2-16,-2 2-1 0,-5-1 1 15,-2 0-1-15,-2 0-3 0,-2-1 4 16,-1 2 0-16,-4 0 0 0,1-1-1 15,-7 1 0-15,-2 0 2 0,-2 1-1 0,-4 0-1 16,-1 0 0-16,-1 0 2 16,0 0 0-16,-2 1-3 0,0 1 2 15,-3-1 1-15,-2-1 0 0,-4 1-3 16,-3-1 0-16,-4 0-1 0,-1 0-6 0,0 1-3 15,0-1-4-15,0 1-3 0,-6 0-38 16,0-1-59-16,-2 0-167 0</inkml:trace>
  <inkml:trace contextRef="#ctx0" brushRef="#br0" timeOffset="172018.67">17404 11222 7 0,'0'0'8'0,"0"0"6"0,0 0-10 0,0 0-4 15,-5 0 3-15,2 0-2 0,0 0 3 16,2 0-3-16,-1 0-2 0,2 0 0 16,0 0 1-16,0 2 0 0,0 0-1 15,0-1 1-15,2 0 2 0,-1 0 0 16,1-1 5-16,-1 1-4 0,1-1 6 0,-2 0-1 15,1 0-7-15,-1 0-2 0,0 0 1 16,2 0-27-16</inkml:trace>
  <inkml:trace contextRef="#ctx0" brushRef="#br0" timeOffset="175043.83">17399 11291 0 0,'0'0'8'0,"0"0"-9"0,0 0 3 16,0 0 1-16,0 0 36 0,0 0 0 16,-1 0-38-16,-4 0-1 0,1 0 1 15,-3 0-1-15,1 4 1 0,-2 0 3 16,1 0-1-16,1 2-3 0,-1-1 0 0,3-1-3 15,1-1-43-15</inkml:trace>
  <inkml:trace contextRef="#ctx0" brushRef="#br0" timeOffset="188449.61">17739 12499 15 0,'0'0'22'0,"0"0"-23"15,0 0 135-15,0 0-88 0,0 0-44 16,0 0 7-16,0 0 1 0,0 0 3 15,0 0-4-15,0 0-4 0,0 0-2 16,0-2 4-16,0 1 7 0,0 1 9 16,0-1 1-16,0 1-10 0,0 0 6 15,0 0 3-15,0 0-3 0,0 0-6 16,0 0 0-16,0 0-1 0,0 0 0 0,0 0 1 15,-2-1-12-15,-1 0 2 0,-1 0-1 16,1-1-1-16,-2-1 2 0,3 1-6 16,1-2 2-16,-2 1 0 0,3-2 0 15,-3-3 0-15,-2 1-1 0,5-1 2 16,-3 1 1-16,1 0-2 0,1 0 0 15,1-2 1-15,-2 3 2 0,1 1-3 16,-2-2 1-16,3 0 0 0,0-1 4 16,-2 1-4-16,0 1-2 0,2 0 2 15,-1 1 0-15,-1 0 2 0,2-1-3 16,-1 0 0-16,-4 0 2 0,2 0-1 0,0-1 0 15,-3 0 1-15,1 0-1 0,2-1 0 16,-3-1-1-16,3-1-1 0,-2-2 3 16,0 2-2-16,2 2-1 0,0 2 5 15,3 0 1-15,-1 2-2 0,-2-1-2 16,1-1 2-16,-1 2 1 0,1 0 0 15,-1-1-2-15,3 1-3 0,-1 0 3 16,-2-1 0-16,1 0-2 0,-1 1 1 16,1 0 1-16,-1 3-1 0,0-4-1 15,2 3 1-15,-4 0-1 0,2 0 2 0,0-1-2 16,1 0-2-16,-2-3 4 0,1 2-1 15,-2 0-2-15,0-1-1 0,-1 0 4 16,-3-2-1-16,3 2-2 0,-2-1 1 16,0 1 2-16,3 0-2 0,-2 1 0 15,0 0 1-15,3 2-1 0,-1-3 3 0,2 2 0 16,-2 1 0-16,2-1 1 15,0 2-4-15,0-3 1 0,-2 1-1 16,-1 0 2-16,0 0-3 0,-2-1 0 16,2 1 2-16,1-2 1 0,4 2-2 0,-4 0-1 15,4-2 1-15,-4 0 2 0,2 0-2 16,-2-2 0-16,-1-1-1 0,0 2 1 15,-2 0 0-15,5 3 1 0,-2 0 0 16,2-1-1-16,0 0 0 0,0 0 0 16,1 2 1-16,-1 0 0 0,2 1 0 0,-1 0-1 15,2 1 1-15,-3-1 0 0,2-1 0 16,-2 0 0-16,3 0-1 15,-2-1 2-15,-1 1 1 0,1 0-2 16,2 0 3-16,-3 0-3 0,0-3 0 0,0 4 0 16,1-2-1-16,1 1 0 0,-1 1 1 15,-1-1-1-15,2 0 0 0,-2-1-2 16,0-1 4-16,1 1-3 0,-1-1 2 15,0 0 1-15,1-3 0 0,-2 1-1 16,-1-2-1-16,0 3 0 0,-1 0 0 0,0 1 1 16,3 0-1-16,-2 2 0 0,2-2 2 15,-2 0-3-15,2 0 1 0,-1 0 1 16,-1 0 0-16,2 0-2 15,-2 0 0-15,2-2 4 0,2 2-3 0,-1-3-1 16,2-1 0-16,-2 1 2 0,1-1 0 16,-1-1-2-16,1 4 1 0,1-2 1 15,-2 0 0-15,1 0-2 0,-2 0 1 16,1-2 2-16,0 1-3 0,1 2 3 15,-1-2 0-15,2 1 0 0,-3 0-1 16,3 1 2-16,-1 2 0 0,-2-1-2 0,1 0 3 16,-1 2-4-16,1 0 1 0,1-1 1 15,-2 1-1-15,1-1-1 0,-1 1 1 16,-2-1 0-16,4-1-1 15,-2 2 0-15,1-4 0 0,-1 1 1 0,0-2 0 16,0 0-2-16,0 1 2 0,-3-6-2 16,1 1 1-16,0-1 1 0,-1 2-2 15,0 2 4-15,-2 2-3 0,2-2 0 16,0 3 1-16,0 0 0 0,1-1 1 15,-1 2 2-15,3-1-2 0,0 1 0 0,-1 0-4 16,1-1 2-16,0 2 1 0,0-1 0 16,2-1 1-16,-4 1-2 0,0 0 1 15,2 0 1-15,0 0-2 0,0 2 0 16,0-2 0-16,0 1 0 0,3 1 0 15,-3 0 0-15,0 0 0 0,0-2 0 16,-1 1 0-16,0 0 0 0,-1-2 0 16,0 0 0-16,-1-2 0 0,0 1 0 15,1 0 0-15,2-1 0 0,0 2 1 16,2-3-2-16,-2 1 1 0,-1-1 0 0,1-1 1 15,0 2-2-15,-1 0 2 0,0 1 0 16,-2 3-1-16,0-3 0 0,0 2 0 16,1 0 1-16,-1-2 0 0,-2 3-1 15,2 0 0-15,1 0 2 0,1 0-2 16,1 2 0-16,1 0 1 0,2 1-2 15,-1 0 1-15,-1 0 1 0,2-2-1 16,-2 1-1-16,2 0 1 0,-1-4 1 16,-1 1-2-16,-1-2 2 0,2-1-1 15,-2-2 0-15,0 0 0 0,-2-1-1 0,0 4 1 16,2-1 1-16,2 2-1 0,-1-1-1 15,0 3 2-15,2-2-2 0,0 3 1 16,0 1 0-16,0 2-2 0,0 0-2 16,0 0-2-16,0 3-1 0,4 4-9 15,-1 2-8-15,0 3-6 0,0 0-9 0,3 2-27 16,-1-1-59-16,-4-1-100 15</inkml:trace>
  <inkml:trace contextRef="#ctx0" brushRef="#br0" timeOffset="188964.64">16964 11335 23 0,'1'0'14'0,"1"0"147"0,-2 0-135 16,0 0-12-16,0 0 18 0,0 1 12 0,0-1-13 15,0 0-5-15,0 0-1 0,0 0-1 16,0 2-4-16,0 1-7 15,0 3 0-15,-3 4 3 0,0 4 2 16,3 0-2-16,-2 6-4 0,2 0-5 0,0 1 0 16,0 1-4-16,0 0 2 0,0 1-3 15,0-4 4-15,0 4 0 0,3-3 0 16,-1-2-2-16,1 1 4 0,-3-1-1 15,0 0 1-15,0 0-3 0,0-1 2 16,0 0-1-16,0 1-3 0,0 0 2 0,0-1-3 16,0 0 1-16,0 0-3 0,0-3 1 15,0 0 1-15,0-2-1 0,3-4-1 16,-1-2 0-16,-1-2 1 15,-1-3-1-15,0 0 0 0,0-1-1 0,0 0-1 16,0 0-7-16,0 0-6 0,0-3-19 16,0-5-18-16,0-2-41 0,0-1-63 15</inkml:trace>
  <inkml:trace contextRef="#ctx0" brushRef="#br0" timeOffset="190373.71">16934 11823 10 0,'-6'-2'-2'0,"-3"1"190"16,1 0-142-16,-1 0-30 0,0-1 27 15,-1 1-10-15,1 1-4 0,0-2-2 16,-1 0-3-16,-1 0-2 0,4 0 5 15,-4 0-8-15,3-1-6 0,0 1 0 16,-1 1 0-16,1 0-1 0,1 1-3 0,-6 0-6 16,4 0-2-16,-2 0 4 0,-5 0 0 15,-2 0-4-15,-5 3-2 0,-5 1 2 16,-2 0 0-16,2-1-1 15,-3-1-1-15,2 0 2 0,-1 0 0 0,-1-1-1 16,-1 1-1-16,2-2 1 0,1 2 1 16,3 1-1-16,1-3 0 0,3 2 2 15,5-2-1-15,0 0 2 0,6 0 3 16,0 0-4-16,5 0 3 0,0 0 0 15,0 0-3-15,-4 0 2 0,3 0-3 0,-3 0-1 16,1 0 2-16,-2 0-2 0,-1 0 2 16,-5 0-4-16,-2 0-2 0,-3 0-4 15,4-1 8-15,-1-1-1 0,5-2 1 16,-1 1 1-16,-2 0-1 0,-2 1-1 15,2-1 2-15,0 1 0 0,0-3 0 16,3 1 1-16,-2-1-2 0,1 0 2 16,-1-1 0-16,1-1-1 0,-1-2-1 15,1 3 3-15,-1 1 2 0,2 1-5 16,-3 0 4-16,2 2 0 0,-2 2 0 0,-3 0 1 15,-2 0-3-15,-1 0-1 0,3 3 1 16,3 1 1-16,1-1-4 0,2-2 3 16,3 1 0-16,2-1 0 0,-2 0-2 15,3-1 3-15,1 0-3 0,2 0 0 16,2 0 1-16,1 0 0 0,2 0-2 15,0 0-2-15,0 0-4 0,0 0 2 16,0 0-11-16,0 0-9 0,0 0-10 16,0 4-12-16,0-1-42 0,-1 0-61 15,-1 2-97-15</inkml:trace>
  <inkml:trace contextRef="#ctx0" brushRef="#br0" timeOffset="193289.89">15731 11662 20 0,'5'-9'-19'0,"-2"-1"227"16,-3-1-185-16,2 0-20 0,-1-3 2 15,1 0-4-15,-2-1-31 0,1-2 12 0,-1 3 23 16,0-1-5-16,2-1 3 0,-2-2 15 16,0 0 1-16,3 2-3 0,-2-2 9 15,1 2 3-15,-2-2-8 0,0-2-12 16,0-1-5-16,0-1-36 0,0 0 23 15,0 1 12-15,-3 0-1 0,-2 1-1 16,-1-3 0-16,1 2 1 0,-1-3 1 16,2-1 3-16,-1 1-9 0,0-1 3 15,1 1 3-15,-1 4 11 0,2-2-9 16,-2-1-4-16,2-1 1 0,3-2-1 15,-1 0-4-15,-1 0-6 0,0-1 16 0,2-1 9 16,-1 1-8-16,-1-2 2 0,-1-2 2 16,3 1-7-16,-1-1-7 0,-1 0-4 15,-3 2 6-15,-1 1 6 0,0 2-3 16,-2-1-3-16,4-3 0 0,-1 0-17 15,3 1-3-15,-2 0 20 0,1 1 13 16,-2 0-7-16,2-1-5 0,0-4 3 16,1-1-1-16,2 2-3 0,-3-1 2 15,0 1 15-15,-3 3-11 0,1-4-1 16,2-1-1-16,0 0-5 0,0 0 2 0,-3 3 18 15,0-1-1-15,-1-1-11 0,6-3-7 16,-2 1 1-16,1-1 1 0,-1 2 0 16,0 0 2-16,0-2-4 0,1-1-8 15,1-1-6-15,-5 2 15 0,1 0 4 16,0-1-3-16,2-1-1 0,2-2-5 15,1 1 2-15,-2 1 4 0,1 0 8 16,1-1-10-16,0-1 1 0,3-1-7 16,1 3 4-16,-2 0 6 0,1-1-1 15,0 0 0-15,2 0-5 0,-2 1 3 0,0 0 4 16,-3 0 0-16,1-1-3 0,1 0-3 15,-2 2 1-15,0 1 3 0,0 1-1 16,0-1 1-16,0 0-3 0,-2 2 1 16,-1 2 3-16,2-1 4 0,-2-2-4 15,3-1-4-15,-2 2 0 0,-1 2 2 0,0 1 8 16,0 1 0-16,1-1-8 15,1 2-2-15,-1 0 5 0,1 0 16 16,1-1-10-16,0-4-8 0,0 1-3 16,0-1 2-16,1-1 2 0,2 1-1 0,-1-2-2 15,4-1 0-15,-4 2 0 0,1 2 0 16,0-1 1-16,0 0 1 0,0-1-3 15,-1 2 0-15,-2 1 4 0,0 4-1 16,0-3-2-16,-2 1 0 0,0 2-1 16,1 0 2-16,-2 0-1 0,0-1-2 0,1 1 4 15,1-1-4-15,-1 2 2 0,-3 2 1 16,2-2-2-16,2 0 1 15,-2 0 2-15,1 2-2 0,-3 0 5 16,-1 0 1-16,3-1-5 0,0 0 0 16,0-1-3-16,-2 0 4 0,1 4-3 0,1-4 2 15,-1 1-1-15,4-2-13 0,0 2 0 16,0 1 11-16,0 1 5 0,0-2-3 15,4-2-1-15,-1 2-12 0,-2 1 9 16,1 3 6-16,-2-1 0 0,0 1 0 16,0 0 0-16,-3 0-5 0,1 1 2 15,-4 2 5-15,0 1-3 0,1-4 0 0,0 1-2 16,2-1 0-16,0 1 3 15,0 1 7-15,0-1-8 0,1 0 0 16,2-3-4-16,0 1-2 0,0 2 6 0,-1 2 2 16,-1 0-5-16,1-2 4 0,1-1-2 15,-3 0-4-15,3 1 6 0,-5 3 4 16,-3 0-3-16,2 0 2 0,3 0-2 15,-3 0-3-15,1 0 1 0,-1 2 9 16,-2 0-10-16,3-2 1 0,2-4-2 0,3 1-2 16,-3-2-3-16,2 1 7 0,-1 4 0 15,-1 0-1-15,0-1 3 0,1-1-2 16,-1 0-1-16,2-1-6 15,-2 2 7-15,-2 2 4 0,0 3-5 0,-1 0 1 16,0-1 1-16,4 1-2 0,-2-3 0 16,4 0-2-16,-2 0 2 0,2 1 2 15,0 1-3-15,0-2 1 0,0 0 0 16,0 0 3-16,0 1-1 0,0 3 0 15,0-1 3-15,0 0-2 0,0-2-3 0,0 1-3 16,0 1 2-16,0 0 2 0,-1 1 0 16,-2 1-2-16,3-1 2 0,0 0-1 15,0 1-1-15,0 0 0 0,0 3 1 16,0-1 1-16,0 2-1 0,1-1-1 15,1 4 3-15,-1-1 0 0,1-1-2 16,1 3 0-16,0-4 0 0,2 1-3 16,1 2 4-16,-2 0-2 0,0 0 2 15,0 1 1-15,-1-2-2 0,-1 0 2 16,1 0 2-16,-1-1-2 0,-1 0-3 0,2-1 1 15,0 0 0-15,-1 0 0 0,-2 0 0 16,0 1 0-16,0 1 2 0,0 0-1 16,0 0-1-16,1-1 0 0,-1-2 0 15,2 3 1-15,-2-2-1 0,0-1 0 16,1-1 1-16,-1 0-2 0,0 1 1 15,0 4 0-15,0 0 3 0,0 1-1 16,-1 0-2-16,1-1 0 0,-2 1 1 16,1 1 0-16,-2 1-2 0,3-1 1 15,0 3 1-15,0-1-1 0,0 1 0 16,0 0 0-16,-2-3 1 0,1 1 0 0,-2 0-2 15,1 0 1-15,2 0 1 0,-3-1 0 16,3-2-2-16,-2-2 1 0,1 1 0 16,1-2 1-16,0 1-1 0,0-1 0 15,0 2 3-15,0 0-2 0,0 2 1 16,0 2-1-16,0 1 2 0,0 1 1 15,0 0 0-15,0 0 3 0,-2 0-2 16,1 0 0-16,-2 0-5 0,-2 0 0 16,2 1 1-16,-3 0 0 0,1 2-1 15,2-1 0-15,0-1 3 0,-3 1-3 0,-2-1 0 16,0 1 0-16,-3-2 0 0,2 0 1 15,-2 1-1-15,0-1 0 0,-1 0 0 16,-1 1-1-16,-2 1 0 16,1-2-1-16,-2 2 5 0,1-1-3 0,-2 2-1 15,1 2 2-15,-2 0 0 0,4-1-1 0,-2 2-1 16,-1-1 0-16,0 1 3 15,-3 1-3-15,1 0 1 0,-1-3-3 16,2 1 2-16,-1-2 2 0,4 0-2 16,-4-3 1-16,5 4 0 0,2-4 0 0,-1 0 0 15,7 0 0-15,1 0 1 0,2 0 1 16,-1 0-2-16,2-2 0 0,-3-1 1 15,4 1 1-15,-1 2-2 0,-2-2 1 16,4 1-1-16,-3-1 2 0,-1 1-1 16,1 1-1-16,-1 0 1 0,-2 0 0 0,-1 0-3 15,1 6 1-15,-2 1 2 16,-1-2-1-16,0 1-1 0,-1 0 1 15,0 0 0-15,-3 0 0 0,1-1 0 16,1-1 0-16,3-1 0 0,0-1 1 0,1-1-1 16,0-1 0-16,3 0 1 0,1 0 0 15,0 0-1-15,1 0 0 0,1 0 1 16,-3-1-1-16,4-3 0 0,-3 3 0 15,2 0 0-15,-1-1 0 0,-1 1-1 16,-2-2 1-16,-1 2 0 0,2 0 1 0,-1 0-2 16,2 1 1-16,-3 0 0 0,-1 0 0 15,1 1-2-15,-1 1 2 0,2 1 1 16,2-1-1-16,-2 0-1 15,2-1 1-15,0 2 0 0,-2-1 1 0,4 0-2 16,-4-1 1-16,2 1 0 0,-2-2 0 16,4 1-1-16,-2-1 1 0,1 0 1 15,1 0-1-15,1 0 0 0,-2 0 0 16,2 0 1-16,0 0-1 0,0 0-2 15,0 0 2-15,0-1 0 0,0-3 1 16,0 1-1-16,0 0-1 0,-3 3 3 0,1-1 0 16,1 0-3-16,-1 1 1 0,1-1 1 15,1-1-1-15,0 0 0 16,0 1 0-16,0-1 0 0,0-1 0 15,1-2-1-15,2-2 2 0,4 1-1 0,-4-6 1 16,0 3-1-16,-2-4 2 0,2-3 1 16,-1-2-4-16,0-1 3 0,-1-2 0 15,4-2 0-15,-2-1-2 0,0-2 0 16,2-4 0-16,-4-2 1 0,2-4-1 15,-1 0 0-15,-2 0 0 0,0 1 0 0,0 5 0 16,0 2 0-16,-5 7 0 0,0 3 0 16,-1 3 0-16,0 3-2 15,1 4-5-15,1 3 0 0,2 4-8 0,2 1-10 16,0 0-29-16,0 1-68 0,-1 8-156 15</inkml:trace>
  <inkml:trace contextRef="#ctx0" brushRef="#br0" timeOffset="-207815.22">19057 12523 77 0,'-5'0'193'15,"-3"0"-100"-15,1 0-57 0,-3 0 23 16,-1 0-10-16,1 0-12 0,0-1-7 0,1 1-1 15,1-2-5-15,-3 1-3 0,4 1-4 16,-6 0-4-16,1 0 3 0,-1 0 1 16,0 1-2-16,0 4-2 0,4 0-1 15,-2 0-1-15,2 2-4 0,-2 2-3 16,-2 0-3-16,4 1 4 0,1 1-3 0,5-1-2 15,2 2 2-15,1 1-1 16,0 0-2-16,0 3 0 0,4-1 2 16,3 1 0-16,2-1-2 0,0 1 1 15,2 1 0-15,-2-1 0 0,2 2-1 0,-2 2 1 16,1 0-1-16,-2 2 1 0,-4-1 0 15,-2 1 0-15,-2 1 0 0,0-2 0 16,0-3 0-16,-6-2 0 0,-1-3 0 16,0-2 0-16,-1-1-1 0,-3 0 0 15,0 2 1-15,0-5 0 0,-1-2-2 0,1-3 0 16,2-2 2-16,-1 0 1 15,3 0-2-15,-3-3 1 0,3-8 2 16,2-2-3-16,2-2-1 0,3-6 4 16,0 0-3-16,6-2 0 0,8-1-2 15,3 0 1-15,3 0 1 0,3 2-3 0,2-1 1 16,5 1-5-16,2 0-2 0,1-1-3 15,4-1 3-15,-3-1 1 0,-1 3 3 16,-5-2 5-16,-7 2 0 0,-7 2 1 16,-8 2 1-16,-6 2-1 0,0 1 2 15,-4 0-1-15,-5 1 2 0,-9 3 0 0,-3 1-1 16,-3 2-1-16,-3 5 0 15,-6 1-1-15,4 2-2 0,1 0-3 16,6 4-18-16,5 5-25 0,3 1-46 16,5-2-140-16</inkml:trace>
  <inkml:trace contextRef="#ctx0" brushRef="#br0" timeOffset="-206343.15">19500 8886 109 0,'0'-5'190'15,"0"-1"-102"-15,-3 1-51 0,-3 1 18 16,0 0-12-16,-1 2-4 15,1-1-10-15,0-1-2 0,-3 3 0 16,3-1-6-16,-5 2-2 0,0 0-3 0,-3 0 4 16,-3 3-4-16,-2 6 3 0,1 1-4 15,-4 3-2-15,5 2-2 0,-2-1-4 16,8 2 1-16,2-2-5 0,4-1-2 15,5 1-1-15,0-1-1 0,7 1 1 16,4 0 1-16,1 2-1 0,2-1 0 16,1 3-1-16,2 1 2 0,-4 1-2 0,2 5 0 15,-1 0-4-15,-1 0 4 0,-2 2-4 16,-1-3 0-16,-2-3-1 15,-3-1 4-15,-5-4 0 0,0-2-6 16,-5-1 6-16,-7-1 2 0,-1-3 0 0,-1-1 2 16,-4-2-2-16,1-3 0 0,0-2 0 15,0-1 2-15,3 0 0 0,1-5-2 16,4-7 0-16,3-5 0 0,1-1 0 15,5-6 0-15,0-3-1 0,5-4 0 16,6-2 0-16,6 3-1 0,1 2 0 0,4 4 4 16,1 3-3-16,4-1-1 0,1 1-1 15,1 1 3-15,2-2-2 0,-3 1-3 16,0 1 3-16,-3 0 2 15,-7 2 0-15,-5 2 0 0,-4 1 0 0,-8 2 2 16,-1 2 0-16,0 1 1 0,-10 1-2 16,-3 0 0-16,-5 3-1 0,-3 1 0 15,-2 5-1-15,1 0 1 0,2 5 0 16,-1 4-2-16,4 4-3 0,3 1-21 15,7 0 3-15,7-1-14 0,2 1-35 0,12-2-52 16,-2 0-124-16</inkml:trace>
  <inkml:trace contextRef="#ctx0" brushRef="#br0" timeOffset="-205825.11">19992 8824 26 0,'3'-3'416'0,"-3"-2"-378"0,0 5 2 16,0 0 11-16,0 0-14 0,0 7-15 15,0 10-3-15,-2 5 2 0,-2 7-6 16,-3 4-1-16,0 3-3 0,-1 4 0 16,-3-1-4-16,0 3-1 0,0-6 3 15,2-3-3-15,3-6-2 0,0-5 6 0,2-4 1 16,1-3-6-16,2-6-3 0,1-3 0 15,0-3-1-15,0-3-1 0,4 0 0 16,7-11 4-16,2-6 0 0,1-2-2 16,0 1-2-16,0 1 0 0,-2 3 0 15,0 2 1-15,1 2-1 0,1 2-1 16,-2 1 1-16,1 3 0 0,-1 1-2 15,-1 2-2-15,0 1 0 0,0 0 1 16,-4 0-4-16,-1 4 4 0,-1 0 1 16,-3 2 2-16,-2 1-1 0,0-1 2 15,-7 4 0-15,-3-2 3 0,-4 2-4 0,-2 1 7 16,-1 0 2-16,-2 1 1 0,-1 1-4 15,0 1 2-15,0 0 1 0,3-1-3 16,5 0-4-16,4-5-2 0,3-2 0 16,4-2-3-16,1-3-11 0,0 0-10 15,3-1-11-15,6-1-6 0,8-10-21 0,0-5-73 16,0-4-316-16</inkml:trace>
  <inkml:trace contextRef="#ctx0" brushRef="#br0" timeOffset="-205622.09">20266 9049 561 0,'2'-1'42'16,"-2"1"-24"-16,0 0 21 0,0 0-6 16,-7 8 2-16,1 2-12 0,0 3-12 0,1-1-3 15,1 1-4-15,1 1-2 0,-1 2-3 16,3-1-1-16,1-2-6 15,0-2-8-15,0-2-6 0,1 0-1 16,4-4-11-16,0 0-13 0,1-4-18 0,0-1-37 16,0-2-43-16,-1-7-166 0</inkml:trace>
  <inkml:trace contextRef="#ctx0" brushRef="#br0" timeOffset="-205306.08">20528 8682 130 0,'0'0'366'0,"0"4"-343"15,-5 10-13-15,1 7 8 0,-4 5-1 0,0 4-2 16,5 4 0-16,-1 2-5 0,-1 5 7 16,-1 1-5-16,-1 1-2 0,3-5-3 15,1-6 3-15,3-5-8 0,0-9 11 16,1-6 7-16,5-6-17 0,-1-2 0 15,3-3 0-15,4-1 0 0,1-1 0 0,1-9-3 16,3 0 0-16,1 0 0 0,2 1 1 16,2 1-2-16,3 0 2 0,-2 2-2 15,-1 1-5-15,-2 0 3 0,-1 4 1 16,-1-1-4-16,-4 1 6 15,0 1-4-15,-5 0-18 0,-2 0 1 0,-4 0 9 16,0 1-1-16,-2 2-16 0,1 0-30 16,-2-2-40-16,0-1-53 0,-5 0-122 15</inkml:trace>
  <inkml:trace contextRef="#ctx0" brushRef="#br0" timeOffset="-205106.06">20223 8785 641 0,'9'-2'32'0,"3"1"-33"16,1-1 2-16,-6 2-1 0,0-1-11 0,4 1-18 15,-2-2-32-15,3-2-79 0</inkml:trace>
  <inkml:trace contextRef="#ctx0" brushRef="#br0" timeOffset="-174537.32">18748 11216 3 0,'0'0'19'0,"0"0"89"15,0 0-69-15,0 0-8 0,0 0 4 16,0 0-9-16,0 0-5 0,0 0-5 16,0 0 0-16,0-2 4 0,0 0 2 15,0 2-9-15,0-2-2 0,-1 1-2 16,-2-2-4-16,1 3 2 0,2 0 2 15,0 0-3-15,-1 0-1 0,1 0-1 0,-2 0 0 16,-1 0-4-16,3 0 1 0,-2 0-1 16,2 0 0-16,0 1 0 0,0 1 2 15,0-1-2-15,0 0 0 0,0-1 1 16,0 0 0-16,0 0 3 0,0 0 3 15,0 0 3-15,0 0 0 0,0 0-2 16,0 0 2-16,0 0 2 0,0 0-1 16,0 0 0-16,0 0-5 0,0 0 3 15,0 0-3-15,0 0-1 0,0 0-2 16,0 0-3-16,0 0 4 0,0 0-2 15,0 0 2-15,0 0-1 0,0 0-4 0,0 1 1 16,0 1 0-16,-1 4-1 0,-1-1 9 16,1 5-3-16,-1 0-5 0,2 0 2 15,0 2 0-15,-1-1 0 0,-1 2-2 16,0-2 1-16,-1 2 0 0,-1 2 0 15,1 0-1-15,-2-1 3 0,0 1 5 16,2 1-6-16,0-3-2 0,2 3 2 16,-3 3-2-16,1-1 0 0,2 2 3 15,-4-3-4-15,5-1 3 0,0 0-3 16,-1 0 1-16,1 0 1 0,0-4 1 0,0 0-2 15,0 0 0-15,0-1 1 0,0 1 1 16,-2-1-2-16,2-2 16 0,-1 0-12 16,-1-2-2-16,2 1 0 0,0 0-1 15,-3 3 1-15,0 0-1 0,1 1 3 16,-4-2-1-16,6 1-2 0,-3-1 0 0,3 2-1 15,-2 0-1-15,1 2 2 16,1 0 0-16,0 2-1 0,0 1-1 16,0 1 2-16,-2 2 1 0,-1 2-2 15,2-4 0-15,-3-1 2 0,1-2-1 0,3-1-1 16,-3 2 0-16,0 2 1 0,0 3 1 15,-5 2-4-15,2 0 15 0,0-3-1 16,1-7-6-16,4-2-7 0,1 0 0 16,0 3 2-16,0 0 0 0,0 0-1 15,0 1-1-15,0 0 2 0,0 4 0 0,0-1-1 16,0 1 0-16,0 0 0 0,0 5 2 15,-5 2-2-15,-1 2 5 16,0-1 13-16,1-7-12 0,3-6-4 16,2-2-3-16,0-1 2 0,0 2 0 0,0-3 0 15,0 0-2-15,0 1 2 0,0 0 0 16,0 0 0-16,0 0-2 0,0-1 2 15,0 3 0-15,0 2-1 0,0 8 0 16,0 8 0-16,0 1 16 0,-7-4-7 16,2-5-8-16,5-8 1 0,0 2-2 0,0 1 1 15,0 0-1-15,0 2 1 0,0 8 0 16,0 6-2-16,0 2 3 0,-3-4-1 15,0-9 1-15,3-3-2 16,0-3-1-16,0 1 2 0,0 2 0 16,5 5-2-16,-5 8 1 0,0 0 2 0,0-3 4 15,0-5-6-15,0-7-1 0,0-3 2 16,0 2 1-16,0 0-2 0,0 4 0 15,0 7-1-15,0 2 1 0,0 0 11 16,-2-6-8-16,2-8-2 0,0-2-1 16,0 1 0-16,2-1 0 0,-2 2 0 0,1 3-2 15,1 8 2-15,-2 4 2 0,0 2-2 16,0-5 1-16,0-9-1 0,0-2-1 15,0 1 2-15,-2 1 0 16,1-2-2-16,1 1 1 0,0 7 0 0,-5 2 1 16,-1-1 1-16,-1-4-2 0,6-10 1 15,1 0-1-15,0 1 0 0,0 0-1 16,0 1 2-16,0 4-1 0,0 6 0 15,0 5 0-15,-3 0 2 0,-2-3 1 16,2-8-3-16,2 0-1 0,-3 0 1 0,3 7 1 16,-2 9-1-16,-3 5 0 0,-1 5 2 15,0 0 4-15,0-3-6 0,4 0 0 16,2-2 0-16,-1 1 2 0,-1 0-2 15,3-4 0-15,-1-1 1 0,1-3 0 16,0-1-1-16,0-2 0 0,-2-1 1 16,2 0 0-16,-2 1-1 0,2 0 0 15,0 1 1-15,-1 1-1 0,-1 0-2 16,2 0 2-16,0-1 2 0,0-2-1 15,0 0 0-15,0 1-1 0,0-4 1 0,0 0 1 16,0-2-2-16,0-1 0 0,0 0 1 16,0-2 0-16,0-2 3 0,0-4-6 15,0-4 2-15,0 1 0 0,0-1 0 16,-3 3-1-16,0-1 2 0,2-1-1 15,-1 1 0-15,1-6-1 0,-1 2 2 16,2 0-1-16,0 0 0 0,0 4-1 16,0 4 2-16,-2 4 0 0,1-1 0 15,-1-3-2-15,1-6 1 0,1-1 1 16,0 6-2-16,0 4 0 0,0 5 2 0,0-2 1 15,0-4-2-15,0-3-1 0,0-1 1 16,0 2 0-16,0 3 0 0,0 1-1 16,0 2 3-16,0-3-3 0,0-2 2 15,0-1-1-15,0-1 0 0,0 1-1 16,3 3 2-16,-2 1-2 0,-1 0 1 0,0-2 2 15,0-3-3-15,0-3 0 16,0 1 2-16,0 1 0 0,-1-1-1 16,-1-5-1-16,1 2 2 0,1 1 0 15,0 2-1-15,0 1-1 0,0 2 2 16,0-2 1-16,0-3-3 0,0-1 0 0,0 0 2 15,0 6 0-15,0 4-1 0,0 0-2 16,0-2 5-16,0-4-2 0,0-6-2 16,0 2 0-16,0 0 2 0,0 2 0 15,0 2-2-15,0-3 1 0,0-2 1 16,0-1-1-16,0-2 0 0,0 1-1 0,0-1 2 15,0 3-1-15,0-1 0 16,0 5 0-16,0 0 0 0,0-1 1 16,0-5-1-16,0-2 0 0,0-1 0 15,-2 1 1-15,2 0-1 0,-1 1 0 0,-1 0 1 16,1-1 0-16,1 2-1 0,0-1-1 15,-2 3 2-15,2-1 1 0,0 2-4 16,-2 1 1-16,2-2 1 0,0 0 3 16,0-2-5-16,0-5 1 0,0 3 1 15,0-2 1-15,0 0-1 0,0-2 0 0,0 1 0 16,0-2 2-16,0 0-2 0,0 0-2 15,0 0 2-15,0 0 2 16,0 0-2-16,0 0-2 0,0 1 4 16,0 0-2-16,0 0 0 0,0-1-2 0,0 1 4 15,0 0-2-15,0 0 0 0,0 1-2 16,0-1 4-16,-1 0-8 0,-2 0-3 15,-2-1-8-15,4 0-12 0,-4 0-15 16,3-7-41-16,-4-3-15 0,0-4-134 16,-3-3-24-16</inkml:trace>
  <inkml:trace contextRef="#ctx0" brushRef="#br0" timeOffset="-147695.78">21582 11931 10 0,'0'0'13'0,"0"0"-13"0,0 0 2 16,0 0-1-16,0 0 2 0,0 0-3 15,0 0 4-15,0 0-2 0,0 0 2 16,0 0-7-16,0 0-18 0</inkml:trace>
  <inkml:trace contextRef="#ctx0" brushRef="#br0" timeOffset="-145976.68">21683 11754 0 0,'0'0'8'0,"0"0"-4"16,0 0-1-16,0 0 4 0,0 0 32 15,0 0 20-15,0 0-8 0,0 0 10 0,0 0-7 16,0-1-14-16,0-1-6 0,2-2-2 15,-2 2 1-15,1 0-1 0,-1 0 0 16,0 0-3-16,0 2-6 0,0 0 0 16,0 0-8-16,0 0-6 0,0 2-7 15,-1 10-2-15,-2 4 4 0,-2 4-1 0,2 0-2 16,1-1-2-16,2 4 0 15,0-2 2-15,0-1 0 0,0-2-2 0,2-2 2 16,1 0 0-16,-2-4-1 16,-1-4-1-16,0-1 2 0,0-5 1 15,0-2-2-15,0 0 5 0,0-4 11 0,0-9-17 16,0-7 3-16,-1-3-2 0,-1-3 2 15,2-2 5-15,0-3-4 0,0-3 1 16,0-4 1-16,0 0-2 0,0-5-1 16,0-3-2-16,0-2 0 0,2 1-2 15,6 4 4-15,1 6-3 0,2 11 1 0,1 8 0 16,4 8-1-16,1 6-2 0,3 4 2 15,5 0-1-15,1 9 1 16,0 7-1-16,-1 3 1 0,0 2 1 16,-6 0-2-16,-5-1-8 0,-2-1 2 0,-10-2 2 15,-2-3 4-15,0-2 1 0,-11 1 3 16,-5-2 0-16,-2 1-1 0,-4-1 0 15,-5 0 1-15,-2-1 2 0,0 0-3 16,-1 0 3-16,7 0-1 0,3-3 0 16,4-1-3-16,7 0-1 0,4-1-1 0,4 2-2 15,1 2-15-15,0 1-16 16,4 2-14-16,7 1-6 0,0-2-54 15,0-3-133-15</inkml:trace>
  <inkml:trace contextRef="#ctx0" brushRef="#br0" timeOffset="-144336.59">22057 11746 157 0,'0'-7'104'0,"-3"0"-49"16,-4 0-1-16,0 2-5 0,-1-1-5 16,-3 4-12-16,-1 2 4 0,-1 0-4 15,-2 2-12-15,-4 12 0 0,-1 3-5 16,-2 2 1-16,2 2 3 0,6 1-6 15,5-2-6-15,4-1-8 0,5-3 3 0,0-3 0 16,10-3-2-16,2-2 0 0,3-3 2 16,6-5-1-16,3 0 0 0,1 0-1 15,-2-8-1-15,-1 0-2 16,-5 0 0-16,-4-1-3 0,-7 3 1 0,-2 1 0 15,0 2 0-15,-3-1 2 0,-1 4 0 16,0 0 0-16,0 0 0 0,-3 0-4 16,-2 0-3-16,-1 7 2 0,3 1 2 15,1 0 2-15,2-1-3 0,0-1-6 16,7 1 3-16,0-3 5 0,6-1 3 15,-1-2 3-15,7-1-1 0,-1 0 0 0,3-2 1 16,-1-6 1-16,3 0-4 0,-1-2 3 16,-2-1 4-16,0-1 6 0,-1 0-1 15,-4 3-2-15,-4 1 3 16,-5 4-3-16,-3 1 0 0,0 3-3 0,-3 0 5 15,0 0-6-15,0 0-3 0,0 0-5 16,-3 7 1-16,0 6 5 0,-3 2-1 16,-2 0-1-16,0 1 0 0,1-3-1 15,1 0 1-15,-1-4 0 0,4-3 0 16,0-3 2-16,2-1-1 0,1-2-1 0,0 0 4 15,0-1 2-15,0-9-6 0,6-2-5 16,5-3 3-16,1 1 1 0,2-1 0 16,0 1-2-16,1 0 4 0,1 3-7 15,1 1 0-15,-1 2-1 0,1 1-1 16,0 2 5-16,0-1 0 0,-2 2 1 15,-1 0 1-15,-3-1 1 0,-2 3-1 16,-1 0 0-16,0 1 2 0,-2-1 0 16,-1 0-1-16,-4-1 2 0,-1 1-1 15,0 0 5-15,0-1 0 0,0 1-1 0,-6 2-1 16,-3 0 2-16,-2 0-1 0,-2 0-2 15,-1 6 4-15,1 2-2 0,-1 2-1 16,1 0-1-16,2 1 0 0,5 0-4 16,5 1 3-16,1-3-4 0,0 0 1 15,1 0 1-15,8-4-2 0,4 0 0 16,2-3-2-16,1-2-2 0,2 0-4 15,-2 0 2-15,-2-3 1 0,-5-1 2 16,-1 2 1-16,-3-2 0 0,-2 3 3 16,-2-1 1-16,-1 2 0 0,0 0 0 0,0 0 1 15,0 0-1-15,2-2-1 0,1-1-2 16,0-2-3-16,3-2 0 0,-3 2 1 15,4-1-5-15,0-3 5 0,3 0 6 16,-1-2-4-16,2-2 1 0,1-1 1 16,1 0 1-16,-1-4 0 0,2 0-1 0,-2-2 2 15,2-5-1-15,-1 0-1 16,-1-6 1-16,-3-1-1 0,2 3 1 15,-5 6-1-15,1 10 1 0,-7 7 2 16,0 6 4-16,-5 0 5 0,-6 9-11 0,-3 7 1 16,-1 9 2-16,1 3-3 0,-2 1 0 15,4 6 1-15,1-1 1 0,2 0-2 16,2-3 0-16,4-3-1 0,3-6 3 15,5-5-4-15,6-6 2 0,1-4-1 16,4-4 3-16,-1-3 0 0,4-1-2 16,1-12 3-16,5-5 1 0,1-4-5 0,2-6 1 15,0-2 2-15,0-3 8 16,-2-1-7-16,-3-2 1 0,-2-3 2 15,-7-1-3-15,0 1 0 0,-4 2-2 16,-5 6-1-16,-3 11 5 0,-2 7 3 0,0 8 6 16,-8 5-3-16,-3 0-6 0,-1 13-5 15,-5 10-1-15,-1 6 1 0,1 6 1 16,2 4-1-16,3 1 0 0,-1 0 1 15,2 0 0-15,2-3-1 0,7-2-1 16,2-5 1-16,5-4-1 0,7-6 0 0,4-5-1 16,3-3 1-16,2-7 0 0,1-3 0 15,3-2-1-15,1-2 2 16,-1-9 0-16,-2-4-3 0,-1-1 2 15,-7-3-4-15,-2 1 2 0,-1-1 0 0,-6-1-4 16,-1 3 0-16,-2 1 3 0,-3 4 1 16,0 4 0-16,0 4 3 0,-4 4 0 15,-3 0-3-15,0 4-4 0,-4 10 1 16,0 4 8-16,0 6-4 0,3 2 0 15,1-2 2-15,0 0-3 0,7-5-5 0,0-3 3 16,0-4 4-16,5-1-1 0,4-6 2 16,2-2 0-16,2-3 3 0,4 0 0 15,4-12 0-15,4-5-3 16,3-7 9-16,-2-2-6 0,2-1-2 0,-1-3 0 15,-1-2 4-15,-3-2-2 0,0 0-2 16,-5-3-1-16,-3 1 0 0,-4 0 1 16,-3 3-2-16,-5 7 1 0,0 9 1 15,-3 7 1-15,0 7 2 0,-5 3 4 16,-4 1-7-16,0 9 0 0,-4 5 1 0,2 3 1 15,4 3-1-15,2-1 2 0,3-2-6 16,2-3 1-16,3-2 1 0,7-7-1 16,5-3-7-16,9-3 1 0,3-5 7 15,4-9 0-15,-1-4-3 0,-4-4 0 16,-6 3-1-16,-7 1 0 0,-2 8 0 15,-8 2 4-15,-2 8-4 0,-1 0-1 16,-1 10-9-16,-13 11 13 0,-2 8 3 16,-4 9-2-16,-2 7 0 0,2 6 0 15,2-2 0-15,4 2-5 0,6 0-34 0,8 3-30 16,0 1-6-16,8-1 10 0,-1-3-283 15</inkml:trace>
  <inkml:trace contextRef="#ctx0" brushRef="#br0" timeOffset="-143727.55">21406 12527 33 0,'0'1'249'0,"0"-1"-170"16,0 0-15-16,0 0-2 0,1 0-8 0,1 0-16 16,5 0-16-16,7-3-12 0,7-9 11 15,10 1 2-15,4-4-6 16,5 1-4-16,2 2-1 0,3 0-5 15,-4 5-1-15,-4 2-4 0,-9 1 0 0,-8 4-2 16,-8 0-1-16,-2 0-1 0,-7 0-7 16,-2 0-10-16,-1 5-7 0,0 0-8 15,-3 0 0-15,-5 2-25 0,-4-6-33 16,-7-1-135-16</inkml:trace>
  <inkml:trace contextRef="#ctx0" brushRef="#br0" timeOffset="-143552.54">21682 12472 185 0,'0'10'245'0,"0"4"-213"0,-11 6 8 16,-2 4 1-16,-4 1-14 0,2 0 8 16,1 1-16-16,1 0-13 0,7-1-5 15,0-1 2-15,4-4-3 0,2-6 0 16,0 0-13-16,10-2-18 0,2-1-28 15,5-5-38-15,-1-4-162 0</inkml:trace>
  <inkml:trace contextRef="#ctx0" brushRef="#br0" timeOffset="-142780.5">21810 12694 183 0,'-4'0'171'16,"0"-1"-122"-16,3 1-23 0,1 0-12 15,0 0-7-15,0 0 2 0,6 0 5 16,6 0 1-16,6 0-4 0,3 0-1 0,3-6 0 15,-1-4-3-15,2-2 12 0,-1-2-3 16,-2-5-5-16,-2-1 6 0,-4 0-3 16,-5 0 0-16,-8 2 0 0,-3-1-1 15,0 3-2-15,-2 2 0 0,-10 5-2 16,-5 4 1-16,-3 5-7 0,-4 0-1 15,1 6 1-15,0 8-3 0,4 3 1 16,4 3 0-16,2 5 0 0,5 1-1 16,2 2-1-16,6 2 1 0,0 0 0 15,5-3-1-15,9-3 0 0,5-4 2 0,7-7 0 16,5-3 0-16,1-8-1 0,3-2 2 15,3-6-3-15,-1-9 3 0,2-5-2 16,-3-1 3-16,-5-1-1 0,-3 0-1 16,-6 1-1-16,-7 0 3 0,1 2 0 15,-7 2-3-15,-3 2 1 0,-1 1 4 16,-5 4 2-16,0 3-2 0,0 2 2 15,-2 2 1-15,-1 2-2 0,3 1-1 16,-5 0-3-16,1 4-3 0,-1 10 0 16,-3 4 1-16,2 2 0 0,0 4 0 0,-2-2 4 15,4 2-3-15,-1-3 1 0,2-1-1 16,3-4 3-16,0-1-2 0,3-4-3 15,6-6 2-15,0-1 1 0,9-4 0 16,-1 0-1-16,3-10-1 0,3-3 1 16,0-2-1-16,1-2 1 0,-3 2-7 0,-4 1 5 15,-3 5-5-15,-6 0 4 16,-3 7 0-16,-4 0 3 0,-1 1-2 15,0 1 1-15,0 0 0 0,0 0 0 16,0 3-4-16,-1 6 1 0,-6 4 4 16,4-1 0-16,0 0-1 0,2 0 0 0,1-3-1 15,0 0 1-15,4-4-1 0,4-3-1 16,4-2 3-16,6 0 0 0,2-8-3 15,1-4-1-15,6-3-10 0,-2 1 0 16,-2 0 1-16,-8-1 0 0,-1 3 6 16,-6 0 1-16,-3 4 4 0,-1 3 1 0,-4 1 1 15,0 2 0-15,0 2 2 16,-3 0 0-16,-3 0-3 0,0 5 0 15,-3 4 0-15,2 3 0 0,1 2 1 16,-2 4 2-16,2 2-1 0,2-1-2 0,4 0-1 16,0-2 1-16,0 0-2 0,6-2-5 15,0-2-17-15,5 1-14 0,-3-3-6 16,2 1-23-16,0-5-46 0,-6-1-186 15</inkml:trace>
  <inkml:trace contextRef="#ctx0" brushRef="#br0" timeOffset="-141891.45">22802 12768 70 0,'0'3'353'0,"0"4"-342"15,-3 6-5-15,-3 6-1 0,1 5 3 0,2 5 12 16,0 3-3-16,2 4-8 0,1 4-5 15,0-1-2-15,0 3 0 0,3-6-1 16,0-2-1-16,2-6 1 0,-2-7 1 16,-2-3 4-16,-1-6 15 0,0-4-6 15,0-5 2-15,0-3 11 0,-1-1 6 16,-1-12-15-16,-1-7-10 0,3-8-9 15,0-4 2-15,0-8 0 0,2-2 3 16,1-5-1-16,4-4 3 0,4-3-2 16,2-4 0-16,5-6-2 0,7-1-3 0,3-1-3 15,5 7-2-15,2 6-1 0,2 11 0 16,-1 12 2-16,1 7 3 0,2 10 0 15,0 4 1-15,-4 8-2 0,-4 1 0 16,-12 1 2-16,-8 8 0 0,-11 3-1 16,-3 3 4-16,-13 2 3 0,-9 3 1 0,-6 1 0 15,-7 3-1-15,-3 0 0 16,0-1-5-16,0 0-1 0,6-2 0 15,5 2-1-15,8 1-14 0,5-1-26 16,7-1-32-16,-3-4-52 0,4-2-266 0</inkml:trace>
  <inkml:trace contextRef="#ctx0" brushRef="#br0" timeOffset="-141303.42">21877 13274 255 0,'-16'-9'179'0,"-2"2"-120"16,-6 3-17-16,-2 3-4 0,-3 1-9 16,-1 3-3-16,2 7-6 0,5 4-8 15,6 2 0-15,9 4-8 16,8 0-3-16,0 2-2 0,8 0 3 0,8 1-3 15,1 0-1-15,6 1 0 0,0-1-1 16,0 2 2-16,2-1-1 0,-6 1-1 16,-7-2 3-16,-4 0-1 0,-7-3 0 15,-1-1 3-15,-7-2 1 0,-7 0-1 16,-6-1 1-16,-4-3 11 0,-2 2-1 0,-5-1 5 15,-3 2-8-15,-3-2-1 0,-1-2 0 16,7-4-5-16,8-2-4 0,9-4 2 16,8-2 0-16,6 0-5 0,0 0-16 15,8 0-27-15,10-2-8 0,9-6-8 16,2-2-41-16,4 1-181 0</inkml:trace>
  <inkml:trace contextRef="#ctx0" brushRef="#br0" timeOffset="-140403.36">21916 13704 23 0,'3'-2'256'0,"1"0"-184"15,3 0-62-15,3-2 25 0,1 0 0 16,5-2-4-16,4-1-6 0,2-4 1 15,6-4 0-15,1-5 1 0,0-3-4 16,2-3 0-16,-4-2-4 0,-5 2-3 16,-4 0-2-16,-7 2 0 0,-6-1-3 15,-4 3-3-15,-1 2 2 0,-6 6 4 0,-11 4-1 16,-3 8-3-16,-5 2-6 0,-3 2-1 15,2 12 4-15,1 4-1 0,5 4 0 16,3 6 0-16,0 1-4 0,4 6 1 16,4 2 0-16,3 0-1 0,6-3 1 15,0-4-3-15,12-6-1 0,7-4 1 16,4-5-1-16,6-5-4 0,2-6-4 15,5-4 2-15,4-2-2 0,2-12-2 16,2-4 4-16,-4-1 3 0,-6-4 4 16,-4 2-1-16,-7 1 0 0,-8-1 2 0,-4 1 1 15,-2 4-1-15,-2 1 0 0,-1 3-1 16,-5 3 6-16,1 3-1 0,-2 2-2 15,0 1 4-15,0 3 0 0,0 0-1 16,0 0-5-16,0 7-1 0,-2 9 3 16,-4 5-1-16,-2 2 0 0,1 2 0 15,-6-1 1-15,2-1 1 0,4-3-1 16,1-3 2-16,4-4-2 0,2-3-4 15,2-3 0-15,8-4 2 0,4-3 1 16,2 0-1-16,4-10 0 0,3-4 0 0,0-2-2 16,1 0-5-16,-4-2 1 0,-1 1 1 15,-2 0 1-15,-3 3 1 0,-5 1-3 16,-1 4 5-16,-4 3-1 0,-1 2 0 15,-3 4 1-15,0 0 2 0,0 0-1 16,0 0 1-16,-7 8-6 0,-3 6 4 16,3 1 1-16,-1 1-3 0,5-4 0 15,3 0 0-15,0-3-2 0,7-3-7 16,9-1-4-16,4-5-2 0,5 0 3 15,3-2-5-15,1-8-3 0,2-3 5 0,-3-2 3 16,0-2 5-16,-6-1 4 0,-5 3 5 16,-6 0 2-16,-5-1 2 0,-6 5 9 15,0 0 6-15,-3 1 0 0,-8 2-1 16,-1 1-2-16,-2 3 0 0,-2 3-1 15,4 1-6-15,2 0-3 0,6 7-4 0,2 3-3 16,2 4-2-16,2 0 1 0,5 2-1 16,4 1-2-16,2-1-8 15,-1 3-4-15,-1 0-1 0,3 0 5 16,-5 4 10-16,2 1 1 0,-2-3 6 0,-6-2 8 15,-3-4-11-15,-1-4-2 0,-10 0 7 16,-6 1 2-16,-2-2 4 0,-2-1 1 16,-6-2-3-16,6-2-3 0,-1-1-1 15,3-4-4-15,5 0-2 0,7 0 2 16,2 0-2-16,5-4-1 0,0-4-12 15,11 0-14-15,7-3-2 0,7-2-7 0,5 0-15 16,4-1-26-16,-2-1-18 0,-1-2-108 16</inkml:trace>
  <inkml:trace contextRef="#ctx0" brushRef="#br0" timeOffset="-139991.34">23029 13608 28 0,'15'-19'28'0,"-5"5"292"15,-7 1-229-15,-3 3-10 0,0 3-24 16,-5 0-15-16,-7 1-5 0,-1 2-17 16,-2 2-1-16,-4 2-7 0,0 2 3 15,2 10-9-15,3 3-1 0,7 3-4 16,5 2 1-16,2 0-4 0,2 3 1 0,9-1 2 15,-1-4-1-15,4-2-6 0,2-2-2 16,3 0-1-16,2-1 3 0,4-5 5 16,-2-3 5-16,-1-5-4 15,-8 0 0-15,-3-5 0 0,-3-6 0 0,-1-1 0 16,-1-1 5-16,-1-2-5 0,-5-2 2 15,2-1 1-15,-2-2 1 0,0-1-2 16,0 4 2-16,0 4 1 0,0 7 4 16,1 3-4-16,2 1-6 0,4 2 2 15,0 0-2-15,4 7 0 0,-2 6-1 0,2 1 1 16,0 4 0-16,-2 0-7 0,-2 0-3 15,-1-2-10-15,2 2 1 0,4 0 7 16,0-4 7-16,2-3 5 0,5-9-3 16,0-2-4-16,-1-2 3 0,2-10 7 15,-1-3-2-15,1-3-2 0,2 1 5 16,-5-1 6-16,0 2 7 0,-6 3-4 15,-2 1 8-15,-1 3-3 0,-4 2-4 16,1 3-6-16,-2 1-5 0,-1 3-2 16,1 0-1-16,2 0-2 0,5 8-23 0,3 1-33 15,4-6-56-15,1 1-178 0</inkml:trace>
  <inkml:trace contextRef="#ctx0" brushRef="#br0" timeOffset="-139855.33">24184 13958 198 0,'-10'0'403'0,"4"0"-391"16,0-1-2-16,1-4-23 0,2-3-40 0,3-2-36 16,0-3-229-16</inkml:trace>
  <inkml:trace contextRef="#ctx0" brushRef="#br0" timeOffset="-27400.9">14658 3680 111 0,'0'0'30'15,"-1"0"-1"-15,-1-1 14 0,2 1-9 16,-3-1-10-16,3 0-2 0,0 0-9 0,-1 0 2 15,1 1-1-15,-2 0 0 0,1 0-4 16,-1 0-5-16,1 0 2 0,-1 0-2 16,-1 0 0-16,1 0 2 0,1 0-3 15,-1 0-2-15,1 0 1 0,-1 0 1 16,1 0-3-16,1 0 2 0,0 0 0 15,0 1-1-15,-2 0 2 0,2 0-5 16,0-1 4-16,0 0 5 0,0 0 2 16,0 0 0-16,0 0-2 0,0 0-1 15,0 0 1-15,0 0-4 0,0 0 2 0,0 0-4 16,3 0 0-16,2 0 2 0,3-2-2 15,-1-1 1-15,6 1-1 0,-2 1 1 16,2-2-6-16,3 3 4 0,-1 0 1 16,-1-1-2-16,3 1 0 0,-1-1 1 15,-1 1 0-15,-1-1-1 0,0 1 0 0,-4-1 0 16,-1 1 3-16,-1 0-4 15,-4 0 1-15,1 0 0 0,0 0 0 16,-4 0 0-16,2 0-2 0,-1 0 4 16,-2 0-1-16,0 0-1 0,0 0-1 15,0 0 2-15,0 0 0 0,0 0 2 0,0 0-1 16,0 0-2-16,0 0 3 0,0 0-2 15,0 0-1-15,0 0 0 0,0 0 0 16,0 0-2-16,0 0 1 0,0 0 0 16,0 0 2-16,0 0-3 0,0 0 1 15,0 0 2-15,0 0-1 0,0 0-1 0,0 0 0 16,0 0 1-16,0 0 0 15,0 0-1-15,0 0 1 0,1 0 3 16,-1 0-1-16,2 0-2 0,0 0 2 16,-2-1 0-16,1-2 0 0,-1-2 0 0,0 2-3 15,0-4 3-15,0 0 0 0,0 1-1 16,0-4-1-16,0 2-1 0,0-4 3 15,0-1 3-15,0-3 3 0,0 1-2 16,0 0 1-16,0-1-2 0,0-1 2 16,0 1-2-16,0 0 2 0,-1 1-4 0,-1 0 1 15,0 1 0-15,1 3-1 0,1 0 0 16,-2 2-1-16,-1 1 3 15,3 2-2-15,-1 2-2 0,-1 3 0 16,2-2 3-16,-1 3-2 0,-1 0-1 0,2 0-4 16,0 0-3-16,0 2 5 0,0 4 1 15,0-1 2-15,0 1-2 0,0-1 0 16,0 0 0-16,0-1-1 0,0-1 1 15,0 0 1-15,0-2-2 0,0 2 1 16,0-1 0-16,0-2 1 0,0 0-2 0,0 2 0 16,0 0 2-16,0-1 0 0,0-1-2 15,0 0 1-15,0 0 1 0,0 0-3 16,0 0 3-16,0 0-1 15,0 0 2-15,0 0 1 0,0 0-2 0,0 0-1 16,0 0 1-16,0 0 0 0,0 0-2 16,0 0 0-16,0 0 1 0,2 0 0 15,-1 0-2-15,1 0 1 0,4 0 1 16,0 0 1-16,5 0-1 0,1 0 0 15,2 0 0-15,0 0 1 0,3 0-1 0,-1 0-1 16,1 0 1-16,-2 0 1 0,1 0-1 16,-1 0-1-16,-1 0 1 0,-3 1 0 15,-3 0 0-15,0 2-2 0,-5-2 2 16,0 0 0-16,0 0-2 0,-1 0 1 15,-1 0 1-15,-1-1 0 0,0 0 1 16,0 0-3-16,0 0 2 0,0 0 0 16,0 0 0-16,0 0-1 0,0 0 2 15,0 0 1-15,0 0-3 0,0 0 1 16,2 0 2-16,-2 0-1 0,0 0 0 15,0 0-1-15,0 0 1 0,0 1 0 0,0-1-2 16,0 0-1-16,0 2 1 0,0 1 1 16,0 1-2-16,-2 3 2 0,1-1 0 15,-3 2 1-15,3 1-1 0,-4 0-1 16,4 1 2-16,1 4-1 0,-5-1 0 15,2-1-1-15,-2 4 2 0,2-1 0 16,0 0-2-16,2-1 1 0,-3-2 0 16,1 1 1-16,3-3-2 0,0 1 0 15,0-3 2-15,0-1 0 0,0-3-2 16,-1-1 1-16,1-2 0 0,0-1 1 0,0 0-1 15,0 0-2-15,0 0 5 0,0 0-3 16,0 0-2-16,0 0-10 0,0 0-3 16,0 0-11-16,0 0-5 0,-2 0-9 15,2 0-17-15,0 0-43 0,0 0-106 16</inkml:trace>
  <inkml:trace contextRef="#ctx0" brushRef="#br0" timeOffset="-26107.83">15032 3642 35 0,'0'0'141'0,"0"0"-115"0,0 0 22 16,0 0-11-16,0 0-7 15,0 0-2-15,0 0-5 0,0 0-7 16,5 0-9-16,1 0 3 0,2 0-2 0,-1 0-4 16,4 0 3-16,-3 0-4 0,4 0 0 15,-1 2-2-15,3 1 1 0,-1-1-2 16,1 0 0-16,0-1 0 0,1 0-2 15,1 1-3-15,-2-1-2 0,-2 0 1 16,0 1-1-16,1-1 2 0,-4 0-2 16,2 1-1-16,-5 0 0 0,-1 0 7 0,-4 0-1 15,1-1 0-15,-2 0 1 16,1-1 1-16,1 0 1 0,0 0 2 15,-2 0 1-15,0 0 0 0,0 0-3 16,0-1 5-16,0-2-3 0,0 3 9 0,0-2-5 16,0 0-1-16,0 2-5 0,0-1 4 15,0 1-3-15,0 0-1 0,0-1 0 16,0 1 0-16,0-1 0 0,0 1-1 15,0-1 0-15,0 1 0 0,0-1 0 16,0-2 0-16,0 1 0 0,0-2 0 0,0 2 2 16,0-3-2-16,0 0 1 0,0 1 1 15,0-5 2-15,0 1 0 16,0-2-4-16,0-1 7 0,0-3-1 15,-2-1 5-15,-1 0-7 0,1 0 7 0,1 1-4 16,-1-2 0-16,1 4-1 0,-1-1 0 16,-3 1-2-16,4 3 0 0,-4 0 1 15,4 4-3-15,-1 2 4 0,-1 0-6 16,1 0 2-16,2 1 0 0,-1 2 1 15,1-2-3-15,0 2-1 0,-2 0-3 0,1 0-1 16,-1 0 5-16,1 2-1 0,1-1 1 16,0 0 0-16,0 0 0 0,0-1-1 15,0 1 2-15,0-1-1 16,0 0 3-16,0 0-2 0,0 0 1 0,0 0 2 15,0 0-4-15,0 0 1 0,0 0 3 16,0 0-1-16,0 0 0 0,0 0 0 16,0 0-5-16,0 0 2 0,0 0 2 15,0 0-3-15,0 0 2 0,0 0-1 16,0 0-1-16,0 0 0 0,3 0 1 0,0 1 0 15,0 1-1-15,3 0 0 0,-1 0 2 16,1 0-1-16,3 1 0 0,2 1-1 16,-1-1 2-16,2 1 0 0,-1-2-2 15,1 2 0-15,1 1 2 0,1-3-1 16,-2 0-1-16,5 1-2 0,-1-2 0 15,1 0 5-15,-3 1-4 0,-1 0-1 16,-6 0 4-16,-1-1-1 0,-3-1-2 16,-1 1 3-16,-1-1-2 0,-1 1 1 15,0 0 1-15,0-1-2 0,0 0 2 16,2 0-1-16,-2 0-1 0,0 0 0 0,0 0 2 15,0 1-1-15,0 0-1 0,0-1 1 16,0 1 1-16,0-1-1 0,0 2 0 16,0 0 0-16,0 1 1 0,0-1-2 15,-2 2 2-15,2 0-1 0,-3 2-1 16,1-1 1-16,1 2 0 0,1-1 1 15,0 2-2-15,-2 2 2 0,1-1-2 16,-1 2 1-16,1-1 0 0,-4 1 2 16,3 0-2-16,-1 0 0 0,0 1 2 15,2-2-2-15,-2 0-1 0,1-2 0 0,1 0 2 16,1-3-1-16,-2-2 0 0,0 2-1 15,2-3 2-15,0-1 0 0,0 0-1 16,0-1 2-16,0 0 1 0,0 0 2 16,0 0-5-16,0 0 3 0,0 0-1 15,0 0-2-15,0-2-2 0,0 2-2 16,0-1-8-16,0 1-8 0,0-1-8 15,0 1-6-15,0 0-7 0,0 0-18 16,2 0-19-16,-2 0-20 0,0 0-5 16</inkml:trace>
  <inkml:trace contextRef="#ctx0" brushRef="#br0" timeOffset="-25115.77">15424 3662 149 0,'0'0'43'0,"0"0"1"16,0 0-8-16,0 0-7 0,0 0-9 0,2 0-8 16,-1 0-3-16,3 0-4 0,-1 0-4 15,0 0-1-15,4 0 2 0,-2 0-2 16,3 0 0-16,0 0 3 0,-1 0-2 15,3 0-2-15,-3 0 1 0,6 0 1 16,-1 0 0-16,2 0 13 0,-3 0 3 0,-3 0-15 16,0 0-3-16,2 0 2 0,-2 0 0 15,6 0-1-15,0 0 3 16,0 0-4-16,-3 1 2 0,-2-1 0 15,-3 0-1-15,1 1 0 0,-3 0 1 0,1-1-1 16,0 0 0-16,-1 0 0 0,2 0 0 16,2 0 2-16,1 0-1 0,1 0 3 15,-3 0 1-15,0 0 0 0,-6 0-4 16,4 0-1-16,-2 0 1 0,0 0 1 15,2 0-4-15,-1 0 3 0,1 0-1 16,1 0 2-16,2 0 0 0,3 0-2 0,1 0 18 16,-1 0-2-16,0 0-13 0,-5 0-3 15,0 0 1-15,1 0 1 16,0 0 2-16,0 0-4 0,-3 0 0 15,-1 2 0-15,3-2 1 0,-4 0 0 0,3 0 0 16,-4 0-1-16,-1 0 1 0,2 0-1 16,-1 0 0-16,1 0 2 0,-2 0-4 15,0 0 3-15,1 0-1 0,-1 0 1 16,0 0-1-16,2 0-2 0,0 0 2 15,-1 0 0-15,1 0 1 0,-1 1-1 0,1-1 0 16,-1 0 0-16,1 0 1 0,-1 0-1 16,2 0 0-16,-3 0 1 0,2 0 0 15,3 0-1-15,-4 0 0 16,2 0 0-16,-1 0 1 0,-2 0-1 0,0 0 0 15,0 0 2-15,1 0-2 0,-1 0 0 16,0 0 0-16,0 0 0 0,0 0 0 16,0 0 0-16,0 0-1 0,2 0 2 15,0 0-1-15,1 0 0 0,-3 0 0 16,3 0 0-16,0 0 1 0,-3 0-1 0,1 0 0 15,1 0 2-15,-1 0-2 0,1 0-2 16,-2 0 2-16,3 0 2 0,-1 0-4 16,-1 1 2-16,1 0 0 0,1-1 0 15,2 0 0-15,1 1 0 0,1-1 0 16,1 0 2-16,-3 0-2 0,-2 1-3 15,0 0 3-15,0 1-1 0,-1-1-3 16,1-1 3-16,0 2-1 0,-3-1 2 16,0-1 1-16,2 1-4 0,-1-1 3 15,-1 0 0-15,0 1 0 0,2 0 0 0,-1-1 0 16,-1 0 1-16,3 0 0 0,-1 0-2 15,-1 0-1-15,2 1 2 0,-3 0-6 16,2-1-2-16,-2 1 1 0,0-1 0 16,0 0 0-16,0 1 2 0,0-1 4 15,0 1 1-15,0 0 0 0,0-1 0 16,0 1-1-16,0-1 0 0,2 2 0 15,-2-2 1-15,3 2 1 0,-2-2 1 16,1 2-2-16,2-2 0 0,0 0 0 16,-1 0 5-16,0 0-4 0,-2 0 1 0,-1 0-2 15,0 0 5-15,0 0 2 0,0 0-7 16,-3 0-12-16,-3 1-40 0,-6-1-76 15,-1 0-121-15</inkml:trace>
  <inkml:trace contextRef="#ctx0" brushRef="#br0" timeOffset="-23376.67">15956 3658 2 0,'2'-5'116'0,"-1"-1"-88"0,-1 0 14 15,0-1 5-15,0-1 0 16,0 0-16-16,0 0-10 0,0-2 1 15,0 1-2-15,-4-1-2 0,2 2-4 16,-3-1-1-16,2 1-2 0,-1 0-2 0,0-2-2 16,1 3 0-16,2-1 3 0,-2 3-2 15,1-1-1-15,2 3 0 0,-3 1-1 16,2 1-4-16,-1 0 3 0,2 1-3 15,-2 0 1-15,2 0-3 0,0 0-3 16,0 0-2-16,0 0 3 0,0 0 2 0,0 0-2 16,0 0 2-16,0 0 2 0,0 0-1 15,0 0 2-15,0 0-1 16,0 0 3-16,0 0-4 0,0 0 1 15,0 0 0-15,0 0 0 0,0 0-1 0,0 0-1 16,0 0-1-16,0 0 1 0,0 0-2 16,2 0 0-16,0 0 1 0,-1 0 3 15,2 0-2-15,-3 0-1 0,3 0 2 16,0 0 0-16,-1 0 0 0,1 0-1 15,-1 0-1-15,-1 0 2 0,1 1 0 0,1 0-2 16,1 0 1-16,1-1 0 0,0 0 1 16,1 1-2-16,0-1 1 0,3 0 1 15,-1 1-1-15,2-1-1 16,-4 0 1-16,1 1 1 0,3 0-1 0,-2-1-2 15,-1 1 2-15,1-1 1 0,0 0-1 16,0 0 0-16,-4 0 0 0,-1 0 1 16,2 0-1-16,-4 0-4 0,4 0 8 15,-2 0-4-15,-1 0 0 0,-1 0 0 16,2 0 0-16,-1 0 2 0,0 0-1 0,-1 0-1 15,-1 0 0-15,2 0 2 0,-2 0 0 16,0 0-3-16,0 0 4 0,0 0 1 16,0 0-2-16,0 0 0 0,0 0 0 15,0 0-1-15,0 0 3 16,0 0-2-16,0 0-2 0,0 0 1 0,0 0-2 15,0 0 1-15,0 0-1 0,0 0 2 16,0 4-1-16,0 1-1 0,0-1 1 16,-2 3 1-16,1 2-1 0,1 1 0 15,-2 0 0-15,2 2 0 0,0 0 1 16,0-1-2-16,-2 1 2 0,1 0 0 0,-2 0 0 15,1-1-2-15,1-2 2 0,-2 0 0 16,1-2-1-16,0-1 0 0,2-2 0 16,0-1 2-16,0-2-1 0,0 1-2 15,0-2 2-15,0 0-2 0,0 1 5 16,-1-1-1-16,1 0 4 0,0 0-1 15,0 0-1-15,-2 0-4 0,2 0-1 16,-1 0 1-16,1 0-3 0,0 0 2 16,0 0 2-16,0 0-3 0,0 0-1 15,0 0-2-15,0 0 0 0,0 0 1 0,0 0 4 16,0 0-3-16,0 0 1 0,3 0 4 15,3 0-3-15,0 0 0 0,1-3 2 16,0 1-2-16,-1 0 0 0,-1 0 0 16,3 2 0-16,-3-2 0 0,-1 0 0 15,5 2-2-15,-1-1 2 0,0 0 0 16,3 1 0-16,-2 0-1 0,4 0 1 15,1 0 1-15,-4 0-2 0,0 0 1 16,-1 0 0-16,-3 0 0 0,-3 0 0 16,-1 0 1-16,-1 0-2 0,-1 0 2 0,0 0-1 15,0 0 2-15,0 0-1 0,0 0 2 16,0 0-1-16,0 0-2 0,0 0 0 15,0 0 1-15,0 0-1 0,0 0-1 16,3-1 0-16,-3-2 2 0,0 0 0 16,2 0-1-16,-2-2 1 0,0 1 0 0,0 1 1 15,0-2-3-15,0-2 1 16,0 1-1-16,0-1 2 0,0-1-1 15,0 1 0-15,-2-2 2 0,2-1-1 16,-3 0-1-16,0 0 0 0,-1-3 1 0,-1 2-1 16,0 1 0-16,2-1-1 0,-1 4 2 15,0 2 0-15,3 0-2 0,-1 3 0 16,-1 0 2-16,3 2-1 0,0-2-1 15,0 2-1-15,0 0 0 0,0 0 3 16,0 0-5-16,0 0 2 0,0 0 2 0,0 0 0 16,0 0 0-16,0 0-1 0,0 0 2 15,0 0-1-15,0 0 0 16,0 0 0-16,0 0 0 0,0 0 1 15,0 0 0-15,0 0 0 0,0 0 0 16,0 0 0-16,0 0-1 0,0 0-1 0,0 0 1 16,0 0-1-16,0 0-1 0,0 0 1 15,0 0 1-15,5 0 0 0,0 0 0 16,2 0 0-16,0 0 0 0,0 2 1 15,3-2-2-15,-1 1 1 0,3 1 0 16,1 1 0-16,-2 0 0 0,-2 1-2 0,0 1 3 16,2-2-1-16,-2 0-1 0,4 0 1 15,-2-1 1-15,1 1-1 16,2-3 0-16,-3 0 0 0,-2 0 1 15,-1 0-1-15,-4 0-1 0,-2 0 2 0,0 0-1 16,-2 0 2-16,0 0-1 0,0 0 0 16,0 0 2-16,0 0-5 0,0 0 4 15,0 0 0-15,0 0 0 0,0 0-1 16,0 0-1-16,0 0 0 0,0 0 0 15,0 0 0-15,0 0-2 0,0 2 0 0,-4 2 2 16,3 2 1-16,-1 0-2 0,-1 2 0 16,2 1 3-16,-2 2-2 0,0 0 0 15,-4 2-1-15,6 1 2 16,-4-1 0-16,2-2-1 0,1 0-1 0,-1 1 3 15,2-3-2-15,-2 0-1 0,1-3 2 16,2 2-1-16,-1-1 1 0,1-1-2 16,0-1 0-16,0-1 2 0,0-1 0 15,0 0-1-15,-2-3 0 0,0 1 0 16,2 0 0-16,0-1 0 0,0 0 0 0,0 0-2 15,0 0-15-15,2 0-16 0,3 0-15 16,1-3-42-16,-1-6-113 0,-1 1 19 16</inkml:trace>
  <inkml:trace contextRef="#ctx0" brushRef="#br0" timeOffset="-22107.6">16455 3731 29 0,'0'0'125'0,"0"0"-95"0,0 0-5 16,0 0-6-16,0 0 6 0,7 0 5 16,-1 0-6-16,3 0-4 0,0 0-9 15,1-2-1-15,-1-1-4 0,3 1-3 0,-1-1 0 16,2 1 0-16,-3-1-6 0,0 2 4 15,-1 0-1-15,0 1 2 0,-2 0-2 16,-1 0 0-16,-2 0-2 16,-1 0 4-16,2 0-2 0,-3 0 0 0,2 0-2 15,3 0 4-15,-1 0-2 0,2 0 0 16,1 1 1-16,2 0 6 0,1-1-4 15,0 0-1-15,2 0 10 0,10 0-13 16,4 0 37-16,-1 0 6 0,-2 0-44 16,-9 0 5-16,-7 0-3 0,-3 0 0 0,-3 0 0 15,-1 0 1-15,-2 0 0 0,1 0-2 16,-1 0 2-16,0 0 0 0,0 0-1 15,0 0-2-15,0 0 1 16,2 0 2-16,0 0-1 0,-1 1 0 0,2-1 0 16,-3 3 1-16,2-2 0 0,1-1-1 0,-2 2 0 15,1-2 2-15,1 0 0 16,-1 0-2-16,-1 0 1 0,2 0 1 15,-3 0 0-15,2 0-1 0,-2 0 1 16,0 0-2-16,0 0 1 0,0 0 0 0,0 0 1 16,1 0 0-16,-1 0-2 0,2 0 0 15,1 0 0-15,-1 0 0 0,2 0 0 16,-1 0 0-16,2 0 0 0,0 0 0 15,-2 0 0-15,-2-2 0 0,1 2 0 16,-2 0 0-16,0 0 2 0,0 0 1 0,0-1 1 16,-3-2-3-16,-2 0-2 0,-1 0 1 15,-2-1 0-15,2 0 1 16,1-1-1-16,1 0 2 0,-1-1-2 15,3-1 1-15,-2 0 0 0,2 1-1 0,2 0 1 16,0-2 0-16,0 0 1 0,0-1 0 16,0 1-2-16,0-2 3 0,0 2-1 15,0 0-1-15,0 3 0 0,0-1 5 16,0 0-1-16,0 1-1 0,-1 0 0 15,1 2 1-15,-2 0-2 0,2 0-1 0,0 1-1 16,0-1-1-16,0 0 0 0,0 0 1 16,-1 2-1-16,1-1 1 0,-2 0 0 15,2 0-1-15,-2 1 1 16,2 0 0-16,-1 0 0 0,-1 0-1 0,1-1 0 15,-1-2 1-15,2 2-1 0,-3-1 0 16,0 0 0-16,3 1 0 0,-1-1 1 16,-1 2-1-16,2-1-1 0,-2 2 2 15,2 0 0-15,0 0-2 0,0 0-1 16,0 0-2-16,0 0 3 0,2 0 1 15,3 0 0-15,1 2 1 0,2 2-1 0,1-1 0 16,-1 1 0-16,3-3-2 0,1 1 3 16,2 1-2-16,0-1 2 15,3-1-1-15,-2 0 0 0,1-1 0 16,1 0 0-16,-5 0 1 0,2 0-1 0,-3-3 0 15,0-1 0-15,-2 1 0 0,-1-2 1 16,-2 1-1-16,0 0 1 0,-1 2 0 16,-3-1 1-16,-1-1-2 0,2 2 0 15,-3 0 0-15,2 1 1 0,-2 1-1 16,0 0 1-16,0 0 1 0,0 0-2 0,0 0-4 15,0 2 1-15,0 3 3 0,-3 0 0 16,1 1-1-16,1 1 2 16,-1 1 0-16,-1-1 0 0,1 2-1 15,2 2 0-15,-1 0 0 0,-2 2 1 0,1-2-2 16,1 1 2-16,-2 0-1 0,1-1 1 15,2 2-1-15,0-1-1 0,0 0 2 16,0-2 0-16,0-1 1 0,-2 0-1 16,1-3 0-16,-1 1-1 0,1-2 1 15,-1 0-1-15,1-3 1 0,-1-1-1 0,1 1 0 16,1-2 0-16,0 0 0 0,0 0 4 15,0 0-1-15,0 0 2 0,0 0-4 16,0 0-1-16,0 0-6 0,0-2-13 16,0-1-11-16,3-2-21 0,-2-1-52 15,-1-2-174-15</inkml:trace>
  <inkml:trace contextRef="#ctx0" brushRef="#br0" timeOffset="-20495.51">17122 3716 2 0,'-3'0'10'16,"1"0"191"-16,1 0-154 0,1-1 9 0,0 0-12 15,0-1-12-15,0 1-6 16,0-1-10-16,0 2-3 0,0 0-2 15,0 0-1-15,0 0-8 0,0 0 1 16,0 0 1-16,6 0-1 0,2 0 2 0,1 0-3 16,2 0 1-16,1 0 0 0,4 0-1 15,1 0-2-15,1-1 0 0,1 0-2 16,1 0 1-16,-3 1 1 0,0 0 0 15,3 0 0-15,5 0 0 0,5-1 4 16,-2 0 0-16,-5 0-5 0,-9 1 2 16,-8-1-1-16,-3 0 0 0,-3 1 0 15,0 0 3-15,0 0 1 0,-6-1-5 16,-2 1 0-16,-1 0 1 0,3 0-1 15,-2 0 1-15,3 0 0 0,-1 0 1 16,5 0-2-16,-1 0 2 0,0 0 0 0,1 0-1 16,-1-1 3-16,2-1 1 0,-1-2 4 15,1 0 3-15,-2 0 1 0,1 1-4 16,1-3 2-16,-2-1-3 0,2-1-4 15,0-2 2-15,-1 1 0 0,-3-4-2 16,1 1 2-16,0 1-1 0,2-3 0 0,-1 1-4 16,2-2 2-16,0 1 0 0,0 0-1 15,0 3-1-15,2 2 0 16,-2 2 1-16,1 2 0 0,1 0 0 15,-2 1-1-15,1 1 2 0,-1 2-1 0,0 0 2 16,0 1-1-16,0 0-2 0,0 0 0 16,0 0-3-16,0 0 2 0,0 0-4 15,0 0 4-15,0 0 1 0,0 2-1 16,0 0 1-16,0-1 0 0,2 1 0 15,-2 0 0-15,1 1-1 0,1-1 2 16,1 0-1-16,-1-2 0 0,1 2 0 16,1-2 1-16,0 1 0 0,2 1-2 15,0-1 2-15,0 2-1 0,2 0 0 16,4 1 0-16,1-2 0 0,-1 2 0 0,2-2 0 15,0 2-1-15,-2-1 0 0,1 0 1 16,1-1 1-16,-5 0-1 0,0 0-1 16,-1-2 1-16,-3 0 0 0,-4 0 0 15,-1 0 0-15,2 1 0 0,-2 0 0 16,0-1 1-16,0 0 0 0,0 0-1 0,1 0-1 15,-1 1-1-15,0 1 0 0,0 1 0 16,0-1 2-16,0 3-1 16,0 0 0-16,0 2 2 0,0 0-1 15,0 1-1-15,0 1 1 0,0 0 1 0,0 4 0 16,-1-1-2-16,-2-1 1 0,-2-2 1 15,4 1-1-15,-3-4 0 0,1 3 0 16,2-3 1-16,-2 0 0 0,1-1 0 16,1-2-1-16,-1-2 2 0,0 0 1 15,1 0 0-15,1-1-1 0,-2 0 3 0,2 0-1 16,0 0-3-16,-1 0 3 0,1 0-1 15,0 0-1-15,0 0-2 16,0 0-1-16,0 0 1 0,0 0-1 16,0 0 0-16,0 0-1 0,0 0 0 15,0 0 0-15,0 0 0 0,0 0-2 0,0 0 0 16,0 0 3-16,0 0-4 0,3 0 3 15,0 0 2-15,2 0 0 0,2 0-2 16,3 0 1-16,1 0-1 0,3 0 0 16,0 0 1-16,1-1-2 0,5 1-5 15,10 0 7-15,7 0-3 0,9 0 6 0,4-1-13 16,-10 1 4-16,-7-1 3 0,-7 1 3 15,-1 0 2-15,-3 0-2 0,-4 0 1 16,-4 0 1-16,-4 0-2 16,-7 0 1-16,-3 0 5 0,0 0 3 0,1 0-5 15,-1 0-2-15,0 0 1 0,2 0 2 16,-2 0-2-16,3 0 2 0,-2 0-1 15,1 0-1-15,0 0 3 0,-2 0-2 16,0 0 0-16,0 0-2 0,0 0 0 16,0 0 0-16,0 0-1 0,0 0 3 0,0 0-2 15,0 0 3-15,0 0-3 0,0 0 1 16,0 0 3-16,0 0-4 0,0 0 3 15,0 0-4-15,0-2 2 16,0-1 0-16,0 0 0 0,0 0 0 0,-2-2-1 16,0 1 0-16,2-1 0 0,-1-1 0 15,-1-1 1-15,2-2-2 0,-4 1 2 16,2-4-2-16,-3 1 1 0,2-2-1 15,-1 0 0-15,2-1 0 0,-1 0 1 16,1 3-1-16,1 0-1 0,-4 3 2 0,5 2 0 16,-1 2-1-16,1 0-1 0,0 1 2 15,-2-1 0-15,2 0-1 0,-1 1-1 16,-1 1 2-16,1-2 0 0,1 3-1 15,0 1 0-15,0-1 0 0,0 0 1 16,-2-1-1-16,2 2-1 0,0-1 1 0,0 0 1 16,0 0-3-16,0 0 4 15,-2 1-4-15,2-2 2 0,0 0 0 16,0 2 0-16,0-1 2 0,0 1-4 15,0 0 2-15,0 0-6 0,0 0 2 0,4 0 3 16,3 0-1-16,3 2 3 0,2 1-2 16,2-1 2-16,1 0 0 0,3 1-3 15,-3-1 2-15,-3 0 1 0,1 0-1 16,-5-1-1-16,-2 0 1 0,0 1 1 15,-3-2 0-15,-1 0-2 0,-1 0 2 16,-1 0 1-16,0 0 1 0,0 0-3 16,0 0 2-16,0 0-1 0,0 0-4 15,0 0-1-15,0 1 1 0,2 1 3 16,1 0-1-16,-2 3-2 0,1 0 1 15,1 2-3-15,2 1-15 0,-1 1-12 0,3 0-24 16,-6-3-38-16,-1-2-208 0</inkml:trace>
  <inkml:trace contextRef="#ctx0" brushRef="#br0" timeOffset="-19496.45">14559 3627 10 0,'0'1'193'0,"0"-1"-167"0,0 0-11 16,0 0 8-16,0 0-9 0,0 0-14 15,0 0-2-15,0 0-4 0,0 0-16 16,0 0-6-16,0 0-17 0,0 0-1 15,0 0 2-15,0-1-9 0</inkml:trace>
  <inkml:trace contextRef="#ctx0" brushRef="#br0" timeOffset="-19306.45">14330 3635 38 0,'0'0'136'0,"0"0"-17"0,0 0-88 15,0-2 3-15,1 0-5 16,6-1-15-16,-1 1-14 0,2 2 1 16,-2 0-17-16,-2-3-70 0,-1 0-133 15</inkml:trace>
  <inkml:trace contextRef="#ctx0" brushRef="#br0" timeOffset="-19175.43">14330 3635 113 0,'-79'-6'213'0,"68"1"-164"0,6 4-13 16,2-2-1-16,2 0-24 0,1 2-6 0,4 1-11 15,10 0-27-15,6-1-60 16,7-3-227-16</inkml:trace>
  <inkml:trace contextRef="#ctx0" brushRef="#br0" timeOffset="-3635.54">14857 4354 10 0,'0'0'-9'0,"0"0"104"0,0 0 5 15,1-1-73-15,-1-1 14 0,0 0 5 16,0-1-13-16,2 1-7 0,0-1-5 15,-1 1-3-15,1 1-3 0,-1 0 1 0,-1 0-4 16,0 0-1-16,0 1-6 0,0 0 2 16,0 0 1-16,0-2-1 0,0 2-1 15,0 0-6-15,0 0 1 16,3 0-5-16,0 0 2 0,7 0 3 0,-1 0 0 15,3 0-1-15,4 0-1 0,1 0 2 16,2 0 0-16,-1 0-1 0,4 0-1 16,0 0 2-16,2 0-1 0,4 0 0 15,3 0 0-15,2 0 2 0,1 0 0 16,2 0 0-16,-4 0-1 0,1 0 2 0,1 0-1 15,-2 0-1-15,3 0-1 0,0 0 0 16,-2 0 2-16,-1 0-2 0,-4 0 0 16,3 0 1-16,-1 0 1 0,-2 0-2 15,1-2 1-15,0 2 0 0,-1 0-1 16,0 0 1-16,-1-1-1 0,-1-1 2 15,-1 0 0-15,1 0-3 0,1-1 3 16,0 1-3-16,-2 0 3 0,0-2-3 16,-2 2 1-16,-1-1 2 0,-2 2-1 15,2-2-2-15,0-1 1 0,-1 3 1 16,1-4 0-16,0 3-2 0,-2 0 1 0,0 1 1 15,-1-2 1-15,-1 1-4 0,-1-2 2 16,2 3 2-16,-1 0-1 0,4-1-2 16,0 2 1-16,1-2 1 15,-1 2-1-15,4 0-1 0,-3 0 1 0,-1 0 1 16,6 0-1-16,-3 0-1 0,1 0 2 15,4 0-1-15,-6 0 0 0,1 0 0 16,-3 0 0-16,3-1 0 0,0 1 2 16,-2-1-4-16,2 1 2 0,-7 0 0 15,2 0 2-15,-1 0-4 0,-2-1 2 0,-1 0 2 16,-1 0-2-16,1 1 0 0,-2 0 0 15,3 0 0-15,-2 0 1 0,-1 0-2 16,0 0 1-16,2-1 2 16,-4 1 0-16,2 0-4 0,0 0 4 0,0-1-2 15,3 1 0-15,-2-1 1 0,4 0-2 16,-2 0 2-16,2-1 0 0,1 1-2 15,-3 0 2-15,0-1 1 0,-2 2-2 16,1-1-1-16,-2 0 1 0,0 0 2 16,3 1-2-16,-3 0-1 0,3 0 1 0,-2 0 1 15,2 0-1-15,-1 0-2 0,-1 0 2 16,2 0 2-16,4 2-2 0,-1 2-1 15,0-1 0-15,2 1 3 16,-4-1-2-16,-1-1-2 0,0-1 2 0,-3 0 2 16,0 0-2-16,0-1-1 0,-1 1 1 0,-1 0 2 15,-1-1-2-15,1 0-1 16,-2 1 2-16,-1-1 0 0,-5 0-3 15,1 0 3-15,-2 0 0 0,2 0 1 16,1 0-1-16,0 0-4 0,2 0 4 0,1 0 0 16,-2-1-2-16,2-1 1 0,0 2 0 15,-3-2 1-15,2 0-1 0,-2 1-2 16,1 0 3-16,-1 0 1 0,-2 0-4 15,1 1 2-15,1 0-1 0,-1 0 2 16,-2 0 0-16,0 0-3 0,3-1 3 0,-3 0 2 16,4 1-3-16,-1-1-1 0,6 1 3 15,7 0-1-15,6-1-1 16,4 1 6-16,-1 0-6 0,-5 0 2 15,-4 0-2-15,-2 0 2 0,1 0 0 0,-2 0-1 16,-1 0-1-16,1 0-1 0,-5 0 2 16,-2 0-1-16,0 0 0 0,-5 0 1 15,-1 0 1-15,-3 0 1 0,0 0-2 16,0 0-3-16,1 0 2 0,-1 0 1 15,2 0-2-15,-2 0 0 0,1 0 1 16,2 0 2-16,-1 0-2 0,-2 0-1 0,3 0 2 16,0 0 0-16,-1 0-1 0,2 0-2 15,-1 0 3-15,1 0 0 16,-1-1-1-16,0 0-1 0,1-1 2 15,-1 1 0-15,1 0 0 0,0 0-2 0,1 0 1 16,0 1 1-16,-2-1-1 0,-2 0-1 16,1 0 1-16,-1 0 2 0,-1 1-3 15,0 0 0-15,0 0 1 0,0 0 1 16,0 0-3-16,0 0-1 0,0 0 2 15,0 0-1-15,0 0 1 0,0 0 2 0,0 0-1 16,0 1-1-16,0 1 0 16,0-1-11-16,0 1-4 0,0-1-4 0,0 2-6 15,0-2-16-15,2 0-20 16,1-1-49-16,-1-3-61 0</inkml:trace>
  <inkml:trace contextRef="#ctx0" brushRef="#br0" timeOffset="-3244.52">17871 4129 26 0,'-6'1'15'0,"4"-1"178"16,0 0-162-16,2 0 10 0,0 0-1 16,0 1 3-16,0 0-17 0,7 1-14 15,2 3 6-15,3 0-1 0,4 1-12 0,1 1 1 16,-2 0-3-16,2 0 1 0,4 1-4 15,-6 1 3-15,1-3 0 16,-7 1-2-16,0-1-1 0,-4 1 0 16,-4 0 0-16,-1 0 0 0,0 2 0 0,-10 0 3 15,-4 2 2-15,-2 1 0 0,-4 0-2 16,-2 1 0-16,1 1-2 0,-1-1 2 15,0 1-3-15,2 1 3 0,0-1 0 16,-2 2 1-16,2-1-5 0,5 0 3 16,-1-2 0-16,4 1-2 0,2-2-3 0,4-1 2 15,5-1-13-15,1-2-29 0,0-7-63 16,0-1-213-16</inkml:trace>
  <inkml:trace contextRef="#ctx0" brushRef="#br0" timeOffset="-1879.44">14829 4360 4 0,'2'0'180'0,"-2"-2"-146"0,0-1 4 16,0 1 1-16,0 0-4 0,0-2-5 15,0 1-8-15,0 2-3 0,0-1-5 16,0-1 4-16,0 1-2 0,0 1 2 15,0-3-4-15,1 2-3 0,2-1 1 16,-1 2-5-16,1-1 0 0,0 0-3 0,-1 0 0 16,2 1-2-16,1 0 1 0,3-4-1 15,-1 1 1-15,3-1 0 0,0-1 3 16,3-2 0-16,2 1 4 0,1-1-6 15,2 1 2-15,1-2-4 0,-2 2 1 16,0 0-3-16,-3 1 1 0,-5 3 1 16,-1-2-2-16,-2 3-1 0,-2 0 3 15,-3 1-1-15,-1 0-4 0,0 1-2 16,0 0 0-16,0 0-13 0,0 0-10 15,-6 1-5-15,0 5-6 0,-1 1-12 16,1-2-21-16,-2 1-41 0,2-3-37 0</inkml:trace>
  <inkml:trace contextRef="#ctx0" brushRef="#br0" timeOffset="-1639.43">14821 4333 64 0,'-1'3'33'16,"1"-1"171"-16,0-1-159 0,0 2-10 15,0 1 13-15,0 1-9 0,6 2-8 16,5 3-12-16,-2 2-4 0,3 1-7 15,4 4-4-15,-2 1-5 0,1 0 4 16,6 1-10-16,-1 1-38 0,3-2-46 16,-1-2-152-16</inkml:trace>
  <inkml:trace contextRef="#ctx0" brushRef="#br0" timeOffset="1.67">15576 4590 61 0,'0'0'192'15,"0"0"-155"-15,0 0 7 0,0-1 0 16,-1-2-13-16,-1 2-8 0,2 1-6 16,0 0-2-16,-1-2-6 0,1 2 0 0,0 0 0 15,0 0-4-15,0 0 1 0,0 0-6 16,0 0 2-16,0 0 6 0,0 8 5 15,0 2-3-15,-3 1-1 16,1 1-4-16,2 1-3 0,0 0 0 0,0-1 0 16,0 0 0-16,0 0-1 0,0-3-1 15,3-2-1-15,2 1 3 0,-1-3-2 16,1-2-8-16,-2-2-4 0,2-1-4 15,-1 0-7-15,1 0-4 0,0-7-5 16,1-5-10-16,-1 0-23 0,-4-3-14 16,-1-2-18-16,0-1-5 0</inkml:trace>
  <inkml:trace contextRef="#ctx0" brushRef="#br0" timeOffset="300.68">15573 4435 8 0,'-6'-20'56'0,"1"4"109"16,1 2-118-16,-1 4 17 0,2 4-18 0,0 3-5 16,3 1-3-16,0 0-6 0,-2 2-3 15,2 0-16-15,0 0-13 0,0 7 1 16,2 2 2-16,4 1-2 0,2 3 0 15,4 1-1-15,1 1 2 0,4 1-1 16,1-1 0-16,2 2 1 0,2-2-1 0,-2 0-1 16,0 1 1-16,-1 0 2 0,-2-1-2 15,-3-1-2-15,-5 0-4 0,-2-2 1 16,-3 1 1-16,-4-2-4 0,0-2 2 15,-1 0 2-15,-10-2 2 0,-2-1 1 16,-1 0 1-16,-4 0 1 0,1 0-1 16,-2-2-1-16,2 0 0 0,-2 0 0 15,2-1 0-15,3-2 1 0,5 1-1 16,3-2-1-16,1 1-5 0,4 1-7 15,1 0-12-15,0 1-4 0,0 2-9 0,8-2-20 16,1-1-45-16,0-2-53 0</inkml:trace>
  <inkml:trace contextRef="#ctx0" brushRef="#br0" timeOffset="1319.74">15981 4621 33 0,'0'-2'-19'15,"0"0"194"-15,0-3-89 0,0 0-54 16,-3 1 22-16,-3 0-19 0,-1 1-6 0,-2 2-3 15,-2 1-4-15,-4 0-3 16,-2 0-5-16,0 2-1 0,-4 5 0 16,3 2-1-16,-1 4 3 0,5 1-5 15,0 1-4-15,5 0 2 0,8-2-7 0,1 1-2 16,3-4 1-16,11-2 0 0,4-3 2 15,5-4 0-15,5-1-1 0,0 0 1 16,-1-1 0-16,-1-7-2 0,-4-2-2 16,-4 0 2-16,-1 0 2 0,-3 1-4 15,-6 4 2-15,-3 0 4 0,-4 1-3 16,-1 4 1-16,0-1-1 0,0 1 1 15,-6 0-1-15,-2 0-4 0,1 1 3 16,-1 5 0-16,3 1 0 0,-1 0-3 16,4 0-2-16,2 0-1 0,0 0-1 15,0-2-5-15,2-2 0 0,4-1 3 0,0-2 2 16,1 0-2-16,2 0 0 0,0-2 1 15,0-6-2-15,1-1 1 0,-3-1-3 16,1-3 6-16,-2 1 0 0,1-3 1 16,-4 1 1-16,0-4 2 0,-3-2 1 15,0-3-2-15,0-3 0 0,0 0-3 0,0-1-6 16,0 2 3-16,0 5 7 15,0 1 2-15,0 4 1 0,0 4 3 16,0 1 3-16,0 2 4 0,1 2 0 16,1 4 0-16,-1 0-4 0,-1 2 1 0,0 0-3 15,0 0-2-15,0 0 3 0,0 0-6 16,0 0 1-16,2 8 3 0,-2-1-2 15,0 4 1-15,0 2-1 0,3 2-3 16,0 1 1-16,0 4 2 0,2-1-1 16,0 1-2-16,-4 3 0 0,2 0 2 0,-3-1-3 15,0 2-1-15,-1-2 0 0,-4-3 3 16,2 0-1-16,-3-7-2 15,4-4 0-15,1-2 5 0,-1-3-2 16,1 0-3-16,1-3 1 0,0 0-1 0,0 0-1 16,6-1 0-16,6-7-2 0,2 1 1 15,5 0-1-15,-1 3-11 0,3 1 5 16,-3 1 5-16,5-1 2 0,-1 1 4 15,0 0 0-15,-1 0-3 0,-3 1 2 16,-1-1 3-16,-3-1-2 0,-2-2 2 0,-1 2-2 16,-5-2 8-16,-1 1 5 0,-4-1 9 15,-1 1 3-15,0-1-8 0,-6 1-3 16,-5-1 2-16,-3 4-1 15,-1 0-5-15,-4 1 6 0,0 0-3 0,1 3-3 16,-2 5-3-16,3 1 2 0,4 4-2 16,4-2 0-16,4-2-5 0,5 1-3 15,2-3 2-15,7 0 1 0,7-3-2 16,1-2 1-16,4-2 2 0,6 0-7 15,-2-5-7-15,-1-3 0 0,-3 0 2 0,-7 0 0 16,-5 2-1-16,-5 5 8 0,0 0 3 16,-4 1 1-16,0 0-2 0,-2 0 3 15,-7 1-2-15,1 7-3 0,-1 2 1 16,-1 2 2-16,6 2 0 15,2 2-2-15,2 0-1 0,2 0-14 0,12-1-31 16,3 0-22-16,3-4-105 0,-2-4-38 16</inkml:trace>
  <inkml:trace contextRef="#ctx0" brushRef="#br0" timeOffset="1975.78">16727 4712 9 0,'-2'-4'159'0,"2"1"-92"0,0 2-46 16,0-1 2-16,0 2 0 0,0 0 8 16,0 0-14-16,2 3 5 0,-1 7 4 15,1 4-8-15,-2 3-3 0,0 2-5 0,0 2-4 16,0 1 2-16,-2 3-1 0,-2-3-1 15,-4 3-1-15,2-2 1 0,-2-4-4 16,-1-1-1-16,1-3 4 0,0-4 1 16,2-4 2-16,3-2 1 0,0-5 2 15,1 0 8-15,1 0 2 0,-3-6-9 0,3-6-1 16,1-4-5-16,-2-2 2 15,2-4-6-15,0-2 4 0,0-3-2 16,0-2 0-16,3-2-1 0,4-6 0 16,2-2-2-16,3-5-1 0,4-2-1 0,6 4-1 15,1 4-1-15,0 10-1 0,0 10 2 16,1 7-1-16,-3 6 1 0,-1 4 0 15,1 1 0-15,-4 1 1 0,-2 10 0 16,-4 1-1-16,-5 4 3 0,-6 3 0 16,0-2-2-16,-3 2 0 0,-9-1-1 0,-2-1 2 15,-2-1 0-15,-4-2 0 0,1-3 1 16,-2-2 1-16,-1 0-3 15,2 2 1-15,3-4 1 0,1-1 0 16,9-2-1-16,3-3-1 0,3 1 2 16,1-1-5-16,0 0-18 0,5 1-20 0,7-2 2 15,3 0-23-15,3 0-71 0,-3-7-159 16</inkml:trace>
  <inkml:trace contextRef="#ctx0" brushRef="#br0" timeOffset="2328.8">17063 4591 71 0,'-2'-5'182'16,"-5"-1"-88"-16,-4 3-59 0,-3 2 14 0,-5 1-16 16,-1 0-1-16,-3 1 5 0,3 8-11 15,-2 2-2-15,7 4-4 0,4 0-11 16,5 1-5-16,6 0-4 0,0-1 1 15,3-3 0-15,9-1-1 0,4-2 0 16,4-3 2-16,3-3 0 0,3-3-1 0,4 0-4 16,-4-4-5-16,-1-5-1 0,-8-1 4 15,-2 0-3-15,-4-3 7 0,-3 2 0 16,-3 1-1-16,-4 2 2 15,-1 3 2-15,0 1-2 0,-3 3 1 0,-1 1-2 16,-1 0 2-16,-1 0-1 0,1 5-1 16,-1 4 2-16,1 0 2 0,4 1 0 15,-1 1-1-15,2-1-3 0,0-1 2 16,0-1-1-16,6-1-1 0,2-2 3 15,0 0-8-15,3-2-15 0,1 0-12 0,4-3-15 16,-3 0-26-16,5-4-44 0</inkml:trace>
  <inkml:trace contextRef="#ctx0" brushRef="#br0" timeOffset="2539.81">17339 4576 87 0,'-2'-4'239'15,"-4"-2"-194"-15,0 6-5 0,0 0-1 16,-3 0-9-16,1 0 5 0,0 9-10 0,2 1-9 15,0 0-6-15,1 4-5 0,3 1-3 16,-1 1 0-16,3 0-1 0,0-2 0 16,0 0-1-16,5 1 0 0,1-4 0 15,0-1-5-15,1-2-8 0,2-2-14 16,2-2 1-16,-2-4-37 0,2 0-32 15,0 0-95-15</inkml:trace>
  <inkml:trace contextRef="#ctx0" brushRef="#br0" timeOffset="2853.83">17522 4372 62 0,'-6'-3'339'16,"3"3"-325"-16,0 0-2 0,1 12-10 15,-4 3 16-15,1 4 13 0,2 3-14 16,0 3-2-16,1 4-5 0,2 0-4 15,-1 2-4-15,-1-1-1 0,-1-1 2 16,3-2 0-16,-3-3-2 0,0-1-3 16,3-5-2-16,-2-2-1 0,2-4-2 15,0-4-7-15,7-2 2 0,0-1 7 0,3-2-9 16,1-1 3-16,2 0 4 0,5-1 1 15,2 1 4-15,3 0 3 0,-1-1-2 16,-4-1 0-16,-5 2-1 0,-6-1-1 16,-2 0 3-16,-3 2-7 0,-1-2-2 15,2-1-5-15,-1 3-7 0,4-2-1 0,0-1-11 16,2 0-23-16,-2 0-27 15,2 0-51-15</inkml:trace>
  <inkml:trace contextRef="#ctx0" brushRef="#br0" timeOffset="3044.84">17578 4627 117 0,'11'0'204'0,"3"0"-165"0,3 0 15 16,3 0-38-16,1 0-9 15,3-1 3-15,1-1-6 0,-1 2-3 16,-4 0 0-16,-1 0-4 0,-6 3-13 0,-4 5-43 16,-5 2-43-16,-2-2-27 0</inkml:trace>
  <inkml:trace contextRef="#ctx0" brushRef="#br0" timeOffset="3732.88">17837 4740 23 0,'1'0'27'0,"1"0"11"0,1 0 82 16,-2 0-74-16,4 0 11 0,0-2-11 15,-2-3-11-15,6-3 2 0,2-2-9 16,0-1-8-16,3-3-2 0,0-1-6 0,-2-2 2 16,-3 0 2-16,-2-1-6 15,-3 1-1-15,-4 2-3 0,0 2-3 0,0 3 3 16,-1 1-2-16,-5 5 2 15,-2 2-4-15,-2 2-1 0,0 0-5 0,-1 7 1 16,-2 8-2-16,4 1 3 0,0 4 2 16,-2 4-3-16,3-1-12 0,4 3 9 15,0-2-3-15,4-2-6 0,2-1 5 16,7-4 3-16,2-4-3 0,3-3 6 15,2-6 2-15,4-2 3 0,-2-2 4 0,4 0-8 16,4-10 3-16,7-5 3 0,1-3 27 16,0-1-27-16,-7-1-3 0,-9 2 1 15,-4-2 3-15,-2-1-2 0,-5-2 0 16,-1-1 0-16,-5 0 0 0,-1-3 0 15,0-1-4-15,0-2 3 0,-1 4-1 16,-1 2 1-16,2 7 0 0,0 2 4 16,0 5 10-16,0 3-7 0,0 4 0 15,0 2-4-15,0 1 0 0,0 0-7 16,0 2-5-16,0 5 3 0,0 6 3 0,0 4 2 15,0 6 2-15,0 1-3 0,-4 2 3 16,-1 2-3-16,2 0 0 0,-2 1 1 16,1-1 1-16,-3 0-1 0,1-2 0 15,0-2 1-15,3-4 1 0,1-4-3 16,2-6 0-16,0-2 1 0,0-6 1 15,0-2 0-15,2 0 1 0,7-4 5 16,2-6 3-16,5-4-10 0,-1 1 0 16,-1 0 0-16,-2 5 3 0,1 0-4 15,-1 1 1-15,2 0 2 0,-1 3-1 0,-1-1-1 16,-1 1-2-16,0 3 3 0,0 1-2 15,-1 0-12-15,3 0-14 0,2 1-10 16,7 3-24-16,4 1 35 0</inkml:trace>
  <inkml:trace contextRef="#ctx0" brushRef="#br0" timeOffset="98968.33">16361 4988 231 0,'0'-6'58'0,"0"0"-17"16,-3 1 17-16,-2 1-16 0,-1 0-8 15,-5 1-3-15,0 1-1 0,0 2-5 16,0 0-3-16,-1 0 3 0,0 2-9 15,-4 8-1-15,4 4 6 0,-5 6-6 0,0 7-1 16,-4 8-4-16,3 6 1 0,-1 6-7 16,1 7-1-16,2 1-2 0,5-1 2 15,5-6-3-15,3-11 0 0,3-6 1 16,1-3-2-16,9-4-1 0,2-2 0 15,5-8-18-15,3-4-12 0,5-4 0 0,2-6-15 16,0 0 16-16,1-4-55 16,-1-8-8-16,-1-3-154 0</inkml:trace>
  <inkml:trace contextRef="#ctx0" brushRef="#br0" timeOffset="99344.35">16620 5171 14 0,'-2'-3'267'0,"-9"-2"-208"0,-3 3-10 16,0 0 3-16,-6 2-1 0,-3 0-9 15,-3 5-7-15,-1 7-8 0,-2 2-2 0,6 2-3 16,1 1-9-16,6-3-2 0,9 1-6 15,2 1-3-15,5-3-5 0,0 0 2 16,11 1 0-16,6-1 0 0,3 0 0 16,2 0 2-16,4-2 0 0,-3-1-5 15,1 1-3-15,-3 0 6 0,-5 1 1 16,1-2-4-16,-9 0 2 0,-2-2 2 0,-5 1 0 15,-1-1 0-15,-1 1 2 16,-10-1 1-16,-3 2 1 0,-3-1-4 16,-2 0 1-16,-1-1 3 0,0 0-2 15,4-2-1-15,3-1-1 0,2-1 1 0,3-4 0 16,3 0-1-16,5 0-3 0,0 0-13 15,0 0-32-15,11 0-23 0,3-5 11 16,6 1-49-16,0-3-187 0</inkml:trace>
  <inkml:trace contextRef="#ctx0" brushRef="#br0" timeOffset="100029.39">16728 5439 40 0,'0'0'0'0,"0"0"30"15,0 0 170-15,0 0-155 0,2 0-13 16,2-2 0-16,-1 0-7 0,2-2 0 15,1 0-4-15,2-2 1 16,0-1-1-16,0-1-3 0,-1-1 3 0,1-2-2 16,0 1 1-16,-4-2 3 0,1 0-7 15,-5 0 1-15,0 1-3 0,0 1-1 16,-6 0-1-16,-5 4-2 0,-3 2-5 15,-1 4 0-15,-2 0-4 0,-2 5 1 16,0 5-2-16,1 5-2 0,2-1 3 0,2 4 0 16,3-1-2-16,7 1-1 0,2-2 1 15,2 0 1-15,2-2-1 0,9-2-2 16,4-2 2-16,2-3 1 0,5-2-1 15,3-5 0-15,3 0 0 0,1 0-2 16,2-4 2-16,-1-7 0 0,2-1 4 16,-4 0-2-16,3-3 0 0,-3 3-1 15,-5 1 2-15,-6 2-2 0,-3 5 0 16,-5 2-1-16,-5 2 1 0,-3 0 0 15,1 0-2-15,-1 1 0 0,-1 6 2 0,0 3 1 16,0 0 0-16,0 0-3 0,-4 1 1 16,0-1 2-16,3 0-3 0,-4-2 3 15,2-1-1-15,0-3 1 0,-2 0-1 16,1-4-1-16,-1 0 1 0,2 0 4 15,-2 0-2-15,1-4-2 0,4-4 1 16,-2-2-1-16,2-4 0 0,0 0-1 16,3 0 2-16,3 1 2 0,1 2-2 15,-1 2 1-15,-1 3-2 0,1 1 3 16,1 3-4-16,1 1 0 0,3 1 1 15,-2 0 2-15,2 0-2 0,0 2-2 0,-2 3 3 16,2-1 0-16,-1 1-1 0,2-1-2 16,0-1 3-16,1 0-1 0,-4-1-2 15,2-2-11-15,-2 0-2 0,1 0-20 16,0 0-4-16,1-3-6 0,0-3-2 15,1-2-34-15,-2-2-116 0</inkml:trace>
  <inkml:trace contextRef="#ctx0" brushRef="#br0" timeOffset="100201.4">17316 5277 89 0,'0'1'189'0,"0"2"-78"15,0 1-86-15,-2 4 20 0,-2 0 4 16,-3 5-14-16,1 2-7 0,1-1-4 16,-2 3-8-16,2-1-2 0,0-1-7 15,1-2-5-15,2-2 2 0,2-4-3 16,0 1-1-16,3-1-7 0,4-4-14 0,2 1 5 15,-1-3-4-15,4-1-71 16,2 0-21-16,0-1-82 0</inkml:trace>
  <inkml:trace contextRef="#ctx0" brushRef="#br0" timeOffset="100720.43">17545 5321 292 0,'-4'-6'53'0,"-4"5"4"0,2-1 3 15,-2 2-16-15,-3 0-2 16,3 3-6-16,-3 7-6 0,-1 7-5 16,-2 1-4-16,2 4-4 0,-1-2-6 0,5 0-1 15,7-4-8-15,1-1-2 0,5-5-2 16,5-5 1-16,7-2 2 0,2-3-10 15,6 0-5-15,1 0-3 0,2-8-6 16,0-2 22-16,-6-3-19 0,-7 2-22 16,-1 2 33-16,-6 3 1 0,0 1-7 0,-4 2 5 15,-1 1-1-15,-3 2-2 0,0 0 8 16,0 0 4-16,0 0 1 0,0 6 0 15,0 2 0-15,0-1 2 16,2 1 1-16,4 1-4 0,8-1 0 0,5-2 14 16,1-4 17-16,5-2-27 0,1-2-8 15,0-10 6-15,4-4 12 0,1-6-13 16,0-2 3-16,0-6 6 0,-6-5 2 15,-4-1 5-15,-3-2 0 0,-8-2-10 16,-2-1 0-16,-5-3-2 0,-3-3-3 16,0 0 1-16,0 4 0 0,0 10-2 0,-8 11 1 15,1 11 2-15,-1 10 13 0,-3 1 2 16,3 10-13-16,-3 9-4 0,2 10 2 15,-2 5-2-15,2 6 0 16,0 4 1-16,1 4-2 0,3 0 0 0,5-2 1 16,0-4-11-16,5-7-10 0,6-5-21 15,0-8-3-15,4-5-10 0,1-5 15 16,1-3 37-16,-6-6-63 0,-7-3-318 15</inkml:trace>
  <inkml:trace contextRef="#ctx0" brushRef="#br0" timeOffset="101115.45">17322 5152 90 0,'0'-2'403'16,"0"0"-347"-16,0 2-11 0,0 0-9 16,0 0-18-16,-3 2-16 0,3 4-2 15,0 0-3-15,0 2-3 0,6 0-23 16,8-1-27-16,5-2-36 0,5-3-164 0</inkml:trace>
  <inkml:trace contextRef="#ctx0" brushRef="#br0" timeOffset="101489.47">18370 4873 363 0,'0'0'38'0,"0"0"-36"0,0 2 1 15,3 8 20-15,5 4 10 0,3 7-5 0,1 6-15 16,2 7-6-16,0 6 1 0,0 8 30 15,-2 4-23-15,-1 7-2 16,-3 7 1-16,-6 0-2 0,-2 3-11 16,0 0-1-16,-2-4-28 0,-3 2 19 0,-2-3 5 15,-1-2-71-15,-8-5-50 0,-4-8-106 16</inkml:trace>
  <inkml:trace contextRef="#ctx0" brushRef="#br0" timeOffset="-214270.75">10043 3449 15 0,'2'-2'18'0,"2"0"-11"15,-2-2 4-15,3 2 1 0,-5-1 1 16,4 2 1-16,-2-1-7 16,-1 1-5-16,1 1-7 0,-2 0-29 0</inkml:trace>
  <inkml:trace contextRef="#ctx0" brushRef="#br0" timeOffset="-213995.75">10043 3449 132 0,'34'-34'53'15,"-38"33"-7"-15,-6-2 13 0,1 1-14 16,-2-1-4-16,-1 1-12 0,1 0 0 15,2 1-10-15,2 0-6 0,3-1-6 16,2 1 1-16,1 1-8 0,1 0 1 16,-2 0-2-16,2 0 1 0,0 0-1 0,0 0-6 15,0 2-4-15,0 1-14 0,0 2-13 16,0 0-12-16,-2-1-20 0,1 0-17 15,-5-2-29-15</inkml:trace>
  <inkml:trace contextRef="#ctx0" brushRef="#br0" timeOffset="-213835.73">9809 3453 90 0,'-5'0'29'0,"2"0"-4"15,0-3 16-15,0 1-18 0,-2 1-10 16,-1 1-8-16,0 0-10 0,0 0-5 15,1 0-56-15,-1 0-79 0</inkml:trace>
  <inkml:trace contextRef="#ctx0" brushRef="#br0" timeOffset="-213664.72">9594 3490 78 0,'-4'0'2'0,"1"0"2"0,-1 0-1 0,-1 0-3 16,-1-1-6-16,0-2-35 16</inkml:trace>
  <inkml:trace contextRef="#ctx0" brushRef="#br0" timeOffset="-213470.72">9353 3447 39 0,'-3'0'100'16,"0"-3"-68"-16,0-1-5 16,0 3-9-16,1-2-13 0,-1 0-3 15,0 3-3-15,-3 0-6 0,1 0-43 16,-1 0-38-16</inkml:trace>
  <inkml:trace contextRef="#ctx0" brushRef="#br0" timeOffset="-213276.7">9021 3431 35 0,'-4'0'2'15,"-1"0"0"-15,0 0-1 0,-1 0-2 16,-1 0 2-16,0 0-5 0</inkml:trace>
  <inkml:trace contextRef="#ctx0" brushRef="#br0" timeOffset="-213090.69">8759 3424 0 0,'-12'0'110'0,"-2"0"-69"15,6 0-9-15,2-2 4 0,1 0-11 16,-1 0-15-16,0 0-5 0,3 1-3 16,-2 1-2-16,4 0-1 0,-1 0-9 0,-1 0-47 15,0 0-47-15</inkml:trace>
  <inkml:trace contextRef="#ctx0" brushRef="#br0" timeOffset="-212935.68">8513 3427 4 0,'-12'0'8'15,"2"0"57"-15,-1 0-20 0,2 0-16 16,1-1 5-16,4-2-13 0,1 0-10 0,-1 3-8 16,1 0-3-16,0 0-6 0,0 0-43 15,-3 0-38-15</inkml:trace>
  <inkml:trace contextRef="#ctx0" brushRef="#br0" timeOffset="-212583.66">8181 3429 9 0,'-15'0'40'16,"-1"0"0"-16,-1 0-25 0,-2 0 1 0,4-2 3 16,-2 0 23-16,3 0-40 0,2 1-2 15,1-1 1-15,1 2-2 0,-2 0-14 16,4-1-36-16,1 1 18 0,-1 0 4 15,0 0 10-15,0 0 2 0,-1-2 17 16,0 0 3-16,-2 0 11 0,-2 0 6 16,4-2 13-16,-3 1-5 0,1 1-8 15,2 1-6-15,-1-1-3 0,-1 0-5 16,1 2-6-16,-3 0 0 0,1 0 1 15,-2 0 0-15,1 0-1 0,-1 0 1 0,2 0 0 16,-2 0-3-16,0 0 6 0,3 0 7 16,-1 0-2-16,1 0-5 0,2 0-1 15,1 0-3-15,2 0 0 0,0 2-3 16,-1 1-12-16,0 1-15 0,0-1-3 15,-2 0 6-15,1-3-3 0,-1 0-18 0</inkml:trace>
  <inkml:trace contextRef="#ctx0" brushRef="#br0" timeOffset="-212353.64">7122 3553 68 0,'-1'0'26'0,"-1"0"22"0,2 0-45 16,0 0-4-16,-1 0-2 0,-1 0-25 15,-1 0-5-15,0 0-12 0</inkml:trace>
  <inkml:trace contextRef="#ctx0" brushRef="#br0" timeOffset="-212187.63">7108 3669 113 0,'0'8'13'0,"-1"3"-3"0,-1 1-3 16,-2 1-6-16,-3 0 3 0,1 1-2 15,-2 3-1-15,4 1-1 0,2-1-25 16,-1-2-58-16</inkml:trace>
  <inkml:trace contextRef="#ctx0" brushRef="#br0" timeOffset="-212018.62">7094 4085 50 0,'-6'8'31'0,"0"-2"30"0,4 2-58 16,-1 0 7-16,2 1-7 0,-4 0-3 15,2 3 3-15,0-1-2 0,0 1 2 16,1-1-3-16,-1 3-17 0,3-1-25 16,0-4-29-16</inkml:trace>
  <inkml:trace contextRef="#ctx0" brushRef="#br0" timeOffset="-211860.62">7056 4471 81 0,'-7'12'70'16,"3"0"-59"-16,2 0-11 0,2 1 3 15,0 1-3-15,-3-1-2 0,0 0-4 16,-2 3-14-16,1 3-32 0,-1 3 30 0,0 1 17 16,4 0-53-16</inkml:trace>
  <inkml:trace contextRef="#ctx0" brushRef="#br0" timeOffset="-211702.61">7037 5009 22 0,'5'10'15'0,"-4"-1"77"15,-1 1-78-15,0 1-11 0,0 3 1 0,2 0-3 16,-1 2-1-16,2-1-8 0,-3 2-33 16,2-3-13-16</inkml:trace>
  <inkml:trace contextRef="#ctx0" brushRef="#br0" timeOffset="-211559.6">7051 5574 62 0,'-3'16'29'16,"-2"-1"-2"-16,2-1-29 0,2 3 0 15,-1 0-24-15,-1 2 27 0,0-1-2 0,1 4-20 16,1 1-10-16,-2 5-5 0</inkml:trace>
  <inkml:trace contextRef="#ctx0" brushRef="#br0" timeOffset="-211540.6">7015 5828 7 0,'-6'30'2'0,"5"-5"-11"15</inkml:trace>
  <inkml:trace contextRef="#ctx0" brushRef="#br0" timeOffset="-211368.59">7018 6098 111 0,'-7'10'38'0,"-3"1"-2"0,3-1-10 16,3-1-16-16,1 2-9 0,3 3-1 0,-1 0 1 15,-1 1-3-15,-1 4 0 0,0 0-4 16,-2 4-7-16,2 4-9 0,0 1-4 16,2 5-3-16,-1 3-5 0,-3 4 21 15,1 0 7-15,1-3-6 0,3-3-46 16</inkml:trace>
  <inkml:trace contextRef="#ctx0" brushRef="#br0" timeOffset="-211127.57">6952 6618 13 0,'0'18'32'0,"-3"-1"7"0,0-4-5 16,1 2-17-16,2-1-3 16,-2-2 2-16,2 0-3 0,-1-2 3 15,-1 2 1-15,1-2 0 0,-1 2-2 0,-1 1-10 16,3 3-3-16,-3 2 1 0,3 2-3 15,0 0-3-15,0 1-7 0,0 2-19 16,0 3-16-16,0 1 2 0,0 0 9 16,0 1 7-16,0-2 20 0,-2 0 5 15,1-4 9-15,1-1 10 0,0-3 0 16,0 0-8-16,0-2 3 0,0 0 3 0,3 2-2 15,0-3 3-15,0-1-3 0,0 1-1 16,-3-2-1-16,2 2 5 16,-2 0 0-16,0 0-7 0,0 1-7 0,0 0-2 15,0 1-3-15,0 1-13 0,0 3-47 16,0-1-16-16</inkml:trace>
  <inkml:trace contextRef="#ctx0" brushRef="#br0" timeOffset="-211063.57">6946 7544 9 0,'0'9'13'0,"0"0"-11"0,0-1-3 15,0 0 1-15</inkml:trace>
  <inkml:trace contextRef="#ctx0" brushRef="#br0" timeOffset="-210922.57">6870 7881 7 0,'-2'11'22'16,"2"-1"-15"-16,0-1-5 0,0 0-1 16,0-2-3-16,0 1-11 0</inkml:trace>
  <inkml:trace contextRef="#ctx0" brushRef="#br0" timeOffset="-210692.56">6690 8047 264 0,'-19'2'45'0,"4"-1"-47"0,5 2 2 16,1-2 0-16,1-1-40 0,-3 0-14 16,1 0-15-16</inkml:trace>
  <inkml:trace contextRef="#ctx0" brushRef="#br0" timeOffset="-210546.55">6301 8045 202 0,'-13'0'-43'0,"1"0"-27"0,1 0 84 0,-3 0-38 16,0 0-29-16</inkml:trace>
  <inkml:trace contextRef="#ctx0" brushRef="#br0" timeOffset="-209575.48">4739 7784 17 0,'0'0'6'0,"2"0"0"0,3 0 8 16,-2-2 24-16,0-2 59 0,-3 0-41 0,0 1-33 16,0 1 12-16,0 1-10 0,0 1-8 15,0-1 4-15,0 1 0 16,0 0 0-16,0 0-5 0,0 0-7 15,0 1-7-15,-3 8-1 0,-2 5 1 0,0 2 3 16,1 5 1-16,-1 4-4 0,2 3-1 16,-2 7 3-16,2 3 0 0,3 9-1 15,0 2 0-15,0 2 1 0,0-1-1 16,6 3-3-16,1-1 2 0,2 3 0 15,2 3 3-15,-2-1 1 0,2-2-4 0,-3-5-1 16,-4-5 0-16,3-9 0 0,-6-4 0 16,-1-4 5-16,0-5 2 0,0-2 1 15,-1-4-2-15,-4-3-1 16,2-4-6-16,-3 1 4 0,-1-1-1 15,1-2 1-15,0 0-1 0,0-3-3 0,0 1 0 16,-1-2-1-16,1-2 1 0,-2-2-2 16,2 0-11-16,0-5-9 0,1-6-20 15,4-9-18-15,1-7-77 0,0-8-102 16</inkml:trace>
  <inkml:trace contextRef="#ctx0" brushRef="#br0" timeOffset="-208655.43">4825 7809 0 0,'-2'2'22'0,"2"0"-6"16,0-2-2-16,-1 0 115 0,-1 0-95 16,-1 0-5-16,1 0 12 0,-1 0-10 15,2 0-7-15,1 0-1 0,0 0 1 0,0 0-12 16,0 0-4-16,1 0-1 0,12 0 3 15,1 1 3-15,7 2-5 0,6 2 0 16,4 0-3-16,6-1-1 0,6 2-1 16,5-2-1-16,7-3-3 0,0-1 3 15,6 0 3-15,1 0 0 0,0 0-1 16,-2 0 1-16,-4 0-1 0,-2 2-2 15,-5 1-3-15,0 1 1 0,-2-2 1 16,-7 0 1-16,-3 1-4 0,-9-1 2 16,0-1 2-16,-2-1-2 0,1 0 1 0,1 0 0 15,3-2 3-15,1-4 2 0,-1-4 1 16,-3 3-1-16,-3 0-5 0,-7 1 3 15,-5 1-4-15,-5 4 1 0,-5-1 1 16,0 1 1-16,-3 0 1 0,0 1 3 16,0 0 6-16,0 0 3 0,0 0-5 0,-3 0-10 15,0 0 1-15,-4 4-1 16,1 1-1-16,3 1 1 0,0 1 0 15,0 3 0-15,0 1-2 0,1 2 2 16,1 2 0-16,-1 3-1 0,2 2 0 16,0 4 0-16,-3 2 2 0,2 5-2 0,-3 1 0 15,1 1-2-15,3 0 6 0,0 1-4 16,3 3-2-16,7 2 5 0,2 1 0 15,1 0-1-15,7 2-1 0,0-2 1 16,0 2 5-16,5-1 0 0,-5-4-3 16,2 0 5-16,-4-3 4 0,-4-3-8 0,-3 1 5 15,-2-5-4-15,-2-6-2 16,-3-1 2-16,1-5-6 0,-4-5 4 15,-1-1-2-15,0-2 2 0,-1-1-1 16,-10 4 3-16,-4-1-3 0,-3-1-2 0,-5 0 0 16,-5-3 0-16,-4 3 0 0,-4 0 0 15,-6 0-3-15,-3 0 0 0,-6 0-5 16,0-1-2-16,-5-1 1 0,-6 3-4 15,-3-1-2-15,-8 2 1 0,-7 0 7 16,-4-2 5-16,0 3 2 0,2-2-1 0,6 2 2 16,6-1-2-16,7 0 5 0,8-3 4 15,13-2-5-15,13-2 4 16,7-3-1-16,11 0-3 0,8 0-2 15,2 0-1-15,1 0-2 0,0 0 1 0,0 0-3 16,4-4-15-16,10-1-9 0,5-1-12 16,3 2-24-16,3-1-29 0,-4 1-147 15</inkml:trace>
  <inkml:trace contextRef="#ctx0" brushRef="#br0" timeOffset="-207750.38">4899 8289 3 0,'2'-2'18'0,"-1"-2"37"0,-1-1 52 0,2 0-83 15,-2 3 16-15,3-3-6 0,-3 1-8 16,0 0 0-16,1 1 4 0,-1 1-11 15,0 0 1-15,0 0-1 0,0 2-1 16,0 0-10-16,0 0-2 0,0 0-4 16,0 0-2-16,0 10 4 0,0 3 3 0,0 5 1 15,0 1-1-15,-3 1-6 16,-1 0 4-16,-1 0 0 0,0-3 8 15,2 1-1-15,2-3-3 0,-1-2-3 16,1-2-2-16,1-2-1 0,0-4 0 0,0-2-1 16,1-3 0-16,5 0-2 0,7 0 6 15,2-6 3-15,2-4-6 0,3 0-2 16,-1-1 1-16,-2 3-1 0,0 1-1 15,-3 3 0-15,0 0 1 0,-2 2-1 16,-1 2-1-16,-3 0 0 0,-2 0 2 0,0 0-2 16,-1 0 0-16,-2 4 0 0,0 0-3 15,2 0-4-15,0 0-5 16,1-2-7-16,-2 1-8 0,3 0-2 15,0-1-24-15,0-2-33 0,-1 0-86 0</inkml:trace>
  <inkml:trace contextRef="#ctx0" brushRef="#br0" timeOffset="-207250.35">5203 8280 42 0,'0'2'99'15,"0"-2"33"-15,0 0-103 0,0 3-11 0,0 1 10 16,-2 3 3-16,-2 2 4 0,-1 2-7 16,0-2-2-16,2 3-7 0,0-2-1 15,0-2-6-15,3 1-1 0,0-3-7 16,0-3-1-16,0 1-2 0,0-3 1 15,6-1-1-15,4 0 1 0,5 0 1 0,-1-9-3 16,3-1 1-16,-3 2-1 0,-5 1-5 16,1 1 2-16,-3 1 2 0,1 1-2 15,-2 1 2-15,1 0 2 16,-3 0-1-16,1 2-2 0,0 0 0 0,-1 1 1 15,-2 0-1-15,-1 0-2 0,2 0 2 16,-1 1 3-16,-2 3-1 0,3 0 0 16,-1 3 0-16,-1-2 2 0,-1 0 0 15,2 0-4-15,1-3 1 0,1-1 2 16,1 0-1-16,1-1 0 0,2 0-1 0,1 0 2 15,-1 0-3-15,1 0 1 0,-2 0-4 16,-3 0 3-16,2 0 2 0,-4 0-3 16,-2 0 1-16,2 0 2 0,-2 4 1 15,0 3-1-15,0 1 1 0,0 2 1 16,0-1 0-16,0 0-2 0,0-1 0 15,0 0 0-15,0-1 0 0,0-1-1 16,1-2-2-16,4-2-12 0,3-1-28 16,1-1-19-16,3 0-41 0,1-8-88 15</inkml:trace>
  <inkml:trace contextRef="#ctx0" brushRef="#br0" timeOffset="-206830.33">5511 8242 200 0,'-4'0'86'0,"2"0"-65"16,2 0 29-16,0 0-41 0,0 0-4 0,5 0 5 15,3 0-1-15,-1 1-5 0,1 4-2 16,-2 1-1-16,1 2-1 0,-1 1-1 15,-2-1-3-15,0 0 0 0,0-1-3 16,-2 2 0-16,-2-2-3 0,0 1 6 16,0-1 2-16,0-1-1 0,0 1 2 15,-2-1 2-15,-1-1-1 0,2-1 0 16,-1-2 0-16,2 1 0 0,0-1 0 15,0 2 0-15,0-4-2 0,6 1 4 16,-1-1-2-16,1 2 0 0,2-2-1 16,-2 2 0-16,0-1-3 0,-3 1-4 0,3 2 1 15,-4 0 4-15,0 2 2 0,1 1-2 16,-3 0 3-16,0 1 1 0,0 0 1 15,0 0 0-15,-7 2 5 0,1-1 9 16,0 0-3-16,0-1-1 0,1-2-1 16,-1 3-3-16,3-5-3 0,-2 1-4 0,4-1-1 15,1-1-3-15,0-3-18 16,0 0-26-16,6 0-30 0,0-8-75 15</inkml:trace>
  <inkml:trace contextRef="#ctx0" brushRef="#br0" timeOffset="-206578.32">5677 8280 243 0,'-3'0'27'15,"2"0"36"-15,1 0-24 0,0 0-25 0,0 0 8 16,0 0 12-16,0 0-14 0,4 0-18 16,4-1 3-16,3-1-1 0,0 0-4 15,-2 1 0-15,2 0 0 0,-2 0 0 16,1 1-5-16,-4 0-14 0,0 0-16 15,-1 0-16-15,-2 0-39 0,0 0-51 0</inkml:trace>
  <inkml:trace contextRef="#ctx0" brushRef="#br0" timeOffset="-206391.31">5724 8290 56 0,'-3'3'74'0,"-3"1"-48"15,4 1 23-15,2-2-27 0,0 1-3 16,0 0 0-16,3 1 0 0,3 0-2 16,5 3-8-16,-2-1-5 0,1 2-2 15,-2-1-1-15,-4 4-1 0,-1-1 0 16,-3 1 3-16,0 0-3 0,0 2 4 0,-1-2-1 15,-5-1 0-15,-4-1 1 0,-1-1-5 16,2-1 3-16,-2-1 1 0,2-2-3 16,0-3-7-16,2-1-32 0,0-1-83 15</inkml:trace>
  <inkml:trace contextRef="#ctx0" brushRef="#br0" timeOffset="-205854.27">5493 7764 26 0,'0'4'23'0,"0"-1"38"0,0-1-14 16,1-2-30-16,-1 0 24 0,0 0 2 16,0 0 8-16,0 0-7 0,0 0-9 0,0 0-9 15,0 0 2-15,0-6-15 0,2-3-10 16,-2-1 3-16,2-1 1 0,-1-1 2 15,-1-1-2-15,2-4-6 0,-1-1 0 16,-1-2 1-16,0-1-2 0,0 1 0 16,0-1 0-16,0-1 2 0,0 0-4 0,2-1 0 15,1 3 0-15,0 3 2 16,0 4-5-16,0 4 1 0,-1 5-2 15,-2 4-2-15,0 0-15 0,1 0-10 16,1 4 14-16,-2 4-5 0,0 4-27 0,0-2-36 16,0-2-76-16</inkml:trace>
  <inkml:trace contextRef="#ctx0" brushRef="#br0" timeOffset="-205434.25">5600 7222 104 0,'0'2'137'15,"0"-2"-85"-15,0 1-38 0,3 3-1 16,-2 3 9-16,3 1-5 0,-1 2-2 15,1 1-2-15,-1 1-1 0,2 2-5 0,0 0-5 16,-2-2-2-16,0 0 1 0,-2-1 1 16,-1-2-2-16,0 3-3 0,0-4-11 15,0 3-16-15,0-4-27 16,0-3-49-16,-7-4-68 0</inkml:trace>
  <inkml:trace contextRef="#ctx0" brushRef="#br0" timeOffset="-205286.25">5494 7307 138 0,'8'4'188'0,"6"-4"-179"0,3 2 2 16,8 1 11-16,1 3-16 0,2 1-5 16,3 1 1-16,0 2-2 0,6-1-5 15,2-2-39-15,-3-1-92 0</inkml:trace>
  <inkml:trace contextRef="#ctx0" brushRef="#br0" timeOffset="-204495.19">5414 9155 122 0,'-3'-6'92'16,"3"-1"-46"-16,0 1 0 0,0 3-14 15,-3-3 0-15,1 4 3 16,0 1-4-16,2 0-4 0,-1 1-4 15,1 2-16-15,0 12-7 0,0 9 20 0,0 6 6 16,0 4-6-16,1 5-6 0,1 4-1 16,-2 2-1-16,0 3-4 0,0 1-2 15,0-6-2-15,0-5 10 0,0-7-17 16,0-2 1-16,0-2 2 0,0-4 2 15,0-3-2-15,0-4 0 0,0-2 0 0,0-3 1 16,6-5-2-16,-3-2-2 16,2-1 0-16,0-1-14 0,2-1-3 0,0 0-16 15,0 0-10-15,0-3-17 16,-4-3-50-16,-3-2-124 0</inkml:trace>
  <inkml:trace contextRef="#ctx0" brushRef="#br0" timeOffset="-203855.16">4964 9808 0 0,'-4'1'53'0,"-1"-1"59"16,0 0-87-16,1 0 26 0,-3 0 3 15,3 0-14-15,1-1-10 0,-2-2 3 16,-1 0-8-16,3 1-1 0,0 1 3 16,1 0-1-16,2 0-7 0,0-2-6 15,11 1-9-15,6-2 3 0,12-2-2 16,12-2 5-16,11-2-3 0,9 1-6 15,6-1 1-15,-1 2 0 0,4 1 0 16,-3 4-4-16,-5 1 4 0,-7 2 2 16,-6 0-3-16,-8 2 1 0,-7 2-2 0,-1 1 1 15,-7-2 1-15,-5-1-1 0,-4 2-2 16,-3-1 3-16,-4-1-1 0,-2-2 0 15,-2 2 1-15,-3-2-1 0,-1 0 0 16,-2 0-1-16,0 0 0 0,0 1 4 16,0 0-3-16,0 0-2 0,0 0-3 15,0 2-3-15,0 1-2 0,0 3-14 16,0-1-16-16,0 0-7 0,0 0-26 15,0-2-47-15,-2-1-68 0</inkml:trace>
  <inkml:trace contextRef="#ctx0" brushRef="#br0" timeOffset="-203518.14">5268 10038 27 0,'-5'1'243'0,"4"-1"-212"0,1 0 26 16,0 0-5-16,0 0-23 0,0-2-4 15,1-2 4-15,9-1-8 0,1 1-6 16,6 1-2-16,4-2-4 0,3 3-1 0,2 1-2 16,-1 1-3-16,-4 0 0 15,3 0-2-15,-4 0-2 0,-2 1 2 16,0 1-1-16,-3 1-3 0,-1 1-9 15,-2 0-10-15,-5 1-5 0,-3 0-9 0,-2 0-7 16,-1 1-21-16,-1-2-34 0,0 0-40 16</inkml:trace>
  <inkml:trace contextRef="#ctx0" brushRef="#br0" timeOffset="-203331.13">5339 10279 330 0,'0'0'42'0,"3"0"-41"0,10 0 47 16,2 0-23-16,2-5-5 0,2 0-3 16,-2 0-8-16,2 0-6 0,-1 2-3 15,2-1-4-15,1 0-34 0,-1-2-67 16,-6-4-171-16</inkml:trace>
  <inkml:trace contextRef="#ctx0" brushRef="#br0" timeOffset="-199906.93">5417 10981 462 0,'-6'0'57'16,"1"-1"-4"-16,3 1 9 0,1-1-14 15,-4 1-20-15,4 0-7 0,-5-1-3 0,-1 1-7 16,1 0-7-16,0 0-1 0,0 0 0 15,1 0-1-15,2-2-2 0,3 2-1 16,-2-1 0-16,2 1-8 0,2 0-17 16,6 0-5-16,4 6 0 0,2 3-21 15,0 2-30-15,-3-1-82 0</inkml:trace>
  <inkml:trace contextRef="#ctx0" brushRef="#br0" timeOffset="-199708.92">5361 11465 420 0,'-5'0'37'15,"2"3"-5"-15,3-1-25 0,0 0 0 16,0 0-5-16,0-1-2 15,0 0 0-15,2 0-10 0,4 0-17 16,3 2-30-16,-1-3-87 0</inkml:trace>
  <inkml:trace contextRef="#ctx0" brushRef="#br0" timeOffset="-199491.91">5375 11799 479 0,'-5'0'21'0,"5"0"-19"0,0 0 5 16,0 0 1-16,0 0-3 0,0 0 1 15,0 1-4-15,2 0 0 0,3 1-3 16,-2 3-11-16,3 0-28 0,-1 2-50 15,-5-1-96-15</inkml:trace>
  <inkml:trace contextRef="#ctx0" brushRef="#br0" timeOffset="-199473.91">5391 11826 0 0</inkml:trace>
  <inkml:trace contextRef="#ctx0" brushRef="#br0" timeOffset="-199265.89">5391 11826 0 0,'0'9'0'0,"0"-5"0"0,0-2 0 0,0 0 0 0,1 0 0 16,-1 0 0-16,2 7 0 0,1 7 0 15,0 17 0-15,-3 4 0 0,0 1 0 16,-3-3 0-16,1-9 0 0,2 2 0 15,-4 12 0-15,0-1 0 0,1 2 0 16,2-4 0-16,-1-4 0 0,-1-2 0 16,3 0 0-16,0-3 0 0,0-3 0 15,-1-2 0-15,-4-6 0 0,-1-8 0 16,-4-3 0-16,0-5 462 0,2-1-435 15,3 1 3-15,5-1 9 0,0 0-2 0,0 0-15 16,0 1-11-16,0 0-7 0,0-1-3 16,0 1-2-16,0 3-3 0,0 1-2 15,6 3-7-15,4 2-25 0,-1-3-41 16,-4 1-69-16,-2-1-157 0</inkml:trace>
  <inkml:trace contextRef="#ctx0" brushRef="#br0" timeOffset="-199056.88">5294 13044 480 0,'-10'0'39'0,"3"0"-2"16,4 0-1-16,3 0-17 0,-1 0-9 15,-1 0-8-15,1 0 2 0,1 0-3 16,0 0-2-16,0 0-6 0,4 5-7 16,6 4-19-16,0 1-30 0,-3-1-51 15,-1-1-84-15</inkml:trace>
  <inkml:trace contextRef="#ctx0" brushRef="#br0" timeOffset="-198858.87">5282 13502 459 0,'-8'0'31'0,"8"0"8"0,0 0-1 16,0 0-9-16,0 0 0 0,-1 0-10 0,-1 0-15 15,1 0 0-15,1 0-6 0,0 0-5 16,0 2-1-16,6 4-11 0,2 1-19 15,-4 5-30-15,1-1-50 0,-5 1-129 16</inkml:trace>
  <inkml:trace contextRef="#ctx0" brushRef="#br0" timeOffset="-198679.86">5273 14002 484 0,'-8'3'29'0,"5"2"11"15,1-1-5-15,-2 0 0 0,-3 0-1 16,4-1-8-16,0-1-11 0,3-2-3 15,0 0-12-15,0 1-2 0,0 2-9 16,6 3-17-16,5 3-19 0,2-2-65 16,-4-1-226-16</inkml:trace>
  <inkml:trace contextRef="#ctx0" brushRef="#br0" timeOffset="-198545.85">5271 14573 479 0,'-3'11'3'15,"3"-3"-46"-15,2-1-33 0,4-6-198 16</inkml:trace>
  <inkml:trace contextRef="#ctx0" brushRef="#br0" timeOffset="-198422.85">5339 14840 471 0,'-15'12'22'0,"4"-1"-22"16,5-2 4-16,1-4 0 0,4-3-5 15,-1-2-25-15,2-5-80 0,-5-14-252 16</inkml:trace>
  <inkml:trace contextRef="#ctx0" brushRef="#br0" timeOffset="-176693.6">10043 3875 9 0,'-1'0'21'0,"-3"0"54"0,3 0-42 0,-1 0-13 16,2 0 12-16,-1-1-9 0,-2 0-5 15,3 1-3-15,0-2-7 0,-3 2 5 16,1-2-5-16,1 2 0 16,-3-1 4-16,3-1-2 0,-1 0 1 0,1 2 1 15,1-1-4-15,0 1 2 0,0-2-1 16,-2 0-4-16,2 1 1 0,-3 0-1 15,2 0-1-15,-1 1 1 0,-3-1 2 16,5 1-6-16,-3 0 3 0,0 0-2 16,-3 0-2-16,1 0 0 0,2 0 0 0,-1 0 2 15,-3 0-2-15,1 0 0 0,-2 0 0 16,-1 0 0-16,-2 0 0 0,-1 1 0 15,-1 0 0-15,-2 2 1 0,-1-1-1 16,7-1 0-16,3-1 1 0,-3 0 0 16,1 1 1-16,0-1-5 0,-3 0 4 15,2 2 1-15,-3 0-2 0,2-2-2 16,1 1 4-16,-2-1-1 0,0 2-1 15,-1 1-1-15,-1-2 8 0,1 3-21 16,4-1 29-16,2-3-20 0,0 3 2 16,-2-1 3-16,2 0 1 0,0 1-4 0,-2-2 3 15,3 1 2-15,1 0-2 0,-3 0-2 16,1-2 2-16,2 0 3 0,-1 0-3 15,0 0-1-15,-1 0 1 16,1 0 0-16,-1-4 0 0,3 3 1 0,0 0-1 16,2 1-1-16,1 0-2 0,0 0-27 15,0 0-41-15,0 5-47 0</inkml:trace>
  <inkml:trace contextRef="#ctx0" brushRef="#br0" timeOffset="-175973.57">10031 4275 23 0,'0'0'15'0,"-2"0"-10"15,2 0 2-15,-3 0-1 0,2 0 88 16,-1 0-35-16,-3-1-44 0,4 0 16 16,-5-1-4-16,-1 0-7 0,1 1 1 15,0 1-1-15,0 0-3 0,-2 0-7 16,-1 0-2-16,-1 0-4 0,-2 0 2 0,0 0-4 15,1 0 2-15,0 0 4 0,-2 0-4 16,1 0-2-16,-2 0 2 16,-1 0-2-16,-2 0 3 0,0 0-3 15,-4 0 1-15,1 0 0 0,0 0 1 0,0 0-3 16,-3 0 1-16,-1 0 0 0,3 0-2 15,-6 2-2-15,3 2 2 0,0 0 2 16,-1 1-2-16,4 1-2 0,1-1-5 16,1 1-4-16,3-1-4 0,4 2 1 15,3-2-3-15,4 2-6 0,4 0-17 0,1-1-24 16,1 1-27-16,7-1-18 0</inkml:trace>
  <inkml:trace contextRef="#ctx0" brushRef="#br0" timeOffset="-175441.54">10020 4647 2 0,'0'-2'75'15,"0"-2"-40"-15,0 3 24 0,0-1-19 16,-3 1-1-16,-3-1-7 0,2-2-1 0,-3 3-9 16,-1-2-1-16,-4 2-3 0,-2 1-3 15,-5 0-2-15,-3 0-1 0,-6 0 0 16,-1 0 3-16,-8 0-5 0,-2 3 1 15,-6 1-3-15,0 2 0 0,-1 0-7 16,1 1 0-16,6-1-2 0,6-1-7 16,10-2-16-16,11 1-18 0,7-1-31 15,5-2-90-15</inkml:trace>
  <inkml:trace contextRef="#ctx0" brushRef="#br0" timeOffset="-160080.65">22736 2464 54 0,'0'0'92'0,"0"0"-63"0,0 0-1 16,0 0-8-16,0 0-8 0,0 0 1 15,0 0 3-15,0 0-1 0,0 0-1 0,0 0-1 16,0 0 8-16,0 0-4 0,0 0-3 16,0 0 0-16,0 0-2 0,0 0-2 15,0 0-7-15,0 0-2 0,0 3-2 16,0 1 0-16,-2 3 3 0,-2 4 2 15,2 3-3-15,-3-1 2 0,4 4-3 0,-4 0 0 16,0 3 1-16,2-1 0 16,0 3-2-16,0-2 1 0,3 0 1 15,-1 2-1-15,1-3 0 0,0 0 0 16,0-1 0-16,0 1 0 0,0-1 0 0,0 1 0 15,0 0 1-15,0 1-1 0,0-1 1 16,0 0-2-16,1-1 2 0,1 0 0 16,1-1-1-16,-2 1 0 0,-1 6 1 15,0 2 0-15,-3 3 45 0,-6-3-19 16,3-4-25-16,4-2 1 0,2 1-3 0,-1 1 2 15,-1-1-3-15,-1-3 2 0,3 0-2 16,-2 1 1-16,-2 2 3 16,-1-1 11-16,2-5-5 0,0-1-10 15,3-3 3-15,0-2-4 0,0 0 2 0,0 0 1 16,0-2 0-16,0-1-2 0,0 1 1 15,0-1 1-15,0 1 1 0,0 0 0 16,-2-1 0-16,2 2-1 0,-3 0 1 16,0-1-2-16,3 0 0 0,0-2 0 15,-1 3 0-15,1 1 1 0,0-1-2 0,0 2 1 16,0 4 0-16,-2 0 0 0,-1 3 7 15,-3-3 9-15,4-1-18 0,-1-1 4 16,2-1-2-16,-1 1 0 16,1-4 1-16,-1 2 2 0,-1-2-2 0,3 1-1 15,0-3 1-15,0-1-1 0,-2 0 0 16,2 0-1-16,0-1 2 0,0-2-1 15,0 1 0-15,0-1-1 0,0-1 3 16,0 0-2-16,0 0-1 0,0 1 1 16,0-2 1-16,0 1 0 0,0 2-2 0,0-1 1 15,0 0 1-15,0 3-2 0,0 0 0 16,-3 4 0-16,2-1 2 0,-1 4-5 15,-1-2-1-15,1-1-1 0,1 1-1 16,-1-4 0-16,-1-1-3 16,3-1 10-16,0-2-2 0,0 0 0 0,0-1 0 15,0-1-5-15,0 0-8 0,0 0-3 16,0 0-5-16,6 0-4 0,1-4-6 15,4-12-66-15,-4-8-162 0</inkml:trace>
  <inkml:trace contextRef="#ctx0" brushRef="#br0" timeOffset="-158014.55">22751 2503 0 0,'-1'0'13'16,"-1"0"-7"-16,2 0 28 0,0-1-32 16,-1 0 75-16,-1 1-44 0,2 0-8 15,0-1 11-15,0 0-4 0,0 0-5 16,-2 0 0-16,2 0 2 0,0 1-9 0,0-1-2 15,0 1-1-15,0-1-5 0,0-1-5 16,2 1-2-16,3 0-4 16,1 0 1-16,2 1 0 0,2-1 0 15,3 1 0-15,2 0 2 0,7 0 1 0,3 0-3 16,3 0 3-16,4 1 9 0,1 2-11 15,-1 1-1-15,0-1 0 0,0 0-2 16,4-1 2-16,-2 1 0 0,0-1-2 16,-2 0 0-16,4 0 3 0,0 0-3 15,-1-1 3-15,0 1-2 0,0-2 0 16,-2 2-1-16,-1-1 1 0,-1 0 0 15,2 2 0-15,-4-1-1 0,-1 0 0 0,0 0 0 16,-3-1 1-16,-2-1 0 16,2 1 0-16,-3-1 1 0,-4 0-1 15,4 0-1-15,-2 0 1 0,-1 0 0 0,1 0 1 16,0 0 0-16,-3 0 0 0,2 0-4 15,1 0 5-15,3 0 0 0,0 0-2 16,4 0 1-16,-4 0-1 0,2 0-1 16,0 0 0-16,-7 2 1 0,2-1-1 15,-1-1 1-15,-5 0 1 0,-2 0-2 0,1 0 2 16,-1 0-1-16,-1-2 0 0,3 0 0 15,1 1 0-15,4-1-1 0,3-2 0 16,1 3 1-16,3 0 2 16,1 1 0-16,-1 0-4 0,2 0 2 0,-2 0 2 15,-2 0-3-15,-6 0 3 0,-2-1 0 16,-1 0 0-16,-4-2-3 0,-2 1 0 15,4 0 3-15,1 0-2 0,-3-1-1 16,-4 1 0-16,0 2 2 0,-1-2 0 16,2 0-1-16,-2 2 1 0,1-2-2 0,3 1 0 15,-1-1-1-15,2 1 1 0,-2 1-1 16,2 0 1-16,-3 0-2 0,1 0 2 15,-1 0 0-15,0 0 1 0,-2 0-2 16,2 0 1-16,1 0 0 0,-1 1 0 16,-2 1 0-16,-5-1 0 0,3 0 0 15,-4 0 0-15,1-1 0 0,1 0 0 16,-1 0-1-16,1 2 2 0,-1-1-3 15,-1 0 3-15,0 0 0 0,0 0-1 16,0-1 0-16,0 0 0 0,0 0 2 0,0 0 1 16,0 0-2-16,0 0 0 0,0 0-3 15,0 0 3-15,0 0-1 0,0 0 1 16,0 0-4-16,-1 0 0 0,1 0 2 15,-3 2 0-15,3 0 2 0,0-1-1 16,0 0 0-16,-2 0 0 0,2 1-1 16,0 0 1-16,-1 0-2 0,1 1 2 15,-4 1-2-15,0 0-1 0,1 1-2 16,-2 0 2-16,0 2 3 0,2 0-1 15,-1-1 1-15,-1 2-1 0,0 1-1 16,1-2 4-16,-3 4-2 0,3-2 0 0,-1 4-1 16,0 1 1-16,2 2-2 0,-1 2 4 15,-1 3-4-15,0 0 3 0,-1 4-1 16,2 1 1-16,-1 2 1 0,-1 3-1 15,3 1 2-15,-2 1 0 0,0 0 0 16,2 0-1-16,2 0-1 0,-1-2 1 16,2 1 0-16,0-1 0 0,0-2 2 15,-1-1-3-15,-1-3-1 0,-1-2 5 16,1-1 1-16,-1 2-5 0,2-3 4 15,-2 1-3-15,0-1-2 0,3 0 0 0,-2-2 11 16,2-1-6-16,0 1-3 0,0-2-2 16,0 3 2-16,0-1-1 0,0 2 5 15,0 0 0-15,0 0-6 0,2 0 1 16,-2 0-1-16,0 0 3 0,0-2-2 15,0-2 2-15,0 1-2 0,0 0 1 0,0-1-2 16,0-4 0-16,0 1 2 16,0-1-1-16,-2 1 0 0,2-2 0 15,0 2-1-15,0-1 0 0,0 0 0 16,0-1 1-16,0-4 1 0,0 0-2 0,0-5 2 15,0 3 0-15,0-2-1 0,2 1 0 16,-2-2-2-16,0-2 2 0,0 2 3 16,0-2-3-16,0 1 1 0,0-1 0 15,0-1 0-15,0 0-2 0,0 0 5 16,0 0 1-16,0 0-3 0,0 0-4 0,0 0 3 15,0 0 1-15,0 0-1 0,0 0-2 16,0 0 2-16,0 0 0 16,0 0 0-16,0 0 1 0,-4 0 2 15,-2 0-1-15,-3 0-4 0,1-3 1 0,-4-2 0 16,-1 3-1-16,1 0-1 0,-2 1 0 15,-1-1 2-15,-3 1-2 0,-2-2 1 16,-1 0-2-16,-3-1 1 0,-4 0-1 16,1 0 0-16,-1-2-3 0,1 0 3 15,2 0-1-15,-1-2 2 0,1 3 1 0,-3-2 0 16,-1 1 0-16,-5-3 0 0,1 3-2 15,-2-2 2-15,1 2 0 16,1 0-1-16,2 0 1 0,3 1 0 16,0 0 0-16,-1 1-2 0,2 0 1 0,-1 1 1 15,-1-1-3-15,1-1-1 0,-3-1 4 16,-2 1-1-16,1-1 1 0,-2 1 0 15,1-2-1-15,1 3 1 0,1 0-2 16,1 1 2-16,2-2-1 0,0 3 2 16,1 0-2-16,-6 2 0 0,-6 0 0 15,5 0 1-15,0-2 2 0,5 0-1 16,5 0-1-16,3 1 0 0,2 0 0 0,-3 1 0 15,-1-1-1-15,-3-1 2 0,-1-1-1 16,7 3 2-16,5-1 0 16,7 0 5-16,0 1-5 0,3 0-2 0,4 0 0 15,-5 0 0-15,3 0 0 0,-2 0-1 16,0 1 0-16,4 3 1 0,-4-2 1 15,2 1-2-15,0-1 0 0,1 2 0 16,-1-2-4-16,2 0-9 0,-1 4-19 16,2-2-17-16,0 0-21 0,3-4-83 0</inkml:trace>
  <inkml:trace contextRef="#ctx0" brushRef="#br0" timeOffset="-156594.45">21464 3154 206 0,'4'-6'184'0,"-3"2"-133"0,1 2-6 16,-1-2-18-16,-1 1 9 0,0-2-7 15,0 3-10-15,0 0-12 0,0 0-1 0,0 1-7 16,0 0 2-16,0 1-4 0,0 0-2 16,0 0-13-16,0 4-22 0,0 3 12 15,0-2-19-15,6 0-18 16,1-4-86-16</inkml:trace>
  <inkml:trace contextRef="#ctx0" brushRef="#br0" timeOffset="-156402.44">21699 3130 150 0,'0'0'264'0,"0"-2"-212"16,0 0-3-16,0 2-23 0,0 0-8 15,0-1 3-15,0 1-7 0,0 0-11 16,3 0-2-16,-2 0-11 0,5 0 0 0,2 1-17 15,3 8-20-15,5-6-28 16,-1-1-78-16</inkml:trace>
  <inkml:trace contextRef="#ctx0" brushRef="#br0" timeOffset="-156246.43">21928 3162 143 0,'0'0'251'0,"0"-5"-198"0,0 2 7 15,0 0-35-15,0 0-10 0,0 2 4 16,0 0-14-16,0 1-4 0,0 0-14 15,9 0-21-15,8 3-19 0,4 1-32 16,2-4-161-16</inkml:trace>
  <inkml:trace contextRef="#ctx0" brushRef="#br0" timeOffset="-155607.4">22942 3029 24 0,'0'-1'4'15,"-2"-1"-2"-15,2 0 72 0,0 0 6 0,0-1-53 16,0-1 19-16,0 2-16 0,0-1 6 16,0 0 2-16,0 1-10 0,0 1 4 15,0 1-1-15,0-2-2 0,0 2-1 16,0 0-1-16,0 0-2 0,0 0-6 15,0 0-9-15,0 0-4 0,0 2-6 0,0 7-2 16,0 4 3-16,0 1 1 0,0 3-3 16,0 0 3-16,0 1-1 0,0-1-1 15,0-2 1-15,0-1 1 16,0-4-2-16,0-3 1 0,2-1-1 15,1-1-2-15,0-2-9 0,2 0-7 0,1-2-13 16,2-1-8-16,6 0-8 0,-2-2-55 16,1-12-123-16</inkml:trace>
  <inkml:trace contextRef="#ctx0" brushRef="#br0" timeOffset="-155322.38">22906 2890 377 0,'-9'-7'13'0,"4"4"26"16,4 3-10-16,1 0-16 0,0 0-11 0,0 4-5 15,0 5 9-15,8 2 2 0,5 6 1 16,3 1 3-16,6 2-4 0,2 0-3 16,-3 0-5-16,0 1 2 0,-2-1 0 15,-5 0-1-15,-5-4-1 0,-3 0 0 16,-1-4 3-16,-5-2-3 0,0-1 0 0,0-1 2 15,-11 0 3-15,-3-1 1 0,-4 0-2 16,-4-4-1-16,2 2-5 0,0-2 3 16,4-1 0-16,2-2-3 0,5 0-2 15,6 0-1-15,3 0-7 0,0 0-7 16,0 0-19-16,3 0-21 0,6 0-32 15,5-2-9-15,5-4-27 0</inkml:trace>
  <inkml:trace contextRef="#ctx0" brushRef="#br0" timeOffset="-154995.36">23316 3017 10 0,'-7'-5'222'15,"0"0"-151"-15,-4 2-46 0,-3-1 4 16,-5 0-11-16,-2 1 3 0,-3-2 12 15,1 4 0-15,6 1-3 0,5 0-9 16,2 1-16-16,4 8-5 0,1 1-3 16,2 2 2-16,3 1 0 0,0 1-3 0,0 2 2 15,10-2 2-15,0 2 2 0,1 0-2 16,3-3 1-16,-3-1 0 0,0-2 0 15,-2 0 0-15,-3-5-1 0,-2-1 1 16,-3 3-2-16,-1-5 1 0,0 1 2 16,-1 1 3-16,-9-2 0 0,-4 3-1 15,2-1 0-15,-5-1-3 0,1 1 0 16,5 0-4-16,4-3-1 0,4 1-5 15,1 0-11-15,2 1-23 0,0-1-23 16,5-2-45-16,6 0-67 0</inkml:trace>
  <inkml:trace contextRef="#ctx0" brushRef="#br0" timeOffset="-154707.35">23424 3060 260 0,'0'0'19'0,"0"0"30"16,2 0-34-16,-2 1 1 0,0 0 22 15,0 1-8-15,0-2-7 0,0 4-6 16,-5 3 2-16,-1 1 1 0,0 3-5 15,-2 1 1-15,0-2-6 0,-1 2 0 16,-1-2-3-16,1-1-2 0,3-1-4 0,1-1-1 16,1 2-1-16,2-3 1 0,2 1-2 15,0 0-10-15,0-1-12 16,0-1-8-16,13 0-9 0,0-3-29 15,3-2-91-15</inkml:trace>
  <inkml:trace contextRef="#ctx0" brushRef="#br0" timeOffset="-153858.31">23697 3019 135 0,'-11'-6'92'0,"-1"-1"-65"0,-2 2 6 15,-6 2-23-15,-2 1 10 0,-3 2 8 0,2 0 8 16,3 0-9-16,4 1-12 0,4 5-6 15,1 2-9-15,8 3-1 0,-2 0 0 16,5 3 0-16,0 1 1 0,2 3-2 16,7 0 4-16,0 1 0 0,7-1 0 15,-1-2-1-15,-1-2 1 0,0-1 1 16,-3-2-2-16,0-1-1 0,-2-2 1 15,-3 0-2-15,-1-2 1 0,-5-1 0 16,0 0 1-16,0-1 3 0,-3 0 3 16,-8-2 3-16,-3 1-4 0,-1-1-2 0,1-1 2 15,0 1-4-15,1-2-1 0,3 0 1 16,2 0 0-16,5-2-1 0,1-1 3 15,2 0-1-15,0-3 0 0,0-2-8 16,5-4 0-16,6-2 3 0,3-3 0 16,1 0 1-16,4-2-1 0,2 0 1 0,3 2-1 15,-3-1-1-15,1 2 1 16,-5 2 3-16,-1 3-3 0,-4 0 0 15,-3 2 2-15,-2 0 2 0,-4 0 0 16,-2 1-1-16,-1 2 3 0,0 0-1 0,-4-1-3 16,-6 5-4-16,-1-1-2 0,2 3 0 15,0 0-7-15,1 0-9 0,3 4-29 16,-1 3-93-16</inkml:trace>
  <inkml:trace contextRef="#ctx0" brushRef="#br0" timeOffset="-152894.25">23930 3046 99 0,'-2'-1'46'0,"-3"-2"1"0,1 0-20 0,-1 1-5 15,-3 0 12-15,-1 0 5 0,-5 1-5 16,2 0-14-16,-1 1-2 0,5 0 0 15,1 0-7-15,2 4-8 0,3 3-6 16,1-1 1-16,1 3 4 0,0 2-3 16,0 1 1-16,3 2-2 0,6 0 3 15,-1-4-1-15,1 2 3 0,-2-3-3 16,0-1 2-16,-2 0-1 0,-2-1 0 15,-1 0-1-15,-2-1 1 0,0-1 0 16,-5 2 2-16,-1-3-1 0,-7 0 3 16,1-1-1-16,-2-1-1 0,2-1-2 0,1 1 0 15,3-1-1-15,3 0 0 0,2-1 0 16,2 0-1-16,-1 0 1 0,2 0-7 15,0 0-20-15,6 0-43 0,5 0 15 16,5-3-49-16</inkml:trace>
  <inkml:trace contextRef="#ctx0" brushRef="#br0" timeOffset="-152039.19">24103 3022 115 0,'-1'0'37'16,"1"-1"13"-16,0-1-20 0,-2-2 19 16,2 3-12-16,0-1 2 0,-2 1-5 15,2 0-17-15,-1-2-3 0,1 3-4 16,0 0-1-16,0 0 7 0,0 0-5 0,0 0-3 15,6 0-7-15,2 0 3 0,4 0 2 16,2 3 3-16,-1 0-2 0,-1 2-3 16,-1 1-4-16,-3 2 0 15,-1 0 0-15,-2 2 2 0,0 1-3 0,-4 0 0 16,-1 1 3-16,0 0 0 0,-6 2 2 15,-5-1 1-15,-1-1-2 0,-4 0 4 16,-2-3-4-16,-2-1 0 0,-2-1 0 16,2-5 0-16,3 4-1 0,1-6-2 15,5 0 2-15,5 0-3 0,3 0 2 0,1 0 1 16,2 0 0-16,0 0 1 0,0-5-3 15,7 2-3-15,3-4-1 0,1 3 3 16,0 1 2-16,0 1-4 0,-2 2 1 16,1 0 2-16,-1 0-2 0,0 0 1 15,1 1 0-15,-1 2 0 0,0 0-2 16,-1 0-17-16,3 1 0 0,-2-2-9 15,5 0-17-15,0-1-14 0,1-1-38 16,-1 0-71-16</inkml:trace>
  <inkml:trace contextRef="#ctx0" brushRef="#br0" timeOffset="-151747.18">24416 3040 307 0,'0'-10'20'16,"0"2"41"-16,0-1-46 0,0 1 12 15,-3 1 5-15,-3 2-7 0,-2-1 1 16,-1 5-10-16,-3 1-7 0,-2 0-8 15,-2 3 0-15,1 7-2 0,-2 4 1 16,4 2-2-16,1 1 1 0,4 3-1 0,2 0 0 16,3 1 3-16,3-3-1 0,0-3-2 15,9-1-3-15,2-4 4 0,3-3 2 16,3-5-2-16,3-1 1 0,-1-1 0 15,-2 0-2-15,-2-7 1 0,-1-2 0 16,-5-1 5-16,-2-2-1 0,-4 1-1 0,-3-2 0 16,0 3-2-16,-6 0 1 15,-5-1-8-15,-6 1-6 0,0 2-13 16,-2 1-27-16,0 0-42 0,1 1-159 15</inkml:trace>
  <inkml:trace contextRef="#ctx0" brushRef="#br0" timeOffset="-150030.08">23705 3726 34 0,'0'-5'52'0,"0"1"60"0,0 2-55 0,0 0-19 15,0 0-1-15,0 0-1 0,0 1 1 16,0 1-9-16,0 0-9 0,0 0-5 15,0 0-11-15,3 0 2 0,0 4 3 16,2 5 3-16,1 1 0 0,-2 3 0 16,0 3-3-16,-3 2 3 0,1 6-2 15,-1 4 1-15,-1 6 0 0,0 4-5 16,0 4 6-16,0 2-13 0,-1 2 2 15,-2 2 0-15,1 9 2 0,-4 7-1 16,-5 4 9-16,2-2 12 0,1-7-18 0,3-7-1 16,5-5 0-16,0-3 0 0,0-5 5 15,0-4-2-15,0-3-2 0,0-3 2 16,0-1-2-16,2-2 7 0,-2-3-5 15,0-1-1-15,0-2-1 0,0-2 3 16,0-3-1-16,0-1-3 0,0-2 0 0,0-3-1 16,0-3-1-16,0-1 0 15,1-2 2-15,-1-1-1 0,2-2-1 16,-2 0 0-16,0 1 0 0,0-1 1 15,0 0 1-15,0 0-1 0,0 0-1 0,0 0 0 16,0 0-1-16,0 1-1 0,0 0 1 16,0 0 1-16,1 3-2 0,1-3 0 15,-2 1 1-15,0 0 2 0,0-2-2 16,0 0-1-16,0 1 2 0,0-1-1 15,0 0 0-15,0 0 0 0,0 1 0 0,0-1 1 16,0 3-1-16,0-3-1 0,0 0 2 16,0 0 0-16,0 0-1 15,0 1 0-15,0-1 2 0,0 0 1 16,0 0-3-16,0 0 2 0,0 0 1 0,0 0 0 15,0 0-2-15,0 0-2 0,0 0 1 16,0 0 0-16,0 0-2 0,0 0 0 16,0 0 0-16,2 0 2 0,-2 0 0 15,0 1-3-15,0-1 3 0,0 1 3 16,0-1-3-16,0 0 0 0,0 0 1 15,0 0 0-15,0 1-1 0,0-1-2 0,0 0 2 16,0 2 0-16,1-1 0 0,1 1-3 16,-1-1 2-16,1 2 1 15,1-1 2-15,-2 2-4 0,-1-1 1 16,2 1 1-16,-1-1-3 0,-1 3 2 0,0 1 0 15,0 2 1-15,0 1-2 0,0 0 1 16,0 2 1-16,0 1 0 0,-3 0-1 16,0 2-1-16,0 1 2 0,-1 2 0 15,-4 10-3-15,0 3 1 0,-1 2 3 16,-2 0-1-16,5-3-1 0,-1-1 0 0,1 2 1 15,0 2 1-15,3-3-1 0,0-3-1 16,3-1 1-16,0-5 0 0,0 0-2 16,0-3 1-16,0-3 1 15,0 1 2-15,0-2-3 0,0-1 0 0,0 0 3 16,0-3-2-16,1-2-1 0,-1-4 0 15,2 1 2-15,-1-2 0 0,1-1-1 16,0 0-2-16,-2 0 3 0,0-2 0 16,0 0-1-16,0 0-1 0,0 0 3 15,0 0-1-15,0 0 0 0,0 0-1 0,0 0 4 16,0 0-2-16,0 0 0 0,0 0 0 15,0 0-1-15,0 0-1 0,0 0-2 16,0 0-4-16,0 0-5 0,0 0-2 16,0 0-4-16,0 0-3 0,0 0-8 15,0 0 2-15,3 0-3 0,-2 0 3 16,5 1-6-16,2-1-27 0,1 0-84 15</inkml:trace>
  <inkml:trace contextRef="#ctx0" brushRef="#br0" timeOffset="-149526.06">22961 5624 55 0,'-8'-5'17'0,"2"2"-6"16,2 1 35-16,1 0-10 0,0 0 6 15,0 0 4-15,2 0-4 0,-1 2-9 16,2-3-8-16,0 1-7 0,-1 1-3 16,1-3-2-16,0 1 0 0,-2-1-1 15,2-2 6-15,0 4 2 0,0-2-3 16,8-2-1-16,6 0-9 0,3 2 0 15,11-1 0-15,6 0-5 0,8 0 1 16,9 1 2-16,9-1-1 0,10 0-3 0,8 0-1 16,2-2 4-16,-1 2 7 0,-1 3 0 15,-4-2 2-15,1 4 12 0,-4 0 12 16,-1 0-25-16,-10 0-7 0,-7 0-3 15,-10 0 2-15,-12 0 1 0,-4 0 2 16,-9 1 5-16,-4-1-5 0,-8 2 0 0,-1-1-7 16,-5-1 4-16,0 2-3 15,0 0 0-15,-5 1-1 0,-4 4 5 16,-5-1-2-16,-3 2-3 0,3-1-9 15,3 0-10-15,3 2-13 0,4-1-12 0,2 1-10 16,-1 2-10-16,0-3-36 0,-3-2-150 16</inkml:trace>
  <inkml:trace contextRef="#ctx0" brushRef="#br0" timeOffset="-149157.04">23396 5724 293 0,'3'-3'42'0,"3"-2"13"0,4 1-32 16,1 0-9-16,6 1 21 0,3 1-4 15,2-3-5-15,4 1 0 0,3 3-13 16,1-2-4-16,-1 1-6 0,-1 1 1 16,-1 0 0-16,-6 1-2 0,-2 0-2 15,-4 0 1-15,-2 0-1 0,1 0-7 0,-5 0-9 16,0 0-12-16,-1 2-9 0,-2 3-17 15,-3-2-47-15,-3 0-75 0</inkml:trace>
  <inkml:trace contextRef="#ctx0" brushRef="#br0" timeOffset="-148942.02">23475 5918 320 0,'0'0'35'0,"5"0"-2"16,7 0-18-16,5 0-7 0,4 0 5 16,3-2-4-16,3 1-3 0,-1-2-4 15,5 1-4-15,-3 1-8 0,0 1-31 16,-3-2-40-16,-2-3-81 0</inkml:trace>
  <inkml:trace contextRef="#ctx0" brushRef="#br0" timeOffset="-132219.07">22712 3125 23 0,'0'0'26'16,"0"0"3"-16,0 0 5 0,0 0 8 15,0 0-6-15,0-2-15 0,0 0 10 16,0 0 0-16,0 1-9 0,0 1-4 15,0 0-11-15,0-1 7 0,0-1 8 16,0-1 16-16,0 2-22 0,0 0-3 0,0 0-2 16,0-1 2-16,2 1-3 0,-2-1-3 15,0 0 2-15,0 0 2 0,0 2-2 16,0 0-3-16,0 0-3 0,0 0-1 15,0 0 0-15,0 0-1 0,0 0-2 16,0 0-2-16,0 0 0 0,0 0 0 16,0 0 2-16,0 0 0 0,0 0-1 15,0 0 4-15,0 0-2 0,0 0 0 16,0 0 0-16,0 0-2 0,0 0 4 15,0 0 0-15,0 0 4 0,0 0 1 0,0 0 2 16,0 0 1-16,0 0 5 0,-6 0-8 16,-5-2-6-16,2-2 2 0,-2 2-2 15,-3-1 1-15,-2 0 1 0,1 1-3 16,-5 1 3-16,-2-1-2 0,-4 0 3 15,-2 2-2-15,-3-1-1 0,0-1 5 16,4 2 0-16,4-2-1 0,5 2 0 16,-1-1-3-16,5 0-1 0,2 0 0 15,-1 1 0-15,2 0 3 0,2-2-2 16,3 2 0-16,0-1-2 0,-1 1 2 0,4 0-2 15,0 0 0-15,2 0 0 0,-1 0 1 16,-1 0-2-16,1 0 1 0,-1 0 1 16,2 0-1-16,-2 0 0 0,0 0 0 15,-1 0 0-15,0 0 2 0,-2 0-2 16,-1 0 0-16,3 0-1 0,-1 0 3 15,0 0-2-15,5 0 0 0,-3 0 0 16,0 0 2-16,3 0-1 0,-1 0-1 16,1 0 0-16,0 0 0 0,0 0 2 15,0 0 0-15,0 0 0 0,0 0-3 16,0 0 4-16,0 0-2 0,0 0-1 0,0-1 2 15,0 1-1-15,0-1 0 0,0 1-1 16,0-1 1-16,0 0 0 0,0 1-2 16,0 0 0-16,0 0 2 0,0 0-2 15,0 0 0-15,0 0 1 0,0 0 1 16,0 0-1-16,0 0-1 0,0 0 1 0,0 0 3 15,0 0-1-15,0-2-2 16,0 1 1-16,0 0-1 0,0-3 2 16,0-1-2-16,0 2 0 0,0-1 1 15,0-1 0-15,0-1-3 0,0 0 2 0,0 1 1 16,0-2-1-16,0 1 0 0,0-2-1 15,0 1 3-15,0-1-2 0,0 1 1 16,0 1-1-16,0 0 1 0,0 0 0 16,0-1-2-16,0 2 2 0,-2-2-1 15,-1 1 2-15,3 2-2 0,0-2 0 0,-3 0 1 16,1 1 0-16,1-2-2 0,1 3 3 15,0 0-3-15,0-2 2 16,0 2-2-16,0 1 0 0,0-2 3 16,0-1-2-16,0 2-5 0,0-1 8 0,0 2-2 15,0-1-1-15,0 1 0 0,0-1 0 16,0 0 1-16,0-2 0 0,0 1-4 15,0 1 6-15,0-1-3 0,0 2 1 16,0-3-1-16,0 2-1 0,0-2 1 16,1 1 1-16,-1-3-2 0,0 1 1 0,0-1 0 15,0 0-1-15,0 1 3 0,0-1-2 16,0 1 1-16,0 0-1 0,0 0 0 15,0 0-2-15,0-2 2 16,0-2 2-16,0 0-4 0,0 2 3 0,0-2-9 16,-1 4 14-16,1-3-4 0,-2 0-2 15,1 0 0-15,1-1-1 0,0 2 3 16,0 0-3-16,0-1 2 0,0 0-3 15,0 0 2-15,0-1 1 0,0 0 1 16,0 1-2-16,0 0 0 0,0 0-2 0,1-2 3 16,1 1 0-16,-2 0-4 0,1 0 1 15,-1 2 5-15,0 0-3 0,0-1 1 16,0 2-2-16,0-2 3 0,0 1-2 15,0 2-1-15,0-1 2 0,0 1 0 16,0-1 0-16,2 2-2 0,-2 0 1 16,2 0 0-16,-1-1 1 0,-1 2-1 15,0-1-1-15,0-1 2 0,0 2 0 16,0-2-2-16,0 2 1 0,0 1 2 15,0 0-2-15,0-2 0 0,0 1-1 16,0 2 2-16,0 0-1 0,0-1 0 0,0 3 0 16,0-1 0-16,0-3 1 0,0 2-1 15,3 0-1-15,-3 0 1 0,0 0 1 16,2 0-1-16,-2-5 0 0,0-1 2 15,0-1-3-15,0 1-2 0,0 0 4 16,0 1 0-16,0 1 0 0,0-1-3 16,0 0 2-16,0 1 0 0,0 0 0 15,0 0 0-15,0 1 0 0,0 0 1 16,0 1 0-16,0-1-2 0,0 3 1 15,0-2 1-15,0 0 1 0,0 2-3 0,0-1 1 16,0 1 1-16,0-1 1 0,0 1-2 16,0 1 1-16,0 1-1 0,-2-2 0 15,2 2 0-15,-1 0 0 0,-1-2 1 16,2 0-1-16,0 0-1 0,0 0 0 15,0 1 1-15,0 0 1 0,0 0-2 16,0 1 2-16,0 1-2 0,0-1 1 16,0 0 1-16,0-1-1 0,0 1-1 15,0-1 1-15,0-1 0 0,0-2 0 16,0-4 1-16,0 0 0 0,0-1-2 0,0-2-6 15,0 0 13-15,0 1-8 0,0-2 1 16,0-1 2-16,0 2 1 0,0-2-2 16,0-1 0-16,0 1 0 0,0-4 0 15,0 1 1-15,0-1-5 0,0 1 5 16,0 0 2-16,0 0-3 0,0 0-1 0,0-1 2 15,0-2-2-15,0 1 2 16,0-2-2-16,0 2 1 0,0 1 0 16,0-1 0-16,0 1 0 0,0-2 1 15,0 1 0-15,0 1-2 0,0-2 1 0,2 5 0 16,-1 0 1-16,1-2 0 0,-2 2 0 15,0-1 0-15,0-2 1 0,0 0-3 16,0 0-2-16,0 0 5 0,0 1 0 16,1 2-4-16,1-3 1 0,-1 1 1 15,1-4 1-15,-2 1-2 0,1 0-2 0,-1 2 4 16,0 3 1-16,0-2-1 15,2 2-2-15,-2-4 1 0,0 2 1 16,0 1-2-16,0-2 1 0,0 4 3 16,0-1-3-16,0 0 0 0,0 2 0 0,0 1 0 15,0 2 1-15,0 0-1 0,0 1 0 16,0 0-1-16,0-2 2 0,0-1 0 15,-2 2-3-15,1 0 3 0,-1 1 0 16,2 0-1-16,0-1 0 0,-1 2-1 16,1 0 2-16,0 2 0 0,0 1-3 15,0-1 2-15,0 2 0 0,0-1 0 0,0 1-1 16,0 0 1-16,0-1 1 0,0 2-1 15,0-2 0-15,0 0 0 16,0-2 1-16,0 1 0 0,-2 1-3 16,-1 0 2-16,0 2 1 0,2 0 0 0,1 2-2 15,-2 0 0-15,0 1 2 0,2 0-2 16,0 0-3-16,0 0 0 0,0 0 4 15,0 0 0-15,-1 0-3 0,-2 0 1 16,-2 0 2-16,0 0-1 0,-1 0 0 16,2 0 0-16,-1 0 1 0,-1 0 0 0,1 2-2 15,-1 0 1-15,0 0 1 0,0 0 0 16,-2 0-2-16,2 1 3 0,-2 1-1 15,-1 0-1-15,1-2-2 16,0 2 0-16,2-3 3 0,-2 1 0 0,-1-1 0 16,1 0 0-16,-4 3 0 0,1-3 2 15,-3 1-4-15,-2 0 2 0,4 0 0 16,-2 0 0-16,2 0 0 0,-1-1 0 15,5 0 0-15,1 0 0 0,-3-1 0 16,4 0 0-16,0 0 2 0,0 0-2 0,0 0 0 16,-2 0 0-16,2 0 2 0,-1 0-1 15,0-1-1-15,-1-1-1 0,-3-3 2 16,-3 2-1-16,2-1-1 0,-7-2 1 15,-1 3 0-15,0-2 0 0,-4 2-1 16,3-1 0-16,-4 1 2 0,0 0 0 16,-3-1-2-16,0 1 0 0,-1-1 1 15,-2 1-2-15,3-3 1 0,5 3 1 16,1-1 1-16,5 0-1 0,3 1 0 15,2-1 0-15,2 2 0 0,1 0 2 0,0-1-2 16,1 1-2-16,-1-2 4 0,1 2-1 16,-1-2-1-16,-1 1 0 0,3 1 1 15,-6-3 0-15,1 2-3 0,-2-3 2 16,-3 4 2-16,-2-3-3 0,-1 0 0 15,-3 1 1-15,-1 0 0 0,0 0-1 16,-1 3-1-16,3-1 1 0,2 0 2 16,8 2 1-16,2 0-4 0,1-1 1 15,1 1 2-15,-1 0-1 0,1 0-1 16,0 0 1-16,-2 0 1 0,0 0-1 0,-2 0 0 15,-2 0 0-15,0 0 0 0,-3 0 0 16,-3 0-1-16,0 0 1 0,-2 0 0 16,-1 0-1-16,1 0 0 0,-1 1 1 15,-1 1 1-15,1-1-1 0,0-1-2 16,0 1 2-16,3-1 0 0,-1 0 1 15,6 1-3-15,-1-1 2 0,4 2 1 16,0-2-1-16,-1 0 0 0,2 0 0 16</inkml:trace>
  <inkml:trace contextRef="#ctx0" brushRef="#br0" timeOffset="-132159.07">20689 823 637 0,'-12'0'1'0,"-4"0"-1"0,-1 0-2 0,-1 0 0 0,-2 0 3 0,-1 2-1 16,3 1-1-16,-2-1 0 0,-2-1 0 0,0 1 0 15,2-1-2-15</inkml:trace>
  <inkml:trace contextRef="#ctx0" brushRef="#br0" timeOffset="-132127.06">20313 836 616 0</inkml:trace>
  <inkml:trace contextRef="#ctx0" brushRef="#br0" timeOffset="-131031.99">20313 836 616 0,'-28'3'-2'0,"3"1"2"0,0-3-4 0,2 0 5 16,3 0-1-16,-2-1-1 0,3 0 2 0,1 0 0 15,1 0-2-15,1 0 2 16,-1 0 0-16,0 0-1 0,2-1-1 16,1-1 0-16,-2 0 2 0,4 2-1 15,-2-3 0-15,1 3 0 0,-1 0-1 0,-1 0 1 16,-2 0-2-16,0 0-1 0,0 0-2 15,-2 1 2-15,1 3-5 0,-3-3 1 16,3 0 5-16,-2 1-1 0,-1 0 0 16,-2-1 0-16,0-1 3 0,0 1 0 15,-1-1 0-15,1 0-1 0,0 1 1 0,-2 1-3 16,0-1 0-16,-1 1-1 0,3 0 2 15,-2 0 0-15,3-2 1 16,2 0 2-16,-2 1 0 0,1 0-1 16,-4 1-1-16,0-1 0 0,-3 0 2 0,-1 1-1 15,-1-2-1-15,2 1 1 0,0-1 1 16,5 2 0-16,5-2-2 0,0 0 1 15,0 1 1-15,1 1-2 0,1 0 0 16,-2 1-2-16,-2 0 6 0,1-1-2 16,0 0-1-16,4 1 0 0,-1 0 0 0,1-1 1 15,-1 2-2-15,-1 0 1 0,0-1 0 16,0-1 1-16,0-1-2 0,3 3 1 15,2-3 0-15,1 1 1 16,2 0-2-16,-1-1 1 0,1 1 1 0,1-2 0 16,-3 2-1-16,-3-2-1 0,0 1 1 15,1 1 0-15,0 3 1 0,1-2-2 16,1 0 2-16,-2 0-2 0,1-2 1 15,1 1 1-15,0-1-2 0,-3 0 1 16,4 1 1-16,-1 0-1 0,0-2 0 0,3 1 2 16,-3 1-2-16,0 0-3 0,-1 0 4 15,-2 0-1-15,0 2-1 0,0-1 2 16,0 1-1-16,0-1 0 0,0 1 0 15,0-2-1-15,0 1 2 16,-3 1 1-16,0-1-4 0,0 1 1 0,-1-1 4 16,-1-1-3-16,0-1 0 0,1 1 0 15,-1-2 0-15,-1 0 2 0,3 0-2 16,1 0 1-16,3 0 2 0,0 0 0 15,4 0 2-15,-2 0-3 0,5 0 1 16,-5 0-2-16,2 0-2 0,-4 0 0 0,-1 0 2 16,0 0-1-16,-1 0 0 0,1 0-2 15,0 0 3-15,1 0 0 0,1 2-2 16,0 0 0-16,-1 0 2 0,1-2 1 15,-1 0-4-15,0 0 2 0,0 0 2 16,2 0-1-16,0 1-1 0,-1-1-2 16,1 1 3-16,-1 1 0 0,1-2-2 15,-1 1 1-15,-4 0 0 0,0-1 0 16,6 0-1-16,-3 1 1 0,2 0 1 15,-1-1-1-15,1 1 0 0,0 0-1 0,2 0 2 16,-2 0-1-16,2 0 0 0,1-1-1 16,3 0 2-16,1 1-1 0,1 0-1 15,1-1 0-15,1 1 1 16,-1-1 0-16,2 0 0 0,0 0 0 0,0 0 2 15,-2 0 0-15,1 0-1 0,-1 0-1 16,1 0 0-16,-1 0 2 0,2 0-1 16,0 0 0-16,0 0 1 0,0 0-2 15,0 0 0-15,0 0 0 0,0 0-3 16,0 0-1-16,0 0 1 0,0 0 1 0,0 2 2 15,0 2 1-15,0 0-2 0,0 2 1 16,2-2 2-16,-2 4-2 0,0 0 0 16,0 1 0-16,0 5 1 0,0 1 0 15,-2 4-2-15,1 0 1 0,-4 1 1 16,2 2-1-16,1 0 0 0,-1-2 0 0,-1 0 0 15,2-2 1-15,-1-2-2 16,3 1 1-16,0 0 0 0,0 0 0 16,0-2 0-16,3 3-1 0,2 0 2 15,-2 0 0-15,3 1-3 0,-1 0 2 0,-1 0 1 16,1 2-1-16,-5 1-1 0,2 3 1 15,-2-1 1-15,0 1 0 0,0 3-1 16,0-1 0-16,0 3 1 0,-2 1-1 16,2 0-1-16,0-2-1 0</inkml:trace>
  <inkml:trace contextRef="#ctx0" brushRef="#br0" timeOffset="-128062.82">17896 1714 63 0,'-5'0'10'0,"3"0"7"0,-1 0 3 15,0 0-14-15,-1 0-5 0,0 0 0 16,0 1-1-16,-1 0 0 0,2 2-2 0,1-1 3 15,2-1-2-15,-1-1 1 0,1 1 1 16,0-1-1-16,0 0 7 0,0 0-1 16,0 0-3-16,0 0 6 0,-2 0 18 15,1 0-1-15,1 0-7 0,0 0-6 16,0 0 8-16,0 0 1 0,-2 0-6 15,1 0 4-15,1 0-12 0,0 0 2 16,0 0-1-16,0 0 4 0,-2 0-8 16,2 0-1-16,0 1-4 0,0 3 3 15,0 4 4-15,-1 0 2 0,1 3 6 16,0 2-8-16,0 0 4 0,0 3-4 0,0 1 0 15,0 2-4-15,0 1-1 0,0 2-1 16,0 0 2-16,0 1-1 0,0-1 0 16,0 0 3-16,0 1-4 0,0-2 0 15,0 2 0-15,0 0 4 0,0 0 1 16,0-2-4-16,6 1 0 0,-2-1 3 0,4 2-1 15,-2-2-2-15,2 0-4 16,-2-2 5-16,1-1-2 0,-3 0-1 16,-2-2 0-16,2-2 2 0,0 0-1 15,-1-1-1-15,0 0 0 0,-3 0 1 0,1-3 2 16,-1 0-4-16,0-1 3 0,0 0 0 15,0 0-1-15,0 2 0 0,0 0-1 16,0 1 2-16,0 0-2 0,-1 2 0 16,1-2-1-16,0 2 2 0,-2 0 0 15,1 0-1-15,1 2 1 0,-2-1 0 0,1-1-1 16,-1-1 1-16,2-5-2 15,0 3 2-15,0-4 1 0,0 2-2 16,0-3-1-16,0 2 2 0,0-2-1 16,0 0 0-16,0 2-1 0,0 0 2 0,0 0 1 15,0 0-3-15,0 0 1 0,-2 2 2 16,-1-2 0-16,2 2-5 0,-2-3 3 15,0-1 1-15,3-1 1 0,-2-2-4 16,0 1 4-16,2-1-5 0,0 0 4 16,0-1-2-16,0 1 4 0,0 0-6 0,0 1 4 15,0 0-1-15,0 0-1 0,0-1 4 16,-1 2-1-16,-1-1 0 0,1 1-1 15,-1-1 1-15,1 1-1 16,1-1-2-16,-2 1 0 0,1 0 1 0,1 1 1 16,-2-2-3-16,2 2 2 0,0-1 1 15,0-1 0-15,0-1-2 0,0-1 1 16,0 1 2-16,0-2-1 0,-1 0-1 15,1 1 1-15,0-1-1 0,0 0 1 16,0 1-2-16,0 0 0 0,0 0 1 0,0 1 0 16,0 0-1-16,-2-3 1 0,2 2 1 15,0 0 1-15,0 0-3 0,0 1 1 16,-2 0 1-16,1 1 0 15,-1 0-1-15,2 0-1 0,-1-1 2 0,1 0-1 16,0 1-1-16,0-1 0 0,0 0 0 16,0 0 2-16,0-1-2 0,0-1 1 15,0 1 1-15,0-2 0 0,0 2-3 16,0-1 3-16,0 2 0 0,0 0 0 15,-2 4-1-15,1-1 0 0,-2 3-1 16,1-5 2-16,2 1-2 0,0-1 2 0,0 1-2 16,0-2 2-16,0 1-2 0,0 0 0 15,0-1 3-15,0-2-2 0,0 0-2 16,0 1 2-16,0-1 1 15,0 0 0-15,0 1-2 0,0-1 0 0,0 1 2 16,0 0 0-16,0-1-4 0,0 0 4 16,0 1 0-16,3-1-1 0,-1 0-1 15,-1 0 1-15,1 1 1 0,-2 0 0 16,1-1-3-16,-1 2 2 0,0-3 0 15,0 0 1-15,2 1-1 0,-2-1 0 0,1 0 1 16,1 0-1-16,0 0-2 0,-1 0 2 16,-1 0-1-16,3 0 0 0,0 0-1 15,0 0 1-15,4 0-3 0,-4 0 4 16,0 0-4-16,1-1 5 0,-2-2-6 15,0 1 3-15,-1 1-4 0,1-1 3 16,-2 0-2-16,1 0-1 0,1 0 2 16,-1-1-2-16,-1 0 3 0,3-1 3 15,-1 1 2-15,-2-1-2 0,1-1-2 16,1 1 5-16,-2-3-2 0,0 2-1 0,0 0 2 15,0-3 1-15,-2 2-5 0,-1 0 2 16,-1-1 2-16,1 1-2 0,-2 1-2 16,2 1 2-16,0 2 2 0,0 2-2 15,0 0 0-15,-4 0 0 0,3 0 0 16,-1 7-2-16,2 0 0 0,-3 0 1 15,4 0 2-15,-1 0-2 0,0 2 0 16,3 0 1-16,-3-1 0 0,3 2 0 16,0-1-1-16,0 0-1 0,0-1 2 15,0 0 0-15,0-2 2 0,0-2-5 0,5 1 3 16,1-1-1-16,2 0-1 0,-1-3-6 15,3-1 1-15,-4 0-3 0,3 0 0 16,0 0 7-16,-2-6 2 0,-3 0 3 16,-1 0-1-16,0 1 0 0,-1 0 0 15,-2-3-3-15,0 2 3 0,0-3-2 0,0 1 4 16,0 1 1-16,-5-1-4 15,1 3 1-15,-3-1 3 0,1 1 0 16,-3 0 1-16,3 2 0 0,-2 2 3 16,0 1 0-16,1 0-1 0,-1 1-2 15,0 4-3-15,2 3 1 0,0 2-2 0,-1 0-1 16,4 1 0-16,2 1 0 0,1 0-1 15,0 0 1-15,0 0 1 0,1-2-1 16,4-1 0-16,1-4 0 0,3 0 0 16,1-2 1-16,-2-3-1 0,1 0 2 15,-1 0 0-15,1-3 1 0,-1-4-4 0,1 0 2 16,-3-1 1-16,0 0 0 15,-3 0 0-15,-1 1 0 0,-2-1 1 16,0 2-3-16,0 0 3 0,0 1-1 16,-3 2 2-16,0 2-1 0,-2 0-3 0,-1 1 0 15,0 0 1-15,-2 0-2 0,-4 5 0 16,2 3 1-16,1 0 2 0,1 1 0 15,0 0-3-15,4 2 2 0,-1 1-1 16,4 1 0-16,1 0-2 0,0-3 1 16,4-1 1-16,6-3 0 0,2-3-1 0,2-2 2 15,0-1 0-15,1 0 0 0,-1 0-6 16,-1-4 4-16,-1-4-2 15,-1-1 1-15,-2 1-1 0,-1 0 3 16,-2-2 1-16,-3 3 1 0,-1-1-5 0,-2 2 6 16,0 1 2-16,-2 0 1 0,-2 3-6 15,-4-1 1-15,0 2-1 0,-1 1 1 16,0 0-2-16,-1 0 1 0,3 0 1 15,0 0 2-15,4 0-2 0,0 0 1 16,3 0 1-16,-1 0-1 0,1 0-3 0,0 0 0 16,0 0 1-16,0 0 0 0,0 0-3 15,0 0-1-15,0 0-2 0,0 0-5 16,0 0-20-16,0 0-38 15,0 0-57-15</inkml:trace>
  <inkml:trace contextRef="#ctx0" brushRef="#br0" timeOffset="-124369.61">24774 3086 12 0,'0'0'71'0,"0"0"-10"15,-1 0-24-15,-4 0-4 0,2-1-5 0,0 1-1 16,1 0-6-16,-1-1 1 0,2 1-11 16,1-1 26-16,-2-1-1 0,2 1-17 15,0 1 3-15,-1-2-1 16,1 2 1-16,-2-2-5 0,1 2 1 0,-1 0-2 15,-1-1-1-15,0 0-4 0,0 1-1 16,0-1-3-16,0 1 0 0,-1 0-2 16,4 0 3-16,-1-1-6 0,-1 1-1 15,-1 0 0-15,2 0-4 0,-2 0 2 16,1 0-3-16,2 2-3 0,0 0-11 0,0 1-9 15,0 1-12-15,0 0-14 0,0 0-33 16,5-3-61-16,2-1-57 0</inkml:trace>
  <inkml:trace contextRef="#ctx0" brushRef="#br0" timeOffset="-124077.59">24889 3097 80 0,'-3'-3'222'0,"2"-1"-151"0,1 2-4 16,-2 0-26-16,2 2-6 0,0-1-8 16,0 0-11-16,0 1-10 0,0-1-4 15,0 1-3-15,0 0-4 0,0 0-10 0,3 0-14 16,3 0-9-16,2 1-26 0,-2 1-64 15,-3-2-105-15</inkml:trace>
  <inkml:trace contextRef="#ctx0" brushRef="#br0" timeOffset="-123857.58">25049 3073 52 0,'0'0'249'0,"0"-2"-193"16,0-3-6-16,0 3-27 0,-5 0-10 16,-1 0-8-16,3 2-5 0,-2 0-1 0,2 0-1 15,0 0-12-15,3 3-48 16,0 1-72-16,0-2-101 0</inkml:trace>
  <inkml:trace contextRef="#ctx0" brushRef="#br0" timeOffset="-123730.57">25049 3073 309 0,'84'19'39'0,"-83"-21"5"16,1-1-28-16,-2 2-11 0,1 1-5 0,2 0-5 16,-1 0-48-16,-2 0-86 0</inkml:trace>
  <inkml:trace contextRef="#ctx0" brushRef="#br0" timeOffset="181545.89">16623 3661 0 0</inkml:trace>
  <inkml:trace contextRef="#ctx0" brushRef="#br0" timeOffset="181648.89">16623 3661 0 0,'-45'0'0'0,"-8"0"0"0,-1 0 0 0,-2 0 0 0,-1 0 0 0,2 0 0 0,3 0 0 16,4 2 0-16,6 1 0 0,1-2 0 15,6 0 0-15,2 0 0 0,4-1 0 16,6 0 0-16,26 0 0 0,-14-1 0 16,11-4 0-16,1-5 0 0,18-5 0 15,-7-4 0-15</inkml:trace>
  <inkml:trace contextRef="#ctx0" brushRef="#br0" timeOffset="-49179.47">10714 8261 45 0,'0'0'-9'0,"0"0"21"16,0 0 124-16,0-2-100 0,0 1-13 0,0 1 18 16,0-2-5-16,0 1-8 0,0 1-1 15,0-2 6-15,0 2-2 0,0-2-3 16,0-1 2-16,2 2-8 15,0-2-2-15,-1 2-3 0,1-2 0 0,-2 1 2 16,0-1-5-16,0 1-2 0,0-3-3 16,-7 1-1-16,-3 2 1 0,-4 0-4 15,-3 2-2-15,-4 0 1 0,-2 2 0 16,-2 6-4-16,-1 0 8 0,0 3-1 15,-4 2 0-15,1 4 0 0,2-1 1 0,3 0-3 16,8-1-1-16,7-1-2 0,9-1 0 16,0 0-3-16,7 0 0 0,12 1 0 15,3 0 2-15,4-1 0 0,7 0-1 16,-1 1-1-16,1-1 2 0,-2 2 1 15,-2 1-3-15,-2 0 0 0,-9 0 3 16,-2 1-2-16,-8-1 0 0,-5 1-1 16,-3-1 1-16,-3 2 3 0,-13 1-2 15,-3-1 0-15,-1-1 1 0,-6 0 0 16,-2 2-2-16,0-1 0 0,0-2 2 0,2-2 0 15,3-2-2-15,6-4 0 0,3-3 1 16,4-2-3-16,6-3 4 0,2 0-3 16,2 0-3-16,0 0-9 0,11-3-7 15,4-6-2-15,9-3-7 0,2-1-16 16,3 1-24-16,1-2-42 0,2-1-53 15,-1-2-67-15</inkml:trace>
  <inkml:trace contextRef="#ctx0" brushRef="#br0" timeOffset="-48879.46">10972 8442 194 0,'0'-8'43'0,"0"4"-12"16,-10 0 34-16,0 2-16 0,-6 2-10 16,-1 0 0-16,-2 0-7 0,1 9-3 15,-1 6-6-15,1 1-3 0,4 4-7 0,3 3-1 16,2 0-4-16,4 2-6 15,5-3 1-15,0 1-2 0,11-3-1 16,3-4 0-16,3-5 0 0,4-4 1 16,3-4 0-16,-1-2-1 0,2-1 3 0,-2-2-2 15,-1-9 1-15,-5-3 2 0,-6 1 2 16,-5-3 3-16,-3 1-4 0,-3 0 4 15,0 0-5-15,-6 1 1 0,-7 1-3 16,2 1-1-16,-1-2 0 0,1 3-1 16,0 1-4-16,7 3-4 0,2 6-4 15,2 1-11-15,0 0-28 0,9 5-20 0,2 4-54 16,2-1-100-16</inkml:trace>
  <inkml:trace contextRef="#ctx0" brushRef="#br0" timeOffset="-48379.43">11176 8589 240 0,'0'-3'80'0,"0"-6"-45"16,0-2 23-16,0-2-13 0,4-4-11 16,2-4-8-16,0 0-5 0,0-5 1 0,0-2-3 15,1-1-3-15,-4-2-2 0,0-3-8 16,-3-1-2-16,0-1-2 15,0-4-1-15,-6-2 0 0,-2 2 2 16,2 2-3-16,-1 7 0 0,1 10 3 0,2 8 6 16,0 8 0-16,3 5-2 0,1 0-1 15,0 8-6-15,0 10 0 0,0 6 2 16,0 6 0-16,0 5 0 0,3 4-2 15,-1 10 0-15,1 11 0 0,0 10-1 16,0 5-2-16,0 5-6 0,0-1-2 0,0-3 3 16,2-5 5-16,1-4 1 0,-1-9 2 15,-5-3 1-15,0-5 0 0,0-6-2 16,-5-6 2-16,-6-5 2 15,-1-4-3-15,-2-8 2 0,1-3 4 0,-1-5 1 16,2-5 1-16,1-4-1 0,0-2 1 16,0-2 0-16,2-1 2 0,1-11-4 15,2-4 3-15,3-6-3 0,0-4-1 16,3-5-3-16,0-7 0 0,0-5 1 15,5-5-5-15,1-2 3 0,8 2-1 0,4 7 1 16,3 5-1-16,0 9-2 0,3 5 1 16,-3 6 0-16,1 2-5 0,0 1-5 15,-1 2 1-15,1 0-4 0,1 2-5 16,-3-1-6-16,1 0-9 0,-4 2-11 15,-2-4-16-15,-1 0-26 0,-3 0-20 16,3-2-28-16,-3-4-23 0</inkml:trace>
  <inkml:trace contextRef="#ctx0" brushRef="#br0" timeOffset="-47651.39">11533 8202 97 0,'2'-16'47'16,"-1"3"23"-16,1 0-37 0,-2 2-18 16,0 2 24-16,0 2 19 0,0 3-24 15,0 0-7-15,0 3 0 0,0 1-2 16,0 0-5-16,0 0-12 0,0 0-6 15,3 3 7-15,-2 3-2 0,1 4 0 16,-1 3-1-16,-1 0-1 0,0 4 0 16,0 4-2-16,0 2 3 0,0 3 1 15,-3 3-5-15,2 3 3 0,-1 3-2 16,1 4 3-16,-4 1 5 0,-1-1-8 0,0 2 2 15,-1-4 1-15,1-4-5 0,0-1 0 16,0-7 1-16,1-5 0 0,2-5 0 16,1-5-2-16,-1-5 2 0,2-3 1 15,1-2 2-15,-2 0 3 0,2-4 0 16,0-9-6-16,0-3-2 0,2-3-1 15,6-4 1-15,1-2 1 0,0-2-1 16,0 5-2-16,5 1 2 0,-1 1 0 16,1 3 0-16,3 2-3 0,0 2 1 15,1 4-2-15,3 1 4 0,-4 2-4 0,0 2 3 16,-5 2 1-16,1 1 0 0,-4 1-1 15,-4 0 0-15,-2 7 2 0,-3 5 1 16,0 4 0-16,-3 4 4 0,-5 4-1 16,-6 2 3-16,5 2 1 0,-1-3 0 15,4-1-4-15,4-3-2 0,2-5-2 0,0-3-1 16,10-1 1-16,2-7-1 15,2-2-1-15,3-3 0 0,2 0-2 16,2-4 0-16,0-6-5 0,-3 0-5 16,-1-2 7-16,-3 0 5 0,-1 1-3 0,-6 2-1 15,-2 1 4-15,1 2 0 0,-3 3 2 16,0 0-2-16,-1 0 1 0,1 3-1 15,0 0-1-15,-1 0 0 0,2 0 1 16,-2 0-1-16,4 5 0 0,-1-1 0 16,-1 0-1-16,4 1 0 0,-2-3-2 0,2 0-5 15,0-2 9-15,3 0 0 0,0 0 0 16,3 0 1-16,-2-4 1 15,-1-5-1-15,-2 2 0 0,-3-1 2 16,-1-1 4-16,0-4-2 0,-2 0 3 0,-2-1 3 16,-1 2 2-16,0-1-2 0,-6 0-1 15,1 1-4-15,-2 0 1 0,0 0-3 16,3 2-3-16,1-1 0 0,3 4 1 15,0 2-2-15,0 3-3 0,0 2 1 16,7 0-4-16,0 0-9 0,-1 5-6 0,0 2-9 16,6 3-21-16,-4-2-49 0,3 1-58 15</inkml:trace>
  <inkml:trace contextRef="#ctx0" brushRef="#br0" timeOffset="-46891.34">12235 8414 144 0,'-4'-7'130'0,"-3"2"-107"16,-2 1 21-16,-2 0 11 0,-3 0-7 15,-1 4-3-15,-2 0-8 0,0 0-8 16,-3 6-2-16,1 5 0 0,-1 6-6 0,-3 6-3 16,2 3 0-16,3 1-5 0,5-1-4 15,7-1-4-15,6-2-1 0,2-3-2 16,9-3-2-16,4-5-1 15,5-4 2-15,0-3-2 0,7-5 1 0,-2 0-1 16,1-11 2-16,-3-2-4 0,-1 0-2 16,-4-5 0-16,-4 3 3 0,-3 0-3 15,-6-1 1-15,-2 2 2 0,-3 2 1 16,0 3-1-16,0 2 0 0,-6 5 1 15,-5 2-1-15,-1 0 1 0,-2 10-1 0,1 2 1 16,2 4 1-16,1 0-2 0,3 0-1 16,4-1-5-16,3-1 0 0,0-2-3 15,6-2 1-15,5-3 1 0,5-2 3 16,5-5 3-16,7 0 2 0,3 0 0 15,5-6 2-15,-2-4-2 0,-6-3 1 16,-3 2-1-16,-5 0 1 0,-1-2 2 16,-5 1-2-16,-2 1 0 0,-4 0 2 15,-1-1 4-15,-3 2-1 0,-3 0 1 16,-1 3 1-16,0 0 3 0,0 3 1 0,-1 1-7 15,1 0 3-15,0 3-4 0,0 0-2 16,0 0-2-16,0 5-1 0,0 3 4 16,0 4-4-16,-4 4 1 0,1-1 2 15,0 3 1-15,0 1-4 0,-1-2 0 16,0 0 2-16,3-2-1 0,1-4-1 15,0-3-1-15,0-3 2 0,1-4-2 16,3-1 0-16,2 0 0 0,5-2 2 16,-1-7 0-16,3 1-3 0,2-2-2 15,4 1 5-15,0 3-2 0,2 0 1 0,-2 0-4 16,1-1 3-16,0-1 3 0,5-2-2 15,3-1 1-15,8-3 1 0,7-2 3 16,3-2 7-16,3 0-10 0,-6 1 0 16,-11-1 6-16,-4 0-3 0,-12 0-1 15,-8 0 2-15,-8 1 1 0,-2 2-1 16,-17 3-2-16,-2 5 5 0,-9 4-1 15,-4 3-2-15,-6 3-2 0,-2 9 4 16,-4 5-1-16,2 3 5 0,5 6 5 16,8 0 8-16,11 4-3 0,9-1-17 15,11 1-2-15,5-2 0 0,18 1 0 0,10-4-2 16,7-3 1-16,8-4-2 0,6-4-14 15,10-6-15-15,12-3 1 0,11-5 26 16,4 0-52-16,-4-6-41 0,-14-6-151 16</inkml:trace>
  <inkml:trace contextRef="#ctx0" brushRef="#br0" timeOffset="-20242.82">11094 9597 25 0,'0'0'75'0,"2"0"78"16,-2-1-124-16,3-2 2 0,-2-1 12 15,1 0-5-15,-2 1-9 0,0 1-10 16,0 0 7-16,0 2-6 0,0 0-6 16,0-1-4-16,0 1-1 0,0 0 5 15,0 0-4-15,0 0 1 0,0 0-4 0,0 0-1 16,0 0-4-16,0 0-3 0,0 0 0 15,6-1-3-15,0 0 3 16,7-3 2-16,-1 0 1 0,2-3 3 16,-1 0-5-16,1-2 7 0,-2 0 2 0,-1 0 2 15,-3 0-3-15,-4 0-3 0,-1-2 2 16,-3-2-1-16,0-1-1 0,0 1-1 15,-4 0-1-15,-7 2-12 0,-2-1 17 16,-2 6-3-16,-4-1-2 0,4 7 1 16,-4 0-5-16,2 0 4 0,0 3 1 0,-2 7 0 15,4 4-2-15,-2 0 0 0,3 1 3 16,2 2 13-16,4 0-18 0,2 0 2 15,1 0 5-15,2-1-1 16,1 0-2-16,2 0 0 0,0-1-2 0,2 0 1 16,2-1-2-16,1-1-2 0,1-2 3 15,4-2 0-15,-1-1-2 0,0-3-1 16,4-2-2-16,-1 1-4 0,5-2-8 15,2-1-5-15,1-1-6 0,0 0-12 16,0 0-18-16,3 0-14 0,-1-7-81 0,0-1-145 16</inkml:trace>
  <inkml:trace contextRef="#ctx0" brushRef="#br0" timeOffset="-19642.79">11421 9596 43 0,'0'0'325'16,"0"0"-264"-16,-1 0-5 0,-1 0-2 15,1 0-21-15,-2 0-9 0,1 0-10 0,2 0-5 16,0 1-8-16,0 1-4 0,0 2 2 16,0 1 2-16,0-1-2 0,3 1-3 15,3 1-4-15,4-1-7 0,-3-3-4 16,7 0-7-16,2 0 0 0,1-2 1 15,5 0 19-15,-1-4-13 0,4-3 3 16,1-4-10-16,-5 3 11 0,-3-1 13 16,-4-1 2-16,-8 3 0 0,-1 1 1 15,-5 2 2-15,0 0 0 0,0 2 8 16,-8 1 2-16,-3 1-3 0,-1 0 4 15,-2 0 0-15,-1 3-5 0,1 5-1 0,0 0 3 16,4 1-4-16,4 0-2 0,0-1-6 16,6 2 1-16,0-1 0 0,0 0-1 15,8 0-1-15,1-2-2 0,7 0-1 16,2-5-3-16,5-1 7 0,2-1 4 15,0 0-2-15,-5 0-1 0,-1-3-1 16,-7-1 2-16,-3-1 2 0,-4 2 1 16,0 0 8-16,-5 1 2 0,0 2 2 15,0 0-2-15,0 0-1 0,0 0-1 16,0 0-2-16,-2 4-12 0,-2 5 2 0,-1 3 0 15,3 2 0-15,2 2-1 0,0 3-2 16,0 3-5-16,0 0-6 0,0 2 2 16,7 0 10-16,-3 2 1 0,1-2 2 15,-2 0-1-15,-3-3-1 0,0-3 3 16,0 0 0-16,-6 0 2 0,-2-1 8 0,-3-1 5 15,0 0 0-15,0-3 4 16,-4 1-1-16,1-3 2 0,0 2-1 16,0-5-8-16,2 0-4 0,1-3-2 15,3-2-6-15,2 0 2 0,6-3-3 0,-2 0-3 16,2-6-12-16,2-6-23 0,13-6-27 15,4-12-53-15,4-7-270 0</inkml:trace>
  <inkml:trace contextRef="#ctx0" brushRef="#br0" timeOffset="-19488.79">12010 9566 444 0,'-4'-2'96'0,"4"2"-78"16,-2 0 22-16,-5 0 0 0,-4 0-30 0,-3 7-10 15,1 0 1-15,7-2-1 0,3 0-17 16,1 2-18-16,2 0-44 0,-1-3-78 15,-1 2-164-15</inkml:trace>
  <inkml:trace contextRef="#ctx0" brushRef="#br0" timeOffset="-17058.64">9976 10604 2 0,'0'0'10'16,"0"0"144"-16,0 0-120 0,0 0-17 15,0 0 21-15,0 0 8 0,0 0-6 16,0 0-12-16,0 0-6 0,0 0-1 16,0 0-1-16,0 0 0 0,0 0-3 15,0-1 2-15,0-1 0 0,0 1-11 0,0-2 3 16,0 1 5-16,0 0 1 15,0-1-1-15,0 2 1 0,0-1-5 16,0 0 0-16,0 0-4 0,0 2 2 16,0 0-3-16,0 0 1 0,0 0-3 15,0 0-1-15,0 0-2 0,0 0-2 0,0 0 0 16,0 7-2-16,0 6 5 0,0 3 0 15,0 2 0-15,-4 2 1 0,-2 0-2 16,1-1-1-16,-1-2-1 0,1-1 4 16,2-5-3-16,1-3-1 0,2-4 1 15,0-3 0-15,0 0-2 0,0-1 1 0,2 0 2 16,6-9 1-16,6-4 3 15,1-6-4-15,2-2-1 0,-1-2 1 16,-2 0-2-16,-2 0 0 0,1-1 2 16,0-1-1-16,0 2-2 0,-1 2 1 0,2 5 1 15,-1 4-3-15,-4 4 3 0,0 4-2 16,-7 3 0-16,1 1 0 0,-2 1-1 15,-1 11 2-15,2 7 3 0,-2 4 0 16,0 3-4-16,-2-1 2 0,-2-3 1 16,1-2 0-16,-2-2-2 0,5-5-1 0,0-3 2 15,0-5-1-15,5 1-1 0,2-3 0 16,7-3 3-16,3-2-1 15,4-10 1-15,2-5-3 0,2-3 2 16,-1-2-1-16,0 2-1 0,-3-3 0 0,-5 5 1 16,1-1 0-16,-3 4 0 0,-3 3 0 15,-3 3 0-15,-2 4 0 0,-5 3 0 16,-1 2-1-16,0 0 1 0,0 0-1 15,2 4-4-15,-2 8 7 0,0 4 1 16,0 1-1-16,0 2 0 0,-2-1-2 0,-2 0 1 16,-1-1 0-16,5-1-1 0,0-1-1 15,0-2 1-15,0-4-1 0,8-2-14 16,1-4-5-16,3-1-12 15,2-2-10-15,2-2-22 0,2-8-43 0,0-6-57 16,-3-2-83-16</inkml:trace>
  <inkml:trace contextRef="#ctx0" brushRef="#br0" timeOffset="-16689.62">10598 10536 63 0,'0'4'248'0,"0"3"-220"16,0 3-22-16,0 4 43 0,0 1-3 16,-3 4-13-16,1 1 3 0,1 0-13 15,1 0-11-15,0-2 2 0,0 0 1 16,1-3-7-16,4-2-4 0,-5-3 5 15,3-5-4-15,-1-1-1 0,-1-3 1 16,-1-1-2-16,0 0 7 0,0 0 13 16,2-8-5-16,-1-9-13 0,1-6 1 15,0 2-1-15,-2-4 2 0,1-1 1 16,2-3-3-16,-1-3-5 0,4-1 1 15,0-2 0-15,2-2 0 0,3 3-2 0,3 1 0 16,0 5 0-16,4 6 0 0,-2 6 1 16,-2 7-3-16,-3 4 2 0,-1 5-2 15,-3 0 0-15,-1 5 1 0,-5 6 0 16,-1 7 1-16,0 0-1 0,0 4 1 15,-7 0 2-15,-4 1-1 0,-3 1 0 16,0-2 0-16,-2-2 2 0,1-2-2 16,2-4-1-16,4-1 0 0,4-2-7 15,1-4-6-15,4 0-17 0,0-3-19 16,0-3-28-16,4-1-67 0,3 0-145 0</inkml:trace>
  <inkml:trace contextRef="#ctx0" brushRef="#br0" timeOffset="-16141.58">10953 10695 89 0,'3'0'244'16,"0"-10"-209"-16,5-3-16 0,0-5 25 15,1-2 2-15,0-3-13 0,2-3-12 0,6-3-13 16,-1-1-2-16,2 0-4 15,-2 0-1-15,-1 3-1 0,-1 3 3 16,-1 6-1-16,-2 4 3 0,-2 5 1 16,-1 3 0-16,-4 3 4 0,-2 3-6 0,-1 0-2 15,3 3 1-15,-3 8 3 0,1 6-2 16,-1 2 0-16,-1 4 0 0,0 3-1 15,0 2-3-15,0 2-1 0,0 1 4 16,0-3-1-16,0-2-3 0,0-3 1 16,0-4 2-16,0-3-1 0,0 2-1 0,0-4 0 15,-1-1 1-15,-2-4 0 0,-2-2-2 16,-1-1-3-16,-2-3-2 15,0-2-5-15,-1-1-7 0,0 0-9 16,-2-6 4-16,0-3-1 0,2-2-12 0,-4-3-27 16,-1 1-17-16,0-3-14 0,2 0 6 15,1-2 55-15,2-2 40 0,3 3 21 16,1 2-4-16,3 5-4 0,1 4 22 15,1 4 19-15,0 2-6 0,0 0-32 16,3 0 12-16,5 0 2 0,3 6-19 16,1 0-12-16,0 1 0 0,2 0-4 0,3-3-3 15,2 0-3-15,3-2-10 0,1-2-16 16,3 0-42-16,4-4-4 15,-2-8-51-15</inkml:trace>
  <inkml:trace contextRef="#ctx0" brushRef="#br0" timeOffset="-15861.57">11491 10430 66 0,'14'-13'-29'0,"-11"3"221"0,-3 2-121 16,-1 2 2-16,-10 1-25 0,-3 2-17 15,-5 0 4-15,1 3-2 0,-1 0-2 16,4 0-5-16,2 4-7 0,5 2-12 0,4 1-6 16,4 5-2-16,0-1 1 0,0 2 0 15,9 2-3-15,3 0 3 16,2 1-2-16,2 2-2 0,-2-1-12 15,0-1 3-15,-3-3 5 0,-1 0 3 0,-2 0 3 16,-2-3 1-16,-4-1 2 0,0 1 0 16,-2-1-2-16,-2 0 4 0,-9 1 3 15,-3-1 3-15,-3 2-2 0,-1 0 1 16,-4-1 6-16,-1 1-8 0,1 1-1 15,2-1-3-15,4 0-1 0,4-3-1 0,2-2-2 16,6 0-7-16,1-1-19 0,3-2-25 16,0-1-51-16,0-2-53 0,0 0-101 15</inkml:trace>
  <inkml:trace contextRef="#ctx0" brushRef="#br0" timeOffset="-15033.52">11725 10500 42 0,'3'-3'-25'0,"0"0"296"0,-1 1-225 0,0 0-6 15,-2 2 19-15,3 0-19 0,-2 0-11 16,1 7-1-16,-2 6 1 0,0 5-5 15,0 6-7-15,-6-1 1 0,-2 1-1 16,2-4-7-16,-1-3-5 0,6-5-1 16,1-5-4-16,0-3 1 0,0-3 0 0,4-1 1 15,6 0 0-15,7-8 3 0,5-7-1 16,1-3-3-16,2-2-2 0,-2-3 2 15,-1 0 0-15,-4 2-1 0,1 0-3 16,-2 2 2-16,-2 1 1 0,1 2 0 16,-5 3-1-16,0 3 1 0,-7 4 0 0,-2 6 0 15,-1 0-3-15,-1 0 4 0,0 0 2 16,0 10-2-16,-1 3 4 15,-5 3-4-15,-2 0 3 0,3 0-3 16,0-4-2-16,4-2 1 0,1 0 1 0,0-3-1 16,8-2-2-16,6-3 2 0,4-2 1 15,2 0-2-15,-1-6-2 0,-2 1 3 16,-5 1-2-16,-5 3 4 0,-6 1-4 15,1 0 1-15,-2 0 0 0,0 7-1 16,0 4 2-16,0 4 0 0,-5 1 2 16,2 2-1-16,1-3-3 0,2-1 2 15,0-1-5-15,2-1-10 0,3 0-9 16,-1-1 9-16,3-3-31 0,0 0-5 15,3 0-10-15,4-2-123 0,-1-5 100 0,-2-1-100 16</inkml:trace>
  <inkml:trace contextRef="#ctx0" brushRef="#br0" timeOffset="-14244.48">9553 11172 8 0,'8'-4'12'0,"-2"1"13"0,-1-3 10 16,1 1 52-16,-4 1-56 0,-1-1 13 16,1 2 7-16,-2-1-9 0,0 0 0 0,0 0-7 15,-5 0-5-15,-4 2-7 0,-1 2-3 16,-7 0-2-16,0 8-1 0,-4 9 0 15,-3 6-2-15,-2 9 3 0,-3 9-3 16,-4 8-2-16,0 9-1 0,-1 2 1 16,3 2-8-16,6 0 1 0,7-5-2 15,10-5-1-15,8-8-1 0,5-6-5 16,10-5 3-16,7-6-9 0,4-5-9 15,5-6-14-15,7-7-7 0,3-8-20 16,1-3-40-16,-1-16-120 0</inkml:trace>
  <inkml:trace contextRef="#ctx0" brushRef="#br0" timeOffset="-13405.43">9764 11761 35 0,'5'0'143'0,"1"-7"-59"0,3-4-55 15,2-5 14-15,0-4-1 0,4-1-4 16,2-5-12-16,4-3 1 0,0-4-7 16,1-5-5-16,-2-1-5 0,-1-4-4 15,-2 1-3-15,-3 1 5 0,-3 7 1 16,-4 6 4-16,-2 6 1 0,-2 6 1 15,-3 5 2-15,0 5-1 0,0 2-2 0,0 4 0 16,0 0-2-16,0 0-5 0,0 0-7 16,2 0-4-16,1 5-4 0,-2 8 7 15,6 6 2-15,-1 4 1 0,0 4 0 16,0 2-1-16,-1 5-3 0,1 0 4 15,-1 0 0-15,-2-1-2 0,0-2 0 0,0-2 1 16,-3-1 1-16,0-1-2 16,0-1-1-16,-6-1 4 0,-4-3-3 15,1-2 1-15,-2-1-1 0,0-5 0 16,2-1-1-16,-3-3 2 0,1-3-2 0,-2-4 1 15,4-2 0-15,0-1 0 0,0-1 0 16,-1-7 0-16,-1-2 0 0,2 0 0 16,-2-2 0-16,7 2 1 0,2 0-2 15,2 1 1-15,0 0-5 0,5 1 0 16,4 2-8-16,3-1-4 0,2 1-4 0,5 0-4 15,0 1-5-15,5-1-11 0,1-2-7 16,3-2-5-16,5-3-9 16,-1-3-9-16,4-1 18 0,-2-2 25 15,-5 0 25-15,1 0 9 0,-4 0 24 0,-6 3 26 16,-1 1-6-16,-7 5-14 0,-5 2-1 15,-7 5-2-15,0-2 9 0,-7 3-12 16,-2 2-18-16,-5 0-2 0,0 4-2 16,0 5-1-16,-1 1 2 0,4 2 4 15,2-2-3-15,4-1-5 0,2 1-4 16,3 1-1-16,0-1 0 0,9-1-1 0,0 0-1 15,2 1 4-15,2-2-2 0,-2 0 0 16,-1 1-1-16,1 0 2 16,-1 0-1-16,-1 0 0 0,-1 1 0 15,-2-2 0-15,-3-1 2 0,-2-1-3 0,-1-2 1 16,0 2 1-16,0 0 4 0,-7 0-3 15,-6 1 1-15,-2 1 2 0,-2 1-3 16,0-2 0-16,-2 1-2 0,2 0-1 16,2-4 2-16,2-1-1 0,7-2 0 15,3-1-1-15,3 0-1 0,0 0-23 0,4-5-20 16,12-3 7-16,4-3-8 0,2-4-47 15,7-4-98-15</inkml:trace>
  <inkml:trace contextRef="#ctx0" brushRef="#br0" timeOffset="-13144.41">10547 11496 77 0,'0'-5'314'0,"0"1"-271"0,0 2-10 15,-6 2 7-15,-7 0-14 0,-1 0-7 16,-1 8 0-16,-1 2-2 0,6 1-8 16,0 0-3-16,6 3-4 0,0-1-3 0,4 0 0 15,0 3 1-15,0 1 0 0,4 2 0 16,2 1-2-16,2 0 3 0,-2 0-2 15,-2-1-2-15,0-1 2 0,-3-2 2 16,-1 0-3-16,0-2 3 0,-8-1 1 16,-4-1 2-16,-4 0 4 0,-1 1 3 15,-1-2-5-15,-1-1 0 0,5-3-4 16,2-2-2-16,2-5 1 0,4 0 0 15,3 0-4-15,3 0-13 0,0-5-18 16,5-7-13-16,9-1-13 0,1-2-28 0,2 0-170 16</inkml:trace>
  <inkml:trace contextRef="#ctx0" brushRef="#br0" timeOffset="-12761.39">10704 11723 61 0,'-4'4'-32'0,"4"-4"206"16,0 0-153-16,0 0-29 0,0 1 18 0,2-1 21 16,3 0 9-16,2 0-5 0,3 0-12 15,-1-1-2-15,2-8 5 0,0 0 1 16,0-5-6-16,3-2-3 0,1-1 5 15,-1-5-1-15,-2 1-2 0,-2 0-6 16,-3 1 1-16,-3 1-5 0,-3 1 1 16,-1 2-4-16,0 4 0 0,-6 2 5 15,-3 3 0-15,-2 5 0 0,-3 2-1 16,1 0-4-16,-1 9 0 0,0 2-3 15,4 7 5-15,-3 2-1 0,-1 3-2 0,2 2-4 16,1 0 2-16,3 2 1 0,7-2-3 16,1-2-2-16,0-1 0 0,1-1 1 15,9-4 0-15,0-4-8 0,3-4-12 16,1-6-10-16,0-3-3 0,0 0 0 15,0-4-17-15,0-6-10 0,-2-2-5 0,0-2-60 16,-1-1-29-16,-1 0 31 16</inkml:trace>
  <inkml:trace contextRef="#ctx0" brushRef="#br0" timeOffset="-12268.36">10928 11569 1 0,'13'-12'36'15,"-7"2"-31"-15,2 0 96 0,-1 0-68 16,1 4-30-16,0 1 9 0,-2 3-1 16,-4 1 13-16,-1 1-8 0,1 0 23 15,-2 0-6-15,0 6 4 0,0 4 3 16,0 3-2-16,-3 1 1 0,-3 0-5 0,1 3-4 15,-1-1-3-15,-1-1-5 0,4 1-2 16,0-1-5-16,0-1-4 16,3 0-1-16,0-1-3 0,6-3-5 15,4-1 6-15,-1-4-2 0,0-4-6 0,2-1 2 16,-3 0-1-16,3-3-4 0,-2-2-2 15,0-2-2-15,-2 4-1 0,-1 1 7 16,-5 1 0-16,1 1-1 0,-2 0 1 16,1 0 1-16,1 0-1 0,-1 0-1 15,-1 0 2-15,2 0 1 0,0 1 0 0,-1 0-1 16,2 0 0-16,-1-1 0 0,-1 1 0 15,2 0 1-15,-1-1-1 0,1 0-1 16,3 0 3-16,4-2-3 16,4-5 1-16,7-3 0 0,9-4-1 0,5-2 0 15,1 0-22-15,-3-2 10 0,-9 3 0 16,0 0-4-16,-7 5 11 0,-8 4 3 15,-1 3 4-15,-8 3-3 0,0 0 2 16,0 0 4-16,-3 4 5 0,-5 6-5 16,-1 5 10-16,-1 0 7 0,3 4-6 15,0-1-7-15,3 0-3 0,-1-1 4 0,0 0-5 16,4-3 2-16,1 2-5 0,1-1 2 15,9-3-3-15,5-2 0 0,2-4-5 16,2-3-12-16,-1-3-7 16,1-1-5-16,0-10-12 0,4-4-33 0,-3-4-33 15,0-7-146-15</inkml:trace>
  <inkml:trace contextRef="#ctx0" brushRef="#br0" timeOffset="-11896.34">11559 11233 92 0,'0'0'304'0,"-3"0"-262"0,-3 3-24 16,0 12 3-16,-5 5-1 0,-1 6 4 15,-1 3 8-15,4 1-7 0,1 2-8 16,5 0-11-16,-2 0-1 0,4-3-2 16,1-3-3-16,0-3 0 0,0-4 0 15,6-5 0-15,0-4 0 0,4-4 1 16,2-4-2-16,2-2 4 0,3-1-2 15,2-9-2-15,1-3 2 0,-3 1-1 16,-2-1-1-16,-4 4 1 0,-3 2 2 0,-3 4 0 16,-5 1-2-16,0 2 0 0,0-1 2 15,0 1 0-15,0 0-4 0,0 4-3 16,0 7 7-16,0 3-1 0,0-1-2 15,0 1 1-15,0-1 1 0,-4 2 0 16,1 1-1-16,-3-1 1 0,-5 1 3 16,0 0 3-16,-3-1 3 0,0 0-1 15,1 0 3-15,-5 0-4 0,5-4-4 16,-1-1 0-16,4-2-1 0,3-1-3 15,2-3-1-15,2 0-9 0,3-2-13 0,0-1-17 16,0-1-32-16,8 0-24 0,1-10-183 16</inkml:trace>
  <inkml:trace contextRef="#ctx0" brushRef="#br0" timeOffset="-11149.3">11798 11690 104 0,'2'0'226'0,"2"-7"-193"0,-1-4-23 15,2-3 7-15,3-1 5 0,1-5 8 16,4 0-7-16,0-4-9 0,1-3-3 16,-1-4-2-16,5-8-2 0,-2-2-2 15,3-6 0-15,-4-4-2 0,-1 0-2 16,-2 4 1-16,-2 7 2 0,-1 9 6 15,-6 9-2-15,-1 8 7 0,-2 7-1 0,0 2 7 16,0 3-5-16,0 2-4 16,0 0-4-16,-2 0-4 0,1 6-6 15,-6 7 3-15,0 6 5 0,-1 5 1 16,-1 0-5-16,-2 4 3 0,1 4-3 0,0 1 0 15,-4 3 1-15,1 1-2 0,4-1 0 16,-2-2 1-16,6-3 0 0,2-7-3 16,0-1 2-16,3-4 0 0,0-2 1 15,0-1-1-15,5-3 0 0,1-1 2 16,2-2-4-16,1-2 2 0,0-2 0 0,2-1 3 15,-1-4-1-15,2-1 0 0,2 0-1 16,1-1 4-16,4-9-2 16,-2-3 2-16,6-1-3 0,2-4 1 15,-2 0 17-15,1-2-19 0,-9 1 1 0,-6 1 1 16,-4-1-1-16,-2 1 0 0,-3 1-3 15,0 4 2-15,-4 4-2 0,-4 6-1 16,-5 3-1-16,4 2 0 0,-6 11 2 16,1 5-3-16,3 4 2 0,0 2 1 15,3 1 0-15,0 1-4 0,5-2 5 0,3-3-2 16,0-1 1-16,6-2-2 0,10-2-5 15,3 0-1-15,9-8 6 0,7-6-1 16,4-2 0-16,0-2-18 16,-7-6 15-16,-1-1 3 0,-6 1 2 0,-2 2 4 15,-6 2 2-15,-6 3-6 0,-8 1 1 16,-3 0-1-16,0 0 9 0,-9 0-4 15,-3 2-5-15,-5 3 2 0,4-1 1 16,1-3-2-16,2-1 0 0,6 0 0 16,4 0 2-16,-2-3-2 0,1-5 0 0,1-1 1 15,0-4-2-15,4 0-1 0,6 2 2 16,-1-2 0-16,3 5 0 0,-1 1-2 15,2 0 1-15,-4 3 0 0,5 0 1 16,0 3-2-16,0 0 2 0,1 1 0 16,2 0 0-16,0 0-3 0,0 0 2 15,-3 3-1-15,-1 1-18 0,-2-1-31 16,4-1 9-16,8-2-13 0,5 0 43 15,-1-5-233-15</inkml:trace>
  <inkml:trace contextRef="#ctx0" brushRef="#br0" timeOffset="-10690.27">12766 10883 89 0,'0'0'24'0,"0"0"82"15,12 0-91-15,2 0 8 0,9 0 19 0,0 0-11 16,2 5-6-16,5 4-5 0,-4 4-9 16,0 5 4-16,1 4 6 0,-2 7 4 15,-2 7 2-15,-2 5 6 0,0 6-5 16,-6 4-15-16,-2 4 6 0,-7 3 10 15,-6 5-24-15,0 1-1 0,-6 1-1 0,-5 0-1 16,-5-4-1-16,-1-1 2 16,-5-5-6-16,-4-3 2 0,0-7 1 15,1-4-8-15,3-9-5 0,5-6-18 16,8-6-44-16,0-10-67 0</inkml:trace>
  <inkml:trace contextRef="#ctx0" brushRef="#br0" timeOffset="-7224.07">10085 12112 0 0,'-3'-2'157'0,"-2"-1"-130"0,1 1 12 15,0 0 3-15,0-1-2 0,1 1-10 16,-2 0-1-16,4 0-4 0,-3 0-9 0,1-1-2 15,2 0-1-15,-4 0 1 0,2 1 2 16,0 0-5-16,-3 1-2 0,0-1 0 16,1 2-3-16,2-2 0 0,-3 1-2 15,4 1-2-15,0 0 0 0,-1 0-1 16,3 0 2-16,0 0 1 0,-1 0-4 15,1 0 2-15,0 0 2 0,0 0 0 16,0 0-1-16,0 0 2 0,0 0 1 16,0 0-3-16,1 0-3 0,12 0 5 15,4 0 2-15,5 0 1 0,7 0-2 0,7 0-5 16,5 0 1-16,8 0 3 0,6-1 1 15,6-3-4-15,4 0 0 0,9-2 2 16,7 1-4-16,6-1 0 0,0 0 0 16,1 2 2-16,-3-1-1 0,-3 2-2 15,1 1 1-15,-7-1 0 0,-2 1-4 0,-7-1-2 16,-2 0 3-16,-8 0 1 0,-1 0 0 15,-5 1 0-15,-4 0-2 16,-7 1 3-16,-8 0 1 0,-7 1-2 16,-6 0 2-16,-8 0 0 0,-4 0-1 0,-3 0-1 15,-3 0 2-15,-1 0-2 0,0 0-4 16,0 0 0-16,0 0-8 0,-1 0-18 15,-1 4-3-15,0 5 4 0,2-1-13 16,0-1-37-16,0-3-131 0</inkml:trace>
  <inkml:trace contextRef="#ctx0" brushRef="#br0" timeOffset="-5310.97">11642 12060 111 0,'-4'0'45'0,"3"0"-22"0,-1-2 12 16,2-1 1-16,-3-1-4 0,3 4-5 15,-1-2-9-15,1 2 2 16,-2-2-4-16,1 1-4 0,-3 0 1 0,1 1-4 15,-1 0 1-15,-3 0-2 0,3 0 4 16,-1 0 2-16,-1 0-3 0,-2 0-1 16,0 0-4-16,4 0 10 0,-1 0-7 15,1 0-2-15,0 0-2 0,1 0-2 16,3 0 2-16,0 0-3 0,0 0-2 0,0 0 1 15,0 0-2-15,0 0-1 0,0 0 2 16,0 0 0-16,0 0 0 0,0 0 0 16,0 0 0-16,0 0 1 0,0 0 0 15,0 0 0-15,0 0 1 0,0 0 1 16,0 0 2-16,0 0-3 0,7 0 1 15,3 0 7-15,6 0-5 0,6-4-1 16,4 0-3-16,7-2 0 0,4 0 0 16,6 0 1-16,2 1-4 0,3 2 4 15,-1-1 0-15,-2 1-3 0,-4 0 1 0,-2 1 1 16,-2 0 0-16,-4-1-1 0,-4 3 0 15,-2 0 1-15,-2-1-1 0,-4 1-1 16,-4-2 1-16,0 1 0 0,-9 1 1 16,0 0-4-16,-5 0-7 0,0 0-10 15,0 2-6-15,-1 2-12 0,4 0-39 16,0-4-129-16</inkml:trace>
  <inkml:trace contextRef="#ctx0" brushRef="#br0" timeOffset="-111.67">11139 12850 35 0,'2'-5'-35'0,"-2"2"243"0,0-3-161 15,0 2-9-15,0 0 10 0,0-1-15 16,0 1-3-16,-2 1-4 0,-1-1-1 16,2-1-1-16,-1 2-3 0,-1-3-1 0,0 2 2 15,3-1-3-15,-3 0-3 0,3 1 1 16,-2-1-4-16,1-2 1 0,-1 1-4 15,0 1 0-15,-2 0-2 0,-1-2-3 16,-3 2 2-16,1-1-6 0,-3 2 3 16,1 1 0-16,-2 3-1 0,2 0-3 15,-3 0 3-15,2 0-1 0,-1 6 0 16,1 2-1-16,2 3 0 0,-3 4 0 15,2 2 0-15,1 3 0 0,2 2-1 16,3 0 1-16,3-2-1 0,0 1-1 0,4-5 2 16,7-3-2-16,6-3 2 0,2-3 0 15,2-4-1-15,4-3 2 0,-3 0 2 16,4-7-4-16,-2-3 0 0,-3-2 2 15,-1-4 0-15,-6 1-1 0,-3-1-2 16,-5-1 4-16,-4 2 0 0,-2-1-2 0,0 1 0 16,-5 1 1-16,-2-1 1 15,-3-2-4-15,3 3 1 0,0-2 2 16,4 2-3-16,2 4 0 0,1 3 0 15,0 5 1-15,3 2-4 0,8 0 1 16,1 0 0-16,4 8 2 0,4 5 2 0,-3 1-9 16,1 0-2-16,-1 0 4 0,-3 1-1 15,-1-3-2-15,-6-1 2 0,0-2 5 16,-4-2 0-16,-2-2-4 0,1-1 5 15,-2-4 1-15,0 0 1 0,0 0-1 16,0 0 6-16,0-4-6 0,0-6 2 0,0-3-2 16,0 2-2-16,8-2 3 15,-1 0-1-15,3 1-2 0,1 3 2 16,-2 1 1-16,3 2-1 0,1 4-2 15,1 2 1-15,4 0 0 0,2 0-1 0,5 0-4 16,3 0-21-16,-2 2-17 0,2 5-19 16,-3-2-48-16,-3-1-151 0</inkml:trace>
  <inkml:trace contextRef="#ctx0" brushRef="#br0" timeOffset="4597.6">10792 13561 10 0,'1'0'15'0,"1"0"-4"0,1 0-9 15,0 0-4-15,-1 0 5 0,-1 0 63 16,-1 0-21-16,0 0-40 0,0 0-3 16,0 0 11-16,0 0 15 0,0 0-4 15,0 0-6-15,2 0-5 0,1 0 3 16,-1 0 13-16,-1 0-3 0,2 0-9 15,-1 0-4-15,-1 0-7 0,-1 0 8 16,0 0 1-16,2 0-3 0,-2 0 0 0,0 0 2 16,0 0 2-16,0 0-3 0,0 0-3 15,3 0 0-15,-2 0 7 0,4 0 4 16,0 0-6-16,-2 0-5 0,2 0-1 15,1 0 1-15,-3 0-2 0,1 0 1 16,1 0-3-16,-2 0-2 0,0 0 5 16,-1 0-2-16,-1-2 1 0,1 1 1 15,-2-1-2-15,2-2 3 0,-2 2 1 16,0-2-5-16,0 0 2 0,0-1-3 15,0 1 0-15,-5 0-1 0,-4-1-2 0,-2 3 1 16,-6 1-2-16,0 1-2 0,-5 0 1 16,-1 2 0-16,-4 7 0 0,-1 3 0 15,-7 4 0-15,-2 4 0 0,-1 4 3 16,-4 3-1-16,2 2 2 0,1 0 6 15,5 0-2-15,8 3 2 0,6 0-2 0,9 1 2 16,8-1-4-16,3 0-3 16,6 0-3-16,10-5 2 0,11-3-1 15,9-2 0-15,9-3 1 0,6-2-2 16,8-5 7-16,0-4-3 0,0-6-2 0,-2-2-1 15,1-1 3-15,-6-8-2 0,0-2-1 16,-1-2 1-16,-5-1-1 0,-7 1-1 16,-8 2 1-16,-8 3 1 0,-7 3-2 15,-8 1 0-15,-8 3 0 0,0-1 0 16,0 2 0-16,-5 0-13 0,-4 0-8 0,-1 0-11 15,1 0-14-15,4 0-18 0,4 3-29 16,1 1-125-16</inkml:trace>
  <inkml:trace contextRef="#ctx0" brushRef="#br0" timeOffset="5850.67">10231 13361 90 0,'0'-6'6'0,"0"-1"158"0,0 0-115 15,0 1-17-15,-3 1 16 0,-2 1-8 16,-1 3-7-16,0 1-11 0,2 0-3 16,0 0-8-16,-1 0-5 0,-1 5-5 15,1 3 4-15,1 2-1 0,-1 3-1 0,0-1-2 16,2 4 0-16,3 0 1 0,0-1-3 15,0 1-7-15,10 0-19 0,3-3-14 16,6 0-45-16,4-6-118 16</inkml:trace>
  <inkml:trace contextRef="#ctx0" brushRef="#br0" timeOffset="6246.7">11624 13264 132 0,'-1'10'183'0,"-2"2"-164"0,1 4-6 15,2 2 0-15,-1 4-9 0,-4 5-4 16,3 4-1-16,-1 4-1 0,0 3-64 0,-1 5-152 16</inkml:trace>
  <inkml:trace contextRef="#ctx0" brushRef="#br0" timeOffset="7974.79">9437 14569 35 0,'3'0'13'15,"0"0"-8"-15,0-3 35 0,-1 0 45 16,1-2-52-16,-3 1 3 16,3 1-1-16,-3 0-7 0,0-1-3 15,2 1-1-15,-1-1-1 0,-1 3 0 0,2 0-1 16,-2-1-1-16,0 0-3 0,1 2-1 15,-1-3-4-15,0 3 1 0,0-2-4 16,0 2 2-16,0 0-5 0,2 0 0 16,-2-1 2-16,0 1-1 0,0 0 1 15,0-1 3-15,0-1 2 0,-2 1-9 0,-1 0 0 16,-2 1 3-16,-2 0 0 0,-3 2-3 15,-2 9-1-15,-4 0 0 0,1 7 2 16,-2 1-1-16,1 4 7 16,2 1-5-16,2 1 0 0,0 0-4 0,5-3 2 15,3-1-3-15,4-2-1 0,0-1-1 16,8-3 0-16,4-3 1 0,3-2-3 15,4-2-3-15,1-2-5 0,0-3-7 16,4-3-13-16,-1 0-18 0,0-1-9 16,2-6-17-16,-3-2-78 0,2 1-85 0</inkml:trace>
  <inkml:trace contextRef="#ctx0" brushRef="#br0" timeOffset="8341.82">9783 14665 76 0,'0'-5'93'0,"0"-3"-36"0,0 2 9 16,0 2-19-16,-8-2-5 0,2 1-5 15,-4 2-7-15,1 0-5 0,0 2-3 16,-2 1-1-16,2 0-4 0,-4 1 0 16,1 7 0-16,-1 1 0 0,3 4-4 0,0 4-1 15,1-1-1-15,4 1-4 0,4-2-2 16,1-1-4-16,0 0 1 0,3-2-2 15,6-1-1-15,5-4 1 16,2-2 1-16,5-5 2 0,1 0-4 0,1 0 1 16,4-8 0-16,-1-2-1 0,2-3 1 15,-2 0 1-15,-4-4-1 0,-7 4 3 16,-7 1-2-16,-5 1-1 0,-3 1 5 15,0 0-1-15,-9-1-1 0,-5 2-1 16,-1-1 0-16,-4 2 1 0,-1 2-3 0,-3 2 0 16,2 2 0-16,0 2 0 0,1 3-2 15,4 7 0-15,4 3 2 0,2-1 0 16,6 0-2-16,2 1-4 0,2 1-15 15,0-1-10-15,9 0-16 0,2-2-7 16,3 1-31-16,0-3-119 0</inkml:trace>
  <inkml:trace contextRef="#ctx0" brushRef="#br0" timeOffset="8885.84">10119 14601 258 0,'2'0'57'16,"-1"0"-33"-16,-1 0 24 0,0 0-8 16,0 0 1-16,0 0-16 0,0 4 12 15,0 4-5-15,0 3-9 0,0 1 0 16,-1 1-4-16,-4-2 0 0,3-1-5 0,2-2-8 15,0-2-1-15,0-3-3 0,2-2-2 16,6-1 1-16,1 0-1 0,2-2 5 16,1-7-4-16,2-4-1 0,5 0-1 15,-1-2-2-15,3-2 2 0,-1 5-1 16,-3 1 1-16,-2 3-1 0,-5 3 0 0,-4 4 1 15,-2 1 0-15,-2 0-1 16,0 0-1-16,-2 1 2 0,0 5 2 16,0 2 1-16,0 0-1 0,0 0-1 15,0 2 1-15,-2-2 0 0,0 1-1 16,1-1-1-16,1-2 2 0,0 0-1 0,0-2-2 15,5-1 0-15,-1-1 3 0,6-2-1 16,-1 0-1-16,3-3 1 0,4-5-1 16,1-4-6-16,-2 0 3 0,1 1-1 15,-8 3-9-15,-2 1 10 0,-3 4 2 16,0 2 2-16,-3 0 0 0,0 1 0 0,0 0 2 15,0 1-1-15,-3 7 2 16,-3 3-1-16,-2 3-1 0,2 0 1 16,1 1 1-16,2-1-2 0,-2 2-1 15,5 0-2-15,0 1 2 0,5-4 0 0,4-2-1 16,4-6-11-16,2-4-15 0,4-1 14 15,1 0-44-15,3-6-19 0,0-5-45 16,-1-3-187-16</inkml:trace>
  <inkml:trace contextRef="#ctx0" brushRef="#br0" timeOffset="9302.84">10665 14662 49 0,'-2'12'165'0,"-1"2"-106"16,-2 6-23-16,1 6 12 0,1 5 36 0,0 4-48 15,3 3-13-15,0 1 7 0,0 2-1 16,3 0-12-16,3-3 4 0,0-4 1 15,-1-4-1-15,-1-5-16 0,3-3 2 16,-6-8 1-16,1-4-5 0,-2-4 1 16,0-4 0-16,0-2 7 0,0 0 8 0,-2-4-4 15,-2-9-12-15,-4-5 1 0,2-7-4 16,2-6 0-16,0-5-1 0,1-5 3 15,0-2-9-15,1 0 12 16,1-3-4-16,1-3 0 0,0-1-2 0,3-3-10 16,7 2-3-16,6 7 1 0,1 7 0 15,3 10 8-15,-1 8 0 0,-4 8 3 16,2 6 0-16,-4 4-2 0,-4 1 2 15,0 1 1-15,-4 9 0 0,-2 3-1 16,-3 0 1-16,0 1 3 0,0 3 0 0,-5 0-1 16,-2 1 1-16,-1 1 0 0,-4 1 2 15,1 0-2-15,-2 0 3 0,1-2-1 16,1-3-2-16,0-3 0 0,5-2-2 15,1-3 1-15,4-4-1 0,-1 0-6 16,2-2-14-16,2-1-15 0,7 0-18 16,4-10-9-16,2-3-60 0,-1-7-230 15</inkml:trace>
  <inkml:trace contextRef="#ctx0" brushRef="#br0" timeOffset="9483.84">10910 14519 408 0,'0'2'38'0,"1"3"-21"0,-1 4 11 16,0 2 26-16,-3 7 3 0,-6 2-11 15,0 0-25-15,2-1-8 0,6 0-6 16,-1-3-5-16,2-2-2 0,0 0 2 16,2-2-2-16,9-2-7 0,1-2-14 15,4-1-14-15,1-5-18 0,1-2-22 16,2 0-24-16,-4-4-192 0</inkml:trace>
  <inkml:trace contextRef="#ctx0" brushRef="#br0" timeOffset="10226.92">11063 14643 76 0,'0'0'150'0,"0"0"-102"0,0 0-33 16,0-4 16-16,0-2 10 0,0-4-11 16,6-3-10-16,2-2-9 0,3-3 7 15,1-4-5-15,-1 0 4 0,2-6-2 16,2-3 0-16,-1-3-2 0,0 0-3 0,-1-2-1 15,-1 1-6-15,-6 2 1 0,-1 4 3 16,-4 8-2-16,-1 5 3 0,0 8 3 16,0 4 7-16,-1 1 0 0,-4 2-6 15,-1 1-3-15,1 0-3 0,1 6-4 16,-3 6-2-16,0 7 0 0,0 3 2 0,0 3-1 15,-1 6-2-15,2 0 2 16,0 0 0-16,-2 2 0 0,3-5 0 16,4 2 2-16,1-5 1 0,0-1 0 15,0 0 0-15,6-3 0 0,2-2 4 0,2-1-4 16,1 0-2-16,5-2 2 0,1-3 1 15,1-1-2-15,1-5-2 0,4-2 0 16,-1-3 4-16,1-2-3 0,4 0 1 16,-4-8-3-16,3-3 5 0,-3 0-1 15,2-3-1-15,-5-1 2 0,-1 0 1 0,-5-2-3 16,-3 0 0-16,-2 1-1 0,-4-1 3 15,-4 1-1-15,-1-1-2 16,0 0-1-16,-4 1 1 0,-3 4 0 16,-3 0-2-16,0 4 1 0,-1 3 0 0,1 3 1 15,0 2-2-15,3 0-2 0,-1 9 1 16,2 3-1-16,1 3-1 0,2 2 2 15,3 2 0-15,0 0 2 0,1 0-3 16,10-1 0-16,2-1 2 0,4-1-1 16,1-2 1-16,2-2-3 0,2-2 4 15,-2-3-4-15,2 1-1 0,-2-4 2 0,-3 2 0 16,-3-2 1-16,-5 1-1 0,-1-1 0 15,-6 2-3-15,-2 0 4 16,0-1-2-16,-2 3 3 0,-6-2 1 16,-2 1-2-16,2-2-4 0,0-3-2 0,3-2-1 15,5 0 4-15,0-2-4 0,0-7-6 16,5-6 4-16,4-2 1 0,2-1-9 15,3-1 1-15,0-1 5 0,0 4 6 16,0 1 0-16,0 2 4 0,-2 4 0 16,1 3 2-16,-1 2-1 0,1 1 1 0,2 2 1 15,2 1 2-15,2 0-1 0,-1 0 3 16,1 2 1-16,1 4-4 0,0-1-4 15,-1-2 2-15,1 1-9 16,-3-1-8-16,-1-3-35 0,-5 0-10 0,-4 0-62 16,-2-4-166-16</inkml:trace>
  <inkml:trace contextRef="#ctx0" brushRef="#br0" timeOffset="10578.94">10905 14309 248 0,'-3'0'231'0,"3"-1"-205"15,0 1-36-15,0 0 8 0,2 0-12 16,2 0-10-16,2 0-29 0,2 3-120 0</inkml:trace>
  <inkml:trace contextRef="#ctx0" brushRef="#br0" timeOffset="11901.02">9161 15862 56 0,'-2'0'53'0,"2"-1"-50"15,-1 1 83-15,1 0 17 0,0-1-71 0,0 0-2 16,0-1 3-16,-2 0-6 0,2-1-1 16,-1-1-1-16,1 0-6 0,0-1 1 15,0 2-3-15,0-1-3 16,0 2 3-16,0 0-4 0,0 0-4 0,0 0-2 15,1 0 0-15,4-1-4 0,0 0 0 16,1 0-3-16,0 0 3 0,0-1 0 16,0-1-2-16,2 1 1 0,-3-3 0 15,3-1 0-15,-2 0 1 0,2-2-1 16,-1-2-1-16,1 1-1 0,-2-2 2 0,-1-2-1 15,-2 1 1-15,-1-2 0 0,-2 2 2 16,0 1-3-16,-2 0-1 0,-4 0 5 16,-5 3-3-16,-1-1-2 0,-4 4 2 15,1 1 0-15,-4 4-1 0,2 2-2 16,-2 1 1-16,1 8 0 0,1 5 1 15,1 2-2-15,2 2 5 0,0 1-1 16,3 2 2-16,2 0 1 0,1 2 0 16,2 1 1-16,3-1 2 0,3 0-3 15,0-4 1-15,5 0-1 0,4 0 1 0,0-1-5 16,1-1 2-16,2-4 0 0,2-2-1 15,-2-3-5-15,2-1 3 0,0-1 2 16,0-4-2-16,3-2-2 0,2 0-2 16,-2-1-4-16,3-4-8 0,0-4-6 15,-1 0-10-15,1 0-16 0,-1 1-7 16,1 0-13-16,-6 0-80 0</inkml:trace>
  <inkml:trace contextRef="#ctx0" brushRef="#br0" timeOffset="12108.03">9522 15790 203 0,'-1'-4'242'0,"-2"1"-161"0,-1 3-36 15,-2 0-3-15,2 7-21 0,-3-1-8 16,4-1-7-16,2-1-4 0,1-1-1 15,0 1-2-15,0-1-1 0,3 3-6 16,5-3-14-16,2-1-11 0,3 2-15 16,-1-4-14-16,7 0-33 0,-2 0-139 0</inkml:trace>
  <inkml:trace contextRef="#ctx0" brushRef="#br0" timeOffset="12567.06">9825 15734 89 0,'-13'-4'171'0,"2"3"-117"0,-3 1 11 16,-1 0-15-16,-4 1-9 0,1 6-4 0,1 2-5 15,-1 1-2-15,5 3-5 16,-1 0-9-16,4-1-4 0,4 1-1 0,5-2-10 16,1-1-1-16,1-2-1 0,10-4 1 15,3-2-3-15,0-2 0 0,3 0-1 16,0-3-3-16,0-6-1 0,0 3-3 15,-3-2 8-15,-3 2 3 0,-2 1 0 16,-4 1-2-16,-4 2 2 0,1 1 2 0,-1 1-2 16,-1 0 0-16,0 0 2 15,0 0 0-15,0 0-2 0,0 2-2 16,0 5 3-16,2 5 5 0,0 1-4 15,2 5-2-15,2 4 0 0,4 0 1 0,1 6-1 16,-2 0-1-16,3 4-1 0,1 0 1 16,-1 0-5-16,0 2-4 0,-2-3 3 15,1 1 5-15,-1-4 2 0,0-3-2 16,-1 2 1-16,-3-5 3 0,-3 1-2 15,-1-4 0-15,-2-2 1 0,0-3 6 0,-3-3 5 16,-8 0 2-16,3-2 3 0,-4 0 4 16,-2 0-3-16,-2-2-2 15,-1 2-1-15,0-5-3 0,2-2-6 16,1-1-4-16,-2-1 1 0,2 0-1 15,4 0-1-15,-1-5 0 0,3 1-6 0,2-1-9 16,3-3-19-16,3-4-30 0,0-4-38 16,3-8-198-16</inkml:trace>
  <inkml:trace contextRef="#ctx0" brushRef="#br0" timeOffset="12727.07">10127 15873 518 0,'-6'-5'137'0,"3"4"-112"0,-1 1-25 15,0 0 3-15,-1 5 1 0,0-1-5 16,5 0-7-16,0-1-23 0,10-3-22 16,8 0-21-16,4-4-62 0</inkml:trace>
  <inkml:trace contextRef="#ctx0" brushRef="#br0" timeOffset="13547.11">10956 15473 64 0,'0'0'12'15,"0"0"-11"-15,0 0 1 0,0 0 3 16,3 0 3-16,-3 1 4 0,3 2-12 16,-3 0-1-16,4-1 3 0,-1 1 51 15,-2-1-37-15,1-1 11 0,1 0 9 16,-2-1-3-16,1 2 4 0,-2-2-3 15,2 0-7-15,-1 2-6 0,1-2 0 16,-1 0-2-16,1 0-6 0,-1 2-7 0,1-1 8 16,-2-1-2-16,0 0 6 0,0 0-3 15,1 0 3-15,-1 0 1 0,2 0 5 16,-2 0-3-16,0 0 0 0,0 0 2 15,0-3-7-15,-3 1-11 0,-3-2 8 16,-4 2 0-16,-1 2-4 0,-1 0 1 0,-5 0-3 16,-2 6 2-16,-1 4-1 15,-3 4-2-15,0 5 3 0,1 1 1 16,0 5 2-16,4 0-3 0,1 5 0 15,7-1-1-15,4-3-7 0,5-4-1 0,1-1 0 16,4-5 0-16,12-3 1 0,2-3-3 16,6-2 0-16,4-5-1 0,6-3-5 15,1 0-16-15,1-12-8 0,1-1-15 16,-4-1-27-16,-5-1-9 0,-4 0-57 15,-3-1-233-15</inkml:trace>
  <inkml:trace contextRef="#ctx0" brushRef="#br0" timeOffset="13927.13">11342 15487 232 0,'8'-8'63'0,"0"1"-24"16,-4-2 28-16,1 1-18 15,-3 2 2-15,-1-1 3 0,-1 1-17 0,0 1-5 16,-3 0-2-16,-8 2-11 0,0-1-2 15,-6 4 0-15,-3 0-1 0,0 7-6 16,-6 6 0-16,-4 3-2 0,1 3 2 16,-1 3 5-16,4 5-3 0,1 2 0 15,5 1 3-15,6 0-5 0,6-2-4 16,8-1-4-16,0-5-1 0,10-5-2 0,7-2-1 15,3-3 3-15,5-4-2 0,1-1-5 16,2-5-9-16,1-2-1 0,1 0-9 16,-2-4-10-16,-4-5-6 15,0-1-9-15,-6-1-9 0,-4 1-5 0,-1 1-15 16,-2-1-81-16,-2 0-68 0</inkml:trace>
  <inkml:trace contextRef="#ctx0" brushRef="#br0" timeOffset="14456.17">11759 15387 187 0,'0'-5'179'16,"-6"3"-143"-16,0 0 0 0,-8 2-4 15,0 0 4-15,-3 0 8 0,-3 1-2 16,-3 5-10-16,1 2 1 0,2 1-5 16,1 2-5-16,7 0-7 0,-1 0-5 15,7 0-6-15,1 0-2 0,2 0-2 16,3 0-2-16,0 3 1 0,7-1 0 15,3 0 0-15,3 0-1 0,1-2 0 16,1 3-2-16,1-1-2 0,-1-2-2 0,4 2-2 16,-4-2 3-16,4 3-1 0,-4-1 6 15,1-2-3-15,-2 2 2 0,-5-2 4 16,1 1-3-16,-4 1 0 0,1-1 2 15,0 2 0-15,-3-2-1 0,-2-1-1 16,-2-1 2-16,0-2-1 0,0-2 6 0,-8 3 10 16,-4-1-2-16,-4 0 1 15,1 0-4-15,-4 0 4 0,1-4-3 16,-3 0-1-16,1-2-5 0,-1 0 0 15,-3-1-5-15,1 2 2 0,0 0-4 0,1 1-1 16,8 1-2-16,5 0-4 0,3 1-13 16,6 3-19-16,-4 3-29 0,4 0-44 15,-1-3-83-15</inkml:trace>
  <inkml:trace contextRef="#ctx0" brushRef="#br0" timeOffset="15876.25">10629 15275 64 0,'0'-2'2'0,"0"0"0"0,0-1 143 16,0 0-87-16,0-1-12 15,0 1-7-15,0 2-5 0,0-1 1 16,0 1-10-16,0 1-9 0,0 0 1 0,0 0-3 15,0 0 2-15,0 0 2 0,0 0-1 16,0 0 3-16,0 0-9 0,0 0-7 16,0 0-3-16,0 4-4 0,0 4 5 15,0 1-14-15,6 2-22 0,2 2-10 16,4 0-16-16,4-4-86 0</inkml:trace>
  <inkml:trace contextRef="#ctx0" brushRef="#br0" timeOffset="16509.28">12192 15142 62 0,'0'0'8'0,"0"1"209"16,0 2-161-16,0 1-31 0,-3 1 6 0,-2 1 11 16,0 3-3-16,-1 0-16 0,5 3-19 15,-2-1-4-15,0 2-7 0,-1 3-16 16,1-2-17-16,2 0-34 0,-1-2-68 15</inkml:trace>
  <inkml:trace contextRef="#ctx0" brushRef="#br0" timeOffset="-96977.38">1963 16292 15 0,'1'-6'60'0,"-1"-1"6"15,0 0-26-15,0 2 1 0,0-3 5 16,0 3-7-16,0-4-2 0,0 6-6 0,0-2-4 16,0 0-5-16,0 0 0 0,-1 0-1 15,-1 0 0-15,1 2-4 0,1 2-2 16,0 1 0-16,-2 0-4 15,2 0-7-15,0 0-3 0,-1 0-1 0,-1 9 0 16,-1 3 0-16,3 3 0 0,0 3 1 0,0 3-1 16,0 4-1-16,3 4 3 15,0 3 2-15,-3-1-3 0,0 1-1 16,0-3 4-16,0-1 0 0,0-4 0 15,0-1-4-15,0-3 5 0,-5-3-1 0,2-3-2 16,0-1 0-16,2-7-1 0,-1-3 3 16,-1-3-2-16,0 0 4 0,-2-4 5 15,2-8-4-15,0-6-5 0,2-5-1 16,-1-6 0-16,2-3 1 0,0-6-2 15,0-4 0-15,2-8 0 0,4-3 1 0,1-3-1 16,6 2-2-16,-1 1 2 16,8 4-1-16,-1 5 0 0,3 4 0 15,3 6 1-15,2 4 3 0,3 5-2 16,-2 6 1-16,1 6-2 0,-4 6 2 0,-2 7-2 15,1 3-1-15,-7 10 1 0,-2 7 1 16,-4 5 0-16,-3 3-1 0,-2 5 2 16,-4 4 0-16,-2 3-2 0,0 2 0 15,-11 2 2-15,-5 0 0 0,-4 1-2 16,-3 2 0-16,-4-1 1 0,3-5 0 15,0-6-2-15,4-8 0 0,5-7-2 0,4-9 0 16,3-5-2-16,5-3-4 0,0-3 0 16,3 0 4-16,0-1-4 15,0-8-3-15,0-2 3 0,6 0-1 0,5 0-3 16,1 2 2-16,2 1 4 0,2 4 4 15,-1 3-2-15,2 1 5 0,-1 0-2 16,4 5 2-16,-3 6-2 0,2 0 3 16,-4 4 2-16,-1-1-1 0,-1 3 2 15,-4-3-2-15,0 0-1 0,-1-3 1 0,3-1-2 16,-4-3 0-16,4-2 0 0,-1-3 1 15,0 0-5-15,1-2-11 0,0 0-13 16,3 0-35-16,0-4-25 16,-3-4-52-16</inkml:trace>
  <inkml:trace contextRef="#ctx0" brushRef="#br0" timeOffset="-96560.35">2812 16101 185 0,'-20'-7'61'0,"-2"2"-24"0,-4 3 30 16,-3 2-21-16,-5 0-10 0,-2 5 3 15,2 3-4-15,1 2-11 0,5 0-7 16,7 0 0-16,8-1-9 0,5 2 2 16,8 0-8-16,0 3-3 0,10 0 1 0,5 1 2 15,5 0-2-15,5-1 1 0,5 0 2 16,2-1-2-16,2 1-1 15,-1 2 0-15,-1 0 2 0,-4 0-4 16,-3 0 0-16,-3 1 0 0,-7-2 2 0,-2 2 0 16,-7-2-2-16,-4 0 1 0,-2 0 3 15,-7-2 0-15,-7 0-2 0,-1 0 2 16,-2-2-1-16,-3-1 1 0,0 0 0 15,-2-2-2-15,2 1 0 0,4-2 2 16,2-5-2-16,3-1-1 0,5 0 2 0,1-1-3 16,5 0-15-16,0 0-19 0,8 0-40 15,8-4-7-15,5-6-57 0</inkml:trace>
  <inkml:trace contextRef="#ctx0" brushRef="#br0" timeOffset="-96160.33">3074 16102 333 0,'5'-20'22'0,"4"2"25"16,4 2-5-16,1 3-9 0,1 1-4 15,1 3-9-15,-1 0-4 0,2 8-3 16,-4 1-4-16,-3 1-5 0,1 11-2 15,-4 1 0-15,-1 5-2 0,-2 3 1 16,-2 4 3-16,-2 2-4 0,-2 4 2 16,-8 2 2-16,-4 0-3 0,-2 3-1 15,-3-2 2-15,-2 2 0 0,-3-2 0 16,3-1-2-16,2-7 0 0,2-6 2 15,6-5 0-15,5-8-4 0,3-3 0 0,3-3 0 16,0-1-3-16,0 0 2 0,0-1-2 16,8-8-4-16,4 0-1 0,1-1-4 15,2 1 0-15,1 3 5 0,-4 1 6 16,2 2 1-16,0 2 1 0,1 1 1 15,1 0 1-15,1 0 2 0,0 1 6 0,-5 6 8 16,2 1-8-16,-1 0-2 16,-2 0-8-16,-2-1 4 0,2 0-3 15,-2-3-5-15,3-1-14 0,2-1-7 16,2-1-40-16,-2-1-97 0</inkml:trace>
  <inkml:trace contextRef="#ctx0" brushRef="#br0" timeOffset="-95684.3">3474 16090 310 0,'0'-6'18'0,"0"4"11"0,3 2-10 15,8-1-10-15,5 1 7 0,4 0-7 16,2-1 0-16,6 0 1 0,1 1-9 16,0 0 0-16,-2 0-1 0,-5 5 2 15,-5 2-2-15,-8 2-2 0,-1 2 1 0,-7 3 1 16,-1-1-1-16,-3 6 2 15,-11-2 0-15,0 2 0 0,-6-1-1 16,1-2-3-16,1 1 3 0,-1-4 0 16,5-2 1-16,5-5 0 0,6-1-1 0,3-1 0 15,0-1-4-15,3-1 6 0,5 0-4 16,4-2 4-16,7 0 0 0,2 0-2 15,3 0-1-15,4 0 1 0,1-2 0 16,-3 2 0-16,-1-2-5 0,-2 2 6 16,-2 0 2-16,-6 2-6 0,-4 6 14 0,-8 1-10 15,-3 3 1-15,-2 1 4 0,-8 2 6 16,-6 3 1-16,-1-2 6 15,-5 4-3-15,-1-2 3 0,-5-2-8 16,2 1-3-16,0-1 3 0,1-2-5 0,6 0-3 16,5-5-1-16,6 0-2 0,5-3-1 15,3-1-2-15,0-3-23 0,6-1-18 16,7-1-19-16,6-6-36 0,1-8-158 15</inkml:trace>
  <inkml:trace contextRef="#ctx0" brushRef="#br0" timeOffset="-95263.27">4029 15999 336 0,'16'-23'37'15,"7"5"23"-15,-1 1-23 0,1 5-10 16,-3 2-1-16,2 5-3 0,1 2-8 0,0 3-2 16,-2 0-3-16,-3 10-2 0,1 6-5 15,1 3-1-15,-3 8 17 0,0 2-13 16,-3 6-5-16,-8 4 3 15,0 0-1-15,-6 1 0 0,0 2 4 0,-3 0 0 16,-9 2-4-16,-8 0 1 0,-4-5 2 16,-3-3-4-16,0-9 3 0,2-5-4 15,4-9-1-15,7-5 2 0,1-3 0 16,7-5 0-16,2 0-3 0,-1 0 3 15,3-4-2-15,2-5-1 0,0-1-5 0,5-2 0 16,6-1-1-16,3 1 1 0,1 2 3 16,1 4-3-16,-1 0 5 0,4 6-3 15,-1 0 4-15,0 0-1 0,-1 7 0 16,1 1-1-16,2 3-1 0,4 1-5 15,2 2-3-15,5 5 10 0,2-1-13 16,-1 0-32-16,1 1-42 0,-1-4-40 16</inkml:trace>
  <inkml:trace contextRef="#ctx0" brushRef="#br0" timeOffset="-94039.2">2045 16958 34 0,'-3'-1'70'0,"-3"-5"37"0,1 1-45 16,2-2-15-16,-2 1 6 0,4 1-13 16,-1 0-14-16,-1 0-3 0,3 2-6 15,0 0-5-15,2-2-7 0,7 1 2 16,2-2-2-16,6 2 1 0,1 1-2 15,9-2-4-15,1 3 4 0,7-2 2 0,2 3-4 16,8 0 1-16,8-2-3 0,6 1 3 16,8-1-2-16,6-1 0 0,4 2 0 15,8-1 0-15,7-1-1 0,-1 2 0 16,4-1 1-16,-2 1 1 0,1 1-2 15,3 0-1-15,2 0 1 0,2 0 0 16,-4 1-1-16,-5 0-1 0,-2 0 2 16,-4-4 0-16,1 1-2 0,-3-1 2 15,-5-2 0-15,-6 0 1 0,-9 1-1 16,-9-2-2-16,-13 0 3 0,-6 0 1 0,-10 1-3 15,-3-1 1-15,-2 0 3 0,-7 1 1 16,-5 2-6-16,-4 4 2 0,-5-1 2 16,1 0 5-16,-1 0-2 0,2-2-4 15,-2 1 2-15,0 1-2 0,0 1-7 16,0 0-30-16,-3 0-29 0,-2 0-56 15,-1 2-114-15</inkml:trace>
  <inkml:trace contextRef="#ctx0" brushRef="#br0" timeOffset="-91587.06">1470 17332 59 0,'1'-9'17'0,"2"-2"116"0,-3-1-68 16,3 1-19-16,1-2-1 0,-4 1-4 15,0 2-3-15,0 1-14 0,-2 1-6 0,-3 1 2 16,-1 0 0-16,-2 2-8 15,-4-1-2-15,1 4 3 0,-3 2-3 16,-6 0-4-16,0 0-2 0,-5 10 3 16,-4 3-1-16,-2 4-4 0,-2 5 4 0,-1 3-2 15,0 1 1-15,3 2 1 0,5-3-1 16,5-3-4-16,10-4 3 0,7-3-4 15,4-4-3-15,3 1 2 0,9-1 2 16,7 0-2-16,6-2 2 0,4-2-1 16,7 1 3-16,0-2-3 0,2 2 0 15,1 2 1-15,-2-1 0 0,-3 5-2 0,-3 0 1 16,-6 1 0-16,-5 2 1 15,-1 1-2-15,-10-2 1 0,-3 1 0 16,-4-1 2-16,-2 1-2 0,-8 0 1 16,-6 1 1-16,-1-1 0 0,-5 0-3 0,-1-1 2 15,0-4 0-15,1 1 1 0,1-6-2 16,2 0 0-16,5-5 0 0,4-2 2 15,3 0-6-15,4 0-4 0,1 0-11 16,1-2-19-16,13-4-14 0,11-5-22 16,1-2-44-16,4 1-132 0</inkml:trace>
  <inkml:trace contextRef="#ctx0" brushRef="#br0" timeOffset="-90935.03">1746 17674 118 0,'0'-4'40'0,"0"0"16"0,0 1 4 15,0-2-25-15,0 0 2 0,0-3-6 16,6-3-1-16,5-3-3 15,-2-3 1-15,5-2-6 0,0-4 0 0,0-1 0 16,0-2-4-16,-3 2-1 0,-5 4-6 16,-3 3-4-16,-3 1-1 0,0 4 1 15,-6 1-3-15,-7 5-5 0,-2 6 4 16,-7 0-1-16,0 8-3 0,-2 8 1 15,0 6 0-15,3 3 1 0,1 1-2 0,1 4 0 16,5-1 1-16,5 1 0 0,6-2-1 16,3 0-1-16,1-1 2 0,13-3-1 15,3-4 3-15,5-6-4 0,3-4 0 16,3-6-2-16,-1-4 2 0,8 0 2 15,-1-4 2-15,1-10-2 0,1 0 0 16,0-3 2-16,-5-1 0 0,-2 1-2 16,-4 2 1-16,0 5 2 0,-7 4 0 15,-5 6-1-15,-4 0-2 0,-4 3-1 16,-5 5 1-16,0 5 2 0,0 4-1 15,0 0-1-15,-3 2 1 0,-4 0 0 0,1 0-1 16,0-3 0-16,-2-1 1 0,5-5-1 16,0-5-1-16,2-2 0 0,-1-3 1 15,2 0 1-15,-2-4 1 16,1-9-4-16,-1-5 2 0,2-4 0 0,-1-2 0 15,1-2-1-15,0 1 2 0,0 0-1 16,0 4 0-16,0 3 0 0,1 2 1 16,4 3-1-16,1 5 0 0,2 1 1 15,1 2-1-15,4 4 1 0,2 1 0 16,2 0-1-16,-1 0 2 0,1 3-2 0,-5 3-1 15,-1 1 1-15,0 1 1 0,-2 0-1 16,2 0 0-16,1 1-1 0,-2-3 2 16,4 1-2-16,0-1-8 0,0-1-15 15,4-2-16-15,-2-3-20 0,-1 0-40 16,-1 0-71-16</inkml:trace>
  <inkml:trace contextRef="#ctx0" brushRef="#br0" timeOffset="-90743.02">2446 17594 279 0,'0'0'49'16,"0"0"4"-16,0 0-1 0,0 4 10 15,-6 1-26-15,-5 4-11 0,5 1-4 16,0-1-8-16,1 2-7 0,4-1-5 16,1-2-2-16,0-2 1 0,9 0 2 15,2-4-10-15,6 1-4 0,8-3-5 0,1 0-5 16,4-1-16-16,1-3-23 15,-3-1-4-15,-1 0-8 0,-5 1-16 16,0 0-13-16,-4 1-9 0</inkml:trace>
  <inkml:trace contextRef="#ctx0" brushRef="#br0" timeOffset="-90337.99">2736 17622 112 0,'-1'-5'88'0,"-7"1"5"0,0 2-30 15,-3 2-29-15,1 0-2 0,-6 0-7 16,2 6-3-16,2 2 2 0,-4 2-9 16,8 2-3-16,4-1-1 0,4 0-8 0,0-2-3 15,3 1 0-15,8-3 2 16,3 0-1-16,-2-3-1 0,7-2 1 15,1-2-3-15,-2 0-6 0,6-3-6 16,-3-6-3-16,0 3-13 0,-6 0 3 0,-2 2 0 16,-7 4 1-16,-2 0 7 0,-1 0 11 15,-1 8-1-15,-2 0 5 0,0 0 4 16,0-2 1-16,0 1-2 0,0-4 1 15,5-3 0-15,2 0 0 0,3 0 0 16,2-10 0-16,1-3 3 0,-1-4-2 16,2-5 1-16,1-7-2 0,2-2 2 0,-4-5 0 15,-4-2-2-15,2-1 8 16,-8-4-1-16,-3 1-5 0,0-4-1 15,-5 2-2-15,-4 4 1 0,0 4 0 16,-4 12 2-16,6 8 23 0,-4 9 11 0,0 7-8 16,2 0-3-16,2 11-8 0,0 9 2 15,2 8-3-15,0 8 0 0,-1 7-3 16,3 4 0-16,3 3-1 0,0 2-5 15,13-1-3-15,7 1-2 0,4-2-6 16,3-5-18-16,2-10-23 0,5-9-30 0,1-10-33 16,0-11-132-16</inkml:trace>
  <inkml:trace contextRef="#ctx0" brushRef="#br0" timeOffset="-88922.91">3543 17656 143 0,'0'-9'40'15,"0"-1"32"-15,0 1-13 0,0-1-10 16,0 1-16-16,-4-1-5 0,-2 0-5 16,-2 0-4-16,-4 1-2 0,-2 2-1 15,-1 5-2-15,-2 1-1 0,-2 1-2 16,0 5-3-16,-1 8-5 0,2 2 0 0,2 3-1 15,2 2-2-15,6 2 2 0,5-1 0 16,3 6-2-16,0-2-1 0,0 1 1 16,5-2 0-16,7-5 1 0,4-5-2 15,2-5 1-15,4-6 1 0,1-3 0 16,2-2 0-16,0-13-2 0,0-6 4 15,-2-8-2-15,-1-6-1 0,-2-5 1 16,-1-4 0-16,-2-2 0 0,-3 0 6 16,-4-1 3-16,-2 1-2 0,-5-1-2 15,-3 1-6-15,0 1 0 0,-6 5 2 0,-3 7-2 16,-1 8 0-16,1 10 1 0,1 8 2 15,2 7-2-15,0 0 5 0,-2 8-6 16,0 10 0-16,1 7 0 0,-1 4 2 16,2 6 0-16,3 2 1 15,1 1 0-15,2 1-1 0,0 0-1 0,3-3-2 16,2-3 2-16,3-8-1 0,-1-5 0 15,6-5 0-15,-1-3 0 0,2-2-9 16,-1-4-1-16,1-1-6 0,-2-4-4 16,0 1-13-16,2-2 7 0,2 0-14 15,-1 0 29-15,-1 0-49 0,3 0 27 0,-3 0 32 16,-3-3-32-16,-2 0-28 0,1 1 45 15,-1-4-11-15,0-1 14 0,2 1 13 16,-2-3 11-16,-1-1-32 0,-5 0 28 16,2 1 10-16,-4-3 10 0,-1 4 7 15,0-1 6-15,-3 2-5 0,-6 2 5 16,1 0 0-16,-4 2-12 0,0 3 0 15,-2 0-8-15,1 0 4 0,-1 3-4 16,0 8-1-16,2 7-4 0,-2 4-3 16,2 5 1-16,1-1-1 0,4 1 3 0,7-5-10 15,0-2-4-15,7-5-1 0,5-1 1 16,4-6 0-16,1-4 0 0,3-4 1 15,5-4-2-15,1-10 1 0,0 0-4 16,-6-3-7-16,-4 3-11 0,-5 3 16 16,-3 2-4-16,-2 2-5 0,-3 4-1 0,-3 3-6 15,0 0-3-15,0 0 2 16,0 2 8-16,0 9 15 0,-2 1-1 15,1 2 0-15,1 2 0 0,0-4 0 16,0 0-4-16,9-6-4 0,0-3 2 0,4-3 8 16,4 0-35-16,-3-3 33 0,0-7 9 15,1-4-11-15,2-3 2 0,-1-3 6 16,-4-4-7-16,-3-2 4 0,-2-2 0 15,-1 0 3-15,0-1 2 0,-1-1 0 16,-4-2-10-16,-1-1 2 0,0-5 0 0,0 2 2 16,0-1-4-16,0 3 1 0,-6 3 1 15,3 5 1-15,0 4-1 16,-2 8 2-16,4 4 0 0,1 5 2 15,0 2 1-15,0 3-2 0,0 0-4 0,0 0-7 16,0 2 4-16,3 7 3 0,0 4 2 16,2 5 2-16,-4 5-2 0,1 5 0 15,-2 6 1-15,0 2 1 0,0 2-2 16,0 2-1-16,0-3 5 0,0 0 2 15,0-5-4-15,0-5 1 0,1-4 0 0,4-6-1 16,1-5 0-16,2-4 5 0,-4-6-6 16,3-1-2-16,-1-1 3 0,0-1 0 15,5-9 3-15,-2-2-6 16,4 1 0-16,-3 1 0 0,1 0-1 0,2 2 1 15,2 0-2-15,2 1-1 0,-1 4 3 16,2-3-1-16,-2 1 0 0,-2 1 3 16,1-2-3-16,-1 1 1 0,-3 2 7 15,0-4-12-15,0 3 8 0,-3 1 2 16,-4-1-8-16,-2 4 6 0,-2-3 11 15,0 2-10-15,-8 1 0 0,-3 0 2 0,0 1 1 16,-1 7 3-16,0 5-1 0,1 0-2 16,0 3 1-16,5 1-3 0,4-1-1 15,2 0-5-15,0-2 1 16,2-2 1-16,8-1-1 0,1-2-1 0,5-3 0 15,2-2-4-15,4-4 0 0,5 0-8 16,-4-5-12-16,-5-3 23 0,-4-2-36 16,-3 0 31-16,-3 3 9 0,-5-1-1 15,-1 5-2-15,-2 2 3 0,0 1 13 16,-4 0 6-16,-3 3-9 0,-1 7-7 0,2 1 5 15,1 0-4-15,5 0-4 0,0 1-3 16,2 1 1-16,9 2 0 16,6 0-14-16,6 0 2 0,6-4-40 0,1-5-111 15,-1-4-57-15</inkml:trace>
  <inkml:trace contextRef="#ctx0" brushRef="#br0" timeOffset="-87790.85">4874 17654 10 0,'5'-6'10'0,"-4"0"132"0,-1 0-99 15,0 4-3-15,0-1 10 0,0 3-17 16,0 0-21-16,0 3-12 0,0 7 2 0,0 4 4 15,2 5 1-15,3 2-4 0,-1 5-2 16,4 3 1-16,0-1 1 0,-2 2 1 16,2 0-3-16,-2-2 4 0,-1-1 26 15,-2-2-17-15,1-3-12 0,-2-2 2 16,-2-4 5-16,0-4 19 0,0-6-26 0,0-4 1 15,0-2 11-15,-2 0 12 0,-4-6-12 16,0-6-2-16,-2-6-4 16,2-4-5-16,-2-3 4 0,4-3 1 0,-3-4 3 15,6-6-1-15,1-8-7 16,0-5 1-16,0-6-2 0,0-2-2 0,5 1 1 15,4-3-2-15,3 4 1 0,4 6-2 16,1 11 0-16,1 10 1 0,-1 12 1 16,-3 10-1-16,-4 6 1 0,-1 2-3 15,-4 9 2-15,-1 7 1 0,1 2 0 16,-3 2 0-16,-2 2 1 0,0 0 0 0,0-1-1 15,0 1 0-15,-7-2 2 0,0 0-2 16,-3-1 1-16,1 1 0 0,-2 0 0 16,3-2 1-16,2-3-3 15,3-3 0-15,1-3 1 0,2-1 0 0,0 0-3 16,4-4-12-16,3 0-14 0,6-2-15 15,1-2-17-15,3 0-26 0,-2-10-75 16</inkml:trace>
  <inkml:trace contextRef="#ctx0" brushRef="#br0" timeOffset="-87279.82">5254 17403 50 0,'0'-3'191'16,"-5"0"-158"-16,5 3 11 16,-4 0-14-16,1 0-18 0,-2 8 4 0,0 2 0 15,4 4-1-15,-1 1 0 0,2 1 1 16,-1 1-5-16,1 0 2 0,-3 0-2 15,3-4-1-15,0 1-7 0,0-4-2 16,0-3 1-16,0-3 0 0,1-1-2 16,2-2 1-16,2-1 2 0,-2 0-3 0,3-7 4 15,-1-2-7-15,3-5-1 0,-2 0-2 16,5 1-8-16,0 1-2 0,1 1-1 15,3 1-7-15,1 2 0 0,3 1-1 16,1 0 4-16,0 3 11 0,0 1 5 16,-3-1 2-16,-1 3 2 0,-4 0 1 0,-1 1 0 15,-3-1 1-15,-4 1 2 16,-4-1 1-16,0 1-2 0,0 0 16 15,0 0 17-15,-1 0-15 0,-10 0-16 16,-2 0 3-16,-1 0 9 0,-3 1-1 0,3 6 0 16,2 1-7-16,3 1 3 0,4 2-3 15,5 3-9-15,0 0 1 0,6 0 1 16,5-1-1-16,0-4 0 0,5 0 0 15,2-5 2-15,-1-2-1 0,2-2 0 16,1 0-1-16,0-3 3 0,-3-7-2 16,-3-1 0-16,-3-2 1 0,-5-1 1 15,-3 0 1-15,0-1 5 0,-3 1 3 16,-3-1-3-16,-6 0-3 0,-3 1-1 15,-1 1 1-15,-2 3-2 0,1 1-3 16,1 0 0-16,4 2-2 0,4 1 1 0,4 3-6 16,1 1-12-16,0 2-30 0,8-1-32 15,4-2-36-15,3-5-126 0</inkml:trace>
  <inkml:trace contextRef="#ctx0" brushRef="#br0" timeOffset="-86762.79">5603 16996 176 0,'-6'10'16'16,"1"7"-8"-16,4 7 10 0,1 5 1 16,0 6-3-16,0 2 8 0,4 4-2 15,1 0-3-15,1 5-7 0,-1-3-7 16,1-3 1-16,0-3-2 0,0-6-1 15,0-6-3-15,-2-6 1 0,0-5-1 0,-1-7 0 16,0-5-1-16,4-2 3 16,-3-5 5-16,4-5-1 0,3-4-6 15,-2-1-2-15,4-1-4 0,1 2-2 16,1 0 3-16,1 3 1 0,2-1 0 0,2 2 5 15,2 0-3-15,0 1 1 0,-1 0 1 16,-2 3 0-16,-2 2-1 0,-1 0 1 16,-4 2 1-16,-6 2-1 0,-1 0 0 15,-5 0-2-15,0 0 4 0,-2 0 6 16,-5 5 1-16,-1 1 3 0,-3-2 3 0,2 2 5 15,-1-1 4-15,1 2-3 0,3 2 0 16,0 1-6-16,4 3-5 16,2 0-2-16,0 0-6 0,2-1 3 15,7-2-2-15,0 0-1 0,2-1-1 0,1-2 2 16,1-4-1-16,-1-1-2 0,1-2 5 15,-2 0 5-15,1-2 2 0,-4-4-8 16,-2-3-1-16,0-2 1 0,-6-2-3 16,0 0 5-16,0 0-3 0,0 0-2 15,-3 0-1-15,-2 1 1 0,-2-2 1 0,0 1-3 16,3 1-1-16,1 1-10 0,3 4-7 15,0 4-19-15,11 2-34 0,2 1-8 16,5 0-52-16,-5 0-73 16</inkml:trace>
  <inkml:trace contextRef="#ctx0" brushRef="#br0" timeOffset="-86558.78">6240 17282 86 0,'-3'-3'195'0,"-6"2"-140"0,-5 1-4 16,-2 0-17-16,-1 5-6 0,-3 5 7 15,5 0-2-15,-3 3-6 0,8 0-6 0,2-1-4 16,5 3-9-16,3-2-6 0,0-1 0 15,0 2-2-15,9-2 1 16,3-1-1-16,2 0-1 0,2-2-10 16,-1-2-8-16,4-2-10 0,0-4-1 0,2-1-8 15,3 0-9-15,-4 0 23 0,1 0-104 16,0 0 91-16,-4-2-124 0,1-7 91 15</inkml:trace>
  <inkml:trace contextRef="#ctx0" brushRef="#br0" timeOffset="-86102.75">6456 17372 6 0,'1'-9'16'15,"1"0"107"-15,-2-2-1 0,0 1-79 16,-8 0 3-16,-4 3-8 0,-4 1-9 15,-1 4 1-15,-2 1 4 16,1 1-8-16,1 2-4 0,0 8-5 0,6 3-4 16,5 0-6-16,4 1-8 0,2 0 2 15,5 0-1-15,7-3 0 0,1-1-2 16,4 0-3-16,0-2-7 0,1-2-9 15,1-4-5-15,3-2-10 0,-2 0 8 16,0 0-5-16,-5-2-33 0,-4-1 56 0,-3 0-32 16,-2 3 38-16,-1 0 3 0,-2 0-2 15,-2 0-1-15,1 3-3 0,-2 2 6 16,0-3 4-16,3 2 1 0,3 0 0 15,-1-1-3-15,1 0 13 0,2-3-11 16,0 0 4-16,4 0 26 0,-1-8-13 16,4-3-14-16,1-6 1 0,1-6 7 15,0-3-10-15,-1-6 10 0,2-4 14 16,-2-3-1-16,-1-3-2 0,-2-1-5 15,-6-3-10-15,0-2-6 0,-4-5 0 0,-3 1-1 16,0-5-3-16,0 5 0 0,-3 8 0 16,-2 10 0-16,2 15 2 0,0 11 2 15,-2 8 22-15,0 6-11 0,-2 17-15 16,-6 13 4-16,1 12 9 0,-2 8 6 15,0 5-3-15,2 2 0 0,4 3-5 16,5-2-3-16,3-2-7 0,7-2-2 16,12-6-5-16,10-5-8 0,7-7-20 15,6-7-10-15,1-8-23 0,1-10-68 16,-5-14-166-16</inkml:trace>
  <inkml:trace contextRef="#ctx0" brushRef="#br0" timeOffset="-85950.74">7226 17427 200 0,'-9'-5'293'0,"3"-1"-221"0,1 3-14 15,-3-1-14-15,0 3-13 0,2 1-17 16,2 0-7-16,2 0-6 0,1 1-2 16,1 3-6-16,0 4-19 0,3 3-13 15,3 0-20-15,-2-2-58 0,-4-2-211 16</inkml:trace>
  <inkml:trace contextRef="#ctx0" brushRef="#br0" timeOffset="-80124.41">732 13229 21 0,'-3'0'103'0,"3"0"-84"15,0-3 10-15,-2 1-3 0,2 0-13 16,-1-1 3-16,1 1-3 0,0 0-6 16,0 0 0-16,0 1 4 0,0 1-5 15,0-1-3-15,1 1-1 0,4 0 1 16,-4 0-3-16,6 0 3 0,-1 0-2 15,3 0 0-15,2 0-1 0,1 0 0 16,4 0-3-16,2 0-4 0,4 0-12 16,6 0-4-16,-3 0-6 0,1 0-4 15,-3 0-25-15,-1 0 23 0,-2 0 7 16,4 0 1-16</inkml:trace>
  <inkml:trace contextRef="#ctx0" brushRef="#br0" timeOffset="-79989.4">1172 13229 37 0,'0'3'91'0,"0"-2"-56"0,0-1-32 16,2 4-2-16,2-1 0 0,1-1-1 16,1 0-7-16,3-1-24 0,2-1-31 0</inkml:trace>
  <inkml:trace contextRef="#ctx0" brushRef="#br0" timeOffset="-79841.39">1414 13247 0 0,'6'0'2'16,"0"0"126"-16,1 0-97 0,2-1-11 15,2-1 0-15,3 0-16 0,0-2-2 16,1 3-1-16,2-1-4 0,2 0-15 0,1 2-24 16,2-1-33-16</inkml:trace>
  <inkml:trace contextRef="#ctx0" brushRef="#br0" timeOffset="-79718.39">1746 13218 110 0,'6'0'44'0,"0"0"-20"0,2 0 19 15,0-1-22-15,1 1-16 0,3-2-5 16,2 1 2-16,0 1-4 0,5-3-23 15,1-1-26-15,2-1-57 0</inkml:trace>
  <inkml:trace contextRef="#ctx0" brushRef="#br0" timeOffset="-79585.38">2146 13202 3 0,'18'0'122'0,"-1"0"-93"0,-1-4 6 16,1 1-26-16,0 1-6 0,2 0-1 16,1 2 0-16,1 0-9 15,1 0-9-15,3 0-3 0,3 0-88 16</inkml:trace>
  <inkml:trace contextRef="#ctx0" brushRef="#br0" timeOffset="-79462.38">2629 13219 13 0,'27'5'127'0,"2"-2"-43"0,2-1-68 15,-1-1 31-15,4-1-20 0,-2 0-7 16,4 0-5-16,-3 1-9 0,-4 0-3 15,-1 0-3-15,-2 3-10 0,-1-1-10 16,-2-1-19-16,-3 0-48 0,-6-2-40 0</inkml:trace>
  <inkml:trace contextRef="#ctx0" brushRef="#br0" timeOffset="-75829.16">1284 13212 84 0,'0'0'17'15,"-2"0"14"-15,2 0 2 0,-1 0-11 0,1-1 4 16,-4-1 2-16,3 0-10 0,-1 0 4 16,2 0 0-16,-1 0-1 0,-1-1-5 15,-1 0-1-15,3 1-2 0,-1 2-6 16,-2-2 0-16,1 0-1 0,2 1-5 15,-2-1 1-15,1 1-1 0,1-1 0 0,-3 1 0 16,1-1 1-16,2-1-2 0,-1-1 1 16,1-4-1-16,0 0 1 0,0 0-1 15,0-5-1-15,0 1 1 0,0-3 1 16,0 2-1-16,0-3 1 0,0 0 1 15,-3-2-2-15,-2 1 0 0,2 1 1 0,-2 0-1 16,4 1 2-16,1-2-1 16,-2 1-3-16,2-2 3 0,0 0-1 15,0 0-1-15,0-1 1 0,0 1-1 16,2-2 1-16,2 0 0 0,-2-2-1 0,-1 1 1 15,1 3 0-15,-2-1 0 0,0-1 1 16,0 3-1-16,0-1 1 0,-3 2-1 16,-2 1-1-16,4 0 2 0,-1 2-1 15,-1-1-1-15,1 2 0 0,1 0 1 16,-1 0 1-16,1 2-2 0,1 0 1 15,0-1 1-15,0-1-1 0,0 3 0 16,0-2 0-16,-2-1 0 0,2 3 1 16,-3 0 0-16,0 1-1 0,3 1 3 15,-2 1-2-15,2 1-1 0,-1 0 0 0,-1 3 2 16,1 2-1-16,-1-1-1 0,2 1 1 15,0 0-1-15,0-2 0 0,0 2-1 16,0 0 0-16,0 0 0 0,0 0 0 16,0 0-1-16,0 0 2 0,0 0 0 15,0 0 1-15,3 0-2 0,-3 0 1 16,0 0 0-16,2 0 1 0,-1 0-2 0,1 0 1 15,0 0 1-15,2 0 0 16,-1 0-2-16,2 0 1 0,1 0 1 16,5 0-1-16,0 0-1 0,1 0 1 15,2 0 0-15,2 0 0 0,4 0 0 0,2-3 0 16,2-2 0-16,3 0 0 0,1 0-1 15,-2 0 1-15,0 2 0 0,1 0 0 16,-1 1-1-16,2 0 1 0,0-1 0 16,-2 0 0-16,1 2-1 0,-3-2 1 15,-3 3 1-15,-1-1-1 0,-2-1 0 0,2 1 0 16,-2 1 0-16,-3 0 0 15,2 0 0-15,-1 0 0 0,1 0 0 16,-3 0 0-16,0 0 0 0,4 0 0 16,1 3 1-16,1-2-1 0,2-1-1 0,-2 0 2 15,-2 0-1-15,1 0 1 0,-2 0-1 16,-3-1 0-16,0-1 1 0,-3 0-1 15,-3 0 0-15,-2 1 0 0,-5 0 0 16,-1 0 2-16,0 1 1 0,0-1-3 16,0 0 1-16,0 0 0 0,-7 1-2 0,0 0 0 15,1 0 1-15,0 0 0 0,3 0 0 16,-2 0-1-16,5 3 1 0,-1 1-1 15,1 0 1-15,-2 1-1 16,2 1 1-16,0 1 0 0,0 2-1 0,0 2 1 16,0 1 0-16,-1 4 0 0,1 1-1 15,0 1 1-15,0 3 0 0,0-1 0 16,0 2-1-16,0 4 0 0,0 0 1 15,-2 2 0-15,0 1 0 0,2 0-1 16,0-1 2-16,0-1-1 0,0 0 0 0,5 1 0 16,-2 0 1-16,0-2-1 0,0 1 0 15,0-2 0-15,1 0 1 0,0 2-1 16,1-1 0-16,-2 2 0 15,2 0 0-15,-2 0 0 0,0 0 0 0,-2 0 0 16,1 0 0-16,-2-3 1 0,2 0-2 16,-2-1 1-16,1 0 2 0,1-3-1 15,-1-1-1-15,1-3 1 0,-1 0-1 16,2-1 0-16,-1-2 1 0,-1 2-1 15,1-1 0-15,0-2 2 0,-2 2 1 16,0 0-1-16,0-2 3 0,0 2-1 0,0 0 1 16,-2 1-2-16,-1 0-1 0,1 0-1 15,2 1-1-15,0-1 1 0,0 1-1 16,0 1-1-16,0-1 3 15,0 1-2-15,0-4-2 0,0-1 3 0,0-2-1 16,0-3 0-16,0 0 0 0,2 0 1 16,1-1-1-16,-1 0 0 0,-2 0 0 15,1 1 0-15,1-1 0 0,-1 0 0 16,1 1 1-16,-2-2-1 0,1 0-1 15,2 0 2-15,1 0-1 0,-4-1 0 0,0-1 0 16,1 1 0-16,-1-1 1 0,0 1 0 16,0 0-2-16,0 1 2 0,0 1 0 15,0-1 0-15,0 1-2 0,0 1 1 16,0 0 0-16,0-1 1 0,0-2-2 15,0-1 1-15,0 0 1 0,0 0-1 16,0-2 0-16,0 1-1 0,0 1 2 16,0 0-1-16,0 0 0 0,0 0-1 15,2 2 2-15,1-2-1 0,-3 0 0 16,1 1-1-16,1-2 2 0,-2 0-1 0,3 1-1 15,-3-3 1-15,0 3 1 0,0-1-1 16,0-1-1-16,0 1 1 0,0-1 1 16,0 0-1-16,0 2 0 0,0 1 0 15,0 0 0-15,1 1 0 0,1 1 0 16,0-1 0-16,-1 0 0 0,-1-1 0 15,0 0 0-15,3 2 0 0,-3 0 0 16,2-1 0-16,-2 1 0 0,0-2 0 16,0 0 1-16,0 1-1 0,0 0-1 15,0 2 1-15,0-1 1 0,0 3-2 0,0-2 1 16,0 2 0-16,1-2 0 0,-1 2 0 15,0-1-1-15,0 1-1 0,0 0 4 16,0 0-2-16,0-2-1 0,0 1 1 16,0-3 0-16,0 0 0 0,0 0 0 15,-3-2-1-15,3 3 2 0,-1-2-1 0,1 1-1 16,0-1 1-16,0 0 0 15,0 1 0-15,0 0-1 0,-2-2 1 16,2 1 1-16,0 2-1 0,0 1-1 16,0 2 1-16,-3-4 1 0,3 3 0 0,0-4-2 15,0-1 0-15,0 0 1 0,0-4 0 16,0 0-2-16,0 0 2 0,0 0 1 15,0 0-2-15,0 0 0 0,0 0 1 16,0 0 1-16,0 0 0 0,0 0-3 16,0 0 2-16,0 0 1 0,0 0-2 15,0 0-2-15,0 0 0 0,-2-2 3 0,1-1-1 16,-2 0-1-16,3 0 0 15,-3-1 2-15,3-1-2 0,-2 2 4 16,1-2-2-16,1 3-2 0,0-1 2 16,0 0 2-16,0 1-4 0,0 0 1 0,0-1-2 15,1 2 1-15,4-1 1 0,-1 0 0 16,1 0 0-16,0 0-2 0,1 0 2 15,-1 1 1-15,1 0-1 0,2-2 3 16,-1 0-2-16,6-1-2 0,-1 1 4 16,4 0-3-16,-4 0 1 0,4-2 0 0,1 0 0 15,0 0 0-15,1 0-1 0,1 1 2 16,-1 2-1-16,3 0-1 15,-4 1 3-15,1 0-3 0,-1-2 1 16,2 3-1-16,-2-2 11 0,2 2-7 0,-2 0-5 16,0 0 3-16,0 0 1 0,1-1-3 15,-2 1 1-15,-1 0 3 0,-2 0-5 16,-4 0 4-16,-1 0-2 0,3 3 0 15,-4 2-2-15,3 0 4 0,2-2-1 16,1 0-2-16,-1-1 9 0,3 0-5 0,-1-2-4 16,0 1 7-16,3-1-2 0,-1 0-4 15,-2 0 8-15,0 0-3 0,-3 0-5 16,0 0 4-16,-4 0-4 15,3 0 1-15,-4 1-1 0,0 3-1 0,0-1 1 16,-1 2 1-16,1-3 0 0,0 2-3 16,-1 1 2-16,0 0-4 0,-1-1 5 15,2 0 1-15,1 0-5 0,-3-1 1 16,4-1 4-16,0-2-2 0,-1 1 0 15,1-1 2-15,0 0-1 0,-2 0-1 0,0 0 0 16,1 0 2-16,-3-1-2 0,-2-1 1 16,-1 1-1-16,1 1 0 0,-2 0 0 15,0-1-2-15,0 1 4 0,0 0 0 16,0-1-2-16,0-1-2 0,0 0 0 15,-3 0 4-15,3 1-4 0,0 0 3 16,0 1-1-16,0 0-1 0,0 0 3 16,0 0-2-16,0-1-1 0,0 0 0 15,0-1 1-15,0 1 1 0,0-2-1 16,0 1 1-16,-3-1-1 0,0 2 0 0,-2 0 0 15,2-2-2-15,0 2 2 0,1 0 0 16,-1-2-1-16,2 0-2 0,1 1 1 16,-2 0-2-16,0-1 1 0,1 0-1 15,-1-2 2-15,2 0-1 0,-3-1 0 16,0-3 2-16,3 2-2 0,-3-4 0 15,3 2 1-15,0-1 1 0,0-2-1 16,0 0 2-16,0 0 0 0,0 1 0 16,0-4 0-16,0 2-2 0,0-1 4 15,-3 1-4-15,1 0 1 0,-2 0 1 16,2-1-4-16,-1-1 2 0,0 0-5 0,1-1 3 15,-1-1 0-15,2-1 1 0,-1 0 2 16,2 0-3-16,0 1 3 0,0 0-2 16,0 3 3-16,-1-1-2 0,-1 1 1 15,1 1-1-15,-1 0 2 0,2 1 0 16,-3 0-1-16,1 0 3 0,2-2-2 15,-1 1-2-15,-2 0 4 0,3-1-3 16,0 0 2-16,0-1-2 0,0 1 1 16,0 1 0-16,0 1 1 0,0 1-1 15,0 1-1-15,1 0 0 0,1 1 2 0,-2-1-2 16,0 0 1-16,0-1 0 0,0-2 1 15,0-1-1-15,0 1-1 0,0-3 1 16,0 2 1-16,-3-1-1 0,0 0 0 16,-2 3 0-16,2-1 0 0,0 0 1 15,-3-1-1-15,4 1 0 0,2 0-2 0,0-1 4 16,0 3 0-16,0-2-1 15,0 3 0-15,5 1 0 0,-5-1-2 16,3 2 2-16,-3-2-1 0,0 0 0 16,0-1 0-16,0-1 0 0,1 3 0 0,-1-1 0 15,0 0 2-15,0 1-2 0,0-2 0 16,0 3 2-16,0 0-1 0,0 0 1 15,-1 1-1-15,-1 1-1 0,2-1 0 16,0 1 0-16,0 3-1 0,0-2 1 16,0 1 1-16,0 1-1 0,0-1-1 0,0 2 2 15,0-3-2-15,0 0 2 0,2 0-2 16,-2 1 1-16,0-1 0 15,0 1 0-15,0 0 2 0,0 2-2 16,0 1 0-16,-2 0 0 0,-1 0 0 0,0 0 1 16,3 0-2-16,-2 1 0 0,1 0 0 15,-2 0-3-15,3 1-6 0,0 6-19 16,0-1-32-16,0-4-57 0</inkml:trace>
  <inkml:trace contextRef="#ctx0" brushRef="#br0" timeOffset="-73704.04">784 12089 0 0,'0'0'68'16,"0"0"-45"-16,0 0 8 0,-3 0 3 0,2-5 0 15,-1 3-4-15,2-1 0 16,-1 0 3-16,-2 0-7 0,1-1 0 15,1 2-5-15,-3 1-2 0,1-1-5 16,0-1 2-16,0 3-1 0,0-1-4 0,0-1 0 16,1 2-5-16,1 0-1 0,-2 0-5 15,3 5 0-15,-2 3 2 0,2 1-2 16,0 1 0-16,0 1 0 0,0 0-2 15,3 2 4-15,0-1-2 0,-1-1 0 16,1 2 1-16,-1-2 0 0,-1-1-1 0,-1 0 0 16,2-4 2-16,-2 1-2 0,1-1 0 15,-1-1-2-15,0 1-7 16,2-1-7-16,-2-2-13 0,1 1-13 15,1-1-22-15,-2-2-33 0,0-1-40 16</inkml:trace>
  <inkml:trace contextRef="#ctx0" brushRef="#br0" timeOffset="-73519.03">631 12228 10 0,'11'0'10'16,"-2"-3"140"-16,0-4-114 0,4 1 8 15,-2 2-10-15,4-1-4 16,1 0-1-16,2-1-7 0,2 1-8 15,1 1-4-15,0 1-8 0,-1 3 1 0,1 0-3 16,-4 0 2-16,0 0-10 0,0 2-22 16,-2-2-33-16,-4 0-63 0</inkml:trace>
  <inkml:trace contextRef="#ctx0" brushRef="#br0" timeOffset="-73303.02">1043 12019 38 0,'3'-1'61'0,"-1"1"57"0,-2 0-68 16,0 0-8-16,0 0-16 0,-5 5-16 16,-1 5 0-16,2 3-1 0,-1 1-1 15,2 0-5-15,3 2-1 0,0-3 0 16,0-1-1-16,0 0 0 0,4-3-1 0,4-1-8 15,3-2-11-15,5-3-21 0,2-2-33 16,4-1-67-16</inkml:trace>
  <inkml:trace contextRef="#ctx0" brushRef="#br0" timeOffset="-73052">1333 12029 47 0,'-1'-6'76'16,"-10"-1"-15"-16,-2 2-11 0,-2 1-14 15,-4 4-8-15,-5 0 2 0,0 6-11 0,1 2-2 16,4 3-2-16,6-1-7 0,5 2-3 15,5-1-5-15,3-2 0 0,4 1 1 16,10-2-1-16,5-1 1 0,4-4 1 16,5-2-1-16,0-1 1 0,3 0 0 15,0-9-1-15,-5-1-2 0,-4 0 2 16,-6 2 0-16,-7-1-2 0,-5 2 0 15,-4 2 7-15,0-2-3 0,-3 4-8 16,-7 1-6-16,-8 2-1 0,0 0-21 16,-2 7-23-16,-7-2-57 0</inkml:trace>
  <inkml:trace contextRef="#ctx0" brushRef="#br0" timeOffset="-71971.94">1127 14302 36 0,'0'0'78'0,"0"0"-57"15,-1 0 27-15,-4 0-7 0,3 0-6 16,-1-1-7-16,2 1-4 0,-1-1 0 16,2 0 2-16,-1 1-7 0,1 0-3 15,-2 0-2-15,0 0-1 0,2 0 0 0,0 0-2 16,0-1 1-16,0 0-4 0,0 0-7 15,0 1-3-15,0 0 3 0,5 0-2 16,1 0 1-16,2 0 2 0,1 0 0 16,-1 0 0-16,0 0-1 0,3 0-2 15,-3 0 2-15,2 0-1 0,-2 0 0 16,0 0-1-16,1 0-5 0,-1 0-8 15,1 0-6-15,-1 0-6 0,3 0-11 16,-3 0-12-16,-2 0-50 0,-2 0-85 16</inkml:trace>
  <inkml:trace contextRef="#ctx0" brushRef="#br0" timeOffset="-71656.92">1437 14218 138 0,'0'0'68'0,"0"0"-21"16,0 0 10-16,0 1-14 0,0 1-21 16,0 1-9-16,0 1-7 0,-3 4 3 0,-2 1-4 15,4 0-4-15,1 3-1 16,0-3 1-16,0-1 1 0,0 0-1 15,0-3-3-15,1 0-5 0,6-2-10 16,-1 2-22-16,2-5-45 0,-2 0-56 0,0-3 16 16</inkml:trace>
  <inkml:trace contextRef="#ctx0" brushRef="#br0" timeOffset="-71406.91">1623 14204 4 0,'13'3'113'0,"-3"-2"-64"16,0 4-14-16,-1 0 17 0,-3 5-24 15,-3 0-8-15,0 2-1 0,-1 2-8 0,-2 0-1 16,0-1 0-16,-3 0-1 0,-3 2-5 16,0-4 3-16,-2 0-4 0,2-5-3 15,1-2 2-15,2-2 1 0,3-2-1 16,-2 0-1-16,2 0 6 0,0 0-6 15,0 0-2-15,0 0-1 0,2 0 3 0,4 0-3 16,0 0-3-16,2 0-5 0,1 4-10 16,1-1-20-16,0 0-48 0,-2-3-45 15</inkml:trace>
  <inkml:trace contextRef="#ctx0" brushRef="#br0" timeOffset="-67438.69">1656 14296 77 0,'-3'0'26'16,"3"0"15"-16,0 0-4 0,0 0-18 0,-2-1 0 15,2 1-7-15,0-4-2 0,0 2-3 16,0 1 1-16,-1-1 1 0,1 2 1 15,0-1-6-15,0 1 5 0,0-1 0 16,0-1 0-16,0 1-4 0,0-1 4 16,0 2-1-16,0 0-2 0,0-1-4 0,0 0 3 15,0 1-1-15,0-4-2 0,0 3 6 16,0-3-3-16,0 1 4 0,0-1-3 15,-2 2 0-15,0-4 2 16,-1 0-4-16,0 1 1 0,-1 0 0 0,-3 2 0 16,1 0 0-16,0 1 1 0,-2 0-3 15,2-1 2-15,0 3 0 0,0 0-3 16,-1 0 1-16,1 0 0 0,-2 1-2 15,2 5 0-15,0 3-1 0,3 0-2 16,0 2 4-16,1 1 0 0,2 2-1 0,0 0 0 16,2 2 0-16,6-1-1 0,2-2 1 15,3 2 0-15,1-3 1 16,-2 0 5-16,5-4 1 0,-1-3-7 0,-1-4 3 15,2-1-2-15,-3 0-1 0,-1-1 4 16,-1-6-4-16,-4-3 0 0,-3 2 1 16,-1-1 1-16,-4-2 0 0,0 2 1 15,0-1-5-15,-8-1 4 0,-2 0-3 16,-1 1 1-16,-3 1-1 0,-2 3 0 15,1 0-1-15,-2 2 1 0,1-3-11 0,2 4-6 16,7 0-6-16,3 3-13 0,4 0-37 16,0 0-103-16</inkml:trace>
  <inkml:trace contextRef="#ctx0" brushRef="#br0" timeOffset="153812.97">10902 16034 33 0,'0'-6'16'0,"-2"1"1"15,-1 2 8-15,0 0-13 0,2 0 4 16,-2 1 3-16,3 0 1 0,-2 1-4 15,2 1 2-15,0 0-6 0,0 0-12 0,0 0-4 16,0 0 4-16,0 7 0 0,0 0-2 16,0 3-24-16,0-2-7 15,2-1-16-15,-2-1 15 0,0-2 2 16,0 2 8-16,0-6 24 0,0 0 0 15,-2 0 11-15,2 0 13 0,-5 0 4 0,4-3 3 16,-1-3 7-16,-2 1-3 0,4 0-4 16,-3-1-6-16,3-1-2 0,-2 3 3 15,0-2-3-15,2 1-3 0,-1 2-1 16,-1-2-4-16,1 3-1 0,-1-1 0 15,-1 0-4-15,0-1-3 0,1 1 4 0,-1 2-1 16,2-1-5-16,-1 1 2 16,1-1-2-16,-1 0 2 0,1 1-6 15,-2-1 2-15,1 1 1 0,0 0 1 16,1 1 0-16,-1-2 1 0,2 2-3 0,0 0 4 15,-1 0 1-15,1 0-2 0,0-1-2 16,0 1 0-16,0 0-8 0,8 0 5 16,5-1 2-16,8 0-6 0,5 1 4 15,10-1-1-15,6 0 2 0,9 0-1 16,6-3 0-16,11 1 2 0,4 0-3 0,-3 1 1 15,0 2 0-15,-4 0-1 0,-8 2 2 16,-3 2-1-16,-7-1-2 16,-7 0 2-16,-3 0 0 0,-6 0-1 15,-6 1 0-15,-2-1-1 0,-6 0 1 0,-3-1-1 16,-4-1-2-16,-4-1 2 0,-3 0 1 15,-1 0 0-15,-1 0 1 0,-1-1-1 16,0-1 1-16,2-1 0 0,-2 2-1 16,0 0 0-16,0 0-2 0,0 1-15 15,0 0-18-15,0 7 0 0,0 4-22 0,-3-4-69 16</inkml:trace>
  <inkml:trace contextRef="#ctx0" brushRef="#br0" timeOffset="160352.34">10947 14497 38 0,'-33'36'-9'0,"1"9"26"15,5 5-7-15,9 2 11 0,5 0-4 16,13-6-10-16,2-3-11 0,15-8 0 16,9-5 2-16,7-8-13 0,7-9-15 0,7-6-7 15</inkml:trace>
  <inkml:trace contextRef="#ctx0" brushRef="#br0" timeOffset="-168664.64">17341 2998 33 0,'1'-2'23'0,"-1"2"-15"16,2 0 2-16,-2 0 7 0,1 0-1 16,-1 0 0-16,0-1-1 0,0 1 2 15,0 0 2-15,0-1-3 16,0 1-6-16,0 0-7 0,0 0 1 0,0 0-1 15,0-1-3-15,0 1 1 0,0 0 1 16,0 0-2-16,0 0 2 0,0 0 4 16,0 0 2-16,0 0 4 0,0 0 1 15,0 0-3-15,0-1 0 0,0 0-5 16,0 1 4-16,0 0-2 0,0 0-1 0,0-2-3 15,0 1-1-15,0 1-2 0,0 0 4 16,0 0-2-16,0 0-1 0,0 0 1 16,0 0 2-16,0 0-3 0,0 0 2 15,0 0 2-15,0 0 1 16,0 0-1-16,0 0-2 0,0 0 0 0,0 0-1 15,0 0-2-15,0 0-1 0,0 0 1 16,0 0 0-16,0-1-1 0,0 1-1 16,0 0 2-16,0 0 2 0,0 0-2 15,0 0-1-15,0 0 2 0,0 0 1 16,0-1-3-16,-1 0 0 0,1-1 0 0,0 0 2 15,0-1-2-15,0 0 1 0,0-1 1 16,0 2 0-16,0 1-2 0,0-2 1 16,0-1 0-16,0 1 1 15,0-2-2-15,0 1 0 0,0 1 2 0,0-1-1 16,0 2 0-16,0-2-1 0,0 1 2 15,0 1 1-15,0-2-3 0,0 2 2 16,0-1 0-16,0 0-2 0,0 0 2 16,0 0-1-16,0 1-1 0,0-1 1 15,0-1 0-15,0 2 1 0,0-2-1 0,0 2 0 16,0-2 0-16,0 2 0 0,-2-1 1 15,1-1-1-15,1 1 0 0,0 0-1 16,0 1 2-16,0-1-1 16,0 1-1-16,0-1 0 0,0 0 1 0,0-1 1 15,-2 2-2-15,2-1 2 0,0 1-1 16,0 0-1-16,-2-2 2 0,2 1-1 15,-1 0-1-15,-1 0 2 0,2-1-2 16,0-1 1-16,0 0 1 0,-1 1 0 16,1-2-1-16,0 1-1 0,0 1 2 0,0-1-1 15,0 0 0-15,-2 0-1 0,2 0 2 16,-1 1-1-16,-1 1 0 0,2-1-1 15,-1 1 3-15,-1-1-2 0,2 1-1 16,-3 0 1-16,3-2 1 0,0 2 0 16,-3-1-2-16,3 1 1 0,0 0 1 0,-2 1-1 15,1-2 0-15,1 2 0 16,-3-3 3-16,3 2-3 0,0-2 0 15,-2 0 0-15,2-1 2 0,0 2 0 16,0-3-1-16,0 3 1 0,0-1-3 0,0-2 2 16,0 2-1-16,0 0 0 0,0 2 2 15,0 0-2-15,0 1 0 0,0-2 0 16,2 0 3-16,-2 1-1 0,0-2-1 15,0 2 0-15,0-1 1 0,1 0 1 16,-1 1-1-16,0-1-1 0,0 2 0 0,0-4 1 16,0 0-2-16,0 2 0 15,0-3 0-15,0 2 3 0,0 1-3 16,0-5 0-16,0 1 4 0,0-2-3 15,0 5-2-15,2-1 9 0,-2 2 0 16,0 0-4-16,0 0-1 0,0-1 1 0,0 1 5 16,0-1-3-16,0 1-2 0,0-1 0 15,0 2 11-15,0 1-6 0,0-2-9 16,0-1 6-16,0 0-3 0,0-3-1 15,0 2-3-15,0 1 2 0,0-1 3 16,-2 0-3-16,1 0-1 0,-2-3-1 16,3 3 2-16,0 1 1 0,-2-2-2 0,2 3 1 15,0-1-2-15,0-1 2 16,0-1-1-16,0-2 2 0,0 1-1 15,0 1 0-15,0 1 0 0,0 1-1 0,0 0 1 16,0-1 0-16,0 1 0 0,0-2-1 16,0 3 1-16,0 0 1 0,0-1-2 15,0 1 0-15,0-1 3 0,0 0 1 16,0-2-3-16,0-1 2 0,0 0-2 15,0 1 1-15,0 1-2 0,0 3 1 16,0-2 0-16,0-1 0 0,0-1-1 0,0-2 0 16,0 1 2-16,0 0-2 15,0 2 0-15,0-1 0 0,2 2 1 16,-2-1-1-16,1-3-1 0,2 1 2 0,-1-2 0 15,-2 1-1-15,0 1 0 0,0-1 1 16,0 1 2-16,0 0-2 0,0-2-1 16,0 3 2-16,0-3-2 0,0 0 2 15,0 0-2-15,-2 1 1 0,1-1 2 16,1 1-3-16,0-1-1 0,0 2 2 0,0 0 1 15,0 2-2-15,0-2 0 0,0 2 0 16,0-1 2-16,0 0-1 16,0 2 0-16,0-2 0 0,1 1 1 15,-1 0 0-15,2-1-1 0,-2 2 0 0,0-2 0 16,1 1-2-16,1 1 1 0,-1-2 1 15,1 0 1-15,-2-2-1 0,0 1-1 16,0-2 1-16,0 3-1 0,0 0 2 16,0-1-3-16,0-1 2 0,0 2 0 15,0-1-1-15,0 2 0 0,0-1 0 0,0 2 3 16,0 0-2-16,0 2 3 0,0 1-1 15,0-1 3-15,0 0-5 16,0 0 0-16,0 1 2 0,0 0 0 16,0 0-3-16,0 1 1 0,0-1 0 0,0-2 0 15,0 1-1-15,0-4 0 0,0 2 2 16,0-1-1-16,-2-2 2 0,2 1-3 15,0-2 1-15,0 1 0 0,0 2-1 16,0-1 0-16,0 0 1 0,0 0 1 16,0 2-2-16,0-2-1 0,0 4 2 15,0-1 1-15,0 0-2 0,0-1 0 0,0-2 1 16,0 0 0-16,2-1 1 0,1 0-4 15,-1 1 2-15,1 1 2 16,-2 1-2-16,1 1 0 0,-1-2 2 16,-1 0-1-16,0 1-1 0,2 0-1 0,-1 0 2 15,1-1 1-15,0-2-2 0,-1 1-1 16,1-3 2-16,-1 1-2 0,-1 0 1 15,2 4 2-15,-2 1-4 0,0 2 6 16,0-1-3-16,0 1-1 0,0 2 2 16,0-1 1-16,0 1-2 0,0 0-1 0,0 0 2 15,0 0-2-15,0 0-1 0,0 0 0 16,-2 0-1-16,-1 1-2 0,2 4-2 15,-3-1-11-15,3 1 0 16,-1-1-8-16,2-1-14 0,0 1-28 0,0-4-39 16,3 0-66-16</inkml:trace>
  <inkml:trace contextRef="#ctx0" brushRef="#br0" timeOffset="-167137.55">17165 1603 93 0,'0'0'51'0,"0"0"-30"0,0 0 4 15,0 0 6-15,0 0 3 0,0 0-14 16,0 0-3-16,0 0 0 0,0 0 7 0,0 0 6 15,0 0-5-15,0 0-8 0,0 0-1 16,-1 0-3-16,-1 0-1 0,1 2-3 16,1-2 1-16,0 1-2 0,0 0 1 15,0-1-2-15,0 0-3 0,0 0 3 16,0 0 0-16,0 0-2 0,0 0 1 0,0 0-4 15,0 0 3-15,4 0-2 16,4 0 2-16,3 0 2 0,3-1-2 16,1-4 1-16,2 0 1 0,-1-1-4 15,1-1 1-15,2 3-2 0,-1-1 2 16,1 2-1-16,-4-1-1 0,-1 2-2 0,0 1 1 15,-3 1-1-15,0 0 1 0,-2 0-2 16,-3 0 1-16,2 0 1 0,0 0 0 16,0 0-2-16,-2 0 1 0,-1 0 2 15,-1 1-2-15,-1-1 0 0,0 1 0 16,1 0 1-16,-3 0 0 0,1-1-2 0,-1 0 1 15,1 0 1-15,-1 0 0 16,1 1-1-16,-2 1 0 0,1-2 0 16,1 0 1-16,-1 1-2 0,-1-1 1 15,0 1 0-15,0-1 1 0,0 0 0 0,0 0 0 16,0 0 2-16,0 0 2 0,0 0-2 15,0 0-1-15,-1 0 1 0,-2 0-1 16,1 0-1-16,1 0 0 0,-1 0 1 16,1 0-1-16,-2 0-1 0,-1-1 1 15,3 0 3-15,-2-3-3 0,1 1-1 0,1 0 0 16,-4-2 2-16,2 2-2 0,-2-3-1 15,4 0 1-15,-2 1 1 16,1 1-2-16,2-1 0 0,-1-2 1 16,1-1 1-16,0 0-1 0,0 1-2 0,-2 0 2 15,2-2 1-15,0-1-1 0,0 1-1 16,0-1 1-16,0 0 1 0,0-1-1 15,0 1-2-15,0 0 3 0,0 0 1 16,2-2-3-16,-1 2 0 0,1-2 1 16,-2 0 2-16,1 0-2 0,-1 0 0 0,0 0 0 15,0-1 1-15,0 1-2 0,0-2 1 16,0 0 0-16,0 0 1 0,0 0-1 15,0 0-1-15,0 0 1 16,0 2 1-16,0-1-1 0,0 5-1 0,0 0 1 16,0 2 1-16,0 0-2 0,0 2 1 15,0 0 0-15,0 0 2 0,0 2-2 16,0 2 0-16,0-2 0 0,0 2 2 15,0-1-2-15,0 0-2 0,0 1 2 16,2-1 0-16,-2 1-2 0,1-1 2 0,-1 0 0 16,0 0 0-16,0 1 0 0,0 0 0 15,0-2 0-15,0 2 0 0,2 0 0 16,-1 0 0-16,-1 0 0 0,0-1 1 15,0 1-1-15,0 0-1 0,0 0 3 16,0 0 0-16,0 0-1 0,0 0-1 16,0 0 2-16,0 0-2 0,0 0 2 15,0 0-2-15,-3 0 2 0,0 0-2 16,0 0 0-16,-3 0-2 0,0 0 2 15,-1 0 2-15,1 1-2 0,-3 0-2 16,-2 0 4-16,3 0-2 0,-2 0 0 0,-3 0 0 16,-1 1 0-16,-1-2 1 0,-2 1-1 15,-2 2-1-15,0-1 2 0,-1 0-1 16,-1 0 0-16,0-1-1 0,4-1 2 15,5 0 0-15,1 0-1 0,2 0 0 16,-4 0 0-16,1 0 1 0,-2-1-2 16,3 0 1-16,3 0 1 0,2-2 0 15,2 1-1-15,2-2-1 0,-1 4 2 16,0-1 1-16,1 1-3 0,2-1 1 15,0 0 0-15,0 1 1 0,0 0-2 0,-1 0 0 16,1 0 0-16,-2 0-1 0,2 0 1 16,0 0-3-16,0 0 4 0,0 0-2 15,0 3 0-15,0 3 1 0,2-1 1 16,-1 2 0-16,4 0-1 0,-2 2 1 15,0 1 1-15,0 2 0 0,0 2-2 16,2 3 2-16,0 1 1 0,-4 0-1 16,4 2-2-16,-1 4 2 0,-2 0 0 15,3 3-2-15,-2 1 1 0,-2 1 1 16,1 2 1-16,-2-2 0 0,0 1-2 0,0-2 1 15,0-1 1-15,0-4 0 0,-3-2-2 16,1-1 0-16,-1-4 2 0,0-4-2 16,3-3 0-16,0-4-1 0,0-1 1 15,0-4-1-15,0 0-8 0,0-4-4 16,0-7-21-16,8-10-34 0,-2-6-48 0,-1-7-111 15</inkml:trace>
  <inkml:trace contextRef="#ctx0" brushRef="#br0" timeOffset="-166317.5">17199 1123 84 0,'0'2'19'0,"0"-2"-13"16,0 0 9-16,0 0 15 0,0 0 14 0,0 0-4 15,0 0-9-15,0 0 2 0,0 0-3 16,0 0-2-16,0 0-3 0,0 0-3 15,0 0 0-15,0 0-7 16,-1 0 0-16,-1 0-4 0,1 0 2 0,1-3-3 16,-2 1 2-16,2-1-3 0,-3-3-3 15,2-2 2-15,1 1-3 0,-2-4 2 16,2 0-3-16,0 0-1 0,0-5-1 15,0 0 2-15,0-3 1 0,0-3-4 16,2-1 2-16,-2-3 0 0,0-2-1 0,0 0-2 16,0 0 3-16,1 4-1 0,1-1 3 15,-1 2-2-15,2 3 2 0,-1 1 2 16,1 3-4-16,2 1 0 0,-4 4-1 15,2 1 4-15,-1 1-2 0,-2 1-3 16,3 1 3-16,0 0 0 0,0-1-2 16,0 1-1-16,-1 0-2 0,1 2 5 15,-2-1-1-15,-1 1-2 0,0 2 2 16,0 2 0-16,0-1-3 0,0 2 1 15,0 0 1-15,0 0 1 0,0 0-3 0,0 0 0 16,0 0 0-16,0 0 2 0,0 0-2 16,0 0-2-16,0 0 4 0,0 0 1 15,0 0-2-15,0 0-1 0,0 0 1 16,0 0 0-16,-1 0-2 0,-1 0-2 15,-1 0-1-15,3 0-4 0,-1 0-9 16,1 0-4-16,0 2-9 0,0-1-12 16,0-1-25-16,0 0-41 0,1 0-60 15</inkml:trace>
  <inkml:trace contextRef="#ctx0" brushRef="#br0" timeOffset="-165580.46">17210 247 6 0,'2'0'20'16,"1"0"-17"-16,0 0 129 0,-3 0-49 15,0 0-49-15,0 0 4 0,0 0 9 16,0 0-13-16,0 0-15 0,0 2-6 16,0 3 1-16,0 1 9 0,0 1-6 0,0 0-8 15,0 0 6-15,-1 0-4 0,-1 0 4 16,0 0-6-16,1 1-4 0,1 0 0 15,0-1 1-15,0 3-3 16,0-1 0-16,-2 3 0 0,2 0 1 0,0-1-3 16,0 0 0-16,0 0 4 0,0-2-1 15,0 0-2-15,0-1-3 0,0-2 4 16,0 2-1-16,0-3-3 0,0 0 2 15,0-2 1-15,0-2-2 0,0-1 0 16,0 1 0-16,0-1-2 0,0 0-6 16,0 0-7-16,0 0-6 0,2 0-3 0,1 0-9 15,0 0-10-15,3 0-11 0,-4 0-5 16,-1 0-12-16,2-1-27 0,-3-3-36 15</inkml:trace>
  <inkml:trace contextRef="#ctx0" brushRef="#br0" timeOffset="-165121.43">17071 346 1 0,'0'0'21'0,"0"0"-6"0,0 0-6 16,0 4-7-16,-2-1 74 0,1-2-9 16,-4-1-47-16,2 3 12 0,0 1 6 15,0-2-3-15,0-1-3 0,3 0-2 16,-2 0-6-16,2-1-6 0,0 0-4 15,0 1-3-15,0-1 3 0,8 0 4 16,1 0 0-16,4 0-4 0,2-6-2 16,1-1 1-16,2-1-4 0,-1 0-7 15,3 0 4-15,2-3 1 0,1 2-4 16,-3 1-2-16,1 0 1 0,-4 4-1 0,-5 0-1 15,-1 3 0-15,-2 1 0 0,-1 0 0 16,-3 0-4-16,-1 0-6 0,-1 0 1 16,-1 3-2-16,0 2-6 0,-1 1-6 15,2-1-3-15,-3 3-10 0,3 0-15 16,-1-1-40-16,-2-4-58 0</inkml:trace>
  <inkml:trace contextRef="#ctx0" brushRef="#br0" timeOffset="-164015.38">17511 274 21 0,'3'0'13'15,"-1"0"-9"-15,-2 0 107 0,0 0-52 16,0 0-39-16,0 0 12 0,1 0-1 15,-1-1-10-15,0 0-3 0,0 1 0 16,0-2-2-16,0 2 1 0,0 0-2 16,3 0-3-16,-1 0-7 0,3-3 5 15,1 2 3-15,-2-2 0 0,6 1 2 16,-2 1-3-16,2-1-3 0,1 1-2 0,-1-2-2 15,3 1 1-15,1-1-3 0,2 1-2 16,-1-2 3-16,-2 3-3 0,-1-2-1 16,-2 1-1-16,-1 0 2 0,-1 0-7 15,-2 2-8-15,-2-1-10 0,0 1-12 16,-3 0-20-16,-1-2-18 0,0 1-26 0,-6 0-80 15</inkml:trace>
  <inkml:trace contextRef="#ctx0" brushRef="#br0" timeOffset="-163776.36">17516 312 50 0,'-3'8'16'15,"3"0"102"-15,0-3-87 0,0 2-9 16,0-1 6-16,3 1 2 0,3-1-11 16,3 2 0-16,-1-1-7 0,0 0 0 15,0-2-4-15,-2 1 0 0,0 2-5 0,-6 1 2 16,0 1 1-16,0 1 3 0,-2 0 1 15,-7-1-1-15,-3 1 2 16,-2-1-6-16,-3 1 4 0,0 0-2 16,-2 0-1-16,5-3 0 0,2 1-3 0,1-3 1 15,3-1-3-15,5-3-3 0,1-1 1 16,2-1-1-16,2 0-26 0,7 0-31 15,7-10-18-15,4-2-58 0</inkml:trace>
  <inkml:trace contextRef="#ctx0" brushRef="#br0" timeOffset="-163532.34">17786 358 36 0,'0'5'13'0,"0"-2"21"0,0 2 61 0,-7 1-83 15,1 2 11-15,0 2 17 0,0 2-15 16,3 0-8-16,-1 1-5 0,4-1-2 15,0-2-3-15,0-2 3 0,0-2 2 16,0-2-1-16,4-1-2 0,3-3 5 16,1 0-2-16,0 0 0 0,3-6-3 0,-4-1 2 15,3-6-5-15,-1-2-2 0,-3-4-4 16,2 1-2-16,-3-2-6 0,-2 1-12 15,1 3-14-15,0-1-21 16,-1 1-33-16,-2-1-86 0</inkml:trace>
  <inkml:trace contextRef="#ctx0" brushRef="#br0" timeOffset="-161472.25">17406 2983 106 0,'0'0'27'0,"0"0"-10"0,0 0 7 0,1-1 0 15,-1-1 2-15,2 0-4 0,-2 2-4 16,0-1-1-16,0 1-3 0,0-2 0 16,-2 0-2-16,1 0 1 15,-1 0-1-15,2 2 1 0,-3-1-3 0,3-2-3 16,-2 3 1-16,1-2-5 0,1 0 0 0,-2 0-2 15,-1 1 0-15,2 0 1 16,-2-1-2-16,0 2 2 0,3-2 0 16,-4 2 1-16,3 0 2 0,-1 0 0 15,1 0 0-15,-1 0 4 0,1 0-7 0,-1 0 0 16,1 0 0-16,-3 4 0 0,3-1-1 15,-1 2 1-15,-1-1 0 0,2 3 1 16,1-1-3-16,0 0-1 0,0 0 2 16,0-2 0-16,0-1-1 0,0 0-1 15,3-1 1-15,0 1 1 0,3-3-1 16,-1 0-1-16,1 0 2 0,2 0-2 0,-2-3 2 15,0-2 0-15,-1 0 1 16,1 0 0-16,-3 0 0 0,0-1 0 16,0 1 2-16,-3-1 3 0,0 0-1 15,0 1 4-15,0-2-3 0,0 2 3 0,-6-1-6 16,1 0 0-16,1 3 0 0,-2-1 3 15,-1 3-1-15,0 0-5 0,0 1 3 16,0 0-1-16,-1 1-3 0,2 5-2 16,-4 2 2-16,4 2 0 0,0 0 0 15,1 1-1-15,-1 0 1 0,2 0 1 16,2-2-2-16,-1-1 1 0,3-3-2 15,0 1 2-15,0-1-2 0,0-2 1 16,3-1 0-16,2-1 2 0,1-1-2 16,0 0 2-16,2 0-3 0,-2-3 4 0,2-2-4 15,-2 0-1-15,3-1 2 0,-3 0 1 16,-1 1-1-16,0 1 1 0,-4 1 2 15,2-1-1-15,-3-1 0 0,0 2 0 16,0 0-1-16,0 0 3 0,0 0-1 16,0 0-2-16,-3 1 3 0,-1 0 0 0,-1 0-2 15,0 2 0-15,1 0 1 0,-1 0-2 16,0 0 0-16,1 0 1 15,-2 0 0-15,2 0 0 0,1 0-2 16,2 0 0-16,-2 0 1 0,0 3-2 0,1 0-2 16,2 2-17-16,0 0-20 0,0-1-44 15,-2-1-61-15</inkml:trace>
  <inkml:trace contextRef="#ctx0" brushRef="#br0" timeOffset="-150065.57">15631 655 11 0,'0'0'89'16,"0"0"7"-16,0 0-61 0,0 0-2 15,0 0 2-15,0-2-1 0,-4-2-6 16,1 3 0-16,0-2-6 0,0 1-2 16,3 2-1-16,0-2-2 0,-1 2-3 15,1 0 0-15,0 0-5 0,0 0 0 16,0 0-1-16,0 0 4 0,0 0-2 15,0 0-2-15,-2 0 0 0,2 0-2 16,0 0-3-16,0 0 1 0,0 0-3 16,0 0 1-16,0 0-3 0,0-1 1 0,0 1 0 15,0 0-1-15,0 0 0 0,0 0-2 16,0 0 1-16,0 6 4 0,0 3-1 15,-2 0-1-15,2 2 1 0,-1 0 0 16,1 2-2-16,-2-1 1 0,1-1 0 16,1 1 0-16,-2 0 0 0,1-4-1 0,1 3 2 15,0-2 0-15,-2-1-2 16,1 0 1-16,-2-4 1 0,3 0-1 15,-2-1 0-15,0-2-2 0,-1 0 6 16,2-1 0-16,1 0 2 0,-3 0 0 0,0 0 2 16,-1-1 2-16,1-6-2 0,2 0-2 15,-2-2 0-15,1-3-1 0,2-1-3 16,0-1 0-16,0-4-1 0,0-3 0 15,3-3-1-15,0 0-1 0,4 0 3 16,-1 1-1-16,2 3-1 0,-1-1-1 0,4 2 2 16,2 3-2-16,-1 0 1 0,0 3-1 15,1 2 1-15,-2 2 0 16,-1 2-1-16,0 1 0 0,-1 2 2 15,0 1-2-15,-1 2 0 0,-2 0-1 16,-1-1 2-16,-2 2 1 0,-1 0-4 0,-2 0 0 16,0 3 2-16,0 2 1 0,-7 4 0 15,0-1 2-15,-4 2 1 0,0-2-2 16,-3 2 0-16,0-1-2 0,0 0 3 15,3-1-1-15,2 0-2 0,3 0 1 16,0-1 1-16,-1-1-2 0,7-1-1 0,0 0 1 16,0-1-5-16,2 2-18 0,6-3-8 15,2-1-21-15,6 0-33 16,-1-2-60-16,4-3-88 0</inkml:trace>
  <inkml:trace contextRef="#ctx0" brushRef="#br0" timeOffset="-149874.57">15893 529 0 0</inkml:trace>
  <inkml:trace contextRef="#ctx0" brushRef="#br0" timeOffset="-149101.52">15893 529 0 0,'6'0'135'15,"-5"0"-95"-15,-1-1-2 0,0-1 19 16,0 1-8-16,0 0-8 0,0 0-13 0,0 0-2 15,0 0-4-15,0 1-3 0,-1-2-3 16,-1 1 1-16,-1 0-1 0,0 1-5 16,1 0 0-16,-4 0-4 0,2 4 3 15,-4 4-6-15,0 2 1 0,2 1 4 16,-3 1-4-16,-1 4 1 0,6-2-5 15,-1-1 3-15,0-1-1 0,5 0-2 16,0-2-1-16,0 0 2 0,5-4-2 16,3-1 0-16,1-2 2 0,3-2 0 15,1-1 1-15,4 0 1 0,-3-6-3 0,1-2 1 16,-1-2-3-16,-3-3 3 0,-2 2-1 15,1-1 1-15,-6-1 0 0,1 2-1 16,-2 0-1-16,-1 2 2 0,-1 2 1 16,-1 2-3-16,0 1 1 0,0 2-1 15,0 2 3-15,0 0-3 0,0 0-1 16,0 0 0-16,-3 0 0 0,2 7-2 15,-4 1 2-15,3 1 1 0,2 1 0 16,0 0-1-16,0 0-1 0,0-2 2 16,0-1 0-16,0-1 0 0,2-1-1 15,1-2 1-15,0-1 1 0,2-1-1 0,-1 0-1 16,3-1 2-16,-3 0 1 0,4-4-1 15,1-4 0-15,1-1 0 0,1-5 0 16,1 0-1-16,0 0 0 0,1-2 0 16,-1-2 0-16,-3 2 1 0,1-2-2 15,-3 0 5-15,0-1-2 0,-3-3-1 16,1 1-1-16,-3 0 1 0,-1 1 1 15,-1 7-2-15,0 5 1 0,0 5 0 16,0 3 1-16,0 0 0 0,0 0-4 16,-3 1 0-16,-3 11 2 0,-2 3-1 0,0 4 1 15,1 0 1-15,2 1-1 0,-1 0-1 16,-1 0 1-16,1 1 2 0,0 0-1 15,5-3-2-15,-3-3 2 0,4-3-2 16,0-2 1-16,0-1-1 0,4-4 1 16,-1-1 1-16,3-2 0 0,2-2 0 0,2 0 2 15,3-3 2-15,4-10-2 16,1-1-4-16,1-2 2 0,0-1 0 15,-2 0 0-15,-5 0-1 0,-3 0 0 16,1-1 2-16,-6 0-1 0,0-2-1 0,-3 2 1 16,-1 3-1-16,0 4 3 0,0 3-3 15,0 6 2-15,0 2 0 0,0 0-3 16,-3 0 1-16,-3 10-6 0,-4 8 6 15,1 3 4-15,0 3-2 0,3-1-1 16,1-1-2-16,0 0 4 0,4 0-2 0,-1-2 0 16,2-1 1-16,0-2-2 0,0-3 0 15,3-1 0-15,5-3 0 16,3 0-3-16,0-1-8 0,3-2-16 15,1-4-13-15,2 0-11 0,-3-3-44 0,0-1-115 16,-1-6 3-16</inkml:trace>
  <inkml:trace contextRef="#ctx0" brushRef="#br0" timeOffset="-147710.44">15955 807 91 0,'0'1'22'0,"0"-1"-18"16,0 0 11-16,0 1 15 0,0-1 2 16,0 0-7-16,0 0 3 0,0 1 1 0,0-1-2 15,0 0-2-15,0 0 2 0,0 0-3 16,0 0 1-16,0 0 2 0,0 0-5 15,0 0-8-15,0 0 0 0,0 0-2 16,0 0 1-16,0 0-2 0,0 0-2 16,0 0 0-16,0 0 1 0,0 0-6 0,0 0-1 15,0 0 1-15,0 0-2 16,0 0 1-16,0 0-1 0,0 0 0 15,0 0 0-15,0 0-2 0,0 1-2 16,0 2 0-16,-2-1 3 0,0 3-2 0,-1 1 1 16,0 0 0-16,0 0 1 0,2 2-1 15,-3 0-1-15,3 0 1 0,-1 1 1 16,2-1-1-16,0 1-1 0,0-2 2 15,0 2 0-15,0-4 0 0,0 1-1 16,0-3 1-16,5 1 2 0,1-3-1 16,2-1-2-16,6 0 6 0,-2-1-1 0,5-7 0 15,-1-2-4-15,-2 0 0 16,-2-2 5-16,1 4-4 0,-6-1-4 15,-2 2 4-15,-2 3 0 0,-3 1 1 16,0 2-1-16,0 1 1 0,0 0-1 0,0 0-1 16,-4 0-2-16,-4 8-3 0,0 2 3 15,0 0 0-15,4 3 0 0,1-1 1 16,1-2-1-16,2-1-1 0,0-1-2 15,6-2 6-15,3-1-5 0,2-2-2 16,2 0 2-16,1-3 1 0,0 0 2 0,-2 0-1 16,2 0 0-16,-2 0 2 0,-2-3-1 15,-1 3 0-15,-1-1-1 16,-5 1 1-16,0 0 1 0,-2 0-1 15,1 0-3-15,-2 8 3 0,0 2 0 0,0 2 0 16,0 4 0-16,-3 0 0 0,1 5 0 16,-2 0-2-16,1-1 2 0,-2 0 1 15,2-1 0-15,-2-1-1 0,1-2 0 16,-3 0 1-16,1-2 1 0,0-2-2 15,0-1 4-15,3-5 2 0,-2-1-3 0,3-2-3 16,1-3 2-16,1 0 3 0,-3 0 3 16,3-6-1-16,-2-2-3 0,2-8-2 15,0-1 2-15,0-5 2 16,0 2-4-16,2-5 2 0,2 0 0 0,3-3-3 15,0-2 0-15,3 0-1 0,4 3 1 16,0 0-3-16,1 8 2 0,4 5-1 16,-4 3 0-16,2 7-2 0,-3 0 3 15,2 4-1-15,-4 0 1 0,-3 0-2 16,-1 4-1-16,-2 4 3 0,-1 1-1 0,-2 2 2 15,-1 0-2-15,-2 1 2 0,0 0-1 16,-6-3 0-16,-2 2 1 0,-3-3 1 16,-1 2-1-16,-1-2-1 0,2 2 0 15,-1-2 1-15,3-1-2 0,-1 0-9 16,6-2-13-16,-1 1-19 0,2-2-34 15,1-2-73-15,2-2-120 0</inkml:trace>
  <inkml:trace contextRef="#ctx0" brushRef="#br0" timeOffset="-147090.4">16497 972 3 0,'2'0'94'0,"-1"0"22"15,-1 0-74-15,0 0 14 0,0 0-4 16,0 0-16-16,0 0-4 0,0 0-10 15,0 0-4-15,-1 0-5 0,-2 3-2 16,0 2-1-16,-1 1 3 0,3 0-3 16,-1 2-3-16,2 2-2 0,0 1 0 0,0-1 1 15,5 1-4-15,3 1 1 16,1-1 0-16,5 2-1 0,-2 0-1 15,2 0 1-15,3 2-1 0,-1-1 0 16,1 0 0-16,-2-4-1 0,-1 0 2 0,-1 0-1 16,1-3-2-16,-3-1 2 0,-4-1 0 15,0-3 0-15,-3-1-3 0,-4 0 3 16,3-1 1-16,-3 0 1 0,2 0 0 15,-2 1 1-15,0-1 7 0,0 0-4 16,0 0 1-16,0 0-5 0,0 0 0 0,0 0-2 16,0-2-2-16,0 0-2 0,0 1-2 15,0 0-6-15,0 1-11 16,0 0-9-16,0-2-16 0,0-1-38 15,0-4-69-15,1-1-77 0</inkml:trace>
  <inkml:trace contextRef="#ctx0" brushRef="#br0" timeOffset="-146306.36">16657 1038 43 0,'0'0'125'0,"0"2"-101"16,0-2-1-16,0 0 20 0,0 0 4 15,0 0-16-15,0 0-2 0,0 0 4 16,0 0-2-16,0 0-7 0,0 0-1 0,0 0-7 15,0 0 0-15,0 0-5 0,0 0 2 16,0 0-1-16,0 1-6 0,0-1 0 16,0 0-3-16,0 1 0 0,3 0-3 15,-1 3 0-15,-1 1 3 0,2-1 0 16,0 3-1-16,0 1-1 0,4 0-2 15,-3 3 4-15,4 0-2 0,1 0-1 16,1 2 2-16,-1-2-1 0,-1 0-1 16,-1-1-1-16,0 0 2 0,-1-1-1 15,0-2 0-15,-1-1 0 0,-2-1 0 0,0-1 1 16,-2-1-2-16,1-1 1 0,-2 3 0 15,1-4 0-15,-1 2 0 0,2 0 0 16,0-2 0-16,-2 2 1 0,1-2-2 16,1 2 1-16,1 0 0 0,-2 1 1 15,1 0-1-15,-1-2-1 0,-1 0 2 16,2 0 0-16,-2 0-2 0,0 0 1 15,0 0 1-15,0 0 0 0,2-1-1 16,-2 0 0-16,0 0 2 0,0 0-1 16,0 1 1-16,0-1 0 0,-5 1 1 15,0 1 3-15,-3-1-5 0,1 1 4 0,-7 2-1 16,3-2-1-16,-3 1 0 0,2-3 1 15,-2 3 1-15,0-3 2 0,-2 3-2 16,-1-1-3-16,2 2 4 0,1-2-2 16,1-1-2-16,4-1-2 0,1 1 2 15,2-2-2-15,0 2-1 0,4-2-1 16,1 0-11-16,1 0-24 0,3 0-42 15,1 0-97-15,4 0-155 0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26T09:40:42.89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7753 4946 0 0,'0'-2'22'0,"-1"0"-3"0,-2 2 1 0,1 0-5 16,1-2 0-16,-1 1-4 15,0-2 0-15,-1 0-1 0,0 2 5 0,2-1 1 16,-1 2 0-16,-1-1-1 0,0 0 4 16,0 1 1-16,1 0-7 0,1 0-2 15,-2-1 3-15,1 1 3 0,0 0-5 16,2 0-6-16,0 0-10 0,0 0 8 15,-1 0 6-15,1 0 18 0,0 0-16 16,0 0 6-16,-2 0 4 0,1 0-8 16,-1 0 0-16,1 0 0 0,-4 0-3 0,4 1-3 15,-6 0 0-15,3 0 1 0,1 1 0 16,-2 0 0-16,3-2-2 0,-2 2 3 15,4-2 0-15,-3 0 0 0,3 0-2 16,-2 0 1-16,1 0-2 0,1 0 0 16,0 0 0-16,-2 0 2 0,0 0-3 15,2 0-1-15,0 0 0 0,0 0-2 16,0 0 1-16,0 1-5 0,0-1-2 15,8 0 5-15,1 0 0 0,7 0 2 16,-1 0-4-16,4 0 4 0,1-2-5 0,2 1 1 16,1 1 1-16,2 0 0 0,1 0 0 15,1-1-1-15,-2 0 0 0,1 1 2 16,-1 0-1-16,-2 0-2 0,-4 0 1 15,-2 0 1-15,-5 0 0 0,-1 0-2 16,-6 0 1-16,-1 0 1 0,-2 0 1 16,-2 0-3-16,0 0 1 0,0 0 3 15,0 0-2-15,0 0 0 0,0 0 0 16,0 0 0-16,0 0 0 0,0 0-3 15,0 0 1-15,0 0 1 0,1 0 0 16,-1 0-1-16,2 0 2 0,-2 0-2 0,0 0 3 16,0 0-2-16,0 0 2 0,0 0 1 15,0 0 1-15,0 0-3 0,0 0-1 16,0 0 2-16,0 0-4 0,0-3 4 15,0 2-2-15,0-1-1 0,-2 0 1 16,1 0-1-16,-1 0 1 0,2-1 1 0,-1 0 0 16,-1-1-2-16,1 0 1 15,-1-1 1-15,2-1-1 0,-2 1 0 16</inkml:trace>
  <inkml:trace contextRef="#ctx0" brushRef="#br0" timeOffset="2380.13">8035 4890 623 0,'0'-9'-2'0,"0"3"2"0,-1-4 2 0,1 0-3 0,0-1 0 0,-2-2 3 0,2-1-2 16,-1-1 0-16,1-1-1 0,-3-1 2 16,1-2 0-16,-1-1-2 0,1 0 0 15,-2 0 2-15,2 0 0 0,-1 2-3 16,0 1 2-16,-2 1 1 0,2 1-1 15,0 2 0-15,2 2-1 0,-4 4 2 0,2 0 0 16,-2 0-2-16,4 5 1 0,-1-2 1 16,-1 2 0-16,3 1-2 15,-1 1 1-15,1 0 1 0,0 0-2 16,0-2-1-16,-2 2 1 0,2 0 1 0,0 0 0 15,0 0 2-15,0 0-2 0,0 0-2 16,0 0 3-16,0 0-2 0,0 0 1 16,0 0 1-16,0 0 1 0,0 0-3 15,0 0 2-15,0 0 2 0,0 0-2 16,0 0-1-16,0 0 2 0,0 0 1 0,0 0-1 15,0 0-3-15,0 0 2 16,0 0 2-16,0 0-2 0,0 0-1 16,0 0 1-16,0 0 0 0,0 0-1 15,0 0 0-15,0 0-1 0,0 0 2 0,0 0-1 16,0 0 0-16,0 0 0 0,0 0 0 15,0 0 2-15,0 0-2 0,0 0 1 16,0 0 1-16,0 0-1 0,0 0 0 16,0 0-1-16,0 0-1 0,0 0 2 15,0 0-1-15,0 0-1 0,0 0 2 0,0 0-1 16,0 0 1-16,0 0-2 15,0 0 1-15,0 0 0 0,0 2-1 0,0-2 0 16,0 1 2-16,3 0 0 0,0-1-2 16,0 0 1-16,0 0 1 15,-1 0 0-15,1 0-1 0,0 0 0 0,0 1-2 16,2-1 2-16,0 0 2 0,4 0-2 15,2 0-2-15,1 0 3 0,4 0-2 16,4 0 3-16,0 0-3 0,5 0 1 16,-1 0-1-16,-3 0 1 0,0 4 1 15,-2-3-1-15,-2 1-1 0,2 1 1 0,-4 0 1 16,-2-1-1-16,-1 1-1 15,-6-2 3-15,0 0-3 0,-1-1 1 0,-3 2 1 16,-1 0-1-16,2 0-2 0,0 1 2 16,0 0 2-16,0-2-3 0,2-1 2 15,0 1-1-15,1-1 0 0,0 0-1 16,2 0 2-16,1 0-1 0,1 0-1 15,-3-1 1-15,1-1 1 0,-3 1-1 16,-4 0-1-16,2 1 1 0,-3 0 1 16,0 0-2-16,0 0 1 0,0 0 1 0,0 0 1 15,0 0 0-15,-3 0-3 0,0 0 0 16,0-1 2-16,1 0 0 15,-1 0-1-15,2 1-1 0,1-1 2 16,-2 1 0-16,-1 0-2 0,3 0 0 0,-1 0 2 16,1 0-1-16,-2 0-1 0,1 0-1 15,-1 0 2-15,0 0 0 0,2 1-1 16,0 1 1-16,-1 0 1 0,-1-1 0 15,-1 1-2-15,3 0 0 0,0 1 2 16,-3 1-1-16,3 2-1 0,-1 1 0 0,-1 2 2 16,2 1 0-16,-2 4-3 0,2 0 1 15,-1 2 3-15,-2 3-2 0,1 0 0 16,-2 2-1-16,1 1 2 15,-2 0 0-15,2-1-2 0,0-3 0 0,1 0 2 16,1 0 0-16,-1-4-2 0,0 3 0 16,2-2 2-16,0-2 0 0,0 1-2 15,0-3 0-15,0-2 2 0,-1 1 0 16,1-3-2-16,-2-1 0 0,2-1 2 15,0-2 0-15,0-1-2 0,0-2 0 0,0 1 2 16,0-1 0-16,0 1-2 0,0-1 0 16,0 0 2-16,0 0 0 0,0 0-2 15,0 0 0-15,0 0 3 0,0 0-1 16,0 0-2-16,0 0 1 0,0 0 2 15,0 0 0-15,0 0-2 0,0 0-1 16,0-1 2-16,0 0-1 0,0-2 0 16,0 0 0-16,0 0 0 0,0 1 1 15,0-1-2-15,0 2 1 0,0-1 1 16,0 2 0-16,0-1-1 0,0-1-1 15,0 1 3-15,0-1-2 0,0 2-1 0,0-1 1 16,0 1 1-16,0 0 0 0,0-1-3 16,0 1 0-16,3-2 2 0,4 1 0 15,0 0-1-15,3 0 0 0,2-2 3 16,2 3-2-16,0-2-1 0,5-1 0 15,-2 1 2-15,3 1 0 0,0 0-2 0,-1 1 0 16,2 0 2-16,-1-1 0 16,-1 1-3-16,0 0 2 0,-5 0 1 15,1 0 0-15,-4 0-3 0,0 0 2 16,-3 0 1-16,-2 0-1 0,-2 0-1 0,1 0 0 15,-2 0 2-15,-1 0-1 0,-2 0-2 16,1 0-1-16,4 2 4 0,0 0-2 16,2-1-1-16,1 2 2 15,5-3 1-15,-4 2-1 0,2-2-2 0,0 0 2 16,-1 2 0-16,0-1 0 0,-1 1-1 15,-3-1-1-15,-1 0 2 0,-4 0-1 0,-1 0-3 16,0 0 3-16,0-1 0 16,0 0 2-16,0 0-1 0,0 0 0 15,0 0 1-15,0 0 0 0,0 0-2 0,-1 2 0 16,-1-2 3-16,1 0-2 0,-1 1-1 15,2-1 0-15,0 0 3 0,-1 0-2 16,1 0-1-16,-2 0 1 0,2 0 1 16,-1 0 0-16,-1 0-2 0,0 0 1 15,2 0 1-15,-1-1 0 0,1-2-1 0,0 1-1 16,0-1 2-16,0-1 0 15,0 0-3-15,0-2 2 0,0 0 1 16,0-1 0-16,-2-2-2 0,1-2 1 16,-1-1 1-16,1-2-1 0,1 0-1 0,-3-4 0 15,1 0 2-15,0-3 0 0,2 0-3 16,-3 1 1-16,0-2 3 0,3 1-1 15,-3 1-4-15,3 3 3 0,-3 0 1 16,2 6 0-16,1 1-2 0,0 3 0 16,-2 2 3-16,0 2-2 0,1 3-1 0,-1-1 1 15,2 1 2-15,0 0-2 0,-1 0-2 16,-2 0 1-16,1 0 2 15,-1 0-1-15,1 0-2 0,1 0 2 16,1 0 2-16,0 0-2 0,0 0-1 0,-2 0 1 16,1 0 3-16,-1 0-3 0,1 0-2 15,1 0 2-15,0 0 2 0,0-3-2 16,0 1-1-16,0 0 1 0,-2 0 2 15,2-1-2-15,-1 2-2 0,1-1 3 16,0 2 0-16,0 0 1 0,0 0-2 16,0 0 1-16,0 0 2 0,0 0-3 0,0 0-1 15,0 0 1-15,0 0 2 0,0 0-3 16,0 0 0-16,0 0 0 15,0 0 3-15,0 0-3 0,0 0-1 16,0 0 2-16,0 0 1 0,0 0-1 0,0 0-2 16,0 0 2-16,0 3 2 0,3-1-2 15,0 0-2-15,0 1 2 0,3-2 2 16,0 2-2-16,1-2-2 0,2 0 2 15,2 0 2-15,1-1-2 0,2 1-1 16,3-1 1-16,-3 0 2 0,2 0-3 0,1 0 0 16,1 0 1-16,1 0 2 0,-1 0-2 15,3 0-2-15,0 0 2 0,1 0 2 16,0 0-2-16,-2 0-2 15,-6 0 2-15,-2 0 2 0,-1 0-2 0,-6 0-2 16,-1 0 2-16,-2 1 2 0,1-1-2 16,-3 0-2-16,0 0 3 0,0 0 1 15,0 0-2-15,0 0-1 0,0 0 2 16,0 0 1-16,0 0-2 0,0 0-1 15,2 0 1-15,-2 0-1 0,0 0 3 0,0 0-1 16,0 0 0-16,0 0 1 0,0 0-2 16,0 1-2-16,0-1 2 0,0 1 0 15,-2 1-1-15,2 1-2 0,-2 0 3 16,2 3 1-16,0 2-1 0,-1-1-1 15,1 1 3-15,-3 4-3 0,3 0 1 16,0 4-1-16,-2 1 1 0,1 4 1 16,-2 1-1-16,1 1-1 0,-3 3 1 15,4 0 2-15,-2-1-2 0,1-2-2 16,2-2 2-16,0-3 2 0,0-1-2 0,0-2-2 15,0-3 2-15,0-4 1 0,0-1-1 16,0-4-1-16,0-1 1 0,0-2 2 16,0 0-1-16,0 0-2 0,2 0 2 15,2 0 2-15,6-2-2 0,1-4-1 16,2 0 0-16,3 0 2 0,-1-1-2 15,4 1-2-15,1 0 2 0,-1 0 1 16,3 3 0-16,-2 0-3 0,-3 3 2 16,-2 0 1-16,-2 0-2 0,-2 0 0 15,-5 0 1-15,0 0 0 0,-3 3-5 0,-3 3-4 16,0-1-3-16,-2 2-9 0,-4-1-13 15,0 0-23-15,-2-2-45 0,2-1-94 16</inkml:trace>
  <inkml:trace contextRef="#ctx0" brushRef="#br0" timeOffset="3263.18">6987 4744 143 0,'-4'0'53'15,"-1"0"-6"-15,2 0 17 0,0 0-20 0,-2 0-3 16,4 0-3-16,-2 0-6 0,-1 0-10 16,0 0-3-16,2 0-2 0,2 0-5 15,0 0-1-15,0 0-8 0,0 0 2 16,8 0 5-16,1 0 1 15,5 0-6-15,6 0 1 0,2 0-1 0,3 2 1 16,8-1-5-16,4 1 0 0,1-1 0 16,7-1 2-16,0 0 0 0,0 0-3 15,0-1 2-15,-6-2 3 0,-6-1-4 16,-4 0 1-16,-9 1 1 0,-4-1 2 15,-5 3-3-15,-5-1-4 0,-5 2 5 0,1 0 1 16,-2 0 1-16,0 0-2 16,-2 0 0-16,-4 0-1 0,0 0-3 0,-3 0 0 15,2 0 1-15,1 2 2 0,2 1-3 16,-1-1-1-16,2-1 1 0,-2 1-2 15,4 0-6-15,-2 0-4 0,3-2-3 16,0 0-9-16,0 1-8 0,0 0-19 16,0-1-25-16,0 0-46 0,0 0-60 15</inkml:trace>
  <inkml:trace contextRef="#ctx0" brushRef="#br0" timeOffset="3676.21">7288 4603 167 0,'-6'0'46'0,"4"0"23"15,-1 0-12-15,2 0-14 0,1 0 1 16,0 0-19-16,4 0-14 0,7 2 5 16,5 2-3-16,4-2-3 0,0 2-3 15,5 0-2-15,0 1-1 0,1 0 0 0,2-1 3 16,3 0-1-16,-2 0 0 15,-1 0-2-15,-8 2-2 0,-1 0 2 16,-3-1-3-16,-7 1 4 0,-1-2-3 16,-4 0-1-16,-2 2 1 0,-2 1 0 0,0 1 1 15,-6 1-1-15,-2 3-2 0,-1-2 3 16,-4 3-3-16,-2 0 0 0,1 2-1 15,-3-1 3-15,3 2 0 0,0 0-2 16,1-1 0-16,1 1 1 0,0-1-1 16,4 1-1-16,2-1-2 0,1-2-16 0,3 1-16 15,2-1-39-15,0-2-62 0,3-2-154 16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26T09:44:24.447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00B0F0"/>
    </inkml:brush>
  </inkml:definitions>
  <inkml:trace contextRef="#ctx0" brushRef="#br0">4606 861 81 0,'0'-4'3'0,"2"2"168"15,-1-1-117-15,-1-2 0 0,2 2-6 16,-2 0-15-16,0-2-9 0,0 2 0 0,0-2-3 15,0 2-3-15,0-2-4 16,0 1-1-16,0 3 0 0,0-2-5 16,0 0 7-16,0 1 1 0,0-1-5 15,0 1 3-15,-2 0-4 0,-1-1-5 0,0 0 0 16,-2-1 0-16,-2-1-5 0,0 3 3 15,-2-1-1-15,-2 1-2 0,-1 0-1 16,-2 2 3-16,-2 0 3 0,1 0-4 16,-2 6-1-16,1 4 3 0,-2 4-1 15,-1 3 0-15,4 3-1 0,-1 0 4 0,2 4-2 16,3 3 2-16,2 4-3 0,4 2 2 15,4-1-5-15,1-1 1 16,1-4-1-16,10-1 3 0,6-5-3 16,5-6 1-16,3-4 0 0,7-5 1 0,4-6 1 15,6 0-2-15,0-12 0 0,0-5 0 16,2-3 0-16,-2-4-2 0,-3-2 2 15,-5-2 2-15,-6-1 0 0,-5 0-2 16,-7 1 0-16,-8 2 2 0,-4-1 0 16,-4 3 0-16,0-2 0 0,-7 1 0 15,-4-1 1-15,-5 0-1 0,-2-1-2 0,-6-1 1 16,3 3-1-16,-4 6-2 0,2 9 2 15,1 6 0-15,3 4 0 16,1 6-2-16,4 6-1 0,-2 7 2 16,4 2 1-16,1 1-2 0,3 3 0 0,5-4 0 15,3 2-15-15,0-1-17 0,12-2-19 16,4 0-14-16,3-2-34 0,-4 1-127 15</inkml:trace>
  <inkml:trace contextRef="#ctx0" brushRef="#br0" timeOffset="728.04">5256 736 64 0,'0'-1'212'15,"0"1"-147"-15,0 0-12 0,0 0 10 16,0 0-24-16,0 0-18 0,0 5-6 15,0 9-3-15,-3 7 0 0,-1 6-3 16,1 5-4-16,0 6 7 0,3 2 2 16,-3 2-6-16,3-1 5 0,0 0 7 15,2-4-8-15,2-4-6 0,1-3 3 16,0-5 0-16,1-4-5 0,-5-7 1 15,3-5-1-15,-3-4 0 0,-1-5-1 0,0 0 2 16,0-7 14-16,0-11-7 0,2-6-6 16,1-8-1-16,-2-6 1 0,5-5-3 15,-2-1 0-15,-3-2-1 0,2-4 0 16,0-2-2-16,2-5 0 0,3-1 0 15,1 0 0-15,5 7-1 0,5 8 0 16,-2 12-1-16,3 12 1 0,-2 6-1 16,3 9 2-16,2 4-3 0,0 0 2 15,0 7 0-15,-1 6 0 0,0 3-1 16,-4 2 1-16,-4 3 1 0,-3 1-4 0,-6 1 3 15,-4 0 1-15,-1-1-1 0,0 0 1 16,-12-3 1-16,-4 0 2 0,-4-1 1 16,-3-1-3-16,-2 0 3 0,-1-4-1 15,1-4-3-15,5-1 0 0,4-3 1 16,6-1-1-16,3-1-1 0,4 0-5 0,3 0-18 15,0 2-21-15,5 4-15 16,6-3-27-16,4 1-94 0</inkml:trace>
  <inkml:trace contextRef="#ctx0" brushRef="#br0" timeOffset="1889.1">6590 1174 118 0,'0'0'101'0,"2"0"-25"0,1 0 5 16,2-8-13-16,1-5-19 0,5-5-9 15,1-3-8-15,5-5-7 0,3-6-2 16,5-2-5-16,2-2 0 0,1-6-2 15,-2 1-5-15,2-5-2 0,-2-3-1 16,-3-2-4-16,-1-3-3 0,-5-1 0 16,0 3-1-16,-3 5 3 0,-5 8-2 0,1 11-1 15,-7 7 0-15,0 8 1 0,-3 6 1 16,2 3 2-16,-2 3 3 0,0 1-1 15,0 0-1-15,0 0-5 16,0 6-4-16,0 7 3 0,0 7 4 0,0 5-3 16,0 5 1-16,0 2 0 0,-2 0 0 15,-1 3-2-15,3-1 1 0,0 3 1 16,0 1-1-16,0 0 0 0,0 2 0 15,0 1 1-15,3 0 0 0,-1-2-1 16,2-1 1-16,-2-4 1 0,1-3-2 0,-3-3-1 16,0-4 1-16,0-3 2 0,0-6-2 15,-3-5-3-15,-2-3 1 0,-1-4 2 16,-2-2 0-16,-1-1 0 0,-2-1-1 15,-1-8 2-15,-1-3-1 0,2-1-1 16,-1-3 1-16,1-1 0 0,-1-3 1 16,-1 1-2-16,4-2 1 0,1 2 0 15,7 1-1-15,1 2-3 0,6 5 4 16,5 1-2-16,1 3-1 0,5 1-2 15,3-1 0-15,5 3-3 0,3-2-3 0,1 0-4 16,-1 1 1-16,3 0 5 0,0-1 5 16,0 0 2-16,-3 0 1 0,0 0 2 15,-3 4 0-15,-3-1-2 16,-5 3 1-16,-3-2 2 0,-5 2-1 0,-3 0-2 15,-4 0 5-15,-1 0 0 0,-1 0 1 16,0 7-1-16,0-1 3 0,0 3 0 16,-3 2-1-16,-3 1-1 0,1 0 0 15,1 2 4-15,1-3-1 0,3-1-3 16,0-4-3-16,0-1 3 0,0-2-7 0,0-1 2 15,4-2 1-15,4 0 3 0,6-8-1 16,0-6-1-16,5-3 0 0,-1-5 0 16,1 0-2-16,1-1-1 0,-1 0 2 15,-2 1-1-15,-2 2 0 0,2 3 0 16,-6 3 0-16,0 4 0 0,-5 4 0 0,-3 2 0 15,-1 2 0-15,-2 2-1 16,0 0 1-16,1 0-1 0,-1 1 2 16,0 6 3-16,2-2-2 0,4 3-3 15,0-1 2-15,7-3 1 0,1 0-2 0,4-4 0 16,2 0 0-16,2 0 1 0,3-8-1 15,0-2-2-15,3-1 1 0,-1-2-1 16,-2 1-1-16,0-2 3 0,-3 1 0 16,-2 4 0-16,-8 1-1 0,-2 5 2 15,-4 2-1-15,-3 1 0 0,-2 0-2 0,-1 1 1 16,0 7 4-16,0 4 3 0,0 2 0 15,0 4-1-15,0 2 3 16,0 0 0-16,0 1-2 0,0 2-6 16,0-3 4-16,2 0-3 0,4-2-1 15,2-4-1-15,1-2 0 0,5-4-5 0,3-2-11 16,-1-5-9-16,2-1-10 0,4-1-11 15,0-10-25-15,-1-5-25 0,3-1-66 16</inkml:trace>
  <inkml:trace contextRef="#ctx0" brushRef="#br0" timeOffset="2320.13">8110 635 243 0,'0'2'85'16,"0"10"-53"-16,-3 4 31 0,-3 5-6 16,1 5-19-16,2 2-7 0,0 2 3 0,1 2-1 15,2 2-14-15,0 0 1 0,0-3-5 16,0-2-7-16,0-5-2 0,5-6 1 15,-2-4 1-15,0-5-7 0,-1-4 1 16,-2-4 0-16,0-1 4 0,0-1 7 16,0-11-8-16,0-4-3 0,-2-7 0 0,2-3 0 15,0-3-4-15,2-3 3 16,4 0 0-16,3-4-2 0,2-2 0 15,1-1 0-15,2-5 2 0,5-1-4 16,1 0-3-16,2 4-6 0,3 6 5 0,2 9-1 16,1 7 3-16,5 8 1 0,-2 5 1 15,0 6 0-15,-3 0 1 0,0 3 2 16,-5 9 0-16,-6 2-1 0,-3 1-1 15,-6 4 4-15,-7-1-1 0,-1 4-2 16,0-2 2-16,-9 1 0 0,-5 0 1 0,-3-2 1 16,-3-1-3-16,-2-2 3 15,0-2 0-15,2 0-1 0,2-1-1 0,4-2 1 16,1-3-1-16,7-1-1 0,5-4-3 15,1 0 0-15,0 0-4 0,0-2-12 16,10 0-14-16,6-1 5 0,4 0-14 16,2-1-27-16,1-5-14 0,5 0-27 15,3-3-32-15,1-1 31 0</inkml:trace>
  <inkml:trace contextRef="#ctx0" brushRef="#br0" timeOffset="2656.15">8936 557 221 0,'31'-21'61'16,"-4"2"4"-16,-7 0 6 0,-9 4-24 15,-7 3-2-15,-4 2 1 16,-11 2-15-16,-3 2-4 0,-4 2-10 15,-4 4-5-15,-3 0-1 0,7 3 2 0,-2 7-1 16,4 3-4-16,4 1-5 0,2 6 0 16,4 1-3-16,5 2 0 0,1 2 0 15,0 1 0-15,4 2 0 0,5 4 1 16,4-2-2-16,6 2-1 0,4-2 4 15,5-1-4-15,1-2-2 0,1 0 3 0,2-3 2 16,-4-4-2-16,-3 1 1 0,-3-6 0 16,-7-1 3-16,-6-1-4 15,-6-5 1-15,-3-1 2 0,-6-1 3 16,-11-1-2-16,-3 1 3 0,-5-2 0 0,-1 0 0 15,0 1 2-15,-1-2-5 0,-1 2 0 16,3 1 0-16,1 0-2 0,5-1-2 16,5 1 1-16,5-1 1 0,4-2-5 15,0 3-9-15,4 1-10 0,1 1-10 16,0 0-13-16,5 2-24 0,4 0-37 0,-3-2-198 15</inkml:trace>
  <inkml:trace contextRef="#ctx0" brushRef="#br0" timeOffset="3530.2">4656 1623 118 0,'-5'-3'143'0,"3"-1"-85"15,-2 2 4-15,1 0-7 0,0 0-25 16,0 2-1-16,-2-1 2 0,3 0-6 15,1 0-1-15,-1 1-9 0,2 0-2 16,0-1 0-16,0 1-6 0,0 0-7 0,3 0-1 16,5 0 1-16,4 1 5 0,6 2-3 15,0 1 3-15,10-3-3 0,3 1-1 16,8 0 0-16,3-1 1 0,6 0 1 15,3 1-2-15,6 0-1 0,5 0 1 16,5 3 1-16,4 1-2 0,8-1-1 0,8 1 2 16,9-1-1-16,7-1 1 0,5 0-2 15,8-3 2-15,8 0 0 16,10-1-1-16,7 0 0 0,5 0 0 15,5 0-1-15,6 0 0 0,-8 3 3 0,3-1-3 16,-3-1 1-16,-1 1-1 0,6 0 1 16,-2 0 2-16,0 0-1 0,-3 2 0 15,-7-1-2-15,-10 1 2 0,-3 1 2 16,-11 1-3-16,-4 0 1 0,-1 1 4 15,-4 0 2-15,-5-2-2 0,-5-1-3 0,-3-3-4 16,-4-1 5-16,-2 0-2 0,-7 0-1 16,-1 0 1-16,-9-1 1 15,-6-1-3-15,-8 2 1 0,-8 0 0 16,-7 0 1-16,-10 0-4 0,-10 6-8 0,-7 0-13 15,-9 2-14-15,-8 0-29 0,0-1-64 16</inkml:trace>
  <inkml:trace contextRef="#ctx0" brushRef="#br0" timeOffset="9923.56">3637 2854 54 0,'0'0'141'0,"0"0"-112"16,0 0 15-16,0 0 3 0,0 0-20 15,0 0-6-15,0 0 3 0,0 0-7 16,0 0 0-16,0 0-1 0,0 0-4 16,0 0 1-16,0 0 1 0,0 0 1 15,0 0-5-15,0 0-2 0,0 1-1 16,0 1-5-16,-1 1-2 0,-1 2 2 15,-3 2-2-15,2 3-1 0,-1-1 4 16,-1 4 4-16,3-1-6 0,-1 3 1 16,3 0-1-16,-1 1-2 0,1 2 1 0,0 1 4 15,0 1 1-15,0-2-2 0,0 3-2 16,0-3 3-16,0 2-2 0,1 1 0 15,1-2 2-15,-1 0-2 0,1 2 0 16,-2-2-2-16,0-1 2 0,0 1 0 16,0 1-2-16,0 1 0 0,0 2 2 0,0-1 0 15,0-1 0-15,0 0-2 16,0 0 0-16,0 0 0 0,0 3 0 15,0-2 0-15,0 1 2 0,0-2 1 16,0 0 0-16,1 2 2 0,-1-3 0 0,0 2 2 16,0-2-3-16,0 1 1 0,0 0 0 15,0 0-2-15,-1 1 1 0,-2-1-1 16,0 2 0-16,0-1-2 0,0 0-1 15,-1 0 0-15,3-1 1 0,1 2-1 16,-3-2 2-16,3 3-4 0,0 2 4 0,0 1 0 16,0-3 7-16,0 1-12 15,0-4 3-15,0 0 0 0,0-1-1 16,3 2 1-16,-2-2 1 0,1 1 1 15,-2-1-3-15,0 1 0 0,0-1 1 16,0 2 2-16,0-1-3 0,0 2 0 0,0 1 1 16,0 2 2-16,0 0-1 0,0 1-2 15,0-2 1-15,0 1 1 0,0 0-1 16,0 0-2-16,0-2 3 0,0 0 0 15,2 1-2-15,-1 0-1 0,2 0 4 16,-1 1-2-16,-2 2 1 0,0-2-3 0,1 1 3 16,1 1 1-16,-1-2-2 0,-1-1-1 15,0-2 1-15,0 4 1 16,0-2-1-16,2 0 0 0,-2 0-1 15,1-2 2-15,-1 2-1 0,4 1-1 0,-3 0 2 16,-1 0 0-16,3 2-1 0,0-2-1 16,0-1 1-16,1 1 1 0,-1-1-1 15,0 2 0-15,0 0 1 0,2 0 1 16,-4-1-2-16,2 1-2 0,-1 0 2 15,1 0 2-15,-2-1-2 0,1 0-2 0,-1 0 4 16,1-2 0-16,-2 4-2 0,0-2-1 16,0 1 2-16,0 1 1 0,2 0-3 15,-1 0 0-15,-1 1 2 16,0 0 0-16,0 2-1 0,0 1 0 0,0 0 1 15,0 1-2-15,0-1 3 0,0 2-2 16,0-2-1-16,0 1 3 0,0 0-2 16,0-2-1-16,0 0 2 0,0 0 1 15,0-1-3-15,0 2 1 0,0 0 1 16,0 0 1-16,0-1-2 0,0 0 0 0,0 1 0 15,-3 0 1-15,1 2-1 0,1 0-1 16,-2 1 3-16,0 1-1 0,1-2-1 16,1-1-1-16,-2 1 1 0,1-1 2 15,-1 0-2-15,0 1-1 0,1-2 2 16,1 2 1-16,-1-4-2 0,1-2-2 15,1 0 4-15,-2-2-2 0,-1 0 1 16,1 0-2-16,2 0 2 0,-1 0-2 16,-1-1 2-16,2 1-1 0,0-1-1 15,0 0 3-15,0 0 0 0,0-1 0 0,0 0-1 16,0-2 2-16,0 1-1 0,0 1-3 15,0 0 3-15,0 0-3 0,0-1 3 16,0 2-3-16,0-1 2 0,0 0-2 16,0 1 1-16,0 0-1 0,0 1 3 15,0-1-1-15,0-1-1 0,0 0-1 16,0 0 2-16,-1-1 0 0,-1 0-1 15,2 1 0-15,0-2 1 0,0 0-1 16,0 1 0-16,0-3 0 0,0 2-1 16,0 1 3-16,0-1-1 0,0 0-3 15,0-1 3-15,0 0 0 0,0 1-2 0,0-2 2 16,0 0-1-16,0 2 0 0,0 0 0 15,-1 0 0-15,-1 2 0 0,2 0 2 16,-2-1-2-16,2-2 0 0,0 2 1 16,0-2-1-16,0 0 0 0,0 0-1 15,0-1 2-15,0 0 0 0,0-1-2 16,0 0 1-16,0 0 1 0,-1 0-1 15,1-1 1-15,-3 2-2 0,1 1 2 16,1 0 0-16,-2 0-2 0,0 1 0 16,1 1 2-16,2-1 0 0,-2 0 0 0,1 2-3 15,-2-2 3-15,3-2 0 0,0 0-2 16,0-1 0-16,-2 0 2 0,2 0 0 15,0-2-2-15,0-1 1 0,0 1 1 16,0-3-1-16,0-1 0 0,0-2-1 16,0 2 2-16,0-1-1 0,2-1-1 0,-2-1 1 15,0 0 1-15,0-1-2 16,0 2 1-16,1-2 1 0,-1-1-2 15,2 1 2-15,-2-1-2 0,0 0 2 16,0-1-2-16,0-1 2 0,1-1-1 0,-1-1-1 16,0 2 1-16,0 0 2 0,0-2-2 15,0-1 0-15,0 0 0 0,0 1 1 16,0-1-2-16,0-1 1 0,0 0 0 15,0-1 1-15,0 1-2 0,0 2 1 16,0-2 1-16,0 1 0 0,0 0-1 0,0-1-1 16,0-2 2-16,0 0 0 0,0 0-2 15,0 0 0-15,0 0 2 16,0 0 0-16,0 0-5 0,0 0-2 15,0 0 2-15,-1 0 1 0,1 0-1 0,0 0-4 16,0 0-2-16,0 0-7 0,0 0-11 16,0 0-28-16,1-3-20 0,6-11-79 15</inkml:trace>
  <inkml:trace contextRef="#ctx0" brushRef="#br0" timeOffset="12046.68">3764 5721 48 0,'0'0'150'16,"0"0"-108"-16,0 0 3 0,0 0 9 15,0 0-19-15,0 0-11 0,2 0-3 0,-2 0 0 16,0 0-4-16,0 0-3 0,0 0 0 16,1 0-7-16,-1 0 1 0,0 0-4 15,0 0 0-15,0 0-1 0,3 0-3 16,2 0 2-16,1 0 5 0,4 0-1 15,-3 0 9-15,3 1-10 0,0-1-4 0,3 0 0 16,1 0 0-16,3 0 0 0,2 0 1 16,-1 1-2-16,2 0 0 15,0 0 0-15,-1-1 1 0,0 2 1 16,-1-1-2-16,2-1 0 0,-1 1 1 0,0 0 0 15,-1-1-2-15,1 0 1 0,-2 0 1 16,0 0 0-16,-2 0-2 0,4 0 1 16,0 0 1-16,1 0 0 0,0 2-2 15,0-1 1-15,-1 0 0 0,-1 1 1 16,2 1-2-16,2-2 1 0,1 2 1 0,2-2-2 15,2 0 1-15,4 1 0 0,0-2 0 16,1 1 1-16,2 0-2 16,3-1 2-16,-2 0-1 0,2 1 0 15,3-1-1-15,-1 0 1 0,3 3 1 0,1-1-1 16,1 1-2-16,0 0 1 0,1-1 2 15,2-1 0-15,1 0-2 0,2-1 1 16,1 0 1-16,0 1-1 0,2-1-1 16,-1 1 1-16,0 0 1 0,2 0-1 15,-3 0 0-15,0 2-1 0,0-2 2 0,-1 2 0 16,-2-1-2-16,0 1 0 0,2-1 2 15,1 0-1-15,1 1-1 0,3-1 1 16,1 1 1-16,4-1-2 0,2-1 2 16,3-1-2-16,0 0 1 0,2 0 2 15,1 0-2-15,-1 0-2 0,1 0 3 16,3 0 0-16,-2 0-2 0,-1 0 1 15,2 0 1-15,-7 0-1 0,-1 0-1 16,-5 0 0-16,2 2 3 0,0 0-2 16,2-1-1-16,1-1 1 0,1 1 0 15,2-1 1-15,1 1-2 0,-3-1 1 0,1 0 1 16,-2 0-1-16,-2 1-1 0,-2-1 0 15,-1 4 2-15,-3-3 0 0,2 1-2 16,-5 1 1-16,2-1 1 0,-2 0-1 16,0 1-1-16,-4-2 1 0,-2 4 1 15,-2-1-1-15,-4-1-1 0,0 1 1 16,-1 0 1-16,3-1-1 0,-1 1-1 15,2 0 1-15,0 0 1 0,0 1-1 16,-1-2-1-16,4 1 1 0,-1-2 0 16,1 0 1-16,0 2-2 0,0-1 0 0,-5 0 3 15,3-1-3-15,-4 0 0 0,3 0 1 16,0 0 0-16,-2 0 1 0,2 0-3 15,0 0 1-15,1-1-2 16,-4 0 0-16,6 1-1 0,-3 0 5 0,1 1-4 16,-1-1 2-16,0 1-1 0,-3-1 1 0,-2 0 1 15,0 0 2-15,0-1-3 16,2 0 0-16,0 0 2 0,1 1-1 15,-1 0-1-15,1-2 1 0,1 0 0 16,0 0 1-16,3 1-2 0,-1 0 1 0,2 0 0 16,2-1 1-16,-1 0-2 0,2 1 1 15,0 0 0-15,2-1 1 0,-4 0-2 16,4 0 1-16,-5 2 0 0,5 0 0 15,-2 0 0-15,0-1 0 0,0 0 0 16,3 2 0-16,-3-3 0 0,0 2 0 0,-1-1 0 16,-2-1 0-16,-2 0 0 0,-1 0 0 15,1 0 0-15,1 0 1 16,-1 0-2-16,2 0 1 0,0 0 1 15,0 0-1-15,0 0-1 0,1 0 1 0,-2 0 1 16,-1 0-1-16,-2 0-1 0,-1 0 1 16,-1 0 1-16,-5-1 0 0,0-1-2 15,-3-1 1-15,-2 3 1 0,1 0 0 16,-4 0-1-16,-4 0 0 0,-2 0 2 15,-3 0-1-15,-5 0-1 0,-2 0 0 16,-6 0 1-16,-2 0-1 0,-2 3-1 0,0-3 3 16,0 0 2-16,-3 2-13 15,-2-2-29-15,1 0-22 0,-1 0-85 16,0-9-147-16</inkml:trace>
  <inkml:trace contextRef="#ctx0" brushRef="#br0" timeOffset="13779.78">2217 2370 190 0,'0'-6'72'15,"2"2"-23"-15,-1 2 11 0,1-2-21 16,-1 4-7-16,-1-2-2 0,0 2-6 16,0-1-6-16,0 1-6 0,2 0-6 15,-2 1-1-15,3 6 8 0,-2 5 2 0,-1 1-4 16,0 8 0-16,0 2-1 0,0 5-3 15,0 4-2-15,0 2 0 16,0 1-2-16,2 2 2 0,3-3-5 16,-1-1 2-16,2-3 1 0,4-3-2 0,1-6-1 15,1-3-1-15,2-4 1 0,0-6 3 16,3-2-1-16,0-4 1 0,2-2 0 15,1-3 0-15,-2-9 3 0,4-5-5 16,-3-3 4-16,-1-4 2 0,-1-2-2 16,-1-1 3-16,1 0-2 0,-5-2 1 0,2 0-5 15,-1-2 0-15,-2-2 1 0,-4 1-2 16,-2-1 0-16,-2 1 0 0,0 3 0 15,-1 2 1-15,-1 4-4 16,-1 7 4-16,0 6-2 0,0 4-2 0,0 4 4 16,0 2-6-16,0 0-4 0,0 0-6 15,0 10-9-15,0 4 3 0,2 5-16 16,-2 3-12-16,1 1-21 0,-1-3-52 15,0-1-154-15</inkml:trace>
  <inkml:trace contextRef="#ctx0" brushRef="#br0" timeOffset="15309.87">3026 2427 13 0,'3'2'192'0,"-3"0"-104"0,0 1-67 16,0 3 45-16,0 1-22 0,0 5-13 15,-3-1-4-15,0 6 4 0,-1-3-9 0,-1 3 1 16,0 0-9-16,-1 0-2 0,3-1-2 16,0-1-3-16,1-2 0 0,1-2-4 15,-1-2-2-15,2 0-1 0,0-2 1 16,0-1 0-16,0 1-2 0,0-4-3 15,2 1-7-15,-1-1-3 0,1-1-4 16,-2-1-2-16,0-1-7 0,1 1-5 16,1-1-14-16,-2 0-13 0,0 0-24 15,-2-4-113-15</inkml:trace>
  <inkml:trace contextRef="#ctx0" brushRef="#br0" timeOffset="15475.88">2856 2571 41 0,'6'0'289'16,"-1"0"-251"-16,2-3 25 0,1 0-7 0,6 0-29 15,3 0-2-15,0-1-7 16,5-1-10-16,3 0-1 0,1 2-5 16,5 0 0-16,-2 3-3 0,2 0-13 15,0 2-21-15,-1 2-29 0,-1-1-78 0</inkml:trace>
  <inkml:trace contextRef="#ctx0" brushRef="#br0" timeOffset="16634.95">2163 8484 36 0,'4'-8'222'0,"-1"0"-155"16,-3 2-20-16,2 2 10 0,0 1-14 16,-2 3-5-16,0 0-6 0,1 0-12 15,-1 0-11-15,2 1-4 0,-1 11-4 0,2 6 9 16,0 8 4-16,-1 6-1 0,1 7-6 15,0 4 3-15,2 3 5 0,1 1-6 16,0-4-3-16,2-4 0 0,0-6-2 16,4-5-2-16,1-8 0 0,-1-6 0 15,2-3 0-15,-2-6 0 0,2-4 1 16,2-1 0-16,-1-9 3 0,2-9 0 0,3-6 6 15,-1-7-4-15,1-5-4 16,0-1 2-16,-1-1 0 0,-2 0-3 16,-1 2 0-16,-4 0 0 0,-3 2-2 15,-4 2 0-15,1 1 0 0,-6 4 0 0,0 2 0 16,0 3-5-16,0 5-5 0,0 7 4 15,0 4-3-15,3 4-8 0,0 2-13 16,4 2 0-16,2 8-2 0,-1 8-11 16,-1 4-29-16,1 1-27 0,-3 2-103 15,-1 1-3-15</inkml:trace>
  <inkml:trace contextRef="#ctx0" brushRef="#br0" timeOffset="17080.97">2819 8932 11 0,'0'0'332'0,"0"0"-282"0,1 0-24 16,4 0 12-16,1 0-12 0,3 3 10 15,7-1-6-15,-1-2-12 0,7 1-11 16,3 0 0-16,1-1-5 0,4 0 1 15,-1 0-4-15,2 0-10 0,0 0-24 0,-2-1-36 16,-4-2-70-16,0 0-179 0</inkml:trace>
  <inkml:trace contextRef="#ctx0" brushRef="#br0" timeOffset="20295.16">2784 5574 137 0,'0'-3'76'15,"0"-1"-38"-15,0 0 21 0,0 0-22 16,0-1-9-16,-1 1 1 0,-1-1-10 0,-1 2 2 16,3-2-2-16,-3 1 0 0,0 1-5 15,0-1 5-15,-2 1-5 0,2 0-2 16,0 1-1-16,-3-1 1 0,0 2-4 15,-1 0-7-15,0 1 3 0,-3 0-1 16,0 0-2-16,-3 6 0 0,-4 3 0 0,3 1-1 16,-1 3 0-16,-2 1 0 0,0 4 2 15,-1 5-1-15,1 1 0 16,5 3-1-16,4-1 1 0,4-1-2 15,4 2-1-15,0-2 0 0,1 0 2 0,10-3 1 16,3-6-3-16,8-1 2 0,2-5 1 16,4-5 0-16,2-4-2 0,1-1 2 15,0-3 0-15,-3-8 0 0,0-1 0 16,-4-5-1-16,0 0 2 0,-7-3-1 15,-3 1 1-15,-3-1 1 0,-2-1 4 16,-4 3 4-16,-5 0-2 0,0 1 3 0,0-1 0 16,-5 1-3-16,-4-1-4 0,1 2-4 15,-3-2 1-15,0 3 1 0,-1 1-3 16,2 3 0-16,1 5 0 0,3 3 1 15,0 3-5-15,3 0-3 0,-2 3-14 16,5 8-5-16,0 4-8 0,0 3-23 16,0 0-17-16,2-2-77 0,1 2-142 15</inkml:trace>
  <inkml:trace contextRef="#ctx0" brushRef="#br0" timeOffset="20684.18">3088 5662 83 0,'3'-2'19'0,"-1"-1"174"15,-2 2-155-15,1 1 18 0,-1-1-6 16,0 1-27-16,0 0-16 0,0 2-7 16,0 7 3-16,0 5 3 15,0 2-3-15,0 2-2 0,4 0 0 0,-4-1 8 16,3-2-6-16,0-3 2 0,3-2 3 15,0-2 1-15,0-3 0 0,2-5-2 16,1 0 5-16,-1 0 4 0,3-8 4 16,1-6-3-16,1-2-1 0,-1-2-1 15,-1-1 0-15,0 0-9 0,-3 1-1 0,-2 1 0 16,-1 2-3-16,-2 2 3 0,-2-1-4 15,-1 3 0-15,0 0-3 0,0-1-13 16,0 1-13-16,0 5-12 0,0 3-28 16,0 0-28-16,0 3-192 0</inkml:trace>
  <inkml:trace contextRef="#ctx0" brushRef="#br0" timeOffset="30509.74">3674 3185 51 0,'0'1'26'0,"0"-1"-17"16,-1 0 8-16,1 0-3 0,-2 1-1 15,2-1-1-15,0 0-3 0,0 0 7 16,0 0 9-16,0 0 0 0,0 0-2 15,0 0-6-15,0 0 0 0,0 0-6 0,0 0 1 16,0 0 0-16,-1 0-3 0,1 0-4 16,-2 0-1-16,2 0 1 0,0 0-1 15,0 0 3-15,0 0-2 0,0 0 0 16,0 0 1-16,0 0-4 0,0 0 1 15,0 0-1-15,0 0 0 0,0 0-1 0,0 0-2 16,0 0 1-16,0 0 1 16,0 0 3-16,0 0-1 0,0 0 6 15,0 0 0-15,0 0 3 0,0 0-2 16,0 0 6-16,0 0-2 0,0 0-2 0,0 0-2 15,0 0-4-15,0 0 0 0,0 0-2 16,0 0-4-16,0 0-1 0,0 0-2 16,0 0 1-16,3 0 2 0,0 0 0 15,-1 0 1-15,1 0 0 0,0 0-1 16,2 0-1-16,-2 0 2 0,1 0 0 0,0 0-2 15,-1 0 1-15,3 0 1 0,0 0-2 16,0 0 2-16,0 0-2 16,2 0 2-16,-2 0 0 0,4 0-1 15,-3 0 0-15,1 0 1 0,0 0 0 0,0 0-2 16,-1 0 1-16,1 0 1 0,0-1-1 15,-2 1-1-15,2 0 1 0,-2 0 1 16,2 0-1-16,1 0-1 0,0 0 0 16,1 0 2-16,-2 0 0 0,1 0-2 15,-1 0 1-15,2 0 1 0,-2 0 0 16,3 0-2-16,-3 0 0 0,0 0 2 0,1 0 0 15,-1 0-3-15,1 1 2 16,3-1 0-16,-1 2 1 0,0-2-2 16,0 1 1-16,0-1 0 0,0 1 1 15,-1 0-2-15,0 0 1 0,1-1 0 0,-2 1 1 16,3 0-2-16,-4-1 0 0,1 0-1 15,1 1 3-15,-3-1-2 0,3 0 0 16,-1 0 1-16,0 0 0 0,2 0 0 16,0 0-1-16,0 0 2 0,-2-2-1 15,4 0-1-15,-4 1 0 0,2-1 2 0,-4 0-1 16,3 2 0-16,1 0-1 0,-2-1 1 15,-1 1 0-15,-1 0-1 0,0 0 1 16,3 0 0-16,0 0 0 16,1 0-2-16,-2 0 1 0,0 0 1 0,4 0 1 15,1 0-1-15,0 0-1 0,3 0 2 16,0 0 1-16,0 0-4 0,1 1 2 15,-1-1 2-15,0 0-2 0,0 2-2 16,-1-2 4-16,1 0-2 0,0 0 1 16,-1 0-2-16,-2 1 1 0,0-1 1 0,1 0-1 15,1 0 0-15,-4 0 0 0,0 0 1 16,2 0 0-16,-1 0-2 0,4 0 1 15,-2 0 0-15,1 0 1 0,-1 0-2 16,4 0 1-16,-4 1 0 0,2 1 1 16,0 1-2-16,1-2 0 0,0 1 2 15,-4-1-1-15,3-1 0 0,-3 0 0 16,2 0 1-16,1 0-1 0,-5 0-1 15,5 0 1-15,-1 0 1 0,-4 0-1 16,2 0-1-16,-2 0 1 0,1 0 0 0,-2 0 1 16,-1 0-1-16,1 0-1 0,-1 0 1 15,0 0 1-15,-2 0-2 0,3 1 1 16,0 1 0-16,-2-2 0 0,2 0 0 15,0 2 0-15,0-2 1 0,1 2-1 16,1-1 0-16,-3-1 0 0,1 1 0 16,2-1 0-16,-1 0 0 0,2 0 0 15,0 0 1-15,0 0-1 0,-2 0-1 16,5 0 1-16,-1 0 0 0,6 0 1 15,-2 0-1-15,-2 0-1 0,6-2 2 0,-4 0-1 16,3 2-1-16,0-2 1 0,4 1 1 16,-4 1 0-16,-1-1-2 0,1 1 1 15,-5 0 0-15,0 0 1 16,-1 0-2-16,-3 0 0 0,-1 0 2 15,1 0-1-15,-1 2-1 0,1 0 1 0,-2 1 0 16,4-2 1-16,-1 0-2 0,1 2 1 16,-1-2 0-16,1 0 1 0,1 1-2 15,0-1 1-15,0-1 1 0,1 1-1 16,3 0 0-16,-1-1 0 0,1 0 1 15,1 0-1-15,-2 1-1 0,2-1 1 0,0 0 0 16,3 0 1-16,1 0-1 0,0 0 0 16,1 0-1-16,-1 0 1 0,-1 0 1 15,0 0-2-15,-1 2 2 0,1-2-1 16,-2 2 0-16,2 0 0 0,-3-1 1 15,1 2-2-15,0-1 1 0,1-2 0 16,1 1 1-16,1 0-1 0,0-1-1 16,1 1 2-16,1 0-1 0,-2-1 0 15,2 0 0-15,-2 0 0 0,-4 0 1 16,1 0-1-16,0 1 0 0,-2 0-1 0,-1 1 2 15,0-2 0-15,0 0-2 0,2 1 1 16,1-1 1-16,2 0-1 0,1 0 1 16,-1 0-2-16,-2 0 2 0,0 2-1 15,-2-1 0-15,0 1 0 0,1 0 1 16,1-1 0-16,0 1-1 0,2-2 0 15,0 2 2-15,0 1-1 0,3-1-1 16,-2-1 0-16,-1 1 1 0,1 0 0 16,1-1-1-16,-3 1 0 0,7-2 1 15,-3 0 1-15,2 0-4 0,-1 0 2 0,4 0 2 16,-1 0-5-16,1 0 3 0,0 0 0 15,-1 0 3-15,2 0-2 0,2 0 2 16,1 0-3-16,-1 0 1 0,-1 0 2 16,1 0-3-16,0 0 0 0,-2 0 1 15,3 0 0-15,-3 0-2 0,2 0 1 16,1 0 1-16,-3 0-1 0,-1 0 0 15,-1 0-1-15,1 0 2 0,-1 0-1 16,-1-2 0-16,0 2 0 0,0-1 1 16,-3 1-1-16,2-2 0 0,-1 2 0 0,2 0 0 15,-3 0 1-15,3 0-2 0,0-1 1 16,-1 0 0-16,-1 1 0 0,4 0 1 15,-1 0-1-15,-2 0-1 0,2 0 1 16,-1 0 0-16,2 0 0 0,-2 0 1 16,0 0-1-16,0 0-1 0,-3 0 1 0,3 0 1 15,-3 0-1-15,1 0-1 16,2 0 1-16,-2 0 1 0,2 0-1 0,-4 0-1 15,1 0 1-15,-3 0 1 16,1 1-1-16,-1 0 0 0,-2 1 0 16,-1-2 1-16,2 0-1 0,-2 0-1 0,3 0 1 15,0 0 1-15,0 0 0 0,2 0-2 16,0 0 1-16,1 0 1 0,1 0-1 15,2 0 0-15,-1 0-1 0,-2 0 3 16,-1-2-3-16,1 1 1 0,0-1 0 16,-1 0 1-16,2 0-2 0,1 2 1 0,1-1-1 15,0-1 3-15,0 1-2 0,1-1-1 16,2 0 2-16,-1 0 0 15,1 2-1-15,2-1-1 0,-2 1 1 0,4 0 1 16,0 0-1-16,0-1-1 0,3 1 1 16,-3 0 1-16,4 0-1 0,0 0 0 15,0 0 0-15,0 0 1 0,0 0-1 16,0 0-1-16,3 0 2 0,-5 0 0 15,3 0-1-15,2 0-1 0,0 1 2 16,-1 0 4-16,2 1-5 0,-1 0 1 0,-3-1 1 16,1 0 0-16,-4-1-2 0,0 0 0 15,0 1 2-15,-1-1-1 16,0 1-1-16,-3 0-1 0,2-1 2 15,-6 0-1-15,2 1 0 0,0-1 0 0,-4 3 0 16,1-2 2-16,-4 0-2 0,2 1 0 16,-5 0 0-16,0-2 2 0,-4 2 0 15,-4 0-4-15,-1-1 3 0,-1 0 1 16,-7 1-2-16,-1-2-1 0,-4 0 1 15,-1 0 0-15,0 0 3 0,0 1-1 0,0-1 0 16,0 0 2-16,0 0-1 0,0 0 1 16,0 0-2-16,0 0 3 0,0 0-1 15,0 0-2-15,0 0 2 16,0 0 1-16,0 0-3 0,0 0 3 0,0 0-1 15,0 0-2-15,-1 0-3 0,-4 0-1 0,0 0-7 16,1 0-24-16,-3 0-20 16,-3 0-63-16,2 0-255 0</inkml:trace>
  <inkml:trace contextRef="#ctx0" brushRef="#br0" timeOffset="32417.85">2578 3095 2 0,'2'1'151'0,"-1"-1"-81"0,-1 0-39 0,2 0 22 16,-2 0-16-16,0 0-8 0,0 0-1 0,0 0-2 15,0 0-1-15,0 0 1 16,0 0-3-16,0 0-5 0,0 0-3 15,0 0 0-15,0 0-3 0,0 0-5 16,0 0 0-16,0 0 2 0,0 0-3 0,0 0 0 16,0 0-6-16,0 0 1 0,0 0 0 15,0 0-2-15,0 0-1 0,0 5-3 16,-2 3 5-16,1 1 2 0,-1-1-4 15,2 2 2-15,0 1 0 0,0 1 2 16,0 0-4-16,0-3 6 0,0 1-4 0,0 0 1 16,0 1-1-16,0 1-1 0,0-1 4 15,0-1-4-15,0 0 1 16,-1-2 0-16,1 0 1 0,0 0 0 15,0-4-1-15,0 0-1 0,0-2 2 0,0 0-1 16,0-2-1-16,0 0 0 0,0 0 3 16,0 0-10-16,0 0-1 0,0 0-5 15,1 0-2-15,4-2-7 0,-4-3-13 16,3 1-14-16,-3-2-45 0,-1-1-98 15</inkml:trace>
  <inkml:trace contextRef="#ctx0" brushRef="#br0" timeOffset="32762.87">2456 3225 117 0,'-3'0'26'0,"0"1"13"0,3 0 14 15,-2-1-19-15,2 0-2 16,0 0 0-16,0 0 3 0,0 0-5 0,0 0-7 15,0 0-2-15,0 0-5 0,5-1-7 16,4 0 1-16,3-1 6 0,2-2-1 16,5 0-4-16,0-1 3 0,1 0-7 15,-2 1-1-15,2 0-3 0,-1-1 1 16,0 3-1-16,-5-1-3 0,1 3 0 0,-4 0 0 15,1 0-11-15,-1 0-12 0,-2 0-12 16,1 0-18-16,-4 0-33 0,-1 0-70 16</inkml:trace>
  <inkml:trace contextRef="#ctx0" brushRef="#br0" timeOffset="33096.89">2874 3106 15 0,'0'1'35'0,"0"-1"197"15,0 2-194-15,0 1 10 0,-4 4-11 16,-3 2-19-16,0 2-1 0,1 1 2 16,-1-1-11-16,1 0-2 0,0 1 7 0,0-2 1 15,4 0-8-15,-1 0-1 0,2-2 0 16,1-3-3-16,-2 1-1 0,2-2-1 15,0-1 1-15,0 1-2 0,0-3 1 16,0 0-4-16,2-1-16 0,2 0-7 16,1 0-3-16,1 0-19 0,0 0-38 0,0-6-76 15</inkml:trace>
  <inkml:trace contextRef="#ctx0" brushRef="#br0" timeOffset="33606.92">3003 3078 83 0,'-2'0'46'15,"1"0"-10"-15,-2 0 10 0,1 0-10 0,-1 0 4 16,2 0-6-16,-2 0-7 0,1 0-1 16,-1 0-4-16,1 1 0 0,1-1-2 15,-1 0-5-15,2 1 1 0,0-1-5 16,0 0-3-16,0 0-1 0,2 0-2 15,6 1 7-15,1-1-2 0,6 0 1 0,2 0-5 16,0 0-1-16,2-2-5 0,-2-1 4 16,2 1-1-16,-2 1 1 0,-3 1-2 15,-7 0-3-15,0 0-2 16,-4 0-6-16,-2 0-14 0,-1 0-16 0,0 0-13 15,0 0-19-15,0 0-44 0,-9-2-80 16</inkml:trace>
  <inkml:trace contextRef="#ctx0" brushRef="#br0" timeOffset="33845.93">2994 3118 9 0,'-3'7'-1'0,"0"-2"162"0,1 0-112 16,2-1-19-16,0 1 25 0,0 2-24 16,6-1-2-16,0 1-6 0,4 0-8 15,-1 0-1-15,0 0-8 0,1-1 0 16,-3 2 7-16,0 1 0 0,-1-2-4 15,-6 1-4-15,0 0-1 0,0 0 4 16,0 2-2-16,-2 0 1 0,-6-1 1 16,-1-1-2-16,1-1-5 0,-2 0 3 15,2-1 0-15,-3 0-1 0,2-1-3 0,2-1 0 16,1-1 2-16,3-1-2 0,2-2-4 15,1 1-24-15,0-1-33 0,0 0-38 16,3 0-113-16</inkml:trace>
  <inkml:trace contextRef="#ctx0" brushRef="#br0" timeOffset="34161.94">3212 3193 2 0,'3'0'9'15,"-1"0"191"-15,-2 0-176 0,0 0-12 16,0 0-5-16,0 6 0 0,0 0 0 16,0 3 0-16,0 0-4 0,0 3-3 15,2-1 1-15,1 0 1 0,-2-1 0 16,4-4 13-16,-4 0-1 0,4-3-9 15,-2-1 3-15,0-2 5 0,3 0 9 16,-1 0 14-16,3-6 0 0,0-3-5 16,-1-1-6-16,0-4-3 0,0 2-4 0,-1-3-7 15,-2 2-1-15,-1-1 0 0,1 3-6 16,-2 0-3-16,1 2 0 0,0 2-1 15,-1 0-6-15,1 2-22 0,-2 2-23 16,2 1-33-16,0 1-112 0</inkml:trace>
  <inkml:trace contextRef="#ctx0" brushRef="#br0" timeOffset="37726.15">20054 1796 36 0,'1'0'20'0,"-1"0"-6"15,2 0 2-15,-1 0 0 0,-1 0 6 16,0 0-3-16,0 0-9 15,0 0-4-15,0-2 2 0,0 2 2 0,0 0-4 16,0 0-1-16,0 0 5 0,0 0-7 16,0 0 0-16,0 0-3 0,0 0-4 15,0 0-24-15,0 0-18 0,0 0 25 16,0 0 18-16,0 0 0 0,0 0 4 15,0 0 9-15,0 0 37 0,0 0 10 0,0-1-15 16,0 0-5-16,0-2-2 0,0 2-12 16,0-1 0-16,-1 1-7 0,1 1-2 15,0 0-4-15,-2-2-3 0,2 2 4 16,0-2-2-16,0 2 0 0,0 0 1 15,0 0-2-15,0 0 5 0,0 0 1 16,0 0-2-16,0 0 2 0,0 0-2 16,0 0-5-16,0 0 1 0,0 0 2 15,0 0-5-15,-1 0-1 0,-1 0 0 16,2 0-5-16,-1 0 3 0,1 0-7 15,0 5 3-15,-4 3 5 0,4 3 0 0,0 4-2 16,0 0-1-16,0 4-1 0,0 0 5 16,0 2-1-16,0 3 2 15,0 1-3-15,0 2 3 0,0 1-5 16,0 2 2-16,0 1 1 0,0 1-2 0,-1 0 1 15,-2 0-2-15,0-1 3 0,1 1 0 16,-3-2-1-16,4-2-1 0,-4 1 2 16,4 0-2-16,-2-2 1 0,1 2-1 15,-1-2 3-15,3 0-1 0,-2 0 1 16,1-1-2-16,1-2-1 0,0 0 0 0,0-2-1 15,0-1 0-15,0-2 1 0,-2 4 0 16,1 0 0-16,-5 0 2 0,1 1-2 16,0 3 0-16,-1 0 0 0,-2 3 0 15,1 3 4-15,-1 1-1 0,-3-1 1 16,3 0-2-16,0 0 2 0,2 0-2 15,2-2-1-15,-3-1 0 0,3-1 1 16,-1-2-1-16,0-1-2 0,1 1 1 16,-1-4-2-16,2 1 3 0,0-1-2 15,0-2-1-15,1 2 3 0,-2-1-1 0,2 2-1 16,1-3-1-16,-1 1 2 0,0 1-1 15,1-1 0-15,1 2 0 0,0-1 2 16,0 2-2-16,-2-1 0 0,-1 1 0 16,2-1 2-16,-2 1 0 0,0 1-1 15,-1-3-1-15,0 1 1 0,4 0-1 0,-2-1 1 16,-1 1-1-16,0-1 0 15,0-1 0-15,0-1 2 0,0-1-2 16,1 0 2-16,2-1-2 0,-3 1 0 16,0 0 0-16,3 2 3 0,-5 0 8 0,4-3-15 15,-4 1 1-15,0-2 3 0,1 0 0 16,-2 0 2-16,-1 1-3 0,3-2 2 15,1 0-3-15,-2-1 4 0,0 0-3 16,4-1 1-16,-2 0 1 0,0 0-2 16,1 0 1-16,-1 1 1 0,0-1-1 0,1 0-1 15,1-1 0-15,-1-2 3 0,2 0-2 16,0-2-1-16,-1-2 0 15,1-1 2-15,0-3 0 0,0 1-2 16,0-2 1-16,0-2 1 0,0 0-1 0,0-1 0 16,0 0-2-16,0 0 5 0,0 0 1 15,0 0-2-15,0 0 1 0,0 0-2 16,0 0-2-16,0-1-4 0,0-5-3 15,0-1-8-15,6-3-11 0,2 0-11 16,2 1-5-16,0 0-17 0,1 0-49 16,-4 4-169-16</inkml:trace>
  <inkml:trace contextRef="#ctx0" brushRef="#br0" timeOffset="39487.25">19771 4342 4 0,'0'1'6'0,"-1"-1"86"0,-1 0 26 16,2 0-80-16,0 0 4 0,0 0-2 16,0 0-12-16,0 0-6 0,0 0 2 15,0 0-5-15,0 0 0 0,0 0-3 16,0-3-3-16,0 1 1 0,0-1 4 15,0-1-12-15,3-2 0 0,5-1-1 0,3-3-3 16,5-3-1-16,4-3-1 0,3-4 2 16,3-3 0-16,2-3-1 15,5-2 0-15,2-4 4 0,4-2 3 0,2 0 5 16,2-2-5-16,2 0 3 0,-3 1-1 15,-2-1-6-15,-4 4-1 0,-4 2 0 16,-4 3-11-16,-3 4 14 0,0 0-2 16,1 2-1-16,-1-2-2 0,0 2-1 15,-2-3-1-15,0 2 2 0,-1-1 2 16,1-2-2-16,4-1 1 0,-1-1 3 0,2 1 1 15,0 0 0-15,0 3 0 0,-4-1 4 16,0 5-6-16,1 1-1 0,-1 0 1 16,1 0 3-16,2 0-2 15,-1 2-4-15,-1 0-2 0,1 1 5 0,0-2-1 16,1 1-3-16,-4 0 1 0,0 0 1 15,-1 2 0-15,-2-1-2 0,0 0 1 16,-1 0 0-16,-2 0 2 0,-2 1-3 16,-1 1 1-16,-1-1 0 0,2 4 1 15,2-2-5-15,2 0 2 0,0 1 1 0,1 1-1 16,-2 0 0-16,2 1 0 0,-2 0 3 15,-3-1-1-15,1 2-1 0,-3 0 1 16,-3 0 0-16,1 1 1 0,-4 0-2 16,-2 1 2-16,3 1 2 15,-5 0-3-15,2 1-2 0,1-1 0 0,1 0 1 16,3 0 0-16,-2 0 1 0,1 0-1 15,-1-1-2-15,-2 1 4 0,-2 1 0 16,1 1 0-16,-3 1 0 0,-1 0 2 16,1 0-2-16,-1 0-1 0,-1 0 2 15,3 0-1-15,-1 1-3 0,0 0 1 0,1-3 0 16,0 1 1-16,-2 1-2 0,5-1 0 15,-2 1 2-15,-1-1-2 0,1 2-1 16,-2 1 0-16,-2 0 3 0,0 0 1 16,0 0-2-16,0 0 0 0,0 0 1 15,0 0 1-15,0 0-2 0,0 0 0 0,0 0 0 16,0 0 0-16,0 0-1 15,0 0 1-15,0 0 0 0,0 0 1 16,0 0-2-16,-2 0 1 0,1 0 0 16,-1 0 1-16,1 0-2 0,1 0 2 0,-2 0 0 15,-1 0 0-15,1 0-2 0,1 0 2 16,-4 0 0-16,2 0 0 0,-1 0-2 15,-3 0 0-15,3 0 2 0,-1 0-1 16,-1-2-2-16,-2-2 1 0,2 0-1 16,-2-1 2-16,0 2-1 0,2-2 0 15,0 0 1-15,0-2 1 0,-2 0-3 16,2 0 1-16,0 0 1 0,-1-1 1 15,0 1-2-15,-1-2 0 0,0 0 2 16,-1 0-1-16,1-2-8 0,-3 2 4 0,2-2 3 16,-2 1 1-16,0 0 1 0,0-1-11 15,1-1 5-15,-3 0 5 0,5 2-2 16,-2-1 1-16,2 1 2 0,-2-1-1 15,1-1-1-15,1-1 1 0,-1 1-1 16,0 0 1-16,-1 0-1 0,1 0 0 0,1 2 2 16,-2-1-2-16,0-1-1 15,-1 1 1-15,-1-1-1 0,0 1 0 0,1-1-4 16,0 0 2-16,-1 0 3 15,2-2-3-15,1-1 2 0,-2 0-1 0,2 2 3 16,-1 0 0-16,1 0-3 0,1 3 3 16,-1-2 0-16,0 1 0 0,-4 1 1 15,3-1-3-15,-1 1 2 0,-2 0 0 16,2-2-3-16,-1 1 2 0,4 2 1 15,1-1 0-15,-3 0 0 0,4 2-2 0,0 0 4 16,-2-2-4-16,2 1 2 0,1 0 0 16,2 0 0-16,-3 3 2 15,1-4-4-15,-1 3 2 0,-3 0 2 0,3-3-2 16,-7 0-2-16,-1-1 0 15,-4 2-5-15,1 0 3 0,1 2 4 0,-1 0-1 16,1 0-3-16,1 0 4 0,-1 0-1 16,7 2 1-16,-2-2 1 0,5 0 0 15,-2 0-2-15,2 0 2 0,0 1 2 16,0-2-3-16,0 0 0 0,1 1 1 15,0 3 0-15,2-3-1 0,-3 3 0 0,0-2-1 16,-4-1 2-16,0 2-2 0,-3-3 0 16,2-1-1-16,2 2 4 0,-2 0-2 15,2 1 0-15,0 0-2 16,-4-2 2-16,-1-1 0 0,0 1-3 0,2-2 4 15,1 4-3-15,2-2 2 0,1 3 2 16,2-1-2-16,1-1-2 0,0 2 3 16,1 0-1-16,-1-1 0 0,2 0 1 15,0 0-1-15,-2-2 0 0,1 1-1 16,-1 0 2-16,2 1 0 0,-2-1-2 0,-1 0 0 15,0 2 2-15,0-2 0 0,-1 2-2 16,0 1 0-16,-3 1 0 16,0 0 1-16,-4 0-4 0,-2 2 2 15,2-1-1-15,2 0 5 0,6 1-2 0,-1-1-1 16,0-1 2-16,-3-2 1 0,4 2-2 15,0-4 1-15,1 1 1 0,1 3 0 16,-1-3-2-16,2 2 2 0,0 0-2 16,0-1 4-16,-2-2-4 0,0 3 1 15,-1-3 0-15,1 2 0 0,-1 1-2 0,-1 0 2 16,-1-1 0-16,0 1 1 0,0 0-3 15,2 1 2-15,-3 0-1 0,3-1 1 16,1 4-3-16,2-1 1 16,1 1-1-16,2 0-3 0,0 0 2 0,-3 5-4 15,2 4-18-15,-1-2-12 0,1 2 0 0,1 3-25 16,-4-4-59-16,0 0-127 15</inkml:trace>
  <inkml:trace contextRef="#ctx0" brushRef="#br0" timeOffset="41073.33">18635 2218 177 0,'-3'0'42'16,"1"0"-6"-16,-1 0 7 0,3 0-11 15,-1 0-5-15,1 0-3 0,0 0 0 16,0 0-4-16,0 0-9 0,0 0-2 16,0-1 8-16,0 0 0 0,4-1-3 15,1 1-3-15,0 0-2 0,2 1-2 0,3-1-1 16,2 1-3-16,1 0 0 0,2 0-2 15,5 0-1-15,4 0 2 0,7 0 0 16,1 0 1-16,4 0-2 16,2 1 0-16,0 0 3 0,0-1-2 0,3 1 1 15,-4-1-2-15,-1 0 5 0,-1 0-5 16,-2 0 1-16,-1 0-2 0,1 0 2 15,-2 0 0-15,3 0-1 0,-4 0-1 16,-3 0 2-16,0 0-1 0,-4 0-1 16,-1 0 0-16,-1 2 1 0,3-2 1 0,1 0-3 15,-1 1 3-15,-2-1 2 0,-2 0-3 16,-1 1 0-16,-2-1-3 0,0 1 3 15,-2-1 1-15,-2 0-1 0,-1 1-2 16,-1-1 1-16,-2 2 1 0,1 0-1 16,1-2-1-16,-2 3 1 0,3-3 2 15,1 2-1-15,1-2-2 0,1 0 2 16,5 0-1-16,-1 0 1 0,-1 0-1 15,-1 0 1-15,-1 0 0 0,-4 0 0 16,-1 0-2-16,-1 0 2 0,-4 0 0 0,2 0 0 16,-4 0-2-16,-2 0 1 0,1 0 2 15,0 0-2-15,-2 0 0 0,4 0 0 16,1 0 2-16,1 0 0 0,0 0-1 15,-1 0 2-15,1 0 3 0,-1 0-1 16,0-2 0-16,0 2-3 0,-1-2 3 16,-4 2-5-16,1 0 1 0,-2 0 5 15,0 0 1-15,0 0-3 0,0 0-3 16,0 0 3-16,0 0-1 0,0 0 0 15,0 0-4-15,0 0 1 0,0 0-1 16,0 0 0-16,0 0 0 0,0 0-1 0,2 0 1 16,1 0 1-16,-2 0-2 0,-1 0 2 15,2-1 0-15,-2 1 0 0,1 0 0 16,1 0 0-16,-2 0 4 0,1 0-3 15,-1 0-1-15,0-1 1 0,2 0 0 16,1 1 0-16,-1-2-3 0,1 2 2 16,0 0 0-16,0 0-1 0,0 0-1 15,-3 0 1-15,0 0-1 0,2 0-3 16,-2 0-10-16,1 0 3 0,-1 0-3 15,0 2-11-15,0 1-9 0,0 2-11 0,0-3-23 16,0-2-96-16,-3 0-88 0</inkml:trace>
  <inkml:trace contextRef="#ctx0" brushRef="#br0" timeOffset="42359.42">18598 3536 22 0,'1'0'127'0,"1"0"-52"16,1 0-28-16,-1 0-5 0,4 0-14 0,-2 0-1 15,3-2-2-15,-3 1-5 0,6-1-6 16,-3 0 3-16,1 1 1 0,3-1-7 15,0 2 3-15,-2-1-4 0,4 1 4 16,1-1-5-16,-1 0 3 0,3 1-6 16,-1-1 0-16,4 1 8 0,3-2-7 15,1 0-1-15,2 1-1 0,0 0-3 16,1 0 1-16,0-1-1 0,1 1-1 15,-1-1 1-15,4 0 0 0,-4 1-1 16,-3 0 0-16,-1 0-1 0,-4 0 0 0,1-1 2 16,-2-1 1-16,-3-1-2 0,2 2 0 15,-1-1-2-15,-1 1 4 0,0 0-2 16,3 2-1-16,-3-3 1 0,5 1 0 15,1 0-1-15,-2 0-1 0,1 1 2 16,-2 1 0-16,0-1-1 0,2 0 0 16,-5 0 0-16,0 1 1 0,-2-2-1 15,-1 2-1-15,-3 0 2 0,-2-2 1 16,0 0-2-16,0 2 0 0,-1-1 1 15,1 0 0-15,-1 1-2 0,-1-1 0 0,3 1 1 16,-1 0 1-16,0 0-1 0,5 0-1 16,0 0 2-16,3-1 0 0,3 0-1 15,1-1 0-15,4 0 0 0,-2 1 2 16,-1 1-2-16,-5-1 0 0,0 1 0 15,-5 0-1-15,-1 0 2 0,-2 0-2 0,-1 0 1 16,-2 0 1-16,-2 0-2 16,1 1 0-16,-1-1 2 0,4 1 0 15,1-1-1-15,0 0 0 0,4 0-1 16,2 0 2-16,5 0-1 0,3 0 0 0,0 0 1 15,2 0-1-15,-6 0-1 0,-4 0 1 16,0 0 0-16,-4 0 0 0,-2 0 0 16,-4 0-1-16,-1 0 1 0,-1 0 2 15,0 0-1-15,2 0-3 0,-2 0 3 16,0 0 0-16,0 0-1 0,2 0-2 15,-2 0 2-15,1 0 1 0,2 0 0 0,-1 0-1 16,-1 0 2-16,1 0-1 16,-2 0 0-16,0 0 0 0,0 0 3 15,0 0-3-15,0 0 2 0,0 0-1 16,0 0-1-16,0 0 0 0,0 0-6 0,0 0-8 15,0 0-2-15,0 2 3 0,0 0 0 16,0-1 2-16,0 3 3 0,-2-2-3 16,1 2-2-16,1-1 1 0,0 2-11 15,-3 2-15-15,1-4-37 0,-1-3-177 16</inkml:trace>
  <inkml:trace contextRef="#ctx0" brushRef="#br0" timeOffset="44240.53">21534 2949 47 0,'0'0'12'0,"0"0"18"16,0-2 155-16,2 0-146 0,-2 0-5 0,0 1 1 15,0-1-1-15,0 1-4 0,0-1-9 16,0 0 1-16,0 2-4 0,0 0-7 15,0 0 2-15,0 0-5 0,0 0-1 16,0 0 4-16,0 0-2 0,0 0-2 16,0 0 2-16,0 0-1 0,0-1-2 0,0 0 0 15,0 1-4-15,0-1 2 0,4 1-3 16,-2-1 0-16,4-1-2 0,0 0-1 15,4 1 3-15,2 0-1 0,4 0-2 16,1 1 0-16,4 0 3 0,3 0 0 16,4 0-2-16,1 0 2 0,4 0 1 15,1 0-2-15,3 2 1 0,0 1-1 16,2 0 1-16,0 0-2 0,-2 1 2 15,2-1-2-15,-5 2 2 0,1-1-1 16,-1 2-1-16,-3-1 1 0,-1 0 0 0,-2-1 1 16,0 0-1-16,0 0 0 0,3 0 1 15,1-1 0-15,2 0-2 0,3 0 2 16,1-1 1-16,-4 0 1 0,3 0-3 15,-4 0-1-15,1-1 1 0,0 2 1 16,-2-2-2-16,1 1 1 0,-2 0 0 16,-2 0 1-16,1-1-2 0,-2 1 2 15,-3-2-1-15,2 1 0 0,-2-1 0 16,2 3 0-16,2-2 1 0,0 0 0 15,4 1-2-15,4 0 1 0,0 1 1 0,1-1-1 16,-1 2 0-16,0 1-1 0,-1 0 1 16,-2-1 1-16,-2 0-1 0,-2 1 0 15,-1-1 1-15,-1 0-1 0,2 0 0 16,-2 0-1-16,-1-1 2 0,5 0 0 15,-3 0-2-15,-4 0 3 0,0-1-2 16,-5 1 0-16,-5-2-1 0,-4 0 2 16,-2 0 0-16,-2-1-3 0,-3 0 2 15,-2 0 0-15,-1 0 3 0,-1 0 0 16,0 0-2-16,0 0-1 0,0 0 3 15,0 0-1-15,0 0 0 0,0 0 2 0,0 1-2 16,0-1 1-16,0 0-2 0,0 0-1 16,0 0 1-16,0 0-1 0,0 0-8 15,0 0-8-15,0 0-7 0,0 0-25 16,-1 0-36-16,-4 0-99 0</inkml:trace>
  <inkml:trace contextRef="#ctx0" brushRef="#br0" timeOffset="65398.74">20159 3427 12 0,'2'-1'-10'0,"-1"-1"163"0,1-2-113 16,-2 2-9-16,1-1 2 0,1 1-1 0,-2 2-10 15,1-1-7-15,-1 1-5 0,0-1 3 16,0 1 6-16,0 0 0 0,0 0 3 15,0 0 3-15,0 0 1 0,0 0 0 16,0 0-2-16,0 0-3 0,0 0-4 16,0 0 0-16,0 0-7 0,0 0-2 0,0 0 2 15,0 0-3-15,0 0-2 16,0 0-2-16,0 0 1 0,0 0-2 15,0 0-2-15,-1 2-1 0,-2 5 2 16,1 2 0-16,1-1-1 0,-2 0 0 0,1 2 1 16,0-1 1-16,1 1-1 0,-1-1-1 15,2-1 0-15,0 0 2 0,0-1-2 16,0-1-1-16,0 0 2 0,0 0-3 15,0-1 2-15,0 0 0 0,0-1 0 16,0-2 2-16,0 1-3 0,0-1 0 16,0-1-1-16,0 2-8 0,0-2-3 15,0 0-2-15,0-1-4 0,0 0-3 16,0 0-8-16,3 1 0 0,-3-1-2 15,2 0-7-15,1 0-11 0,-1 0-35 0,-2-4-71 16</inkml:trace>
  <inkml:trace contextRef="#ctx0" brushRef="#br0" timeOffset="65688.75">20037 3500 34 0,'-2'2'-25'0,"2"-2"200"15,0 0-62-15,0 0-63 0,0 2-7 16,0-2 8-16,0 0-11 0,0 0-13 0,0 0-2 15,3 0 0-15,6-2-7 0,1-2-5 16,2 1-6-16,-3 1-7 16,1 2 0-16,1 0 2 0,1 0-4 15,4 0-10-15,-1 0-17 0,4 4-11 0,-1 1-17 16,1 1-33-16,1-3-82 0</inkml:trace>
  <inkml:trace contextRef="#ctx0" brushRef="#br0" timeOffset="66581.8">20170 2297 54 0,'0'0'274'0,"3"0"-213"0,3-2-42 15,0-2 18-15,4-2 3 0,1 2-21 16,1-1-15-16,2 1-2 0,0 1-1 16,0 0-3-16,0 3-3 0,3 0-21 0,1 0-23 15,3 3-36-15,2 1-65 16</inkml:trace>
  <inkml:trace contextRef="#ctx0" brushRef="#br0" timeOffset="70656.03">21029 2428 33 0,'0'0'15'15,"0"0"36"-15,-2 0 91 0,1 0-98 16,1 0-15-16,0 0 4 0,-2 0-12 15,2 0-1-15,0 0-4 0,-1 0-4 16,1 0 2-16,-3 0 1 0,3 0 2 0,0 0-7 16,0 0 3-16,0 0-2 15,0 0 2-15,-2 0-2 0,2 0-1 16,0 0-1-16,-3 0-4 0,1 0 0 15,1 0-3-15,1-1 2 0,-2 0 0 0,1 1-5 16,-1-1 2-16,1 1 1 0,1 0 1 16,-2 0-2-16,2-1 2 0,0 0-1 15,-2-2 7-15,2 1-3 0,-1 1 1 16,-1-1-3-16,2 0 4 0,-1-1-3 15,1 0-1-15,0-1 1 0,-2-1-1 0,2-1 2 16,0 0-1-16,0-4-2 0,0 1 4 16,0 0-2-16,0-3-5 15,0 1 5-15,0-4 0 0,3 2-3 16,-3-1-2-16,3-1 3 0,-1 0 1 0,0 1-4 15,-2 0 0-15,1-1 2 0,-1 0-1 16,0 0 0-16,0 1-2 0,0 0 1 16,0 1 1-16,0-2-2 0,0-1 0 15,0 1 2-15,0-2-1 0,0-1-1 16,0 1-1-16,0-1-3 0,0 1 4 0,0 1 1 15,0 3-1-15,0-2 1 0,0 4 0 16,0-2 1-16,0 2-2 0,0 0 1 16,0-1 3-16,-1 0-3 15,1 1-1-15,0-2 3 0,-2 3 0 0,0-3-2 16,2 3-1-16,0-1 1 0,0 0 1 15,0 2-2-15,0-1 0 0,0 0 1 16,0 1 1-16,0 0-1 0,4 0-1 16,-4-2 0-16,3-1 2 0,-2 2-1 15,1-1 0-15,-2 0 0 0,1-1 0 16,1 0 0-16,1 1-1 0,-3-1 1 0,2 3 1 15,-1 0-1-15,1 0 0 0,-1-1 0 16,-1 0 0-16,2-1 0 0,-2 1-2 16,3 0 3-16,0-2-1 15,0 0-1-15,0-2 0 0,2 1 1 0,-4-1 0 16,2 1-1-16,1-1 1 0,-4 0-2 15,4 0 4-15,-4-1-2 0,3 3-2 16,-3-1 2-16,3 2 2 0,0 0-2 16,-3 2 0-16,4 1 0 0,-3 1 0 15,1 2 0-15,-2 0 0 0,0 1 0 0,0-2 1 16,0 2-1-16,0-2-1 0,1 0 1 15,1 0 1-15,-1-1-1 0,1-1-1 16,1 1 1-16,0-1 1 0,-3 2-2 16,2 1 1-16,-2 2 0 0,0-3 1 15,1 0-2-15,-1 1 1 0,2-1 1 16,-2 1-1-16,1 0 0 0,-1 0-1 15,0 0 1-15,0-1 1 0,0 3-1 16,2-2-1-16,-1 0 1 0,1 0 1 16,-1 1 0-16,-1-2-1 0,2 0 2 0,0 0 2 15,-2 0-1-15,1 2-2 0,1 0 2 16,-2 1 0-16,0-1-2 0,1 3-1 15,-1 0 1-15,0 0 1 0,0 1-2 16,0 0-2-16,0 0 2 0,0 0-1 16,0 0 0-16,0 0-4 0,0 0 3 15,0 0-8-15,0 0-20 0,0 6-5 16,3 4-10-16,0 0-26 0,2-6-55 15,-2-4-175-15</inkml:trace>
  <inkml:trace contextRef="#ctx0" brushRef="#br0" timeOffset="72210.13">21235 621 10 0,'2'0'250'0,"-2"0"-179"16,0 0-14-16,0 0-16 0,0 1-11 0,0 0-7 15,0 5-13-15,-5 0 0 0,0 2 1 16,1 3 2-16,1-2-1 0,-5 1-4 16,5 0 2-16,0-2-2 0,-2 3-1 15,3-2 1-15,2 1-5 0,-1 1-2 16,-1-3 2-16,2 2 0 0,0 0-3 0,0-1 0 15,0 0 1-15,0-2 3 0,0 0-6 16,0 0 2-16,0-1-2 16,0-1-5-16,2 1-4 0,-1-2-12 15,-1 1-5-15,2-2-7 0,1-1-11 0,-1 1-12 16,-2-2-36-16,1-1-49 0</inkml:trace>
  <inkml:trace contextRef="#ctx0" brushRef="#br0" timeOffset="72486.14">21097 704 63 0,'-3'0'94'16,"0"0"23"-16,1 0-50 0,2 0-2 16,0 0-16-16,0-2-17 0,6 0-10 15,7-2-12-15,2 1 0 0,7 1 2 0,0 1-2 16,1 1-2-16,-1 0-4 0,-2 0-2 15,0 5-3-15,2 1 1 0,1 2-8 16,2 2-20-16,3-1-30 0,0-2-24 16,-2-2-108-16</inkml:trace>
  <inkml:trace contextRef="#ctx0" brushRef="#br0" timeOffset="74273.23">21043 3359 0 0,'0'0'8'0,"0"0"139"15,0 0-95-15,0 0-5 0,0 0 0 16,0 0-2-16,0 0-5 0,0 0-13 16,0 0 0-16,0 0-5 0,0 0-3 15,0 0-7-15,-2 0-6 0,2 0-2 0,0 0-3 16,0 1-2-16,0 5 4 0,-1 4 4 15,-1 0 0-15,-1 1 1 0,0 3-5 16,-2 0-1-16,2 4 1 0,-1-1-2 16,-1 3-1-16,2 0 1 15,-2 3-1-15,2 1 1 0,-2 0-1 0,2 0 1 16,0-1 0-16,-1 1 0 0,2 1 1 15,-3 1-2-15,2 2 4 0,-3 2-1 16,1 0 22-16,-1 0-5 0,0-1-15 16,1 0-3-16,-1 0 2 0,-2 0 11 15,4-3-17-15,-3-1 2 0,1-4 3 0,2-2-3 16,-3-1 2-16,3 0 0 0,1-2-1 15,0 0 1-15,1 1 2 0,0-3-4 16,1 1 2-16,-2-3 0 0,3 1-1 16,0-1 0-16,-2 0-1 0,2 2 1 15,0-1-1-15,-1 3 0 0,1 0 0 16,0-1 0-16,0 1 0 0,0 0 0 15,0 0 0-15,-2 0 3 0,1 1-1 16,-2 0-3-16,-1-1 2 0,1-1 1 16,0 0-1-16,2-3-1 0,-1-2-2 0,1-2 3 15,1-2-1-15,-2-1-1 0,2-2 2 16,-2 0 1-16,2-2-2 15,0 1-1-15,0 1 2 0,0 0 1 16,0 0-2-16,0-1-1 0,0 0 2 0,0 1 1 16,-1 0-2-16,1 1-1 0,-2 0 2 15,2-1 0-15,-1 2 0 0,-1-1-3 16,1 1 3-16,-1 0 1 0,-1-1-3 15,3 0 1-15,0 2 0 0,-1-2 1 16,1 0-1-16,0 0-1 0,0-2 1 0,0 0 2 16,0-1 0-16,-2 0-4 0,0-1 2 15,2 2 3-15,0 0-3 0,-1-2 0 16,-1 1 1-16,2 1 2 15,0 0-3-15,0-2 0 0,0 3 0 0,0-3 2 16,-1 1-2-16,1 0 0 0,0 1 0 0,-2-1 1 16,2-1-1-16,0 1-1 15,-1-1 1-15,1 0 0 0,-2 3 0 16,2-1-2-16,0 2 2 0,0 0 1 15,-1 1-1-15,-3 0-1 0,3 0 1 0,-1 0 2 16,-1 0-3-16,2 0 0 0,-2 3 2 16,1-3 0-16,1 0-3 0,-1 1 2 15,2-2-1-15,-2 0 2 0,2 0-2 16,-1 2-1-16,1 1 1 0,0-2 2 15,0 2-1-15,0-3-2 0,0-2 3 0,0-1 0 16,-2 2-1-16,1-2-1 0,1-1 2 16,0 1 0-16,0 0-1 15,0 0-1-15,0 1 2 0,0 0 1 16,0-2-2-16,0 2-2 0,0 1 2 15,0 1 1-15,0 0-1 0,0 1-2 0,0-1 3 16,0 1-1-16,0-3 0 0,0 0-2 16,0-1 3-16,0 2 0 0,0-1-1 15,0-1-1-15,0 0 1 0,0 0 2 16,0 1-2-16,0-2-1 0,0 0 2 15,0 0 0-15,0 0-1 0,0 1-1 0,0 3 1 16,0-3 1-16,0 2-1 16,0 0-2-16,0-3 2 0,0 2 2 15,0-2-2-15,0 0 0 0,0 0 0 16,0 0 2-16,0 0-2 0,0 0 0 0,0 0-9 15,0 0-11-15,0 0-21 0,1 0-18 16,6 0-1-16,-1 0-44 0,0 0-171 16</inkml:trace>
  <inkml:trace contextRef="#ctx0" brushRef="#br0" timeOffset="75178.3">21344 4839 8 0,'-10'0'83'0,"-1"0"82"0,4 0-88 16,0-2-13-16,3 0-16 0,-2 0-3 16,4 0 0-16,-1 1-7 0,3 1-5 15,0 0-6-15,0-1-7 0,0 1-6 16,0 0-4-16,0 0-2 0,6 0-5 15,7-2 2-15,5 1-2 0,5-1 0 16,7 0-4-16,1 0 4 0,1 1-1 16,4 0-3-16,1 1 1 0,-1 0-4 15,0 0-16-15,-4 0-21 0,-4 5-17 16,-3 1-21-16,-3-3-45 0,-5-1-218 0</inkml:trace>
  <inkml:trace contextRef="#ctx0" brushRef="#br0" timeOffset="85509.89">21635 594 17 0,'3'2'229'15,"-3"-2"-180"-15,0 1-10 0,0-1-1 16,0 0 1-16,0 0-18 0,0 0-8 16,0 0 2-16,0 0-5 0,0 0 5 0,0 0 0 15,0 0 3-15,0 0-4 0,0 0-2 16,0 0 5-16,0 0-1 0,0 1 2 15,0-1-6-15,0 0-2 16,0 0-3-16,0 0-2 0,0 0-2 0,0 0-1 16,0 0 2-16,0 3-5 0,0 0 0 15,0 1 4-15,0 2 1 0,0 2 0 16,-1 0-3-16,-4-1 4 0,5 4 2 15,-5-3-5-15,1 2 1 0,0-1 2 16,0 1 0-16,1-3 7 0,0 1-6 0,0-3-5 16,-1-1 2-16,3 1-2 0,-1-2-1 15,1 0 1-15,-2 0-2 0,1 0 1 16,2 1 0-16,-1-2-1 0,-1 0-3 15,2 2-10-15,-2-2-9 0,2-1-14 16,0 1-15-16,0-1-20 0,4-1-54 16,-1-3-192-16</inkml:trace>
  <inkml:trace contextRef="#ctx0" brushRef="#br0" timeOffset="86303.93">21824 592 111 0,'-1'0'56'0,"-1"0"-21"16,2 0 8-16,0 0-1 0,0 0-5 15,0 0-5-15,0 0-6 0,0 0 0 16,0-1-1-16,0-1-1 0,-2 1-2 0,2 0-9 15,-1 0 0-15,1 1-1 16,0-1-3-16,0 1 0 0,-2 0-2 16,2-2-3-16,0 2 0 0,-1 0-2 15,-1 0 4-15,1 0-1 0,1 0 1 0,-2 0-1 16,-1-2 2-16,0 2-1 0,0 0 1 15,0-1-4-15,0 1 3 0,1 0 1 16,1 0-4-16,-1 0-1 0,2 0-1 16,0 0 0-16,-2 0-2 0,2 0-1 15,0 0 1-15,0 0 2 0,0 0-1 0,0 0-1 16,0 0 2-16,0 0 1 0,0 0-2 15,0 0 0-15,0 0 2 16,0 0 2-16,0 0-4 0,0 0 5 16,4 0-2-16,-3 0 1 0,2 0-1 0,3 0 0 15,2 0 1-15,1 0-1 0,2 0 2 16,3 0-1-16,-1 0 0 0,2 0 0 15,2 0-1-15,3 0-2 0,-1 0 3 16,1 0-4-16,-1 0 1 0,-2 0-2 16,-2 0 2-16,-4 0 0 0,-2 0-2 0,-2 0 1 15,-4 0 0-15,0 0 1 0,-3 0-2 16,0 3-3-16,0-3-4 0,0 0-4 15,0 0-3-15,0 0-3 16,-5 0-2-16,-3 2-12 0,-2-1-14 0,-4 3-5 16,0-1-8-16,-3-2-37 0,1-1-73 15</inkml:trace>
  <inkml:trace contextRef="#ctx0" brushRef="#br0" timeOffset="86563.95">21844 608 10 0,'-12'4'5'0,"3"-1"91"16,2-2 42-16,3 0-81 0,-1 1 7 16,2 0-21-16,0 2-15 0,1-1-3 0,2 2-7 15,0 1-7-15,0-2 4 0,0 3-5 16,5-1 1-16,0 2-7 0,1 1 1 15,3-1-1-15,-1 1-2 16,4 1-1-16,-4-1 2 0,3 3-2 0,-2-1-1 16,-1 1-1-16,-2 0 2 0,-3-2-1 15,0 0 0-15,-3-2-2 0,0 0 1 16,0-1 0-16,0-4 2 0,-6 1 2 15,-5-2 5-15,-3-2 0 0,-3 1-4 16,2-1 3-16,-2 0 5 0,0 0-4 0,3 0-4 16,-5 0-3-16,5 0-1 0,0-1 1 15,2 1-3-15,3 0-15 0,-1 1-24 16,4 5-37-16,0-1-85 0</inkml:trace>
  <inkml:trace contextRef="#ctx0" brushRef="#br0" timeOffset="87985.03">21961 4756 7 0,'4'0'-5'0,"-2"0"36"16,-1 0 177-16,1 0-149 0,-2 0-1 15,1 0-9-15,-1 0-6 0,0 0-6 0,2-2-11 16,-2 0-5-16,0 2-3 0,0 0 1 16,0 0-1-16,0-1-4 0,0 1-3 15,0 0-2-15,2 0-1 0,-2 0 0 16,0 0-3-16,0 0-1 0,0 0-5 15,0 0 1-15,0 1-1 0,0 6 1 16,0 1 3-16,0 2-2 0,0 3 2 16,0 3 0-16,-5 1 1 0,-3 2-4 15,2 0 0-15,-2 1 6 0,0-2-3 16,2-1-1-16,0-2-1 0,1-2 1 0,4 0-3 15,-4-4 3-15,4-2-1 0,1-2 0 16,0 0 1-16,-2-2-1 0,2-1-1 16,-1-2 2-16,1 0-1 0,0 0-1 15,0 0-2-15,0 0-6 0,3 0-9 16,4-4-1-16,6-2-17 0,1-3-21 0,3-4-32 15,-3-3-103-15</inkml:trace>
  <inkml:trace contextRef="#ctx0" brushRef="#br0" timeOffset="88492.06">22179 4744 81 0,'-1'0'150'0,"1"0"-99"15,-3 0 5-15,3 0-20 0,-4 0 6 16,1 0-5-16,2 0 1 0,-2-2-11 15,0 2 0-15,3-1-6 0,-2 0-3 16,2 1-5-16,0 0 0 0,0 0-4 16,0 0-5-16,0-2 0 0,2 2-4 0,4 0-4 15,8 0 8-15,3 0 1 0,4 0-2 16,3 0 1-16,1 0-2 0,-1 0-2 15,-2 0 0-15,0 0 0 16,-4 1 0-16,-5 0 0 0,1 0-16 0,-11-1-14 16,0 1-10-16,-3 0-12 0,-2 0-25 15,-8-1-68-15</inkml:trace>
  <inkml:trace contextRef="#ctx0" brushRef="#br0" timeOffset="88739.07">22085 4788 79 0,'0'7'102'0,"0"-3"2"16,0 2-69-16,4 1 18 0,2 0-15 15,4 2-11-15,2 0-12 0,1 3-8 16,2 1-3-16,1 1-1 0,-1 0-2 16,2 2-3-16,-1 0 5 0,-1 0-2 15,-6 0-2-15,-1-2 0 0,-5-1-1 16,-3-2-2-16,0-1-6 0,-6 0 1 15,-3-2 8-15,-2-3 3 0,-5-2 0 0,1 0-1 16,-1-1 4-16,-1-2-1 0,-1 1 0 16,-1 0-2-16,1-1-1 0,2 0 1 15,4 0-5-15,1 0-9 0,3 0-36 16,3 0-75-16</inkml:trace>
  <inkml:trace contextRef="#ctx0" brushRef="#br0" timeOffset="93240.33">3722 8479 104 0,'0'-1'80'0,"0"-1"-53"16,0 1 17-16,0-1-11 0,0 2-8 15,0 0-5-15,0-2-7 0,0 1-4 16,0 1-4-16,0 0-4 0,0 0 1 0,0 0-2 16,0 0-2-16,0 0 4 15,0 0-2-15,0 0 0 0,0 0 2 0,0 0 2 16,0 0 0-16,0 0-2 15,0-1 3-15,0 1-3 0,3 0 3 0,-1-1 0 16,1 1 6-16,0-2 1 0,2 2-6 16,0-1 3-16,-1-1 2 0,1 0-5 15,1 0 2-15,0 0-3 0,0 0 3 16,1 0-4-16,-1 1 1 0,2-1-3 15,-2 1 1-15,0 0-1 0,2 0-1 0,-1-1 0 16,3 1 0-16,-2 1-1 0,2 0 0 16,0 0 0-16,2 0 0 0,1 0 0 15,0 0 0-15,6 0 0 0,-3 0 1 16,1 0 0-16,-2 0-2 0,2 0 1 15,0 0 2-15,0 0-3 0,0 0 1 16,-1 0-1-16,-2 0 3 0,0 0-2 16,-3 0-1-16,-1 0 1 0,0 0 1 15,-1 1-1-15,0 1-1 0,-1-2 0 16,1 0 2-16,-1 0-3 0,0 2-1 0,3-1-1 15,1 0 4-15,1-1-1 0,2 0 0 16,2 0 0-16,-1 0 1 0,1 1 1 16,-3-1-2-16,0 0 0 15,0 0 2-15,1 2-1 0,2-1 0 0,-1 0 0 16,2-1 0-16,-1 0 0 0,-1 0 0 15,2 1-1-15,-1 0 3 0,0 0-3 16,1 0 1-16,-5 1-3 0,5 1 5 16,-3-2-2-16,1 2-3 0,1-3 3 15,0 1-1-15,-2 0 0 0,4 1-3 16,-1 0 4-16,3-2 1 0,-4 0-1 0,1 0-1 15,-1 1 0-15,2 0 1 0,-1 0 0 16,-1 0 0-16,1 0 0 0,-1 2 1 16,-3-2-1-16,0 1-1 0,-1 0 1 15,1 3 1-15,2-5-1 0,-2 2 0 16,-2 0 0-16,2-2 1 0,0 1-2 15,0-1 1-15,3 0-1 0,0 1 3 16,0-1-2-16,0 0-1 0,3 0 1 16,-4 0 1-16,1 0-1 0,0 0-1 15,-3 0 1-15,0 0 0 0,-2 0 1 0,-2 0-2 16,-1 0 0-16,-1 0 2 0,0 0 0 15,2 0-2-15,4 0 1 0,0 0-1 16,3-2 1-16,-1 1 0 0,1 0 0 16,0 0 1-16,0 1-1 0,3 0 1 15,-1 0 0-15,2 0 0 0,-3 0 1 16,2 0-4-16,-2 0 2 0,1 0 2 15,-1 0-3-15,3 1 1 0,-3 0-1 16,2 1 2-16,4 1 0 0,-1-2-2 16,0 2 0-16,-1-1 3 0,0 2-2 0,-2-3-1 15,3 2 1-15,0 1 1 0,-1-1-1 16,1 2-1-16,2-2 2 0,1 2 0 15,5-2-1-15,3-1 1 0,1 1 3 16,2-2 2-16,2 0-1 0,6-1-2 16,-1 2 5-16,6-1-3 0,0 0-1 0,-1 0 0 15,2 0 3-15,-1 1-1 0,0 0-2 16,-2-1-2-16,-2 1-1 15,-1 0 0-15,-1 0 0 0,-1 0-1 16,-1 0 0-16,-2 0 1 0,-1 1 1 0,3-1-4 16,-2-1 3-16,0 0 0 0,4-1-1 15,-5 0 1-15,2 0-1 0,1 0 0 16,0 0 0-16,2 0 0 0,-1 0 0 15,2 0 0-15,-2 0 1 0,1 0-1 16,-1 0 0-16,-1 0 0 0,0 0 1 0,3 1-1 16,0 0-1-16,-2 3 2 0,2-4 0 15,-1 0-2-15,4 1 2 0,-2-1-1 16,1 1 1-16,4 0-2 15,0 1 1-15,5-2 0 0,-2 2 2 0,3-1-3 16,-1 1 1-16,0-1 1 0,-2 1-1 16,-3-1 0-16,-2 2 0 0,2-1 0 15,0 2 1-15,-2 0-2 0,3 0 1 16,-1 0 0-16,2-2 1 0,-1 0-1 15,6 1 0-15,-3 0 1 0,1-1-1 16,3 0-1-16,-2 1 1 0,1-1 1 0,-2-1-3 16,-2 1 4-16,-3 2-2 15,0-2 0-15,-1 3-2 0,-2 0 4 16,-3-3-2-16,-2 4-2 0,-1-1 2 15,2 0 0-15,-4 1 2 0,0-2-4 0,2-1 3 16,1 0-2-16,4-1 1 0,1-2 0 16,3 2 1-16,2-2-1 0,3 0 0 15,1 0 1-15,0 0-1 0,-1 0-1 16,0 0 2-16,0 0 0 0,-2 0 0 15,0 0-1-15,1 0 0 0,-4 0 1 0,0 0 1 16,5 0-3-16,-2 0 2 0,3 0-1 16,-1-2 0-16,-2 0 0 15,1 1 0-15,-6-1 0 0,3 1 1 16,-4 1-2-16,1 0 1 0,2 0 1 0,4 0 0 15,-1 0-1-15,2-2-1 0,0 1 2 16,-1-1-1-16,0 1 2 0,-1-1-4 16,-3 0 4-16,-1 2-1 0,-1-1-2 15,-2 0 1-15,-1 1 1 0,-1 0 0 16,3 0-2-16,0 0 1 0,2 0 1 0,1 0-1 15,2 0 0-15,0 0-1 0,-7 0 2 16,1 0 0-16,-6 0-2 0,0 0 1 16,-3 0 0-16,3 0 1 15,-6 0-2-15,4 0 1 0,-3 2 1 0,0 2-1 16,-1-2-1-16,2 0 1 0,1-1 1 15,2-1 0-15,0 0-2 0,1 0 1 16,-3 0 1-16,1 0-2 0,0 0 1 16,-2 0 1-16,-4 0-2 0,-2 0 2 15,-4 0-1-15,-2 0-1 0,-3 0 2 0,-2 0 1 16,-1 0-2-16,-5 0-2 0,-3 0 4 15,-5 1-2-15,-6 1-3 0,0-1 4 16,0 2-4-16,-5-1-11 0,-3 3-25 16,1-5-43-16,-3 0-147 0</inkml:trace>
  <inkml:trace contextRef="#ctx0" brushRef="#br0" timeOffset="95617.46">2837 8104 211 0,'0'0'38'0,"0"0"8"0,0-2 4 15,0 1-13-15,0-2-7 0,0 2-3 16,0 0-6-16,-1 0-8 0,-3-1 1 16,1 1-4-16,2 1-1 0,-2 0-1 15,1 0-2-15,-2 0 3 0,2 0-3 0,-1 0-2 16,0 0 3-16,1 0-4 0,-1 0 4 15,0 0-2-15,3 0 1 0,-3 0-1 16,0 1-1-16,-2 1-2 16,2-1 0-16,-3 2 0 0,1-1 0 0,1-2-3 15,2 2 2-15,0-1 1 0,1-1 0 16,1 0-2-16,0 0 1 0,0 0 0 15,0 0 3-15,0 0-2 0,0 0-1 16,0 0-1-16,5 0-2 0,4 0 4 16,3 0-3-16,4 0 3 0,-1-3 0 0,2 0-2 15,3 0 0-15,-1-1 2 0,0 1-1 16,-2-2-2-16,-2 2 1 0,-2 0 1 15,-3-1 0-15,-2 2-1 0,-2 0-1 16,-1 1 2-16,-2 1 1 0,0-1-3 16,-3 0 1-16,0 0 0 0,0 1 0 15,0 0-10-15,0 0-21 0,0 0-14 16,0 2 4-16,0 1-32 0,-3-3-78 15,-1 0-92-15</inkml:trace>
  <inkml:trace contextRef="#ctx0" brushRef="#br0" timeOffset="95972.48">3096 7960 2 0,'2'2'108'0,"1"-2"87"0,-3 0-159 15,0 0 22-15,0 0-7 0,0 2-20 0,0 4-12 16,0 2-7-16,-3 2 8 16,-1 2-10-16,1 1-3 0,-1-2 1 15,2 0-4-15,-2 3 0 0,2-3-3 16,-1 0 3-16,1 0-1 0,2-4 0 15,0 0-3-15,0-2 0 0,-1-2 0 0,1-1-6 16,0-1-7-16,0 1-16 0,3-2-12 16,6 0-17-16,-1-2-57 0,-2-7-133 15</inkml:trace>
  <inkml:trace contextRef="#ctx0" brushRef="#br0" timeOffset="96432.51">3197 7929 41 0,'-2'2'56'16,"-1"-2"-35"-16,2 2 28 0,1-2-11 15,0 1-6-15,0-1 5 0,0 0 4 0,0 0-1 16,0 0-11-16,0 0-5 0,0 0-3 15,0 0-3-15,0 0-3 0,1 0-10 16,4 0 9-16,6 0-3 16,0 0 2-16,1 0-5 0,2-1-2 0,0-3-4 15,0 1 3-15,1-1-2 0,-2 2 0 16,2-2 1-16,-2 4-2 0,-3-2 1 15,-3-1-2-15,-1 3-1 0,-5 0-4 16,1 0-15-16,1 0-19 0,-3 0-19 16,0 0-48-16,-2 0-101 0</inkml:trace>
  <inkml:trace contextRef="#ctx0" brushRef="#br0" timeOffset="96697.53">3189 7973 37 0,'-1'5'-18'0,"1"-1"221"0,0-1-178 16,0 0 26-16,0 1 7 0,4 2-26 15,4-2-12-15,3 2 1 0,0-1-11 16,-1 0-7-16,0 1-3 0,1 1 3 0,-4-1-2 16,1-1-1-16,-5 2 1 0,-1-3-1 15,-2 2 2-15,0 0 0 0,-5 0 2 16,-1 2-3-16,-3-1 2 0,-2 0-2 15,0 0-1-15,-1-2 2 0,1 0-1 16,0-1 0-16,3-3 0 0,0 3 0 16,4-3 0-16,2 1-2 0,2-2-7 15,0 2-19-15,0-2-17 0,0 0-42 16,3 0-79-16</inkml:trace>
  <inkml:trace contextRef="#ctx0" brushRef="#br0" timeOffset="97037.55">3443 8032 2 0,'2'0'179'16,"-2"1"-119"-16,0 2-43 0,0 1 20 16,0 1-2-16,0 1-14 0,0 2-3 15,0 1-5-15,0 1-1 0,1 0-8 16,3-2 0-16,-1-1 25 0,0-5-20 15,0 0-4-15,0-2 3 0,3 0 6 0,-1 0 6 16,3-2 1-16,-2-5-3 16,1-3-5-16,-2 0-4 0,-3-1-2 15,2 1-3-15,-2-1-1 0,-1 1 0 16,3 1-3-16,-4 2-2 0,1 1-11 0,-1 1-18 15,0 0-25-15,0-3-67 0,2 2-198 16</inkml:trace>
  <inkml:trace contextRef="#ctx0" brushRef="#br0" timeOffset="112370.42">23846 2575 78 0,'0'0'80'16,"0"0"-47"-16,0 0 8 0,0 0-12 16,0-1 3-16,0-2-4 0,0 3 1 15,0-2-3-15,0 0-1 0,0 0 1 16,0 0 0-16,0 1-5 0,0-1 0 0,0 0-10 15,0 1 2-15,0-1 0 0,-2 0-2 16,2 1-3-16,0-1 2 0,0 1-3 16,-1 1-2-16,1 0 1 0,-5-1 0 15,3 1 1-15,2-1-3 0,-3-2 5 16,2 3-2-16,1-1-1 0,0 1-3 15,0-1 0-15,-2 0 6 0,2 0-1 16,0 0 0-16,0 1-3 0,0 0 1 16,0 0-1-16,0 0-2 0,0 0 0 15,0-1-1-15,0 1-1 0,6-1-3 0,2 1 3 16,3 0-2-16,0 0 2 0,0 0-2 15,0 0 1-15,-2 0 2 0,2 0-3 16,-3 0 1-16,2 0 0 0,0 1 1 16,-1 0-2-16,0 0 1 0,1 1 0 15,0-1 2-15,0 0-2 0,-1 0-1 16,5 1 2-16,-3 0 0 0,-2-1 0 15,2-1-2-15,0 0 2 0,-3 0-1 16,-2 0 1-16,0 2-2 0,-3-2 2 16,2 0 0-16,-1 0-1 0,-2 0 0 0,1 0 0 15,2 0 0-15,1 0 0 0,0 0 0 16,0 0 0-16,4 0 1 0,-3 0-1 15,3 0-1-15,-1 0 1 0,0 1 1 16,1-1 0-16,-4 0-2 16,0 0 0-16,-1 0 2 0,-2 0-1 0,0 3-1 15,0-2 1-15,0-1 1 0,0 0-1 0,0 1-1 16,-1 0 1-16,1-1 0 15,0 1 0-15,0 1-2 0,2-2 2 16,-1 2 1-16,3-1-1 0,-3 1-1 16,2-1 2-16,-2 0 0 0,-1 0-1 0,-2-1 0 15,1 0 1-15,-2 0 3 0,0 0-3 16,0 0 2-16,0 0-1 0,0 0 1 15,0 0-2-15,0 0 0 0,0 0 0 16,0 0 2-16,0 0-5 0,0 0 2 16,0 0 0-16,0 0 2 0,0 0-2 0,0 0-1 15,0 0 1-15,0 0 1 16,0 0-1-16,0 0-2 0,0 1 4 15,0-1-2-15,0 0-1 0,0 0-2 16,0 0 1-16,0 0 2 0,0 0 0 0,0 0-4 16,0 0 2-16,0 0 1 0,0 2 0 15,-2 0 2-15,1-1-1 0,-1 1-1 16,-1 0 2-16,1 1-3 0,-1 0 2 15,3 0 1-15,-1 1-1 0,-1 1-2 16,1 0 1-16,-2 1 2 0,3-1-2 0,-2 2-1 16,-1 0 2-16,1 0 1 15,1 3-1-15,-2-2-1 0,1 2 1 16,1 0 1-16,-2-1-1 0,1 4 0 15,-3-1 0-15,2-1 1 0,0 3-1 0,0-3-1 16,2 1 1-16,-1-1 2 0,-1 0-2 16,1 0-1-16,-1 0 1 0,2 0 2 15,-1 1-1-15,1 0-2 0,-1-2 2 16,0 2 0-16,2 0-1 0,0 0 0 15,0-2 0-15,0 1 1 0,0-1-1 0,0 0-1 16,0 0 2-16,0 1 0 0,0-1-1 16,-1 1-1-16,-1-1 0 0,1 0 3 15,-1 0-2-15,1-2-1 16,-1 2 1-16,-1-2 1 0,2 1-1 0,1-2-1 15,0 2 0-15,0 0 2 0,0-2-1 16,0 1-1-16,0 0 1 0,3 3 1 16,-3 0-2-16,0-2 1 0,0 1 0 15,0-2 1-15,0 2 0 0,0-2-2 16,-3 2 2-16,-4-1 1 0,4 0-4 15,0 0 2-15,-3 3 0 0,1 1 0 0,4-2-1 16,-2-3 0-16,1-1 0 0,0-3 3 16,1 2-3-16,-2 0 1 0,0 2 0 15,0 1-1-15,1-4 2 16,1-2-5-16,-1 1 2 0,-1-2 2 0,1 3-1 15,-1 0 1-15,0 0 0 0,3-2 1 16,0 1-1-16,-1-1-1 0,-1-1 0 16,2 0 0-16,-2-1-1 0,2 2 0 15,-1 0-1-15,-1 2 1 0,1 2-1 16,-2 0-1-16,3 0 8 0,-2-3-5 0,2 0 0 15,-1 0-1-15,-1-1 4 0,2 2-2 16,-1 1 1-16,-1 1 0 16,2 0-1-16,0 1 6 0,0-1-4 15,-2-1-3-15,2-1 3 0,0 1 0 0,0 0-2 16,0 1-1-16,0-1 2 0,0 1 1 15,0-2-2-15,0 0-1 0,0 2 3 16,0-3-2-16,0 1 0 0,2 0-1 16,-2 0 2-16,0 0-1 0,0 2 0 15,0-2-1-15,0 1 4 0,0-1-2 0,0-1-1 16,0-1-1-16,0 0 2 0,0-2 0 15,0 4 0-15,0-5-2 0,0 2 1 16,0 0 1-16,0-1 0 16,0 2-2-16,0-1 2 0,0 0 0 0,0-1-1 15,0 1-1-15,0 1 2 0,0-2-2 0,0 2 1 16,0-1 1-16,0 0-1 15,0 3-1-15,0 1 1 0,0 1 0 16,0 0 0-16,0-3 0 0,0 1 0 16,0-2 1-16,0 0-1 0,0 0-1 0,0 0 1 15,0-1 1-15,0 3-1 0,0-4-1 16,0 0 1-16,0 0 1 0,0-1-2 15,0 0 2-15,0 0-1 0,0 0-1 16,0 0 2-16,0 0 1 0,0 0-2 16,0 1-1-16,0 0 2 0,0-1 1 15,0 0-2-15,0 0 0 0,0 0 0 16,0 0 1-16,0 0-2 0,0 0 0 15,0 0 1-15,0 0-1 0,0 0 1 16,0 0-1-16,0 0 1 0,0 0 1 0,0 0-1 16,0 0-1-16,0 1 2 0,0-1 0 15,0 1-2-15,0 0 1 0,0-1 1 16,0 1-1-16,0-1 1 0,0 0-1 15,0 0 3-15,0 0-2 0,0 0 1 16,0 0-1-16,0 0-1 0,0 0 1 16,0 0-1-16,0 0 0 0,0 0 1 15,0 0 0-15,0 0-1 0,0 0-1 16,0 0 0-16,0 0 1 0,0 0 1 15,0 0-2-15,0 0 0 0,0 0 1 16,0 0-1-16,0 0-2 0,3 0 3 0,2 0 0 16,-1 0 0-16,-1 0 0 0,2 0 0 15,0-2 0-15,-1 0 0 0,3 1 0 16,-1 0 0-16,2 1 0 0,-1-2 0 15,1 2 0-15,1-1 0 0,-1 1 0 16,0 0 0-16,0-2 0 0,-1 2 0 16,3 0 0-16,-3 0 0 0,1 0 0 15,-2 0 0-15,-1-2 0 0,-2 2 0 16,0-1 0-16,-1 1 0 0,2 0 0 15,-2 0 0-15,3 0 0 0,-2 0 0 0,1-1 0 16,3 1 0-16,-3 0-2 0,2 0 4 16,2 0-2-16,0 0-2 0,0 0 1 15,-2 0 1-15,2 0 0 0,-2 0-1 16,0 0 0-16,0 0 3 0,0 1-3 15,-1-1 1-15,-2 1 0 0,0 1 1 0,-1-2 0 16,1 0-2-16,0 0 0 16,3 0 2-16,0 2-1 0,2-2-1 15,0 0 1-15,-2 0 1 0,-1 0-1 16,1 1-1-16,3 0 1 0,-2 0 1 0,0 1-2 15,-2-2 1-15,0 0-1 0,1 0 4 16,-3 0-3-16,2 0-1 0,-1 1 0 16,1 0 2-16,0 0-1 0,-1 0-1 15,4-1 1-15,3 2 0 0,0-2 0 16,-2 2 0-16,2 1 0 0,-3-1 1 0,1-2-1 15,-1 1 1-15,-5-1-1 0,1 0 2 16,-2 0-1-16,-2 0-1 16,1 0 1-16,1 0 0 0,-2 0 1 15,3 0-2-15,-3 0 0 0,3 0-1 0,0 0 2 16,0 0-2-16,0 0 1 0,4 0 1 15,-3 0-1-15,-1 0 1 0,4 0-1 16,-3 0-2-16,-1 0 2 0,4 0 0 16,-3 0 0-16,4 0 1 0,0 0-2 15,-4 0 3-15,1 0-3 0,-3 0 2 0,1 0-2 16,0 0 0-16,1 0 1 0,-2 0 0 15,3 0 0-15,-4 0 2 0,1 0-2 16,-1 0-2-16,1 0 3 16,-1 0-2-16,1 0 1 0,-2 0 1 0,3 0-1 15,-1 0-1-15,-1 0 1 0,1 0 1 16,1 0-1-16,-2 0-1 0,4 0 1 15,-2 0 2-15,2 0-4 0,1 0 4 16,-4 1-3-16,1-1 2 0,-2 0-3 16,1 0 4-16,-2 0-2 0,1 0-2 15,-1 0 3-15,2 0-2 0,-2 1 3 0,1-1-4 16,-1 0 2-16,2 0 2 0,-2 0-3 15,1 0 1-15,3 0 0 0,-3 2-2 16,1-2 2-16,-2 0 1 16,0 0 0-16,0 0-1 0,0 0 0 0,0 0 0 15,0 0 2-15,0 0 0 0,0 0 0 16,0 0 2-16,0 0-2 0,0 0-1 15,0 0 0-15,0 1 2 0,0-1-2 16,0 0-2-16,0 0 1 0,0 0 0 16,0 0 1-16,0 0-2 0,0 0 0 0,0 0 2 15,0 0 0-15,0 0-2 0,0 0 1 16,0 0 1-16,0 0 0 0,0 0-2 15,0 0 1-15,0 0 1 0,0 0-2 16,0 0 1-16,0 0-1 0,0 0 1 16,0 0-1-16,0 0 0 0,0 0-1 15,0 0 0-15,0 0-4 0,0 0 0 16,0 0-8-16,0 0-12 0,0 0-19 15,0 2-15-15,-2-1 3 0,1-1-56 16,-4 0-179-16</inkml:trace>
  <inkml:trace contextRef="#ctx0" brushRef="#br0" timeOffset="116708.67">23599 2504 0 0,'0'1'87'16,"0"0"-36"-16,-1-1-19 0,1 0 4 0,-2 0 13 15,2 0-4-15,0 0-5 0,0 0-5 16,0 0-6-16,0 0-6 0,0 0-7 15,0 0-6-15,0 0-1 0,-1 0-5 16,1 0-3-16,-2 0 1 0,2 0-2 16,0 0-1-16,0 0 1 0,0 0 0 0,0 0 0 15,0 0 2-15,-1 0 1 0,-1 0-2 16,0 0 5-16,2 0 1 0,-1 0 5 15,1 0-2-15,0 0 0 0,0 0-1 16,0 0-1-16,0 0 2 0,0 0-3 16,0 0 5-16,0-1-2 0,0 1-1 15,0 0 5-15,0-1-7 0,0 0 2 16,-2 0-3-16,2 0 1 0,0 1 1 15,-1-1-2-15,1 1-1 0,0 0-2 16,0 0 2-16,0 0-1 0,0-1-4 0,0 0 2 16,3 1-2-16,0 0-3 0,6 0 0 15,4-1 3-15,1 0 1 0,4 1-1 16,-1 0 0-16,0 0 0 0,2 0 2 15,-2 0-2-15,0 1 3 0,2 1-3 16,-1 1 0-16,-1-1 2 0,-1 1 0 16,1 1-2-16,-2-1 3 0,2-1-1 15,-3 0-1-15,0 0 0 0,-1-1 2 16,-6-1-4-16,1 0 1 0,-3 0 2 15,0 0 0-15,-4 0 0 0,1 0-1 16,-2 0 2-16,1 0-1 0,1 0 4 0,-2 0-4 16,0 0-2-16,1 0 2 0,-1 0-4 15,3 0 0-15,-1 0-1 0,1 0 1 16,2 0 2-16,-1 1-1 0,-1 1 0 15,1-1 2-15,-3 0-1 0,1 0-1 16,-2 1-1-16,0-1-7 0,0 1-12 16,0 0-9-16,0 1-3 0,0 0-10 15,0 1-8-15,0 1-15 0,-2-5-60 16,-3 0-138-16</inkml:trace>
  <inkml:trace contextRef="#ctx0" brushRef="#br0" timeOffset="117856.74">23830 3029 243 0,'2'0'138'0,"-2"0"-77"16,1 0-19-16,1-2-6 16,-1 0 5-16,1 1-19 0,-2 1-8 15,0 0-10-15,0 0-1 0,0 0-2 16,0 0-3-16,0 0-1 0,2 0 0 15,-2 0-8-15,3 0-2 0,0 1 2 0,3 2-7 16,0 1-12-16,2 0-3 0,3 0-21 16,-2-2-38-16,2-2-91 0</inkml:trace>
  <inkml:trace contextRef="#ctx0" brushRef="#br0" timeOffset="118080.75">24081 3044 33 0,'2'1'213'0,"1"-1"-103"0,-1 0-60 16,-2 0-1-16,0-1 1 0,0 0-9 15,0 0-24-15,1 1-9 0,-1 0-2 16,0 0-5-16,0 0-2 0,0 0 0 0,0 0-4 15,0 0-11-15,2 0-19 16,1 0-5-16,1 0 1 0,3 1-33 16,0-1-83-16</inkml:trace>
  <inkml:trace contextRef="#ctx0" brushRef="#br0" timeOffset="118308.76">24340 3061 30 0,'2'0'308'0,"-2"0"-245"16,0 0-9-16,0-1-9 0,0-3-13 0,0 3-5 15,0-1-12-15,0 0-6 0,0 2-7 16,0 0-3-16,0 0-3 0,0 0-9 15,0 0-20-15,0 2-12 0,3 3-4 16,0-2-58-16,3-3-98 0</inkml:trace>
  <inkml:trace contextRef="#ctx0" brushRef="#br0" timeOffset="118526.77">24533 3073 29 0,'0'1'143'0,"0"-1"30"0,0 0-128 16,0 0 7-16,0 0-21 0,0 0 3 16,1 0-22-16,-1 0-5 0,0 0-8 0,0 0-5 15,0 0 0-15,2 0-17 0,2 0-4 16,3 2 0-16,0 2-28 0,-1-2-71 15,4-2-92-15</inkml:trace>
  <inkml:trace contextRef="#ctx0" brushRef="#br0" timeOffset="118704.78">24708 3084 25 0,'0'2'3'16,"0"-2"276"-16,0 0-222 0,0 0-5 15,0 0-10-15,0 0-1 16,0 0-18-16,0 0-13 0,0 0-5 15,0 0-5-15,0 0-5 0,0 0-20 0,0 0-24 16,0 0-12-16,4 2-37 0,4-1-114 16</inkml:trace>
  <inkml:trace contextRef="#ctx0" brushRef="#br0" timeOffset="118832.79">24708 3084 20 0,'70'8'17'0,"-70"-8"295"0,0 0-259 16,0-1 11-16,0-1-29 0,0-1-3 15,0 3-23-15,0 0-6 0,0-1-4 16,0 1-20-16,0 0-46 0,0 0-42 15,0 0-147-15</inkml:trace>
  <inkml:trace contextRef="#ctx0" brushRef="#br0" timeOffset="121864.97">24085 2209 110 0,'1'0'97'0,"-1"0"-50"16,0 0 0-16,2 0-15 0,-2 0-1 15,0-3-1-15,0 3-9 0,0-1-7 0,0-2-2 16,0 2 2-16,0-1-7 0,0 1 0 16,0 0 3-16,0 0-6 0,0 1-2 15,1 0-1-15,-1 0 1 0,0 0-1 16,0 0-3-16,0 0-1 0,0 0-1 15,0 0 0-15,0 0-4 0,2 0 8 16,-2 3 0-16,1 0 0 0,1 1 0 0,-2 1 0 16,1 0 0-16,-1 1 2 0,0 1 0 15,0 0 2-15,0 0 0 16,0 1-3-16,0-1 1 0,0 1-1 15,-1-1 1-15,-1 1-1 0,2 0-1 0,-1-1-1 16,1 0 1-16,0-1 0 0,0-3-1 16,0 2-2-16,0 1-9 0,0-2-5 15,1 0-7-15,1 0-18 0,-2-1-15 16,1-1-38-16,-1-2-51 0</inkml:trace>
  <inkml:trace contextRef="#ctx0" brushRef="#br0" timeOffset="122153.98">23999 2263 52 0,'0'0'207'0,"0"0"-153"16,0 0-7-16,5 0-26 0,4 0-4 15,4 0-4-15,4 0-3 0,4 3-5 16,3 1-4-16,-1 2 1 0,3 1-2 16,-1 2-20-16,3 0-24 0,-2-1-28 15,-4-4-110-15</inkml:trace>
  <inkml:trace contextRef="#ctx0" brushRef="#br0" timeOffset="123018.03">24449 3874 151 0,'-3'0'86'0,"3"0"-39"0,-2 0-1 16,2 0 5-16,-1 0 0 0,1 0-9 15,0 0-10-15,0 0-6 0,0 0-7 16,0 0 1-16,0 0-8 0,6 0-5 0,3 0-5 15,4-1-2-15,2 1 2 0,2 0-2 16,2 0-4-16,1 3 3 0,5 3-11 16,0 0-33-16,2 0-18 15,1-1-46-15,-4-2-152 0</inkml:trace>
  <inkml:trace contextRef="#ctx0" brushRef="#br0" timeOffset="150155.57">21475 2963 2 0,'0'0'65'0,"0"0"-6"16,0 0-36-16,0 0-1 0,0-1-5 15,0 0 4-15,0 0 4 16,0 0-4-16,0 1-4 0,0-1-3 0,-1 1-1 15,1 0-2-15,-2-1-2 0,2 1 0 16,0 0-1-16,0 0 2 0,0 0 1 16,0 0 2-16,0-1-1 0,0 1-4 15,-1-1-1-15,1 0 1 0,-2 0 1 16,2 1-2-16,-1 0 1 0,1-2-3 15,-2 1 3-15,0 1-4 0,2-1-1 0,0-1 3 16,0 2-3-16,0 0-1 0,0 0-2 16,-1 0 2-16,1 0 0 0,0 0-2 15,0 0-1-15,-2 0 1 16,2 0 0-16,-1 0 0 0,1 0 0 0,-2 0 1 15,2 0 3-15,0 0-3 0,-1 0 3 16,1 0 0-16,0 0-1 0,0 0-1 16,0 0 1-16,0 0 1 0,0 0 2 15,0-1-9-15,0 1 6 0,0 0-7 16,6 0 0-16,5 0 5 0,1 0 1 0,4 0-1 15,-1 0 1-15,2 1-2 0,2-1 0 16,-1 2 2-16,-2-1-5 0,-4 1 6 16,1-1-6-16,-4 2-5 0,0-2-8 15,-1 1 1-15,-3-2-8 0,-1 2-10 16,0 0-15-16,-3 0-24 0,1-2-52 15</inkml:trace>
  <inkml:trace contextRef="#ctx0" brushRef="#br0" timeOffset="163187.31">21877 2680 11 0,'0'1'1'0,"0"0"9"15,0-1 139-15,-2 0-84 0,2 0-37 16,-1 0 1-16,-1 0-1 0,2 0 6 0,-1 0-11 15,1 0-10-15,0 0 3 0,0 0-2 16,0 0 4-16,-2 0-2 0,2 0-1 16,-3 0 2-16,1 0-5 0,-1 0-5 15,0 0-1-15,0 0-5 0,0 0 1 16,1 0 2-16,1 0-5 0,-2 2 1 15,1 0 2-15,1-2-3 0,-1 3 3 0,-1-3 0 16,2 2 3-16,-1-2 0 16,0 0-1-16,1 0 4 0,1 0-2 15,0 1 4-15,0-1-5 0,0 0 0 0,0 0-1 16,0 0 5-16,0 0-3 0,0 0 1 15,0 0-3-15,6-1 1 0,5-8-3 16,4 0-3-16,6-5 2 0,2 1 0 16,-1-1-1-16,2-2 1 0,3 0 3 15,-2-2 4-15,1-2 2 0,-1 1-4 0,-2-1 4 16,0 0-4-16,-1 4 0 0,-2-1-3 15,-1 3 1-15,-4 3 2 0,-4 2-7 16,-3 1 2-16,-4 5 3 16,0 0 1-16,-1-1-1 0,-2 2-4 0,1 1 5 15,-2 0-3-15,0 1 1 0,0 0-2 16,0 0 0-16,0 0-1 0,0 0-1 15,0 0-1-15,0 0 0 0,0 0 2 16,0 0-2-16,0 0 1 0,0 0-1 16,0 0 3-16,0 0-2 0,0 0 0 0,0 0 1 15,0 0 1-15,0 0-2 0,0 0 0 16,0 0-1-16,0 0-1 0,0 0-3 15,0 0-6-15,0 0-7 0,1 4-4 16,1-1-14-16,-1 2-15 0,2-2-7 16,-3 1-26-16,0-3-76 0</inkml:trace>
  <inkml:trace contextRef="#ctx0" brushRef="#br0" timeOffset="164628.41">22151 2354 10 0,'-1'1'10'0,"-1"2"-3"16,2-3 2-16,-1 0 73 0,1 0-29 15,0 0-16-15,0 0 4 0,0 0 0 16,0 0-3-16,0 0-5 0,0 0-5 15,0 0-3-15,0 0 2 0,0 0-6 0,0 0-3 16,0 0-2-16,0 0 1 0,0 0-4 16,0 0 0-16,0 0-1 0,0 0 2 15,0 0-8-15,0 0 0 0,0 0 0 16,0 0-4-16,0 0-2 0,0 1-2 15,0 2-5-15,1 4 3 0,4 1 2 16,3 2-1-16,-2 0 4 0,5 1 0 16,-2 0-1-16,0 1 1 0,1-1-1 15,-3 1 2-15,3-3-3 0,-3-1 1 16,1-1 0-16,-3-2 1 0,-2-1-1 0,0-2 0 15,-2-2 0-15,-1 1-1 0,0-1 2 16,4 0-1-16,-3 0 2 0,-1 0 1 16,0 0-3-16,0 0 1 0,0 0 1 15,0 0 0-15,0 0-2 0,0 0-2 16,0 0 1-16,0 0 0 0,0 0 0 0,0 0 0 15,0 0-1-15,0 0-1 0,0 1 2 16,0-1-2-16,0 0 1 16,0 0-1-16,0 0-2 0,0 0-3 15,0 0 4-15,0 0 3 0,0 0 1 0,0 0-5 16,0 0 1-16,0 0 1 0,0 0 0 15,0 0 2-15,0 0 1 0,0 0 0 16,0 0 0-16,0 0-2 0,0 0 4 16,0 0 0-16,2 0 0 0,1 0-1 15,1-3 1-15,3-2 1 0,-1 0-2 0,5-3-1 16,1-2 1-16,4 1 0 0,4-5-1 15,-2 0-1-15,6-1 2 16,-3 0 0-16,3 0 0 0,-3-1-1 16,-1 0 1-16,-3 0 0 0,2 2 0 0,-3 0 0 15,-1 2 1-15,-2 0 0 0,-3 2-2 16,-2 3 2-16,-3 1 3 0,-1 2-2 15,0 1 0-15,-4 2-2 0,0 1 2 16,3-2-1-16,-2 0-2 0,1 2-1 16,-1 0 1-16,1 0 0 0,1-1-2 15,-2 0 0-15,1 0 1 0,1 1 1 0,-3-2 0 16,0 2-1-16,2 0 2 15,-2 0-1-15,0 0 0 0,0 0 0 16,0 0 1-16,0 0-1 0,0 0 0 16,0 0 0-16,0 0 0 0,0 0 1 0,0 0-1 15,0 0 0-15,0 0 2 0,0 0 1 16,0 0-4-16,0 0 5 0,0 0-1 15,0 0 3-15,0 0-3 0,0-2 5 16,0-3-6-16,0-1 2 0,0 0 1 16,0-2 3-16,-2-2 0 0,-1 0 2 0,-2-1-5 15,1 1 0-15,-2-1 0 0,-2 0-2 16,-2 0-5-16,4 0 4 0,-3 3-3 15,3-1 2-15,-4 4-2 16,1 1 2-16,1-1-1 0,4 1 0 0,1 4-2 16,0-1-1-16,1 1 2 0,-1 0-1 15,0 0-2-15,3 0 1 0,0 0 2 16,0 0-1-16,0 0 0 0,-2 0 1 15,2 0 1-15,0 0 2 0,-1-1-2 16,1 1 1-16,-2 0 1 0,1 0-1 0,-1 0-1 16,2 0 1-16,-2-1 0 0,2 1 0 15,0-1-1-15,0 0 0 0,-1 1 2 16,1-1-1-16,-2 1-1 0,2 0 0 15,0 0 1-15,0 0-1 0,-1 0 0 16,1-2 0-16,-2 2-1 0,1 0 1 16,-2 0-2-16,1 0-1 0,-1 0 3 15,0 0-3-15,0 0 0 0,1 0 1 16,-2 2-2-16,-1 1 2 0,0 0 3 15,-1 3-4-15,0-1 3 0,0 0 0 0,-4 1-3 16,0 2-2-16,-3 3 3 0,-1-1-3 16,-3 2 0-16,-1 2-5 0,-3 3 1 15,-2 2 2-15,-3 2 2 0,-1 2 0 16,1-1 4-16,-2 1 0 0,3-3-1 15,4 2 1-15,0-1 2 0,6-3-1 16,4-2-1-16,2-4 2 0,3-4-2 16,2-1 2-16,3-1-2 0,1-3-2 15,0-1-2-15,0-1-6 0,9-1-18 16,4 0-16-16,2-4-33 0,2-9-109 0</inkml:trace>
  <inkml:trace contextRef="#ctx0" brushRef="#br0" timeOffset="166127.5">22548 2136 10 0,'0'1'5'16,"0"1"-11"-16,0-2 124 0,0 0-23 16,0 0-58-16,0 0-3 0,0 0 11 0,0 0 6 15,0 0-21-15,0 0-7 0,0 0 2 16,0 0-3-16,0-3-7 0,0-1 0 15,2-1-5-15,1 0-4 0,0 1-3 16,2-2-2-16,1-2 2 0,2-1 0 16,-2 1-3-16,3-2 11 0,-1-2-2 0,0 0-4 15,1-2 8-15,0 0 2 0,-1-2-9 16,3 2 1-16,-2-2 4 15,0 1-10-15,1-1 1 0,-1 3 0 16,0 2-2-16,1 1-2 0,-1 3 1 0,-1 2 0 16,-4 1-1-16,1 3 2 0,0 0-2 15,1 1-1-15,0 0-1 0,-3 0 2 16,2 0-1-16,-1 0 0 0,3 4 1 15,-3 1-2-15,1 2 2 0,-1 1 2 16,3 0-9-16,-3 1 0 0,1 0 1 16,1-2 0-16,0 1-3 0,-1-2-2 0,1-1 6 15,-1-2 1-15,-2-2 4 16,2-1 4-16,1 0 1 0,0 0 1 15,2-7 2-15,3-1 0 0,-2-2-2 16,2-1 1-16,-2-1 3 0,2-2-2 0,1 0 4 16,-1-2-3-16,2-2-5 0,-1 0 2 15,0-2 1-15,2 0-4 0,2-1 4 16,-2-1-5-16,3-3 2 0,-2 2-2 15,1 3 0-15,-5 5-1 0,-2 5 1 16,-3 3 0-16,-3 4-3 0,0 1 2 0,-1 1-2 16,1 1-2-16,-1 0-2 0,1 0 3 15,-3 0 2-15,4 4 0 16,0 2-2-16,-1-1-2 0,0 2 0 15,1 1-3-15,1 0 4 0,-2 0-1 0,2-1-1 16,1-2 1-16,-1 0 2 0,-1-3 2 16,2 0 2-16,-1 0 0 0,1-2-2 15,1 0 4-15,-1 0 4 0,1-2-3 16,0-3 1-16,0-2 0 0,0-2 5 15,0-1 0-15,4 0-3 0,-5-1-2 0,4-1 2 16,-4 1 1-16,2-1-2 0,-1 1-4 16,1-2 4-16,-2 0 0 0,2 2-3 15,-2-2 0-15,1 0-4 16,0 6 3-16,-2 0-1 0,1 2 0 0,-4 4-1 15,1-3 3-15,0 3-6 0,2 1 0 16,-2 0 3-16,0 0-4 0,3 0 2 16,-1 0 1-16,1 0 3 0,0 0 0 15,-1 0-3-15,-1 0 2 0,3 1 1 16,-3 1-1-16,4 0-1 0,-3 0 0 0,-1-1 1 15,1 1-1-15,-2 0 1 0,0-1 0 16,-1-1 0-16,2 0 1 0,-2 0 1 16,2 0 0-16,1 0 1 0,0 0 2 15,-1-3-1-15,3-2-2 0,-1-1 1 16,0-1 3-16,0 0-1 0,2 0 2 15,-2-1-1-15,0 0 1 0,4-1-3 16,-1-2 1-16,0-1-3 0,1 0-2 16,-1 1 0-16,2-2 0 0,0 0 0 15,1-2 2-15,0 2-2 0,1 0-2 0,-2 1 4 16,-2 2-2-16,-3 3-2 0,0 1 1 15,1 3 1-15,-3 0-2 0,-2 3-1 16,-1 0 2-16,1 0-3 0,-1 0 1 16,1 0-2-16,3 0 2 0,-4 0 0 15,2 2 2-15,-1 0-1 0,-1 0 1 16,2 0 2-16,-1 0-1 0,0-1 0 15,1 0-1-15,-2 0 2 0,-1-1 0 16,2 0-1-16,-2 0 2 0,3 0 5 16,0 0 0-16,0-3-2 0,3-5 0 0,2-2 1 15,1-2-3-15,1-1-3 0,-1-1 8 16,-1 0-4-16,1-2 0 0,-1 0-2 15,-2 0 1-15,-1 0 1 0,-2 0-5 16,1 0 4-16,-2 1 0 0,1 5-2 16,0 1 0-16,-3 5 1 0,0 0-2 15,0 2 1-15,0 2-2 0,0-2-4 16,0 2-5-16,0 0-15 0,3 0-22 15,0 9 12-15,-3 3-14 0,2-2-34 16,-2-1-115-16</inkml:trace>
  <inkml:trace contextRef="#ctx0" brushRef="#br1" timeOffset="-23171.49">3738 3546 10 0,'0'0'-9'0,"0"0"57"16,1 0 99-16,-1 0-69 0,0 0-35 15,0 0 14-15,0 0-19 0,0-2-9 16,0 2-4-16,0-2-5 0,0 1-2 15,0 0-6-15,0 1-2 0,0-2-3 16,0 2 0-16,0 0-1 0,0-1-2 0,0 1 4 16,0-1-4-16,0 1 1 15,0 0-1-15,0-1 1 0,0 0-4 16,0 0-1-16,0-1 0 0,0 0-1 15,2 1-3-15,1 1-19 0,0 0-14 0,2 0-8 16,1 0-19-16,2 0-56 0,-2 0-54 16</inkml:trace>
  <inkml:trace contextRef="#ctx0" brushRef="#br1" timeOffset="-22884.49">3932 3544 24 0,'0'0'198'0,"0"0"-115"15,0 0-20-15,0-2-13 0,0 1-26 0,0-2-4 16,0 3-11-16,0-2-3 0,0 2-3 16,0 0-2-16,0-1-3 15,0 1-1-15,0-1-2 0,1 1 0 16,4 0-8-16,0 0-4 0,-2 0-11 0,3 0-17 15,-3 0-27-15,2 0-42 0</inkml:trace>
  <inkml:trace contextRef="#ctx0" brushRef="#br1" timeOffset="-22615.47">4158 3552 22 0,'0'-1'176'16,"0"0"-93"-16,0-1-21 0,0 2-12 15,0 0-16-15,0 0-11 0,0 0-5 0,0-1-13 16,0 1-1-16,0 0-4 0,0 0-1 15,0 0-1-15,0 0-1 0,0 0-1 16,0 0-11-16,0 0-16 0,2 1-15 16,5 2-32-16,3-3-54 0</inkml:trace>
  <inkml:trace contextRef="#ctx0" brushRef="#br1" timeOffset="-22351.45">4403 3554 23 0,'0'0'155'0,"0"0"-63"0,0 0-49 15,2-1-1-15,-2 0-12 0,0 0-19 16,0 0-5-16,0 1-3 0,0 0-3 0,0 0-2 16,0 0-5-16,1 0-7 0,2 0 1 15,0 0-3-15,2 0-23 0,-2 0-19 16,2 0-30-16,1 0-57 0</inkml:trace>
  <inkml:trace contextRef="#ctx0" brushRef="#br1" timeOffset="-22094.43">4711 3571 27 0,'2'0'8'15,"-2"-2"181"-15,0 0-106 0,0 1-27 16,0-1-4-16,0 2-25 0,0-1-3 0,0 1-8 16,0 0-10-16,0 0-5 15,0 0-3-15,0 0-2 0,2 0-6 16,-1 0-8-16,2 0-13 0,-1 0-6 15,1 0-17-15,0 0-6 0,2 0-28 0,1 0-42 16</inkml:trace>
  <inkml:trace contextRef="#ctx0" brushRef="#br1" timeOffset="-21872.42">4984 3585 29 0,'0'-1'169'0,"3"-2"-99"16,-3 1-4-16,2-1-22 0,0 1-21 16,-2 2-12-16,1-2-4 0,-1 2-5 15,0 0-4-15,2 0-5 0,1 0-15 16,0 0-5-16,1 0-16 0,-2 0-21 0,3 0-10 15,-2 0-19-15</inkml:trace>
  <inkml:trace contextRef="#ctx0" brushRef="#br1" timeOffset="-21621.41">5229 3580 36 0,'0'0'120'0,"2"0"-41"15,-2-1 7-15,0 0-19 0,0-1-17 16,0 0-15-16,0 2-9 0,0 0-10 16,0 0-8-16,0 0-3 15,0 0-5-15,0 0-2 0,1 0-6 0,2 0-4 16,-1 0-11-16,3 0-14 0,-1 0-27 15,3 0-13-15,2 4-21 0,3-2-33 16,7 0 76-16</inkml:trace>
  <inkml:trace contextRef="#ctx0" brushRef="#br1" timeOffset="-21403.39">5538 3598 175 0,'1'0'68'0,"-1"0"10"0,2-1-8 16,-1-4-27-16,-1 3-11 0,0-1-6 16,0 1-7-16,0 1-10 0,4 0-4 0,-4 1-8 15,0 0 0-15,1 0-10 0,2 0-14 16,0 0-16-16,4 0-32 0,-1 1-46 15,3 1-74-15</inkml:trace>
  <inkml:trace contextRef="#ctx0" brushRef="#br1" timeOffset="-21171.38">5891 3617 46 0,'0'0'175'15,"0"0"-97"-15,0-1 5 0,0 1-19 16,0-1-22-16,0-1-12 0,0 2-15 0,0 0-3 16,0 0-8-16,0 0-2 15,0-2-2-15,2 2-2 0,-1 0-1 16,-1 0-21-16,7 0-13 0,-1 0-8 15,0 0-46-15,2 0-112 0</inkml:trace>
  <inkml:trace contextRef="#ctx0" brushRef="#br1" timeOffset="-20948.37">6279 3624 221 0,'0'0'68'0,"0"-2"6"0,0 0-10 16,0 0-29-16,0 0-12 0,0 1-12 16,0 1-6-16,3 0-7 0,-1 0-4 15,2 0-6-15,-2 0-18 0,2 0-14 16,-1 0-27-16,4 0-60 0</inkml:trace>
  <inkml:trace contextRef="#ctx0" brushRef="#br1" timeOffset="-20715.35">6649 3637 104 0,'0'0'151'0,"2"-3"-85"0,-2 0 9 0,0 1-16 15,0-1-24-15,0 1-9 0,2 2-10 16,-2-1-10-16,0 1-4 0,0-1-3 16,1 1-1-16,1 0-3 15,-2 0-9-15,4 0-7 0,-2 0-14 0,4 0-28 16,-1 0-39-16,1 0-49 0</inkml:trace>
  <inkml:trace contextRef="#ctx0" brushRef="#br1" timeOffset="-20503.34">6959 3642 15 0,'0'0'19'0,"0"0"11"0,0 0 199 16,0 0-188-16,0 0 13 0,0 0-12 15,0-1-23-15,0 1-11 0,0-1-6 16,0 1-3-16,0 0-5 0,0 0-20 16,2 0-19-16,3 0-15 0,-2 0-52 0,1 0-69 15</inkml:trace>
  <inkml:trace contextRef="#ctx0" brushRef="#br1" timeOffset="-20290.33">7243 3653 36 0,'0'0'63'0,"2"0"147"0,-1 0-172 15,2 0 24-15,-3 0-13 0,0 0-22 16,0-1-19-16,2 0-5 0,-1 1-3 15,3 0-9-15,-4 0-12 0,4 0-23 16,-1 0-47-16,2 1-63 0</inkml:trace>
  <inkml:trace contextRef="#ctx0" brushRef="#br1" timeOffset="-20088.32">7559 3709 33 0,'0'0'104'16,"0"0"90"-16,0 0-160 0,0-2 25 0,0-1-16 16,0 2-28-16,0 0-4 15,0-1-11-15,0 2-1 0,2 0-21 16,3 0-46-16,-4 0-13 0,4 0-45 15</inkml:trace>
  <inkml:trace contextRef="#ctx0" brushRef="#br1" timeOffset="-19847.3">7955 3705 47 0,'1'0'214'0,"-1"-2"-121"16,0 0-43-16,0-1 1 0,0 2-11 16,0-1-22-16,0 1-11 0,0 1-6 15,0 0-2-15,0 0-8 0,3 0-22 16,1 0-20-16,-1 1-15 0,1 1-50 0,1-2-67 15</inkml:trace>
  <inkml:trace contextRef="#ctx0" brushRef="#br1" timeOffset="-19615.29">8254 3681 34 0,'2'0'-5'0,"-2"0"203"16,1 0-92-16,-1 0-78 0,0 0 19 15,0-1-15-15,2 0-30 0,-1 1-2 0,1 0-19 16,2 0-29-16,0 0-25 0,2-1-80 16</inkml:trace>
  <inkml:trace contextRef="#ctx0" brushRef="#br1" timeOffset="-19374.29">8704 3684 26 0,'1'0'71'0,"2"0"167"15,-3 0-189-15,0-1 17 0,0-1-17 16,2 1-25-16,-1 0-17 0,-1-1-5 0,2 2-1 15,-1 0-4-15,-1 0-2 0,4 0-25 16,2 0-24-16,2 0-24 0,-1 0-69 16,1 0-69-16</inkml:trace>
  <inkml:trace contextRef="#ctx0" brushRef="#br1" timeOffset="-19169.27">9141 3668 71 0,'3'0'187'0,"0"0"-81"0,-3-1-61 0,2-1 5 15,-1-2-23-15,-1 3-17 0,2-2-6 16,-1 3-4-16,1 0-3 0,2 0-15 15,1 0-36-15,0 3-39 0,1-2-107 16</inkml:trace>
  <inkml:trace contextRef="#ctx0" brushRef="#br1" timeOffset="-18946.25">9460 3703 38 0,'2'0'203'16,"-1"0"-75"-16,2 0-84 0,0 0 19 16,-3-3-14-16,2 2-40 0,-2 0-4 0,0 1-4 15,0 0 0-15,0 0-5 0,2 0-27 16,1 0-36-16,1 0-30 0,3 0-87 15</inkml:trace>
  <inkml:trace contextRef="#ctx0" brushRef="#br1" timeOffset="-18739.25">9866 3714 2 0,'2'0'32'0,"-2"0"208"0,0-3-191 15,0 0-9-15,0 2 10 0,0 0-34 16,0 1 2-16,0 0-17 0,0 0-9 0,1 0-6 16,4 0-21-16,3 2-44 0,-2-2-122 15</inkml:trace>
  <inkml:trace contextRef="#ctx0" brushRef="#br1" timeOffset="-18531.23">10369 3741 56 0,'0'0'307'0,"3"-6"-256"16,-3 3 3-16,3 0-4 0,-2-2-24 15,1 2-12-15,1-1-9 16,2 4-7-16,1 0-2 0,0 0-1 0,3 0-7 15,1 0-27-15,-1 2-35 0,2 0-54 16,0-2-65-16</inkml:trace>
  <inkml:trace contextRef="#ctx0" brushRef="#br1" timeOffset="-18272.21">10869 3782 16 0,'7'0'9'0,"-3"0"214"0,-2 0-148 15,-1 0-1-15,-1-1-12 0,2-2-42 16,1 1-14-16,-3 0 1 0,2 0-6 16,-1-2 1-16,1 2-32 0,-1-6-78 15,2-2-249-15</inkml:trace>
  <inkml:trace contextRef="#ctx0" brushRef="#br1" timeOffset="-16590.12">3747 8114 48 0,'2'0'0'0,"-1"0"210"0,-1 0-141 15,0 0-21-15,0 0 11 0,0 0-20 16,0-1-13-16,0 0-7 0,0 1-5 15,0 0-6-15,2 0-2 0,-2 0-1 0,1-1-4 16,1-1 3-16,1-1-2 0,-1 1-1 16,2 0-2-16,-2 1 1 0,2 0 1 15,0 0-2-15,2-1-1 0,0 1-13 16,2 0-11-16,1 1-9 0,-1 0-13 15,3 0-30-15,-1 0-40 0,0-1-52 0</inkml:trace>
  <inkml:trace contextRef="#ctx0" brushRef="#br1" timeOffset="-16387.11">3970 8107 130 0,'2'0'83'0,"-2"0"-9"16,0 0 5-16,2-3-18 0,-2 0-17 15,0 3-13-15,3-3-11 0,-3 3-3 0,0-2-11 16,0 1-3-16,0 1-3 0,0 0-1 16,0 0-6-16,1 0-22 0,2 1-8 15,0 3-17-15,4 0-57 16,0-3-45-16</inkml:trace>
  <inkml:trace contextRef="#ctx0" brushRef="#br1" timeOffset="-16154.09">4248 8109 191 0,'1'0'68'16,"-1"-4"0"-16,0 1-2 0,0 1-25 15,0-1-8-15,0 1-13 0,0 2-7 16,0 0-6-16,0 0-7 0,0 0-5 16,0 0-6-16,2 0-12 0,0 3-11 15,1 1-27-15,3-1-36 0,2 1-50 0</inkml:trace>
  <inkml:trace contextRef="#ctx0" brushRef="#br1" timeOffset="-15934.08">4620 8101 204 0,'3'-5'30'0,"-3"1"50"16,2 0-22-16,-1 2-17 0,1-1-13 15,-1 1-14-15,-1 1-10 16,5 1-6-16,-2 0-2 0,3 0 1 0,0 0-23 16,1 0-18-16,0 1-41 0,4 1-53 0</inkml:trace>
  <inkml:trace contextRef="#ctx0" brushRef="#br1" timeOffset="-15711.07">4972 8070 115 0,'1'0'69'15,"1"-2"-13"-15,-2-1 5 0,2 1-18 16,-1 1-17-16,-1-1-14 0,3 2-6 15,-1 0-7-15,-1 0 0 0,4 0-1 16,-2 0-13-16,3 3-23 0,2-1-18 0,3 1-32 16,1-3-47-16</inkml:trace>
  <inkml:trace contextRef="#ctx0" brushRef="#br1" timeOffset="-15507.06">5321 8096 151 0,'1'-4'68'0,"2"-1"8"0,-3 1-15 16,2-2-19-16,-2 4-13 0,2-2-7 16,-1 2-6-16,1 1-8 0,-1-2-5 15,2 2-3-15,0 1-2 0,4 0 1 16,0 0-10-16,3 1-22 0,-1 2-23 15,0-1-64-15,2 1-77 0</inkml:trace>
  <inkml:trace contextRef="#ctx0" brushRef="#br1" timeOffset="-15310.04">5623 8103 55 0,'2'0'103'15,"-2"-1"-38"-15,1-2 9 0,1-1-8 16,-2 0-18-16,0 0-9 0,0 3-15 0,0 0-8 15,0 1-11-15,0 0-1 0,0 0-4 16,0 0-3-16,1 0-8 16,1 0-19-16,2 2-17 0,1 3-61 15,1-4-87-15</inkml:trace>
  <inkml:trace contextRef="#ctx0" brushRef="#br1" timeOffset="-15115.03">5908 8125 33 0,'0'0'55'0,"0"0"164"16,2 0-186-16,-1-3 17 0,-1 2-15 15,2-1-19-15,-2 2-15 0,0 0 1 16,0 0-5-16,2 0-37 0,1 0-20 15,-2 0-50-15,1 0-121 0</inkml:trace>
  <inkml:trace contextRef="#ctx0" brushRef="#br1" timeOffset="-14298.99">6161 8131 24 0,'0'0'31'15,"3"0"193"-15,-3 0-162 0,0 0-12 16,0 0 6-16,0 0-16 0,0-1-16 0,2 0-12 15,2 0-7-15,3 1-4 0,0-1-1 16,0 1-1-16,-1 0-1 0,0 0-23 16,2 0-20-16,-2 2-43 0,2-1-84 15</inkml:trace>
  <inkml:trace contextRef="#ctx0" brushRef="#br1" timeOffset="-14099.98">6442 8146 102 0,'1'0'116'0,"2"-3"-65"16,0 2 12-16,-3-2-21 0,2 1-17 15,0 2-12-15,-1-1-10 0,1 1-5 0,2 0 2 16,1 0-8-16,1 0-16 0,2 0-27 15,3 0-36-15,1 1-17 0</inkml:trace>
  <inkml:trace contextRef="#ctx0" brushRef="#br1" timeOffset="-13882.96">6778 8124 107 0,'0'0'167'15,"0"-2"-103"-15,0 1-4 16,0-1-19-16,0 0-18 0,0 0-12 16,3 1-6-16,0 1-6 0,2 0-4 0,1 0-12 0,0 0-29 15,4 0-32-15,2 1-45 16,-1-1-29-16</inkml:trace>
  <inkml:trace contextRef="#ctx0" brushRef="#br1" timeOffset="-13678.95">7076 8137 29 0,'1'0'20'0,"1"0"87"15,-2 0-76-15,0 0-13 0,0 0-5 16,0 0-11-16,3 0-2 0,-1 0-16 0,2 0-18 16,2 0-34-16,1 0-34 0</inkml:trace>
  <inkml:trace contextRef="#ctx0" brushRef="#br1" timeOffset="-13424.94">7414 8148 42 0,'1'0'128'16,"1"-2"-5"-16,-1 0-75 0,-1-2 20 15,2 1-11-15,-1-1-21 0,-1 4-12 16,0 0-14-16,2 0-7 0,-2 0-3 16,0 0-2-16,5 0-3 0,-1 0-8 15,4 0-19-15,1 5-41 0,4-3-83 16</inkml:trace>
  <inkml:trace contextRef="#ctx0" brushRef="#br1" timeOffset="-13242.93">7724 8161 52 0,'0'0'-2'16,"3"0"241"-16,-3 0-194 0,0-1 8 15,0-1-1-15,0 0-25 0,1 2-20 16,-1 0-6-16,0 0-2 0,5 0-14 0,-2 0-30 15,3 2-26-15,1 0-92 0</inkml:trace>
  <inkml:trace contextRef="#ctx0" brushRef="#br1" timeOffset="-13032.91">8037 8182 23 0,'0'0'13'16,"2"0"175"-16,-2 0-110 0,0 0-32 15,0 0-4-15,0 0 0 0,0 0-21 16,0 0-14-16,0 0-8 0,4 0-3 16,1 0 0-16,3 0-16 0,-2 0-23 15,3 0-24-15,2 2-28 0,-3-2-54 0</inkml:trace>
  <inkml:trace contextRef="#ctx0" brushRef="#br1" timeOffset="-12826.9">8381 8209 10 0,'0'0'7'16,"2"0"205"-16,-2 0-166 0,0-2-8 0,0 0 17 15,0-1-27-15,0 2-9 0,0 1-4 16,0-1-9-16,0 1-8 0,0 0-3 15,0 0 1-15,1 0 1 16,4 0-8-16,-2 2-12 0,3 0-21 0,0 0-26 16,1-2-53-16</inkml:trace>
  <inkml:trace contextRef="#ctx0" brushRef="#br1" timeOffset="-12634.89">8679 8212 4 0,'0'0'9'15,"0"0"191"-15,0 0-165 0,0 0 18 16,0-3-13-16,0 0-13 0,0 0-7 16,0 2-12-16,0 1-6 0,0-1-6 15,6 1 2-15,0 0-12 0,-1 0-38 16,4 0-50-16,-3 0-99 0</inkml:trace>
  <inkml:trace contextRef="#ctx0" brushRef="#br1" timeOffset="-12406.88">8953 8226 34 0,'0'0'-21'0,"0"0"232"0,0 0-138 15,0 0-38-15,0-1 27 0,0-1-20 0,0 1-13 16,0 0-18-16,0 0-8 0,0 1-3 16,0 0-6-16,3 0 2 0,2 0 0 15,0 0-18-15,-1 1-19 0,1 1-37 16,1-2-68-16</inkml:trace>
  <inkml:trace contextRef="#ctx0" brushRef="#br1" timeOffset="-12218.87">9125 8239 11 0,'-4'0'78'16,"2"0"101"-16,2 0-135 0,-1-1 19 15,1-1-13-15,-2 1-13 0,0 1-19 16,2 0-16-16,0 0-2 0,0 0-15 0,0 0-19 15,0 0-13-15,0 0-68 16,0 0-121-16</inkml:trace>
  <inkml:trace contextRef="#ctx0" brushRef="#br1" timeOffset="-11380.82">9319 8260 25 0,'2'0'272'0,"-2"-1"-209"0,1-4 10 15,-1-1-13-15,0 1-13 0,2 1-9 16,-2 0-7-16,1 2-12 0,-1-1-8 16,0 3-4-16,0-1-4 0,0 1-3 15,2 0-3-15,4 0-19 0,0 1-16 16,7 4-39-16,-2-4-78 0,-2-1-199 0</inkml:trace>
  <inkml:trace contextRef="#ctx0" brushRef="#br1" timeOffset="-11197.81">9566 8266 33 0,'1'0'223'0,"1"0"-159"0,-2 0-27 16,0 0 12-16,0-1-21 0,1 0-10 0,1 1-12 15,-2 0-9-15,1 0-12 0,2 0-22 16,2 3-41-16,0-3-103 0</inkml:trace>
  <inkml:trace contextRef="#ctx0" brushRef="#br1" timeOffset="-11000.8">9854 8285 37 0,'3'0'-23'0,"-1"0"253"0,1-1-192 16,-2-1-6-16,-1 0 3 0,2 0-20 16,1 1-7-16,0 0-8 0,2 1-4 15,1 0-10-15,0 0-40 0,6 0-44 0,-2 0-71 16</inkml:trace>
  <inkml:trace contextRef="#ctx0" brushRef="#br1" timeOffset="-10798.79">10097 8273 15 0,'2'0'-11'0,"-2"0"124"16,1 0 11-16,-1-2-90 0,0-2 42 0,0 1-31 15,0 1-10-15,0 1 0 0,0 1-14 16,0 0-5-16,0 0-8 0,0 0-8 15,0 0-5-15,0 0 3 16,0 0 3-16,0 4-16 0,2 2-31 0,4-3-48 16,2-3-126-16</inkml:trace>
  <inkml:trace contextRef="#ctx0" brushRef="#br1" timeOffset="-10607.78">10496 8311 123 0,'0'0'175'0,"0"0"-125"0,0 0-30 0,0-3 14 16,0 0-18-16,0 3-5 0,0 0-8 15,0 0-8-15,4 0-58 0,4 0-48 16,3-2-120-16</inkml:trace>
  <inkml:trace contextRef="#ctx0" brushRef="#br1" timeOffset="-10409.76">10793 8317 63 0,'0'0'-42'0,"0"0"283"15,0 0-201-15,0 0 1 0,0-1-5 16,0-1-13-16,0-1-15 0,0 3-6 15,-1 0-2-15,1 0-9 0,0 0 2 0,0 5-9 16,0 0-31-16,0-2-33 0,0-3-41 16</inkml:trace>
  <inkml:trace contextRef="#ctx0" brushRef="#br1" timeOffset="-10225.75">11100 8370 43 0,'-1'0'142'0,"1"0"-53"0,0-1-75 16,0-1 2-16,0 1-14 0,1 1 2 15,6 0-5-15,0 0-32 0,1 0-74 16</inkml:trace>
  <inkml:trace contextRef="#ctx0" brushRef="#br1" timeOffset="-10050.75">11218 8376 198 0,'0'0'43'0,"0"0"3"15,0 0 2-15,-1-1-28 0,-5-1-14 16,-1 2-7-16,1 0 2 0,0 0-34 0,4 0-97 15</inkml:trace>
  <inkml:trace contextRef="#ctx0" brushRef="#br0" timeOffset="14378.65">3789 5688 4 0,'0'0'7'15,"2"0"-1"-15,-2 0-6 0,1 0 4 16,1 0-2-16,-2 0 47 0,1 0-1 15,-1-2-36-15,0 1-1 0,0-1 11 16,0 0-2-16,0 1 2 0,0 1-10 16,0-1 5-16,0 0-6 0,0 1-3 15,-1-2 1-15,1 2-4 0,0-1 2 16,-2 1-4-16,2-1 5 0,0 1 3 15,0 0 0-15,0 0 0 0,0 0 3 16,0 0-4-16,0 0-1 0,0 0-3 0,0 0-5 16,0 0 4-16,0 0 1 0,0 0 0 15,0 0-1-15,0 0 1 0,0 0-5 16,-1 0 2-16,1 0-2 0,0 0 0 15,0 0 4-15,0 0 1 0,0 0 2 16,0-2 4-16,0 2 1 0,0-2-3 0,0 0-8 16,0-2 1-16,0 0 0 15,0-1 0-15,0-2-2 0,0 1 1 16,0-4 2-16,4 1-4 0,-2-2 2 15,2-1 2-15,0 1 0 0,2-3 0 16,-2 0-3-16,-1 0-2 0,2 0 4 0,0-1 0 16,-4 3-2-16,4 0 0 0,-2-1 1 15,2 2-2-15,-1-1 0 0,-1 0 0 16,4 1 1-16,-3-2 0 0,1 3-1 15,0-1 0-15,-1-1 1 0,3 1-2 16,-4-1 4-16,3-4-3 0,-2 0-3 0,4-3 4 16,-2 3-1-16,-1-1 0 15,1 3 2-15,0 1-1 0,-1-1-2 16,-2 2 1-16,2 0 2 0,1-2 0 15,-1-1-4-15,2 1 2 0,0-1 3 0,-1 1 0 16,-3 2-2-16,2-1 1 0,-2 0-2 16,1-1 0-16,-1 2 0 0,1-1 1 15,2 1 0-15,0 0-1 0,-1 1-1 16,-1-2 2-16,1 2 1 0,-2-2-2 15,2 2-1-15,-1 0 1 0,1 0 2 0,-2 1-2 16,2-1-2-16,-2 2 3 0,1-2 1 16,0 1-2-16,0-1-1 15,2 0 3-15,-1-1-1 0,1-3 1 16,0 2-2-16,1 0 2 0,-3-1-2 0,3 1 0 15,-1 0 2-15,-2 0-4 0,1 1 4 16,1 1-2-16,-3-1-1 0,2 1 2 16,-5 1 1-16,3 0-1 0,0 0-3 15,0 2 3-15,0-2 2 0,1 1-5 16,-1-2 2-16,3 0 0 0,-3 2 3 0,2-2-3 15,1 2 2-15,-3-2-1 0,2-1 1 16,2 0 0-16,-1 1-3 0,2-2 2 16,-2 1 0-16,1 0 0 15,-3-1-1-15,1 1 2 0,0 0 0 0,-2 0-1 16,1 0-1-16,-2 0 1 0,3 0 1 15,-1 0-2-15,-1 2-1 0,2 0 1 16,-2-1 1-16,2 0-1 0,1 2-1 16,-3-2 2-16,0 2 0 0,2 1-1 15,-4 0 0-15,5 0 0 0,-2 0 1 0,0-2-1 16,2 2 0-16,-1-2 0 0,0 3 1 15,-2 0-1-15,0 1 0 0,0-1 0 16,2 1-2-16,-2-1 2 0,1 1 2 16,-2 1-4-16,1-1 3 15,0 2-1-15,-1 1-1 0,2-2 2 0,1-2 0 16,0-1 0-16,1-1-1 0,0 2 2 15,0 0 0-15,-1-1-2 0,1 1 0 16,-1 1 0-16,1-2 1 0,0 1 2 16,-1 1-3-16,0 1 2 0,-1 2 0 15,-1-2-2-15,2 0-1 0,-2 1 1 0,2 0 3 16,-1 1-3-16,-1-1 0 0,2 0 2 15,0 0-1-15,-1-1 0 0,1 1-2 16,1-1 2-16,0 1-1 0,-1-1 0 16,1 2 0-16,-1-1 0 0,1 2 2 15,0 0-3-15,1-2 1 0,-1 1 0 16,0 0 2-16,-1 1-3 0,-1 1 0 15,-1 1 1-15,2-1 1 0,-5 0-1 16,5 1-1-16,-2-1 1 0,1 0 2 16,-1 1-3-16,1-1 1 0,0-3 1 0,1 3 0 15,1-3-1-15,0 3-1 0,-1-2 1 16,1 0 1-16,0 0-1 15,4-1-1-15,-1 2 2 0,-1-1 0 16,3-2-2-16,-2 1 1 0,2 0 0 0,-2 1 2 16,0-2-2-16,-1 1-1 0,1-1 3 15,-1 2-4-15,1 0 3 0,-1 0 3 16,0 0 0-16,0 0 0 0,-2-1-1 15,2 3-2-15,-2 0 2 0,-2-1-3 16,3 1 0-16,-3 1 0 0,1 0 2 0,0 0-2 16,-2 0-2-16,1 0 2 0,1 0 2 15,0 0 0-15,-1 0-4 0,3 1 2 16,-3 1 2-16,1 3-2 0,0 0 0 15,-4 2 0-15,4-1 2 0,-1 1 0 16,-1 1-2-16,2 0 0 0,0 0-2 0,-2 0 4 16,2 0-2-16,-2 1 0 15,0 0 1-15,1 0 0 0,-1 0 0 16,2 2-2-16,0 1 3 0,-2 0-1 15,2 0-1-15,-2 2 0 0,1 0 2 0,-2 2 0 16,2 1-2-16,0 1 1 0,-1 0 1 16,0 1-2-16,0-2 0 0,0 2-1 15,0-1 3-15,0 1 0 0,0 2-2 16,-1-1 1-16,-1 0 0 0,-1 2 0 15,2-1-1-15,-2 0 0 0,0 1 3 0,0 0-1 16,0 1-2-16,0 0 0 0,0-2 1 16,0 0-2-16,-2 0 1 15,2-1 0-15,0 0 1 0,0-1 0 16,0 3-1-16,0-3 0 0,0 0 2 15,0 0-2-15,2-2-1 0,1 0 2 0,-1-2 1 16,1-1-2-16,-2-2 0 0,2 1 0 16,2-2 1-16,-2 1-1 0,-1-1 0 15,1-1 0-15,-2 0 1 0,2 1 0 16,-3 2-1-16,3 0 0 0,1 1 1 15,-3 2 1-15,4 2-3 0,-5 1 1 0,3 1 2 16,0 3-2-16,2 0 1 0,-1-2-1 16,-1 0-1-16,2 0 2 15,-2 0-2-15,2 1 1 0,-2-2 2 16,2 0-2-16,-1 0-1 0,-2-2 1 0,1 3 1 15,-2-1 2-15,2 0-3 0,-1-1 0 16,0-2 2-16,-1 0-2 0,-1-2 0 16,0-2 0-16,2 1 0 0,-2 2 2 15,3 0-4-15,-2 0 2 0,1 0 3 16,1 1-2-16,-1 0-1 0,-1 0 0 0,1 1 2 15,-2 1-1-15,0 1-2 16,0 1 1-16,1 1 2 0,1-1-4 0,-1-2 4 16,2 1-2-16,1-2 0 15,-3-2-1-15,2-1 0 0,0 1 3 0,0-3-4 16,0 2 3-16,1 0-2 0,-1-2 3 15,0 2-3-15,0-1 1 0,-3 1 0 16,1 2 0-16,-1 0 2 0,4 0-1 16,-3-1-2-16,-1 2 1 0,2-3 1 15,1 0 0-15,0 2-1 0,1-2 0 0,1 1 0 16,-2-1 0-16,3-1 0 16,2 1-1-16,-3 2 2 0,1-2 0 15,-1 3-2-15,-2-1 2 0,-3-1-1 0,4 1 1 16,-2-2-2-16,3 0 0 0,-4 2 3 15,2-2-2-15,0 0-1 0,-1 1 1 16,-1-1 1-16,3 0-1 0,-4 1 0 16,3-2 0-16,0 1 0 0,-3 0 1 15,1-1-2-15,2 0 1 0,-1 1 1 16,0 0-1-16,-1-2-1 0,1 2 1 0,-1 0 1 15,-1 0 0-15,0 0-1 0,0-1-1 16,0-1 4-16,0 1-3 0,0-2-1 16,0-2 1-16,2 1 0 15,-1-1 1-15,2 0-2 0,-1 1 0 0,4 1 3 16,-3 2-2-16,0 0-2 0,4 1 1 15,-4 1 3-15,0 0-1 0,1 2-2 16,-1 0 0-16,1-1 3 0,-1-2 0 16,0 3-5-16,-2-1 3 0,1-2 3 15,-1 1-3-15,1-1 0 0,0 0-2 16,1 0 4-16,0 1-2 0,-2-1 0 0,1 1 0 15,1 1 0-15,-2-1 0 0,3 1 0 16,-1 1 0-16,-2 0 0 0,1 0 1 16,1 1-1-16,-2-1 0 0,4 1-1 15,-3 0 1-15,-1-1 1 0,1 1-1 16,-1-1-1-16,1 2 2 0,-1-1-1 15,1 1 0-15,1 0 2 0,0-2-2 16,0 0-2-16,0 1 2 0,2-2 3 16,-3-1-3-16,2 1-2 0,-1-2 2 15,0-1 2-15,4 0-2 0,-1 0-1 0,-2-3 2 16,3 0 1-16,-4-1-1 0,3-1-2 15,-3 0 2-15,0 1 1 0,0-2-2 16,0 0 0-16,-1 0 2 16,1 0-1-16,0 0 1 0,0-1-3 0,-1 0 3 15,1-1 0-15,0-1-2 0,3-2-2 0,-1 0 3 16,3 2 2-16,1-3-3 15,0 1 0-15,0-1 0 0,2 0 2 16,0-1-1-16,0 1-3 0,1-2 3 16,1 4 1-16,-2 0-2 0,-2 0-1 0,3-1 1 15,-2 0 2-15,2-2-2 0,-1 1-1 16,1-2 2-16,1 0 1 0,-4 0-2 15,3 0-1-15,1-5 1 0,1-2 2 16,-2-1-2-16,1 2-2 0,-3-2 4 16,1 1 0-16,0-2-2 0,0 2-1 15,-2 0 1-15,1-2 3 0,1 0-1 16,-2 0-4-16,-1-1 4 0,1 2-2 15,-1-3 0-15,-4 0 0 0,4 4 0 16,-2-2 2-16,0 0-1 0,1 0-2 0,2-2 1 16,-3-3 2-16,5 2-1 0,-2-2-3 15,1 0 2-15,-3 0 2 0,1 0-1 16,-2 0-2-16,-1 1 1 0,0-1-1 15,-1 0 2-15,-2 0-1 0,1-1 1 16,-2 0 0-16,3 1 0 0,-1 1-2 16,1-2 2-16,-1-1 1 0,2 0-2 0,0-2-1 15,-1 0 2-15,1 0 0 0,1-2-1 16,2-1-2-16,1 0 3 15,-1 0 0-15,4-1-1 0,-1-1-2 0,0-1 3 16,0 1 0-16,-3 2-1 0,1 1-2 16,0-2 2-16,1 4 1 0,-4 0-2 15,2 0-1-15,-5 0 1 0,3 0 1 16,-1-3-1-16,-1 1 2 0,1-3-1 15,1 2-1-15,0-1 0 0,-1 0 3 16,0-1-2-16,2 0-1 0,-2 2 0 0,0 0 2 16,-1 3-2-16,-1 1 2 15,2 1-2-15,-5 0 3 0,5 1-2 0,-4 1-1 16,2-4 1-16,0 1 1 15,0 0-1-15,2-2-1 0,0 0 0 0,-1-2 3 16,4-2-2-16,0-1-2 0,-2 2 4 16,0-2-4-16,1 2 3 0,-1-1 0 15,0 4-1-15,0-1-2 0,0 1 3 16,1 0 0-16,-1 0-2 0,2 1 0 15,-4-1 2-15,1 1 0 0,-1 0-2 0,3-4 0 16,-3 2 2-16,3 0-1 16,-1-3 0-16,-2 0-1 0,4-3 2 15,-2 2-1-15,2-1-1 0,-2 2 1 16,-1-1 0-16,1-1 2 0,-1 1-4 0,1 1 1 15,0 1 1-15,-3 3 2 0,0 3-3 16,-1 3 0-16,1-1 2 0,-1 3 0 16,-1 1-2-16,1-1 1 0,1-1 0 15,1 1 1-15,1-2-2 0,0-1 0 16,1-2 2-16,2-3 0 0,1-1-1 0,-1 2-1 15,-2-1 1-15,0 3 2 0,-4 1-2 16,-1 0-1-16,2 0 2 16,-1 1-3-16,1-1 4 0,0-1-2 15,-1 0-2-15,1 2 3 0,-2-2 0 0,1 1-1 16,3 1-2-16,-4-1 2 0,4-2 0 15,1 1 2-15,2-2-4 0,-2 0 2 16,2 0 2-16,-2-1-2 0,2 0-2 16,-2 2 2-16,-2 1 2 0,3 1-2 15,-4 0-1-15,0 0 1 0,-2 0-1 0,4 1 1 16,-3 1 1-16,1 0-1 0,0 0-1 15,-2-1 1-15,2 0 0 0,2-1 1 16,0 2-2-16,-1-3 1 16,3 0 1-16,-1 2-1 0,-2 0-1 0,0 1 1 15,0 1 1-15,1-1 0 0,-2 2-2 0,0 0 0 16,0 1 2-16,3 0 0 15,-4-2-3-15,3 1 2 0,1 0 1 16,-3-1 0-16,3 2-3 0,-1-1 2 16,1 0 1-16,2-1-1 0,-2 0-1 0,2-3 1 15,-1 0 0-15,1 0 1 0,0-3 0 16,1 2-1-16,-1 1-1 0,-2 0 0 15,0 1 3-15,-1 1-2 0,-2 2-1 16,0 2 1-16,0 1-1 0,0 1 1 16,2 2 1-16,0-1 0 0,-2 1-2 15,0 0 1-15,0-3 1 0,0 3-1 16,0-2-1-16,3-1 1 0,1-1 1 15,-1-1-1-15,0 1-1 0,0 0 0 16,-3 1 3-16,2 0-1 0,-2 0-2 16,0 0 1-16,2 2 1 0,-4 0 0 0,-1 2-2 15,3 1 1-15,1-1 1 0,-3-2 1 16,4 2-2-16,-4-1 1 0,4 0 0 15,0 0 1-15,-2-2-3 16,1 0 1-16,1 0 1 0,1 2 0 0,-1-4-2 16,1 5 0-16,0-2 2 0,-1 1 0 15,0 1-2-15,-2-1 0 0,3 1 2 16,-2-2 0-16,1 0-2 0,1 1 1 15,-1-2 1-15,1 0 0 0,0 0-2 16,1-2 0-16,-1 2 3 0,-2-1-2 0,3-1-1 16,-1 1 1-16,0 0 1 0,-1 1-1 15,-1 3-1-15,1 0 0 0,-3 1 2 16,2 1 0-16,-1-3-3 0,2 2 2 15,1-1 1-15,-1 0 0 0,-1 0-2 16,4 0 0-16,2 0 2 0,-4 0 0 0,1 0-2 16,0 2 0-16,0 0 3 15,-2 2-2-15,1-1-1 0,-3 1 2 16,4 0 0-16,-3 0 1 0,4 0-1 15,1 0 0-15,-1 0 2 0,3-1 2 0,-2-1-3 16,0 2-2-16,1 0 3 0,2 0-1 16,1 0-2-16,-3 0 1 0,1 0 1 15,0 2-1-15,-3 2 0 0,1 3-1 16,1 2 1-16,-6 1 3 0,1 3-3 15,-1 0 0-15,0 2 2 0,2 4-2 0,-2 2-1 16,1 1 0-16,-3 1 3 16,-1 2-3-16,-1 2 1 0,0 1 0 15,0 1 1-15,0 0 0 0,0 1-2 16,2 1 0-16,-1-3 1 0,2 0 0 0,0-2-2 15,-3 1 1-15,4 0 1 0,-3 0 2 16,2 1-3-16,-3-1 0 0,0-1 1 16,2-1 0-16,1 0-2 0,-2-2 1 15,4 0 1-15,0 0 0 0,-1-1-2 16,1 1 1-16,1-1 1 0,0-1-2 0,1 1 1 15,-1-1 0-15,2 1 0 0,-2 0 0 16,-2 0 0-16,1 0 1 16,0 1-1-16,1-1 0 0,-1 2-1 15,-1 1 1-15,-1 1 2 0,4 2-3 16,-6 0 1-16,4 0 0 0,1-1 2 0,-1 3-1 15,1-3-2-15,0 0 1 0,0-1 4 16,0-1-4-16,1-1-1 0,2 0 2 16,-1 0 0-16,-1-2-1 0,4 0-1 15,-3-1 1-15,3 0 1 0,-2-1-1 16,0 2 0-16,1-2 0 0,1 1 1 0,-4-2-1 15,1 3-1-15,-2-3 1 0,-1 3 2 16,0-1-3-16,-2 0 1 16,1-1 1-16,-2-1 0 0,-1 0 0 15,1 0-3-15,1 0 3 0,-1-1 1 0,1 1-2 16,-2-1-1-16,1-2 1 0,1 1 2 15,-1 1-2-15,1-2-1 0,0 1 1 16,1 0 2-16,-2-1-3 0,3 0 0 16,-4-2 2-16,1 1 0 0,-2 0-1 15,1 1 0-15,1 1 0 0,-2-3-2 0,3 2 2 16,-3-2 2-16,1 1-4 0,3 0 3 15,-1-1-1-15,1 0 1 0,-1-1-1 16,4 1-2-16,-3 0 2 16,2 2 2-16,-1-1-2 0,-3 1-2 0,4 0 2 15,-1 0 2-15,-1 0-4 0,1 2 3 16,1 0-1-16,0 0 1 0,-1-1-3 15,-2 1 3-15,3-1-1 0,-1 1-1 16,-2 0 1-16,-2 2 2 0,1 0-3 16,3 1 0-16,-2-2 1 0,3 1 2 0,-3-1-3 15,0 1 0-15,2-2 1 0,-1 1 2 16,1-1-2-16,1-1-2 0,1 1 3 15,0-2 0-15,1 2-1 0,0-1-2 16,0 2 3-16,-2-1 0 0,1 1-1 16,0-1-1-16,-3 3 1 0,-1 0 2 15,2-2-3-15,0 2 0 0,-4-3 1 16,2 0 1-16,1 0-2 0,2 1 2 15,1-1-3-15,1 0 3 0,3 0-2 16,0 0 3-16,3-3-2 0,0 2-2 0,-3-2 2 16,3-2 2-16,-5 1-2 0,0-3-2 15,-1 1 4-15,0 1-3 0,-2 0 2 16,0 2-3-16,0 1 2 0,1 0 1 15,-3 2 0-15,-1 2-1 0,3-4 0 16,1 0-3-16,-1 2 3 0,0-3 0 16,0 2-2-16,0-1 0 0,-2 0 2 15,2 0 1-15,-2 1-2 0,-4 1 0 16,4 1 0-16,-3 2 1 0,-1 1-3 15,2-1 0-15,1-2 1 0,0 1-9 16,-2-1-9-16,3 1-4 0,-3-2-2 0,-1-2-3 16,0 0-21-16,3-4-38 0,-3-4-89 15</inkml:trace>
  <inkml:trace contextRef="#ctx0" brushRef="#br0" timeOffset="46539.49">1846 12148 26 0,'0'0'38'0,"0"0"74"0,0 0-33 0,0-1-39 16,0 1 9-16,0 0-3 0,0 0-15 15,0 0-6-15,0 0-5 0,0 0 1 16,0 0-6-16,0 0 2 15,0 0-2-15,0 0 0 0,0 0-3 0,0 10-5 16,0 5 6-16,-1 7 6 0,-2 5-10 16,-2 3-1-16,2 2 2 0,0 3-2 15,-3 2-5-15,0 2 2 0,-4 3-1 16,1-1 0-16,-2 0-1 0,0-1-2 15,3-6 2-15,-2-3-1 0,2-8-1 0,2-2-1 16,-1-10 3-16,6-2-1 0,-2-5-2 16,1-4 2-16,1 0 4 0,1 0 1 15,0 0 5-15,0-7-7 0,3-7-6 16,5-2 3-16,1 1-3 0,3 0 1 15,1 2 0-15,-1 5 0 0,2 1-2 16,3 1 1-16,2 3 1 0,1-2 1 16,-3 1-3-16,2 2 1 0,-1 2 2 15,1 0-2-15,-5 0 1 0,0 0-9 16,-4 0-3-16,0 0-8 0,-4 0-10 0,0 0-4 15,-1 2-11-15,-1 0-15 0,0-2-34 16,0 0-71-16,-4 0-20 0</inkml:trace>
  <inkml:trace contextRef="#ctx0" brushRef="#br0" timeOffset="47306.54">2209 12344 23 0,'3'-3'155'0,"-1"0"-36"15,-2 1-67-15,0 2 17 0,0-2-14 0,0 2-16 16,0 0-12-16,0 2-8 15,0 7-3-15,0 5 0 0,-3 5 3 16,-2 4 0-16,-1 3 0 0,-2 0-6 16,4 2 1-16,-3-4 1 0,4-2 0 0,2-4-8 15,1-7-7-15,0-2 3 0,0-4-3 16,4-3 0-16,1-2 0 0,4 0 3 15,2-8 3-15,3-7-5 0,3-1 2 16,2-5-1-16,-2-1-1 0,1-2 0 16,1-1 0-16,0 0 0 0,-1 1 1 0,2 2-3 15,-3 2 1-15,-1 4 2 0,-5 4-2 16,-5 6-1-16,-1 4 1 15,-4 2-1-15,-1 0-2 0,2 1 1 16,-1 7 1-16,2 2 2 0,-3 2 0 0,0 1-2 16,0 2 1-16,0 0 2 0,0-2-2 15,2-2-1-15,1-3 1 0,0 1 1 16,2-3-2-16,1-3 0 0,2 1 1 15,1-4 0-15,3 0 0 0,5-1-1 16,-1-7-1-16,3-3 0 0,-2 1-6 0,1 0-1 16,-1 0 2-16,-1 2 7 15,-2 2-1-15,-8 1-1 0,0 2 4 16,-6 3-4-16,2 0 0 0,-2 0 0 15,0 9 2-15,0 1 3 0,-2 3-1 0,-4 1-2 16,0 1 1-16,-2-1-1 0,2 0 1 16,-2 0-1-16,3-2 0 0,4 0 2 15,1-4-3-15,0-2-1 0,0-4 2 16,0 2-19-16,6-4-25 0,3 0-19 15,7 0-23-15,2-6-26 0,3-5-239 0</inkml:trace>
  <inkml:trace contextRef="#ctx0" brushRef="#br0" timeOffset="47930.57">3040 12192 73 0,'-8'2'37'16,"-2"-1"173"-16,-1 1-140 0,0-1 2 15,2-1-12-15,4 2-12 0,3-2-8 16,2 0-14-16,0 2-17 0,5-1-6 0,4 3 3 15,7-1 1-15,2 1-3 0,3-2-2 16,0 2 0-16,4-1-1 16,-2 2 0-16,-1 2 1 0,-5 1-2 15,-3 2 0-15,-6-1 0 0,-3 0 0 0,-5 0 1 16,0-1-2-16,-5 0 2 0,-6 2-2 15,0 0 1-15,-3-2 0 0,0 1 1 16,-1-1 1-16,1 1-2 0,1-3 0 16,3 1 2-16,3-3-1 0,4-1-1 15,0-2-2-15,3 1 0 0,0-1-1 0,5 1 5 16,3 0-4-16,5 1 3 0,0-1-2 15,2 1-2-15,2 0-4 0,-1 1 3 16,3 1-1-16,-1 3 1 16,1 0 0-16,-5 0 4 0,-2 0 1 0,-7-1-3 15,-2 1 1-15,-3-2 2 0,-2 4 2 0,-5-2-2 16,-6 2 0-16,1 0 1 15,-7-1 5-15,2 0 2 0,-3 0-4 16,0 0 6-16,3-3-1 0,-2 3-6 16,2-4 4-16,3-2-3 0,5-2 2 0,1-1-7 15,3 0 0-15,4 0 2 0,1 0-3 16,0 0-10-16,1-5-20 0,9-5-13 15,2-2-23-15,7-6-43 0,2-1-186 16</inkml:trace>
  <inkml:trace contextRef="#ctx0" brushRef="#br0" timeOffset="48330.6">3403 12221 162 0,'-8'0'49'0,"-1"2"33"16,1-2-22-16,-1 0-19 0,1 0 10 0,2 0-3 16,3 0-10-16,1 2-11 0,1-1-1 15,1-1-2-15,0 0-7 0,0 0-5 16,0 0-2-16,1 2-9 0,7 0 6 15,1 0 5-15,5-1-4 0,2-1-2 16,4 0-3-16,3 0-1 0,4-1-1 0,0-2 1 16,1 1-1-16,-1-2-1 0,-4 2 1 15,-4 0 1-15,-1-1-4 0,-5 3-9 16,-4 0-2-16,-3 0-9 15,-3 0-15-15,-3 0-6 0,0 0-9 0,0-1-10 16,-6 1-46-16,-6 0-103 0</inkml:trace>
  <inkml:trace contextRef="#ctx0" brushRef="#br0" timeOffset="48571.61">3392 12254 281 0,'-14'8'39'0,"3"0"18"0,5-1 3 16,3-1-30-16,3 2-4 16,0 1 1-16,9 0-6 0,4 4-10 0,7-1 0 15,2 3-4-15,-1-2-6 16,3 3-1-16,-3 2 1 0,3 3-2 0,-1 2-12 15,0 0 5-15,-1-1 8 0,-5-2-38 16,-6-2 22-16,-8 0 15 0,-3-3-12 16,-3-1 5-16,-8-2 11 0,-6-2-2 15,-3 0 1-15,-2-2 5 0,-3 2 6 16,-3-4 1-16,-1 0-6 0,-4 0 0 0,4-3-5 15,-1-2-4-15,4-1-1 0,1 0-11 16,0-3-20-16,7-5-55 16,1-3-136-16</inkml:trace>
  <inkml:trace contextRef="#ctx0" brushRef="#br0" timeOffset="50966.75">1558 11793 154 0,'-1'0'120'0,"1"0"-62"0,0 0 3 15,0 0-18-15,0 0-15 0,0 0-7 16,0 0-6-16,1 0-8 0,5 0-4 15,4 0 6-15,5 0 4 0,-1 0 1 16,6 1 5-16,-1 2-7 0,3 0 0 16,2 0-4-16,7 1 3 0,2-2 0 15,3 1-5-15,4 0 2 0,2 0-7 16,1 0 3-16,4 2-2 0,1-2-1 15,4 1 1-15,1-1-4 0,4 1 2 0,1 0 3 16,1-1-2-16,0 2-2 0,-2 0 1 16,8-1 1-16,0-3-2 0,2 1 3 15,1-2 0-15,3 0-1 0,-5 0-3 16,-3 0 2-16,-9 0 0 0,-4-2 2 15,-3 0 0-15,-4 0-3 0,2 0 2 16,-3-2 1-16,0 1-1 0,-2 0-2 16,0 1 2-16,1 1-1 0,-1 1 0 15,2-2 0-15,-2 2 1 0,0-1 0 16,-1 0-1-16,-3 1 1 0,-1 0-2 15,-2 0 3-15,-2 0-3 0,-3 0 1 0,1 0 0 16,-1 3 3-16,0-1-3 0,2 1 0 16,-3 1 0-16,4-4 1 0,1 3-1 15,-3-1 0-15,0-1 0 0,-2 0-1 16,-2-1 1-16,-5 0 0 0,-8 0 0 15,-1 0 3-15,-6 0-3 0,-2 0 0 0,-2 0 3 16,2-2 0-16,0-3 0 16,1 1-1-16,-1 1-3 0,0-3 6 15,0 1 0-15,-3 3-3 0,1-1 2 16,-1 2 0-16,0 0-3 0,2 0 2 0,-2 1-2 15,0 0 2-15,0 0-1 0,0 0-2 16,0 0 1-16,0 0-1 0,0 0 0 16,0 0 0-16,0 0-1 0,0 1 0 15,-2 4 0-15,1 2 2 0,-4 1 0 16,1 0 0-16,-1 1-1 0,-1 3-1 0,0 3 1 15,-2 3-2-15,-2 5 0 0,3 0 1 16,-3 4 0-16,3 5 2 16,-1 4-5-16,3 2 3 0,2 3 1 15,2 2 0-15,-1 1-2 0,1-2 2 0,1 1 0 16,0-5 2-16,0 0-2 0,0-2-3 15,4 1 4-15,1 3 1 0,1-2-2 16,-1 1 2-16,-1 0 1 0,1 0-3 16,0 2 0-16,-2-1 2 0,-2 0 2 15,2 0-3-15,-3-1 0 0,0-1-1 0,0 0 2 16,0-3 0-16,0 0-2 0,-4-4-1 15,1-3 3-15,-2-5-3 0,0-4 1 16,1-4 0-16,-1-3 1 16,0-4 0-16,1 1-1 0,1 0 0 0,0-3 1 15,1 0 0-15,0-2-2 0,2-1 0 16,0-1 1-16,0-1-2 0,0 1 3 15,0-1-2-15,2-1 1 0,0 1-1 16,-1 0 1-16,1-1-1 0,-2 0 3 16,0 0-2-16,0 2-1 0,0-1 1 0,0 1 0 15,0-1 0-15,0 0-1 0,0 1-2 16,0-2 1-16,0 2-2 0,0-1 2 15,-3-1-1-15,1 0 4 0,-1 0 0 16,-3 0-2-16,-2 1 1 16,2-1 1-16,-5 0 0 0,0 0-1 0,-1 0 0 15,-4-1 1-15,-1-2-1 0,-5 0-1 16,-2-1 1-16,-6 0 0 0,-4 0 0 15,-2 2-1-15,-2 0-2 0,-1 1-4 16,3 1 2-16,-1 0 1 0,4 0 1 16,2 0 4-16,3 1 0 0,-1 1-2 0,0-2 2 15,2 1 1-15,-2 0-1 0,1-1 0 16,0 0 0-16,-3 0 2 0,0 0-2 15,-3 0-1-15,-2 0 0 0,-1 0 1 16,-5 0-1-16,-3 0-1 0,-6 3 0 16,0 2 1-16,-2-1 1 0,2-1-2 15,0 0 0-15,1 0 2 0,2-1 0 16,0 1-2-16,3-1 0 0,-1 0 2 15,1-1 0-15,-2 0-1 0,4 0 0 16,1-1 1-16,-3 1-2 0,0 0 1 0,3 0 1 16,-1-1 0-16,-1 0 0 0,2 0-1 15,1 0 0-15,-1 0 1 0,3 2-2 16,3-2 0-16,1 0 1 0,2 0 2 15,5 0-2-15,2 0 0 0,6 0-1 16,4 0 4-16,2 0 1 0,3 0-1 16,0 0 3-16,-3 0-3 0,4 0 0 15,0-2-2-15,1 1-1 0,0-1 1 16,-1 0 0-16,1 1 0 0,-2-1 0 15,-3 0 0-15,-3-2 0 0,-8 4-1 0,-6 0-1 16,-1 0 1-16,-1 8 1 0,4-3-1 16,4 0-1-16,3 2 2 0,1-1-1 15,1-2-1-15,4-1 1 0,2-1 1 16,3 0-1-16,3-1-1 0,2 0 1 15,2 0 1-15,-1-1-1 0,0 1 0 0,4-1 0 16,-4 0 0-16,4 0 0 16,-1 0 0-16,-1 0 0 0,3 0 0 15,0 0 0-15,0 0 0 0,0 0 0 16,0 0-1-16,0 0 1 0,0 0-1 0,0 0 1 15,0 0 0-15,0 0 1 0,0 0-2 16,0 0 0-16,0 0 2 0,-2 0-1 16,2 0-1-16,0 0 0 0,0 0 1 15,0 0 0-15,0 0-1 0,0 0 0 16,0 0 1-16,0 0 0 0,0 0 0 0,0 0-1 15,0 0 2-15,0 0-1 0,0-1-1 16,0-2 1-16,0-2 0 16,2-1 1-16,-1-2-2 0,3-2 1 15,-3-1 0-15,4-1 0 0,-2-4 0 0,2-1 1 16,-2-5-2-16,1 0 2 0,1-3-2 15,0-2 1-15,-2-1 1 0,1-4-1 16,-1-3-1-16,2-2 1 0,-2-3 0 16,0-3 0-16,5-2 1 0,-2-3-2 15,0-3 1-15,2 2-2 0,0 1 0 16,0 4 0-16,-4 3 2 0,1 0 0 0,0 4-1 15,-4-1-1-15,2 1 2 0,-3 1 1 16,2-2-2-16,-2-1 0 16,1-2 1-16,1 2-3 0,-1 1 5 15,3 4-3-15,-4 0 1 0,0 2 0 0,1 3-1 16,1 6 1-16,-2 4 1 0,0 6 0 15,0 0-2-15,0 3 1 0,0 2 0 16,0 0 0-16,0 4 0 0,0 0 0 16,1 0 1-16,-1 2-2 0,2 0-2 15,-2 0 1-15,1 2 2 0,-1-1-4 0,0 1-4 16,0 0-13-16,0 0-7 0,0 0 0 15,2 0 2-15,-1 0 6 0,-1 0 1 16,0 0-3-16,2 0 0 16,-2-1-1-16,0-1 13 0,0 0 1 0,0-2-3 15,0-1-9-15,0 0 12 0,0 1 3 16,0 2 3-16,0 2 2 0,0 0-13 15,0 0-69-15,-2 0-37 0</inkml:trace>
  <inkml:trace contextRef="#ctx0" brushRef="#br0" timeOffset="52335.82">2739 13232 85 0,'4'-2'86'0,"-3"0"-59"15,1 1 3-15,-2-1 95 0,0 2-76 16,0-1-17-16,0 1 4 0,0 0-3 15,0 0-7-15,0 0-8 0,0 0-3 16,0 0-4-16,0 3-1 0,0 5 1 16,0 5-2-16,0 5 0 0,0 1 0 15,0 5-6-15,-2 3 0 0,2 4-2 16,-1 2 5-16,1 2 3 0,0-2-7 15,0-1-2-15,0 0 2 0,0-1-1 16,3-1 0-16,0-7-2 0,1 1 0 0,1-6 1 16,-2-2 0-16,0-3 0 0,-1-5 1 15,-1 1 0-15,-1-4-1 0,0-2 0 16,0 0 2-16,0-2-1 0,0-1 0 15,0 1-1-15,0-1 0 0,-1 0-2 16,-1 0-3-16,-1 0-7 0,0 0-6 16,3-5-16-16,-1-1-30 0,-1-5-39 15,2 0-118-15</inkml:trace>
  <inkml:trace contextRef="#ctx0" brushRef="#br0" timeOffset="53116.87">2699 11860 64 0,'-5'2'45'0,"4"0"21"0,-2 1-9 15,0-3-12-15,3 1 1 0,-2-1 5 16,2 1-11-16,0 0-14 16,0-1-7-16,0 0 4 0,0 0 8 0,0 0-1 15,-1 0-1-15,-1-3-13 0,1-4 0 16,1-2 2-16,0-4-6 0,1-4-2 15,5-3 1-15,2-2-1 0,1-4-1 16,1-2-5-16,0-3 4 0,-2-1 0 16,-2-2-4-16,-1-3 0 0,-3 1-2 0,-2-2 2 15,0-1-3-15,0 4-1 0,0 2 1 16,-2 4 0-16,-3 5-1 15,1 8-1-15,2 5-1 0,-1 6-2 0,2 3-1 16,1 2-7-16,0 4-15 0,0 9-6 16,4 8-6-16,7 5-33 0,-3 3-72 15,1 1-191-15</inkml:trace>
  <inkml:trace contextRef="#ctx0" brushRef="#br0" timeOffset="53895.91">2383 13718 79 0,'-11'0'140'0,"-3"2"-85"0,2 0 12 15,-1 2-5-15,-2-1-20 0,4 1-10 16,-1-1-1-16,4 1 5 0,5-2-12 0,0-2-6 15,3 2-1-15,0 0-8 0,0 0-7 16,10 2 1-16,6-1 4 16,6-1-1-16,12 0-2 0,9-2 3 15,11 0-1-15,12-4-3 0,6-3 0 0,11-3 9 16,5-2-1-16,-6 1-2 0,-8 0-4 15,-5 0 2-15,-12 2-4 0,-7-1-2 16,-5 2 2-16,-13 2-1 0,-9 1-2 16,-9 1 0-16,-7 3-1 0,-6 0 1 15,-1 0 3-15,0 0 0 0,-6-1-3 16,-5 2 0-16,-3 0-3 0,0 0 0 15,-1 2-3-15,-2 2 0 0,1 2-11 0,-1 0-7 16,0 2-11-16,2 0-20 16,2 1-25-16,2-2-61 0,2 0-136 15</inkml:trace>
  <inkml:trace contextRef="#ctx0" brushRef="#br0" timeOffset="54292.94">2662 13960 150 0,'-2'0'88'0,"-1"0"-23"0,2 0 20 16,-1 0-28-16,1 0-7 0,1 2-1 16,0-2-9-16,0 1-14 0,0-1-9 15,6 0-12-15,6 0 9 0,8-1 2 16,2-3-4-16,4-2-2 0,-1 0-4 15,-5 2-3-15,2-1-3 0,-3 1 0 16,-2 1 0-16,-3 1-7 0,-5 2-7 0,-3 0-6 16,-3 0-11-16,-1 2-10 0,-2 6-10 15,0 1-38-15,-5 2-84 0</inkml:trace>
  <inkml:trace contextRef="#ctx0" brushRef="#br0" timeOffset="54451.95">2676 14143 347 0,'6'0'80'0,"6"-4"-76"0,1 0 44 16,4-2-18-16,2 0-18 0,-1-1-5 16,5-2-6-16,1 1-1 0,0 0-16 15,1-2-29-15,0-2-80 0,0-1-180 16</inkml:trace>
  <inkml:trace contextRef="#ctx0" brushRef="#br0" timeOffset="58468.18">6451 11806 66 0,'2'-1'50'15,"-1"-2"-9"-15,1 3 36 0,-2 0-19 16,0 0-8-16,0 0 0 0,0 0-13 16,1 0-16-16,2 1-9 0,-1 6 7 15,-2 1 1-15,1 2-4 0,-1 3-4 16,0 0 4-16,0 4-4 0,0 1-3 15,-3 1-5-15,-1 5 3 0,-1 1 0 16,2 3-5-16,0 4 2 0,1 4 2 16,-1 2 14-16,0 1-13 0,0 3-2 0,1 0 1 15,-1-2 1-15,3 2-3 0,-3 1-1 16,-3 0-3-16,-3 2 23 0,-2-3-17 15,2-1-4-15,2-2 0 0,0 2 5 16,0 0-2-16,-2-1-3 0,0 2 1 16,1-2 3-16,-1 1 0 0,1-1-6 0,0 0 3 15,0-2 1-15,2-1-4 16,0-1 0-16,1-1 0 0,-1-5 2 15,2 0-1-15,-1 1-2 0,0-2 1 16,1 2 2-16,0 2-2 0,1-2-1 0,2 1 2 16,1 0 2-16,0-1-3 0,0-1-2 15,0-3 6-15,0-1-1 0,1-4-2 16,4-4 0-16,-3-4 1 0,-1-6 0 15,1-1-1-15,-2-5-2 0,1 0 1 16,-1 2 0-16,0 1 1 0,0-2-1 16,2 2 3-16,-2-2-2 0,1 0-1 0,1-1-1 15,-2 0 1-15,0-2 1 16,0 0-1-16,3 1-1 0,-3-1 1 15,0 0 2-15,0 0-1 0,0 0 0 16,0 0 1-16,0 0 2 0,0 0-3 0,0-3 1 16,0-4-2-16,0 0 1 0,0 1-1 15,0 0-3-15,0-1 1 0,0 1-6 16,0 0-8-16,0 0 1 0,0 1-5 15,2 4-8-15,1-2-24 0,-2 1-24 16,4-3-69-16,-4-2-207 0</inkml:trace>
  <inkml:trace contextRef="#ctx0" brushRef="#br0" timeOffset="59396.23">6225 13542 170 0,'-2'2'57'16,"-3"1"-17"-16,2-2 4 0,-1 0 8 16,1 1-5-16,-1-1-14 0,3-1-6 15,-1 0-5-15,2 1 1 0,-1-1-3 16,1 0 4-16,0 0-3 0,0 0 1 0,0-3-2 15,3-7-11-15,8-3-2 0,4-4 1 16,5-5-4-16,7-7 2 0,8-7-1 16,4-7-2-16,9-2 0 15,2-8 2-15,4-2 2 0,5-3-2 0,2 2-2 16,-1-1 3-16,-1 7-1 0,-6 3-1 15,-4 5 2-15,-7 1 0 0,-3 5 1 16,-2 2-5-16,0 5 4 0,-6 3 0 16,-1 4 0-16,-4 2-4 0,-1 2-1 15,3 0 2-15,0 1-1 0,4 2-1 0,-1-2-1 16,2 2 0-16,-4 2-1 0,1-1 0 15,-2 3 1-15,-4-1 1 0,0 2-1 16,-6 4 0-16,-5 1-1 0,-4 2 1 16,-4 3 1-16,-4 0-1 15,-1 0-1-15,0 0 1 0,0 0 1 0,0 0-2 16,0 0 1-16,0 0 0 0,0 0 1 15,0 0-2-15,0 0 1 0,0 0 1 16,0 3 0-16,-1-1-1 0,1 2-1 16,-2-1 2-16,1-1-1 0,-1 3 0 15,2-3 0-15,-2 0 1 0,1 0-1 0,-2 0-2 16,1 0 1-16,1-2 1 0,-1 1 0 15,2-1 0-15,0 0 2 0,0 1-2 16,0-1 0-16,0 0-1 0,0 0 1 16,0 0 0-16,0 0 0 0,0 0-2 15,0 0 2-15,-1 0 1 0,-1 0-1 16,0 0-3-16,-1 0 1 0,2-4 2 15,-4 0 0-15,4 0 0 0,-4-2-1 16,2 0 1-16,-2-3 0 0,1-1-2 16,-4-1 2-16,0-2 0 0,-4-1 0 0,-2-2-5 15,-5-4 2-15,-4 0-1 0,-4-5-2 16,-2-4 3-16,-5-3 1 0,-3-5 1 15,-7-6 0-15,-4-4 0 0,-3-3-14 16,-3 0 7-16,4 6 8 0,2 4-1 16,3 7 0-16,6 5 6 0,1 6-2 15,0 4-1-15,3 3 3 0,4 4 1 16,-2-1-2-16,8 3 2 0,5 1-2 15,2 3 4-15,4 3 1 0,4 1-6 16,1 1-3-16,1 0 2 0,2 2-2 0,0 5-3 16,1 3 3-16,4 1-1 0,1 0-2 15,0 3-7-15,0 0-7 0,3 0-2 16,5 0-7-16,-1-1-12 0,1 1-7 15,3-1-17-15,-3-2-53 0,-2-4-162 16</inkml:trace>
  <inkml:trace contextRef="#ctx0" brushRef="#br0" timeOffset="63373.46">7856 11016 394 0,'0'0'-6'0,"6"2"6"16,0 0 6-16,-1 1-6 0,1-1-4 15,-2 0-26-15,1 0-63 0,-5-2-89 16</inkml:trace>
  <inkml:trace contextRef="#ctx0" brushRef="#br0" timeOffset="63608.47">7423 10941 420 0,'6'0'-18'0,"4"0"1"15,0 0-33-15,0 5-143 0</inkml:trace>
  <inkml:trace contextRef="#ctx0" brushRef="#br0" timeOffset="64760.53">7527 12546 64 0,'0'-1'50'0,"0"1"-40"15,0 0-7-15,0 0 54 0,0 0 35 16,-3 0-64-16,1 0 1 0,1 0 12 0,-4 0-16 16,3 0-6-16,-1 0 2 0,-1 0-3 15,4 0-2-15,-3 0 1 0,3 0-3 16,0 0-3-16,0 0-5 0,0 0 1 15,0 0-2-15,0 0 1 0,3 0-1 16,6 0 4-16,2 0 5 0,6 0-4 0,5 0 0 16,2-1 0-16,4-1-6 15,8 0 0-15,4 2 1 0,8-2 7 16,5 1-6-16,6-1 0 0,3 2-5 15,8 0 1-15,4 0 0 0,-1 0 0 0,5 0-2 16,-6 0 0-16,4 1 0 0,2 3 0 16,-1 1 0-16,3-1-4 0,2 3 1 15,1-1 3-15,1 2 0 0,-5 0 1 16,-4 0-5-16,-10 0 2 0,-5 0 1 15,-10-2-4-15,-5-2-1 0,-3 0 1 0,-7-3-2 16,1-1 0-16,-8 0-5 0,-6 0-1 16,-8-2-2-16,-10-4 3 15,1-1 1-15,-4 0 11 0,1 1-15 16,-1-2-28-16,-1 1-38 0,0-3-95 15</inkml:trace>
  <inkml:trace contextRef="#ctx0" brushRef="#br0" timeOffset="76467.2">3533 10115 56 0,'0'0'85'0,"0"-1"-59"15,0-1 5-15,0 0 2 0,0 2-4 0,0-1-6 16,0 1 0-16,0 0 6 0,0 0-9 15,0 0-7-15,0 0-1 0,0 0-2 16,0 0 1-16,0 0-4 0,0 0 0 16,0 0-1-16,0 0 0 0,0 0-4 15,0 0 1-15,0 0-1 0,0 0 0 0,0 0-4 16,0 0 6-16,0 3 2 0,0 2 1 15,0-2 4-15,0 2-4 0,0-2 4 16,0 2-1-16,0 0-5 0,0-1 3 16,0 1 0-16,0 1-4 0,-1-1 0 15,1 3-2-15,0-1 5 0,0 2-5 0,0-1 0 16,0 2 0-16,0 2 3 15,0-3-5-15,0 5 12 0,-2-1 7 16,1 0-16-16,1 0 1 0,0-1 0 16,0 1-2-16,0 0 5 0,0-1-3 0,0 1-1 15,0 0-1-15,0-1 3 0,0 0 0 16,0-1-4-16,0 0 3 0,0-1-1 15,0 1 0-15,0 0-1 0,0-2-1 16,0 0 3-16,0 0-3 0,0-3-1 16,0 5 2-16,0-4 1 0,0 3-2 0,-2 0-1 15,2-2 0-15,-3 1 1 16,0-1 0-16,1 1-2 0,2 1 3 15,-1-1-1-15,1 0 0 0,-2 0-2 16,1-3 2-16,-1 4 0 0,2 1-1 0,0-3-1 16,0 2 3-16,0-2-2 0,-1-1 0 15,-1 2 0-15,0 0 2 0,1 0-1 16,-2-1 1-16,0 2-3 0,3-2 2 15,0 2 0-15,-3-2-2 0,3 3 1 16,0 0 0-16,0-1 2 0,0 1-3 16,0 2 0-16,0-4 2 0,0 1 0 0,0-3-1 15,0 0-1-15,0-1 2 0,0 1-2 16,0-2 3-16,0 1-3 15,0-1 2-15,0-1-3 0,1 2 4 16,1-2-2-16,-2 0-2 0,0 1 3 0,0 2-2 16,0 1 1-16,0 2 1 0,0-2 1 15,0 0-2-15,0-1-1 0,0-2 3 16,0 1-2-16,0 1 0 0,0-1-1 15,0 0 2-15,0-1 0 0,0 0-2 16,0 1 0-16,0-2 3 0,0 2-1 0,0-2-2 16,0 0 1-16,0 0 2 15,0 1-2-15,0-2-1 0,0 2 2 16,0 3-1-16,-5 5 0 0,-1-1 0 15,0 0 23-15,-1-2-18 0,6-3-5 0,1-2-2 16,0 3 2-16,0 0 1 0,0-1 2 16,0 0-4-16,0-1 1 0,0-1 1 15,0-1 0-15,0 2-2 0,1-3 1 16,1 0 1-16,-2 0 0 0,0-2-1 15,0 1-1-15,0 2 1 0,0-2 0 0,0 1 0 16,0-2 0-16,0 1 1 0,0-2 0 16,0 2-2-16,0 0 1 15,0-1 1-15,0 2 0 0,0-1-2 16,0 1 1-16,0 2 1 0,0 0-1 0,-3 0-1 15,3-1 1-15,-2 3 1 0,-1-1-2 16,2 2 0-16,-1 6-3 0,-7 6 5 16,0 1-1-16,1-2 2 0,2-3-2 15,6-6-2-15,0-2 1 0,0 1-1 16,1-1 2-16,-1-2 1 0,3 0-1 0,-1-1-1 15,-1-2 0-15,-1-1 1 0,3 0 0 16,-3-1 0-16,0 0-1 0,0-1 2 16,0 0-1-16,0 1 0 15,0-1-1-15,0 0 2 0,0 0-1 0,0 0 0 16,0 0 0-16,0 0 0 0,2 0 1 15,-2 0-1-15,0 0 0 0,0 0 1 16,0 0-1-16,0 0-1 0,0 0 0 16,0 0 1-16,0 0-3 0,0 0 1 15,0 0-4-15,0 0 4 0,0 0-1 16,0 0 0-16,0 0-2 0,0 0 4 0,0 0 0 15,0 0 0-15,0 0 1 0,0 0 1 16,0 0-1-16,0 0-3 0,0 0 1 16,2 0-5-16,-2 0 0 0,3 0-4 15,0 0 3-15,1-1 1 0,1 1-5 16,0 0 0-16,1-1 5 0,3 0 2 0,-1-1 1 15,0 1-5-15,1 0 8 16,0 1 1-16,5-2-1 0,-3 0-1 16,1 2 0-16,2-2 2 0,0 1 0 15,5 0-1-15,1-1 0 0,0 0 2 0,0 2-1 16,-1-2 0-16,1 2-1 0,0 0 1 15,2 0 0-15,-2 4 1 0,-3-3-2 16,-1 2-2-16,-1 2 1 0,2 0-4 16,-3 0-2-16,2 1 8 0,-1-1 0 15,-2-1-12-15,-2 1 8 0,-1 0 2 16,4 0 1-16,2-2 4 0,1 0-5 15,2 0 2-15,1 1 0 0,1-1-1 16,0-3 8-16,2 0-5 0,-5 0-2 16,1 0 0-16,0 1 0 0,-1 2 0 0,1-2 11 15,-5-1-11-15,0 0 0 0,-3 0-1 16,-1 0 1-16,1 0 0 0,0 0 1 15,0 0-1-15,4 0 1 0,-2 2-2 16,1-1 6-16,1-1-4 0,-1 0-1 16,0 2 0-16,6-2 1 0,2 1 5 15,1 0-1-15,-1 0-6 0,-2 1 1 16,0 0 1-16,-1 0-1 0,1 3-1 15,-1-4 2-15,-2 2-1 0,1-2 0 16,-4 0-1-16,0 0 2 0,-3-1-1 0,-5 0 0 16,1 0 0-16,0 1 0 0,0-1 1 15,0 0-1-15,1 0-1 0,1 0 2 16,1-2 2-16,0 0-2 0,0-2-2 15,1 4 1-15,1 0 2 0,4-1-3 16,-1 1 2-16,4-2 0 0,-4 0 0 0,1 1-1 16,-2-1-1-16,-2-1 2 15,2 1-1-15,-2 1-1 0,-2-1 2 16,1 2-2-16,-4 0 1 0,4 0 0 15,-3 0 1-15,3 0-2 0,0 0 9 0,-1 0-2 16,-3 0-6-16,-1-1 1 0,-2 1 2 16,1 0-3-16,4 0 0 0,-1-1 0 15,5 1 1-15,5-1-1 0,4 1 3 16,3-1 7-16,0 1-10 0,-1-1 4 15,-2 1-6-15,-2 0 2 0,-1 0 2 16,-5 0-2-16,0 0 0 0,-5 0 0 0,-3 0 1 16,-4 0-1-16,-1 0-1 15,-1 0 1-15,0 0 0 0,3 0 0 16,-1 2-2-16,1-1 4 0,0 1-2 15,0-2 1-15,0 2-2 0,0 0 2 0,1-2 0 16,-3 1 0-16,2-1-2 0,-1 0 2 16,-2 1 0-16,0-1-2 0,0 1 0 15,0-1 1-15,0 0 1 0,0 1-2 16,0-1-1-16,0 2 0 0,0-1 4 15,0 2-2-15,0-1-4 0,-3 3-3 0,-2-1-14 16,0 0-15-16,-1-1-51 0,-3-3-183 16</inkml:trace>
  <inkml:trace contextRef="#ctx0" brushRef="#br0" timeOffset="79235.36">3476 11301 9 0,'0'0'4'0,"0"0"5"0,0 0-8 16,0 0 4-16,0 0 2 0,0 0 64 15,0 0-27-15,0 0-9 0,0 0-7 16,0 0-10-16,0 0 0 0,0 0-3 0,0 0 3 15,0 0-9-15,0 0-5 0,0 0-2 16,0 0-2-16,0 0 0 0,0 0 0 16,0 0 0-16,0 0 0 15,0 0 3-15,0 0 1 0,0 0 4 0,0 0 3 16,0 0 0-16,0 0-2 0,0 0-7 15,0 0 0-15,0 0-1 0,0 0-1 16,0 0 0-16,0 0 0 0,0 0 0 16,0 0 0-16,0 0-1 0,0 0 2 15,0 0 6-15,0 0 1 0,0 0-5 0,0 0 5 16,0-2-5-16,3 0-2 0,-1 0-2 15,2-1 1-15,-1 3 1 0,2-1-2 16,-2 1 0-16,0-1 1 0,-1 1 1 16,2 0-1-16,-2 0-2 0,-1 0 2 15,3 0 1-15,-4 0-2 0,1 0 1 16,1-1 0-16,-1 1 1 0,1-2-1 15,-1 2-1-15,1 0 2 0,2-2 1 16,-2 2-2-16,3-1-1 0,-4 0 1 16,2 1 1-16,-1-4 0 0,-1 4-2 0,4-3 1 15,-2 1 2-15,2 2-2 0,-4-2-1 16,4 1 0-16,-5 0 3 0,6-1-3 15,-4 1 0-15,1 0 1 0,0 1 1 16,2 0-2-16,-2 0 0 0,1 0 0 16,-1 0 1-16,-1 0-2 0,0 0 3 15,-2 0-3-15,0 0 2 0,4 0-2 16,-2 0 0-16,-1 0 1 0,2 0 2 15,-1 0-2-15,1 0 1 0,2 0 0 16,-4 0 0-16,4 0 0 0,-4 0 0 0,4 0 0 16,-3-1 1-16,2 1-1 0,-1 0 0 15,1 0-1-15,-3 0 2 0,4 0-1 16,-4 0-1-16,4-2 1 0,-3 2 1 15,2 0-1-15,1 0-1 0,-1 0 1 16,3-2 1-16,-1 1-1 0,-1 1 0 0,2-1 0 16,-4 0 1-16,2-1 0 15,0 2-2-15,-1-2 1 0,1 1 1 16,-2 0-1-16,0 0-1 0,0 1 1 15,2-1 2-15,-2 0-3 0,-1 1 0 16,-1-1 1-16,1 1 1 0,-1 0-1 0,-1 0-1 16,0 0 1-16,0 0 1 0,0 0-2 15,3 0 0-15,-1-1 1 0,-1 1 1 16,3 0-1-16,-1 0-1 0,0 0 1 15,0-2 1-15,0 0-1 0,2 1-1 16,-1 0 1-16,-1 0 1 0,0 1-1 0,-1-2-1 16,1 2 1-16,-1-1 1 15,1 0-1-15,1 0-1 0,-1 0 1 16,1 1 1-16,0-1-2 0,1 0 0 15,1 0 2-15,-1 0 0 0,1-1-1 0,-1 1-1 16,-1-1 2-16,1 1 0 0,0-1-2 16,-4 1 1-16,2 0 1 0,-1 1 0 15,-2 0-3-15,1-1 1 0,1 1 2 16,-2 0-1-16,1 0-2 0,1 0 0 15,1 0 2-15,0 0 2 0,0 0-4 0,0 0 2 16,-1-2 0-16,1 2 2 0,0-2-2 16,-1 1-2-16,1-1 4 15,0 2-2-15,2-1 0 0,-4 1 0 16,2-1 0-16,0 1 0 0,-3 0 0 0,2 0-2 15,-1 0 2-15,-1 0-1 0,3 0-6 16,1 0-4-16,-1 0 5 0,3 0-1 16,-5 0 5-16,3-2 0 0,-1 2 2 15,-2-1 0-15,2 0-2 0,0 1 2 16,0 0 2-16,1 0-2 0,0 0 0 0,-2-2 0 15,2 2 0-15,1 0 0 0,-2-1 0 16,2 1-3-16,-2-2-4 0,0 1-2 16,2 1 4-16,-2-1 0 15,1 0 5-15,0-1 0 0,0 1-1 0,-1 0 0 16,0 0 2-16,4 0 0 0,-4-1-1 15,1 0 0-15,1 2 0 0,-2-2 1 16,0 2-2-16,0-2 1 0,2 1 1 16,0-1-1-16,-1 0 0 0,2 1-1 15,1 0 2-15,-4 0-1 0,1 1-1 0,1-1 1 16,-2 0 0-16,-1-1 0 0,2 2 0 15,-2 0-1-15,-2 0 1 0,3 0-1 16,0 0-1-16,-1 0 0 16,2 0-5-16,-4 0-3 0,6 0 4 0,-2 0 1 15,2 0 6-15,-2 0-2 0,3-2-2 16,-3 1 3-16,-1 0 0 0,2 0 0 15,-3-1 0-15,1 0 0 0,-2 2 0 16,-1-1 0-16,2 1-4 0,-1 0 2 16,1 0 0-16,-1 0 1 0,1 0-5 15,0 0 3-15,1 0 3 0,-2 0 1 0,2 0-2 16,0 0 1-16,4 0 1 0,-3 0 0 15,1 0-2-15,1 0 1 0,-1-1 1 16,-1 0 0-16,1 0-2 0,-2-1 1 16,0 0 0-16,-1 1-1 0,-1 1 1 15,-1 0 0-15,2 0 0 0,-1 0 0 16,1 0 0-16,0-2 0 0,-2 2 1 15,3-2 0-15,-2 1-2 0,2 0 0 16,4 0 1-16,-3-1 0 0,2 2-1 16,1-1 1-16,-3 0 0 0,-1 1-2 0,2-1-11 15,-3 1-1-15,-1 0-2 0,1 0 0 16,-1 0-2-16,-1 0 9 0,0 0 2 15,2 0 6-15,-2 0-1 0,0-1 2 16,3 1 0-16,-2 0-3 0,2-2 3 16,-1 2-3-16,0-1 2 0,1 0-2 15,1 0-3-15,-1 1 3 0,1 0 2 16,-1 0-10-16,1 0-16 0,-2 0 11 15,-1-2 0-15,2 1 5 0,-1 0-1 16,1 0-6-16,0 1 11 0,-3 0-1 0,3-1 6 16,0-2 2-16,-1 3 0 0,3 0 0 15,-4 0 0-15,4-1 0 0,-1 1 0 16,0 0 2-16,0 0-4 0</inkml:trace>
  <inkml:trace contextRef="#ctx0" brushRef="#br0" timeOffset="79488.38">4341 11117 7 0,'3'0'4'0,"-1"0"0"0,-1-1-2 16,4 1 2-16,-4 0-2 0,4 0 4 15,-2 0 20-15,2 0-27 0,-4-1 2 0,2 1-2 16,-1-1 0-16,1 0 2 0,-1 1-2 16,-1-1 0-16,1 0 1 0,2 0 0 15,-2 0 0-15,3 0 0 0,-4 0-1 16,2 1 1-16,2-1 0 0,0 0 2 15,-4 1 3-15,4 0-16 0,-5 0 10 0,0-1 2 16,1 0 0-16,2 1 0 0,-1 0 0 16,-1-2-1-16,3 2-1 15,-3-2 1-15,1 2 0 0,1 0 0 16,-2-1 1-16,6 1-1 0,-1-3-2 0,5 2-4 15,-1 0 55-15,1 1-104 0</inkml:trace>
  <inkml:trace contextRef="#ctx0" brushRef="#br0" timeOffset="80476.42">4519 11085 6 0,'2'-2'3'0,"1"0"-3"0,0 1 1 0,-3 0-1 16,5-1-3-16,-4 1 0 0,4 0-1 16,-4-1 4-16,4 1 0 15,-2 0 2-15,2-1 5 0,4 1 4 16,4-3 2-16,0 2 99 0,1 1-140 0,-4-3 12 15,-4 4 16-15,-5-3-9 0,3 3 11 16,-4 0 0-16,1 0-2 0,-1 0-2 16,0 0 7-16,0 0 5 0,0 0-8 15,0 0-3-15,0 0 0 0,0 0-5 16,0 0-1-16,0 0 7 0,3 0 3 0,0-2-2 15,0 1 0-15,1-1 2 0,2 1-3 16,-3 0 2-16,0-1-3 0,0 1 2 16,-1 0 0-16,1-1-1 15,-2 0-1-15,1 1 2 0,1 0 2 0,-3 1-3 16,0-1 1-16,0 1-1 0,1 0 2 15,1-2 0-15,1 2-1 0,-1 0 1 16,2-1-3-16,-2 1 1 0,6-1-1 16,2-1 2-16,6 0 47 0,-1-1-29 15,-2 3-57-15,-5 0 40 0,-2 0-10 0,-3 0 5 16,-2 0 2-16,1 0 2 0,-2 0-1 15,2 0-1-15,-1 0 1 0,2 0 2 16,-1 0 1-16,-1 0 1 0,4 0-3 16,-2 0 4-16,0 0-2 0,3-2 5 15,1-1 4-15,3 1 10 0,6-1-10 16,1 0 57-16,0-1-60 0,-5 1-13 15,-4 0 8-15,-3 3-3 0,-5-1-1 16,3 0 1-16,-3 1 1 0,0-1-1 16,0 1 1-16,0 0 10 0,0 0-2 0,0 0-8 15,0 0-3-15,0 0 0 0,0 0 0 16,0 0 1-16,1 0 0 0,1 0 1 15,1-1 2-15,0 0-1 0,3-2-2 16,-1 2 5-16,-2-2-3 0,2 1 1 16,-1 1 0-16,-2-2-2 0,1 2 5 15,0-1-3-15,0 0 2 0,2-1 1 16,-2 1 3-16,0-1-6 0,-1 2 0 15,-1-1 3-15,1 0 0 0,-1 2 0 16,1-1-4-16,-1 1-3 0,1 0 3 0,0-1-2 16,2 1 0-16,4-3 1 0,4 0 1 15,5 1 8-15,2-1 0 0,-2 0-13 16,-1 1 6-16,-4 1-4 0,0 0 1 15,-2 0 1-15,-3-1 0 0,-3 2-2 16,-1 0 0-16,-2-2 2 0,-1 2 9 16,0 0-6-16,0 0-4 0,0 0 4 15,0 0 2-15,0 0-4 0,0-1-3 16,5-1 1-16,-2 0 1 0,2 1-1 15,-2-1 0-15,0 1 1 0,3-2 0 16,2 2-1-16,-4 0-1 0,0-1 2 0,0 2 0 16,-2-2-2-16,1 2 0 0,-2 0 2 15,-1 0 0-15,3 0-2 0,-1 0 1 16,0 0 1-16,1 0-1 0,0-1 0 15,0 0-2-15,0 1 4 0,0-1 0 16,2 0 1-16,2-2-1 0,6-1 4 0,2 1-1 16,1-1 13-16,-4 3-20 15,-7 1 6-15,-4-2-4 0,-1 2 5 16,0 0-1-16,0 0 0 0,0 0-1 15,0 0 3-15,0-1-1 0,0-1 2 0,0 2 4 16,0-2-5-16,0 2-4 0,0 0 0 16,0 0-1-16,0 0-2 0,0 0-1 15,-1 0-10-15,-1 0-22 0,1 0-21 16,-1 0-68-16</inkml:trace>
  <inkml:trace contextRef="#ctx0" brushRef="#br0" timeOffset="83665.62">9578 9913 2 0,'0'0'5'15,"0"0"-1"-15,0 2-1 0,0-1-2 16,0-1 95-16,0 0-49 0,0 0-14 15,0 0 0-15,0-1-2 0,0-2-4 16,0 1-3-16,0-2-7 0,-3 3 1 16,3-1 4-16,-2 0 2 0,1 2-8 0,1 0 2 15,0 0 1-15,0 0-11 0,0 0 2 16,0 0-4-16,0 0-2 0,0 0-5 15,-2 4 0-15,1 2 9 0,-1 1-1 16,1 1-2-16,1 2-2 0,0 2 1 16,0 1 4-16,-2 1-3 0,2 3-2 15,-2 1 1-15,1 2-1 0,-1 2 0 16,1 1-2-16,-2 1-1 0,0 1 2 15,-2 0 5-15,3 0 3 0,-2-2-5 16,2 0-1-16,2 1-1 0,-1 0-1 16,1 0 3-16,0-2-2 0,0 1-2 0,0 1 1 15,0 0-1-15,0-2 2 0,0 1-2 16,1-1 1-16,-1 0-3 0,0 0 4 15,0 0-2-15,0-2-1 16,0 0 2-16,0 3-1 0,0-5 0 0,0 0-1 16,2-1 2-16,-1 0 0 0,1-3-3 15,-2 1 1-15,1-3 2 0,-1 1-1 16,2-2-2-16,-2 2 2 0,0 0-1 15,2 0 1-15,-1-1-1 0,1 1 0 16,-2 0 2-16,1-2-1 0,1 2-2 0,1-1 1 16,-2-1 2-16,-1 1-2 0,0 1 0 15,0-1 0-15,0 0 1 0,0 0-1 16,2-1 0-16,-1 0 0 0,3 0 4 15,-4 1-4-15,1-2-2 0,1 0 2 16,-2 0 2-16,1-2-2 0,1 0-2 16,-2 0 2-16,0 0 2 0,1-1-2 15,1 1 0-15,-2-1 0 0,0-1 1 16,0 1 0-16,0 0-2 0,0 0 1 15,0-1 1-15,0 2 0 0,0 1-2 0,-2 2 1 16,-2 4 1-16,-3 0 0 0,3-3-3 16,-1-3 2-16,4 0 1 0,-1-2 0 15,-1 3-2-15,0-2 0 0,1 0 3 16,-1 1-2-16,2 0-1 0,-1-1 1 15,1-1 0-15,1-1 1 0,-2 0-2 16,2 0 0-16,0-1 3 0,0 2-2 16,0 2-1-16,0 3 0 0,0 3 4 15,-3-4 4-15,0-3-7 0,3-3-1 16,0 0 2-16,0 0 0 0,0-1-1 0,-2 2 0 15,2-1 1-15,0 1-1 0,0-1-1 16,0 2 1-16,0-1 2 0,0 0-2 16,-1-1-1-16,-1-1 1 0,1-1 1 15,1 1 0-15,0-3-1 0,0 1-1 16,0-2 2-16,0 0-2 0,0 1 1 0,0-1 0 15,0 0 0-15,0 0 2 0,0 0-2 16,0 0 0-16,0 0 2 16,0 0 0-16,0 0-1 0,0 0-1 15,-2 0 4-15,-1 1-3 0,1-1-1 16,2 0-1-16,0 0 3 0,0 0-2 0,0 0-1 15,0 0 1-15,0 0 1 0,0 0 0 16,0 0-3-16,0 0 0 0,0 0 0 16,2-2 1-16,4-2 0 0,2 0 0 15,1 2-1-15,-1 0 1 0,1 0 0 16,4 1-3-16,-1-1 3 0,2 2-2 0,2-1-1 15,-1 1 2-15,2 0-2 0,-1-1 2 16,1 1 0-16,-3 0 0 16,3 0 2-16,1 0 0 0,2 0-2 15,1 4 6-15,0-1-4 0,-1 1 0 0,2 1-1 16,0-2 0-16,3 1 4 0,-2-2-3 15,-1-1-1-15,-5 3 0 0,1-2 2 16,2 0-1-16,2 1 0 0,0-2-1 16,0 1 2-16,-2-1 0 0,-2 2-2 15,4-1 1-15,-2-2 0 0,5 1 1 0,0-1-1 16,3 0-1-16,-2 0 2 0,2 0-1 15,-3 0-1-15,0 0 1 16,1 0 2-16,-3 0-2 0,2 0 0 16,-3 0 0-16,-2 0 0 0,2-1 0 0,-2 0 0 15,-3-1 0-15,0 2 0 0,-2-2 0 16,-4 2 0-16,-2 0 0 0,-1 0 0 15,-2 0 0-15,1 0-1 0,0 0 1 16,0 0 1-16,2 2-1 0,3-2 0 16,5 0 0-16,5 0 2 0,7 0 9 0,-1 0-11 15,3-3 1-15,-3 1 2 0,-1 0-2 16,-1 0 0-16,-3 2 0 0,1 0-1 15,-3 0 0-15,-4 0-1 0,-1 0 2 16,-2 0 0-16,-3 0-1 0,-2 0-1 16,-1 1 1-16,-4 0 2 0,1 0-2 15,3-1-1-15,3 0 2 0,-1 0 0 16,6 0 0-16,3 0-3 0,2 0 3 15,4-2 2-15,1 1-3 0,2-1-1 16,-1 0 1-16,-3 0 1 0,4-3 0 0,-3 4-2 16,-2 1 1-16,-1 0 1 0,-5 0-2 15,0 0 1-15,-3 0 0 0,-1 0 1 16,-3 0-1-16,1 0-1 0,0 0 1 15,5 0 1-15,1 0-1 0,8 0-1 16,1 0 2-16,0 0 0 0,-3 0-1 16,-2 0-1-16,-1 0 1 0,0 0 2 15,-1 0-2-15,2 0-1 0,1 0 1 16,-2 0 1-16,0 1-1 0,-3-1-2 15,-1 3 3-15,1-3 0 0,-3 1-1 16,0-1-1-16,0 0 2 0,-2 1 0 0,-3-1-1 16,1 0-1-16,-1 0 2 0,5 0 1 15,5 0-2-15,4 0-1 0,3 0 1 16,-1 0 2-16,-2 0-3 15,-1 0 0-15,0 0 2 0,2-2 0 0,3-1-1 16,-1 2 0-16,1-1 0 0,-4 1-1 16,-3 1 0-16,-1 0 3 0,-1 0-4 15,-4 0 3-15,2 0-2 0,-1 0 1 16,-1 0 0-16,2 0 1 0,-1 0 0 15,1 1-1-15,1 0 1 0,-2 0 2 0,4 0 0 16,-1-1-4-16,3 4 3 0,0-3 1 16,4 1-3-16,0 0-1 0,-2-1 2 15,-1 2-1-15,-4-1 0 0,1 1 1 16,-5-1-2-16,-2 1 2 0,-5-2-2 15,-3 2 2-15,-4-3-1 0,0 1 0 0,0-1-1 16,0 0-1-16,0 2 0 16,0 1-6-16,-4 1-5 0,-3 0-26 15,-2-4-32-15,-3 0-97 0</inkml:trace>
  <inkml:trace contextRef="#ctx0" brushRef="#br0" timeOffset="86473.78">9649 11361 13 0,'2'0'15'0,"-1"-2"-14"15,1 1 5-15,-2 0 108 0,0-1-84 16,0 0-9-16,0 2 6 0,0-2-10 16,0 1-6-16,0-1 1 0,0 1 3 15,0-2-7-15,0 0 0 0,0 1 3 16,2 0-5-16,-2 0 9 0,1-1 0 0,1 1 3 15,-2 0-2-15,0 0-5 0,0-1 0 16,0 2 0-16,0-1-2 0,0 0-1 16,1 1 3-16,1-2-6 0,-1-1-2 15,4-1 2-15,-2-1 9 0,2-1-2 16,2 2-4-16,0-3-2 0,0 2 5 15,1-2-1-15,0-1 2 0,-2 1-5 16,2 0-1-16,-2 0-2 0,0 0-3 16,-1 4 3-16,-2-2-1 0,5 0 2 15,-4 2-2-15,6-4-3 0,-1 0 3 16,0 0 0-16,2 0-3 0,0-1 0 0,0 2 2 15,0 0 0-15,0-2-3 0,-2 0 2 16,2 1 1-16,-5-1-3 0,2 2 2 16,-2-2 3-16,2 2 2 0,2-1-2 15,-2 0-1-15,3-1-1 0,-3 1 6 16,-2 1-8-16,0 0 2 0,-1 1 1 15,0 1 2-15,-1 0-4 0,1 0 0 16,-4 1 1-16,4 0 2 0,-3 1-4 16,1 0 0-16,0 1 1 0,-2-1 1 15,4 1-2-15,0-1-1 0,4-2 1 0,-1 1 1 16,3-1-1-16,-1 1-1 0,0-2 1 15,-4 1 2-15,3 1-2 0,-1 0-1 16,-2 0 1-16,0-1 2 0,1 0-1 16,-4 3-2-16,0-1 2 0,-2 0-1 15,1 0 5-15,-2 1-4 0,3-1 2 0,0-1 1 16,-1-1-5-16,2 3 2 0,1-1-2 15,0-1 4-15,1 0-3 16,-2-1-1-16,1 2 1 0,-2 0 3 16,2-2-2-16,-2 0-3 0,2 0 3 0,-1 0 1 15,2-1-2-15,1 1-1 0,-3 0 2 16,-1-1 1-16,0 0-1 0,1-1-1 15,0 2 1-15,2-2 1 0,-2 0-2 16,-1 3-1-16,0 0 1 0,-2-1 3 16,2 0-3-16,0 1 0 0,1-1 0 0,-1 0-1 15,1 0 3-15,1 0-3 0,1-2 1 16,-1 3 2-16,-1-2-2 15,3 2-1-15,-3 0 2 0,1 0 0 16,-2 2-1-16,2-3 0 0,-2 1 0 0,3 0 2 16,0-3-3-16,0 1 1 0,-1 1 0 15,-3-2 1-15,2 3-1 0,-1-2 0 16,4-1 0-16,-1 0 1 0,0 0-1 15,0 1-1-15,-1-1 1 0,0 2 2 16,-1 1-2-16,-1-1-1 0,-1 2 1 16,-1-1 5-16,1 1-5 0,1 0 1 0,-1-1-1 15,-1 1 3-15,2 0-2 0,-1 0 1 16,-1 0 0-16,1 1 2 15,1-2-3-15,-1 1-1 0,2-1-2 16,-1-1 5-16,2-1-3 0,1-1-1 0,0 0 2 16,1 0 1-16,-1-1-2 0,0 0 0 15,0 3 2-15,-1 0-1 0,-4 1 0 16,4 0 1-16,-3-1 1 0,-2 0-1 15,3 0-2-15,-3 1 1 0,3 1 3 16,-3-1-4-16,3 1 0 0,0-2 0 0,-2 1 1 16,6-2 0-16,-4 1-2 0,1 0 0 15,1 2 1-15,0 0 1 0,2-1-2 16,-2 1 1-16,-2-2 1 15,2 2 0-15,-2 0-1 0,0-1-1 0,-1 1 2 16,-1 0 0-16,4 1-1 0,-4-1 0 16,4 0 1-16,-2 1 0 0,2-1-2 15,1-1 0-15,0 1 2 0,2 0 0 16,-2-2-2-16,2 1 1 0,-3 0 1 15,1 1 0-15,-3-1-1 0,0 1 0 0,2 0-2 16,-4-2 3-16,2 2-2 0,0-1 1 16,-3 1 1-16,3 0 0 0,1 3-1 15,-4-2-1-15,3-1 1 0,1 2 0 16,1-1-1-16,-2 1 1 0,0 0 0 15,-1 1 1-15,1-1-2 0,0 0 1 16,-2 0 1-16,3 0-1 0,-3 0 0 16,1-2 0-16,2 2 1 0,-1-1 0 15,1-2-2-15,2 1 1 0,0-1 1 16,-1-2 0-16,1 1-2 0,0 2 0 0,-1-1 2 15,-1 0 0-15,2 1-1 0,-1-2-1 16,-2 1 3-16,2 1-2 0,-4-2-1 16,1 2 2-16,3 0 1 0,-4-1-2 15,4 0-1-15,-2 0 1 0,0 1 1 16,2 0-1-16,-1-2-1 0,1 1 0 15,0 0 2-15,1 2-1 0,0-2-1 16,-1 0 1-16,1 0 1 0,-3 0 0 16,-1 2-2-16,2-3 1 0,-2 1 1 15,-1-1-1-15,4 0 0 0,0-2 0 0,-1 1 0 16,2 0 0-16,1 0 0 0,-1 0 0 15,0 1 0-15,0-1 1 0,-1 0-2 16,1 1 1-16,-3 1 0 0,0 1 1 16,-1 0-2-16,1 0 1 0,-3 1 2 15,3 0-1-15,-3 0-1 0,2-1 0 16,1 1 2-16,-2-1-1 0,1-2-3 15,2 1 2-15,3 1 1 0,-3-1-1 16,-1-1-1-16,2 2 1 0,-2-1 1 16,0 1 0-16,0-1-2 0,0 1 2 15,-1 0-1-15,1 1 4 0,-1 1-1 0,-1-3-3 16,-1 4 3-16,2-2-1 0,1 1-4 15,-2 1 2-15,-1-2 1 0,4 0-1 16,-1-1-1-16,1 0 1 0,-2 0 0 16,-1 0 1-16,4 1-1 0,0-1 0 15,-2 0 1-15,1 0 0 0,-2-1-2 0,1 1 1 16,0 1 2-16,-1 0-4 15,1 0 4-15,-2-1-2 0,-1 2-2 16,2-1 2-16,-1 1 2 0,1 0-3 16,0 1 0-16,-2 0 1 0,0 0 2 0,0 0-2 15,0 0-1-15,0 0 1 0,0 0 0 16,0 0 0-16,0-2 1 0,0 0 1 15,0 1-4-15,0 0 4 0,1 1-1 16,-1-1 1-16,0 1-1 0,0 0-1 16,0 0 2-16,0 0-1 0,0 0-1 0,0 0 0 15,0 0 1-15,0 0 1 16,0 0-2-16,0 0 0 0,2 0-1 15,-2 0 1-15,0 0 1 0,0 0-2 16,0 0 1-16,0 0 0 0,3 0-1 0,-3 0 1 16,3 0 2-16,0 0-3 0,-3 0 2 15,0 0-1-15,0 0 0 0,0 0 3 16,0 0-4-16,0 0 1 0,0 0 2 15,0-1-1-15,2 0-1 0,-2 1-1 16,0-1 2-16,3 1-1 0,-3-1 0 0,0 0-1 16,0 1 2-16,0-1 1 0,1 1-2 15,1 0 0-15,-2 0 4 16,0 0-1-16,0-1-4 0,0 1 2 15,0-1 1-15,0 0-1 0,0 1-2 0,0 0 1 16,0 0 0-16,0 0-1 0,0 0 0 16,0 0-16-16,6 2-5 0,3 6-28 15,1-6-52-15,-3-2-130 0</inkml:trace>
  <inkml:trace contextRef="#ctx0" brushRef="#br0" timeOffset="89116.93">10424 11797 2 0,'2'0'136'15,"1"0"-64"-15,-1 0-46 0,-2 0 19 16,1-3 7-16,-1 0-9 0,0 0-5 15,0 2-8-15,0 1-1 0,0 0 2 0,2 0-6 16,-2 0-3-16,0-2-2 0,0 2-7 16,0 0 0-16,0 0-11 0,0 4-3 15,-2 7 5-15,-1 4 4 16,-2 6-3-16,1 2-3 0,-1 6 1 0,1 4-2 15,-3 6 1-15,1 5 2 0,0 2-2 16,0 2 2-16,1 2-2 0,0 2-2 16,1-3 1-16,-1-3 1 0,2-1-1 15,-2-1 0-15,4-1 0 0,-2 2 1 16,1 0-2-16,-1 1 0 0,0 1 1 0,3 6 1 15,-6 4-2-15,-5 3 0 0,3 1 3 16,-3-4-3-16,5-2 0 0,0-2-1 16,-2 1 3-16,2 1-1 0,-2 1 0 15,2 1-2-15,0 0 3 0,0-1-1 16,-2 2 0-16,2-2 2 0,1 0 0 15,2-2 3-15,1-6-4 0,2-2 1 16,0-6 0-16,0-3 2 0,0 1-1 16,0 1-2-16,2 0 2 0,-1 0-1 15,-1 1-2-15,0-1 1 0,0 0 1 0,-1-2-3 16,-1-1 1-16,-1 1-2 0,2-2 3 15,-2-1 0-15,1-4-2 0,2-5 0 16,0-5 1-16,0-6-1 0,0-5 0 16,0 0 0-16,0-4 0 0,0-1 1 15,0-2-2-15,0-1 1 0,0-1 1 16,0 0 0-16,0 0 0 0,0 0 1 15,0 0 1-15,0 0 1 0,0-3-6 16,0-5-7-16,0-6-10 0,3-6-7 16,5-3-27-16,3-6-21 0,0-9-55 0,-4-8-236 15</inkml:trace>
  <inkml:trace contextRef="#ctx0" brushRef="#br0" timeOffset="90385">10468 11826 89 0,'0'-3'107'16,"0"-3"-60"-16,0 2-2 0,0 0 1 16,0-2-15-16,0 0-2 0,0 2-9 15,0 0-3-15,0-1-4 0,0 3-2 0,1-1 1 16,-1 1-2-16,0 2 4 0,0 0-3 15,0 0-3-15,0 0-4 0,0 0-3 16,0 0-2-16,5 0 0 0,-2 0 1 16,8 0 3-16,3 2-1 0,5 1 6 15,5 0-1-15,3 0-2 0,7 0-2 16,5-1 2-16,1-2 10 0,5 0 1 15,-2 0-10-15,2 0-3 0,0 0 5 16,-1-1-4-16,-1 0-4 0,2-1 5 16,-3 0-3-16,-2 0 1 0,-3 2-3 0,-6 0 1 15,-4 0 0-15,-7 0-1 0,-9 0 0 16,-2 4-1-16,-3-2 2 0,-1 1-2 15,-2-1 2-15,2-1-2 16,1 2 2-16,0-2-1 0,3 0 0 0,2 2 1 16,0-2 0-16,1 0-2 0,2 0 0 0,-1 0 2 15,-2-1-1-15,0 1 0 16,-4-1-2-16,-2 0 3 0,-4 2-3 15,-1-2-3-15,0 2-2 0,0-2 1 16,0 0-2-16,0 0 0 0,0 0 1 0,0 0-3 16,0 1-10-16,0-1-10 0,-1 3-8 15,-5 0-10-15,0 1-32 0,-1-4-69 16,-2 0-43-16</inkml:trace>
  <inkml:trace contextRef="#ctx0" brushRef="#br0" timeOffset="90756.02">11293 11841 26 0,'1'0'-17'15,"-1"0"261"-15,0 0-195 0,0 0-15 16,3 1-7-16,-1 3-12 0,1 2 4 15,2 4-3-15,-2 2-3 0,1 2-10 16,1 1 2-16,3 0 8 0,0 1-5 0,2-1-3 16,3-3 2-16,1 0 2 0,1-2-4 15,4-2-1-15,-1-3 0 16,3-2 2-16,0-3-8 0,1 0 4 15,0-3 0-15,-2-6 1 0,-3 0-2 0,-5-2 0 16,-1-1 2-16,-3-1-1 0,0 0 0 16,-2-1 0-16,-3 2 0 0,0-1-1 15,-3 3 0-15,0 0-2 0,0 2 3 16,0 2-1-16,0 1-2 0,0 1-1 15,0 1 1-15,0 2 1 0,0-1-6 0,0 2-6 16,0 0-2-16,0 0-12 0,-1 0-24 16,-4 2-22-16,-1 2-32 0,-1-2-73 15</inkml:trace>
  <inkml:trace contextRef="#ctx0" brushRef="#br0" timeOffset="92186.1">11598 11863 51 0,'0'0'-25'15,"3"0"199"-15,0 0-134 0,2-3-15 16,0 0 24-16,1 0-14 0,3 0-3 15,-1-1 0-15,4 2-12 0,2 0-4 16,0 0-3-16,3 0-7 0,2 1 8 16,3-1-5-16,5 2-7 0,8-2 6 15,6 1 14-15,6-1-1 0,3-1-20 0,-6 1 3 16,-3 1-1-16,-2 1 0 0,-7 0-1 15,1 0-1-15,-4 0-1 0,-4 0 3 16,-5 0-5-16,0 0 4 16,-7 1-2-16,-4 0 1 0,-3 0-1 15,-4-1-1-15,-1 1 3 0,-1-1 0 0,0 0-1 16,0 0 0-16,2 0 1 0,-1 0-1 15,4 0 0-15,-2-3-2 0,0 0 3 16,3-1-2-16,-1 1-1 0,-2 1 1 16,0-2 2-16,-1 3-1 0,-1-1 0 15,-1 1 1-15,0 0 1 0,0 1 1 0,0 0-5 16,0 0 3-16,0 0 2 0,0 0-3 15,0 0-2-15,0 0-1 0,0 0 1 16,-1 0-1-16,-1 2 2 0,2 5-2 16,-3-2 3-16,2 2-1 0,1 0-1 15,-2 2 0-15,-1 0 2 0,1 4 0 16,-2 0-2-16,1 2 1 0,-2 0 1 15,-1 2 0-15,1 1-2 0,2 2 1 16,0-1 1-16,0 1-1 0,-2 3-1 16,4 0 1-16,1-1 1 0,0 5-1 0,0-1-1 15,0 0 1-15,0 0 1 0,1 0-2 16,2 0 2-16,-1 1-1 0,1-3-1 15,-2 2 2-15,1-3 0 0,-2 1 0 16,0-2 3-16,0 2 0 0,-3-1-2 16,-2 3 4-16,2-2-2 0,0 3 0 0,-2 0 8 15,4-1-10-15,-2 4 5 16,1-1-1-16,-1 3-3 0,0 0 0 15,1 0 2-15,-2 2-4 0,2-2-2 16,-2 2 2-16,1 0 1 0,-2-1-1 0,2 0-1 16,0-1 1-16,-2 1 1 0,0 0-1 15,2 1-1-15,-4 2 0 0,2-2 4 16,2 0-6-16,-2-1 2 0,5 0-1 15,-1 0 4-15,1-1-3 0,0 1-2 16,0-2 2-16,0 0 2 0,1 0-2 0,-1 0 0 16,3 0 0-16,-1 3 0 0,-2-1 1 15,0-1-2-15,1-2 1 16,-1 0 0-16,0-3 1 0,0 0-1 15,0-2 0-15,-1 0-1 0,-1-2 2 0,2-1-2 16,0-1 1-16,0 0 0 0,0-1 0 16,0 0-2-16,0 0 1 0,0-1 4 15,0 0-3-15,0 0-2 0,0-1 1 16,0-2 2-16,0 0 1 0,0 3-4 15,0 0 1-15,-3 0 4 0,3 1-3 0,0-4-2 16,0 0 1-16,0-1 1 16,0 2 0-16,0 0 0 0,3 2 0 0,0-2 0 15,2-1 1-15,-2 2-3 16,3 0 1-16,-1 1 3 0,0-3-2 15,-1-1-1-15,1 2 1 0,-2 0 1 0,0 1-1 16,2 0-1-16,-4-2 1 0,4 0 1 16,-2-2-1-16,2-1-1 0,-2-1 1 15,1-3 2-15,-4-3-3 0,4-2-1 16,-3-2 2-16,-1-1 2 0,0-1-3 15,0 0 0-15,0 0 1 0,0 0 3 16,0 0-1-16,2 0-2 0,-2 0 1 16,0 0 1-16,0 0 0 0,0 0-1 15,0 0 0-15,0 0 2 0,-3 2-2 16,-2-1-3-16,0 1 2 0,-1 0 2 0,0-2-2 15,0 1-2-15,-2-1 3 0,-1 0 1 16,-1 1-2-16,1 0-1 0,-3 0 2 16,-1-1 1-16,1 0-4 0,-4 0 2 15,1 0 1-15,-5 0 2 0,-2 0-2 16,-4 0-2-16,-4-2 3 0,-6 0-1 0,-1 0-1 15,-5-2 0-15,-4-1 0 0,-2 0 0 16,-5-1 0-16,-1 0-1 0,-4 2-1 16,1 0 4-16,0-1-2 15,2 1-1-15,4 0 2 0,3-1 0 0,3 2-1 16,-3 3-1-16,-1 0 1 0,-7 1 0 15,-2 4 0-15,0 0 0 0,-1-1 0 16,0-1 1-16,1 2-1 0,-4 0-1 16,-4 2 2-16,-4 0-1 0,-6 1 0 15,3 1-1-15,0 2 2 0,5-2 1 0,8 0-1 16,5-6-2-16,4-1 4 0,11-2 1 15,7 0 3-15,5-1-1 0,8-5 0 16,8-1-2-16,-1-2-4 16,3-1 0-16,0 0 0 0,1-1 0 0,3-2-6 15,1-1-10-15,5-2-7 0,0-2-18 16,5-1-23-16,1-2-65 0,5-4-217 15</inkml:trace>
  <inkml:trace contextRef="#ctx0" brushRef="#br0" timeOffset="93029.15">10828 12762 84 0,'1'-5'189'0,"-1"0"-134"0,0 3-8 16,0 1-9-16,2 1-1 0,-2 0-14 16,0 0-11-16,0 4-10 0,0 8 4 15,0 1 5-15,-5 7-7 0,2 1-1 16,-2 1-1-16,4 1 11 0,-1-3-7 15,1-1-6-15,-1-4 5 0,2-2 2 16,-1-4-3-16,1-3 4 0,0-3 0 16,-2-1 0-16,2-2-1 0,0 0 8 0,-3 0 5 15,1-7-7-15,2-6-9 16,0-2 0-16,0-5-1 0,0-3 4 0,0-4-1 15,5-2 3-15,-2-2-4 0,3 1 2 16,0-2-7-16,5-1 2 0,3 2-2 16,5 3 0-16,1 6-2 0,0 4 3 15,-1 6-2-15,-1 6 1 0,-1 4-1 16,-1 2 0-16,-1 0-1 0,-1 0 2 0,0 5-1 15,-3 4-3-15,-1 0-3 0,-3 3 0 16,-1 1 3-16,-2 0-5 16,-1 1 7-16,-3 1 0 0,0 0 2 15,0-1 0-15,-8 2 0 0,-1-1 2 0,-1 0-1 16,-1-2-1-16,1-1 3 0,2-4 4 15,0 0-3-15,5-2-6 0,-2-2 2 16,1 0 2-16,2-1-1 0,1 0-3 16,1-1 3-16,0 2-12 0,0-2-17 15,3 2-23-15,3-3-38 0,0-1-91 16</inkml:trace>
  <inkml:trace contextRef="#ctx0" brushRef="#br0" timeOffset="93258.16">11273 12717 350 0,'0'0'97'0,"-2"0"-55"0,-1 0 6 16,-6 4-13-16,-1 7-4 0,-2 0-5 15,1-1-5-15,3 3-7 0,1-2-6 0,0 1-7 16,1 2 1-16,3-1-1 0,0 1-1 15,3-4 1-15,0 0-1 16,5 0-5-16,2-2-7 0,4-2-13 16,2-1-6-16,2-2-11 0,2-1-16 0,0-2-27 15,2 0-47-15,-1 0-81 0</inkml:trace>
  <inkml:trace contextRef="#ctx0" brushRef="#br0" timeOffset="93470.18">11628 12696 168 0,'-5'-12'163'16,"-8"1"-139"-16,0 5 30 0,-6 1-33 15,-3 3 13-15,-3 1 13 0,1 1-12 16,-4 1-4-16,1 10-5 0,3 2-2 16,-1 3-3-16,1 2 0 0,9 3-4 15,4 3-6-15,6 1-9 0,5 1-1 16,10 1 1-16,11-2 0 0,11 0-1 15,9-3-2-15,12 2-2 0,9-4-11 16,9-2 2-16,8-2-30 0,-1-5-69 0,-4-3-57 16</inkml:trace>
  <inkml:trace contextRef="#ctx0" brushRef="#br0" timeOffset="105140.83">5460 10959 0 0,'0'0'68'0,"0"0"20"16,0 0-72-16,-3 0 22 0,2 0-7 0,1 0-12 16,0 0 4-16,0 0 3 0,-2 0-9 15,1 0-3-15,-3 0 3 0,3 0-2 16,-1 0-3-16,2 0 0 0,0 0 0 15,0 0-2-15,-1 0-1 0,1-1 1 16,0 1-3-16,0 0 2 0,-2 0 0 16,2 0-3-16,-1-1 2 0,1 1-1 15,0-1 1-15,-2 1-2 0,2 0 1 16,0 0-1-16,0 0-1 0,0 0-1 15,0 0-4-15,0 0 4 0,0 0-1 0,0 0-3 16,0 0-1-16,0 0 1 0,0 8 1 16,0 0 1-16,-3 3-2 0,1 3 3 15,-1 4-1-15,0 0-2 0,-1 3 8 16,1 0-5-16,-2 1-2 0,-1 0 1 15,1 1-2-15,-1-2 3 0,0 1-2 0,1-2-1 16,0-1 1-16,4-1 3 16,-1-4-2-16,2 1-2 0,0-3 1 15,0-3-1-15,0 0 2 0,0-4-2 16,0-1-2-16,0-3 4 0,0-1-2 0,0 1 1 15,0-1 1-15,0 0 2 0,0 0-1 16,0 0 1-16,0 0-2 0,0 0-2 16,0 0-5-16,0 0-4 0,0 0-4 15,0 0-3-15,0 0-6 0,0 0-17 16,0 0-13-16,0 0-29 0,0 0-32 0,0 0-64 16</inkml:trace>
  <inkml:trace contextRef="#ctx0" brushRef="#br0" timeOffset="105655.87">5293 11242 10 0,'1'0'11'0,"1"-2"-2"0,0 0-2 16,-1 1 17-16,-1-1 58 0,2 0-50 15,-2 0-5-15,1-1 6 0,1-1 0 0,-2 2-4 16,1 1-5-16,1-2-1 0,-2 1 2 16,0 1-7-16,0 0-1 0,0 1-3 15,0 0 1-15,0 0-4 16,0 0-6-16,1 0-2 0,1 0 1 0,1 0 8 15,-1 0-6-15,-1 6 2 0,1 2 1 16,-2 4-3-16,0 1-3 0,0 0-1 16,0 2 2-16,0 0-3 0,1-1-1 15,1-1-1-15,2 0 2 0,-2-2-1 16,3-2-1-16,-1-2 0 0,-1-4 0 0,4-2 1 15,-1 1 0-15,0-2 0 0,3 0 2 16,2 0-2-16,0-5 0 0,0-3 1 16,1-1-1-16,1-1-5 0,-1 0-2 15,0 0 0-15,-4 1-8 0,2 0-3 16,-3-2-14-16,1 2-16 0,-2-3-26 15,0 1-69-15</inkml:trace>
  <inkml:trace contextRef="#ctx0" brushRef="#br0" timeOffset="106290.9">5372 10994 2 0,'0'0'13'15,"-3"0"0"-15,1 0-17 0,1 0 2 16,-2 0-1-16,0 0 68 0,1 0-32 0,2 0 8 16,-2 0 12-16,1 0-8 0,1 0-6 15,0 0 2-15,0 0-7 0,0 0-12 16,0-2-5-16,0-2-4 0,5-2-8 15,5 1-3-15,3-2-2 0,1 1 3 16,0-1-3-16,-2 2 0 0,0 1 1 0,1 2 0 16,-4 2-2-16,-1 0-1 0,-2 0 0 15,-1 2 0-15,-2 5-4 16,0 3-11-16,-3 1-10 0,3 1-16 15,2 0-23-15,-2-1-37 0,-3-2-39 0</inkml:trace>
  <inkml:trace contextRef="#ctx0" brushRef="#br0" timeOffset="116626.5">9335 12654 12 0,'0'-2'29'0,"0"2"-17"16,0-1-16-16,0-3 32 0,0 1 48 16,0 0-50-16,0-2 0 0,0 2 4 15,0-1-5-15,0 1 6 0,-2 1-7 0,-1-1 2 16,0 1-4-16,0-1-1 15,0 2-7-15,0-1 2 0,-1-1 2 16,3 2-3-16,-1-1 0 0,1 1-3 16,1 0 2-16,-2 0-3 0,2-1-2 0,0 2-1 15,-1 0-4-15,-1 0 2 0,-1 0-3 16,0 0 2-16,0 0 0 0,0 0 0 15,-2 0-2-15,2 0 7 0,1 0-2 16,1 0-1-16,1 0-5 0,0 0 3 16,0 0-4-16,0 0-2 0,0 0-1 0,3 0 5 15,6 1 0-15,2 1 0 0,3 0-1 16,-2-1 0-16,2 1 2 15,0 0-4-15,2 0-2 0,1 0 4 16,0 0-1-16,-1-1-2 0,2 2 1 16,-2-1 1-16,2-1 1 0,1 1-2 0,3-1-1 15,-1-1 2-15,4 3 0 0,0-3-2 16,-3 0 2-16,2 0-1 0,-2 1-2 15,-3 1 2-15,-1 0 2 0,-4 1-4 16,0 0 2-16,-3 1 2 0,3-1-3 16,-2-1 1-16,-1 1 1 0,0-2-1 0,2 0 0 15,-1 0-2-15,3-1 3 0,2 0-1 16,2 0 0-16,0 0 1 15,-1 0 1-15,-1 0-3 0,-1-1 1 16,-1-1 1-16,-2 0 0 0,-2 1-2 0,-4-1 1 16,0 0 2-16,-1 1-1 0,-2 1-2 15,-1 0 1-15,2-2 1 0,1 2-1 16,1 0 0-16,5 0 0 0,0 0 0 15,2 0 1-15,2 0-1 0,1 0-1 16,1 0 2-16,0 0-1 0,-5 2 0 0,-2-1 0 16,-1 3 0-16,-7-4 1 0,1 0-2 15,-2 1 0-15,-2 1 1 0,1-2 0 16,-1 2-1-16,4-2 1 15,-4 3 0-15,1-2 1 0,1 1-2 0,1-1 1 16,-2 0 1-16,2 0-1 0,-1-1-1 16,-2 0 1-16,0 0 1 0,0 0 0 15,0 0 0-15,0 0 3 0,0 0-1 16,0 0 1-16,0 0-7 0,-3 0-4 15,0 0-5-15,0 0-10 0,0 2-13 0,3 1-10 16,0 3 1-16,0 1-8 0,0-1-10 16,0 2-18-16,0-2-9 0,0-1 21 15,0 1-3-15</inkml:trace>
  <inkml:trace contextRef="#ctx0" brushRef="#br0" timeOffset="117459.55">10088 12663 1 0,'2'0'34'0,"1"0"-11"15,-2 0 18-15,4 0 38 0,0 0-17 16,4 0-33-16,0 0 5 15,2-1-6-15,1 1-18 0,-1 0-7 16,2 0-4-16,-1 0-18 0,-1 2-94 0</inkml:trace>
  <inkml:trace contextRef="#ctx0" brushRef="#br0" timeOffset="120154.7">10235 14130 40 0,'0'1'9'0,"0"-1"31"0,0 0 113 0,0 0-127 15,0 0 3-15,0 0 4 16,0 0-5-16,2 0-1 0,-2 0-4 15,1 0-2-15,-1-3-9 0,2 0 5 0,-2-1 4 16,0 0 3-16,0 0-6 0,0 0 0 16,0 2-2-16,-3-2-1 0,-2 1-3 15,2 0-2-15,-2 0 1 0,-1 1 1 16,-1-1-5-16,0 3 2 0,1-2-1 15,-5 1 0-15,-1 0-7 0,-4 0 5 0,1 1-2 16,-2-2-2-16,-2 1 2 0,-2-1-1 16,-3 0 1-16,-1-1-2 0,-4 0-1 15,-2 1-3-15,0-1 4 16,-6 0-1-16,1-1-2 0,-1 1 1 0,1 0 2 15,1 0-1-15,0 1-2 0,3-1 1 16,-1 1 1-16,2 1-1 0,2-1-1 16,3 1 1-16,5 0 1 0,3 0-1 15,5-1-1-15,4 0 2 0,1 1 0 16,5 1-1-16,-1 0 0 0,0-1 0 0,3 0 1 15,-2-1-1-15,3 1 0 0,0 0 0 16,-2-1 1-16,2 0 1 0,-3 2-3 16,2-2 1-16,1 0 2 15,-2 2-1-15,2 0-1 0,-1-2 0 0,-1 2 1 16,2-2-1-16,0 2 0 0,0 0 0 15,-2 0 0-15,2 0 0 0,0 0 0 16,0 0 1-16,0 0-2 0,-1 6 1 16,1 6 1-16,0 2-1 0,-2 3 0 15,1 2 1-15,-1 4-2 0,1 1 1 16,-1 4 1-16,-3 5-1 0,1-1 0 0,-1 0 0 15,1 0 2-15,0-3-2 0,1-1-1 16,3-3 2-16,-1-2 0 0,1-2-1 16,0-2 1-16,-2-2-1 15,2-1 2-15,-1-4-2 0,1-1 0 0,0-4 0 16,0 0 0-16,0-2 1 0,-2-3-2 15,2-2 1-15,0 2 2 0,0-2-1 16,0 0 0-16,0 0-1 0,0 0 5 16,0 0-3-16,0 0-5 0,0 0-8 15,0-2-14-15,5-2-22 0,3-1-12 0,1 0-10 16,2 3-55-16,-5 0-107 0</inkml:trace>
  <inkml:trace contextRef="#ctx0" brushRef="#br0" timeOffset="120733.74">9128 14522 9 0,'-3'-3'26'16,"-1"2"-12"-16,-3 0 1 0,-2 1 10 0,0 0-7 16,1 0-14-16,-3 0 11 0,5 0 31 15,0 0-20-15,3 0-3 0,-2 0 9 16,4-2 6-16,-3-1-6 0,0 1 4 15,-1 0-5-15,0 0-1 0,-1 0-5 16,2 1-1-16,-1 0 2 0,-1 1-6 16,3 0 1-16,0 0 0 0,1 0-6 15,2 0-3-15,0 0-7 0,0 0-4 16,9 5 4-16,10 0 3 0,4-2 6 15,10 0-3-15,6-3-5 0,7 0-4 0,5 0 3 16,7 0 1-16,2 0 7 0,-1 0-7 16,-3-1 1-16,-7-1-3 0,-5 0-2 15,-4 1-1-15,-6 1 1 0,-6-2 0 16,-8 0 0-16,-7 1-2 0,-6-2-1 15,-4 3 4-15,-3 0-1 0,0 0 3 16,0-1 0-16,0 0 0 0,0-1-5 16,-1 2-1-16,-4 0 1 0,1 0-1 15,1 0-3-15,-4 2-9 0,3 3 1 16,-3-1-1-16,3 0-9 0,1 0-5 15,-3 2-4-15,1-1-5 0,-1 0-16 0,-1 1-26 16,1-1-38-16,-1-2-72 0</inkml:trace>
  <inkml:trace contextRef="#ctx0" brushRef="#br0" timeOffset="120982.75">9269 14701 347 0,'-6'-5'54'16,"5"4"14"-16,1-1-5 0,0 1-34 16,7-2-18-16,9-1 4 0,7-2 6 15,5-1-1-15,5 1-4 0,-1 0-5 16,-2 3-3-16,-4 0-3 0,-3 3-2 0,-3 0-3 15,-4 0 1-15,-2 0-1 0,0 3-5 16,-2 2-10-16,1-1-21 16,-1 1-29-16,1-2-31 0,-1-2-94 15</inkml:trace>
  <inkml:trace contextRef="#ctx0" brushRef="#br0" timeOffset="122531.83">9494 14889 80 0,'0'-1'192'0,"0"-1"-129"16,0 2-23-16,0 0-28 0,0 0-13 15,3 4 1-15,5 2 1 0,3-1-10 16,6-2-20-16,5-3-42 0,1-4-100 16</inkml:trace>
  <inkml:trace contextRef="#ctx0" brushRef="#br0" timeOffset="123291.88">12155 12072 47 0,'6'0'12'16,"0"0"-11"-16,0 0 5 0,0 0 1 15,1-3-4-15,-1 2 4 0,2 0 0 0,-4 0 0 16,-1 0-4-16,0 1-7 0,-1 0-8 15,-2 0-19-15,0 0-19 0</inkml:trace>
  <inkml:trace contextRef="#ctx0" brushRef="#br0" timeOffset="123831.9">12155 12072 7 0,'49'-15'126'0,"-52"15"-87"15,0-2 20-15,0 1-11 0,-2-2 4 16,4 2-9-16,-2 1-14 0,0-1 2 15,1 0-5-15,0 1-9 0,2-1-4 16,0 1-3-16,0 0-6 0,0 0-3 16,2 0-2-16,7 0 4 0,5 0 3 15,6 0-1-15,5 0 3 0,6 0-2 16,3 0 4-16,5 0-2 0,5-2 1 15,2 0-4-15,-1 0-2 0,5 2 0 16,-5 0-1-16,-2 0-2 0,-1 0 0 0,-8 0 3 16,-3 2-3-16,-6 2-1 0,-5-1 1 15,-5 1 1-15,-4 0-2 0,-3-2-3 16,-2 1 5-16,-1-1-2 0,-2-2-3 15,8 2 2-15,-2-2 1 0,4 0 2 16,4 0-1-16,-5 0-1 0,2 0 2 16,-2 0 0-16,-2 0-1 0,-3-1-1 15,-2 1 2-15,-2 0-1 0,-1-1 0 16,-2 0 2-16,0-2 2 0,0 0 1 15,0-4-4-15,0 3-2 0,0-2 2 0,0 0 0 16,0-2-1-16,0-2-1 0,0-1 2 16,1-2 1-16,1-4 1 0,1 1 1 15,-3-4 6-15,0 1-8 0,0-2 2 16,0-2-1-16,-3 0 0 0,-3 0-1 15,-1 0 1-15,3 0-4 0,-2 2 2 0,2 2 1 16,1 5-3-16,0 3 0 16,3 6 2-16,-3 2 0 0,3 3-1 15,0 0-4-15,0 0-10 0,0 0-12 16,0 5 0-16,0 5-16 0,0 1-33 0,0-3-61 15,-1-4-153-15</inkml:trace>
  <inkml:trace contextRef="#ctx0" brushRef="#br0" timeOffset="124536.95">12992 11339 7 0,'1'4'56'0,"-1"-4"92"0,0 0-113 0,0 0-16 15,-1 1-1-15,-4 0-6 0,2 1 7 16,-2-2 2-16,1 1-8 0,1-1-5 15,0 0 1-15,-1 1 4 0,1-1 2 16,2 1-3-16,-1-1-7 0,2 0 0 16,0 0-2-16,0 0 0 0,0 0 5 0,0 0-3 15,0 0 1-15,-1 0-4 0,1 0 7 16,0 0 3-16,0 0 2 0,0 0-4 15,0 0-4-15,0 0-4 0,0 0-2 16,0 0-2-16,0 3 4 0,0 1 3 16,1 3 0-16,2 1-3 0,-1 1-3 15,-2 1 5-15,0 1-1 0,0 1-3 16,0 0 0-16,0-1 3 0,0 2-3 15,0-2 1-15,0 0-1 0,0-1 1 16,0-2 0-16,0-2-2 0,0 3 1 0,0-5 0 16,0 1-2-16,0-3-4 0,0 1-7 15,0-1-5-15,0-2-16 0,0 0-12 16,0 0-9-16,0 0-12 0,-5 0-32 15,-1 0-72-15</inkml:trace>
  <inkml:trace contextRef="#ctx0" brushRef="#br0" timeOffset="124743.96">12812 11459 76 0,'6'0'81'0,"-1"0"35"0,1 0-84 15,2 0 22-15,4-4-8 0,-1 2-13 16,5 0-6-16,-1 1-11 0,4 0-2 15,2 0-6-15,1 1-4 0,1 0 0 16,-1 2-2-16,1 4-1 0,-1-1-2 16,-2 1 1-16,2 0-14 0,-4 1-20 15,1 0-25-15,-3-2-33 0,-1-4-66 16</inkml:trace>
  <inkml:trace contextRef="#ctx0" brushRef="#br0" timeOffset="125102.99">13302 11303 27 0,'-2'0'-2'15,"-1"-2"169"-15,2 0-106 0,-4-1-16 16,4-1 11-16,1 3-9 0,0-1-7 0,0 1-5 15,0 0-18-15,6 1-10 0,6 0-1 16,4 0 6-16,1 0 0 16,3 0-5-16,2 0 0 0,-1 0-3 15,1 0 1-15,1 0-2 0,-4 0-2 0,-2 0 0 16,0 0 0-16,-5 0-2 0,1 0-11 15,-6 3-16-15,0-2-10 0,-4 0-21 16,-3 4-28-16,0-3-34 0,-10 1-4 16</inkml:trace>
  <inkml:trace contextRef="#ctx0" brushRef="#br0" timeOffset="125296">13342 11332 21 0,'-15'7'34'0,"2"0"-13"0,7-1 94 16,5-1-91-16,1 4-10 16,0 1 12-16,6-1-13 0,2 2 3 15,5 1 4-15,0-1-10 0,1 2-6 0,0 0 2 16,-3 1 14-16,-1-1-4 0,-2 0-10 15,-2-2 3-15,-4 0 0 0,-2 1-6 16,0-1 1-16,-8 0-1 0,-3-2 0 16,-1 0-1-16,3 0-7 0,-4-2 3 15,6-3-5-15,0 0-33 0,4-1-23 0,2-3-68 16</inkml:trace>
  <inkml:trace contextRef="#ctx0" brushRef="#br0" timeOffset="125539.01">13609 11517 14 0,'3'2'24'15,"-1"-2"4"-15,1 0-18 0,0 0 138 16,1-5-111-16,3-2-9 0,0-2-4 16,1-2-3-16,3-2-7 0,-2-1-11 15,4-2-4-15,1 0-2 0,-2 2-24 16,-1 0-28-16,1-1-44 0,1-4-58 15</inkml:trace>
  <inkml:trace contextRef="#ctx0" brushRef="#br0" timeOffset="162360.12">4046 12424 8 0,'-1'0'188'15,"-2"0"-120"-15,0 0-31 0,0 0 32 16,3 0-27-16,0 0-15 0,-2 0 0 15,2 0-5-15,0 0-10 16,0 0-5-16,0 0 2 0,0 0-5 0,0 3 8 16,5-1 3-16,-1-1 0 0,2 0-4 15,4 0-1-15,1 1 1 0,6 0-3 16,1-1 1-16,4-1-2 0,0 0-3 15,1 0 2-15,5 0-3 0,0 0 1 16,-2 0 5-16,0-1-5 0,1-2 0 0,-1 0-3 16,1 2 1-16,0-4 3 0,3 3-4 15,-2 0-1-15,0 1 0 0,-2 0 3 16,0 1-3-16,-1 0-1 15,2 0 1-15,1 0 3 0,-2 0-2 0,5 0-2 16,-2 0 2-16,4 0 0 0,-2 0 0 16,-2 0-2-16,2 0 1 0,-3 0 3 15,-1 0-3-15,1 0-2 0,-2 0 3 16,2-2 1-16,-2 1-2 0,-1 1-2 15,-5-1 3-15,2 1 1 0,-5 0-3 0,1 0 0 16,-2 0 1-16,1 0 2 0,-1 0-2 16,1 1-1-16,-3 0 1 0,4 1 2 15,1-1-2-15,2 0-1 0,3-1 1 16,-3 3-1-16,1-2 1 0,1-1 1 15,2 1 0-15,0 1-3 0,1 0 2 16,-2-2 2-16,-1 2-2 0,2 0-1 16,-5 1 1-16,2-2-1 0,-2 0 1 15,-2 3 2-15,-1-1-3 0,0 0 0 16,-3 0 1-16,2 0 2 0,1-1-3 0,1 0 0 15,3 1 1-15,-3-1 2 0,2-2-2 16,1 2-1-16,-1-2 1 0,-2 0 2 16,1 0-2-16,0 1-1 0,-2-1 1 15,-2 1 1-15,2-1-1 0,-1 0-1 16,-4 0 1-16,-1 0 2 0,-2 1-1 15,-3 0-3-15,-1-1 2 0,0 0 1 16,-1 2-1-16,3-2-1 0,2 1 1 16,0 0 3-16,0-1-4 0,-1 1-1 15,0-1 3-15,0 1 1 0,4-1-3 16,8 0 0-16,7 0 2 0,1 0 1 0,-1 0-3 15,-6 0 0-15,-7 0 2 0,-1 0 0 16,1 0-1-16,0 1-1 0,0-1 2 16,-3 0-1-16,-1 0 0 0,-3 0-1 15,-4 0 2-15,2 0 0 0,-2 0-2 16,-1 0 1-16,1 0 0 0,-2 1 2 15,1-1-2-15,-1 1-1 0,3-1 1 16,0 0 2-16,2 0-3 0,5 0 0 16,2 0 4-16,1 0-1 0,9 0-3 15,0 0 10-15,0 0-4 0,-1 0-6 0,-10 0 2 16,-1 0 0-16,-4 0-2 0,0 1 2 15,-5 1-2-15,-1-1 2 0,2 0-3 16,-3 0 4-16,0 0-3 0,2-1 0 16,0 0 2-16,-1 1 1 0,-1-1-2 15,2 0-1-15,-1 0 3 0,-1 0 1 0,2 0-3 16,-1 0 1-16,-1 0 2 0,0 0-1 15,0 0-1-15,0 0 0 16,0 0 3-16,0 0-2 0,0 0-2 16,-4 0-1-16,-1 0 2 0,-1 0-1 0,4 0-1 15,1 0 0-15,-2 1 1 0,1 2 1 16,-1-1-1-16,1-1-1 0,1 0 1 15,-1 0 0-15,2 0-4 0,0 1-6 16,0-1-20-16,0-1-31 0,0 0-57 16,-4-2-191-16</inkml:trace>
  <inkml:trace contextRef="#ctx0" brushRef="#br0" timeOffset="163236.17">5977 12367 3 0,'0'0'139'16,"0"0"-104"-16,0 0 4 0,-2 0 9 16,-1 0-6-16,3 0 2 0,-3 0-4 15,1 0-6-15,1 0-5 0,-1 0 2 16,-1 0-3-16,2 0 0 0,1 0 0 0,-2 0-1 15,2 0-7-15,0 0-7 16,0 0-3-16,0 1-5 0,3 0 0 16,8 1 0-16,4 1 3 0,2 1-6 15,4 0-2-15,2 0 0 0,0 0 3 0,0 2-2 16,2 0-1-16,-3 1-1 0,-2 0 2 15,0 0-1-15,-3 0 0 0,-3 1-1 16,-3-3 2-16,-5 2-1 0,-3 1-1 16,-1-1-3-16,-2 1 3 0,-3-1 1 15,-6 0 0-15,-5 4-1 0,-2 0 2 0,-3 3-2 16,1 0-1-16,-4 3 1 0,0 0 2 15,2 0 1-15,2 0-4 16,4-2 1-16,4 1 1 0,3 0-12 16,2 1-27-16,0-3-28 0,4 2-28 15,-1-4-114-15,-2-4 55 0</inkml:trace>
  <inkml:trace contextRef="#ctx0" brushRef="#br0" timeOffset="164301.23">7009 12881 11 0,'0'3'246'15,"0"0"-177"-15,2 1-49 0,-2-3 23 16,1 3 8-16,-1 0-7 0,0 5-15 0,2 2-2 15,-2 0-6-15,1 5-9 0,1 2-1 16,-2 2-1-16,0 2-1 0,1 2-3 16,1 0-3-16,-2 6 13 0,0 1-3 15,0 3-4-15,-3 3-1 0,-2 5 3 16,-3 3 8-16,-2 3-11 0,0 1-7 15,1-2 6-15,0 0-2 0,2 2-4 16,0-1 1-16,1-2 0 0,1-5 0 16,0-4-2-16,2-8 1 0,3-6 0 15,0-4 2-15,0-5-3 0,0-7 0 0,2-3 2 16,2-3-1-16,-2-1-1 0,3 0-2 15,-4-3 6-15,2-6-1 0,-1-1-3 16,-1-1 1-16,1-1 2 0,1 2-1 16,-3 0-2-16,1 4 0 0,-1 0 0 15,0 2 1-15,0 1-2 0,0 2 2 0,0-2-2 16,0 3-8-16,2 0-13 15,1 0-9-15,-1 0-19 0,1 0-45 16,-2 0-41-16,-1 0-246 0</inkml:trace>
  <inkml:trace contextRef="#ctx0" brushRef="#br0" timeOffset="164841.26">6504 13754 10 0,'0'1'-10'0,"-2"0"127"15,1-1 39-15,-1 0-106 16,0 0 8-16,2 0-1 0,-3 0-12 15,3 0-10-15,-1 0 6 0,-1 0-8 16,2 0-5-16,0 0-7 0,0 0-12 0,0 0-5 16,2 0-1-16,6 0 3 0,6 0 3 15,4 0-4-15,4 0 1 0,7 1-3 16,4 2-2-16,7 1 0 0,8-1 1 15,6 1-1-15,2-3-1 0,5 1 0 16,-1 1 2-16,2-2-2 0,2 0 0 0,2-1 0 16,0 0 1-16,2 0-1 0,-9 1-1 15,-7 1 1-15,-8-2 0 0,-12 0-2 16,-11 0 1-16,-9-1 0 15,-6-1 3-15,-3 1-2 0,-3-2 2 0,0 2 1 16,-3-1-2-16,-3 0 1 0,0 0-2 16,-2 1 1-16,3 1-1 0,2 0 0 15,-1 0-2-15,2 0-10 0,-1 0-12 16,1 2-11-16,1 0-19 0,-2 1-11 15,1-2-16-15,-6 0-67 0,1 0-111 0,-4 1 239 16</inkml:trace>
  <inkml:trace contextRef="#ctx0" brushRef="#br0" timeOffset="165441.29">6859 13973 7 0,'0'0'217'0,"-2"0"-125"15,1 0-47-15,-4 0 18 0,2 0-17 0,-3 0-12 16,-2 3-5-16,2-1 3 0,-1 2-3 15,3 0-10-15,-2-2-3 0,3 1 2 16,-1-1 0-16,3-1-4 0,1 1 1 16,0-2-4-16,0 4-4 0,1-1-2 15,7-1 2-15,5 1 1 0,4-2-4 0,1-1-1 16,4 0 0-16,1 0 1 0,2-5-3 15,4-1-1-15,-1 1 2 16,2-2-2-16,-4 3 1 0,-3 0-2 0,-1 0 2 16,-5 1 1-16,-6 0-2 0,-3 0-1 15,-5 2 2-15,-3 1 1 0,0 0-1 16,0 0-1-16,0-2 4 0,0 2-2 15,-6 0-3-15,0 0-3 0,4 0 0 16,-3 0 1-16,1 4-10 0,1 1-6 16,3 0-5-16,-2-2-8 0,0 2-10 0,1 0-16 15,-1-1-17-15,1-3-31 0,-4 0-119 16,-1-1 93-16,0 0 119 0</inkml:trace>
  <inkml:trace contextRef="#ctx0" brushRef="#br0" timeOffset="165654.31">6919 14099 333 0,'0'2'129'0,"0"-1"-113"0,5-1 41 15,4 2-8-15,4-2-11 0,0 0-7 16,1 0-12-16,3 0-10 0,4-2 1 15,-4-1-2-15,-2 1-8 0,1 0 0 16,-2 1 0-16,0 1-3 0,-2-2-18 0,2-1-10 16,1 1-14-16,-2-4-86 15,-2 0-109-15</inkml:trace>
  <inkml:trace contextRef="#ctx0" brushRef="#br0" timeOffset="166414.34">7051 12170 0 0</inkml:trace>
  <inkml:trace contextRef="#ctx0" brushRef="#br0" timeOffset="166849.37">7051 12170 2 0,'0'6'189'15,"0"-6"-138"-15,-2 0 0 0,2 0 7 16,-1 0-15-16,-1 0-6 0,1 0-3 15,1 0-6-15,0 0-2 0,0 0 0 16,0 0 0-16,-2 0-9 0,1 0-1 16,-1 0-3-16,1-2-2 0,-1-2 0 0,2-5-3 15,-3-3 1-15,3-2 2 0,0-5 1 16,0-3 4-16,3-4-5 0,3-5 1 15,0-2 0-15,1-8 1 0,0-4-7 16,3-5 0-16,-1-6-2 0,-1-3-1 16,-2-2-3-16,3-4 0 0,-1-1 0 15,0 1 0-15,-2 2-1 0,-3 9 1 16,0 14 0-16,-3 18-4 0,0 12 6 15,0 8-4-15,0 2 2 0,0-1 2 16,0 0-2-16,0 1 0 0,0 0 0 0,0 0-2 16,0 0-1-16,0 0 2 0,3 2 2 15,0 3-1-15,-3-2-1 0,3 0 1 16,1 1 0-16,-4-2 1 0,3 1-3 15,0 1 2-15,-3-1 1 0,1 1-1 16,-1 1 0-16,0-1 0 0,0-1 1 0,0 2 0 16,-3-2-2-16,0 0 1 15,2-1 1-15,-3-1 0 0,1 0-2 16,0-1 1-16,0 0 0 0,2 0 0 15,-1 1-6-15,-1-1 2 0,3 2-3 0,0-1-1 16,-3-1 0-16,1 3-3 0,2-2-1 16,-1 2-2-16,1 2-4 0,-2-2-2 15,2 0-2-15,0 2-15 0,-1-3-20 16,1 0-19-16,-3 0-44 0,1-2-166 15</inkml:trace>
  <inkml:trace contextRef="#ctx0" brushRef="#br0" timeOffset="168357.45">6178 14012 132 0,'2'2'211'16,"-2"2"-180"-16,-2 0 20 0,-9 4-9 16,-4 3-5-16,-2 3-2 0,-3 4-10 15,-4 1-8-15,-4 8-6 0,-4 5-2 16,-1 2-2-16,-4 6-4 0,-3 3 2 15,-1 3 0-15,0 3-2 0,0 3 4 0,3 0 0 16,2 0-2-16,-1 1-4 0,4-2 0 16,2-5 2-16,8-5-2 0,7-7-2 15,7-6 0-15,0-5 1 0,3-3-1 16,-2-4-1-16,2-3-1 0,-1-4 0 15,1-4 0-15,0-4-3 0,0-1-2 16,4 0 3-16,-1-3-7 0,3-8-18 16,0-7-13-16,5-3-11 0,6-5-17 15,-2-4-70-15,0-4-117 0</inkml:trace>
  <inkml:trace contextRef="#ctx0" brushRef="#br0" timeOffset="168963.5">5939 14043 9 0,'-6'5'119'0,"0"0"-63"0,0 0-6 16,-2 1 0-16,2 3-4 15,0-4-4-15,1 2 1 0,3 0-7 16,-1-1-5-16,0-2-8 0,3 1-9 16,0-2-1-16,3-1-6 0,10-1 1 0,5-1 6 15,12-1-6-15,5-10-7 0,10-5 0 16,5-1 0-16,3-5 2 0,-1 3-3 15,-2 2 0-15,-8 3 1 0,-6 6 0 16,-7 4 0-16,-7 4 0 0,-8 0 3 16,-5 2 1-16,-7 8-1 0,-2 3 0 0,-4 6 11 15,-8 4-5-15,-2 7 4 0,-3 0-2 16,0 3-9-16,-2 3 1 15,5-1-2-15,-1 0-3 0,4 0 1 16,0 0-1-16,5-3-23 0,4-3-39 16,-4-4-84-16,0-7-272 0</inkml:trace>
  <inkml:trace contextRef="#ctx0" brushRef="#br0" timeOffset="169666.54">4598 14935 183 0,'0'-8'188'16,"-7"2"-160"-16,-6 5 29 0,-2 1-12 16,-6 0-18-16,0 3-4 0,-4 7 4 15,-1 5-6-15,-2 4-7 0,1 5 1 16,-1 2 5-16,4 3-5 0,4 0 1 0,4-2-4 15,8-3-6-15,8-1-5 0,0-2-2 16,14-3 3-16,5 1-4 0,6-2 3 16,-1 1 0-16,3 1-2 0,2-3 0 15,1 1 2-15,-2-1-6 0,-4-1 2 16,-3-1 2-16,-4 3 1 0,-10-1-3 15,-2 0 3-15,-5-3 1 0,0 0 0 16,-6-2 0-16,-7 0 0 0,-1-1 2 16,-3-1-2-16,2-1 1 0,-2-1-1 15,1-2 6-15,4-2-1 0,0-1-2 16,1-1-3-16,4-1 1 0,1 0-1 0,5 0-2 15,1 0 1-15,0 0-6 0,0-3-15 16,3-5-21-16,6-1-21 0,-1 0-41 16,0-2-100-16</inkml:trace>
  <inkml:trace contextRef="#ctx0" brushRef="#br0" timeOffset="169880.55">4764 15259 172 0,'3'-3'254'0,"2"3"-190"0,-5 0-41 15,1 0 30-15,-1 0-11 0,0 7-1 16,0 1-11-16,-1 6-12 0,-5 1-5 16,0 0-4-16,-2 2-6 0,2-1-2 15,-1 0 0-15,0 0 1 0,2-3-1 0,5-2-6 16,0-5-21-16,0-3-16 15,0-2-22-15,6-1-23 0,0-3-42 16,-3-8-189-16</inkml:trace>
  <inkml:trace contextRef="#ctx0" brushRef="#br0" timeOffset="170185.56">4995 15205 157 0,'2'0'249'0,"-2"0"-188"0,0 5-36 15,0 0 24-15,0 0-2 0,-2 2-13 16,-1 1-8-16,3 1-9 15,-1-2-8-15,1 3-3 0,0-3-4 16,0-2 0-16,3-2 0 0,7-3-3 0,3 0 1 16,1-1 1-16,3-4 1 0,-2-2-1 15,4-1-3-15,-3 1 0 0,-4 2 2 16,-3 3 0-16,-4 2-1 0,-4 0-2 15,-1 0 1-15,0 6 2 0,0 2-1 16,-4 2 0-16,-6 2 2 0,3 2 0 0,-3 0-3 16,4 1 2-16,0-4 0 0,1 1-10 15,5-3-11-15,0 1-10 0,3-3-22 16,7-3 24-16,4-3-36 15,3-1-29-15,1-2-124 0,1-7 85 0</inkml:trace>
  <inkml:trace contextRef="#ctx0" brushRef="#br0" timeOffset="170890.61">5367 15239 76 0,'0'-2'-23'15,"-9"0"356"-15,-3 2-278 0,-2 0-9 16,-2 0-5-16,1 9-4 0,-2 0-10 0,3 2-7 16,0 2-9-16,3 3-7 0,1 1 3 15,3 1-4-15,2-2-3 0,5-3-1 16,0-3 0-16,5-3 0 15,6-2-8-15,3-4-1 0,1-1 5 0,1 0-10 16,1-4-6-16,1-6 8 0,-4-2 13 16,-1 2-3-16,-3-2-4 0,-2 4 7 15,-5 2 1-15,2 3 2 0,-5 1 0 16,0 2 2-16,0 0 1 0,0 0-3 15,0 4-6-15,0 5 2 0,0 7 1 0,-3 1-6 16,0 4-17-16,0 5-24 0,0 3-8 16,-1 4 36-16,0 3-5 0,-1 0-21 15,-3 7-9-15,-1-4 79 0,0-3 61 16,-2-4-72-16,2-11-10 0,-1-4 16 15,3-4 5-15,2-6-11 0,2-4 2 16,1-3-5-16,2 0-4 0,0-3 2 16,0-9-3-16,10-4-6 0,0-5 2 15,3-6 1-15,2 0 0 0,2-4 0 16,4-4-3-16,-3-1 0 0,4-4 1 0,0-6-1 15,1-5-5-15,3-5-5 0,4-2-1 16,1-1 4-16,-3 4 3 0,-2 6 2 16,-1 8 3-16,-7 8 3 0,-2 7-1 15,-5 3 3-15,-5 10 1 0,-5 3 7 16,-1 7 10-16,0 0-1 0,0 0-10 15,-4 3-4-15,-1 0-2 0,0 5-1 16,-2 8-1-16,-1 6-4 0,0 1-2 16,0 3 8-16,-1 4-8 0,0 5 0 15,-2 6 0-15,0 5 4 0,2 2 2 0,1 1-3 16,5-3 0-16,3-7 0 0,0-5 0 15,11-9-4-15,9-7 1 0,5-8 1 16,4-7 2-16,5 0-3 0,4-12-1 16,-1-7-2-16,5-5 2 0,-4-7 1 15,-4-2-1-15,-6 0 3 0,-12 3 0 0,-5 4 0 16,-7 3-1-16,-4-2 4 15,0 2 2-15,-4 3 1 0,-10 2 0 16,1 8 8-16,1 6 8 0,-2 4-8 16,3 4-6-16,2 10-9 0,-2 5 3 0,3 4-3 15,5 3-3-15,2 6 3 0,1-1-2 16,1 2-15-16,13-2-27 0,8-3-54 15,13-7-55-15,7-9 33 16,8 2-140-16</inkml:trace>
  <inkml:trace contextRef="#ctx0" brushRef="#br0" timeOffset="171762.66">4090 15974 7 0,'4'0'341'0,"-4"2"-318"16,7 7 0-16,-6 2 25 0,2 3-24 15,-1 4-9-15,-2 2-8 0,0 5 1 0,0 1 0 16,0 1-6-16,0-1-1 0,0-2 3 16,-2-1 0-16,-5 1 2 15,0-4 26-15,1-3-10 0,1-5-13 16,2-10-5-16,2 1 4 0,-1-3 8 0,1-1 1 15,1-10-11-15,0-9-3 0,0-4 5 16,7-4 0-16,4-4-1 0,3-1-3 16,0-3 2-16,3-3-2 0,-1 0 0 15,2-3-2-15,4 0 2 0,3 2-2 16,3 4 0-16,1 6 2 0,-4 7 0 0,-2 10-2 15,1 7-3-15,-4 5 1 0,-3 1 0 16,-2 2 0-16,-1 11-1 0,-3 4 1 16,-3 4 1-16,-3 2-1 0,-4 5-3 15,-1-1 1-15,0 1 2 0,-8 2 0 16,-4 1-2-16,-4-2 1 0,-2 0 2 15,-2-3-1-15,-2-1-3 0,2-6 1 16,1-3 2-16,5-4 0 0,2-7-7 16,4-2 1-16,5-3-4 0,0 0-1 15,3-9-2-15,0-2 1 0,0-1 1 16,8-2 5-16,-1 1 0 0,1 3 2 0,0 2 3 15,0 4-1-15,-2 4 2 0,0 0-1 16,3 6 1-16,1 3 8 0,1 1 4 16,-2 1-1-16,5 2-2 0,-2 1 4 15,2 0-1-15,0-3-1 0,2-1-5 16,-4-1-5-16,0-3-2 0,2 0-2 15,-1-4-5-15,2-2-12 0,2 0-11 16,0-4-34-16,2-7-4 0,-2-4-134 16</inkml:trace>
  <inkml:trace contextRef="#ctx0" brushRef="#br0" timeOffset="172161.68">4753 16019 50 0,'-1'-4'306'0,"-7"-2"-261"15,0 2 0-15,-1-1 6 0,0 2-9 0,-4 2-7 16,2 1 0-16,-4 0-3 15,-1 3-6-15,2 3 0 0,1 8-9 16,0 1-1-16,2 5-3 0,2 1-2 16,0 3-1-16,1 2-3 0,5-4-2 0,1 1-3 15,2-3 0-15,0-4-3 0,8-3 0 16,4-5 3-16,2-2-2 0,5-6-2 15,1 0 2-15,3-11 0 0,4-6 1 16,-1-2-6-16,0-2-4 0,-1 1 9 16,-3 0-5-16,-7 3 4 0,-4 1 1 0,-4 4 1 15,-1 2 0-15,-5 3-1 0,-1 2 2 16,0 0 1-16,0 2-2 15,0 1 1-15,-3 2 2 0,-1 0-2 16,-1 0-1-16,2 6-1 0,-2 4 0 0,2 2 2 16,0 0 0-16,-2 2-2 0,2 3 0 15,-1-2-2-15,-1 2 3 0,2-2 0 16,1-1-2-16,2-5-1 0,0-2-9 15,11-4-13-15,3-3-6 0,3 0-9 16,3-6-8-16,2-6-82 0,-2-3 9 16,-1-4-121-16,-2 0 109 0</inkml:trace>
  <inkml:trace contextRef="#ctx0" brushRef="#br0" timeOffset="172530.7">5015 16064 76 0,'-4'6'311'0,"-1"-2"-277"0,3-1 0 16,2 1 2-16,0 0-9 0,0 3-6 15,0-1-9-15,0-2-6 0,0 2-4 16,5-2-4-16,1 0 2 0,4 0 1 15,1-3-1-15,1 1 1 0,3-2-2 16,4-3 1-16,0-6 1 0,-1-3-13 16,1-1 12-16,-2-2-1 0,-2 0 1 0,-1-3-1 15,0 0 2-15,-1-2 5 0,-2-3 0 16,-1 0-3-16,-2-3 8 15,0-4-1-15,-2 0-2 0,-4-3 0 0,-1-1-7 16,-1-2 3-16,0 1-2 0,-1 0-1 16,-2 4 0-16,-1 11 2 0,4 11 5 15,-1 9 12-15,-1 4-11 0,-1 13-8 16,2 6 1-16,-2 6-2 0,-1 5 1 15,1 3 1-15,2 5-1 0,1 3-2 0,0 1 1 16,0 3 1-16,0-1-1 0,8-4-1 16,7-9 0-16,5-8 2 0,0-9-3 15,2-8-5-15,0-6-3 0,-4-4-28 16,-2 0 32-16,-2-4-19 0,-3-8-67 15,-8-4-45-15,-3-2-138 0,0-3 214 16</inkml:trace>
  <inkml:trace contextRef="#ctx0" brushRef="#br0" timeOffset="172678.7">4904 15857 277 0,'-3'7'276'15,"3"2"-267"-15,12 1-7 0,8 0 0 0,5-2 0 16,1 0 1-16,7 0-10 0,-1-2-32 15,3 1-52-15,-6-4-130 0</inkml:trace>
  <inkml:trace contextRef="#ctx0" brushRef="#br0" timeOffset="173854.77">5932 16048 0 0,'0'2'229'0,"0"-2"-140"0,-3 0-35 16,-2 0 3-16,-3 0-9 0,-1 0-15 15,-4 0-4-15,-2 0-3 0,-2 0-6 0,-2 6 3 16,-1 4-2-16,1 4-1 0,1 4-9 16,4 4 2-16,2 2 0 0,4 1-9 15,8-1-3-15,0-2-1 0,1-4 2 16,12-2-2-16,1-6 0 0,4-4-2 15,6-4 2-15,-3-2 2 0,4-5-4 0,1-8 1 16,-5-2-1-16,-3-2 2 16,-2-2 0-16,-5 0 0 0,-2-2 3 15,-3 0-1-15,-4 2 4 0,-2 2-1 16,-4 2 8-16,-5 1 0 0,-3 1-5 0,-1 2-2 15,-4 1 0-15,2 2-6 0,1 1 1 16,0 6-1-16,5 1 1 0,2 1-1 16,6 10-2-16,1 3-9 0,3 4-4 15,9 0-9-15,5 0-14 0,4-1-9 16,3-2-22-16,1 2-7 0,2-3-17 15,-3-2-92-15,3-6 55 0,-4-4 83 0,0-2 53 16,-4 0 10-16,-1 0 14 16,-2-2 19-16,-5-2 67 0,1 2-22 15,-6 2-67-15,-4 0 1 0,1 3 6 16,-3 10 2-16,0 5-14 0,-3 4-14 0,-3 5-4 15,0 1 1-15,1 4-2 0,-1 0 1 16,3-1-2-16,-1-2 0 0,1-3 10 16,0-3 16-16,0-5 3 0,-3-6-19 15,1-4 12-15,2-4-2 0,-1-2-6 16,2-2 4-16,-3 0-2 0,2-9-7 0,0-6-4 15,2-3 1-15,1-6 3 0,0-5-3 16,0-4-3-16,0-2 0 16,7-3-1-16,4-1-3 0,3-3-2 0,0-1 0 15,3-3 2-15,2-2-8 0,2 1-6 16,3 3-1-16,-1 9-2 0,0 11 6 15,-3 11 4-15,-4 11 2 0,-4 2 3 16,-1 0 1-16,-5 4 2 0,-6 8-2 16,0 6 1-16,-3 4 4 0,-11 8-1 15,-3 4-2-15,-4 3 5 0,-1 4-6 0,-3 1-1 16,3-5-1-16,5-4 1 0,8-6-26 15,4-5-64-15,5-11-69 0,0-4-231 16</inkml:trace>
  <inkml:trace contextRef="#ctx0" brushRef="#br0" timeOffset="175234.84">6598 16266 49 0,'-8'-4'314'16,"1"2"-253"-16,2-3-30 0,5-2 21 16,0-2-15-16,0-3-16 0,0 0-9 15,6-4-4-15,4-3 1 0,0-2-1 16,3-2 1-16,-1-3 0 0,2 0-6 15,2-2 7-15,-2-3 0 0,1 0-4 16,2 0-1-16,-3 3 2 0,0 4 0 0,-1 3-1 16,-4 5-1-16,-1 4 2 0,-4 6-3 15,-1 2-1-15,-1 4-3 0,-2 0 2 16,0 0-2-16,0 0 0 0,0 2 0 15,0 4 1-15,3 1 2 0,-1 1-3 16,-1 0-2-16,-1 0 3 0,2 0 0 16,-2 4-2-16,1 0-2 0,1 2 2 15,-1 4 3-15,2 4-2 0,0 2-2 16,1 3 2-16,2 1 1 0,-2 0-3 15,3 3-3-15,-3-3 3 0,-2-2 1 0,-2-2-1 16,0-1-3-16,0-2 4 0,-11 0 3 16,0-2-2-16,-1-4-1 0,-2-3 2 15,3-6 1-15,-1-4 1 0,2-2-2 16,1-1 7-16,-2-8-4 0,3-3 1 15,5-3-3-15,3-2 0 0,0-3 0 0,6-2-3 16,7 0-1-16,2-1 1 16,4-1 2-16,3 0-3 0,2 1-6 15,1 2-2-15,2 5-1 0,-6 5-3 16,-2 5-1-16,-2 3 9 0,0 1 4 0,-1 2 1 15,-3 0 0-15,1 0 3 0,-3 0 2 16,-1 0 8-16,-1 5-5 0,-3-1 3 16,-3 2-8-16,0 3 3 0,-3 2 5 15,0 0-3-15,-1 2-2 0,-7 1 0 16,-1 0 1-16,-4 2 3 0,1 1 3 0,3-4-3 15,1-2-5-15,5-6 1 16,3-1-5-16,0-4 0 0,0 0 0 16,7-4 1-16,6-9-1 0,2-1-1 15,2-4 0-15,2 0-5 0,-2 0-2 0,2-1-4 16,-1 3 6-16,-2 3-12 0,-4 4 9 15,-4 3 6-15,-2 1-3 0,-3 4 4 16,-1 0 0-16,1 1-1 0,-3 0 4 16,0 0-1-16,0 0-2 0,0 4 4 15,0 3 3-15,0 0 1 0,-2 0-1 0,1-2-2 16,1 0-3-16,0-3 0 0,0 1 1 15,0-2-2-15,0 0-1 0,4-1 4 16,7 0-2-16,5-1 0 16,6-10-7-16,1 0 1 0,-2-1 3 15,-3 2 0-15,-5 4-1 0,-3 3 2 0,-4-1 4 16,-4 4-4-16,1 0 0 0,-3 0 3 15,0 5 1-15,-3 3 0 0,-4 2-3 16,1 0 2-16,1 0 0 0,2 0-3 16,3-2-1-16,0 1-10 0,0-1-22 15,3-2-22-15,7 2 20 0,-2-5-65 0,5 0 14 16,3 1 34-16,0-4-110 0,-3 1 93 15,1 1 55-15,-3 0-2 0,0 1 40 16,-3 0-14-16,-2 2 6 16,0 1 80-16,-4 6-78 0,-2 0 38 0,0 2-2 15,0 6-26-15,-2-1 10 0,-1 6 5 16,-1 6-40-16,-4 1 43 0,-2-2 22 15,6 2-53-15,-1-2-5 0,-3-2 61 16,2-3-29-16,-2-3-28 0,5-7-2 16,2-4 10-16,-1-4 7 0,1-3-18 0,-2-4 1 15,1 0 5-15,-1-1-11 0,-2-6 4 16,4-5 0-16,-5-2-2 15,4-1-2-15,-3-4 4 0,4-3-3 0,1-5 0 16,0-5-2-16,1-4 2 0,7-3 0 16,5-4-5-16,5-7 0 0,2-5 0 15,8-5-6-15,2-1-8 0,1 6-8 16,-2 11 7-16,1 14 3 0,-6 16 3 15,-2 10 2-15,-2 4 2 0,-4 0 2 16,-4 4 1-16,-4 10 2 0,-5 2 2 0,-3 4-1 16,0 2-1-16,0 1-1 0,-6 1 2 15,0-2-23-15,-4-3-77 0,-1-7-91 16,4-3-168-16</inkml:trace>
  <inkml:trace contextRef="#ctx0" brushRef="#br0" timeOffset="175379.86">8035 16162 375 0,'-12'-11'378'0,"3"7"-364"0,3 0-12 16,1-1-9-16,3 0-25 0,-1-9-30 15,-3-6-78-15,4-3-371 0</inkml:trace>
  <inkml:trace contextRef="#ctx0" brushRef="#br0" timeOffset="177667.99">6978 10829 145 0,'0'0'182'0,"0"1"-162"0,-5 2 21 15,2 0-4-15,2 0-6 0,-1-1-3 0,1 4-6 16,1-1 2-16,-2 2-3 0,1 1-3 16,-3 0-4-16,3 2 3 0,-4 0 1 15,2 0-1-15,-3 7-3 0,-5 1-6 16,2 1 19-16,-2 1-18 0,2-2-9 15,4 1 2-15,-1-1 0 0,1 0 0 16,1-3-3-16,2-3 1 0,2-4 0 16,0 0-5-16,0-2-7 0,0-1-1 15,0-3-7-15,0 0-11 0,0-2-15 16,0 0-12-16,0 0 3 0,0-6-27 0,0-3-72 15,0 0-46-15</inkml:trace>
  <inkml:trace contextRef="#ctx0" brushRef="#br0" timeOffset="177912.01">6780 10946 243 0,'-3'0'107'0,"-1"0"-48"16,3 0 14-16,1 0-23 0,0 0-12 15,0 4-3-15,3 0-5 0,8 2-4 16,6-2-11-16,3-3-4 0,2 0-2 16,4-1-4-16,-1 0-1 0,3 0-3 15,0 0 1-15,-2-2 0 0,0-2-4 0,-1 2-7 16,2 1-10-16,-6 1-26 0,-2 0-18 15,-2 0-21-15,-6 0-36 16,-2 0-212-16</inkml:trace>
  <inkml:trace contextRef="#ctx0" brushRef="#br0" timeOffset="178755.06">7336 10823 41 0,'0'-1'21'16,"-1"1"-22"-16,-1 0 2 0,2 0 38 15,-3 0 73-15,-2 0-91 0,1 0 13 16,2 0-1-16,-2 0-6 0,2 0 4 15,-4 0 2-15,1 0-3 0,2 0-5 16,-2 0-4-16,2 0-1 0,0 0-2 0,0 0-3 16,1 1 4-16,1-1 0 0,-2 1-4 15,0 0 0-15,0 1-5 0,-2 0 1 16,3-1 0-16,-2 1-5 0,-1 1 0 15,4-1 2-15,-4 1 0 0,3 0-7 16,1-2 3-16,-2 1 2 0,3-1 2 16,0 0-3-16,0 1-6 0,3-1 2 15,11 1 5-15,4-2-1 0,7 0-2 16,5 0 3-16,1-4-6 0,3-2 0 15,1 3 0-15,-2-2 2 0,-4 2-2 0,-2 1-2 16,-5 1 2-16,-9 0-8 0,-5 0-10 16,-2 1-1-16,-4 0-7 0,-2 0-2 15,0 0-3-15,-6 0 0 0,-5 0-13 16,-6 0-2-16,-2 0 5 0,-2 0 4 15,-4 3 4-15,-2 1 5 0,-1-1 12 16,1 1 6-16,-1 1 11 0,4-1 11 16,3 2 19-16,-1 1 7 0,5 0 2 15,3-1 3-15,6 0-4 0,5 0-6 16,3 1-14-16,0 0-1 0,9 0 1 0,2 0-7 15,3 0-4-15,2 3-2 0,4 2-2 16,0-1-3-16,2 1-1 0,-1 3 2 16,-2-1-2-16,-5 1 0 0,-3 0 0 15,-5 1 2-15,-6-2-1 0,0 1 0 16,-3-1 1-16,-11-1-2 0,2-1 3 15,-7-1-1-15,-1-2-1 0,-2-4 2 16,-1 1 1-16,4-3 4 0,1-1-3 16,1 0-1-16,4-2-3 0,4 0-1 15,6 0-1-15,3-5-1 0,0-2-8 16,6-1-15-16,6 0-24 0,2 0-22 0,2-2-72 15</inkml:trace>
  <inkml:trace contextRef="#ctx0" brushRef="#br0" timeOffset="179095.07">7699 11008 303 0,'2'-3'73'0,"-2"1"-41"0,1 1 26 16,-1 1-18-16,0 0-8 0,0 4-11 16,0 5-9-16,-5 2-2 0,1 4-5 15,-1-1-1-15,0 4 0 0,4 0 0 0,-4-1 1 16,5-1 12-16,0-3-16 0,5-5 2 15,9-1 1-15,1-5 2 16,2-2 1-16,1-3 0 0,2-8-3 16,-2-4 7-16,2-2-2 0,1-1-4 0,-3-2 1 15,-2-1-3-15,-4 2 2 0,-1 1-3 16,-5 0 1-16,-3 5-3 0,-1-1-1 15,-2 4-5-15,0 1-9 0,0 1-23 16,0 1-26-16,0-1-28 0,0 2-179 16</inkml:trace>
  <inkml:trace contextRef="#ctx0" brushRef="#br0" timeOffset="190064.7">845 14859 17 0,'0'-3'-5'16,"-3"-5"148"-16,-2 1-94 0,1 3-4 15,-1-2 1-15,0 3-15 0,-1 1-4 16,3-1-6-16,1 1-3 0,-1 0 1 0,3 0-5 16,-1-1 3-16,1 1-3 0,-2 1-1 15,2-1 2-15,-3 2 1 0,2-3-3 16,1 1-4-16,-4 0 3 0,4 0 0 15,0 1-5-15,-1-1-1 0,1 0 0 16,-2 1 0-16,2-2-4 0,-1 1 1 16,-1-1-1-16,-1 0 4 0,0-1-5 15,1-2 2-15,-4 2 3 0,2-2-2 16,-1 0-1-16,-3-3 1 0,-1 2 1 15,1 0 1-15,-4 2-2 0,-1 0-1 16,1 1-1-16,-2 3 1 0,-3 1-1 0,-2 0-3 16,2 0 3-16,-3 0-1 0,2 6 2 15,-3 4-3-15,1 3 1 0,-1 3 1 16,0 3-2-16,3 2 0 0,2 2 2 15,2 4-1-15,5 2-1 0,1-1 0 16,4 4-1-16,2 2 2 0,2-1-1 16,0 0 0-16,8-4 7 0,4-5-12 15,4-3 3-15,1-3 1 0,8-4-2 16,1-3 1-16,5-3-8 0,1-5 8 15,3-3 0-15,5-1 6 0,-3-10-4 0,0-5-1 16,-4-3 4-16,-2-3-2 0,-5-3-1 16,-4-3 1-16,-3-3 2 0,-6 0 0 15,-6-2-3-15,-4 1 25 0,-3 2-13 16,0 1-3-16,-6 1-3 0,-5-1 0 15,-9 2-5-15,-2 5 3 0,-1-1-4 0,-1 6-1 16,3 6 2-16,-1 4 0 16,0 7-2-16,4 1-4 0,2 13-5 15,4 2-3-15,6 5-10 0,6 3-22 16,0 2-17-16,9 0-37 0,3-3-87 0</inkml:trace>
  <inkml:trace contextRef="#ctx0" brushRef="#br0" timeOffset="190729.74">1019 14467 0 0,'0'0'4'0,"0"0"190"0,0-2-149 16,-5-1-7-16,-1 2-13 0,0 0-6 15,-4 1-1-15,2 0-4 0,1 4-3 16,-4 5 1-16,3 2-5 0,2 4-3 16,3-2-2-16,1 1 1 0,2-1-3 0,0-2 0 15,6-1 1-15,5-3 0 0,0-2 3 16,3-2-5-16,0-1 3 15,0-2 2-15,2-2-2 0,-1-8 2 0,-4-2 2 16,0-2 8-16,-4 0 5 0,1-1 0 16,-6-1 5-16,-2 0-8 0,0 1-1 15,0 1-2-15,-2 2-3 0,-6 0-1 16,1 4-5-16,-4-1-1 0,0 2-3 15,-1 2 0-15,-1 0 2 0,1 4-3 16,3 1-7-16,2 1-13 0,3 12-15 0,4 7-17 16,0 1-23-16,0 1-112 0</inkml:trace>
  <inkml:trace contextRef="#ctx0" brushRef="#br0" timeOffset="191097.76">1423 14916 45 0,'0'-9'147'15,"0"-3"-74"-15,-6 1-47 0,-3 1 17 16,-4 1-9-16,1 1-8 0,0 4-1 15,-4 1-2-15,-3 3-3 0,1 0-1 0,-4 6-5 16,0 8-4-16,-4 4-3 0,1 6 7 16,5 2-1-16,1 4-4 0,4-1 1 15,7-3-4-15,5-3 2 0,3-2-15 16,6-1 7-16,11-3 1 0,5-1-8 15,9-2-20-15,3-3-29 0,5-1-52 16,1-5-149-16</inkml:trace>
  <inkml:trace contextRef="#ctx0" brushRef="#br0" timeOffset="191466.78">1836 14830 137 0,'-2'-2'206'16,"-1"-2"-134"-16,3 1-8 0,0 2-23 15,0-2-14-15,6 0-16 0,5 2-1 16,3 0-4-16,-2 1-3 16,2 0-3-16,0 0 1 0,0 2 1 0,2 5-6 15,-2-1-14-15,-2 4-10 0,0 0-21 16,-2 1-31-16,-6-1-61 0,-4-1-117 15</inkml:trace>
  <inkml:trace contextRef="#ctx0" brushRef="#br0" timeOffset="191640.79">1798 15055 99 0,'7'0'182'0,"0"-3"-100"0,4-3-39 15,5 0-2-15,4-2-25 0,2 1-9 16,4 0-4-16,5 0-3 0,-2 2-1 15,7 1-20-15,-3 0-54 0,-2-1-121 16</inkml:trace>
  <inkml:trace contextRef="#ctx0" brushRef="#br0" timeOffset="192453.83">2654 14837 12 0,'2'-8'141'0,"-2"-1"-66"0,0 1-24 16,0 0 4-16,-6-1-18 0,-2 3-5 15,2-2-6-15,-4 0-7 0,1 0-1 16,-2 0 1-16,-3 1 3 0,0 1-11 16,-6 3-1-16,-2 3-1 0,-1 0-1 15,-3 3-3-15,-4 8 4 0,1 4-1 16,-2 4 3-16,3 3-4 0,5 5 5 0,4 4-1 15,8 2-7-15,7 3-2 0,2 0-2 16,2 0 2-16,9-1 5 0,10-2-9 16,1-3 0-16,8-5-2 0,1-6-14 15,4-5-7-15,4-7-2 0,2-5 22 16,1-2-2-16,-3-4 7 0,-2-10-1 15,-3-3 2-15,-2-6-1 0,-4-1 0 16,-4-6 10-16,-5 0 8 0,-3-4-2 16,-7-1 4-16,-2 1-17 0,-5 4 18 15,-3-1-6-15,-6 3-8 0,-8 0-3 0,0 0-3 16,-7 2 2-16,1 1 0 0,-2 3-5 15,0 6 4-15,2 6-4 0,6 5-3 16,3 5-6-16,6 8-4 16,4 12-12-16,2 6-12 0,2 5-17 0,5 2-51 15,3-5-134-15</inkml:trace>
  <inkml:trace contextRef="#ctx0" brushRef="#br0" timeOffset="192945.87">3102 15049 75 0,'0'0'68'15,"0"0"75"-15,0 0-116 16,0 10-20-16,-1 4 26 0,-4 5-12 15,2 3-2-15,1 3-4 0,-1 1-9 16,3 3 2-16,0-2-1 0,0-4-5 0,5-5 5 16,3-7-3-16,1-5 5 0,0-4 6 15,5-2 14-15,3-7 4 0,2-10-10 16,3-5-3-16,1-4-1 0,-1-2 4 15,-2-3-5-15,-2 0 4 0,1-2-8 16,-2 0-8-16,-2-2-3 0,-2 0-1 0,-4 2-1 16,-3 1-15-16,-1 6 23 0,1 3-17 15,-1 6-20-15,1 6-15 16,0 5-20-16,4 3-38 0,-4 3-69 15</inkml:trace>
  <inkml:trace contextRef="#ctx0" brushRef="#br0" timeOffset="200796.31">1206 16012 15 0</inkml:trace>
  <inkml:trace contextRef="#ctx0" brushRef="#br0" timeOffset="201167.33">1206 16012 168 0,'0'-3'49'0,"-1"-2"-2"16,-2 0 3-16,-2 1-4 0,0 0-10 16,1 0-5-16,0 0-5 15,0-2 2-15,2 3-6 0,-2 0-2 0,1 0 1 16,-1 2-6-16,1-2 1 0,3 2 3 15,0-2-7-15,0 2 0 0,-1 0-2 16,1 1-1-16,0-2 1 0,0 1-8 16,0-4 2-16,8-4-3 0,5-2 2 15,1-2 0-15,7-3-2 0,2-2 5 0,-3-2-4 16,3 1 2-16,-4 1-3 0,-2 2-1 15,-3-2 2-15,-5 0 1 0,-1-1-3 16,-8-1 2-16,0 3 2 0,0-1-3 16,-6 1-1-16,-5 3 3 0,-5 3-1 15,-2 3 0-15,-6 4-2 0,0 4 0 16,-3 0 0-16,-2 2 0 0,-1 8 0 15,1 4 0-15,3 2 0 0,1 4 0 16,2 2-2-16,2 4 2 0,3 1 0 16,2 3 0-16,5 1-1 0,8 0 2 0,3 1 1 15,0 0-2-15,10 0 2 0,4-1 2 16,3-1-3-16,1-1 3 0,4-6-1 15,1-1 0-15,2-5-2 0,3-6-1 16,-2-2 1-16,4-7 2 0,-1-2-7 16,2 0-9-16,-1-7-14 0,-2-2-21 15,-2 0-16-15,0-1-37 0,-1-3-101 16</inkml:trace>
  <inkml:trace contextRef="#ctx0" brushRef="#br0" timeOffset="201375.34">1564 16058 470 0,'-7'-8'68'16,"2"4"-19"-16,2 1-1 0,0 0-16 15,1 1-14-15,1 2-8 0,1-1-8 16,0 1 0-16,0 0-3 0,4 0 0 15,6 0-3-15,3 0-14 0,6 3-21 16,4 0-26-16,2-2-26 0,2-1-42 0,-3 0-125 16</inkml:trace>
  <inkml:trace contextRef="#ctx0" brushRef="#br0" timeOffset="201879.37">1926 15925 153 0,'-7'-8'166'16,"-4"3"-110"-16,-4 5-10 15,-4 0-33-15,-4 0 15 0,0 4 2 16,-2 3-2-16,3 4-9 0,1 2-2 15,4-1-7-15,3 2-3 0,4 1-1 0,6-1-2 16,4 0-4-16,0-2-2 0,6 0 2 16,8-4 2-16,3-1-2 0,8-4 0 15,1-3 0-15,2 0-5 0,3-10-1 16,-5 0-5-16,-1-3 2 0,-2 0 8 15,-7 1-1-15,-4 0 2 0,-2 1 1 0,-4 2 0 16,-3-1 1-16,-3 2 2 0,0 0 0 16,0 3 7-16,-5 0-4 15,-3 3 1-15,5 1 1 0,0 1-2 16,-1 0 0-16,2 0-8 0,2 3 1 0,-1 5 0 15,1 2-1-15,-2 5-1 0,2 2 2 16,0 4 1-16,3 4-2 0,3 1-1 16,0 4 2-16,1 2 1 0,-1 2-2 15,0 1-1-15,0 4-1 0,0 2 0 16,-2 3 5-16,-1 1-3 0,-2-4 1 0,-1-6 1 15,0-6-3-15,-1-8 2 0,-7-6 2 16,0-3 4-16,-3-5 5 0,-3-1 10 16,0 0 4-16,-1-4-6 15,-4 2-1-15,1-1-8 0,-2-1 1 0,-1 0-1 16,0 0-1-16,-1 1-2 0,0 0-4 15,1 3 2-15,2 0-3 0,3-1-2 16,6-1 1-16,5-2 0 0,0-1-3 16,5 0 1-16,0 2-4 0,7-3-21 15,13 0-12-15,4-2-31 0,7-15-56 16,1-8-275-16</inkml:trace>
  <inkml:trace contextRef="#ctx0" brushRef="#br0" timeOffset="202048.39">2429 16157 375 0,'-6'-13'230'0,"0"7"-199"16,3 6 4-16,0 0-25 0,0 0-4 15,-2 0-4-15,5 0-2 0,0 0-2 0,0 0-18 16,0 1-44-16,0 1-32 0,3-2-180 15</inkml:trace>
  <inkml:trace contextRef="#ctx0" brushRef="#br0" timeOffset="-185569.95">17908 12848 133 0,'0'0'51'15,"0"0"-29"-15,0 0 18 0,-5 0-8 16,4 0-1-16,-4 0-7 0,4 0-8 16,-1 0-4-16,0 0 5 0,1 0-3 0,-1 1-5 15,2 0-1-15,0 2-2 0,0-1 8 16,0 1-6-16,0 1 0 15,-3 0 2-15,2 1-1 0,-1 0 4 16,-1 0-2-16,3 0 1 0,-1 2 0 0,-1 0 21 16,2 4-26-16,0 1 0 0,0 0-5 15,0 2 15-15,-2 1-6 0,2 0-3 16,-1-1-1-16,1 4 4 0,0-1-5 15,0 1 0-15,0 3 1 0,1-1-2 16,1 1-3-16,0-3 2 0,-1 2-1 0,1-2-2 16,-1-1-3-16,-1 1 3 0,0 2 1 15,0-2 0-15,0 3-1 0,0-1-1 16,0 2 1-16,0-1 0 15,0 1-1-15,0-1 1 0,3 2 0 0,0 0 2 16,2 2 0-16,-2-1 4 0,2-1-3 16,-4 3-3-16,4-2 1 0,-5 0 1 15,2 0 0-15,1-2-1 0,-3 1-1 16,0-2-1-16,1-1 2 0,-1 0-1 15,0-2-1-15,0 2 1 0,0 0 0 0,0 0 1 16,-1 3-4-16,-1 0 2 0,1 1 2 16,-1 3-2-16,2 0 0 0,-3 1 0 15,1 0 2-15,1-2-2 0,-1 1 0 16,1 0 0-16,1-1 2 0,0-3-1 15,0-4 0-15,0 0-1 0,0-1-1 16,0-1 1-16,0 0-1 0,0 0 2 16,0-2 0-16,0 1 0 0,0 1-2 15,0 1 1-15,0 0 2 0,-3 3-2 16,1-2 0-16,0 3 0 0,-1-1 2 15,2 1-3-15,-2 2 1 0,1-2 0 0,-1 2 2 16,0-1-2-16,3-1-1 0,-3 0 2 16,0-3-1-16,3-1 0 0,-5-4 0 15,2-2 0-15,3 0 1 0,-3-2-2 16,0 4 1-16,0 0 0 0,0 3 1 15,0 0-1-15,-1 0 0 0,4-1 0 16,-1 3 1-16,-1 1-1 0,1 1-1 16,-1-1 2-16,2 3 0 0,-1-2-1 15,-2 1 0-15,-1 1 2 0,0 1 0 16,-2-1-2-16,1 1 1 0,-1-2 2 0,1 0-1 15,0 1-1-15,2-3-1 0,2 2 2 16,-1 0 7-16,-1-1-9 0,2-2-1 16,-1 1 2-16,1 3 1 0,-3-3 1 15,1 4-2-15,0-2 2 0,0 0 1 16,0 4-3-16,-3 0 1 0,-2 1 2 15,3 0-4-15,-1 1 3 0,2 0-2 16,2 0 1-16,-1-1-1 0,1 1 0 16,2-2-1-16,0 0 2 0,0 3 0 15,0-2-1-15,0-1-1 0,-1 1-1 0,-2-3 3 16,1 1 2-16,1 1-2 0,-4-2 0 15,3-2 1-15,-2 3-2 0,1-2-2 16,1 0 3-16,-1-1-4 0,3 0 2 16,0 1 0-16,0-1 0 0,-2 2 2 15,1 0-3-15,-2-1 1 0,3 2 1 0,-3 1 0 16,1 0-2-16,1 0 1 15,-1-1 1-15,0-1 1 0,2 0-2 16,-1-3-1-16,1 2 2 0,0-3 0 16,0-1-1-16,0 3-1 0,0-4 2 0,0 1 0 15,0-1-1-15,0 2 0 0,-2 1 0 16,2 0 1-16,0-1-1 0,-1 1 0 15,1-1 1-15,0-1 1 0,0-1-3 16,-2 0 0-16,2-4 3 0,0 0-1 16,0 1-2-16,0-2 1 0,0 0 1 0,0-2 0 15,0-1-1-15,0-1-1 0,0 0 2 16,0 0-1-16,0-1 0 15,0-1 0-15,0 0 0 0,0-2 1 16,2 0-2-16,-2-2 2 0,0-3-1 0,1 0 0 16,-1 1-1-16,0 0 2 0,0-1-2 15,0 0 4-15,0 0 0 0,0 0-1 16,0 0 2-16,0 0-3 0,0 0-1 15,0 0-1-15,0 0 2 0,0 0-1 16,0 0-1-16,0 0 0 0,0 0 2 16,0 0-1-16,0 0-2 0,0 0 1 0,0 0 1 15,0 0-1-15,0 0 0 0,0 3 1 16,0 1 0-16,-3 0 0 15,0 0 0-15,3 0-1 0,-1 0 1 16,-2 0 0-16,1 0-1 0,2-1 1 0,0 1 0 16,0 0-4-16,-2 0 3 0,2 0-2 15,0 1 2-15,-1-1 0 0,1 0 0 16,-2-1 1-16,2-1 0 0,0 1 0 15,-1-1 0-15,1 0 0 0,0-1 0 16,-2 1 1-16,2 0-1 0,-1-2 0 0,-1 2 1 16,-1 0-1-16,3 0-1 0,0 0 0 15,-2-1 1-15,2-1 1 0,0 0-2 16,0 0 1-16,0 0 0 15,0 0 0-15,0 0-3 0,0 0-1 0,0 0 5 16,0 0-6-16,0-3 2 0,0 1-2 16,2-1-1-16,0 2 2 0,-1-1-2 15,-1 2-4-15,0 0 0 0,2 0-2 16,-2 0 0-16,1 0 3 0,-1 0 2 15,0 0 2-15,2 0 1 0,1-2 1 0,-2 2 2 16,1 0 1-16,1 0-1 0,0 0 3 16,0 0-4-16,0-1 3 15,4 1-2-15,-4 0 1 0,3 0 1 0,2 0 0 16,1 0-2-16,-1 0 3 0,1 0 0 15,2 0-1-15,0 0-1 0,0 0 0 16,1 0 1-16,2 0 1 0,3 0 0 16,2 0-1-16,4 1 5 0,3 1 0 15,1-2-4-15,4 2-2 0,3-2 5 16,3 1-4-16,2 0-1 0,6-1 1 0,0 1 1 15,4-1-1-15,2 1-1 0,0-1 0 16,2 2 1-16,0 1 0 0,0 1-2 16,-1-1 0-16,1-1 2 0,-2 1 0 15,5 0-2-15,-2 1 1 0,4 0 1 16,1 0-1-16,3 0 0 0,0 2-1 15,1-1 2-15,-1 2 0 0,-1 0-1 16,-1-2 0-16,-1 3 0 0,-3-2-1 16,1 1 2-16,-1-3-2 0,1 0 2 15,1-1-2-15,-4 0 2 0,3-1-1 0,1 2 0 16,-7-4 0-16,0 2 0 0,-4 1-1 15,-3 0 2-15,1 2-2 0,0-2 2 16,0 2-1-16,-4 2 0 0,2-1-1 16,-1 0 2-16,0 1-2 0,1 0 1 15,1 0 0-15,-1-1 0 0,4 0 0 16,-4-1 1-16,2 0-1 0,-2-1-1 15,-1-1 1-15,2 0 0 0,-4-3 1 16,2 1-2-16,-2 1 1 0,-1 0 0 16,0 0 0-16,-2 0 1 0,-2 0-2 15,3 0 2-15,-1-2-2 0,0 2 2 0,-1-1-1 16,1 1-1-16,-1-2 1 0,-1 0 1 15,-1 0-1-15,4 0 0 0,-4 0 0 16,3-4 0-16,2-1-1 16,-2 0 2-16,2-2-1 0,-2-1-1 0,-2-1 1 15,1 0 1-15,-2-1-1 0,0 1 0 0,0 1 0 16,2 0 1-16,-3 0-1 15,1 2-1-15,1-1 1 0,1-1 1 16,1 1 0-16,0 1-2 0,2-1 1 16,-2 0 1-16,1 1-1 0,0 1-1 0,1 0 1 15,1 2 2-15,1 0-2 0,-1-1-1 16,2 2 3-16,0-2-1 0,1 1-1 15,1-1 0-15,-2 0 0 0,-1 1 2 16,0-1-1-16,-3 2-1 0,3 1 1 16,-2-1 2-16,2 2-3 0,1-1 1 0,3 1-2 15,0 0 4-15,0 0-2 0,2 2-1 16,-1 2 1-16,4-1 2 15,-2 0-2-15,0-2 1 0,1 1 0 16,-2-1-2-16,-1 1 2 0,-1-1-2 0,0 1 0 16,0-1 2-16,2 1-1 0,-1 1 1 15,2 0-2-15,-1 0 1 0,3 1-1 16,-4-3 0-16,1 3 0 0,-2 2 1 15,-4-2-1-15,-2 0 0 0,-3 0 1 16,-2 2 2-16,-2-1-3 0,-2 1 1 0,-1 0-3 16,-1-4 4-16,-1 1-1 0,-3 0-2 15,1 0 3-15,-1 1 0 16,-1-1-2-16,2 1 0 0,-2 0 1 15,3 0 0-15,2 0-1 0,5-1 1 0,-1 2 1 16,1-3-1-16,-2 0-2 0,-5 1 1 16,-3-1 1-16,-2 0 0 0,-6 0-2 15,-1-1 1-15,-6 1 0 0,-4-2 1 16,0 2-1-16,-4-2-2 0,0 1 3 15,-2-1-8-15,-4 0-14 0,-2 0-18 0,0 0-34 16,-1-9-54-16,0-4-283 16</inkml:trace>
  <inkml:trace contextRef="#ctx0" brushRef="#br0" timeOffset="-184161.87">17710 12965 8 0,'0'0'199'0,"0"0"-139"0,0 0-16 0,0 0-2 15,0 0-15-15,3-4-6 0,6-4-1 16,-1-1 1-16,4-4 4 16,4 0-2-16,1-5-2 0,3-3-4 15,3-3-1-15,3-1 7 0,5-5-2 0,-1 0-1 16,-1 1-6-16,-2 1-3 0,-2 3-6 15,-5 2-2-15,-2 4 3 0,-7 7-5 16,-5 4 2-16,-3 7 0 0,-3 1-1 16,0 0 3-16,0 10-6 0,-4 10 1 15,-4 7 4-15,0 4-2 0,2 4-1 16,5 1-1-16,1 1 0 0,1 0 0 0,11-2-6 15,2-1-6-15,3-3-16 0,2-2-23 16,4-5-22-16,2-4-50 16,-2-6-185-16</inkml:trace>
  <inkml:trace contextRef="#ctx0" brushRef="#br0" timeOffset="-181897.75">17962 13423 103 0,'-1'0'50'0,"-1"0"-38"16,1 0 11-16,1 0-13 0,-2 0-4 15,2 0 6-15,0 0-4 0,0 0 17 16,0 0-1-16,0 0-10 16,0 0 4-16,-2 0 5 0,2 0-3 0,0 0 3 15,0 0-4-15,0 0-1 0,0 0 0 16,0 0-2-16,0 0-2 0,0 0-2 15,0 0 1-15,0 0-4 0,0 0-3 16,0 0 1-16,0 0-1 0,0 0-1 16,0 0-3-16,5 0 1 0,3 0 10 0,0 0-5 15,1 0-3-15,2-2 2 0,3 0 0 16,1 0-1-16,4 0 0 0,1-2-3 15,5 2 5-15,-3 1-4 0,1 0-1 16,-2 0 0-16,0 1 1 0,2 0-2 16,-1 0-2-16,1 0-2 0,-1 3 3 15,1-1 0-15,2 2-1 0,1-1 0 16,0 0 2-16,2 1 0 0,0-2-2 15,2 2 1-15,-2-2 0 0,-2 0 1 16,2 0-2-16,-3-2 2 0,2 0 0 0,0 0 0 16,-1 0 0-16,-1 0-1 0,3 0 1 15,0 0 0-15,1 0-2 0,2-1 1 16,0 0 1-16,3-3-2 0,4-1 1 15,-3 2-3-15,4-1 3 0,0 1 0 16,-2 0-2-16,2 0 2 0,-2 1 0 16,-3-1-1-16,0 1 0 0,0-1 0 15,-1 2 1-15,-1-1 1 0,2 1-2 16,-3-1 0-16,2 2 0 0,0 0 1 15,-1-1-1-15,2 1 0 0,2 0 4 0,-4 0-1 16,1 0-4-16,0 0 2 0,-2 0 0 16,-2 0 0-16,1 0-2 0,-3 0 1 15,1 0 2-15,0 4-2 0,2-2 0 16,-1 1 1-16,1-1 1 0,4-1 0 15,1-1 1-15,4 0-1 0,3 0-2 0,0 0 2 16,1 0-1-16,5 0 0 16,3 0 0-16,2-1 0 0,5-3-1 15,-3 1 0-15,3-2 1 0,-1 2-1 16,-3-1 0-16,5-1 0 0,-1 0 2 0,1 1-1 15,1-1-2-15,0 1 2 0,-1 3 1 16,2 1-2-16,-2 0 0 0,-3 0 0 16,-1 0 3-16,1 0 0 0,-2 3-2 15,2 2-1-15,2 0 1 0,1 1 0 16,-2 0-1-16,2-1-1 0,-2 3 2 15,-1-2-1-15,0 2 0 0,1-1 0 0,1 0 1 16,0 0 0-16,0 0-2 16,2-1 2-16,1 1 0 0,-2-1 0 15,0 2-1-15,3-3 0 0,-2 2-1 0,2-1 3 16,-3 1-1-16,-2 0-1 0,-1-1 2 15,-2 2-1-15,1-5-2 0,-1 3 1 16,-1-1 1-16,-1-2-1 0,1 0 0 16,-2 0 0-16,2 0 1 0,1-1-1 15,-3 0 0-15,4 0 1 0,-3-1 1 16,-1-1-1-16,2 0-1 0,-2 0 1 0,1 0 0 15,-1 0 0-15,-2 0-2 0,1 0 2 16,0 0-1-16,-6 0 1 16,1 1 1-16,-4 0 2 0,-4-1 1 15,-4 0-6-15,-1 3 3 0,-2-3 0 0,-1 3 0 16,0 0-1-16,-1-3-1 0,2 1 0 15,-2-1 2-15,-2 0-1 0,2 0 0 16,0 0 2-16,-2 0-3 0,2-4 1 16,0 1 0-16,2-2 0 0,-3 1 6 15,3-1-6-15,-2-1-1 0,-2 1 0 0,-1 1 2 16,-3 1-4-16,-4-1 4 0,-4 3-4 15,0 0 3-15,-3 1 2 0,-3 0-3 16,-2 0 0-16,-3 0 1 16,0 0-2-16,-3 0 1 0,0 0 0 0,0 0 1 15,0 0 0-15,0 0 0 0,0 0 1 16,0 0 0-16,0 0-1 0,0 0-3 15,0 0-4-15,0 0-9 0,0 0-11 16,0 1-10-16,0 3-36 0,-3-3-58 16,-3-1-244-16</inkml:trace>
  <inkml:trace contextRef="#ctx0" brushRef="#br0" timeOffset="-179596.61">18018 13778 99 0,'0'0'50'0,"-1"-2"1"0,-1 1 3 15,2 0-11-15,-2 1 5 0,2 0-9 16,0-2-2-16,0 2-1 0,0 0 0 16,-1 0-10-16,1 0 1 0,0 0-2 0,0 0-4 15,0 0 2-15,0 0 0 0,0 0 0 16,0 0-7-16,0 0-2 0,0 0-6 15,0 0-3-15,0-1-5 16,0 1 0-16,0 0 0 0,0-1-1 0,1 1-4 16,7-1-9-16,1 0 0 0,1 0-13 15,-1 1-19-15,-1-1-5 0,0 1-12 16,-1-2-43-16,-2 0-100 0</inkml:trace>
  <inkml:trace contextRef="#ctx0" brushRef="#br0" timeOffset="-179328.59">18283 13766 24 0,'3'0'309'0,"-3"0"-241"16,0 0-21-16,0 0 0 0,2-2-17 16,-2 0-2-16,1 1-8 0,-1 0-10 15,0-1-1-15,0 1-5 0,0 0-4 16,0 1 1-16,0 0-2 0,0 0-1 15,3 0-17-15,1 0-3 0,2 0-13 16,2 0-38-16,-4 0-46 0,2 0-84 16</inkml:trace>
  <inkml:trace contextRef="#ctx0" brushRef="#br0" timeOffset="-179075.58">18558 13787 49 0,'3'0'41'16,"-3"0"179"-16,0 0-159 0,0 0 0 15,0 0-12-15,0 0-16 0,0 0-10 0,0 0-15 16,0 0-4-16,0 0-2 0,0 0-2 15,0 0-1-15,0 0-1 0,0 0-6 16,1 0-13-16,1 1-1 0,1 1-15 16,3 0-27-16,0-2-58 0,2 0-117 15</inkml:trace>
  <inkml:trace contextRef="#ctx0" brushRef="#br0" timeOffset="-178857.56">18812 13840 36 0,'1'0'313'0,"1"0"-254"0,-1-1-12 15,1-1-5-15,-2 0-11 0,0 2-11 0,2-1-10 16,-2 1-10-16,0 0 1 0,1 0-1 15,2 0-6-15,0 0-1 16,2 0-20-16,0 0-26 0,-1 2-24 16,-1-2-81-16</inkml:trace>
  <inkml:trace contextRef="#ctx0" brushRef="#br0" timeOffset="-178610.55">19088 13853 191 0,'1'0'172'0,"-1"0"-121"15,0 0 7-15,0 0-10 0,0 0-17 16,0 0-11-16,0 0-13 0,0 0-6 15,0 0 1-15,0 0-2 0,0 0-4 16,0 0-8-16,2 0-8 0,3 2-9 0,-4 2-22 16,2-2-35-16,-1-2-86 0</inkml:trace>
  <inkml:trace contextRef="#ctx0" brushRef="#br0" timeOffset="-178385.54">19365 13884 151 0,'2'0'210'16,"-1"0"-175"-16,3 0 24 0,-3 0-7 15,-1-1-8-15,0 0-17 0,0-1-15 16,0 2-5-16,0-1-7 0,0 1 1 15,0 0-2-15,0 0-2 0,0 0-20 16,2 0-14-16,-1 0-9 0,2 3-32 16,0-3-72-16</inkml:trace>
  <inkml:trace contextRef="#ctx0" brushRef="#br0" timeOffset="-178176.52">19720 13903 110 0,'0'0'207'0,"2"0"-125"16,-2 0-39-16,0 0-4 0,0 0-13 15,0 0 0-15,0-2-16 0,1 2-10 16,-1 0-6-16,0 0-12 0,2 0-20 0,1 0-22 15,2 0-26-15,-2 0-95 0</inkml:trace>
  <inkml:trace contextRef="#ctx0" brushRef="#br0" timeOffset="-177959.51">20027 13906 15 0,'5'0'290'0,"-5"0"-239"15,1 0-11-15,-1 0 4 0,2 0-3 16,-2-1-14-16,2 0-17 0,-2 0-9 16,0 1-2-16,0 0-4 0,1 0-28 15,-1 0-26-15,2 0 6 0,1 0-11 0,0 0-35 16,0 0-56-16</inkml:trace>
  <inkml:trace contextRef="#ctx0" brushRef="#br0" timeOffset="-177728.5">20432 13929 36 0,'0'0'384'0,"0"0"-345"0,0 0 9 15,0 0-19-15,0-2-4 16,1 1-8-16,-1 1-10 0,4-3-7 16,-3 3-1-16,2-2 0 0,2 1-8 0,1 0-7 15,0-1-16-15,2 2-27 0,-2 0-26 16,2-4-69-16</inkml:trace>
  <inkml:trace contextRef="#ctx0" brushRef="#br0" timeOffset="-177521.49">20796 13926 62 0,'0'0'48'0,"0"0"189"0,0 0-213 15,0 0 15-15,0 0-7 0,0-2-18 16,-3 0-5-16,3 1-5 0,0 1-3 15,-1 0-1-15,-1 0-2 0,1 0-1 16,1 0-12-16,0 3-11 0,0 0-22 0,0-1-25 16,4-1-35-16,1-1-42 0</inkml:trace>
  <inkml:trace contextRef="#ctx0" brushRef="#br0" timeOffset="-177299.47">21134 13903 85 0,'0'0'231'0,"0"0"-154"16,0 0-13-16,0 0-14 0,0 0-21 15,0 0 5-15,0 0-3 0,0 0-18 16,0 0-7-16,0 0-3 0,0 0-7 15,0 0-5-15,0 0-7 0,0 3-22 16,8-2-25-16,-2-1-75 0,0 0-156 16</inkml:trace>
  <inkml:trace contextRef="#ctx0" brushRef="#br0" timeOffset="-177077.46">21537 13900 178 0,'3'0'192'16,"-1"0"-150"-16,-2 0-3 0,2 0-9 16,-2 0-7-16,0 0-9 0,0 0-11 15,0 0-3-15,0 0 1 0,1 0-3 16,1 0-9-16,-1 0-5 0,5 0 2 0,1 0-10 15,0 0-29-15,6 0-40 0,1 0-84 16</inkml:trace>
  <inkml:trace contextRef="#ctx0" brushRef="#br0" timeOffset="-176876.45">21942 13895 64 0,'2'0'220'15,"-2"0"-153"-15,0 0-25 0,1-2-1 16,1 0-13-16,-1 2-10 0,-1 0-16 16,3-1-6-16,0 1-10 0,4 0-8 15,-1 0-43-15,2-1-54 0,2-1-117 0</inkml:trace>
  <inkml:trace contextRef="#ctx0" brushRef="#br0" timeOffset="-176664.44">22402 13888 36 0,'4'0'351'0,"0"-1"-307"15,-1-3 6-15,0 1-17 16,-1 1-8-16,-1-1 0 0,4 1-20 15,-2 1-5-15,2 0 1 0,-4 1 0 16,4 0-13-16,-2 0-16 0,2 0-17 0,3 4-32 16,-1-4-54-16,0 0-64 0</inkml:trace>
  <inkml:trace contextRef="#ctx0" brushRef="#br0" timeOffset="-176449.43">22883 13927 26 0,'3'0'360'0,"-1"0"-321"15,-1 0-7-15,1-3-22 0,-1 0-4 16,2-1-6-16,1 1 0 0,0 1-16 15,2 1-14-15,2 1-33 0,-2-4-59 16,-1 1-105-16</inkml:trace>
  <inkml:trace contextRef="#ctx0" brushRef="#br0" timeOffset="-176236.41">23342 13932 72 0,'1'0'232'0,"1"0"-155"15,-2 0-20-15,0 0-4 0,0 0-4 0,0-2-9 16,0 0-17-16,0 0-11 0,0 2-9 16,0 0-3-16,0 0-4 15,3 0-3-15,8 3 2 0,3 2-18 16,1 1-22-16,9 0-34 0,2-4-73 0,0-2 89 15</inkml:trace>
  <inkml:trace contextRef="#ctx0" brushRef="#br0" timeOffset="-176074.4">23683 13993 81 0,'0'0'108'0,"3"0"42"16,-1 0-111-16,1 0 7 0,0-2-29 16,0-1-11-16,3 0-4 0,2 2-1 15,0 0-1-15,1 1-1 0,2 0-2 16,4 0-22-16,5 5-39 0,4-2 32 0,-3 0-154 15</inkml:trace>
  <inkml:trace contextRef="#ctx0" brushRef="#br0" timeOffset="-175968.4">23979 14032 17 0,'2'0'210'15,"1"0"-177"-15,0-1-3 0,3-4 13 16,0-2-33-16,2 2-10 0,4-3-59 16,-1-2-157-16</inkml:trace>
  <inkml:trace contextRef="#ctx0" brushRef="#br0" timeOffset="-175864.39">24102 14002 9 0,'0'0'123'0,"1"-2"-104"0,4-10-123 0</inkml:trace>
  <inkml:trace contextRef="#ctx0" brushRef="#br0" timeOffset="-171300.13">16624 16716 55 0,'0'0'-30'15,"-3"-2"207"-15,0 2-119 0,0 0-29 16,1-1 13-16,1 0-7 0,-1 0-5 16,1 1 1-16,-1-1-5 0,1 0-1 0,1-1 2 15,-2 2-7-15,1-1-3 0,-1-1 5 16,0 0-2-16,2 1 1 0,-1-1-6 15,-1 1-7-15,1 1 1 0,-1 0 0 16,1 0-8-16,-2 0 4 0,0-2-1 16,-2 0 0-16,3 1-2 0,-4-1 2 15,1 0 2-15,-1-1-3 0,0-2 1 16,-2 0 1-16,1 0-1 0,-3 1 1 15,1-1-3-15,-2 3 2 0,-1 0 3 16,2 2-4-16,-2 0-2 0,0 4 3 0,-1 6-1 16,1 4 0-16,-2 3 0 0,0 5-2 15,-2 3 4-15,6 1-4 0,3 0 0 16,7-1-2-16,0-1 2 0,7-2-1 15,10-4-1-15,4-2 0 0,3-5 1 16,3-1 0-16,4-6-1 0,2-4-3 16,1 0 3-16,2-6 0 0,-5-6-1 15,-2-3 1-15,-7-2 3 0,-3 0-2 16,-4-1 0-16,-6 0 0 0,-1-1 2 15,-3 0-3-15,-5-1 1 0,0-1 2 16,0 0 3-16,-10-2 0 0,0-2-4 0,-3 1-1 16,-2 3 1-16,2 4-2 0,-1 4 1 15,0 7 1-15,4 6-2 0,-1 0 2 16,1 7-4-16,3 7 0 0,4 3-5 15,3 2-15-15,0 2-15 0,1 0-25 16,7 1-46-16,0-3-125 0</inkml:trace>
  <inkml:trace contextRef="#ctx0" brushRef="#br0" timeOffset="-170943.11">16964 16793 40 0,'0'-6'247'0,"-5"2"-188"0,1-1-18 0,-3 2 8 16,3 3-14-16,-1 0-3 0,0 0-10 16,1 6-10-16,-1 5-4 15,-1 4 5-15,0 5-1 0,1 2 1 16,5 3-8-16,-2 2-3 0,2 0 2 0,0-1-4 15,0-4 2-15,4 0-1 0,5-5-2 16,3-3 2-16,1-3-2 0,4-7 3 16,-3-4-2-16,3 0 0 0,-2-4 3 15,1-10-1-15,-2 0 2 0,-2-4-1 16,-1-2 3-16,-2-3 2 0,-1 1 3 0,-2 0 2 15,0-1-3-15,-2 2-7 0,-1-1-1 16,-2 2 0-16,-1-1-1 0,3 1-2 16,-1 0-6-16,1-1-16 15,2 2-18-15,2 0-9 0,4 4-14 0,2 1-46 16,-3 4-163-16</inkml:trace>
  <inkml:trace contextRef="#ctx0" brushRef="#br0" timeOffset="-169832.05">16733 13106 39 0,'1'-4'-4'16,"-1"-2"118"-16,0 0-65 0,0 2-23 15,2-1 17-15,-2 2-1 0,0 0-4 0,0 0 2 16,0 2-1-16,0 0-3 0,0 0-3 16,0 0-2-16,1 1-6 15,-1 0 1-15,0 0 0 0,0 0-7 16,0 0-1-16,0 0-4 0,0 0-1 0,0 0-7 15,0 1-1-15,0 7-2 0,0 5 9 16,-3 4-4-16,-3 2 2 0,-2 4-4 16,1-3-1-16,-4 4-5 0,0 1 4 15,0 0 8-15,-1 0-3 0,2-1-6 16,3-4-4-16,0 1 3 0,1-1-1 0,2-2 0 15,1-4-1-15,1-1 2 0,2-3-3 16,0-1-3-16,0-3-3 16,0-2-10-16,2-3-2 0,-1 0-3 15,2-1-3-15,0 0-3 0,-1 0-2 0,-1-3-1 16,1-5-5-16,-2-1-4 0,0-1-35 15,0-2-63-15,-2-4-121 0</inkml:trace>
  <inkml:trace contextRef="#ctx0" brushRef="#br0" timeOffset="-169576.03">16503 13240 102 0,'-1'0'185'0,"1"0"-109"15,0 0-12-15,0 0-14 0,9-4-15 16,5-3-5-16,6 0-4 0,5-1-6 16,0-1-1-16,4-1-3 0,-1 1-7 0,3 1-1 15,0 0-1-15,0 3-5 0,-1 1 1 16,-2 0-3-16,-2 3 0 0,-3 0 0 15,0 1-14-15,-2 0-21 0,-1 0-12 16,-2 0-30-16,-2 3-60 0,-4-2-145 16</inkml:trace>
  <inkml:trace contextRef="#ctx0" brushRef="#br0" timeOffset="-167549.92">17786 16512 15 0,'0'0'62'0,"1"0"115"0,1 0-138 16,-2-3 3-16,1 0-14 0,1-1 5 0,-2 2-6 15,0-1-3-15,0 1-1 0,0 1 2 16,0 1 0-16,0 0-5 0,0 0-1 16,0 0 6-16,0 0-6 0,0 0-3 15,0 0-7-15,0 0 3 0,0 0-3 16,0 0-5-16,0 0-2 0,0 0-1 0,0 0-2 15,0 0-1-15,0 0-2 0,0 0 4 16,3 0-5-16,1 0-12 16,3 2-5-16,2-2-7 0,0 0-16 15,2 0-36-15,-2 0-50 0,-1 0-78 16</inkml:trace>
  <inkml:trace contextRef="#ctx0" brushRef="#br0" timeOffset="-167270.9">17989 16520 9 0,'3'0'217'0,"-3"0"-129"16,1 0-39-16,-1 0 9 0,0 0-8 16,0-1-14-16,2 1-20 0,-1 0-5 15,-1 0-6-15,0 0-1 0,0-1-5 0,2 1-1 16,-1 0-1-16,4 0 4 0,-2 0-9 15,0 0-15-15,-1 0-17 0,1 0-12 16,-3 0-42-16,0 0-117 16</inkml:trace>
  <inkml:trace contextRef="#ctx0" brushRef="#br0" timeOffset="-166965.88">18184 16514 29 0,'1'-1'239'0,"1"-2"-174"0,-2 2-11 16,0-1 5-16,0 0-13 0,0 2-19 0,0-2-6 16,0 2-10-16,0 0-4 0,0 0-4 15,0 0-3-15,0 0 0 0,0 0-3 16,0 0 1-16,0 2-4 0,0 1-12 15,2-3-21-15,2 2-14 0,4-2-32 16,-2 0-75-16</inkml:trace>
  <inkml:trace contextRef="#ctx0" brushRef="#br0" timeOffset="-166678.87">18406 16503 36 0,'0'0'177'0,"0"0"-55"16,0 0-69-16,0 0 6 0,0 0-18 15,0-1-10-15,0 1-17 0,0-1-8 0,0 1-2 16,0 0-2-16,0 0-2 0,0 0-2 16,0 0-1-16,0 0-4 0,0 0-11 15,0 0-9-15,0 0-16 0,4 0-20 16,-2 0-66-16,1-1-124 0</inkml:trace>
  <inkml:trace contextRef="#ctx0" brushRef="#br0" timeOffset="-166396.85">18618 16472 28 0,'2'0'219'16,"-1"0"-106"-16,-1 0-61 0,2 0 5 15,-2 0-13-15,0 0-19 0,0 0-19 0,0 0-4 16,1 0-1-16,-1 0 0 0,0 0-3 15,0 0 0-15,0 0-3 0,3 0-16 16,-1 1-9-16,1 2-15 0,3 0-20 16,-3-3-24-16,0 0-61 0</inkml:trace>
  <inkml:trace contextRef="#ctx0" brushRef="#br0" timeOffset="-166142.84">18821 16500 23 0,'3'0'217'0,"-3"0"-122"15,0 0-55-15,2 0 4 0,-2 0-14 16,0 0-14-16,0 0-13 16,0 0-4-16,1 0-4 0,2 0-4 0,-1 0-11 15,1 2-12-15,0-1-30 0,-3-1-79 16</inkml:trace>
  <inkml:trace contextRef="#ctx0" brushRef="#br0" timeOffset="-165877.82">19052 16518 41 0,'5'1'229'0,"-4"-1"-131"16,-1 0-74-16,0 0 41 0,0 0-14 0,0 0-10 16,0 0-18-16,0 0-22 0,2 0-2 15,-1 0-1-15,1 0 3 0,3 0-1 16,-2 0-13-16,3 0-14 0,0 1-17 15,0 1 7-15,-1-2-88 0,-2 0-100 16</inkml:trace>
  <inkml:trace contextRef="#ctx0" brushRef="#br0" timeOffset="-165603.81">19323 16554 42 0,'2'0'220'0,"-2"0"-127"0,0 0-40 16,0 0 2-16,0 0-22 0,0 0-7 15,0 0-10-15,0 0-10 0,0 0-5 0,0 0-2 16,0 0-3-16,0 0-20 0,0 0-19 16,0 2-1-16,3 1-34 0,-1-3-49 15,1 0-97-15</inkml:trace>
  <inkml:trace contextRef="#ctx0" brushRef="#br0" timeOffset="-165360.79">19547 16575 23 0,'1'1'267'0,"1"-1"-204"0,-2 0-38 0,0 0 17 15,0 0-9-15,0 0-20 16,0 0-9-16,0-1-3 0,0 0 1 16,0-1-1-16,0 2-8 0,0 0-12 15,3-1-15-15,0 1-10 0,0 0-15 0,-1-3-68 16</inkml:trace>
  <inkml:trace contextRef="#ctx0" brushRef="#br0" timeOffset="-165118.78">19750 16573 75 0,'4'0'180'15,"0"0"-108"-15,-3 0-66 0,1-2 11 16,-1-1 1-16,-1 0 3 0,2 2-11 16,-1 1-7-16,-1-1 1 0,0 1-2 0,0 0-3 15,0 0-15-15,0 0-5 0,0 1-10 16,0 3-35-16,0-4-61 0</inkml:trace>
  <inkml:trace contextRef="#ctx0" brushRef="#br0" timeOffset="-164861.76">19978 16550 28 0,'3'1'-17'15,"0"-1"287"-15,-2 0-211 16,-1 0-9-16,0 0 5 0,0 0-19 0,0 0-10 16,0-1-18-16,0 1-5 0,0 0-1 15,0 0-4-15,0 0-6 0,0 0-13 16,0 0-8-16,0 1-11 0,2 2-12 15,3-2-15-15,1 0-26 0,0-1-34 16,-3 0 116-16</inkml:trace>
  <inkml:trace contextRef="#ctx0" brushRef="#br0" timeOffset="-164610.75">20201 16542 58 0,'1'1'230'0,"3"-1"-161"0,-4 0-57 15,0 0-3-15,0 0 11 0,0 0 9 16,0 0-22-16,0 0-7 0,1 0-1 15,1 0 0-15,1 0-1 0,0 1-17 16,0-1-23-16,2 0-20 0,-2 0-28 16,0 0-57-16</inkml:trace>
  <inkml:trace contextRef="#ctx0" brushRef="#br0" timeOffset="-164321.75">20429 16600 76 0,'0'1'165'0,"0"-1"-71"16,0 0-70-16,0 0 3 0,0 0 5 15,0 0 1-15,0 0-26 0,0 0-12 16,3 0-12-16,-2 0-6 0,4 0-10 0,-2 0-37 15,0-1-36-15,0-3-76 16</inkml:trace>
  <inkml:trace contextRef="#ctx0" brushRef="#br0" timeOffset="-164066.72">20664 16590 60 0,'2'0'245'0,"-2"0"-174"0,0 0-26 15,0 0-7-15,0 0-10 0,0 0-9 16,0 0-18-16,2 0-1 0,-2 0 0 15,1 0 0-15,1 0-8 0,-2 0-11 16,0 2-3-16,0 2-21 0,1-2-39 16,2-2-81-16</inkml:trace>
  <inkml:trace contextRef="#ctx0" brushRef="#br0" timeOffset="-163809.72">20902 16576 37 0,'0'1'163'16,"0"-1"-92"-16,0 0-54 0,0 0 7 15,-2 0-1-15,-1 0 5 0,3 1-17 16,-2 1-12-16,2-1 2 0,0 0 0 16,0 4-5-16,0-4-13 0,0 2-25 15,0-3-21-15,0 0-114 0</inkml:trace>
  <inkml:trace contextRef="#ctx0" brushRef="#br0" timeOffset="-163538.69">21161 16589 2 0,'0'1'297'0,"1"-1"-248"0,-1 0 0 0,0 0 7 16,0 0-8-16,0 0-12 0,0 0-18 16,0 0-15-16,0 0-6 0,0 0 1 15,0 0 0-15,0 0 1 0,0 0-10 16,2 3-12-16,1-1-6 0,-3-1-16 15,4 1-32-15,-2-2-61 0,0 0-89 16</inkml:trace>
  <inkml:trace contextRef="#ctx0" brushRef="#br0" timeOffset="-163294.68">21395 16607 75 0,'3'0'225'15,"0"0"-174"-15,-2 0-47 0,1 0-1 0,0 0 2 16,-2 0-2-16,1 0-3 0,2 1 2 15,-1 1-2-15,1 1-4 0,-2-2-22 16,3 3-39-16,-4-3-62 0</inkml:trace>
  <inkml:trace contextRef="#ctx0" brushRef="#br0" timeOffset="-163061.66">21753 16580 10 0,'3'0'296'0,"-2"0"-282"0,1 0-14 16,-2 0 0-16,2 0 4 0,-2 0-3 15,0 0-3-15,0 0-8 16,1 2-62-16,-1-2-98 0</inkml:trace>
  <inkml:trace contextRef="#ctx0" brushRef="#br0" timeOffset="-162876.65">22077 16565 17 0,'3'0'4'0,"-3"0"222"0,1 0-191 0,1 0-33 16,-2 0-9-16,3 0-13 0,-1-2-36 15,-2-1-110-15</inkml:trace>
  <inkml:trace contextRef="#ctx0" brushRef="#br0" timeOffset="-98107.94">8068 7666 25 0,'2'-3'0'0,"-1"2"113"16,-1-3-22-16,0 3-53 0,0 0 4 15,0 1-2-15,0-3-1 0,0 3-14 16,0 0-4-16,0 0 0 0,0 0-3 15,0 0 0-15,-1 0-4 0,-1 0 1 0,0 0-3 16,-1 0 0-16,2 4 2 16,-1-3 0-16,1 3-3 0,-1-2 1 15,1 1-5-15,1-2 0 0,0 0-2 16,0 1-3-16,0 0-2 0,0 0 3 15,0 1 0-15,0-1-3 0,0-1 0 0,0 0 1 16,0-1-2-16,0 2 2 0,0-2-6 16,0 2-4-16,3-2-13 0,0 0-14 15,-2 0-10-15,4 0-17 0,-3 0-48 16,-2 0-120-16</inkml:trace>
  <inkml:trace contextRef="#ctx0" brushRef="#br0" timeOffset="-95623.8">7997 7693 10 0,'1'0'16'0,"2"1"-13"0,-1-1 2 15,-1 1 2-15,-1-1 88 0,0 0-70 16,0 0-8-16,0 0 8 0,0 0-2 0,0 0 2 15,0 0-8-15,2 1-7 0,-2-1-2 16,0 0 1-16,0 0 0 16,2 0 8-16,-1 0 3 0,-1 0-5 15,2 0-2-15,-2 0-5 0,0 2 0 16,1-2-2-16,1 2 4 0,1 0-3 0,-3-1-1 15,0 2-2-15,0-2 2 0,1 1-3 16,1 1 2-16,-1-3 3 0,1 2-2 16,-2 1-2-16,0-1-2 0,3 1-1 15,-3 0 6-15,0 1-5 0,0-1-2 16,0-1 1-16,0 2 2 0,0 0-3 0,0 1-1 15,2-2 2-15,-1 4 1 16,1-4-3-16,-2 1 1 0,1 0 1 16,-1-1-3-16,2 0 2 0,-1 0 2 15,1 1-2-15,-2-1-1 0,2-1 1 0,1 1-1 16,-2-1 2-16,1-1 1 0,-1 1-3 15,2 0 0-15,-3 1 2 0,2 0 1 16,-1-1-2-16,1-1-2 0,0 1 3 16,-2 0 1-16,0-1-2 0,1 0-1 15,-1 1 2-15,2 0 1 0,-2 0-3 0,1-1-1 16,1 3 3-16,-1-2 1 15,1-1-3-15,-1 2 0 0,-1-2 2 0,2 1 0 16,0 0-1-16,-2 0-2 16,0 1 4-16,0 0-2 0,0 0 0 0,1 0-1 15,-1-1 2-15,2 2 0 0,-1-3-2 16,1 1 0-16,-2 1 2 0,0-1-1 15,0 2 0-15,1-2 0 0,1 1 0 16,-2-2 3-16,0 0-5 0,0 0 1 16,1 1 2-16,-1 1 1 0,0-2-4 0,2 1 1 15,-2 1 2-15,1-2 1 0,1 7-2 16,-2 1 9-16,0-2 1 0,0 1-9 15,0-4-1-15,0-1-1 0,2-1 3 16,-1 1 0-16,-1 0-4 0,0-1 1 16,2 2 4-16,-2 0-3 0,1 3-2 15,-1-2 5-15,0 1-2 0,2-1-1 16,-1-1-1-16,-1-1 1 0,0-2 2 15,0 2-2-15,0-3 0 0,0 2-1 16,0 0 2-16,0 1 0 0,0 1-2 0,0-1 1 16,0-1 1-16,2 0-1 0,-2 1-1 15,0-2 1-15,3 2 1 16,-3 0 0-16,2 4-1 0,-2-2 2 15,0 0-1-15,1-2 0 0,-1-1-1 0,0 3-1 16,2-1 3-16,-2 1 0 0,0 1-3 16,0-2 1-16,0 1 2 0,0 0-2 15,0-1-1-15,0 1 1 0,0 1 1 16,0-1 4-16,0 1-6 0,0-3 0 15,0 1 2-15,0-1 0 0,0 1-2 16,0-1 1-16,0-1 2 0,1 2-2 0,-1-2-1 16,2 1 1-16,-2-2 1 0,0 3 0 15,0-2-2-15,1-1 0 0,-1 1 3 16,0-1-1-16,2 0-2 0,-2 0 0 15,1-1 2-15,-1 0 0 0,0 2-2 16,0-1 0-16,0 1 3 0,0-1-4 16,0 1 3-16,0 0-1 0,0-1 1 15,0 0-3-15,0 0 4 0,0 1-2 16,0 0-2-16,0 0 3 0,0 0-2 15,0 0 3-15,0-1-3 0,0 1 2 0,0 0-1 16,0-1 0-16,0 1 1 0,0-2 0 16,0 2-2-16,0-2 0 0,0 0 3 15,0 0-2-15,0 0-1 0,2 1 0 16,-2 0 2-16,0-1 0 0,0 1-2 15,0 0 0-15,0 0 2 0,0 0 1 16,1 1-3-16,-1 1 1 0,0-1 0 16,4-1 1-16,-4 0-3 0,3 0 2 15,-3-1 1-15,0 2-1 0,0-2-1 16,3 1 1-16,-2 0 1 0,1-1 0 0,-2 0-3 15,0 1 2-15,0-1 1 0,1 0 0 16,-1 0-2-16,0 0 1 0,0 1 3 16,0-1-2-16,0 0 1 0,0 0-1 15,0 0 2-15,0 0-2 0,0 0-1 16,0 0 1-16,0 0 2 0,0 0-2 15,0 0-1-15,0 0 0 0,0 0 1 0,0 0 0 16,0 0-2-16,0 0 1 16,0 0 1-16,0 0-1 0,0 0-1 15,0 0-5-15,0 0-1 0,0 0-2 0,0 0-1 16,0 0 3-16,0 0-2 0,0 0-1 15,0 0 2-15,0 0 6 0,0 0 1 16,0 0-1-16,0 0 1 0,0 0 2 16,0 0 1-16,0 0-1 0,0 0-2 15,0 0 2-15,0 0 1 0,0 0-1 0,0 0-2 16,0 0 1-16,0 0 1 0,0 0 1 15,0 0-2-15,0 0 1 0,0 0 1 16,0 0-1-16,0 0-3 16,0 0 3-16,0 0 0 0,0 0-2 0,0 0-1 15,0 0 2-15,0 0 2 0,0 0-2 16,0 0 0-16,0 0 2 0,0 0 2 15,0 0-3-15,0 0-3 0,0 0 2 16,0 0 2-16,-1 0-3 0,-1 0-2 16,-1 0-8-16,2 0-13 0,1 0-24 15,0 0-34-15,0 0-79 0</inkml:trace>
  <inkml:trace contextRef="#ctx0" brushRef="#br0" timeOffset="-93935.71">8141 8218 10 0,'0'2'14'15,"0"2"-1"-15,0-2-8 0,0 0-5 16,0 0 4-16,0 1 0 0,0-1 22 0,-2-2 8 15,2 1-30-15,0 0 14 0,-1 0 4 16,-1-1 2-16,2 0 9 0,0 0 4 16,0 0-4-16,0 0-7 0,0 0 1 15,0 0 7-15,0 0-6 16,0 0-6-16,0 0-9 0,0 0 3 0,0 0 1 15,0 0-2-15,0 0-3 0,0 0 0 16,0 0-2-16,0 0-3 0,0 0 6 16,0 0 4-16,0 0-2 0,0 0-4 15,0 0 1-15,0 0-1 0,0 0-1 16,0 0 0-16,0 0-4 0,0 0 1 0,0 0-4 15,0 0 1-15,0 0-2 0,0 0 5 16,0 1-6-16,0-1 2 0,0 0-1 16,0 0 2-16,0 0-1 0,0 0 2 15,2 0 2-15,-1 0 1 0,1 0 1 16,-1 0-3-16,2-3-3 0,1 2 3 15,0-4-1-15,-1 1-3 0,0 2-1 16,2-1 3-16,-2 2-3 0,0-1-1 16,-1 0 0-16,1 2 1 0,0 0 0 15,0 0-1-15,0 0 0 0,3 0 2 0,-1-2-1 16,0 1-1-16,1 0 1 0,-1 1-1 15,1-2 2-15,0 2-2 0,2-2 1 16,-2 0 0-16,0 1 0 0,0 1-1 16,1-1-1-16,0 1 2 0,1-1 1 15,0 0-3-15,-2 1 1 0,2 0 2 16,-2 0-1-16,-1 0-1 0,1 0-1 15,2 0 3-15,-2 0-1 0,0 0-2 16,2 0 1-16,-2-1 2 0,0 1-2 16,3-2 0-16,-2 1-1 0,-1 0 1 0,0-1 1 15,2 1-2-15,-2 1 2 0,0-1-1 16,3 0 2-16,-1 0-4 0,0-1 2 15,0 0 2-15,0 1-1 0,-2 0-2 16,0 0-1-16,0 1 5 0,0 0-3 16,1 0-1-16,-1 0 1 0,-3 0 1 0,1 0-1 15,3 0-1-15,-3 0 1 16,3 0 1-16,0-2 0 0,-1 0-2 15,1 0 1-15,-1 2 1 0,-3-2 0 16,0 2-2-16,0-2 0 0,2 2 2 0,-1 0 0 16,3 0-3-16,-3 0 2 0,1-1 2 15,0 1-1-15,1-2-3 0,-3 2 2 16,3 0 2-16,0-2-2 0,1 2-2 15,0-1 2-15,-1 1 2 0,-1-1-2 16,0 0-2-16,1 0 3 0,2 1 1 16,-2-1-3-16,0 1-1 0,0 0 3 0,-1 0 1 15,1 0-3-15,2 0 0 16,-3 0 1-16,1 0 2 0,-3 0-2 15,2 0-3-15,-2 0 4 0,0 0 1 16,0 0-2-16,3 0-3 0,0 1 4 0,0-1 1 16,1 0-2-16,-3 1-2 0,3-1 2 15,0 0 2-15,1 0-2 0,-2 0-2 16,0 0 3-16,1 0 0 0,-3 0-1 15,1 0-2-15,-2 1 3 0,2 0 0 16,-1-1-1-16,-1 1-1 0,1 1 1 0,0-2 1 16,-1 2-1-16,2-1-1 0,3-1 1 15,-2 0 1-15,2 1-1 16,-1 0-1-16,-2-1 1 0,1 0 2 15,-1 0-3-15,0 0 0 0,-1 0 2 0,1 0-1 16,-2 0 0-16,-2 0-1 0,3 0 2 16,-4 0-1-16,1 0 0 0,1 2-1 15,-2-2 1-15,1 0 1 0,2 1-1 16,-1-1-1-16,1 0 2 0,2 1-1 15,-1-1 0-15,4 0-1 0,-2 0 2 0,0 0 0 16,2 0-1-16,-3 0-2 0,0 0 3 16,-4 0 0-16,1 0-2 0,-1 0 0 15,-1 0 2-15,0 0 0 16,0 0-1-16,0 0-1 0,0 0 1 0,0 0 4 15,0 0-3-15,0 0-1 0,0 0 2 16,0 0-2-16,0 0 1 0,0 0-2 16,0 0 4-16,0 0-1 0,0 0 0 15,0 0 2-15,0 0 4 0,0 0-2 16,0 0-5-16,0 0-3 0,0 0 3 0,-1 0 0 15,1 0-5-15,0 0-18 0,0 0-18 16,0-1-46-16,0-7-76 0</inkml:trace>
  <inkml:trace contextRef="#ctx0" brushRef="#br0" timeOffset="-90521.51">8956 8222 42 0,'0'0'8'16,"0"0"173"-16,-1 0-131 0,-1 0-32 15,2-1 22-15,0 0-7 0,0 1-14 0,0 0-4 16,0-1-3-16,0 0-1 0,0 1 0 16,0 0-5-16,0 0 3 0,-1 0-2 15,1 0-2-15,0 0 1 0,0 0 4 16,0-1-1-16,-2 0 1 0,2-3-5 15,0 1 0-15,0-4-4 0,0-1 3 0,2-2 2 16,-1 1 1-16,2-2-5 0,0 1-1 16,1-2 3-16,0 2-1 0,-1-3-2 15,0 0-1-15,2-1 2 16,-5-2 1-16,3 2-4 0,0-1 1 0,-1 0 3 15,-2 1 0-15,3-1-1 0,-2-1-2 16,-1 0 3-16,2-1-1 0,-2 5-1 16,0-2-3-16,0 2 2 0,0 2 2 15,2 0-2-15,-1 1-2 0,2 1 2 16,-3-2 2-16,5-1-3 0,-4-1 0 0,1 3 1 15,1 0 2-15,-3 1-2 0,2 0-1 16,-2-2 1-16,3-1 1 0,-2 0-1 16,1 2-2-16,-2 0 2 0,3 0 2 15,0-2-3-15,-1-1 0 0,4-1 0 16,-5 0 3-16,1 1-2 0,1 0-1 15,-3-2 1-15,1 0 2 0,1 1-3 16,-2-1 0-16,0 3 1 0,2 0 2 16,-2-2-3-16,0 1 0 0,0-1 1 15,0 0 1-15,0-1-1 0,0 1-2 0,0-2 3 16,0 2 0-16,0 0-1 0,0 0-2 15,0-2 2-15,0 2 2 0,0 0-3 16,0 1-1-16,0 1 3 0,0 0 0 16,0-1-2-16,0 1-2 0,0-1 3 15,0 0 4-15,1-1-5 0,-1 1-2 16,0 2 5-16,0 1 0 0,0 0-3 15,0-2-2-15,0-2 3 0,0 0 3 16,0 0-4-16,0-1-2 0,0-2 4 16,0 0 1-16,0-3-4 0,2 2 0 0,-1 3 3 15,2 0 0-15,-1 3-2 0,-1 0 0 16,1-3 1-16,0 1 0 0,-1-1 0 15,-1 3-2-15,0 1 3 0,2 3 0 16,-1-1-2-16,2-1 0 0,0-3 2 16,0 1 0-16,4 0-2 0,-4 0-1 0,0-3 3 15,2 3 0-15,-4 0-2 16,1 2 0-16,1 2 2 0,-2 1 1 15,-1 0-3-15,0 2 1 0,2-1 1 16,-2-1 0-16,3-2-1 0,-2 1 0 16,-1 1 0-16,2-1 1 0,1 2-1 0,-1-1 0 15,-1-2 3-15,1-2-1 0,2 0-3 16,-4-1 0-16,2 1 3 0,1 1-1 15,-3 0-2-15,2 1 0 0,-2 0 3 16,0 0-3-16,0-2 2 0,1 2-1 16,1-3-1-16,-2 1 4 0,1 0-5 0,1 0 1 15,-2-4 4-15,0 3-3 16,0-2-2-16,0-1 2 0,0-1 2 15,0 2-1-15,0 0-2 0,0 2 1 16,0-1 0-16,0-1 0 0,0 3-2 0,5 0 1 16,-4 0 4-16,1 2-3 0,2-2-2 15,-4 2 1-15,2 0 4 0,1 2-2 16,-3-3-1-16,3 3 3 0,-3-3 3 15,2-2-6-15,2 0-1 0,-4-2 3 16,3 4-2-16,-1 0 1 0,-1-2-2 0,1 1 1 16,0-2 2-16,1 2-1 0,-3-1-3 15,3-1 1-15,0 0 3 16,0 0-1-16,0 2-3 0,2-1 1 15,-1 2 2-15,1-1 0 0,0-1-3 0,-1 1 2 16,1 1 1-16,-2-1 1 0,-1 2-4 16,2 0 2-16,-4 1 2 0,2-2 0 15,-1 1-2-15,2-1 1 0,-1 0 3 16,0-1-3-16,-2-2 0 0,1 1-1 15,1-2 4-15,-2 0-2 0,1-1-3 0,1 0 1 16,-1 0 1-16,2-3 1 0,0 0-4 16,1-1 2-16,-3-1 2 0,2-1 0 15,-1-1-6-15,-1 2 4 16,2 1 4-16,-1 0-4 0,-2 1 0 0,0-1 0 15,0 2 2-15,0 0-1 0,2 1-1 16,-1 0-1-16,1 1 3 0,-1-3-3 16,1 2 0-16,-1-1 1 0,2-1 2 15,0 0-1-15,1-1-3 0,-1 1 2 16,-3 0 2-16,1 0-1 0,2-1-2 0,-1 2 0 15,-2-1 4-15,0-1-2 0,0 2-1 16,0 2 0-16,0 0 3 0,1 2 1 16,3 2-2-16,-3-2-1 0,1 3 2 15,2-1-2-15,-2 3 0 0,2 0 0 16,-2 1 3-16,1-1-5 0,0 0 1 15,0-2 0-15,0 3 3 0,2-2 0 16,-2 0-3-16,2 1 0 0,-2-1 1 16,-2 0 2-16,1 1-3 0,-2-1 1 15,3 0 2-15,2-1-4 0,-1-1 2 16,-2-1-1-16,3-2 0 0,1 2 1 0,-3-2-2 15,3 0 0-15,-1 0 2 0,-1 3 0 16,1 0-2-16,0 0 0 0,-4 0 3 16,4 0-1-16,-2 1-2 0,0-2 1 15,0 2 2-15,0 0-2 0,0 0-1 16,-1 1 1-16,0-1 2 0,1 1-1 15,0-1-3-15,0 0 2 0,0 2 3 16,-1-1-3-16,-1 0-2 0,4-1 3 16,-2 1 0-16,0-2-1 0,0 2-1 15,0-2 2-15,0-2 2 0,0 0-3 0,4-2-3 16,-3 2 3-16,-1-1 3 0,0 4-2 15,-1 0-2-15,-1-1 1 0,-1 3 3 16,0-1-4-16,2 2 0 0,0-1 2 16,-2 0 0-16,1 0 0 0,1 1 2 15,-2-1 0-15,0 0 1 0,3-1-2 16,-2-2-4-16,1 1 4 0,1-1-1 15,0 1 0-15,-1-2-1 0,1 1 1 16,0 0 3-16,0 0-3 0,-2 0-1 16,1 1 1-16,1-3 2 0,2-1-2 0,-1 3-3 15,1-2 2-15,-2 2 2 0,0-2-1 16,-1 2-2-16,1-1 2 0,0 1-2 15,-3 0 1-15,2 0-1 0,-1 1 3 16,-1-1-1-16,2 2 0 0,-2 1-2 16,1 0 2-16,-1 0 2 0,0 1-4 0,0-1 0 15,3-3 1-15,2-2 2 16,0 4-3-16,-1-2-1 0,-1 2 3 15,4 1 1-15,-3-2-2 0,1 1-2 16,-2-1 2-16,2 2 2 0,-2 0-2 0,1 0-2 16,-2 3 4-16,0-3-1 0,1 1-1 15,-2 1-1-15,-1-2 1 0,2-1 3 16,1 1-4-16,-2 1-1 0,1-2 3 15,3 1 1-15,-5-2-3 0,6 0-1 16,-3 1 3-16,2-1 1 0,1-2-3 0,0 0 0 16,0 0 1-16,-1 1 2 0,-2 2-3 15,0-1 0-15,-1 1 3 16,-1-1 0-16,-1 0-3 0,0 1 0 15,2-1 2-15,-2 0 1 0,3 1-3 0,-3 2 1 16,0-1 1-16,0 2-1 0,0-1 1 16,1-3-2-16,1 3 2 0,1-2-2 15,-2 2 2-15,4-2-2 0,-2-1 1 16,2 0 0-16,-4 0 1 0,4 0-3 15,-3 1 3-15,1-1-1 0,-2 2 0 16,1-2 0-16,-1 0 0 0,1 2 2 0,-2-2-3 16,1-1 0-16,-1 0 2 15,2 1 0-15,1 0-2 0,0 1 0 16,-3 0 2-16,3 1 0 0,0 0-2 15,-1 2 0-15,3-2 2 0,-2 1 0 0,0 1-2 16,0-1 1-16,0 1-1 0,0 1 3 16,0 1-4-16,0-2 2 0,0 3 0 15,-1-1 2-15,0-1-4 0,1 1 2 16,-3 1 2-16,1-1-2 0,-1 1-1 15,2-1 1-15,1-1 1 0,-2 0-1 16,2 0-1-16,1 0 1 0,-3-1 1 0,4 0 0 16,-5-1-2-16,3 2 1 15,0-2 1-15,0 0 0 0,0-1-3 16,2 0 2-16,0 3 1 0,-1-3-1 0,4 0-1 15,-2-2 0-15,3-1 2 0,-4-2 0 16,0 2-2-16,-2 3 1 0,0-2 1 16,-3 0 0-16,1-2-2 0,-1 2-12 15,2 0 23-15,0 2-8 0,-1 2-1 16,1-1-2-16,-1 2 3 0,1 0-2 0,-2 0-1 15,0 1 1-15,1-1 2 0,1 1-3 16,1-1 0-16,2 0 0 0,-1-3 2 16,4 1-1-16,0 0-1 15,1-1 1-15,-3 0 1 0,2 1-1 0,-2-1 0 16,2 0-1-16,0 0 2 0,-4 0 0 15,-1 4-3 32,-1-1 3-47,-2 3 1 0,2-1-3 0,-2 2 0 0,0 0 1 0,0 0 2 0,0 0-2 0,1-2-2 0,2-1 2 0,2-2 1 0,4-1-1 0,2-2-2 16,3-2 2-16,0 0 1 0,-2 1 0 15,-4 0-2-15,0 3 0 0,-7 0 3 16,-1 3 2-16,0 0-4 0,0 2 0 16,-1 0 2-16,-4 1-1 0,-1 0-1 15,0 0 0-15,1 0 1 0,0 0 1 16,4 0-3-16,-1 0 0 0,-1 2 2 15,2 0-2-15,-1 1 0 0,1-1-1 16,-1-1 2-16,1 0 0 0,-1 1-1 16,2 2-3-16,-2-1-2 0,1 0-5 0,-1 0 0 15,1-1-9-15,1 0-11 0,0 0-14 16,0 1-7-16,0-3-24 0,0 0-114 15,-8 0-57-15</inkml:trace>
  <inkml:trace contextRef="#ctx0" brushRef="#br0" timeOffset="-89331.44">9902 3763 29 0,'0'3'13'0,"0"0"-6"0,0-2 4 16,0 0 107-16,0-1-68 0,0 0-7 15,0 0-8-15,0 0-5 0,0 0-6 16,0 0 4-16,0 0-5 0,0 0-2 15,0 0-1-15,2-1-5 0,1-1 0 16,-2-2-4-16,2 2 4 0,-1-1 3 0,-2 2-3 16,0 0 1-16,0 1-3 15,0-1-3-15,0 0-4 0,1 1 2 16,-1 0-5-16,4 0 4 0,-1 0-2 15,1 0-1-15,-1 0 1 0,4 0 0 0,-1-2 3 16,3 2-3-16,2-2 2 0,0-1-2 16,0 1 1-16,1 0 0 0,-3-2-3 15,5 2 2-15,-4-1-1 0,-1 2-2 16,-3-1-2-16,0 2 4 0,2 0-3 15,0-1-1-15,3 0 2 0,-4-1 1 0,6 0-2 16,-1-1 0-16,2 0 1 0,3 0 0 16,-3 0-1-16,2 1 1 15,-1-1-2-15,-1 1 2 0,-1 1-2 16,2-1 0-16,-3 1 0 0,1 1 3 0,2-1-3 15,-1 0 0-15,0 1 0 0,0-2-1 16,2 1 1-16,1 0 2 0,-5-1-4 16,1 2 4-16,2-1-3 0,-3-2 0 15,1 2 2-15,-1 0 1 0,-1 1-2 16,-3 0-1-16,0 0 1 0,-1 0 2 15,1 0-3-15,0 0 0 0,-2 0 2 0,2 0 0 16,0 0 0-16,2 0-2 0,3 0 2 16,-2 0 1-16,3-1-2 15,-3-2 0-15,-1 1 1 0,-2 0 0 16,0 0-2-16,0 1 0 0,-1 0 3 0,0 1-1 15,0 0-1-15,0 0-1 0,-1 0 3 16,1 0 0-16,-3 0-3 0,2 0 0 16,-2 0 3-16,6 0-1 0,-3 0-2 15,6 0 1-15,-1 0 1 0,-2 0-2 16,2 0 1-16,-1 0 0 0,-2 0 1 0,0 0 0 15,-1 0-1-15,-3 0 0 0,-2 0 1 16,0 0 0-16,0 0-2 0,0 0 0 16,0 0 2-16,0 0 1 15,1 2-3-15,-1-2 0 0,3 1 3 0,0-1-1 16,0 0 0-16,0 0-2 0,-1 0 2 15,1 1-1-15,-1-1 0 0,-2 1-1 16,3-1 2-16,0 0-1 0,-1 1 0 16,0 0 0-16,-2 0 0 0,-3-1 0 15,1 0 0-15,1 1 0 0,0 0 0 0,-1-1 0 16,-1 1 0-16,0-1 0 0,0 0 0 15,0 0 2-15,0 0-3 0,0 0 2 16,0 0 2-16,0 0-1 0,2 0-4 16,-2 0 3-16,0 0 2 0,0 0-1 15,0 0-2-15,0 0 1 0,0 0 2 16,0 0 1-16,0 0-4 0,0 0 0 15,-3 0 2-15,1 0 0 0,2 0 0 16,0 0-1-16,-2 0 1 0,2 0 0 16,0 0 0-16,0 0-1 0,0 0-2 0,0 0 2 15,0 0-2-15,0 0 0 0,0 0 2 16,0 0-1-16,0 0-1 0,0 0 3 15,0 0-4-15,0 0 4 0,0 0-3 16,0 0-1-16,0 0 1 0,0 0 2 16,0 0-3-16,0 0 1 0,0 0 2 15,0 0 0-15,0 0-2 0,0 0 0 16,0 0 2-16,-1 0-3 0,-2 1-8 15,-2 4-6-15,0-1-12 0,2 2-20 16,0-2-31-16,0-1-31 0,-1-3-245 0</inkml:trace>
  <inkml:trace contextRef="#ctx0" brushRef="#br0" timeOffset="-86863.3">10863 3784 3 0,'5'3'0'15,"-4"-1"1"-15,3-1 69 0,-3 0-40 0,1-1-5 16,-1 2 11-16,1 1 0 0,-1 0 3 15,-1 2 2-15,2 1-17 16,-2-1 2-16,1 3-10 0,-1 1 0 0,2-1-4 16,1 2-3-16,-3 0 1 0,0 1 2 15,0 0-5-15,0 0-1 0,0 0 4 16,2 1 4-16,-2 0-10 0,3-1 1 15,-3 4 5-15,1-2-6 0,-1 0 2 16,0 2 0-16,2 0 1 0,-1 1 1 16,1 2-6-16,-2 3 3 0,0 3 8 15,0 1 9-15,0 2-12 0,0-3-9 0,1 2-1 16,1 0 4-16,-2 1-3 0,3 0-1 15,-1 1 2-15,-2 2 2 0,0 1-4 16,0 0 0-16,0 0 2 0,0 0 0 16,0-2 0-16,-2 1 5 0,1 0-3 15,-1-1 1-15,2-1-3 0,0-1-2 16,0-1 3-16,0-1-3 0,0 2 0 15,0-3-1-15,0 0 3 0,0 3 0 16,0-5-2-16,0 5-1 0,0-1 3 16,0 0 0-16,0 2-3 0,0-3-1 0,0 1 4 15,0 2-1-15,0 0-1 0,0-1-1 16,0 2 1-16,0 0 1 0,0-1-1 15,2 0-1-15,-2-2 2 0,0 2-1 16,0-2 0-16,0-1-1 0,0 2 2 16,0-3-1-16,0-1 0 0,-2-1 0 15,2-3 0-15,0 0 2 0,0-2-4 16,0 1 2-16,0 1 2 0,0-2 0 15,0 0-4-15,0 2 2 0,0-2 2 16,0 5-2-16,0-1 0 0,2 0-2 0,2 4 6 16,-1-1-4-16,0-1-1 0,2 0 0 15,-2-2 3-15,0 1-1 0,-1-1-2 16,1 2 1-16,-3-3 2 0,1 0-4 15,-1-2 4-15,0-1-2 0,2 1-1 16,-2 2 2-16,0-1-1 0,2-1 0 0,-2 0 3 16,3 0 0-16,0 1 3 15,-2-1-3-15,2 1 0 0,1 1 0 16,0 1-1-16,-1 0 0 0,0 1 0 15,2 1 0-15,1 1-1 0,0-1 0 0,-1 2 3 16,1-1-3-16,-1-2 0 0,1-1-1 16,-3 2 3-16,2-3-1 0,0 0-3 15,-2 0 2-15,1-2 2 0,1 0 1 16,-4-2-2-16,1 1 2 0,0 1-1 15,-2-4 1-15,1 1-4 0,1 0 0 0,1-3 0 16,0 2 1-16,0-1-1 0,0 1 1 16,-1 0 1-16,-1 1 1 15,2 2-2-15,-3 0 3 0,2 2-1 16,-1 0 3-16,1 1-1 0,-1 0-2 0,3 0 3 15,0-2-4-15,-1 0 0 0,4-2-1 16,-3-4 3-16,1 0-2 0,1 1-2 16,-4-3 1-16,2 0 2 0,-2 2-3 15,1-3 0-15,-2 3 1 0,1-1 1 16,-2 2 2-16,0 1-4 0,0-1 0 15,0 0 3-15,0 1 1 0,0-1-6 0,0 2 6 16,0-2-1-16,0 1-1 0,0-1-2 16,0 1 1-16,3 0 2 15,0 0-2-15,3 2-1 0,-3-2 0 16,1 1 0-16,-3 1 3 0,2 1-4 0,0-1 1 15,2-1 2-15,-3-1-1 0,2-1-1 16,-2 0 0-16,1-1 1 0,-2 1 0 16,1-2-1-16,-1 2 0 0,1 1 1 15,1-1 2-15,-3-2-3 0,3 1 2 16,0-1-3-16,-1-1 4 0,1 2-2 0,-1-3-1 15,1 2 3-15,0-3-3 0,-3 3 0 16,3-1 0-16,-2 0 2 0,3 2 1 16,-4 0-3-16,0-2 1 15,1 2-1-15,-1 0 1 0,2-1-1 0,-1 0 0 16,1 2 3-16,-1-3 1 0,1-1-4 15,1 0 0-15,-3-2 4 0,0 1-1 16,3 0-5-16,-1 0 2 0,-1 0 3 16,-1 1-2-16,5-1-2 0,-4 1 1 15,2 0 2-15,1-1 0 0,-3 2-3 0,2-1 0 16,-1 1 3-16,-1 1-1 0,2-1-2 15,-1 2 1-15,-1-2 2 0,1 2-1 16,0-1-3-16,1 0 3 16,-2-1 2-16,2 1-3 0,0 0-1 0,2 0 2 15,1 0 1-15,-1 2-2 0,-2-2 1 16,3 1 3-16,-1 1-1 0,-4-2-1 15,6-1 0-15,-6-1-3 0,1 0 6 16,1-2-4-16,-3 1-1 0,0-1 1 16,1 0 3-16,-1 1-3 0,2-1-3 0,-1-1 3 15,1 0 2-15,0 1-3 0,-1 0-1 16,1 0 2-16,-1 1 0 0,2-2-1 15,2 3-1-15,-3-1 4 0,2 0 1 16,-1-2-4-16,0 2 0 0,2-2 2 16,-3 0 2-16,1 1-4 0,0-3-1 15,-3 1 2-15,4 2-1 0,-2-2 0 16,0 3-1-16,2 0 1 0,-1 0 2 15,0-1-1-15,-1-2-3 0,1 1 3 16,-1 0 1-16,1 0-2 0,-2 0-1 16,2-1 1-16,-3 1 2 0,0 0-1 0,2-2-2 15,-1 4 2-15,-1-2 0 0,2 1-2 16,-2-1 1-16,2 0 0 15,-1 1 1-15,1-2-1 0,1 1-1 0,-2-1 1 16,5 0 1-16,-2 0-2 0,2 1 1 16,-3-1 0-16,3 1 1 0,-1 0-1 15,-4-2-1-15,4 1 1 0,-3 0 2 16,-1 0-3-16,1 0 0 0,2 0 1 15,-1 0 2-15,0-1-2 0,1 1-2 16,-1 2 2-16,0-5 2 0,0 4-3 0,-2-2 0 16,3 0 1-16,0 0 3 0,-1 2-5 15,2-2 1-15,0 0 2 0,-2 0 1 16,1 1-3-16,-1-2-1 0,1 1 3 15,-1-2 1-15,-2 0-3 0,2 0-1 16,-3-1 3-16,0-1 1 0,0 2-2 16,0 0-2-16,2-2 3 0,-2 0 1 15,0 1-2-15,0 0-1 0,0 2 4 16,0 0-2-16,0 0-2 0,0 2 1 15,0-2 0-15,1-1 3 0,-1 1-5 0,0 0 2 16,0-3 1-16,0 2 1 0,0-2-3 16,0 0 0-16,0 0 3 0,0 0-2 15,0 0-7-15,0 0-2 0,0-2-6 16,0-2-1-16,0 3-6 0,0 0-1 15,2 1-3-15,-1 0 2 0,-1 0 5 0,0 0 7 16,0 5 8-16,0 1 1 0,-3-1 3 16,2-1-1-16,-4-1 1 15,4-1-2-15,1-2-3 0,-3 0-13 16,1 0-17-16,2 0-20 0,0-3-30 0,-2-3-190 15</inkml:trace>
  <inkml:trace contextRef="#ctx0" brushRef="#br0" timeOffset="-85854.24">11469 8296 23 0,'0'2'28'0,"0"1"-26"0,0 1 1 0,0 0 0 16,0 2 35-16,-3-2 63 0,0 0-97 16,2-1 3-16,-1 0 0 15,2 1-5-15,0-2 4 0,0 0 2 0,0 1 4 16,0-2 1-16,2-1 3 0,1 2-2 15,0-2-11-15,-2 0 0 0,1 0 21 16,0 0-14-16,-1 0-1 0,-1 0 19 16,0 0 6-16,0 1-3 0,0-1-8 15,0 0-8-15,0 0 3 0,0 0 0 0,0 0-1 16,0 1-9-16,2 3 6 15,-2-2 1-15,1 2-7 0,4 0 0 0,-1-1 7 16,-2 1-7-16,3-2-2 0,-2-1 2 16,1 0 1-16,0-1 1 0,-1 0-5 15,-2 0-3-15,-1 0 7 0,0 0-2 16,0 0-2-16,0 0-2 0,0-1 4 15,0 0-1-15,0 0-7 0,0 0 5 16,0 1 6-16,0-1-2 0,0 1-5 16,0 0-2-16,0 0 2 0,0 0 0 0,0 0 1 15,2 0-1-15,-2 0 0 0,0 0 1 16,0 0 0-16,0 0 0 15,0 0 6-15,0 0 2 0,0 0-4 16,0 0-1-16,0 0 4 0,0 0-4 0,0 0 0 16,0 0 0-16,0 0-2 0,0 0 1 15,0 0-5-15,0 0 2 0,0 0 0 16,0 0 1-16,0 0-2 0,0 0-2 15,0 0 2-15,1 0 0 0,1 0-3 16,-1 0-1-16,4 0 4 0,1 0 1 0,2-1-3 16,6-1 1-16,-2 0 1 0,7 0 1 15,0-1-2-15,2 1 4 0,6 1 0 16,2-2-2-16,1-1-1 15,4 2 1-15,1-2-2 0,2 0 1 0,2 0-2 16,0-1 1-16,0 1 1 0,0 0 0 0,-2 3-4 16,-3-1 4-16,-2 2 0 15,1 0-1-15,0-1-2 0,-1 0 3 16,2 1 4-16,0-2-5 0,0 0-1 15,-4 1 2-15,-2 1 1 0,-3-1-2 0,-4 1-1 16,-4 0 1-16,-6 0-2 0,0 0 2 16,-8 0-3-16,-1 0 3 0,-1 0 2 15,-1 0 0-15,0 0-1 0,0 0 0 16,-1 0 0-16,-1 0-2 15,-1 0 1-15,3 0-1 0,-3 0 1 0,0 0-1 16,1 0-2-16,2-1 3 0,-1 1 2 16,-2 0-3-16,0 0-2 0,-2 0 2 15,3 0 2-15,-2 0-2 0,1 0 0 16,-1 0 0-16,1 0 0 0,2 0 0 15,-1 0-2-15,2 0 0 0,0 0 3 0,0 0-5 16,0 0-2-16,0 0 4 0,-1 0-1 16,1 0-2-16,0 0-5 0,0 0-4 15,0 0-9-15,0 0-19 0,0-3-40 16,-5-4-68-16,2-4-298 0</inkml:trace>
  <inkml:trace contextRef="#ctx0" brushRef="#br0" timeOffset="-84269.15">10004 3722 126 0,'0'0'313'0,"0"0"-274"16,0 0-4-16,0 4 22 0,2-4-15 0,-2 0-7 15,1 0-11-15,-1 0-11 0,0 0-1 16,0 0-4-16,0 0-3 0,0-4-2 15,-1 2 2-15,1-1 0 0,-2 0-4 16,2 2-2-16,0-3 5 0,0 1-1 16,0 0-3-16,0 0-2 0,0 1 2 0,0-1 0 15,3-1-5-15,1-2-9 0,0 1-4 16,1 0-9-16,0-2-7 15,-1 2-8-15,1 1-10 0,-4-4-17 16,-1-2-74-16,0-2-166 0</inkml:trace>
  <inkml:trace contextRef="#ctx0" brushRef="#br0" timeOffset="-83966.14">10130 3462 83 0,'0'-1'281'16,"0"0"-237"-16,0 1-2 0,0 0 13 15,0 0-21-15,0 0-1 0,0 0-9 16,0 0-11-16,0-1-6 0,0 0-3 0,0 1-2 16,0-1-2-16,0 0-8 0,5-2-7 15,-1-2 0-15,2-2-12 0,1 1-7 16,-1-2-2-16,2 0-12 15,-4 0-23-15,1-1-28 0,-4-2-46 0</inkml:trace>
  <inkml:trace contextRef="#ctx0" brushRef="#br0" timeOffset="-83705.13">10224 3234 23 0,'5'-1'158'0,"-3"1"-12"16,-2-2-107-16,0 2 22 0,0 0-8 16,1 0-8-16,-1 0-2 0,0 0-11 15,0 0-10-15,0 0-9 0,0 0-8 16,0 0-4-16,0 0-1 0,-1 0-1 0,1 0-1 15,0 0-9-15,0 0-14 0,0 0-12 16,1-4-2-16,5-1-9 0,1-4-43 16,-3-4-112-16</inkml:trace>
  <inkml:trace contextRef="#ctx0" brushRef="#br0" timeOffset="-83466.11">10384 2965 34 0,'2'0'185'0,"2"0"-61"0,-2 0-90 16,-2 0 25-16,1 0-14 0,1 0-14 15,-2-3-4-15,2 0-11 0,-2 1-9 0,1 1-3 16,-1-1-1-16,0 1-3 15,0 0 0-15,0 0-1 0,5 1-3 16,-1-1-13-16,1 0-10 0,3-1-6 16,0-1-20-16,-2-1-34 0,-3-3-82 15</inkml:trace>
  <inkml:trace contextRef="#ctx0" brushRef="#br0" timeOffset="-83260.11">10504 2824 102 0,'1'0'203'0,"-1"-2"-147"16,0 1-19-16,0 1 20 0,0-1-9 16,0 1-10-16,0-2-9 0,0 2-9 0,0 0-13 15,0 0-2-15,0 0-6 0,0 0-4 16,0 0-13-16,0 0-2 0,0 0-12 15,5 0-20-15,-1 2-28 0,-4-2-100 16</inkml:trace>
  <inkml:trace contextRef="#ctx0" brushRef="#br0" timeOffset="-83062.08">10618 2877 42 0,'0'4'264'0,"0"-3"-207"16,0 2-27-16,0-1 15 0,-1-1-13 15,1 0-6-15,0 0-3 0,0 1-12 16,0 0-10-16,0-1-1 0,0 0-3 0,0 1-7 16,0-1-9-16,4 1-16 0,1-2-26 15,-2 0-66-15,-1 0-140 0</inkml:trace>
  <inkml:trace contextRef="#ctx0" brushRef="#br0" timeOffset="-82850.08">10716 3010 28 0,'0'7'78'0,"0"-2"100"0,0 1-156 16,0-1 26-16,0 1-10 0,0-1-7 15,-2 0 1-15,1 0-13 0,1 1-5 16,0 0-9-16,0 0-3 0,0-2-1 15,0-2-1-15,0 2-1 0,1 0-17 16,6 1-19-16,-1 0-22 0,-2 1-45 16,0-4-17-16</inkml:trace>
  <inkml:trace contextRef="#ctx0" brushRef="#br0" timeOffset="-82654.06">10781 3273 48 0,'0'7'53'15,"0"-3"131"-15,0-2-165 0,0 0-3 16,0 0 17-16,0 1-1 0,0 0-4 16,0-1-18-16,5 1-6 0,-2 0-2 15,3 1-5-15,0 1-8 0,-1 0-17 16,3 1-25-16,-4 0-26 0,1-3-100 0</inkml:trace>
  <inkml:trace contextRef="#ctx0" brushRef="#br0" timeOffset="-82484.05">10855 3474 37 0,'0'9'59'16,"2"-3"117"-16,-2-1-141 0,0 0 11 16,0 2-3-16,0-3-14 0,0 1-10 15,0-2-1-15,0-1-8 0,0 1-4 0,0 0-5 16,0-1-6-16,3 0-14 0,0 1-21 15,-3 0-20-15,0-1-68 0</inkml:trace>
  <inkml:trace contextRef="#ctx0" brushRef="#br0" timeOffset="-82302.04">10876 3656 63 0,'0'6'206'16,"-2"-1"-135"-16,-1-1-54 0,1-2 14 0,-1 1 2 15,0-2-8-15,3 1-7 0,-1-1-13 16,-2 1-4-16,-1 0-2 0,4 2 0 15,0-1-5-15,0 1-9 0,0 1 2 16,0 1 0-16,2 1-16 0,4 0-29 16,-1-1-58-16,0-1-32 0</inkml:trace>
  <inkml:trace contextRef="#ctx0" brushRef="#br0" timeOffset="-80442.93">11547 8372 0 0,'0'0'0'15,"0"0"1"-15,0 0 6 0,0 0-7 16,0 0 150-16,0 0-133 0,0 0-10 0,3-2-5 15,-3 0-1-15,2 1 4 0,-1-2 8 16,-1 3 11-16,0 0 3 0,0 0-5 16,0 0 4-16,0 0 6 0,0 0 4 15,0 0 2-15,0 0-2 0,0 0-7 16,0 0 0-16,0 0 2 0,0 0-3 15,0 0-6-15,0 0-2 0,0 0-1 16,0 0-7-16,0 0-1 0,0 0-7 16,0 0-2-16,0 0 1 0,0 0-3 15,0 0 0-15,0 2 1 0,0 1 0 0,0-2-2 16,0 2-5-16,0 0-9 0,0-1-10 15,3 2-15-15,-1-2-22 0,-1 0-31 16,-1 1-116-16</inkml:trace>
  <inkml:trace contextRef="#ctx0" brushRef="#br0" timeOffset="-80221.92">11575 8509 51 0,'1'2'346'0,"-1"-2"-296"15,0 0-2-15,0 1 7 0,0 0-7 16,0-1-14-16,0 2-12 0,2-1-9 16,-1 2-2-16,1-2-4 0,0 0-5 15,-1 0-1-15,1 2-1 0,-1 1-2 0,4-2-9 16,0 2-17-16,-1-1-9 15,1 0-17-15,-2-1-30 0,-3-1-96 16</inkml:trace>
  <inkml:trace contextRef="#ctx0" brushRef="#br0" timeOffset="-80008.91">11696 8685 153 0,'0'2'255'0,"0"-1"-210"0,0-1-11 16,0 4 25-16,0-4-18 15,0 0-6-15,0 0-10 0,0 0-15 16,1 0-6-16,-1 0-4 0,5 0-1 0,-3 0 2 16,2 0-12-16,2 0-11 0,-3 0-10 15,4 0-20-15,-3 3-13 0,1-1-39 16,-5-2-121-16</inkml:trace>
  <inkml:trace contextRef="#ctx0" brushRef="#br0" timeOffset="-79748.89">11831 8822 12 0,'1'4'377'0,"-1"-3"-358"0,0 2 15 0,0-2 20 16,0-1-5-16,0 0-7 0,0 0-15 16,0 0-20-16,0 1-4 0,0 0-2 15,0 0 1-15,0 2-2 0,0 0-6 16,0 1-11-16,0-1-15 0,0 0-19 15,3-1-25-15,-1-1-62 0,-2-1-123 16</inkml:trace>
  <inkml:trace contextRef="#ctx0" brushRef="#br0" timeOffset="-79508.88">11924 8956 35 0,'1'3'329'0,"-1"-3"-294"0,0 3-9 16,2-3 29-16,-2 0 1 0,0 0-9 16,0 1-16-16,0-1-11 0,0 0-2 15,0 0-9-15,0 1-6 0,0 1-1 16,0 0-1-16,1 1-2 0,2-1-7 0,1-1-14 15,0 0-16-15,1-1-21 0,-2 0-49 16,-3 0-222-16</inkml:trace>
  <inkml:trace contextRef="#ctx0" brushRef="#br0" timeOffset="-79312.88">12076 9025 70 0,'0'4'379'0,"-2"-2"-356"0,-3 2 14 15,5-4 17-15,-1 0-34 0,1 0-1 16,0 0-3-16,0 1-12 0,0 1-4 16,0-1-6-16,0 3-12 0,0-1-18 15,3-1-24-15,0 1-35 0,-3-3-142 16</inkml:trace>
  <inkml:trace contextRef="#ctx0" brushRef="#br0" timeOffset="-79088.86">12249 9093 38 0,'2'2'280'16,"-2"-2"-227"-16,0 0-43 0,0 2 29 0,0-1 8 15,0-1 4-15,0 0-21 16,0 0-7-16,0 0 2 0,0 0-9 15,0 0-8-15,0 0-7 0,0 0 2 16,0 0 0-16,1 0-3 0,2 0 0 0,-1 0-4 16,1 0-22-16,0 0-24 0,2-1-29 15,-5-4-80-15</inkml:trace>
  <inkml:trace contextRef="#ctx0" brushRef="#br0" timeOffset="-78925.86">12249 9093 144 0,'53'7'231'15,"-53"-7"-179"-15,0 0-34 0,0 0 32 0,0 0-19 16,0 0-11-16,0-3-3 0,0-2-13 16,5 1-2-16,-1 0-6 0,2 1-24 15,-1-1-35-15,-2-2-48 0,-3 1-207 16</inkml:trace>
  <inkml:trace contextRef="#ctx0" brushRef="#br0" timeOffset="-78752.84">12398 9022 130 0,'3'-3'190'0,"0"-3"-183"16,2 3 0-16,-2-2 19 0,3 2 1 16,-3 0 4-16,0-1-20 0,1 2-9 15,-1 1-3-15,0 0-9 0,0 1-29 16,1 0-40-16,-2 0-34 0,-2 0-3 15</inkml:trace>
  <inkml:trace contextRef="#ctx0" brushRef="#br0" timeOffset="-78555.83">12398 9022 29 0,'84'-84'10'16,"-80"83"-7"-16,-2-4 217 0,-2 3-168 16,0-2 11-16,0 0-7 0,0 1-11 15,0-1-5-15,0 3-3 0,0 1-10 16,0-2-9-16,0 2-8 0,0-1-4 0,0-1-2 15,0 2-1-15,0-3-5 0,0 1-10 16,0-2-18-16,3-5-23 0,2-1-37 16,-2-3-192-16</inkml:trace>
  <inkml:trace contextRef="#ctx0" brushRef="#br0" timeOffset="-78407.83">12517 8779 74 0,'-3'-6'174'15,"2"0"-41"-15,-1 0-116 0,2-2 14 0,0 1-12 16,0-2-3-16,-1 1-4 0,1-1-7 15,0-1-4-15,0 0-2 0,0-2-25 16,4 2-40-16,-4-4-81 0,0 0-88 16</inkml:trace>
  <inkml:trace contextRef="#ctx0" brushRef="#br0" timeOffset="-78273.81">12535 8601 39 0,'0'-2'6'0,"0"1"137"0,0-3-49 16,0 2-67-16,-2-2 24 0,-1-1-24 0,1-1-8 15,1 0-10-15,1-1-10 0,0 2 0 16,0 0-2-16,0-1-18 0,3 3-33 15,2-1-62-15,-2 0-73 0</inkml:trace>
  <inkml:trace contextRef="#ctx0" brushRef="#br0" timeOffset="-78027.8">12535 8601 50 0,'24'-77'218'15,"-24"77"-151"-15,0-3-36 0,-1-2 15 16,-2 0-17-16,1-2 1 0,2 1-2 16,0 1-12-16,0-1-11 0,0 1-2 0,0 0-3 15,0 1 2-15,0 1-6 0,0-1-9 16,0 3-13-16,5-2-18 0,-4 1-23 15,2 1-19-15,-1 0-21 0,0-2 18 16,-2 0 62-16,0 1 28 0,0 1 19 16,0-1 0-16,0-2 16 0,0 1 8 0,0 0-3 15,0 0 7-15,-2 1-11 16,-1 1-18-16,1-3-14 0,1 1-2 15,1 1-4-15,-2 0-14 0,2-2-34 16,0 1-48-16,-4-6-71 0</inkml:trace>
  <inkml:trace contextRef="#ctx0" brushRef="#br0" timeOffset="-69023.28">11113 3747 63 0,'0'0'25'0,"0"0"13"0,0 0 1 16,0 0-20-16,0 0-9 0,0 0 117 0,0 0-87 16,0-1-21-16,-3 0 16 0,1 1-7 15,-1-1-4-15,0 1-1 0,-2 0-3 16,2 0-2-16,0 0-6 0,0 0-7 15,-2 0-1-15,4 4-2 0,-1 0 0 16,-1 0-2-16,2 0 0 0,-4 1 3 0,3-1-2 16,2 0-2-16,-3-1 1 15,3-2 2-15,-1 0-1 0,1-1-1 16,0 1-1-16,-2-1 4 0,2 0 1 15,-1 1-2-15,1 0 2 0,0-1-2 0,0 0 1 16,0 0-2-16,-2 0-1 0,2 0 2 16,0 0-1-16,0 0-1 0,0 0 0 15,3 0 2-15,7 0 2 0,5-6 4 16,5-7-6-16,10-5-1 15,8-6 1-15,10-7-2 0,7-4 1 0,8-6 1 16,4-4-1-16,1-3-2 0,2-1 1 0,-3 2 1 16,-4 1 0-16,1 0 2 15,-5 1-1-15,0 1 10 0,-7 0-10 16,-4 0 0-16,-4 2 0 0,-10 3 0 15,-3 5 4-15,-5 1-2 0,-3 3 2 0,1 2-1 16,-1 0 1-16,-1 1 1 0,2 2 0 16,-3 4 1-16,-3 4 0 0,-2 2 1 15,-5 6-1-15,-2 1 1 0,-4 5-2 16,-2 0-4-16,-2 3 4 0,-1 0 0 15,0 0 1-15,0 0-5 0,0 0-1 0,0 0-3 16,-3 0 1-16,-2 5 2 0,-2 2-2 16,2-1-2-16,-3 3 3 15,4-1-2-15,-1-2 1 0,2 1-3 16,1-1-10-16,2 1-8 0,0-1-18 0,0-1-24 15,0-2-39-15,0-3-130 0</inkml:trace>
  <inkml:trace contextRef="#ctx0" brushRef="#br0" timeOffset="-66947.16">11657 2159 2 0,'8'-3'81'16,"-2"-2"-48"-16,2 2 33 15,-2-1-24-15,-3 1-15 0,3 0 5 0,-3-1-6 16,0 2-3-16,2 0-7 0,-2-1 0 16,0 1 1-16,2 0-2 0,0 1 0 15,-2-1-4-15,0 0 1 0,-2 2 1 16,2-2 2-16,-1 0-6 0,3 1 5 15,-1-3 2-15,1 2 1 0,1-1 0 0,-3-1-2 16,0 1 2-16,0-1-1 0,1 1-1 16,-4-2-8-16,0 1 3 0,0 0-4 15,0 1 1-15,-11 0-5 0,-2 1 2 16,-2 2-4-16,-5 0 0 0,-5 0 1 15,0 5-1-15,-3 4 2 0,-3 5-2 16,2 2 1-16,-1 4 6 0,4 5 4 16,1 2 0-16,5 2 0 0,6 0-1 15,5-1-2-15,9-2-7 0,1-3 2 16,15-3 0-16,5-2-1 0,7-5-1 0,5-4 0 15,6-5 2-15,2-4-3 0,4 0 1 16,2-1-9-16,-4-6-10 0,-5-2-10 16,-7 2-16-16,-7 1-14 0,-5 0-11 15,-4 1-45-15,-5 0-161 0</inkml:trace>
  <inkml:trace contextRef="#ctx0" brushRef="#br0" timeOffset="-66450.13">12029 2326 202 0,'2'0'38'0,"-1"0"-4"15,4 0 26-15,-4-1-12 0,4-4-1 0,-2 2-14 16,0-2-8-16,0 2-3 15,-1-2-3-15,1 0-2 0,-3 1-1 16,3-2-2-16,-1-2-1 0,-1-2 1 16,4 0 0-16,-2-3-6 0,5-4-1 15,1 0 0-15,0-4 4 0,2-4 0 0,2-3-5 16,1-5-3-16,-2-3 2 0,-3-1-6 15,2-3 2-15,-2 2 0 0,-1 4 2 16,-3 5-1-16,-2 4 1 0,-3 6 1 16,0 2 4-16,0 4-4 0,-5 5 1 15,1 2-2-15,-4 5 1 0,2 1 0 0,-4 0-4 16,3 6 0-16,-1 5 1 15,0 4 0-15,0 4-3 0,1 5 1 16,0 2 2-16,1 5 0 0,0 2-2 16,-2 3 0-16,0 0 3 0,1 3-1 0,2-3-2 15,0 0 1-15,4-2 1 0,-2-2-1 16,3-3-1-16,0-3 2 0,3-3-1 15,3-2 0-15,2-4 0 0,4-4 0 16,1-4 0-16,-1-2 1 0,4-4-2 16,-4-2 1-16,5-1 0 0,-2-1-7 0,1-7-6 15,1-2-10-15,-1 0-10 0,-1 0-12 16,-1-1-9-16,0 1-7 15,-2-1-36-15,-2-1-132 0</inkml:trace>
  <inkml:trace contextRef="#ctx0" brushRef="#br0" timeOffset="-66271.13">12347 2219 274 0,'0'1'47'15,"0"3"6"-15,0-1 9 0,-5 2-15 16,4 1 5-16,-4 3-3 0,2 2-5 0,-2 0-5 16,2 3-13-16,0-2-4 0,3 2-7 15,0-3-7-15,0 0-4 0,0-1-2 16,9-3 0-16,1 0-3 15,2-3-2-15,8-1-9 0,-1-3-16 0,4 0-26 16,0 0-27-16,2-4-12 0,-5-3-99 16</inkml:trace>
  <inkml:trace contextRef="#ctx0" brushRef="#br0" timeOffset="-65866.11">12612 2305 333 0,'-2'6'21'0,"-4"5"1"16,0 0 33-16,-2 4-23 0,2 4 5 15,0 4-9-15,3 1-16 0,1 2-7 16,2 3 0-16,0 0-3 0,-3 0 1 15,3 1 0-15,-3-3 0 0,2-2 2 16,-1-4 1-16,0-5 9 0,-1-2-8 16,3-6-5-16,-1-1-2 0,-4-4 5 15,4-3 4-15,-1 0 6 0,-1 0-4 16,0-5-1-16,1-4-2 0,2-5-1 15,0-4-4-15,0-3 0 0,0-5 1 0,5-4-2 16,0-4-1-16,1-6-3 0,2-3 5 16,-1-5-3-16,6-4-1 0,5-3 0 15,2 1 3-15,4 2-3 0,4 8 1 16,-2 11-1-16,-3 10 1 0,-3 9-2 15,-3 9-2-15,0 4 3 0,1 1 2 16,-3 0-1-16,-3 8-2 0,-4 4 2 16,-3 4 2-16,-5 0-2 0,-2 5 0 15,-9 0 0-15,-1-1 3 0,-3 3-3 16,-6-3 0-16,1 1 1 0,-2 0 1 0,2-2-2 15,2-1-2-15,7-3 3 0,2-4-4 16,9-2-13-16,0-2-18 0,0-1-13 16,9-2-14-16,5-4-40 0,1 0-146 15</inkml:trace>
  <inkml:trace contextRef="#ctx0" brushRef="#br0" timeOffset="-65427.08">12922 2287 62 0,'-1'7'309'0,"-3"2"-305"0,3 4 30 0,-4 2 13 16,1 3-18-16,-3 6 8 0,0 2-6 15,0 3-13-15,1 3-9 0,2 4-3 16,-1-1 2-16,3-1-5 0,2-7 4 16,0-6-1-16,-4-4 5 0,2-2 4 15,-2-4-1-15,0-3-2 0,0 1-2 0,-4-7-4 16,2-1 3-16,-2-1 3 15,0 0-4-15,2-3-1 0,0-7-1 16,-2-4-2-16,4-3 0 0,-1-3-3 16,3-5 0-16,2-4 2 0,0-4-1 0,0-3-3 15,7-6 1-15,2-1 1 0,5-6-1 16,3-4-1-16,6-2-1 0,3-4 0 15,2 5-4-15,5 5-2 0,1 8 2 16,2 13 3-16,-5 13 2 0,-3 9-2 16,-7 6 0-16,-1 0 3 0,-1 2 0 0,-2 6-2 15,-8 3 3-15,-1 2-3 0,-6 2 3 16,-2 1-2-16,-3 0 2 15,-10-1 2-15,-2 1 0 0,-1-1 0 16,-1-1 0-16,-3 0 4 0,1 1-2 16,1-2-3-16,-1-2 0 0,5 1 1 0,5-4-3 15,1-1 0-15,8 0-1 0,0 0 1 16,0 0-2-16,3-1-10 0,5-2-9 15,4 0-25-15,4 0-26 0,-1-4-29 16,-1 0-147-16</inkml:trace>
  <inkml:trace contextRef="#ctx0" brushRef="#br0" timeOffset="-65193.06">13383 2151 458 0,'-4'0'46'0,"4"1"-31"0,-4 5 27 15,-2 2 10-15,-7 2-11 0,-2 1-1 16,2 0-17-16,6 2-10 0,0-2-8 0,1 0-1 16,6 3-4-16,0-5 0 0,0 2 2 15,0-1-1-15,0-2-8 0,0 0-2 16,5-5-8-16,-1 0-13 15,4-2-14-15,0-1-17 0,0 0-20 0,-2-2-86 16</inkml:trace>
  <inkml:trace contextRef="#ctx0" brushRef="#br0" timeOffset="-64819.04">13592 2118 309 0,'1'0'115'15,"4"0"-110"-15,0 0 46 0,-4 2-15 16,-1 5-1-16,0 2 23 0,-3 3-20 15,-6 2-18-15,0 3-5 0,-2 1-1 16,-2 1-3-16,1-4-1 0,6-1 0 16,3-3-2-16,3-4-3 0,0 0-4 15,0-2 0-15,3-4 2 0,3-1-3 16,3 0 1-16,4-6 1 0,4-3-2 0,1-3 2 15,1 1-11-15,-2-2-1 0,-2 2 5 16,2 1-5-16,1 1-4 0,-5 2 10 16,0 2 1-16,-4 2-6 0,-6 2 4 15,-3 1 4-15,0 0 5 0,0 0-3 16,-6 2-3-16,-2 5 2 0,-3 3 2 15,4-2-2-15,-1 2-1 0,2 1 1 16,0-2 2-16,2 2-3 0,1-3-1 16,2 2 0-16,-1 0-7 0,2-1-16 15,0 0-3-15,6-3-7 0,10 0 16 16,7-4-20-16,8-2-2 0,6 0-63 0,1-6-73 15</inkml:trace>
  <inkml:trace contextRef="#ctx0" brushRef="#br0" timeOffset="-64399.02">14027 2176 267 0,'-1'-10'63'0,"-8"2"-27"16,-5 2 14-16,-5 4-24 0,0 2 8 15,-2 0 1-15,4 5-10 0,-2 7-9 16,2 1 0-16,0 6-2 0,1 1 2 16,3 1-3-16,5 0 0 0,2-1-2 15,6 0-9-15,0-2-2 0,9-4 3 0,3-2-2 16,8-3-1-16,5-4-2 0,6-3 4 15,3-2 0-15,2-1-15 0,-3-8 10 16,-6-2-12-16,-3-1 12 0,-4 0 3 16,-1-1-2-16,-9-1 4 0,0 2-2 15,-4 2 1-15,-1 2 2 0,-4 3 3 0,-1 0 0 16,0 3 1-16,0 2 0 15,0 0-2-15,0 0-6 0,0 9 1 16,0 8 0-16,0 4 1 0,0 5 0 16,0 5-3-16,0 5-7 0,5 3-1 0,2 5 8 15,1-1-38-15,-2-3 23 0,-6-4 13 16,0-4 4-16,-6-4 0 0,-6-1 3 15,-4-3 5-15,-5-3 3 0,-1-2 8 16,0-3 2-16,-1-3 5 0,1-3-3 16,-1-4-5-16,0-1-4 0,1-3 0 0,2-2-4 15,1 0-3-15,7-2-1 0,-1-5-2 16,6-2-2-16,-3 0-3 15,1-1-4-15,3-2-10 0,-2-2-14 16,2-2-21-16,0-3-29 0,-5-6-58 0</inkml:trace>
  <inkml:trace contextRef="#ctx0" brushRef="#br0" timeOffset="-64038">13682 1744 505 0,'-2'0'28'16,"2"0"-16"-16,2 1 12 0,1-1-12 15,-3 0 2-15,3 0-13 0,-1 0 0 16,-1 0-22-16,1 0-32 0,-2 0-55 15,0 0-299-15</inkml:trace>
  <inkml:trace contextRef="#ctx0" brushRef="#br0" timeOffset="-63398.96">12573 1803 284 0,'-11'-7'222'15,"5"4"-184"-15,6 1-10 0,0 2-1 16,0-1-21-16,0 1-2 0,2 0-8 15,2 0-24-15,6 0-16 0,1 1-50 16,-1 2-298-16</inkml:trace>
  <inkml:trace contextRef="#ctx0" brushRef="#br0" timeOffset="-55240.49">5307 7281 0 0,'14'15'2'0,"1"1"-1"0,-2-1-2 0,-2 1-1 16</inkml:trace>
  <inkml:trace contextRef="#ctx0" brushRef="#br0" timeOffset="-47471.05">9739 4448 1 0,'-14'-25'-1'0,"-1"2"15"16,-1 3-12-16,-1 1 22 16,0 2-21-16,0 6 13 0,0 3 4 0,2 2-9 15,2 4-4-15,2 2 1 0,0 0-2 16,4 0-5-16,-3 0-2 0,4 4 1 15,0 3 2-15,-2 0 1 0,2 1-2 16,0 3 2-16,0 4-4 0,-5 3-4 16,-5 5-84-16</inkml:trace>
  <inkml:trace contextRef="#ctx0" brushRef="#br0" timeOffset="-41263.69">10048 3703 33 0,'0'0'16'0,"-3"0"-15"0,1 1-6 16</inkml:trace>
  <inkml:trace contextRef="#ctx0" brushRef="#br0" timeOffset="-39814.61">10048 3703 64 0,'-5'-21'14'0,"2"21"11"15,0 0-4-15,1 0-9 0,-2 0 7 16,2 0 1-16,-1 0-3 0,2 0-5 15,-1 0-3-15,-1 0-4 0,0 0 1 16,0 0 8-16,0 0 4 0,3 0-1 16,-2 0 0-16,2 0-2 0,0 0 3 15,-2 0 0-15,1 0-4 0,-1 0 0 0,2 0 1 16,0 0-5-16,0-1-1 0,0 1 1 15,0-1-5-15,0 0 1 16,-1 1-3-16,1-2 0 0,-2 2 1 16,1-1 0-16,-1 0 0 0,1 1-6 0,1-2 4 15,0 2 2-15,0-1 1 0,0 1 1 16,-2-1 0-16,2 0-1 0,-2 0 0 15,1-1 2-15,1 2-3 0,0 0 0 16,0-1 1-16,0 1-6 0,0 0 5 16,-2 0 0-16,2 0-4 0,0 0-1 0,0 0 1 15,0 0 1-15,3 0 0 0,5-1 5 16,0 0-1-16,0-1 2 0,1 2-5 15,2-1 3-15,-3-1 0 16,3 1-2-16,-2-2 0 0,2 1-1 0,-2 1 1 16,3 0 0-16,-1-1-3 0,2 1 3 15,-1 1 0-15,2-1-1 0,-2 1 2 16,1 0-3-16,1 0-1 0,-3 0 3 15,-4 0-3-15,4 0 0 0,-2 0 1 16,-2 0 1-16,2 0-1 0,0 0-1 0,2 0 3 16,0 0 0-16,0 0-3 0,-2 0 2 15,2 1 0-15,-2 0-1 0,1-1 0 16,-1 0-1-16,2 0 1 0,-2 2 0 15,-1-2-1-15,0 1 0 0,-2-1 1 16,0 0 0-16,-1 1-1 0,-2-1 0 16,3 2 0-16,-1-2 1 0,2 2-1 15,-2 0 0-15,3-2 1 0,1 1 0 16,-1-1-1-16,1 0 0 0,-1 1-1 15,3-1 2-15,-4 0-2 0,3 0 1 0,-2 0 1 16,-5 0 0-16,3 0-2 0,-3 1 1 16,3-1 0-16,-1 0 1 0,3 0 0 15,-1 0-1-15,-1 0 1 0,2 0-1 16,-3 0-1-16,1 0 1 0,0 0 1 15,0 0-1-15,2 0 0 0,0 0 0 16,0 0 0-16,-2 0 1 0,0 0-2 16,0 0 1-16,1 0 1 0,-3 0-1 15,-1 0 0-15,3 0 0 0,1 0 1 16,-3 0-1-16,1 0 0 0,0-1 0 15,1 0 0-15,0-1 0 0,2 2 0 0,0-1 0 16,-1 0 0-16,1 1 1 0,-2 0-2 16,2-1 1-16,-2 1 0 0,0-1 1 15,-1 0-2-15,0 1 1 0,1 0 0 16,-1 0 1-16,1 0-2 0,-2 0 1 15,1 0 0-15,-2 0 1 0,0 0-2 16,0 0 1-16,-1 0 0 0,1 0 0 16,0 0 0-16,2 0-1 0,1 0 3 15,2 0-2-15,1 0 0 0,0 0 0 16,2 0 0-16,-2 0 0 0,1 0 0 0,-2 0 0 15,-2 0 0-15,-2 0 2 0,-1 0-4 16,2 0 2-16,-2 0 2 0,-3 0-2 16,0 0 2-16,0 0-2 0,0 0 3 15,0 0-3-15,0 0 1 0,0 0 0 16,0 0 3-16,0 0-4 0,0 0-1 0,0 0-1 15,0 0 0-15,0 0 0 16,0 0 3-16,0 0-2 0,2 0 2 16,-2 0 0-16,0 0-2 0,0 0 1 15,0 0-1-15,0 0 3 0,0 0-2 0,1 0 0 16,-1 0 0-16,0 0 0 0,0 0-1 15,0 0 0-15,0 2 1 0,0-1 1 16,0 1-2-16,0-1 1 0,0-1 0 16,0 0 1-16,0 0-1 0,0 0 1 15,0 0 1-15,0 0 1 0,0 0-1 0,0 0 0 16,0 0-1-16,0 0 0 0,0 0-1 15,0 0-1-15,0 0 2 16,0 0-1-16,0 0 0 0,0 0-1 16,0 0 3-16,-3 0-2 0,3 0-1 0,-3 0 0 15,-2 0 1-15,5 0 1 0,-1 0-2 16,-1 0 1-16,1 0 0 0,1 0 0 15,0 0-1-15,-2 0 1 0,2 0-1 16,0 0 0-16,0 0 0 0,-1 2 1 16,1-2 2-16,-2 1-2 0,1 2-1 0,-1-1 1 15,2 1 1-15,0 2-15 0,0 1-13 16,0 0-18-16,0-2-34 0,2-4-74 15</inkml:trace>
  <inkml:trace contextRef="#ctx0" brushRef="#br0" timeOffset="-37550.49">11674 8345 59 0,'2'0'19'15,"-2"0"6"-15,0 0-12 16,0 0-11-16,0 0 10 0,0 0 12 0,0-1-12 16,0-2 2-16,0 0 4 0,0 0 4 15,0 0 1-15,-2 2-4 0,-1-2-6 16,1 2-5-16,2-1 2 0,0 0-1 15,0 1-4-15,0-1 1 0,-1 2-3 16,1-1 2-16,-2 0 4 0,2 1-5 0,-1-1 3 16,-1 1-2-16,-1 0 0 0,0 0 0 15,-5 0-1-15,4 0-1 0,-1 0 3 16,0 0-2-16,-1 0-3 0,1 1 0 15,4 1 2-15,-4 0-2 0,5-2 0 16,0 0 1-16,0 0 3 0,0 0 6 16,-1 0 2-16,1 0-1 0,-3 0 1 15,-1 0-3-15,3 0-1 0,-2-2 0 16,1 0 0-16,1 1-2 0,1 1 0 15,-2 0-2-15,1-1-1 0,1 0 1 0,0-1-1 16,0-1-2-16,0 2 3 0,0 1-1 16,0 0 0-16,0 0-3 0,0 0 4 15,0 0-3-15,0 0-2 0,0 0 1 16,0 0 1-16,-2 0-1 0,2 0-2 15,0 0 1-15,0 0-1 0,0 0 2 16,0 0-1-16,2 0 0 0,1 0 2 16,3 0-1-16,-1 0 5 0,1 0 0 15,0-2 3-15,0 0-5 0,0 1 1 16,1 0-2-16,-3 1 1 0,2-1-5 15,-1 1 1-15,-2 0 1 0,2 0 0 0,-4 0-1 16,1 0 0-16,1 0 0 0,-1 0 2 16,-1 0-2-16,4 0 0 0,1 0 1 15,2 0 0-15,1 0 0 0,2 0 3 16,1 0-1-16,2 0 3 0,-1-2-2 15,-1 1-2-15,0-1-2 0,1 2 2 16,-1 0-1-16,2-2-1 0,-1 1 2 16,-1 0-1-16,0 1 0 0,1 0-1 15,-2 0 2-15,3-1 1 0,0 1-1 16,-2-1-2-16,0 1 4 0,-1 0-2 0,-1-1-1 15,-1 1-1-15,0 0 2 0,-3 0 0 16,2-1-1-16,-2 1-1 0,1-2-1 16,0 2 2-16,-1-1 0 0,4 0 1 15,-2 1 0-15,-2-2-1 0,0 1 1 16,-1 1-2-16,-1-2 2 0,2 2-1 0,-1 0-1 15,0 0 0-15,1 0 1 16,0 0 0-16,2 0-1 0,-2 0 0 16,0 0-1-16,1 0 1 0,-3 0 0 15,2 2 0-15,1-1 1 0,-1 0 0 0,2 0-2 16,-1-1 2-16,1 0 0 0,-2 0 0 15,0 0-1-15,-1 0 0 0,0 0 1 16,-1 0 0-16,1 0-1 0,0-2 1 16,-1-1-1-16,1 3 0 0,0-1 0 15,-1-2 0-15,1 2 0 0,0-1 0 0,2 1 0 16,0 1 0-16,2-1 0 0,-1-1 0 15,1 0 0-15,0-1 0 16,0 1 2-16,1 1-1 0,-2-1-2 16,-1-1 1-16,0 2 1 0,-1 0 0 0,-2 0-2 15,1 1 1-15,-2 0 0 0,2 0 1 16,-1 0-2-16,1 0 0 0,0 0 2 15,1 0-1-15,3 0 0 0,1 0 0 16,0 0 1-16,1 0-1 0,0 0-1 16,-3 0 2-16,0 1-1 0,-4 0 0 0,1 2-1 15,0-2 1-15,-2 1 1 0,1-1-1 16,1 1-1-16,3 1 1 0,-1-3 1 15,1 2 0-15,0-2-4 16,-3 2 1-16,-1-2 2 0,-1 1-1 0,2 0-1 16,-3 1 0-16,2-2 3 0,-1 1-2 15,2 0 2-15,1-1-2 0,3 0 2 16,1 0 0-16,-2 0-2 0,-2 0 0 15,-5 0 3-15,-1 0-2 0,0 0 0 16,0 0 0-16,2 0 0 0,-2 1 0 16,0 0 0-16,0-1 0 0,0 0 0 0,0 0 0 15,0 0 0-15,0 0-1 0,0 0 1 16,0 0-1-16,0 0 0 0,0 1 1 15,0-1 0-15,0 0-1 16,0 2-5-16,0-1 0 0,0 1 0 0,0-1-6 16,0 0-2-16,-2 2-2 0,-4 0 3 15,1 1-3-15,-1-1-6 0,0 0-2 16,-2 1-9-16,-1 0-19 0,-3-4-41 15,-7 0-129-15</inkml:trace>
  <inkml:trace contextRef="#ctx0" brushRef="#br0" timeOffset="-36805.44">11587 8390 29 0,'-3'0'39'0,"-2"0"-8"0,4 0 9 16,-2-2-9-16,0 0-1 0,0 0 1 0,0 1 2 15,-1 0-4-15,3-2-5 16,-1 2-1-16,1-2-4 0,-2 1-3 16,1 1-4-16,2 0 7 0,0 0-4 15,-3 0 0-15,1-1-3 0,2 1 2 16,-1-1-4-16,1 2-2 0,0 0 1 0,0 0-1 15,0 0 2-15,0 0-7 0,0-2-1 16,6 0 1-16,3 1 2 0,7 1-4 16,-2-1 4-16,4 1-3 0,3 0 1 15,2-1-1-15,0-1-2 0,5 1 3 16,0-1-1-16,5 0-1 0,-1-1 0 0,4 0 1 15,1-1-1-15,3-1 0 16,2-1 0-16,2 0 5 0,-4 1 1 16,-3 1-6-16,-3-1 3 0,-3 2-2 15,-4 0 0-15,-3 0 0 0,-7 0 0 0,0 0-1 16,-6 1-3-16,-3 0 4 0,1-1 1 15,-2 1 0-15,0-1 3 0,1 0 4 16,0-2-6-16,0 2 1 0,1-1-1 16,0-1-2-16,0 2-1 0,1-1-1 15,-2 2 0-15,4-3 0 0,-4 4 1 0,3 0 1 16,-4-1-3-16,-2 2 1 0,1 0 0 15,-1 0-2-15,-2 0-4 16,3 2-6-16,-3 5-9 0,0-1-13 16,-1 1-31-16,-1-6-61 0,-1-1-204 0</inkml:trace>
  <inkml:trace contextRef="#ctx0" brushRef="#br0" timeOffset="-24553.74">12559 8275 0 0,'0'0'2'0,"0"0"4"15,0 0 73-15,0-1-28 0,0 0-34 0,0 0 8 16,0-2 14-16,-1 1-7 0,-1-1-9 15,-1 0-2-15,3 0-3 0,-1 0-1 16,-1 1 0-16,0-2-4 16,1 3 2-16,1-1-8 0,0-1 0 0,0 0 0 15,0 1 5-15,0-1-7 0,0-2 1 16,0-2-2-16,0-1 3 0,3 0 2 15,0-1-5-15,2-3 3 0,1 0 0 16,-1-1-2-16,1-2-4 0,0 0 2 16,2-2-1-16,-4-2 3 0,3 0 1 15,-3-2-2-15,2 2 1 0,-2-1-1 0,0 0 1 16,1 1-1-16,-2 0 0 0,3 1-3 15,-1 0 0-15,1 1 3 0,0-1-2 16,2 0 1-16,-2 0-2 16,0-1 0-16,2 0 1 0,1 1-4 0,1-1 2 15,-1 0 0-15,0 1 1 0,-2 1 0 16,-3 1 0-16,2 2 0 0,-3 0 0 15,1 2 2-15,-1-1-3 0,-3-1 2 16,0 2 2-16,0 0-4 0,0-2 1 16,0 1-1-16,0-2 3 0,0 0-2 0,0-2-1 15,0 1-1-15,3 0 2 0,-3 1-1 16,1 0 0-16,1 2-1 0,-2 1 2 15,3-4-1-15,-1 4 0 0,-1-1-1 16,4 2 2-16,-2 2-1 0,2-1-1 16,-2 0 1-16,1 0 1 0,-4 1-1 15,3 0 0-15,0 1 0 0,-1 0 1 16,3-2-1-16,-1 2-1 0,-2-2 0 15,4 0 2-15,-3 0-1 0,0-1 0 16,2-1 0-16,-2 0 1 0,-3-1-1 0,2-1 0 16,-2 0-1-16,1 0 3 0,-1 2-2 15,0 1 0-15,0 2-1 0,0 0 2 16,0 0-1-16,0 1 0 0,0 0-1 15,-1-1 2-15,1 1-1 0,0 0 0 16,0 0-1-16,0-1 2 0,0 0-1 16,0 1-1-16,0-1 0 0,0 1 2 15,3 2-1-15,-2-3-1 0,4 0 1 16,-4-2 1-16,4-1-1 0,-2 0-1 15,2-2 0-15,-2 2 2 0,0-2-1 0,3 1-1 16,-3-2 0-16,0 2 2 0,-1 1 0 16,3 0-2-16,-4 2 1 0,1-2 1 15,-1 3-1-15,1-2-1 0,-1 2 1 16,1 1 1-16,-1 0-1 0,-1 2-1 15,0 0 1-15,0 0 2 0,0 0-2 0,0 0-2 16,2 0 2-16,0-2 1 16,2-1-2-16,1 0-1 0,1-1 2 15,-1 0 1-15,1-1-1 0,-3 1-2 16,2-2 2-16,-2 3 1 0,-2 2 0 0,1-1-2 15,1 3 1-15,-1 1 1 0,-2 0-1 16,0 2-1-16,0-1 2 0,0 0 0 16,0-1-1-16,0-1-1 0,0 3 1 15,0-2 2-15,0 0-2 16,0 1-2-16,1-1 2 0,-1 1 1 0,0 1-1 15,0-2 0-15,0 2 0 0,0-1 1 0,0 3-1 16,0-1-1-16,0 0-3 16,0 1-16-16,0 0-41 0,0-3-48 15,0-3-143-15</inkml:trace>
  <inkml:trace contextRef="#ctx0" brushRef="#br0" timeOffset="-8655.83">13032 2993 16 0,'-3'0'40'0,"0"1"-26"16,1 0-3-16,-2-1 76 0,1 0-29 15,0 0-39-15,-1 0 9 0,1 0 0 16,0 1-6-16,-1 1-3 0,-3 0-1 0,1-1-3 15,0 1-1-15,-2 1 3 0,0 0 1 16,-1 0 3-16,0 0 1 16,1 1-7-16,-1 1 3 0,0 2-2 15,-1 6-4-15,-4 5 0 0,-1 9 0 0,-4 8 3 16,1 5-5-16,-3 7 0 0,1 2-1 15,2 5 0-15,2 1 1 0,5-1-4 16,5-2-3-16,6-5 0 0,6-5-2 16,14-6-2-16,5-7-12 0,8-9-13 15,6-4 1-15,4-10-20 0,3-4-47 0,1-2-81 16</inkml:trace>
  <inkml:trace contextRef="#ctx0" brushRef="#br0" timeOffset="-7897.79">13379 3415 42 0,'0'-1'14'0,"0"0"-6"15,0 0 152-15,0 0-98 0,0-3-39 16,-3 2 21-16,0-1-10 0,-3 2-7 15,3 0-7-15,-3-2-2 16,1 1-3-16,-3 0 2 0,1-3-4 0,-4 3 2 16,0 2-4-16,-3 0-2 0,-3 0 0 15,-2 2 1-15,-1 6 0 0,-2 2-3 16,-1 2-1-16,1 1 3 0,2 3-2 15,2 1-1-15,4 3-1 0,1 0-3 16,7 0-1-16,3 2 0 0,3-1-2 0,0-1 1 16,9-1 0-16,4-3-1 0,1-5 0 15,1-2 1-15,2-4 0 0,2-3 1 16,3-2-1-16,1-1 2 15,3-10 0-15,-3-2-1 0,-1-3-1 0,0-4 1 16,-5-1 0-16,1-2 0 0,0-1 0 16,-6-1 1-16,-1-1 4 0,-2 0-2 15,-1-4 0-15,-2-2 3 0,-1-2 3 16,-2-4-7-16,0-2-4 0,-3-6 3 15,0-1-1-15,0-3-1 0,0 5 0 0,0 8 1 16,0 8 0-16,0 14-1 0,1 8 0 16,-1 3 1-16,0 3 0 0,0 1-3 15,0 3-2-15,0 9 3 0,0 7 4 16,0 5-1-16,0 4-2 0,-1 3 1 15,-2 3 0-15,1 0-1 0,-2 4 0 16,2-2 1-16,-3 2-1 0,4-1 0 16,-2-3 0-16,0-1 2 0,0-2 1 15,-1-3-3-15,3-2 0 0,-2-5 0 16,3 1 2-16,0-5-3 0,0 0 1 15,0-4 1-15,1-1-1 0,4-1-1 0,3-6-11 16,1 1-5-16,-1-5-20 0,6-1-16 16,-2-1-11-16,1-9-45 0,1-3-124 15</inkml:trace>
  <inkml:trace contextRef="#ctx0" brushRef="#br0" timeOffset="-7684.77">13603 3411 151 0,'-7'2'204'0,"1"4"-163"15,0 2 16-15,1 2-3 0,-1 1-22 16,-2 3-3-16,2 1-5 0,0 0-7 16,0 1-6-16,6-2-9 0,0 0 0 15,0-3-2-15,5-2-2 0,2 1 2 16,7-4-11-16,-1-1-14 0,2-3-9 0,2-2-8 15,2 0-17-15,1-3-23 16,0-4-50-16,0-3-66 0</inkml:trace>
  <inkml:trace contextRef="#ctx0" brushRef="#br0" timeOffset="-7377.76">13846 3436 210 0,'-3'-6'75'0,"-2"1"-13"16,1 0 12-16,-4 3-14 0,0-1-13 16,2 2-7-16,-2 1-9 0,2 0-7 15,1 0-7-15,2 0-7 0,0 5-6 0,3 3-3 16,0 0-1-16,0 2-1 0,0 0 1 15,6-1 0-15,-1 2 0 16,3 1 0-16,1 0-4 0,-1 1 1 16,3-1-5-16,-2 0 6 0,0 0 0 0,1 0 2 15,-4 2 1-15,-3-1-1 0,-2-1-1 16,-1-1 2-16,0 1 1 0,-4-1-1 15,-6 0 0-15,0-1 0 0,-1 0 2 16,-2-3 0-16,3 1-3 0,-3-2 0 16,-1 0 5-16,2-1-1 0,1-1-3 0,0-3 2 15,5 0-2-15,3-1-1 0,0 0-1 16,3 0 1-16,0 0-3 15,0-3-13-15,0-3-18 0,7-4-22 16,4-3-22-16,2-5-81 0</inkml:trace>
  <inkml:trace contextRef="#ctx0" brushRef="#br0" timeOffset="-6348.7">14069 2987 97 0,'0'0'140'0,"0"0"-133"15,0 0 5-15,0 2 39 0,0 6 5 16,0 2-16-16,-3 5-9 0,-1 1-5 15,-1 4-6-15,0 2 1 0,2 0-2 16,-1 1-2-16,2 0-2 0,-1 1 3 0,0 1-5 16,-2 0 5-16,2 2-3 0,-2 2-4 15,4 2-1-15,-2 1 0 0,0 0-2 16,1 1-3-16,-1-2-4 0,0 0 4 15,0 0-3-15,1 0 1 0,1-2-3 16,-1-3 2-16,2-5-2 0,0-4 0 16,0-7-1-16,0-4 3 0,0-3-2 15,2-3-2-15,-1 0 2 0,2 0-8 16,2-6 1-16,1-7-1 0,0-2-8 15,1-3 4-15,-3 0 2 0,1-3 1 0,0-1-5 16,1-1-3-16,-2 1 7 0,-1 4-1 16,4 3 7-16,-3 7 1 0,-1 4 2 15,1 3-1-15,0 1-3 16,2 0 2-16,2 2 4 0,0 5-1 0,3 1-2 15,1 1 1-15,4 0-1 0,-1-1-7 16,2-3 6-16,5 0-4 0,-3-2 4 16,4-2 3-16,-2-1 0 0,0 0 1 15,-4 0-1-15,-5 0 0 0,-1-3 0 16,-6 0 1-16,-4-2 2 0,-1-2-1 0,0 4 2 15,-8-2-2-15,1 1 2 0,-4 1 2 16,1 0-2-16,-2 1 2 0,0 2-1 16,2 0-1-16,0 0 7 0,2 3 2 15,0 4-8-15,-1 6 1 0,3 1-3 16,2 2 3-16,3 0-4 0,1 0-1 0,0 2-1 15,5-2 0-15,4-1 1 16,3-1-2-16,4-3 1 0,4-3 2 16,5-1-1-16,-1-5-1 0,0-2 3 15,-3 0-1-15,-7-6 0 0,0-4 0 0,-6-1 0 16,-3 2 0-16,-4-4 2 0,-1 1-3 15,0-2 2-15,0 2-1 0,-4-1-2 16,-3-2 1-16,0-1-1 0,-1 0 1 16,2-1 0-16,3 4-2 0,0 2 0 15,3 5 1-15,0 4 1 0,0 0-6 16,4 2-2-16,2 0 2 0,5 0-5 15,0 4-3-15,2 1 4 0,2-1 6 16,-1 1 2-16,0-1 2 0,5-1-2 16,1-2 2-16,1-1-2 0,0 0 1 15,-3 0 0-15,-7 0 2 0,0 1-2 0,-5 1 0 16,-4 2-1-16,-2 1 2 0,0 3 0 15,0 3 0-15,-5 1 1 0,-3 2-1 16,0-1 0-16,-1 0-1 0,3-3 0 16,3 0 1-16,-2-2-1 0,4-3-1 15,-1-2 2-15,2-1-1 0,0-2 0 0,0 0 2 16,0 0 6-16,2-8-2 0,4-4-6 15,0-3 0-15,2-1 0 16,-2 0 2-16,2 0-1 0,0 0-1 16,-1 2 0-16,1 3 0 0,0 4 0 0,-4 3-1 15,3 2-1-15,-1 2 2 0,0 0-3 16,-1 0 1-16,1 1 1 0,-1 6-1 15,-1 0-7-15,-1-1-11 0,3 2-16 16,2-1-15-16,5-1-15 0,-1-2 36 16,0-4-213-16</inkml:trace>
  <inkml:trace contextRef="#ctx0" brushRef="#br0" timeOffset="-5872.67">14820 3005 209 0,'3'-9'68'0,"-2"0"-69"16,-1 4 28-16,0 1 5 0,2 3 7 0,-1 1-2 16,1 0-21-16,0 0-11 0,-2 0-3 15,0 6 5-15,0 2 4 0,0 2 1 16,0 3-5-16,0 0 0 15,0 4 7-15,0 1 7 0,-4 3-5 0,1 3-3 16,2 0-3-16,-2 5 3 0,0 0-6 16,0 2-1-16,1 1 0 0,0 2 0 15,-2 1-2-15,2 1-3 0,-1 0 1 16,0 0-3-16,-2-2 3 0,4 2-2 15,-4-5 1-15,4-1 2 0,1-3 0 0,-2-6-2 16,2-5-1-16,0-4 2 0,0-4-2 16,0-6-3-16,0-2 1 0,0-2 5 15,0-9-1-15,3-9-7 16,3-2-1-16,-1-3-1 0,1-1 5 15,0-1-1-15,2 0 3 0,-2 2 0 0,4 3-1 16,-1 3 1-16,-3 6-1 0,2 7 2 16,-3 1-1-16,-2 3-2 0,1 2 2 15,1 0 1-15,-2 0 1 0,3 4-2 16,-3 7 2-16,0 0-1 0,1 2-1 15,-1 0-1-15,1-2-3 0,-1-1-14 0,2-1-9 16,1-1-12-16,0-3-19 0,2-3-36 16,-2-2-64-16,5 0 17 0</inkml:trace>
  <inkml:trace contextRef="#ctx0" brushRef="#br0" timeOffset="-5691.67">15145 3396 336 0,'-6'3'110'0,"-2"3"-103"0,-1 4 37 16,-2 2 2-16,-3 3-5 0,0 0-2 0,5 1-18 15,0-1-13-15,4-1-5 0,2 1-1 16,0-3-3-16,3 1 1 0,0-3-3 16,0-2-12-16,6-3-16 0,3-2-14 15,7-1-9-15,6-2-39 0,1 0-36 16,3-5 87-16</inkml:trace>
  <inkml:trace contextRef="#ctx0" brushRef="#br0" timeOffset="-5371.64">15314 3438 152 0,'-9'-7'195'0,"0"3"-183"16,-1 2 50-16,-4 1-36 0,0 1 6 15,0 0 19-15,2 6-19 0,4 6-17 16,2 0-7-16,1 3-6 0,5 2-2 16,0-1 0-16,5 0 1 0,3 2-1 15,3-3-2-15,3-2 3 0,-2-1-2 0,5-3-5 16,3-3-2-16,2-5 2 15,3-1 8-15,1 0-2 0,-4-4-3 16,-4-6 4-16,-2-1 1 0,-5-1-1 16,-5 0 2-16,-1-2 2 0,-4 0 10 0,-1 0 0 15,-1-1-1-15,-9 0 5 0,0-1-10 16,-3 0-4-16,-2-1 1 0,1 4-5 15,0 1-1-15,0 4 1 0,6 5 3 16,-3 3 2-16,3 0-6 0,2 8-3 16,0 3 1-16,1 3 3 0,2-2-2 0,3 2-10 15,0 1-14-15,2-2-14 0,6 0-16 16,-1-1-44-16,1-6-173 15</inkml:trace>
  <inkml:trace contextRef="#ctx0" brushRef="#br0" timeOffset="-5076.63">15668 3437 446 0,'0'0'16'16,"0"2"-13"-16,-2 4 17 0,-6 4 32 16,2 1-1-16,-2-1-19 0,1 0-12 0,2-1-4 15,4 0-9-15,1-3-4 16,0-1-2-16,0-2-1 0,6-3 0 15,8 0 1-15,4 0 2 0,7-6-4 16,5-2-7-16,4-2 6 0,-3 2 0 0,-3 1-26 16,-8 4 20-16,-3 2 6 0,-2 1 1 15,-1 0 1-15,-4 5-1 0,-4 5-1 16,-3 1 5-16,-3 1 0 0,-3 3 3 15,-3-2 5-15,-2 0-2 0,3-1-10 16,0-4 1-16,5 0 2 0,-3-3-7 0,2-4-10 16,-1 2-13-16,-4-2-20 0,1-1-26 15,-2 0-75-15,-1-1-181 16</inkml:trace>
  <inkml:trace contextRef="#ctx0" brushRef="#br0" timeOffset="-4707.63">15338 3011 468 0,'0'1'60'0,"1"1"-65"0,2 1 28 0,2-1 5 15,-4 0-14-15,2 1-8 0,1-2-4 16,-1 1 0-16,0 1-28 0,-2 0-41 16,-1 0-105-16</inkml:trace>
  <inkml:trace contextRef="#ctx0" brushRef="#br0" timeOffset="-4313.58">14697 3121 127 0,'0'0'328'15,"0"0"-293"-15,0 0-6 0,3 0-25 16,-1 0-5-16,3 1 1 0,2 2-20 16,1-2-63-16,3-1-204 0</inkml:trace>
  <inkml:trace contextRef="#ctx0" brushRef="#br0" timeOffset="-3663.54">16200 2765 229 0,'0'-2'82'0,"0"1"-68"0,0 1 18 15,0 0-14-15,3 2-6 0,4 9 15 16,3 5 3-16,2 4-12 0,5 9-11 16,-1 4 0-16,2 8 20 0,1 5-12 15,-2 5-8-15,-2 6 1 0,-4 0 5 16,-1 3-4-16,-1-1-3 0,-3 0-1 0,-3 1 0 15,2-3-5-15,-5-1 2 0,0-6 20 16,0-4-6-16,0-3-9 0,-8-3-4 16,-1-4-1-16,-7-3-3 15,-1-4-7-15,-3-4-27 0,0 1-23 0,1-8-38 16,4-3-159-16</inkml:trace>
  <inkml:trace contextRef="#ctx0" brushRef="#br0" timeOffset="74923.95">12770 4483 6 0,'0'0'22'0,"0"0"135"15,0 0-74-15,0 0-56 0,-1 0 18 16,1 0-4-16,-2 0-14 0,2-1-6 15,0 0-2-15,0 0-1 0,-1 1-3 16,1-1-6-16,0 0 2 0,0 1 1 16,0 0-6-16,0 0 5 0,0 0-1 15,0 0-3-15,0 0 3 0,0 0 1 0,0 0-1 16,0 0-2-16,0 0 3 15,0 0-2-15,0-3 1 0,0-1-5 0,-2-2-4 16,0 1 0-16,-1-1 5 16,3 0 0-16,-4 0-3 0,2-2 5 0,-3 2-2 15,1 1 3-15,-2 1-3 0,-4 1 1 16,-1 2 2-16,-1 1-4 0,-3 0 0 15,1 3-1-15,0 7-1 0,-2 4 1 16,4 4 0-16,-1 2-2 0,4 7 1 16,1 1-3-16,5 2 0 0,3 1 1 0,0-2 1 15,5-2-2-15,7-2-1 0,4-4 1 16,2-4 1-16,2-4-1 0,4-6-2 15,2-4 2-15,4-3 1 0,-3-1 0 16,3-8-3-16,-4-3 2 0,-4-2 2 16,-3-2-1-16,-5-2-1 0,-4 0 1 15,-3-1 2-15,-6 1-1 0,-1 0-1 16,0-1 9-16,-3 1 0 0,-6-1-3 15,-4 0-1-15,-1 1-1 0,2 0-3 16,1 3-1-16,0 6-2 0,4 1 1 16,0 6 3-16,3 2-5 0,1 0-2 0,1 7 2 15,2 5-9-15,0 3-3 0,3-1-9 16,6 2-9-16,2-2-17 15,3 0-25-15,-1-4-34 0,-3-4-92 0</inkml:trace>
  <inkml:trace contextRef="#ctx0" brushRef="#br0" timeOffset="75269.97">13103 4537 63 0,'0'-3'-41'15,"0"-1"281"-15,0 3-192 0,0-2 7 16,-3 2 4-16,-1 0-24 0,4-1-3 15,-3 2-6-15,0 0-4 0,1 0-6 16,-3 4-3-16,2 4 0 0,0 6 0 16,2 4-4-16,-1 1-2 0,2 3-1 15,0-1-3-15,0 1-1 0,3-4-1 16,3 0-1-16,5-6 0 0,0-4 2 0,3-2 1 15,1-6-3-15,1 0 1 0,-1 0 4 16,-1-7-4-16,0-3 3 0,-3-3-1 16,-3-1 4-16,-2-3 5 0,0-1-5 15,-1-2 2-15,-3 4 0 0,-2 1-1 16,0-1-2-16,0 0-5 0,0-1 1 15,-2 3-1-15,2 0-5 0,0 4-2 16,0 5-8-16,8 3-9 0,0 2-17 16,1 2-15-16,0 9-16 0,-1 0-48 15,-2 0-122-15</inkml:trace>
  <inkml:trace contextRef="#ctx0" brushRef="#br0" timeOffset="75913">13390 4612 0 0,'2'0'143'0,"-2"0"-70"16,1 0-46-16,1 0 19 0,1 0 0 16,-1 0-3-16,1-1-3 0,0-4-9 15,3 0-3-15,-1-2-2 0,2 0-1 0,1-3-1 16,-2-1-2-16,-1 0-2 15,0-3-4-15,-4 2 1 0,-1 2 1 16,0 0-8-16,0 3-1 0,-6 2-1 16,-2 4-1-16,-3 1-6 0,-1 2-2 0,0 8 1 15,-1 5 0-15,4 2-1 0,0 2-2 16,4 4 5-16,0 0-2 0,5 0-2 15,0-1 0-15,0-2-4 0,6-4-1 16,8-3 4-16,2-5 2 0,1-3 1 16,5-3-1-16,-1-2 0 0,3 0 1 0,0-6 4 15,1-4-2-15,2-2-1 0,-4 2-2 16,-3 0 8-16,-1 3 0 15,-5 3-6-15,-2 1 1 0,-4 2 0 16,-7 1-1-16,2 0-2 0,-1 0 1 0,-2 8 1 16,0 1 1-16,0 3-2 0,0-2 0 15,-6 1 1-15,3 0 1 0,0-3-3 16,1-1 0-16,2-2 1 0,0-4 1 15,0 0-1-15,0-1 1 0,0 0 2 16,0-10 2-16,2-2-5 0,4-1 0 0,0-4 1 16,0-2 1-16,2 0-1 0,1-2 1 15,1 2-3-15,-1 4 2 0,-1 2-1 16,-1 8-1-16,0 0 2 15,-1 5-2-15,0 0 1 0,-3 0-2 16,2 7 2-16,1 0-2 0,0 2-8 0,2 1-7 16,0 0-9-16,1 2-25 0,5-3-7 15,1 0-21-15,2-2-19 0,4-2-46 16,-1-4-67-16</inkml:trace>
  <inkml:trace contextRef="#ctx0" brushRef="#br0" timeOffset="76577.05">14010 4633 9 0,'13'-6'0'0,"-5"-2"239"16,-8 0-194-16,0 1 44 0,0-1-15 15,0 1-33-15,0-3-8 0,-5 2-5 16,-1 0-7-16,-4 3 0 15,1 0-2-15,-3 4-8 0,1 1-7 0,0 0 3 16,-1 5 1-16,1 4-5 0,1 2-1 16,4 3 1-16,0 1 0 0,1 1-3 15,4-1 0-15,1-2 0 0,0-1 0 16,0-2 0-16,0-1-4 0,5-2 4 15,2-3 0-15,4-1-2 0,2-3 2 0,0 0 0 16,6-5 4-16,0-8-2 0,1-5-2 16,2-1 1-16,-2-4 4 0,-3-1-2 15,-3-1 1-15,-5-1 1 0,-1-1 0 16,-2-1 1-16,-3-1-2 0,-1 0-2 15,-2-1 0-15,0 0-1 0,-3-1-1 16,-4 5 1-16,1 8 2 0,0 8-2 16,3 7 1-16,-2 3 3 0,-1 5-3 15,-3 13-3-15,-1 7-1 0,1 6 2 16,1 6 2-16,1 1-3 0,2 2 0 0,5-1-1 15,0-3-4-15,9-4 1 0,5-5 2 16,5-7 0-16,1-4 0 0,-1-3 2 16,1-6 1-16,1-4 0 0,1-3-1 15,0 0 2-15,-1-7-1 0,1-3 1 16,-3-1 1-16,-4-2-2 0,-1 1-1 15,-3 1 3-15,0 0 1 0,-6 4-3 16,-1 0 1-16,-1 3 2 0,-3 2-2 16,0 2 0-16,0 0 1 0,0 0 0 15,0 3-5-15,0 6 2 0,0 1 0 0,0 4 2 16,0-1 1-16,-1 0-2 0,-1-2 0 15,1 0 1-15,-1-3 1 0,2-1-3 16,0-4-1-16,0-3 3 0,0 0 1 16,0 0-1-16,0-2 2 0,0-6-1 15,5-2-2-15,1-4 1 0,3-2-2 0,1 0 1 16,2-2 0-16,-3 3 1 15,2 0-2-15,-2 4 1 0,-2 2 1 16,-3 3-2-16,-1 5 1 0,1-1 2 16,0 2 0-16,-1 0-2 0,2 0-1 15,-2 5 2-15,0 2 0 0,-1 2-2 0,2 0 0 16,3 0 0-16,-1-1-6 0,0-1-10 15,2-2-17-15,1-2-16 0,2-2-8 16,0-1-15-16,3 0-45 0,0-4-84 16</inkml:trace>
  <inkml:trace contextRef="#ctx0" brushRef="#br0" timeOffset="77157.08">14612 4542 26 0,'3'-2'7'15,"-1"1"295"-15,-2-4-229 0,0 3-9 16,0 2 6-16,0 0-20 0,0 0-12 16,0 1-10-16,-3 6-14 0,-1 1-3 0,-3 4-1 15,2 0-3-15,-1-3-3 0,3-1-4 16,3 0-1-16,0-1 2 0,0 1-6 15,0-2-6-15,1-2-10 0,7-1-5 16,4-2-7-16,2-1 10 0,0 0-12 16,3 0-45-16,-3-4-4 0,0-3 31 0,-1 1-12 15,-1 0 1-15,-1-2 50 0,-2 2 15 16,-4-1 1-16,0 1 31 15,-2 2 36-15,-3 1-3 0,1 0-11 16,-1 3-9-16,0 0-11 0,0 0-6 0,0 0-16 16,0 2-9-16,0 5-2 0,-1 1 0 15,1 0-2-15,-2 2 3 0,2-2-2 16,0 2-2-16,0-2 1 0,5 0 8 15,2-3 1-15,0 0-7 0,0-5 0 16,0 0-2-16,2 0 4 0,0 0-3 0,2-1 0 16,2-6 1-16,-3-1-1 0,3 0-2 15,1 0 1-15,-2 2 0 0,1 1 0 16,0-1-2-16,0 2 2 15,-1 1 0-15,2 0 0 0,0 1-1 0,3 1 0 16,2-1 3-16,1 0-2 0,0-1 0 16,2-2 0-16,1-2 1 0,-3 0 9 15,0-2 5-15,-1 0-8 0,-7-1 2 16,-2-2-4-16,-7 1-1 0,-3-1 3 15,0-2 1-15,-9 1-4 0,-5 1-1 0,-2 3 4 16,-3 2-2-16,1 5 0 0,1 2 3 16,1 0 5-16,2 9-4 0,2 7-1 15,0 3-3-15,4 2-3 0,6 2 1 16,2-1-1-16,2 0-3 0,10 0 1 15,7 0 1-15,6-3-1 0,7-3-1 16,4-6-7-16,1-4-1 0,0-2-4 16,-6-2-6-16,-4-2-9 0,-4 0-12 15,-6-2-14-15,-5-7-31 0,-7-2-42 16,-5-4-145-16</inkml:trace>
  <inkml:trace contextRef="#ctx0" brushRef="#br0" timeOffset="77389.09">14651 4186 268 0,'-5'-3'304'0,"4"-1"-270"0,1 3-9 16,0 0 5-16,0 0-17 0,0 1-7 16,1 0-6-16,5 0-6 0,4 0-7 15,5 3-26-15,2 1-52 0,2-1-147 16</inkml:trace>
  <inkml:trace contextRef="#ctx0" brushRef="#br0" timeOffset="77888.12">15553 4106 53 0,'0'0'290'16,"0"0"-222"-16,0 0-36 15,0 0 6-15,5 3 1 0,4-1 2 16,10 2-8-16,1 3-18 0,8 0-8 0,1 2-1 16,4 2-4-16,-1 1 1 0,-1 0-3 15,-4 1 0-15,-3 2 1 0,-7-1 2 16,-6 2-2-16,-5 1-1 0,-6-2 2 15,-3 2 4-15,-11 0 3 0,-3 1-1 16,-3 0 4-16,-1 0 4 0,2 0-3 16,-1 0 1-16,4-1-3 0,1-2 1 0,4 1-3 15,2-1-5-15,4-1-4 0,0 0 1 16,5-1-2-16,0 1-11 15,0 1-20-15,6-1-24 0,-2-3-101 16</inkml:trace>
  <inkml:trace contextRef="#ctx0" brushRef="#br0" timeOffset="78029.13">15753 4764 597 0,'-5'0'31'0,"5"4"-28"15,0 0-5-15,0 1 2 0,2-1-10 16,6 0-32-16,4-3-35 15,4-1-166-15</inkml:trace>
  <inkml:trace contextRef="#ctx0" brushRef="#br0" timeOffset="19953.18">17702 8153 116 0,'14'-11'102'16,"-2"-1"-39"-16,1-1 0 0,0-1-13 16,-2-2-11-16,-1-1-4 0,-1 0-8 15,-1 1-7-15,-4 0-1 0,1-1 4 16,-3 2-6-16,-1-1-4 0,-1 1-2 15,0-1 0-15,-3 2-1 0,-5 2-2 16,1 2-1-16,-6 4 5 0,-1 3-8 16,-4 3-1-16,-3 0 1 0,-2 5 1 15,1 6 0-15,-1 5 2 0,0 4-2 0,1 5 6 16,1 5-4-16,2 3 2 0,5 3-3 15,3-2 0-15,5-2-1 0,4-3-5 16,2-4 1-16,0 0 2 0,0-5-2 16,7-2-1-16,2-2 1 0,0-3 0 15,4-4-2-15,-1-1 1 0,0-5 0 16,4-1-1-16,-1-2-3 0,2 0-9 15,2-3-5-15,0-5-17 0,-1-1-14 16,-2 2-28-16,-1-2-32 0,-2-2-142 16</inkml:trace>
  <inkml:trace contextRef="#ctx0" brushRef="#br0" timeOffset="20167.18">17937 8248 505 0,'0'0'60'0,"0"0"-41"16,0 0 31-16,0 0-12 0,0 0-17 0,0-2-12 16,0 0-3-16,0 0-4 0,0 0-3 15,2 1-4-15,6-2-15 0,1 2-14 16,5-4-7-16,2 4-36 0,-1-3-30 15,-1-1-116-15</inkml:trace>
  <inkml:trace contextRef="#ctx0" brushRef="#br0" timeOffset="20568.22">18269 8124 11 0,'-12'-6'317'0,"-4"0"-271"0,-1 1 1 16,-1 5 13-16,-6 0-23 0,-2 0 3 15,1 8-8-15,2 5-5 0,1 1-9 16,7 0-8-16,5 2-7 0,6 0-2 15,2 0-2-15,2 0-1 0,0-1 0 16,8-3-1-16,8 0-5 0,1 0-8 0,3-3-7 16,5-2 10-16,-4-1 10 0,2-3 3 15,-2-2-1-15,-4 0 1 0,-3-1 1 16,-7 0-2-16,0 0 0 15,-6 0 2-15,2 0-1 0,-1 0 0 0,-2 0 0 16,1 0 1-16,-1 3-1 0,0 4-1 16,0 3 4-16,0 5 0 0,0 1-5 15,-1 4-8-15,-1 2-3 0,1 1 2 16,1 3 12-16,-2 0-3 0,1 1 3 15,-6-1 8-15,0 0 3 0,-3 0 3 0,1-2 5 16,-3 0 2-16,-2-1 1 0,-3-2-4 16,1-2 2-16,-2-3 2 0,5-4-11 15,1-5-4-15,2-1-4 0,4-5-1 16,2-1-1-16,-1 0-3 0,3 0-15 15,2-9-12-15,0-6-33 0,0-6-45 16,3-4-207-16</inkml:trace>
  <inkml:trace contextRef="#ctx0" brushRef="#br0" timeOffset="20713.22">18448 8362 491 0,'0'0'78'0,"0"0"-57"15,0 0 13-15,0 0-17 0,0 0-9 16,0 0-10-16,0 0-11 0,3 0-40 15,6 0-47-15,0-3-196 0</inkml:trace>
  <inkml:trace contextRef="#ctx0" brushRef="#br0" timeOffset="21389.26">19261 8059 200 0,'0'0'89'16,"0"0"-57"-16,0 0 22 15,0 0-5-15,0 0-11 0,0 5-16 16,0 9-4-16,-4 5 6 0,-2 4-6 0,-2 2-1 16,-3 1-6-16,0 0 0 0,2-2 2 15,-4-1-4-15,6-3 2 0,-3-2-4 16,3-3 1-16,2-4 2 0,2-3 0 15,1-4-1-15,2-3-3 0,0 0-2 16,0-1 2-16,0 0 3 0,0 0-3 0,5-4-4 16,6-5 1-16,4 1-3 0,1 0 0 15,1 2 0-15,-2 1 2 0,-1 2-2 16,0 1-1-16,-1 2 0 15,-2 0 2-15,1 0-1 0,-1 0-1 0,-2 0 0 16,0 2 1-16,1-1-1 0,-1 1-12 16,2-1-6-16,1-1-9 0,2 0-23 15,0 0-27-15,-1-4-28 0,1-6-128 16</inkml:trace>
  <inkml:trace contextRef="#ctx0" brushRef="#br0" timeOffset="21884.29">19644 8096 63 0,'0'0'280'0,"0"0"-236"16,0 2 8-16,3 2 0 0,-1 3 2 16,-2 2-13-16,0 2-8 0,0 2-4 15,-2 1-6-15,-4 1-6 0,3 0-1 16,-1-1 6-16,2-3-12 0,2-4-5 15,-2-2-3-15,2-2-1 0,0-3-1 0,0 2 0 16,0-2 0-16,0 0 0 0,5 0 0 16,4-3 4-16,7-7-2 0,-1-1 1 15,-1 1-4-15,0 0-1 0,-1 2-2 16,-2 3 0-16,-2 0-2 0,0 2 2 15,-3 2-1-15,-3 1 1 0,-1 0 5 16,-2 0-6-16,2 0 3 0,-2 0 0 16,0 0 2-16,1 0-2 0,1 0 1 15,-2 1 0-15,1 0 0 0,2-1 0 16,2 0-1-16,4 0 0 0,5 0-2 0,2-2 0 15,1-4 3-15,0 1-8 0,-5 3-4 16,-2 1 8-16,-1 0-3 0,-3 1 3 16,-1 0 1-16,-1 0 0 0,-1 4 5 15,1 2-3-15,-4 2 4 0,1 2-4 16,1 1 3-16,-2 2 12 0,0 0-11 15,0 0 0-15,0-1 5 0,0-1-1 16,0-1 0-16,0-3-5 0,0-1 1 16,0-4-1-16,0 0-1 0,0-1-2 15,3-1-6-15,1 0-3 0,4 0-3 0,0-1-11 16,4-5-21-16,1-2-15 0,1 0-15 15,0-3-49-15,0-3-169 0</inkml:trace>
  <inkml:trace contextRef="#ctx0" brushRef="#br0" timeOffset="22645.33">20202 8033 55 0,'-4'0'110'0,"-1"0"-48"0,2 0 26 15,0-1-17-15,1 1-7 0,2-1-5 16,0 1-12-16,0 0-14 0,0 0-13 15,0 0-6-15,10 0-3 0,2 0 5 16,7-2-5-16,2-1-2 0,1 3-6 0,-2 0-1 16,-3 1 1-16,-1 7-2 0,-7-1 0 15,0 1-1-15,-5 0 0 0,-1 0 1 16,-3 3-1-16,0-2 1 15,-8 1-1-15,-3 0 3 0,-3-1-3 0,-1 2 0 16,-1-1 1-16,2-2 0 0,0 2 0 16,3-2-1-16,4-1 0 0,2 0-1 15,3 0 0-15,2 0 0 0,0-2-3 16,7 2 1-16,3 1-1 0,7 0 0 15,-1-1 0-15,4 1 3 0,-1-1-2 0,-2 0-4 16,-2 1 5-16,-2-1 2 0,-4 2-1 16,-3-4 0-16,-4 1 1 0,-2-1 1 15,0-1 2-15,-6 2 3 0,-2-2 1 16,-6 1 4-16,-5-1-1 0,5 1 1 15,-3-3 2-15,3 0-3 0,2 0-7 16,1 0-1-16,5-2-1 0,0 1-1 16,3-1 0-16,3 0-7 0,0 0-11 15,0 0-10-15,0 0-18 0,12-5-18 16,3-6-28-16,4-5-172 0</inkml:trace>
  <inkml:trace contextRef="#ctx0" brushRef="#br0" timeOffset="22916.35">20616 8017 153 0,'-4'1'302'0,"1"-1"-289"15,3 0 34-15,0 0-30 0,0 0 22 16,0 2-7-16,1 0-29 0,7 2 2 16,3 2 6-16,4-2-9 15,-1 0-1-15,6 2 1 0,2-2 0 0,0-1-3 16,-2-1-5-16,2 0-6 0,-4-2-14 15,-1 0-8-15,-7 0-17 0,-3 0-39 16,-3 0-20-16,-3-4-47 0</inkml:trace>
  <inkml:trace contextRef="#ctx0" brushRef="#br0" timeOffset="23116.36">20731 8040 3 0,'-14'7'9'0,"0"-3"253"0,5 2-212 15,0 2-20-15,2 0 5 0,4 1-15 16,0 0 5-16,3 1-17 0,0 2-3 16,0 1-5-16,8 1 2 0,1 2-2 15,1 1-1-15,-1-1-3 0,0 1 1 16,-1-1 0-16,-3 0 3 0,-1 0 1 15,-4-1 4-15,0-2 3 0,-7-1 13 16,-9 0 20-16,-3 0-2 0,-4 1-12 16,-3-3-10-16,-1-1-6 0,3 0-3 0,3-1-6 15,6-2-2-15,4 1-6 0,5-1-23 16,3-4-41-16,1-2-109 15</inkml:trace>
  <inkml:trace contextRef="#ctx0" brushRef="#br0" timeOffset="23872.41">21744 8087 33 0,'1'-5'-27'0,"-1"-1"295"0,0-1-235 0,0 1 19 16,0 0-14-16,-5-1-1 0,-1 2-3 16,-2 2-6-16,-2 1-6 15,-1 2-8-15,-5 0-3 0,-1 0-2 16,-3 2 9-16,0 5 4 0,-3 3-2 0,-1 2-1 15,0 3-1-15,-1 2-2 0,6 1-6 16,5 1-2-16,3-1-5 0,5 2-3 16,5-1-1-16,1 0 1 0,7 1 1 15,10-3-3-15,8-3 2 0,3-2 0 16,5-4-3-16,1-1-3 0,1-4 5 0,3-3 0 15,-4 0 1-15,-3-6 0 0,0-5-1 16,-8-3 3-16,0-1-2 0,-7-3-2 16,-5 1 8-16,-7 1 1 0,-4-2 5 15,0 1 1-15,-1-2 1 0,-10-2-6 16,-5-1 2-16,-2 1-4 0,-4 1-5 15,2 7 1-15,0 4-2 0,7 6 0 16,3 3-1-16,5 0-1 0,5 12-20 16,0 3-11-16,3 4-16 0,9-3-44 15,1-2-64-15</inkml:trace>
  <inkml:trace contextRef="#ctx0" brushRef="#br0" timeOffset="24281.43">22221 8202 158 0,'-8'0'153'0,"-1"0"-96"0,0 0 12 16,2-2-21-16,1-1 6 0,5 1-8 15,-1 2-12-15,2-1-6 0,0 1-9 16,0 0-11-16,3 0-8 0,11 0-1 16,9 0 7-16,2 0-2 0,9 0-1 0,4 0-3 15,2 0 1-15,2 0-2 0,0 0 3 16,-5 0-1-16,-3 0-1 0,-8 0 0 15,-6 0 0-15,-2 0 2 0,-9 0 0 16,-5-1-2-16,0-1 1 0,-4-2 3 16,0 1 4-16,0-1-11 0,0 0-9 0,-4 4-16 15,0 0-27-15,-1 0-74 16,-3-2-254-16</inkml:trace>
  <inkml:trace contextRef="#ctx0" brushRef="#br0" timeOffset="24941.47">23140 8069 0 0,'2'0'211'0,"-1"-6"-109"15,-1-1-54-15,0-2 14 0,0 1-21 16,-6 0-1-16,-5-1-9 0,-4 2-2 15,1 0-7-15,-6 3-6 0,-5 0-2 0,0 2 0 16,-3 2 5-16,2 0-3 0,-4 5-3 16,3 6 0-16,2 2 0 0,5 7-1 15,1 1-7-15,7 0-4 16,4 4 0-16,6-3-2 0,2-2-1 0,8 0 2 15,6-2-1-15,8-1 0 0,6-3 0 16,4-4 0-16,2-3-2 0,4-5 2 16,-1-2-1-16,-3 0 3 0,0-5 0 15,-5-6 0-15,-2-1-1 0,-4-3 1 16,-4-1 2-16,-5 0 4 0,-5-2 5 0,-3-1 1 15,-3-1 6-15,-3-5-6 0,-1-2-2 16,-10-1-4-16,-2 0 1 0,-2 4-6 16,-1 8 0-16,1 4-1 15,1 9 2-15,1 3-1 0,4 0-4 0,0 6-1 16,1 8 1-16,0 4-1 0,4 1-6 15,4 1-15-15,0 3-17 0,4-1-26 16,4-5-65-16,-3-2-291 0</inkml:trace>
  <inkml:trace contextRef="#ctx0" brushRef="#br0" timeOffset="25158.48">23523 8238 427 0,'0'0'214'0,"0"-3"-169"0,0-2 12 16,0 0-38-16,-4-1 15 0,-1 0-9 16,0 3-15-16,1-1-3 0,2 2-6 0,2 2 0 15,0 0-4-15,0 0-12 0,0 0-20 16,0 0-20-16,11 0-5 0,-2 0-57 15,4-4-204-15</inkml:trace>
  <inkml:trace contextRef="#ctx0" brushRef="#br0" timeOffset="25773.51">23683 7970 3 0,'-5'0'221'0,"2"0"-171"0,2 0 29 16,-1 0-27-16,1 0-4 0,1 0-2 15,0 0-13-15,0 0 0 0,0 0-14 16,0 0-5-16,0 0-3 0,1 0-2 15,8 2 5-15,5 0 3 0,3 0-11 16,2 1-1-16,1-1-1 0,3 1-2 16,2 0-2-16,2-2 1 0,-6 0-3 0,-1-1-11 15,-4 0-4-15,-5 0-7 16,-3 0-12-16,-7-2 3 0,-1-3-3 15,0 0 7-15,-8 0-6 0,-4 1-6 0,-7 1 21 16,2 0 20-16,-4 0 0 0,2 2 8 16,0 1 5-16,1 0 11 0,2 0 6 15,4 4-5-15,0 3 0 0,5 0-8 16,3 1-1-16,1 2-9 0,3 3-7 15,0 1 1-15,1 1 0 0,7 2-2 0,3 1 2 16,0 0-1-16,-4 0-4 0,6-1 1 16,-6-4-1-16,0-1 4 0,-3-1 0 15,-2-2 0-15,-2 0 2 16,0 0 5-16,-2-2 15 0,-9 2 7 0,-4-1-1 15,-4-1-4-15,-1 0-2 0,-1-2-8 16,0 0 0-16,4-2-4 0,5 2-8 16,4-2-3-16,5 2 1 0,3-2-7 15,0 0-11-15,5 1-13 0,9-3-13 16,3-1-25-16,3 0-58 0,0-2-208 0</inkml:trace>
  <inkml:trace contextRef="#ctx0" brushRef="#br0" timeOffset="26030.53">24061 8171 214 0,'5'5'93'0,"0"2"-64"16,-4 3-7-16,-1 1-3 0,0 1 16 15,0 2-5-15,-3 0-13 0,-2 1-5 0,4-2-2 16,1-2-2-16,0-2 2 0,0-1 19 15,6-4-11-15,3-3 6 0,4-1 0 16,4 0-8-16,3-8 1 0,0-5-4 16,2-4-6-16,0-2-1 15,-4 0-3-15,-1-1 1 0,0-2-4 0,0 0 0 16,0-1-4-16,0 0-13 0,-1-3-12 15,-1 2-23-15,1 4-23 0,-4-2-55 16,1 8-215-16</inkml:trace>
  <inkml:trace contextRef="#ctx0" brushRef="#br0" timeOffset="27650.62">17155 9274 58 0,'0'9'226'15,"-7"1"-184"-15,0 3-36 16,-1 1 12-16,0-1 0 0,3 0 4 0,4-2-6 16,1-1-12-16,0-2-2 0,0-2 0 15,5-1-1-15,2-3-1 0,3-2-2 16,-1 0 7-16,6 0-3 0,-1-6-1 15,2-3 0-15,-2 1-1 0,0-1-1 16,-2 1-4-16,-1 0 3 0,0 0 1 0,-5 1 2 16,2 2-5-16,0 0 1 0,-4 4 2 15,1 1-1-15,-4 0 0 0,-1 0 1 16,2 0 1-16,-2 3 0 0,0 2 0 15,0 1 2-15,0-2-1 0,0 2 0 16,0-2-2-16,3 0 0 0,-1-1 1 16,2 0-1-16,2-2 1 0,1-1 5 15,2 0 4-15,-1-2 4 0,1-5 1 16,-1 1 5-16,3-4-1 0,-4 2-5 15,1-4 7-15,-3 0 6 0,-4 0-7 0,4 2-5 16,-3 0-1-16,-1 2 2 0,-1-1-5 16,0 3-1-16,0-2-7 0,0 4 2 15,0-1-2-15,-1 4-2 0,1 1-9 16,0 0-20-16,0 0-42 0,0 4-34 15,0 3-129-15</inkml:trace>
  <inkml:trace contextRef="#ctx0" brushRef="#br0" timeOffset="28026.64">17550 9413 282 0,'0'-1'49'16,"0"1"-35"-16,1 0 17 0,3 0 1 15,5 0 2-15,3 0-5 0,5 0-5 16,3 0-6-16,5 0-10 0,0 0 8 0,1-2-7 15,1-7 2-15,-1-3 0 0,-1-1 0 16,-6-3 4-16,-4 0-6 0,-6 1 0 16,-2 0 0-16,-6-2 4 0,-1 3 1 15,-3 0-8-15,-8 2 3 0,-4 1 1 16,-4 4-4-16,0 5 0 0,-2 2 2 0,-1 0-4 15,3 4 3-15,4 6-1 16,1 6 3-16,5 2-5 0,2 4-4 16,6 3-1-16,1-1 0 0,1 1-1 15,12 0-15-15,5-3-16 0,3-1-32 0,3-3-76 16,3-4-247-16</inkml:trace>
  <inkml:trace contextRef="#ctx0" brushRef="#br0" timeOffset="28525.67">18099 9421 206 0,'1'5'185'0,"-1"2"-170"15,0 0 37-15,0 1-8 0,0-1-14 16,3 1-1-16,4 0-23 0,2 0-3 15,2-2 0-15,1-2 1 16,5-2-2-16,-1-2 2 0,1 0-4 0,0-1 1 16,-2-5-3-16,-1 1-6 0,-1-1-1 15,-1 2 0-15,-4 0-7 0,1 1 2 16,-3 0 8-16,2 1-1 0,-2 1 1 15,-1 1 2-15,0 0 4 0,-2 0-10 16,0 0 19-16,3 0-22 0,-1 0 24 0,1 0-14 16,2 0 1-16,-2 5 0 0,3-3 2 15,2-1 0-15,1 1-1 0,-1-2 2 16,2 0 1-16,-4 0-2 0,2-2 1 15,-2-4 5-15,-3-1 6 0,0-1 3 16,1-4-9-16,-3 1 18 0,-1-1-7 16,2-1 3-16,-5 2-7 0,0 1-2 15,0 0-4-15,0 2-5 0,0 2 0 16,0 2-1-16,0 1-2 0,0 2-3 15,3 1-15-15,2 0-14 0,1 2-12 16,-3 2-41-16,2 2-105 0</inkml:trace>
  <inkml:trace contextRef="#ctx0" brushRef="#br0" timeOffset="28914.69">18702 9348 56 0,'-6'-4'43'16,"1"-2"140"-16,-3 2-131 0,2 0 26 15,0 3-27-15,-2 1-7 0,0 0-7 0,0 1-11 16,1 7-8-16,-1 4-10 0,-1 0 7 16,1 2-2-16,3 0-4 0,2 1-6 15,3-2 0-15,0 0-2 0,0-4 0 16,8 0-1-16,1-4 10 0,5-3-14 15,3-1 4-15,2-1 2 0,3 0-4 16,-4-4 3-16,1-6-11 0,-4 2 17 16,2-4-3-16,-6 4-4 0,0 1 2 15,-5 1-2-15,-3 1 3 0,-1 2 4 16,-2 1 1-16,0 0 6 0,0 1 1 0,-5 1-8 15,-1 0-1-15,0 0-4 0,-2 8-1 16,2 0 0-16,0 4 0 0,-2-3-2 16,3 0 1-16,4-1 1 0,-1 0-3 15,2-2 10-15,0 0-33 0,3-2 25 16,3-2-26-16,5-2-12 0,2 0-15 0,-1-1-16 15,1-6-34-15,-3-3-73 16,0-1-56-16</inkml:trace>
  <inkml:trace contextRef="#ctx0" brushRef="#br0" timeOffset="29066.7">18905 9367 145 0,'1'0'185'15,"-1"0"-164"-15,0 0 17 0,0 1-14 16,0 4-3-16,0 0-6 0,0 3-11 16,0 0-2-16,4 0 1 0,-1 0-3 15,3 0-9-15,-2 0-11 0,3 1-17 0,-1-3 9 16,0-3 15-16,0 2-87 0,0-3 47 15,4 0 12-15,-1-2 43 16,0 0-113-16</inkml:trace>
  <inkml:trace contextRef="#ctx0" brushRef="#br0" timeOffset="29290.71">19035 9410 7 0,'9'-16'118'0,"4"-1"-55"0,1-2-16 16,0-1-6-16,0-6-17 0,1-2-3 15,-1-1-9-15,0-2-4 0,0 2-7 16,-3 4 4-16,-2 7 11 0,0 6 8 16,-2 4-6-16,-4 5-9 0,-2 2-8 15,-1 1 14-15,0 7-5 0,-3 7-3 0,-5 3-5 16,1 3-1-16,1 2-6 0,-2-1-4 15,3 0-2-15,0-2 5 16,1 0 3-16,4-1 2 0,0-5 15 16,0-4-3-16,0-2-7 0,3-3 8 0,0 0-3 15,2-2-5-15,2 1-1 0,1-1-2 16,3 1-11-16,-2 1-39 0,4 3-84 15,7-1-103-15</inkml:trace>
  <inkml:trace contextRef="#ctx0" brushRef="#br0" timeOffset="30129.76">21689 9358 117 0,'0'-2'42'0,"0"-1"0"16,0 0 8-16,0 1 0 0,0-1 4 16,0 2-13-16,0-1-5 0,0 0-6 15,0-1-2-15,-1-2 1 0,-5 1-3 16,-1 0 1-16,-2 0-5 0,-5 2-6 0,0-1 3 15,-6 3 0-15,-3 0-1 0,-2 0-3 16,-1 2-2-16,-2 5 2 0,1 2-1 16,4 3-8-16,4 3 3 0,4 1-5 15,4 5-4-15,6 1 0 0,5 2-1 16,0 0 1-16,11 0 8 0,6-4-12 0,10 0 1 15,5-5 2-15,5-3-2 16,4-4-2-16,1-6 2 0,-1-1 2 16,-3-1 0-16,-7-3 0 0,-5-6 1 15,-3-4 1-15,-6-1 1 0,-1-3 4 0,-5-4 5 16,-10-1-3-16,-1-2 0 0,-1 0 2 15,-13 1-14-15,-5-2 20 0,-1 2-9 16,-5 0-5-16,-1 3 0 0,-2 5-1 16,2 5-3-16,1 5-6 0,8 5-10 15,6 7-3-15,11 9-31 0,0 3-43 0,8-1-120 16</inkml:trace>
  <inkml:trace contextRef="#ctx0" brushRef="#br0" timeOffset="30885.81">22198 9461 74 0,'-5'0'83'0,"-1"0"-56"16,3 0 48-16,-2 0-28 0,2 0 2 16,0 0-17-16,0 0-4 0,3 0-6 15,-2 0 3-15,2 0-5 0,0 0-2 16,0 1 0-16,0-1 0 0,0 0-4 15,0 0 2-15,0 0-3 0,0 0-2 0,0 0-5 16,3 0 0-16,8 2 3 0,6-1 5 16,7 1-5-16,3 0-2 0,11-2-2 15,2 3-3-15,2-2-2 0,1 1 6 16,-1 0 1-16,-6-1-6 0,-1-1 3 15,-4 0 0-15,-6 0 2 0,-5 0 2 16,-4-4-2-16,-7 2 2 0,-4-1 2 16,-5 0-2-16,0 0 5 0,0-1-4 15,-9 0-5-15,-4 3-5 0,1 0 0 16,-2 1-13-16,0 0 33 0,5 0-44 0,1 0 31 15,3 0-22-15,2 4-4 0,2 1-10 16,1-2-18-16,0 1-18 0,0-2-22 16,1-2-43-16,4 0-97 0</inkml:trace>
  <inkml:trace contextRef="#ctx0" brushRef="#br0" timeOffset="31169.82">22536 9279 358 0,'6'5'7'0,"6"2"34"16,5 3-3-16,5 1-5 0,4 3-10 15,-1 0-12-15,6 2-4 0,-3 1-5 16,-3-1-2-16,-3 0 3 0,-5-1 4 0,-3 0 1 15,-8-1-3-15,-3-2 11 16,-3 0-14-16,-3 2 4 0,-11 0-1 16,-8 3 1-16,-6-1-2 0,-1 2-2 15,-2 2-3-15,1-2 4 0,9 2-2 0,2-1-2 16,7-1-2-16,2 0-8 0,6 0-16 15,1-2-21-15,3-7-46 0,0-2-218 16</inkml:trace>
  <inkml:trace contextRef="#ctx0" brushRef="#br0" timeOffset="32225.88">23091 9317 124 0,'0'0'74'0,"0"0"-44"16,0 0 9-16,0 0-9 0,0 0 17 16,0 0-23-16,0 0-17 0,0 0-1 15,0 0 14-15,0 0-2 0,0 0-4 16,0 0 0-16,0 0 1 0,0 0-5 15,0 0 1-15,0 1 1 0,0 1-1 0,0-2-3 16,0 0-3-16,0 0-2 0,0 0 5 16,0 0 2-16,0 0 1 0,0 0 2 15,0 0 0-15,0 0 0 0,0 0 0 16,0 0 2-16,0 0-4 0,0 0 1 15,0 0-4-15,0 0-3 0,0 1-3 16,0-1 0-16,1 0-3 0,4 3 0 16,4-1 2-16,8 3 5 0,10-1-1 15,4-1 0-15,6-1-6 0,3 0 3 16,1-1-3-16,2 0 2 0,0-1 1 0,-2 0-2 15,-6 0 1-15,-7 0-2 0,-9-1-1 16,-10-3-5-16,-4 0-2 0,-5-1 2 16,0 0 5-16,-17 0-18 0,-5 0-3 15,-6 1 0-15,-4 1 8 0,-4 1 0 16,-3 0 1-16,-3 2-5 0,4 0-2 0,2 0 2 15,3 3 12-15,13 2 7 16,5 1 3-16,8 0 0 0,4 1-4 16,3 0 1-16,0 3 3 0,10 0 6 15,7 2 1-15,3 1-2 0,3 1-3 0,3 0-5 16,-2 1 0-16,-1-2 2 0,-4 1-2 15,-1 0 5-15,-4-2-7 0,-1 0 4 16,-7-3 6-16,-2-1-3 0,-4-1 13 16,-1-3 12-16,-10 3-1 0,-6-1-5 15,-3-2-4-15,-5 1-3 0,-4-2-3 0,-1 1-1 16,-3 0-7-16,2 2 7 0,0-2-4 15,8-1-6-15,9-1-2 16,8 1 0-16,6-1-2 0,0 0-6 16,9 1-11-16,8-2-2 0,8-1-5 0,5 0-32 15,4 0-57-15,-2-6-173 0</inkml:trace>
  <inkml:trace contextRef="#ctx0" brushRef="#br0" timeOffset="32638.91">23742 9524 6 0,'0'0'58'16,"1"0"196"-16,1 0-222 0,0 0 39 0,-1-1-21 15,-1-3 7-15,0 3-8 0,0 0-16 16,0 1-5-16,0 0-9 0,0 0-12 15,0 0-4-15,0 7-3 16,-3 5 1-16,0 2 0 0,1 2 0 0,2 0 0 16,0 0-3-16,0-2 2 0,7 0 1 15,0-1 0-15,7-5-1 0,0-3 3 16,3-4-1-16,0-1 0 0,5-1 0 15,-2-9 2-15,0-2 3 0,-1-4 0 16,-2-3-1-16,-1-1 1 0,-4-1 0 0,-1 0-1 16,-3-1-7-16,-1 1 2 0,-1-1 1 15,-1 2-5-15,-3 1-7 0,1 2-31 16,0 9 9-16,0-1-56 0,-3 7-106 15</inkml:trace>
  <inkml:trace contextRef="#ctx0" brushRef="#br0" timeOffset="36248.11">16322 10397 71 0,'0'0'77'15,"0"-1"-54"-15,0-1 12 0,0 1 10 16,0-1-7-16,0-1-13 0,0 2-7 0,0-1-3 16,0-2 2-16,0 2 0 15,2 1-7-15,-2-2 1 0,0 3 1 16,0-2-5-16,0 1 4 0,0 1 3 15,0 0 2-15,0-2-2 0,0 0-3 0,0 1-5 16,0-1 5-16,0 1-4 0,0-1 2 16,0 1-3-16,0 0 2 0,0-2 4 15,0 1-6-15,0-1 1 0,-2 0-2 16,2 0 4-16,0 0 1 0,-2-1-4 15,-1 1 1-15,3 2 6 0,-1-2-2 0,-1 3-3 16,2 0 1-16,0-1 0 0,0 1-4 16,0 0 2-16,0 0 0 15,0 0 0-15,-1 0 2 0,-1 0-2 16,-1 10 3-16,-5 8-4 0,1 9 5 0,-1 6-3 15,0 0-4-15,2 1 2 0,4-1-4 16,2-4 1-16,0-3-5 0,6-3 5 16,5-5-4-16,3-4-1 0,0-2 1 15,2-6 2-15,1-2-1 0,0-4-1 16,0 0-1-16,0-9 2 0,-2-4 0 0,3-1 0 15,-5-2 0-15,0-1 2 0,-5-1-2 16,-1 3 1-16,-2 1-2 0,1 3 2 16,-4 5 1-16,-1 2-2 15,2 2 0-15,-3 2 0 0,0 0-2 0,4 0 0 16,-1 0-1-16,3 7 3 0,2 1 0 15,2 2-2-15,0-1 2 0,1-1 0 16,3 1-1-16,1-2-1 0,1-3-3 16,1 3 1-16,-2-5 4 0,-4-1-1 15,-2-1-1-15,1 0 2 0,-3-1 0 0,0-7 0 16,-1-3 2-16,-3-2 0 0,-2 0-1 15,2-3 1-15,-3 2 1 0,0-2 0 16,0-2 0-16,0 1-2 0,-6-3 1 16,2-3 1-16,-1 2-3 15,2 1-1-15,3 4 0 0,0 4 2 0,0 6-3 16,0 3-7-16,5 3-9 0,2 0-14 15,6 0-17-15,-2 0-25 0,1 0-43 16,-4 0-151-16</inkml:trace>
  <inkml:trace contextRef="#ctx0" brushRef="#br0" timeOffset="36651.14">16880 10125 63 0,'2'-6'201'0,"-1"-1"-144"16,1 2-45-16,-1 2 28 0,1 2 0 15,-1 1 0-15,1 0-22 0,3 4-9 16,-4 8 10-16,4 4 12 0,-4 5-9 16,2 4-7-16,-1 1 2 0,0 4 3 0,-2 1-2 15,0 2-4-15,0 2 2 0,-2-3-2 16,-1 1-1-16,-2 0-1 0,1-6 2 15,4 2 15-15,0-9-18 0,0-5-9 16,0-5-1-16,6-5 1 0,-2-2-4 16,4-3 3-16,0 0-2 0,1-3 5 15,2-9-2-15,0-1-1 0,0-3-1 16,-2 1 0-16,2 1 0 0,-2 0-1 15,-1 1-2-15,-3 7 2 0,-2 1-6 16,-2 2-1-16,-1 3 2 0,0 0-1 0,0 3-3 16,0 7 8-16,0 1-1 0,0 2 0 15,0 0-3-15,0 0-7 0,0-1 2 16,0 2-14-16,5-2-5 0,4-3 15 15,4-1 1-15,1-2-35 0,4-5 4 16,2 1-8-16,1-2 20 0,2 0-79 0,-1 0-54 16</inkml:trace>
  <inkml:trace contextRef="#ctx0" brushRef="#br0" timeOffset="37291.17">17328 10452 116 0,'0'-5'139'15,"0"-1"-99"-15,0 0 9 0,-3 0-2 16,0 2 0-16,-3 0-2 0,-2 0-9 15,0 4 0-15,0 0-5 0,-2 0-1 0,-1 5-5 16,0 7 0-16,-1 4-5 0,1 4-6 16,0-4-1-16,3 2-2 15,7-3-8-15,1-2-1 0,0 0-3 16,7-4-1-16,3 0 2 0,0-5 0 15,7-3-3-15,-1-1-8 0,3 0-1 0,-5-4-2 16,0-2-6-16,-4 1 0 0,-2-1 1 16,-2 2-1-16,-1 1-5 0,-3 1 2 15,1 1 6-15,-3 1 0 0,0 0-9 16,1 0 4-16,-1 0 13 0,0 1 9 15,0 4-1-15,2 0 2 0,-2-1-3 0,1 0 2 16,1-2 2-16,1 1-4 0,2-1 2 16,1-2 2-16,2 0-1 15,4-5 3-15,-1-5 2 0,3-3-3 16,-2-2 2-16,2-1 8 0,-2-2 0 0,-1-2 3 15,0-1-8-15,2-3-1 0,-6-3 10 16,3-4-6-16,-1-4 1 0,-3-4-8 16,-1-4 2-16,-1 0-2 0,1 2-4 15,-2 3 5-15,-1 10 7 0,-2 8 1 16,1 10 8-16,-1 4-5 0,0 4-2 0,0 2-9 15,0 0-6-15,3 0-3 0,1 12-1 16,-1 7 6-16,0 6-2 0,-3 3 1 16,0 4 0-16,0 3-2 15,0 4-3-15,0 1-7 0,-3 0-2 0,0-1 2 16,-2-7 6-16,3-2 5 0,2-7 2 15,0-7-1-15,0-3-2 0,0-5 6 16,0-3 0-16,0-4 2 0,0-1 0 16,2 0 6-16,-1 0 2 0,3-4-4 15,-3-3-8-15,4-3-2 0,-1 3 2 0,3 1-1 16,-1 3-4-16,3 1 2 0,3 2 1 15,-1 0-1-15,3 0-2 0,0 1 0 16,6 5-7-16,7 1-2 0,4 0-1 16,7 0-44-16,3-2-4 0,-2-1 25 15,-1-1-259-15</inkml:trace>
  <inkml:trace contextRef="#ctx0" brushRef="#br0" timeOffset="39336.28">18359 10504 23 0,'0'0'167'15,"0"0"-126"-15,0 0-12 0,0 0 8 16,0 0 0-16,0 0 1 0,0 0-14 15,0 0-4-15,0 0 3 0,0 0-11 0,0 0 1 16,0 0 3-16,0 0-4 0,0 0-1 16,0 0-1-16,0 0 3 0,0 0-1 15,0 0-5-15,0 0-3 0,0 0 2 16,0-1-2-16,0 1 0 0,0 0 0 15,0-1 0-15,0 1 4 0,0 0 1 0,0 0 1 16,0 0 3-16,0 0-2 16,0-1 1-16,0-1-5 0,0 1-3 15,0-1 0-15,0 0-5 0,0 1 4 16,0 0 0-16,0-1-3 0,0 2 0 0,0 0 1 15,0-1 1-15,0 1 1 0,0 0-2 16,0 0-2-16,0-1 4 0,0-1 0 16,0 0-2-16,0-1 0 0,-1 0 5 15,-3-1-3-15,3 2 3 0,-5-2-3 16,0 2 4-16,-2 0-3 0,-3-1-2 0,3 3 0 15,-4 0 4-15,1 0-2 0,0 7-1 16,2 1-1-16,-2 2 0 16,2 5 0-16,4 0-3 0,3 2 1 15,2 2 0-15,4-1-2 0,8-3 2 0,5 0 0 16,8-5-1-16,1-5 1 0,2-1 0 15,5-4 1-15,-4 0-1 0,-1-2 0 16,-3-7 0-16,-5-2 0 0,-5-3 1 16,-5-1 1-16,-3 0 0 0,-2-1 0 15,-5-1 3-15,0 2 6 0,0 0-1 0,-8 1-5 16,-2-1 1-16,-4 2 0 0,1 3-4 15,-2 0 0-15,1 3-1 0,3 3 0 16,2 2-3-16,5 2 0 16,1 8-12-16,3 6-9 0,0 1-5 0,8 3-9 15,8-2-14-15,2-1-27 0,1-4-33 16,-1-3-131-16</inkml:trace>
  <inkml:trace contextRef="#ctx0" brushRef="#br0" timeOffset="39731.31">18663 10535 8 0,'0'-1'259'0,"0"-1"-169"16,0 0-66-16,0 2 18 0,0 0-2 15,0 0-23-15,0 6-16 0,3 9 3 16,-1 5 1-16,-1 5-2 16,-1 2-4-16,0 4 5 0,0 2 0 0,0 4 28 15,-1-4-13-15,-4-3-11 0,-3-2 2 16,2-4 4-16,-2-4 0 0,1-4-2 15,0-5-4-15,0-5-1 0,-1-3 7 16,2-3 6-16,-1 0-6 0,3-5 1 16,-1-8-3-16,2-3-6 0,1-6 1 0,1-2-1 15,1-3-2-15,0-1 5 0,1-2-2 16,7-1-6-16,3-3 0 0,1-1 1 15,6-3-3-15,5-1 0 0,2-1 0 16,3 2-2-16,4 5-4 0,2 6-9 16,-1 10 1-16,-2 10 3 0,-6 7-4 15,-5 0 2-15,-6 5 11 0,-5 7-1 16,-7 5 4-16,-2 1-3 0,-8 2 3 15,-5 0 2-15,-4-2-2 0,0-2 1 16,0-2-2-16,-3-1 3 0,-2-3 0 0,1 0 0 16,0-2-1-16,4 1 0 0,3-3-1 15,5-1-2-15,1-2-11 0,7-1-32 16,-1-2-49-16,2 0-147 0</inkml:trace>
  <inkml:trace contextRef="#ctx0" brushRef="#br0" timeOffset="40484.36">19334 10504 170 0,'-3'-4'151'0,"-1"-3"-118"0,-3 0 15 15,-2 2-9-15,0-1-3 0,-2 1-2 16,0 3-6-16,-1 0-5 0,-1 2-2 0,1 0-7 15,-1 0-1-15,1 0 4 0,1 8-4 16,0 3-6-16,0 4 0 16,1 3 0-16,2 2 0 0,3 0-2 15,5-2-6-15,0 1 4 0,5-3-2 0,7-2 1 16,2-4-2-16,5-3 3 0,1-5-1 15,2-2 0-15,-1 0-1 0,0-7 2 16,-1-2 1-16,-2-4-4 0,-2-2 2 16,-2 0 1-16,-2-1 5 0,-3 0 0 15,-1 0 1-15,-2-1-2 0,-4 3 1 0,-2 2-3 16,0 4 1-16,0 4 0 0,-2 1 0 15,-2 3-2-15,-2 0 0 0,-1 0-3 16,3 11-1-16,-1 1-1 16,-1 3 1-16,3 1 2 0,0-1-1 0,3 1-3 15,0-1 2-15,0-4 1 0,3 1-2 16,5-2 0-16,-2-2 1 0,1-1-1 15,3-2-5-15,1-3-13 0,1-2-5 16,2 0-6-16,1 0-14 0,-1-6-29 16,0-3-18-16,-3-3-83 0,-1-1-125 0</inkml:trace>
  <inkml:trace contextRef="#ctx0" brushRef="#br0" timeOffset="41324.4">19630 10499 301 0,'2'0'40'0,"0"0"18"0,1 0-4 16,-3 0-12-16,1 0 8 0,1 3-12 15,-1 3-5-15,1 1-12 0,-2 1-7 16,0 2 0-16,0 0 4 0,0 3-3 0,-5 2-3 16,-1-1 2-16,1 1 3 0,-1-2-7 15,3-2 0-15,0-2-6 0,3-1 1 16,0-4-2-16,0-1-4 0,6-3 0 15,5 0 3-15,6 0-1 0,3-11 0 16,3-1-2-16,1-3-4 0,-3 2-5 16,-4 0-2-16,-3 3 4 0,-3 2 3 15,-3 1-2-15,-3 4 3 0,-4 0-1 16,1 3 4-16,-2 0 1 0,0 0 0 15,0 0 0-15,0 0 0 0,0 4 3 16,-2 2 0-16,-4 0-2 0,1 0 4 0,2 0-1 16,2-4-2-16,1 0 1 0,0 1-3 15,0-2-2-15,3-1 2 0,8 0 0 16,1 0 0-16,2-4 0 0,0 0-3 15,-2-3-4-15,-2 2-1 0,-3 0 6 16,0 2-4-16,-3 0 0 0,-1 3 2 16,0-1 3-16,-1 1-4 0,1 0 2 15,-3 0 1-15,2 0 0 0,-1 0 0 16,-1 4 3-16,0-1-1 0,0 2-1 15,0 0-3-15,0 0-3 0,0-1-10 0,3 1 1 16,0-1-3-16,2-1-5 0,3 1-4 16,1-4-20-16,4 2 17 0,0-2-22 15,1 2-10-15,-1-1 44 0,-1 3-25 16,-4 0 22-16,-2 2 22 0,-4 0 1 15,-2 2 6-15,0 1 20 0,0 0 17 0,-2 3-6 16,-4 3-13-16,3 0-8 16,-2 3 1-16,2 1-8 0,0 1 0 15,1 1 18-15,1 2-22 0,-2 3 1 16,0-2 8-16,0 1 10 0,3-3 3 0,-2-5-21 15,-1-4-2-15,0-1 3 0,0-6 11 16,1-1-3-16,2-2-3 0,-1-3 1 16,1 0 7-16,-3 0 1 0,1-10-17 15,2-4-2-15,0-4 4 0,0-7-4 16,0-2-1-16,6-6 0 0,0-1 0 0,5-5 3 15,2-1-7-15,2-4 4 0,5-4-1 16,5-3-1-16,5-4-2 16,2 3-4-16,-1 8-9 0,-1 13 2 15,-4 14 3-15,-1 12 4 0,-7 5 3 0,-2 0 0 16,-1 8 0-16,-1 3 1 0,-4 4 7 15,-4 3-1-15,-6 2-3 0,0 1 0 16,-8 0 5-16,-1-2 5 0,-1-1-1 16,-3-4-2-16,0 0 3 0,-1-4-1 15,0 0-3-15,-1-1-5 0,-1 0 3 0,4-2-5 16,-1 0 0-16,1 0-4 0,4-2-13 15,1 0-13-15,0-2-19 0,1-1-37 16,0-2-57-16,1 0-297 16</inkml:trace>
  <inkml:trace contextRef="#ctx0" brushRef="#br0" timeOffset="42440.47">20975 10479 209 0,'6'0'59'0,"2"-5"-7"16,-2 1 16-16,-2 0-13 16,-2-1-6-16,1 2-8 0,-3-2-9 15,2 0-8-15,-2 0-3 0,0 1-2 0,0-1 0 16,-2 0 1-16,-3 1-2 0,-1 3-5 15,-5 1-3-15,2 0-2 0,-3 0-3 16,-4 10 2-16,1-1 4 0,-1 6-1 16,-1 1-5-16,3 1 2 0,3 1-1 15,3 0-2-15,4-1-4 0,2-3 0 0,2 0 1 16,0-3-2-16,6-2-1 0,7 0-1 15,1-1-9-15,4-4-2 0,7-3-10 16,2-1-7-16,1 0-10 16,1-5-21-16,-3-2-7 0,-1 2-26 0,-3-2-46 15,-4-2-56-15</inkml:trace>
  <inkml:trace contextRef="#ctx0" brushRef="#br0" timeOffset="42735.48">21190 10526 0 0,'5'-6'9'16,"-2"1"201"-16,-3-2-76 0,0-1-80 16,0 1 12-16,-5 0-20 0,-3 2-10 0,-2 0 6 15,-3 4-12-15,1 1-4 0,-2 0-5 16,1 3-2-16,6 7-5 0,-1 4-7 15,3 4-4-15,5 0 1 0,0 1-2 16,3 0-3-16,7-1 1 16,4-3 1-16,3-3 0 0,-2-2-2 0,4-4 0 15,-1-2 2-15,-2-3-1 0,1-1 0 16,-5 0-1-16,-2-8 3 0,-1-1-4 15,-3-2 3-15,-3-3 2 0,-1-1-1 16,-2 0 2-16,0-1-1 0,-3-1-2 16,-7 1 8-16,0-1-6 0,-1 1 1 0,-3 0-2 15,3 1 0-15,2 5-1 0,-1 2-1 16,6 4 0-16,2 4 0 15,2 0-7-15,0 3-22 0,0 6 7 0,9 4-10 16,2-1-16-16,2 0-28 0,2-3-20 16,-2-1-98-16</inkml:trace>
  <inkml:trace contextRef="#ctx0" brushRef="#br0" timeOffset="42997.5">21468 10543 19 0,'4'3'269'0,"1"-1"-185"0,-4 0-6 16,-1 1-13-16,0 0-24 0,0 0 4 15,-1 2-11-15,-4-1-15 0,2 0-6 16,0 1-7-16,1-1-2 0,2 0-2 15,0 1-2-15,0-3-2 0,5 1 2 16,3-1 1-16,3-2-1 0,0 0-4 16,-1 0-1-16,3 0-3 0,-5-3-3 15,1 1 4-15,-3 2-3 0,0-2 2 16,-3 2 2-16,0 0 1 0,1 0 1 15,-4 0 4-15,0 0-1 0,0 0 0 0,0 4 2 16,0 1 0-16,-4-1 0 0,1 0-1 16,3 1 0-16,0-2-9 0,0 1-42 15,0 0-22-15,0-4-73 0,0 0-173 16</inkml:trace>
  <inkml:trace contextRef="#ctx0" brushRef="#br0" timeOffset="43469.53">21709 10600 10 0,'10'-8'302'0,"-1"-2"-276"16,2-1 30-16,0-2-8 0,1-2-10 15,2-2 4-15,2-2-8 0,-1-3-18 16,2-3-4-16,-3-1-1 0,0-3-7 0,-3-4 4 15,-3-3 0-15,-4-1-3 16,-1 0-2-16,2 0 2 0,-5 4 0 16,0 7 0-16,0 7 13 0,-1 5-1 15,-4 4-2-15,2 4-1 0,-2 4-2 16,0 2-3-16,-1 0-6 0,0 8-2 0,0 8-1 15,1 7 1-15,-1 2 0 0,0 5-1 16,1 3 0-16,-1 3 1 0,0 6 0 16,0 3 0-16,-2 5-3 0,-2 3 1 15,3 3 1-15,2 1-3 0,2 0 0 16,3-3 0-16,0-2 3 0,0-1-1 0,0-5 1 15,0-6 0-15,-5-7 1 16,1-7 0-16,-3-5-1 0,0-6 2 16,1-4 1-16,-2-5 4 0,0-4 5 15,2-2 2-15,-2 0 1 0,2-4-3 0,1-7-6 16,4-1-4-16,1-3 0 0,0-2-2 15,0-2 1-15,4-2 0 0,4-2 0 16,0-5-2-16,6-2 0 0,1 0-7 16,4-2-11-16,4 3-6 0,2 0-11 15,1 5-19-15,2 2-28 0,0 3-44 0,-2 5-116 16</inkml:trace>
  <inkml:trace contextRef="#ctx0" brushRef="#br0" timeOffset="43636.54">22071 10586 70 0,'1'3'277'0,"2"-3"-183"15,-3 0-61-15,0 0 6 0,0 1 13 16,0-1 8-16,0 0-18 0,0 4-25 16,0 1-10-16,-1 0-3 0,-2 4 0 15,0-1-6-15,3 1 4 0,0 2-3 16,3-1-6-16,6 0-9 0,5-2-6 0,5-2-12 15,4-1-22-15,2-2-15 0,1-3-29 16,2 0 15-16,0 0-34 0,-2-6-69 16</inkml:trace>
  <inkml:trace contextRef="#ctx0" brushRef="#br0" timeOffset="44008.56">22342 10628 25 0,'9'-13'41'0,"-6"-2"194"16,-3 0-185-16,0 2 23 0,-12 0-25 15,-4 4-15-15,-1 2 7 0,-3 2-4 16,3 4-8-16,3 1-5 0,0 0-6 16,5 3-5-16,3 8-6 0,1 1-5 15,4 1 0-15,1 1-1 0,3-1-1 0,8-1 0 16,2 1 1-16,1-2-4 0,2-3-3 15,1-1 1-15,-2-4 3 0,1-3-5 16,-2 0 4-16,-2 0 4 16,-2 0 0-16,-1-5 0 0,-1 1-1 0,-2 1 1 15,-6 1 0-15,1 0 2 0,1 2-1 16,0 0-1-16,-1 0 0 0,2 1-2 15,0 6 2-15,2 5 0 0,0 4 0 16,-4 4-1-16,1 5-11 0,1 2-16 16,1 7 6-16,3 5 0 0,0-1 17 15,3 1 10-15,-3-4-5 0,-3-5 0 0,-4-1 1 16,0-2 12-16,-4-2 4 0,-5-2 0 15,-6-4-2-15,-1-3 6 16,-1-6 3-16,-3 0 0 0,1-6-2 16,1-4-3-16,-2 0 1 0,4 0-6 0,1 0-6 15,4-6-4-15,1 0-1 0,3-1-2 16,-1-1-9-16,-1 1-9 0,2 0-21 15,0 0-16-15,-7-1-46 0,-2-1-179 16</inkml:trace>
  <inkml:trace contextRef="#ctx0" brushRef="#br0" timeOffset="45360.63">16293 11061 133 0,'0'-4'195'16,"0"1"-133"-16,0 1-23 0,0 1 17 0,0 1-16 16,-4 0-16-16,1 6 2 0,-3 7-6 15,3 4-11-15,0 0 0 0,0 2-1 16,3-1-1-16,0-1 0 0,3-3-4 15,6 0-1-15,2-6-1 0,3 0 1 16,0-5-1-16,1-3 2 0,1 0-1 0,-2-1-2 16,3-7-2-16,-3-2 4 0,0 0-1 15,-3-1-2-15,-3 2-1 0,-1 0 1 16,-1 3-4-16,1 1-1 0,-6 2-1 15,4 2 1-15,-2 1-8 0,0 0-4 16,2 4 5-16,-1 2 1 0,3 4-10 16,-1-1 7-16,3 2 8 0,-1 0 6 15,1-2 1-15,2 0-1 0,-2-2 0 16,4-2 1-16,-1-3 0 0,-1-1 2 15,1-1-4-15,-1 0 4 0,-2-5 3 16,2-4 0-16,-3-1-2 0,-2-2 6 0,-1 0 6 16,-3 0-2-16,-1-1 2 0,-1 1 3 15,0 0-4-15,-1 1-6 0,-4 0 1 16,0 1-2-16,1 2-2 0,-1 3-4 15,0 2-1-15,5 3 1 0,0 0-4 16,0 0-29-16,5 6-4 0,6 2-8 16,-2 1-34-16,3-3-103 0</inkml:trace>
  <inkml:trace contextRef="#ctx0" brushRef="#br0" timeOffset="45644.65">16844 11111 9 0,'-10'-6'366'15,"-4"-2"-331"-15,0 3 12 0,0 0 7 16,-3 4-25-16,3 1 9 0,3 0-2 15,2 4-16-15,2 6-10 0,4 3-6 16,3 3-3-16,0 0 0 0,10 0-1 16,4-2 1-16,4-1 0 0,4-3-1 15,1-3 0-15,2-2 1 0,-3-3-2 16,-1-2-3-16,-1 0 3 0,-4 0-2 0,-1-7 4 15,-4-1-2-15,-4-2 1 0,-4-2 3 16,-3 0-1-16,0-1-4 0,-3-1 3 16,-5 1 1-16,0-1-1 0,-3 1-2 15,0 0 0-15,0 1 0 0,2 0-7 16,3 4-8-16,1 2-12 0,4 4-10 0,1 2-27 15,0 0-95-15,0 0-51 16</inkml:trace>
  <inkml:trace contextRef="#ctx0" brushRef="#br0" timeOffset="46361.68">17122 11140 358 0,'0'2'89'16,"0"1"-77"-16,-3 4 28 0,-5-3 2 15,3 1-6-15,1-1-8 0,4-1-14 0,0 1-14 16,3-2 0-16,5 0 0 0,1 0 2 15,-3-1-1-15,5 0-2 16,0-1-4-16,0 0-1 0,1 1-12 16,-3 1-7-16,1 1 3 0,-3 2 5 15,1-1-10-15,0 1-12 0,-2-1-2 0,-1 0 7 16,-1-1 8-16,3-1 20 0,-4-2 5 15,3 0 1-15,-1 0 2 0,1-3 1 16,0-3 6-16,0 0 12 0,5-4-2 16,1 0-8-16,1-5-1 0,1-1 0 15,1-2-2-15,-2-1 2 0,1-1 0 0,0-1 3 16,-5-3 0-16,0 0 1 0,-6 1-5 15,0-1-4-15,-3 5 2 16,0 5-5-16,0 5 3 0,-6 5 5 16,2 4 6-16,-3 0-11 0,1 4-4 0,0 9 0 15,0 3 0-15,3 4-2 0,-2 1 0 16,5 3 1-16,0-3-4 0,2 0-14 15,7 0 2-15,2 0 0 0,7-1-16 16,9-3 27-16,2-4 15 0,5-5-15 16,2-4-3-16,-3-4 8 0,4 0 0 0,-5 0 1 15,-1-2-1-15,-7-5 0 0,-7 1 0 16,-10-1 3-16,-4 0 0 0,-3 0 2 15,-4 1 2-15,-6-1 8 16,-2 3-2-16,-3 3-2 0,-1 1 4 0,1 0 2 16,-1 9-10-16,5 6-6 0,3 3 3 15,1 2-3-15,4 0 0 0,3-2-2 16,0-2 2-16,3-2-1 0,4-4 0 15,3-3-1-15,4-7 1 0,1 0 2 16,4-6 1-16,3-8-2 0,-1-7 0 0,1-3 5 16,-2-4 4-16,-1-1 0 0,-2-1 2 15,-3-3 1-15,-2 0-2 0,-1-1-4 16,-5 1 2-16,0 1-3 0,-3 0 0 15,-3-1-2-15,0 0-2 0,0 4 1 16,0 4-2-16,0 10-1 0,0 10 1 16,-4 5 0-16,-1 12-1 0,-1 14-3 15,-2 7 3-15,-1 5 2 0,3 3-3 16,1 4-8-16,5 4-9 0,2 0 11 15,15-2 6-15,11-5-65 0,7-7 12 0,7-6 21 16,3-8-58-16,3-8-150 0</inkml:trace>
  <inkml:trace contextRef="#ctx0" brushRef="#br0" timeOffset="46954.73">18392 11136 74 0,'-7'3'368'0,"6"-3"-315"0,-4 2-22 15,-1 4 20-15,-2 4-19 0,-4 6 11 0,-2 2-6 16,3 2-15-16,2 0-9 0,4-1-6 16,5 0-3-16,0-4 0 0,2-3-4 15,7-5-1-15,3-4 2 0,4-3 0 16,4 0-1-16,2-5-1 0,1-5-5 15,2-2-4-15,-5 3-2 0,-4 0 1 16,-6 3-2-16,0 1-2 0,-6 0 9 16,1 2 0-16,-3 1 1 0,-2 2 3 15,0 0-3-15,0 0 3 0,0 0-4 16,1 2 1-16,1 6 4 0,1 0-1 0,0-1-8 15,1-1-3-15,1-1-1 0,1-2 1 16,-1 1 8-16,3-4 4 0,-2 0-3 16,2 0 4-16,-1-2 0 0,3-6 1 15,-3-2-1-15,1-3 0 0,-2 0 2 16,1-1-1-16,-3 0 1 0,1 1 4 0,-2 1 6 15,-3 0-2-15,2 3 2 16,-2 2 0-16,1 5-2 0,2-1-4 16,-1 2-8-16,4 1-2 0,3 0 2 15,1 0 2-15,2 0-3 0,4 0-5 0,1 1-4 16,7-1 2-16,9 0 6 0,7 0 13 15,-1-4-14-15,-5-2-16 0,-8 1 19 16,-8-2-5-16,-9-1 7 0,-5 0 0 16,-4-1 2-16,-1 0 2 0,-11 1-1 15,-6 1 12-15,-3 3 7 0,-4 3-2 0,-1 1 2 16,-1 0 3-16,1 10 2 0,4 2-7 15,4 4-3-15,4 1 1 16,6 2-5-16,6 0-9 0,2 1-3 16,7 1-2-16,5 0 2 0,7-2-3 0,7-2-9 15,2 0-23-15,11-4-33 0,16-4-20 16,14-8-4-16,8-1 64 0</inkml:trace>
  <inkml:trace contextRef="#ctx0" brushRef="#br0" timeOffset="48296.8">19857 11253 16 0,'0'0'14'0,"-2"0"-7"15,2 0-3-15,-1 0 5 0,1 0 100 0,0 0-67 16,0-1-5-16,-2 1 4 0,1-1-4 16,1 0 13-16,0 1-13 0,-2 0-11 15,2 0-5-15,0 0-1 0,0 0-1 16,0 0-1-16,0 0-4 0,0 0 1 15,0 0-6-15,0 0 1 0,0 0-4 16,0 0-1-16,0 0-1 0,0 0 0 16,0 0-3-16,0 0 1 0,0 0 0 15,0 0 2-15,0 0 3 0,0 0 2 16,0 0 1-16,0 0 3 0,0-1-2 0,0 1 4 15,0 0-2-15,0 0 0 0,0 0-6 16,0 0 0-16,0-1-2 0,0 0-3 16,0 1-1-16,0 0 0 0,0 0 1 15,0 0-4-15,0 0 2 0,0 0 1 16,0 0 0-16,0 0-1 0,0 0 0 0,0 0-1 15,0 0 2-15,0 0-2 16,-2 0 2-16,-1 2-3 0,2 4 3 16,-2 0 0-16,1 1-2 0,-1 1-1 15,2 0 3-15,-1 0-1 0,2 2-1 0,0-1 1 16,0-1 1-16,0 1-1 0,0 0-1 15,0 0 1-15,0 0 1 0,0 0 0 16,3-1-3-16,2 1 2 0,1 0 2 16,2-4-2-16,1 0-1 0,0-3 2 15,4-2 0-15,1 0-3 0,3-2 3 16,0-6-1-16,0-2 3 0,1-2-3 15,1-2 0-15,-4-3 1 0,1 0 4 16,-5 0 0-16,-3 1 0 0,-2 0 0 16,-5-1-1-16,-1 3 1 0,0 0-1 15,0 5 3-15,0 3-3 0,-6 3 0 0,0 3-5 16,-3 0 1-16,1 8 0 0,-1 4-1 15,1 3 3-15,2 0-3 0,3 1 1 16,3-1-2-16,0-1-2 0,1-1-4 16,8 0 2-16,4-3 0 0,4-1-5 15,1-3 3-15,6-3 3 0,-1-1-5 0,-1-1-1 16,1-1 0-16,-3 0 5 0,-3 0-4 15,0 0 8-15,-3 0-1 16,-3 0 3-16,-2-1-1 0,-3 1 0 16,-1 0 1-16,-3 0 0 0,1 2-1 0,-2 6-1 15,-1 2 2-15,0 1 0 0,0-1 0 16,-1 0-1-16,-4 1-1 0,-1-2 1 15,-2-2-1-15,0-1-2 0,2-4 4 16,0 1 1-16,0-3-1 0,1 0 1 16,4 0 0-16,-2 0 0 0,3 0 2 0,0 0-1 15,1-1-1-15,10-4-2 0,4-1 0 16,7-2 0-16,1-2 1 0,7 0 0 15,6-2 0-15,2-4-2 16,3-1 1-16,0-1 0 0,-3-2-10 0,-6 0-4 16,-7-2 9-16,-6 3 7 0,-9 0 5 15,-5 1 0-15,-5 4 6 0,0 3 9 16,-11 2 1-16,-6 4-1 0,-6 5-3 15,-3 0-3-15,-1 2-4 0,-1 9 4 16,5 2-4-16,6 3 3 0,6 2-2 0,8 2-5 16,3 2-2-16,9 2-5 0,13-2 1 15,8 1-2-15,5-3 2 0,6-1-5 16,3-2-18-16,1-4-13 0,-3-3-29 15,-1-6-50-15,-4-2-126 0</inkml:trace>
  <inkml:trace contextRef="#ctx0" brushRef="#br0" timeOffset="50092.9">16299 11717 2 0,'1'0'0'0,"-1"0"191"15,0 0-138-15,0-3-22 0,0 0 22 0,-3 1-19 16,2-3-7-16,-2 1 1 0,-1 2-7 15,3-2 1-15,-4 2-2 16,4-2-1-16,-4 2-4 0,3-1 1 0,-4 1-2 16,3 1 5-16,-3-1-6 0,-2 2 3 15,0 0-8-15,-2 0-1 0,0 6-3 16,-2 4 2-16,0 3-3 0,-2 3 3 15,3 4 0-15,1 0-1 0,4-1-3 16,0-1 2-16,6-1-2 0,0-2 0 0,0-2-2 16,11-2 0-16,1-4 1 0,4-1 1 15,2-5 0-15,1-1-2 0,3 0 1 16,-1-6 1-16,1-5 1 0,-2 1-3 15,0-5 1-15,-3 2 0 0,-1-2 0 16,-8-1 0-16,-1 1 1 0,-2-1 1 16,-2 1-1-16,-1 2-1 0,-2 2 1 15,0 4-1-15,0 2 2 0,0 2 1 16,-2 1 2-16,-1 2-1 0,0 0-1 15,-2 5-6-15,4 7 1 0,-4 2 2 0,5 3-2 16,0-3 0-16,0 1 1 0,0-1 0 16,0-2 0-16,5-1 0 0,-2-2-3 15,2-1 2-15,-2-1-2 0,0-3 0 16,-2 0-2-16,4-2-1 0,-3-1-6 15,2-1-1-15,1 0 0 0,3-1-5 16,1-6-9-16,2-2-10 0,-2-1 3 16,3 0-5-16,-1-2-9 0,0 0 3 15,0 1-13-15,0-2-3 0,0 2-18 16,-2 1 7-16,-3 0 20 0,-1 3 46 0,-2 2 26 15,0 4 6-15,-1-1 7 0,-2 1 20 16,0 1 1-16,0 0-12 0,0 0-10 16,0 0-5-16,1 0-4 0,1 0 14 15,1-1-9-15,-2 1-10 0,-1 0-2 16,2 0-1-16,-2 0 4 0,0 0-3 15,0 7-4-15,-3 3 3 0,-2 1-1 16,2-1-8-16,0 0-3 0,3-2-3 16,0 0 1-16,0-2-1 0,3 0 0 15,5-1-3-15,3-2-3 0,3-1-6 16,0-2-2-16,6 0-12 0,-2 0-1 0,2 0 2 15,1-1 6-15,0 0 7 0,1-4-1 16,-2 0 11-16,-1 0 6 0,-4-2-4 16,-2-1 2-16,-4 1 7 0,-4-3 5 15,-2 1 0-15,-3 2 1 0,0-2 9 16,0 1-10-16,-2 1-6 0,-2 0-2 0,-3 3 4 15,1 2-5-15,0 2 0 16,-2 0 1-16,-1 6-6 0,1 5 0 16,3 2-1-16,2 0 1 0,2 0 1 15,1-1-2-15,0 0 2 0,0-4-1 0,8-1 1 16,-1-4-3-16,6-3 1 0,-1 0 2 15,7-7-1-15,1-8 1 0,-2-8-2 16,7 0 3-16,0-8 2 0,1-1 3 16,-1-1 8-16,-1-2-10 0,-6 0 1 15,-5-1-3-15,-3-1 5 0,-2 1 1 0,-2 0 4 16,-4 5-2-16,-2 9 2 0,0 5 1 15,0 9 6-15,0 5 3 16,-5 3-5-16,1 17-11 0,-1 10-5 16,-1 11 0-16,3 9 0 0,3 3-1 0,0 3 1 15,9-2-1-15,5-1-4 0,8-1-8 16,9-5-10-16,6-6-15 0,8-5-17 15,0-7-16-15,-3-8-29 0,-4-6-97 16</inkml:trace>
  <inkml:trace contextRef="#ctx0" brushRef="#br0" timeOffset="50629.94">17623 11823 26 0,'1'0'192'0,"-1"0"-30"15,0 0-117-15,0 0 10 0,0 0-17 16,0 0 12-16,0-2-4 0,0 2-17 15,0 0-17-15,-1 10-7 16,-1 2 3-16,1 1-3 0,1-1-6 0,0-1 3 16,7 0-1-16,4-1-1 0,0-4 0 15,3-3 1-15,0-2-1 0,0-1-2 16,1 0 0-16,1-2-4 0,-1-3-4 15,-1-2-3-15,-3 1-2 0,-1 3 6 16,-3-2 0-16,0 1-5 0,-1 0 5 0,-2 1 1 16,-1 2-1-16,2 1-3 0,-2 0 2 15,2 0 6-15,1 0-1 0,0 0 0 16,-3 0 3-16,2 0 0 0,1 2 1 15,-3 0 0-15,2 1-1 0,0-2 4 16,-1 1-2-16,1-2 0 0,0 0 3 16,1 0 0-16,0 0 1 0,0 0 1 15,2-6 1-15,-2-1 7 0,0-1-3 16,-1-1 1-16,0-3 3 0,-2-1 1 15,1 0 0-15,-2-2-3 0,-1 3 1 0,1 1 2 16,-2 0-6-16,0 2 0 0,0 2-7 16,-2 3 1-16,1 2 0 0,1 1-5 15,0 0-2-15,0 1-7 0,0 0-14 16,0 0-23-16,3 0-4 0,5 0-15 15,-2-3-101-15</inkml:trace>
  <inkml:trace contextRef="#ctx0" brushRef="#br0" timeOffset="50989.96">18077 11496 62 0,'0'-2'217'0,"3"-2"-168"0,-3 2-35 15,2 1 43-15,-1 1 17 0,1 0-27 16,2 11-20-16,1 7 10 0,-5 5-5 15,0 8-4-15,0 3-8 0,-11 3 2 16,3 1-1-16,-2-3-4 0,0-2-6 16,3-5-3-16,-1-4-4 0,6-4-3 15,1-4 1-15,1-5-1 0,0-4-2 0,0-4 2 16,3-2-2-16,5-1 0 0,1 0 2 15,3-10-7-15,1 1-3 0,-1-4-4 16,0-1-3-16,-1 1 3 0,2 2 1 16,1 0 4-16,-5 3 0 0,-1 5 3 15,-5 1 5-15,-3 2-4 0,1 0 2 0,-1 2 2 16,0 6 1-16,0-1-1 15,0 4 0-15,0 0 0 0,0 2-1 16,3 0-10-16,7-2-22 0,2 0 3 16,7-3-8-16,4-2-44 0,3-1 27 15,4-5-90-15,-1 0-65 0</inkml:trace>
  <inkml:trace contextRef="#ctx0" brushRef="#br0" timeOffset="51529.99">18477 11797 38 0,'0'-8'211'0,"0"-4"-124"15,-5 0-55-15,-2 0 25 0,-3 0-15 0,-1 3-2 16,-1 2 3-16,1 4-3 15,0 1-8-15,-1 2-11 0,-1 0-2 16,1 2-5-16,0 8 1 0,4 3-7 16,0-2 0-16,5 3-6 0,3-2-3 0,0 0 1 15,8-1 1-15,4-1-2 0,4-1-1 16,1-4 0-16,0 0-5 0,1-1-8 15,0-4-7-15,-6 2-3 0,-1-1-1 16,-5 0-6-16,-4 0 4 0,-1 2 5 16,-1 0 6-16,0 2 5 0,0 2 8 0,0 2 2 15,0-1-10-15,0-1-4 0,0-2-7 16,3-1 4-16,3-2 6 15,-1-2 6-15,0 0 7 0,2 0 1 16,0-2 1-16,2-5-1 0,-1-3 0 0,1-2 4 16,0-1 4-16,-3-1 0 0,4-4 2 15,-1-1-3-15,2-3 3 0,-3-3-7 16,1-2 2-16,-1-4 4 0,-2-2 3 15,2-5-8-15,-4 1 8 0,1 1-4 16,1 5 2-16,-1 6 5 0,-4 6-5 0,-1 5 0 16,2 5 1-16,-2 5-6 0,0 4 2 15,0 0-4-15,0 14-7 0,0 4 2 16,-2 9 1-16,-4 5 0 15,5 2 1-15,-4 2-2 0,3 1 1 0,2-3 0 16,0-2 1-16,0-5-1 0,8-1-1 16,0-5 1-16,-2-4 1 0,0-4 0 15,-1-5 0-15,0-3 0 0,-2-3-2 16,0-2 4-16,0 0 2 0,3 0 5 15,0-6-5-15,2-2-4 0,1 1-2 0,1 1 2 16,1 0-5-16,1 3-15 0,-1 1-18 16,0 2-31-16,1 0-56 0,2 0-192 15</inkml:trace>
  <inkml:trace contextRef="#ctx0" brushRef="#br0" timeOffset="51766">19168 11748 368 0,'0'-1'150'16,"0"0"-119"-16,2 1 15 0,-2 0-29 16,0 0 19-16,0 1-17 15,0 11-9-15,-6 2 2 0,-2 4-3 0,-3 0-5 16,0 0-1-16,4-1-1 0,0-1-3 15,4-2 2-15,3-1-1 0,0-2-5 16,2-1-12-16,7-2-11 0,4-3-11 16,4-4-33-16,1-1-30 0,2 0-8 15,0-8-214-15</inkml:trace>
  <inkml:trace contextRef="#ctx0" brushRef="#br0" timeOffset="52015.01">19367 11809 106 0,'0'-9'103'0,"-3"-2"98"0,-3 1-158 16,-2-2 13-16,-2 4-15 0,3 2 4 15,-4 1-13-15,5 4-14 0,-1 1-6 16,1 0-4-16,5 7-7 0,-2 4-3 15,3 3 0-15,0 2 2 0,1 0 0 16,8 2-1-16,-1-1-3 0,2 0-1 16,-4 0 1-16,-2-1-3 0,-1 0 1 15,1-2 7-15,-4-2-1 0,0-1 1 0,0-5 0 16,-5 1 4-16,-4-2 5 0,-4-3 1 15,-1 0-3-15,0-1 3 0,2-1-3 16,1 0-6-16,2 0-2 0,3 0 1 16,6 0-6-16,-2 0-12 0,2 0-19 15,0 0-39-15,2-3-72 0,4-1-205 0</inkml:trace>
  <inkml:trace contextRef="#ctx0" brushRef="#br0" timeOffset="52770.06">19657 11924 45 0,'-2'3'186'0,"2"-2"-111"0,0 1-76 16,0-2 19-16,0 0 29 15,0 0 1-15,2 0-16 0,6 0 5 16,1-2-4-16,0-5-14 0,4-2-8 0,-1-2 5 16,0-2 2-16,2-3-5 0,0-3-1 15,-1-2 0-15,-4-2-8 0,0-2 0 16,-1-2 0-16,3-2-2 0,-3-4-1 15,-1 0 0-15,0 3-2 0,-1 5 1 16,-5 11 1-16,1 6 0 0,-2 6 0 16,0 2 0-16,-3 5-7 0,-8 10 6 0,-2 5-1 15,0 5 0-15,-1 3 2 0,1 5-1 16,2-1-1-16,0 4 0 15,5-3-2-15,2-3 0 0,4-3 0 16,0-6 0-16,4-4 2 0,4-6-2 0,1-4-2 16,2-6 4-16,2-1 2 0,1-4 2 15,1-10-2-15,-1-4 0 0,3-3 1 16,-1-5 0-16,-2 0 0 0,1-4 0 15,-4 1 2-15,1 0 0 0,-1-3-1 16,-2 2 0-16,2 1 1 0,0 0 1 0,0 3-1 16,0 6-3-16,-5 7 1 0,0 6 0 15,-6 7 4-15,0 0-6 16,0 4-1-16,0 11 5 0,-6 3-1 15,-6 4-2-15,-1 2 2 0,1 4-3 0,1 0-1 16,2 1-1-16,2-3 1 0,3-2-1 16,4 0-1-16,0-4 2 0,4-2 0 15,3 0-6-15,2-5 3 0,2-1-8 16,3-2-3-16,3-1 12 0,9-2 0 15,7-2-13-15,6-2 26 0,-1-3-50 0,-1 0 31 16,-6-1 5-16,-3-6 4 0,-3-2 0 16,-6 0-1-16,-10-1 2 0,-4-2 0 15,-5 0 0-15,-8-1 1 0,-4 2-1 16,-7 2 2-16,0 4 0 0,-1 5 7 15,2 0 2-15,5 1 2 0,-1 8 1 16,5 4-7-16,3 2-1 0,1 0-2 16,2 3-3-16,3-1-2 0,0 0 2 15,5-2-1-15,7-3-1 0,2-1-3 16,3-3 3-16,3-2-6 0,0-3-2 0,2-1 2 15,8-2-34-15,10 0 25 0,3-6 28 16,-1-5-112-16,-12 2 35 0,-15-1-141 16,-9-2 67-16</inkml:trace>
  <inkml:trace contextRef="#ctx0" brushRef="#br0" timeOffset="52950.07">19748 11749 410 0,'3'5'176'0,"19"2"-189"15,7 0 19-15,4-1-2 0,0-1 13 16,4-2 8-16,8 0-17 0,4-1-7 16,1 0 1-16,-2 0-16 15,-1-1-27-15,1 0-29 0,-5-1-80 0,5 0-182 16</inkml:trace>
  <inkml:trace contextRef="#ctx0" brushRef="#br0" timeOffset="53570.1">21130 11894 79 0,'0'-10'282'16,"-7"-3"-233"-16,0 0 7 0,-6-1-14 16,-4 2-8-16,-3 0 12 0,-2 3-13 15,1 5-17-15,-3 2 2 0,1 2-3 16,1 5-6-16,2 9-3 0,3 2-2 15,8 3-2-15,4 1 0 0,5 0-5 16,6 1 2-16,13-2 0 0,3-2 1 0,4-2-2 16,5-3-7-16,2-3 0 0,-1-5-1 15,-1-4-1-15,-4 0-1 0,-3-3 5 16,-7-7 0-16,-3-1 6 0,-3 0 1 15,-5-1 3-15,-2 1-4 0,-3-1 3 16,-1 3 2-16,0 0 2 0,0 6 5 0,-1-1-6 16,-4 4 0-16,0 2-3 15,2 11-3-15,-1 5-1 0,2 4 2 16,2 3 0-16,0 2 0 0,0 3-7 15,-2 1-8-15,-1 3 4 0,-1 0 7 0,-1-1 3 16,-3-2 0-16,-1-3 2 0,-3-2 1 16,-2-4 3-16,-2-5-1 0,-3-3 7 15,1-4 1-15,-4-3 1 0,2-2 1 16,1-4-3-16,1-1-2 0,1 0 0 15,0-2-5-15,1-5 0 0,2 0-2 16,3-1-1-16,5 1-1 0,5-3-1 0,1 1-7 16,6-2-15-16,8-2-12 15,6-3-16-15,6-4-31 0,4-3-94 16</inkml:trace>
  <inkml:trace contextRef="#ctx0" brushRef="#br0" timeOffset="54034.13">21508 11914 38 0,'1'-11'311'16,"-1"-3"-289"-16,0 1 28 0,-1 2-18 16,-10 0 14-16,-1 3 0 15,-2 0-7-15,-3 3-13 0,0 1-5 16,-4 3 3-16,1 1-1 0,-3 0-1 0,-2 8-5 15,0 3 0-15,2 5-3 0,3 0-6 16,4 1-2-16,3 1-1 0,6 0-4 16,3 0 0-16,4 0-1 0,3-1 0 15,9-1 0-15,5-2 0 0,5-4 0 16,1-3 0-16,4-3 0 0,0-4-1 0,1 0-5 15,-3-3-1-15,-3-6 4 0,-2-1-1 16,-3-3 3-16,-5-1-1 0,-1 0 2 16,-1-2 1-16,-3-1 0 15,0 1-2-15,-3 1 2 0,-1 4 0 0,0 1 1 16,-1 4-4-16,-2 2 9 0,0 3-1 15,0 1 3-15,0 0-4 0,0 0-4 16,0 0-1-16,0 7-1 0,-5 4 1 16,2 2 5-16,-3 2-1 0,1-2-1 15,2 0 2-15,-1-2-1 0,1 2-1 0,-1-1-2 16,4-3-1-16,-1 1 0 0,1-1 1 15,0 0-2-15,1-3-3 0,7 0-4 16,3-3-4-16,3-3-9 0,3 0-10 16,-1 0-7-16,2-5-32 0,-2-4-14 15,-1-3-56-15,-1-5-168 0</inkml:trace>
  <inkml:trace contextRef="#ctx0" brushRef="#br0" timeOffset="54238.14">21764 11856 89 0,'0'0'304'0,"0"0"-257"0,-2 0 17 16,-4 0-13-16,-2 7-19 0,-1 4 30 15,0-2-23-15,1 4-12 0,2 2-8 16,-1-1-4-16,3 1-9 0,2-1 0 16,2-3-3-16,0 0-2 0,0 0 3 15,0 0-4-15,0-3 0 0,5-1-6 16,0-1-4-16,4-4-20 0,0 0 0 15,5-2-17-15,2 0-21 0,1-3-23 16,0-6-109-16,-6-3-87 0</inkml:trace>
  <inkml:trace contextRef="#ctx0" brushRef="#br0" timeOffset="54586.16">21998 11845 64 0,'1'0'293'0,"-1"0"-223"0,0 2-35 16,-11 7 4-16,-1 3-8 0,0-1 12 15,1 2-12-15,3-1-15 0,2-1-4 16,3 0-5-16,3-3-4 0,0-2-3 15,0 1 0-15,1-4 0 0,9-1 2 16,4-2-3-16,3 0-10 0,0 0-8 0,0-2-4 16,3 1-20-16,2-1 20 0,1 0-10 15,-3 2 32-15,-4 0-82 0,-7 0 62 16,-6 0 22-16,-3 4 16 0,0 1 18 15,0 1-10-15,-2 2 2 0,-1 0 3 16,-1 2-5-16,1-2-7 0,1 2-7 16,2-1-6-16,0-3-4 0,0 2 1 15,0-3 0-15,3 0 0 0,0-3-1 16,2 0-1-16,-2-2 4 0,0 0-3 15,2 0-1-15,-2 0-5 0,0 0 0 0,0 0-5 16,-1 0 2-16,-1 0-12 0,1-1-1 16,-1-2-5-16,-1-1-12 0,0 0-22 15,0-2-26-15,0 0-39 0,0-4-31 16</inkml:trace>
  <inkml:trace contextRef="#ctx0" brushRef="#br0" timeOffset="54806.17">21866 11585 531 0,'-2'0'76'0,"2"0"-65"16,5 0-2-16,3 0-12 16,-2 0 1-16,2 2-20 0,3-2-77 15,-4 0-278-15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26T10:01:06.95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2482 1834 41 0,'0'0'15'0,"0"0"-8"16,0 0 14-16,0 0-13 0,0 0-1 0,0 0-2 15,0 0 1-15,0 0 2 0,0 0 0 16,0 0 6-16,0 0 5 0,0 0 13 15,2 0 3-15,-2 0 1 0,0 0-8 16,0 0-3-16,0 0-4 0,0 0 0 16,0 0-5-16,0 0 0 0,0 0-3 15,0 0-1-15,0 0-3 0,0 0 0 16,0 0-1-16,0 0 1 0,0 0-2 15,1 0 0-15,1 0 3 0,-1 0 4 16,2 0-5-16,0-1 2 0,1 0 0 0,-1 0 4 16,0-2-5-16,0-1-1 0,-3 1 4 15,3 0-1-15,-3-2-2 0,0-1 2 16,0 0 0-16,0-1 0 0,0 1-6 15,-5-1 1-15,-4 2 2 0,-2 2-6 16,-3 1 0-16,-3 2-1 0,-1 3-1 16,-4 8-1-16,-1 5 0 0,-4 8-1 15,2 6 1-15,-1 5 1 0,0 4-1 16,2 1 0-16,7 0 2 0,7-4-1 15,3-1-2-15,7-7 0 0,10-4 0 16,5-6 1-16,7-5-2 0,1-6 1 0,4-6 1 16,2-1 1-16,0-6-2 0,4-9 1 15,-5-2 1-15,-3-3 1 0,-4-2-2 16,-5 3 0-16,-2 0 2 0,-6 1 2 15,-1 1-4-15,-5 2 1 0,-2 4 1 16,0 3 2-16,0 2-4 0,0 1 5 16,0 4-1-16,-3 1 2 0,1 0-4 15,-2 6-4-15,2 7-1 0,1 6 2 16,1 5 0-16,0 1 0 0,1 4 1 15,10 1 0-15,0 2-2 0,1 3 0 0,1 0 2 16,2 0 1-16,-1 2-2 0,-2 1 1 16,1 1 1-16,-5-1-1 0,-2-1 1 15,-3 0-3-15,-3-3 4 0,0-2 0 16,-3-5-2-16,-5-6 0 0,-3-2 2 15,-1-3-1-15,-2-1 0 0,0-4 2 0,-3-1 0 16,3-2 2-16,0-3 1 0,-2-2 2 16,1 1-2-16,-1-4-2 15,2 0-2-15,2 0-1 0,3-1 2 16,-2-6-2-16,3-3-3 0,2-2-4 0,3-5-9 15,3-3-9-15,0-5-14 0,3-2-18 16,8-6-19-16,1 0-51 0,-1-4-130 16</inkml:trace>
  <inkml:trace contextRef="#ctx0" brushRef="#br0" timeOffset="767.04">2829 1930 176 0,'0'-2'34'0,"0"0"25"0,0 0 7 16,0 0-22-16,-1 0-8 0,-2 1-6 16,1 0-4-16,2-1-4 0,0 2-5 15,-1 0-1-15,-2 0-1 16,3 0-3-16,0 0 3 0,-2 0-2 15,-1 0 1-15,0 0-5 0,-2 0 2 0,0 4-5 16,1 4 7-16,-2 3-6 0,-2 2 0 16,2 5 2-16,1 1-3 0,-3 0 0 15,5 2-2-15,2-3-3 0,1 2 2 16,0-6-2-16,1 0-2 0,4-2 1 15,3-3 1-15,-1-3-2 0,3-2 0 0,2-3 2 16,2-1 1-16,5-3 2 0,-1-12-2 16,5-3 4-16,-2-1-3 0,0-2 0 15,-5-1-2-15,-2 1-2 0,-5 2 5 16,0-1-1-16,-2 3-2 0,-4 2 2 15,0 3 0-15,-2 3 1 0,-1 5 2 16,0 2-1-16,0 2 4 0,0 0-3 16,0 0-4-16,0 5-2 0,0 7 0 15,-1 6 0-15,-2 2 2 0,0 4 1 16,1 0-2-16,2 1 0 0,0-1-2 0,0-3 0 15,3-1 2-15,2-5-1 0,4-1 1 16,-1-4-3-16,0-2 3 0,4-3-1 16,-3-2-1-16,4-3 3 0,2 0-1 15,1-8-9-15,2-4-6 0,1-2-1 16,-2-2-6-16,-2-1-8 0,-2 2-3 15,-1 0 0-15,-1 1 2 0,-3 2 3 16,0 0-4-16,-2 0 1 0,-2 4 10 16,0-1 9-16,-1 5 7 0,-2 1 5 15,-1 0 2-15,0 3 6 0,0 0 4 0,0 0 9 16,2 0 1-16,-2 0-3 0,0 3 4 15,0 2 3-15,0 1 0 0,0 3-8 16,0 0 0-16,0 3-9 0,0 1-1 16,0-1-10-16,0 2 1 0,6-1 1 15,2-2 0-15,3 0-2 0,1-2 0 0,-1-2-9 16,1-3-4-16,1-2-7 15,1-2-3-15,-4 0-7 0,3-5-13 16,-1-6-3-16,-1-3-20 0,1-3-26 16,-2-3-13-16,1-1 18 0,-4-4-18 0</inkml:trace>
  <inkml:trace contextRef="#ctx0" brushRef="#br0" timeOffset="1565.08">3428 1659 8 0,'0'-49'8'16,"0"5"4"-16,-3 10 177 0,-3 6-113 16,-1 12 3-16,3 6-9 0,1 5-24 15,1 4-9-15,2 1-10 0,-2 4-10 0,1 12-14 16,-2 10 7-16,3 7-5 15,-2 7-3-15,2 3-2 0,0 5 1 16,0 4-1-16,0 3-4 0,0 4-1 16,0-2-13-16,-1-4-4 0,1-6 7 0,0-11-23 15,0-7 28-15,0-10 9 0,0-6-2 16,0-6 5-16,3-4-1 0,-3-3-1 15,4 0-1-15,1-4 4 0,0-7-4 16,4-1-11-16,0-1 4 0,4 1-7 16,1 2 1-16,1 1 4 0,2 1 4 0,3 0 0 15,4 1 6-15,0 0-2 0,4 3 2 16,2 0 2-16,-1 1-1 15,1 0 4-15,-2 0 0 0,-2-1 3 16,-4-2 7-16,-2 2-3 0,-5 0 6 0,-4 1-3 16,-5 1-1-16,-4 0 1 0,-2-1 9 15,0 2 4-15,-6-2-11 0,-2-1 0 16,-4 2-1-16,-1 1-2 0,1 1 1 15,-2 0-1-15,-2 0-1 0,2 8-1 16,-1 5 1-16,-2 4-3 0,0 4-2 16,1 1 0-16,4 1-3 0,4-1 2 15,7-2-7-15,1-3 2 0,3-4-1 0,9-4 0 16,4-5-3-16,4-3 2 15,1-1 2-15,4-5 0 0,2-5-2 0,2-6-1 16,-1 2 1-16,-5-3 1 0,-6 3-9 16,-6 2 2-16,-5 2 0 0,-3 0 1 15,-1 2 0-15,-2 2 2 0,0 3 2 16,-3 3 1-16,-3 0-4 0,-5 3-2 15,0 9 5-15,0 2-3 0,2 0 2 0,3 0-1 16,1-1 1-16,5-1 0 0,0-3-9 16,2 0 0-16,8-2 6 0,4-3 3 15,2-3 1-15,4-1 1 0,2-3 0 16,-2-6 1-16,5-2-2 0,-2 2 1 15,0-3 1-15,-1-2-1 0,-4 2-1 16,1 0 2-16,-7 2 0 0,-1 3 0 16,-6 3-1-16,-3 4 0 0,-2 0 3 15,0 0-3-15,0 8 0 0,-2 2 1 16,-3 4 0-16,1-1 1 0,1 0-3 0,1-5 0 15,2 0 2-15,0-5-2 0,0-1 0 16,0-2 1-16,0 0 3 0,3-1 5 16,2-11 1-16,1-3-4 0,2-6 5 15,-1-2-3-15,4 2 0 0,-1-1-4 16,-3 4 2-16,0 5-1 0,-1 3 0 15,0 4-3-15,-1 2 0 0,1 2-1 16,0 2-4-16,2 0 3 0,0 6-5 16,4 6-11-16,2 0-18 0,8 2-25 15,4 4-12-15,8-4-38 0,3 0-16 16,4 0-156-16</inkml:trace>
  <inkml:trace contextRef="#ctx0" brushRef="#br0" timeOffset="3477.19">5432 2072 53 0,'-1'1'0'0,"-1"-1"5"16,2 1 50-16,-3-1 64 0,0 0-96 16,0 0 19-16,0 1 2 0,-2-1-16 15,2 0 1-15,-2 1-3 0,2 0-3 16,-1-1-3-16,-1 0-3 0,2 0-1 15,0 0-3-15,0 0 0 0,3 0 2 0,-2 0-4 16,2 0 1-16,-1 1-3 0,-1 0 0 16,2 0-3-16,0-1 1 0,0 0-6 15,0 1 5-15,0 1-5 0,0 0-2 16,5 1 1-16,9-1 2 0,9-1 4 15,11-1-4-15,8 0-1 0,9 0 1 0,8 0-1 16,5 0-2-16,8-4 1 16,4-3 1-16,8-1-1 0,0 0 0 15,1 1-1-15,0 0 0 0,-2-1-3 16,-4 1 4-16,-5-1-1 0,-6 3 1 0,-4-1 0 15,-10 2 0-15,-6 1 0 0,-9 1 0 16,-8-2 0-16,-6 1 1 0,-10 1-2 16,-5 2 4-16,-7-1-1 0,-3 1-2 15,0 0 9-15,0 0 2 0,-3 0-6 16,-5 0-5-16,-2 3-1 0,1 4 2 0,-2-2-2 15,5 1-2-15,1 1-16 0,2-2-30 16,3 1-37-16,0-3-104 16</inkml:trace>
  <inkml:trace contextRef="#ctx0" brushRef="#br0" timeOffset="4305.24">6668 1319 26 0,'5'0'8'15,"-2"0"69"-15,-3 0 43 0,0 0-94 16,0 0 26-16,0 0-5 0,0 0-21 0,0 0-2 16,0 0-1-16,0 2 1 0,0 1-4 15,0 2 3-15,0 3-1 0,0 3-4 16,0 4 2-16,0 6-4 0,1 8 2 15,1 8-5-15,1 9-4 0,0 11-4 16,0 9 0-16,2 9 1 0,-1 5-2 16,1 3-2-16,0 3-2 0,1 4 0 15,-4 1 4-15,2 1-2 0,-2-1-1 16,1-5 7-16,0-3 0 0,-2-7 2 15,1-3-3-15,-2-6-2 0,0-4 2 16,0-2 3-16,0-5-9 0,0 3 4 0,-2-4-2 16,-2-1 2-16,-1-3-5 0,1-5 1 15,2-4 2-15,0-4-2 0,1-6-1 16,1-3 0-16,0-9 1 0,0-3 0 15,3-7-2-15,-1-5 0 0,-2-3 2 16,3-2 0-16,-2 0-1 0,1 0 1 16,2-7 5-16,1-6-6 0,-2-8-2 15,6-4-10-15,1-6-10 0,1-7-17 16,1-6-31-16,-3-11-33 0,1-11-186 15</inkml:trace>
  <inkml:trace contextRef="#ctx0" brushRef="#br0" timeOffset="7046.4">6614 1356 33 0,'0'0'-6'0,"0"0"205"0,0 0-127 0,0 0-31 16,-2 0 13-16,1 0-11 0,1 0-13 15,0 0-7-15,0 0-6 0,0 0-7 16,1 0-10-16,9 0 2 0,2 0 3 15,3-1 4-15,6 0-2 0,2 0-1 16,3 1-3-16,2 0 1 0,8 0 2 16,2 0 6-16,6 0-4 0,2 2-2 0,2 1-7 15,4 1 2-15,2 2 2 0,0-1-2 16,5 1 0-16,6 0-1 0,10-2 1 15,5-1 3-15,7-2-2 16,5-1 0-16,1 0-3 0,3 0 4 0,4 0-3 16,0 0 0-16,-3 0 1 0,1-4 1 15,-3 3-2-15,1-2-1 0,-3-1 2 16,0 1 0-16,-3-1-2 0,-4 0 2 15,-3 0 1-15,-4-1-2 0,-6 4-1 16,-4 0 2-16,1 0 0 0,-2 1-1 0,2 0 1 16,1 0-2-16,1 0 2 0,-4 0 0 15,-3-1-2-15,-1 0 1 0,-4 0 1 16,-3-2 0-16,-4 1-2 0,-6 0 1 15,-5 0 1-15,-8 1-1 0,-3 1 0 16,-3 0-1-16,-4 0 2 0,0 0-1 16,-3 5-1-16,-4-2 1 0,0 0 1 15,-6-1-1-15,0 0-1 0,0 0 1 16,-2-1 1-16,-3-1-2 0,-4 0 1 15,1 0 1-15,-3 0 5 0,0 0 1 0,0-2-8 16,0-2 2-16,0 1 3 0,-1 0-3 16,-1-1 0-16,0 0 1 0,-2 0 0 15,2 2 0-15,-1-1-2 0,0 1 2 16,2 1 2-16,-1-1 3 0,-3 0-7 15,2 2 2-15,0 0 0 0,2-1 1 16,1 1-2-16,-4 0-1 0,1 0 2 16,-1 1-3-16,1 6 0 0,0 0 0 15,1 3 1-15,2 2-1 0,-2 3 1 16,2 5-1-16,0 4 2 0,0 7-1 0,0 7 0 15,0 7-1-15,-3 10 2 0,-1 8-1 16,-1 7 1-16,0 7 0 0,-2 4 1 16,-4 3 0-16,-2 3-2 0,1 3 5 15,1 0 2-15,2 2-3 0,1-1-1 16,3-4-3-16,4-7 4 0,1-6-1 0,0-7 5 15,0-2-3-15,8-2-2 16,1-2 1-16,0-5 0 0,0-1-1 16,1-5 1-16,2-4-2 0,-3-4-2 15,2-6 0-15,-4-6 3 0,0-4-2 0,0-4 0 16,-3-5-1-16,-2-5-1 0,1-4 1 15,0-5-1-15,-3-3 1 0,0 0 1 16,0 0 0-16,0 0-2 0,0 0 2 16,0 0 1-16,0 0-1 0,0 0-1 15,0 0 2-15,-2-1-1 0,-1-1-2 16,2-3 0-16,-4 1 0 0,-3-2 2 0,-1 1-2 15,-5-2-3-15,-3 0 2 16,-5 0-2-16,-1-3 2 0,-6 3-3 16,-4-1-2-16,-3 1 1 0,-7-1-6 15,-8 0-3-15,-7 2-7 0,-2-1 5 0,-5 3 11 16,-3 1 3-16,-5 0 2 0,0 1 4 15,-5-1-5-15,-2-1 1 0,1 2 1 16,-5 1 1-16,-3 1-2 0,-4-2 1 16,-5 2 0-16,-4-1 0 0,-2-1 0 15,1 0 2-15,2-1-2 0,3-2 0 0,-2 2 0 16,1-4-1-16,0 3-3 0,0 0 2 15,7 2-4-15,6 1 3 16,13-1 3-16,6 0 3 0,9 2-2 16,5 0 4-16,6-1-1 0,1 1-1 0,3 0 2 15,0-2 2-15,4 0 2 0,3 0 1 16,3-1-4-16,1 0-1 0,3 2-3 15,5-4-1-15,-1 3 0 0,9-1-2 16,3 0 1-16,6 2 3 0,4 1-5 16,1 0-4-16,0 0-7 0,0 0-2 0,0 0 3 15,0 4-14-15,0 1-2 0,1 1-9 16,-1-1-21-16,2 1-19 0,-2 0-46 15,0-5-101-15</inkml:trace>
  <inkml:trace contextRef="#ctx0" brushRef="#br0" timeOffset="10147.58">7043 2090 0 0,'0'0'36'0,"0"-1"-1"16,0 0-4-16,0 1 25 0,0 0-16 15,0 0-6-15,0 0 2 0,0 0-9 16,0-1-8-16,0 1 1 0,0-2-6 0,0 0-2 15,0 0 3-15,0 0-3 0,0 0-3 16,0 0 1-16,0 0 0 0,0 1 1 16,0 0-4-16,0-1 0 0,0 2-1 15,0 0-2-15,0-1-2 0,0 0-2 16,0 1 2-16,0 0 1 0,0 0-1 0,-1 0 2 15,1 0 3-15,0 0 3 16,0 0-4-16,-2 0 2 0,2-2-3 16,-1 2 1-16,1 0-3 0,0 0-1 15,0 0-1-15,0 0 0 0,0 0-2 0,0 0 0 16,0 0 1-16,0 0 0 0,0 0-1 15,0-1 0-15,0 1 2 0,0 0-1 16,0 0-1-16,0 0 1 0,0 0 2 16,0-1 0-16,0 0 0 0,0 1 1 15,0 0-3-15,0 0 5 0,0 0 0 0,0-1-1 16,0 0 1-16,0 0 0 0,0-1-5 15,0-1 1-15,-2 1 2 16,2-3-2-16,-3 3 2 0,-2-2-1 16,2 2 4-16,-3 0-5 0,1 1 2 15,-2 1 0-15,-3 0 1 0,-1 0-2 0,2 5-1 16,-3 4-2-16,1 2 5 0,2 3 2 15,-1 2-4-15,4 6 1 0,3-1 0 16,1 3-2-16,2 1-1 0,3-2 0 16,8 0 0-16,8-4 0 0,1-2-1 15,5-3 1-15,3-6 1 0,4-3-1 0,-1-5 0 16,3 0 2-16,-1-10-2 0,-4-3 4 15,-2-2-2-15,-7-2 0 16,-5-1 4-16,-2 0 2 0,-8 0 2 16,-1 3 3-16,-4-1 0 0,0 2-1 0,-6 0-1 15,-3-2-5-15,-5 3 1 0,1-2-3 16,-2 0-3-16,-4 1 1 0,2-1-2 15,0 2 0-15,2 2 0 0,4 4 0 16,3 3 0-16,5 4 0 0,3 0-7 16,0 7-11-16,0 6 0 0,0 1-14 0,8 2-16 15,3 1-4-15,-2 0-26 0,3-1-89 16</inkml:trace>
  <inkml:trace contextRef="#ctx0" brushRef="#br0" timeOffset="10496.6">7468 2091 37 0,'3'-1'14'0,"0"-1"186"0,-3 1-150 16,2 1-11-16,-2 0 17 0,0 0-12 15,0 0-18-15,0 4-11 0,0 12 8 16,0 2-9-16,0 2-4 0,0 2-5 16,0-2-5-16,7-1 1 0,4-2 2 15,2-3 3-15,1-4-5 0,1-6 5 16,1-3 3-16,-1-1 0 0,1 0-1 15,-1-7 3-15,-1-5 2 0,0-1-2 0,-3-1-1 16,-2-3-3-16,-3 2 1 0,-1-1-3 16,-3 0 0-16,-2 1-4 15,0-1 4-15,0 1-3 0,-3 0-2 0,-4 1-1 16,3 0-2-16,1 0-10 0,1 2-8 15,2 3-11-15,3 5-9 0,3 1-20 16,5 3-32-16,-5 0-70 0</inkml:trace>
  <inkml:trace contextRef="#ctx0" brushRef="#br0" timeOffset="12183.69">7741 2129 25 0,'5'5'12'0,"1"-1"-11"0,0-2 128 16,-5-2-78-16,6 0-9 0,-1 0 16 15,2-2-15-15,1-4-10 0,0-2 6 16,-1 0-6-16,-2-2 1 0,0-1-11 0,-1-2-5 15,-3 1-1-15,-1 0-5 0,-1 0 2 16,0 2-2-16,0 1-8 0,-8 5 3 16,-1 2-4-16,-2 2 0 15,0 0-4-15,1 7-1 0,0 6 1 0,2 3 1 16,2 4-3-16,2 3-2 0,2-1-12 0,2 0-1 15,6 2-2-15,5-5 9 16,6-2 8-16,5-3-6 0,3-5 6 16,1-6 1-16,0-3 2 0,-2 0 1 15,-1-1-1-15,-3-8 2 0,0 2 2 0,-3-2 0 16,-1 0 4-16,-4 2 5 0,-3 2 2 15,-4 2-4-15,-3 1-3 0,-2 2 3 16,0 0 3-16,-10 0-11 0,1 2-3 16,-2 5-2-16,0 0 3 0,4-2-3 15,2 0 3-15,3-3-3 0,2 1-2 0,0-3-2 16,0 0 2-16,0 0 2 15,5 0 4-15,1-7 0 0,2-1-2 16,1-1 1-16,-1-2-2 0,0 2 1 16,3-1 2-16,-2 0-4 0,3 2 2 0,-2 3-1 15,1 0-9-15,1 4-3 0,0 1-4 16,4 0-6-16,-2 0-16 0,0 0-15 15,0 0-11-15,0 0 0 0,0 1 20 16,1-1 36-16,1 0 9 0,-2 0-1 16,0 0 3-16,-1-1 15 0,-3-4 11 0,-1 0 3 15,-4-2 15-15,-4 2-36 16,-1-1 9-16,0-1 14 0,-3 3-13 0,-8-3-7 15,2 3 1-15,-2 0-2 16,-3 3-3-16,0 1 1 0,-1 0 4 0,2 0-6 16,4 3 0-16,0 6-1 0,3 3-4 15,1 2-2-15,2 3-1 0,3-1 0 16,0 2-1-16,0-1 0 0,8 0-1 15,-1 0 2-15,4-6-2 0,2-3 0 16,1-5 1-16,-1-3 2 0,3 0 0 16,-4-8 0-16,2-3 2 0,-1-5 0 15,1-3 1-15,-2-2 5 0,0-5 2 0,1 0 1 16,-2-3-7-16,-4-1 1 15,0-2-3-15,-3-3 3 0,-1 1-5 16,1 0 0-16,-4-2 0 0,1 5 1 0,-1 4-1 16,0 7-2-16,0 9 1 0,0 9 2 15,0 2-2-15,-5 8-9 0,-1 12 5 16,-2 9 6-16,1 5-1 0,-4 7-2 15,-2 1 0-15,6-1-2 0,2-5-6 16,5-2-1-16,3-8 3 0,10-2 7 0,2-4 2 16,2-5-3-16,2-3 1 0,-4-6 2 15,5-3-2-15,-3-3 2 0,2 0 1 16,-2-7 2-16,0-3-3 15,-3-1-1-15,-1 0 0 0,-6 1 1 0,-1 2 1 16,-2 2 1-16,-3 2-2 0,-1 2 5 16,0 2 0-16,0 0-7 0,0 0-2 15,0 6 1-15,0 5 2 0,-3 5-1 16,1-2 0-16,1 0 0 0,-1-5 1 15,2-1-2-15,0-5 0 0,0 1 2 0,0-3 0 16,0-1-2-16,0 0 2 0,0-1 1 16,3-7 1-16,5-5-3 0,2 0 0 15,-3-3 0-15,4 0 0 16,-2 2 0-16,-1 0 0 0,0 4 0 0,-2 2 1 15,-1 3-2-15,-1 2 1 0,-2 3 0 16,0 0 0-16,-1 0-3 0,2 0 2 16,-1 5 2-16,-1 4-1 0,2 0 0 15,-1 1-3-15,3 0 4 0,1-1-23 16,6-2 1-16,1-2 15 0,1-1-61 0,0-2 6 15,-1-1 29-15,3-1-47 0,-1 0 4 16,3 0 36-16,-3-6 12 0,1-1-53 16,-1-2 3-16,-3 0 74 15,-2-1 24-15,-3 1 34 0,-3 2-5 0,-4 1 52 16,0 2-20-16,0 1-14 0,0 2-9 15,0 1-10-15,0 0-12 0,-4 0-10 16,0 2-9-16,-4 6-6 0,0 4-2 16,2 0 0-16,1 1-4 0,2 0-4 15,3-3-2-15,0 0 0 0,0 0 0 0,0-2 0 16,2 1-2-16,6-1-9 0,3-3 6 15,-1-3-5-15,4-2-20 0,0 0-14 16,-1 0 6-16,-1-6-7 0,2-2-10 16,-2-2 8-16,-1 3 39 15,-4-1-33-15,-1 1-60 0,-5 2 108 0,1-1 29 16,-1 2 0-16,-1 2 7 0,0-2-6 0,0 4-6 15,0-1 0-15,0-1-9 16,0 1-3-16,-1 0-5 0,-1 1-7 16,1 0-4-16,-2 0-1 0,1 0 1 15,1 0-5-15,1 0 0 0,0 2 0 0,0 1 1 16,0 2 0-16,3 1 0 0,3-1 1 15,2 0 1-15,1-1-1 0,3 0-3 16,8 0 3-16,1-2 2 0,3 1-3 16,3-1-4-16,-1-2 6 0,2 0-1 15,-3 0-1-15,0-2 4 0,-1-7-3 16,-2 0 5-16,-2-2 0 0,-4-1 7 15,-4 1-9-15,-9 2 2 0,-3 0 0 16,0 1-4-16,-4-2 5 0,-7 2-3 16,-3-1 1-16,-2 3-3 0,1 3 3 0,-1 2 2 15,4 1-4-15,1 1 10 0,2 8-4 16,-1 5 1-16,3 2-3 0,0 3-3 15,7 3 1-15,0-1-1 0,7 1-3 16,7 0 0-16,6 0 2 0,11-3 0 16,8-3-2-16,7-4 0 0,5-5-11 0,-1-5 0 15,-2-2-10-15,-6-2-11 16,-2-8-17-16,-10-4-27 0,-9-1-134 15</inkml:trace>
  <inkml:trace contextRef="#ctx0" brushRef="#br0" timeOffset="12419.71">8882 1724 287 0,'8'0'214'0,"4"0"-235"0,0 3 13 16,1 0-11-16,-4-1-70 0,0-2-56 15</inkml:trace>
  <inkml:trace contextRef="#ctx0" brushRef="#br0" timeOffset="16715.95">4629 1268 9 0,'0'0'40'15,"3"1"2"-15,1-1-31 0,0 0-16 16,-1 0 125-16,-3 0-80 0,0 0-16 0,2 0 21 16,-1 0-23-16,1 0-5 0,-2 0 0 15,0 0-3-15,0 0 3 0,0 0-4 16,0 0-2-16,0 0-4 0,0 0 0 15,0 0-1-15,0 0-1 0,0 0-5 16,1 0 2-16,1 0 2 0,1 0-6 0,0-1 3 16,0 0 1-16,2 0 0 15,0-1-1-15,1 0-1 0,2 1 2 16,-4-2 3-16,2-1-4 0,-1 0 3 15,-2-1 1-15,2-1 5 0,-2 0 0 0,0-1-1 16,2 0-2-16,-1 0 1 0,1-3-2 16,-2 0-2-16,2 0-3 0,-1-1 3 15,1 3-2-15,0-2-1 0,-2-2 1 16,0 4 4-16,0-2-6 0,3 3 3 15,-3 2 0-15,0-2 0 0,0 2 0 16,2-2-4-16,-2 2 4 0,0 1 1 0,4 0-4 16,-4 1-1-16,0 1 2 15,0-1 1-15,0-1-2 0,0 0 1 16,2 0 0-16,1 0 1 0,0-1-2 15,0 0 0-15,1 0 0 0,0 2 3 0,-1-2-2 16,1 3-1-16,-1 0 1 0,0-1 1 16,2 2-2-16,-2-1 0 0,-3 1 2 15,0 1 0-15,2-1-4 0,-2 1 0 16,0 0 4-16,-1 0-2 0,-1 0 0 15,1 0-2-15,-1 0 2 0,1 0 4 0,1 2-6 16,0 0 2-16,0 2 2 0,0-1-2 16,-1 0 0-16,2 1 0 15,-2 0 1-15,1 3 1 0,-1 0-2 16,-2 0 0-16,0 1-1 0,1 2 4 0,-1 0-3 15,0 1 0-15,2 0 1 0,-1 2 1 16,-1-1-3-16,3 0 1 0,-3 1 1 16,2-2-1-16,-1 0-1 0,3 1 0 15,-1-1 2-15,0-3 0 0,1 1-1 16,-2-3-1-16,0 1 2 0,-1-2 0 0,-1-1-1 15,0 1-1-15,0-1 2 0,0-1 0 16,0 1-2-16,2 1 1 0,-1-1 1 16,-1-1-1-16,2 0-1 15,-1 1 1-15,2 1 0 0,0 0 1 0,2-1-2 16,-3 1 1-16,2 0 0 0,-4-2 1 15,5 2-2-15,-2-3 1 0,2 1 1 16,-1 1-1-16,1-3 0 0,0 2-1 16,1-2 2-16,-1 1-1 0,-2-1-1 15,1-1 1-15,1 1 1 0,0-1 0 0,-1 0-2 16,-1 0 1-16,4 0 1 0,-3 0 0 15,2 0-2-15,2 0 2 0,-2 0 0 16,2 0 1-16,-2-1-2 0,2-3 0 16,0 0 1-16,0 0-2 0,-2-1 1 15,2-1 0-15,-2 1 2 0,0 0 0 16,-1-1-2-16,1 1 0 0,-2-2 2 15,0-1 0-15,-1 2-2 0,0 1 1 16,-2-1 2-16,-1 2-2 0,2-1 2 16,-1 2-1-16,-1-2 0 0,2 0 0 15,-1 0-2-15,1 1 1 0,-2-2 2 0,2 1-3 16,-1 0 1-16,-1-2 0 0,0 2 2 15,0-1 1-15,0 1-4 0,3 1 1 16,-1 2 1-16,-2-1-1 0,0-1-1 16,1 2-1-16,-1-2 2 0,0 1 0 15,2-1-2-15,-1-1 1 0,3 0 1 16,-3 0-3-16,4-1 3 0,-5 0-2 15,3 1 3-15,1-1-4 0,-2 2 4 16,1-1-3-16,0 2 2 0,0-1-1 16,0 1-1-16,2-1 1 0,0 0 0 0,-1 1 1 15,3-2-2-15,-3 2 0 0,-1-1 2 16,2-1 0-16,-2 3-1 0,0-3-1 15,0 3 0-15,0-3 1 0,2 3 0 16,1-1 2-16,0 0-4 0,2-1 2 16,0-1 2-16,0 0-2 0,3 1-2 15,-2-1 3-15,0 0-2 0,-3 2 3 16,-3 1-4-16,4 0 3 0,-4 1-2 15,0 0 3-15,0 1-3 0,-1 0 2 16,2 0-1-16,-2 0 0 0,2 0 2 0,-1 0-1 16,2 0-1-16,-2 0-1 0,0 1 2 15,0 1 0-15,2-1-2 0,-2 1 1 16,-1-1 0-16,-1 0 2 0,1 0-4 15,-2 1 2-15,4 1 2 0,-4 1-2 16,4 0 0-16,0 1-1 0,-2 0 2 0,1 0 0 16,-2 2-1-16,1 1 0 15,0 2 1-15,-2 0 0 0,0 0-1 16,0-1 1-16,0 2 1 0,0 0-2 15,0-2 0-15,0 0 0 0,0-2 1 0,0 2-1 16,0-1 0-16,0 0 0 0,0-1-1 16,0 2 2-16,0-1-2 0,0-2 1 15,0 2 0-15,0-3 0 0,0 1 0 16,0 0 1-16,0 0-2 0,1-1 1 15,4 1 1-15,-2-1-2 0,1 0 2 0,-2-1-2 16,3 2 2-16,-4 1-2 0,4-2 2 16,0 1-2-16,-2-2 2 15,1 0-2-15,-1 1 2 0,2 0-1 16,1-1 0-16,-3 0-1 0,2-4 2 0,1 3-2 15,0-2 2-15,1 0-1 0,-1-1-1 16,2 0 2-16,-2 0-1 0,0 0 0 16,0 0 1-16,0 0 0 0,2 0-3 15,0 0 2-15,-2 0 2 0,-1 0-3 16,1 0 0-16,-5 0 1 0,4 0 1 15,-5 0 1-15,5 0-3 0,-4-3 2 0,1 1 1 16,1-2-1-16,0 0-1 0,0-2 0 16,0 2 2-16,2-3-2 15,-2 0-1-15,2 2 1 0,-1-3 1 16,-1 2-1-16,2 0-1 0,-3 0 2 0,-1 0 1 15,2-1-2-15,-1 1-1 0,1-1 2 16,-2-3 1-16,1 0-2 0,1-1-1 16,0 1 1-16,-1-1 2 0,-1 1-3 15,2 0 0-15,1 0 1 0,0-1 2 16,1 2-3-16,-1 1 0 0,0 1 1 0,-1 1 1 15,-2 0-1-15,1 1-1 0,1 1 1 16,-2 0 2-16,1 0-3 0,-2-1 0 16,3 2 2-16,0-1 0 15,-1 2-1-15,2-3-2 0,1 0 2 0,0-1 1 16,2-1-2-16,0 2 0 0,-1 0 0 15,0 1 2-15,0-1-1 0,0 1-1 16,-1 1 1-16,0 2 1 0,-2 0-2 16,2 0 0-16,1-1 1 0,0 0 1 15,0 0-1-15,0 1-1 0,1 1 1 0,-3 0 2 16,1 0-1-16,3 0-2 0,-4 0 2 15,1 0 0-15,0 0-1 0,-2 2-1 16,0 2 1-16,-2 0 2 0,1 1-2 16,1-1-1-16,-3 3 1 0,1-1 0 15,-1 1 1-15,0 0-2 0,0 1 1 16,0 1 2-16,0 1-2 0,0-1-1 15,0 0 1-15,0 0 2 0,0 2-2 16,0 0-1-16,0 0 1 0,0 0 2 16,-1 0-3-16,-2-1 1 0,1 0 0 0,1-2 2 15,-2 2-2-15,3 0-2 0,0 2 2 16,0-3 1-16,1 1 0 0,2-4-4 15,-3-2 3-15,2 1 2 0,-1 0-3 16,1-1 0-16,-1 0 2 0,-1 0 0 16,2 0-1-16,0-2-2 0,1 2 3 15,-2 1 1-15,2-4-3 0,-1 1-1 16,-1 0 3-16,3 2 0 0,-1 1-1 15,3 1-2-15,0-1 4 0,2-3 0 16,-2 0-3-16,-1 0 0 0,1-1 2 0,2-1 0 16,-1 2-1-16,4-2-1 0,-3 2 2 15,-2-2 0-15,-3 0-1 0,0 0-1 16,2 0 1-16,0 0 2 0,-2 0-3 15,1 0 0-15,0-2 2 0,0 0 0 16,1-3-1-16,-2 1-1 0,3 0 1 16,-1 1 2-16,-4-2-3 0,4 2 0 15,-2-2 2-15,2-2 1 0,-2 2-3 16,1-1 0-16,-4-1 2 0,4 1 1 15,-1-1-3-15,-3 0 0 0,1 2 2 16,2-2 0-16,-3 0-1 0,0 0 0 0,2 0 0 16,-1 0 1-16,3-2-2 0,-3 1 0 15,4-1 1-15,-4 1 1 0,4-1-3 16,-2 0 1-16,0 0 2 0,3-1 0 15,-1-1-2-15,0 0-1 0,1 1 3 16,0-1 0-16,0-1-2 0,2 1-1 0,-3 1 2 16,1 0 0-16,-2 2-2 15,0 2 1-15,2 2 0 0,-3 2 0 16,0-1-1-16,2 2 4 0,-2 1-2 15,-2-1-1-15,2 1 0 0,-1 0 0 0,-1 0 1 16,3 0 1-16,-3 0-2 0,1 0 0 16,1 0 0-16,0 0 2 0,2 0-2 15,1 0 0-15,-2 0 1 0,3 1 1 16,-1 1-2-16,-2 0 0 0,3 0 1 15,-1 1 0-15,-1 0-5 0,-2 1 4 0,-2-2 0 16,-1 4-3-16,0 1 1 0,0 1-1 16,0 1 1-16,-1 2-6 15,-2-2-1-15,3 4-6 0,0 2 1 16,0-2-9-16,9 1 10 0,8-3-18 0,3-5-143 15,2-4-131-15</inkml:trace>
  <inkml:trace contextRef="#ctx0" brushRef="#br0" timeOffset="19321.09">3217 1776 217 0,'0'0'117'15,"0"0"-81"-15,0 0 2 0,0 0-13 16,0 0-16-16,-2 0-9 0,2 0 3 15,0 0-1-15,0 0-2 16,0 0-7-16,0 4-32 0,0 1-15 0,0-4-28 16,0 0-78-16</inkml:trace>
  <inkml:trace contextRef="#ctx0" brushRef="#br0" timeOffset="25574.46">10824 2256 3 0</inkml:trace>
  <inkml:trace contextRef="#ctx0" brushRef="#br0" timeOffset="28945.65">10824 2256 162 0,'0'0'62'16,"0"0"-14"-16,0 0-6 0,0 0-13 15,0 0-7-15,0 0 1 0,0 0-3 16,0 0-1-16,0 0-2 0,0 0 1 16,0 0-3-16,0 0-1 0,0 0 2 0,0 0-5 15,0 0 4-15,0 0-4 16,0 0-3-16,0 0 2 0,0 0-6 15,0 0 1-15,0 0-5 0,0 0 1 16,4 0-1-16,2 0 3 0,2 0 0 16,2-1-1-16,3 1-2 0,2 0 1 0,5 0 1 15,4 0-2-15,5 3 0 0,2 4 1 16,6-4 3-16,5 2-4 0,5-1 0 15,2-1 1-15,9 1 0 0,-1-1-1 16,0 1 0-16,-1-1 0 0,0 2 4 16,-3 1-6-16,-7-1 0 0,-2-2 4 0,-10 2 0 15,-5 0-2-15,-9-1 0 16,-4-1 0-16,-5 1 0 0,-5-3 0 15,-3 1 0-15,-1-2 0 0,-2 1 0 16,1-1 0-16,-1 0 0 0,2 0 1 0,-2 0 2 16,0 0-5-16,1 0 4 0,-1 0-1 15,3 0 1-15,-3 0-2 0,2 0 0 16,-2 0 1-16,0 0 1 0,0-3 1 15,0 3-1-15,0-2-2 0,0 0 3 16,0 1-2-16,0 0-2 0,-2-1 3 0,2 2-1 16,-1-2-1-16,1 0-1 0,-2 1 2 15,2 1 0-15,-1-3-2 16,-1 1 0-16,2-2 0 0,0 2-1 15,-1-2 0-15,-1-1-1 0,-1 1 0 0,1-1 1 16,2-3 0-16,-1-1 1 0,-1-1 0 16,1-3 2-16,-1-3-2 0,2-3 0 15,-3-4 1-15,2-4 1 0,1-3-1 16,-2-3-2-16,2-4 2 0,0-2 1 15,-2 0-2-15,1-3 0 0,-2 4 1 0,-2-3 0 16,2 4 0-16,0-1-4 0,1 1 6 16,2-2 0-16,-1 1-6 0,-1 1 4 15,1 1-1-15,-1 3 2 16,-1 2-2-16,0 2-1 0,-2 4 2 0,2 4 0 15,-1 3 0-15,1 6-1 0,-2 1 3 16,0 3-1-16,2 2-2 0,0 0 0 16,1 5 1-16,-1-1 1 0,2 1-1 15,-1 0-1-15,1 0 2 0,-1 0-1 16,1 1 0-16,1 0-2 0,0 0 1 0,-2 0 0 15,2 0-4-15,0 1 2 0,0 4 2 16,0 0 0-16,0 0 0 0,0-1-1 16,0 0 3-16,0-1 0 0,0-1-2 15,0-1 1-15,0-1 1 0,0 0 0 16,0 0-1-16,0 0 1 0,0 0 1 15,-2 0 1-15,2 0-2 0,0 0-1 16,-1 0 1-16,-1 0 1 0,1 0-2 16,1 0-1-16,0 0 1 0,0 0 1 15,-2 0-2-15,2 0 1 0,0 0 0 16,0 0 0-16,0 0 0 0,0 0-2 0,0 0 1 15,0 0-1-15,0 0 0 0,0 0 0 16,0 0 3-16,0 0-1 0,0 0-1 16,0 0 1-16,0 0 1 0,0 0-1 15,0 0-1-15,0 0 1 0,0 0 0 16,0 0 1-16,3 0-2 0,2 0 1 15,3 0 1-15,0 1 0 0,-1 0-2 16,3 1 1-16,0-2 1 0,-2 1 0 16,5 0-2-16,-1 1 0 0,4 0 2 15,1 3 0-15,6-2-2 0,5-1 1 0,1 0 1 16,7 1 0-16,3 0-1 0,-1-1 0 15,4 0 1-15,0-1 4 0,1-1-3 16,-1 0 0-16,2 0 0 0,2 0 4 16,2 0-6-16,2 0 6 0,4 0 0 15,-1-2-2-15,0 0-1 0,-2-1-2 16,-2 3 1-16,-5-2 0 0,-5 2-3 15,-7 0 1-15,-4 0 1 0,-5 0 0 16,-6 0-1-16,-1 0-1 0,-5 0 2 16,-2 0 0-16,-1 0-2 0,-2 2 0 0,-1-1 3 15,-1 2-2-15,-2-2-1 0,-2-1 1 16,1 2 1-16,-1-2 0 0,0 0-1 15,0 0-2-15,0 0 6 0,0 0-2 16,2 0-2-16,-2 0 0 0,0 0 2 16,0 0 1-16,0 0-1 0,1 0-1 0,-1 0 2 15,0 0-1-15,0 0-3 16,0 0 1-16,0 0 1 0,0 0-1 15,0 0 0-15,0 3-1 0,-4-1 0 16,-1 2 2-16,1 0-2 0,-1 0 0 0,2-1 1 16,-2 0 1-16,2 1-2 0,0 1 0 15,3 0 1-15,-3 3 1 0,1 0-3 16,1 4 1-16,-2 1 3 0,-1 2-2 15,4 3-2-15,-1 2 3 0,1 5-2 16,0 3 2-16,0 4-1 0,0 3 0 0,0 3 0 16,-2 3-1-16,2 0 1 0,0 3 1 15,-1-2-1-15,1 1 0 16,-3-3-1-16,1 0 1 0,-1-3 1 15,2-2-1-15,1-3-1 0,-5-3 1 0,3 1 1 16,-1-3 0-16,2 0 1 0,-1-6-2 16,1-3 0-16,1-4 0 0,0-4 0 15,-2 1-1-15,2-3 2 0,0-2 0 16,-2 1-2-16,1-1 1 0,1 0 1 15,0 1-1-15,0-1-1 0,0 1 0 16,0-2 2-16,0-2-1 0,0 0-1 0,0-1 0 16,0-1 1-16,1 0 0 0,-1-1-1 15,2 0 2-15,0 0 2 16,-1-2-1-16,-1 0-2 0,0 0 2 15,0 0 1-15,0 0-1 0,0 2-2 0,0 0 0 16,0 0 0-16,0 0 0 0,0 0-2 16,0 0 0-16,0 0 1 0,0 0-1 15,0 0 0-15,0 0 0 0,0 0 3 16,0 0 0-16,0 0-1 0,0-2 1 15,0 2 2-15,0-3-2 0,0 3-1 0,0-1-1 16,-1 0 2-16,1 1-1 0,0 0-3 16,0 0 1-16,0 0 1 0,-2 0-1 15,2-1 0-15,0 0-3 16,0 0 4-16,0-1 1 0,0 0 0 0,0 0 0 15,0 0 1-15,0 1-1 0,2 0 0 16,-1-2-1-16,2 1 1 0,3-1-1 16,-1 2-1-16,4-1 1 0,1 0-1 15,-1-1 2-15,7 1-6 0,-3 1 2 16,6-3 1-16,-2 4-3 0,3-1 1 0,7 0-1 15,1 0 6-15,3 0 2 0,3-1-6 16,-3 1 4-16,1-1 0 0,-1 0 2 16,0 2-2-16,3 0-2 0,0 0 4 15,4 0 0-15,2 0-2 0,0 0 0 16,2 0 3-16,-3 0-3 0,0 0 4 15,1 0 1-15,-1 0-1 0,-2 0-2 16,-1 2-1-16,-4 0 0 0,-4 1 1 16,-2-1-1-16,-1 0-2 0,-3-2 2 15,0 4 1-15,-2-3-1 0,0 0-2 0,-5 0 2 16,-2-1 0-16,-5 0 0 0,-4 0-1 15,-2 0 1-15,-1 0 0 0,-1 0 2 16,3 0-7-16,-1 0 5 0,1 0-1 16,-1 0 0-16,-2 0-1 0,0 0 2 15,0 0 2-15,0-1-3 0,0 0 0 16,0-2 0-16,0 0 1 0,-2 0-1 15,-3 0-1-15,-1-1 1 0,2 1 1 16,-1 3-1-16,2-4-1 0,1 4 1 16,1 0 0-16,1-1 0 0,-3 1 0 0,1-1 0 15,2 0 0-15,-3-2 0 0,0-2 0 16,1 0 0-16,-2-3 1 0,1-1-1 15,-1-4-1-15,0 1 1 0,-2-5 0 16,-2-1 0-16,-3-1 0 0,2-3-5 16,-5-1-1-16,1-2-3 0,-1-2 0 15,2-2 0-15,0-1 6 0,4 0 1 16,0-1 1-16,3-1 1 0,2 0 1 15,3-1-2-15,0 1 0 0,0 2 2 16,0 1 0-16,3 0-2 0,2 0 2 16,0 0-1-16,-1 2 0 0,3 2 1 0,-1 1-1 15,-3 1 1-15,0 2 0 0,-1-1-2 16,-2 1 1-16,0 2 1 0,0 1 0 15,0 0-1-15,-2 2 0 0,-4 2 0 16,1 2 2-16,0 2-2 0,1 3 2 16,1 0 0-16,1 3 1 0,1 0 1 0,-1 1-3 15,2 1 1-15,-1 2 2 16,1 0-2-16,0 0-3 0,0 0 0 15,0 0 0-15,0 0-1 0,0 0-1 16,0 0 1-16,0 0 2 0,0 0 0 0,0 0-1 16,0 0 0-16,0 0 2 0,0 0-1 15,0 0-1-15,0 0 1 0,0 1 1 16,0 2-1-16,0-1-1 0,0 1 2 15,-2 0 0-15,2 0-1 0,0 0-2 16,0-1 1-16,0 0 2 0,0 0-3 0,0 0 3 16,0 0-1-16,2-1 0 0,-2 0-2 15,3 0 1-15,-3-1-3 16,1 1 6-16,1-1-4 0,-2 0 2 15,0 1-1-15,3-1 2 0,-2 0-1 0,1 1-1 16,3-1 2-16,-2 0 1 0,0 0-4 16,0 0 2-16,0 0 0 0,-3 0 4 15,3 0-6-15,0 0 0 0,0 0 4 16,5 0 0-16,1 0-4 0,1 0 0 15,2 0 2-15,4 0 4 0,5 0-6 16,3 0 0-16,2-1 4 0,6-2 0 0,1 1-2 16,0 2 0-16,2 0 3 0,2-1-3 15,4 0 3-15,4 1 0 16,3 0 3-16,1 0-6 0,3-2 1 0,-4 0-1 15,1-2 1-15,-7-1 1 0,-3 0-2 16,-5 1-1-16,-5-1 3 0,-4 0-1 16,-6 2-1-16,-5 1 0 0,-7 1 0 15,-3 1 1-15,-1 0-1 0,-3 0 0 16,0 0 1-16,0 0 1 0,0 0-1 0,1 0-1 15,1 1 1-15,-2 1 1 0,0 1-2 16,0 0-2-16,0 0 5 0,-3 1 0 16,0-1-3-16,1 0 0 0,-1 0 0 15,1-1 1-15,-1 0-2 16,2-1 1-16,1 0 1 0,-3-1-1 0,3 1 0 15,-3-1 0-15,3 3 0 0,0 0 0 16,-2 1 0-16,2 1-1 0,-2-2 1 16,1 2 1-16,-1 2-2 0,2-1 1 15,-3 3 0-15,2 1 1 0,-1 3-1 16,-1 4-1-16,0 1 1 0,-2 6 1 0,2 1-1 15,-1 7 0-15,0 4 0 16,0 4 0-16,-1 4 0 0,0 3 0 0,1 1 1 16,-1 1 1-16,1 1-3 0,2-1 0 15,2-5 3-15,0 0 0 0,0-5-3 16,0-2 3-16,0-2 1 0,6-1 3 15,-1-3-2-15,-2-1-3 0,2-2 4 16,-2-2 0-16,0-2-3 0,1-3-2 16,0-4 0-16,-1-3 1 0,0-3-2 15,-2-4 1-15,2-2 1 0,-3-3 0 0,0-2 0 16,0 0-1-16,0 0 3 0,0 0 0 15,0 0-1-15,0 0-2 0,0 0 1 16,0 0-1-16,0 0-1 0,0 0-1 16,2 0 3-16,-2 0-2 0,0 0 1 15,0 0-1-15,0 0 2 0,0 0 1 16,0 0-2-16,0 0 0 0,0 0 1 15,0 0 0-15,0 0-2 0,0 0 1 16,0 0 1-16,0 0-1 0,0 1 0 16,0-1 0-16,0 0 1 0,0 0-3 0,0 0 2 15,0 0 2-15,0 0-3 0,0 0 2 16,0 0-2-16,0 0 1 0,0 0 0 15,0 0 1-15,0 0-4 0,0 0 1 16,0 0 0-16,3 0 2 0,3 0-2 16,0 0-1-16,7 0 2 0,4 0 1 0,1 0-5 15,12 0 3-15,6 0 0 16,9 2-1-16,9-2 2 0,5 0 1 15,4 0-3-15,2 0 1 0,4-2 0 16,0-3 1-16,1 1 2 0,-2-1 1 0,-3 1-4 16,-4 0 2-16,-8 2 5 0,-7 0-2 15,-7 1 5-15,-5 1 0 0,-5 0 1 16,-1 0-4-16,-3 0 2 0,-6 0 4 15,1 1-4-15,-8 1-1 0,-2-1-5 16,-7 0 0-16,-3-1 1 0,0 1 2 0,-5 0 0 16,-7 1-9-16,-2 3-14 0,0-1-8 15,3 0-23-15,-1-2-40 16,2-1-205-16</inkml:trace>
  <inkml:trace contextRef="#ctx0" brushRef="#br0" timeOffset="32134.83">10624 7046 10 0,'0'0'13'0,"2"0"41"0,-2 0 47 0,0 0-70 16,0 0 14-16,0 0-6 15,0 0-19-15,0 0-6 0,0 0 1 16,2-1 6-16,-1 0 2 0,1 0-3 15,-2-1-3-15,0 1 0 0,0 0-4 0,0 0 0 16,0 0 2-16,0 0-4 0,0 1-3 16,0-2-1-16,0 1 2 0,0-1-7 15,0 1 1-15,0-1 2 0,0 0 0 16,0-2-1-16,0 0-1 0,0-2 0 15,0 1 1-15,1-2 1 0,1-1 1 16,1 0 0-16,0-3 1 0,0 1-1 0,2-3 3 16,-2 0 2-16,1-3-3 15,1 0-2-15,0-1 1 0,3-2 0 16,-4 0-2-16,1 0-2 0,1 0-2 15,0 3 0-15,0 0 1 0,1 0-3 0,-3 3 2 16,3-2-1-16,-1 0 1 0,-3 1 0 16,3-4-2-16,0 1 1 0,-1-1 1 15,1 0 0-15,0 2-2 0,0 0 1 16,-1-2 1-16,1 3 0 0,1 0-2 15,-1-1 1-15,-2 1 1 0,1 1 1 0,-2 1-2 16,3 0 0-16,-3 0 2 0,1 0 0 16,-3 0-2-16,4 1 0 15,-4 1 1-15,4-4 0 0,0 2-3 16,-2-2 2-16,3 0 2 0,0 0-2 0,-1 2-1 15,-2-2 1-15,1-2 1 0,4-1 0 16,-2 2-2-16,1-2 1 0,-1 3 1 16,0 2 0-16,-1-2-2 0,-1-1 0 15,3 1 3-15,-3 1-4 0,-2 1 4 16,2 1-2-16,-1 0-2 0,4-3 3 0,-1-2-2 15,0 0 3-15,0 1-4 0,1 0 2 16,-3 0 0-16,2-2 2 0,1-3-4 16,0 1 3-16,0 0-2 15,-1 2 3-15,-2 4-3 0,1 0 2 0,-2 1-2 16,3 1 0-16,1-1 2 0,-4 0 0 15,6-1-3-15,-3 3 4 0,0-1-3 16,1 3 1-16,-4 2-1 0,3-3 3 16,2 1-3-16,-2-1 2 0,3 1-3 15,-1 0 2-15,-2 1 1 0,0 0 0 0,4-5-2 16,0 1 0-16,-3 1 3 0,0-2-2 15,-2 3-1-15,-2 1 2 0,0 3 1 16,-1 1-1-16,-2 0-1 0,0 2 1 16,3-1 1-16,0 0-1 0,2 2-1 15,-1-2 2-15,-1-1 1 0,4 1-4 16,-1-1 1-16,0 0 2 0,0 2 1 15,0-1-1-15,-4 2-3 0,1 0 2 16,-3 2 2-16,0 0-2 0,0 0-3 16,0 0 2-16,0 0 1 0,0 0-3 0,0 2 1 15,0 6 1-15,-3-1-10 0,0 2-13 16,0-1-13-16,3-2-16 0,0 0-30 15,-2-3-75-15,-2-3-126 0</inkml:trace>
  <inkml:trace contextRef="#ctx0" brushRef="#br0" timeOffset="32773.87">11082 5663 16 0,'-3'-1'22'16,"0"1"102"-16,1-1-39 0,-1 0-53 15,3 1 23-15,-2-1-11 0,2 0-8 16,0 1 3-16,0 0-2 0,0 0-10 16,0 0-7-16,0 0-2 0,0 0-2 15,0 0-8-15,0 0-4 0,2 0 2 16,6 0 5-16,4 0-3 0,2 0-4 15,3 0 1-15,2 0-1 0,2 0 0 16,3-2-1-16,1-1 7 0,-4 0-3 0,1 1-3 16,0 2-6-16,-2-1 6 0,0 1 0 15,2-1-2-15,-4-1-2 0,2 2 3 16,2-2-3-16,0 0 1 0,0 0-1 15,1-2 1-15,0 0 1 0,3-1-1 16,2-2-2-16,3-3 2 0,2 2 1 0,1-2-2 16,0 2 0-16,-3 2 0 15,-3-1 2-15,-3 3-2 0,-4 3 0 16,-3 0 2-16,-5 1-1 0,1 0-1 15,-1 0 0-15,-1 0 0 0,2 0 2 0,-1 0-2 16,4 0-1-16,0 0 2 0,1 0 2 16,4-4-3-16,0-1 0 0,-2 2 1 15,-2 0 0-15,3 1-1 0,-6 2-2 16,-2 0 3-16,-3 0 0 0,-2 0-1 15,0 0-2-15,-2 0 3 0,-1 3 0 0,-2 0-1 16,0 2-1-16,0 0 2 0,0-2 0 16,2 1-2-16,1 1 1 15,3-2 0-15,4-1 1 0,-4-1-1 16,0 0-1-16,1-1 2 0,-1 1 1 0,-1 0-3 15,1-1 0-15,-1 0 2 0,-1 0 1 16,0 2-2-16,-4-1-1 0,1 0 1 16,-2-1 1-16,-2 1 0 0,0-1-2 15,0 0 2-15,0 0 1 0,0 0 0 16,0 0 3-16,-2 0-5 0,-1 0 1 0,0 0-7 15,0 0-11-15,0 0-18 0,1 0-28 16,-1 0-46-16,0 0-174 0</inkml:trace>
  <inkml:trace contextRef="#ctx0" brushRef="#br0" timeOffset="34673.98">12215 5670 34 0,'3'2'3'15,"-1"1"11"-15,-1-2 68 0,-1 1-14 16,2 0-48-16,-2 3 26 0,0-2-4 15,0 2-17-15,1 0-1 0,-1 1 3 16,2 2-5-16,1-1-7 0,-1 2 2 16,-1 0-3-16,1 1 0 0,-1 0 0 15,1 3-6-15,-1 2-2 0,2 2 18 16,-1 1-10-16,3 0-8 0,-2 1-3 15,3 1 0-15,-1 2 1 0,2-2-1 16,0-1 1-16,2 2-3 0,0-3 0 0,-1 2-1 16,3-1 3-16,-3-4-3 0,-2 1 2 15,0-1 3-15,-3-1-2 0,2 0 3 16,-4 0-2-16,-1 2 0 0,0 2 1 15,0 4-1-15,0 2 4 0,0-2 24 16,3-3-26-16,2-6-5 0,0 4-1 16,1 1 3-16,0 3-1 0,0 0-1 15,-1-2 4-15,0 1-3 0,-1 0 1 16,-1 2-2-16,-1-1 2 0,3 1-2 15,-2 1 3-15,0 1-2 0,0 1 1 0,1-2 0 16,-2 0-4-16,3 0 1 0,-4-1 0 16,2 3 2-16,0-3-1 0,1 2-1 15,-1 0 0-15,1 0 2 0,-2-1-1 16,1 0-2-16,-3 0 1 0,1 1 1 15,1 1-1-15,-2-2 0 0,3 1 0 0,0-1 0 16,0-2 2-16,2-1-3 16,-2-2 0-16,2-1 2 0,-1 1 0 15,3 0-1-15,-4 1-1 0,0 2 3 16,0-2-1-16,0-1-2 0,-1 3 1 0,2-1 1 15,-1 0 0-15,2-1-2 0,1 3 1 16,0-3 1-16,1 1 0 0,0-1-2 16,1 0 1-16,0 0 1 0,-2-2 0 15,0 1-2-15,-1 0 1 0,0 2 1 16,1 2-2-16,-3-3 2 0,1-1-1 0,-4 0-1 15,2-2 2-15,0 2-2 0,-2-1 1 16,1-2 1-16,1 1 0 16,-2-2-2-16,4 3 0 0,-1-1 2 15,2 2 0-15,0 0-2 0,-2-2 0 0,3 1 3 16,-1 1-2-16,1-2-1 0,0 1 1 15,2 0 1-15,-4-1-1 0,3 2 0 16,-4 0-1-16,1 0 3 0,1-1-1 16,-2 0-2-16,0-1 1 0,0 1 1 15,-1-1 0-15,1 1-1 0,-1 3 0 0,-1-2 1 16,2 0 1-16,0 2-2 0,4-2 0 15,0 2 0-15,3-3 1 0,-1 1-2 16,0 0 1-16,-1-4 2 16,0 3-1-16,1-2-1 0,0 1 0 0,-2-3 2 15,0 0-1-15,-2-1-2 0,0 0 1 16,-2 1 1-16,1-1-2 0,1 0 1 15,-2 1-1-15,-1-1 2 0,-1 0 1 16,1-1-2-16,-1 1-1 0,-1 1 2 16,0 3 0-16,2 0-1 0,-1 2-1 15,1 2 2-15,-1 1 0 0,-1 1-2 0,2 0 1 16,0 1 1-16,1-3 0 0,0-3-2 15,0 1 0-15,0-6 3 0,0-1-2 16,0-3-2-16,2-1 2 16,-4-2 1-16,2-2 0 0,-3-2-3 0,2-1 1 15,-2 0 2-15,0 0 1 0,0 0-1 16,0 0 1-16,0 0 1 0,0-1-2 15,0-2-1-15,0 1 1 0,0-1 0 16,0 3 0-16,0-2-1 0,0 1 1 16,0 1 1-16,0-1-2 0,0 1-1 0,0 0 2 15,0 0 0-15,0 0-1 0,0 0-2 16,0 0 2-16,0 0 1 0,0 0-2 15,0 0 0-15,0 0 1 0,0 0 1 16,0 0-1-16,0 0-2 0,0 0 0 16,2-1 2-16,2-1 0 0,1 1 0 15,0 0 0-15,2 0-1 0,3 0 1 16,-1-3 1-16,3 3-1 0,4-1-1 15,2 0 1-15,4 2 1 0,3 0-1 16,1 0-1-16,4 0 2 0,2 2-1 0,5 1-1 16,4 1 3-16,1-3-1 0,-2 1-3 15,3 1 2-15,-4 2 2 0,-3 0-2 16,-1 3-1-16,1 2 2 0,0 0 2 15,-2 0-3-15,3 1 1 0,-1 0 2 16,1 0 3-16,0 0 0 0,0-1-3 16,4-1 3-16,1-1 2 0,-1 0-7 15,3-1 2-15,-1-1-2 0,1 1 1 16,-1-4-1-16,-3 1-2 0,2-4 2 15,-2 1 1-15,-1-1-1 0,-5 0-2 0,-4 0 1 16,-10 0 1-16,-3 0-1 0,-9 0-1 16,-4 1 1-16,-4 0 0 0,0 0 1 15,-3 1-2-15,-4 0 2 0,-1 1 0 16,-1-1-1-16,1 2-1 0,2-2 1 15,2-2 2-15,0 0-2 0,4 0-1 0,-2 0 1 16,2 0-4-16,0 0-8 16,0 0-14-16,0 0-20 0,2-5-30 15,1-6-66-15,3-4-309 0</inkml:trace>
  <inkml:trace contextRef="#ctx0" brushRef="#br0" timeOffset="36335.07">14237 8672 2 0,'1'-4'36'0,"-1"-3"137"0,2 0-142 15,-1-2-17-15,1 0 17 0,-2 1 0 16,2-2-8-16,1-2-6 0,0 0-1 15,-2-1-1-15,4-2-3 0,-2-2 1 16,3-2 7-16,0-2-6 0,-1 0-9 16,0-1 14-16,1-1-6 0,-1-4-5 15,1 0 5-15,-2-3-9 0,3 3-1 16,-3-1 0-16,-1-1-3 0,0 2 1 15,2 1 1-15,-2 3-3 0,-1 4 3 16,1 1-4-16,-2 2 5 0,3-3-1 0,-1-3 0 16,1-3 1-16,-2-2-1 0,4 3 0 15,-3 1 5-15,0-1-4 0,3-4 0 16,1-2-3-16,-1-2-1 0,2 1 1 15,1-2 1-15,0 3 0 0,-1-4-2 16,0 2 1-16,1 2 1 0,-4 3 0 16,-2 1-1-16,1 2-1 0,0 2 3 15,-4 2-1-15,0 1-2 0,0 1 2 16,0 3 1-16,1-1 6 0,4 0-4 15,-4 2-2-15,4-1 0 0,1-4 1 0,0-4-3 16,2-5 0-16,0 1 0 0,0 2 0 16,-2 2 0-16,-2 0 0 0,3-2 2 15,0-2-4-15,1 1 4 0,-2 5-3 16,-3 5 2-16,-3 3-2 0,4 0 1 15,-3-3 3-15,1 1-1 0,1 1-1 0,0-2-1 16,-2-4 1-16,4-4 1 16,0-2-1-16,-2 1-4 0,3 3 3 15,-3 0 3-15,0 1-3 0,2-4-1 16,3-2 0-16,-2 2 1 0,-2 4-2 0,3 5 2 15,-3 0 0-15,-1 1 0 0,4-2 1 16,-1-1-1-16,-3-3 0 0,3-2 1 16,-1 3 0-16,-2 0-3 0,0 5 3 15,-1 2 4-15,-1 0-4 0,2-2 0 16,0-1-1-16,0 3 1 0,-1 0 0 0,-1 0-1 15,-1-4 0-15,2 1 1 0,-2 0 0 16,0-2-1-16,0-2 0 16,0-2 2-16,2 2-4 0,-2 3 1 15,0 3 6-15,1-3-3 0,1 1-2 0,1-4-1 16,1 3 1-16,0 2 1 0,-1 0 0 15,1 2-2-15,-1-1 1 0,2 0 0 16,0-4 2-16,-1-1-4 0,-1 2 4 16,1 1-2-16,-3 5 0 0,2-1 2 15,0-1-2-15,0 0 1 0,0-2 0 16,2 2-2-16,-2 0 1 0,0-3 2 0,0 1-2 15,1-2 0-15,-1 3 0 0,0-3 0 16,0 2 1-16,0 0-1 16,0 1 0-16,-1 1 2 0,2-3-1 15,-4 5 0-15,3 0-1 0,2 1 1 0,-5 3 2 16,5 0-1-16,-2-2-1 0,1-4 3 15,-1 2 0-15,2-2-4 0,0-1 0 16,1 0-1-16,0 1 2 0,0-2-1 16,-2 3-1-16,0 2 3 0,1 0-1 15,-4-1-2-15,4 2 2 0,-2-3 1 0,0 2-1 16,0-1-1-16,2 0 0 15,-3 2 1-15,1 3 0 0,0 1-1 0,-3 2 3 16,0 1 3-16,1 2-1 16,-1-3-4-16,2-1 0 0,1 0 2 0,0-3-5 15,0-1 4-15,2-1-2 0,-1 0-1 16,1-1 2-16,1 2-2 0,-4 1 0 15,-1 3 3-15,-1 2 0 0,0 2 1 16,0 0-3-16,0 0 2 0,0 0-2 16,-3 3-3-16,-3 5-2 0,3-1-3 0,0 1-11 15,1 0-12-15,1 0-7 0,-1 1-7 16,2-2-25-16,0 0-37 0,0-2-93 15</inkml:trace>
  <inkml:trace contextRef="#ctx0" brushRef="#br0" timeOffset="36910.11">14806 5685 200 0,'-2'0'44'0,"-1"0"18"0,2 0-5 16,1 0-19-16,0 0 5 0,0 0-5 15,0 0-23-15,4 0-6 0,9 0 4 16,1 0 4-16,7 0-4 0,6 0-1 15,5 0-1-15,5-4 1 0,10 1 1 16,4 0 6-16,5-2-5 0,1 1-7 16,1 1 4-16,-6 2-8 0,-2 1 1 15,-2-2 1-15,2 1 1 0,-1-1 1 16,2-3-5-16,-1 1 2 0,-4 0-1 15,-2-1 0-15,-5 1-3 0,-7-1 0 0,-2 1 3 16,-6-1-3-16,-2 0 0 0,-2-1 2 16,0-3 1-16,-2 1-3 0,-3-2 0 15,-3 4 0-15,-2-1 3 0,-1 2-2 16,-4 2 0-16,-4 0-2 0,1 0 4 15,-1 1-2-15,-1 1 1 0,0 0 0 16,0 0 1-16,0 1-2 0,0 0-3 16,0 0 1-16,0 0-1 0,0 0 0 15,0 0-1-15,0 1 1 0,0 2 0 16,0-1-7-16,-3 2-3 0,3-1 1 0,-4-2-5 15,-1 5-12-15,-1-1-8 0,0-1-2 16,-1-1-14-16,4 2-48 0,-3-3-135 16</inkml:trace>
  <inkml:trace contextRef="#ctx0" brushRef="#br0" timeOffset="38423.18">13507 5339 219 0,'-4'0'95'0,"3"-1"-59"16,-2-2-14-16,-2-1 5 0,1-2 14 0,-3 1-10 15,4-4-10-15,0 1-6 16,0-2-9-16,1 1-1 0,1 0-2 16,1-1 2-16,0 0 0 0,0 0 2 15,-2-1 4-15,2 0-1 0,0-1-4 0,0-1 1 16,-3-3-2-16,2-4-1 0,-1-5-2 15,-1-5-2-15,2-6 0 0,-1-2 0 16,0-7 1-16,2-10-1 0,0-8 0 16,0-8 2-16,0-3-3 0,0-7 1 15,0-5 1-15,0 0-1 0,2 2 0 16,-2 6-1-16,0 4 2 0,2 4 1 15,-1 5-4-15,-1 3 2 0,3 2 1 16,-3-2 0-16,0 0-3 0,0-2-6 16,0 5 13-16,0 3-3 0,2 4-2 0,-2 5 0 15,0 6 1-15,0 4 0 0,-3 5-1 16,-2 6 0-16,-1 4 2 0,1 0 3 15,2 4-3-15,1 1 0 0,2 3-3 16,0-1 2-16,0 2-1 0,0-1 0 16,0 3 2-16,0 0 1 0,0 5 3 0,0 0-2 15,0 4 1-15,0 1-1 16,0 1-5-16,0 0 3 0,2 0-3 0,-2 0 0 15,3 0 0-15,0 4 0 16,-3 5 2-16,2 0 0 0,-2 2-2 0,3 1-4 16,0-2-8-16,-3 2-6 0,5 2-6 15,-2 1-27-15,1-4-60 0,1-3-198 16</inkml:trace>
  <inkml:trace contextRef="#ctx0" brushRef="#br0" timeOffset="39011.21">13249 3338 19 0,'0'4'-5'0,"0"-3"14"0,0-1 121 16,0 0-67-16,0 0-18 0,0 0 14 0,0 0-18 15,0-7-10-15,0-2 3 0,8-4-2 16,4-3-4-16,4-4-7 0,4-5 1 16,8-3-6-16,1-3-2 0,4-2-4 15,3-2 0-15,2 3 0 0,1 4 0 16,0 4-1-16,-7 9-5 0,-7 6-3 0,-6 5 0 15,-7 4-2-15,-4 0 3 0,0 1-2 16,-7 13-1-16,1 3 2 0,-2 6 2 16,0 5 0-16,0 3-3 0,-2 3 1 15,1-1-1-15,1 0 0 0,0-2 1 16,0 1-3-16,6-3-3 0,3 0-10 15,7-3-12-15,-1-3-6 0,4-1-24 16,-1-4-55-16,1-5-144 0</inkml:trace>
  <inkml:trace contextRef="#ctx0" brushRef="#br0" timeOffset="39711.25">13352 5055 138 0,'0'-5'116'0,"0"2"-61"15,0 1 10-15,0 2-12 16,0 0-29-16,0 8-17 0,0 12 11 15,0 8 7-15,1 5-12 0,5 3-7 0,0 1 0 16,4-3-4-16,1-3 2 0,4-8-3 16,2-5-1-16,5-8 1 0,4-8 2 15,7-2 0-15,2-9-1 0,3-11-2 16,2-8 3-16,2 1-2 0,0-7-6 15,0 4-14-15,-5 1-11 0,-2-1-23 0,-7 4-56 16,-8-1-101-16</inkml:trace>
  <inkml:trace contextRef="#ctx0" brushRef="#br0" timeOffset="44084.52">10662 6949 353 0,'-7'0'18'15,"3"0"-8"-15,1 0 10 0,0 0-3 16,3 0-6-16,0 0-10 0,0 0-4 16,0 0-4-16,0-1-9 0,3-1-2 15,1-3 1-15,1 2 8 0,1 0-3 16,-4-1 9-16,-1 0 3 0,2-1 2 0,-1 1-1 15,0-1-2-15,1-1-2 0,0 0-36 16,0-1-37-16,-2-2-67 0</inkml:trace>
  <inkml:trace contextRef="#ctx0" brushRef="#br0" timeOffset="44300.53">10690 6647 87 0,'0'-2'154'0,"0"-5"-86"15,0 2-24-15,0-1-4 0,0-1-9 16,0 2-6-16,0-1-6 0,3-1-16 16,-2-1-1-16,2-1 1 0,0 2-2 15,1-1-4-15,0 1-5 0,-1 0-8 16,2 0-8-16,-2-1-16 0,0 1-25 15,-1-5-45-15,-2-3-76 0</inkml:trace>
  <inkml:trace contextRef="#ctx0" brushRef="#br0" timeOffset="44492.54">10714 6112 35 0,'0'-6'143'16,"0"1"-51"-16,-4 0-63 0,1 1-4 15,0 0-1-15,-2 2-14 0,3 0-7 16,2-1-1-16,0 2-2 0,0 0-6 16,0-1-44-16,0-5-37 0,0-3-61 0</inkml:trace>
  <inkml:trace contextRef="#ctx0" brushRef="#br0" timeOffset="44704.55">10755 5807 97 0,'0'-7'119'0,"0"1"-53"16,-3 1-18-16,0 2-4 0,1 0-6 0,-1-1-8 16,3 2-4-16,-2 0-9 0,2 1-7 15,-1 1-8-15,1-1 0 0,0 1-5 16,0-3 0-16,0-2-3 0,6 0-15 15,-1 0-11-15,1-3-14 0,-2 2-22 16,1-5-35-16,0-4-61 0</inkml:trace>
  <inkml:trace contextRef="#ctx0" brushRef="#br0" timeOffset="44900.56">10832 5440 76 0,'-3'-5'82'16,"-2"-2"-11"-16,2 1-40 0,0 1 16 15,0-2-26-15,2 1-9 0,-1 0 2 0,2-1-7 16,0 1-2-16,0 0-5 0,0-1-2 16,0 1-1-16,3-3-14 15,0-1-18-15,-1 0-24 0,-2-5-35 16,0-3-55-16</inkml:trace>
  <inkml:trace contextRef="#ctx0" brushRef="#br0" timeOffset="45108.58">10837 4973 113 0,'0'-5'4'0,"1"-1"-2"0,1 1 8 16,-2-1-2-16,2 0 0 0,1-1-10 0,0-1 4 15,1 0-4-15,-1 0 2 0,5-1 0 16,-5 0-11-16,0-2-10 0,2 1-3 16,-3-3-30-16</inkml:trace>
  <inkml:trace contextRef="#ctx0" brushRef="#br0" timeOffset="45312.59">10883 4627 4 0,'-1'-3'194'15,"-2"-1"-160"-15,0-1 27 0,3-1-21 16,-3 2-13-16,-1-1 2 0,4-1-20 16,-1 3-4-16,1-2-4 0,0 1-1 15,0-1 0-15,0 1-3 0,1 2-14 0,4-3-16 16,-2-1-2-16,3-1-30 0,-4-4-43 15,1-3-26-15</inkml:trace>
  <inkml:trace contextRef="#ctx0" brushRef="#br0" timeOffset="45473.6">10900 4370 7 0,'0'-6'-5'0,"0"-1"148"16,0 1-132-16,2-2 3 0,0 1 1 0,2-1-6 15,-4 1 2-15,3 3-1 0,0-3-5 16,-3 4 1-16,3-2-6 0,2 0-7 15,-2-2-55-15,-1-5-53 0</inkml:trace>
  <inkml:trace contextRef="#ctx0" brushRef="#br0" timeOffset="45580.6">10927 4152 0 0</inkml:trace>
  <inkml:trace contextRef="#ctx0" brushRef="#br0" timeOffset="45874.62">10927 4152 12 0,'0'-9'55'0,"0"5"-33"16,3 0 29-16,-2 0-33 0,1 0-15 15,3 1-5-15,-2-1 1 0,-2 1-4 16,2-1-2-16,-1-2-15 0,0 0 20 16,-1 0-3-16,1-3 7 0,-1 4-2 15,1-1 1-15,2-1-3 0,-2 0 4 16,3 0-3-16,-2-1-1 0,0 1-6 15,-2-1 1-15,1 0 7 0,-2 1 2 16,0-1 4-16,0 3 3 0,-2 0 10 0,1-1-1 16,-5 2 17-16,-1 0-10 0,3 0 1 15,-1 2-4-15,2-1-5 0,3 0 3 16,-2 2-7-16,1-1 5 0,1 1-8 15,0 1-5-15,0-2-8 0,1 2 1 16,1-4 3-16,3 1 1 0,-4 0-2 0,1 0 0 16,-1-1 1-16,2-1 1 15,-1-1-3-15,3-2 1 0,-1 2 0 16,-1-3-2-16,4 1-12 0,-3 2-20 15,1-2-29-15,-2-1-29 0,-2-2-21 0</inkml:trace>
  <inkml:trace contextRef="#ctx0" brushRef="#br0" timeOffset="46088.63">10992 3794 123 0,'-3'-3'26'0,"0"-1"9"16,3 1-3-16,-3 0 0 0,1 0-12 0,1 3-7 15,1-2-7-15,0 2 0 0,0 0-6 16,0 0 2-16,0-2 0 0,0 1-2 16,0-2 0-16,0 2 0 0,0-1-2 15,1-1 0-15,2 1 2 0,0 0-5 16,2 0-21-16,0 2-25 0,-4-3-36 0,1-2-37 15</inkml:trace>
  <inkml:trace contextRef="#ctx0" brushRef="#br0" timeOffset="49516.83">10637 7057 33 0,'0'0'17'0,"0"0"-4"0,0 0 43 15,-2 0-6-15,-2 0-31 0,-1 0 7 16,3 0 4-16,-2 1-1 0,2-1-2 15,1 1-11-15,1-1-8 0,0 0-2 16,0 0-2-16,0 0-2 0,0 0 2 16,0 0-5-16,0 0 0 0,0 0 2 15,0 0 1-15,0 0 0 0,0 0 5 16,0 0 3-16,0 0-1 0,0 0 4 0,0 0 4 15,0 0 2-15,0 0-8 0,0-5-13 16,-2-1 4-16,2-1-1 0,0-4 1 16,0 1-2-16,0-3 0 0,0-3 2 15,2-6-2-15,1 0 0 0,1-6 0 16,1-2 3-16,-2-2-2 0,2-4 1 15,0-3 0-15,-4-4-2 0,4-6 3 16,-4-5-2-16,-1-1 0 0,0-1 0 16,0 3 2-16,0 4 1 0,0 3 3 15,0 2-1-15,0 3-3 0,0 3-1 0,0 2-1 16,0 2 3-16,0-1-2 0,5 1-4 15,-2-1 3-15,3-1 1 0,-1 0-2 16,-2-1-1-16,2 2 1 0,-5 2 0 16,0 2 2-16,0 0-2 0,0 4 4 15,0 0 0-15,0 1-1 0,0 2 0 0,0 1 1 16,0 2-1-16,0 0 1 15,-2 1-4-15,2 2 0 0,-1 3 3 16,-1 4 0-16,2 3 2 0,0 3-1 16,0 2 3-16,0 3-3 0,0 0-4 0,0 0 0 15,-2 0-1-15,2 0 3 0,0 0-4 16,0 0 3-16,0-2-1 0,0 2-1 15,0 0 1-15,0 0-3 0,0 0 2 16,0 0 1-16,0 4-2 0,0 2 1 16,0 2-4-16,0-1-2 0,0 2-9 0,0-3 0 15,0 3-12-15,0-3-9 0,0 3-18 16,2-2-25-16,0-2-44 15,-2-3-33-15</inkml:trace>
  <inkml:trace contextRef="#ctx0" brushRef="#br0" timeOffset="50248.87">10735 5681 6 0,'17'-2'10'0,"-3"-2"103"0,3-2-74 16,3-1-7-16,5 2-5 0,-1-2-13 15,6 2-8-15,-2 2-6 0,3 2 4 16,0 0-2-16,1 1-2 15,2 0 1-15,1 0 0 0,0 0 6 0,2 0 2 16,1 2-3-16,0 0 2 0,0 0-2 16,-3 2-2-16,2-2-2 0,1 0 2 15,2 0-1-15,0-2-1 0,7 0-2 16,-2 0 0-16,3 0 3 0,0 0-5 15,1 0 4-15,1 0 0 0,0 0-1 0,1 0-3 16,-3 0 2-16,-5 1 2 0,1 1-1 16,-9-1-2-16,-4 1 1 0,-4 1 1 15,-2-1 0-15,-4-1-2 0,3-1 1 16,-1 0 1-16,2 0 0 0,-1 0-1 15,6-3 0-15,-1-2 1 0,2 1-1 16,2 0 0-16,-1-1-1 0,3 2 2 16,-3 0 0-16,2 0-2 0,-1 0 1 15,-2 1 2-15,1 0-2 0,-1 1 0 16,-3 1-1-16,-3 0 3 0,1 0-3 0,-5 0 0 15,-1 0 3-15,-2 0-2 0,-1 0 0 16,-3 0-1-16,0 0 2 0,-4 0 0 16,-6 0-1-16,-1 0 0 0,-3 0 1 15,0 0 8-15,0 2-5 0,-1 1-4 16,-1 1 0-16,2 0 1 0,0-1-1 15,8 1-2-15,3-2 4 0,1 1-2 16,7-2 0-16,1-1-1 0,0 0 7 16,2 0-4-16,-2 0-1 0,-5-2-2 15,-5 0 2-15,-7-1 0 0,-3 0-10 16,0 1 13-16,0 0-4 0,-6 2-4 0,-4 0-4 15,1 0-19-15,-5 0-6 0,2 0-2 16,-2 0-4-16,-2 2-26 0,2 0-34 16</inkml:trace>
  <inkml:trace contextRef="#ctx0" brushRef="#br0" timeOffset="50597.89">12727 5696 114 0,'0'7'155'15,"0"0"-129"-15,0 0-17 0,-2 4 22 16,-2-2 6-16,0 3-7 0,1-3-7 15,0 2-6-15,3 1-9 0,0 1-5 16,0 2-3-16,0 1 3 0,0 0-9 16,0 2-10-16,0 1-10 0,0 0-21 0,0 0-23 15,3 3-11-15,0-1-6 0,1-1-32 16</inkml:trace>
  <inkml:trace contextRef="#ctx0" brushRef="#br0" timeOffset="50737.9">12711 6120 89 0,'-1'10'61'16,"1"0"-15"-16,0-1-10 0,0-2 2 15,0 2-7-15,0-3-9 0,0 1 2 16,0 0-12-16,0 0-8 0,0 2-4 15,1 0 1-15,2 2 1 0,0 0-4 16,-1 5-5-16,0 0-17 0,-1 2-22 0,4 2 2 16,-4 0-7-16,2 2-29 0,0-2-6 15</inkml:trace>
  <inkml:trace contextRef="#ctx0" brushRef="#br0" timeOffset="50896.91">12747 6442 6 0,'3'19'45'15,"0"-2"15"-15,0-2-72 0,-1-4 3 0,-2 1 31 16,0 1 14-16,0-3 23 0,-5 1-22 16,-1-1-5-16,0-2-7 0,-1 0-13 15,1-1-4-15,2-3-4 0,1 3-3 16,3-1 0-16,0-2-3 0,0 3-17 15,0-1-16-15,3 0-4 0,0 4 5 16,-3 2 1-16,1 1-5 0,-1 6 2 0,0 4 29 16,0 2 0-16,0 1 100 0,-1-5-164 15,-1-3 9-15</inkml:trace>
  <inkml:trace contextRef="#ctx0" brushRef="#br0" timeOffset="51376.93">12721 6865 21 0,'0'13'157'0,"-5"-3"-154"0,3-1 6 16,-1-2 48-16,0 1-1 0,0-1-12 16,-2-2-15-16,2 3-11 0,0-2-4 15,0 1-1-15,2 1-4 0,-1 0-6 16,2 0-3-16,0 1 0 0,0-1 0 15,0 0-6-15,0 1-19 0,3 0-11 0,0 4-14 16,-1 2-12-16,-2 3 32 0,0 0 81 16,0-3-86-16,0-3 26 0,-3 0 9 15,-2-1 14-15,5 2-12 0,-2 1-2 16,2 1 0-16,-1 0 23 0,1 0 49 15,0-4-69-15,0-4-2 0,0-1 0 16,0-1 12-16,0-1-7 0,0-3 4 16,0 1-5-16,0 0-4 0,0-2-3 15,1 2-17-15,-1 1-9 0,2 2 1 16,1 1-3-16,0 1-25 0,-1 1-1 0,-1-1 8 15,2 2 5-15,-1 1 25 0,-1 2 24 16,1 1 33-16,-2-1 113 0,0-4-150 16,0-3 0-16,0-1 18 0,0-2 24 15,0 0-6-15,0 0-8 0,0 0-8 16,0-1-4-16,-3 1-5 0,3-2-5 15,0 1-5-15,0-1 1 0,-3 1-3 16,1 0 3-16,1-1-4 0,1 0-2 16,0 1 1-16,0-1-1 0,0 0-3 15,0 0-7-15,0 1-8 0,0 1-22 0,0 0 7 16,0 4 6-16,0-1 8 0,0 3 14 15,0 2 5-15,-5 1 1 0,2-1 1 16,-3 1 2-16,3-1 2 0,0 4 0 16,-4 1 0-16,1 2 20 0,2-1 33 15,2-6-64-15,2-2-26 0,0-5-45 0,0-1-135 16</inkml:trace>
  <inkml:trace contextRef="#ctx0" brushRef="#br0" timeOffset="123770.07">7138 852 28 0,'-2'0'24'0,"2"4"-14"0,-1-1-6 15,-1-1 0-15,-1-1 106 0,0 0-87 16,3-1-13-16,0 1 15 0,-3 0-5 0,1 1-3 16,1 1-2-16,-4-1 1 0,2-1-1 15,-2 0 3-15,4 0 2 0,-2 1 2 16,0-2 3-16,-1 2-2 15,1 0-11-15,0-1 2 0,0 1-2 0,2-1-3 16,-1-1 0-16,1 1 1 0,1-1-5 16,0 0 2-16,0 0-3 0,0 0 2 15,0 0 0-15,0 0 4 0,4-5 2 16,5-7 4-16,7-6-5 0,1-5 0 15,3-3 1-15,2-2-8 0,1-1 5 0,0-5-1 16,1 0-3-16,-3-1 1 0,1-1-4 16,-2 0 4-16,2 2-7 0,-5 2 1 15,0 6 14-15,0 4-2 0,-6 7-7 16,-2 4-2-16,-4 2 1 0,-2 3-2 15,-1 3 0-15,-1 0 0 0,-1 2 0 16,0 1 0-16,0 0-2 0,0 0-3 16,0 5 1-16,2 3 4 0,-2 4 0 15,3 5-1-15,-3 2 1 0,0 4 0 16,1 3-1-16,-1 1-1 0,2 2 2 15,-1 0 0-15,1 0-2 0,1 0 0 0,0 1 2 16,-1-2-2-16,1-1 0 0,3-1 0 16,-3-1 0-16,2-4 0 0,-1-1 0 15,-1-1 0-15,-1-3 0 0,-2-2-3 16,0-3-1-16,0-2-5 0,-3-1 0 15,-5-2 2-15,-1-3-4 0,-2-1-6 16,-1-2-1-16,-1 0-1 0,-1-2-1 16,-1-9 2-16,-2 1 0 0,-2-3-1 15,1-2 1-15,0-1 8 0,3-4 1 16,3 2 8-16,4 1 0 0,2 3-1 0,2 3 5 15,3 3 5-15,1 3 3 0,3 3-5 16,8 2-3-16,4 0 1 0,4 0-1 16,4 0-2-16,4 5-2 0,2-1 6 15,4-1-5-15,-1-3-2 0,1 0 6 16,2 0-3-16,1-1-1 0,-3-4 0 15,-4 1 2-15,-7 2-1 0,-4-1-1 16,-7 0-1-16,-5 3 2 0,-2 0 0 16,-4-1-1-16,0 1-1 0,0 0 2 15,0 0 1-15,0 6 6 0,0 2 1 0,0 3 0 16,0 0-2-16,0-1-1 0,0 1-4 15,-2-2 4-15,0-1-1 0,2-2 0 16,0 0-2-16,0-4 3 0,0-2-7 16,2 0 1-16,9 0 3 0,4-7 2 15,1-3 0-15,6-5-5 0,-2-1-1 0,-2-1 2 16,1 0 0-16,-2 0-3 15,0 0 1-15,-3 4 0 0,-3 2 2 16,-3 7-2-16,-4 3-1 0,-2 1 1 16,-2 0 0-16,0 1 0 0,0 7 1 0,0 2 5 15,0 1 1-15,0 3-2 0,-6 0-1 16,2 1-1-16,1 0 3 0,2-1-3 15,-1 0 0-15,2-4 0 0,0 0-2 16,0-3 0-16,3-3-3 0,4-1-4 16,2-3-10-16,5 0-13 0,4-4-9 0,6-6-5 15,-3-1-35-15,4-2-82 0</inkml:trace>
  <inkml:trace contextRef="#ctx0" brushRef="#br0" timeOffset="125309.16">8133 686 99 0,'-3'-5'189'0,"-5"0"-122"16,0 2 12-16,-5 2-21 0,0 1-18 15,-4 0-2-15,-2 9-5 0,-1 5-3 16,-1 3-7-16,2 3-5 0,2 0-5 16,6-1-3-16,5-1-8 0,4-2-1 0,2-3-2 15,3-3 0-15,10-1 0 0,1-5 0 16,3-4-8-16,3 0 0 15,2 0-5-15,-2-7-1 0,0-2-5 16,-4 0 6-16,-3 1-5 0,-3 2 6 0,-4 2 1 16,-3 0 3-16,0 3-2 0,-1 0 1 15,-1 0 0-15,-1 1 1 0,0 0 3 16,0 0-5-16,0 2-3 0,-3 5 10 15,0 1-2-15,0-1 1 0,3-2-1 16,0 1 4-16,0-3-4 0,3-2-3 0,2 0 7 16,2-1 4-16,3-2 0 0,2-9 2 15,2-4 9-15,3-3 2 0,2-2 5 16,-2-2 2-16,0-4-6 15,2-1 0-15,-6-4-6 0,3 2 0 0,-4-4-5 16,1-2-1-16,-4-1 0 0,-1 4-4 16,0 2 0-16,-5 9 0 0,-3 8 2 15,0 6-2-15,0 7 7 0,-2 0 4 16,-3 5-9-16,-1 9-1 0,-1 5 0 15,-3 3 1-15,2 5 0 0,1 4-3 0,-1 0 0 16,0 2-1-16,4 1-9 0,4-3-13 16,0-2 18-16,7-6 3 0,7-2 1 15,3-6 2-15,0-2-1 0,4-4 1 16,-3-5 1-16,4 0-1 0,-4-4 0 15,-2 0 2-15,-4-5 1 0,-1-3-3 16,-1-1 1-16,-3-1 4 0,-2 0-2 16,-4-2 3-16,-1 1 0 0,0 0-4 15,0 1 3-15,-4 1 0 0,1 3 1 16,-3 2 1-16,-1 4 3 0,0 0-4 0,0 0-6 15,1 8 0-15,0 5 0 0,0 2-1 16,-2 1 0-16,6 1 1 0,1-1 0 16,1 0-2-16,0-1 1 0,1-4 2 15,9-1-4-15,1 0 0 0,4-3 2 16,4-1 1-16,-1-5 2 0,4-1-2 15,0 0 0-15,-2-8 3 0,2-2-1 16,-2-4-2-16,-3 1 0 0,-5 0 5 16,-4 0-2-16,-3 1-1 0,-4-1 1 15,-1 0-3-15,0 1 1 0,0 1 0 0,0 2-1 16,-1 2 2-16,-3 3 0 0,3 2-2 15,-1 2 0-15,1 0-2 0,-1 1-2 16,2 5 1-16,0 1-2 0,5-2-7 16,6 1-7-16,1-2 4 0,4-1-3 15,1-3 8-15,1 0 8 0,4 0 0 16,-2 0 1-16,-1 0 2 0,-7-1-1 15,-2-1 0-15,-6 0-1 0,-2 2 2 16,-2 0 2-16,0 0 3 0,-8 0-5 16,-3 3-1-16,-3 5-1 0,0 4 0 15,-3 2 1-15,2 2 1 0,1-2 0 0,1 4-2 16,6 0 0-16,2-2 2 0,3 0-1 15,2 1 1-15,2-5-4 0,7-1 3 16,7-3 1-16,1-4-3 0,1-3 2 16,6-1 2-16,-4 0-1 0,1-7-1 15,0-1 0-15,-4-1-1 0,-2 2 2 0,-6 0-1 16,-1 1 1-16,-3 2 1 15,-4 1 1-15,-1 3 0 0,0 0 0 16,0 0-1-16,0 0-2 0,0 8-1 16,0 3 1-16,0 4 0 0,-3 3-1 0,0 2 1 15,3 5-3-15,0 2 3 0,0 1 0 16,0-2-1-16,0 0 1 0,-1-1 3 15,-6-3-2-15,-3-2-1 0,0 0 1 16,-2-4 1-16,1-3 4 0,0-4 0 16,0-3-1-16,5-4 5 0,2-2-2 15,0 0-2-15,1 0 0 0,3-4-4 0,0-5 2 16,0-4-4-16,5-3-2 15,7-3 2-15,1-2 0 0,1-4-3 16,4-3 3-16,6-3-13 0,-1-2-4 0,2 1-3 16,-1 2 8-16,0 0-1 0,-3 2 1 15,0 3 6-15,0 1 2 0,-4 1 4 16,0 4 0-16,-3-1-1 0,-3 2 2 15,0 1 1-15,-3 1 0 0,-2 1 0 16,-1 3-1-16,-5 2 12 0,0 2-3 0,0 2-1 16,0 2 3-16,0 2 2 0,-7 1 0 15,3 1-5-15,-4 1-6 0,0 9-2 16,-1 4 1-16,1 3-3 16,2 1 0-16,3 2 1 0,-2 0 0 0,4 0-2 15,1 1-4-15,0-3 5 0,1-1-5 16,9-2-3-16,2-4 1 0,3-2 1 15,7-2 7-15,3-4-2 0,6-3-3 16,-2 0 4-16,4 0 1 16,0-8-4-16,-6 2 4 0,3-4 1 0,-4-1 0 0,-2 0-2 15,-3-1 1-15,1-1 2 0,-7 1-1 16,-2 0-1-16,-4 0 0 0,-7 0 2 15,-2 3-1-15,0 0 2 0,0 3-1 16,-8-1 4-16,-3 3-1 16,-6-1-3-16,-2 1-2 0,-1 3 1 0,2-1 0 15,2 2-1-15,4 0 2 0,1 2 0 16,2 7 2-16,-1 3-3 0,4 4 0 15,5 1 0-15,1 1 0 0,6 0-2 16,11-2 1-16,8 0 3 0,9-3-1 16,6-5 0-16,7-3-4 0,7-5 3 0,5 0-4 15,3-9-19-15,6-5-28 0,-1-4-55 16,-2-1-281-16</inkml:trace>
  <inkml:trace contextRef="#ctx0" brushRef="#br0" timeOffset="-118363.95">2152 12698 10 0,'0'0'12'0,"1"0"-1"15,-1 0-5-15,2 0 10 16,-2 0 2-16,0 0 77 0,0 0-58 0,0 0-22 16,0 0 7-16,0 0 4 0,0 0-3 15,0 0-8-15,0 0 4 0,0 0-1 16,0 0-1-16,0-2-4 0,2 0 2 15,-1-1-1-15,1 0-1 0,-1 0 1 16,1-2-2-16,-2-1 2 0,0 1-2 0,0-1 3 16,0 1-2-16,0-2 0 0,0 1-1 15,0-1-4-15,-5-3 4 0,-1 3 5 16,-2 0-4-16,-3 3 0 0,-1 3 2 15,-4 1-3-15,-2 2-8 0,-1 12 1 16,-3 3 1-16,5 6 2 0,-3 3-2 16,3 4 3-16,5 2-4 0,2 0-2 15,4-1-2-15,6-4-1 0,0-4 0 16,6-3 0-16,5-6-2 0,5-3 1 15,2-4 3-15,3-7 0 0,5 0 0 16,-1-9-2-16,1-8 4 0,0-2-2 0,-5 0-1 16,-4 1 0-16,-5 2 2 0,-6 2-1 15,-3 3-2-15,-1 2-1 0,-2 3 4 16,0 1-2-16,0 1 1 0,0 4-1 15,0 0 2-15,0 0-4 0,-2 11-2 16,1 7 0-16,-2 5 4 0,1 6-2 16,2 5-1-16,0 7 1 0,0 1 2 15,6 5-1-15,4 2-1 0,1-1 1 16,-1 0 1-16,3 0-1 0,1-1-1 15,-2-1 1-15,1-2 2 0,-6-3-3 0,1-5 0 16,-3-2 2-16,-4-5 1 0,-1-5-2 16,0-7 0-16,0-4 0 0,-3-3 2 15,-5-3 0-15,-1-2-2 0,-2-4 3 16,-3-1 0-16,2 0 1 0,-4-1 0 15,1-7 2-15,-2-2 1 0,0-2-1 16,-5-2-3-16,2-2 1 0,-2-1-3 16,4 1 0-16,2-1-2 0,5 2 2 15,4 5 0-15,5 0-3 0,-1 2-4 16,3-1-4-16,1-1-8 0,9-1-8 0,2-1-16 15,5-1-15-15,2-2-23 0,-2-6-80 16</inkml:trace>
  <inkml:trace contextRef="#ctx0" brushRef="#br0" timeOffset="-117466.89">2477 12773 9 0,'0'0'17'0,"0"0"4"0,0 0 102 16,0 0-70-16,0 0-40 0,0 0 16 15,0 0 1-15,0 0-10 0,-1 0 3 16,1 0-1-16,0 0-2 0,-2 0-4 16,2 0 0-16,0 0 1 0,0 0-4 0,-1 0-2 15,-1 0-2-15,1 0 2 0,1 0 5 16,-2 0-4-16,1 0-4 0,-1 0-2 15,0 0-1-15,2 0 3 16,-1 0-5-16,-1 1 2 0,-1 3-1 0,2 1 0 16,-4 1-3-16,2 3 6 0,0 0 2 15,0 2-3-15,0 1 1 0,0 0 2 16,3 3-2-16,0 1 0 0,0 2-1 15,0-4 3-15,0-1 0 0,0-1-5 16,0-1 0-16,6-3 2 0,0-1-2 0,2-3 0 16,3-3 0-16,-1-1-3 0,3-3 5 15,4-8 0-15,0-3-5 0,-2-2 2 16,4-5 0-16,-3-1-2 0,-2 2 1 15,-2-2-1-15,-1 3 2 0,-3 0-3 16,-2-2-2-16,-2 3 4 0,-2 1 1 16,1 4-2-16,-3 5 0 0,2 4 1 15,-2 2 3-15,0 2 2 0,0 0-7 16,0 5 1-16,0 8 2 0,0 5 4 15,0 2-2-15,0 2 0 0,0 1 0 0,0-3-2 16,0 1-2-16,1-1 2 0,2-4 1 16,3-1-2-16,-1-2-1 0,1-2 1 15,0-2-1-15,-1-3-2 0,3 0 0 16,-2-3 0-16,0-2-3 0,4-1-2 15,-1 0-7-15,3 0 0 0,2-10-12 16,-1 0-14-16,2-3-9 0,-2 0-1 16,-1 1-21-16,-1-1-25 0,1-1-48 15,-2 0-32-15,0 1 122 0</inkml:trace>
  <inkml:trace contextRef="#ctx0" brushRef="#br0" timeOffset="-117310.89">2871 12798 7 0,'3'3'7'0,"-3"1"219"0,0 0-183 16,0 1-7-16,0 3 23 0,0 0-10 15,0 2-19-15,-1 1-3 0,-1 2 1 16,2 0-11-16,0-1-6 0,3-1 7 15,4-1-17-15,-1-3 1 0,1-1 0 16,1-2-4-16,3-1-8 0,0-2-2 16,-2-1-12-16,2 0-34 0,-3-2-12 15,-2-6-47-15,0-4-82 0</inkml:trace>
  <inkml:trace contextRef="#ctx0" brushRef="#br0" timeOffset="-116467.83">3031 12336 63 0,'0'-13'168'0,"0"6"-90"0,0 4-48 0,0 3 24 16,0 0-16-16,0 12-28 15,-2 7 2-15,1 7 1 0,1 6-11 16,0 6-1-16,0 3 2 0,0 7-1 15,1 3-2-15,2 0 3 0,1-4-3 0,0-4-5 16,-1-7 5-16,4-5 0 0,-3-6 1 16,-2-6-1-16,1-4 0 0,0-7 0 15,-3-3 0-15,0-3 0 0,3-2-1 16,0 0 0-16,3-8-3 0,2-2-1 15,1-2-13-15,1 1-5 0,2 2 0 0,2-1 7 16,3 2 2-16,0-1 4 0,2 2 6 16,-2 0-1-16,3 4 4 15,0 0-1-15,-1 0 5 0,2-2 2 16,0 1-2-16,-3 0 12 0,-1-2 0 0,-6 3 0 15,-5 2 3-15,-4-1-11 0,-2 1 10 16,0-2 22-16,0-1-27 0,-5-1-1 16,-3 2 1-16,2 0 5 0,-2 2-2 15,-1 0 5-15,0 1 0 0,3 0 0 16,-2 0-2-16,0 8-3 0,0 2-1 15,-1 3-1-15,3 2-5 0,0-1 0 0,0 1-3 16,6-4-1-16,0 0-4 0,0-3 0 16,6 0 1-16,0-5 0 15,5-3-1-15,3 0 1 0,0-1-1 0,7-9 0 16,-4-2 0-16,4-3-4 0,-3-1 0 15,-2 1 0-15,-5 2-7 0,-2 1 2 16,-4 3 4-16,-2 1 0 0,-2 4-2 16,-1 2 2-16,0 2 2 0,-4 0-2 15,-4 1-3-15,-5 8 2 0,4 2 7 0,0 3-2 16,3 2-2-16,1 1 0 0,3 3 4 15,2 0-1-15,2-2 2 0,9-2 1 16,6-5 2-16,1-5-5 16,4-2 0-16,3-4 1 0,1 0 2 15,1-1-1-15,2-8-2 0,-3-1 0 0,1-3 2 16,-1 0-3-16,-3-1 2 0,-2 0-1 15,-6 4-1-15,-6 2 3 0,-2 2-2 16,-4 6 0-16,-3 0 2 0,0 0-2 16,0 4 0-16,-3 6 3 0,-5 2 3 15,-1 3-6-15,2 0 0 0,1-2 0 0,3-2 1 16,0-3-1-16,3-2-1 0,0-2 2 15,0-1-1-15,0-3-1 0,5 0-1 16,2-2 2-16,6-9 1 16,-2-3-1-16,3-1-1 0,-2 2 1 0,-3 1 0 15,4 3 1-15,-7 2-2 0,3 3-1 16,0 1 3-16,-1 0-1 0,5 3-3 15,-3 0 3-15,1 0 0 0,0 0 0 16,0 0 0-16,1 0-1 0,4 0 2 16,1 0 1-16,-2 0-13 0,-7 0-2 0,-3 0-9 15,-4 0-31-15,-1 0 1 0,-1 0-17 16,-5-4-137-16,-7-2-11 0</inkml:trace>
  <inkml:trace contextRef="#ctx0" brushRef="#br0" timeOffset="-115926.8">2894 12530 360 0,'0'0'159'0,"0"0"-156"16,0 0-2-16,0 0 8 0,2 0-4 15,3 0-6-15,-2 0-6 0,6-4-27 16,-1-3-23-16,1 0-81 0</inkml:trace>
  <inkml:trace contextRef="#ctx0" brushRef="#br0" timeOffset="-114442.71">4885 12702 110 0,'-1'1'33'0,"-3"-1"-28"0,1 2 79 16,0-2-17-16,0 0-50 0,0 1 15 0,3-1 8 15,0 0-7-15,-1 0-7 0,1 0 0 16,0 0-4-16,0 0-4 16,0 0-2-16,0 0-1 0,0 0-4 15,0 0-2-15,0 0-3 0,0 0-5 0,0 0-2 16,7 0 4-16,6 0 3 0,1 0-2 15,6 0 0-15,1 0-1 0,7 0-1 16,8 0 0-16,7 0-1 0,9 0 5 16,5 0 1-16,10-1-6 0,2-1 0 15,4 1-1-15,3 0 1 0,-4 0 0 0,-3 1-1 16,3 0-3-16,1 0 3 0,4 0 0 15,5 0 0-15,0-2-1 0,-3 0 1 16,-7 0 1-16,-9 1-1 16,-8 1-1-16,-9 0 1 0,-6 0 1 0,-6 0-1 15,-2 0-1-15,-12 0 1 0,-8 0-1 16,-6 0-8-16,-6 0-9 0,0 0 5 15,0 0 17-15,0 0-4 0,-6 1-6 16,-3 2 2-16,-1 1 1 0,0-2 1 16,0 2-3-16,3 1-2 0,-1-2-8 0,3 0-6 15,2-1-10-15,1-1-34 0,2-1-34 16,-1 0-69-16</inkml:trace>
  <inkml:trace contextRef="#ctx0" brushRef="#br0" timeOffset="-114037.7">6191 12535 84 0,'4'5'121'0,"12"-3"-116"0,2 3 13 15,2 0 0-15,5-1-11 0,5 3 25 16,1-1-11-16,1-1-15 0,1 0-3 0,-1 0 1 16,-2 1-2-16,-4-2 7 0,-1 4 6 15,-5-1 0-15,-3 2-1 0,-8 1 6 16,-2 3-1-16,-7 0-6 0,0 3 5 15,-7 3 7-15,-6 1-1 0,-8 4-7 16,-3 1-4-16,-1 2-1 0,-5 0-2 16,1-1-6-16,1-1-2 0,-2-1-2 15,6-1-2-15,4-5-6 0,10-3-3 16,6-2-9-16,2 2-30 0,2-2-49 15,0-4-1-15,0 0-119 0</inkml:trace>
  <inkml:trace contextRef="#ctx0" brushRef="#br0" timeOffset="-112511.6">7414 11743 59 0,'1'0'21'16,"1"0"-10"-16,-2 0-8 0,1 0 131 15,1 0-97-15,-2 0-31 0,0 3 23 16,0 3 6-16,0 3-6 0,1 1-7 0,1 1-7 15,0 4-1-15,1 3 5 0,-2 0 6 16,4 7 7-16,-4 2-21 0,4 4-3 16,-2 5 2-16,2 3-2 0,-2 5-4 15,0 2-2-15,0 4 1 16,2 6 2-16,-1 2-2 0,0 6-2 0,-4 5 11 15,0 2 7-15,0 5-8 0,0 1-4 16,0 3 2-16,6 1 7 0,-2 1-7 16,4 1-4-16,0-2 2 0,3 0-1 15,-4-1 1-15,0 1 0 0,2 1-3 16,-4 0 0-16,-1 3-1 0,3-3-1 0,-4-5 0 15,0-2 0-15,0-5-1 0,-3-1-1 16,0 2 1-16,0-1 1 0,0 2 0 16,0-1-2-16,-6 3 1 0,-1-6-1 15,1-1 1-15,0-3 0 0,0-5-1 16,-2-1 2-16,-1-4-1 0,1-1 2 15,-3-2 2-15,0-1 2 0,0-2-2 16,1-1-4-16,-3 0-1 0,-1-5 3 16,6 1-1-16,1-5-2 0,2-4 1 15,0-4 5-15,4-8-8 0,1-4 0 0,0-5 2 16,0-5 1-16,0-3-1 0,0-2-2 15,0-1 3-15,0-2 0 0,0 0 1 16,0 0-2-16,0 0 2 0,0 0 0 16,0 0 1-16,0 0 0 0,0 0 0 15,0 0-3-15,-2 0 1 0,1 2-2 16,-1 1 1-16,1-1 0 0,-2 2-1 15,1-2-1-15,2-1 1 0,0 0-1 16,0-1-5-16,0 0-11 0,0-7-3 16,0-6-13-16,3-4-8 0,2-5-9 0,1-4-40 15,-1-8-109-15</inkml:trace>
  <inkml:trace contextRef="#ctx0" brushRef="#br0" timeOffset="-109504.43">7423 11720 79 0,'0'2'18'15,"0"-2"-12"-15,0 0 146 0,0 0-110 0,0 0-38 16,5 0 23-16,-4 0 13 0,5 0-11 15,-2 0-6-15,0 0 0 0,1-4 0 16,1 3-1-16,0-3-4 0,4 2-6 16,2 0-2-16,3 0-3 0,2 0 8 15,2 1-7-15,1 1-5 0,5-1-2 16,1 0 0-16,5 1 1 0,0 0-1 15,4 0-1-15,0 0 0 0,4 0 1 16,0 1 0-16,3 5-1 0,9-3-2 16,5 0 3-16,7 0 2 0,4 0-4 15,-1 1 2-15,4-2 0 0,-3 0 0 0,9-1-2 16,3 1 0-16,9-2 3 0,5 0-4 15,7 0 2-15,5-5 1 0,2-4 0 16,3 0 1-16,2 0-2 0,-1-1-1 16,-1 2 2-16,-3 0 1 0,-3 0-3 15,3 2 0-15,5 0 2 0,1 0 0 16,5 1-1-16,0-1-1 0,4 0 3 15,-1 2-2-15,5-1 0 0,-6 1-1 16,1 2 2-16,-3-2 0 0,-3 2 0 16,4-1-3-16,2 3 3 0,2 0 0 0,-7 0-2 15,0 0 1-15,-1 4 1 0,-3 1 1 16,-2 0-3-16,-10 1 1 0,-3 1 2 15,-6 0-1-15,1 2-1 0,-1-2-1 16,0 1 2-16,-2-2-1 0,-2 0 1 16,0-1-1-16,-2-1-1 0,2-3 3 0,3-1-3 15,1 0 1-15,-1 0 0 16,-3 0 2-16,-4-3-2 0,-3-1-1 15,-5-1 1-15,-2-1 2 0,-3 2-2 16,-3-1-1-16,-1 0 2 0,-7 0 0 0,-1 3-1 16,-9-1-2-16,-5 1 3 0,-1 2 0 15,-4 0-3-15,-2 0 3 0,-3 0-1 16,-4 0 0-16,-2 0 0 0,-2 0-1 15,-3-1 2-15,-4 1 0 0,-4 0-2 16,-2-2 0-16,-6 2 2 0,-3 0 0 0,-3 0-3 16,1 0 2-16,-2 0 1 0,0 0-1 15,0 0 0-15,0 0 0 16,0 0 2-16,0-2 4 0,0-1-6 15,-2 0 0-15,1 1 2 0,-3 0-3 0,4-1 2 16,0 2 0-16,0 1 2 0,0-2-1 16,0 2 0-16,0 0-2 0,0 0 2 15,0 0 0-15,0 0-2 0,0 0 3 16,0 0 1-16,0 0-2 0,-3 0 1 15,0 0-1-15,-3 0 3 0,0 0-5 0,0 0 0 16,3 2-1-16,-1 1 2 0,3-2-1 16,1 2-1-16,0 0-2 0,0 0 4 15,0 1-1-15,0 1-2 16,0-1 1-16,0 2 2 0,0-2 0 0,1-1-3 15,3 0 2-15,-3-1 0 0,1 1 1 16,-2 1-1-16,0 2 0 0,0 1 1 16,-2 2 2-16,-1 3-5 0,-3 0 2 15,3 3 2-15,0 1-2 0,-2 3-2 16,0 2 1-16,1 3 1 0,1 7 3 15,-5 4-6-15,3 6 4 0,-4 3-1 0,0 0 2 16,1 5-2-16,-3 2 0 0,-1 5 0 16,1 4 1-16,0-1-1 15,-3 2 0-15,0-2 1 0,0 6 2 16,2 4-1-16,1 1 2 0,1 3 1 0,3 1-2 15,-1 1 0-15,2 3-3 0,1-3 4 16,0 1-1-16,1-2-1 0,-1-2-2 16,0 1 2-16,2 0-2 0,0-2 1 15,0 2-1-15,-2-2 2 0,1 0 0 16,-1-1 0-16,-3-1-2 0,-1 2 3 0,-3 3 1 15,-1 2-4-15,-2 3-1 0,-1 4 4 16,-1 0 0-16,-1 2 0 0,-2 1 0 16,-1 0 5-16,1 0-4 0,2 0 3 15,1-2-3-15,1-1-2 0,2-1 1 16,2-1-2-16,-1-3 1 0,1-1 6 15,1-4-11-15,2-1 2 0,-2 1 1 16,2-4 1-16,1-4 0 0,0-5-2 16,3-3 0-16,2-3 3 0,-1-6-1 15,2-3-2-15,-1-5 1 0,0-4 1 0,3-1 0 16,0-5-2-16,0-2 1 0,0 0 1 15,0-5-1-15,0-3-1 0,0-4 1 16,6-3 0-16,-3-6-1 0,2 1-1 16,0-3 0-16,-4-3 3 0,1-1 0 15,-2-1-2-15,1 0 1 0,-1 0 4 16,0 0-3-16,0-2-1 0,0-1-1 15,-3-2 2-15,0 1-2 0,-2 0 0 16,1 3 3-16,-1-2-4 0,0 0 3 16,-1 2-2-16,0-3 3 0,-2 2-4 0,2-3 2 15,-2 1 2-15,-1-1-3 0,1 1 2 16,-3-2-3-16,2 1 4 0,-3 1-3 15,-2 0 1-15,-3 3 1 0,-2-1-3 16,-1 1-1-16,-2 0 1 0,-3 0 2 16,-1 1-4-16,1-2 3 0,-4-1 2 0,-1 2 0 15,-2-3-2-15,-5 0 1 16,-7 1 1-16,-2-1 0 0,-6 2-2 15,1 0 0-15,-1 1 3 0,-6 0-1 16,1 0-2-16,-2-1 0 0,-3 1 2 0,-2 0-1 16,-1 0-1-16,-3-2 1 0,-2 3 1 15,-3-2 0-15,-1 1-1 0,1 0-1 16,0 1 2-16,-1-1 0 0,3 0-2 15,-7 0 1-15,-1-2 1 0,-3-1-1 16,-5 3-2-16,2-3 2 0,-1 0 1 16,4 0 0-16,-3-1-3 0,0-1 2 0,-2 3 1 15,-1-3 0-15,-1 1-2 16,1 0 1-16,1-1 1 0,3 1-1 15,-1-1 0-15,-3 1-1 0,-1 1 2 16,-2 0 0-16,1-2-2 0,3 2 1 0,0-1 1 16,0 0-1-16,1 1 0 0,-3-1-1 15,2 0 2-15,1 1-1 0,2 0 0 16,2-1 0-16,3 2 0 0,-4-1 1 15,0 0-2-15,1 2 1 0,-5 0 1 16,3 1 0-16,5-1-1 0,-2-1-1 0,2 1 3 16,0 0-2-16,-1 2 0 0,1 0-1 15,-1 0 2-15,4 0 1 16,1 0-3-16,2 0 2 0,3 2-2 15,5-1 5-15,-2 0-4 0,-1 0 0 0,1-1 1 16,-1 0-1-16,6 2 0 0,0-2-1 16,3 0 3-16,3 0-2 0,4 0-1 15,0 0 1-15,4 0 0 0,2 0 1 16,2 0-1-16,1-2 0 0,4 1 2 15,4-1 2-15,-1-2-3 0,10 2 0 0,-2-3-2 16,6 1 4-16,5 2-3 0,0 1 0 16,4 0 1-16,3-1 0 0,2 1 0 15,3-1-2-15,2 0 4 16,3 2-3-16,0-1 0 0,0 1 0 0,0 0 1 15,0 0-2-15,0 0-1 0,2 0 1 16,2 0 3-16,2 0-1 0,2 0-2 16,-3 0 0-16,0 0 3 0,-2 0-2 15,0 0-1-15,0 0 1 0,0 0 1 16,0 0-1-16,0 0 0 0,0 1-1 0,0-1 2 15,2 2-1-15,0-2 0 0,-4 0-1 16,1 0 2-16,-1 0-1 0,1 0 0 16,-2 0 0-16,0 0 1 0,0 0-1 15,0 0 0-15,1 0 0 0,-1-2 1 16,0-1-2-16,0 1-1 0,2 0 1 15,-2 0 1-15,1 1-3 0,1 0 1 16,-2-1 0-16,2 0 2 0,-2 0-3 16,0 1-1-16,0 0 1 0,0-1-3 15,0 1 3-15,0-3-2 0,0 1 3 16,0 1 0-16,0-2 0 0,0 2 0 0,0 0 1 15,0-1 0-15,0 0 0 0,0-1-5 16,0 0 1-16,0 0 2 0,0-2 1 16,0-1-2-16,0-3 3 0,0-3 0 15,0-3-1-15,0-7 0 0,1-1 1 16,1-8 3-16,1-9-2 0,1-3-2 15,1-7 2-15,1-7 1 0,0-2-2 16,1-2 1-16,2 4 0 0,-1 8 1 16,1 7-2-16,2 6 0 0,-2 4 1 15,-1 9 0-15,-5 7-6 0,-1 8 8 0,-2 7-1 16,0 2-9-16,0 0-14 0,-2 0-15 15,1 0-19-15,1 5-23 0,-4 0-86 16</inkml:trace>
  <inkml:trace contextRef="#ctx0" brushRef="#br0" timeOffset="-104089.13">7786 12884 15 0,'1'1'-4'0,"-1"0"45"0,0-1-9 15,0 0 104-15,0 0-69 0,0 0-48 0,0 0 13 16,0 0-1-16,0 0-6 0,0-2-5 15,0 2 4-15,0-2-3 0,0 2-1 16,0 0 1-16,0 0-1 0,0 0-7 16,0 0 1-16,0-1 2 0,0 1-2 15,0 0-2-15,0-3-3 0,0 3 2 0,0-3-4 16,0-4-1-16,7-3-1 0,7-6-4 15,1-4 5-15,5-4 0 16,3-3 3-16,-1-2-4 0,1-1 1 16,-1-1-4-16,0 1 1 0,0-1-1 0,-5 3 1 15,0 2-4-15,-3 6 2 0,-2 5 0 16,-3 4 0-16,-1 3-1 0,-3 3-1 15,-1 1 2-15,1 4-1 0,-2 0-2 16,0 0 1-16,-1 2 2 0,1 9 0 16,-2 3 0-16,1 2 0 0,-2 5-2 0,5 0 2 15,-2 1-2-15,1 0 2 0,4 2 0 16,0 0-1-16,-2-1-1 0,0-1 2 15,-1 0 0-15,0-3 0 16,-2 1-1-16,1 0 0 0,-2-2 2 0,-1 2-1 16,2-3-2-16,-1-1 1 0,1-2 1 15,0-5-1-15,-1 0-1 0,-1-2 1 16,-1-2 1-16,0-1-1 0,0-2-5 15,0-2-6-15,0 0 2 0,0 0 0 16,-1 0-12-16,-4 0-8 0,-3 0-8 0,1-2-4 16,-1-5-21-16,-5 2-30 0,0-4-93 15</inkml:trace>
  <inkml:trace contextRef="#ctx0" brushRef="#br0" timeOffset="-103907.11">7856 12780 132 0,'15'0'232'0,"1"-2"-195"0,4 2 3 16,0 0 14-16,0 0-23 0,3 0 0 15,2-1-3-15,3-2-5 0,5-2-4 0,-1 1-10 16,1-1-1-16,-4 1-5 0,-1 1 1 16,-6 2-3-16,-5-2-3 0,1 3 0 15,-5 0-17-15,-4 0-16 0,-1 0-27 16,-2 0-43-16,-1 0-109 0</inkml:trace>
  <inkml:trace contextRef="#ctx0" brushRef="#br0" timeOffset="-103706.1">8398 12669 51 0,'0'6'335'0,"0"2"-301"0,-1 6 1 15,-4 5 16-15,-3 1 8 0,4 1-30 16,-1 0-12-16,3-3-6 0,1 0-5 15,1-2-5-15,0-4-2 0,0-1 1 16,0-3-5-16,0-2-16 0,4-4-16 16,0-2-16-16,0 0-38 0,2-6-72 15</inkml:trace>
  <inkml:trace contextRef="#ctx0" brushRef="#br0" timeOffset="-103425.08">8277 12554 58 0,'-7'-10'305'15,"0"3"-254"-15,4 5 11 0,3 2-13 16,0 0-42-16,3 3 5 0,10 7 14 0,2 3-12 15,5 0-6-15,5 3-3 16,8 2-4-16,1 2 3 0,2 3-3 16,1 1-1-16,-6 0 1 0,-5-2-2 15,-6-2-2-15,-4-1-1 0,-7-1 6 0,-6-2-2 16,-3-1-1-16,0-2-1 0,-8-2 3 15,-2 3 1-15,-8-3-2 0,0-1 0 16,-5 2-1-16,1-3 3 0,-1-2-2 16,1 0-1-16,3-3 1 0,5-2 2 15,2-2-3-15,6 0 0 0,1 0-3 0,5 0-8 16,0 0-9-16,0-4-12 0,0-2-21 15,6-1-27-15,4 1-66 16</inkml:trace>
  <inkml:trace contextRef="#ctx0" brushRef="#br0" timeOffset="-103073.06">8899 12656 49 0,'9'-9'238'0,"-6"0"-152"0,-3 0-46 16,0 2 13-16,0-1-12 0,-9 1-10 15,-3 3 1-15,-5 3-4 0,-5 1-10 16,-1 3 0-16,-4 8 0 0,-1 5-5 16,5 4 6-16,0 4-3 0,4 1 0 0,5 1-6 15,10 0-7-15,4 1-4 0,4-1 0 16,10-2 2-16,6-2-1 0,10 1-1 15,7-3-4-15,8-2 2 16,9-4 4-16,2-8-22 0,3-2-4 0,-2-4-2 16,-1-1-39-16,-3-10-20 0,-3-5-71 15,-4 0-181-15</inkml:trace>
  <inkml:trace contextRef="#ctx0" brushRef="#br0" timeOffset="-99924.89">9752 12386 55 0,'0'0'8'16,"0"0"-9"-16,0 0 35 0,0-1 117 16,0 0-105-16,0 1-11 0,0 0 11 0,0 0-7 15,0 0-10-15,0 0-4 0,0 0-10 16,0 0 2-16,0 0-1 0,0 8 6 15,1 4 2-15,-1 4-8 0,0 4-3 16,2 5-3-16,-2 7 3 0,0 9-5 16,0 9-1-16,0 6 12 0,0 6-12 0,0 2-5 15,0 6-2-15,1 1 2 0,2 6 1 16,-1 5-2-16,-2 5-1 15,0 4 2-15,0 0 1 0,-5-1-1 16,2 1-1-16,2-4 2 0,-4-2 7 0,5-2 0 16,-3-4-6-16,0 1-1 0,1-3 1 15,-4-1 1-15,3-4-4 0,0-3 2 16,-2-4 1-16,2-7 0 0,0-3-2 15,1-5-2-15,-1-5 3 0,2-6 0 16,-1-6-3-16,2-8 0 0,0-5 1 16,0-5 0-16,0-5-2 0,0 1 1 0,0-1 2 15,0-1-1-15,0 1-1 0,2-1 0 16,1-2 1-16,-2 0-1 15,1-3-1-15,0-2 1 0,-1-2 1 16,-1 0-1-16,0 0 0 0,0 0 1 0,0 0 2 16,0 0 1-16,0 0-3 0,0-7-5 15,0-4-1-15,0-3-6 0,0-4-15 16,2-5-30-16,2-2-20 0,-2-7-36 15,-2-3-240-15</inkml:trace>
  <inkml:trace contextRef="#ctx0" brushRef="#br0" timeOffset="-98183.78">9804 12436 10 0,'0'1'45'16,"3"0"-44"-16,-1-1 59 0,0 0 86 15,-1 0-118-15,4 0-7 0,-1 0 31 0,1 0-21 16,1-2-9-16,2-2 2 15,0 2-6-15,1-1-6 0,2 0 6 16,3 1-5-16,3 0-5 0,2 1-2 16,1-2-2-16,8 2 3 0,4-2 0 0,12 2 11 15,4-1-7-15,9-1-6 0,0 3-1 16,4-1-4-16,-2 1 3 0,0 0-1 15,-4 0-1-15,4 0-1 0,0 0 2 16,3 0 2-16,2 0-4 0,4 0 3 16,0 0 0-16,4-3-2 0,0-1-1 0,3 2 0 15,-1-2 0-15,-1 0 0 16,-5 1 0-16,-3-1 0 0,-3 1 0 15,-4 0 2-15,-2 0-4 0,-2 1 2 16,-3 2 4-16,0-1-4 0,-3 1-2 0,-4 0 2 16,-6 0 2-16,-3 0-2 0,-7 1-2 15,-5 3 2-15,-2 0 2 0,0 1-2 16,-4-3-2-16,0 0 2 0,-5-1-2 15,-3-1 2-15,-1 0-2 0,-3 0 2 16,-1 0 2-16,3 0-2 0,-1 0 0 0,0 0-1 16,3 0 2-16,1 0-1 0,-1 0 0 15,2 0 0-15,-2 0 2 0,-1 0-2 16,-2 0-2-16,-3 0 4 15,-1 0 0-15,-2 0-1 0,0 0 0 0,0 0 7 16,-5 0-6-16,0 0-2 0,-1 0-1 16,5 0 3-16,-2 0-1 0,1 0-1 15,0 0-1-15,2 0 1 0,-1 0 2 16,1 0-3-16,0 0-3 0,0 0 1 15,0 0 3-15,0 0 0 0,0 2-1 0,-2 1 1 16,2-1 1-16,-1 1 0 0,-4 1-1 16,2 0 0-16,-2 2 1 0,-1 1-1 15,-2 1 0-15,1-1 0 16,1 4 0-16,-2 2 0 0,0 2 0 15,0 2 0-15,2 2 0 0,0 3 0 0,-2 5-2 16,2 2 2-16,0 8 1 0,0 4-2 16,-1 8 0-16,3 4 2 0,-3 5 0 15,4 6-1-15,-3 1 2 0,3 3 4 16,0 1 0-16,3 3 1 0,0 2 2 15,0 1 3-15,0 3-5 0,0 2 2 0,2 1-4 16,2-3 1-16,1-3 0 0,-1-3 0 16,0-1-3-16,-3-1-1 0,1 1 0 15,-2-3 1-15,0-1-3 0,-2-2 2 16,-3-3 0-16,-1-1 0 0,3-4 3 15,0-1-1-15,2-4-2 0,1-3-1 16,0-4-1-16,0-2 0 0,0-4 1 16,3-3 0-16,-2-2-1 0,2-3 1 15,0-5 0-15,-1-4-1 0,-1-4 0 16,3-5 0-16,-4 0 1 0,0-5-1 0,0-3 1 15,0-5-1-15,0 0 3 0,0 0 1 16,0 0-6-16,-4-3 4 0,3 0-3 16,-1 1 1-16,2-2-1 0,-3 3 2 15,3 1 0-15,-1-1-1 0,-1-2 0 16,1 3 0-16,-2-2 2 0,1 1-2 15,-3 0-2-15,2-1 2 0,-3-1 2 16,1 1-2-16,1-1-2 0,-1-1 4 16,-4 1-2-16,-1-2 0 0,-3 1-2 15,-3-1 2-15,-3 0 0 0,-1 0-1 0,-1 0 2 16,-6 0-2-16,-2-1 2 15,-5-1-3-15,-7-2-2 0,-7 0 0 0,-6-2-2 16,-8 1-1-16,-8 2 2 0,-10-1 2 16,-10 4-2-16,-8 0 4 0,0 2 0 15,2 2 2-15,0 1 1 0,6 0-1 16,5 0 0-16,4 6 7 0,12 0 2 15,6 0-3-15,5 1-6 0,0-2 1 16,-1-1-1-16,2 1-1 0,-2-3-1 16,3 1 2-16,-1-3 0 0,7 0-2 0,4 0 0 15,5-3 1-15,6-2-1 0,4-4-4 16,8 2-3-16,4 0-4 0,10 2-9 15,6-4-13-15,3 3-7 0,6-3-38 16,5-2-48-16,-1-1-99 0</inkml:trace>
  <inkml:trace contextRef="#ctx0" brushRef="#br0" timeOffset="-96963.72">10256 13027 10 0,'0'-1'122'0,"1"-1"-82"15,1-1 22-15,-1 0-1 0,2-1-10 16,-3-1-4-16,0-1-6 0,0 0-15 15,-1 2-5-15,-5-1-2 0,-2 1-2 16,0-1-4-16,-1 1 2 0,-4 3-1 16,1 1 3-16,-2 0 5 0,-2 0-5 0,-1 8 0 15,-1 3 2-15,-1 6 0 0,2 4-2 16,0 3-3-16,5 5-4 15,5 0-4-15,4-2-1 0,3 2-5 16,3-2 2-16,10-3-4 0,2-2 4 0,6-4 0 16,2-4-2-16,6-6-3 0,4-6 0 15,1-2-10-15,-2 0-12 0,1-8-18 16,0-1-22-16,-6-5-22 0,-2-2-93 15</inkml:trace>
  <inkml:trace contextRef="#ctx0" brushRef="#br0" timeOffset="-96543.7">10487 13100 75 0,'0'4'232'16,"0"3"-197"-16,0 1-2 0,0 4 19 16,0 0-20-16,0 4-14 0,-4 2-2 15,4 0-1-15,0 1 10 0,0-2-13 16,0-2-1-16,0-1 5 0,2-3-6 15,1-4-5-15,-3-3 4 0,0-2-6 16,2-2 0-16,-2 0 4 0,0 0 13 0,0-10-8 16,0-4-6-16,1-4-1 0,1-2 3 15,-1-1-1-15,-1-3-2 0,2-3 2 16,1-2-3-16,2-2-2 15,2-4 0-15,3 2-2 0,2-1-1 0,2 3 2 16,1 4-2-16,4 6 0 0,-2 7 1 16,2 8-2-16,-1 3 0 0,-2 3-2 15,-2 5 1-15,-2 4-1 0,-1 5 0 16,-3 2-2-16,-2 2 2 0,-4 0 1 15,-2 1 1-15,0 1-2 0,-10-1 5 0,-1-1 0 16,-1-2-1-16,-2-2 0 0,2-3-2 16,-2 0 3-16,0-1 0 0,0 0 0 15,0-2 0-15,1 1 2 16,6-5-1-16,0-2-2 0,6-2-1 0,-1 0 1 15,2 0-5-15,0 0-21 0,0 0-25 16,7 0-3-16,5 0-33 0,-1 0-85 16</inkml:trace>
  <inkml:trace contextRef="#ctx0" brushRef="#br0" timeOffset="-96146.68">10863 13036 170 0,'0'-7'150'15,"0"1"-110"-15,0 1 29 0,0 2-16 16,-8-1-15-16,5 4 4 0,-3 0-9 16,0 0-11-16,-2 7-5 0,0 6 1 15,-1 4-5-15,-2 3-4 0,5 0 1 0,1 1-1 16,2 1-3-16,3-4-3 0,0 1 1 15,5-4-2-15,4-2 1 0,8-4-3 16,2-4 0-16,1-5 2 16,5 0 1-16,4-7-2 0,-1-7-2 0,2-2 2 15,-4-4-1-15,-1 1-2 0,-6-1 2 16,-6 0 0-16,0 1 0 0,-5-1-2 15,-5 3 2-15,-2 2 1 0,-1 3 0 16,0 8-1-16,0 4 2 0,-4 0 5 16,-4 1-5-16,-3 9 1 0,3 6 1 15,1 2 1-15,0 2-2 0,4 4-3 0,2 2 1 16,1 1 0-16,0 1-1 0,9 0-3 15,10-1-7-15,5-2-4 0,7-2-19 16,3-3-21-16,5-1-16 16,3-5-43-16,-2-4-161 0</inkml:trace>
  <inkml:trace contextRef="#ctx0" brushRef="#br0" timeOffset="-94931.6">9696 15111 97 0,'0'0'14'0,"1"0"179"0,-1 0-149 16,0 0-29-16,0 0 16 0,0 0 4 15,0 5-17-15,0 3 11 0,0 4 5 16,0 2-12-16,0 4-7 0,0 4 6 16,0 5-4-16,0 3 1 0,0 6-6 15,0 1 3-15,-1 4 10 0,1-2-15 16,-2 3-5-16,2-3-2 0,-1-1 3 15,-2-4-4-15,1-3-1 0,1-6-2 16,-1-4 3-16,2-3-1 0,0-5-2 0,0-5-1 16,0-3 0-16,0-4-5 0,3-1-10 15,3-5-5-15,4-11-5 0,-1-3-14 16,-1-4-19-16,-1-3-30 0,-2 0-38 15,-5-4-109-15</inkml:trace>
  <inkml:trace contextRef="#ctx0" brushRef="#br0" timeOffset="-93807.53">9694 15110 8 0,'0'0'88'0,"0"0"-87"0,0 0 145 15,0 0-88-15,0 0-39 0,0 0 1 0,0 0 1 16,5 0-3-16,4 0 16 0,1-2-4 16,3 0-9-16,6 0 2 0,1-1 5 15,4 1-5-15,3 1-6 0,3 1-2 16,7-1-6-16,2 1-2 0,0 0-3 15,6 0 0-15,0 0-2 0,1 0-2 0,2 0 1 16,3 4-1-16,4 0 1 16,3 1 1-16,6-3-3 0,6 2 1 15,3-3-2-15,1 1-1 0,0 1-10 16,-2-3-4-16,-4 0-3 0,-1 0 1 0,-2 0 4 15,-5 0 5-15,-2 0 1 0,-6 0 5 16,-4 0 3-16,-3 0 1 0,-1 0 4 16,-9 0-2-16,-1 0 5 0,-4 0-6 15,-1-1 6-15,-2-1-6 0,-2-1 12 16,1-1-11-16,-3 0 1 0,0 2 19 0,1-2-22 15,-3 0 1-15,0 1 5 0,-3 0-6 16,-2 1-2-16,1-2 4 16,-8 3 4-16,0 0-6 0,-7 0-2 15,-2 1 4-15,0 0 7 0,0-2-1 0,0 2-7 16,0 0 2-16,0 0 12 0,0 0-6 15,0 0-6-15,0 0-3 0,0 0 2 16,1-1-1-16,4-1 0 0,3-1 1 16,0 0 0-16,-4 0-1 0,1 1-1 15,-4 2 1-15,-1 0 1 0,0 0 5 0,0 0 0 16,0 0 7-16,-6 0-9 0,0 0-2 15,-2 3 0-15,4 2-3 0,-3 0 0 16,3 3 2-16,-1 1-3 16,0 3 1-16,-1 2 1 0,0 4 0 15,3 5-2-15,-2 1 1 0,5 7 5 0,0 2 1 16,-1 3-5-16,1 4-2 0,0 2 3 15,0 1-1-15,0-2-1 0,0-3 0 16,3-2 2-16,1-4-2 0,4-2-1 16,0-5 3-16,0-7 0 0,0-2 0 15,-2-7-3-15,-2-3 2 0,1-2 2 0,1-1-4 16,-1-2 1-16,-2 1 1 0,2-2 1 15,-4 0-1-15,4 0 3 0,-2-3-3 16,-2-2 3-16,-1-2-4 16,0 2 2-16,0-1 1 0,0 1-1 0,-4 2 1 15,-2 0-2-15,-1 1-1 0,1 0 2 16,0 1-3-16,-2 1 1 0,-3 0 0 15,2 0 0-15,-2 0 1 0,-1 0-1 16,-2 2 0-16,1-1 3 0,-4-1 0 16,-3 1 1-16,-5-1-3 0,-4 1 3 0,-5-1-3 15,-6 0-2-15,-4 0 1 0,-7-1 1 16,-6-3-2-16,-7-2-2 0,-1 2-3 15,1 0 5-15,-1 1-1 0,8 2 1 16,4 1 2-16,2 0 0 0,5 1 1 16,-2 6-2-16,-2 0 0 0,-4-1 0 15,1-1 1-15,-4 1-2 0,-1-1 1 16,-1 2 1-16,0 0 0 0,-6 2-3 15,0-1 2-15,2 0 1 0,4 1 0 16,11-4-1-16,12 1 12 0,11-3-5 0,10 0 3 16,2 0-10-16,4 1 1 0,0 1 1 15,4-3 2-15,2 1-4 0,3-2-1 16,0 1-1-16,0 3 2 0,0-1-1 15,3-1-1-15,3 0-4 0,2-3-17 16,3 0-11-16,4 0-24 0,2-2-42 16,-1-5-126-16</inkml:trace>
  <inkml:trace contextRef="#ctx0" brushRef="#br0" timeOffset="-92971.49">10141 15368 179 0,'0'0'68'0,"0"0"-20"0,0 0-5 16,0 0-3-16,0 0 1 0,0 0-8 15,0 0-9-15,0 0-4 0,0 0 0 16,0 0-4-16,0 0 1 0,0 2 9 0,-5 1-4 15,-3 4-16-15,1-1 1 0,-1 3 1 16,0 0 2-16,3 1-3 16,-1 2-1-16,0-1 0 0,1-1-2 15,2-2 2-15,-1-2-2 0,4-3-3 0,0 0 4 16,0-3 0-16,0 0-2 0,0 0 6 15,0 0 0-15,0-8-4 0,0-5-7 16,7-3 2-16,4-4 1 0,2-2-1 16,1 0 0-16,3-1-1 0,0 0 3 15,4 3-2-15,1 1-1 0,1 3 0 0,1 3 1 16,-3 3 0-16,0 5-1 0,-4 1 0 15,-2 4 2-15,-4 0 1 0,0 0-3 16,-8 5 0-16,-2 5 2 16,-1 3 1-16,0 1-2 0,-4 3 0 0,-4 1 1 15,-4 0-3-15,1 2 4 0,-2-2-2 16,-1-2-2-16,2-2 1 0,1-3-2 15,0-2-7-15,0-2-1 0,4-2 3 16,-1-3-2-16,2-2 2 0,6 0 1 16,0 0 0-16,0-4-15 0,1-1 9 0,5-2 5 15,2 1 0-15,2 2-1 0,-3 1 1 16,1 2 6-16,0 1 1 0,0 0 1 15,1 0 1-15,-1 1 6 0,4 8 2 16,-1-1 10-16,0 0-6 0,0 2 0 16,-1-3-8-16,0 0-4 0,-3-2 1 15,1-1 0-15,-2-1-4 0,-2-2-4 16,2 1-5-16,0-2-13 0,0 0-7 15,5 0-39-15,-2-3-31 0,1-4-245 16</inkml:trace>
  <inkml:trace contextRef="#ctx0" brushRef="#br0" timeOffset="-92171.44">10473 15442 275 0,'0'0'45'16,"0"0"-17"-16,3-3 21 0,1-4 1 15,3-1-23-15,0-2-4 0,1-4-2 16,1 2 2-16,1-4-5 0,2-2-6 15,2-2-6-15,0-2 1 0,0-1-4 16,0-1 0-16,-3 0 1 0,0 3-4 0,-1 2 0 16,0 3 3-16,-4 6-3 0,-3 4 6 15,0 4 0-15,-3 1 1 0,0 1-2 16,2 0-4-16,-1 0 0 0,1 7 8 15,1 2-5-15,0 1-2 0,-2 6 0 16,4 1 2-16,-2 2-3 0,-3 2-1 16,5-1 0-16,-4 2 2 0,6 1-1 15,-3-3-2-15,-1-1 0 0,2-2 2 16,-5-3-3-16,0-1-2 0,0-3 2 15,0-2 1-15,0-3-3 0,-5 0 4 0,-1-4 0 16,0-1 0-16,-2 0 1 0,0 0-2 16,-1-1 1-16,0-5-3 0,1-1 0 15,-1-2 2-15,0 3-1 0,1-1 4 16,-2 1-2-16,4 1-3 0,0 0 3 15,5 1 3-15,1 0-5 0,0 2-7 0,3 0-11 16,6-3 7-16,2 0-4 16,3 1-8-16,6-3-7 0,-2 0 3 15,4 0-4-15,1-3-6 0,-1 2-6 16,-2 1 5-16,0 1 21 0,-2 1 16 0,-5-1 6 15,0 4 14-15,-1 1 1 0,-4 1 2 16,-3 0 5-16,-1 0 12 0,-2 5 4 16,-1 4-18-16,1 0 1 0,-2 0 4 15,0 0-13-15,0 0 2 0,0 0-1 16,-2 0-4-16,-1 0-4 0,-1-2-3 0,1-2 4 15,1-1-4-15,2-3-2 0,0-1-5 16,0 0 4-16,5 0 1 16,4-5-1-16,0-4-2 0,4-1-2 15,-2-1-3-15,1 2 2 0,2-2-2 0,-2 2 0 16,-1 2-2-16,-2 3 5 0,-2 2-3 15,-4 2 3-15,0 0 2 0,-3 0 1 16,0 3-2-16,0 4 2 0,0 0-2 16,0 2 2-16,0-4-2 0,0 0 1 15,0-2 1-15,5-1-2 0,2-2 2 16,4 0-1-16,5-2 1 0,4-7-1 0,0-2-4 15,0 1-8-15,0 1 7 0,-3 1 3 16,-4 3 0-16,-4 2 1 16,-3 3 4-16,-6 0 5 0,0 4 4 15,0 8 1-15,-9 3 2 0,-2 1-3 0,-1 1 3 16,2 1 0-16,4-1-6 0,1-1-11 15,5-2 3-15,0-1-7 0,4-2-17 16,6-2-23-16,4-3-9 0,3-3-127 16,0-3-179-16</inkml:trace>
  <inkml:trace contextRef="#ctx0" brushRef="#br0" timeOffset="-88205.21">7921 15166 88 0,'0'-2'-14'16,"1"-1"143"-16,-1 1-58 0,0-1-41 15,0 0 12-15,0 2-1 0,0 1-3 16,0-1-10-16,0 1-9 0,-3 0-4 16,-2 0-2-16,1 0-1 0,1 0-1 15,0 0 2-15,0 4-4 0,-2 0 7 16,2 1-7-16,0 2-1 0,1 3-2 15,-1 1 0-15,0 2 2 0,1 3-6 0,-2 4 1 16,1 2 0-16,-2 1 0 0,0-2-2 16,2 2 1-16,-1-5 1 0,0-4-1 15,3-2 0-15,-1-3-1 0,2-2 2 16,-1-2 1-16,1-4 0 0,0-1 4 15,-3 0 2-15,3 0 2 0,0-7-8 16,0-4-4-16,0-4 1 0,0-3 0 16,1-3-1-16,5-3-1 0,2-4 2 15,0 0-1-15,6-3 0 0,-3 2-1 16,3 0 2-16,0 3-1 0,-2 5-1 15,4 4 0-15,-1 4 0 0,-1 5 0 0,0 3 0 16,-2 3-1-16,1 2 3 0,-2 0-2 16,-2 4 1-16,-3 7 0 0,-1-1 0 15,-2 4 0-15,0 0 0 0,-3-1 0 16,0 1 0-16,0 0 0 0,-5-1 1 15,-1 0-1-15,-2-2-1 0,-1-2 2 16,0-2-2-16,3 0-1 0,-1-3-2 16,6-2-2-16,-2-1-6 0,1-1 4 15,2 0 1-15,0 0-5 0,0-1-14 16,0-3 10-16,5-1 8 0,1 1 2 0,2 4 4 15,-2 0 0-15,2 0 1 0,-2 2 2 16,-1 6 0-16,1 3 0 0,0 0 1 16,-1 0 10-16,-1 1-7 0,-1-3-5 15,1-1 2-15,-1-2-4 0,0-2 4 16,3 1-7-16,0-3-4 0,2-2-15 0,4 0-25 15,4 0 5-15,-1-2-10 16,4-6-130-16</inkml:trace>
  <inkml:trace contextRef="#ctx0" brushRef="#br0" timeOffset="-87886.2">8285 15174 204 0,'-8'-6'95'0,"1"2"-39"16,-3 1-5-16,1 2-18 0,-2 1-8 15,0 0 2-15,0 0 0 0,2 8-7 0,3 3-7 16,0 4-3-16,1 3-1 15,3 0-6-15,2 0-2 0,0-1-1 16,8-1 0-16,5-4 2 0,1-2-3 16,4-3-1-16,-1-2 2 0,2-3-2 0,1-2 3 15,-1 0-1-15,-1-7 1 0,-2-4 2 16,-4-1-2-16,-4-1 0 0,-2-2 5 15,-1 1 6-15,-4 1-5 0,-1 0 1 16,0 0 3-16,-8 1-5 0,-2 0 0 16,-3 0-2-16,-1 2-1 0,0 0-1 0,0 2-2 15,0 5 0-15,2 2 0 16,1 1 0-16,0 2-5 0,4 6-8 0,3 4-8 15,4 0-13-15,0 0-7 16,4 0-21-16,5 0-47 0,0-1-101 0</inkml:trace>
  <inkml:trace contextRef="#ctx0" brushRef="#br0" timeOffset="-87443.18">8621 15146 278 0,'0'-1'93'0,"0"1"-71"15,0 0-8-15,-3 7 26 0,-3 4-1 16,0 2-19-16,-2-1-5 0,2 2 3 15,0-1-2-15,1-1-3 16,4-1-2-16,1-2-1 0,0-3-4 0,1-1-3 16,7-2-4-16,0-2 3 0,2-1 2 15,4 0 0-15,2-6-1 0,1-3-4 16,2-3 3-16,-2 0-3 0,-2 2-6 15,-2 1 1-15,-6 6 3 0,0-1-8 16,-6 3 5-16,1 1 0 0,-1 0 1 0,1 0-2 16,-2 0 3-16,0 5 1 0,0 3 4 15,-3 0 1-15,-2 1-2 0,2-2-2 16,1-1 4-16,2 1-2 0,0-3-3 15,0-1 2-15,2 0 0 0,6-3 0 16,2 0-3-16,3-3-2 0,2-5 6 16,4-2-3-16,0-1-7 0,-1 2-3 15,-4 3 9-15,-5 1 2 0,-1 2 1 16,-3 1 2-16,-1 2-1 0,-4 0 1 15,2 0 2-15,-2 8 5 0,0 4 8 0,-2 2-6 16,-2 3-5-16,-1 0-3 0,4-1 18 16,-1-1-15-16,2-3-5 0,0-2 0 15,5-2-1-15,4-4-7 16,2-4-13-16,1 0-17 0,4 0-33 0,-1-11-46 15,-1-3-117-15</inkml:trace>
  <inkml:trace contextRef="#ctx0" brushRef="#br0" timeOffset="-85649.07">7789 14815 41 0,'0'0'35'0,"0"0"1"0,-2 0-4 16,-1 0 22-16,3 0-11 0,0 0 13 0,0 0-12 15,0 0-8-15,0 0-2 0,0 0-4 16,0 0-9-16,0 0-12 15,0 0 0-15,0 0 0 0,0 0-1 16,0 0-1-16,0 0-5 0,5 0 3 0,4 0 12 16,5 0-2-16,5 0 0 0,2 0-2 15,6 0-2-15,2 0-3 0,8 0 1 16,5 0-2-16,8 0-2 0,1 0 3 15,0 0-6-15,0 0 0 0,2 6 0 16,0 0 1-16,4-1-1 0,2 4-1 0,-1 0 1 16,-1 0 0-16,-6 3-2 0,2-2 0 15,-4-3 0-15,4-2-1 16,-2-1-3-16,3-4-1 0,1 0 1 15,-1 0-2-15,2 0-2 0,1 0 3 0,2-7 0 16,0 0 3-16,-5 0-3 0,-1 1 4 16,-8-1 1-16,-8 0 0 0,-6 1-2 15,-9 0 2-15,-10 2 1 0,-2 2-1 16,-9 1-1-16,-1 0 3 0,0 0 6 15,-5-1-9-15,-2 0 1 0,-3 1 0 16,0 1 1-16,2 0 0 0,0 0-1 0,-1 0 1 16,3 0 4-16,1 0 0 0,-1 0-4 15,3 0 5-15,0 5 0 16,-2 1-7-16,-1 4 1 0,1-2 0 15,2 1 2-15,0-3-2 0,1 2-1 0,2-2 1 16,-3 1 2-16,3 0-2 0,0 3-1 16,0 0 2-16,0 4 0 0,0 1 1 15,-1 3-4-15,-1 3 2 0,2 4 2 16,-2-1 6-16,2 4-11 0,0 0 1 15,0 1 2-15,0 7 0 0,4 1-2 0,0 4 3 16,-2 2 1-16,1 0-2 0,-2-3-1 16,1-1 0-16,1-6 5 0,-3-7-3 15,2-3-1-15,-2-5 1 16,0 0-1-16,0-4 1 0,0 3-1 0,-2 2 0 15,2-2 1-15,0-3 18 0,3-4-18 16,2-5-1-16,-2-2 3 0,-1-1-3 16,-2-2-2-16,1 1 4 0,1-1-1 15,-2 0-2-15,0 0 3 0,0 0 2 16,0 0 3-16,0 0-6 0,-2 0-2 0,-3 0 2 15,2-1 0-15,0 0-1 0,2 1-2 16,-2-1 3-16,-1 1 0 0,0 0-1 16,-2 0-3-16,-1 0 3 0,1 0 1 15,0 0-1-15,-2 2 1 0,0-1-3 16,-4 1 3-16,1-1-1 0,-3 1-1 15,-1-2 2-15,-2 0 0 0,-3 0-1 16,-4 0-1-16,1 0 1 0,-8 0 1 16,-2-1 0-16,-4-4-2 0,-3 2 1 15,-7 0 2-15,-2 0-2 0,-4 1-2 0,-4 1 3 16,-2 1 1-16,-2 0-2 0,2 0-1 15,5 0 1-15,5 0 2 0,4 0-1 16,4 0-2-16,3 0 2 16,0 0-1-16,3 0 1 0,-1-2-1 0,4-4-1 15,-3 3 3-15,3-2-1 0,-1 1-2 16,-2 0 1-16,-1 2 2 0,-4-3-3 16,-1 2 0-16,4 0 1 0,1 1 1 15,2 2-2-15,2 0 1 0,2 0-1 16,2 1 3-16,2 3-4 0,3 1 1 0,3 0 2 15,1 0 0-15,5 2-1 0,3-3-1 16,5-1 1-16,5-1 1 0,1-1-2 16,0-1-1-16,0 0-1 0,0 0 3 15,0 0-1-15,0 0 0 0,0 0 2 16,0 0 0-16,0 0 0 0,0 0-1 15,0 0 3-15,0 0 0 0,0 0 0 16,-2 0-2-16,2 0-1 0,-2 0 1 16,1 0-1-16,1 0-2 0,0 0 2 15,0 0 1-15,0 0-2 0,0 0 0 16,0 0-1-16,0 0 2 0,0 0 0 0,0 0 1 15,0 0 1-15,0-6 1 0,0-4-2 16,0-4-2-16,5-4 2 0,-1-2 3 16,1-5-4-16,3-4 0 0,-2-3 0 15,0-5 1-15,-3-2 0 0,2-4-3 16,-2-5 3-16,2-1-1 0,-4-1 0 0,4-1-1 15,-4-1 1-15,2 4 0 16,0 8 0-16,-3 6-11 0,0 13 16 16,2 7-1-16,-2 5-2 0,0 4-2 15,0 2 0-15,0 2 1 0,0 0-1 0,0 1-1 16,0 0-3-16,0 6 1 0,0 4-4 15,0 3-12-15,5 3-6 0,1 0-12 16,5 4-11-16,1 1-19 0,2-1-46 16,0-2-182-16</inkml:trace>
  <inkml:trace contextRef="#ctx0" brushRef="#br0" timeOffset="-84183.98">12569 12724 99 0,'0'-3'53'0,"0"-1"122"16,1 0-117-16,2 2-10 0,-1-1 5 0,-1 2-11 16,1 1-8-16,-2 0-10 0,0 0-5 15,0 12-2-15,0 6 8 0,0 8-9 16,-2 7-3-16,-4 3-4 0,-3 5 0 15,-2-4 9-15,2-1-10 0,3-5-4 16,1-4-6-16,3-4 2 0,2-5 1 0,0-5-1 16,0-4-1-16,5-3-3 0,1-2-4 15,2-3-6-15,-2-1-11 0,7 0-12 16,-4-12-12-16,2-2-3 15,-2-6-13-15,-3-2-33 0,0-1-32 0,-3-3-10 16</inkml:trace>
  <inkml:trace contextRef="#ctx0" brushRef="#br0" timeOffset="-83921.97">12545 12670 73 0,'-12'-34'178'16,"-4"7"-102"-16,6 6 5 0,-1 7-20 15,0 4-14-15,6 6-4 0,2 2-4 0,3 2-12 16,0 0-16-16,6 6-9 0,7 6 8 16,2 4 2-16,4 5-7 0,4 1-1 15,2 3 0-15,1 2 2 0,2 1-3 16,-1 2-1-16,-4 0-1 0,-3-1 0 15,-3-1-1-15,-6-1 0 0,-2-2 2 16,-7 0 0-16,-2-5-2 0,0 2 1 16,-8-3 1-16,-6-1 1 0,-3-1-1 15,-3-2-1-15,-3 0-1 0,1-2 3 16,-3-3-3-16,5 0 1 0,1-5 0 15,4 0 0-15,4-3-2 0,6-1 0 0,4-1-5 16,1 0-9-16,0 0-21 0,6 0-26 16,5 0 1-16,6-1-38 0,0-6-101 15</inkml:trace>
  <inkml:trace contextRef="#ctx0" brushRef="#br0" timeOffset="-83531.95">12798 13093 379 0,'-6'0'22'16,"6"0"-9"-16,0 0 43 0,0 0-13 15,0-3-13-15,8-7-6 0,4-6-2 16,2-2-4-16,3-4-3 0,3-3-1 15,5-2-2-15,1-4-5 0,-1-1-2 16,1-3-1-16,-5-3 0 0,0 0-2 16,-2 2-2-16,0 7 1 0,-2 7 1 15,-8 8-2-15,-1 8-1 0,-5 4 1 0,-3 2 1 16,0 0-2-16,0 8 1 0,0 8 1 15,0 5 3-15,0 7-2 0,0 5-2 16,-5 3 0-16,-1 1 2 0,1 0-1 16,2-2-2-16,-1-2 1 0,2-4 1 15,0-3-1-15,2-2-3 0,0-4 3 0,0-2-1 16,0-1-9-16,0-3-7 15,-4-3 0-15,2-3 0 0,-1-3-10 16,-3-1-1-16,3-4-2 0,-3 0-22 16,-2-3-32-16,-1-7-44 0,-4-2-101 0</inkml:trace>
  <inkml:trace contextRef="#ctx0" brushRef="#br0" timeOffset="-83373.94">12897 12971 321 0,'0'-6'55'0,"2"2"-24"0,7 3 2 16,-1-1 1-16,3 2 5 0,1 0-4 0,1 0-2 15,2 0-11-15,2 2-6 0,3 1-8 16,-1 1-4-16,3 0-2 15,-2-2-2-15,-3 0 1 0,1 2 0 16,-4-1-9-16,0 0-9 0,2 0-14 0,-2-2-12 16,3-1-24-16,3 0-41 0,0-5-65 15</inkml:trace>
  <inkml:trace contextRef="#ctx0" brushRef="#br0" timeOffset="-83193.93">13426 12814 202 0,'0'-20'72'0,"0"2"-25"0,-9 4 29 0,-5 4-28 15,-6 5-2-15,-5 3-11 0,-6 2 2 16,-3 7-6-16,-4 9-10 15,-2 5-2-15,3 6 1 0,3 4-2 16,4-2 3-16,12 0-10 0,5-2-5 0,10 0-5 16,3-1-2-16,10 0 2 0,8 1-4 15,10-3-6-15,9-2-17 0,10-5-32 16,2-4-50-16,3-5-153 0</inkml:trace>
  <inkml:trace contextRef="#ctx0" brushRef="#br0" timeOffset="-81860.86">14138 12678 87 0,'-7'0'45'0,"4"0"5"0,-1 0 11 16,1 0-30-16,1 0 4 0,-1 0 10 0,1 0-5 16,-1 0-3-16,0 0-3 0,3-1-7 15,-3 1-10-15,0-1 0 0,3 1 2 16,-2 0 1-16,1-1-1 15,1 0 4-15,0 1-3 0,-2 0-1 0,2 0-5 16,0 0 0-16,0 0-2 0,0 0-2 16,0 0-2-16,0 0-1 0,0 0 0 15,0-1-3-15,6 0-4 0,10-2 2 16,6-1-3-16,10-1 1 0,12-1 0 15,15 1 3-15,15-2-2 0,13 1-2 0,4 1 1 16,4 0 1-16,-4 2-2 0,-1-2-1 16,-1 1 0-16,-1 0 4 0,2 0-2 15,0 0-1-15,6-1 0 0,-6 0 2 16,-6 0 0-16,-8-1-3 15,-16 1 1-15,-9 0 2 0,-12 0-1 0,-7 0-1 16,-7 2 1-16,-5-1 1 0,-7 2 0 16,-5-1-2-16,-4 3 1 0,-2 0 1 15,-2 0 0-15,0 0-3 0,0 0 4 16,0-1 2-16,0 0 0 0,-5 0-6 15,-1 0 1-15,-2 1 2 0,0 0-2 0,4 0 1 16,-2 0-2-16,1 0 2 0,0 1 0 16,1 2-1-16,2 2-4 0,-1-1-10 15,0-1-6-15,1 1-10 0,1 0-14 16,-1 0-14-16,2-3-25 0,-1-1-103 15</inkml:trace>
  <inkml:trace contextRef="#ctx0" brushRef="#br0" timeOffset="-81209.81">15553 12409 100 0,'-3'0'66'0,"0"0"-12"16,0 0 8-16,0 0-19 0,-4 0 13 0,4 0 2 15,0 0-20-15,3 0-4 0,-1 0-5 16,1 0-6-16,0 0-8 15,0 0-5-15,4 0-4 0,10 0 6 16,10 2 1-16,7 1-7 0,9 2-3 16,8 0-1-16,3 0-2 0,2-1 3 0,-2 3-2 15,-11 0-2-15,-9 1 0 0,-4 0 3 16,-9 1-2-16,-5 1-2 0,-6 1 3 15,-2-1 0-15,-5 2-1 0,-2 1 1 16,-13 2 1-16,-5 3 2 0,-7 2-1 16,-5 4-2-16,-5 2 2 0,-1 3 1 0,4 2 1 15,0 3 1-15,6 3 4 0,5-1-6 16,3-2-3-16,3 1-2 15,3-3 0-15,2-2-1 0,4-1-18 16,3 0-18-16,4-3-32 0,-1-5-80 0</inkml:trace>
  <inkml:trace contextRef="#ctx0" brushRef="#br0" timeOffset="-66494.97">8869 10993 180 0,'0'-5'44'0,"0"0"4"16,0 0-2-16,0-2-1 0,-1 0-12 16,-1 0 0-16,2 0 0 0,-1 0-7 15,1 1-1-15,0 1-7 0,0 1-3 16,0-1 8-16,0 4-7 0,0 0-1 15,0 1-2-15,0 0-4 0,0 0-10 16,0 0 2-16,0 5-3 0,0 7 5 0,0 4-2 16,0 2 0-16,0 6 2 0,0 1-1 15,-3 3 0-15,0 0 4 0,0-2 4 16,-1-4-5-16,1-3 0 0,2-2-2 15,-1-5 3-15,1-5 1 0,-1-2-9 16,2-4 2-16,0-1 4 0,0 0 3 0,5-7 0 16,4-10-3-16,8-6 0 15,3-4-4-15,0-4 1 0,2 1-2 16,1 0 2-16,-4 0 1 0,6 1-2 15,-5 1-1-15,0 3 2 0,-3 3 0 0,-1 5-1 16,-7 8-2-16,-4 5 2 0,-1 4-1 16,-2 1 1-16,1 11-3 0,-2 6 3 15,-1 3 2-15,0 2-1 0,0-1-2 16,0 2 2-16,0-2-2 0,0-2 0 15,0-1 1-15,0-1 1 0,0-6 0 0,5-2-2 16,1-4 2-16,4-4-3 0,2-2 4 16,2 0-1-16,5-5-1 15,1-8 2-15,1-4 0 0,0 1-2 16,-1-2-2-16,-3 1-1 0,-2 0 2 0,1 1-4 15,-4 3 0-15,-1 3 3 0,-3 2 1 16,-5 4 2-16,0 3-4 0,-3 1-1 16,2 0 2-16,-2 2 0 0,0 7 1 15,0 2 2-15,0 1 1 0,0 4-2 16,0 0 0-16,0 1 3 0,-2-1 0 15,2 0-1-15,0-2-2 0,0-1 1 0,0-2 1 16,0-1-2-16,0 0-1 0,2-2 1 16,2 0 1-16,2 0-1 15,1-3-2-15,2-1-14 0,5-2-18 16,3-2-14-16,0 0-11 0,2-3-32 0,-4-7-75 15</inkml:trace>
  <inkml:trace contextRef="#ctx0" brushRef="#br0" timeOffset="-66309.96">9566 11025 320 0,'0'0'28'15,"-4"1"25"-15,1 1-11 0,0 4 3 16,-3 1-1-16,0 3-4 0,-3 1-15 16,1 4-6-16,0-1-7 15,0 0-6-15,5-1-3 0,2-1-2 0,1 0 1 16,0-2-3-16,0-1 0 0,1 0-9 15,7-2-15-15,3 0-13 0,1-3-14 16,7-2-15-16,-1-2-25 0,3 0-92 16</inkml:trace>
  <inkml:trace contextRef="#ctx0" brushRef="#br0" timeOffset="-65602.92">9860 10991 381 0,'-15'-3'13'0,"1"3"8"16,0 0 21-16,-3 6-18 0,0 4 3 15,-4 5 4-15,6 0-6 0,1 3-7 16,5 2-4-16,4-2-9 0,5 0-3 16,0-2-2-16,5-1 0 0,4-2 2 0,8-5-1 15,2-1-1-15,2-6 0 0,6-1 1 16,-1 0-5-16,2-8-3 0,1-4-9 15,-2-2 8-15,-1-1 2 0,-4 1-4 16,-2-2 3-16,-4 0 6 0,1 0 1 16,-3 2-2-16,-7 1 2 0,1 3 1 15,-5 5 1-15,-1 1-1 0,-2 3 0 16,0 1 7-16,0 0-6 0,0 0-4 15,0 0-2-15,0 6 0 0,0 7 5 16,0 2-1-16,0 2 1 0,0 1 1 0,-2-2 0 16,1 1-3-16,-2-2 0 0,1-1 4 15,-1-3-2-15,1-3-2 0,1-1 0 16,1-4 3-16,0-1-2 0,0-2-1 15,0 0 6-15,0 0 3 0,0-7-7 16,0-3-7-16,1-1 1 0,6-2 1 16,0-1-6-16,6 1-6 0,-1-1-6 15,4 3 5-15,-1 0 2 0,-1 2 4 16,2 2 7-16,-3 0 4 0,3 0-3 15,-5 3 1-15,-2-2 2 0,0 3 3 16,-5-2 1-16,0 3 2 0,-2 2 5 0,-2 0 3 16,0-2 6-16,0 2-4 0,0 0-8 15,-2 0-2-15,-6 0 0 0,-1 0-6 16,0 0 0-16,-5 9 1 0,1 0 3 15,4 3-2-15,1 3-1 0,4-1-2 16,4 0 1-16,0 0 0 0,8 0-2 0,4-4 3 16,2 1 0-16,4-5-2 15,3-5 3-15,-1-1-2 0,0 0 2 16,-1 0-2-16,-4-6 0 0,-1-6 4 15,-3 0-4-15,-3-2 4 0,-2 0 3 0,-5-2 3 16,-1 2 2-16,0 0-5 0,-4 1 0 16,-6 1 1-16,-2 1-5 0,0 1 1 15,-1 2-3-15,1 2 0 0,3 2 0 16,2 1-1-16,3 3-1 0,4 0 0 15,0 0-13-15,0 8-11 0,0 4-6 0,9 0-11 16,0 3-32-16,1-4-56 0,-1-1-91 16</inkml:trace>
  <inkml:trace contextRef="#ctx0" brushRef="#br0" timeOffset="-65387.91">10521 11010 398 0,'-7'-4'15'0,"1"3"13"0,-2 1 8 0,-1 0-20 15,0 4 4-15,-4 5 7 0,4 2-4 16,0 3-5-16,1-2-10 0,2 3-5 16,0 1-3-16,4-1 3 15,1 1-2-15,1-2-1 0,0-1-8 0,4-1-11 16,9-2-10-16,1-4-9 0,3-3-24 15,3-3-34-15,2 0-45 0,-1-7-61 16</inkml:trace>
  <inkml:trace contextRef="#ctx0" brushRef="#br0" timeOffset="-64102.84">10714 11051 62 0,'0'-8'241'0,"-6"1"-224"0,-2 1 43 0,-2 2-31 16,0 1-7-16,-4 0 9 0,0 3-2 16,-1 0-8-16,-1 0-1 15,-1 9-6-15,2 1 2 0,-1 3-5 0,5 4-2 16,4-1-3-16,5 0 0 0,2 2-6 15,0 2 0-15,6-2 1 0,5 0 1 16,5-2-1-16,2-3-1 0,4-3-2 16,1-2 6-16,4-6-4 0,-1-2 0 15,3 0 3-15,-4-8 0 0,-3-4-2 0,-7-1 1 16,-2-2-1-16,-2 1 3 0,-8-1-2 15,0-1 3-15,-3 2 3 0,0-2-3 16,-9 2 2-16,-2 0 1 0,-3 2-2 16,-2-3-1-16,2 3-3 0,-3 3 0 15,2 0 1-15,4 5-3 0,3 2 0 16,7 2 0-16,1 0-1 0,0 0-7 15,0 8 3-15,7 0-5 0,4 2-9 16,5-1-10-16,-1 0-5 0,2-2-21 16,2-1-15-16,0-1-12 0,1-3-15 0,-3-1 10 15,1-1 28-15,-1 0 52 0,-4 0 5 16,-1 0 3-16,-6 0 20 0,1 2 30 15,-4-2 12-15,-2 2-9 0,1 0-7 16,-2 0-10-16,0 4-2 0,0 0 9 16,0-1-19-16,0 2-4 0,0-2-6 15,0 0-10-15,0 0 2 0,0-1-4 16,3 1-4-16,6-2 3 0,2-3 0 15,3 0-5-15,3 0-12 0,3-3-6 16,0-3 5-16,2 2 7 0,-3-1-43 0,-7 3-6 16,-4 2 49-16,-7 0-22 0,-1 3 12 15,0 3 20-15,0 2 3 0,0 0 3 16,-4 2 5-16,1-1 5 0,-2 0 4 15,3-2-15-15,2-1-6 0,0 0 0 16,0-5 3-16,7-1-4 0,0 0 3 0,3-4-3 16,-1-5-11-16,0-4-14 15,1-3-9-15,-3-2-13 0,0-2-5 16,-1-4 33-16,-2 2 17 0,-2-3 5 15,-2-2 10-15,0-1 12 0,0-2 5 0,0-2-7 16,0-6-4-16,-2-3-1 0,2-1-7 16,0 6 0-16,0 6 19 0,5 8 8 15,-2 6-6-15,0 5 1 0,-3 8-1 16,2 3-13-16,-1 0-15 0,2 3-7 15,-1 11 9-15,0 7 4 0,-2 7-3 16,0 6-2-16,0 3 2 0,0 1-3 0,0 1-1 16,0-1-1-16,0-3 2 15,0-2-2-15,0-4-1 0,0-4-2 16,1-4 5-16,4-4-3 0,-1-4-2 15,0-5 3-15,-4-4 0 0,0-2 1 0,1-2-2 16,-1 0 4-16,0 0-3 0,2-6-8 16,1-4-12-16,1-3 10 0,4-1 6 15,-2 1-8-15,4 2 3 0,0 2 5 16,0 2 1-16,-2 0 1 0,2 3 0 15,-2-1 0-15,1 1 2 0,-1 2-2 0,1-2-1 16,1 2 2-16,-2 0 0 0,1 0 0 16,-1 1-3-16,-2 0 3 15,0 1 4-15,-3 0-4 0,2 0-4 16,-2 0 7-16,-2 4-3 0,1 2 0 0,-1 2 0 15,4 1 2-15,1 1 0 0,4 3 16 16,0-1-20-16,-2 1 4 0,2-1-1 16,-1-1-1-16,-1 2-3 0,-2-2 3 15,-2-1 3-15,-2-3-3 0,-2-3-1 16,0-1 1-16,0-2 4 0,0-1 3 0,0 0 2 15,0-4-7-15,0-2-1 0,0-6-4 16,2-1-6-16,5-2 0 0,3 1 1 16,0 0 0-16,3 0-9 15,-1 2-2-15,-1 0-1 0,2 2-7 0,-1 1 9 16,-1 1 4-16,-2 3 8 0,-4 3 3 15,-1 1 3-15,-2 1 2 0,1-1 0 16,-3 1 6-16,0 0 3 0,0 0 4 16,0 0 7-16,0 0-3 0,0-1-6 15,0 0 7-15,0-1-1 0,-3 0-16 0,-3 1 2 16,-2 1 8-16,2 0 0 0,-4 0-5 15,6 7-1-15,-1 2-3 0,-1 3 2 16,4 0 1-16,-1 2 3 0,3 3-1 16,0-4-3-16,0 0 0 0,0-2-1 15,3-1 1-15,1-3 3 0,0-1-7 16,1-3 0-16,-1-2 1 0,4-1 2 15,0 0-4-15,4-1 4 0,-1-7-4 16,0-1-4-16,1-2-12 0,-2 2-6 16,-1-1-3-16,3 0-15 0,1 1-19 0,2-1-28 15,1 0 48-15</inkml:trace>
  <inkml:trace contextRef="#ctx0" brushRef="#br0" timeOffset="-63249.79">11707 11095 47 0,'1'0'182'0,"5"0"-143"15,1-8-25-15,0-2 28 0,6-5 2 16,-1-1-9-16,1-3 0 0,0-2-5 16,0-1-3-16,-1-1-8 0,-4-2-1 0,0-2-5 15,0-3 0-15,-4-5-2 0,1-1-5 16,1-1-3-16,-1-2 1 0,-1 5-3 15,3 3 0-15,-3 9-2 0,-1 10 1 16,-1 6 1-16,-2 6-1 0,0 0-1 16,0 6-9-16,-5 11 11 0,-1 5 2 15,-5 7-3-15,0 6 0 0,2 3 2 16,-2 3 0-16,0 2-3 0,-1-2 2 15,1-4 1-15,2-5-2 0,7-5 0 16,2-6 0-16,2-4 0 0,7-5 1 0,5-3-1 16,3-5 0-16,3-4 2 0,2 0 2 15,1-6-2-15,7-8 0 0,-1-1-2 16,1-6 1-16,-1 1-1 0,-6-1 0 15,-6-3 2-15,-4-1-3 0,-6-3 1 16,1-4 2-16,-2-3-1 0,-1-2-1 0,-3 6 0 16,-2 3-1-16,0 7 1 15,0 8 2-15,0 6-2 0,0 6 0 16,0 1-1-16,0 6-6 0,-7 10 5 15,-2 8 2-15,0 4 4 0,3 4-3 0,-2 0-1 16,0 3 1-16,3-2 1 0,-2 0-4 16,0-3 2-16,1 0 0 0,5-4 1 15,1-2-1-15,0-5 1 0,4-1-3 16,7-4 3-16,2 0 3 0,1-3-2 15,0-3-2-15,1-3 1 0,2-4 2 0,3-1-1 16,4 0-2-16,-1-8 3 0,5-3 0 16,-4-1-3-16,3-3 1 15,-5 0 1-15,-5 1-1 0,-5-2 0 16,-3 0 1-16,-4 1 0 0,-2-1 1 0,-3 0-2 15,0 2 1-15,-8-1 0 0,-3 3 0 16,1 3-3-16,-3 6 2 0,2 3 0 16,-1 0-3-16,1 6-1 0,0 7 1 15,-1 3 4-15,3 2 0 0,2 2-3 16,3-1 1-16,4 1 1 0,0-5-1 0,3 1-2 15,8-2 1-15,4-5 2 0,4 0-1 16,4-3 0-16,3-3-2 0,5-1 2 16,-1 0 1-16,-5 0-16 15,-5 2 10-15,-9-1-1 0,-7 2 0 16,-1-4 1-16,-3 2 0 0,0-2 5 0,0 0 0 15,0 1-3-15,0-2-1 0,0 0 5 16,0 0 2-16,0-4-7 0,5-5-4 16,3-3 8-16,1 1-2 0,0 1-1 15,1 0 3-15,-3 4 1 0,0-1-1 16,-1 3 2-16,2 0-1 0,1-2 4 0,2 4-4 15,1-1-1-15,1 0 0 0,1 3 0 16,-1 0 0-16,9 0-7 0,1 0 0 16,8 0-52-16,2 0-68 15,1 0-112-15</inkml:trace>
  <inkml:trace contextRef="#ctx0" brushRef="#br0" timeOffset="-62748.76">13190 10545 63 0,'-18'-5'87'16,"-2"0"56"-16,-1-1-83 0,4 3 14 16,6 0-22-16,4 2-13 0,5 0-8 15,2 1-3-15,2 0-28 0,13 0 5 16,8 7 12-16,8 2-6 0,8 2-7 15,2 0-2-15,2 2-1 0,-4 2 1 16,-7-1-4-16,-2 0 1 0,-7 1 1 0,-3-1 0 16,-4-2 0-16,-5 1 0 0,-4-2 0 15,-4 1 2-15,-3-3 1 0,0 5 11 16,-12 1 7-16,-8 3-5 0,-3 2-3 15,-4-1 1-15,-1 1-2 0,5 2 3 16,1 0-5-16,4 0-3 0,-1 0-2 0,5 1 1 16,5-3-5-16,3 0-1 15,4 1 4-15,2-4-6 0,0-1-13 16,8 0-19-16,7-1-21 0,1-6-57 15,-4-5-304-15</inkml:trace>
  <inkml:trace contextRef="#ctx0" brushRef="#br0" timeOffset="-62597.75">13322 11230 531 0,'-14'-4'123'0,"5"0"-109"0,6 3 62 16,3 0-57-16,0 0-12 15,0 1-6-15,0 0-3 0,6 0-41 16,6 4-16-16,8-3-46 0,5-1-255 15</inkml:trace>
  <inkml:trace contextRef="#ctx0" brushRef="#br0" timeOffset="-10245.76">7493 9704 19 0,'-2'0'-13'16,"-1"0"131"-16,0-5-85 0,1-2-5 15,1 1 14-15,-1-1-13 0,2 0 4 16,-1 0 9-16,1 1-14 0,-2 0-3 16,1 0 3-16,1-1-3 0,-3 0-2 15,-2 1-2-15,3 0-2 0,-1 1 0 0,2 1-5 16,-1 3-3-16,-1-1 2 0,2 1-1 15,1 1-7-15,0 0-5 0,0 0-2 16,0 8 0-16,0 5 3 16,0 2 0-16,4 2-1 0,-2 4-1 0,1 1 2 15,-2 1 2-15,1 2-1 0,-2-1 0 16,2 0 0-16,-2 1 1 0,1-4-4 15,1-3 3-15,1-2 0 0,0-4-2 16,0-5 1-16,0 0 0 0,0-5-3 16,3-2-8-16,-3 0-8 0,2-5 3 0,4-8-15 15,-1-5-11-15,-3-3-12 0,-2-1-24 16,-3-3-24-16,0 0-53 0</inkml:trace>
  <inkml:trace contextRef="#ctx0" brushRef="#br0" timeOffset="-9970.75">7401 9506 117 0,'-7'-15'106'0,"0"3"-40"0,4 4-16 16,3 2-8-16,0 2-13 0,0 1-12 15,8 2-4-15,1 1-4 0,5 2-1 16,5 9-3-16,3 5-2 0,4-1-1 0,-1 3 2 16,3 2-2-16,-4 0 1 0,1-1 0 15,-5 3-2-15,-3 2 1 0,-1 0-1 16,-4 1 3-16,-5-2-3 0,-6 0 1 15,-1-1 0-15,-1 0-1 0,-9-2 3 16,1-1 1-16,-5-1 11 0,2 0 2 16,-1-2-3-16,-1-1-4 0,2-1-3 15,3-2 2-15,1-6-7 0,5-1-1 16,0 0-2-16,1-3 1 0,2 1-1 15,0-3-2-15,0 1-2 0,6-1-11 16,2 0-15-16,4 0-15 0,4 0-16 0,3-5-42 16,1-9-87-16</inkml:trace>
  <inkml:trace contextRef="#ctx0" brushRef="#br0" timeOffset="-9360.75">7871 9740 26 0,'0'0'245'16,"0"0"-217"-16,-3 1 8 0,-3 6-11 15,-5 3-8-15,-1 3 15 0,1 0-3 0,3 2-11 16,2-2-10-16,3 2-6 0,3 0-1 16,0-3-2-16,1-1 1 0,8-3 2 15,4-2-4-15,5-4-7 0,6-2-8 16,1 0 0-16,4-8-10 0,0-4-1 15,2-7-5-15,-3 1 3 0,-1-2 8 0,-7 2 7 16,-6 3 6-16,-5 2 5 16,-4 5 4-16,-5-1 5 0,0 5 9 15,-3 0 9-15,-8 4-6 0,-2 0-3 16,-4 2-3-16,-1 6 3 0,-2 4 1 0,3 2-3 15,1 3-3-15,4 1-4 0,1 1 2 16,3 0-3-16,3 0-1 0,5-1-3 16,0-4 0-16,8-4 2 0,6-2-2 15,3-6 0-15,3-2 1 0,4 0 3 16,0-3-6-16,3-8 3 0,-7-1 1 15,-2-1 1-15,-5 2-1 0,-5 0-2 0,-4 4 6 16,-4 0 9-16,0 4-4 16,0 0 1-16,0 1-4 0,-1 2 1 15,-4 0-6-15,0 4-4 0,2 5 0 0,2 4 2 16,1 3-2-16,0 4-1 0,3 1 3 15,3 3 0-15,0 2-2 0,0 3 0 16,2-2 2-16,0 1 0 0,-2-2-1 16,-1 0-2-16,-4-2 3 0,-1-2 1 15,0-2-2-15,-1-4 0 0,-5 0 2 0,-5-4 1 16,1-3 0-16,-2-1 8 0,0-3 9 15,-1-2 2-15,-1-1-6 0,2-2-6 16,-4 0 2-16,2-2-3 16,2-2-5-16,3-2-2 0,-2-1 0 15,2-1 0-15,2-1-1 0,3-2-1 0,2 2-5 16,2 0-8-16,0 0-6 0,5-2-15 15,9-2-16-15,3-3-18 0,1-3-39 16,3-3-111-16</inkml:trace>
  <inkml:trace contextRef="#ctx0" brushRef="#br0" timeOffset="-9092.69">8359 9727 76 0,'0'-7'165'0,"0"-2"-111"15,0 3-10-15,0 2 9 0,0 0-4 16,0 2-11-16,0 2-9 0,0 0-7 16,0 0-17-16,0 10-3 0,-3 4 6 0,0 4-2 15,0 1 2-15,2 0-6 0,1 0 0 16,0 0 0-16,0-2 0 15,0-1-1-15,1-1-1 0,2-4 2 0,3-1-1 16,-4-2-10-16,3-1-8 0,-1-5-13 16,-2-1-5-16,4 0-18 0,0-1-26 15,-1-4-43-15,-2-13-96 0</inkml:trace>
  <inkml:trace contextRef="#ctx0" brushRef="#br0" timeOffset="-8297.65">8483 9542 21 0,'0'-2'14'0,"0"1"-13"0,2-2-1 15,-2 2 129-15,0 0-104 0,0 1 6 16,0 0-11-16,0 0-14 0,0 0 3 15,0 0 2-15,0 0 1 0,0 0-2 0,0 2 10 16,0 4-4-16,0 1-1 0,0 2-6 16,0 1 1-16,0 1-6 0,0 2-1 15,0 1 0-15,5 1 2 0,-1 3-4 16,1 0-1-16,-3 0 2 0,-1 1 0 15,-1 0 0-15,0-1-2 0,0-1 3 0,0-3 0 16,0-3-1-16,0-2-4 16,-1-5 2-16,1-2 1 0,0-1 0 15,0-1 0-15,0 0 5 0,3-3 0 16,6-4-6-16,2-3-1 0,4 0-6 15,2 3 1-15,0 0-5 0,2 2 3 0,0 1 0 16,-1 1 3-16,1 1-1 0,-1 1 4 16,3-2 0-16,-3 1 2 0,1-2 0 15,-2-2 0-15,0 0 1 0,-2 1 3 16,-4-2 4-16,-1 1 1 0,-4 2 4 15,-3 0-1-15,-3 0 8 0,0 1 4 0,-6 0-4 16,-7 3-3-16,1 0-6 16,-7 0-3-16,2 0 2 0,0 7 0 15,0 2-2-15,6-1 1 0,3 1-4 16,7-1-2-16,1 2-2 0,0-1-2 0,5-1 1 15,2 1 1-15,1-4 0 0,4-1-2 16,1 0 1-16,1-2-7 0,1-2-6 16,1 0 1-16,-4 0-7 0,1 0 2 15,-3 0-1-15,0 0-1 0,-2 0-4 16,-1 0 0-16,1 0-2 0,-3 0 6 0,-2 0 15 15,-2 1 2-15,1 4 2 0,-1 0 0 16,1 1 1-16,1-2 1 16,0 0 1-16,5-2 2 0,0-2 5 15,1 0-4-15,2-2 3 0,4-6-3 0,2-6-1 16,4-3-2-16,0-4-1 0,-1-3 5 15,1-3-1-15,-1-1 0 0,-5-1 7 16,-1 0-6-16,-3-3 2 0,-3-3-1 16,-4-4-5-16,-4-4 0 0,0-2-2 15,-4 3-10-15,-7 5 20 0,-3 10-8 0,-2 12 5 16,-2 11 21-16,-1 4-6 0,-4 18-9 15,-2 10-1-15,-1 11 0 0,1 10 4 16,5 4-4-16,4-1-5 16,10 1 7-16,6-3-16 0,11 5-1 0,12-2-3 15,10-3-24-15,15-6-34 0,14-10 10 16,9-13-58-16,10-14-236 0</inkml:trace>
  <inkml:trace contextRef="#ctx0" brushRef="#br0" timeOffset="-7286.59">9811 9661 25 0,'1'-6'9'16,"-1"-1"138"-16,0-2-104 0,2 0 4 15,-2 3 2-15,0-1-8 0,0 2-8 0,0 1-1 16,0 0-6-16,0 3-4 16,0 0-4-16,0 1-8 0,0 0-11 15,0 7 6-15,0 4 1 0,0 4 1 16,0 3 0-16,0 5 0 0,-3 2-3 0,-4 0 10 15,1-3 11-15,0-2-17 0,3-6-8 16,1-5 1-16,2-3 1 0,0-3-1 16,0-3-2-16,0 0 2 0,5 0 5 15,6-9 2-15,1-5-4 0,4-4-3 16,1-3 2-16,0-2-3 0,1 0 0 0,4-1 0 15,0 2 1-15,1-1 0 0,-1 4-2 16,-4 4 0-16,-4 4 2 16,-6 4 0-16,1 4-2 0,-5 3-1 15,0 0 2-15,-2 0-1 0,1 4-1 0,-3 4 2 16,0 5 2-16,0-1-1 0,0-1-1 15,0 2 0-15,0-3 1 0,0-2 0 16,0 0-1-16,0-3 0 0,3 0 0 16,3-4 1-16,3-1-1 0,5 0 1 15,2-1 2-15,4-7-3 0,-1-2 0 16,-1-2 0-16,1 2-1 0,-4-1-5 0,4 0 0 15,-7 3-1-15,1-1 6 0,-6 3 0 16,-2 5-3-16,-3 0 4 16,-2 0-1-16,0 1 0 0,0 0-2 15,0 5 1-15,-3 7 6 0,-2 0 4 0,-1 2-7 16,0 3 3-16,4-1-1 0,-3-1 3 15,2 1 0-15,2-1-5 0,1-2-1 16,0-1 1-16,1-3-1 0,4-1 0 16,4-2-5-16,0-2-10 0,4-2-6 15,6-2-11-15,-1 0-23 0,-1-3-30 0,2-6-72 16,-5-4-87-16</inkml:trace>
  <inkml:trace contextRef="#ctx0" brushRef="#br0" timeOffset="-6313.53">10398 9589 224 0,'0'-1'50'0,"0"1"20"15,0 0-22-15,-6 2-31 0,-3 7 15 16,-5 7 12-16,1 1-10 0,1 1-9 16,1 1-2-16,5-1-10 0,3-1-6 0,3-2-4 15,0-3 1-15,9-3-2 0,2-3-2 16,4-2 2-16,4-4 1 15,6 0 0-15,4-9 1 0,2-3-4 16,2 0-9-16,-2-2-5 0,-6 2 0 0,-5 3-4 16,-6 2 7-16,-2 1-2 0,-6 3 4 15,-1 1 0-15,-3 1 2 0,-2 1 3 16,0 0 3-16,0 0-3 0,0 2 1 15,-2 3 4-15,2 0 1 0,0-1-4 16,0 0 4-16,0-2-5 0,2-1 3 0,4-1 1 16,5 0 1-16,1-3 5 0,2-7-3 15,0-4 0-15,0-2-1 0,0-2 2 16,1-3 0-16,-1-1 2 15,-3 0-2-15,0-3 2 0,-6 0-5 0,-2-6 2 16,-2-1-1-16,-1 0-2 0,0-2-13 16,0 6 19-16,0 2-3 0,-3 7-4 15,3 8 1-15,-3 9-1 0,0 2 1 16,0 5-2-16,-5 12 0 0,-1 8 1 15,0 7 1-15,-1 7 4 0,1 3-3 0,3 1-3 16,-2 1 13-16,3-5-12 0,2 0-1 16,3-6 1-16,6-9-1 0,10-7 1 15,-1-5 1-15,2-6-1 0,-1-3 0 16,-1-3 3-16,3-1-4 0,-1-10 3 15,1-5-2-15,-1-3 2 0,0-2 0 16,-1-3-2-16,-2-1 0 0,-2 1 0 16,-1-2 0-16,0-3 0 0,-3-3 2 15,-2-1 1-15,0-4-2 0,-4-2-15 16,1 1 22-16,-2-1-3 0,1 6-4 15,2 5-2-15,-2 7 0 0,1 8 1 0,-1 5 1 16,-2 6 1-16,0 2-2 0,1 0-1 16,-1 0 1-16,2 8 1 0,-1 5-2 15,1 5 3-15,-2 4 1 0,0 0-2 16,0 7 0-16,0 3 1 0,0 4 1 15,-2 3-1-15,-1 0-1 0,2-2-1 16,-1-2 15-16,1-6-19 0,1-3 2 16,-2-2 2-16,2-5 1 0,0-4-2 15,0-6 1-15,0-4 1 0,0-3 0 16,0-2-2-16,0 0 2 0,0-3 10 0,6-10-10 15,3-5-2-15,4-2-1 0,-2 0 1 16,0 1 0-16,-4 4 0 0,3 2-1 16,-1 3 3-16,-1 4-2 0,-4 2-1 15,1 3 1-15,0 1 0 0,-1 0 1 16,2 1-3-16,2 4 2 0,-2 4 3 0,2-3-3 15,3 2 0-15,0-1 1 16,4-1 1-16,1 0-10 0,2-1-9 16,1-3 9-16,4-1 4 0,-1-1-9 15,-2 1 10-15,2 0 4 0,-7 0 0 0,-2-1-1 16,-2 1 0-16,0-1 1 0,-2 0 2 15,-3 1-3-15,-1 2 0 0,-5 0 2 16,0 4-2-16,0 1 7 0,-7 1 2 16,1 1 4-16,-3 2 1 0,1 1 1 15,-3 0-6-15,4-2-1 0,2-1 0 0,2-1-6 16,3-2-2-16,0-2 1 15,1-2-2-15,7-1-14 0,3-2-16 0,3 0-5 16,1-10-50-16,1-9-121 16</inkml:trace>
  <inkml:trace contextRef="#ctx0" brushRef="#br0" timeOffset="-6173.52">11463 9265 238 0,'-20'0'214'0,"9"0"-200"0,3 2 26 15,4 4-23-15,1 4-14 16,0 1 0-16,3 2-2 0,0 2-3 15,6 2-30-15,6 0-35 0,4-3-79 16</inkml:trace>
  <inkml:trace contextRef="#ctx0" brushRef="#br0" timeOffset="-5895.51">11866 9755 0 0,'2'-4'2'0,"-2"1"9"0,0 0 0 0,0 1 7 16,0-1-10-16,0 1-11 0,1-1-6 15,-1 0-27-15</inkml:trace>
  <inkml:trace contextRef="#ctx0" brushRef="#br0" timeOffset="-4104.4">11866 9755 2 0,'-69'-90'44'0,"69"90"-43"15,-2 0-1-15,-1 0 3 0,1 0 0 0,-2 0 8 16,-1 0 32-16,0 0-22 0,1 0 16 16,1 0 2-16,0-1 0 0,-1-1 1 15,1 2 0-15,3 0-2 16,-1 0-3-16,1 0-12 0,0 0-13 0,0 0-1 15,0 4 3-15,0 2-2 0,4-2-4 16,6-3 8-16,4-1 1 0,3 0 3 16,4-5 1-16,4-7-6 0,5-3 5 15,4-4-6-15,0-3 0 0,-3-2-1 16,-5 4-9-16,-6-4 1 0,-7 2 1 0,-5-1-2 15,-5 1-1-15,-3 0 0 0,-2 1 1 16,-9 1-17-16,-4 4 26 0,-7 2-9 16,0 9 0-16,-1 5-5 0,-3 2 2 15,3 14 1-15,1 3-1 0,3 9 0 16,1 3 0-16,2 3 12 0,5 4-17 15,8 1 4-15,3-1 1 0,5 1-3 16,12-3-3-16,9-6-6 0,5-10-1 16,6-7 2-16,4-12 10 0,-1-1 2 15,-3-14-1-15,-1-6 1 0,-7-5 0 16,1-5 2-16,-7 1-1 0,-3-4 2 0,-4 0 1 15,-9-1 2-15,-3-3-4 0,-4-1 2 16,-4-3 1-16,-6 1-3 0,-4 1-14 16,-3 0 20-16,-2-1-5 0,4 0-1 15,1 1-3-15,3 4 0 0,3 5 2 16,2 10 0-16,4 8-1 0,2 9-1 15,0 3 0-15,0 0-3 0,0 15 2 16,2 6 2-16,1 8 0 0,-2 10 2 16,1 7-2-16,0 11 0 0,-1 7 3 15,1 6-4-15,-2 2-5 0,0 1 11 0,0 1-21 16,-5-1 0-16,0-2 2 0,-1-3 6 15,-2 1 4-15,1-3 5 0,-4-7 4 16,1-8 3-16,1-12-5 0,1-13-1 16,2-8-1-16,0-7-1 0,1-7 4 15,1-4 1-15,-1 0 7 0,3-13-7 16,2-5-2-16,0-9-3 0,8-4-2 15,5-3 1-15,5-4 1 0,2-3-1 16,7-3-4-16,-2-3-6 0,1-3-5 16,2 0-6-16,1-1-10 0,-1 1 1 0,0 2 10 15,0 1 5-15,-2 2 5 0,1 3 7 16,-6 3 3-16,-4 2 1 0,-4 2 1 15,-2 3-6-15,-4 0 24 0,0 2-5 16,-4 3-9-16,-2 1 2 0,-1 0-1 16,0 1 3-16,0 1 0 0,-1-2-1 0,-2 4 2 15,-2 1-4-15,0 0-5 16,1 5 1-16,1 3 1 0,0 3-2 15,-2 6-2-15,3 4 4 0,-2 3-5 16,1 10 2-16,-5 7 0 0,2 5 0 0,3 7 2 16,-2 4-2-16,3 7 0 0,2 6 2 15,-3 5 1-15,0 6 0 0,-3-1 0 16,0 1-2-16,-4 2 10 0,0-1-10 15,-3 2-2-15,-1-1 1 0,0-1 2 16,2-11-3-16,1-9 0 0,6-13 2 0,2-10 1 16,2-8-1-16,1-7-1 0,0-3 9 15,0-3 18-15,0-11-15 16,1-8-11-16,9-6-2 0,0-5 3 15,4 0-2-15,2-2 0 0,-1 4-1 0,2 0 2 16,0 1-1-16,1 7 0 0,-1 4-6 16,-3 6 4-16,-5 6-1 0,3 4 0 15,1 2-5-15,1 1 0 0,4 0-1 16,2 0-1-16,5 0 3 0,6 0 2 15,0-5 0-15,0-4-1 0,3-2 2 16,-6-5 4-16,-1-1 0 0,-6 0 0 0,-7 1 0 16,-6 0 3-16,-7 2-1 0,-1 1 2 15,-7 1 0-15,-6 1 4 16,-5 5-2-16,-2 3-1 0,-5 3-2 15,-2 1 0-15,1 8-1 0,0 6-2 0,1 1 3 16,8 7 1-16,3 3-2 0,6 3-3 16,2 3 1-16,6 0 2 0,0-2-3 15,6-8-7-15,13-5 2 0,1-7 4 16,6-5 2-16,-1-2-1 0,1-3 1 15,1 0 1-15,1-10-1 0,-2-5-3 0,-1-1-3 16,-5-2 5-16,-4 0 2 0,-6-1-2 16,0 4 1-16,-9 0-1 0,-1 1 3 15,0 4-3-15,-3 3 2 16,-8 3-3-16,-3 4 2 0,2 0 1 0,-1 2-2 15,6 7 2-15,1 5-1 0,2 0-1 16,3 4 0-16,1-1 2 0,0 1-1 16,1 0-2-16,9-5 2 0,1-2 1 15,-2-6-1-15,3-5 0 0,5 0 0 16,2-7 3-16,4-9-3 0,7-5-1 0,2-4 1 15,2-3 9-15,-1-1-8 0,-7-1-2 16,-9 0 2-16,-6-5 1 0,-2-2 0 16,-4-2-1-16,-5-2 3 0,0 0-16 15,-1 1 20-15,-7 1-4 0,2 2-4 16,-1 3 0-16,4 9 0 0,2 7-1 15,1 12 1-15,0 6 1 0,0 1-6 16,0 12 2-16,-2 10 2 0,-1 7 3 16,-2 6-1-16,-1 7-2 0,-2 7 2 15,-1 5-2-15,-3 0-13 0,2-4 3 0,3-8-22 16,2-11 7-16,5-10 16 0,0-9 6 15,3-3 4-15,2-3 3 0,4-5-2 16,-1-1 1-16,6-1 3 0,4-1-2 16,3-7-2-16,5-2-2 0,3-1 1 15,2-1-2-15,4 2 1 0,0-1 3 16,-1 0-6-16,-6 2 4 0,-9 0 0 15,-5 2-1-15,-8 1 4 0,-4 2 1 16,-2 1 16-16,0 1-4 0,0 0-5 16,-2 2-2-16,-1 0-4 0,0 0-1 0,0 0-1 15,3 4-1-15,0 3-4 0,0-1 0 16,9 2 4-16,5 1-1 0,5 0 0 15,-4 4-2-15,5 0 2 0,-1 1 0 16,1-1-2-16,-3 1 2 0,-3-3 0 16,-5 1 1-16,-3-3-1 0,-4-1 4 15,-2-1 6-15,0-3 14 0,-5 2-1 16,-4-1-3-16,-6 1-7 0,-3 2-7 15,-3 0-2-15,1 1-6 0,-1 1 3 16,3-1 0-16,2 2-4 0,6-2-7 16,2 0-18-16,6 0-22 0,2-2-36 0,2-5-47 15,7-2-149-15</inkml:trace>
  <inkml:trace contextRef="#ctx0" brushRef="#br0" timeOffset="-3353.36">13831 9619 24 0,'0'-7'18'0,"0"-2"141"16,0 1-116-16,0 1 10 0,0 2 1 15,0 2-11-15,0 3-8 16,0 0-11-16,0 0-15 0,4 0-11 0,-2 13 10 15,1 4 10-15,2 6-4 0,1 5 4 16,0 5-10-16,0 4-1 0,-1 5 0 16,-4 3-2-16,-1 1-4 0,0 3 4 15,-4-3-1-15,-4-6-3 0,-1-4 1 16,-2-11-1-16,-2-7 3 0,3-5 5 15,0-7 2-15,1-2 2 0,-2-4-4 0,0 0-3 16,-1-14-1-16,-1-6-2 0,-1-6 0 16,1-6-4-16,0-5 2 0,1-2 0 15,6-4-1-15,4-1-2 16,2-2 2-16,5 1 1 0,10-1-2 0,5-3-1 15,4 3 0-15,3 2 2 0,4 5-1 16,2 8-3-16,1 6 1 0,-1 8 3 16,-1 7-2-16,-1 5 0 0,-6 5 0 15,-5 0-12-15,-1 7 39 0,-8 7-30 16,-4 3 4-16,-5 1 2 0,-2-1 0 0,-5-1-2 15,-10 0 3-15,-4 2 0 0,-1 0 1 16,-2 0-3-16,2-3 2 0,2 1 1 16,2-1-1-16,4-2-2 0,4-1-1 15,5-2 2-15,3-2-1 0,0-2-1 16,0 0-1-16,8-2-6 0,2-2-8 15,6 1-8-15,1-2-17 0,5-1-23 16,-2 0-28-16,0-6-87 0</inkml:trace>
  <inkml:trace contextRef="#ctx0" brushRef="#br0" timeOffset="-2063.29">14223 9542 175 0,'0'-8'99'0,"0"4"-27"0,0 2-17 16,0 0-19-16,0 2 0 0,0 0-13 15,0 3-17-15,0 8 1 0,-2 3 5 16,-1 4-5-16,2 0-2 0,-2 0-1 15,-1 0 0-15,1-2-1 0,2-1 4 16,-1-4-2-16,2-3-3 0,0-1-2 16,0-5 0-16,0-1 0 0,0-1 3 0,5 0 1 15,3-7 0-15,6-2-2 0,1-3-1 16,2-2-6-16,2 0-3 0,2 0-2 15,3 1 1-15,-1 0 2 0,0 1-1 16,2 0 1-16,-3 4 4 0,-4 0 0 16,-4 1 1-16,-3 1 3 0,-2 2 0 0,-4 1 0 15,-2 1 5-15,-1-1 3 16,-2 1 1-16,0 1-4 0,-6 1-5 15,-7 0 2-15,1 0-2 0,-4 1 0 16,-1 6 0-16,5 3 5 0,-2 2-2 0,5 2-4 16,2 4 2-16,4 0 0 0,3 0 2 15,0-4-3-15,6 2-1 0,8-5 2 16,3-1-2-16,2-5 1 0,-2-4 2 15,3-1 0-15,0 0 2 0,-3-7-3 16,2-5 6-16,-7 1-5 0,1-4 3 16,-7 2-2-16,-4-1-2 0,-2 0 3 0,0 1-4 15,-2 2-1-15,-4 1 1 16,-2 1 2-16,0 3-3 0,4-2-1 15,-3 3 1-15,6 2 1 0,-1 2-2 16,2 1-4-16,0 0-14 0,7 3 5 0,3 5 6 16,3-1-13-16,1 0-2 0,3 0 2 15,3-4-6-15,3-1 5 0,1-2 6 16,-1 0 8-16,0 0 3 0,-1-2 2 15,-4-5 2-15,-2 0 2 0,-4 3 0 16,-6-2 1-16,-4 3 10 0,-2-1 7 0,0 1 0 16,0 1-9-16,-6 2-4 0,-4 0-2 15,-2 0-3-15,0 6-1 16,-1 1 1-16,2 2 2 0,2 2-3 15,1 1 0-15,1 0 1 0,2 3 1 0,0 1 1 16,2-1-1-16,2 1-1 0,1 0 1 16,0-2-2-16,9 0-1 0,2-2 2 15,4-2 2-15,1-4-2 0,2-3-1 16,6-3-1-16,0 0 4 0,6-1-2 15,-1-8-1-15,1-3 9 0,-2-3-8 0,-7-1 0 16,0-1-1-16,-3-1 2 0,-2-1 1 16,-2 1 4-16,-3 1-6 0,-7 1 1 15,-4 2 1-15,-3 2-2 16,-8 3-1-16,-4 3 1 0,1 6 2 0,0 0-3 15,-2 0-3-15,5 9 3 0,4-1 0 16,1 2 0-16,1 3-2 0,5-1 2 16,0 3 0-16,0-3 0 0,5 2-1 15,4-1-3-15,2-4 3 0,3 1 1 16,4-3-6-16,9-5 5 0,4-2 3 0,3 0-2 15,0-5-2-15,-5-4 3 0,-2 0-2 16,-7 0 0-16,-2-1 0 0,-5 2 1 16,-2 1 2-16,-5 1-2 0,-3 4-1 15,-3 0 3-15,0 2 4 0,0 0-4 16,0 0-3-16,0 0-1 0,0 4 3 15,0 4-1-15,-2 3-2 0,1 2 3 16,-1 4 0-16,2 1-1 0,0 1-1 16,0 0 1-16,0 3 2 0,2-4-2 15,1 0 0-15,-3-3-2 0,0-1 4 0,-8-5-1 16,-3 0 0-16,-1-5 1 0,3 0 0 15,-4-2-2-15,7 0-1 0,3-2 2 16,3 0 2-16,0 0-1 0,5-4-8 16,7-4-3-16,7-6 0 0,2-1-8 15,4-2-2-15,1-1 1 0,4-1-14 16,-1-2-4-16,1 2 0 0,-4 0 3 15,-1 1 11-15,-3 1 16 0,-5 2 6 16,-5 3 16-16,-4 2 9 0,-3 2 9 16,-4 1 7-16,-1 1-4 0,0 1-12 15,0 2-5-15,0 0-9 0,0 3-2 0,0 0-5 16,0 0-7-16,0 0 0 0,6 6 4 15,-1 2 0-15,1 2-2 0,0 1 0 16,4 1 2-16,2 1 0 0,-4 0 0 16,-2-1-2-16,-6 2 3 0,0 1 1 15,-12-2 4-15,-2 1 5 0,1 0 1 16,-2 1-3-16,-2-2-3 0,1 0-3 15,4-4 2-15,1 0-5 0,3-1 0 16,4-2-1-16,0-2 1 0,3-1 0 16,1-2-5-16,1 0-15 0,10-1-8 0,6 0-11 15,5-7-32-15,1-6-42 0,4-3-116 16</inkml:trace>
  <inkml:trace contextRef="#ctx0" brushRef="#br0" timeOffset="-1624.26">15810 9599 132 0,'-9'-6'211'0,"1"-1"-165"16,-3 5 7-16,-4 2-33 0,-5 0-15 15,-7 0 15-15,-2 2-1 0,1 7 3 16,2 2-5-16,7 3-4 0,4 3-4 0,4 3-6 16,5-1-1-16,1 1-1 0,5 1 2 15,3-2-2-15,11-1 1 0,5-4-1 16,2 0 2-16,4-6-3 0,1-5 1 15,7-3 0-15,-2-1 1 0,-2-9 1 16,-1-3-3-16,-9-1 0 0,-4-1 2 0,-2-2 1 16,-7 0-2-16,0 0-1 0,-1 0 2 15,-4 0-2-15,-1 1 0 16,0 1-1-16,0 3 0 0,0 5 2 15,2 3-2-15,4 4 2 0,0 0-4 0,1 0 3 16,3 5-4-16,-2 5 3 0,-3 2 0 16,-2 2 0-16,-3 3 0 0,0 2-1 15,-5 0 2-15,-2-1 1 0,2-2-2 16,5-2 1-16,0-4 0 0,1-4 1 15,9-4-2-15,2-2 1 0,4-1 3 16,2-8-2-16,4-4-2 0,3 0 1 0,4-1 0 16,2 1 1-16,2 1-2 0,-4 1-1 15,-7 5 2-15,-7 1-3 16,-5 3-2-16,-4 2 4 0,0 0-1 15,0 0-1-15,1 8-9 0,-1 3-17 0,2 2-8 16,2 3-4-16,1 1 4 0,-3 0-88 16,-2 0-132-16</inkml:trace>
  <inkml:trace contextRef="#ctx0" brushRef="#br0" timeOffset="-288.19">4584 9098 37 0,'16'-9'141'15,"7"-3"-93"-15,3 1-2 0,9-1 8 16,0 2-17-16,7 1-4 0,2 1-9 0,0 2-2 16,3 3-9-16,-1 2-3 0,1 1-8 15,-2 0 3-15,3 0-4 0,6 0 0 16,7 2 5-16,10-1 1 0,8-1-4 15,5 0 0-15,1 0-3 0,3 0-1 16,2 0 4-16,7-3-2 0,6-3-1 0,11 0 3 16,5 0-2-16,5 0-1 0,6 1 0 15,4-2 0-15,5 0 3 16,-4-1-3-16,1-1 0 0,-1 2 1 15,5-1 0-15,6 3-3 0,1-1 1 0,2 3 1 16,-2 1 1-16,-1 0-2 0,-4 2 0 16,-2 0 1-16,-4 0 1 0,10 0-6 15,1 0 7-15,5 0-2 0,3 2 1 16,-4-1-1-16,-1 2-1 0,-3 2 2 15,-1-1-1-15,3 1 0 0,1 0 0 0,2-1 0 16,3 0 0-16,-1 1 0 0,-1-3 0 16,-7 1 0-16,-2-1-3 0,-3 0-1 15,-1 0-1-15,5-2 4 16,6 1 2-16,1 0-1 0,3 1-1 0,3-1 1 15,-6 0 0-15,-2 0-7 0,-1 0 3 16,3 0-2-16,9-1 3 0,5 0 3 16,5 0-3-16,1 0 1 0,-5 0 2 15,-3 0-2-15,-1-1 0 0,-1-5 2 16,2 4 1-16,2 0-2 0,0-1 2 0,0 2-2 15,-5 0 2-15,0 1-1 0,3 0-1 16,-2 0 1-16,11 0 1 0,4 0-3 16,6 0-8-16,0 0-8 0,1 0-2 15,5 0 10-15,4-4-4 0,10-3 3 16,9-2 12-16,2 3-1 0,-3-6-1 15,-3 3 1-15,-2 0 5 0,-5-1 5 16,7 1-8-16,0 1 3 0,-8 1-2 16,-3-1-3-16,1 0 2 0,1 1-2 15,2-1 1-15,5 1-2 0,-6 0-1 16,-7-1 4-16,-4 1-2 0,-2 0 0 0,-1 1-2 15,2 0 2-15,0 0 0 0,-7 2-1 16,-7 2 1-16,-8 1-1 0,-10 1-4 16,-2 0-26-16,-13 0-48 0,-11 4-79 15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26T10:11:24.56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6404 757 66 0,'2'-3'113'16,"-2"1"-73"-16,2 0 10 0,-1-1-2 15,1 2-17-15,2-2-10 0,-1 0 9 16,4 1 0-16,-3-1-10 0,4 0 4 16,0 0-2-16,-2 1 3 0,0-3 1 15,-1 2-3-15,-4 1-9 0,1-1 3 16,-1-1 4-16,1-1-4 0,-2 2-4 15,0 0-3-15,0-1 2 0,-3 0-5 16,-3 1-1-16,-4 0-3 0,-2 2 1 16,-3 0-2-16,-7 1-2 0,-1 0 0 0,-5 3 2 15,-3 6-1-15,-3 5-3 0,-2 5 1 16,-1 1 4-16,1 6 3 0,3 5 6 15,1 3 1-15,4 4 5 0,8 2-3 16,4 0-5-16,9-3-5 0,7-1 1 16,0-5-3-16,14-3-3 0,6-4 1 0,6-5-1 15,7-6 0-15,4-5-2 16,6-8-8-16,5 0-2 0,0-12-10 15,0-1-15-15,-4 0-7 0,-4-1-13 16,-7 1-26-16,-5-1-57 0,-8 0-137 0</inkml:trace>
  <inkml:trace contextRef="#ctx0" brushRef="#br0" timeOffset="919.05">6617 1113 4 0,'1'1'191'16,"3"-1"-122"-16,-3 0 5 0,1-4-2 0,2-5-25 16,4-4-9-16,3-1-2 0,1-4-14 15,1-1-3-15,4-4-1 0,0-3-5 16,-2-2 0-16,2-3 2 0,0-4-1 15,-1-4-5-15,-2-4-2 0,-2-3-1 16,-1-1 1-16,-3 1-8 0,-2 1 2 0,-4 5 1 16,-2 8 1-16,0 6 1 0,-2 7 3 15,-4 6 0-15,-2 5 4 16,3 5-1-16,-1 3-6 0,-2 0 3 15,1 7-5-15,-4 9-3 0,5 7 0 0,-2 5 1 16,0 5 1-16,2 3 0 0,0 5-2 16,1 2 2-16,2-1 1 0,1 0-2 15,2-2 0-15,0 1 1 0,2-3 0 16,4-1-2-16,4-5 0 0,0-5 2 15,6-2 0-15,-1-7-1 0,7-4 0 0,-2-5 1 16,7-5-2-16,-3-4 2 16,3 0 1-16,-1-13-1 0,7-3 1 0,-4-4-4 15,1-2-5-15,-3-2-3 16,0-1-2-16,-5 0-1 0,-4 0 5 0,-4 5 0 15,-3 0 1-15,-3 4 5 0,-2 6-2 16,-5 1 5-16,-1 5 1 0,0 4 0 16,0 0-3-16,-1 0 6 0,-4 4-3 15,-2 7-2-15,-3 4 0 0,1 4 3 16,-2 2 0-16,3 1-3 0,5 1 0 0,2-2 0 15,1 1 0-15,7-3-3 0,9-3 1 16,3-5 1-16,4-2 2 0,-2-5-2 16,6-1-2-16,-2-3 0 0,-1 0 2 15,1 0-4-15,-1 0 0 0,-1-1 3 16,-6-1-2-16,-3 1-2 0,-5 1 3 15,-4 0-3-15,-4 2 4 0,-1 11-3 16,0 3 5-16,0 6 1 0,-1 10 0 16,-2 4-1-16,1 3 0 0,1 2 1 15,-3-1 1-15,3 0-2 0,-2-1-1 16,0-4 2-16,0-2 3 0,-2-6 0 0,-3-5 3 15,0-2 2-15,-1-6 2 0,3-4-4 16,0-5 2-16,0-5 0 0,-1 0 2 16,4-1 1-16,-1-9-5 15,0-6-1-15,3-3 1 0,1-5-4 0,0-5 0 16,0-4-1-16,5-6 2 0,-1-7-4 15,4-5-1-15,1-11 2 0,5-9-1 16,3-8-2-16,2 0-4 0,6 7-4 16,-2 8 1-16,2 17 1 0,-2 13 4 15,-3 11 2-15,-1 9 0 0,-2 5 1 0,-2 6-1 16,-4 2 1-16,-5 1 0 0,-3 8-1 15,-3 6 2-15,-3 6 0 0,-7 3 2 16,-3 4-3-16,-6 3 1 0,1 1 1 16,-2 3 0-16,3-1-2 0,1-1-1 15,2-6-5-15,8 0-3 0,4-4-8 16,2-4-12-16,0-2-11 0,10-5-16 15,8-3-32-15,1-6-31 0,7-2-83 16</inkml:trace>
  <inkml:trace contextRef="#ctx0" brushRef="#br0" timeOffset="1335.07">7727 1034 151 0,'0'8'95'15,"0"5"-53"-15,0 2 41 0,0 7-28 16,-6 3-18-16,-1 6-8 0,0 5 0 16,1 3-11-16,-1 1-9 0,1 2 14 0,0-4 2 15,1 0-6-15,-2-3 10 16,2-5-1-16,0-4-7 0,1-4-9 15,-3-3 0-15,1-5-3 0,2-6 0 16,-3-3 2-16,1-5-2 0,0 0-2 0,0-2-1 16,1-9-1-16,2-6-4 0,1-7 1 15,2-4-2-15,0-6 1 0,7-5-1 16,0-7-1-16,6-6 0 0,-1-12 1 15,2-6 0-15,5-10-13 0,-1-5-6 16,6 5-2-16,4 5 3 0,3 12-1 16,1 14 7-16,2 15 10 0,-1 10-2 0,-4 9 2 15,-1 6-1-15,-6 5 3 16,-5 4 0-16,-5 2 0 0,-7 10 0 15,-5 4 3-15,0 5 1 0,-9 5-1 0,-7 2 0 16,-3 4 6-16,-1-2 1 0,-3 2 0 16,0 3 3-16,0-4 1 0,-2 0 1 15,5-2-7-15,3-3-2 0,4-8-3 16,9-2-2-16,4-4-2 0,0-4-1 15,0-1 3-15,4-2-8 0,7-4-12 0,6-1-15 16,2 0-3-16,4-11-30 0,-1-6-65 16,-2-3-190-16</inkml:trace>
  <inkml:trace contextRef="#ctx0" brushRef="#br0" timeOffset="1561.08">8220 773 77 0,'1'3'178'0,"-1"2"-119"15,0 3-28-15,0 2 79 0,-4 3-40 0,-2 3-27 16,-2 1-2-16,0 2-9 0,0 0-11 16,2-3-8-16,1 2-3 15,1-4-2-15,1 0-6 0,1-2-2 16,2-2 0-16,0-3 1 0,0-1-4 0,0-1-13 15,6-4-13-15,2-1-9 0,5 0-11 16,-3-5-33-16,3-4-42 0,-1-5-88 16</inkml:trace>
  <inkml:trace contextRef="#ctx0" brushRef="#br0" timeOffset="2292.13">8443 761 86 0,'0'4'209'0,"0"-1"-143"15,0 4-50-15,0 2 75 0,0 3-22 16,-6 2-21-16,-2 1-2 0,-1 3-5 15,0 1-15-15,1 0-1 0,0-1-4 16,3-3-6-16,2-3-7 0,3-2-3 16,0-2-1-16,0-3-6 0,7 0 2 15,0-5 1-15,6 0 2 0,2 0-2 0,5-9-3 16,5-4-1-16,0-1-7 0,-2-1-11 15,-3 1-1-15,1 1-2 0,-6 2-1 16,4 3 0-16,-7 3 1 16,-1 3 7-16,-5 2 1 0,-4 0 5 0,-2 2 5 15,0 8 7-15,-10 0 2 0,3 3-3 16,-1 1 1-16,2 0 3 0,4-1-3 15,2 0-1-15,3-3-2 0,10 0 1 16,5-4 1-16,4-3 0 0,6-2-2 16,4-1 0-16,2-1-6 0,2-10-12 0,0-1 0 15,1-1 1-15,-1 0 7 0,-5 0 7 16,-5 0 0-16,-7 1 4 0,-7 6 1 15,-9 1-1-15,-3 3 2 0,-6 2 4 16,-10 0-3-16,-2 7 0 0,-2 5 5 16,0 0 3-16,2 3 0 0,3 3 0 15,1 1 3-15,3 2-1 0,5-1-3 16,4-2-3-16,2 0-5 0,10-3 0 15,10-2 0-15,9-4 1 0,7-7-2 16,6-2 0-16,3-1 3 0,3-10-3 16,1-3-2-16,-4-2 1 0,0-2-2 0,-3 1 0 15,-8 0 2-15,-6 2 0 0,-9 2 2 16,-7 5-1-16,-6 2 0 0,-6 1 4 15,0 1 11-15,-1 1-6 0,-7 2-2 16,3 1 4-16,-1 0-3 0,2 6-3 16,2 6-4-16,-3 6-1 0,5 3 2 15,-3 8-3-15,2 2-1 0,1 7-4 16,0 4-1-16,1 2 0 0,9 5 3 15,0-3-3-15,1-2 4 0,0-3 0 16,0-3 1-16,-3-3 7 0,-2 0 5 0,-1-5 6 16,-4-3-3-16,-1-1 9 0,-4-3 3 15,-7-5 2-15,-5-4-4 0,-2-2-1 16,-1-6-3-16,-1-2-8 0,-3-4-2 15,-1 0-4-15,1-2-1 0,1-8-6 16,-1-3 4-16,1-2-4 0,-1-3-5 0,3-2-8 16,-2-2-17-16,2-4-19 15,-5-5-16-15,-1-10-53 0,-5-8-387 16</inkml:trace>
  <inkml:trace contextRef="#ctx0" brushRef="#br0" timeOffset="2725.15">8581 322 464 0,'0'0'139'0,"0"0"-121"15,2 0 26-15,-2 0-7 0,0 1-26 16,0-1-7-16,0 0 1 0,0 0-5 0,0 0-6 15,0-1-24-15,0-1-36 16,0 0-87-16,-5-2-268 0</inkml:trace>
  <inkml:trace contextRef="#ctx0" brushRef="#br0" timeOffset="3241.18">7294 467 172 0,'0'0'356'0,"0"0"-344"0,0 0 21 16,0 0-3-16,0 0-24 0,2-3-5 15,3 1-4-15,2-1-25 0,6 1-25 16,-1-2-70-16,2-1-231 0</inkml:trace>
  <inkml:trace contextRef="#ctx0" brushRef="#br0" timeOffset="7989.45">3125 2734 35 0,'0'0'109'0,"0"0"-69"16,0 0 11-16,0 0 0 0,0 0-12 16,0 0-5-16,0 0-6 15,0 0 0-15,0 0-14 0,0 6-6 16,-3 3 1-16,2 3 7 0,-1 1-6 0,2 3-1 15,0 2 0-15,-1 6 1 0,-2 1 0 16,1 4 3-16,-1 2-5 0,0 1-5 16,3 2 0-16,-2 2-2 0,2 1 0 15,0-1-1-15,0 1 2 0,0 1-2 16,5-2-1-16,3 1 2 0,-1 0-1 0,3 0 0 15,-1 4 0-15,-1 2 1 0,1 2 0 16,0 3 3-16,-4-3 5 0,1 0-4 16,-1 1 1-16,0-2-1 15,-1 2 0-15,-1-1 1 0,2-3 0 16,1 2-5-16,-3 0 3 0,2 0-2 0,0-2 3 15,-2-3 3-15,1-3-7 0,3 0 2 16,-4-1 1-16,1 2-1 0,3 1 0 16,-4 1 3-16,0 2-2 0,0 0-2 15,0 3-1-15,-2 0 4 0,3 2-2 16,-4 2 0-16,1-2-2 0,-1 5 2 0,0 0 0 15,0-1-3-15,0 0 3 0,0-2 1 16,0-1-5-16,0 0 1 0,0-1 2 16,2-1 3-16,-1 0-3 15,1-1 0-15,-1 0 0 0,-1 1-2 0,2-2 2 16,1 3-1-16,-1 0-1 0,1 0 4 15,-2-2-3-15,1 2-1 0,-2-2 2 16,0 4 0-16,0-1-1 0,0 3-2 16,0 2 1-16,1 3 0 0,1 3 0 15,-1 2 1-15,1 0-2 0,-1 0 2 0,1 0 1 16,0 1-3-16,-1 0 1 0,1-3 3 15,-2 0-2-15,0-3-2 0,0-2 1 16,0-1 3-16,-2 1-3 0,-3 1 0 16,1 1 0-16,1 2 0 0,0-3 0 15,1 0 0-15,1 0 0 0,1-2 1 16,0-1-2-16,0 1 1 0,0 2 0 15,0-1 1-15,0 3-1 0,1 0-1 16,1 2 2-16,-2-1 0 0,0 5-1 16,0-1-1-16,0 0 1 0,0 2 3 0,0-4-4 15,0 1 0-15,0-2 1 0,0 1 2 16,0-1-3-16,0 0 0 0,0 1 1 15,0-2 2-15,0 0-2 0,0 1-1 16,0-4 1-16,0 1 2 0,0-2-3 16,0 2 0-16,0-2 2 0,0-1 0 15,0-1-2-15,0 0 1 0,0-2 0 16,4-1 1-16,1-1-1 0,-2 0-2 15,2-2 4-15,-2 0-2 0,0-1 0 16,0 0-1-16,0 2 1 0,-3 0 2 0,0 2-3 16,0 3 1-16,0 0 1 0,0 1-3 15,-5-1 4-15,1 0-2 0,-1-2 0 16,2-1-2-16,1-1 2 0,2-3 2 15,0-1-4-15,0-1 7 0,0-4-8 16,0 4 2-16,0-3 0 0,2-1 3 0,1 1-4 16,-1-3 2-16,2 0 0 15,-1 0 1-15,1 0-1 0,-3 0-1 16,1 0 2-16,-2-2 0 0,1 2-2 15,1 0 1-15,-2-3 1 0,0 1-1 16,0-3 0-16,0-1-1 0,0 0 2 0,0 0 0 16,0-1-2-16,0-1 1 0,0-2 1 15,0-2 0-15,0 0-2 0,0-4 0 16,0-2 2-16,0 0 0 0,0-5-2 15,0-3 1-15,0-2 1 0,0-4 0 16,0-1-2-16,0-3 0 0,0 0 2 0,0 0 2 16,0 0-2-16,0 0 2 15,0 0-1-15,0 0 2 0,0 0-2 16,0 0-1-16,0 0 1 0,0 1-2 15,0 0-1-15,0-1 0 0,0 0 3 0,-2 0-1 16,2 1-2-16,0-1 1 0,-1 0 2 16,1 0 0-16,0 0-1 0,0 0-1 15,0 0-1-15,0 0 1 0,-2 0 0 16,2-4-12-16,0-8-12 0,6-1-7 15,5-6-23-15,2-1-37 0,-3-1-105 0</inkml:trace>
  <inkml:trace contextRef="#ctx0" brushRef="#br0" timeOffset="9072.51">3453 10432 177 0,'3'0'26'15,"0"2"-28"-15,3-2 33 0,0 0-9 16,2 0-9-16,1 0 1 0,4 0-7 15,-1 0 2-15,4 0 24 0,1 0-24 16,4 0-7-16,3 0 8 0,0 0-2 16,4 0-6-16,3 4 15 0,5 0-6 15,3 2-11-15,3 0 0 0,4 0 3 0,7 0-1 16,3-2 0-16,4-1-1 0,5 1 3 15,3 0-1-15,4-1-1 0,-3 1 0 16,3-2 3-16,7-2-2 0,6 0 2 16,10 0-4-16,7-4-1 0,5-4 2 15,5-4 0-15,2 1-4 0,7-2 2 16,3 0-1-16,0-2 1 0,-3 2-4 15,3-1-1-15,0 2 5 0,3-1-4 16,5 1 2-16,5-1 1 0,1 0 0 16,1-1-4-16,5-1 2 0,-4 0 3 0,1-2 3 15,-5-1-5-15,4 1 1 0,4-1 2 16,3 1 1-16,5 0-1 0,0 0-2 15,2 3 1-15,-5-3 1 0,-4 1-2 16,-1-1 1-16,2 0 0 0,1-1 0 16,5 3 1-16,-3 1-1 0,2 0 1 15,-1 1 4-15,-4-1 1 0,-4 1-7 16,-1-2 4-16,4 2 1 0,0-2-3 15,6 2-2-15,-2 0 2 0,3 2 1 16,-2-3-1-16,-4 1 0 0,-2 2 1 0,-2 1 5 16,4-1 1-16,3 2-7 0,1 0 4 15,4-1 2-15,-1 0 1 0,-2 1-3 16,-2 0-5-16,-2-1 4 0,0 1-2 15,4 1-2-15,2-2 4 0,4 2-2 16,-2 1 5-16,-2 0-2 0,-2 1 7 0,-3-1-4 16,-2 1-1-16,1-1-6 15,4 2 5-15,-1-1-2 0,1 0 0 16,2-1 0-16,-3 0-2 0,-1 0 3 15,-2 0-4-15,-2 2 3 0,4-1 2 0,-1 2-1 16,4-1-1-16,-1 0 1 0,2 0-3 16,-4-1 1-16,-3 1-2 0,-2 1 0 15,-1 1 3-15,2 1 1 0,1 0 3 16,1 0-6-16,-4 2 5 0,1 0 0 15,-4 0-3-15,-6 2-2 0,-2 2 3 0,-3-2-1 16,3 2-1-16,-1-2 3 16,3 2-2-16,-7 0 1 0,-1 0-2 15,-2 1-2-15,-5 0 2 0,-4 1 5 16,-4 0-3-16,-2-1-1 0,-2 1-1 0,1-2 0 15,-1 1-2-15,-4 0-1 0,-4-3-2 16,-8 1 4-16,-4-2-2 0,-6 1-1 16,-8-2 3-16,-8 1-1 0,-9 1-1 15,-12-1-3-15,-11 1 2 0,-7-1-13 16,-12-1-16-16,-3 1-20 0,-9-1-33 15,-2 0-77-15,-3 0-154 0</inkml:trace>
  <inkml:trace contextRef="#ctx0" brushRef="#br0" timeOffset="11610.66">3240 3327 52 0,'0'0'23'0,"0"0"6"16,0 0-3-16,0 0-8 0,0 0-4 15,0 0 1-15,0 0 3 0,0 0-4 16,0 0-2-16,0 0-2 0,0 0 0 16,0 0-3-16,0 0 1 0,0 0-2 15,0 0 0-15,0 0-4 0,0 0 3 0,0 0-1 16,0 0 6-16,0 0 2 0,0 0-3 15,0 0-1-15,0 0 4 0,0 0 2 16,0 0 5-16,0 0-4 0,0 0 0 16,0 0 0-16,0 0-1 0,0 0-4 15,0 0-1-15,0 0-4 0,0 0-2 0,0 0-2 16,0 0 5-16,0 0-7 0,0 0 2 15,0 0-2-15,0 0-1 16,0 0 5-16,0 0-2 0,0 0-1 16,0 0 3-16,0 0 1 0,0 0-1 0,0 0-4 15,0 0 3-15,0 0 0 0,0 0-3 16,0 0-1-16,0 0 2 0,0 0-2 15,0 0-5-15,0 0-5 0,0 0 4 16,0 0-1-16,2 2-1 0,-1-2-6 16,-1 0-2-16,0 1-4 0,0-1 10 0,0 0 9 15,0 0 2-15,0 0 4 0,0 0 2 16,0 0-2-16,0 0 0 0,0 0 1 15,0 0 0-15,0 0-1 0,0 0 1 16,0 0-1-16,0 0-5 16,0 0-2-16,0 0-12 0,0 0-44 0,0 0-55 15</inkml:trace>
  <inkml:trace contextRef="#ctx0" brushRef="#br0" timeOffset="15258.87">3477 10285 4 0,'-1'0'-4'0,"1"0"4"16</inkml:trace>
  <inkml:trace contextRef="#ctx0" brushRef="#br0" timeOffset="19572.09">3477 10285 2 0,'-7'20'13'0,"5"-18"-1"0,2-1-5 0,-1 1-6 15,-1-2-1-15,2 1 2 0,-2 1-3 16,1-1 2-16,1-1-1 0,0 0 0 15,0 0 1-15,-3 2 2 0,1-2 6 16,2 2 7-16,0-2 2 0,-1 1-5 16,-1 3-6-16,1-3 0 0,-1 3-6 15,1-2-1-15,-1 0 2 0,0 0-1 0,1 0-2 16,-1-1 1-16,2 3 0 0,-1-4 0 15,1 0-1-15,0 0 1 0,0 1 1 16,0 0-1-16,0-1-1 16,0 1 0-16,-2 1 1 0,1 0-1 0,1 0-1 15,0 0-4-15,0 0 4 0,0-1 1 16,-2 1 1-16,2 0 0 0,0-1 1 15,0 1-1-15,0 0 1 0,-1 2 0 16,1-2-1-16,-2 1 4 0,2-1-1 16,-2 1-2-16,1-2-1 0,1 1 1 0,0-1-1 15,0 1 1-15,0-1 0 0,0-1-1 16,-2 1 0-16,2-1 1 0,0 0 1 15,0 0-1-15,-1 1 9 0,1-1 5 16,0 0 4-16,0 0 1 0,-2 0 0 16,2 0 1-16,0 0-3 0,0 0-5 0,0 0-2 15,0 0 1-15,0 0 4 16,0 0-2-16,0 0-7 0,0 0-4 15,-3 0 1-15,3 0-2 0,0 0 1 16,0 0 1-16,0 0-1 0,0 0 3 0,-1 0-2 16,-1 0 0-16,1 0 4 0,1 0-4 15,0 0-5-15,0 0 0 0,0 0 1 16,0 1-3-16,0-1-3 0,0 0-3 15,0 1 1-15,0 1-5 0,0-2 2 16,0 1 3-16,0 0-4 0,0-1-1 0,0 0 3 16,0 0 5-16,0 0 4 0,0 0 1 15,0 0-1-15,1 0 2 16,-1 0 1-16,0 0-1 0,0 0-1 15,0 0 1-15,0 0 1 0,0 0-2 0,0 0-3 16,0 0 2-16,0 0 0 0,0 0-2 16,0 0 3-16,0 0 2 0,0 0 2 15,0 0 1-15,0 0 0 0,0 0 1 16,0 0 0-16,0 0-3 0,0 0-3 15,0 0 0-15,0 2 0 0,0 0-2 0,0 0 1 16,0 1 1-16,0 0 0 0,0-1 0 16,0-1-3-16,0 2 4 0,0-1 1 15,0 0-2-15,0 0 0 16,0 0 1-16,-1 0 1 0,1-2-2 15,-2 1 0-15,2-1 0 0,0 0 1 0,0 0-2 16,0 0 1-16,0 0 0 0,0 0 1 16,0 0 1-16,0 0 3 0,0 0 5 15,0 0 3-15,0 0-1 0,0 0-7 16,0 0 6-16,0 0-2 0,-2 0 0 15,2 0 1-15,0 0 2 0,0 0-6 0,0 0-4 16,-1 0 2-16,1 0 2 0,0 0-1 16,0 0-1-16,-2-1-1 0,2-1 2 15,0-2-1-15,0 2-2 16,0-1 0-16,-1 1 2 0,1-1-3 0,0-1 1 15,0 0-1-15,0 0 3 0,0 1-3 16,0 0 1-16,0 0 1 0,0-1 3 16,0 1-4-16,0-4 1 0,0 1 1 15,0 1 2-15,1-4-3 0,2 2 2 16,-1 0 1-16,0-3 0 0,-1 2 1 0,2-1-7 15,-3 0 4-15,3-1 0 0,-1 0-1 16,-1-1 1-16,1 1-1 0,-2-1 2 16,3 0-3-16,-1 0 1 0,-2 2 0 15,1 1-1-15,1 2-2 0,-1 1 1 16,1-2-1-16,-1 0 2 0,1-2-1 15,1 2-1-15,-1-2-1 0,-1 2 2 16,2-4-1-16,-1 0 1 0,1-2-2 16,0-3 1-16,2 1 1 0,-2 1-1 15,1 0-1-15,-2 1 3 0,1 0-1 0,-1 1-2 16,-2 0 1-16,0-2 2 0,0 1-2 15,3 2-1-15,-2 0 1 0,1 1 1 16,-1 0 0-16,-1 2-2 0,2 0 1 16,1 1 0-16,-2-1 1 0,3-1-2 15,-1-2 1-15,-3 2 1 0,1 0-1 16,2 2-1-16,0 0 1 0,2-5 1 15,0-2-1-15,-1-2 0 0,1-1-1 16,1 3 2-16,-1 1 0 0,-4 1-2 16,3 2 1-16,-1 0 0 0,-2 0 1 0,2 1-2 15,-3-1 1-15,2 0 2 0,-2 2-2 16,1-1 0-16,2-1-1 0,-1-3 2 15,1 1-1-15,0-1-1 0,-1 3 1 16,1 1 1-16,0 0-1 0,0 0-1 16,-1 0 0-16,2-1 3 0,1-2-2 0,0 1-1 15,-1 2 1-15,-2-1 1 16,1 0-1-16,-2 2 0 0,1 0 0 15,0-1 0-15,-1 3 0 0,2-8 0 16,-1-1-2-16,4-3 4 0,0-2-2 16,0 2 0-16,1 1-1 0,0 0 1 0,3-1 1 15,-1 2-2-15,-3-2 1 0,2 2 0 16,-2 2 1-16,-1 3-2 0,-2 3 1 15,-2 1 1-15,-1 1-1 0,0 3 0 16,2-3 0-16,-2 1 1 0,1 1-1 16,1-3-1-16,0-1 1 0,1 0 0 0,-3-2 0 15,3 3 0-15,0-2 0 16,0-3 0-16,0-1 0 0,2 3 0 15,-2 2-1-15,0 2 2 0,-2 0-1 16,1-1 0-16,-2-1 0 0,3-1 0 0,0-5 0 16,-1 4 0-16,1-1-1 0,-2 3 2 15,3 3-1-15,-1-1 0 0,-3 1 0 16,1 1 0-16,1-1 0 0,-2 0 0 15,1 1-1-15,1 2 2 0,-2-1-1 16,3-3 0-16,0 1-1 0,-1-3 1 0,2-5 1 16,2 0-2-16,2-3 2 0,-3 3-1 15,-1 3 0-15,0 3-1 16,-4 1 2-16,3-3-1 0,0-4 1 15,0 0-2-15,2-1 1 0,1 0 0 0,-2 2 0 16,-2 6-1-16,-1 0 1 0,1 2 1 16,-2 2 0-16,0-2-2 0,0-1 2 15,0 2 0-15,0-1-1 16,3 0-1-16,-3-4 1 0,3-1 0 0,0 1 0 15,0-2-1-15,1 3 1 0,-1 0 0 0,1-2 0 16,1-3 0-16,1-3 0 0,2-2 2 16,-2-1-4-16,2 1 2 0,-2 4 0 15,0 2 1-15,-4 2-1 16,1 2-1-16,-2 2 2 0,-1 1 0 0,0 2-1 15,0-3 0-15,2 2 0 0,-2-1 1 16,2-2-2-16,1-2 0 0,1-2 0 16,1-4 3-16,1-4-3 0,5-1 0 15,0-1 1-15,-2 0 0 0,2 2 1 16,-3 2-2-16,0 1 1 0,1 2 0 0,-3 0 0 15,-1 3 0-15,-2 2 0 0,-3 6 1 16,0 0 0-16,0-1 1 0,0 1-2 16,0-1 2-16,0 0-2 0,0-1-1 15,0 0 0-15,0-2 2 0,0-2-1 16,0 0-1-16,3-1 0 0,0 1 1 15,0-1 0-15,2 0-1 0,-1-5 2 16,4-3 0-16,-2-1-3 0,4 0 1 16,-3 4 0-16,-4 5 3 0,2 1-3 15,-3 3 1-15,-2-2 1 0,1 3 1 16,-1-1-2-16,0 0 0 0,0 3 1 0,0-3 1 15,0 0-2-15,0-1-1 0,3-2 2 16,0 0-2-16,2 1 0 0,-2-3 3 16,2-3-2-16,1-5-1 0,2-1 0 15,3-3 2-15,-4 3-1 0,1 2 0 16,0 2-1-16,0-1 0 0,-4 3 1 15,1 2 0-15,0 3 0 0,-5 3-1 16,0 1 2-16,0 1 1 0,0 0-2 16,0-1-1-16,0 2 1 0,0-2 1 15,1-1-2-15,1-1 1 0,1-4 0 0,0 0 0 16,0-1-1-16,0-1 0 0,2 5 2 15,-4-4 0-15,4 0-2 0,0-2 1 16,2-7 0-16,0 2 0 0,0 3-2 16,0 2 2-16,-3 6 0 0,-2 2 2 15,-2 0 0-15,0 1-2 0,0 0 1 16,0 0-3-16,0-1 4 0,0 2-4 15,0 0 3-15,0 0-2 0,0-1 2 16,0-2-2-16,1 1 2 0,2-4 0 16,0 0-2-16,2 1 0 0,-2-1 1 0,2-3 1 15,3-4-2-15,-2-2 2 0,2 1-2 16,-4 4 2-16,-1 6-3 0,-1 3 1 15,-1 0 4-15,-1 0-4 0,2 0 3 16,0 0-3-16,-2 1 2 0,1 0-1 16,-1 0-2-16,0 1 3 0,0 1 0 0,0-1-1 15,2 2-2-15,-2-1 1 16,0 0 2-16,1-1-2 0,1 0 1 15,-1-3 0-15,4-3 1 0,-4 1 0 16,3 0-3-16,-1 0 2 0,-2 0 1 0,2 3 0 16,-1-4-1-16,3-3-1 0,-1-2 2 15,2 0-2-15,1 3-2 0,-4 2 3 16,-2 5 1-16,-1-1 0 0,0 1 1 15,2-2-2-15,-1 0 1 0,-1 0-1 16,2-1-1-16,-2 3 1 0,1-2-1 0,1-1 1 16,-2 2 2-16,0 0-3 0,2 1 1 15,-2 2-1-15,0-2 1 16,0 0 2-16,1-1-2 0,-1 1-2 15,2 1 3-15,-1-2-2 0,-1 0 1 0,5-1 1 16,-4 0-1-16,3-3-2 0,2-2 3 16,-2-3 0-16,3 0-2 0,-1 4 0 15,-2 3 1-15,-4 3 1 0,0-1 1 16,0 0-3-16,0 1 2 0,0 0-2 15,0 1 0-15,0 0 1 0,0-2 1 16,0 1-1-16,2-1-1 0,-2-2 1 16,0 1 0-16,2 1 2 0,-2 0-3 0,0 1 2 15,0 0-3-15,0 0 2 16,0 1 0-16,0 0 0 0,0-1 1 15,0-1 0-15,1 1-2 0,1-3 1 0,-1-2 1 16,2-2 0-16,0-7-4 0,7-1 4 16,-1 0-1-16,-1 1-1 0,-2 4 3 15,-1 5-3-15,-4 2 0 0,-1 0 4 16,0 4-3-16,0 0 1 0,0-2 0 15,0-1 0-15,0 3 0 0,0-3-1 0,0-1 0 16,0 0 1-16,-1 0-2 0,1-1 0 16,0 3 2-16,0-2-1 15,0 1-1-15,1 0-1 0,-1 1 3 16,2 0 0-16,-1 3-2 0,-1 0 0 0,2-1 2 15,-2 1-1-15,0-2 0 0,0 1-1 16,1-1 3-16,1-2-2 0,-1 0-1 16,3-1 1-16,-1 0 0 0,-2 1 1 15,1 1-2-15,1-1 0 0,0-2 2 16,-2-1 0-16,4-3-2 0,1-2 0 0,2-5 3 15,-3 4-3-15,-1 2 0 0,-2 3 2 16,-1 1 1-16,3-3-2 0,0-6-1 16,2 0 0-16,-1 5 1 0,-2 4-2 15,-3 5 5-15,0 0-1 0,0-1-2 16,0-2-1-16,0 4 1 0,0 0 0 15,2-2 1-15,-1-1-2 0,1-1 0 16,-2-1 0-16,1 3 2 0,-1 0-1 16,2 0-1-16,1 0 1 0,-3 0 1 15,3 0-1-15,-3 2-3 0,2 0 4 0,-2 0 2 16,0 2-3-16,1-3-1 0,-1 0 2 15,0 1 1-15,2 0-2 16,-2-1 0-16,0-1 2 0,1 0 1 0,1 0-4 16,-1 0-3-16,1 1 7 0,-2-1-1 15,2-2-2-15,-1-1 0 0,2-5 3 16,3-6-2-16,1-2 2 0,-1 1-5 15,0 3 2-15,-1 7 2 0,-4 0-1 16,1-5 0-16,1 0-1 0,0-1 3 16,0 3-5-16,0 5 0 0,-3 1 8 15,0 4-6-15,0 0 1 0,0-2-2 0,0 2 2 16,0-2 2-16,0-1-3 0,0-1-1 15,0 1 1-15,0 1-1 0,0-2 2 16,0 2-3-16,3-1 2 0,0-3 1 16,-1 1-1-16,3 0-1 0,-2 1 1 15,-2 2 1-15,1 1-1 0,-1-1-1 16,2 0 1-16,1 1 1 0,-3-2 0 15,2-3-3-15,0 1 3 0,2-1 0 16,-2-3-1-16,5 0-1 0,0-4 2 16,-4 3-2-16,1 4 1 0,-2 2-1 0,-2 3 2 15,3-2 0-15,-1-1-1 0,-2 0-1 16,2 0 1-16,-1 1 1 0,-1 0 0 15,1-3-3-15,1 0 3 0,-1-3 1 16,1 0-3-16,-2 0 0 0,5-4 2 16,-1 4-1-16,-2 1-2 0,0 2 2 0,0 2 1 15,1-2 0-15,-1-2-2 16,-2 0 0-16,2 1 2 0,-1 0 0 15,-1 0-2-15,1 2 1 0,1-2 0 16,-1 1 1-16,1-1-2 0,-2 0 0 0,4-1 2 16,-2 0-1-16,-1 2 0 0,1 0-1 15,0 2 1-15,0-1 0 0,-2 0 0 16,1-1-1-16,-1 1 1 0,3 0 1 15,-1-2-1-15,1 2-1 0,1-4 1 16,-2 1 1-16,2-1-2 0,-1 0 1 0,-1-3 1 16,2-2-1-16,1-3-1 0,7-2 1 15,-4-1-1-15,0 8-1 16,-2 4 2-16,-6 3 1 0,1 1 1 15,-1-2-2-15,1 0 0 0,-2 3-2 0,1-2 4 16,-1 1-1-16,2-4-1 0,1 2 2 16,-3-2-1-16,2 1-1 0,-1 1 0 15,2 0 0-15,0 0 0 0,0 0 0 16,0-1-1-16,2-1 1 0,0 0 0 15,-1-2 1-15,1 1-2 0,1-2 0 0,0 0 3 16,5-4-2-16,2-3-1 0,-2 2-1 16,-1 5 2-16,-3 4 1 15,-3 1-2-15,2 0 2 0,1-4 0 16,2-5-1-16,2-1-1 0,1 0 0 0,-4 3 1 15,0 3 2-15,-4 2-2 0,-1 1 0 16,4-3 1-16,-6-1-1 0,4 0 0 16,-2 0 0-16,-1 1 1 0,1-3 1 15,0 1-3-15,0-1 1 0,0-1 2 16,-1 0-1-16,-1-2-2 0,1 1 2 15,-2 1 1-15,1 0-2 0,1 3 1 0,1 0-2 16,1 0 2-16,1-2 0 16,0-1-1-16,3-1-1 0,2-1 2 0,7-4-1 15,2-1-1-15,-5 5-1 16,-5 5 4-16,-6 6-1 0,0 4 0 0,-3-2 0 15,4-2-1-15,-4 3 1 0,0 1-2 16,0 0 3-16,0 2 6 0,0-2-3 16,0 1-5-16,0 1 1 0,0-2 1 15,0-1-3-15,4-1-1 0,-1-1 2 16,2-1 0-16,0 1 0 0,-4 1 0 0,2 0 0 15,-1 1 0-15,-1 1 1 0,1 0-1 16,1 0-1-16,0 1 2 0,-3-1-1 16,0 3 1-16,0 0 0 0,0 0 1 15,0 0-1-15,0 0-3 0,0 0 2 16,0 0 0-16,0 0 0 0,2 0-2 15,-2 0 0-15,0 0 0 0,0 0 1 16,0 0-1-16,0 0 0 0,0 0 0 16,0 3-8-16,0 2-2 0,0 3-27 15,-3-1-47-15,-7 0-87 0</inkml:trace>
  <inkml:trace contextRef="#ctx0" brushRef="#br0" timeOffset="21145.2">3318 4880 0 0,'1'0'97'0,"1"0"38"0,-2 0-89 16,0 0 20-16,0 0-3 0,1 0-19 15,1 0 14-15,-2 0-21 0,0 0-13 16,0 0-11-16,1 0 2 0,1-1-7 16,3-2-3-16,1 0 6 0,0-1 10 15,0 0-9-15,-1 2-3 0,-2 0-4 16,3 0-1-16,0 0-3 0,1-1-1 15,0 1-1-15,4-1 2 0,2-1-2 0,1 1-7 16,0-2-3-16,1 0 1 0,1 1-7 16,-1 1-7-16,-1 1-6 0,-2 2-14 15,-1 0-17-15,-3 0-13 0,-2 0-27 16,-6 0-35-16</inkml:trace>
  <inkml:trace contextRef="#ctx0" brushRef="#br0" timeOffset="21420.22">3597 4831 10 0,'4'0'5'0,"0"0"145"0,-3 0-83 15,1 0-24-15,-2 0 54 0,3 0-43 16,-3 0-31-16,1 0 7 0,1 0-2 16,1 0-13-16,-3 0-1 0,3 0-6 15,0 0-7-15,0 0 2 0,2 0-1 16,1 0-2-16,2 0-1 0,1 0 3 0,-1-2-10 15,1 1-6-15,2 0-23 0,1 0-6 16,1-1-25-16,-1 1-26 0,-2-2-63 16</inkml:trace>
  <inkml:trace contextRef="#ctx0" brushRef="#br0" timeOffset="21699.24">3941 4822 12 0,'2'0'160'0,"-1"-1"-54"0,-1 0-65 16,2-1 20-16,-2 1-22 0,1 1-11 15,1-1-7-15,-2 1-15 16,1-1-2-16,1 1-2 0,1-2-2 16,0 2-1-16,2 0 1 0,-1 0 1 0,3 0-9 15,0 0-9-15,3 0 5 0,-1 0-37 16,0 0-14-16,-1 0-26 0,-2 0-81 15</inkml:trace>
  <inkml:trace contextRef="#ctx0" brushRef="#br0" timeOffset="21976.25">4311 4848 66 0,'7'0'201'0,"-4"0"-157"0,0-2 23 16,0 0-15-16,-3 1-22 0,3 0-10 0,-1 0-4 15,-1 1-1-15,-1 0-8 0,2 0-6 16,-1 0 0-16,2 0-3 0,-1-1 3 15,3 1-7-15,1 0-6 16,2 0-4-16,2 0-22 0,4 0-15 0,0 0 40 16,2-3-141-16,-2-1-23 0</inkml:trace>
  <inkml:trace contextRef="#ctx0" brushRef="#br0" timeOffset="22244.27">4696 4830 55 0,'5'0'212'0,"-5"0"-186"0,3 0 46 16,-2 0-13-16,-1 0-33 0,2 0 5 15,-2 0 0-15,0 0-17 0,0 0-10 0,0 0-2 16,3 0-2-16,-2 0-4 0,3 0 4 16,0 0 0-16,1 0-8 0,-2-1-12 15,5 1-9-15,-1 0-28 0,4 0-40 16,2-3-2-16,-1-1 59 0</inkml:trace>
  <inkml:trace contextRef="#ctx0" brushRef="#br0" timeOffset="22524.28">5104 4818 17 0,'6'0'212'16,"-3"0"-157"-16,2 0-20 0,-2-1 33 16,0-3-37-16,-2 4 7 0,1-2-13 15,1 2-18-15,-3 0 0 0,2 0-3 0,-1 0-6 16,4 0 1-16,-2 0 1 0,2 0 0 15,1 0-6-15,0 0-13 0,5 0 1 16,3 0 7-16,0 0-88 0,3 0 15 16,-2 0-23-16,-1-5-23 0</inkml:trace>
  <inkml:trace contextRef="#ctx0" brushRef="#br0" timeOffset="22788.3">5606 4835 255 0,'2'0'65'0,"1"0"-25"0,-3 0 38 16,1-4-29-16,2 0-22 0,-1-2-2 15,-2 1-5-15,0 0-8 16,3 0-7-16,-1 1-3 0,-1 1-1 16,1 2-3-16,1 1-3 0,-2 0-5 0,2 0-13 15,0 0-11-15,2 0-14 0,0 0-22 16,-1 0-25-16,1 0-32 0</inkml:trace>
  <inkml:trace contextRef="#ctx0" brushRef="#br0" timeOffset="23028.31">6206 4835 49 0,'5'1'264'15,"-1"-1"-256"-15,-2 0 50 0,-1 0-16 16,-1 0-21-16,0 0 18 0,0 0-7 0,0 0-20 16,0 0-11-16,4-3-1 0,-3 0-3 15,4 1-6-15,-2-1-18 0,3 0-20 16,2 1-33-16,-5-2-43 0,-2 1-78 15</inkml:trace>
  <inkml:trace contextRef="#ctx0" brushRef="#br0" timeOffset="23300.33">6522 4754 106 0,'5'3'191'16,"-4"-3"-162"-16,-1 2 9 0,2-2 34 16,-2 0-27-16,3 0-6 0,-1 0-22 15,1 0-10-15,-2 0 0 0,2-3-2 16,1 3-4-16,0 0-2 0,1-1-2 15,-1 0-5-15,3 1-17 0,-1 0 0 0,0 0-17 16,2 0-24-16,4 0-24 0,-1-3 64 16,0-2-237-16</inkml:trace>
  <inkml:trace contextRef="#ctx0" brushRef="#br0" timeOffset="23547.34">7065 4706 40 0,'6'1'103'16,"-1"-1"7"-16,1 0-68 0,-4 0 29 15,2 0-23-15,-4-1-4 0,2-3-7 16,-1 4-13-16,-1-2-9 0,0 2-4 0,2 0-3 15,-2 0-5-15,0 0-6 16,0 0-1-16,0 0-13 0,1 0-2 16,4 0-11-16,1 1-10 0,0 2-14 15,2-3-40-15,0 2-36 0</inkml:trace>
  <inkml:trace contextRef="#ctx0" brushRef="#br0" timeOffset="23836.36">7623 4759 61 0,'5'0'179'16,"-2"0"-99"-16,-3 0-53 0,4-3 31 16,0 1-14-16,-1-1-13 0,0-1-4 0,0 1-9 15,-2-2-10-15,1 3-6 0,1 0-1 16,-1 0-1-16,1 0-1 0,0 1-12 15,1 1-14-15,3 0-18 16,-3 0-23-16,1-1-27 0,-2-1-38 16</inkml:trace>
  <inkml:trace contextRef="#ctx0" brushRef="#br0" timeOffset="24093.37">8060 4694 43 0,'3'1'73'16,"0"-1"76"-16,-1 0-117 0,0 0 21 15,-1 0-1-15,2 0-13 0,-1-1-30 16,1 0 7-16,0-1-1 0,0 0-12 15,0 1-2-15,0-1-1 0,-1 2-4 16,-1-2-8-16,4 2-9 0,-2-1-12 0,3 0-14 16,0 1-11-16,-2-1-6 0,-1-1-46 15</inkml:trace>
  <inkml:trace contextRef="#ctx0" brushRef="#br0" timeOffset="24364.39">8598 4679 29 0,'6'3'169'0,"1"-3"-121"15,-6 0 7-15,4 0 33 0,-4 0-44 16,2 0-9-16,-3 0-11 0,2 0 6 16,1 0-13-16,0-1-12 0,-1-3-4 15,2 2-2-15,-2-1-1 0,1 2-9 16,0 0-13-16,2 1-10 0,-2 0-17 0,2 0-26 15,1 0-14-15,-3-2-49 0</inkml:trace>
  <inkml:trace contextRef="#ctx0" brushRef="#br0" timeOffset="24596.4">9153 4672 19 0,'3'1'114'16,"-3"-1"-13"-16,0 0-103 0,0 0 15 15,0 0 7-15,0 0-18 0,0 0-2 16,0 0 0-16,0 0-3 0,0 0-25 0,2-3-41 15,-1-1-76-15</inkml:trace>
  <inkml:trace contextRef="#ctx0" brushRef="#br0" timeOffset="24851.42">9384 4626 236 0,'2'0'61'0,"-1"0"-57"0,1 0 46 0,-1 0 3 15,-1 0-16-15,0 0-28 0,2 0 4 16,1 0-10-16,0 0-1 0,0 0-2 15,0 0 0-15,0 0-15 0,1 2-13 16,0 0-25-16,1-1-40 0,0-1-56 16</inkml:trace>
  <inkml:trace contextRef="#ctx0" brushRef="#br0" timeOffset="25074.43">9962 4658 23 0,'21'1'-21'0,"-1"2"156"0,-6-3-119 16,-5 1 23-16,2-1 5 0,-5 0-27 0,0 0 15 16,2 0-10-16,-2 0 3 0,0 0-2 15,1 0-15-15,-4 0-6 0,0 0-4 16,-2 0-4-16,3 0-5 0,-3 0-10 15,2 0-28-15,2-4-42 16,-2 2-49-16</inkml:trace>
  <inkml:trace contextRef="#ctx0" brushRef="#br0" timeOffset="25248.44">10240 4612 210 0,'0'1'47'0,"0"-1"0"0,0 0 7 16,0 1-3-16,0-1-9 0,0 0-12 0,0 0-12 15,0 0-11-15,0 0-6 0,0 0-2 16,0 0-3-16,0 0-32 0,0 0-67 16,0 0-82-16</inkml:trace>
  <inkml:trace contextRef="#ctx0" brushRef="#br0" timeOffset="25428.45">10615 4584 2 0,'8'5'56'0,"0"-3"110"0,-2 0-133 15,0-1 22-15,2-1-10 0,0 0-29 16,-1 0 24-16,0 0-26 0,-1 0-10 16,-3 0-3-16,0 0-4 0,0 0-11 15,3 0-14-15,-1 0-28 0,-2 0-71 16</inkml:trace>
  <inkml:trace contextRef="#ctx0" brushRef="#br0" timeOffset="25644.46">10975 4603 40 0,'3'2'176'0,"-1"0"-136"15,-2 0 21-15,0 1-5 0,0-3-35 0,0 0 1 16,0 1-4-16,0-1-10 0,0 0-5 15,0 1-1-15,0-1-2 0,0 1-6 16,3 2-6-16,0-1-15 0,1 0-27 16,-1 0-53-16,2-1-118 0</inkml:trace>
  <inkml:trace contextRef="#ctx0" brushRef="#br0" timeOffset="25808.47">11352 4695 75 0,'12'0'103'15,"3"0"-92"-15,-2 0 31 0,6 0-19 16,-2 0-24-16,-2-1 1 0,2-1-4 16,-1 0-10-16,1 0-7 0,0 2-21 15,0-2-37-15</inkml:trace>
  <inkml:trace contextRef="#ctx0" brushRef="#br0" timeOffset="26011.48">12187 4659 120 0,'3'4'126'0,"0"-1"-113"0,7 1 48 16,2-2 7-16,2-2-64 15,3 0-15-15,0 0-17 0,2 0-47 16,-1-4-24-16</inkml:trace>
  <inkml:trace contextRef="#ctx0" brushRef="#br0" timeOffset="26147.49">12604 4631 21 0,'2'0'116'0,"-2"0"-117"0,0 0-33 15,0 0-18-15</inkml:trace>
  <inkml:trace contextRef="#ctx0" brushRef="#br0" timeOffset="26299.5">12905 4623 179 0,'23'0'55'0,"4"0"-22"0,-3 0 15 16,4 0-22-16,-1-1 9 0,-2-2-15 16,1 1-8-16,-3-1-5 0,3 1-4 15,-1 0-8-15,2-1-22 0,7 2-29 16,3-2-21-16,2-1-37 0</inkml:trace>
  <inkml:trace contextRef="#ctx0" brushRef="#br0" timeOffset="26420.51">13759 4627 118 0,'36'0'64'0,"0"0"-38"0,2 0 42 15,1 0-46-15,1 0-19 0,2 0 0 0,-1 0-2 16,-3-1-1-16,4-1-19 0,0-1-35 16,3-5-53-16</inkml:trace>
  <inkml:trace contextRef="#ctx0" brushRef="#br0" timeOffset="26547.51">14938 4592 117 0,'35'0'49'15,"2"0"-44"-15,1 0 16 0,0 0-4 16,0 0-5-16,-1 0-1 0,2-1-8 0,-2-2-18 15,0-2-35-15,-6-2-94 0</inkml:trace>
  <inkml:trace contextRef="#ctx0" brushRef="#br0" timeOffset="28175.6">5206 5077 38 0,'2'0'4'0,"-2"2"1"0,1-2 11 15,-1 0 134-15,0 0-122 0,0 0 16 0,0 0-4 16,0 0-18-16,0 0-5 15,0-2-2-15,-1 0 7 0,-1 0-8 16,2 0-4-16,-2 1 1 0,2-1-4 16,0 1 0-16,0 0 1 0,0 1 0 0,0-1-6 15,0 1-1-15,0 0 1 0,0 0 5 16,0-1-1-16,0 0 5 0,0 0-9 15,-1 0 7-15,1-1-2 0,0 0 0 16,0 0-4-16,0 0 0 0,0-3-1 16,0 0-1-16,0 0 1 0,0-1-1 0,0 1 6 15,0-2-2-15,0 0-3 0,0 0 1 16,1-3 1-16,1 2-1 15,3-1-3-15,-2-1 2 0,3-1-2 16,2 0 0-16,-1-1 1 0,1 1 1 0,-2 3 0 16,1 0 0-16,-1 1-2 0,-5 2 2 15,3 2 0-15,-3 2-1 0,-1 0-1 16,0 1 0-16,0 0 1 0,0 0-3 15,0 0-2-15,0 0 0 0,0-1-2 16,2 1-3-16,1 0 2 0,-2-2-1 0,1 1 5 16,-1-1-3-16,-1 2 1 15,0 0-5-15,0 0-10 0,0 0-7 0,0 0-7 16,0 0-15-16,-1 0-56 15,-7 2-124-15</inkml:trace>
  <inkml:trace contextRef="#ctx0" brushRef="#br0" timeOffset="30457.74">5291 4863 10 0,'-3'0'26'0,"3"0"-12"0,0 0 17 16,0 0-16-16,0 0-7 0,0 0 13 16,0 0 6-16,0 0 0 0,0 0 1 15,0 0 3-15,0 0 0 0,0 0 1 16,0 0-5-16,0 0-7 0,0 0-5 15,0 0-8-15,0 0 1 0,0 0-2 16,0-1-2-16,0 1 4 0,0 0-1 16,0 0 1-16,0 0 2 0,0 0 5 15,0 0-7-15,0 0 3 0,0 0 1 0,0 0 4 16,0 0-4-16,0 0 1 0,3 0-5 15,0-1-4-15,1 1 9 0,0-1-2 16,1-1-6-16,1 2 1 0,-1-1-3 16,-2-1 0-16,3 2-2 0,0-1 3 15,-1 0 2-15,-1 1-7 0,3-1 3 0,-3 0 1 16,4-1 0-16,-2 2-1 15,0 0 0-15,-1 0-1 0,1-1 1 16,2 1-3-16,-2 0 2 0,2 0 1 16,3 0-1-16,-3 0-2 0,-2 0 2 0,2 0 0 15,-4 0 1-15,1 1-4 0,0 1 2 16,-2-1 2-16,1 0 0 0,3 1-2 15,-3-2 0-15,4 2 0 0,-3-2 1 16,2 1-1-16,3-1 0 0,-3 0 2 16,4 0-1-16,-3 0-1 0,-2 0-2 15,0 0 3-15,-3 0-1 0,1 0 0 0,0 0-1 16,-1 0 2-16,0 0 0 15,-1 0-2-15,0 0 1 0,-1 0 1 16,2 0 0-16,3 0-1 0,2-3-1 16,-2 1 3-16,1-2-1 0,0 1-1 0,-1 1 0 15,1-1 1-15,-1 1 0 0,-5 0-1 16,3 1-1-16,-3 1 2 0,1 0-1 15,-1 0 0-15,1 0-1 0,-2 0 1 16,3 0 0-16,-2 0-1 0,2 0 1 16,5 0 0-16,-2 0 1 0,1 0-1 15,2 0 0-15,0-1 1 0,-1 1-1 16,0-1 0-16,0 1-1 0,-4-1 2 15,1 1-1-15,-1 0 0 0,-2 0-1 16,-2 0 2-16,2 0-1 0,-2 0-2 0,3 0 1 16,-2 0 1-16,1 0 1 0,2 0-3 15,1 0 1-15,3 0 3 0,0 0-2 16,1 0-1-16,0 0 1 0,0 0 2 15,1 0-1-15,-4 0-2 0,0 0 1 16,-3 0 1-16,2 0-1 0,-2 0-2 0,2 0 2 16,-2 0 0-16,1 0-1 15,1 0 0-15,1 0 0 0,-1 0 2 0,-4 0-2 16,4 0 2-16,1 0-1 15,-1 0 0-15,1 0 0 0,2-1-2 0,-2 0 2 16,0 1 2-16,4 0-3 0,-1 0-1 16,2 0 2-16,-2 0 1 0,0 0-1 15,-2 0-1-15,-1 0 0 0,-2 0 1 16,0 2 0-16,2-1-2 0,0-1 2 15,3 0 2-15,2 0-2 0,-2 0-2 16,-2 0 2-16,2 0 2 0,-1 0-2 0,3 0-4 16,1 0 4-16,0 0 4 15,-1 0-10-15,-3 0 3 0,-3 0 3 16,-2 0-1-16,-2 0-1 0,-1 0 0 0,2 0 1 15,1 0 1-15,-3 0-1 0,0 0 0 16,1 0 1-16,1 0 0 0,0 0 0 16,4 0-1-16,-2 0 1 0,6 0 1 15,1 0-1-15,1 0 0 0,3 0 1 16,-4 0 0-16,2 0-2 0,-2 0 0 0,-2-1 2 15,2 0 0-15,-4 0-1 0,-2 0-2 16,0 1 3-16,-4 0 0 0,1 0-1 16,1 0-2-16,-1 0 3 15,-1 0 0-15,2 0-1 0,-1 0-2 0,1 0 3 16,1-1 1-16,1 1-3 0,-2-2 0 15,3 1 2-15,1 0 0 0,-1 1-2 16,6-2 0-16,2-1 2 0,-1 0 2 16,-1 2-3-16,-4 1-1 0,-2 0 1 15,-3 0 1-15,0 0-2 0,-1 0 0 16,1 0 1-16,-2 0 1 0,2 0-1 0,-1 0-1 15,0 0 2-15,-1 0 0 0,4 0-1 16,-2 0-1-16,1 0 2 0,3 0 0 16,4-1-1-16,-1-1-1 15,3 0 2-15,-1 0-1 0,-1 1 0 0,-2-1-1 16,2 2 1-16,-3-1 1 0,3 1-1 15,-5 0-1-15,2-2 1 0,-5 1 2 16,0 1-3-16,-1-1 0 0,-2 1 2 16,0 0 0-16,1 0-2 0,1 0 0 15,-1 0 1-15,2 0 1 0,2 0-2 0,0 0 1 16,1-1 1-16,0 0 0 0,0 0-2 15,0 0 1-15,-3 1 1 0,2-2-1 16,-5 2-1-16,3 0 1 16,-1 0 1-16,-1 0-1 0,-1 0-1 0,0 0 1 15,2 0 0-15,1 0 0 0,3 0-1 16,2 0 1-16,6 0 1 0,1 0 0 15,2 0-2-15,-1-2 1 0,-4 2 1 16,1-2-1-16,1-1-1 0,1 3 1 16,-1-1 1-16,2 1-1 0,-5 0-1 0,-1 0 1 15,-5 0 1-15,-2 0-1 0,3 0-1 16,-6 0 1-16,2 0 1 0,-1 0-2 15,-1 0 2-15,2 0-1 0,-2 0 0 16,2 0 1-16,1 0-1 0,-2-2-1 16,1 0 2-16,1 2 0 0,0 0-2 15,-2-1 0-15,4 1 2 0,-3-2 0 16,4 1-2-16,-3-1 1 0,0 2 1 15,3 0-1-15,0-2-1 0,7 1 0 16,-4 1 2-16,4 0 0 0,-6 0-3 0,-2 0 2 16,1 0 0-16,-3 0 0 0,0 0-1 15,5 0 1-15,1 0 1 0,1 0 1 16,2 0-3-16,-6 0-1 0,-1 0 4 15,-2 0-1-15,0 0-2 0,-1 0 0 16,1 0 2-16,0 0-1 0,-1 0-1 16,-1 0 1-16,2-1 2 0,2-2-1 15,-1 3-2-15,1-1 1 0,3-1 1 16,1 0-1-16,2-1-1 0,3 2 1 15,-2-4 0-15,1 4 1 0,-2 0-2 0,-2 1 0 16,0 0 2-16,2 0 0 0,-3 0-3 16,0 0 2-16,-2 0 0 0,-2 0 1 15,1 0-3-15,0 0 2 0,1 0 1 16,2 0 0-16,-2 0-2 15,0 0 1-15,-1 0 1 0,-5 0 0 0,1 0-2 16,2 0 0-16,-1 0 2 0,0 0 0 16,-2 0-2-16,0 0 1 0,0 0 1 15,0 0 0-15,0 0-1 0,0 0 0 16,0 0 4-16,0 0-1 0,0 0-1 15,0 0-2-15,0 0 2 0,0 0-2 0,0 0-1 16,0 0 0-16,0 0 2 0,0 0-1 16,0 0-1-16,0 0 0 0,-2 0 2 15,2 0-2-15,0 0 3 0,0 0-4 16,-2 0 1-16,-1 1-2 0,2 1-10 15,-1 2-13-15,-2-1-34 0,2 0-73 0,-3-2-192 16</inkml:trace>
  <inkml:trace contextRef="#ctx0" brushRef="#br0" timeOffset="32724.87">7119 4770 3 0,'0'2'5'16,"0"0"2"-16,0 3-1 16,0-2 0-16,0 2-6 0,0-2 1 15,2 0-2-15,1 1 3 0,-2-1-1 16,1 3 23-16,1-1-15 0,0 0 8 0,2 4 2 15,-2 0 9-15,2 0 45 0,-2 0 8 16,0-2-76-16,0-3-3 0,1 6 2 16,1-2-3-16,-3 1 3 0,4 0 27 15,-1 1-28-15,-2 1 0 0,1-1-3 16,2 2 1-16,1-1-1 0,0 0 1 0,1 1 1 15,-2 0-1-15,4 1 1 0,-4-4-1 16,2 1 1-16,-1 0 0 16,0-2-1-16,-1 1-1 0,0 0 2 15,0 1-1-15,2 0 0 0,0 1 2 0,-2-1-2 16,0-2-1-16,0 2 1 0,-1 1 0 15,-3 1 0-15,2 1 1 0,-1-1-2 16,2-3-3-16,0 4 1 0,-2 1 1 16,1 0 1-16,3-1 7 0,-1 2-12 15,1-3 2-15,3 2 1 0,-1-2 8 0,0 0-5 16,1-1-4-16,-1-2 3 0,0 3 8 15,-3-4-8-15,1 1-5 0,-6 3 5 16,5-1 2-16,-4 0-1 16,0-1-2-16,1-1-1 0,-3 2 1 0,0 2 2 15,0-2 2-15,1 1-5 0,1 1-2 16,1 2 3-16,-2-1 2 0,4 0 4 15,0-1-6-15,-1 2-3 0,3 0 5 16,-1 0 3-16,-2-2-4 0,1 0 0 16,-2 1-2-16,2 0 1 0,-4-1 4 0,1-2-3 15,3 2-2-15,-5 3 1 0,0-2 4 16,0-1 1-16,1 2-9 0,4-1 3 15,-5 2 4-15,1 1 2 0,4 0-4 16,-2 1 0-16,2 2 0 0,-1 4 1 16,-1 1 3-16,2 1-4 0,1-3 2 15,1 2-2-15,0-1-1 0,1 1 2 16,1-1 1-16,-1 1-2 0,-2-1 0 15,0 0 0-15,1 0 2 0,-3-1-2 16,3 1 1-16,-1 0 0 0,0-1 9 0,2 2-4 16,1-1-5-16,-1 0 0 0,1 0 1 15,-1-1-1-15,0 2-1 0,1-1 1 16,-3 2 0-16,0 0 1 0,0 0-4 15,-1 1 2-15,1 0 3 0,4 0-3 16,-6 1-1-16,6-4 2 0,-1 1-2 16,-1-1 3-16,2-2 1 0,0-1 2 15,-1-2 3-15,0 1-2 0,2-2 0 16,-1 2 5-16,-1-2-7 0,-3 1-1 15,2 1 0-15,-2 0-2 0,-1 1 5 16,-1 0-3-16,2 2-5 0,1 1 4 0,0 1-1 16,3 1 1-16,1-1-3 0,-4-1 3 15,4-1 0-15,-2 3-2 0,1-2 0 16,-1 3-2-16,-1-2 5 0,0-1-4 15,2 1 0-15,0 1 4 0,1 1 7 16,1 1-3-16,-3-1-1 0,2 0 0 16,0-3-4-16,-2 3 1 0,1-1-2 15,-3-2 0-15,3 4-1 0,-6-3 0 16,6 1 0-16,-4 3 1 0,2-1 1 15,-1 2-2-15,1 1-1 0,0-1 3 0,1 1-1 16,0 0-2-16,1 1 1 0,1-1 1 16,-2 2 0-16,0 2-1 0,2-1-1 15,-2 1 2-15,2-1 0 0,-1-1-1 16,-1 1 0-16,5-1 0 0,-3 0 1 15,-2-2-1-15,2-3 0 0,0-3 1 0,-2 1 0 16,0 0-2-16,1 0 1 16,-1-2 1-16,-1 2 0 0,1-2-2 15,-3 1 0-15,2 0 2 0,1-1 0 16,0 1-1-16,-1 1-1 0,0 0 2 0,1 0 0 15,2 1-2-15,-2 0 0 0,2 0 2 16,2 1 0-16,-2-1-2 0,2 0 1 16,-2-2 0-16,2 1 1 0,-2-2-2 15,-4 1 0-15,1-3 0 0,1 1-1 16,-2-2 2-16,0-1-2 0,1 0 2 0,-2 1-1 15,2-1 0-15,-2 4 1 0,5 1 1 16,0-1-1-16,1-1-1 16,1 1 1-16,1-2 1 0,0 0-1 15,0-2 0-15,0-2-1 0,0 0 2 0,-4-2-1 16,0 1-1-16,-4-1 1 0,0-1 1 15,0 0-2-15,0-6-6 0,1-2-26 16,-1-2-29-16,-5-5-91 0</inkml:trace>
  <inkml:trace contextRef="#ctx0" brushRef="#br0" timeOffset="34436.96">4718 3440 8 0,'-2'-1'82'0,"-1"-2"-49"15,0 0 9-15,3 0-2 0,-3 0 5 16,3 1-8-16,0-1-7 0,0 1-5 16,0 0-3-16,0-1 1 0,-2 1-3 15,2 0 2-15,0 2-4 0,0-2 6 16,0 2-3-16,0 0 3 0,0 0-8 15,0 0-1-15,-1 0-6 0,1 0-7 16,0 3 1-16,0 5 0 0,0 5 3 0,3 2-4 16,1 2 1-16,1 1-1 0,0 0-2 15,-1 1 1-15,1 1 2 0,-2 0-1 16,-1 0 9-16,1 0-7 0,-2 0 0 15,1-1 0-15,-1-1-1 0,-1 0-2 16,4-5 0-16,-4 2 2 0,0-5-5 16,1-2 3-16,1-3-1 0,1-1 1 15,-2-2-4-15,1-2 1 0,1 0-6 16,-3 0-6-16,5 0-6 0,-4 0-7 15,4 0-9-15,-1-6-16 0,1-3-31 0,-2-1-54 16,-3-1-33-16</inkml:trace>
  <inkml:trace contextRef="#ctx0" brushRef="#br0" timeOffset="34549.97">4927 3364 11 0</inkml:trace>
  <inkml:trace contextRef="#ctx0" brushRef="#br0" timeOffset="34744.98">4927 3364 172 0,'0'0'56'0,"0"0"-23"0,0 0 10 15,0 0-14-15,0 6-15 0,0 3 11 16,0 3-5-16,0 1-1 0,0 2-4 16,0 3-2-16,0 1-1 0,0 1 9 15,2 1 0-15,-1 0-11 0,2-1-3 16,-1 0-1-16,2 0-2 0,-1 1-2 0,1-2-1 15,2 0 2-15,-2-1-1 0,-2-2-1 16,3-2-1-16,-1-1 1 16,1-4-1-16,0-1-2 0,-2-2 0 15,0-1-6-15,-2-4-1 0,-1 1-5 16,0-2-1-16,2 0-5 0,-2 0 1 0,0 1-4 15,0-1-16-15,-2 0-45 0,-5 0-81 16</inkml:trace>
  <inkml:trace contextRef="#ctx0" brushRef="#br0" timeOffset="34939.99">4815 3651 70 0,'13'0'59'0,"-1"-2"39"15,1-1-27-15,2-2 9 0,1-1-25 0,2 0-16 16,5 0-4-16,-1 0-3 0,1 2-12 15,-2 1-13-15,-1-1-3 0,-3 4-1 16,0-1-2-16,0 0 0 0,-5 1-4 16,2 0-11-16,0 0-24 0,2 0-14 15,-1 0-39-15,-2 0-78 0</inkml:trace>
  <inkml:trace contextRef="#ctx0" brushRef="#br0" timeOffset="35936.05">5339 3527 59 0,'0'-3'66'16,"-1"-1"-33"-16,-4 2 23 0,1-1-17 0,0 3-8 15,-3-3 0-15,0 3-5 0,0 0-4 16,-3 0 1-16,4 0-3 0,-3 0 1 15,-2 3 2-15,0 4-4 0,0 0-1 16,0 2 2-16,-1 4-5 0,1 2 3 16,0 1-6-16,4 0 3 0,0 1-5 15,4-3-4-15,3-2-4 0,5-2-2 16,4-4 0-16,7-2 1 0,2-3 5 15,6-1 0-15,-3-1-4 0,4-11 1 16,0 0 0-16,-2-1 0 0,-1-3-3 0,-2 3 0 16,-4 0 2-16,-6 3 1 0,-3 2-2 15,-6 3 1-15,-1 1 2 0,0 2 0 16,-1 0-2-16,-7 2-2 15,-1 0-2-15,-1 5 1 0,3 4 0 0,-1 0-2 16,3 0 0-16,4 0 0 0,-1 0 0 16,0-2 1-16,2 1 1 0,0-4-1 15,5 0-5-15,4-2 5 0,1-2 2 16,4 0-1-16,-2 0 1 0,2-5 2 15,3-1-3-15,-3-4 1 0,0 2 1 16,0-2-1-16,-3 0 0 0,1 1 2 0,-4-1-2 16,0 3 0-16,-2-1 1 0,-1 2 1 15,-2 0-1-15,0 3 2 0,-3 2 1 16,0 1 1-16,0-1 0 0,0 1-5 15,0 0 2-15,1 0-2 0,1 0-2 16,-1 0-5-16,1 0 7 0,1 0 0 16,-1 1 0-16,1 2-1 0,-2 2 2 15,-1 0-1-15,3 5 0 0,-3 0 1 16,2 2 0-16,-2-1-1 0,0-2 0 15,0 1 0-15,0-4 1 0,0-3-4 0,0 1 0 16,0-3 1-16,0-1 1 0,0 0 2 16,0 0 0-16,0 0-1 0,1-6-5 15,4-3-2-15,0 0-5 0,3-1 0 16,-2 0 0-16,5 0-4 0,-1 2 2 15,3-2-5-15,1 3 5 0,-2 3 3 0,7 0 8 16,3-1 0-16,1 1 5 16,2-3-1-16,-1 1-1 0,-2 1 4 15,-2-2 2-15,-1 1 5 0,-1-1-1 16,-7 1-7-16,-3 2 4 0,-6 0 0 0,-2 1 0 15,0-1 4-15,-5 0-4 0,-4 2-3 16,-4 2-2-16,2 0-1 0,-3 0 2 16,2 3-2-16,1 5-3 0,0 1 1 15,4 2 1-15,2-2-1 0,0 6-1 16,2 0 1-16,3 0 1 0,0 0-1 15,5-3-2-15,3-3 4 0,2-4-2 0,3-4 1 16,4-1 3-16,5-2 0 16,4-12 3-16,3-4 7 0,6-7-6 15,-1-4-3-15,-5-1-1 0,-4-2-1 0,-5 1 5 16,-6 0 3-16,-3 1-3 0,-5 1 1 15,-6 1-1-15,0 2-1 0,0 2 1 16,-8 0-1-16,-3 7-2 0,-1 5 3 16,0 5 0-16,1 7 9 0,-2 0-8 15,1 16-8-15,0 4 1 0,-1 6 1 0,4 4-2 16,4 3 0-16,4 4 1 0,1 1-1 15,6 0-7-15,12-3-23 0,13-4-16 16,10-4 23-16,8-6-44 16,4-6-88-16,0-7 17 0</inkml:trace>
  <inkml:trace contextRef="#ctx0" brushRef="#br0" timeOffset="36570.08">6578 3456 0 0,'2'-1'3'0,"-2"-1"118"0,1-3-74 16,-1 2-3-16,0 0 22 0,0-1-15 15,0-1-5-15,0 1-3 0,0-2-11 16,-3 2 0-16,-5 0-6 0,-1 1-5 15,0 0-7-15,-4 1 3 0,-1 2 0 0,-3 0 0 16,-1 0-3-16,-2 9-3 0,1 4 6 16,3 2 4-16,3 3-8 0,3 1-1 15,4-1-4-15,4 0-5 0,2-2-4 16,7-3 0-16,4 0 3 0,2-2-3 15,3-1 0-15,3 0 0 0,-1-2-9 16,4-1 1-16,0-3-30 0,-1-3-11 16,3-1-9-16,-3 0-27 0,-2-2-44 15,-4-7-176-15</inkml:trace>
  <inkml:trace contextRef="#ctx0" brushRef="#br0" timeOffset="37470.14">6691 3549 15 0,'2'1'0'0,"-1"-1"137"16,-1 0-25-16,2 0-83 0,-1-2 34 0,3-2-14 15,-1-2-21-15,1 1-2 0,3-3-3 0,-1-1-1 16,1 0-6-16,0-3-1 16,2 0-1-16,-1-3-2 0,3-3-6 15,-2-1-3-15,3-3-2 0,-2-4 4 16,0-5-5-16,-2 0 0 0,1-2 1 0,-1-1 1 15,0 3-2-15,-2 4-1 0,-1 6 3 16,-5 8 0-16,0 6 4 0,0 5 5 16,0 2 5-16,0 0-6 0,-5 0-5 15,-1 1-4-15,-2 7 0 0,0 4 0 16,2 3-2-16,0 3 0 0,-2 2 1 0,1 3 2 15,-3 0-2-15,4 2 0 16,-3 0 1-16,1 0-1 0,2 0 0 16,4-1 1-16,1 2 1 0,1-1 1 15,0-2-3-15,0-2 5 0,7-2-2 0,1-3-3 16,3-3 1-16,1-3 3 0,2-4-1 15,5-1 1-15,-2-5-3 0,2 0 7 16,-2-5-4-16,1-6-2 0,3-4 0 16,0-2-1-16,1 1 1 0,-5 0-1 15,-6 3 0-15,-5 2 0 0,-4 2 1 0,-2 1 3 16,0 1-5-16,0 4 3 15,0 2 0-15,-4 1 0 0,0 0-5 0,-1 0 0 16,1 7 1-16,-3 1 0 16,3 2 1-16,2 2-3 0,2-1 2 0,0 3 0 15,0-3-5-15,5 2-8 0,9-3 4 16,3-2 4-16,4-3 5 0,3 0-3 15,-1-4-3-15,0 1 4 0,1-2-7 16,0 0 1-16,-4 0 7 0,-1 0-4 16,-3 0 3-16,-6 0 3 0,-3 0-1 0,-3 0 1 15,-2 0-1-15,-2 0 1 0,0 2 2 16,0 4 0-16,-2 2-2 0,-2 2 1 15,-3 2 0-15,1 2 0 0,0 4-3 16,0 3 2-16,0 5 1 0,1 2 0 16,2 1-3-16,0-1 2 0,1-3 1 15,1-4 0-15,-1-3-2 0,1-6 2 16,-1-4 1-16,0-3 0 0,2-4 2 15,0-1-2-15,-1 0 10 0,-1 0 6 16,1-6-16-16,-1-4-1 0,2-4 1 0,0-4 1 16,0-3-2-16,0-3-1 0,2 0 2 15,2-2-1-15,3-2-1 0,0-3-1 16,4-2 2-16,2-5-1 0,2-3-2 15,5-1 0-15,4 2 0 16,2 5-6-16,-1 6 1 0,-5 9 0 0,2 8 5 16,-4 6 1-16,-1 4-3 0,0 2 2 15,-4 0 2-15,-4 0-2 0,-4 4 0 16,-4 6 3-16,-1 1 0 0,0 2 1 15,-1-1-1-15,-6 2 1 0,0-2 0 16,-4 1 1-16,-5-2-2 0,1-1 1 0,-4-2 0 16,-1-1-1-16,3-1 1 0,0 1-2 15,1-1 1-15,4-1-2 16,4-1-6-16,1-3-2 0,3-1-18 15,0 1-31-15,-2-1-37 0,-4-1-93 0</inkml:trace>
  <inkml:trace contextRef="#ctx0" brushRef="#br0" timeOffset="37738.15">7119 3244 179 0,'5'0'227'0,"-2"0"-220"16,0 1 2-16,0 3-4 0,-1-1-7 16,2 2-9-16,-2-3-53 0,-2 1-156 15</inkml:trace>
  <inkml:trace contextRef="#ctx0" brushRef="#br0" timeOffset="39370.25">8797 9186 99 0,'0'0'44'0,"0"0"-35"0,0 0 21 15,0 0-9-15,0 0-8 16,0 0-3-16,0 0-7 0,0 0-5 16,0 0 2-16,1 2 1 0,1 0 0 15,-1-1 4-15,1 1 2 0,-1 0 2 0,-1 1 5 16,3 2 3-16,-1 1-1 0,0 0-4 15,4 4-7-15,0 2-1 0,3 0-1 16,7 4-1-16,1 5 0 0,1 3 0 16,6 4 34-16,-3 1-18 0,4 3-13 15,-3-2-4-15,3 2 3 0,0 0-3 16,-1 1 6-16,3 3-7 0,-4 1 3 0,0-1 35 15,0-2-31-15,-2-4-4 16,-3-2-2-16,-2-2-1 0,-5-3 0 16,3-3-6-16,-7-4-16 0,4-4-35 15,-2 2-27-15,1 0-33 0,4 4 29 0,0 3 82 16,-2-7 38-16,-3-4-71 0</inkml:trace>
  <inkml:trace contextRef="#ctx0" brushRef="#br0" timeOffset="41551.37">10418 9856 1 0,'0'0'29'0,"0"0"25"0,0 0-41 16,0 0 1-16,0 0 5 0,0 1-11 15,0-1-8-15,0 0 0 16,0 2 0-16,0-2-1 0,0 0 0 16,0 0 0-16,0 0 1 0,0 2 1 0,0-2-7 15,0 2-7-15,0 0 1 0,0 0-4 16,0 1-23-16</inkml:trace>
  <inkml:trace contextRef="#ctx0" brushRef="#br0" timeOffset="44595.55">10418 9856 2 0,'-11'3'4'16,"11"-3"-1"-16,0 0-4 0,0 0 2 15,0 0-2-15,0 0 1 0,0 0-6 16,0 0 4-16,0 0 5 0,0 0 5 0,0 0-3 16,0 0-1-16,0 0-3 0,0 0 2 15,0 0 10-15,0 0 14 0,0 0-23 16,0 0-2-16,0 0-1 15,0 0-1-15,0 0 2 0,0 0 1 16,0 0 1-16,0 0 1 0,0 0 3 0,0 0 6 16,0 0 2-16,0 0 5 0,0 0 9 15,0 0 5-15,0 0-18 0,0 0-9 16,0 0-1-16,0 0-1 0,0 0-6 15,0 0 0-15,0 0 0 0,0 0 2 16,0 0-2-16,0 0 1 0,0 0 0 0,0 0 2 16,0 0-3-16,0 0 2 0,0 0 2 15,0 0 1-15,0 0 1 0,0 0-3 16,0 0 4-16,0 0 0 15,0 0 5-15,0-3-5 0,0-1-5 0,0-1-5 16,0-3 4-16,0 1-1 0,0-3 4 16,2 0 4-16,0-2 3 0,2-2-2 15,-2 1-1-15,1 2 8 0,0-1-8 16,-2 0-3-16,4 1 0 0,-3-3 1 15,2 2 3-15,-1-1-3 0,-1 0-4 0,0-1 2 16,-1 1 1-16,1-1 0 0,1 4-3 16,-2-2 1-16,1 2 0 0,-1 0-3 15,2-2 1-15,2-4-1 0,0 0 2 16,-1-1-4-16,3-1 2 0,-3 2 2 15,-1 0-1-15,2-2-2 0,-3-1 1 16,2 1 2-16,1 0-2 0,-2 3-1 16,0-1 2-16,0 1 0 0,-1-1-1 15,1 0-1-15,0 1 1 0,0 0 2 16,-1-2-2-16,1 2-1 0,0-1 2 0,0 1 0 15,0-1-2-15,0-1 1 0,2 1 0 16,-1 0 1-16,0 1-1 0,0 1-1 16,-2 2 1-16,1 0 1 0,-2 3-1 15,2-1-1-15,1 0 1 0,-1 0 1 16,-2-4-1-16,2 0-1 0,0-3 1 15,1-5 1-15,0 2-6 0,-1 3 0 16,0 3 5-16,-1 2 1 0,-1 2-1 16,1-2 0-16,0-2 0 0,-1-3 2 15,4-3-3-15,-4 0 0 0,6 2 0 0,-6 3 2 16,-1 5 0-16,2 0-2 0,-2 1 2 15,0-2 0-15,0 0 1 0,0 1-4 16,1-1 2-16,1-4 2 0,2-3-4 16,4-4 1-16,-2-2 1 0,2 3 0 15,-2 4-1-15,-4 4 0 0,-1 1 3 0,1 0-1 16,-1 0 1-16,-1-5-4 15,4 1 4-15,-1-1-1 0,-2 2-1 16,2 1 2-16,0 1 0 0,-1-1 3 16,3-3-3-16,-1-2-2 0,2-1 3 15,1-1 0-15,-1 2-4 0,0 2-1 0,-3 4 3 16,0 0 1-16,0-1-2 0,-3 3 0 15,4-1 1-15,-4-2 3 0,3-3-1 16,0-2 2-16,0 1-5 0,0 0 2 16,-2 2 1-16,1 3-1 0,-2-2-3 15,2 2 8-15,1-2 1 0,0-4-6 0,0-6 0 16,2-2 1-16,1 1-4 15,-2 2 1-15,1 3 1 0,-3 4 1 16,2-1-3-16,-2 2 2 0,2 1 1 16,-2-1-1-16,1 0 1 0,0-1 3 0,-1 3-5 15,1 3 3-15,-3 3 1 0,1-1-1 16,1 0 1-16,-1-2 2 0,3-2-6 15,-3 3 1-15,4-1 1 0,-4 2 0 16,1 1-1-16,1-1-1 0,-1-2 2 16,2-4 0-16,2-5-1 0,4-3-2 0,-4 0 1 15,3 4 1-15,-1 1-2 0,0 3 1 16,-2-1 1-16,-1 5 0 15,-2 0-1-15,-2 3-1 0,1 0 3 16,-1-3-2-16,1-2 1 0,1 0-2 0,0 1 1 16,-1 2 1-16,-1 2 0 0,1 0-2 15,-1-2 2-15,2 0-1 0,2-5-1 16,0-1 1-16,-1-2 1 0,1 4-1 15,0 0-2-15,-2 1 3 0,0-2 0 16,1-5 0-16,3-5-2 0,-1 2 0 0,2 2 1 16,-2 4 1-16,-2 4-3 0,0 3 2 15,-1 2 1-15,-2 0 0 0,-1 2-1 16,0 1 1-16,0 1 3 15,0 0-2-15,0-1-2 0,0-4 0 0,0 0 2 16,2-1 0-16,2-3-3 0,0-3 1 16,2 0-1-16,-2 4 3 0,-2 2-4 15,1 2 3-15,-1 0-2 0,-1-3 1 16,4-3 2-16,-1-2-3 0,6-2 2 15,-3 0-1-15,0 2-2 0,-1 3 1 0,-3 2 3 16,0 2-3-16,-1-5 3 0,2-1-3 16,1 0 0-16,-4 1 3 0,6 5-3 15,-6 2 1-15,-1 1-1 0,5-2 1 16,-2-2 1-16,2-2-1 0,1-2 0 15,2-4 1-15,-1 2-3 0,-2 1 0 16,0 5 4-16,-4 4-1 0,-1-4-1 16,2-1-1-16,2-6 2 0,3-6-1 15,-1-1-1-15,0 3-2 0,0 6 2 16,-3 3 2-16,0 2-1 0,-1-1-1 15,-1 2 2-15,3 2 0 0,-4 3-1 0,0-1 0 16,1 0 1-16,-1-1-1 0,2-1-2 16,1-2 1-16,1 0 2 0,0 0-1 15,-1 0-1-15,0 2 0 0,-2 0 2 16,2-2 0-16,1-2-1 0,0-3-1 15,2-4 1-15,2-4 0 0,-3 5-1 16,1 5-2-16,-4 4 5 0,-1 3-1 16,-1-3-1-16,5-1-1 0,-4-2 2 15,1 4-1-15,1 0-1 0,-2 2 1 16,1 0 2-16,3-4-1 0,-1-2-2 0,3-5 2 15,0-5 1-15,4-1-2 0,-2 1 0 16,-2 5-2-16,-1 3 3 0,-3 0 1 16,0-1-2-16,3-2-1 0,2-1 2 15,-5 3 0-15,0 3-4 0,-3 4 4 16,0 3 1-16,0 0-1 0,0-1-2 15,2 2 1-15,-1 0 1 0,1-1-1 16,-1 0-2-16,-1-1 1 0,2 0 2 16,-1-1-1-16,3-1-1 0,2-3 0 15,0-1 2-15,0-2-1 0,-1 1-1 0,-1-3 0 16,3 1 2-16,-3-3-1 0,3 3-9 15,-3 6 2-15,-2 2 9 0,-2 2 0 16,1-1-4-16,-1-2 2 0,0 3 1 16,0 1 1-16,0 1-3 0,0-3 1 15,2 1 1-15,2-2-1 0,0-2-2 0,2-2 1 16,-2-1 1-16,3-3 0 15,4-5 0-15,-2-1-2 0,2-3-7 16,-4 5-2-16,-2 4 12 0,0 4-2 16,-4-3 4-16,1-3-3 0,2-3-1 0,0 0 0 15,-1 3 2-15,-2 6-1 0,-1 0 0 16,0 2 1-16,0 0 0 0,0 3-2 15,0-2 0-15,0 5 2 0,0-2 2 16,0 2-3-16,0-1-2 0,2-1 1 16,-1-1 3-16,2 1-2 0,-3-3-1 0,2 0 1 15,3-2 2-15,-2-2-1 0,1-2-3 16,4-3 2-16,-2 0 1 15,1 3-8-15,-3 4 2 0,-4 3 6 16,0 4 2-16,0-2-3 0,0 0-1 0,0 1 3 16,0 0 0-16,0 0-2 0,0 0 0 15,0 1-1-15,0-3 3 0,0 3-3 16,0-4 1-16,0-2 0 0,2 0-1 15,2-1 2-15,-1 0-3 0,1 1 2 16,0-2 2-16,2-4-3 0,4-2-2 16,-4 0-29-16,-1 5 16 0,-4 4 16 0,-1 1 2 15,0 1 3-15,0-3-2 0,0 4-2 16,0 1 5-16,0 0 2 15,0 0-4-15,0-2-2 0,0 1 0 16,0 2 2-16,0 0-1 0,0-4-3 0,0-1-3 16,0 0 2-16,0-1 3 0,0 3-4 15,0 2 1-15,0-1 2 0,3 1 1 16,-3-1-3-16,0-2 1 0,0 3 0 15,0-2 1-15,0 2-1 0,0-1-1 16,2-2 1-16,-1 0 3 0,-1-1-5 0,0 0 0 16,3 3 2-16,-1-1 1 0,0 0-2 15,2-2-1-15,-2-1 3 0,2 0 0 16,-2 4-3-16,-1-1 1 15,-1 2 2-15,2-1 0 0,0-2-2 0,-1 2 0 16,-1 2 2-16,0-1 1 0,2 0-3 16,-2-1-1-16,3-2 2 0,0-1 0 15,2-2 0-15,1 0-2 0,-2 1-1 16,1 2 0-16,1-1 2 0,-1-1-1 15,1-7-1-15,3-3 2 0,-1 1-23 0,-2 2-74 16,-3 7 100-16,-3 6 11 0,0-1 1 16,0-1-5-16,0 2-5 0,0-1 4 15,0 0 4-15,0 2-7 0,0-4-3 16,0 3-2-16,0 0-1 0,0 2 1 15,0-1 2-15,0-2-1 0,2-1-2 16,0-2 1-16,2 0 1 0,-4-1 0 16,3 2-3-16,-1 3 3 0,-2-1 1 15,0 0-1-15,1 0-2 0,-1 1 0 16,2 1 1-16,1-2-1 0,-1 1 0 0,-2 1 1 15,0-4 1-15,1 2-1 0,1 1 0 16,1-1 0-16,-2 0 2 0,1 1 0 16,1-3-3-16,0-2 1 0,2 1 2 15,-2-2-3-15,0 4 0 0,0 3 1 16,-1-2 4-16,-1 0-4 0,-1-2 0 15,0 0 0-15,0 0 0 0,0 1 2 16,0 1-4-16,0 1 2 0,0-2 1 16,2-1-1-16,-1-2 0 0,1 1-3 15,-1 2 3-15,1 3 2 0,-2 1-4 16,1-1 4-16,-1-2-8 0,4 0 2 0,-4 0 1 15,0 0 3-15,0 0 3 0,0 1-2 16,0-1-2-16,0 1 1 0,1 1 2 16,-1-1 0-16,0 0-2 0,0 1-1 15,2-2 1-15,-1 1 0 0,1 0-1 16,-1 1 1-16,6-6 0 0,-1 2 0 15,0-1-1-15,-3 0-3 0,0 2 6 16,-3-1 2-16,2 2-5 0,-1-1 1 16,-1 2 2-16,3-2 0 0,-3 0-3 15,5-3 0-15,-2-1 4 0,2 0 0 0,-1 2-5 16,-1 0 1-16,-1 2 4 0,0 0-5 15,-2 2 4-15,0 0-2 0,0 1 1 16,0-1 0-16,0 2-3 0,0 0 0 16,0 0-3-16,0 0-5 0,0 0-6 15,1 0-1-15,-1 0-15 0,2 0-14 0,-2 0-20 16,0 0-32-16</inkml:trace>
  <inkml:trace contextRef="#ctx0" brushRef="#br0" timeOffset="48868.78">11779 4746 25 0,'0'0'33'15,"0"0"-14"-15,0 0-7 0,0 0-5 16,0 0 3-16,0-2 1 0,0 0-5 15,2 1 3-15,1-1-4 0,-3 1-2 0,2-1-2 16,-2 1 0-16,0 0 2 0,0 0-3 16,1 1 0-16,-1-1 0 0,3 0 0 15,-3 0 1-15,2 0-1 16,1 0-1-16,-1-1 1 0,-1-1 1 0,1 0 1 15,1 1-2-15,-2-1 3 0,1 1-2 16,1-1 0-16,-2 2 0 0,3-1 2 16,-3 0 5-16,-1 1 2 0,0-1 0 15,2 2 5-15,-2-2-2 0,1 1-7 16,-1-1-6-16,0-1 1 0,2 1 5 0,-2 0-6 15,0 0 0-15,0 0-2 0,0 2 4 16,1-2-1-16,1 0-2 0,-1 2 3 16,-1-2 1-16,0-1 0 0,0 3 3 15,0-1 1-15,0 0 0 0,0 0-1 16,0-1-1-16,0 0 1 0,2 1-1 15,0 0 0-15,-1-1-7 0,-1-1 5 16,2 1 0-16,-1-1-1 0,2 1-2 16,-3 0 1-16,2-1 1 0,-1 2-2 15,-1-2 0-15,2 2 2 0,0 0-1 0,-2-1 1 16,1 0-2-16,-1 2 2 0,0-1-2 15,2 1-2-15,1 0 0 0,-2-2 2 16,2 2 2-16,-1 0-4 0,1 0 4 16,-1 0-4-16,1 0 4 0,-2 0-2 15,2-1-2-15,0-1 4 0,-1 2 0 0,0-2-2 16,1 0-2-16,-2 2 4 15,-1 0-2-15,3 0 0 0,-1-1-2 16,1 0 2-16,0-1 2 0,2 0-2 16,-2 1 0-16,-2-1 0 0,2 0 1 0,-1-1-2 15,-2 1 1-15,0 1 1 0,0 1 1 16,0 0-2-16,2 0 2 0,-2-1 0 15,0 0-2-15,0 1-1 0,0-1 0 16,0 0 1-16,1 0 1 0,-1 1-2 16,2 0 1-16,-2-2 1 0,0 1-1 15,1 0-2-15,-1 1 2 0,0 0 0 0,2 0 0 16,-1 0-2-16,-1-1 1 15,2 0 2-15,-1 1-1 0,-1 0-1 16,0 0 1-16,2 0 1 0,-1 0-1 16,1-1-1-16,0 1 1 0,-1-1 1 0,1 1-1 15,-1-1 0-15,1 0 0 0,-2-1 1 16,0 2 0-16,1-2-2 0,-1 1 2 15,0 0 0-15,0 0 0 0,3 0-2 16,-1 1 1-16,0-1 1 0,-1-2-1 16,4 0-1-16,-1-1 1 0,-1 1 1 0,1 1-2 15,-3 2 0-15,-1 0 1 0,0 0 0 16,2 0 0-16,-1 0 0 15,-1 0 0-15,2-2 2 0,-1 2-1 16,-1-2-1-16,2 0-1 0,-1 1 2 0,-1-1-1 16,2 2 0-16,-2 0-1 0,0 0 2 15,0 0-2-15,0 0 0 0,0-1 0 16,0 1 1-16,2-2 0 0,-1 2 0 15,-1-1 0-15,2 0 1 0,-1 0 0 16,-1-1-2-16,2 1 1 0,-1-1 1 0,2 2-1 16,-1-2-2-16,-1 0 2 15,4-1 0-15,0 1 2 0,-2 0-4 16,-2 2-6-16,1 0 8 0,0 0-1 15,-2 0 0-15,0 0 0 0,1 0 1 0,-1-1 1 16,0 0-1-16,0 1 1 0,2-2 0 16,-1 2-1-16,1 0-2 0,-1 0 1 15,-1 0 0-15,2 0 1 0,-2 0-2 16,1 0 2-16,2 0 1 0,-1 0 0 15,3 0-2-15,-2 0 2 0,1 0 0 0,3-6 1 16,-1 1-2-16,2-2-1 16,-2 1 2-16,2 2 0 0,-4 2-1 0,1 0 0 15,-2 0 0-15,-3 1 0 0,2 1-2 16,-1 0 1-16,-1 0 1 0,0 0 0 15,0 0-1-15,0 0 0 0,0 0 2 16,2 0 0-16,-2 0-1 0,0 0-1 16,0 0 2-16,1 0 0 0,1 0-1 15,1 0 0-15,-3 1 2 0,3-1 0 16,-2 0-2-16,1 0-2 0,1 0 4 0,-3 0 0 15,2 0-2-15,-2 0 0 0,0 0 0 16,0 0 0-16,0 0-2 0,1 0 0 16,1 0 2-16,-2 0 0 0,1 0 0 15,1 0 0-15,1 0 2 0,2 0-2 16,-1 0 2-16,-1 0-4 0,0-1 4 15,-1 1-2-15,0 0-2 0,-2 0 0 16,0-1 4-16,0 1-2 0,0 0 0 16,0 0-2-16,1 0 6 0,-1 0-4 15,0 0-2-15,2 0 4 0,-1 0-1 16,-1 0-1-16,2-1-1 0,-2 1 1 0,0 0 1 15,3 0-1-15,2 0-1 0,1-1 1 16,-3-1 4-16,0 0-5 0,2 2 0 16,-1-1 1-16,2-1 1 15,4-1 4-15,-4 1-5 0,-3 2-2 0,0 0 3 16,-1 0-2-16,-2 0 0 0,0 0 0 15,0 0 1-15,0 0 0 0,0 0-2 16,3 0 2-16,-3 0 1 0,0 0-1 16,0 0-1-16,1 0 3 0,-1 0 0 15,0 0-1-15,0 0-1 0,0 0 1 0,2 0 0 16,-2 0-2-16,0 0-1 0,0 0 2 15,1 0 1-15,3 0-2 0,-3 0 0 16,-1 3 1-16,3-1 1 16,3-2-1-16,2 0 0 0,1 0 1 0,2 0 2 15,-1 0-3-15,-1 0-1 0,0-3 1 0,-1 0 1 16,0 0 1-16,-2 1-5 15,-1 2 3-15,-2 0 1 0,-2 0-1 16,-1 0 0-16,0-1 2 0,2 0-4 16,-2 1 4-16,0 0-5 0,0 0 4 0,0 0 1 15,0 0-5-15,0 0 4 0,0 0 1 16,1 0-2-16,-1 0 0 0,2 0 0 15,-2-1 2-15,1 1 0 0,-1-1-1 16,2 1-1-16,-2 0 1 0,2 0 0 16,-1 0-2-16,1 0 0 0,-2 0 1 15,0 0 1-15,0 0-1 0,1 2-1 16,-1 2 1-16,2-2 1 0,-1 0-2 15,2 0 1-15,4-2 0 0,-3 0 2 16,4 0-3-16,0 0 0 0,4 0 2 0,1-4 5 16,0 0-6-16,0 0 0 0,-4 2 0 15,0 2 2-15,-1-2-4 0,-2 1 1 16,-1 1 2-16,-2 0-1 0,-1 0 0 15,-1 0-1-15,-1 0 2 0,0 0-2 16,0 0 1-16,0 0 0 0,0 0 0 0,0 0 0 16,0 0 1-16,0 0-2 15,2 0 2-15,-2 0-2 0,1 0 2 16,-1 0-2-16,0 0 2 0,2 0-2 15,-1 0 2-15,1 0-2 0,3 0 2 16,-2 0-1-16,3-1-1 0,-3-1 0 0,-1 0 2 16,-1 2-1-16,-1 0-4 0,2 0 2 15,-2 0 3-15,0 0-2 0,0 0 0 16,0 0-3-16,0 0 4 0,0 0 1 15,3 0-2-15,-3 0-1 0,1 0 4 16,1 0 0-16,1 0-2 0,-1 0 1 0,2 0-1 16,1-2 2-16,6-2-2 0,-2 0 6 15,-1 2 6-15,0 1-11 0,-2 1-1 16,-5 0-1-16,2 0 1 15,-1 0-1-15,0 1 0 0,-2 1-1 0,1-2 2 16,1 0 0-16,1 1-1 0,-3-1 1 16,3 0 1-16,0 0-1 0,-3 0 0 15,3 0 0-15,-3 0 0 0,0 0 2 16,0 0-4-16,2 0 1 0,-2 0 1 15,0 0 1-15,0 0-3 0,0 0 0 0,1 0 2 16,-1 0 0-16,5 0-1 0,-2 0 1 16,2 0 1-16,2-1 2 15,4-4-4-15,0-1 3 0,1 0 0 16,-1 0-2-16,2 3 0 0,-3 2-2 0,-2-1 4 15,0 1-2-15,-3 1-2 0,-4 0-6 16,1 0 1-16,-2 0 1 0,0 0 5 16,0 0 1-16,0 0 1 0,0 0 1 15,0 0-1-15,0 0 0 0,0 0 1 16,0 0-2-16,0 0-3 0,0 0 2 0,0 0 1 15,0 0 2-15,3 0-3 0,-2 0 1 16,-1 0 2-16,2 0-2 16,-2 0-1-16,0 1-1 0,0 1 2 15,1-1-5-15,3 1-7 0,-3-1 1 0,2 2-3 16,2-2 8-16,1-1 5 0,2 0 1 15,1 0 0-15,4 0 1 0,0 0 3 16,0-4 10-16,-1 4-16 0,-2-1 4 16,-1 1-3-16,-3 0 0 0,-1 0 1 15,-2 0 1-15,-3 0-5 0,3 0-10 0,-3 0 9 16,0 0 3-16,0 0 3 0,0 0-1 15,0 0 6-15,0 0-2 0,0 0-4 16,0 0 0-16,0 0 0 16,0 0 3-16,2 0-3 0,-1 0 1 0,-1 0 0 15,3 0-1-15,-1 0-1 0,-1 0 1 16,-1 0 0-16,2 0-1 0,-2 0 2 15,1 0-2-15,-1 0-1 0,0 0 1 16,0 0-1-16,2 0 1 0,-1 0 1 16,1 0-1-16,1 0 1 0,-1 0 1 15,-1 0 3-15,-1 0 0 0,0 0-4 0,2 0 6 16,-2 0 2-16,0 0-4 0,0 0-4 15,0 0 0-15,0 0 2 0,0 0-4 16,3 0 2-16,-2 0 1 16,4 0 0-16,-2-1 1 0,5 0-2 0,3-1 0 15,1-1 30-15,1 2-24 0,-1-1-7 16,0 2 0-16,-2 0 2 0,1 0 0 15,-4 0-4-15,3-1-1 0,-4 1 5 16,0 0-6-16,-3 0-5 0,-1 0 13 16,-2 0-5-16,0 0 0 0,0 0 0 0,0 0 2 15,1 0 1-15,1 0-1 0,-2 0-2 16,1 0 3-16,-1 0 1 0,3 0-3 15,-1 0 1-15,-1 0 0 0,-1 0 1 16,0 0 0-16,0 0-3 0,0 0 1 16,0 1 1-16,0 1 0 0,0-2-2 15,0 2-4-15,2-1 6 0,0 1-5 16,-1-2-1-16,1 1 6 0,-1-1 0 15,1 2-1-15,-1-2-3 0,2 1-3 16,-3-1 7-16,0 0-1 0,4 0 0 0,-4 0 1 16,0 0 2-16,1 0-3 0,1 0 0 15,-2 0 2-15,4 0 1 0,3 0-1 16,-3 0 1-16,2 0 0 0,5-2-1 15,-1 0 2-15,2-2 29 0,-1 1-43 16,0 0 10-16,-5 3 2 0,-2 0-2 16,0 0 0-16,-4 0 2 0,1 0-2 15,-1 0 0-15,0 0 1 0,0 0 0 16,0 1-7-16,2-1 6 0,-2 1 0 15,0-1 1-15,1 0-1 0,-1 0-2 0,0 1 3 16,0-1 1-16,2 0-1 0,-2 0-1 16,0 0 2-16,1 0-1 0,-1 0-1 15,0 0-4-15,0 0-1 0,0 0 5 16,2 0-1-16,1 2-1 0,-1-2 3 15,-2 2 2-15,1-1-3 0,1 1-1 0,-2-1 2 16,0-1 1-16,1 2-1 16,1-1-2-16,-2-1 2 0,1 0 2 15,1 3-3-15,-2-2 0 0,3 0 2 16,-3 0 0-16,3-1-1 0,0 0 0 0,-3 1 1 15,0-1 1-15,2 0-1 0,-1 0-1 16,2 0 4-16,-3 0-3 0,5 0 3 16,-3 0 0-16,2 0 0 0,1 2 0 15,3-2-2-15,1 1 31 0,-1 0-30 16,-1 1-2-16,0 0-1 0,-3-2-1 15,-1 1 1-15,0 0-3 0,-3 0-1 0,0 1-1 16,0-1 4-16,0-1 2 16,0 2-2-16,0-1 1 0,0 0 1 15,2 2-2-15,1-2 2 0,-3 1-1 16,2-2-1-16,-2 2 2 0,0-2-1 0,0 0-1 15,1 2 1-15,2-2 3 0,-3 0-5 16,0 0 2-16,0 1 0 0,0-1 2 16,0 0-2-16,0 0-2 0,0 0 4 15,2 2-2-15,-2 1-2 0,1-2 2 16,1 0 2-16,1-1-1 0,0 2-2 0,3-2 1 15,5 0 3-15,3 0 1 0,2 0 21 16,-1-1-20-16,-4 0-6 16,-2 1 2-16,2 0-2 0,-3 0 0 15,-2 0 1-15,0 0 1 0,1 2-2 0,-7 1-2 16,0 0-11-16,0 2 14 0,0-1 0 15,0 1 0-15,0 1 0 0,0-2-5 16,0 1 2-16,0-1-2 0,0 0 3 16,0 0-3-16,0-3 2 0,0 3 1 15,0-4 2-15,0 3 0 0,0-1-2 0,0-1 2 16,1 1 2-16,1 0-2 0,-1 1-1 15,1-2 1-15,-2 4 1 0,0-3 0 16,1 1-2-16,1-2 1 16,-1 1 0-16,1 2 0 0,-1-3 0 0,1 5-1 15,4-2 2-15,4-2 0 0,-3 3 12 16,3-3-13-16,-1-1-14 0,-4 2 15 15,-2-1 0-15,3 1-4 0,-6 0 3 16,1 0 0-16,1-1-1 0,-1-1 1 16,-1 0 1-16,2 0 0 0,-2-1-2 0,0 0 1 15,0 1 1-15,0-1 0 0,0 0-2 16,0 1 0-16,0-1 1 0,0 0 0 15,3 0-1-15,-1 0 1 0,-1 0 3 16,-1 0-2-16,0 0-2 0,0 1 0 16,2 0 2-16,-2-1 0 0,1 2-2 15,-1-1 2-15,0 0 1 0,0 0 1 16,0-1-1-16,0 0 1 0,0 0 1 15,0 0-1-15,0 0 0 0,0 0-1 16,2 0-1-16,-2 0 2 0,0 0-3 0,0 0-2 16,0 0 0-16,0 0-13 0,1 0-37 15,-1 0-75-15</inkml:trace>
  <inkml:trace contextRef="#ctx0" brushRef="#br0" timeOffset="49868.85">13432 4659 0 0,'0'0'6'16,"0"0"-3"-16,0 0-3 0,0 0-5 16,0 0 2-16,0 0 2 0</inkml:trace>
  <inkml:trace contextRef="#ctx0" brushRef="#br0" timeOffset="51313.93">13432 4659 8 0,'-3'2'17'16,"3"-2"-14"-16,0 2 3 0,0-2 103 15,0 0-54-15,0 0-48 0,0 1 14 16,0-1 0-16,0 0 10 0,0 0-16 15,0 0-3-15,0 2-3 0,3 0 10 16,0-2 8-16,0 3-13 0,2 0 0 16,-3 3-8-16,4 0-3 0,-5 1 2 15,4 1-2-15,-2 0-3 0,0 1-2 16,3 2 4-16,-1 0 1 0,1 1-3 15,-1 1 1-15,3-1 1 0,-1-1-1 0,1-1-2 16,0 2 1-16,3 1 1 0,-4 0 0 16,0 1 0-16,2 1-1 0,-3 0 1 15,2 0-3-15,0 0 2 0,-1-1 0 16,0 2 2-16,-1 1 1 0,0-1-3 15,-1 3 1-15,-1-1 1 0,3 0-1 16,-1 1-2-16,3 0 1 0,-1 0 1 16,4-1-1-16,-3 0-1 0,2 0-1 15,-3 0 1-15,-2-2-2 0,1-1 2 16,-1 2 1-16,0 1 0 0,0 0 1 15,-3 0-2-15,0-2 8 0,-1 0-7 0,3-4 0 16,-1 2 0-16,1 0 0 0,1 2 0 16,-1 2 0-16,-2-1 0 0,3-2 2 15,-1-2-4-15,2-1 1 0,1 2 0 16,0 4 0-16,0 2 2 0,-1 1 5 15,1-3-6-15,0-2 0 0,-2 0 1 0,0 1 0 16,0 4-2-16,-1 1 9 16,0-3 2-16,-1-1-9 0,3-2-1 15,-3 2-1-15,2 4 2 0,4-1 1 16,-4 0-2-16,3-3-1 0,4 3 2 0,-2 3-1 15,-1-1 1-15,1 1 1 0,-1-2-1 16,-1 3 1-16,-3-1-2 0,3 2 2 16,1 2 0-16,-3-2 0 0,0 2-1 15,-1 0 1-15,0-2-2 0,2 1 2 16,0-1-2-16,1-1-1 0,-1 2 4 0,1-1-3 15,0-1 1-15,-1 0-1 0,0 1-1 16,3-2 4-16,-4 1 1 16,4 0-3-16,0-1 5 0,-2 1-5 15,4-1 2-15,-6 1 0 0,4 1 3 0,-3-1-4 16,0 1 0-16,1 1 1 0,-1-1 2 15,0 3-4-15,-2-1-1 0,0 2 1 16,3-2 0-16,1-2-1 0,-3 1 0 16,4 1 0-16,-3-3 2 0,3 1-1 15,0 2-1-15,0-3 1 0,2 1 4 0,0-1-2 16,1 1-1-16,-2-1 1 0,1 3 0 15,-1-2-1-15,2 1-1 0,-5 1-1 16,2-2 1-16,-3 1 0 16,-2 2-1-16,2 1 1 0,-2 1 2 0,2-1-2 15,-2 0-1-15,0 1 1 0,2-1 1 16,0 0-2-16,-1 0 0 0,3-1 0 15,-1 1 2-15,3 0-3 0,-2 0 1 16,2 2 0-16,-1-3 2 0,1 0-2 16,-2 0-1-16,1 0 1 0,1 0 2 0,-1-1-1 15,0 1-3-15,3-2 5 0,-3 1 2 16,-1-2-1-16,1 2-1 0,-1-1-1 15,-3-1-1-15,-1 1 1 0,4-2-2 16,-2 2 1-16,-1 1 0 16,-1 0-1-16,2-1-1 0,3 0 2 0,-3 0 1 15,1-1-2-15,0 0-1 0,-1-1 2 16,0 2 1-16,-2 0-2 0,0 1 0 15,-1 1 2-15,1 1-3 0,0-2 2 16,2 0-2-16,1 0 2 0,-1 0 1 16,2 2-2-16,0-2-1 0,1 2 2 0,0 0 0 15,0 0-1-15,0-1-1 0,0-1 2 16,-1 1 1-16,0-3-3 0,-1-1 0 15,0-1 5-15,-1-1 0 0,1 1-1 16,-1-2 1-16,-3 2 0 0,1 0-3 16,0 0 0-16,2-1-1 0,-2 0 1 15,2 1-2-15,1 1 1 0,-1 1 1 16,1 0-1-16,2-1 2 0,-2 1-3 15,1 0 2-15,-1 0 1 0,2-1 1 16,-3-1-1-16,1 1-1 0,-1-3 1 0,-1 2-2 16,0-2 1-16,-1-2-1 0,2-1 1 15,-1 1 1-15,1-1-3 0,-2-1 1 16,1 2 0-16,-1-3 1 0,0 0-1 15,2 0 8-15,-2-3-12 0,-1 3 3 16,-1-3 0-16,2-2 0 0,1 0 1 16,-3 0 1-16,2 0-2 0,1-1 0 15,-3-1 2-15,2-1 0 0,-1-1-2 16,0-1 0-16,-4 1 2 0,4-3 0 15,-3 2-2-15,1-3 1 0,-3-1 0 0,0 1 2 16,1 1-3-16,-1-3 0 0,2 0 2 16,-2-1 0-16,0-1-2 0,0 1 1 15,0 0 1-15,0 0-1 0,0-1 0 16,0 0 0-16,0 0 1 0,0 0 0 15,0 0-1-15,0 0 1 0,0 0 1 0,0 0-1 16,0 0-2-16,0 0 2 16,0 0 1-16,0 0 2 0,0 0-4 15,0 0 0-15,3 0 1 0,-2-4-5 16,2-3-15-16,1 2-25 0,-3-1-42 0,-1-3-80 15</inkml:trace>
  <inkml:trace contextRef="#ctx0" brushRef="#br0" timeOffset="52897.02">11259 3039 63 0,'3'0'54'0,"-2"0"-29"0,1-1 17 16,-1-2 2-16,2 0 6 0,-3 0-5 16,0-2-4-16,0 1-1 0,0 2-10 15,0-2-1-15,0 2-4 0,-4 1 0 0,1 0-3 16,-4 1-2-16,-3 0-10 15,-1 1-4-15,-5 7 0 0,-4 2 1 0,3 3-2 16,-2 1 3-16,4-1-1 16,-1 2 3-16,6 0-5 0,2-1-3 0,5 1 2 15,3 0-2-15,0-2-4 0,6 0 1 16,5-2 2-16,4 0-1 0,4 0-1 15,3-2 2-15,-1 2 1 0,3-2-2 16,-1 0 0-16,2 0 0 0,-5-3 1 16,0 3-1-16,-1-1 0 0,-6 0 0 15,-5 2 1-15,-2 0-1 0,-2 4-1 0,-4 6 1 16,-2 3 2-16,-9-2 0 0,-1-4 0 15,-1-3-2-15,-1-3 4 0,-4 0-4 16,-1 2 1-16,-1-2-1 16,1-3 2-16,1 0-2 0,2-2 0 0,4-1 0 15,3-1 3-15,4-4-2 0,2 0-2 16,3 0-2-16,0-10-5 0,9-1-13 15,5-3-5-15,9-4-11 0,1-1-31 16,4-4-57-16,-4 0-131 0</inkml:trace>
  <inkml:trace contextRef="#ctx0" brushRef="#br0" timeOffset="53265.04">11579 3191 7 0,'0'-4'145'0,"0"0"-73"16,0 0-28-16,0 0 18 0,-3 0-3 15,-3 0-19-15,-2 1 0 0,1 3-6 16,-1 0-6-16,-3 0-11 0,2 0-1 0,-1 2-6 16,1 3 3-16,3 3-1 0,-3 2-1 15,-1 2-4-15,4 3-2 0,2 0-4 16,0 0-1-16,4 1 0 0,0-3 2 15,2-1-3-15,7-3 0 0,1-4 0 16,4-2 2-16,-1-3 0 0,3 0-1 16,1-4 0-16,2-8 3 0,-1-3-2 15,-1 1-1-15,-3-4 1 0,-4 1 2 16,-3 1-1-16,-4-1-1 0,1 2 7 15,-4 1-2-15,0 1 0 0,0 3 0 0,-7-1-2 16,-2 3 0-16,0 0-1 0,-4 3-3 16,1 0 0-16,4 1 0 0,3 4-4 15,4 0-7-15,1 2-11 0,0 10-16 16,1 2-17-16,7 0-35 0,-2-1-67 15,4-4-113-15</inkml:trace>
  <inkml:trace contextRef="#ctx0" brushRef="#br0" timeOffset="54152.09">11758 3306 34 0,'4'-3'14'15,"1"-2"153"-15,0 2-132 0,-1-1 13 16,1 0 15-16,0-1-30 0,-1-2 4 16,4-3-2-16,0-3-14 0,3 1 0 15,-2-4-3-15,0-1-5 0,1-1-1 16,-1-2 4-16,-1-3-2 0,-2 1-3 0,-3-2-2 15,2 0 0-15,-5 1 0 0,0-1-3 16,0-4-3-16,-5 2 1 0,0 0-2 16,-1-2 1-16,-2 2-2 0,2 1 1 15,-2 4 1-15,5 3-2 0,-1 7-1 16,2 4 2-16,1 5 1 0,-1 2-3 0,0 0 0 15,-1 12-3-15,0 6 4 16,2 7-1-16,-1 4-1 0,2 7 2 16,0 1 0-16,3 7-2 0,3 4-5 15,1 2-3-15,-1 2 0 0,0 2-7 0,-1 0 4 16,1-2 2-16,2-3 10 0,-2 0 4 15,-3-6-4-15,-3-2 1 0,0-5 9 16,0-6 0-16,-2-8-1 0,1-4-1 16,-4-5-1-16,2-3 2 0,-2-5-2 15,-1-2 3-15,5-2 3 0,-4-1-7 0,4-1 2 16,-3-7-2-16,4-6 0 0,0-2-8 15,0-3 4-15,5-3-2 16,1 1-2-16,-1-2 4 0,3 0-5 16,-1-1-5-16,4-1-6 0,2-1-11 0,2-3-3 15,1 0-5-15,1-1-9 0,0 1-9 16,0 1-3-16,0 2 6 0,0 1 10 15,-2 3 3-15,-1-1 3 16,2-1 20-16,-1-1 10 0,-2 1 1 0,-4-1 0 16,-1 0 2-16,-3 0 3 0,-2 0 1 0,-2 2 12 15,-1-2 12-15,0 2-8 0,0 1 1 16,0-2-4-16,-3 0 1 15,0 1-7-15,3 2-3 0,0 3 4 16,-2 5 13-16,2 3-7 0,-1 4 2 0,-1 3-6 16,2 1-2-16,0 0-4 0,0 2 3 15,0 0-6-15,0 0-3 0,0 0-4 16,0 3 0-16,0 5 2 0,0 3 1 15,0 5-1-15,0 3-1 0,3 5 1 16,1 3 0-16,0 6 0 0,2 4-2 16,-3 2 2-16,1 3-2 0,-4-2 3 0,0-5-1 15,0-3 0-15,0-8 1 0,0-7 1 16,0-4 2-16,0-7 3 0,0-4 2 15,0-2 4-15,0 0 7 16,1-6 5-16,2-8-17 0,0-5-3 0,7-4-6 16,-1-3 1-16,3-1-1 0,2 4 0 15,-3 4 0-15,-2 6-2 0,2 3-2 16,2 7-9-16,-1 3-6 0,2 0-6 15,0 0-8-15,-2 7-13 0,4 3-9 16,1 0-4-16,0-1-33 0,5 0 14 0,-4-3-38 16</inkml:trace>
  <inkml:trace contextRef="#ctx0" brushRef="#br0" timeOffset="54829.13">12572 3053 8 0,'1'-5'64'0,"-1"1"66"0,0-1-78 16,0-2 25-16,0 1-14 0,-7-1-15 15,-1 3-10-15,-2 3-1 0,-2 1-11 0,-2 0-5 16,0 7-6-16,0 5 5 0,-3 6 1 15,3 5-7-15,0-2-3 0,3 2 0 16,5-2-1-16,6-3-5 0,0-2-5 16,5 0 1-16,4-4 0 0,4 0-1 15,4-2-1-15,6-4-3 0,0 0-4 16,5-5-16-16,1-1-7 0,-2 0-26 0,-2-1-32 15,-2-7-65-15</inkml:trace>
  <inkml:trace contextRef="#ctx0" brushRef="#br0" timeOffset="55684.18">12733 3192 183 0,'5'-6'30'0,"1"-4"27"15,0-1-3-15,2-5-18 0,-2 0 14 16,3-6-11-16,2 0-11 0,2-5-10 15,-1-2-4-15,-1-3-4 16,0-2 1-16,-2-4-5 0,2-3 3 0,-5-1-6 16,5-2 2-16,-3 3 1 0,-2-2-4 15,2 7 1-15,-4 5-2 0,-2 10 4 16,-2 7 8-16,0 7 3 0,0 3-1 15,0 4-1-15,-8 0-4 0,-1 7-7 16,-2 8-4-16,0 6 2 0,-3 6 1 0,2 3-1 16,2 4-1-16,-1 4 2 0,-1 3-1 15,3 4-1-15,-1 1 0 0,4 2 1 16,0-1-1-16,5-5 0 15,1-4-1-15,0-6 2 0,6-7-1 0,5-5 0 16,1-7 1-16,3-2-3 0,1-6 2 16,4-5 1-16,2 0-1 0,1-3 2 15,3-9 0-15,2-1-3 0,0-3 0 16,-4 0-1-16,-3 1 1 0,-4 0 1 15,-4 2-6-15,-2 0 6 0,-2 3 0 0,-1 2 0 16,-5 1-1-16,-3 4 2 0,0 1 3 16,0 0-3-16,0 2-2 0,-3 0 2 15,3 0-2-15,0 0-5 0,0 5-1 16,0 4 2-16,0 1 1 0,0 3-9 15,3 1 4-15,1 3-6 0,4 1 5 16,0 2 1-16,1 3 7 0,0-4 0 16,1 2-8-16,-6 3 7 0,1 0 2 15,0 4 2-15,-2 1-1 0,1 1 0 16,1-1 1-16,1-2-1 0,-3 0 5 15,2-3 0-15,-2-1-2 0,0-1 5 0,-3-3 0 16,0-6-4-16,0-3 0 0,0-5 2 16,0-3-2-16,-4-1 4 0,0-1 2 15,0 0-3-15,1-5-1 0,0-5-2 16,0-3-3-16,1-5-1 0,-1 0 2 15,3-3-2-15,0-2 0 0,0-2 1 16,0-3 0-16,9-4-1 0,4-4 0 16,1-5 1-16,3-5 0 0,3-6-3 15,3-2 0-15,3-1 2 0,5 3-8 16,2 4-2-16,-1 8 2 0,4 8 4 0,0 5 0 15,-4 9-1-15,1 6 2 0,-5 4 3 16,1 3 0-16,-2 5 0 0,-6 0 2 16,-2 6-1-16,-8 8 2 0,-8 4-2 15,-3 3 2-15,-6 2 3 0,-8-1-2 16,-2 2 0-16,-4-1 0 0,-2-1 2 15,-2 2 1-15,-3-1 1 0,1 0-1 16,3-3 3-16,4-6-4 0,5-3-1 16,5-3-3-16,7-4-1 0,2-2-2 15,0 0-2-15,0-2-1 0,0 0-10 0,0 0-11 16,6 0-8-16,2-4-28 0,-3-6-51 15,1-2-153-15</inkml:trace>
  <inkml:trace contextRef="#ctx0" brushRef="#br0" timeOffset="56161.21">13114 2807 231 0,'0'1'180'15,"0"-1"-164"-15,0 2-18 0,0-1 3 16,0 3 2-16,0-3-1 0,3 3-7 15,1-1-27-15,-3-2-58 0,-1 1-141 16</inkml:trace>
  <inkml:trace contextRef="#ctx0" brushRef="#br0" timeOffset="59650.41">3236 4020 112 0,'0'0'38'0,"0"0"8"0,0 0-1 15,0 0-15-15,0 0 0 0,0 0-11 16,0 0 3-16,0 0-1 0,0-2 2 15,0 2-11-15,0 0 1 0,0-1-2 16,0 1-2-16,1 0-6 0,2-1-5 16,5 1 4-16,-2 0 3 0,2 0-3 0,4 0-3 15,-1 0 3-15,5 0-4 0,1 0 3 16,-2 0 3-16,5 0-1 0,1 0 1 15,-3 0-1-15,4 0-3 0,-2 0 3 16,0 0-2-16,-1 0-1 0,-4 0-1 16,2 0 1-16,-3 0 2 0,3 2-3 15,0 0 0-15,0 1 3 0,4-1 0 16,0-1-4-16,3-1 4 0,2 0-2 15,2 0 0-15,1 0 0 0,4-4 0 16,-2 0 0-16,0 2 0 0,-2-1 0 0,1 0 0 16,-5 3 0-16,-1 0 0 0,0 0 0 15,-4 0 0-15,-2 0 0 0,1 0 1 16,1 0-1-16,0 3 0 0,0-1 0 15,4-1 1-15,-1 0-1 0,2 0-1 16,1-1 2-16,2 0 0 0,0 0-1 0,-2 0-1 16,2 0 2-16,-5 0-1 15,2 0-1-15,2 2 1 0,-4 0 2 16,2-1-2-16,-2 0-1 0,2 0 1 15,0 1 1-15,-4-1-2 0,4 0 0 0,0-1 0 16,1 0 1-16,4 0 1 0,4 0-3 16,0-3 2-16,3-5 0 0,2 3 0 15,0-2-3-15,-1 1 0 0,1-1 3 16,-3 0 0-16,1 1-1 0,-1 1 1 15,-2 1 1-15,-2-1 0 0,1 0-2 0,-1 1-2 16,-2 1 6-16,1 1-2 0,0-1-3 16,5 0 2-16,-2-1 1 15,4-2 0-15,1 1-3 0,0-1 2 16,1 0 0-16,1 0 2 0,-3 0-4 0,1 1 2 15,1-2-8-15,1 1 14 0,1-1-1 16,3 1-3-16,-1 1 0 0,3 0-1 16,-2 1 0-16,0 0 1 0,0 1-2 15,0 1 4-15,0-1-1 0,-2 3 1 16,1-1-3-16,1 0 2 0,-2-1-4 0,0 2 1 15,1-2 1-15,1 0-1 0,1-1-1 16,2 1 1-16,0-3 3 0,2 1-2 16,3 1 0-16,-2 0-1 15,-2-1 2-15,3 0 0 0,-4 2-1 16,1 0 1-16,-2 0-1 0,-2 0 1 0,1 1-2 15,2 1 1-15,2-1 2 0,0 1-3 16,1 0 0-16,1-1 0 0,1 0 2 16,3 1 1-16,0-2 0 0,3 0 0 15,0 0 2-15,0 0-2 0,-2-1 1 16,2 1 0-16,0 1 0 0,-3-1-3 0,-2 2 0 15,-2 0-1-15,3 0 1 0,-3 0-2 16,3 0 2-16,-1 2-1 0,-1-2 1 16,-1 2 1-16,0-1-2 15,0 0 0-15,4-1 3 0,1 0-3 0,1 0 1 16,1 0 0-16,-2 1 3 0,0 0-3 15,-1 1-3-15,-1 2 2 0,-3 0 2 16,-2 0-1-16,-1-1-2 0,3 0 2 16,0-3 0-16,3 2 0 0,-1-1-1 15,2 0 0-15,1-1 1 0,0 0 0 0,2 0-1 16,-1 0 0-16,-3 0 0 0,3 0 1 15,-2-1-1-15,1-2 0 0,2 2 1 16,1-2 1-16,2 0-2 0,0 0 0 16,2 0 1-16,0 0-1 0,-1 2 0 15,-4 0-1-15,0-1 3 0,-2 2-2 16,1-1 0-16,1 1-1 0,-1 0 2 15,1 0 0-15,5 0-3 0,0-2 3 16,-2 2-1-16,-2 0 1 0,0 0-2 16,-1 0 1-16,3 0 1 0,2 0 0 0,3 0-2 15,2 0 0-15,3 0 3 0,1 0-2 16,-1 0-1-16,-2 0 2 0,-2 0-2 15,1 0 1-15,-4 0 1 0,1 0-1 16,-2 0-1-16,1 2 1 0,0 1 1 16,-3 2-1-16,-1-1 0 0,1 0-1 15,-2-1 2-15,4-1-2 0,1-2 4 16,5 0-5-16,2 0 1 0,6 0 2 15,1-4-1-15,3-2 2 0,-3 0-4 16,-1 1 4-16,-2 0-2 0,-2 0 0 0,-1 1 0 16,1 1 0-16,1 0 1 0,-1 0-1 15,-2 0-1-15,-3 0 1 0,-2 1 1 16,0 0-1-16,-1 2-1 0,3-2 2 15,2 1 0-15,0-1-1 0,2-1 0 16,2 1 0-16,-1 0 0 0,0 0 1 16,2 0-3-16,-1 0 3 0,2 0 0 15,2 1-2-15,2-3 1 0,-4 4 0 16,3-3 0-16,-5 2 1 0,-2-2-2 15,0 1 1-15,2-3 1 0,1 1-1 16,1 3-1-16,2-1 1 0,-3 0 1 0,-5 1-1 16,2-2-1-16,-1 2 1 0,-1 1 1 15,0-1-1-15,2 0-1 0,0-1 1 16,1-1 1-16,-1 0-1 0,0-1-1 15,2-1 2-15,-3-1-1 0,6-1 0 16,1 0-1-16,0 1 1 0,2 0 1 0,-1 2 0 16,-1 1-3-16,-4-1 3 15,-1 1 0-15,-2 3-1 0,-4-1-2 16,0 1 4-16,2 0-2 0,-1 0 0 15,1 0-2-15,0 0 3 0,-2-2 0 0,2-2-1 16,0 2-2-16,3-2 3 0,0 1 0 16,4 1-2-16,1-2 0 0,1 0 1 15,1 3 2-15,-2-4-3 0,-2 4 0 16,-5 0 2-16,-1-1 0 0,-2 1-3 15,0 1 2-15,-1 0 0 0,1 0 2 0,-1 0-4 16,-2-2 2-16,2 1 1 0,1 0 0 16,2-2-2-16,1 2 1 15,2-4 0-15,0 1 0 0,1 1 0 16,-1 0-1-16,-2 0 2 0,-1 2 0 0,-3-1-3 15,-2 0 3-15,0 2-1 0,-3 0 0 16,1 0 1-16,-5 0-1 0,2 0 0 16,-4 0 0-16,-6 0-1 0,-2 0 1 15,-6 0 1-15,-1 0-1 0,-2 0-1 16,0 0 1-16,-2 0 0 0,-3 0 1 0,3 0-2 15,-4 0 0-15,-2 0 3 0,-3 0-2 16,-3 0 0-16,-2 0-1 0,-3-2 2 16,-4 1-1-16,-7 0 0 15,-4 0 0-15,-5 1 0 0,1 0-12 0,-1 0-28 16,-1 0-52-16,-10-3-190 0</inkml:trace>
  <inkml:trace contextRef="#ctx0" brushRef="#br0" timeOffset="61117.49">947 3790 224 0,'0'-4'40'0,"0"0"16"0,0 0 2 15,0 2-22-15,0 0-3 0,0 0-11 16,0 2-3-16,0-1-1 0,0 0-9 16,0 1-4-16,0-1-2 0,0 1 2 15,0 0 0-15,0 7 5 0,2 7 0 16,1 5 6-16,0 7-3 0,0 5-7 15,5 5 0-15,0 1-4 0,2 1 5 16,1-2-11-16,3-4 4 0,0-4 1 16,3-4-1-16,-1-4-1 0,2-4 1 0,1-6-1 15,-4-5 2-15,-1-4 1 0,2-1 3 16,-2-3 5-16,1-11 2 0,2-5 9 15,2-9-10-15,-2-7 6 16,-1-1-8-16,-4-4-4 0,-1-3 2 0,-5 1 3 16,-3 1-15-16,-3 2 19 0,0 1-7 15,0-1-2-15,-6-2-3 0,0-1-1 16,-2 3 1-16,-1 2 0 0,-1 4-3 15,3 6 1-15,-1 5 0 0,3 6-1 16,4 6-3-16,1 7-3 0,0 3-5 0,0 2-14 16,6 11 1-16,3 5-19 0,-3 4-14 15,4-1-38-15,-4-2-85 0</inkml:trace>
  <inkml:trace contextRef="#ctx0" brushRef="#br0" timeOffset="62607.58">1667 3881 37 0,'1'0'52'0,"-1"1"80"0,0 6-99 16,2 3 32-16,-2 3-16 0,0 5-9 16,1 0 7-16,-1 0-21 0,2 0-11 15,-1-2 2-15,4 1-11 0,-2-2 3 16,2-2 2-16,1-1-6 0,-1-2-2 15,-1 0 0-15,1-4-2 0,-2 0-1 0,0-2 1 16,0-2 2-16,-1 0-1 0,-1-1-9 16,-1-1-10-16,2 0-14 15,-2 0-13-15,3 0-17 0,-3 0-44 16,0 0-63-16</inkml:trace>
  <inkml:trace contextRef="#ctx0" brushRef="#br0" timeOffset="62778.59">1476 4019 126 0,'9'-3'219'0,"1"-1"-199"0,5-1 52 0,5 1-9 16,2 1-37-16,6-1 6 0,4-1-12 16,2-1-10-16,2 0-4 15,1-1-2-15,1 1-5 0,0-3 2 0,-2 1-5 16,3-2-38-16,-4 4-51 0,-1-2-113 15</inkml:trace>
  <inkml:trace contextRef="#ctx0" brushRef="#br0" timeOffset="66008.77">1681 4982 12 0,'-2'-1'15'0,"2"-1"21"15,0 1-5-15,-2 1-8 0,2 0-3 0,0 0-14 16,0 0-1-16,0 0-4 0,0 0 0 16,0 0 1-16,0 0-1 0,0 0 0 15,0 0 0-15,0 0 1 0,0 0 6 16,0 0-4-16,0 0 3 0,-1 0 6 15,1 0-2-15,0 0 0 0,0-1 1 16,0 1 2-16,0 0 4 0,0 0-3 16,0 0 3-16,0-1 1 0,0 1 0 15,0 0-5-15,0 0 3 0,0 0-1 16,0 0-3-16,0-1-5 0,0 1-1 0,0 0 3 15,0 0 0-15,0 0-2 0,0 0-3 16,0 0 3-16,0 0-6 0,0 0 2 16,0 0 3-16,0 0-2 0,0 0-1 15,0 0 0-15,0 0-2 0,0 0 1 16,0 0 1-16,0 0-2 0,-2 0 0 15,2 0 0-15,0 0 0 0,0 0-3 16,0 0 1-16,0 0 1 0,0 0-1 16,0 0-2-16,0 0 0 0,0 0 1 15,0 0 2-15,0 0-4 0,0 0 1 0,0 0 3 16,0-1-1-16,0 1-1 0,0 0-1 15,0 0 4-15,0 0-2 0,0 0 0 16,0 0 0-16,0 0 2 0,0 0 0 16,0 0-1-16,0 0-2 0,0 0 3 15,0 0-1-15,0 0-2 0,0 0 0 0,0 0 1 16,0 0 0-16,0 0-5 15,0 0-5-15,0 1-7 0,0 2-6 16,0 1-16-16,0-1-33 0,0-1-45 16,0-1-62-16</inkml:trace>
  <inkml:trace contextRef="#ctx0" brushRef="#br0" timeOffset="67191.84">1659 4946 128 0,'0'0'35'15,"1"0"15"-15,-1 0 4 0,0 0-20 16,2 0-7-16,-2 0-6 0,0 0-4 15,0 0-5-15,0 3-9 0,0 3 3 16,2 3 8-16,-2 4-2 0,0 1-2 16,0 1 0-16,0 0-3 0,0 1 0 15,0-2-1-15,-2-2-2 0,2-1 1 0,-3-3 17 16,3-4-10-16,0-3-8 0,0-1-3 15,0 0 5-15,0 0 5 0,0 0-1 16,0-3-4-16,6-7 0 0,3-6-3 16,1-2-2-16,2-1 0 0,-1 1-1 15,0 1 1-15,0-1-2 0,-1 1 2 16,0-3 0-16,1 2 0 0,-1 1-3 15,4 2 1-15,-6 6 1 0,1 3 0 16,-4 2 0-16,0 4-4 0,-2 0 2 16,2 0 1-16,-2 10 0 0,-2 3 2 15,2 1 3-15,-1 3-1 0,-2 1-3 0,0 0 2 16,0-2 1-16,0-2 3 0,0-4-4 15,0-1-1-15,0-6 1 0,0 1-5 16,1-3 3-16,1-1-2 0,4 0 3 16,2 0 1-16,3-3-2 0,3-8 3 15,3-3 0-15,1-1-1 0,-1-1-2 0,0 1-1 16,-3 2 0-16,0 1 0 15,-3 4-2-15,-5 2 0 0,1 3 3 16,-7 2 1-16,1 1-4 0,-1 0 0 16,0 3 1-16,0 6 2 0,0 1 2 0,0 4 0 15,0 2 1-15,0 1 0 0,-1 1-3 16,1-1 1-16,0-3 2 0,0-3-2 15,0 0-2-15,1-4-2 0,5 1 0 16,2-2-14-16,1-4-23 0,1-2-15 16,4 0-14-16,-3-2-78 0,1-8-57 0</inkml:trace>
  <inkml:trace contextRef="#ctx0" brushRef="#br0" timeOffset="67514.86">2146 5019 6 0,'0'0'-6'0,"0"0"288"16,1-6-231-16,2-3-3 0,0-3-2 15,4-2-18-15,0-2-3 0,3-4 2 16,1-1-4-16,1-4-8 0,2 2-4 0,-2-1-8 16,1 4 2-16,-6 0-1 0,1 4-2 15,-3 6 5-15,-2 4-1 0,-2 3-2 16,1 3-5-16,0 0-1 15,-1 0 1-15,2 7 0 0,3 5 1 0,-1 1 1 16,0 2 0-16,1 4 0 0,-1 1-1 16,-1 1 2-16,4 2 0 0,0-3-2 15,0 1-2-15,1-2-1 0,0-5-4 16,-3 0 3-16,-1-4-1 0,-2-2 1 15,-1-3-4-15,-2 0-9 0,0-2-1 0,-2 1 3 16,-4-1-3-16,-3-1-17 0,1-1-5 16,-1-1-10-16,1 0-25 0,-3-1-13 15,2-6-21-15,-2 1 19 0</inkml:trace>
  <inkml:trace contextRef="#ctx0" brushRef="#br0" timeOffset="67630.86">2250 4989 28 0,'-4'-5'98'0,"4"3"-19"0,-1 2-29 16,1-1-22-16,0 1-22 0,0 0-4 16,1 0 16-16,6 0 9 0,0 3-3 15,1 2-5-15,3-2-10 0,0 1-3 16,1 1-2-16,2-4 0 0,2 1-4 15,1 0-8-15,4-2-23 0,0 0-45 0,-3 0-79 16</inkml:trace>
  <inkml:trace contextRef="#ctx0" brushRef="#br0" timeOffset="67850.88">2474 5012 52 0,'8'-10'207'0,"4"-2"-175"16,1-3 31-16,6-3-23 0,2 0-5 0,4-4-4 15,-2 3-10-15,1 1 2 0,-1 4-11 16,0 3-8-16,-1 2 4 0,-7 2-5 16,-1 3-2-16,-5 3-1 15,-2 1-1-15,-6 0 0 0,2 0-12 0,-3 1-9 16,0 4-17-16,0 1-25 0,0-1-55 15,-6-1-65-15</inkml:trace>
  <inkml:trace contextRef="#ctx0" brushRef="#br0" timeOffset="68050.89">2561 4831 50 0,'3'3'267'0,"0"2"-249"15,2 0 45-15,1 4-5 0,0 3-27 0,5 1 4 16,2 4-13-16,2-2-8 15,2 3-7-15,2 0-1 0,-1 0-5 16,1 1 1-16,3 0-5 0,-1 0-22 16,4-2-7-16,-3-2-55 0,1-5-73 0,-3-4-107 15</inkml:trace>
  <inkml:trace contextRef="#ctx0" brushRef="#br0" timeOffset="74416.25">13373 4387 21 0,'-1'0'30'16,"1"0"8"-16,0 0-25 0,0 0 7 16,0 0 16-16,0 0-18 0,0 0-2 15,0 0-1-15,0-1 0 16,0-1-5-16,0 2 1 0,0 0 5 0,0 0 2 15,0-1-8-15,0 0 0 0,0 0-4 16,0-2-5-16,0-2-3 0,4-1 2 16,3-1 1-16,2-4-1 0,2-2-1 15,3-5 1-15,4-5 1 0,4-6-2 16,9-6 0-16,3-7 1 0,9-7 0 0,4-5-1 15,6-7-1-15,6-7 1 0,4-5 2 16,1-2 5-16,1 1 1 0,-3 5 17 16,-2 4-12-16,-2 4 7 15,-4 5-15-15,-6 5-1 0,-6 4-1 0,-6 4-2 16,-4 3 0-16,-4 3 2 0,-2 3-1 15,-2 5-3-15,-7 5-1 0,-3 7-2 16,-7 6-3-16,0 4 3 0,-4 6-10 16,-2 1-15-16,-1 0-29 0,0 1-35 15,-4 3-46-15</inkml:trace>
  <inkml:trace contextRef="#ctx0" brushRef="#br0" timeOffset="75340.3">14635 2741 6 0,'2'-1'86'0,"-2"-1"-2"0,0 0-54 16,0-1 24-16,0-1-9 0,0 2-11 16,0-1-5-16,1 0-5 0,-1 2-1 15,0-1 0-15,0 2 1 0,0 0-3 16,0-1-5-16,0 1-5 0,0 0-3 15,2 0 0-15,-1 0-2 0,1 0-1 0,-2 0 7 16,2 6 3-16,-2 3-6 0,0 5 0 16,0 4-2-16,0 5-2 15,0 6-2-15,0 4-2 0,0 5 1 16,0 1 0-16,-2 4-1 0,-4 0 3 0,0-4-2 15,-1-1-1-15,4-4-1 0,0-9 2 16,2-6 0-16,-1-7-3 0,2-7 1 16,0-4 0-16,0-1 0 0,0 0-1 15,3-3 3-15,3-8 2 0,7-7-3 16,-2-2-4-16,-1-1 1 0,3 1 0 15,-1 2 0-15,1 0-2 0,-1 4 0 0,-1 2 0 16,-2 6 2-16,1 1-6 0,-4 5 3 16,-2 0 3-16,1 3-1 15,3 4 1-15,-2 1-1 0,2-3-3 16,3 1-6-16,1-3-5 0,5 0-1 0,2-2 11 15,-1-1-15-15,2 0-4 0,-3 0-9 16,-3 0-24-16,-3-2-23 0,-3-2-29 16,-5 1-53-16</inkml:trace>
  <inkml:trace contextRef="#ctx0" brushRef="#br0" timeOffset="75549.32">14696 2953 226 0,'4'-8'121'0,"3"0"-77"0,0 0 25 16,3 1-37-16,2-1-6 0,2-2-7 15,3 2-12-15,0 2-3 0,0 2-3 0,-1 2 1 16,-1 1-4-16,-1 1-13 0,0 0-27 15,-3 3-37-15,-3 1-64 0</inkml:trace>
  <inkml:trace contextRef="#ctx0" brushRef="#br0" timeOffset="75928.34">15074 2883 126 0,'2'0'202'0,"-2"0"-171"0,0 0-4 16,0 4 11-16,0 5 0 0,-7 1-13 16,3 2-10-16,-1 1-2 0,-1-1 4 15,3-2-1-15,3-3-8 0,0-4-7 16,0-1-1-16,3-2 1 0,6 0-1 15,4 0 3-15,0-5-1 0,5-4 0 16,-1 0-2-16,0-1-1 0,-2 2 0 0,-1 1 0 16,-3 3 0-16,-2-1-1 0,-3 5 2 15,-2-1 0-15,-1 1-1 0,-2 0 1 16,-1 0 0-16,2 6 1 0,-2 2 2 15,0 3 1-15,0 0 1 0,0 1-1 16,0 0 4-16,0-3-5 0,0-1 0 16,0 0-2-16,1-4-1 0,2 1-2 15,0-2 1-15,4-2-4 0,-1 1-16 16,2-2-22-16,2 0-24 0,0-6-60 15,1-6-110-15</inkml:trace>
  <inkml:trace contextRef="#ctx0" brushRef="#br0" timeOffset="76448.37">15361 2939 26 0,'0'1'-18'16,"0"-1"223"-16,0 0-156 15,0 0-18-15,1 0 15 0,2 0 0 16,-1 0-11-16,3 0-13 0,1 0-2 15,0 0-5-15,2 0-5 0,1-4-2 0,5 0 2 16,2-2-2-16,-1-2-2 0,4-2 0 16,-1 2-2-16,-1-2-1 0,5-1 4 15,-3-1-2-15,1-1-3 0,-8 1 0 16,-3 1 0-16,-2-2 0 0,-6 2 5 15,-1 0-4-15,0 0-1 0,-4 3-1 0,-6 2 3 16,1 2-3-16,-3 3 1 0,-1 1-3 16,-1 0 2-16,0 7-1 15,2 2 0-15,1 0 0 0,2 3-1 16,-1 1 1-16,4 0-1 0,2 2 1 0,2-1 1 15,2 0-2-15,0 2 3 0,2 0-3 16,5-1 1-16,4-2 0 0,3 0-1 16,6-5 1-16,5-1 1 0,3-2 11 15,3-5-8-15,2 0-2 0,-1-9 4 16,2-7-5-16,3-2 3 0,1-4-1 0,-4 0 2 15,-6-1-4-15,-8 4-1 0,-9 3 2 16,-8 3 2-16,-3 3 0 0,0 3 0 16,-11 2 0-16,0 3 0 15,-1 2-2-15,-4 0-1 0,4 2 0 0,1 6 1 16,2 6 2-16,2-1-1 0,1 2-2 15,5 2 1-15,1 0-3 0,3 0 0 16,14 1 0-16,9-1 0 0,13-3 1 16,7-2-2-16,12-4-17 0,4-3-38 15,4-2-48-15,1-3-164 0</inkml:trace>
  <inkml:trace contextRef="#ctx0" brushRef="#br0" timeOffset="82245.7">16672 9591 42 0,'0'0'7'0,"0"0"30"15,0 2 1-15,0-2-10 0,0 2 0 16,0-2-18-16,0 1-2 0,-1 0 1 15,1 0-2-15,0-1 7 0,0 0 6 16,0 0-8-16,0 0-2 0,0 0-3 16,0 0-1-16,0 0 6 0,0 0 0 15,0 0 6-15,0 0-8 0,0 0-1 16,0 0-3-16,-2 0 3 0,2 0-5 15,-1 0 5-15,1 0-2 0,0 0 0 16,0 0-6-16,0 0 1 0,0 0 3 0,0 0 2 16,0 0-2-16,-2 0-3 0,2 0 1 15,0 0 0-15,0 0-3 0,0 0 8 16,0 0 0-16,0 0-2 0,0 0-2 15,0 0-3-15,0-4-1 0,0 0 2 16,0-1-2-16,0 0-1 0,0 3 4 0,0-2-1 16,0 0-2-16,0 0 1 15,0 2 3-15,0-1-1 0,0 2 0 16,2-2-1-16,-2-1 1 0,1 1 2 15,-1-1-4-15,0 0 3 0,2 1-1 0,-1-2 0 16,1-1-3-16,-1-1 0 0,1 1 1 16,0-2-1-16,-1 2 1 0,2 0-1 15,-3 0-1-15,3 0 2 0,-3 0-4 16,3-2 6-16,-3 2-4 0,4-3 3 15,-1 1-2-15,-3 0-1 0,3 0 3 0,0-2-1 16,0 0-1-16,0-1 0 0,2 0 1 16,-2-1 0-16,0 0-1 15,2 1 0-15,-1-3 1 0,-1 1-1 16,0 1 0-16,0 4 0 0,1-1 1 0,-4 5 0 15,1-1-1-15,1 0 0 0,-1 0 2 16,-1 1-1-16,2-2-2 0,-2 0 1 16,1-5 1-16,4 0-1 0,-2-2-1 15,2-1 0-15,-2 2 2 0,-2 2-1 16,2 3-1-16,1-2 1 0,-1-4 2 15,1-1-2-15,1 0-1 0,-3 4-1 0,-1 1 4 16,2 2-1-16,-3-1-2 0,2-4 0 16,-1-2 2-16,4 1-1 15,-4-2-5-15,1 5 3 0,0-1 4 16,-1-4-2-16,2-3-3 0,2-1-14 0,-2-1 9 15,0 2 6-15,2 0-4 0,-4 0-3 16,2 1 4-16,0-2 3 0,1 2 1 16,0 3-3-16,-2 2 2 0,-2 3 2 15,3 2 0-15,-2 0 0 0,-1-2 0 16,4-2 2-16,-1-2-2 0,-2-2 1 0,2 1 0 15,-1 3-1-15,-1 3 0 0,3 0 1 16,-3-2 0-16,4-3 0 0,-2-4 1 16,3-4-2-16,0 0 1 15,0-1 0-15,1 2-2 0,-1-1 1 0,0-2 1 16,2 0-1-16,-2 1 0 0,0 4 0 15,-3 1 2-15,0 3 1 0,2 0 1 16,-3 0 2-16,1 1-2 0,-3 2 2 16,0 1-2-16,0-1 0 0,0 5 6 15,0-3 0-15,1 0-6 0,1-2 0 0,1-4 0 16,2-3 0-16,1 0-4 0,1-2-1 15,1 6 1-15,-3-1 0 0,3-3 0 16,-1-2 0-16,3-2 2 0,-3 0-2 16,0 6-1-16,-3 3 1 0,-2 1 3 15,-1 4 4-15,-1-1 5 0,2-2-2 16,-1-2-5-16,3-4-2 0,0-5-3 15,1 3 0-15,1-2 0 0,0 1 1 16,-1-1-2-16,1 0 0 0,-1-3 2 16,1 2 0-16,0 0-3 0,0 0 2 0,1 3 1 15,-4 0 0-15,1 0-2 0,1 7 1 16,-3 1 1-16,1 0 0 0,-3 2-1 15,1-1 0-15,1 2 1 0,-1-1 0 16,1 2-2-16,1-1 0 0,-1 1 3 16,1-5-2-16,3-2-1 0,-3-1 1 15,2 1 0-15,-1 1 1 0,-1 2-2 16,2-4 0-16,1-4 2 0,2-2 0 15,-2 0-2-15,2 2 0 0,-2 3 2 16,-3 1 0-16,0-1-2 0,0 3 1 0,-1 0 1 16,-1 1-1-16,-1 0 0 0,4 1 0 15,-1-2 0-15,0-3 0 0,1-2-1 16,3-2-1-16,-3 2-3 0,2 3 3 15,-4 2 1-15,3-5 1 0,-2-3 2 16,1-2-3-16,0 2-6 0,0 5 6 16,-2 2 4-16,-1 0-2 0,1 0-3 15,-1-2 2-15,2 0 1 0,-1-1-1 16,3 2-2-16,-4 0 1 0,2 2 3 15,0 1-2-15,-1 1-2 0,1-2 2 16,0 2 1-16,0 0 0 0,0-1-3 0,4-4 2 16,-3 1 1-16,1 0-2 0,0 2 1 15,-1 3 0-15,-1 0 0 0,-1-2 0 16,1-1-1-16,2-1 2 0,-1 3-1 15,-1-2-1-15,2 6 1 0,-3-2 1 16,1-1-2-16,0-1 1 0,0-1 1 16,2 1-1-16,-5 0-1 0,4-1 1 15,-1-1 0-15,2-5 0 0,3-4 0 16,-2 1 1-16,-1 0-4 0,-1 5 4 15,-1 1 1-15,-1-2-3 0,1-1 0 0,0-4 1 16,2 5 1-16,-4 1-3 0,2 3 2 16,-3 2 1-16,2-2 0 0,1-2-3 15,0-4 1-15,0-2 1 0,2 1 1 16,-1 2-5-16,0 2 1 0,-3 3 5 15,2-1-1-15,0-4-1 0,0-2-3 0,4-1 5 16,-3 6-4-16,-1-1-1 16,-1 5 3-16,-1 0 2 0,1-3-1 15,0 3-3-15,-1-4 1 0,2 0 2 16,0-3 0-16,2 2-4 0,-2 2-5 0,-1 3 9 15,-2 2 1-15,1-2-2 0,-1 0-1 16,0 2 1-16,2 0 0 0,-1 4 0 16,1-2 0-16,-1 2 0 0,2 1 2 15,-1-3-2-15,0 1-1 0,-1-2 1 16,1 1 1-16,1-2-2 0,-2-1 0 0,4-4 3 15,-2-1-7-15,2 1-13 0,-4 3 19 16,1 1-2-16,1-1 2 16,-2-2-2-16,4-4 4 0,1-2-6 15,2-2 4-15,0 1-1 0,0 3-1 0,-5 1 4 16,0 3-6-16,-2-3 6 0,2-2-3 15,2 1 2-15,-5 1-3 0,2 4 1 16,-2 0 3-16,0 0-2 0,0-1-1 16,0-1 0-16,0 1-3 0,1-1 5 15,1-3-1-15,2-1-2 0,1 0-2 0,-2 3 0 16,0 2 5-16,-3 2-1 15,0 1-1-15,3-4 0 0,0 2 1 0,2 2-1 16,0-2-1-16,-2 4 2 16,0-2 2-16,0 2-6 0,-3 2 3 15,3-1 2-15,-1 1-1 0,-1 2-4 0,2-1 3 16,2-1 2-16,-2-1-2 0,2-3-2 15,1-3 1-15,3-4 2 0,-1-1-2 16,1 0-29-16,-1 5 26 0,-3-2 4 16,-1 2 0-16,3-5 0 0,-1-2-2 15,0 0 4-15,-1 5-5 0,-2 4-7 0,-3 1 9 16,0 6 4-16,0-3 1 0,0-2-4 15,0 0-2-15,3 0 5 16,0-1-3-16,0 1-1 0,0-2 1 16,2 0 0-16,-1 0-2 0,3-1-1 0,-4-1 0 15,3-2 0-15,0-4 1 0,2-1 2 16,-2-1-49-16,0 7-2 0,-4 3 53 15,-1 5 2-15,-1-1-3 0,4-2 9 16,-4-1 0-16,3 0-1 0,0 1-10 16,-2 0 2-16,4 1 0 0,-2 0-3 0,2-1 1 15,1 1 2-15,-1 0-1 0,-4 0-2 16,2 1 1-16,0 0 2 0,0 0-1 15,2 1 0-15,-5-1-1 0,5 1 3 16,-4-1 0-16,-1 2 0 0,2 0-1 16,1-4 0-16,-2 1 2 0,6-2-3 15,-3 0-3-15,1-2 6 0,1 0-4 16,3-4-1-16,1-1-4 0,-4 3-34 15,-1 3 38-15,-4 4 2 0,-1 4 1 16,0-4 6-16,0 3 4 0,0 2-4 0,0 0 1 16,0 2-7-16,0-1-2 0,0 0 1 15,0 1 0-15,0-1 0 0,0-1-2 16,0 0 1-16,0-2 0 0,2-1 1 15,-1 3 0-15,1-4 0 0,-1 3 4 16,1-2-2-16,-1 2 0 0,1 1-3 16,0 0 0-16,-2 2 3 0,0 0-1 15,1-3-3-15,1 3 1 0,-1-2 2 16,1 0 0-16,-2 1-2 0,1 0 1 15,-1 0 0-15,0 0 1 0,2-1-2 0,-2-1 0 16,1-1 2-16,1 1-1 0,-2-2-2 16,1 1 2-16,4 0 0 0,-3 1 0 15,1 0-15-15,-2 1-14 0,-1 2-1 16,0-2 2-16,0 2-7 0,0 0-73 15</inkml:trace>
  <inkml:trace contextRef="#ctx0" brushRef="#br0" timeOffset="83253.75">17961 4652 2 0,'1'-1'5'15,"4"0"-4"-15,-5-2 2 0,0 1 49 16,0-3 10-16,1 2-51 0,1-1 1 16,0 0-3-16,-1 2 2 0,-1-3-3 0,0 0 0 15,2 0 3-15,-1 2-5 0,1-2-2 16,-1 2-3-16,-1-1 2 0,2-2 2 15,1 1 3-15,-1 1-4 0,1-1 1 16,0 1-2-16,-2-1-3 0,1 2-2 16,-1-1 4-16,1 1-1 0,-1 2 0 0,-1 1-2 15,2-2 1-15,-2 2 1 0,0-2-2 16,2-1 1-16,-2 0 1 15,1 0 0-15,1 2-3 0,-2-1 1 16,3 1 1-16,-2 0 1 0,1-3-2 0,-1 1-1 16,3 0 2-16,-3-1 2 0,2 0-4 15,0 0 1-15,-1 1 2 0,1 0 1 16,-2 0-1-16,1 0-2 0,-2 0 1 15,2-1 0-15,-1 2-2 0,1 1 2 16,-1-1 0-16,1 0 0 0,-1 0-1 16,2 0 1-16,-3 0 0 0,2 1 1 0,0-2-1 15,-1 2 0-15,1-2 2 0,-2-1 0 16,3 1-1-16,-2-1-2 15,1 0 2-15,1 1 0 0,-2-2-2 16,1 1 0-16,1 0 1 0,2 0-1 0,-2-1 0 16,0 2 1-16,2-3 0 0,-2 1-2 15,0-2 1-15,0 1 1 0,0 0 1 16,2-1 1-16,-1-1-4 0,-1 1 1 15,1-1 1-15,-1 3 1 0,0 0-1 16,-3 2-1-16,3 0-2 0,-2 0 2 0,2 1 0 16,1-2 1-16,-3 1-2 0,2 0 6 15,0 0-5-15,-3 1 0 0,5-1-6 16,-2-1 1-16,2-1-2 15,-2 4-22-15,1-1 0 0,-4 0 9 0,4 2 14 16,-3-1 7-16,1 0-1 0,-1 1 3 16,1-2-3-16,1 0 1 0,0-2-2 15,0 0-9-15,0-1-1 0,0-2 4 16,2 0-12-16,1-1-43 0</inkml:trace>
  <inkml:trace contextRef="#ctx0" brushRef="#br0" timeOffset="86002.9">18212 4255 9 0,'0'-2'13'15,"3"-1"-5"-15,-3 1-2 0,3-1 0 16,0 0 15-16,0 1-16 0,2 0-5 15,-2-1 0-15,3 0 2 0,-3 0-2 16,2 0-3-16,0-1 2 0,-2 2-2 16,-2 1 7-16,1-1 10 0,-2 0 4 15,1 1-13-15,1-1-5 0,-2 0 0 16,1 1 3-16,-1 0 7 0,0 1 0 0,2-1-9 15,-2 0-2-15,2 1 2 0,-1 0 1 16,2 0-2-16,0-2 5 0,2 0-2 16,-2 0-3-16,0-2 1 0,3 1 2 15,1-1 0-15,-1 1-2 0,-2 0-2 16,0 1 0-16,-4 0 3 0,1 1 1 15,2 1-1-15,-1 0-1 0,-1 0 1 16,2-1 0-16,0-1 0 0,1 0-1 16,0 0 5-16,-1-1-5 0,0 2 0 15,1-1 1-15,-3 1 0 0,4-2-1 0,-4 1 1 16,4-2 0-16,-2 0 0 0,2 0 1 15,1 0-5-15,-1 2 2 0,-4-1 2 16,1 0 1-16,1 1 0 0,-2-1 2 16,4 2-2-16,-4-1 0 0,-1-1 3 15,2 2 7-15,0-1-1 0,-1 1-1 16,1-2-9-16,-1 3 3 0,1-2 1 15,-1 0-3-15,1 0-2 0,1 0-1 16,2-1 1-16,-1 0-1 0,1-1-1 16,0 1 0-16,-2 2 2 0,-2-1 0 15,2 0-1-15,0 1 1 0,-1-1 0 0,0 0 0 16,-1 2-1-16,2-4 0 0,0 2 3 15,0-1-2-15,2-2 1 0,0 1-4 16,-2 0 5-16,3 0-3 0,-1 1-1 16,-2 0 1-16,0 1 1 0,0 0-2 15,-3 1 1-15,2-2 1 0,-1 3 0 0,-1-1 0 16,0 0-1-16,2 0 0 15,-1 0 2-15,1 0-2 0,-1 0-2 16,1 0 1-16,-1 0 1 0,1 0-1 16,-1 0 0-16,4 1 1 0,0-1 2 0,3-2-2 15,-2 0-1-15,5-2 1 0,1-2 2 16,0 0 7-16,1 0-9 0,-4 2 0 15,-4 2 3-15,-1-1-4 0,-2 2-1 16,-1 0 4-16,-1 1 0 0,0 1 0 16,2 0 0-16,-2 0-2 0,0 0 2 0,0 0 0 15,0 0-1-15,2 0-4 0,1-1 1 16,0 0 2-16,-2 1-1 15,1-2 1-15,-1 1 1 0,-1 0-1 16,2 1 0-16,0 0 0 0,1-1 0 0,-3 0 0 16,0 0-2-16,1 1 2 0,1 0 0 15,1 0 0-15,0 0-2 0,0-2 3 16,3 0 2-16,0 0-4 0,2-1-6 15,1-2 7-15,2-1 4 0,0 3-6 16,-5 0-1-16,-2 2 2 0,-3 1 1 0,2 0-1 16,-3 0 0-16,2 0 1 0,-1 0-1 15,-1 0 0-15,2 0 0 0,-2 0 1 16,0 0 1-16,0-1-1 15,1 1-1-15,-1-1 2 0,3-1 1 0,1-1-2 16,2-2-1-16,0 2 2 0,0-2 0 16,-1 3-2-16,3-1 0 0,-1-2 3 15,1 2 1-15,0-2-1 0,-4 3-5 16,-2 2 3-16,1 0 1 0,-1 0-2 15,-1 0 0-15,-1 0 2 0,0 0 0 16,0 0 1-16,0 0-2 0,0 0 1 0,0 0-1 16,0 0 0-16,0 0-1 0,0 2 1 15,0 1 0-15,0-1-2 0,3-2 1 16,2 0 1-16,1 0 4 15,3 0-4-15,1 0 0 0,-1-6 3 0,-1 3-1 16,0 2-4-16,-1-3 1 0,1 1 3 16,0-2-1-16,-5 2-11 0,0 2 15 15,-3 1-6-15,2 0 2 0,-1 0-1 16,-1 0-1-16,2 0 1 0,1 0 0 15,-2 0 7-15,4 0-17 0,1 0 11 0,0 0 2 16,2-2-2-16,1 1-1 0,4-3 1 16,1 1 8-16,0-1-9 0,-2 1 0 15,-1 2 0-15,0 1 2 0,-2-2-2 16,0 2-2-16,1 0 2 0,-2 0 4 15,-1 0-8-15,-4 0 6 0,0 2-2 16,-1-1-4-16,-2 0 2 0,2 0 1 16,-1 0 2-16,1-1-1 0,-1 0 0 15,2 0 1-15,0 0 1 0,-1 0-1 16,3 0-1-16,-4-3 0 0,5-2 0 0,-1 2 2 15,-2 1-2-15,2 2 0 0,-4 0 0 16,2 0 0-16,-1 0-2 0,-2 0 1 16,0 0 2-16,0 0-1 0,0 0-1 15,3 0 1-15,-3 0 0 0,2 0 1 16,-2 0-2-16,3 0 1 0,-2 0 1 15,5 0 1-15,5-2-4 0,0-1 6 16,5 1-1-16,-4 0-2 0,1 2-2 16,-6-2 1-16,6-1 0 0,-6 3 0 15,1 0-1-15,-2 0-1 0,-3 0 0 0,-1 0-4 16,-2 0 1-16,0 0 4 0,2 0 1 15,-1 0 0-15,-1 0-1 0,0 0 0 16,2 1 2-16,-1 1-2 0,-1-2 1 16,2 0 0-16,-1 2 1 0,2-2 0 15,-1 1 0-15,0 0-1 0,-1-1 1 0,1 0-1 16,-1 2 0-16,4-2-1 15,-2 2 2-15,2 0 0 0,1-1-2 16,0 1 1-16,2-2 6 0,-4 2-5 16,-2-1-5-16,-2 1 3 0,1 0 0 0,1 0 0 15,0 1-5-15,-2 1-9 0,1-2 12 16,2 1 0-16,-1-1-1 0,-2 1 5 15,4-1-15-15,4-1 21 0,1-1-1 16,4 0 7-16,-4 0-13 16,0 0 1-16,-2 2-2 0,-1 0 1 0,-1-2 0 15,-2 3 0-15,0 0-8 0,1-1-1 0,1 1 5 16,1 0-2-16,2-1-2 15,3-1 5-15,-2 0 14 0,0-1-20 16,1 0 7-16,-4 1 2 0,0 0 2 16,-3 1-1-16,-1 1-1 0,-1-2 0 0,-1 1 2 15,0-1 0-15,0 2-2 0,0 0 1 16,0 0 2-16,0-1-3 0,3 2 0 15,-1-2-2-15,0 1 4 0,1 1 7 16,0-2-4-16,5 0 5 0,1-1 5 16,3-1-2-16,1 0 9 0,-1 0-20 0,0 0 1 15,-2 3-2-15,-3-2-1 16,4-1 1-16,-6 0-2 0,0 1 2 15,-1 1-2-15,-4 0 1 0,2 0 3 16,-1 1-2-16,1-1-2 0,-2 0 1 0,0 0 2 16,1-2 1-16,-1 2-3 0,0-1 0 15,0 0 0-15,0 2 2 0,0-1-2 16,0 0 0-16,2-1 1 0,0 1 0 15,1-1-3-15,-2 0 2 0,1 2 1 16,1-1 0-16,-2-1-2 0,1 0 2 0,1 2 0 16,0 0-1-16,3-1-1 0,1 2 0 15,0-1 3-15,-2-2-2 16,1 1 2-16,4 1-2 0,-1 0 10 15,2-1-6-15,-2 1-5 0,-3 1 2 0,0-1 3 16,-4-1-3-16,1 2-1 0,-1-1 1 16,-2 1 0-16,0-1 1 0,0 2-3 15,0-2 2-15,0 1 1 0,0 0-2 16,-2 0 0-16,0 1 0 0,1-1 1 15,-1 1-1-15,2 0-2 0,0 1 1 0,0 1 2 16,5 2-2-16,1-5-1 0,0 2 4 16,1-1 0-16,-4-1-2 0,0 3-1 15,0-2 2-15,-2 0 0 16,3 1 1-16,-3-1-4 0,1 0 2 0,2 1 2 15,1 1-2-15,1 1 0 0,-3-1-3 16,0-1 6-16,-1 1-3 0,-1-1 0 16,3 2 0-16,0-3 1 0,1 2 3 15,1-4-4-15,-3 0 1 0,0-1 0 16,-3 2 0-16,2-1-3 0,2 2 3 0,0 0 1 15,0 1-1-15,1 0-2 0,0 0 1 16,-4-1 1-16,1-1 0 0,-1 0-1 16,1-2 0-16,-1 2 1 0,1 1-1 15,2-2-1-15,3 3 2 16,2-3-1-16,0-1 13 0,1 3-4 0,-1-2-8 15,-1 2 2-15,-5 4-2 0,0-5-1 16,-3 4 0-16,1-1 4 0,-1 2-2 16,0-3-2-16,0 2 0 0,0-1 2 15,0 0-2-15,0 1-2 0,2-2 2 16,1 0-1-16,0 0 1 0,0 0 1 0,-1 1-1 15,-1 0 1-15,4 0-2 0,1-1 0 16,0 1 2-16,1-2-1 0,-3 3 1 16,-1-1-1-16,-1-3 1 0,-1 2 1 15,1 0-1-15,0-1-1 0,-2 1 1 16,1 0-2-16,-1-4 3 0,2 2-3 15,-1-1 0-15,1-2 1 0,-2 1-1 16,1 2-1-16,-1-1 3 0,2-2-1 16,1 2-1-16,-1-1-1 0,-1 2 2 15,2-1 1-15,0 1-2 0,-3 0 1 0,5 1 0 16,-2-2 2-16,3 2-4 0,0 0 2 15,4 0 2-15,-4-1-1 0,2 0-1 16,-1 0-1-16,0 1 2 0,2-1 0 16,-1-1-2-16,1 3 1 0,-1 0 0 15,1 2 1-15,-3-2-1 0,-1 0 0 16,-4 2 1-16,1-4 1 0,-2 5-2 15,2-4-2-15,-1-1 4 0,-1 1 1 16,0-1-3-16,0 0 0 0,0-3 1 16,0 1 0-16,0-1-2 0,0 2 0 0,0 0 2 15,2-2 0-15,1 0-1 0,-3 1 0 16,1 0 2-16,1 0-1 0,-2 0-2 15,3-1 1-15,-3-1 3 0,0 1-1 16,0 0-3-16,0 1 1 0,0-2 1 16,0 1 1-16,0 0-2 0,0 0 0 0,1 1 0 15,-1-2 0-15,4 2-2 16,-1-1 4-16,1-1-4 0,3 0 4 15,3 0-17-15,3-1-44 0,-2-11-32 16</inkml:trace>
  <inkml:trace contextRef="#ctx0" brushRef="#br0" timeOffset="87055.97">18012 4594 80 0,'0'-2'90'0,"0"2"29"0,-3 0-67 16,0 0-1-16,-2 0-14 0,2 0-9 0,-2 0-2 15,2 0-4-15,2 2-9 0,-1-1-13 16,2 1 0-16,0 0-4 0,0-2 3 15,0 0-1-15,0 0-1 0,0 0 1 16,0 0-4-16,5-6-7 0,-1-1-9 16,-1-2-17-16,4 2-12 0,-3-3-37 0,-2 0-76 15</inkml:trace>
  <inkml:trace contextRef="#ctx0" brushRef="#br0" timeOffset="87318.99">18071 4268 96 0,'0'-2'89'16,"0"2"-31"-16,0 0 8 0,0-2-21 15,0 2-2-15,0-1-9 0,0 0-19 0,0 0-9 16,0-1-5-16,0 1 1 0,0 1-4 16,0-1 4-16,1 0-2 0,2-1-3 15,1-2-3-15,0 0-3 0,1-2-9 16,-1 1-14-16,0-1-24 0,2-1-43 15,-5 0-44-15</inkml:trace>
  <inkml:trace contextRef="#ctx0" brushRef="#br0" timeOffset="87546">18173 4090 99 0,'0'-2'59'16,"0"0"-1"-16,0 1-4 0,0-2-13 15,0 1-1-15,0 1-2 0,0-1-12 0,0 2-7 16,0 0-9-16,0-2-6 0,0 2-2 16,0 0-3-16,0 0 0 0,0-2-1 15,0 1-10-15,2-1-23 16,2-1-20-16,1-2-47 0,-2-3-81 0</inkml:trace>
  <inkml:trace contextRef="#ctx0" brushRef="#br0" timeOffset="87779.02">18300 3818 63 0,'0'-4'57'0,"0"2"-12"0,2 0-7 16,-2-1 0-16,0 0-4 0,0 0-14 16,0-2-14-16,1 2-3 0,2 1-4 15,1-2-2-15,-3 0-14 0,4-1-20 0,-1 0-25 16,1-2-8-16,0 1 8 0</inkml:trace>
  <inkml:trace contextRef="#ctx0" brushRef="#br0" timeOffset="87999.03">18455 3544 156 0,'0'0'48'16,"0"-2"3"-16,0 0-13 0,0 0-11 15,0 1-7-15,0-1-11 0,0 0-3 16,0-1-2-16,0 1-5 0,0-1-2 16,0 0-3-16,3-1-13 0,2-1-29 0,-2 0-25 15,2-1-9-15,-5-1-31 16</inkml:trace>
  <inkml:trace contextRef="#ctx0" brushRef="#br0" timeOffset="88202.04">18548 3306 6 0,'0'-5'110'16,"0"1"-85"-16,0 0 19 0,0 1-3 0,0 1 1 15,0 0-17-15,0 0-14 16,0 1-8-16,0 0-4 0,0-2-2 15,0 2 1-15,0-2-4 0,0 1-14 16,5 1-14-16,-4-1-23 0,4 1-38 0</inkml:trace>
  <inkml:trace contextRef="#ctx0" brushRef="#br0" timeOffset="88394.05">18671 3143 51 0,'1'-3'40'0,"1"1"-20"0,-1 1 8 16,1 0-2-16,-2 1 7 0,2 0-18 16,1-1-19-16,0-1 0 0,1 0-3 15,-2 2-16-15,3 0-9 0,-5 0-21 16,1 0-8-16</inkml:trace>
  <inkml:trace contextRef="#ctx0" brushRef="#br0" timeOffset="88611.06">18838 3017 142 0,'6'-6'29'0,"-1"-1"16"15,-3 3 4-15,2 0-11 0,-2 1-7 16,-1 1-8-16,1 0-12 0,-1 1-5 0,1 0 0 15,-2 1-5-15,0 0-1 0,2 0-5 16,1 0 1-16,0 0-7 0,3 0-9 16,-3 2-29-16,2 1-32 0,-1 0-24 15</inkml:trace>
  <inkml:trace contextRef="#ctx0" brushRef="#br0" timeOffset="88811.07">19083 2999 128 0,'2'-1'91'16,"2"-1"-69"-16,-2-1 11 0,1-1 5 16,-1-1 5-16,1 2-19 0,-2 0-14 15,4 1-11-15,-1 1 3 0,0 1-3 16,0 0-1-16,1 0-19 0,1 0-17 15,0 0-25-15,1 2-35 0,0-1-53 16</inkml:trace>
  <inkml:trace contextRef="#ctx0" brushRef="#br0" timeOffset="88984.08">19283 3044 171 0,'0'0'9'15,"3"0"-15"-15,-1 0 9 0,-1 0 2 16,1 0 6-16,-1 0-1 0,1 0-5 15,-2 0-5-15,0 3-2 0,2 3 0 16,-2 1-23-16,1-3-22 0,1 3 3 16</inkml:trace>
  <inkml:trace contextRef="#ctx0" brushRef="#br0" timeOffset="89166.1">19457 3207 243 0,'0'1'34'0,"0"0"-44"16,0-1 4-16,0 2 4 0,0 1 12 0,0-2-3 16,6 2-4-16,2-1-6 0,4 0-31 15,1-2-62-15,0 0-50 0</inkml:trace>
  <inkml:trace contextRef="#ctx0" brushRef="#br0" timeOffset="89343.11">19651 3345 201 0,'-4'4'28'0,"3"1"-16"0,1-1 2 16,0 1 1-16,0-2 4 0,1 4-3 16,1-1-7-16,0 1-7 0,-2 1 1 15,1 2-2-15,2-1-5 0,-1 3-28 16,1-1-30-16,2 1-16 0,-2 2-14 15</inkml:trace>
  <inkml:trace contextRef="#ctx0" brushRef="#br0" timeOffset="89659.12">19928 4005 37 0,'0'5'78'0,"3"1"-76"15,0-2 4-15,3 1-4 0,-2 0-3 16,-1-2-6-16,-2 0-6 0,-1 3-27 0,0-2-17 15</inkml:trace>
  <inkml:trace contextRef="#ctx0" brushRef="#br0" timeOffset="89759.13">20096 4351 17 0,'1'16'5'0</inkml:trace>
  <inkml:trace contextRef="#ctx0" brushRef="#br0" timeOffset="89895.14">20238 4718 35 0,'2'11'12'0,"1"1"-4"0,0-1-5 16,2-4 41-16,1-1-43 0,3-1-32 15,2 2-41-15</inkml:trace>
  <inkml:trace contextRef="#ctx0" brushRef="#br0" timeOffset="91907.25">20130 4752 8 0,'0'0'35'0,"0"0"-14"0,0 0-6 15,0 0 22-15,0 0-2 0,0 0-2 0,0 0-6 16,-2 0 3-16,1 2-16 0,-3 0 3 15,1 1 1-15,0 0 1 0,2 1-9 16,-1 0-2-16,2 0 0 0,0 1-2 16,0 1 1-16,0 0 3 0,0 2 0 15,2 2 3-15,1-1-5 0,0 1 4 0,2 1-6 16,1-1 0-16,-3 2-6 0,3 2 0 15,-1 1 3-15,-2 0 0 0,1 2-2 16,1 0-2-16,0 0 1 16,-1 0 2-16,1 0-2 0,1 0-1 0,-1-1 2 15,0 0 0-15,-1-1-2 0,1-1 1 16,1-1 0-16,0-1 0 0,2-2 0 15,0 3-1-15,3-1 2 0,-4 1-1 16,1 0 0-16,3 4-1 0,-2 3 2 16,2 1-1-16,-5 3 4 0,1-1-5 0,-4-3 2 15,1 6 1-15,-1 1-2 0,0-1 2 16,2-1 3-16,0-4-3 0,1 0-2 15,-1 0-2-15,4 2 5 16,-1 0 1-16,3-1-4 0,-1 0-1 0,3-1 1 16,-1 2 2-16,-3-2-2 0,2 2 0 0,0-1 2 15,-3 2 1-15,3 0-3 16,-3 1 1-16,-4-1 1 0,1 2 1 15,-1 0-3-15,3 0 3 0,-3 0 0 16,1 1 0-16,0 0-3 0,2 0 0 0,0 1 1 16,0-2 2-16,3 0-4 0,-4 0 1 15,3 3 1-15,-1 0 1 0,-2 0-2 16,0 2 0-16,-1 1 0 0,0 1 2 15,1 0-1-15,-2 1 1 0,1 0 2 16,0 0-1-16,1 1 2 0,2 1-3 0,-1-3 2 16,3 2 0-16,-1 1-4 15,0-3 0-15,2 2 0 0,-1 0 0 16,2-1 0-16,0 0 0 0,1-3 1 15,1 0 3-15,-2-1-1 0,2-2-1 16,-2 1 0-16,1 0 1 0,-4 1-3 0,0 1 1 16,-1 3 3-16,0-2 0 0,-2 0-3 15,3-1-3-15,1 1 3 0,-1-1 0 16,2-1-1-16,3 1 0 0,1-1 1 15,1 1-1-15,-1 0 0 0,1-1 1 16,-2 1 3-16,-2 0-2 0,1 2-1 16,-4 0 3-16,0 1 1 0,-4 0-3 0,3 0-1 15,-2 1 0-15,0-1 1 16,2 2 0-16,0-1-2 0,1 1-2 15,2 0 3-15,0 1 0 0,1-1-1 0,0 1-1 16,2-2 3-16,0 2-2 0,2-2 0 16,1 2 0-16,-5 0 2 0,4-4 0 15,-4-2-2-15,1-2 0 0,-1 0-1 16,-1-2 2-16,0 4 0 0,0-2 3 15,-1 3 5-15,0 0-6 0,-1 1-1 16,-1 0-2-16,-1-1 2 0,1 2-3 0,2-1 1 16,-1 0 1-16,0 0 0 15,2 0 1-15,0 0-3 0,0 0 1 16,-2-1 2-16,3 1-1 0,-2-2-1 0,-1-2 0 15,3 1 2-15,-1-2-2 0,0-1 1 16,2 1-1-16,-1-1 2 0,-1 0-2 16,-2 0 0-16,3-1 0 0,-4 3 1 15,3-3 0-15,-3 1-2 0,3 1 2 16,-4-1-2-16,4 0 1 0,0 0 0 0,0-2 0 15,3-1 1-15,-2 0-1 0,1 0 0 16,1 1 0-16,-2-2 1 0,0 2 0 16,-4-1-1-16,3 2 0 15,-3-1 1-15,-2 0 0 0,2 1-2 0,-2-2 11 16,0-2-13-16,4 2 1 0,-4-2 0 15,-2 0 2-15,1 0 0 0,1 2 2 16,-4 2 0-16,2 3-2 0,0 0 3 16,-1 2-1-16,0 0-2 0,1-2 1 15,1-2 1-15,3 0-1 0,-2-3 0 0,0-2-1 16,2-1 2-16,0 0-1 0,-2-3-1 15,2-2 0-15,-2-1 3 16,0-4-3-16,-1 0-1 0,-1-4 2 16,1-1-2-16,-2-2 1 0,2-2-2 0,1-2-8 15,-1 0-22-15,-1-10-26 0,-1-5-65 16,-3-5-236-16</inkml:trace>
  <inkml:trace contextRef="#ctx0" brushRef="#br0" timeOffset="93411.34">18376 2302 10 0,'0'0'10'0,"2"0"-7"15,-2 0 7-15,1 0 11 0,-1 0 38 16,0 0-34-16,0 0 13 0,0 0 17 15,0 0 12-15,0 0-10 16,0 0-16-16,0-4-10 0,0-1-9 0,2-1 0 16,-2 2 2-16,0 0-6 0,0 0 1 15,0-2-4-15,-2 2-1 0,-4 2-4 16,-2 0 2-16,-3 2-8 0,-2 0 1 15,-1 5-2-15,-3 5-2 0,-4 3 1 16,3 1-1-16,2 1 1 0,5-2 0 0,2 2-2 16,4-1 0-16,5 0 0 0,0 2-1 15,0 1-2-15,10-1 0 0,2 0 3 16,4 1 2-16,-1-2-2 0,4 1-1 15,1-2 1-15,0 0 1 16,3-2-3-16,-3 0 2 0,1-1 1 0,-3 1-1 16,-5-3-2-16,-6 0 2 0,0-2 1 15,-6 0-1-15,-1-1-1 0,0 0 3 16,-1 1 0-16,-6-1 2 0,-3 0-2 15,-3 0 2-15,-2-1-2 0,1 0 0 16,-2 1-2-16,1-2 0 0,2 1 1 0,2-1-1 16,1-2 0-16,0 0 0 0,3 0 0 15,0-1-5-15,6 0-7 0,1 0-6 16,0 1-21-16,1 1-15 0,6-2-6 15,3-1-39-15,0 0-43 0</inkml:trace>
  <inkml:trace contextRef="#ctx0" brushRef="#br0" timeOffset="93757.36">18731 2436 66 0,'0'-2'18'0,"-3"-4"151"0,-6 3-140 15,0-1 23-15,-2 1-7 0,-2 0-11 16,1 2 16-16,-1 0-12 0,1 1-6 15,3 0-8-15,1 0-6 0,2 0-3 16,1 1-7-16,0 6-1 0,1 4-4 16,-2 3-2-16,3 5 0 0,-1 3-1 15,4-2 0-15,0 2-1 0,5-6 0 16,4-1-3-16,2-4 3 0,3-4 0 0,3-4 0 15,-1-3 0-15,2 0 4 0,3-6 2 16,-6-4-5-16,1-4 0 0,-4-1 3 16,-4 0 2-16,-1-1-1 0,-2-1 3 15,-3 2 1-15,-1 1 2 0,-1 0-5 16,0 3 0-16,-6 1 0 0,-2 0-2 0,0 1-2 15,2 1-5-15,-1 2-9 16,3 4-5-16,3 2-14 0,1 0-27 16,1 7-40-16,7 2-14 0,0 0-98 15</inkml:trace>
  <inkml:trace contextRef="#ctx0" brushRef="#br0" timeOffset="94267.39">18889 2516 0 0,'5'0'16'0,"-2"0"106"0,2-3-90 15,-1-7 13-15,3-4 10 16,2-2-8-16,2-4-10 0,1-2-11 16,4-4-5-16,-2-1-4 0,0 1 1 15,-2-4-1-15,-1 1 0 0,-5-1 6 0,-3 0-8 16,-3 1-2-16,0-1 0 0,-3-2-5 15,-5-2-1-15,-4 1 3 0,-2-1-8 16,-2 2 4-16,2 3-1 0,2 6-3 16,3 7 7-16,3 5 4 0,1 5-6 15,2 2-5-15,3 4 0 0,0 0-2 0,-2 0-5 16,2 5-5-16,0 8 3 0,0 6 7 15,0 6 0-15,0 4-2 16,2 4 0-16,2 3 2 0,1 4 0 16,1 0-3-16,2 2 3 0,0 3-2 0,3-1 1 15,-4-1-2-15,4 1 2 0,2-2-3 16,1 2 2-16,0-2 0 0,1-3 1 15,-3-3 3-15,-2-4-1 0,-1-5-2 16,-4-6 1-16,-1-4 2 0,-2-4 0 16,-2-6-1-16,0-3 0 0,0-1 10 0,0-3 4 15,-6 0-3-15,-2 0-2 0,-3 0-4 16,0-8-1-16,0-3-2 0,1-1-1 15,-3-1-2-15,4-1 0 16,-2-1 0-16,3 3-1 0,4-1 0 0,2 1-6 16,2-1-5-16,5-2-7 0,4-1-5 15,8-1 0-15,0-1-7 0,6 0-5 16,4 0-13-16,-1-3-6 0,4 0-28 15,-3-1-28-15,-2-2-21 0</inkml:trace>
  <inkml:trace contextRef="#ctx0" brushRef="#br0" timeOffset="95127.43">19278 2178 7 0,'0'-18'2'16,"0"-2"154"-16,0 0-136 0,0 1 22 15,-1 1-2-15,-1 4-8 0,-1 1 1 16,2 2-1-16,1 1-9 0,0 0-8 16,0 1-7-16,0 2-4 0,0 5 1 15,0-2 6-15,0 3 8 0,0 1-8 16,0-1-9-16,0 1-2 0,0 0 0 15,0 0-6-15,0 0 1 0,0 0 1 0,0 0 5 16,3 0 0-16,-2 2 1 0,1 2 3 16,-2 0 1-16,0 0 0 0,0 1-2 15,1 0 4-15,-1-2-1 0,0 3-1 16,2 1-3-16,-2 1 3 0,0 2 0 15,0-2 2-15,0 2-4 0,0-2-4 16,0 2 3-16,2 0-1 0,-2 1-1 16,0 2 1-16,0 0 0 0,0 2-2 15,0-1 1-15,0 3 1 0,1 1-2 16,-1 0 0-16,0 1 1 0,0 1 0 15,2-1 0-15,-1 1-1 0,1 1 1 0,-1 1 1 16,1-2 1-16,1 1-3 0,-1-3 2 16,2-2-1-16,-1-3 0 0,0-1-1 15,0-4-2-15,-3-3 6 0,0-3-3 16,0-2-1-16,0 0 1 0,2 0 5 15,1 0 0-15,-1 0 0 0,-1-8-4 16,2-3-1-16,-1-3 0 0,-1-2-3 16,4 1 1-16,-3 0 1 0,2 0-2 15,1 3-2-15,-4 0 0 0,3 5 2 16,-3 3-3-16,-1 3 2 0,3 1 0 0,-3 0-2 15,5 0 0-15,0 0 2 0,2 1 2 16,1 5 2-16,3-3-1 0,3 0-2 16,0-1 2-16,3-2 1 0,1 0 1 15,6-3-1-15,-1-6 5 0,5-2 11 16,3-6-12-16,-3-1-3 0,-2 2 5 0,-7 0-5 15,-7 2-1-15,-6 2 1 16,-6 2 3-16,0 2 2 0,-9 3-2 16,-5 5-4-16,-3 0-2 0,-5 6-3 15,-1 6-5-15,-2 5 0 0,2 0 7 0,8 2 3 16,2 1-1-16,4 0-3 0,6-2 0 15,0-2 2-15,3-1-2 0,3-4-1 16,6-1 0-16,7-5 7 0,4-2-1 16,1-3 1-16,6 0 1 0,2-1 0 15,4-7-4-15,1-2 8 0,2-1-3 0,-7 4-3 16,-4 3-2-16,-5 4-1 0,-8 0 1 15,-1 0 1-15,-6 4-2 16,-4 1 0-16,-1-1 3 0,0 3 8 16,-7-1-8-16,0-2 1 0,1 0-1 0,0-2 0 15,3-2 1-15,0 0-1 0,1 0 0 16,1-8 3-16,1-1-5 0,0-3-4 15,0-2 4-15,3 1 0 0,3-1-1 16,0 2 1-16,0 1-1 0,2 1 1 16,1 2-2-16,1 1-1 0,-1 1 2 0,2 3 1 15,-2 1-2-15,4 2-3 0,1 0-5 16,4 0-23-16,4 0-28 0,6 0-25 15,7-5-13-15,4-3-97 16</inkml:trace>
  <inkml:trace contextRef="#ctx0" brushRef="#br0" timeOffset="95312.45">20392 2093 23 0,'-5'-10'23'0,"2"0"-26"0,0 0-4 16,3 1-12-16,0 0 11 0</inkml:trace>
  <inkml:trace contextRef="#ctx0" brushRef="#br0" timeOffset="95699.47">20392 2093 1 0,'7'-103'9'0,"-7"92"-6"0,0-2-1 15,0 1-2-15,5 3 13 0,-3 0 15 16,-2 2 21-16,1 2 24 0,-1-1 4 15,0 0-12-15,0 3-8 0,0-1 0 16,0 3-14-16,0 1-2 0,0 0-6 16,0 0-17-16,0 6-19 0,0 10-2 15,0 9 15-15,0 8 8 0,0 6-9 16,-3 1-1-16,-2 3 5 0,-2 1-2 15,2-6-10-15,3-2-3 0,-1-2 1 0,3-6 0 16,0-4 1-16,0-7-2 0,0-8-1 16,5-3-3-16,0-4-3 0,2-2-5 15,0 0-2-15,3-3 2 0,0-5 1 16,2 0-7-16,-3 1 8 0,1 1 2 15,1 3 3-15,-2-1-1 0,2 3 4 16,-3 1 0-16,1 0 0 0,2 0 0 16,-5 0 1-16,5 0 0 0,-2 5 0 15,3-2 0-15,1 2 0 0,1 0 3 16,0-1-2-16,3-2-1 0,0 0 1 0,-2-1 1 15,1-1-5-15,-1 0-20 0,-1 0-17 16,-1 0-1-16,-6 0-34 0,-2-3-57 16,-5-3-73-16</inkml:trace>
  <inkml:trace contextRef="#ctx0" brushRef="#br0" timeOffset="95883.48">20440 2174 324 0,'0'-4'171'0,"0"2"-159"0,9-1-12 16,2 0 16-16,3 1 13 0,1-1 2 0,5 0-11 15,4 1-8-15,2 0-5 0,-1 2-5 16,3 0 1-16,-3 0-1 0,-7 0 1 16,1 0-5-16,-4 1-16 0,-1 2-20 15,-1 2-18-15,-1-3-48 0,-6-2-112 16</inkml:trace>
  <inkml:trace contextRef="#ctx0" brushRef="#br0" timeOffset="96540.52">20849 2124 37 0,'3'2'108'0,"-1"-2"53"16,-2 1-134-16,0 1 13 0,0 1 1 15,0 4 12-15,-2 1-14 0,-3 3-8 16,-2 3-7-16,0 2-14 0,1-2 2 16,5-2-7-16,-2-2-3 0,3-4-4 15,0 0 0-15,0-4 2 0,3 1-2 0,3-2 1 16,3-1 8-16,2-4 0 0,5-5-5 15,-1-6-1-15,-1 0-4 16,2 1-9-16,-3-1-5 0,-2 1-6 16,2 2 6-16,-5 4-2 0,-4 2 5 0,1 5 5 15,-5 1 7-15,0 0-1 0,0 0-1 16,0 7 5-16,0 1 2 0,0 2-4 15,0 1 2-15,0-1-1 0,0 0 0 16,4-1-3-16,4-1-1 0,5 1 4 16,2-3 2-16,4-1-2 0,4-3 4 0,2-2-2 15,0 0 1-15,1 0 1 0,2-5 2 16,0-7-1-16,0-1 7 0,4-2-1 15,-2-2-5-15,-4-1 7 16,-3 1 1-16,-7 1-9 0,-7 0-1 0,-6 1 3 16,-3 0-1-16,-3 3 4 0,-6 0-3 15,-2 5 3-15,-1 0 1 0,-1 5-4 16,1 2-8-16,1 0 6 0,0 3-3 15,2 8-3-15,-2 4-5 0,2 4 6 16,1 2 1-16,3-1-2 0,5-1-2 0,0-2-3 16,5 1 2-16,6-1 5 0,1-1-1 15,7-3 0-15,1-3 10 0,9-3-6 16,4-3 1-16,6-4 0 0,1-1 2 15,5-10-5-15,1-6 1 16,1-1 0-16,-5 0-2 0,-3 0 2 0,-13 2-2 16,-9-1 0-16,-8 2 5 0,-7 1-6 15,-2-1 0-15,-6 3 2 0,-8 2 1 16,0 6-2-16,-6 4-3 0,1 0-2 15,-1 10 4-15,1 7-1 0,-1 2 1 16,6 4 4-16,2 1 3 0,5-1-5 0,7 0-3 16,4 1-1-16,17 2 3 0,13-2-2 15,14-5 4-15,14-6-1 0,7-7 1 16,3-6-5-16,0 0-10 0,-1-2-5 15,-6-9-17-15,-4 0-14 0,-7 0-46 16,-12-6-76-16</inkml:trace>
  <inkml:trace contextRef="#ctx0" brushRef="#br0" timeOffset="119343.82">3284 11531 26 0,'0'0'131'0,"0"0"-85"0,0 0-17 16,-2 0-8-16,1 0 2 0,-1 0-2 15,2 0 1-15,-3 0-5 0,1 0 6 16,-1-1-7-16,0 0-3 0,3 0 2 16,0 0 1-16,-3 1-3 0,1 0-3 15,1 0 1-15,1 0-2 0,-2 0-4 16,2 0-6-16,0 0 2 0,0 0-1 15,0 0 1-15,0 0-7 0,0 0 4 16,2 0 4-16,3 0-2 0,-1 0 0 0,6 0 0 16,-3 0 3-16,4-2-2 0,0 0 0 15,3-2-1-15,0-1 4 0,3-2 1 16,0 0-1-16,2 0-2 0,2-4 6 15,-2-3 2-15,1 1-5 0,-3-1-1 16,-3 0 2-16,-2 1-3 0,-5-2 2 16,-3 1 2-16,-1 1-1 0,-3 0 0 0,0 1-4 15,0-3 5-15,-6 3 1 16,-2 1-4-16,-4 0-2 0,-2 3 2 15,2 1-2-15,-1 3-2 0,-1 4 0 0,-1 0-1 16,-2 2 3-16,0 6-4 0,1 5 2 16,-1 2 0-16,0 4 2 0,0 4-4 15,-2 5 5-15,6 2 2 0,0 1 1 16,1 1-4-16,6-2 1 0,4-1 0 15,2 0 0-15,0-1-3 0,2-3-1 0,7-3 3 16,0-1 0-16,5-4-2 16,2-3 0-16,1 0-1 0,4-5 3 15,3-4 0-15,2-1-2 0,2-4-11 16,3 0-12-16,-2 0-26 0,2-6-32 15,-4-4-85-15</inkml:trace>
  <inkml:trace contextRef="#ctx0" brushRef="#br0" timeOffset="119576.83">3786 11593 390 0,'-8'-4'63'0,"2"0"3"0,-2-1-2 0,2 3-19 15,-2 2-15-15,1-1-10 0,-1 0-8 16,5 1-6-16,0-1-2 0,3 1-1 16,0 0-3-16,0 0-3 0,0 0 1 15,1 3-11-15,7 2-18 0,3-1-13 16,3 1-19-16,3-3-29 0,0-2-80 0</inkml:trace>
  <inkml:trace contextRef="#ctx0" brushRef="#br0" timeOffset="120079.86">4057 11470 0 0,'-9'-4'204'0,"-5"2"-147"0,-3 2 0 16,0 0-1-16,-5 4-23 0,2 6-4 15,0 4-6-15,0 1-8 0,4 3-6 0,5-1-3 16,5 1-2-16,5-2-2 0,1-1-4 15,1-2-1-15,10 0 1 0,6-3 1 16,3-3-5-16,5-3-6 16,6-4 5-16,3 0-6 0,5-4 10 0,-2-7 2 15,-1-1-12-15,-4-1 10 0,-5-1 1 16,-6 1 2-16,-8 3 2 0,-5 4-1 15,-7 0 3-15,-1 2 2 0,0 1 16 16,-6 0-8-16,-2 3-5 0,-1 0-3 16,0 0-1-16,2 0 3 0,1 7-6 0,5 4-1 15,-1 2-1-15,0 2 0 0,2 4-1 16,0 1-3-16,0 4-3 0,7 3-18 15,4 5 7-15,1 0 15 0,2 3 6 16,-2 0-3-16,-2-1 1 0,-3 0-2 16,0-2 4-16,-4-1-3 0,1-4 0 15,-2-5 0-15,-2-1 2 0,0-4 3 16,0-5 0-16,-3-3 7 0,-7-4-2 15,3-1 7-15,-7-1-7 0,0-3 7 16,-2 0 7-16,-1 0-4 0,-1 0-1 16,-1 0-6-16,-1-2-4 0,-2-1 0 0,0-1-3 15,2 4-5-15,2-1 3 0,2 1-2 16,5 0-1-16,7 0-1 0,2 0 0 15,2 0-2-15,0 0-15 0,0 1-7 16,5 3-9-16,7 1-14 0,4-5-25 16,-4 0-98-16</inkml:trace>
  <inkml:trace contextRef="#ctx0" brushRef="#br0" timeOffset="120336.88">4591 11666 441 0,'0'0'71'0,"0"0"-40"0,0 0-5 16,0 0-12-16,0 0-14 0,0 0 0 16,6 0-1-16,2 0-17 0,1 0-34 15,0 0-63-15,2-6-219 0</inkml:trace>
  <inkml:trace contextRef="#ctx0" brushRef="#br0" timeOffset="132513.57">5409 11538 56 0,'0'0'79'0,"0"0"-39"15,0 0 7-15,0 0-16 0,0 0-20 16,0-3 2-16,0 0-5 0,2 1 2 15,-2-1-2-15,3 0-2 0,-2 0-1 16,-1-1 11-16,2 0 3 0,-2 1 2 0,0 0-4 16,0 2 3-16,0 0-3 0,0-4-5 15,0 3-1-15,-2 0-3 0,1 2 0 16,-1-2-5-16,1-1 2 15,1 1 1-15,-3-2-2 0,1 1 1 0,0-1-2 16,-1 0 3-16,-1 1 2 0,-1-1-4 16,2 0 3-16,-3 1-3 0,0 0 3 15,-4-2-4-15,3 1-1 0,-1 1 0 16,-2-1 1-16,1 2 0 0,-3 0-2 15,-2 2 2-15,1 0-1 0,1 0-1 0,-2 5 0 16,0 2-3-16,2 3 4 0,-2 2-2 16,0 2 0-16,1 1 1 0,3 3 0 15,-3 2-2-15,7 0 1 0,0 3 1 16,4 2 0-16,2 1-2 0,0-1 1 15,13 0 0-15,-1-4 1 0,5-4-2 16,2-5 0-16,5-6 3 0,1-4-1 16,2-2 0-16,-1-2 5 0,0-9 0 15,-1-6 1-15,1-2 2 0,-2-3-2 16,-3-2 2-16,-2-1-5 0,-2-6 0 0,-1 0 0 15,-4 0 1-15,0-4 0 0,-2-1-1 16,-3-4-3-16,0-4 2 0,-3-3-1 16,1-4-2-16,-3 1 0 0,-2 0 1 15,0 5-1-15,0 5 0 0,0 10 0 16,0 9 1-16,-5 9 0 0,2 6 0 15,0 2 1-15,0 4-1 0,3 0 1 16,-5 3-4-16,0 11 1 0,2 5 1 16,2 8 0-16,1 2-1 0,0 2 1 15,0 2 2-15,0 3-2 0,0 3 0 16,0 1 0-16,0 1 1 0,0-2 3 0,0 2 2 15,1-4 0-15,1-4 3 0,2-4-2 16,-4-2-2-16,7-5-1 0,-4-4 0 16,4-3-2-16,1-2-3 0,0-3 2 15,1-3 0-15,2-3-4 0,1-4-7 16,4 0-10-16,-1 0-8 0,1-4-11 15,1-3-24-15,0 1-26 0,-3-2-55 16,-3-1-130-16</inkml:trace>
  <inkml:trace contextRef="#ctx0" brushRef="#br0" timeOffset="133202.6">5801 11518 240 0,'0'-4'67'0,"0"3"-4"0,0-2-9 15,0 3-8-15,-1 0-10 0,-2 0-10 0,0 0-12 16,0 4-10-16,-4 6 2 15,1 2-4-15,3 1-2 0,0 0 1 16,3 0 1-16,0-1-2 0,0-1 0 16,0-3 0-16,0-1 0 0,6 1 0 0,0-4-2 15,7 0-2-15,-1-3-3 0,2-1-1 16,3 0-4-16,3 0-6 0,2-3 0 15,4-5 2-15,-1 0 9 0,0 0-11 16,-2-2 5-16,-1-2 4 0,-5 0 3 16,-3-1 4-16,-5 1 2 0,-3 3 2 0,-4 1-1 15,-2 4 5-15,0 0 5 0,-3 2 3 16,-8 2-5-16,-1 0-3 15,-2 0 3-15,-3 7-5 0,1 3 2 16,2 1 0-16,2 2-1 0,1 0-1 0,3 2-1 16,4 0 1-16,2 0-1 0,2 0-2 15,0-1-2-15,8-3 0 0,6-2 2 16,6-6-1-16,5-3 1 0,1 0 4 15,3-7-4-15,2-7 1 0,-3-3-3 16,-3-1 2-16,-6 1 2 0,-5 1-1 0,-8 0-2 16,-6 2 2-16,0 0 0 0,0 2 1 15,-2 2-1-15,-7 2 0 0,0-1 0 16,1 4 2-16,-3 3 1 15,5 1 3-15,0 1-1 0,3 0-3 16,3 5-4-16,0 5-2 0,0 4 3 0,0 4-1 16,3 1-1-16,3 4 1 0,3 3 2 15,1 1-2-15,0 4 0 0,4 0 0 16,-1 0 1-16,-2 2 0 0,-1 0-3 15,-2 3 3-15,-3-1 1 0,-2 1-4 16,-3 0 2-16,0-1 3 0,0-3 1 0,-5-3 2 16,-4-6 1-16,1-1 1 0,-3-8 3 15,1-2 2-15,-1-6 1 0,-3-1 3 16,1-4-4-16,1-1-5 15,-2 0-4-15,2-3 0 0,-2-5 0 0,1-1-4 16,1-1 0-16,-1 0 1 0,4-1 1 16,1 1-2-16,1 0-2 0,4-2-2 15,1-2-6-15,2-1-9 0,3-1-8 16,9 0-3-16,6-2-14 0,2-1-28 15,1 1-53-15,0-5-115 0</inkml:trace>
  <inkml:trace contextRef="#ctx0" brushRef="#br0" timeOffset="133519.63">6422 11416 127 0,'0'0'71'16,"0"0"-37"-16,0 0 21 0,0 0 0 16,0 0-9-16,0 0-18 0,0 0-7 15,0 4-9-15,0 5 10 0,0 3 7 16,0 1-10-16,0 4 1 0,0 1-1 15,0 0-2-15,0 2-5 0,0 2-2 16,0 0-3-16,0 0-2 0,-4-1-4 16,3-1 2-16,-1-2 0 0,2-3-3 15,0-1 0-15,0-4-1 0,2-2-5 0,4-3-9 16,2-4-20-16,1-1-14 0,0 0-20 15,1-6-37-15,-4-9-72 0</inkml:trace>
  <inkml:trace contextRef="#ctx0" brushRef="#br0" timeOffset="134582.69">6603 11077 47 0,'0'-1'55'0,"-3"1"54"16,3 0-77-16,0 0-7 0,0 3-8 16,0 7 36-16,0 5-2 0,0 4-13 0,0 2-3 15,0 3-2-15,0 4-7 0,0 1-2 16,0 4 0-16,0 1-10 15,0 1 1-15,0 2-5 0,4-1-2 16,1-2-2-16,0-2-5 0,1-3 3 0,-1-3-2 16,-1-2 0-16,1 0-1 0,-2-4 2 15,-3 0-3-15,0-4 1 0,0-1 0 16,0-5 0-16,0-1-1 0,0-3-3 15,0-4-3-15,0-1 0 0,0-1-3 16,0 0-9-16,0-2-13 0,0-9-15 0,0-2 12 16,5-2 8-16,-1-1-10 0,1-2 0 15,4-1 3-15,-1-1-2 0,0 2 19 16,3 3 16-16,-2 1 4 15,3 6-4-15,-1 2 4 0,0 1 0 0,1 0 2 16,2 2-3-16,2 0-2 0,-1 0 1 16,4-1-1-16,3-1-2 0,-1 0 2 15,3 0-1-15,-1 0 0 0,0 1 0 16,0-1 0-16,1 0 2 0,-4 1-2 15,-2-2 0-15,-1 1 2 0,-4-2 7 0,-2 1 6 16,-2 0-1-16,-4 0-5 0,-2 0 10 16,-3-1 3-16,0 0 0 0,0 2-1 15,-8 1-2-15,-1 0 0 16,-2 2-5-16,-2 2-3 0,-4 0 2 0,0 2 1 15,2 7 2-15,-2 4-1 0,1 5 0 16,2 0-2-16,2-1-3 0,6-1-5 16,6-2-3-16,0-4-1 0,0 2-3 15,8-4 3-15,4-1 0 0,5-4-2 16,3-2 1-16,2-1-1 0,1 0-5 15,-3-2-3-15,-3 0-6 0,-1-3-3 0,-2 3 3 16,-2 0 9-16,-4 1-10 0,-3 1-24 16,-4 0 14-16,-1 3 12 0,0 4 11 15,0 2 3-15,-1 2 0 0,-3 0 2 16,1 1-2-16,2-2 0 0,1 1 2 15,0-2 0-15,1-3-2 0,7-3 6 16,3-2 2-16,0-1-6 0,4-3 0 16,4-10 3-16,1-6-2 0,2-5-3 15,-1-5 8-15,1-3-5 0,-2-4 7 16,-1-4-5-16,0-4-3 0,-4-5 3 0,-1-3-4 15,0-5 1-15,-5-4-4 0,2 1 2 16,-5 1 0-16,1 7-1 0,-3 9-3 16,-1 13 4-16,-3 11 2 0,0 11 1 15,-4 8 9-15,-10 14 7 0,-6 13-8 16,-5 12 5-16,-2 8 0 0,-1 11-6 15,7 3-4-15,5 7-2 0,7 0-2 16,9-3-1-16,9-4-2 0,21-9-2 16,8-8-10-16,11-10 4 0,3-5-12 15,4-8-25-15,3-8-11 0,-5-9-103 0</inkml:trace>
  <inkml:trace contextRef="#ctx0" brushRef="#br0" timeOffset="136946.81">5690 12576 9 0,'4'-4'1'15,"0"-1"6"-15,-3 0 113 0,1 1-100 16,-2-1 19-16,0 1 5 0,0 1-13 16,0 1-7-16,0 0-1 0,0 0 0 15,0 0 0-15,0-1 1 0,0 1-5 16,-2 0-2-16,2 1 0 0,-1-1 1 15,-1 1-5-15,2-1 1 0,-2 0-1 16,2 1-5-16,0-3 1 0,-3 1 1 16,2 0-2-16,-2-2 1 0,0 0-6 0,-1 1 2 15,0-1 2-15,-2 1-2 0,-2-1-1 16,0 2-1-16,-3 1-2 0,2 1 0 15,-3 1 0-15,1 0 1 0,0 0 3 16,0 6 0-16,-1 6-2 0,-1 3-2 16,-1 4 4-16,3 3-4 0,1 2 2 0,2 2-5 15,8-1 5-15,0 0 0 0,3-4-4 16,8-3 1-16,4-3 1 15,1-7 0-15,4-4-1 0,2-4 2 16,1 0 1-16,2-9-1 0,1-5 1 0,-1-4-1 16,1-2 0-16,-1-2 0 0,-5-2 0 15,0 3-1-15,-7-2-1 0,-6 4 1 16,0 2 0-16,-6 3 2 0,-1 4-2 15,0 2 2-15,-3 3-1 0,-5 4-1 16,2 1 3-16,-3 0-2 0,0 6-2 0,1 6 1 16,3 0 3-16,-1 5-1 0,4 1-3 15,2 3 1-15,-1 0-2 0,1 2 1 16,0-1 0-16,3-2 1 15,3-2 1-15,0-4-2 0,5-5-1 0,0-4 0 16,0-4 1-16,1-1-2 0,2-1 2 16,3-9-1-16,0-4-4 0,0 0-2 15,0 0 3-15,-1-1-3 0,-4-1 5 16,2 4-1-16,-1-3 0 0,-1 2 2 15,-1 1 2-15,-2 2-2 0,1 2-1 16,-3-1 2-16,0 6 2 0,-1-2-2 16,0 1 0-16,0 0 2 0,0 2 0 0,-1 1 0 15,0 1-2-15,-1 0 2 16,-2 0-1-16,1 0-2 0,-3 8 4 15,0 0 0-15,0 2 2 0,0 3-4 0,0-1 4 16,0 1 1-16,0 1-3 0,0-2 3 16,-2-1 0-16,2-2 1 0,0-3-3 15,0-1-3-15,0-3-2 0,3-2 1 16,4 0 2-16,2-1-2 0,3-10 2 15,5-3 2-15,2-5-3 0,1 2-1 0,2-2-1 16,-3 3 1-16,1 1 1 0,-3 3-2 16,-6 6-1-16,-4 3-1 15,-4 3 2-15,-1 0-1 0,-2 0-1 16,0 2 4-16,0 7 2 0,-3 5-2 0,-2 0-2 15,2 0 2-15,2 0 0 0,-1-1-2 16,2-4 0-16,0 0 1 0,3-2 0 16,3-4-1-16,2-3-1 0,0 0 2 15,6 0 3-15,4-12-3 0,3-2-1 16,2 1 2-16,-3-2-4 0,-3 7-6 0,-5 0 3 15,-2 4-2-15,-6 3 3 0,-1 0 3 16,-3 1-1-16,0 0 2 0,0 0 1 16,0 6 0-16,-4 3 1 0,-2 5 1 15,-1-2 0-15,1 3-1 0,2-3-2 16,0 0 2-16,4 1-1 0,0-2-1 15,2 0 0-15,7-3 1 0,1-3-3 16,5-2-18-16,4-3-12 0,4 0 20 16,5-3-37-16,0-7-42 0,1 2 20 15,-1-2-33-15,-5 2 17 0,-1 4 48 0,-5-1 9 16,-1 3 33-16,-4 2 6 0,-4 0 16 15,-2 0 1-15,-3 0-3 0,-3 8 34 16,0 2-5-16,0 3-16 16,0 1-3-16,0 5-10 0,0 2 12 0,0 3-13 15,0 4-11-15,0 4 6 0,0 4 8 16,0 1-5-16,0-1 1 0,-3-1 5 15,-2-2-1-15,1-3-12 0,-1-5 5 16,0-5-2-16,2-5-2 0,0-6-4 16,0-5 1-16,0-3 2 0,0-1 3 0,-2-2-7 15,1-10-5-15,1-5-1 0,-1-7-2 16,4-4 0-16,-1-5 0 0,1-2 1 15,0-4-1-15,0-2-1 0,0-6 2 16,3-5-1-16,6-2-2 0,5-5-2 16,6 1-8-16,5 5-3 0,6 9-7 15,0 10 15-15,0 12 3 0,-1 6 1 16,-2 5 2-16,-1 5-1 0,-3 3 4 15,-1 3-2-15,-6 0-1 0,-3 5 0 16,-6 8 3-16,-8 0-1 0,0 4 0 16,-2 0-1-16,-9 1 2 0,-1-2 0 0,-2 0-1 15,-2-1-1-15,1 2 1 0,-1-3-1 16,6-2-14-16,3-4-29 15,-2-5-61-15,-2-3-194 0</inkml:trace>
  <inkml:trace contextRef="#ctx0" brushRef="#br0" timeOffset="137507.84">7772 10801 8 0,'6'-2'256'16,"-3"1"-208"-16,2 1-9 0,3 1 16 15,-4 10-18-15,1 4-6 0,0 6-5 0,-4 2-19 16,-1 2-2-16,2 1-1 0,-2 0-3 15,0-2-22-15,0 3-39 0,0-4-69 16,-2-2-155-16</inkml:trace>
  <inkml:trace contextRef="#ctx0" brushRef="#br0" timeOffset="138290.9">4884 10885 190 0,'-4'-8'51'0,"0"1"9"0,1 0 7 16,-2 0-11-16,4 3-6 0,-3 1-4 16,3 3-10-16,-2 0-15 0,-2 1-8 15,-1 10-5-15,-3 5-5 0,1 2 1 16,0 1-2-16,5-1 1 0,3 0-4 15,0 0 2-15,5 2-1 0,9 0-13 0,7 2-37 16,3 0 9-16,2-1-145 0</inkml:trace>
  <inkml:trace contextRef="#ctx0" brushRef="#br0" timeOffset="141664.1">10297 11315 1 0,'2'-3'175'0,"-2"-1"-104"0,3-1-44 15,-3 3 20-15,3-2-3 0,-1-1-20 16,-1 4-7-16,-1-3-2 0,0 4 2 15,0-1-3-15,0 0-3 0,2 1-7 0,-1 0-2 16,2-2-1-16,4-2 6 0,2-2 2 16,2 0 0-16,-3 0 2 0,2 0-2 15,1-1-3-15,-1-3 1 0,0 2-2 16,-2-1-3-16,3-2 1 0,-3 0-2 15,-2 0 0-15,-3-1 3 0,0 1-2 16,-3 0-2-16,0 0 5 0,0 0 3 16,-5 2-5-16,-4 2 1 0,-2 0 2 15,-3 5-4-15,-1 1 1 0,1 1-2 16,0 3 2-16,-2 7 0 0,4 3 1 0,1 0 2 15,0 7-2-15,2 0 2 0,3 3 0 16,0 3 0-16,6 0-2 0,0-2-1 16,0 0 1-16,0-1-4 0,3 0 1 15,0-1 2-15,2-2 14 0,2-2-15 16,1-6 0-16,-2-3 0 0,5-4-1 0,-2-3-1 15,4-1-1-15,4-1-1 16,3-1-11-16,5-8 1 0,0-1-33 16,-2 3-24-16,2-1 11 0,-7 2-100 15</inkml:trace>
  <inkml:trace contextRef="#ctx0" brushRef="#br0" timeOffset="141845.1">10662 11338 193 0,'-5'-1'141'0,"-3"1"-84"0,2 0-6 15,1 0-30-15,2 2-17 16,0 3 0-16,3 0-3 0,0 0-3 16,0 0 0-16,5 2-3 0,3-2-19 0,7-2-24 15,1-1-10-15,2-2-25 0,2 0-49 16,1-9 69-16</inkml:trace>
  <inkml:trace contextRef="#ctx0" brushRef="#br0" timeOffset="142179.13">10919 11240 2 0,'-5'0'156'0,"-5"0"-95"0,-3 0-24 16,-2 7 18-16,1 2-25 0,-5 2-8 15,4 1 0-15,-1 1-9 16,2 2 1-16,6-2 1 0,2-2-4 16,3-1-8-16,3-3 0 0,0-2-1 0,8 0-1 15,1-4 0-15,2-1 1 0,4 0 1 16,1-4 1-16,1-3 5 0,0-2 7 15,-3 2-8-15,-3 2-1 0,-3-1 3 16,-4 4-2-16,-1 0-1 0,-1 2-1 16,-1 0-5-16,3 6 2 0,-3 3 4 0,1 4-2 15,1 0-3-15,-2 5-3 0,4 2 4 16,3 0-2-16,3 2-2 0,-4 1 3 15,6-2-1-15,-2 3-1 16,-2-1 0-16,2-1 0 0,-3-1-1 0,-1 0-4 16,-1 0 6-16,-1 4-1 0,-3 5 0 15,-2 0-1-15,0 0 6 0,0-5-4 16,-7-3-4-16,1-1-3 0,-3-2-3 15,1-2-11-15,0-5-45 0,-2-4-78 16</inkml:trace>
  <inkml:trace contextRef="#ctx0" brushRef="#br0" timeOffset="142343.14">10986 11753 421 0,'3'-10'75'0,"0"3"-33"0,0 1-9 16,0 3-22-16,0 1-7 0,0-1-1 15,4-1-4-15,0 0-8 0,3 0-25 0,0-4-43 16,4-5-136-16</inkml:trace>
  <inkml:trace contextRef="#ctx0" brushRef="#br0" timeOffset="143203.19">11587 11061 144 0,'-6'0'52'0,"3"0"-11"16,-2 0 23-16,1 0-18 0,-1 0-15 15,0 0 4-15,2 0 0 16,0 0-2-16,0 0-9 0,3 0-1 0,0 0-4 16,0-2 4-16,0 1-6 0,0-1-3 15,0-2-6-15,8-2-1 0,6-3-3 16,6-3 3-16,6-2 0 0,4 0-4 15,1-2 1-15,4-1 4 0,4 1-3 16,3-2 2-16,-2 2-1 0,-1 1-1 0,-9 2-4 16,-7 3 0-16,-11 5-1 0,-4 3 2 15,-8 2-1-15,0 0-2 0,0 0 1 16,0 2-4-16,-8 6 0 0,-3 3-14 15,0 0-5-15,1-3-9 0,-1 2-24 16,-5-1-49-16,-2-2-127 0</inkml:trace>
  <inkml:trace contextRef="#ctx0" brushRef="#br0" timeOffset="143460.2">11733 11044 130 0,'2'0'233'0,"-2"0"-180"15,0 0 11-15,0 0-16 0,0 0-17 16,0 4-8-16,0 7 5 0,-7 4-11 16,0 6-5-16,0 2-3 0,1 1 16 15,2 0-10-15,2-4-10 0,2-1-3 16,0 0-3-16,3-2 2 0,6 0 2 15,-1-4-4-15,3-3-10 0,3-3-2 0,1-3-12 16,2-4 0-16,2 0-2 0,3 0-39 16,0-7-4-16,-2-4-2 0,-3-3-160 15</inkml:trace>
  <inkml:trace contextRef="#ctx0" brushRef="#br0" timeOffset="144651.26">12041 11103 3 0,'2'-2'13'0,"0"2"180"0,-2-1-153 16,0 0-1-16,0 1 4 0,0 0-24 0,0 0-12 15,0 0-4-15,1 4 8 0,1 4 7 16,-1 2-9-16,-1 1-1 0,3 1-2 16,-1 0 2-16,-1-1-2 0,-1-2 2 15,0 0 0-15,0 0-2 0,0-2 1 16,-4-4 0-16,2-1-3 0,-1-2 7 0,2 0 1 15,-1 0-1-15,2 0-6 16,0-7-3-16,0-1-1 0,0-2-2 16,3-1 1-16,6-1 0 0,1 1-1 15,2 1-1-15,2 2-5 0,2 2 3 0,1-1 1 16,3 3-2-16,2-2-6 0,2 1 5 15,1-1 6-15,0 1-1 0,0-2-1 16,-2 1 2-16,-1 1 2 0,-5 0-2 16,-3 1 0-16,-5 2 0 0,-6-2 5 15,0-1 1-15,-3 0 6 0,0 1-2 0,-3-1-2 16,-6 1-1-16,0 0-2 0,-1 1 7 15,-2 1 3-15,1 0-4 16,0-1-1-16,-1 3-2 0,1 0-1 16,0 0 0-16,-3 0-1 0,3 5 3 0,3 2-5 15,1 2 1-15,-1 2-3 0,3 1 0 16,2 3 2-16,0 1-5 0,3 1 3 15,0-2 0-15,0-1 0 0,6-1-1 16,4-4-2-16,2-2 2 0,3-2 2 16,1-4-2-16,3-1 1 0,-1 0 2 15,2-9-1-15,1-4-1 0,-4 0-1 0,0-1 2 16,-7 1-1-16,0 2-4 15,-7-1 3-15,-2 2 2 0,-1 4 0 16,0 0 0-16,-1 2 1 0,-5 4-1 16,-2 0 1-16,-1 0-3 0,-1 4-1 0,4 2 1 15,0 4-1-15,1 0-2 0,4 2 1 16,-1 2 2-16,1-1 0 0,1 1-2 15,0-2 0-15,0 1 1 0,4-3-1 16,7-3-4-16,2-2 5 0,0-4-1 16,6-1 1-16,3-2-2 0,1-9 1 0,-1-2 0 15,1-2-1-15,-3 0-1 0,2-1 1 16,-5 1 1-16,0 1 0 0,-3-1 3 15,-5 4-2-15,-3 1-2 16,-1 3 2-16,-3 4 0 0,-1 1 2 0,-1 2 2 16,0 0-3-16,0 0-2 0,0 0-1 15,0 1 2-15,0 6 2 0,0 1-1 16,0 2-1-16,0 0 2 0,0 2-1 15,0 0-1-15,0-1 0 0,-1 1 3 16,-1-1-2-16,2-3-1 0,0-1 5 0,0-3-4 16,0-1-1-16,6-3 0 15,2 0 0-15,1-4 4 0,2-7-1 16,3-1-4-16,-1-2 2 0,0-1-3 0,3 2 3 15,-4 0-2-15,-1 3 1 0,-1 2 1 16,-6 4 0-16,-2 1-2 0,-2 2 2 16,0 1 3-16,0 0-3 0,0 0-1 15,0 2-1-15,-5 4 1 0,0 2 1 16,2 1-3-16,3 0 1 0,-1 1 2 15,1 0-1-15,0-2-5 0,3-1 2 0,8-1 2 16,4-3-1-16,5-2-4 0,1-1 6 16,2 0-31-16,3-3 5 0,1-4 17 15,2-4-8-15,0 1-35 0,-4-1 22 16,-3-1-41-16,-7 1 20 0,-8 1 33 15,-3 1-4-15,-4 0 27 0,0 2 4 16,0 0 19-16,-4 1 5 0,-3 1 5 16,1 3 2-16,-2 0-4 0,4 1-2 15,-1 1-10-15,1 0-7 0,2 0-11 16,-1 4-3-16,3 4-3 0,0 2 0 0,0 0 2 15,0-1-1-15,0 3-2 0,6 0 1 16,-1 0 1-16,-2 0-1 0,1 2 0 16,0 2 0-16,-1-2 0 0,-3-2 2 15,0 0-2-15,0-4 3 16,-7 2 0-16,0-2 8 0,-4 1 6 0,-2-2-2 15,0-2-3-15,-1 1 1 0,3-4-2 16,0-1-7-16,6 0 0 0,2-1-1 16,3 0-2-16,0 0-4 0,0 0-9 15,8-3-14-15,4-5-12 0,5-2-25 16,3-6-62-16,2-4-105 0</inkml:trace>
  <inkml:trace contextRef="#ctx0" brushRef="#br0" timeOffset="144840.28">13161 11012 110 0,'3'0'203'0,"-3"0"-129"0,0 0-29 0,0 0-3 15,0 0 17-15,-5 0-22 16,-4 8-28-16,-7 6-4 0,3 2-2 16,0 1 4-16,7-2-7 0,4 0-2 15,2-2 0-15,0 0-10 0,8-2-2 0,8-1-6 16,7-5 18-16,6-2-12 0,5-3-100 15,5 0 89-15,0-10 8 0,0-1-142 16,-7-3 91-16</inkml:trace>
  <inkml:trace contextRef="#ctx0" brushRef="#br0" timeOffset="145084.29">13445 11036 47 0,'0'-11'138'0,"0"-2"-41"16,-8 3-23-16,-5 1-18 0,1 0-11 0,-2 3 4 15,2 1-16-15,-1 3-2 16,1 2-7-16,4 0-19 0,0 1 5 16,5 8-6-16,2 0-4 0,1 3-1 0,0 2 1 15,0 3 2-15,3-1-2 0,6 1 0 16,-3 0 1-16,4-1 0 0,-6 0-1 15,2 0-2-15,-1 1 2 0,0-2 1 16,1 0-1-16,-3-1-1 0,-3-2 1 16,0-3 2-16,0 1-1 0,-9-2-1 15,-1-1 2-15,-2 2 2 0,1-5-6 16,-1 1 2-16,1-1 2 0,2-1-1 0,1-1-1 15,6-2-4-15,2 0-13 16,0 0-41-16,10-4-14 0,2-7-54 0,2-7-199 16</inkml:trace>
  <inkml:trace contextRef="#ctx0" brushRef="#br0" timeOffset="145900.34">13590 10760 25 0,'3'-5'16'15,"2"0"93"-15,-3 3-53 0,-1-1-52 16,2 2 33-16,-3 1-14 0,2 0-14 0,-1 1 19 16,-1 4 0-16,2 2-2 0,-1 0 0 15,1 4 2-15,-2 2-3 0,0 2 1 16,0 3-4-16,0 1 0 0,0 4-3 15,0 2-3-15,0 1-2 0,-2 3-4 16,-4 0 4-16,0 2-3 0,0 2-7 0,0-1-4 16,-2-1 5-16,2 1-3 0,1-5-1 15,3-5-1-15,1-5 2 16,1-8-1-16,0-1-4 0,0-6-1 15,0-2-2-15,5 0-4 0,2-7 5 0,3-4-4 16,-1-3 2-16,3-2 0 0,-1 0 0 16,2 2 5-16,-3 1 0 0,1 3 2 15,3 3-2-15,0 0 0 0,2 1-8 16,-1 2 5-16,2 0-4 0,-1 0-4 15,5 2 3-15,3-2 9 0,4-2 5 0,-2 2 1 16,-1-2-4-16,-10 1 1 0,-4 0-3 16,-6-2 4-16,-5 1 8 15,0 2 1-15,-3-2-5 0,-7 3-2 16,-2 1-1-16,-4-1-1 0,1 3-3 0,-2 0 4 15,3 0 0-15,0 5 6 0,3 0-5 16,2 3-2-16,1 2-2 0,2 1 0 16,1 1-1-16,4 0 0 0,1 3 2 15,0 0-2-15,1 1-1 0,10-1 1 16,0-1 1-16,6-2-1 0,0-2 0 0,2 0 0 15,4-6 0-15,2-2 1 0,0-2 1 16,-1 0-3-16,-5-5 1 0,-5-2 1 16,-5-4-2-16,-3 0 2 15,-1-2 1-15,-2 0-1 0,-3 0 0 0,0-2-1 16,0 2 2-16,-3 0 0 0,0 2-4 15,1 2 2-15,2 1 2 0,0 3-2 16,0 2-2-16,5 1 1 0,3 2 0 16,0 0 1-16,2 0-2 0,3 1 2 15,-4 5 1-15,0 1-1 0,-1 0-2 0,-5 3 1 16,2-2 2-16,-5 3-1 0,0-2-1 15,0-2 0-15,0-1 1 0,-2-3 1 16,1-1-2-16,1-2 1 0,0 0 2 16,0-2 0-16,4-7-5 0,9-5 2 15,2-1 1-15,2-3 1 0,5 1-1 16,1 0-1-16,2 0 6 0,2 3-3 0,-4 0-2 15,-8 5 0-15,-2 2 2 16,-2 4 0-16,-2 2-4 0,2 1 0 16,0 0 4-16,4 0-2 0,4 2-2 15,7 4-4-15,4 0-11 0,1 0-62 0,0 0-51 16,-5-1-228-16</inkml:trace>
  <inkml:trace contextRef="#ctx0" brushRef="#br0" timeOffset="146797.37">12193 12103 232 0,'0'-3'65'0,"0"0"-14"0,0 0-7 16,-1 0-7-16,-1-2-8 0,-2 2-1 16,1-2-6-16,-4 1-9 0,0 1-2 15,-3-1 3-15,3 0-1 0,-3 1-2 16,1 1 4-16,-3 0-2 0,-1 2-1 15,1 0-4-15,-2 2 6 0,3 9 2 0,3 4-13 16,0 5-2-16,2 2 1 0,0 2 0 16,4 2-2-16,2-2 0 15,0-2 1-15,7-5 0 0,5-4-2 16,4-4 0-16,4-3 2 0,1-4 2 0,3-2-2 15,2-6 0-15,0-10 2 0,-1-2-1 16,-2-3 0-16,-4-2-2 0,-3 0 5 16,-6 2-1-16,-2 0 3 0,-5-2 3 15,-3 4-3-15,0 1 0 0,-1 3-3 16,-7 4 0-16,2 4 2 0,-4 4 1 0,1 3-1 15,1 0-1-15,1 5-3 0,0 6 0 16,3 4-1-16,2 3-1 0,2 1 2 16,0 1 0-16,0 2-2 15,2 1-1-15,4 0 2 0,0-2-2 0,5-2 0 16,0-3 3-16,3-5-5 0,3-2-6 15,0-5-15-15,0-3-8 0,0-1-10 16,2 0-28-16,-5-8-47 0,-3-4-94 16</inkml:trace>
  <inkml:trace contextRef="#ctx0" brushRef="#br0" timeOffset="147650.44">12522 12084 75 0,'6'-3'138'16,"1"-2"-36"-16,-1 0-52 0,-2 2 14 15,1 3-13-15,-2 0-19 0,0 0-7 16,0 5-4-16,-1 6-5 0,-2 3-3 15,0 4-4-15,0 2 3 0,-3 0 10 16,-2 0-6-16,-1-3-5 0,3-1 6 16,3-4-8-16,0-4-2 0,0-1 0 0,0-5-5 15,3-2-3-15,5 0 4 0,3-5 3 16,2-7-2-16,6-2-4 0,0-4 2 15,1 1 0-15,2 0-3 0,-2 2-2 16,-3 3 2-16,-3 2-2 0,-3 4 0 16,-5 4 3-16,-3 2-2 0,-2 0-2 15,-1 0 4-15,0 4-1 0,0 7 2 16,0 2 0-16,0 1-1 0,-3-1-1 15,2 0 2-15,1-2-3 0,0-2 4 16,0-4-2-16,0-1 0 0,4-3 0 0,4-1 0 16,0 0-2-16,4-8 4 0,5-2 0 15,-1-3-3-15,1 0 1 0,0 1 1 16,-3 0-1-16,0 2-1 0,-5 4 0 15,-3 1 1-15,-3 3 0 0,1 1-1 16,-4 1 0-16,0 0 2 0,0 0 1 16,0 0-1-16,0 5 0 0,-2 4 2 15,-3 6 3-15,-2-1-7 0,-1 4 2 16,2 2 1-16,1-1-2 0,5 1-1 15,0-3 0-15,6-5 1 0,5-1-6 16,8-6-14-16,4-1-1 0,3-4 18 0,5 0-48 16,0-8-30-16,0 0 41 0,-1-5 38 15,-1 0-77-15,-6-1 34 0,-5 3-8 16,-6 2-35-16,-4 2 92 0,-7 3 20 15,2 3 24-15,-3 1 2 0,0 0 3 16,0 0-4-16,-4 10-30 0,-1 2-3 0,-3 5 5 16,5 5-7-16,-1 3-2 15,2 5-3-15,2 3-3 0,0 4 28 16,0 2-29-16,0 0-1 0,0-1 1 15,0-2-4-15,2-4 0 0,-2-6-2 0,0-5 4 16,0-7 1-16,0-5-2 0,0-4 2 16,0-5 5-16,0 0 11 0,-2-2 2 15,-1-11-17-15,1-5-2 0,1-4 0 16,1-5-1-16,0-3-2 0,-2-1 5 15,-1-1-1-15,2-1 0 0,-3 0-2 0,4-1 0 16,0-3-3-16,10-2 0 0,4 0 1 16,6-1-1-16,8 4-7 15,1 8-1-15,4 8 1 0,2 7-2 16,-2 5-3-16,1 2 1 0,0 1-2 0,0 3 9 15,0 2 1-15,-6 0 3 0,-6 3 1 16,-5 4 0-16,-9 1 0 0,-3-2 3 16,-5 1 0-16,0-2 12 0,-13 3 1 15,-5 0-4-15,-3 2-2 0,-5 0-1 16,0 2-6-16,1-1-1 0,2 0 1 0,1 0-4 15,0 3-14-15,2-1-20 0,0 0-36 16,4-4-112-16</inkml:trace>
  <inkml:trace contextRef="#ctx0" brushRef="#br0" timeOffset="199302.39">11831 4731 111 0,'0'0'25'0,"0"0"-3"0,0-1 1 16,0 0-6-16,-2 0-10 0,2 1 1 15,-1-1-5-15,-1 1 0 0,2-1-1 16,-2 0 3-16,2 0 4 0,0-3 3 0,0 2 2 16,-1 1 4-16,-1-1 1 0,1 1-3 15,1-1 1-15,-2 0-6 0,1 1 2 16,-1 0-9-16,-1 0-4 15,1 0 1-15,2 1-1 0,0 0-24 0,0 0-47 16,0 0-25-16,0-4-56 0</inkml:trace>
  <inkml:trace contextRef="#ctx0" brushRef="#br0" timeOffset="199474.4">11831 4731 73 0</inkml:trace>
  <inkml:trace contextRef="#ctx0" brushRef="#br0" timeOffset="199578.41">11831 4731 73 0,'-19'-86'168'0,"11"74"-109"0,1 4 1 0,2 1-19 0,0 1-2 0,2 0-16 0,0 1-5 15,1 1-6-15,2 2-5 0,0 1-7 16,0 1 0-16,4 0 0 0,0 0 0 16,1 0-4-16,1 0-7 0,2-1-15 15,0 0-19-15,2-1-23 0,-2-3-25 16,-2-4-47-16</inkml:trace>
  <inkml:trace contextRef="#ctx0" brushRef="#br0" timeOffset="199825.42">12004 4326 165 0,'0'-5'67'0,"-3"1"-17"15,0 0-4-15,3 1-14 0,-1 1-10 16,1-1-5-16,0 1-8 0,0 1-7 16,0 0-1-16,0 0-3 0,0-2-1 0,3 0-7 15,1-1-4-15,1 1-5 0,3-1-20 16,-2 0-17-16,0-2-14 0,-1-3-58 15</inkml:trace>
  <inkml:trace contextRef="#ctx0" brushRef="#br0" timeOffset="200018.44">12119 4091 27 0,'0'-5'111'0,"0"2"-65"0,-2-2-25 15,2 2 1-15,-3 0-11 0,3 1-7 16,0 0-1-16,0 1-5 0,0-2-18 16,0 1-33-16,3-3-31 0</inkml:trace>
  <inkml:trace contextRef="#ctx0" brushRef="#br0" timeOffset="200227.45">12218 3885 14 0,'2'-5'24'16,"-2"-2"64"-16,0-2-61 0,0 3 12 0,0 3 5 16,0-2-25-16,3 3-6 0,-2 0-9 15,3 1-4-15,-1 1 0 0,-2 0 0 16,2-1-3-16,0 0-7 15,2 0-17-15,1-1-27 0,0-5-69 0</inkml:trace>
  <inkml:trace contextRef="#ctx0" brushRef="#br0" timeOffset="200406.46">12482 3603 36 0,'0'-3'3'0,"0"0"78"15,0-2-69-15,1 1-6 0,-1 0-2 16,0 1-4-16,3 1-2 0,1 0-22 16,0-1-56-16</inkml:trace>
  <inkml:trace contextRef="#ctx0" brushRef="#br0" timeOffset="200581.47">12649 3463 51 0,'6'-6'99'0,"1"-2"-48"0,-1 3-24 16,2-1-10-16,-2-1-11 0,3 3-3 16,-3-1-3-16,-1 2 0 0,3 1-14 15,-4 0-37-15,3-1-68 0</inkml:trace>
  <inkml:trace contextRef="#ctx0" brushRef="#br0" timeOffset="200774.48">12911 3358 15 0,'0'-2'58'0,"0"-2"61"16,0 0-82-16,3 0 1 0,-3 1 5 15,0 0-14-15,0 1-12 0,2 1-14 0,1 1-7 16,0 0 2-16,0 0-17 0,0 3-24 15,0 1-13-15,0 1-26 0,2-2-15 16</inkml:trace>
  <inkml:trace contextRef="#ctx0" brushRef="#br0" timeOffset="200942.49">13003 3412 9 0,'1'7'33'0,"1"-4"30"0,-2 2-45 0,0 1-4 15,0 1-7-15,0 1-2 0,0 2-3 16,0 1 1-16,-2 3-2 0,-1 1-1 15,2 0-3-15,-1 0-6 0,1-3-22 16,-4 0-17-16,3-3-9 0</inkml:trace>
  <inkml:trace contextRef="#ctx0" brushRef="#br0" timeOffset="201105.5">13090 3787 90 0,'-7'4'97'0,"4"-2"-84"16,0 2-13-16,2 1 3 0,1-1 7 15,0 0 20-15,0 0-17 0,0 2-13 16,1 2-2-16,7 2-15 0,3-2-49 0,-2 2-46 16</inkml:trace>
  <inkml:trace contextRef="#ctx0" brushRef="#br0" timeOffset="201240.51">13201 4099 104 0,'-9'11'42'0,"3"-1"-16"0,3-1-17 16,-1 3-1-16,4 0-4 0,0 1-3 15,0 3-17-15,5 3-35 0,6 4 11 16</inkml:trace>
  <inkml:trace contextRef="#ctx0" brushRef="#br0" timeOffset="201378.51">13356 4606 88 0,'-8'13'114'0,"1"-2"-105"0,-3 0 38 16,0-2 7-16,-3-2-27 0,4-2-1 16,0 1 0-16,1-1-13 0,2 1-9 15,6 1-3-15,0-1-4 0,0 1-50 16,10-4-45-16,3-3-90 0</inkml:trace>
  <inkml:trace contextRef="#ctx0" brushRef="#br0" timeOffset="202417.57">5280 4859 172 0,'0'-5'48'0,"0"1"-4"15,0 0-16-15,0 1-9 0,0-1-7 0,2 0-5 16,-2 1-7-16,3 0-2 0,0 0 4 16,0-1-2-16,0-1 0 0,2 1 0 15,0-3 1-15,-1 2 0 0,1 1 1 16,3-2-2-16,-2 2 0 15,5-2 1-15,0 0-4 0,3 1-23 0,1-3-27 16,-1-6-57-16</inkml:trace>
  <inkml:trace contextRef="#ctx0" brushRef="#br0" timeOffset="202601.58">5538 4589 54 0,'0'-6'233'0,"0"-2"-196"0,-2 1 15 0,-1 0-8 16,0 3-2-16,0-2-22 0,1 2-2 15,-1-1-6-15,2 2-8 0,1 1-3 16,0 0-1-16,0 1-2 0,3-3-13 16,6 2-21-16,2-3-20 0,1-2-38 15,-4-7-41-15</inkml:trace>
  <inkml:trace contextRef="#ctx0" brushRef="#br0" timeOffset="202780.59">5698 4260 43 0,'0'-10'155'15,"0"-1"-122"-15,1 2 11 0,1 0-1 16,-2 2-19-16,1 1-6 0,1-1-8 16,-1 3-8-16,2 1-2 0,0 2 0 15,1 1-11-15,2 0-27 0,2-1-15 0,-1-2-32 16,-4-3-59-16</inkml:trace>
  <inkml:trace contextRef="#ctx0" brushRef="#br0" timeOffset="202953.6">5908 4040 124 0,'0'-7'25'0,"2"1"-4"16,-1 0 7-16,-1 1-11 0,2-1-13 0,4 2 1 15,-4 1-2-15,4 0-6 0,-1 2-10 16,-2 0-14-16,-2 1-14 0,2 0 2 15,2-1-3-15,0 0 6 0</inkml:trace>
  <inkml:trace contextRef="#ctx0" brushRef="#br0" timeOffset="203078.61">6037 3934 38 0,'3'-8'37'16,"2"1"-15"-16,-1-2-4 0,3 1 10 16,-1 1-16-16,2-1-9 0,1-4-12 0,3 3 2 15,-2 0-25-15,0-2-11 0</inkml:trace>
  <inkml:trace contextRef="#ctx0" brushRef="#br0" timeOffset="203253.62">6191 3788 10 0,'3'0'36'0,"0"-6"62"0,0-3-74 16,1-1 10-16,3 0 5 0,-3 1-10 0,-1 0-14 16,5 2-1-16,-3 0-11 0,1 3-3 15,0 1 0-15,0 1-1 0,1-1-5 16,0 2-25-16,4-1-19 0,0-1-44 15</inkml:trace>
  <inkml:trace contextRef="#ctx0" brushRef="#br0" timeOffset="203414.63">6375 3683 117 0,'0'0'44'0,"0"-1"-20"0,0-3 18 16,2-1-7-16,-1 1-14 0,4 0-13 16,-2 1-6-16,0 2 0 0,0 1-2 15,2 0-4-15,-4 0-1 0,2 0-8 16,2 0-12-16,0 1-10 0,1 3-26 15,0-2-27-15</inkml:trace>
  <inkml:trace contextRef="#ctx0" brushRef="#br0" timeOffset="203556.64">6502 3667 103 0,'0'0'15'16,"0"-1"22"-16,0 1-2 0,0 0-27 16,3-1-11-16,-1 1 1 0,4 0 0 15,-4 0-10-15,2 0-13 0,-2 2-13 16,1 2-14-16,0-2 2 0</inkml:trace>
  <inkml:trace contextRef="#ctx0" brushRef="#br0" timeOffset="203750.65">6673 3744 9 0,'3'2'50'0,"-2"1"-51"0,2 0-7 16,-1 2-17-16,1 0 2 0</inkml:trace>
  <inkml:trace contextRef="#ctx0" brushRef="#br0" timeOffset="204210.68">6949 4425 21 0,'6'19'12'0,"-2"1"-12"0,-2 2-10 16,1 3 4-16,-3-2 27 15,2 0-36-15,-2-5 15 0,0-3-21 16,-2-1 21-16,-3-1 4 0,-1-3 0 0,5 1-4 16,-1 1 0-16,-1-1-2 0,3 1 2 15,0 1 20-15,-1-4-25 0,1 3 1 16,0-1 2-16,0 1 0 0,0 0 2 15,0 2 5-15,0 3-4 0,1 0-7 16,7-1 15-16</inkml:trace>
  <inkml:trace contextRef="#ctx0" brushRef="#br0" timeOffset="204301.68">7014 5012 25 0,'-10'11'47'16,"3"-1"19"-16,4-2-72 0,3-1-13 0,0-4-34 16</inkml:trace>
  <inkml:trace contextRef="#ctx0" brushRef="#br0" timeOffset="-188236.94">18088 10850 111 0,'0'-9'113'16,"0"1"-56"-16,0 3-18 0,0-2 9 16,0 2-8-16,0-1-6 0,0 1-9 15,-3 3 3-15,1-3-6 0,-2 3-1 16,2 0-7-16,0 1-1 0,1 1-2 15,-2-1 1-15,1 0 0 0,-4 0-1 0,1 1 1 16,2 0-6-16,-3 0 0 16,1 2-4-16,-1 4 1 0,0 4-2 15,0 5 1-15,3 2-2 0,0 6 1 16,0 2 2-16,-1 5-2 0,3 2-2 0,-2 3 5 15,1 5 1-15,1-2-1 0,1 2-3 16,0-3 1-16,0-5 0 0,6-3-2 16,3-8 0-16,2-5 1 0,1-6 0 15,1-7-1-15,2-3 1 0,4-4 4 16,1-13 1-16,3-7 3 0,4-8 0 0,-3-4 3 15,3-4-4-15,-2-1-1 0,-5-1-4 16,-2 1 1-16,-1-3 0 16,-3-2-4-16,-1-4 0 0,-2-4 3 15,-2 2-2-15,-1 6-1 0,-2 9-3 0,-3 11 2 16,0 13 2-16,-1 9-4 0,-1 4-1 15,2 8-3-15,-1 10 3 0,1 8-1 16,-1 6-8-16,-2 3-4 0,0 4-11 16,3 2-15-16,1-2-24 0,-1-2-44 15,0-7-120-15</inkml:trace>
  <inkml:trace contextRef="#ctx0" brushRef="#br0" timeOffset="-187211.88">18592 11026 2 0,'3'0'20'0,"-2"0"130"0,1 0-119 0,-2-1 14 16,1-3 12-16,-1 1-17 0,0 1-4 15,0-2-6-15,0 1-5 0,0 0 1 16,0-1-5-16,0 1-2 0,-1 0-1 15,-2-1-5-15,-3 0-2 0,1 3 3 16,-3 0-2-16,-1 1-5 0,-2 0 0 0,-1 0 3 16,-4 8-4-16,-2 6 1 0,-6 6 2 15,1 3 0-15,-2 5 4 0,-1 3-1 16,4 1 1-16,4 0-2 0,7-2-2 15,6-6-5-15,5-4-1 0,6-8 0 16,11-5-2-16,7-5 1 0,5-2-1 16,4-9 5-16,2-8-3 0,-1-4-1 15,-1-4 0-15,-7 0-1 0,-1-2 1 16,-5 4-1-16,-3 0 1 0,-6 3-1 15,-2 3 2-15,-4 1-2 0,-3 4 0 16,-2 6-1-16,0 3 4 0,0 3-1 0,-5 0-2 16,-1 3-1-16,-2 7-1 0,0 4 0 15,2 3 0-15,1 1 1 0,4 2 0 16,-2 0-1-16,1 1-2 15,2-1-2-15,0-1-10 0,0-3-2 0,6-4-2 16,2-3-2-16,1-2 8 0,-2-3 8 16,2-1 4-16,-3-3 1 0,3 0 0 15,2 0 0-15,2-8 0 0,2-4 1 16,5-2 1-16,1-4-1 0,0-5 4 15,4 1 4-15,1-6-6 0,1-4 6 0,-2-1-4 16,1-3 4-16,-3-5-3 0,-1-7 1 16,-2-6-3-16,-1-6-1 0,-4-4-1 15,-1 4-2-15,-3 9 0 0,-6 12 0 16,-2 12 1-16,-3 13-1 0,0 10 5 15,-3 4 3-15,-4 4-5 0,-5 16-3 0,0 9-1 16,-2 10 2-16,0 7 0 16,0 9-2-16,0 6 0 0,0 3 3 15,1-2-2-15,6-5-4 0,4-10-6 16,3-6 6-16,7-11 1 0,10-6 0 0,4-4 2 15,0-7 1-15,4-3 0 0,3-8-1 16,0-2 1-16,-2 0 2 0,2-12-3 16,-6-2-1-16,1-3 2 0,-3-1 1 15,-3 0 0-15,-3 0-2 0,-4 3 1 16,-3 1 1-16,-2 4-2 0,0 3 2 0,-5 2-1 15,0 5-1-15,0 0 1 0,0 3-9 16,0 11 6-16,0 4 3 16,-7 2-2-16,4 5-5 0,-1 1 4 15,1 1-5-15,1 0-2 0,2-4 2 0,0-4 3 16,6-5 4-16,3-6-3 0,1-5-1 15,4-3 4-15,-3-1 3 0,3-9 0 16,-1-6-4-16,5-5 9 0,-5-1 4 16,1-5-3-16,0 2 2 0,-3-1 0 15,-1 0 1-15,-3 1-4 0,-2 0-2 0,0 3-1 16,-4 5 0-16,1 6-5 0,-2 4 2 15,0 5 0-15,0 2 1 0,0 0-5 16,1 9-2-16,-1 2 2 16,2 3-14-16,2 2-8 0,0 2-5 0,2 1-32 15,-2-1-30-15,0 0-99 0</inkml:trace>
  <inkml:trace contextRef="#ctx0" brushRef="#br0" timeOffset="-186831.86">19595 11149 14 0,'4'0'8'16,"-2"0"-1"-16,1 0-3 0,-1 0-2 0,-1 0 53 15,1 0-26-15,1 2 23 0,-3-1 4 16,3 1 4-16,0-1 1 0,3 0-7 15,2 1-7-15,4-2-4 0,2 0-7 16,5 0-7-16,1-9-10 0,3-4-1 16,2-4-3-16,0-1-1 0,0-2 3 0,0 0-5 15,-4-2-3-15,-5-1 9 0,-4 1-14 16,-9-1-2-16,-3 3 4 0,0 3-1 15,-7 4-2-15,-9 7-4 0,-7 5 2 16,-5 1 0-16,-5 11-1 0,-2 10-1 16,1 4 1-16,3 6 5 0,6 4-2 15,6 4 1-15,10 2 2 0,9 0-2 16,3-1-3-16,20-4-2 0,19-5 2 15,14-8 1-15,14-7-3 0,15-9 2 16,6-7-1-16,4 0-6 0,6-14-10 0,-4 0-13 16,-5-6-33-16,-10-2-48 0,-15-3-210 15</inkml:trace>
  <inkml:trace contextRef="#ctx0" brushRef="#br0" timeOffset="-182951.63">18463 12048 111 0,'0'0'32'15,"0"0"-24"-15,0 0 19 0,0 0 6 16,0 0 4-16,0 0 4 0,0 0 0 16,0 0-6-16,0 0 1 0,0 0-1 15,0 0-8-15,0-2-16 0,0-2 3 0,0 0 5 16,0 0-5-16,0-1 4 0,0 0-6 15,0 1 3-15,0 0-1 0,0-1 0 16,0-1-4-16,-5 1 2 0,1-1-6 16,-4-1 1-16,0 1-2 0,0 1 2 15,-2 1 0-15,-1 2-6 0,-3 1 4 16,1 1-1-16,-2 0-2 0,1 2 1 15,0 7 0-15,0 2-1 0,0 3 4 16,2 4-4-16,1 2 3 0,2 3 0 16,5 0-4-16,1 0 1 0,3-1 0 0,0-4 1 15,10-4-2-15,4-2-1 0,1-6 0 16,5-1 3-16,3-5-2 0,4-2 2 15,-1-10-1-15,1-2 2 0,-1-4-1 16,-3-1-4-16,-4-1 3 0,-5 1 1 16,-5 2-1-16,-3 3 2 0,-3 0-2 0,-3 5 1 15,0 0 1-15,0 4 0 16,0 1 1-16,-3 4 3 0,-1 0-6 15,-1 5-2-15,-4 8 1 0,1 2 1 16,2 3-1-16,-1 1-2 0,3 0 2 16,-1 2 1-16,1 1-2 0,-1-1 0 0,2-2 0 15,3-1 0-15,0-5 0 0,0-2-1 16,8-4-1-16,2-5 0 0,6-2-14 15,2 0-11-15,4-9-10 0,1-3-18 16,2-5-30-16,-3-2-51 0,-5-1-116 16</inkml:trace>
  <inkml:trace contextRef="#ctx0" brushRef="#br0" timeOffset="-182185.59">18745 12050 0 0,'2'0'140'0,"-2"0"1"16,0 0-72-16,0 0-8 0,0 4-12 15,-5 2-10-15,-3 3 1 0,-1 4-7 16,-2 1-8-16,0 2-4 0,2 0-1 15,-2-1-1-15,5-2-4 0,0-3-1 16,4 0-7-16,2-3-2 0,0-1-5 0,0-5 1 16,2 1-3-16,4-2 5 0,5 0-1 15,3-5 1-15,4-8-1 16,3 1-1-16,-1-2-3 0,-2 2 0 15,-4 4 3-15,-1-1-2 0,-4 5 1 0,-3 1-1 16,-1 1 1-16,-2 2 0 0,-3 0-1 16,0 0 0-16,0 0 1 0,0 2 0 15,0 4 1-15,0 2-1 0,0-1 2 16,-3-1-2-16,1 0 0 0,2-2 0 15,0-1 0-15,0 0 0 0,8-3-2 0,4 0 1 16,4-1 3-16,4-8-2 0,3-2-2 16,1-1-2-16,-4 1 0 0,-5 1 1 15,-4 5-1-15,-5 1 4 16,0 2-1-16,-4 1 1 0,-2 1 1 0,0 0-2 15,0 0 1-15,0 5 0 0,-8 5 1 16,1 2-1-16,-1 1 1 0,2 0 0 16,-1-1-1-16,4 0 0 0,3 1 1 15,0-3-1-15,2-3-3 0,9-3 3 16,6-3-2-16,4-1-10 0,9-4-4 0,4-6-1 15,-1-3-1-15,1 3-6 0,-6 2-2 16,-5 1 14-16,-5 5 0 0,-1 2 11 16,-6 0-3-16,0 0 2 0,-5 7 2 15,-3 3-1-15,1 5 1 0,-4 4 3 16,0 1 6-16,0 6-2 0,0 2-3 15,0 2 2-15,-5 2 12 0,0 1-7 16,-1-3-5-16,-2-3 14 0,1-2-5 16,-1-2 1-16,-3-4-2 0,2-1 3 15,-1-5-4-15,4-6-6 0,0-3-2 16,1-2 2-16,1-2 0 0,1 0 5 0,-1-4 0 15,4-7-5-15,-1-5-3 0,1-3-1 16,0-5-4-16,3-3 2 0,8-2 2 16,6-6-3-16,2 1-1 0,4-8 1 15,2-7 1-15,2-2-2 0,4-2-2 16,5 4-8-16,-2 12 3 0,-1 7-1 15,-5 12 4-15,-5 10 3 0,-8 3 2 16,-2 5-3-16,-5 0 4 0,-5 10-2 16,-3 4 0-16,0 2 3 0,-10 3 0 15,-5 4-2-15,-1 1 2 0,-5 4-1 0,-3 0-2 16,3 0 2-16,-1-1-7 0,3-1-18 15,2-4-30-15,2-2-40 0,-1-8-137 16</inkml:trace>
  <inkml:trace contextRef="#ctx0" brushRef="#br0" timeOffset="-181323.54">17646 10510 55 0,'0'-8'137'0,"0"2"-69"0,0-2 10 0,-3 1-22 15,-3 1-4-15,-4 1-3 0,1 2-12 16,0 3-4-16,-2 0-12 0,-1 1 0 16,-1 9-8-16,-1 6-5 0,2 6 0 15,1 1-1-15,3 4-3 0,5 0-4 16,3-1 0-16,5 1 1 0,12 1-13 15,4-1-21-15,10 2-9 0,7-7-51 16,5-6-169-16</inkml:trace>
  <inkml:trace contextRef="#ctx0" brushRef="#br0" timeOffset="-180754.51">20444 10540 268 0,'8'-8'53'0,"1"1"7"15,-1 3 4-15,-3 1-13 0,-4 3 1 16,2 0-26-16,1 7-4 0,-1 8 2 15,1 6-8-15,-2 4-4 0,-2 5-9 16,0 4-1-16,0-1-1 0,-3 3-19 0,-2-2-41 16,-4-4-67-16,-1-4-241 0</inkml:trace>
  <inkml:trace contextRef="#ctx0" brushRef="#br0" timeOffset="-178766.39">11311 10563 190 0,'-3'-5'53'15,"2"5"3"-15,-1-2 9 0,-1 2-15 16,0 0-2-16,0 0-18 0,0 0-4 0,-2 2-5 16,0 8-9-16,-1 3-2 0,0 1-5 15,3 3-1-15,3-1-3 0,0 2-3 16,6-2-19-16,10-1-34 0,5-3-70 15,9-3-206-15</inkml:trace>
  <inkml:trace contextRef="#ctx0" brushRef="#br0" timeOffset="-178173.36">14493 10563 74 0,'3'6'261'16,"-3"1"-257"-16,0 4 4 0,-7 3 3 16,0 1-11-16,-1 2-27 0,-3 1-72 15,0-4-9-15</inkml:trace>
  <inkml:trace contextRef="#ctx0" brushRef="#br0" timeOffset="11987.52">1955 14249 198 0,'0'0'268'0,"0"0"-253"16,0 0 5-16,0 0 0 0,0 8 4 15,0 10-7-15,0 7-3 0,-3 10-1 16,-2 7 0-16,2 5-5 0,0 2-2 0,0 3-1 15,0-2 1-15,1-1 1 0,2-3-1 16,0-4 1-16,0-3 0 0,0-6-1 16,0-6-6-16,0-7 6 0,0-5-2 15,0-5 0-15,0-7-5 0,0-3 6 16,0 0 4-16,0-6 12 0,-3-12-12 0,-1-10-4 15,0-7-5-15,1-8 1 16,2-5-1-16,-1-3 3 0,-1-4-1 16,3-2-1-16,-5-5-1 0,2-3 0 15,2 0 1-15,1 3-1 0,1 4-2 0,7 11 1 16,5 8 2-16,0 11-2 0,3 9-2 15,-2 5 2-15,1 8 1 0,-4 6-3 16,-1 0 0-16,-3 16 0 0,-2 7 3 16,-5 6 1-16,0 4 1 0,-5 3-2 15,-7 0 2-15,-2 3 0 0,-3 0-2 0,0-1 1 16,1-2 1-16,1-3-2 0,4-4-2 15,3-4 4-15,4-5 0 16,2-5-4-16,2-3 1 0,3-1 0 16,6-4 2-16,9-2-3 0,2-5-1 0,11 0 1 15,4-4-1-15,10-6-2 0,5-3-2 16,0 4-1-16,-4-1-5 0,1 2 1 15,-6 3 6-15,-3 2 4 0,-6 3-1 16,-7 0 1-16,-8 1 1 0,-6 8 1 16,-10 2 0-16,-1 6 0 0,-7 3 4 0,-12 4 3 15,-6 2 2-15,-6 3-4 0,-1 2 3 16,-2-2 4-16,1 0 1 0,4 0-3 15,2-4 0-15,6-2 0 16,3-4-7-16,5-4-1 0,5-3-2 0,5-7 1 16,3-2-2-16,0-2-5 0,3-1-11 15,8 0-2-15,6-4-9 0,1-5-22 16,9-5-27-16,-1-1-52 0,0-1-138 15</inkml:trace>
  <inkml:trace contextRef="#ctx0" brushRef="#br0" timeOffset="12485.54">2715 14507 92 0,'0'-6'172'15,"-2"0"-122"-15,-4 3 23 0,-3-1-5 16,-4 2-20-16,-1 2-10 0,-3 0 9 15,-5 2-2-15,1 9-11 0,-4 7-4 16,-1 2-5-16,-1 6-3 0,1 2-4 0,3 0 1 16,6 0-4-16,6-4-8 0,8-7-4 15,3-3-3-15,6-5 0 0,11-6 0 16,5-3-1-16,6 0-2 0,4-11 1 15,5-8-6-15,4-5-8 0,-6-2 0 16,-2 2-3-16,-7 4-2 0,-7 4 3 16,-7 5 6-16,-4 3 0 0,-3 4 1 15,-5 3 4-15,0 1-3 0,0 0 9 16,-2 1-2-16,-6 5-2 0,1 6 2 15,-1 0 3-15,3 2 0 0,0 1-2 0,5-2 1 16,0 1 1-16,5-1 0 0,6-3-3 16,1-2 1-16,2-2 0 0,3-6 2 15,2 0-6-15,3 0 1 0,-2-8-5 16,-2 1 3-16,1-4 3 0,-3 0-8 15,-3 2 0-15,0-4 2 0,-4 1-6 16,2 0 3-16,-3 0 1 0,-2 0-8 16,0 0-7-16,-1 3 18 0,-2 0 8 15,-3 3 1-15,2 1 0 0,-2 3 1 16,0 0 2-16,0 1-4 0,0 0 0 0,0 1 1 15,0 0 0-15,0-1-1 0,3 1-25 16,-3-2-45-16,6 2-11 0,-3-4-61 16</inkml:trace>
  <inkml:trace contextRef="#ctx0" brushRef="#br0" timeOffset="12997.57">3147 14444 97 0,'0'-2'284'0,"0"0"-218"0,-9 2-20 16,-7 0 0-16,1 4-14 0,-5 8 4 15,0 1-8-15,1 2-8 0,0 1-5 16,7 1-2-16,6-3-7 0,4-1-4 16,2 0-3-16,0 0 0 0,6 1 0 15,2 0 1-15,3-2-4 0,5 1-7 16,-1-3-2-16,2-1-9 0,3-1-6 0,0-4 2 15,2-1-6-15,-2-3-4 16,0 0 0-16,-1-2 3 0,1-7-3 16,-3-4 0-16,0-4 12 0,0-2-6 15,-3-5-12-15,0-1 17 0,0-5 19 0,0-2 11 16,-1-5 9-16,-1-3 12 0,-1-7 6 15,1-2-10-15,-3-9-8 0,1-2-11 16,4-1-3-16,-5 6 4 0,3 13 4 16,-2 15 17-16,-2 13-6 0,-5 14-5 15,-2 2-8-15,-1 18 18 0,0 12 7 0,0 10-1 16,-4 9-18-16,-9 9 2 0,1 2 4 15,-1 2-7-15,2-2-2 16,4-1-3-16,0-2-4 0,4-3-2 16,3-8-3-16,0-11-14 0,7-10 1 0,-1-10 7 15,6-7 8-15,1-5 1 0,-1-5-1 16,5-3 1-16,0-9 1 0,3-4 1 15,-3 0 0-15,-1 0-1 0,-4 2 1 16,-4 2-2-16,0 1 1 0,-5 4-2 16,-2 1 2-16,-1 3-1 0,0 1 0 0,-3 1-9 15,-4 1-8-15,-1 0-11 0,0 1-22 16,0 2-37-16,-1-3-62 0</inkml:trace>
  <inkml:trace contextRef="#ctx0" brushRef="#br0" timeOffset="13118.58">3488 14490 238 0,'0'-21'107'0,"0"0"-5"0,6 2-33 15,2 1-36-15,3 3-10 0,0 2-3 16,-2 0-3-16,5 5-5 0,2 2-6 15,1 2-5-15,6 3-2 0,5 1 1 16,6 0-11-16,6 2-9 0,7 5-18 0,4-2-55 16,2 3-122-16</inkml:trace>
  <inkml:trace contextRef="#ctx0" brushRef="#br0" timeOffset="13729.62">4508 14391 28 0,'0'-5'241'0,"0"2"-160"0,-3-1-7 16,-3 3-11-16,-8 1-18 0,-3 0-13 15,-3 1 1-15,-8 13-1 0,-3 1-3 16,0 4-10-16,5 0-5 0,5-3-6 15,9-2-8-15,7-5 2 0,5-4-4 0,0 0-1 16,13-1-7-16,2-3-5 0,4-1-7 16,6-1-7-16,0-8-10 0,-4 0-1 15,1 2-4-15,-7 6 3 0,-2 1-1 16,-2 0-8-16,-4 0 20 0,0 6 20 15,-3 1-15-15,-1 1 0 0,-3 1 25 16,0 1 9-16,0 3 10 0,0-2 9 16,0 1-14-16,7-3-7 0,-1-2-1 15,2-3 5-15,4-3-8 0,7-1 1 16,1 0 0-16,5-8-2 0,1-5-1 15,5-5 1-15,0-5 0 0,3-5 11 0,-1-6 13 16,-1-5 0-16,2-4 4 0,0-5 2 16,-6-2-7-16,-6-6-18 0,-10-3-2 15,-7-5 0-15,-5-5-2 0,-3-3-3 16,-9-1-2-16,-4 8-1 0,-4 11 1 0,-6 22 4 15,-9 20 15-15,-10 14 15 16,-4 23-11-16,-2 13 2 0,6 15 4 16,8 12-6-16,5 12-4 0,9 8 0 15,6 9-10-15,9 1-6 0,8 2-2 0,16-3-11 16,18-10-14-16,17-10-6 0,16-10-5 15,15-13-2-15,13-8-8 0,8-10 34 16,4-12-49-16,-1-11-190 0</inkml:trace>
  <inkml:trace contextRef="#ctx0" brushRef="#br0" timeOffset="14610.67">2288 15592 272 0,'0'0'224'0,"-1"7"-200"0,-4 10-6 16,-3 7 18-16,-3 7 2 0,-4 4-15 15,-1 5-1-15,1 1-9 0,1-3-1 16,3-2-7-16,7-3-1 0,2-5-4 16,2-3 0-16,6-3-1 0,8-5-3 15,6-6-2-15,4-4-18 0,8-7-18 16,7 0 4-16,3-9-12 0,1-7-67 15,-1-3-65-15</inkml:trace>
  <inkml:trace contextRef="#ctx0" brushRef="#br0" timeOffset="14909.68">2725 15736 260 0,'0'-11'101'16,"-6"4"-47"-16,-6 4 10 0,-5 3-18 15,-5 0-13-15,0 6-1 0,-5 9 0 16,-1 5-5-16,0 6-6 0,1 3-6 0,4 6-3 16,6 4-1-16,9-3-5 15,8-1-3-15,6-3-3 0,15-6 1 16,8-6-1-16,5-7 2 0,8-6-1 15,6-7-2-15,3 0 2 0,7-13 1 0,-3-8-1 16,-2-5-4-16,-8-5 5 0,-9-3-2 16,-7-1 3-16,-7 3-2 0,-10 2 2 15,-7 4 5-15,-5 1 4 0,-5 1-3 16,-10 2 1-16,-5-2-4 0,-10-2-2 15,-4 0-2-15,-9 0-2 0,-4 3 0 0,-1 5 0 16,2 5-1-16,7 8-4 0,6 3 2 16,15 2-5-16,10 9-1 15,8 8-15-15,8 5-7 0,12 6-15 16,5 0-37-16,3-1-92 0</inkml:trace>
  <inkml:trace contextRef="#ctx0" brushRef="#br0" timeOffset="15190.7">3575 15975 684 0,'-3'0'38'15,"3"0"-34"-15,0 0 12 0,0 0 16 0,-2 0-1 16,-5 0-24-16,-1 0-4 0,0 0 0 15,2-3-2-15,3-5-10 0,3-2-11 16,0-4-17-16,9-2-21 0,8-3-39 16,2-1-70-16</inkml:trace>
  <inkml:trace contextRef="#ctx0" brushRef="#br0" timeOffset="15638.73">3753 15606 466 0,'8'-12'33'0,"5"4"-26"0,4-1 34 15,4 0-7-15,6 2-12 0,2 2 7 16,4 1-4-16,5 2-5 0,0 2-4 15,0 2-5-15,-2 12 1 0,-7 4-5 16,-2 5-1-16,-10 5 0 0,-8 4 0 16,-6 2-3-16,-3 2-1 0,-9 1 1 0,-6-1-2 15,-7-2 1-15,-1 0 0 0,-7-2-1 16,1-1 1-16,-5-1 0 0,3-5-2 15,1-3 1-15,7-7 0 16,7-7 0-16,5-3-3 0,5-4 1 0,3-1-2 16,0 0-1-16,3-7-5 0,0-5-4 15,5-6 5-15,9 1-3 0,0 0 3 16,3 4-2-16,-3 3-1 0,-2 6 7 15,0 4 0-15,2 0 4 0,2 1 0 16,1 4-2-16,0 3 2 0,3 1 4 0,-1-2 2 16,4 4-1-16,2-2 5 0,0-3-3 15,-2 1 0-15,-3-3-6 0,0-2-3 16,-3-2-15-16,5 0 10 0,-2 0-13 15,2-13-114-15,-2-1-54 0,-5-7-20 16</inkml:trace>
  <inkml:trace contextRef="#ctx0" brushRef="#br0" timeOffset="15970.74">4642 15390 368 0,'-25'28'193'0,"2"6"-187"16,-1 10 35-16,0 9 3 0,-9 6-3 15,5 5-4-15,2 1-4 0,9-1-11 0,6 0-13 16,11 0-7-16,0-5-2 0,18-6 1 16,9-10 0-16,10-9 0 15,10-14-4-15,7-11 4 0,6-9-2 16,5-8-1-16,2-13 1 0,-3-13 1 0,-4-4 1 15,-9-4-1-15,-10-1 0 0,-14 5 1 16,-14 4 1-16,-13 3 2 0,0 1-4 16,-13-1 4-16,-11-2-3 0,-6 2-1 15,-9 1 0-15,-7 9 0 0,-5 11 0 16,-7 10-1-16,-5 4-1 0,-5 16-2 15,9 2-3-15,12 3 0 0,16 1 4 0,20 3-9 16,11 2-37-16,0 0-73 0,5-3-164 16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26T10:36:03.79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2811 2602 14 0,'0'2'9'15,"0"0"3"-15,0 1 94 0,0-3-28 16,0 2-56-16,-2-1 11 0,1 1 2 15,-1 0-20-15,-1 1 2 0,3-1 2 0,-2 0 2 16,-1 2-4-16,2-1-1 0,1 3-4 16,0-2 0-16,0 3-3 0,0 0-3 15,-2 3 3-15,1 2 0 0,-1 4 5 16,2 3-2-16,-1 4 2 0,1 4-5 15,0 4 2-15,0 4-2 0,0 2-1 0,0 2 0 16,0 1-3-16,0 3-1 16,0 2 0-16,3 2-3 0,0 0-1 15,-3 1 2-15,3 0 0 0,-2 1-1 16,1-2-2-16,1 1 3 0,-1-2-1 0,-1-4-1 15,1 0 0-15,-2-1 0 0,3-3 2 16,0 1-1-16,-1-1-2 0,2 1 2 16,-2 2 0-16,-1 1 0 0,2-1-1 15,-3 0 1-15,2 1 0 0,-1-2-1 16,3-3 1-16,-4-1 4 0,0-3-6 15,0 1 1-15,0-2-1 0,0 0 3 16,0 0 2-16,0-1-3 0,-4 1 1 0,0-2-3 16,1-1 6-16,0 0-1 15,-2 0 1-15,3 0-1 0,-2 0-1 0,1 1 0 16,-2-1 0-16,3-1-2 0,-2 0 2 15,4-1-2-15,-2-1 0 0,1-1 1 16,-1 2 0-16,1 0 0 0,1-1-2 16,0 0 3-16,-2-1 0 0,2-1 1 15,0-2-3-15,0 1 2 0,0-2-2 0,-5-1 0 16,4-2 0-16,-2 2 1 0,0 0 0 15,1-1-2-15,-1-1 0 0,1 1 0 16,1-1 1-16,1-3-1 16,0 2-1-16,0-5 1 0,1 2 1 0,1-1-2 15,0-4 1-15,-1 1 1 0,2-2 0 16,-3 0-2-16,2 0 0 0,1 0 3 15,-3-1 0-15,1 1-2 0,-1-2 0 16,0 1 0-16,0 0 0 0,0 2 1 16,0-1-1-16,0 0 0 0,0 1 1 0,0 2-1 15,0-4-1-15,0 2 4 0,0-5 1 16,0-4-4-16,0 0 0 0,0 0 2 15,0 0 0-15,0 0-1 16,0 0-7-16,-1 0-1 0,-1-1-4 0,-1-2 0 16,2 3-4-16,-2-1 1 0,1-1-6 15,2 2-8-15,-2-2-5 0,2-2-19 16,0-7-43-16,0-4-78 0,0-7-14 15</inkml:trace>
  <inkml:trace contextRef="#ctx0" brushRef="#br0" timeOffset="1032.05">2879 3802 0 0,'0'1'14'16,"0"-1"108"-16,0 0-40 0,0 0-58 15,0 0 41-15,0 0-12 0,0 0-24 16,2 0-5-16,-2 0-3 0,0 0-8 16,3 0 0-16,0 0-4 0,1-3 4 15,1-1 0-15,0 2-6 0,1 1 1 16,0-1 1-16,0 2-5 0,4 0 1 0,-1 0 0 15,-1 0-1-15,1 1-2 0,2 3-1 16,1 3 1-16,2-1-1 0,3-1 0 16,0 0 0-16,5-1-2 0,1 1 2 15,0-1-2-15,2 1 2 0,2-2-1 16,1 1 1-16,-1-2-2 0,3 0 1 15,1-1 1-15,1 0-1 0,1-1 0 0,4 0 0 16,-3 0 2-16,5 0-1 16,0 0-2-16,1 0 1 0,2-4 0 15,-2 0 1-15,4 1-2 0,-1 1 0 0,1-2 1 16,1 3-1-16,-1 1 1 0,1-1-1 15,2 1 1-15,1 0 0 0,0 0 0 16,3 0 0-16,2 0 1 0,-2 0-1 16,0 0-1-16,0 0 1 0,1-1 1 15,-1-1-2-15,3-1 1 0,0 0-1 0,5 1 1 16,-1-2 1-16,2 2-4 15,-1-1 0-15,1 1-1 0,-1-2 1 16,0 3-3-16,-1-1 2 0,-3 0 2 16,0 0 2-16,2 2-3 0,-3 0 2 0,1 0-1 15,-3 0 1-15,-1 0-2 0,1 0 2 16,-1 1 1-16,-5 5 0 0,1 0-1 15,-7 0 1-15,-1 1 0 0,0-3 0 16,-2 3-1-16,0 0 2 0,-1-1-1 16,-1 1 0-16,-2 0-1 0,-1-1 1 0,-2 0 1 15,-2-2-1-15,-3 0-1 0,-4 1 1 16,-2-3-2-16,-4 1-16 15,-2 0-12-15,-5 0-12 0,-5-2-19 16,-3-1-74-16</inkml:trace>
  <inkml:trace contextRef="#ctx0" brushRef="#br0" timeOffset="4883.26">2907 3793 7 0,'0'1'23'15,"3"-1"-8"-15,-1 1 3 0,-2 0 47 16,0-1-21-16,0 0-18 15,0 2 7-15,0-1-9 0,0 0-2 16,0-1-2-16,0 1-2 0,0 0 0 0,0-1-3 16,0 0-3-16,0 0 3 0,0 0 1 15,0 0 1-15,0 0-4 0,0 0 0 16,0 0-5-16,-2 0 0 0,0 0 1 15,1 0-1-15,1 0-5 0,0 0 3 16,0 0-2-16,0 0 0 0,0 0 0 0,0 0 0 16,0 0-1-16,0 0 1 0,-2 0-3 15,2 0 1-15,0 0 0 0,0 0 0 16,-1 0-1-16,1 0 1 15,0 0 7-15,0 0-9 0,0-3 0 0,0-1 0 16,0 0 0-16,0-1 1 0,1-2-1 16,1 2-1-16,1-2 2 0,0 0-1 15,0-1 0-15,0 0 0 0,0-1 1 16,2 2 0-16,-2-1-2 0,0 1 1 15,-1-2 1-15,2 2-1 0,0-1-1 0,-1 1 1 16,3 1 1-16,-3-2-1 0,0 1 0 16,2-1 0-16,-1 1 2 0,1-2 0 15,-2 3-2-15,-1-2 1 0,1 0 1 16,0-1-2-16,-2 0 1 0,1 0 1 15,3-1 0-15,-4 1-2 0,2 0 1 16,-1 0 0-16,-1 0 1 0,2 1-1 16,-1 0-1-16,0 0 1 0,1 0 0 15,0 0 1-15,0 0-1 0,0 2-1 16,-1-1 2-16,1-1-3 0,-2 1 2 0,1 1 1 15,1-1 0-15,-2 2-1 0,2-1 0 16,1 1-1-16,-1-1 1 0,0 1-1 16,-2-1 0-16,6 0 0 0,-6 1 1 15,4-2-1-15,-2 2-1 0,0-1 1 16,0 1 1-16,0-1 1 0,0 1-4 15,0-2 4-15,-1 0 0 0,3 2-2 16,-2-2 0-16,1-2 0 0,1 1 1 16,0-2-1-16,1 0-1 0,-2 0 1 15,1 1 1-15,1-1 0 0,0 0-2 16,-1 2 2-16,1-2-1 0,-1 2 2 0,0-1-2 15,1 2 3-15,0-1 0 0,-1 1-1 16,1 0-1-16,0 1 0 0,-1 1-2 16,-1-1 2-16,0 1 0 0,-1-2 0 15,0 2 0-15,0 1 0 0,0 0-1 16,0-1 1-16,0-1 0 0,2 3-1 15,-1-4-1-15,0 1 1 0,0 1 1 16,-1 0-1-16,2 1-1 0,0 3 1 16,-1-4 1-16,1 1-2 0,1 0 0 15,-1 1 1-15,2-1 1 0,0 1-1 0,-3 0-1 16,3-1 1-16,-1 1 1 0,-2 0-1 15,3 0-1-15,-3 0 1 0,2-1 1 16,-1 3-1-16,0-1-1 0,-1 1 1 16,-1 1 1-16,4 0-2 0,-3-1 0 15,4 1 1-15,-2 0 1 0,0 0-1 0,2 0 0 16,0 0 0-16,-2 0 0 15,3 1 0-15,-1 0-1 0,0-1 2 16,0 2 0-16,0 0-1 0,-1 0-1 16,-1 2 2-16,-1-1 0 0,1 1-1 0,1 0 0 15,-3 0 0-15,-1 2 2 0,0-1-1 16,-1 1-2-16,1 1 2 0,-3-2 1 15,0 2-2-15,0 0 0 0,0-2 1 16,2 3 0-16,-1-1-1 0,-1 0-1 16,3-2 2-16,0 1-1 0,-1-1 0 0,3 1-1 15,-1 0 2-15,-1 1-2 0,-1 1 2 16,1-1-1-16,-2 1-1 15,3 0 2-15,-1-1-1 0,0 1 0 16,0-1 2-16,-3 3 2 0,1-1-4 0,1-1 0 16,1 2 2-16,-1-2 0 0,2 2-2 15,-1 0 0-15,0-1 1 0,-1 0 1 16,1-1-1-16,0 2-1 0,-3-2-1 15,3 2 2-15,0-2-1 0,1 1 0 16,-1 3 2-16,0-3 3 0,0 2-4 0,0 0 1 16,0-1-1-16,-1 2 0 0,1-1-2 15,-2 1 2-15,2-1 1 0,2 0 1 16,-3 1-3-16,-1-1 1 15,2 3 0-15,-1 0 0 0,4 2-1 16,-1 0 6-16,-2-2-1 0,-2-1-3 0,-1 1-1 16,2-1 0-16,-1 4 1 0,4 0-2 15,1 1 0-15,-3-1 13 0,2-5-12 16,-2-1 1-16,0 1-3 0,3 1 1 15,1 2 1-15,-1-1 2 0,0-2-3 16,0 0 0-16,-3-1 1 0,2 3 0 0,1 4-1 16,0-2 0-16,1 0 4 0,-3-1-2 15,1 0-2-15,-1 1 0 0,3 2 1 16,0-1 3-16,1-1-4 15,0-3 0-15,-2-2 0 0,0 0 1 0,1 1-2 16,-3-2 1-16,1-1 1 0,1 3 0 16,-1-2-2-16,-1 0 1 0,1-1 1 15,0 2 0-15,1-2-2 0,0 2 0 16,-1 0 2-16,1 0 0 0,0 1-2 15,0-1 1-15,0 0 1 0,2-1-1 0,-2 1 0 16,-1 0 0-16,1-1 1 0,0 0 0 16,1 0-2-16,-1 1 1 0,-1 0 1 15,-2 0 0-15,3 0-2 0,0-1 1 16,0 1 2-16,-3 1-2 0,0-3-1 15,4 2 1-15,-1-1 1 0,-1-2-1 16,1 2-1-16,-2-3 1 0,1-2-1 16,-2 1 1-16,0-2 2 0,0-1-2 15,0 0-2-15,1-1 2 0,-1 0 2 16,1 0-3-16,1-2 2 0,0 1-1 0,1-1-1 15,0 1 1-15,0-1 1 0,-1 0-3 16,3 0 4-16,-2 0-2 0,0 0-2 16,2 0 3-16,-2 0-1 0,0 0 0 15,2-3 1-15,-3-2 0 0,1 1-1 16,1-1 0-16,0-1 0 0,0 1 1 15,0-1-2-15,-1 2 1 0,2 0 0 16,1 0 0-16,0 0-1 0,1 0 0 16,-3 0 2-16,1-2-1 0,-2 4-2 15,2-5 2-15,0 2 0 0,-2-1 2 0,0-3-4 16,-1 3 3-16,1-3 0 0,-1 0-2 15,2-1 0-15,0 1 1 0,-3 0 1 16,2 1-1-16,-1-1-1 0,0 0 1 16,-1 1 0-16,1 0 1 0,0 0-2 15,-1-1 3-15,1 3-4 0,-3-2 2 16,2 0 2-16,-2-1-3 0,1 1 1 15,-2-3 0-15,1 1-2 0,-1-2 1 16,1 1 0-16,0 1 0 0,1 1 0 16,0-3 0-16,0 1 1 0,0 1 0 15,0-2-1-15,2 2 0 0,-2 1 2 0,1-2-1 16,-2 1-1-16,3-2 1 0,-4 0 0 15,2 0 0-15,0-2 0 0,-3-1-1 16,2-3 2-16,0 0-5 0,-2 0 5 16,3 1-1-16,-3 1-1 0,1 3 1 15,-1-1 0-15,0 2 0 0,0 1 0 16,2-1-2-16,-2 1 1 0,1 2 0 15,-1-2 2-15,2 2-1 0,-2 0-2 16,0 0 1-16,0 0 1 0,0 1-1 16,1-2-1-16,-1 1 0 0,2-2 1 0,-1 1 2 15,-1-1-3-15,0-1 0 0,2 0 1 16,-2-1 0-16,2 0-2 0,1 1 2 15,-2 1 1-15,1-2-1 0,-1 0-1 16,1 2 2-16,1 1 1 0,-3 0-1 16,0 3-1-16,0-1 1 0,0 1 1 0,2 1-1 15,-1-1-1-15,1-1 1 16,-2 0 1-16,1 0-2 0,2-2 0 15,-1 1 1-15,-1 0 1 0,3 0-1 16,-1 2-2-16,-2-3 2 0,2 3 1 0,-1-2-2 16,1 0 1-16,0 2 0 0,-1 0 0 15,2 2 0-15,-2-1-1 0,-1-1 1 16,2 2 1-16,1-2-1 0,-1 0-2 15,0 0 2-15,1 1 1 0,-1-1-2 16,2 0 0-16,3-2 1 0,-2 0 1 0,0 1-2 16,-1 0-1-16,0 2 3 0,-4 1 0 15,4-1-1-15,-2 2-1 16,0-3 1-16,2 0 1 0,-2 1-1 15,1-2-2-15,1 3 3 0,-2-2 0 0,0 4-1 16,-1-1-1-16,1 0 1 0,0 1 0 16,0-3 0-16,2 3-1 0,-1-1 1 15,-1 1 1-15,5-2-1 0,2-2-1 16,-1 0 2-16,0-1-1 0,2 1 0 15,-5 1-1-15,3 0 1 0,-2 2 1 0,-1 1-1 16,2 1-1-16,-1 0 1 0,1-1 1 16,-2 0-1-16,-1 0-1 0,1-1 2 15,-1 1 0-15,1 1-1 16,0-1-1-16,2 0 1 0,0-1 1 0,0 2-1 15,-1-2-1-15,3 2 2 0,-1 0 0 16,-3 0-2-16,2 2 1 0,-2 0 1 16,2 0 0-16,1 0-1 0,-1 0 0 15,-2 0 0-15,0 4 2 0,0 1-2 16,-2 1-1-16,0 0 3 0,-1 1-1 15,0-1-1-15,0 4 0 0,1-1 2 0,-4 3 0 16,3 1-2-16,0-2 0 0,-3 0 2 16,3-2-1-16,0 3-1 0,-3-1 0 15,2 2 1-15,-1 2 0 16,2-1-1-16,-1 0-1 0,2-2 2 0,1 2 0 15,1 0-1-15,0-1-1 0,2 0 2 16,0 1-1-16,0-1 0 0,-1-1 0 16,1 2 1-16,0-3-2 0,0 4 1 15,-2-1 0-15,0 1 2 0,2 1-1 16,-2-1 0-16,0 1-1 0,2-1 2 0,-2-1-1 15,4 2-1-15,-3-1 0 0,1-1 0 16,-2-1 0-16,2-1 0 0,0 1 0 16,-1-3 1-16,0 2-1 0,-1-1 0 15,0 0 0-15,-1 1 1 0,1-2-1 16,0 3 0-16,0 0 0 0,1-1 1 15,-1 0-1-15,0-1 0 0,2-1 0 16,-2 0 1-16,0-2 1 0,3 1-1 16,-2-1-1-16,0-1 2 0,0 0-1 15,-4-2-1-15,0 0 0 0,0-1 1 0,-2-1 0 16,3-1-2-16,-3-2 1 0,1 2 0 15,1-2-4-15,0 0-10 0,0 0-5 16,0 0-19-16,2 0-22 0,-4 0-49 16,2 0-154-16,-3 0 125 0</inkml:trace>
  <inkml:trace contextRef="#ctx0" brushRef="#br0" timeOffset="49916.85">8409 3975 30 0,'0'2'10'16,"0"-2"27"-16,0 1 61 0,0-1-46 16,0 0-19-16,0 0-2 0,0 0 8 15,0 0-8-15,0 0-5 0,0 0 0 16,0 0-3-16,0 0-2 0,0 0-5 15,0 0-4-15,2-3-2 0,4-4 1 16,-2-4 0-16,6 2-2 0,1-8-1 16,1-2 0-16,4-4-2 0,2-6-8 0,2-4 14 15,2-3-7-15,1-2-2 0,-1-1-2 16,1 5 0-16,-1 3 1 0,-4 6-1 15,-2 6 0-15,-2 4-3 0,-5 5 3 16,-4 4 2-16,-2 4-2 0,-1 1 1 16,-2 0 0-16,0 1-1 0,1 0-2 15,1 0 1-15,1 2 2 0,-2 6-1 16,1 3 1-16,3 4-2 0,-4 6 4 15,2 3-2-15,0 2-2 0,-3 2 0 16,2 1 4-16,-1 0-4 0,2 1 0 16,1 1 0-16,-1 0 2 0,-2-1 0 0,1 0-3 15,-1-4 1-15,-1-1 7 0,0-4-9 16,0-3-1-16,0-5 1 0,0 0 3 15,-4-4-4-15,-3-3 0 0,3-2 0 16,-5 0 2-16,1-4 0 0,-3 0-2 16,-1 0-4-16,1-2 2 0,0-6 1 15,-2-2 1-15,1-4 1 0,1 0 0 16,3 0 0-16,1-4 2 0,0-1-1 15,4-2 1-15,2 0 0 0,1 5-1 16,0 1-9-16,6 4 14 0,5-1-4 0,4 3-4 16,4 1 2-16,1-1 1 0,3 3 2 15,4-3-4-15,1 0 1 0,3-2-4 16,0 3 1-16,-2 0 2 0,-1 2 3 15,-5 2 0-15,-1 1 2 0,-3 2 0 16,-4 1 0-16,-3 0 5 0,-4 0-3 0,0 0-3 16,-3 0 6-16,-2 5 1 15,0 0 2-15,-3 3-1 0,0 2 0 16,0 1 0-16,0 2 3 0,-3-1-3 15,0 1-2-15,-4-2 1 0,7-3-4 0,0 1 1 16,0-7-5-16,0 1 0 0,0-1 2 16,0-2-4-16,7 0 4 0,5-5 1 15,2-4-1-15,3-4-1 0,2-2-2 16,-4 1 0-16,2 0-3 0,-1 2 0 15,-4 2 0-15,2 1 1 0,-2 4 1 0,-2 1 0 16,-4 1-1-16,-3 3 1 0,0 0 1 16,-1 0-1-16,-2 0 1 15,0 4 2-15,1 3 0 0,-1 3 0 16,0 1 0-16,2-1-3 0,1-4 2 0,2 0 1 15,2-3-2-15,6-3 2 0,4 0-3 16,8-2 0-16,2-10 0 0,4-2-13 16,2-2 2-16,-4 1 3 0,-4 2 0 15,-3 0 7-15,-5 4 1 0,-1 2 2 16,-6 1 1-16,0 3 1 0,-6 3 4 0,-2 0 0 15,-1 0 10-15,-1 3-5 0,0 8 11 16,0 2-5-16,-7 4-5 0,-1 1 0 16,-4-1 1-16,1 2-6 15,1-3-2-15,1-2-1 0,6-3-3 0,0-4-3 16,3-1-1-16,0 1-16 0,11-5-6 15,6-2 1-15,3 0-24 0,5-11-46 16,3-3-78-16,-4-4-15 0</inkml:trace>
  <inkml:trace contextRef="#ctx0" brushRef="#br0" timeOffset="50292.87">9708 3711 124 0,'0'10'206'0,"-1"4"-191"0,-2 3 10 16,-2 1 31-16,0 2-19 15,-1 1-19-15,1 0 2 0,4 3 9 0,-2 2 0 16,0-3-1-16,0-3-17 0,-1-4 4 15,-2-5-8-15,3-2-2 0,-1-4 4 16,-1-3 2-16,2-2-4 0,-2 0 1 16,0 0-2-16,4-4 1 0,-4-8-5 15,5-4-2-15,0-8 1 0,0-4 1 0,11-1-12 16,2-5 15-16,5-3-4 0,2-3-1 15,5-6-3-15,3-3-6 0,3 0-4 16,3 5-12-16,0 7 4 0,2 9 8 16,-2 8 4-16,3 6 5 0,0 7-3 15,-4 5-6-15,-8 2 9 0,-8 0 4 16,-11 10-1-16,-6 4 4 0,0 2 3 15,-14 2 5-15,-6 2 4 0,-5 1 2 16,-1 2 2-16,-7-3-3 0,-2 0-1 16,-1-2-3-16,0-4-6 0,1 2-1 0,2-3-3 15,7-2-3-15,4-2 1 0,10-3-2 16,5-3-13-16,4 0-27 0,3-3-44 15,0 0-66-15,6-1-192 0</inkml:trace>
  <inkml:trace contextRef="#ctx0" brushRef="#br0" timeOffset="51987.97">8070 2993 81 0,'-4'0'29'16,"4"0"-22"-16,0 0 19 0,-3 0 88 15,2 0-76-15,-1 0-5 0,-1 0 7 16,3 0-4-16,-1 0-11 0,1 0-3 16,0 0-1-16,0 0-5 0,0 0-9 15,0 0-6-15,4 0 3 0,7 0 5 0,5 0 2 16,4 0 1-16,8 0-1 0,6-2-5 15,8 0 3-15,9 0 4 0,8 0-10 16,12-2 1-16,5 1-2 0,6 0-3 16,5 2 3-16,3 1-1 0,4 0-1 15,7 0 0-15,8 0 1 0,4 0-1 16,0 0 1-16,-3 0-2 0,-6 0 2 15,-8 2 0-15,-4 1-1 0,-9 1-1 16,0 0 1-16,-6 0 1 0,-6 0-1 16,1-3-2-16,-3 1 3 0,-3 0 0 15,-4-1 0-15,-8-1-3 0,-3 0 2 0,-11 0 2 16,-7 0-2-16,-5 0-1 0,-13 0 2 15,-4 0 1-15,-8 0-2 0,-3 0 0 16,0 0 13-16,0 0 7 0,-4 0-13 16,-6 0-6-16,2 0 1 0,-4 0 3 15,6 0 0-15,0 2-2 0,-1 2-1 16,3 1 0-16,1 2-3 0,-3 1 0 15,1 1 1-15,2 5 1 0,-3 5-2 16,-1 5 1-16,0 6 0 0,0 2 1 16,0 7-1-16,0 5-1 0,3 8 2 0,-1 8 0 15,-1 9-2-15,3 6 14 0,0 5-8 16,0 0-2-16,0 1-1 0,3 1 1 15,0-5 2-15,0-5 3 0,7-5 5 16,4-5-10-16,0-7 6 0,3 1-1 16,0-5-5-16,3 0 1 0,-2-4 3 15,1-5-4-15,-1-6 3 0,-2-7-5 16,-1-7 1-16,-2-8 1 0,-4-4-2 15,0-6 0-15,-6-4-2 0,2 2 3 16,-2-2 2-16,0 0 0 0,0 0 0 0,0 0 3 16,0 0-6-16,-2-3-2 0,-4 0 3 15,0-1-1-15,-2 1-1 0,-5-2 0 16,-1 0 0-16,-4 0 1 0,-2-2-3 15,-7 0-2-15,-5 1 3 0,-7-2-1 16,-6 0-4-16,-12 0-5 0,-13-2 1 0,-12 1-6 16,-16 1-5-16,-9 1 7 15,-11 4 1-15,-4 3-6 0,-10 0 5 16,-4 3 4-16,-12 7 0 0,-4 4-13 15,-4 2 0-15,2-2 7 0,9 2 13 0,10-2 3 16,18-2 0-16,20 0 0 0,12-1 2 16,15-3-2-16,9 0 1 0,10-4 1 15,12-1-2-15,8-3 3 0,10 0 2 16,8 0-2-16,9 0 1 0,2 0-2 15,2 0-1-15,0-2-1 0,0 1 1 0,0 1 0 16,0-1-2-16,0 1 1 0,-3 0 0 16,1 0-1-16,-2 0-1 15,-2 0 1-15,1 2 2 0,0 2-1 16,2-1-1-16,2-1 1 0,-2-1 1 0,1-1-1 15,2 0 0-15,-2 0 3 0,2 1 1 16,0 0 4-16,-1-1-2 0,-1 1-3 16,1-1 3-16,-2 0-3 0,0 0 0 15,1 0-1-15,-1-1 0 0,0-2 2 16,1-4-2-16,-2-2-1 0,4-6 3 15,0-8-2-15,0-9-1 0,1-9 0 0,8-10 0 16,1-10 1-16,1-8-2 0,-5-14-1 16,-3-16 1-16,-3-15-1 15,0-11-24-15,-3-8 11 0,-5 2 18 16,3 0-4-16,1 3-4 0,4 7-5 0,0 11 8 15,0 16 1-15,0 16 0 0,0 18-1 16,3 15 6-16,0 11 2 0,-1 11 0 16,1 8-6-16,-2 7-1 0,4 7-2 15,3 1-7-15,4 4-14 0,2 13-21 16,6 3-76-16,-1 5-212 0</inkml:trace>
  <inkml:trace contextRef="#ctx0" brushRef="#br0" timeOffset="57705.3">12741 809 14 0,'0'0'7'15,"1"0"-7"-15,-1-1-1 16,0 0 0-16,2 0 1 0,-2 1 1 0,3 0 1 16,-3-1 10-16,0-1 3 0,3 0 0 0,-3 0-9 15,2-2-4-15,-2 1 1 0,1 1 1 16,-1 0 5-16,0-1-6 15,0 2 3-15,0 1-4 0,0-1-2 16,0 0 0-16,2 0 2 0,-1 0 1 16,1 0 0-16,-1 1 5 0,1 0 17 0,-2 0 6 15,0 0-10-15,0 0 7 0,0 0 31 16,0 0-31-16,0 0-2 0,0 0 1 15,0 0 4-15,0 0-7 0,0 0-2 16,0 0-4-16,0 0-6 0,-2 0-3 16,-2 4-5-16,-1 3 2 0,-1 1 0 0,1 1 6 15,2 0-3-15,1 3-4 0,-1-2 3 16,0 2-2-16,2 1-4 15,-4 1 2-15,4 0-1 0,-3 2 0 16,3 2-1-16,-1 1 1 0,2 4 0 0,-3-2 4 16,2 3-5-16,-1 1-1 0,2 1 2 15,-1 2 3-15,1 1-6 0,0-1 3 16,-2 1 0-16,2-1 3 0,0-3-5 16,-2-1 1-16,2-1 1 0,0-1 3 15,-1 2-5-15,1-3 1 0,0 2 2 0,0-2-1 16,-2-2-1-16,2 4-2 0,-1-1 2 15,-1 0-2-15,1 2 2 0,-1-2-1 16,1 3 1-16,-1-3-1 16,-1 2-1-16,3 0 0 0,-3-1 1 0,0-1 1 15,1 3-2-15,-2-2 1 0,-1 1 0 16,2 1 1-16,-2-4-1 0,-1 1-1 15,6-2-2-15,-5 1 4 0,2-1-2 16,2 3 0-16,-4-2 1 0,3 1 2 16,-2-2-2-16,2 2 1 0,-2 1 0 0,-1 4 1 15,0 0-2-15,-1 1 3 0,0-2 2 16,1-4-5-16,2-2-1 0,0 2 2 15,2 0-3-15,-3 6 3 0,0 3-2 16,-1-1 3-16,0-4 4 0,1-5-7 16,2-3 1-16,-1 0-1 0,0-2 2 15,2 2-1-15,-6 4-1 0,4 2 0 16,-3 0 5-16,3-3-1 0,3-2-4 15,-2-3 0-15,2 1 0 0,0 0 1 16,0 0-1-16,0 3 0 0,0 5 0 0,0-3 1 16,-1-1 2-16,-2-3-2 0,3-4-1 15,0 2 2-15,0-3-2 0,0 7 0 16,-2 3 1-16,-1 1 1 0,0 2 1 15,-3-1 3-15,1-7-6 0,5-1 2 16,0-1-3-16,0-2 1 0,0 1 1 16,0 1-1-16,0 1-1 0,0 1 2 15,0-4 2-15,0-1-2 0,0-5-1 16,0 1 0-16,0-1-1 0,0 2 2 15,0 0-1-15,-1 1 0 0,1 5 1 16,-4 4 0-16,1 3-1 0,-1-1 1 0,1 0 1 16,-2-4-2-16,5-4-1 0,-2 0 1 15,1 3 1-15,-1 2-1 0,1 0 0 16,1-1 0-16,-5-3 1 0,4-4-1 15,-1-1-1-15,2 0 1 0,0 6 1 16,0 2 0-16,-2 0-2 0,-2 0 1 16,2-4 2-16,-2-4-1 0,4-2-2 15,0-3 1-15,0 1 1 0,0 1 0 16,-4-2-2-16,4 1 1 0,-3 1 1 15,3-1 0-15,0-1-2 0,-3 3 1 0,3 1 1 16,-1 5 0-16,-1 3-2 0,-1-2 1 16,0-1 0-16,-2-2 0 0,5-3 1 15,0 0-2-15,0 0 1 0,0 0 1 16,0 1-2-16,-1 3 1 0,-1-4 2 15,2 2 2-15,-1-4-4 0,1-1-1 0,0-2 2 16,0 1 0-16,0 0-2 16,-2 0 1-16,2-1 1 0,0 2-1 15,0-3 0-15,0 2-1 0,0-2 2 16,0 2-1-16,0-1 0 0,0 1-1 0,0 0 2 15,0 4-1-15,0 2 0 0,0 1-1 16,0-3 4-16,0 0-3 0,0-4-1 16,0 2 1-16,0 0 1 0,0-2 0 15,0 2-2-15,0-1 0 0,0 0 3 16,0 1-2-16,0-1-1 0,-1-1 1 0,-1-2 1 15,2 0 0-15,0 1-2 0,0 0 1 16,-2 1 1-16,2 0 0 16,0 1-2-16,-1 4 0 0,1 3 2 15,-2-2 0-15,2-1-2 0,-1-1 1 0,1-2 0 16,0 3 1-16,-2 1-2 0,-1 3 1 15,3-4 6-15,-1-2-9 0,1-1 1 16,0-2 3-16,0 2-1 0,0-3 1 16,0 1-2-16,-2-1 0 0,2 1 2 15,-1-3 0-15,1 0-2 0,0-2 1 0,0 0 1 16,0 0-2-16,0 1 4 0,-2-1-1 15,0 1 1-15,1-1 0 0,1 1-4 16,-3 0 1-16,1 2 1 16,2-2-1-16,-3 2-2 0,2-2 2 15,-1 1 1-15,2 0-1 0,0-1-1 0,-2 1 1 16,2 0 1-16,-1-2-1 0,-1 1-1 15,2-1 1-15,0 0-1 0,0 0-6 16,0 1-4-16,0-1-7 0,0 0-16 16,0-7-33-16,0-3-35 0,0-5-99 15</inkml:trace>
  <inkml:trace contextRef="#ctx0" brushRef="#br0" timeOffset="59541.4">12665 2300 55 0,'0'0'36'15,"0"0"-35"-15,3 0 6 0,-2 0-10 16,-1 0 138-16,2 0-98 0,-1 0-22 16,3 0 18-16,-3-1-7 0,4-3-7 0,-2 2 1 15,2-1 2-15,1-2 1 0,-2 2-5 16,3 0 0-16,-3 0-7 0,2 0-2 15,-2 1-2-15,0 0-3 16,2 1 2-16,2 1-3 0,0 0-2 0,6 0 0 16,1 0 0-16,1 0 1 0,4 0-2 15,5 0-1-15,-2 1 4 0,5 1-1 16,-2 0-2-16,1 0 1 0,4-2-1 15,-3 0 1-15,1 0-1 0,1 0 1 16,-4 0 0-16,2 0-1 0,-5 0-1 16,-1 1 2-16,-1 1-1 0,0 0 1 0,2 0-2 15,3 2 1-15,-1-1 2 0,3 0-1 16,-2-1-1-16,2-1-1 0,2 2 2 15,-4-2 0-15,2 3-2 16,1-2 2-16,-1 1-2 0,2 0 1 0,-1-2 1 16,-1 2 0-16,0 0-2 0,1 1 1 15,-1 0 1-15,0-1-3 0,0 1 3 16,0-1-1-16,-2 1-1 0,2 0 3 15,0-2-2-15,2 1 0 0,-1 2-2 16,-1-4 2-16,3 2 2 0,-3-2-3 0,3 1 1 16,0 1 0-16,-3 0 1 0,0 1-1 15,0-1-1-15,-3 1 1 0,1 2 1 16,-1-1-1-16,1-2-1 0,-3 2 1 15,2-1 2-15,0 0-2 0,1-2-2 16,2 1 2-16,0-3 2 0,0 4-3 16,3-3 0-16,0 0 2 0,3 0-1 15,0-1 1-15,3 0-2 0,-1 0 1 16,0-2 2-16,-1-2-3 0,3 1 0 15,-1 1 1-15,2-1 2 0,-1 2-4 0,1-1 1 16,0 1 1-16,-2 1 1 0,2 0-1 16,0 0-2-16,-4 0 4 0,1 0-4 15,-2 0 4-15,2 0-2 0,-1 0 0 16,2 0-2-16,2 0 2 0,-2 0 2 15,4 0-2-15,2 0 0 0,2 0-1 16,2 0 0-16,2 0 1 0,2 0 1 16,2 0 0-16,0 0-3 0,3 0 4 15,-1 0-2-15,1 0-1 0,-3 0 2 16,-2 1-2-16,0 1 1 0,0 1 0 0,2-1 1 15,3 1-3-15,-2-1 3 0,1 0-2 16,2 1 3-16,-1-2-2 0,3 1-1 16,-2-2 1-16,0 0 1 0,2 0-3 15,-3 0 2-15,1 0 0 0,-2 0 1 16,-4 0 0-16,3 0-2 0,-3 1 0 0,2 1 3 15,-2 0-4-15,-1-1 3 16,-5 1-1-16,0-2 1 0,-7 0-3 16,-2 0 2-16,-3 0 1 0,-4 0-1 15,-1 0 1-15,-3 0-2 0,-3 0-7 0,-5 0-3 16,-2 0-2-16,-3 0-7 0,-4 1-33 15,-5-1-52-15,-3 0-125 0</inkml:trace>
  <inkml:trace contextRef="#ctx0" brushRef="#br0" timeOffset="65046.71">12702 2248 39 0,'0'0'24'16,"0"1"-21"-16,0-1-3 0,0 1 0 15,1 0 27-15,-1-1 35 0,0 0-48 0,0 0-8 16,0 0 8-16,0 0 8 0,0 0 1 16,0 0 2-16,0 0 3 0,0 1 1 15,0 0-1-15,0-1-8 0,0 1-2 16,0-1-3-16,0 0-5 0,0 1-5 15,0-1-3-15,0 1 2 0,0-1-1 16,0 2-3-16,0-2 0 0,0 0 0 16,0 0 3-16,0 0 0 0,0 0 3 15,0 0 3-15,0 0 4 0,0 0 1 16,0 0 0-16,-1 0-10 0,-1 0 4 0,1-2-6 15,-1 0 1-15,2-3 0 0,0 3-1 16,0-5-1-16,0-1-1 0,3-2 0 16,2 0 4-16,0-4-1 0,-1 1 1 15,1-2-1-15,1-3 3 0,0 3-4 16,1 1 2-16,-3 0-2 0,1 5 2 15,-4-3-1-15,4 0-2 0,-3 1 0 16,2 1 1-16,1-2-2 0,1-3 2 16,0 0-1-16,1-1 1 0,-3-1-1 15,1 3-1-15,1 0 0 0,-3 0 2 16,0-1 0-16,3 2-4 0,-2-3 2 0,0 1 2 15,1 0-1-15,1-2-2 0,-1 1 1 16,1-1 1-16,0 1-1 0,-1-1 0 16,1 3 0-16,-1-3 1 0,-1 3 0 15,1-2-2-15,0 1 0 0,-1 0 3 16,-1-1-2-16,0 4 0 0,1 0 0 0,-1 1 1 15,0 0-1-15,0-2 0 16,0 1-1-16,2 0 2 0,-2-3-2 16,1 0 2-16,-1 1-1 0,2-1-1 15,0 0 1-15,-1 0 1 0,-1-1-1 0,2 4-1 16,-3 1 1-16,2 1 1 0,-2 0-1 15,1 1 0-15,0 0 0 0,-1 1-1 16,1-2 2-16,-2 4 1 0,1-3-1 16,-1 0-1-16,2-2 1 0,1 2 1 15,0 0-2-15,-1 1 0 0,0 1 0 0,4 0 1 16,-3 0 0-16,1-4-1 15,1 2 2-15,0-1-1 0,1-2 0 16,-3 2-2-16,1 0 3 0,-2-1-4 16,2 1 3-16,-4 0-2 0,4 1 2 0,-4-2 1 15,4 4-2-15,-3-3-1 0,2 3 1 16,-1 0 1-16,0-3-1 0,-1 5-2 15,1-2 3-15,0 2 1 0,0 1-2 16,0-3-1-16,-1-1 1 0,1 2 2 16,-1-3-2-16,2 0 0 0,-1 0 2 0,4-1-2 15,-4 3 0-15,0 1-1 16,0 0 1-16,0 1 1 0,-2 2-1 15,1 1-1-15,1-1 1 0,-3 1 1 16,3-1-1-16,-1 0 0 0,-1 0 1 0,-1 1 0 16,2-3-2-16,3 0 1 0,-2-2 1 15,1-1 0-15,2-1-1 0,1 2-2 16,-1-1 2-16,0 0 2 0,-1 3-2 15,-2-2-1-15,3 1 1 0,0 1 2 16,-3-2-3-16,0 2 1 0,4 0 1 0,-3 0 1 16,1 0-1-16,1 1-2 0,0-3 2 15,2 2-1-15,0-1 1 0,-2 1-2 16,0-1 2-16,2 0 0 0,0 2-1 15,-2 0 0-15,0 0 0 0,0 0 1 16,-3 0-1-16,4 0-1 0,0-1 2 16,1-2 1-16,0 3-2 0,-2-2 0 15,0 1 5-15,2 0-1 0,-3 3 0 16,2-3 3-16,0 1 1 0,-4 3-3 15,0-2 0-15,-2 1-4 0,3 2 2 16,-3 0 1-16,-1 0-5 0,2 0 1 0,-1 0 1 16,2 0 1-16,2 1-2 0,-4 4-1 15,4 4 3-15,-3-1 0 0,1 2-2 16,0-1 0-16,2 1 1 15,-2 0 1-15,3 0-2 0,0 0-2 0,0 1 4 16,2-1 0-16,0 1-3 0,-1-1 1 16,1 1 2-16,-2 0-1 0,-1 0 2 15,0-2 1-15,-4 1-1 0,1-3 0 16,1 4-2-16,-1-1-1 0,-2 0 2 15,1 4 1-15,1 1-2 0,-2 1 0 0,1 0 2 16,1 2-2-16,2 0-2 0,-1 2 2 16,1 0 0-16,2 1-1 0,-3 0 0 15,2 0 0-15,-2-2-1 16,0 0 2-16,-3 1-1 0,1-1 0 0,1 1 2 15,-2-1 0-15,0 1-1 0,0 0 1 16,0-2 0-16,1 0 0 0,1-2 0 16,-2 2-2-16,5 0 4 0,-4 1-1 15,4-2-3-15,-2 1 2 0,2-1 0 16,1 2-2-16,0 0 2 0,-3 1-1 0,3 1 5 15,-1 1-2-15,1 0-3 0,-1 3 0 16,-2-1 2-16,1 0-1 0,1-1-2 16,-2 1 0-16,2-1 1 0,-2 1 1 15,0 1-2-15,-1-1 0 0,-2 1 2 16,1 0 0-16,1 1-4 0,-1-1 4 0,1-1 0 15,-1-1-1-15,2 0 1 16,-1 0-1-16,4 0 2 0,-4 0-1 16,4-1-2-16,-6 3 0 0,2 1 0 15,-1-1 3-15,-1 1-3 0,2-1 0 0,-2 2 2 16,0-3 0-16,0 1-3 0,0-3 0 15,0 1 3-15,0-1-1 0,0 1-2 16,0-3 1-16,0 0 1 0,0 1 0 16,0-1-2-16,0-1 1 0,3 0 0 15,0-3 1-15,-2 0-1 0,1 1-1 16,1 0 2-16,-1-1 0 0,-1 3-2 0,1 1 0 15,1-2 3-15,-2 0-1 16,2 1-2-16,-1 0 1 0,1 1 1 16,0 0-1-16,0-1-1 0,-1 2 2 15,1 1 0-15,-2-2-1 0,4 1-1 0,-3 0 2 16,-1-1-1-16,2 0 1 0,2 2-1 15,-3-1 1-15,1 0-2 0,-2 1 4 16,1-3-3-16,2 1 0 0,0-2 2 16,0-2-1-16,-1 0-1 0,2 0-1 15,-2-2 3-15,0 1-2 0,2-4-1 16,-2 4 1-16,2-2 1 0,-4 3 1 15,4 1-3-15,-4 0 1 0,2-4 3 16,0 2-3-16,-1-2 0 0,0 0 0 16,1 1 0-16,0-2 1 0,-2 0-2 0,2-1 1 15,1-1 1-15,-3 0 0 0,1 0-2 16,1-1 1-16,-2 2 1 0,1 1-1 15,2-2-1-15,-2-1 1 0,0 0 1 16,1-3 0-16,-2 3-2 0,2-2 1 16,-1-1 1-16,-1 2-1 0,1-2 0 0,1 1-1 15,-1 1 2-15,-1 0-2 0,1 0 2 16,-1 1-1-16,1-2 0 15,-2 2 1-15,1 0-3 0,1 0 2 16,-2 1 1-16,1-1 0 0,3 1-2 0,-1 1 1 16,-2-1 0-16,2 1 1 0,0 0-2 15,-1 1 1-15,1 2 2 0,0-2-2 16,0 0-1-16,0-1 1 0,-1 1 1 15,1-2-1-15,-1 0 0 0,-1 0-1 16,4-2 3-16,-2 0-3 0,0 0 0 0,0-2 2 16,0-2 0-16,-1 2-1 15,-1-2-1-15,1 2 1 0,1 0 1 16,-2-1-1-16,1 0-1 0,1-1 1 15,-1 2 1-15,-2-1-1 0,3 0-1 0,-2 0 1 16,1-1 3-16,3 0-3 0,-2-1-3 16,0 2 3-16,0 0 3 0,0 2-3 15,-1 1-2-15,2 2 2 0,-1-2 3 16,2 0-3-16,-5-3-1 0,5 0 1 15,-4-2 9-15,1 2-13 0,-1-2-7 0,2-1 22 16,-1-1-12-16,1 2-1 0,-1-2 1 16,1 4 1-16,0-2 1 0,-2 0-1 15,2 2-1-15,0-1 1 16,4-1 1-16,-4 2-1 0,1-2-1 0,0 2 1 15,-3-3 1-15,1-1-1 0,-1 1-1 16,1-2 1-16,-1 1 1 0,-1 0-1 16,0 1-1-16,3 0 1 0,-1-2 1 15,-1 1-1-15,1 0-2 0,1-1 3 16,0 0 0-16,0 0-1 0,0 0-1 15,2 0 2-15,1-4 0 0,-3 0 0 0,2 0-3 16,3-1 2-16,-2 1 1 0,0-1-1 16,0-1-1-16,1 0 1 15,2-2 0-15,0 1 0 0,0-3-2 16,1 0-6-16,-2-2 11 0,-2 0-8 0,1-1 2 15,1 0 1-15,2 0 2 0,-3-1-2 16,1-1 1-16,0 1 1 0,-4-1 0 16,3-1 0-16,-1-2 1 0,0 0-2 15,0-2 0-15,0-3-1 0,1 0-1 16,-3-3 0-16,1 1 1 0,0 2 0 0,1 0-2 15,-5 0 3-15,4 0 1 0,-2 1-2 16,0-2 1-16,0 2 1 0,0 0 1 16,1 0-3-16,-1-1-1 15,0 2 3-15,1 0 0 0,1 1 0 0,-2 0-1 16,2 0 1-16,-1 2 0 0,0 0-2 15,2 1 1-15,0-1 2 0,-1 2-1 16,1-4-1-16,-3 1 0 0,3-1 2 16,-1-1 0-16,1 0-1 0,-1-2-1 15,1 0 2-15,0-1 0 0,0-3-2 0,-1 3 0 16,1 1 1-16,0 1 1 0,0 0-1 15,1 2-1-15,-3 2 1 0,-1 1 1 16,2 2-2-16,-3-1 1 0,2 0 1 16,-1 0 0-16,0-1-2 0,-1 0 0 15,3 0 2-15,-4-1 1 0,4-2-3 16,-2 0 0-16,2-1 2 0,1 1-1 15,0 0-1-15,-1-2 1 0,1 2 1 16,-1-6 0-16,-1-1-3 0,2 1 2 16,1 0 0-16,-1 1 1 0,-2 3-2 0,0-1 1 15,2 2 1-15,-2 2-1 0,-1 2-1 16,2 2 0-16,-2-1 3 0,-1 3-2 15,1-2-1-15,0 1 1 0,-1-3 1 16,2 0-1-16,-1 0-1 0,3-1 1 16,-2 2 1-16,-1-1-1 0,3 0-1 15,-1-1 0-15,1 0 2 0,1-2 0 16,-2 1-3-16,0 1 2 0,-1 1 1 15,-4 2 0-15,4 1-2 0,-3-1 1 16,2-1 1-16,2 0-1 0,-2 1-1 0,0 0 0 16,-1-1 3-16,2 1-2 0,-1 0-1 15,2-2 0-15,-2-1 3 0,0 2-3 16,3 0 1-16,-1 0-1 0,0-1 2 15,1 1-1-15,0-1 0 0,0-1-1 16,-1 1 2-16,1 3-1 0,0 2-1 16,-1-2 1-16,0 2 1 0,-1 0-1 15,1-3 0-15,-2 3 0 0,2-1 1 16,-4 1 1-16,4 1-2 0,-4-2 0 15,3 3-2-15,-3-1 3 0,4-2-1 16,-4 3 0-16,2-1 1 0,1-1 1 0,-3-1-2 16,2 0-2-16,0 1 4 0,0 0-2 15,0 3 0-15,1 1 0 0,0-2 0 16,1 2 0-16,-4 0 0 0,4 0 0 15,-2 0 1-15,0 0-1 0,2-1-1 16,-2 3 1-16,2-2 1 0,-4-1 0 0,5 0-1 16,-2-1 0-16,-1-1 0 15,1-1 1-15,1 1-2 0,0-1 1 16,-1 0 0-16,4 1 1 0,-2 0-2 15,2-1 0-15,0 1 1 0,-4 2 1 0,3 0-2 16,-3 3 0-16,1 0 2 0,0 1-1 16,-1 1-1-16,-1-1 1 0,0-1 1 15,-1 2-1-15,3-1-1 0,-4-1 1 16,4 1 1-16,-1-2-1 0,1 0-1 15,1-1 1-15,0-1 0 0,1 1 1 0,-1-2-2 16,-1 2 1-16,1 0 1 0,-2-2 0 16,1 2-2-16,0-2 1 15,1-1 0-15,-1 4 1 0,-1 0-2 16,-1 0 0-16,2 0 2 0,-2 2 0 0,2 0-2 15,-1 2 0-15,-1-3 2 0,4 2 0 16,-3-3-2-16,1 1 0 0,0 2 2 16,-2-2-1-16,1 2-1 0,1-1 1 15,1 0 0-15,2-2 0 0,0 1 0 16,-1 0 0-16,1-1 0 0,0 1 0 0,1 1 0 15,1 0-2-15,-4 2 4 0,-2-1-2 16,1 1 0-16,0-1-2 0,1 1 4 16,-5 1-2-16,3-1 0 15,0-2 0-15,-2 4 1 0,-1-2-2 0,4 1 1 16,-2 0-2-16,3 0 4 0,0 0-2 15,1 1-4-15,-1 1 4 0,0-1 0 16,-1 1 0-16,1 0 1 0,0 0-1 16,0 0-1-16,1 0 1 0,-1 1 2 15,-3 2-2-15,3-1-1 0,-1 0 1 0,-2 2 1 16,3-1-1-16,0 4-2 0,2-2 4 15,0 3-3-15,-1 0 2 0,1 0-2 16,-2 2 1-16,-1 0-1 0,0 2 2 16,-1 0 2-16,1 3-2 0,0 0-2 15,-2 4 2-15,-3 3 1 0,0 2 0 16,0 3-2-16,0 2 1 0,0 2 1 15,0-2-2-15,0-2-1 0,0 0 2 16,0-1 0-16,6-2-2 0,-5 3 1 16,4 0 0-16,-2-1 2 0,2 3-2 15,0-1-1-15,-4-2 1 0,4 2 0 0,-4 0 0 16,-1 0 0-16,0 1 1 0,0 1 2 15,0 1-2-15,0-1-1 0,0 0 1 16,0 2 1-16,0-2-2 0,0-1 0 16,0-1 0-16,0-2 1 0,5 2-1 15,-2-3-1-15,2-1 2 0,-2-1-1 16,1 0 1-16,3 0-2 0,-1 1 1 15,0-1 1-15,2 2-1 0,-2 0-1 16,0 0 2-16,0 1 2 0,-1-1-3 16,1 3-1-16,-3-3 2 0,-1 0 1 0,-1 2-4 15,-1-1 3-15,0 1 3 0,0 1-1 16,0 3 0-16,0-2-3 0,0 0 0 15,0-1 1-15,0-1-1 0,0-2-1 16,0-3-2-16,2-3-5 0,6-1-14 16,0 1-14-16,4 0-14 0,2 2-18 15,0 0-45-15,0 2-171 0</inkml:trace>
  <inkml:trace contextRef="#ctx0" brushRef="#br0" timeOffset="66954.82">12358 4966 39 0,'0'2'21'15,"0"-1"3"-15,0-1 11 0,0 0 4 16,0 0 11-16,0 0 2 0,0 0-20 15,0 0-4-15,0 1 6 0,0 1-8 16,0-1-4-16,0 2 5 0,0 0-8 16,1 2 3-16,-1 2-3 0,0 3-8 15,0-2 2-15,0 4-8 0,0 1-4 16,0 4 5-16,0 3-1 0,0 4 9 15,0 6-6-15,0 0-2 0,0 1-3 16,0 4-1-16,2 1-3 0,3 0 4 0,-1 1-2 16,1-2 0-16,3-4 1 0,-2-1-1 15,0-2-1-15,2 0 3 0,-2 1-3 16,2-2 4-16,-4 0-2 0,3 4 2 15,-4 3-3-15,-3 2 2 0,0 1 10 16,0-4-8-16,0-1-2 0,0 0-1 0,0 1 4 16,0 3 1-16,0 1-7 15,0 1 4-15,0 0 0 0,0 1-2 16,0-1-1-16,0 0 4 0,0-1 0 15,0 0-3-15,0-2 0 0,0 0-1 0,0 0 2 16,-2-1-1-16,1 1-2 0,-1-2 1 16,0 3 1-16,1 0 1 0,-1 0-3 15,-1 1 0-15,2 0 3 0,-2-1 0 16,1 0-2-16,0 1 2 0,1-1 1 15,1-2-5-15,-2 1 2 0,-1-3 4 0,2-1-2 16,-2-1-2-16,1-3 0 0,1 2-1 16,-4 3 1-16,2-1 1 15,0 4-3-15,0 0 3 0,-2 2 0 16,0 1-1-16,1 2-1 0,-1-2 2 0,2 3-1 15,1-3 0-15,-4-1-1 0,3 1 1 16,0 0 2-16,0-1-3 0,0-1-2 16,0-1 4-16,0 0 2 0,-1-1-3 15,0-1-1-15,1 0 2 0,0 0 1 16,1-3-3-16,-3 1 0 0,5-3 1 0,-4 2 0 15,-1 1-3-15,2 1 2 0,-5 1 1 16,2 2-1-16,0 0 0 0,0-1 0 16,-1 1 2-16,1-2 0 15,0-1-2-15,0 0-1 0,1-2 3 0,2-1 0 16,-3 0-2-16,1 1-1 0,2 0 2 15,-2 2 0-15,4 1 0 0,-2-1-1 16,1 3 1-16,1-1 1 0,-4 2-2 16,2-2 0-16,-2-1 2 0,2 2-2 15,-1 0 2-15,-1-2-2 0,0 1 2 16,2-1 0-16,-2-4-1 0,5 2 1 0,-1-3 0 15,-1 2 2-15,1-1-3 0,1-2-1 16,-2-2 2-16,2-1-1 0,-1-3-1 16,-1 0 0-16,2-2 1 15,0-3 0-15,0 0-1 0,0-1-1 0,-1 0 2 16,-1 1 1-16,1 0-2 0,-1 2 0 15,-1-1 1-15,0-1 0 0,1 0-1 16,-1-4 0-16,3 4 0 0,0-4-1 16,0-1 3-16,-1 1-3 0,-1-2 2 15,2 4-1-15,0 2 0 0,-2 0 0 0,2 4-2 16,-1-2 2-16,1-2 2 0,-2 0-4 15,-1-1 3-15,2-2 0 0,1-2-2 16,-2-5 1-16,2-3 0 0,0-3 0 16,0 0-1-16,0 0 3 0,0 0-3 15,0 0 3-15,0-3-5 0,0-7-2 16,0-8-4-16,0-9-8 0,0-8-14 15,3-10-22-15,2-10-32 0,1-8-81 16</inkml:trace>
  <inkml:trace contextRef="#ctx0" brushRef="#br0" timeOffset="67998.88">12370 6997 93 0,'0'2'23'15,"2"-1"-6"-15,-1 1 15 0,-1-1-1 0,2 0 5 16,1 2 2-16,0-1-7 0,2-1 0 16,-1-1 3-16,3 0-4 0,0 0-5 15,1 0-4-15,3 0-8 0,1-1 13 16,1-1-16-16,1 0-6 0,1 1 1 15,4 0-2-15,-1 0 0 0,3 1-3 0,-1 0 1 16,3 0-2-16,-3 0 1 16,3 2 0-16,-1 2 0 0,4 0 1 15,-2 1 0-15,-3 0-2 0,4 1 1 16,2-4 1-16,-1 0-1 0,5 0 1 0,3-2-1 15,5 0 1-15,1 0 0 0,3-4-1 16,6-3 1-16,2 0 0 0,1 0-1 16,3-2 0-16,0 2 0 0,0 1 1 15,-4 2-1-15,0 1 0 0,-3 1 0 16,2 2-1-16,-2 0 3 0,1 0-4 0,1 0 3 15,3 0 0-15,-2 0-1 0,0 0-2 16,2 2 3-16,-2 2 1 0,0 1-3 16,-1 0 1-16,2 1-1 15,1-1 3-15,3 0-2 0,-2 0-1 0,4 0 2 16,-1 0 0-16,2 0 0 0,0-2-3 15,3-1 3-15,-3-2 1 0,0 0-2 16,-1 0 0-16,3-5 0 0,-1 0-1 16,6-2 3-16,-1 1-3 0,0-1 1 15,1 2-1-15,3 1 3 0,-4 0-3 0,1 1 2 16,-4 1-3-16,4 1 2 0,-3-1 2 15,1 1-2-15,1-2-2 0,-3 3 2 16,3-2 1-16,-2 2 0 0,-1-2-2 16,-4 1 1-16,-1 1 1 0,-4 0-1 15,-2 0-1-15,0 0 0 0,2 3 3 16,-2-1-4-16,2 0 2 0,1 0 0 15,0-1 2-15,-1 0-2 0,-2-1-1 16,0 0 1-16,1 0 1 0,0 0-2 16,-4 0 0-16,0 0 1 0,-1-2 2 15,-4-1-2-15,1 2-2 0,-6 1 4 0,-2 0-3 16,-5 0 2-16,-3 0-1 0,-5 0-1 15,-4 0-6-15,-5 3-2 0,-6-1-6 16,-4 2-13-16,-4 0-24 0,0 1-29 16,-6 1-27-16,-2 0-35 0</inkml:trace>
  <inkml:trace contextRef="#ctx0" brushRef="#br0" timeOffset="70256">12485 6996 3 0,'0'0'1'0,"0"0"-1"0,0 0 2 0,0 0-4 16,0 0-2-16</inkml:trace>
  <inkml:trace contextRef="#ctx0" brushRef="#br0" timeOffset="71408.08">12485 6996 12 0,'-3'0'25'0,"3"-2"1"16,0 2-5-16,0 0-6 0,0 0-7 15,0 0-4-15,0-1-5 0,0 1-2 0,0 0 5 16,0 0-4-16,0 0 1 0,0 0 30 16,0 0-12-16,0 0-4 0,0 0 7 15,0 0 6-15,0 0-5 0,0 0 1 16,0 0-5-16,0 0-1 0,0 0-2 15,0 0-6-15,0 1-3 0,0 2 0 0,0 0-3 16,0-1 0-16,0 1 1 16,0 1 2-16,0-1 0 0,0 1 0 15,0 0 3-15,0 1 2 0,0 0-9 16,0-1 3-16,0 2 7 0,0 1 0 15,1 0-6-15,1 0 1 0,-1 1 1 0,1 2 1 16,-2 3-5-16,0 2 5 0,2 0 42 16,-2-1-43-16,4-3-7 0,-1 0 0 15,2 3 0-15,0 3 1 0,-2 2 3 16,1-1 3-16,-4 0-6 0,3-2-2 15,1 0 2-15,-3 2 1 0,4-1-2 0,-1-1 2 16,0 0 0-16,2 1-2 16,-2-1 1-16,1 1 3 0,1-1-3 15,0 0-1-15,-2 0 1 0,0 1 0 16,1-3 1-16,-1 1-2 0,1-2 0 0,0-1 1 15,-2 1 0-15,2-4-1 0,-2 3 0 16,1-2 2-16,2 3-2 0,-1-2 0 16,0 0 0-16,1 2 0 0,-1 4 1 15,-4-1-1-15,4 0-4 0,-5-4 25 16,1-3-21-16,2-3 0 0,-1 2 0 0,-2 0 1 15,5 2 0-15,-4-2-1 0,2 0-1 16,-1 0 3-16,-1 0-1 16,4 4-2-16,-2 6 1 0,2 1 10 15,-2-1 8-15,-3-5-16 0,3-4-1 0,-1-5-1 16,2 3 1-16,-1 0-1 0,2 1 0 15,-3-1 1-15,1 0 0 0,0 0-2 16,-2-2 2-16,1 3 0 0,-1-2 0 16,1 3-2-16,1 6 2 0,0 6 1 15,-3 1 10-15,3-2 2 0,-1-5-16 0,-1-6 4 16,4 0-2-16,-3-1 0 15,1 2 1-15,0-1 1 0,0 1-2 16,0-2-1-16,-2-1 2 0,3 4 0 16,0 4 0-16,-2 8-1 0,1 0 19 0,-3-4-6 15,0-6-13-15,0-6-1 0,3-1 2 16,0 1 2-16,-1-2-3 0,1 2-1 15,-2-2 1-15,-1-1 2 0,3 0-2 16,-1 1-1-16,0-1 1 0,1 1 1 16,0-2-1-16,3 6-1 0,0 4 1 0,-1 1 3 15,-2 1 9-15,-3-4-12 0,1-1 1 16,4-5-1-16,-3 3 1 0,1-1-1 15,-2-1 0-15,2 2 2 0,-1 0-2 16,1 2-1-16,0 5 2 0,0 5 2 16,-1-3-2-16,1-1 1 0,-2-5-2 15,1-7 0-15,1 0 0 0,-1 0 0 16,2-1 0-16,-2 0 1 0,1 0-1 15,0 0-1-15,-1 1 1 0,1-1 2 16,-2 0-2-16,1 0 0 0,-2 1 0 16,1 0 2-16,4 3-2 0,1 4-1 0,-1 4 2 15,-2 0 5-15,2-3-6 0,-4-6-1 16,2-2 1-16,-1 0 1 15,-1 1 0-15,1-2-2 0,-1 1 2 16,1-1 0-16,-2 0-1 0,2 0-1 0,-1 0 2 16,1-1 0-16,-1 0-1 0,-1-1-1 15,2 0 1-15,-2 2 1 0,0-3-1 16,1 0-2-16,-1 0 1 0,2 0 1 15,-2 0 1-15,0 0-2 0,0 0 1 16,0 0 1-16,0 0-2 0,0 0-2 0,0-2 2 16,0-1 2-16,0-1-3 0,0 1-3 15,0 0 0-15,0-1-3 0,0 1-5 16,0 2-4-16,0-2-11 15,0 1-7-15,0 1-9 0,0 1-13 0,0-3-46 16,0-1-76-16</inkml:trace>
  <inkml:trace contextRef="#ctx0" brushRef="#br0" timeOffset="72279.13">12914 8493 29 0,'0'0'50'0,"0"1"-12"15,0-1 8-15,0 0-4 0,0 1-7 16,0-1-13-16,0 0-2 0,2 0 7 16,-2 0-10-16,0 0-8 0,0 0-1 15,0 1 5-15,0-1 5 0,0 0-2 0,0 0-1 16,0 0-7-16,0 1 0 15,0-1 0-15,0 1-6 0,0 1 6 16,0-1-3-16,0 0 0 0,0 3 2 16,0-3-1-16,0 3 0 0,0-3-6 0,0 0 4 15,0 1 2-15,0-1-3 0,0 0 0 16,0 1 0-16,0-2-1 0,0 2 4 15,0 1-6-15,0-1 2 0,0 1 1 16,0-2-2-16,0 2 0 0,0 2 1 16,3 0 0-16,-1 0 0 0,-1 2-1 0,4-1 0 15,-4 0 1-15,2 1-1 0,0-2-1 16,-1-1 0-16,1 1 1 15,-1-1-1-15,1 2 0 0,0 0-1 16,0 0 3-16,0 0-2 0,2 0-1 0,1 5 0 16,-1 4 3-16,-1 0 14 0,-1-3-7 15,-1-5-13-15,-1-4-1 0,3-1 5 16,-1-2-6-16,-3 0-3 0,1 0-1 15,2 0-13-15,-1 0-7 0,-1-1-11 16,4-3-16-16,-2 0-8 0,2-1-41 0,-1 0-59 16</inkml:trace>
  <inkml:trace contextRef="#ctx0" brushRef="#br0" timeOffset="75184.3">13032 8645 62 0,'0'1'38'16,"0"1"7"-16,0 0 6 0,0 0-18 15,0 0-4-15,0-2 1 0,0 2 2 16,0 1-6-16,0-2-15 0,0-1-3 16,0 0-2-16,0 0-1 0,0 2 0 15,0-2 2-15,0 0 2 0,2 0-3 0,1 0 1 16,0 0-4-16,0 0 8 0,0-1-1 15,2-4-3-15,-2-1-3 0,0-2 0 16,3 0-1-16,0-2-2 0,1-2 2 16,2 1-1-16,-3-3-2 0,2-1 0 15,0-1 0-15,-1 0 2 0,0 0-2 0,-3 1 0 16,2-1 2-16,-1-2-2 15,0-1 1-15,1-2-2 0,0 1 2 16,0-2 1-16,2 0-2 0,0 1-1 16,-2-1 2-16,2 2 0 0,-1 1 1 0,0 1-3 15,-1-2 6-15,2 2 0 0,-2-2-2 16,0 2 0-16,2 1 2 0,-2-1-1 15,0 0 1-15,0-2-5 0,-2 2 4 16,0-2 2-16,2 1-6 0,-1-1 1 16,3 0 1-16,-4-1 0 0,1 2-1 15,3-4-2-15,-2-1 2 0,3 1 0 0,-1 0-2 16,-2 3 1-16,-1 0 0 15,0 1 2-15,-2-1-2 0,0 2-1 16,-2 1 2-16,1-1 0 0,-2 2 0 16,1-1-2-16,1-1 2 0,0-3 0 0,-1-1-1 15,1 0-2-15,1 0 3 0,-2 2 0 16,1-1-1-16,2-1-2 0,-2-3 3 15,4 1-1-15,-1 1 0 0,-4 3-2 16,4 4 2-16,-3 1 2 0,-1 1-3 16,4 0 0-16,-4-1 2 0,1 1 0 0,-1 0-1 15,1-1-1-15,-2 1 3 0,3-2-2 16,0 1-1-16,-1-1 1 15,1 2 1-15,0-1-1 0,-3-2 0 16,3 1-1-16,-1 1 2 0,-1 0 0 0,1 0-2 16,1 0-1-16,-2-2 4 0,1 0-1 15,-2-1-2-15,3 0 1 0,-1 1 0 16,2 3 0-16,-1-2-1 0,2 2 1 15,1 1 0-15,-3 1 0 0,2 3 0 16,-3 1 0-16,-1 0 1 0,2 0-1 0,-1-1-1 16,2 0 1-16,-1 0 1 0,-1-1-1 15,1-1 0-15,2-1-1 0,1-2 2 16,-1 0 0-16,-1 2-2 15,1 1 0-15,-5 1 3 0,1 0-1 0,1 2-1 16,-2 1-1-16,0 0 2 0,2 1-3 16,-2 0 4-16,1-1-2 0,-1 0-2 15,3-2 2-15,0 1 2 0,-3-3-2 16,2 0-2-16,1 1 2 0,-1-2 0 15,1-1 2-15,0 0-3 0,-2 0 1 0,1 1-1 16,-1 2 1-16,2 0 1 0,-1 2 0 16,0-1-2-16,1 2 3 0,-2-1 2 15,2 0-3-15,-1-2-1 0,3 2 0 16,-2-4 2-16,0 3-1 0,0-1-1 15,0 1 0-15,-2 1 1 0,1 0 0 16,1 0-2-16,-1 1 2 0,-2 0 0 16,1-1-1-16,-1 1 0 0,0-2-1 15,5 1 2-15,-4-2-1 0,3 2-1 16,-3 0 1-16,1 0 2 0,1-1-2 0,0 0 0 15,0 0 0-15,0-3-1 0,-3 2 1 16,2-1 0-16,-1 1 0 0,1 0 2 16,-1-3-1-16,1 2-1 15,-1-1-1-15,2 0 2 0,-1 1-1 0,3-3-1 16,-4 2 1-16,2 2 1 0,-1-1-1 15,1 3 0-15,0 1-1 0,-1 0 2 16,-1 0 0-16,1 0-2 0,-2-1 1 16,3 0 1-16,-2-1-1 0,2 2-1 15,-1-3 1-15,1 0 0 0,2 0 1 16,-4 0-2-16,2-1 1 0,-1 2 1 0,-1 0 0 15,1 1-2-15,1 1 0 0,-1 1 2 16,2-2-1-16,1-1-1 0,3-1-1 16,-2 1 2-16,-1 0 0 0,-2 2 0 15,-3 3 1-15,1-1 1 0,1-1-2 16,1-1-1-16,0-1 1 0,0 0 1 15,-1-2 0-15,1 0-2 0,-2-3 1 16,1 0 0-16,1-1 1 0,-1 0-1 16,2 1-1-16,-1 0 2 0,2 0-1 15,-4 3-1-15,3 1 0 0,-1 0 3 0,-3 0-2 16,3 0 0-16,-2-1-1 0,1 1 2 15,-1-1 0-15,3-1-2 0,-3-1 1 16,2 1 0-16,2-1 1 0,-1 3-2 16,0 0 0-16,-1 3 1 0,-2-2 1 15,4 0-2-15,-2 0 1 0,2-1 0 0,-1 2 0 16,-2 0 0-16,1 3-1 15,-3 1 2-15,3 1 0 0,-1-1-2 16,2 0 0-16,-2 0 1 0,2 0 0 16,0 1 0-16,-1-3 0 0,1 0 1 0,1-2-1 15,0 1 0-15,1 1 0 0,0 0 1 16,-4 0 1-16,2 0-2 0,-2-1-1 15,-1 1 2-15,4-2-1 0,0 3 0 16,-2-1 0-16,-2 0 0 0,2 3 2 16,-3-3 0-16,3 0 1 0,-1-1-2 0,1-1 1 15,2-2 0-15,-1 1-2 0,1 0 0 16,0-2 1-16,-1 2-1 15,1 0 0-15,-2 1 3 0,2-1-2 16,-2 3-2-16,0-1 3 0,0-1-1 0,0 1 2 16,0 0-2-16,0 0 0 0,0 1 1 15,-3-1-2-15,4 3 2 0,-3-1 0 16,1 0 1-16,-2 1-3 0,3-1-1 15,-2 3 2-15,1-2-1 0,1 1-1 16,0 0 0-16,2-4 1 0,1 2 2 0,-3 0-3 16,2 0 0-16,-4 0 1 0,4 1 0 15,-2 0 0-15,2-1 1 0,-1 1-1 16,-2 0 1-16,4-1-1 15,0 1-2-15,0-1 2 0,2 1 2 16,-3-1-2-16,-1 2-2 0,0 0 3 0,0 2 0 16,-2 0-1-16,2-1-2 0,1 0 2 15,0 1 1-15,1-3 0 0,-1 2-3 16,-1 1 3-16,1 0 0 0,-2 0-1 15,-1 0-1-15,-1 2 0 0,1 2 5 16,1 2-2-16,0 1-1 0,1 2 0 0,0 3 2 16,-1 0-1-16,0 2-1 0,0 1-1 15,3-1 3-15,0 2-2 0,-1 2-2 16,-2 1 3-16,3 0-1 15,-3 4-1-15,0 0 2 0,-3 2 0 0,2 1 1 16,-2 2-3-16,0 3 3 0,0-2 4 16,0 2-4-16,0 0-1 0,2 0-1 15,1-2 1-15,1 1 0 0,-1 0-1 16,2 0-1-16,1 1 2 0,-1-2 0 15,-2 3-2-15,0-2-1 0,-1 2 3 0,-2 2-3 16,0 0 1-16,0-1 0 0,0 0 1 16,0-1 1-16,0-2-2 0,0-1-2 15,0-3 3-15,1 2 2 16,4 0-3-16,-5-2 0 0,1 0 0 0,3 0 1 15,-3 0 0-15,-1 1 0 0,2 2 1 16,-2-2 1-16,0 1-3 0,0 1 0 16,0 0 2-16,0-2 0 0,0 1 3 15,-2-2-1-15,2-1-5 0,0 1 3 16,0 0-1-16,0 3 1 0,0-1 0 0,0 2-1 15,5 1 0-15,1 0-2 0,0-1 3 16,2 3-1-16,-3-1-1 0,1 2 0 16,1-1 2-16,0 0-2 0,0 0 1 15,0-2 0-15,-1 0 4 0,0-2-2 16,2 0 1-16,0-1-6 0,-1-3 7 15,1-1-3-15,3-1-1 0,-3 0 0 16,2 4 2-16,1-1-1 0,2 0 1 16,-1 1-1-16,-1 0 0 0,3 1 2 15,-2 2-4-15,2-2 3 0,-1 0 0 0,-2 1-1 16,-1-1-1-16,-2 1 0 0,0-1 1 15,-2-2 0-15,-1 3-2 0,-1-1 0 16,0 0 0-16,0-2 2 0,-1 1-2 16,2-2 0-16,0 0 1 0,-2-1 0 15,0-2-1-15,0-2-1 0,0-2 3 16,0 2-1-16,2-1-2 0,-2-1 1 15,3 1 1-15,0-2-1 0,-3 1 0 16,4-1-1-16,-3-3 2 0,1 2-1 16,-1-1 0-16,0 1 0 0,0-1 1 15,-2 0 0-15,-1 0-1 0,2-2-1 0,-1 2 3 16,0-4-1-16,1 0-2 0,-3-3 2 15,0-2 0-15,0-1-1 0,0-2 0 16,0 1 1-16,0 1 0 0,0-1-3 16,0 4 2-16,0 1 0 0,0 0 0 15,0 1 1-15,0-1-1 0,0 5 0 16,0-1 1-16,0-1 1 0,-3-3-4 15,1-5 2-15,2 0-2 0,-3-2-4 16,1-2-11-16,2 0-10 0,0 2-17 16,0 1-21-16,3 6-6 0,-1 8-46 0,3 3-73 15,-4 4 32-15</inkml:trace>
  <inkml:trace contextRef="#ctx0" brushRef="#br0" timeOffset="80548.6">15992 421 36 0,'0'0'41'16,"0"0"-17"-16,0 0-15 0,0 0 29 0,0 0-14 15,0-2 75-15,0-2-71 0,0 2-6 16,0-1 4-16,0 2-2 0,0-2-3 15,0-1 1-15,0 2 4 0,0-2-6 16,0 0-1-16,0 2-1 0,0 1 2 16,0 1-3-16,0 0 0 0,0 0-3 15,0 0-3-15,0 0-6 0,-2 0-3 16,2 0-2-16,-1 3 3 0,-1 8 5 15,-1 6-4-15,-2 4 3 0,-1 1-1 16,0 2-1-16,0 1-3 0,1-2 2 16,-1-1-2-16,3-3 2 0,1-3 0 0,1-4-1 15,1-5-2-15,0-2 0 0,0-4-2 16,3-1 2-16,3 0 2 0,6-6 2 15,2-6-3-15,3-2-2 0,2-3 2 16,0 0-4-16,1-1 4 0,0 1-3 16,2-3 2-16,-4 4-2 0,1 3-1 0,-4 3 0 15,-2 5 3-15,-2 1-1 16,-4 3-2-16,0 1 0 0,-1 0 2 15,-2 1 0-15,0 5-1 0,-3 3 1 16,-1 2 1-16,0 3 3 0,0 4-2 0,-3 0-1 16,-3 2-1-16,0-2 4 0,-2 1-2 15,2-1-1-15,-1-1 2 0,3-4-1 16,2-3-2-16,2-4-3 0,0-2 0 15,8-3-10-15,4-1-13 0,4-1-13 16,6-11-5-16,2-1-46 0,0-3-59 16,-1 1-98-16</inkml:trace>
  <inkml:trace contextRef="#ctx0" brushRef="#br0" timeOffset="80865.62">16424 465 37 0,'-6'-1'256'16,"0"1"-243"-16,-2 0 34 0,-1 0 13 15,0 3-22-15,-4 6-5 0,1 5 1 16,2 2-10-16,1 2-8 0,4 1-9 15,2-2-3-15,3 1-1 0,5-2-5 0,6-2 3 16,3-1 0-16,3-4-3 0,5-2 4 16,-1-1-2-16,1-4-1 15,1-2 4-15,-4 0-5 0,-2-5 2 16,-3-3 1-16,-5-3 0 0,-1 1 1 0,-3-3 0 15,-4 2 4-15,-1 0-3 0,0 1 4 16,-5-1-5-16,-4 0 10 0,1-1-3 16,-4-1-5-16,0 2 3 0,-1 0-2 15,1 2-3-15,3 3 1 0,-1 3-1 16,7 2-1-16,0 1-1 0,3 0-5 0,0 0-2 15,0 5-9-15,0 2-7 0,6 0-19 16,7-1-6-16,5-5-26 16,1 0-45-16,1-1-72 0</inkml:trace>
  <inkml:trace contextRef="#ctx0" brushRef="#br0" timeOffset="81117.63">16665 514 234 0,'1'4'48'16,"1"1"9"-16,-1-2 8 0,-1 3-21 16,0 0-2-16,0-2-2 0,0 2-8 15,0-3-10-15,0-1-9 0,0-1-7 16,0-1-3-16,6 0-2 0,4 0 2 0,7-3 0 15,5-6 0-15,4-3-1 0,-1 1-2 16,-2 2-3-16,-4 0 1 16,-6 4-1-16,-3 2 3 0,-6 2-2 15,-2 1 1-15,-2 0 1 0,0 6 0 0,-2 3 1 16,-5 2 1-16,-4 3-1 0,3-1 1 15,-1 4-3-15,3 1 4 0,4 0-2 16,2-2-2-16,0-1-3 0,11-3-2 16,1 0-22-16,5-4-23 0,5-2-33 15,-2-5-100-15</inkml:trace>
  <inkml:trace contextRef="#ctx0" brushRef="#br0" timeOffset="82108.69">17361 469 242 0,'0'0'49'15,"0"0"-19"-15,0 0 20 0,0 0 8 0,0 0-7 16,0 0-12-16,0 5-13 0,0 2-3 15,-6 5 3-15,-2 3-5 0,0 5-1 16,-3-2-3-16,2 2-5 0,0-1-3 16,-1-1 3-16,4 0-7 0,0-4-4 15,1-3 1-15,4-2 0 0,-1-5-2 0,2 0-2 16,0-2-4-16,0-2-9 0,9 0-6 15,2 0-9-15,6-7-14 16,3-4-4-16,1-4-42 0,-1 0-75 16,-5-3-109-16</inkml:trace>
  <inkml:trace contextRef="#ctx0" brushRef="#br0" timeOffset="82405.7">17514 510 184 0,'0'3'154'16,"0"2"-151"-16,-4 3 27 0,-1 0 40 15,-1 1-23-15,-1 0-7 0,4-2-5 0,3-2-19 16,0 1-12-16,0-3-3 0,0 0 5 15,7 0-1-15,-1-2-2 16,2-1-2-16,4 0 3 0,0-1-6 16,1-5-7-16,2-1-10 0,1 1 4 0,-2 0 3 15,0 1 1-15,-5 2 8 0,-1 1 4 16,-2 2-1-16,-3 0-2 0,-1 0 1 15,-1 0 2-15,-1 2 1 0,0 4 3 16,0 2 6-16,-1 2 4 0,-6 0-5 16,1 3-1-16,-2-3 0 0,2-1-3 0,3 0-4 15,0-3-2-15,1-3-2 0,2-1-2 16,0-1-17-16,2 0-8 0,7-1-2 15,5 0-25-15,3-8-54 16,5-2-5-16,-2-2-117 0</inkml:trace>
  <inkml:trace contextRef="#ctx0" brushRef="#br0" timeOffset="82634.72">17829 515 265 0,'-5'6'28'0,"1"3"-29"0,1 1 24 0,-2 0 8 16,0 2-3-16,5 0-6 0,0-1-3 15,0-2 0-15,5 1 9 0,4-2-16 16,2-1 3-16,1-1 3 0,1-2-11 15,-1-4 2-15,-1 0 8 0,-2 0 1 16,1-8-8-16,-1-1-6 0,-1-2 1 16,-2 0-1-16,-1 1-2 0,-2-2-2 15,0 2 2-15,0-1-4 0,2 0-10 16,-2 3-1-16,0 1-11 0,3 0-15 15,-1 3-35-15,2 1-40 0,1 2-83 0</inkml:trace>
  <inkml:trace contextRef="#ctx0" brushRef="#br0" timeOffset="83469.77">18063 559 281 0,'3'0'30'0,"3"0"-22"16,1-3 28-16,0-6 7 0,3-1 0 15,-1-1-5-15,2-3-14 0,1 0-8 0,1 1-3 16,-6 0-6-16,-1 0 0 0,-4 2-2 16,-2 0 2-16,0 3-2 0,0 2-3 15,-5 3 4-15,-1 3-2 0,-3 0-5 16,-2 9-5-16,-3 5 3 0,2 4 3 15,1 2 0-15,2 0-1 0,1 2 0 16,8-3 1-16,0 1-2 0,0-2 0 16,8 0-2-16,5-2 8 0,5-4-4 15,3-3-1-15,1-5 2 0,1-3 2 16,2-1-2-16,-2 0 0 0,2-3 0 0,-5-2 3 15,-3 1-3-15,-1 0 0 0,-8 2 0 16,-2 1 0-16,-5 1 1 0,-1 0 2 16,0 0 2-16,0 0-1 0,-1 0-9 15,-2 8 3-15,0 0 5 0,-4 2 1 16,4-2-4-16,0 0 1 0,0-4-1 0,1-3-3 15,1 0 2-15,1-1 1 16,0 0-2-16,0 0 2 0,0 0-3 16,3 0-1-16,2-2 1 0,4-5-1 15,2 0-6-15,0-3-4 0,0 1-1 0,2-2 9 16,0 0-9-16,-1-3 2 0,2-1-1 15,-1-2 6-15,1-5-1 0,-2 2 0 16,0-6-3-16,1 0 1 0,-1-2-6 16,-2-1 3-16,0 0 8 0,-2 1 3 15,1 1-2-15,-2 4-3 0,-1 4 7 0,-3 5 0 16,-2 4 3-16,3 2 1 0,-3 3 2 15,-1-2-3-15,0 4 2 16,2 1 2-16,-2 0 8 0,0 1-1 16,0 1-3-16,0 0-6 0,0 0-2 0,0 0-3 15,0 0 1-15,0 0-2 0,0 2 1 16,0 4 3-16,-2 1-3 0,-1 2 0 15,0 3-3-15,-3 1 6 0,3 5-3 16,-4 4 0-16,3 3 4 0,1 5-1 16,0-1 0-16,3 2-3 0,0-2 2 0,0 0 0 15,0 0-3-15,3-3 1 0,1-4 1 16,3-2 0-16,-7-5-2 0,3-5 1 15,-3-6 1-15,0-2 1 16,0-2-1-16,0 0 6 0,1 0 4 0,1-6-5 16,-2-3-8-16,3-2 1 0,0-2 2 15,3-1 0-15,0-1-2 0,1 4 0 16,-1 2 1-16,-2 2 1 0,3 1-1 15,-3 4 0-15,2-1 1 0,4 1-1 16,-4 1-2-16,0 0 0 0,2 1 2 16,0 0 0-16,-2 0-10 0,2 0-12 0,-1 0-11 15,4 0-22-15,-3 0-36 0,6 0-43 16,3-1 3-16</inkml:trace>
  <inkml:trace contextRef="#ctx0" brushRef="#br0" timeOffset="83955.8">18785 510 211 0,'0'2'51'0,"0"0"-32"0,0 1 4 16,0 1 28-16,-4 0-4 0,-1 1-23 15,2 1-16-15,2 0-4 0,-3 1-2 16,4 0-2-16,0-1-4 0,0 0-3 0,0-1-9 16,7-2-7-16,0-1-7 0,4 0 3 15,3-2 0-15,3 0 19 0,3 0 9 16,-1-4-33-16,-5 1-51 0,-2-1 78 15,-4 1 15-15,0-1-11 0,-3 3 4 16,-2 0 1-16,-3 0 4 0,0 1 10 16,0 0 6-16,0 0-8 0,0 0-2 15,0 0 4-15,0 0 4 0,1 3-10 16,2 1-4-16,3 1 14 0,5-1-5 15,-3-1-13-15,4-1-1 0,-1-2 2 0,-1 0-2 16,0 0-2-16,1 0 1 0,-1 0 2 16,-4 0 2-16,-2 0-1 0,0-4 1 15,-1 0 10-15,0-2-2 0,-2 0-10 16,2 2-1-16,-1 0 4 0,-2 2 6 15,0 1-3-15,2 1-9 0,-2 0-3 16,1 0-4-16,2 0 1 0,0 6 4 16,2 4 1-16,3 3-1 0,1 3 1 15,5 5 2-15,1 1-2 0,2 6-2 16,-3 1 2-16,-1 2 0 0,-2 2 2 0,-4 1 10 15,0-1 11-15,-3 1 6 0,-2-5 5 16,-2-2 4-16,0-4-8 0,-6-5-14 16,-2-2-5-16,-4-3 0 0,-1-5-2 15,1-2-2-15,-1-3-2 0,2-3-3 16,2 0-8-16,4-4-18 0,1-8-23 0,2-9-53 15,1-10-248-15</inkml:trace>
  <inkml:trace contextRef="#ctx0" brushRef="#br0" timeOffset="84071.8">19296 291 331 0,'-7'0'122'16,"6"0"-203"-16,-2 9-107 0,1-1 4 15</inkml:trace>
  <inkml:trace contextRef="#ctx0" brushRef="#br0" timeOffset="84956.85">15922 5430 37 0,'0'-3'111'0,"0"0"-61"16,0 1-5-16,0 1-9 0,0-1-4 15,0 1 15-15,0 0-4 0,0 1-13 0,0 0-8 16,0-1-1-16,0 1-2 0,0 0 2 16,0 0-1-16,0 0 1 0,0 0-4 15,0 4-2-15,0 7 8 0,0 6-2 16,-6 5-5-16,-5 5-6 0,-1 2-3 15,-1 0 0-15,-1-1 1 0,5-5-3 16,3-5-3-16,1-6-2 0,3-2 1 16,2-2-2-16,0-3 1 0,0-3-7 15,7-2-11-15,4 0-14 0,2-4-13 16,6-9-26-16,0-5-67 0,-2-2-166 0</inkml:trace>
  <inkml:trace contextRef="#ctx0" brushRef="#br0" timeOffset="85282.87">16133 5421 375 0,'1'0'34'16,"-1"1"-31"-16,0 3 37 0,0 0 9 16,0 4-10-16,0 0-9 0,-4 2-2 15,1-3-10-15,3-2-13 0,0-1-5 0,0 0 2 16,4-1-4-16,2-1 3 0,4-2-2 15,4 0 3-15,0 0-7 0,3-7-6 16,0 1-4-16,-2 1 1 0,-1 1 2 16,-1 1 1-16,-6 1 5 0,-2 2 2 15,-2-1 5-15,0 1-1 0,-3 0-2 0,0 0 3 16,0 3 5-16,0 5 2 0,-1 0 4 15,-4 5-1-15,-1 1 3 16,0 1-5-16,-1 0 0 0,1 0-3 16,0-2-4-16,5-1 0 0,1-2-3 0,0-6 0 15,0 2 2-15,7-3-9 0,4-3-10 16,5 0-15-16,4-5-3 0,3-6-43 15,-3-4-102-15,0-2-72 0</inkml:trace>
  <inkml:trace contextRef="#ctx0" brushRef="#br0" timeOffset="85518.89">16493 5461 283 0,'-5'10'21'16,"2"5"5"-16,0 2 25 0,0 1-13 16,1 2-4-16,2 0 4 0,0-3-12 0,9-3-4 15,2-2-11-15,3-4 3 0,0-3 5 16,3-4-12-16,2-1 3 0,-5-4 2 15,0-7-1-15,-2-2-7 0,-1-2-2 16,-5-1 3-16,0 0-4 0,-1 0 0 16,-3-1 1-16,-2 2-2 0,0-1 0 0,0 2-4 15,0 1-2-15,0 2 0 0,0 5-7 16,4 0-10-16,-1 3-19 0,7 2-19 15,-1 0-48-15,-3 1-108 16</inkml:trace>
  <inkml:trace contextRef="#ctx0" brushRef="#br0" timeOffset="86413.93">16742 5545 407 0,'5'0'25'0,"3"-4"-23"15,4-5 30-15,0-5-5 0,2 0-4 16,0 0 4-16,0-2-5 0,0 1-9 15,-3 2-5-15,-3-2-2 0,-4 2-4 16,0 0 0-16,-4 4-1 0,0 3 3 16,-2 2-3-16,-7 4 0 0,-2 0-1 15,-2 6 0-15,-1 8-1 0,0 2 0 16,1 6 2-16,-1 2 0 0,3 1-2 15,0 0 1-15,5 0 1 0,3-3-1 0,3-4-2 16,1 0 0-16,10-3 3 0,8-5-3 16,1-4 1-16,6-4 1 0,2-2 2 15,3 0-1-15,-3-8-2 0,1-3 1 16,-7 1 1-16,0-1-2 0,-7 2 0 15,-2 3 1-15,-2 1 2 0,-7 3-2 16,-1 2-1-16,-3 0 1 0,0 0 0 16,0 5 1-16,-1 5-1 0,-5 3 1 15,-2-2 1-15,0-1-2 0,0-3 0 16,1-2 0-16,2-2 2 0,2-2-1 15,-2-1-1-15,4 0 3 0,-1 0-2 0,-1-4 0 16,3-4-2-16,0-2 0 0,0-2 1 16,6-1 1-16,-1 0-3 0,1 1 0 15,2 2-1-15,-2 1-4 0,2 4-6 16,-2 2 4-16,0 2-4 0,0 1-3 15,2 0 5-15,0 0 3 0,1 0-3 16,0 1 0-16,1 0 0 0,-1-1 3 16,-1 0 5-16,0 0 1 0,1-2 2 15,-1-3 0-15,1-4 0 0,0-3 1 16,0 0-2-16,1-4 2 0,-2-1 2 0,2-1 0 15,-2-2 0-15,5-2-2 0,-1-3 1 16,0-4 0-16,-4-2-2 0,1-4 0 16,-2 1-2-16,-3 3 2 0,2 2 0 15,-4 3 3-15,0 6 1 0,-1 4 1 16,-1 3 3-16,0 8 2 0,0 0 3 0,0 4-3 15,0 1-8-15,0 0 1 16,0 1-3-16,-3 9-2 0,0 3 0 16,-2 5 3-16,1 1 0 0,0 4-2 15,3 3 0-15,-1 1 2 0,1 5 0 0,-1 1 1 16,2-1 0-16,0 1 4 0,0-2 0 15,2 0-1-15,4-2 3 0,0-1-4 16,-1-5-3-16,-2-2 0 0,-1-3 0 16,-2-7 1-16,0-2 0 0,0-6-1 15,0-3 3-15,0 0 4 0,0-1-3 0,-4-10-5 16,1 0-2-16,0-4 1 0,3 1 1 15,0-2-1-15,0 0 0 16,0 2 0-16,0 1 1 0,0 3-2 16,0 2-1-16,0 4 5 0,2 2-3 0,2 2-6 15,-2 0 2-15,3 0 4 0,-1 2-3 16,2 4-2-16,1-2-3 0,0 0-8 15,1 1 2-15,1-4-5 0,1 0-1 16,4-1-12-16,-2 0-32 0,4 0-42 16,1-2-36-16,0-4 99 0,3 2 51 0,-1-2-99 15</inkml:trace>
  <inkml:trace contextRef="#ctx0" brushRef="#br0" timeOffset="86949.97">17455 5435 38 0,'5'-3'74'0,"-2"1"4"15,-3 2 27-15,0-1-9 0,0 1-32 16,0 0-27-16,-2 0-9 0,-4 2-13 0,-1 4-1 16,0 0 2-16,0 0-4 0,3-1-5 15,4 2-8-15,0-4 2 0,0 2-2 16,0-2-1-16,0 1-9 0,7 1-8 15,2-5-4-15,2 0-12 0,1 0-15 16,2-2-25-16,-1-1-9 0,2-2 16 16,2 0 33-16,-1 0 46 0,-1-2-73 0,-6 3 28 15,-2 0 37-15,-3 1 5 0,-4 0 36 16,0 2 37-16,0 0-28 15,0 1-12-15,0 0-3 0,0 0-9 16,0 0-14-16,0 0-10 0,-4 3-4 0,2 4 0 16,-1-1-2-16,1 3 1 0,2-1 0 15,0-2 0-15,0 1 1 0,4-1-2 16,2 1 2-16,2-4-2 0,4-1 0 15,2-1 7-15,1-1-6 0,-1 0-1 16,0 0 2-16,-1-3-1 0,-4-2 1 0,-1-3 0 16,-2 2-2-16,-1-3 0 0,1 0 2 15,-2-1 0-15,3-1-1 0,-4 1 0 16,0 3 1-16,-2 0 4 15,-1 1 6-15,0 3 4 0,0 2 4 0,0 1-5 16,0 0-11-16,0 0-8 0,2 6 3 16,1 2 4-16,2 6-2 0,1 1-2 15,5 3 2-15,3 3 1 0,1 2-3 16,2 3-1-16,-1 2-9 0,-2 3 8 15,-3 1 4-15,-1 0 0 0,-3 2 5 0,0 0 19 16,-2 3 6-16,0-2 4 0,-4 0-8 16,-1-5-1-16,0-2-6 0,0-4-4 15,-8-5-6-15,-1-5-2 16,0-4-3-16,0-7 2 0,1-3 0 0,2 0-4 15,1-2-1-15,0-9-4 0,1-3-2 16,2-5-14-16,-1-3-16 0,3-5-22 16,-3-5-31-16,-3-7-180 0</inkml:trace>
  <inkml:trace contextRef="#ctx0" brushRef="#br0" timeOffset="87087.98">17561 5015 410 0,'-6'0'85'16,"6"2"-85"-16,4 6-6 0,7 4 8 15,5-3-12-15,1 1-30 0,3-2-40 16,3-1-103-16</inkml:trace>
  <inkml:trace contextRef="#ctx0" brushRef="#br0" timeOffset="87229.98">18607 5691 605 0,'-1'-5'3'16,"-1"-1"-9"-16,-1-2 0 0,-3-3-61 15,-4-6-94-15,-2-1-205 0</inkml:trace>
  <inkml:trace contextRef="#ctx0" brushRef="#br0" timeOffset="165075.44">2423 11273 29 0,'0'-3'14'0,"2"-1"151"0,-2 1-125 16,0-1 13-16,0 1 11 0,0 1-23 16,0-2-8-16,-2 2-4 0,2-1-4 0,0 0 0 15,0 2-3-15,0-2 0 0,0 3-7 16,-1-1 0-16,1 1-2 0,0 0 2 15,0 0-5-15,-2 0 0 0,2 0-2 16,0 0-6-16,-1 0 1 16,1 0-2-16,0 0-1 0,0 0 1 0,4 5 2 15,1 5-1-15,-2 4 4 0,2 5-1 16,-5 3-4-16,1 6 6 0,-1 1 0 15,0-1 0-15,0 1-1 0,0-3-1 16,-5-1 2-16,2-5 1 0,-3-6-1 16,5-4 1-16,-1-5-4 0,1-3 0 0,1-2-3 15,0 0 3-15,1 0-1 0,7-12 2 16,3-5-3-16,4-7 0 0,-1-3 1 15,5-3-4-15,-4 0 2 0,2 0-1 16,-1 4 0-16,-1 2 0 0,-1 5-1 16,0 3 1-16,-1 4 0 0,-1 3 0 15,-3 4 0-15,-1 4 0 0,0 1-1 16,-4 1 0-16,0 10 1 0,-3 3 1 15,-1 3 0-15,0 2 0 0,0 1-1 16,-3 2 0-16,-2-1 2 0,-1-2-1 0,3-1-1 16,0-2 3-16,1-3-2 0,2-4-1 15,0-4-1-15,0-3 1 0,7-2 0 16,0 0-1-16,7-9 1 0,2-6-2 15,4-4-2-15,2-1 2 0,-4-2-7 16,2 3-1-16,-1 2 1 0,-3 1 4 16,-4 4 1-16,0 4 1 0,1 1 0 15,-5 4-1-15,-2 1 2 0,0 2 3 16,-3 0-1-16,0 0-1 0,0 5 1 15,-1 3 1-15,1 3 5 0,-2 3-1 0,1 1 0 16,-2 2 0-16,0 0 2 0,0 2-3 16,0-1 2-16,0 1-4 0,0-4 2 15,0-2-4-15,0-3-1 0,0-4 1 16,0-1-4-16,2-3-8 0,4-2-7 15,0 0-5-15,3-6-15 0,7-8-28 0,-2-5-35 16,0-3-143-16</inkml:trace>
  <inkml:trace contextRef="#ctx0" brushRef="#br0" timeOffset="165250.44">3062 11305 47 0,'-2'10'328'0,"-1"0"-285"0,-1 2 4 15,-3 4 16-15,-2 2-20 0,1-1-3 16,2-2-11-16,5-1-15 0,1-3-10 0,0-1-4 15,0-3 0-15,0 0-9 16,3-4-10-16,6 1-11 0,3-3-26 16,5-1-21-16,2 0 24 0,6-1-129 15</inkml:trace>
  <inkml:trace contextRef="#ctx0" brushRef="#br0" timeOffset="165470.46">3567 11304 89 0,'-9'-2'195'0,"-2"-1"-99"0,-4 3-53 15,-4 0 29-15,0 10-27 16,1 2-8-16,1 3 1 0,0 2-9 16,4 2-9-16,3 3-3 0,3 0-5 15,6 3-8-15,1-2-1 0,0 0-2 0,11-3-1 16,4-2-3-16,5-2-15 0,7-5-8 15,7-4-8-15,6-5 23 0,3-2-51 16,1-3-29-16,-4-11-5 0,-6-3-157 16</inkml:trace>
  <inkml:trace contextRef="#ctx0" brushRef="#br0" timeOffset="165835.47">3169 11004 244 0,'3'3'267'0,"-1"-2"-255"0,-1-1-12 15,-1 1 28-15,2-1-12 0,-2 0-8 16,3 0-11-16,1-6-30 0,3-3-20 15,-1-5-68-15</inkml:trace>
  <inkml:trace contextRef="#ctx0" brushRef="#br0" timeOffset="167254.56">2338 10791 1 0,'0'3'74'0,"0"-3"78"0,0 0-120 16,0 0 6-16,0 0 20 0,0 0-26 15,1 0-17-15,6 0-1 0,5 0 14 0,2 0-5 16,3-5-10-16,6-1-1 0,5-1-4 15,5 1 0-15,7 0-2 0,5 1 0 16,12 0-1-16,9 1 0 0,5 1-1 16,3 0 0-16,2 3-2 0,0 0-1 15,2 0-2-15,2 0 1 0,7 0 0 0,5 1-1 16,4-1 1-16,1 0 0 0,0-1 1 15,-6-3-1-15,-3-2 0 16,-10 1 1-16,-7 0 2 0,-9-3-3 16,-8 2 0-16,-5-1 2 0,-11 2-3 0,-8-1 5 15,-10 1-3-15,-8 0 6 0,-4 3-1 16,-3 1 3-16,-4 0 8 0,-1 1-5 15,0 0-2-15,0 0 6 0,0 0 1 16,0 0-6-16,0 0-5 0,0 0 0 16,-4 2-6-16,-1 5 1 0,-1 4-1 15,1 1 0-15,2 4-1 0,-2 2 2 0,2 6-1 16,-1 6-1-16,-4 7 2 0,0 5-1 15,-1 4 0-15,3 7-1 16,3 2 0-16,-1 5 2 0,4 4-1 16,0 0-1-16,4 0 0 0,2-3 3 0,3-5-2 15,5-5 0-15,0-4 0 0,5-6 2 16,-2-5 2-16,0-5-1 0,0-3 3 15,-3-6 3-15,3-2-3 0,-3-3 0 16,0-3 0-16,-2-3 2 0,-3-2-3 16,-2-3-4-16,-3-3 2 0,-2-1 0 0,1 0-2 15,-3-2 0-15,0 1 1 0,0-1 3 16,0 4 1-16,-5-3-3 0,-3 0-2 15,-4-1-1-15,0 1 0 16,-2-1 2-16,-5 1-4 0,0-1 1 0,-4 1-3 16,-5 0-4-16,-6 1 1 0,-6-2-3 15,-8 0-3-15,-6 0-1 0,-8 0-3 16,-8 0 3-16,-11 1-5 0,-7 4 0 15,-11 2-6-15,-13 6-7 0,-11 4 18 16,-5 5 3-16,-2 5 7 0,-4 4 2 0,4 1 5 16,4-1-3-16,9-1 3 0,13-1 2 15,11-5 1-15,11-1 2 0,12-8-3 16,8-2 2-16,11-2-6 0,9-2 2 15,5-2-1-15,9-3 1 0,6-1 1 16,5-2-4-16,4-1 3 0,6 0-2 16,0 0 1-16,3 0-2 0,4 0 6 15,0 0-1-15,0 0 0 0,0 0-2 16,0 0-2-16,0 0-1 0,0 0 0 15,0 0 0-15,0 0 2 0,-5 0 2 0,2 1-3 16,-2 1-2-16,1 1 1 0,-1 1 0 16,0-2 0-16,4 0 0 0,-2-2 2 15,3 0 3-15,0 0-1 0,0 0 2 16,0 0 0-16,0 0 4 0,0-6-6 15,0-3-2-15,4-2 3 0,3-2-3 16,0-4 3-16,-2 0-3 0,0-5 3 16,-1-4 3-16,3-6-2 0,0-5-4 15,3-7-2-15,-3-3 3 0,0-11-2 16,-1-7 0-16,-5-14 1 0,-1-14-1 15,0-7-1-15,-1-1-3 0,-1 6 3 0,2 14 1 16,0 13 2-16,6 16-3 0,1 11-1 16,-4 9 4-16,-2 8-1 0,-1 7-2 15,2 5 1-15,-2 6-1 0,0 3 0 16,1 3-5-16,1 0-9 0,6 0-10 15,6 8-3-15,4 6-25 0,1 3-40 16,-1 2-215-16</inkml:trace>
  <inkml:trace contextRef="#ctx0" brushRef="#br0" timeOffset="170243.73">2242 12816 43 0,'0'-5'74'0,"0"0"73"15,0 1-110-15,0 2 23 0,0 0-10 16,0 2-14-16,0 0-2 0,0 0-11 0,0 4-14 16,0 12-4-16,1 10 16 15,2 6-9-15,-1 5-1 0,0 5 0 16,-1 0 5-16,-1-1 0 0,0-1-1 0,0 1-4 15,-5-2-1-15,-4-3 3 0,1-5-3 16,-1-7-5-16,1-6-1 0,4-4-5 16,-1-6 4-16,5-3-1 0,0-5-1 15,0 0 0-15,0 0-2 0,0 0 2 16,5-8-2-16,4-2-1 0,3-2 0 15,2 2-3-15,0 1 3 0,3 4-2 0,-3 3 1 16,5 2-4-16,-2 0 4 0,-2 2-2 16,4 4-4-16,-2 2 0 15,0 0 0-15,0 2 2 0,2-2 5 16,-4-1 1-16,2-2 2 0,-3-4-6 0,2-1-2 15,-1 0 0-15,-2 0 6 0,1-4-27 16,-7-3-18-16,0-1 3 0,0-2-11 16,-3 2-16-16,-3-4-36 0,-1-1-31 15</inkml:trace>
  <inkml:trace contextRef="#ctx0" brushRef="#br0" timeOffset="170435.74">2366 13085 307 0,'1'0'118'0,"2"0"-107"15,-1 1 10-15,4-1 11 16,7 0-7-16,1-2 2 0,4-4-9 16,4 0-13-16,1 0-2 0,2 0-1 15,-2 0-1-15,-1 4 0 0,-2 2-16 16,-1 0-22-16,-2 0-38 0,0 0-35 0,-5 0-92 15</inkml:trace>
  <inkml:trace contextRef="#ctx0" brushRef="#br0" timeOffset="170763.76">2716 13163 66 0,'3'0'88'15,"3"-3"59"-15,1-6-125 0,0 2 41 0,6-4-8 16,-4 0-20-16,2 2-1 0,0-4-1 15,-2 1-18-15,2-4-3 0,3 0-1 16,-6-1-3-16,1-1-1 0,-4 1-3 16,-4 3 2-16,-1 3 1 0,0 3 0 15,0 4-6-15,-6 2 5 0,0 2-3 16,-2 0-1-16,-1 8-2 0,-1 3 2 15,1 3-2-15,1 3 2 0,2 0-1 16,3 1 1-16,0 1-1 0,3-1-2 16,0-1 0-16,0 1 1 0,0-3 1 0,3-1-2 15,2-3 0-15,1-3-2 0,2 1-8 16,-1-3-5-16,1 0-6 0,0-2 7 15,3-2-38-15,-2-2-44 0,2 0 0 16,0 0-61-16</inkml:trace>
  <inkml:trace contextRef="#ctx0" brushRef="#br0" timeOffset="171048.78">2995 13089 24 0,'2'0'185'0,"-1"1"-141"0,2 2 33 0,-1-1-10 16,-2 1-11-16,5 2-4 15,-2-2-13-15,3 2-8 0,-1 0-9 16,1 0-6-16,0 0-2 0,-3 1-7 15,3 1-5-15,1-1 3 0,-3 0-3 0,1 1-4 16,-1-1 1-16,0-2-5 0,0-1-6 16,1-1-22-16,1-2-2 0,2 0-6 15,3 0-23-15,0-6 8 0,-2-4-77 16,2-1-23-16</inkml:trace>
  <inkml:trace contextRef="#ctx0" brushRef="#br0" timeOffset="171211.79">3242 13046 6 0,'0'13'58'0,"0"2"155"16,-6 5-176-16,-7 6 17 0,2 3 7 15,0 3-19-15,-1 2-12 0,1 1 1 0,2 2 0 16,1-2-14-16,2 0-13 0,1 0-1 16,4-4-1-16,-1-8-1 0,2-5-1 15,0-9-13-15,0-3-7 0,5-3-23 16,-2-3-21-16,3-4-20 0,2-10-55 15</inkml:trace>
  <inkml:trace contextRef="#ctx0" brushRef="#br0" timeOffset="171631.81">3391 12652 86 0,'0'0'310'0,"0"0"-282"16,0 8-28-16,0 10 44 0,0 7-11 15,-4 8-15-15,-2 8 5 0,0 5-4 16,-2 4-10-16,-3 2 1 0,-1 3-4 0,-2 1-2 15,-1-4 0-15,1-6-2 0,7-7-2 16,1-11 2-16,5-5-2 0,1-9 1 16,0-4 1-16,0-3-2 15,1-5 0-15,2-2-2 0,0 0 4 0,4-9 1 16,0-6-2-16,4 1-2 0,2-1-2 15,-1-1-1-15,2 2-5 0,3-1 2 16,-1 3-3-16,1 2-11 0,1 2 5 16,-1 3 2-16,2 3 6 0,-5 1-4 15,4 1 5-15,-5 0 3 0,1 4 4 0,-3 4 0 16,-4 1 0-16,0 2 6 0,-6 1 2 15,-1 1 3-15,0 0 3 0,-3 1 1 16,-8 0 0-16,-3 2 5 0,-1-1-1 16,-1-1-6-16,-2 0 0 0,1-3-7 15,0 0 0-15,4-4-2 0,2-2 0 16,4 0-4-16,5-4-2 0,2-1-1 15,0 0-14-15,5 0-24 0,4-8-5 16,6-3-8-16,3-4-71 0,-3-4-131 16</inkml:trace>
  <inkml:trace contextRef="#ctx0" brushRef="#br0" timeOffset="171930.83">3650 13109 77 0,'0'0'218'0,"0"0"-111"16,0 0-78-16,-7 7 27 0,0 3-29 15,0 6-2-15,1 2 0 0,1 0-6 16,5 1-4-16,0-1-11 0,0-1-3 15,11-1 1-15,3-1 0 0,6-4-2 16,4-3 1-16,-1-4 1 0,0-4 0 16,-4 0-3-16,-1 0 3 0,-4-8-1 0,-3-3 1 15,-3 0 0-15,-3-3 1 0,-2-2-2 16,-3 1 4-16,0 0 1 0,0-1-3 15,-8-1 4-15,0 0-1 0,-3-2-5 16,1 0 2-16,-1 4-2 0,1 0 0 16,6 3-1-16,-1 4-1 0,4 4 1 15,1 4-2-15,0 0-16 0,0 0-6 16,7 4 1-16,1 3-13 0,4 1-6 15,-2 0-17-15,2-1-25 0,-1-1-59 16,0-2-14-16</inkml:trace>
  <inkml:trace contextRef="#ctx0" brushRef="#br0" timeOffset="172976.89">3933 13072 115 0,'3'-7'51'0,"-3"3"-28"0,2 0 53 16,-2 1-32-16,0 1-6 0,0 2 7 0,0 0-8 16,0 0-13-16,0 0-4 15,0 0-3-15,-3 0-7 0,1 7-8 16,2 3 2-16,-1 1 4 0,1 3-2 15,0 3-3-15,-2 1 3 0,1 2 2 0,-1-2-3 16,0-2-2-16,1-1-2 0,-1-2 2 16,2-5-3-16,0 0 0 0,0-6 0 15,0-1 1-15,0-1-1 0,0-1 1 16,0-9-5-16,2-3-5 0,3-2-9 15,-1-1 3-15,2 1-4 0,1 0 4 0,-1 3-8 16,2 3-4-16,1 2-1 0,0 4 4 16,2 2-4-16,1 1 11 15,4 0 5-15,-1 3 6 0,6 5 6 16,0 0 8-16,6-1 39 0,-1-1-43 0,-1-2 2 15,1-3 16-15,1-1-11 0,-4 0 3 16,-2 0 0-16,-2-3-5 0,-7-4-6 16,-4-1 8-16,-6 2-6 0,-2-1 7 15,-2 1 9-15,-6-1-11 0,-2 2-4 16,-1 1 4-16,-2 3 3 0,3-1 7 0,0 2 5 15,2 0-18-15,2 0-4 0,3 0-1 16,2 0-4-16,-1 7-1 0,2 1 1 16,0 1-1-16,8 0-8 15,1 0-15-15,-3 1-2 0,1-1 6 16,-3-1 16-16,1-2 1 0,-2 1 2 0,-2-3 2 15,-1 0-2-15,0-1 5 0,0-3-2 16,0 0 1-16,2 0 0 0,0 0 2 16,1-4-3-16,1-2 0 0,-2-2-5 15,-1 4-3-15,3-1-11 0,-3 0-3 16,-1 2-6-16,2 1 2 0,-1 1-5 0,1-1-9 15,-1 2 10-15,-1 0 12 0,2 0-1 16,-1 0-5-16,1 0-29 0,-1 0 20 16,3 0 32-16,0 2 10 15,-2-2-4-15,2 0 2 0,-2 0 2 0,3 0-2 16,-4 0-3-16,4 0 5 0,-4-4 0 15,2 1-3-15,-1 0-3 0,-2-1-1 16,0 3 7-16,2 0 23 0,-2 0 12 16,0 0-14-16,0-1-4 0,0 0-11 15,0 1-5-15,0 1 5 0,0 0-1 0,0-1-12 16,1 1 0-16,1 0 1 0,-1 0-1 15,-1 0 1-15,0 0-3 0,2 0 1 16,1 0-1-16,-2 0 2 16,-1-1 0-16,0-1 0 0,2 1 3 0,-2-2-5 15,0-1 2-15,0 1 2 0,0-2-3 16,-5 0 2-16,1 1 1 0,-3 1 1 15,0 2 5-15,-1 1-2 0,2 0 4 16,0 0-7-16,1 0 1 0,0 5 6 16,-1 3-2-16,1 1-8 0,1 3 5 0,1 3-1 15,3 2 0-15,0 1-4 0,0-3 1 16,0-1-1-16,3-1 0 0,5-5-4 15,-1-2 1-15,3-1 4 0,0-5-3 16,3 0 0-16,-1-3 3 0,2-8-2 16,5-6 1-16,1-3-2 0,5-3 1 15,-4-3 5-15,1-1-6 0,-6-1 1 16,-5-1 2-16,-4-1 0 0,1-4 7 15,-2-3-7-15,0-5-3 0,-6-5 1 16,4-4 1-16,-4-5-5 0,0-3-3 0,1 3 1 16,1 7-3-16,4 14 3 0,2 15 5 15,-4 18 2-15,-1 8-2 0,-3 23 10 16,-3 8 14-16,-3 7-2 0,-3 5-14 15,3-2-5-15,-1-1-2 0,4 1 3 16,3-2-4-16,0 0-6 0,0-2-9 0,0 1-8 16,0-3-75-16,0-6-153 15</inkml:trace>
  <inkml:trace contextRef="#ctx0" brushRef="#br0" timeOffset="174395.97">2101 12483 30 0,'-2'0'234'0,"2"0"-184"0,-1 0-30 15,1 0 37-15,0 0-19 0,1 0-20 16,7-2 1-16,6-3 0 0,9-1 2 16,3-1-5-16,12 0 0 15,10 0-3-15,8 0 2 0,16-2-4 0,12-2 2 16,14 0 0-16,9-2-7 0,3 0-6 15,-2 2 4-15,-1 1-1 0,2 0-3 16,-1 2 0-16,9 0-2 0,7 0 1 16,4 0 0-16,6 1-1 0,-4-1 1 15,-1 3-4-15,-8 0 4 0,-10-1-1 0,-7 3 1 16,-9-3 2-16,-9-1-1 0,0-1 0 15,-9-3 0-15,-7-2 2 0,-11-1-2 16,-6 1 0-16,-8-2 0 0,-8 1 5 16,-3 2-4-16,-8 1 0 0,-4 3 3 15,-7 2-2-15,-1 1 1 0,-3 0 0 16,0 1-3-16,-5 1 5 0,-3 2-5 15,-3 1 0-15,0 0 0 0,0 0 3 16,0 4 2-16,-6 6 1 0,-2 6-1 16,-1 6-3-16,-2 5 4 0,5 5 0 0,0 3-4 15,0 6 3-15,-2 4 0 0,0 6-3 16,2 10-4-16,1 8 8 0,4 11 3 15,-1 4-6-15,2 6-3 0,-1 2 3 16,1-3-1-16,0-2-1 0,11-8 0 16,4-6 0-16,5-8-2 0,3-6 5 15,2-9-1-15,2-4 3 0,-1-5 0 16,0-6-1-16,-1-3-2 0,0-6 2 15,-6-4 0-15,-1-4-3 0,-5-4-2 16,-4-2 3-16,-8-3-2 0,-1-4 0 0,0-1 1 16,-4 1 4-16,-9-1-2 0,-5-1-2 15,-6 2-2-15,-5-2 1 0,-5 1 0 16,-5 1-3-16,-7-3-4 0,-7 1 0 15,-9-2-3-15,-8 1-4 0,-7-1-1 16,-10 3-3-16,-9-1 4 0,-8 3 3 0,-8 3 3 16,-15 2 4-16,-14 5 0 15,-8 4 1-15,-12 4 0 0,-10 5 2 16,-4 7-1-16,-5 5-1 0,-1 5 3 15,3 2 0-15,7-4 2 0,18-3-1 0,19-11 2 16,27-8 2-16,21-10-5 0,14-6-1 16,15-6 2-16,13 0-1 0,10 0 1 15,10-7-3-15,8-1 3 0,5-1 0 16,7 1-1-16,-1 3-2 0,0 0 1 15,5 2 4-15,0 0-1 0,0 1 0 0,0 1-2 16,0-2 0-16,0 3-2 0,3-1-2 16,0 0 3-16,-1 1 0 15,0 0 0-15,-2-1-1 0,1-1 2 16,-1 0 1-16,2 1-1 0,-1-5 0 15,-1-5 1-15,5-5 1 0,1-10-3 0,3-8-1 16,5-10 1-16,3-9 2 0,0-9 0 16,2-11-1-16,0-14 3 0,-2-13-3 15,-5-12 2-15,0-9-3 0,-5-2 0 16,-4 4 2-16,-2 7 0 0,-1 11-3 15,0 14 2-15,0 18 1 0,0 22-2 0,0 23-1 16,-7 15 1-16,-3 9 0 0,4 4-9 16,1 10-14-16,5 8-3 15,0 9-7-15,13 6-25 0,7 4-38 16,2 1-144-16</inkml:trace>
  <inkml:trace contextRef="#ctx0" brushRef="#br0" timeOffset="175632.04">2448 14991 130 0,'0'-11'105'16,"0"1"-65"-16,-2 1 23 0,-7 0-15 15,0 5-10-15,-4 3-7 0,-1 1 1 16,-1 3-5-16,1 10-4 0,-5 5-1 15,5 6-7-15,-3 5 5 0,2 2-5 0,6 1-8 16,-1-2-2-16,9-2 2 0,1-5-6 16,0-2-1-16,12-6 0 15,4-6 0-15,4-4-1 0,2-5 0 16,1 0 1-16,0-7 1 0,3-6 1 0,-1-6-1 15,-3-2-1-15,-4 1 3 0,-2-1-3 16,-5 2 1-16,-5 1 2 0,-4 5 0 16,1 1 0-16,-3 2 1 0,0 4-2 15,0 1 8-15,-5 3-3 0,2 2-2 16,-2 0 3-16,-1 7-4 0,1 7-5 0,4 4-1 15,1 7 2-15,0 3 1 0,5 5-1 16,2 4-3-16,3 4 3 0,-1 0-3 16,-1-2 1-16,4-2-3 15,-3-2 4-15,2 2 1 0,-5 2 1 0,-2-3 0 16,-4-5 1-16,0-5 0 0,-2-8-4 15,-6-3 6-15,2-4 2 0,-6-1 5 16,-2-3 1-16,0-2 5 0,-5 0-5 16,-1-4 0-16,-3 0-3 0,-2-1-4 15,0 0 0-15,-1-3 0 0,-1-5-3 16,3-1-2-16,0-2 2 0,6 0 0 0,4 0-3 15,8 3-4-15,2 0-1 0,4-1-3 16,0 1-15-16,10-2-6 0,2 1 0 16,5 0-20-16,3-2-20 15,2-2-33-15,0-5-96 0</inkml:trace>
  <inkml:trace contextRef="#ctx0" brushRef="#br0" timeOffset="176994.12">2746 15060 143 0,'0'-5'112'0,"0"2"-85"0,0 1 10 16,0 0 22-16,0 0-18 0,0 1-5 15,0 0-1-15,0 1-10 0,0 0 3 16,-2 0-2-16,2 0-6 0,-1 5-4 16,-3 3 1-16,-2 3-4 0,0 6 6 0,1-1-6 15,2 4-1-15,-3-1 2 0,3 3-5 16,0-2 2-16,0-1-1 0,3-5-3 15,0-2-2-15,6-5-4 0,3-3-2 16,5-4 2-16,2 0 3 0,2-3-2 16,1-9-1-16,6-3 0 0,-4-5 1 15,3 0-2-15,-6-2 0 0,1 3 2 16,-5 3-1-16,-2 1-2 0,-4 3 2 15,-3 5 0-15,-4 2-3 0,-1 5 3 16,0 0 5-16,0 0 0 0,0 0-5 0,0 0-1 16,-1 3-1-16,-2 3 1 0,-1 5 2 15,1 1-1-15,0 3 2 0,3 2-1 16,0-1-1-16,0 1-2 0,0-2 1 15,0 0 1-15,5-1-1 0,1-3-1 16,-1 0 0-16,3-7-10 0,1-1-3 0,0-3-7 16,5 0 2-16,0-7-10 15,2-5-11-15,1-1 19 0,-2-2-17 16,4 1-7-16,-5 1 17 0,-2 1-7 15,0 2 5-15,-2 4 20 0,-4 0 7 16,-1 3 2-16,-2 0 4 0,-2 2 8 0,-1 0 5 16,0 1 3-16,0 0 2 0,0 0 2 15,0 3 0-15,0 4-6 0,2 0-8 16,-2 3-2-16,1 1-2 0,2 0-5 15,5-2 0-15,-2-1 1 0,7 1-1 16,-1-5-2-16,1 0 1 0,2-4 2 0,4 0-4 16,-1-1 2-16,3-10-1 15,-3-3-4-15,4-4 4 0,-2-4-1 16,-1-1 3-16,-4-3-1 0,-3-5 2 15,-4 0-1-15,0-3 4 0,-6-3-1 0,-2-3 4 16,0 1-2-16,0-5-2 0,-7 1-1 16,1 6-2-16,3 9 1 0,3 10 4 15,0 11 4-15,0 7-9 0,0 0 0 16,0 14-3-16,0 10 4 0,2 8 1 15,-1 8-2-15,2 8-1 0,-3 0 2 0,2 5-3 16,-2-2-2-16,0-3-1 16,0-3 2-16,0-11-9 0,0-3-1 15,0-12-7-15,0-7 12 0,1-6 9 16,2-1-2-16,-1-5-2 0,3 0 5 0,1-7 3 15,2-5-4-15,2-2-2 0,4-1-1 16,0 0-2-16,3 0-6 0,4 0 4 16,-3 1 2-16,4 1 2 0,-2 1 0 15,3 1-2-15,1 1 3 0,-1 1 2 16,0-2-1-16,-1 0 3 0,-5 2 8 0,-2 0-10 15,-2 1 14-15,-6 1-2 0,0 2 1 16,-7 0 5-16,0 5 10 0,-5-2-5 16,-6 2-7-16,-1 0-3 15,-4 0-3-15,1 2 6 0,-2 8 2 0,-2-2-1 16,4 5-2-16,-2 2-7 0,6-1 4 15,3-1-10-15,5-2-3 0,3 0-2 16,0 0 2-16,0-3-2 0,8 0 1 16,4-3-1-16,0-3-5 0,5-2-3 15,0 0-11-15,2 0-3 0,1-4 3 0,-3 0 11 16,-3 1 4-16,-1 1-11 0,-6-1 3 15,1 1 5-15,0 2-6 0,-5 0 6 16,3 0 8-16,-3 0-1 0,0 0-8 16,-1 0 8-16,1 0 0 0,-1 0-1 15,-1 0 2-15,2 5 1 0,0-1 1 16,2-2-1-16,0 0 0 0,2-1 0 15,4-1 3-15,2 0 4 0,1-8-7 16,-2-1 0-16,2-2 2 0,1-2-2 16,-2 2-1-16,-1-1 1 0,1 3 1 15,-6 0-1-15,-2 4 0 0,-3 4-6 0,-2-1 12 16,0 2 0-16,0 0-15 0,0 5 21 15,-7 7-16-15,4 2 13 0,0 2-9 16,-1-1 5-16,4-1-3 0,0 1-2 16,0-1 5-16,3-5 5 0,1-4-8 15,3-3-2-15,0-2 0 0,1 0 0 16,3-4 2-16,0-5-2 0,1-1-2 15,-1 1 2-15,-2 3 0 0,1-1 0 16,-3 4 0-16,1 1 1 0,3 0 1 16,-2 2-1-16,2-2-3 0,2 2 2 0,-1 0 2 15,0 0-6-15,-4 0-1 0,1 0 4 16,-1 0-35-16,1 0-6 0,-1-5 2 15,-2-1-37-15</inkml:trace>
  <inkml:trace contextRef="#ctx0" brushRef="#br0" timeOffset="177293.14">3152 14757 124 0,'6'-7'296'15,"-3"-1"-298"-15,0 3-9 0,-1-3 7 16,-1-4-74-16,-1 0-107 0</inkml:trace>
  <inkml:trace contextRef="#ctx0" brushRef="#br0" timeOffset="179032.24">2081 14324 9 0,'1'3'-9'0,"1"-3"22"16,-2 1 174-16,1 0-127 0,1 2-45 15,-1 0 31-15,6 2 1 0,0-1-21 16,6 0 3-16,2 0-2 0,5 2-3 16,4 0-3-16,5 1-14 0,4 0 4 15,8 1 22-15,9-1-13 0,9 0-9 0,8-1-2 16,6 0-1-16,4-1-7 0,7 0 2 15,1 2-5-15,0 0 2 16,-1 1-6-16,-2 1-10 0,-1-2 0 16,-2 3 3-16,1-1-3 0,3 1 0 0,-3-2 10 15,1-3-5-15,-4-1 4 0,1-4 5 16,-5 0 2-16,-2-4 0 0,-3-4 1 15,-1-1 3-15,-3 0 4 0,-1-1 2 16,-4 1-1-16,-6 0-2 0,-5 0 0 16,-9 2 5-16,-12 1-8 0,-3 2 10 0,-9 4-7 15,-2-2-3-15,-7 2 4 0,5-1 6 16,-2-1 0-16,2 2-3 0,1 0-4 15,-1-2 0-15,5 1-4 0,-4 1-1 16,-3-2-1-16,2 0-1 0,-3 2 2 16,-7 0-1-16,3 0-1 0,-4 0 1 15,0 0 1-15,0 0 5 0,0 0 2 16,0 0 0-16,0 1-3 0,-4 5 1 15,3-1 1-15,-2-1-3 0,1 2 2 16,1 0-5-16,1-2-2 0,0 3 3 0,0 0-2 16,-2-1 0-16,-1 4 1 0,-2 1 1 15,-1 1 0-15,-3 5-1 0,1 2-2 16,2 4 0-16,-2 3 2 0,2 2-4 15,-2 5 4-15,2 3-2 0,1 3-2 16,-1 6 2-16,3 2 1 0,0 3 0 16,1 6-2-16,1 4 1 0,1 0-1 15,0 2 1-15,0-1 9 0,0-1-11 16,0 2 1-16,0 0 1 0,0-4 1 15,0-2-1-15,1 0 0 0,1-6 1 16,1-2 0-16,0-4-1 0,2-3 0 0,-4-5 2 16,4-2 0-16,-3-3-3 0,-2-5 2 15,3-3 0-15,-3-5-2 0,0-4 1 16,0-4 1-16,0-4-1 15,0-4 2-15,0 2-2 0,0-4 1 0,0 0 2 16,0 1 2-16,0 1-2 0,-3 0-3 16,-2-1-2-16,-1 1 3 0,0 1-2 15,-2 0 3-15,0 2-4 0,0-1 2 16,-1 1 2-16,0 1-3 0,-2-1 2 15,0-2-1-15,-1 0-2 0,-2 1 1 0,-3 0 0 16,-7 0 0-16,1-4-1 0,-6 0 1 16,-2 0 1-16,-4 0 0 0,-3 0-2 15,-6 0-2-15,1-4 0 0,-5 0 1 16,1-2 0-16,-1-1 1 0,-1 1 1 15,-1 0 0-15,-4 0 3 0,0 2-3 0,-5 2 1 16,-7 1 0-16,-2 1 0 16,-3 0-3-16,-3 7 3 0,-2 2-1 15,0 3-1-15,1-1 1 0,2-1-4 16,0 1 4-16,5-2-2 0,0 1 0 0,4-2 5 15,6 0-2-15,2-2-1 0,8 1 1 16,3-2 1-16,1-1 0 0,6-2-2 16,-1 2 1-16,2-2 0 0,2 0 2 15,0 0-2-15,4-1 0 0,0 0 2 16,4 0-1-16,0-1-2 0,0 0 0 0,1 0 3 15,1 0-2-15,2-3-1 16,1-1 1-16,2 2 1 0,0-2-1 16,4 1-1-16,1 1 2 0,2 1-1 15,2-1 1-15,1 0-3 0,-1-2 3 0,-2 2 0 16,-2 0-1-16,1 1-2 0,-6 1 2 15,3 0 2-15,-3 0-2 0,-1 0 0 16,3 0-2-16,2 3 4 0,4-1 0 16,3 0-2-16,2-1-1 0,4 1 3 15,0-1-1-15,0 1-2 0,0-1 1 0,0 1 1 16,-2 2 0-16,1 0-1 0,-3 1 0 15,1 0 2-15,-3 0 0 0,1 1-2 16,2 1 1-16,-3-2-1 16,2 0 5-16,1-2-5 0,3-1 1 15,2-2 2-15,1 0 1 0,0 0-3 0,0 0 1 16,0 0 2-16,0 0-1 0,0 0 0 15,0 0-3-15,0-4 3 0,0-3-4 16,0 0 0-16,0-3 2 0,0 0-3 16,1-2 3-16,4-2-1 0,-1-2 1 15,0-1 0-15,2-3 1 0,1-4-2 0,1-3 0 16,2-3 1-16,-3-4-1 0,1-2-1 15,1-5 1-15,-2-5 2 0,0-6-2 16,-2-5 0-16,0-5-1 16,-1-1 2-16,-1-1-1 0,-1-2 0 0,-2 2 0 15,1 4 0-15,-1 2 0 0,0 4 0 16,4-1 0-16,-1 2 0 0,1 2 0 15,2 5-6-15,-2 6 10 0,0 5-2 16,4 8-2-16,-2 2-2 0,0 1 3 16,1 3-2-16,0 0 1 0,0 1-2 0,3-1 0 15,0 1 0-15,1 0-9 0,-5 6-2 16,2 4-2-16,-2 8-4 0,-2 2-16 15,1 3-22-15,3 10-14 16,-5 2-35-16,0 4-176 0</inkml:trace>
  <inkml:trace contextRef="#ctx0" brushRef="#br0" timeOffset="194611.13">16358 11952 53 0,'0'-3'52'16,"1"-3"-5"-16,-1 2-4 0,2-1-24 15,-2 0 102-15,0 1-77 0,0 1-3 16,0 2-8-16,0 1 0 0,0 0-6 16,0 0-19-16,0 0-4 0,3 11 3 15,-2 6 17-15,1 4-5 0,-2 8-4 0,0 3 1 16,0 5-3-16,-3 4-4 0,-6 4 0 15,-1 3 2-15,-1-3-2 0,-1-3-4 16,1-7-2-16,3-4-1 16,4-3-1-16,-2-5 0 0,4-2-2 0,0-3 3 15,2-7-2-15,0 0-4 0,0-5-8 16,0-3-6-16,2-2-2 0,3-1-16 15,1 0 2-15,3-11-7 0,2-5-25 16,1-4-35-16,2-4-47 0,2-2-9 16</inkml:trace>
  <inkml:trace contextRef="#ctx0" brushRef="#br0" timeOffset="194858.14">16567 11890 258 0,'0'-2'29'16,"0"2"19"-16,0 0-19 0,0 2-14 15,0 11 30-15,-2 4-10 0,-2 3-18 16,2 7-4-16,1 0 1 0,-1 6-4 15,2 4-3-15,0 3 1 0,0 2-2 16,0 5 4-16,0-2 5 0,0-2-9 0,0-3 0 16,0-4-5-16,0-4-1 0,0-1 2 15,0-3 0-15,-1-3-1 0,-4-3-2 16,0-4 2-16,1-4-1 0,-3-6-7 15,3-1-5-15,-1-4-2 0,-1-3 2 16,1 0-13-16,-3 0-16 0,-1-10-22 16,1-2-41-16,-6-6-52 0</inkml:trace>
  <inkml:trace contextRef="#ctx0" brushRef="#br0" timeOffset="194976.15">16372 12308 165 0,'3'-3'38'0,"3"2"-14"0,3 1 7 16,2 0 8-16,0 0-19 0,4 5-2 15,2 1-9-15,2 0-6 0,3 0-1 16,1 1-6-16,0-1-26 0,-1 0-38 15,1-2-73-15</inkml:trace>
  <inkml:trace contextRef="#ctx0" brushRef="#br0" timeOffset="195332.17">16770 12416 151 0,'9'-7'34'15,"4"-1"24"-15,1-5 0 0,4 0-20 0,1-4 5 16,0-1-10-16,-2-1-9 16,-2-2-11-16,-3-2-2 0,-2 0-2 15,-4-2-1-15,-6 3-2 0,0-1 0 16,0 9 2-16,-9 4 1 0,-4 5 4 0,-2 5 1 15,-5 0-6-15,-2 9-3 0,-1 7-2 16,1 7 8-16,3 2-3 0,2 6 1 16,3-2-4-16,5 3 4 0,1-2-5 15,7 1-1-15,1-1-2 0,0-3 0 16,12-2 0-16,4-2-1 0,5-4-1 0,1-2 1 15,6-4-1-15,0-6-11 0,0-4-12 16,3-3-2-16,-2 0-8 16,-1 0-17-16,0-8-18 0,-3-1-38 15,-3-1-14-15</inkml:trace>
  <inkml:trace contextRef="#ctx0" brushRef="#br0" timeOffset="195600.18">17158 12365 40 0,'0'-8'63'0,"-3"1"-24"0,-1 1 19 0,0 1-27 16,-2 0-2-16,-1 1 22 0,1 0-14 15,2 2 1-15,-1 2-6 16,0 0-8-16,-1 0-3 0,0 0 3 16,-3 0-4-16,-1 8-4 0,-2 2 3 15,-2 5 0-15,1 2-3 0,3 3-3 0,0-2-4 16,4 1-1-16,3-2-5 0,1-3-3 15,2-3 0-15,0-3 0 0,7 0 0 16,3-4 0-16,4-4 0 0,5 0-4 16,1-1-10-16,2-8-15 0,-2 1-9 15,-3-1-4-15,0-1-17 0,-3 3-18 0,-3 3-5 16,-2 2-13-16,1 2-9 0,-1 0 38 15</inkml:trace>
  <inkml:trace contextRef="#ctx0" brushRef="#br0" timeOffset="196323.22">17285 12466 2 0,'11'0'21'15,"-1"0"12"-15,1-1-29 0,0-5 8 16,-2 0 40-16,-2 0-44 0,-4-1 0 15,-3 0 24-15,0 1-6 0,0-1-4 16,0 4 0-16,-5-2 3 0,-3 4 6 16,-1-1-1-16,0 2-12 0,-2 0 0 0,0 6 0 15,2 6-4-15,1 1 1 0,0 3-5 16,2 2 2-16,4-1 0 0,2 0-5 15,0-3-4-15,0-1 1 0,5-6 0 16,3-2 0-16,1-3 6 0,4-2-1 16,-1-4 5-16,8-11 0 0,0-8-10 15,4-4 3-15,-3-3 1 0,1-1-2 16,-3-2-1-16,-2-1 6 0,-5-3-3 15,2-3-2-15,-5-6-4 0,-3-3-3 16,-2-2 3-16,-4 2-1 0,0 8-1 0,0 10 1 16,-4 11 2-16,-5 11 4 0,3 8 6 15,-2 1-2-15,-4 16-9 0,-5 11-2 16,1 10 0-16,1 7 1 15,4 5 0-15,2 3 0 0,2 2-3 0,4-3 2 16,3-5-2-16,7-7-5 0,10-7-5 16,9-5 9-16,3-5 2 0,5-5-1 15,-1-5-1-15,0-3-3 0,-2-4 2 16,-2-2 1-16,-3-3 0 0,-1 0 1 15,-5 0 1-15,-3 0 1 0,-6 2-1 0,-1 2-2 16,-9 1 4-16,-1 9-3 0,0 1 3 16,-1 7 0-16,-10 6 3 0,1 4-3 15,-2 4 0-15,1 6-1 0,-1 2 3 16,4 1-2-16,2 0 2 0,0-3 2 15,-1-3-1-15,1-7-1 0,0-6 11 0,-3-3-5 16,1-6 0-16,-1-6 3 16,2-4-1-16,1-5 1 0,2-2 2 15,-1 0 0-15,2-6-8 0,-2-9 0 16,2-8-4-16,3-5-2 0,0-7-2 15,9-2 4-15,2-6-2 0,3-3 0 0,3-4-2 16,5-4 0-16,4-3 1 0,4-4-7 16,2 3-8-16,1 2 0 0,1 5-5 15,0 11 4-15,-4 9 1 0,-4 11 5 16,-9 9 7-16,-3 6 1 0,-6 5-1 15,-4 0 2-15,-1 3 3 0,-3 8 4 16,0 4 3-16,-6 4 2 0,-5 4-6 16,-3 2 1-16,0 1-2 0,-1 1 1 15,3-3-3-15,4-1 1 0,0 0-3 16,3-4 1-16,2-1 0 0,3-3-1 0,0-2-4 15,0-3-17-15,0-4-14 0,7-5-36 16,2-1-53-16,0-12-137 0</inkml:trace>
  <inkml:trace contextRef="#ctx0" brushRef="#br0" timeOffset="196684.24">18141 11976 389 0,'0'5'54'0,"0"7"-68"0,0 8 9 15,-2 4 10-15,-4 5-3 0,-2 5 22 16,-1 6-6-16,3 4 2 0,-4 1 7 16,1-1-5-16,1-6-7 0,2-4 0 15,1-3 1-15,5-5-6 0,0-4-4 0,0-3 0 16,0-4-4-16,5-6 0 0,1-1-2 15,2-5 0-15,1-3 1 0,4 0 0 16,2-6-3-16,4-7-7 16,4 1-2-16,0-2-3 0,-3 3 6 0,-6 4-19 15,-4 4 25-15,-7 2-1 0,-3 1-1 16,0 0 0-16,0 1 2 0,-6 9 5 15,-5 2 5-15,-2 2-6 0,1 3 1 16,1-1-3-16,6-1-1 0,5 0-1 16,0-3 0-16,7 0-7 0,7-3-9 0,7-4-9 15,6-5 17-15,10 0-74 0,2-1-11 16,-1-7-9-16,1-5-54 0</inkml:trace>
  <inkml:trace contextRef="#ctx0" brushRef="#br0" timeOffset="197560.29">18534 12385 205 0,'-12'-12'55'0,"-4"4"-6"0,-1 3 29 16,-1 1-52-16,-1 4 10 0,1 0 1 15,2 9-11-15,2 4-8 0,3 5-2 16,3 3-4-16,2 2-4 0,6 2-2 16,0 0-5-16,6-2 3 0,8-1-2 0,5-3-1 15,-2-2 1-15,5-6 0 16,-2-3-2-16,-3-6 0 0,0-2 0 0,0 0 2 15,3-4-1-15,-1-10-1 16,-4 0 0-16,-2-3-3 0,-7-1 3 0,-3-3 0 16,-1 1 0-16,-1-2-1 0,-1-2 0 15,0 2-6-15,0 0 3 0,0-1-6 16,0 4-2-16,3 5 4 0,2 3 2 15,3 5-1-15,-1 4-10 0,1 2 2 16,-2 0 6-16,2 4 5 0,0 5 1 0,0 3 4 16,1 0-2-16,-3 1 2 0,0-1-1 15,1 1 0-15,-1-1 5 0,-5 2 2 16,2-1 2-16,1 1-3 0,-3 0 2 15,-1-1 4-15,0 0-6 0,-1-1 6 16,-4-2 1-16,2-2-3 0,-2-3-2 16,4-4-1-16,1 1-1 0,0-2 1 15,0 0 4-15,0 0-4 0,0-2-1 16,0-5-5-16,9-4-7 0,2-1 3 15,0-1-4-15,1-1-4 0,0 1-1 0,1 2-6 16,-2 1 2-16,-1 5 7 0,-2 1 3 16,-2 1 3-16,-1 3 0 0,-2 0 0 15,2 0 1-15,-2 0-1 16,0 4 2-16,-1 3 3 0,1 2 3 0,1 1 0 15,7 2 2-15,6-2 16 0,3-1-19 16,5-3-4-16,3 0 2 0,2-5 2 16,1-1-3-16,3 0 2 0,0-2-1 15,-3-6 4-15,-3-1-3 0,-10-3-2 16,-4-1 2-16,-8 0 2 0,-2-1-2 0,-4 0 1 15,0 1-1-15,-10 0 0 0,-4 2-3 16,-4 4-1-16,-2 3 2 0,-2 4 0 16,0 0-1-16,4 4 0 0,0 8 6 15,1 5-4-15,5 3-2 0,4 3-1 16,2 0 1-16,6-1 0 0,3-1-1 0,6-1-1 15,5-2 1-15,7-3 1 0,5-4-2 16,11-4 1-16,5-5 1 16,3-2 1-16,-3 0-2 0,-8-7-1 15,-5-3 0-15,-5-1 0 0,-6-1 2 0,-2-1 0 16,-7 3 1-16,0-1 2 0,-2 0-1 15,-1 1-2-15,-3 0 4 0,0 4-1 16,-3 0-2-16,0 3 1 0,0 3-1 16,2 0-2-16,2 0-8 0,4 10 4 15,0 5 3-15,-1 5 2 0,0 2 0 16,-1 1-6-16,0 1-2 0,-1-2 5 15,2 1 1-15,3 1 1 0,-1-1 4 16,-3 0-1-16,-4-1 4 0,-2 0-4 16,0-4 13-16,-5-2-2 0,-3-1-2 15,2-4-7-15,0-2-3 0,3-1 0 0,0-4-1 16,1-1-7-16,2-2-18 0,0-1-19 15,0 0-29-15,0 0-72 0,0 0-180 16</inkml:trace>
  <inkml:trace contextRef="#ctx0" brushRef="#br0" timeOffset="197712.3">19731 12860 465 0,'-3'0'105'15,"0"0"-106"-15,1-2 9 0,1 0-18 16,-2-4-18-16,0 1 3 0,3-3-42 15,-2-2-87-15,-1-3-128 0</inkml:trace>
  <inkml:trace contextRef="#ctx0" brushRef="#br0" timeOffset="199624.41">15806 11238 8 0,'0'0'37'15,"0"0"6"-15,0 0 1 0,0 0 5 16,1 0-21-16,-1 0 28 0,0 0 4 16,0 0-31-16,0 0-9 0,0 0 0 0,0 0 0 15,2 0-5-15,-1 0-1 0,1 0-4 16,-1 12-1-16,4 6 21 0,1 11 14 15,-4 12-24-15,1 13-9 0,-3 14-2 16,0 14 2-16,-8 11 2 0,-1 11-3 16,1 8-6-16,0 8-2 0,1 5 2 0,4-3-2 15,3-2-1-15,0-5-1 16,0-6 0-16,6-1 0 0,5 0-1 15,-1-2 2-15,4-6 1 0,3-11-2 16,-1-15-1-16,1-12 2 0,3-11 1 16,-1-4 2-16,-2-3 3 0,-3-3-4 0,-3-1 3 15,-2-3-5-15,2-4-1 0,-3-1 0 16,2-4-1-16,-2-6 1 0,0-4 2 15,-2-8-3-15,0-3 1 0,-4-5 0 16,1-2 0-16,-1 0 0 0,-1 0 4 16,5-6 0-16,0-7 0 0,1-1-4 0,2-1 1 15,-1 2-1-15,-2 1 0 16,2 1 0-16,-1 1 1 0,0 1-1 15,0 2-2-15,3 0 2 0,-1 0 1 16,0 0-1-16,4 1 0 0,4-1 0 0,3-1-1 16,6 1 1-16,7-1 0 0,7-1-3 15,5 3 0-15,9 0-2 0,11-1 3 16,7 1 4-16,8 1-2 0,6-1-1 15,4 1-2-15,7 0 3 0,2 1 0 16,5-1 0-16,2 4-1 0,-1-2 2 0,2 1 1 16,5 1-2-16,9 1 6 0,6 0 1 15,6 0-3-15,5 0-1 16,8 2 1-16,3 2-1 0,0 1-4 15,1 1 2-15,2 0-1 0,3 1 1 0,6 0 0 16,0 0-2-16,1 2 0 0,-7 2 2 16,-10 2-2-16,-10 4 1 0,-9-1-1 15,-10 2 2-15,-6 2-1 0,-6-2 0 16,-6 1 0-16,-10-1 0 0,-7 0 1 15,-12 0-1-15,-7-2 0 0,-10-3 2 0,-9 0 0 16,-7-2-1-16,-11-2 1 0,-7 0 1 16,-9-3-3-16,-4 0 0 0,-2-1 1 15,-1-3 1-15,-2 1 1 16,1-2-3-16,-1 0 0 0,0-1 3 0,0 0 3 15,0-5 7-15,-6-9-10 0,-2-8-8 16,-4-9 0-16,0-9 2 0,-4-9-2 16,1-9 4-16,1-8-3 0,-5-10-7 15,3-9-4-15,-1-9-6 0,-1-9-4 16,4-10 6-16,0-8-5 0,3-6-7 0,3-2 5 15,4 7 10-15,2 4 12 0,1 8 5 16,1 6 3-16,0 5 1 0,3 10-3 16,1 7 1-16,-1 9-2 0,-3 4-1 15,0 11-1-15,-9 5 2 16,-2 9 0-16,-3 4 1 0,5 4-3 0,-2 4 1 15,5 4 1-15,0 4 0 0,0 3-1 16,4 2 0-16,-1 2 2 0,1 2-3 16,1 1 1-16,-2 5 1 0,1 0 1 15,1 2-1-15,-1 4 4 0,0 1 4 16,2 2 1-16,0 0-9 0,-1 0-6 0,-1 8 4 15,-1 1 3-15,0 2-1 0,-1-1 1 16,2 0 3-16,-3 2-2 0,4-2 1 16,-1-1-1-16,-1-1-1 0,0-3 2 15,0-2-4-15,-3 0 6 0,-4-1 2 16,-4 1-3-16,-4-1-5 0,-7 0 0 15,-4-2 2-15,-6 0-4 0,-6-2 2 16,-9-5-4-16,-3 1 1 0,-7-3 2 16,-2-2 0-16,-5-1 0 0,-1 0 3 15,-5-1 0-15,-3 2-4 0,-8-1 3 0,-6 3-1 16,-7-2 0-16,-7 2 0 0,-6 0 0 15,-5 2 0-15,-7 0 1 0,-7-2-2 16,0 3 1-16,-1-2 0 0,1 3 3 16,-5 2 1-16,-8-1 1 0,-5 2-4 15,-11 2 2-15,-6 0-3 0</inkml:trace>
  <inkml:trace contextRef="#ctx0" brushRef="#br0" timeOffset="199697.42">17899 11210 599 0,'-171'0'0'0,"-2"0"0"0,-3 0 2 0,-4 0-2 15,-2 0-1-15,-3-4 2 0,4-1 1 16,12-2-3-16,15-1 1 0,19-1 0 16,30 0 1-16,27 0-3 0,24 0-12 0</inkml:trace>
  <inkml:trace contextRef="#ctx0" brushRef="#br0" timeOffset="204197.67">10069 12311 90 0,'0'0'66'15,"-3"0"-37"-15,3 1 10 0,-1 0 8 0,1-1-14 16,-2 1-11-16,1-1 1 0,-2 1 4 16,0-1-1-16,-2 3-7 0,2-1 1 15,0 1 5-15,0 0-1 0,1 0-7 16,0-1-6-16,1-1 5 0,-1 1-3 15,1 0 1-15,1-2-2 0,0 0-2 0,0 0 2 16,0 0-6-16,0 0 2 0,0 0-1 16,1-4-2-16,10-10 1 0,6-9-5 15,3-7 0-15,8-8 1 16,0-5-2-16,5-4 1 0,-1-3 2 0,2-1-4 15,-3-2 2-15,-1-2-1 0,-5 1 2 16,0 3-1-16,-2 5-3 0,-3 7 2 16,-5 10 0-16,-4 5 1 0,-3 7-1 15,-3 8 1-15,-1 3 2 0,-2 3 0 16,-2 3-3-16,1 0 0 0,3 0-1 0,2 2-1 15,-3 12 2-15,5 4 0 0,-2 7 3 16,-2 2 0-16,3 5-3 0,-4 5 0 16,1 3 1-16,1 3-1 0,1 1 0 15,-1 0 0-15,3 0 1 0,-2-1 0 16,2-2-1-16,-4 0 0 0,2-4 2 15,-1 2 0-15,0-6-2 0,-2-5 0 16,0-2 1-16,-1-8 0 0,1-2-1 16,-2-3 0-16,-1-5 1 0,0-3 2 15,0-3-3-15,0-2 1 0,0 0 5 0,-4 0 2 16,-4-5-11-16,-6-6-6 0,1-4 6 15,-4-2-6-15,0-3-2 0,-1-5-6 16,-4-3 7-16,-1-5-3 0,-2-1-3 16,2 0-1-16,3 4 9 0,2 5 7 15,6 6 2-15,3 6 1 0,3 5 8 16,4 4-3-16,2 2 5 0,0 0-5 15,2 2-8-15,10-2-1 0,5 1 2 16,9 0 0-16,5-2 0 0,5-1 2 16,4-1-3-16,2-1 2 0,2 1 0 0,-3 0-1 15,-2-1 0-15,-3 2 0 0,-7 0 1 16,-4 3-2-16,-5 1 1 0,-3 0-1 15,-6 0 2-15,-3 5-1 0,-2 4-2 16,-3 3 2-16,-1 5 3 0,-2 2-4 16,0 1 5-16,0 0 4 0,0 0 1 15,0-2-3-15,0-2 0 0,0-1-1 16,0-4 3-16,1-2-5 0,2-4-2 15,2-1 0-15,1-4 0 0,5 0-1 16,0-5 4-16,5-8-1 0,-3-6 1 16,6-2-3-16,-5 1-1 0,2 0 0 0,-4 4 0 15,-1 0-1-15,1 3-2 0,-1 3 2 16,-3 2 2-16,-2 5-3 0,-3 2 0 15,2 1 2-15,-5 0-1 0,1 4-1 16,2 8 1-16,-1 2 4 0,-2 3 0 16,2 0-2-16,-2 0-1 0,1-1 2 0,4-2 0 15,-1-2-2-15,3-4-2 16,0-2 1-16,7-4 4 0,2-2-3 15,4-3 0-15,3-10 0 0,4-3 2 16,0-2-3-16,-2 0-6 0,-1-2 3 0,-6 2 1 16,-5 3 1-16,-1 2 0 0,-6 5 2 15,-3 2 1-15,-1 4-1 0,-2 2 1 16,0 0 3-16,0 0-2 0,0 1 0 15,-3 7-1-15,-4 3 5 0,1 4-3 16,0 1-1-16,1-2-1 0,2 3-1 0,2-3 1 16,1-2-1-16,0 1-3 0,11-2-1 15,4-5-12-15,5-2-6 16,8-4-15-16,3 0-20 0,2-6-15 15,-2-3-29-15,-3 1-30 0,-2 2 59 0,-3 1 24 16,-3 3-56-16</inkml:trace>
  <inkml:trace contextRef="#ctx0" brushRef="#br0" timeOffset="204556.7">11514 12148 42 0,'0'14'65'0,"0"4"13"0,0 7-8 16,0 4-9-16,-3 2-16 0,-3 5-18 15,-2 2-2-15,1 6 9 0,-3 8-18 0,-1 7-6 16,1 5 8-16,-1 1 25 0,3-8-27 16,3-8-7-16,1-9 7 0,4-7 11 15,-7-8-8-15,4-8-1 16,0-6-9-16,-1-6 3 0,4-5 5 0,-3 0 4 15,-2-10-5-15,0-10-10 0,2-11-2 16,3-8-2-16,0-6 1 0,0-6 2 16,0-3 0-16,0-4-2 0,0-3-2 15,0-5-1-15,0-3 1 0,6-6-1 16,10-6-1-16,6 3-4 0,5 5-5 0,8 13-1 15,0 15 5-15,-1 13-2 0,3 12 2 16,-4 9 2-16,1 6-4 0,2 5 4 16,-4 0 0-16,-2 2 4 0,-5 8-1 15,-4 5-1-15,-7 0 3 16,-7 2 0-16,-7 1 0 0,-4 0 2 0,-10 2 5 15,-6 1 1-15,-5 0-3 0,-6 1 1 16,-3 1-3-16,-3-1-1 0,-2-2-3 16,2-1 0-16,3-2 1 0,0-3-5 15,3 1-13-15,-2-2-6 0,4 3-33 0,0-5-43 16,-1-3-148-16</inkml:trace>
  <inkml:trace contextRef="#ctx0" brushRef="#br0" timeOffset="206109.78">9739 11008 9 0,'-3'0'161'0,"0"0"-126"16,0 0 8-16,1 0 10 0,2 0-13 16,0 0-7-16,0-2-4 0,5 1-19 15,7-2 2-15,7 2 10 0,4 0 5 16,8 0 0-16,7 1-6 0,8 0-4 15,5 0-8-15,7 0 1 0,10 0-3 0,6 0 0 16,13 2-1-16,8 1-2 0,12 2-2 16,6 1-2-16,1-1 3 0,3 3-1 15,-3 0-2-15,4-1 0 0,8-2 1 16,10-1 3-16,5 1-4 0,4-1 0 15,-6 0 0-15,-9 1 1 0,-15 0-2 16,-19-1 1-16,-20 0-2 0,-19 1 0 0,-12-1 1 16,-15-1 1-16,-10-2 1 15,-12 0-1-15,-4 0-1 0,-2-1 1 16,-2 1 7-16,0-1 0 0,0 0 0 0,-2 0-8 15,-2 0 3-15,-1 0-2 0,2 0 0 16,0 0 1-16,1 0 0 0,2 2-5 16,-4 11 0-16,1 9 3 0,-4 5 2 15,3 12-1-15,-2 7-2 0,-2 10 3 16,0 11 2-16,-6 5-3 0,0 8-1 0,-1 1 3 15,2 5-1-15,6 3-1 0,2-1 0 16,5 3 1-16,5-2 2 0,12 0-2 16,1-4 0-16,5-5 2 15,2-6 2-15,2-7-4 0,-1-2 2 0,-1-3 0 16,1-5 0-16,0-5-1 0,-1-6-2 15,0-8 8-15,-3-5 2 0,-4-7-2 16,-2-4-2-16,-5-7 1 0,-5-5-5 16,-1-2 1-16,-4-6-3 0,-1 0 6 15,0-1-1-15,0-1-2 0,-1 1 2 0,-7 2-2 16,-3-2 1-16,-1 4-1 0,-1-4-1 15,-4-1-1-15,2 1-1 0,-2 0 1 16,-4 2-2-16,1 0 3 16,-6 0 0-16,-7-1-2 0,-7 0-1 0,-5-2 2 15,-9 0-2-15,-10 2-3 0,-10-2-2 16,-13 1-1-16,-11 2 3 0,-9 4-4 15,-10 2 6-15,-12 6-1 0,-11 5 2 16,-8 4-5-16,0-1 7 0,1 5-2 16,0 1 1-16,-1 0-2 0,4 3-1 15,0-1 4-15,14 0 0 0,9-5-2 0,15-4 1 16,18-3 1-16,17-3 0 0,18-4 0 15,10-4 0-15,15-2 0 16,6-3-1-16,7-2 0 0,7 0 0 0,0-1-2 16,3 0 3-16,1 0-2 0,-1 0 2 15,4-3 1-15,-1-1-1 0,2 0-2 16,-2 2 0-16,1-1 3 0,-1 0-1 15,1 1-2-15,1 0 1 0,-2-1 1 16,-1 0-1-16,2-1 0 0,-6-2 0 16,3-2 1-16,-1-1-1 0,-1-3-1 0,3-6 1 15,-3-4 1-15,4-8-1 0,2-8-2 16,0-12 0-16,3-11 2 0,5-11-1 15,1-14 0-15,2-12 1 16,1-10 1-16,1-10-1 0,-1-12-1 0,1-11 3 16,-1-8-3-16,-1-7 0 0,0 1-2 15,-2 5 1-15,0 9 2 0,-1 17 0 16,-5 19-3-16,-1 26 2 0,-2 22 1 15,-3 17 1-15,-10 14-2 0,1 8 0 16,-1 8 2-16,4 4-1 0,1 5-2 0,2 1-1 16,2 6-28-16,4 9-21 0,7 4-5 15,17 4 9-15,8 0-51 0,7-1-188 16</inkml:trace>
  <inkml:trace contextRef="#ctx0" brushRef="#br0" timeOffset="207318.84">12218 12216 61 0,'-6'-5'12'15,"0"1"86"-15,1-1-61 16,1 1-3-16,-1 2 5 0,0-1-4 0,4 1-7 16,-2 1-1-16,1 0-5 0,2-1-2 15,0 0-4-15,0 1-4 0,8-1-2 16,4-1 1-16,7 0 3 0,4 1-2 15,8 0-1-15,12 0-1 0,21-2 1 16,21 0 8-16,24 0-11 0,16-2-4 0,15 0-3 16,12 1 3-16,4 1-2 0,4 3-2 15,6 1 0-15,3 1 3 0,6 8-3 16,7 1 0-16,-1 0 0 0,-6 0 2 15,-12-2 0-15,-17 0-2 0,-13-5 0 16,-15 0 1-16,-10-3 0 0,-4 0 0 16,-11 0 2-16,-12 0 4 0,-8 0-1 15,-11 5 0-15,-10 0-1 0,-10 1-1 16,-9 2 0-16,-10-1-2 0,-4 1-2 15,-10-1 1-15,-1-2 0 0,0 0-2 16,-4-2 1-16,-2-1 2 0,-1 0-1 0,-1-2 0 16,0 0 8-16,0-2 0 0,0-7-9 15,-4-2-1-15,-4-1-3 0,-3 3 2 16,-3 0 0-16,-1 3-9 0,2 1-11 15,2 3 6-15,8 1 15 0,3 1-3 16,0 0-15-16,2 6 12 0,2 0-1 16,3-1-5-16,-3-1 3 0,2-1-6 15,2-1-7-15,-2 0-4 0,-2 0-2 16,-3-2 9-16,-1 0 8 0,0 0 12 15,-1 0 0-15,-6 1-8 0,0-1-31 0,-3 0-61 16,1 0-134-16</inkml:trace>
  <inkml:trace contextRef="#ctx0" brushRef="#br0" timeOffset="208216.9">14872 11969 19 0,'2'-1'37'0,"0"0"-12"0,2 1-16 16,-1-5-3-16,-3 5-5 0,2-4 1 16,1 2-2-16,-3-1 1 0,1 1 3 0,-1 1 17 15,0 1-3-15,0 0 2 0,0 0-2 16,-4 0 1-16,-2 0-3 0,-1 0 10 15,3 0 1-15,-1 0 4 16,-1 0-3-16,0 2-1 0,0-2 5 0,-1 1-4 16,4 1-3-16,0 0 0 0,2 2-3 15,1 2-7-15,0 2-4 0,9 4 4 16,6 2-4-16,7 2-2 0,9 0-1 15,6 2-5-15,5 0 0 0,8 0 0 16,-4-1-3-16,1-1 2 0,-5-3 0 0,-7 1-1 16,-5-2-2-16,-7 1 2 0,-6-1 0 15,-5 4-1-15,-8 0-1 0,-4 4 2 16,-10 1 0-16,-16 1 3 0,-7 2-2 15,-12 2 2-15,-6 2-2 0,-3 3-1 16,-2 5-2-16,3 3 3 0,4 5 0 16,5 3-1-16,9 4-3 0,4 3-2 15,7 2-14-15,9 0-37 0,6 1-40 16,4-8-162-16</inkml:trace>
  <inkml:trace contextRef="#ctx0" brushRef="#br0" timeOffset="-84044.98">3612 9245 76 0,'0'-1'77'16,"0"-1"-45"-16,0 2 20 0,0-1-4 15,0 0-14-15,0 0-8 0,0 0 3 16,0 0-1-16,0 1-6 0,0 0-3 0,0 0 0 16,0 0-4-16,0 0 3 0,0 0 0 15,0 0-2-15,0 0-3 0,0 0-5 16,-1 5-2-16,-1 8 6 0,-1 5 1 15,0 3-6-15,1 5-1 0,-2 4-3 16,2 8 2-16,-1 5-4 0,2 3 3 0,-3 3-1 16,1 2 6-16,-1-2-11 15,-1 0 2-15,0-2 2 0,-1-1 0 16,6-5-2-16,-3-2 1 0,0-2-2 15,1-6 2-15,-1-3-2 0,2-3 2 0,-1-6 0 16,2-3 0-16,0-4-1 0,0-4-1 16,0-2 3-16,0-2-2 0,0-1 0 15,0-3 0-15,0 0 3 0,0 0-2 16,0 0 0-16,0 0-1 0,0 3 3 15,-3 0-2-15,2 0 0 0,-1-1 1 0,-3 0 0 16,5-1-1-16,-3 0-1 0,3-1 0 16,0 0 0-16,0 1 1 15,0-1-2-15,0 0 1 0,-1 0 0 16,-1 0-5-16,2 0-9 0,0 0-9 15,0-4-22-15,0-5-24 0,5-1-51 0,-4-1-101 16</inkml:trace>
  <inkml:trace contextRef="#ctx0" brushRef="#br0" timeOffset="-83371.94">3519 10030 35 0,'0'0'165'0,"0"0"-124"0,0 0-1 16,0 0 7-16,0 0-12 0,5-1-13 15,0-4-4-15,2-2 1 0,4-2 1 16,3-4-5-16,5-2-6 0,1-3 5 0,5-1-4 15,4-4 0-15,2 0-3 0,5-4 0 16,3 2-1-16,2 0 8 0,1 2-6 16,0 3-5-16,-3 1 4 15,-5 2 0-15,-3 3-5 0,-3 1 5 0,-3 3-5 16,-4 0 5-16,-2 2-4 0,-7 1-1 15,-2 4 0-15,-7 0-1 0,0 2 0 16,-1 1 1-16,-1-1-1 0,1 1 0 16,1-1-1-16,1-1-1 0,1 0 0 15,0 1 3-15,-1 1-2 0,-2-1-2 0,1 0 3 16,0 1 0-16,-1 0-1 0,-1-2-1 15,1 2 2-15,-2 0 3 0,0 0-2 16,0 0-2-16,0 0 5 0,0 0 0 16,0 0-2-16,0 0-3 0,0 0 4 15,0 0-2-15,0 0-2 0,0 0-1 16,-2 0 3-16,1 0 0 0,1 0 1 15,-3 0-2-15,-1-1-1 0,1 0 5 16,0 0-5-16,-3 1 1 0,3-1 2 16,-2 1 0-16,-1-2-2 0,0 0-1 0,0-3 4 15,-1 1 1-15,0-1-1 0,-4-4-3 16,-2 2 4-16,-2-4-3 0,-4-1 0 15,-4-2-3-15,-5-2 5 0,-4-3-5 16,-1-2 2-16,-1-4-1 0,0-3 0 16,1-2 0-16,4 1-11 0,1 5 17 15,5 5-2-15,3 3-4 0,2 4 0 16,5 3 0-16,3 1 1 0,2 2 1 15,4 2-2-15,1-1 0 0,3 2 2 16,0 2-1-16,0 0-6 0,0 1-2 16,3 0 2-16,5 0-17 0,-1 2-8 0,-2 7-14 15,1 2-16-15,-1 1-53 0,-4 0-104 16</inkml:trace>
  <inkml:trace contextRef="#ctx0" brushRef="#br0" timeOffset="-81959.86">3550 9530 117 0,'-7'-2'21'15,"0"2"19"-15,0-3 14 0,-1 1-16 16,0 0-11-16,-3-1 2 0,2 0-2 15,-3-1-6-15,-1 1-6 0,2 0-3 16,-1-1 0-16,1 2-4 0,0-2 2 16,2-1 0-16,-2 2-4 0,5 0-2 0,0 1 3 15,-1 1-2-15,1-1 0 0,3 1 0 16,0 0 0-16,1 1-3 0,-2 0-2 15,2 0 1-15,1 0-2 0,-1 0 2 16,2 0-2-16,0 0 1 0,0 0 1 16,0 0-1-16,0 0 0 0,-1 0-1 15,1 0 1-15,-2 0-1 0,2 0 1 16,0 0-1-16,0 0-1 0,0 0 2 15,0 0 2-15,0 0-2 0,0 0 1 16,0 0 1-16,0 0 0 0,0-2 0 0,0-1 0 16,0-3 1-16,0-4-4 0,0-2-8 15,0-3 13-15,3-1-1 0,2-3 1 16,1 1 0-16,-1-4-3 0,-2-4 3 15,1-1 2-15,-4-3-5 0,2-2-1 16,-1 1 0-16,-1 0 2 0,2 4-2 16,-2 5-1-16,2 5 3 0,-2 6-1 15,1 1 0-15,2 4-1 0,-1 1 1 16,-2 0 0-16,0 4-1 0,0 1 0 15,1-1 1-15,-1 1-1 0,0 0-1 16,0 0 0-16,0 0 1 0,0 0 0 0,0 0-2 16,0-1 0-16,0 1 1 0,0 0 1 15,0 0-1-15,0 0-1 0,0 0 4 16,0 0-1-16,3 0-1 0,1 0 0 15,2 0 2-15,0 0 1 0,5 0-2 16,1 0 1-16,5 0 0 0,2-2-1 0,4 0-2 16,-1-1 2-16,3 1-1 15,1-3 1-15,5 1-1 0,2-3 0 16,2 0-1-16,-1 4 2 0,-6-2-2 15,-6 3 0-15,-5 1 3 0,-6 1-5 0,-5 0-5 16,-4 0-2-16,1 0-2 0,-2 0-2 16,-1 1-2-16,0 1 1 0,0 2-4 15,0-2-2-15,0 0-12 0,0 2-29 16,-4-2-17-16,2-2-30 0</inkml:trace>
  <inkml:trace contextRef="#ctx0" brushRef="#br0" timeOffset="-81647.84">3755 8969 2 0,'3'0'175'0,"0"0"-109"0,-3 0-49 16,2 0 37-16,-2 5-5 0,0 5-6 16,0 2-10-16,0 5-14 15,-5 3-10-15,-1 3-2 0,0 0 0 0,-1 0-6 16,4 1 0-16,-1-1 2 0,2-2-2 15,1-2-1-15,1-4 0 0,0-1 1 16,0-2-1-16,0-2-1 0,0-3-4 16,1-2-3-16,1-2-3 0,-2-1-12 15,0-2-8-15,1 0-13 0,-1 0-1 0,5-6-20 16,-4-4-41-16,4-2-13 15</inkml:trace>
  <inkml:trace contextRef="#ctx0" brushRef="#br0" timeOffset="-81147.81">3721 9003 165 0,'-2'0'39'16,"2"-1"6"-16,0 1 5 0,0 0-17 15,0-1-18-15,10 1 6 0,4-2 2 0,3 2-11 16,4-1-6-16,4 1-2 0,3 0-2 15,3 0-3-15,6 0 2 0,2-1 4 16,3 1-3-16,-3 0 0 0,-4 0-3 16,-4 0 1-16,0-1 2 0,-4 0-1 15,-3-1-1-15,-3 0 0 0,-6 0 1 16,-3-1 1-16,-2 1-2 0,-7 0-2 15,-3 2 5-15,0 0 5 0,0 0 0 16,0 0-1-16,0 0 2 0,0 0-3 16,0 0-5-16,-2 0 2 0,-2 4-2 0,2 2 2 15,-3 3-1-15,5 0-2 0,0 1 2 16,0 3-2-16,0 0 0 0,0 0 0 15,0 2 0-15,0-1 1 0,0 2-1 16,2-2 0-16,1 0-1 0,-3-2 2 16,0-2-3-16,0-2 1 0,0-2 2 15,0 1-3-15,-1-1 1 0,-4-1 2 16,-3-3 1-16,-4 3 0 0,-2-3-3 15,-5-1 2-15,-2 0-1 0,-6-1 0 16,-2 0-1-16,-5 2 1 0,-4-1 1 0,0 0 0 16,0-1-2-16,3 0 1 0,5 0 3 15,5 0-1-15,7 0-2 0,5-1 2 16,7-1 0-16,5 0-2 0,-2 1-3 15,3 1-10-15,0 0-19 0,9 0-47 16,3-4-17-16,4-2-61 0</inkml:trace>
  <inkml:trace contextRef="#ctx0" brushRef="#br0" timeOffset="-80519.77">4194 9121 24 0,'0'2'-22'15,"0"-1"150"-15,1-1-76 0,4 0-52 16,3 0 24-16,1 2 4 0,3-2-7 16,4 2-4-16,4 1 0 0,3-1-8 15,0 1-6-15,5 1 9 0,-1-2-4 16,2 0-8-16,-2-1 2 0,-4 0 1 15,-1-1-2-15,-5 0 0 0,-3 0 1 0,-4 0 3 16,-2 0 6-16,-3 1-4 0,-2-1 0 16,-3 0-3-16,0 1 10 15,0 1 1-15,0 2-1 0,0 2 1 16,-5 2-8-16,-1 4 6 0,1-1-5 0,1 4 4 15,-1 3-8-15,0 3 2 0,-1 5 6 16,2 4-3-16,-3 2-10 0,1 3 4 16,-2 1-1-16,2 1 1 0,2-3-3 15,0-4 7-15,4-4-8 0,0-4 0 16,0-3 1-16,0-3-1 0,0-2 2 15,0-4 0-15,2-1-3 0,0-3 2 0,1-3 1 16,0 1 0-16,-2-1-1 0,1-1 0 16,-2-2 1-16,0 0-2 15,0 0 4-15,0 0 1 0,0 0 3 0,0 0 5 16,0 0-2-16,0 0-6 0,-5 0 5 15,-1-2-3-15,-3 0-1 0,-4 1 1 16,-4 1-1-16,-1-1 2 0,-6 1-6 16,0 0 2-16,-3 0 3 0,-1 0-1 15,-1 4 2-15,-1 1-4 0,3 1 2 0,2-1-3 16,6-3-1-16,5 1-1 0,6-3 0 15,5 3-1-15,0 0-14 0,3-1-15 16,0 2-22-16,0-1-31 16,2-3-91-16</inkml:trace>
  <inkml:trace contextRef="#ctx0" brushRef="#br0" timeOffset="-79688.73">3513 9782 192 0,'-8'-3'40'15,"-3"0"-12"-15,-2-1 26 0,-3 2-8 16,-3-2 2-16,-4 1-17 0,-3-1-7 0,-5 4 0 15,-2-1-11-15,-4 1 1 0,1 0 1 16,-1 0 0-16,2 0-3 0,-1-2-2 16,3 2-4-16,1 0-1 0,7 0-1 15,0-1 2-15,11 1 3 0,3 0-7 16,2 0 1-16,4 0-4 0,2 0 1 15,-1 0-1-15,-1 0 0 0,3 3-8 16,1 0-3-16,-2 0 0 0,1 1-4 16,2-2-1-16,-1 1 4 0,1 0-1 15,0 1-7-15,0 0-3 0,0 1-14 0,0 0-9 16,0 1-26-16,0-2-33 0,3-2-36 15</inkml:trace>
  <inkml:trace contextRef="#ctx0" brushRef="#br0" timeOffset="-75082.46">4485 9637 8 0,'0'0'15'0,"0"0"-8"16,0 0-8-16,0-3 69 0,0 2 0 16,0 0-57-16,0-1 17 0,0 2 2 0,0-1-10 15,0 1-5-15,-1-1-2 0,1 1 8 16,0 0 4-16,0 0-12 0,0 0-5 15,0 0 6-15,-4 0 4 0,3 0 0 16,-4 0-2-16,1 0 1 0,-3 0-2 16,4 0 0-16,-1 1-9 0,1 0 6 0,-1-1 3 15,4 0-6-15,-1 0-1 16,1 0 0-16,0 0 0 0,0 0-8 15,8 0-2-15,6 0 5 0,10 0 3 16,9-6-2-16,1-2-3 0,5 2 0 0,1-1 1 16,-1 1-2-16,1 1-1 0,-1 1 3 15,-6 2-1-15,-1 0-1 0,-9 1-1 16,-7 1 2-16,-7 0 0 0,-6 0-2 15,-1 0 0-15,-2 0 2 0,0 0 0 16,0 0-2-16,0 0 0 0,0 0 2 0,0 0-2 16,0 0 3-16,0 0-4 0,-2 0 2 15,-1 0-3-15,0 3-2 16,3-1-5-16,-1 3-10 0,1-2-16 15,-2 1-27-15,0 0-106 0</inkml:trace>
  <inkml:trace contextRef="#ctx0" brushRef="#br0" timeOffset="-67598.04">3462 7363 17 0,'0'2'4'16,"0"0"1"-16,0-1 7 0,0 0-3 15,0-1 64-15,0 0-44 16,0 0-21-16,0 0 19 0,0 0 16 0,0 0-11 16,0 0-2-16,0 0-4 0,0 0-7 15,0 0 2-15,0 0-2 0,0 0 0 16,0 0-4-16,0 0-4 0,0 0-1 15,0 0-1-15,0 0-1 0,0 0-2 16,0 1-2-16,0 1 0 0,0-1-2 0,0 3-1 16,0 4 2-16,-3 6 5 0,1 3 3 15,1 5-3-15,1 3-1 0,-2 4-1 16,2 4 1-16,0 2-7 0,0 6 2 15,-1 5 0-15,-2 7 1 0,-2 3 16 16,2-1-13-16,1-2 0 0,2-1-2 16,0-6-1-16,0-1-2 0,0-5 2 15,0-7 0-15,-3-7-2 0,3-6-1 16,0-7 1-16,0-4 2 0,0-3-2 15,0-2-1-15,0-2 1 0,0-2-1 0,0 0 5 16,0 0 1-16,0 0 5 0,0 0-5 16,0 0 1-16,0 0-2 0,0 0 1 15,0 0-1-15,0 0-5 0,0 0 1 16,0 0 2-16,0 0-3 0,0-2 0 15,0 0-2-15,0-1 4 0,0 0-2 16,0-1 0-16,0 0-2 0,0-1 4 16,2 1-2-16,-1 1-5 0,1 0 1 15,-2 0-4-15,0 1-6 0,3-1-10 16,-2-1-9-16,3 1-15 0,2 0-28 0,-5-3-79 15,2 0-49-15</inkml:trace>
  <inkml:trace contextRef="#ctx0" brushRef="#br0" timeOffset="-66837.99">3428 8136 0 0,'0'1'80'0,"0"-1"-12"0,-2 0-47 15,1 0 15-15,-1 1 1 16,-1-1-8-16,0 0 4 0,1 1-3 16,1 0-8-16,-1-1-1 0,2 0-4 15,0 0-8-15,0 0-1 0,0 0 1 0,0 0 0 16,7 0-2-16,3-3 12 0,9-7-8 15,1-6-1-15,8-6-4 0,6-3-1 16,6-6 0-16,8-2-2 0,8-4-5 16,6-2 8-16,-1 0-3 0,1 2 0 15,-5 6-2-15,-7 3-1 0,-8 3 5 0,-8 7-2 16,-6 2 0-16,-7 2-1 0,-5 4-2 15,-5 5 3-15,-8 2 0 16,-2 3 1-16,-1 0 12 0,0 0 0 16,0 0-11-16,-3 0-6 0,-3 0 3 0,0 0-1 15,0 0 0-15,-1 3 0 0,4 0 1 16,2-1-2-16,-1-1 0 0,-1 1 0 15,0-1-1-15,1 1 3 0,1-2-2 16,-1 1 1-16,1 0 2 0,-1 1-2 16,-2 0-1-16,2-1 1 0,-1 0 0 0,1 0 0 15,1 0 0-15,-1-1-1 0,-1 0 1 16,2 2-1-16,1-2 0 0,-2 1 0 15,2 0 1-15,-1 0 1 16,-1-1 0-16,0 0-1 0,-1 0 2 0,0 0 0 16,0 0-1-16,0 0-3 0,0 0 5 15,-2 0-2-15,-1-4-1 0,-2 0 2 16,-2-1 1-16,0-2-2 0,-4 0 1 15,-3-4 1-15,-1 0 0 0,-9-3-2 16,-5-2 0-16,-7-1-2 0,-6-3 1 0,-3-3 0 16,0-2-1-16,-2-3 1 0,4 1 0 15,2-1-1-15,6 2 0 0,7 5 1 16,7 5 2-16,9 2 3 0,6 5 1 15,2 4-7-15,6 2 5 0,1 3-4 16,0 0-4-16,0 0-3 0,8 3 2 16,1 4 1-16,3 4-16 0,1 0-10 15,1 6-15-15,-2 2-32 0,2-1-78 16,-3 2-120-16</inkml:trace>
  <inkml:trace contextRef="#ctx0" brushRef="#br0" timeOffset="-65129.89">3432 6240 33 0,'4'0'15'16,"-3"0"0"-16,2 0 0 0,-1 0 158 0,-2 0-123 16,0 0-9-16,0 0 15 0,0 0-20 15,0 0-8-15,0 1-5 0,0-1-3 16,0 2-5-16,0 0-2 0,0 3-7 15,0 8-2-15,-6 6-2 0,1 11 6 16,0 4-2-16,2 10 0 0,-1 5-5 16,4 4 2-16,-2 7-2 0,2 8-1 15,-2-3 0-15,-1 1 11 0,2-5-8 16,-1-11-1-16,2 1 0 0,0-6 0 15,0-5-2-15,0-5 2 0,0-6-2 0,0-2 3 16,0-9-2-16,0-4-1 0,0-3 1 16,0-4 0-16,2-3-1 0,-2-2 0 15,1 0 0-15,-1 0-2 0,3-2 3 16,-1 0 0-16,-2 0-1 0,2 0 4 15,1 0 0-15,-3 0-1 0,1-5-2 16,1 0 0-16,-2 1 2 0,1 0-2 16,-1 1-1-16,0 1 1 0,2 1 0 15,-1-1-1-15,-1 0 0 0,0 0 1 16,0-1-1-16,0 2-1 0,2-2 0 0,-1 1 2 15,1-1-2-15,1-1 1 0,0-1 0 16,0 0 0-16,2-1 0 0,3-2 0 16,1-2 0-16,2-4 0 0,4-2 0 15,1-3 0-15,4-3-1 0,5-3 2 16,1-5-1-16,7-3-1 0,6-1 0 0,2-2 1 15,1 5 0-15,2 6-2 16,-4 1 1-16,-1 4 2 0,-5 1-2 16,-2 3 0-16,-4 2 0 0,-4 2 3 15,-4 3 1-15,-6 2-3 0,-5 2 1 16,-4 1 0-16,-4 4 1 0,-1 0 0 0,0 0 1 15,0 0-2-15,0 0 2 0,0 0-3 16,0 0 0-16,0 0 1 0,0 0-2 16,0 0-2-16,0 0 1 0,0 0 1 15,0 0 3-15,0 0-3 0,0 0 0 16,0 3 4-16,0-2 0 0,0 0-3 0,0 0 1 15,0-1 3-15,0 1-3 16,0-1 0-16,0 0-1 0,-5 0 6 16,4 0-3-16,-5 0-1 0,3 0 0 15,-4-2-1-15,0-4 1 0,-3-1-1 0,0-3 0 16,-4-1 1-16,-3-3-2 0,-4-2-1 15,-5-3 2-15,-5-2-1 0,-8-2-1 16,-4-4 0-16,-4 0 0 0,-1-4 1 16,2-3-1-16,1-1 0 0,6-2-1 15,8 1 3-15,2 2-2 0,5 4 0 0,7 4 2 16,3 5-1-16,3 6 2 0,7 3 0 15,-1 5-1-15,5 5 0 16,0 0-2-16,0 2-4 0,0 0-8 16,5 9 7-16,3 3-12 0,4 5-21 0,0 4-13 15,2 2-40-15,-1 1-147 0</inkml:trace>
  <inkml:trace contextRef="#ctx0" brushRef="#br0" timeOffset="-62852.76">4885 9584 42 0,'-1'-3'-22'0,"1"0"193"0,-2 0-140 0,2-2-2 16,0 0 11-16,-3 1-1 0,1 0-3 15,1 0 0-15,-1 0-8 0,2 1-3 16,-1-2-11-16,1-1 1 0,0-1-2 15,0-2 3-15,0 0-1 0,0-2 0 16,1-4-2-16,4 0-3 0,0-3-3 0,-1-2-8 16,-1-3 14-16,2-3-4 0,0-4-6 15,-2-3-1-15,0-3 0 0,0-1 0 16,0-1-2-16,-3-2 0 15,3 0 0-15,0 1 2 0,0 2-2 0,2 2-1 16,-2 4 1-16,0 3 2 0,2 3-1 16,-2 3-3-16,2-1 3 0,-1 1-1 15,-2 3 2-15,-1 0-3 0,-1-1 2 16,0 2 1-16,0-1-2 0,2-1 0 15,-2-2-1-15,0 1 2 0,0-2-1 0,0-2 0 16,1 0 0-16,-1 0 2 0,2 1-1 16,-2 0-2-16,0 1 2 15,0 1 1-15,0 0-3 0,0 3 2 0,0 1 1 16,0 2 4-16,0 0-4 0,0 1 0 15,0 0 0-15,0-2 2 0,0 2-2 16,0-2 0-16,0 3 1 0,0-2 1 16,2-2-4-16,-2 1 0 0,3 0 1 15,-2 0 1-15,2 2-4 0,0-1 2 16,2 1 0-16,-2-1 3 0,2 1-4 15,-4 0 1-15,4-1 0 0,-3 0 2 0,1 1-4 16,0-1 4-16,-2-2-3 0,2-1 3 16,0-4-2-16,1-1-1 0,-1 2 2 15,0 0 0-15,-2 2 1 0,-1 1-3 16,0 1 3-16,2 2-2 0,-2-1 0 15,0 1 0-15,0 0 1 0,0 1 1 16,0-1-1-16,0 1-2 0,-2 0 2 16,1-3 1-16,-1 4-2 0,1-3 0 15,1 2 0-15,-2-1 0 0,1-1 1 16,-1 0-1-16,0-2-1 0,2 1 2 0,-1-2-1 15,-1-2-1-15,2 2 2 0,-1-3 0 16,-2 3-2-16,0-1 1 0,0 0 1 16,-1 1 0-16,1 1-2 15,3 0 1-15,-1 2 2 0,-1-1-1 0,2 2-3 16,0-3 2-16,0 3 0 0,0 0 1 15,0-2-1-15,0 4-1 0,0 0 2 16,0 0-1-16,0 0 0 0,0 1 0 16,2 0 1-16,-1-2 1 0,-1 2-4 15,2-2 1-15,-1-3 1 0,1 1 1 0,0-1-2 16,-1-1 1-16,2 2 1 0,0 1-1 15,0-1 0-15,0 1-1 0,-1 0 1 16,0 0-1-16,-2 1 0 0,0 2 1 16,0-1 1-16,0 0-1 0,0-1-1 15,0-1 1-15,0 1 0 0,0-1 0 0,0 1-1 16,0-1 1-16,0 3-1 15,3-3 1-15,1 2-3 0,1 1 0 16,-2 0 1-16,2 2 0 0,-4 3 0 16,-1 3 3-16,0 0-3 0,0 1 3 0,0 2 0 15,0-2-1-15,0 1-1 0,0-1 1 16,0 1 0-16,0-1-1 0,0 0 2 15,0-3 0-15,0 1-2 0,0-4 0 16,0 2 1-16,0-3 1 0,0 2-2 16,0 0 3-16,0-2-4 0,2 2 3 0,1-1-2 15,-1 0 3-15,2-1-4 0,-1-1 2 16,-3 1 0-16,0 1 0 15,0 1 2-15,0 1 0 0,0 0-1 16,0 0 1-16,0 1 0 0,0 0 0 0,-4 2-2 16,2 1 2-16,1 2-2 0,-1-1 1 15,2 2-1-15,0 1-1 0,0 0 2 16,0 0-1-16,0-1-1 0,0 1-1 15,0 0 4-15,0 0-2 0,0 0 0 16,0 0-2-16,0 0 4 0,0 0-4 16,0 0-2-16,0 0-6 0,0 0-14 0,3 0-8 15,5 0-5-15,3 0-31 0,0-1-40 16,-2-5-88-16</inkml:trace>
  <inkml:trace contextRef="#ctx0" brushRef="#br0" timeOffset="-62080.72">4107 6723 10 0,'0'-4'26'16,"0"0"-2"-16,0 2-11 0,-3-1 0 15,0 0 2-15,1-1-5 0,-3 2-3 16,4-2-1-16,-1 4 0 0,-1-3 9 0,3 0 7 15,-3 0-2-15,2 0 6 0,-1 0-1 16,0 1-4-16,-1 1-2 0,0-1 3 16,-1-1 4-16,2 1-6 15,-1-1-5-15,1 1 6 0,1 0-6 0,1 1-4 16,0 0-4-16,0-1 1 0,0 0-2 15,0-1-5-15,6 1-4 0,8-2 3 16,5 0 2-16,7-1 0 0,3 0-2 16,4 0 1-16,3 2 1 0,1 0 0 15,0-2-4-15,3 2 4 0,4-1 0 0,2 0-2 16,2 2 0-16,0 0 1 0,-3 2 0 15,0 0-1-15,-1 0-1 0,-2 0 2 16,-1 0 0-16,1 2 0 0,-3 0-1 16,0-1-2-16,0 1 2 15,-4-2 1-15,-1 1-1 0,0-1 1 0,-4 0-1 16,-2 0 1-16,-2-1-1 0,-1-2 0 15,-2-3 2-15,-4 2-1 0,-2 0-2 16,0-1 2-16,-5 1 0 0,1 2-1 16,-4 1 0-16,3-1 2 0,2 1 2 15,0 1 0-15,7-1 1 0,0 1-1 0,1 0-3 16,-2 0 1-16,-3 0-1 0,-6 0-1 15,-6 0 1-15,-2 1-1 0,-3 0 0 16,0 1 7-16,-5 1-1 0,-3 2-3 16,-2 0-3-16,-3 1-2 0,4 1-7 15,0-1-20-15,1 1-30 0,-2-2-78 16</inkml:trace>
  <inkml:trace contextRef="#ctx0" brushRef="#br0" timeOffset="-61264.67">4068 7671 116 0,'0'0'12'0,"0"0"17"15,0 0 12-15,0 0 7 0,0 0-1 0,2 0-6 16,4 0-19-16,5 0-4 0,3 0 5 16,3 0-5-16,3 0-3 0,3 0-3 15,3 0 5-15,2 0-3 0,0 0 0 16,6 0-6-16,2-1 2 0,0-2-3 15,4-1-2-15,-1 0-3 0,1 1-1 0,-1-1 1 16,6 0 1-16,0-1 0 0,4 1-3 16,-1-1 2-16,4 2 0 15,-1-1-2-15,0 1 0 0,-5 0 0 16,-2 0 0-16,-4 1 1 0,-4 0-2 0,-4 1 3 15,-4-1-2-15,-8 0 1 0,-6 2-1 16,-6-1 0-16,-3 0 0 0,-5 1 0 16,0 0-1-16,1 0 2 0,1 0-1 15,1 0-2-15,3 0 2 0,0 0 2 16,1 0 0-16,-1 0-1 0,0 0-2 0,-1 0 3 15,-4 0-2-15,1 0 0 0,-2 0 0 16,0 0 5-16,0 0-1 0,-3 0 3 16,-7 0-6-16,-2 0-2 15,-4 2 1-15,2 2-4 0,1-2 3 0,3 0 1 16,1-1-5-16,3 0-11 0,1 0-18 15,-1-1-27-15,4 1-38 0,2-1-17 16,0 0-37-16</inkml:trace>
  <inkml:trace contextRef="#ctx0" brushRef="#br0" timeOffset="-60856.65">5029 7626 17 0,'0'0'42'16,"-1"-2"10"-16,1-1-19 0,-3 0-3 16,0-1 19-16,1-1-7 0,0 1 0 0,1 0-10 15,-2 0-7-15,-2-2-8 0,-1 2 3 16,-3 1-5-16,-1 0 3 0,1 2-7 15,-2 1 6-15,3 0-2 0,1 0-9 16,-1 7-2-16,0 1-1 0,0 0 0 16,2 2-4-16,2 2 4 0,4 2-3 15,0-1-3-15,0 1 3 0,0-2 3 16,4-1-3-16,4-1-3 0,0-3 3 15,-2-2 0-15,5-4 3 0,-5 0 2 16,3-1-2-16,1 0 0 0,-3-6 6 16,1-3-2-16,-2-6 0 0,0-1-4 0,-1-1 3 15,-3 1 2-15,-2-2-6 0,0 2 0 16,0-1 1-16,0 1 2 0,-7 1-5 16,1-1 0-16,0 1-1 0,-2-1-3 15,1 1-10-15,-3 1-38 0,6 2-2 16,-1 0-37-16,0 2-100 0</inkml:trace>
  <inkml:trace contextRef="#ctx0" brushRef="#br0" timeOffset="-60071.6">5071 6663 14 0,'5'-7'36'0,"-2"0"-9"0,0 1 8 0,-3-2 1 16,3 0-6-16,-1 1-3 0,-1-1-6 16,-1 1 2-16,0 1-5 0,0-2 2 15,0 1 5-15,0 0-1 0,0 2-5 16,-3 0 0-16,0 1 0 0,-5 1 0 15,4 0-2-15,-3 0 1 0,0 1-10 16,0 2-4-16,1 0-1 0,-3 0-3 0,0 0 3 16,1 0-1-16,0 0-1 0,2 0 1 15,1 3 1-15,1 2-2 0,1 2 2 16,1 2-3-16,2 3 1 15,0 3 0-15,0 2-1 0,5-1-1 0,4 2 0 16,-1-3 3-16,3-1-1 0,1-1-1 16,-1-4 0-16,0-4 1 0,-2-3-2 15,0-2 4-15,1 0 3 0,-3-3 1 16,4-9 2-16,-2-2-6 0,1-3 0 15,-4-2-1-15,-1 0 1 0,-4 2-2 0,1-2 1 16,-2 3-3-16,0 1 3 0,-3 2-2 16,-2 0-1-16,-1 2 2 15,0 3-3-15,1-1-10 0,2 6-7 0,0 3-21 16,0 0-47-16,0 0-115 0</inkml:trace>
  <inkml:trace contextRef="#ctx0" brushRef="#br0" timeOffset="-59228.56">5408 6593 33 0,'9'1'31'0,"2"-1"-7"16,1 0 5-16,4 0-4 0,2 0 3 0,2 0-4 16,7 0 1-16,1-1-3 0,3 0-10 15,4 1 0-15,4 0 0 0,5-1 1 16,2 0 2-16,1 1-8 0,4 0 1 15,1 0 5-15,1 0-1 0,8 0-2 16,-1 0 0-16,0 0-4 0,1 0-2 0,-2-1-4 16,-5-1 3-16,0 1 0 0,-1-1-4 15,-2 1 1-15,-3-3 1 16,-1 1 0-16,-2-1 1 0,-8 0-4 15,-3 3 4-15,-4 0-1 0,-7 0-4 0,-5 0 3 16,-2 0 2-16,-8 0-2 0,-4 1-2 16,-2 0-2-16,-2 0-6 0,0 0-17 15,-6 1-35-15,-2 4 37 0,-6 1-86 16</inkml:trace>
  <inkml:trace contextRef="#ctx0" brushRef="#br0" timeOffset="-56154.38">3411 7684 1 0,'-6'1'14'16,"-1"0"-10"-16,3 2-6 0,-4-1 7 15,0-2-2-15,-1 0 50 0,-2 0-29 16,2 0-2-16,-1 0 24 16,4 0-11-16,-2 0 1 0,-1 0-6 0,1 0 4 15,1-3-8-15,0-1-6 0,1 1-5 16,-1-1 1-16,-3-2-1 0,2 3-10 15,-1-3-2-15,-3 1-1 0,2-1-1 16,1 0-1-16,0 1 0 0,3-1 1 16,1-1 1-16,3 0-2 0,1-2-1 0,1-1 0 15,0-2 0-15,0 1-1 0,0-2 1 16,0-1 3-16,0 1-3 0,1-1 1 15,1-1 0-15,1-1-1 0,2 1 0 16,1-1 1-16,0-1-1 0,0 1 2 16,-1 2-1-16,-2 1-13 0,0 3 14 0,-1 2 3 15,-1-1-4-15,1 2-2 16,1 0 4-16,-1 0 0 0,-2 1-1 15,0 1 2-15,0 2-3 0,0 0 1 16,0 2-1-16,0-1-1 0,0 2 1 16,0 0 2-16,0 0-2 0,0 0-1 0,1 0 1 15,-1 0 2-15,0 0 0 0,0 0-1 16,0 0 0-16,0 0 1 0,0 0-4 15,0 0-2-15,5 0 1 0,1 1 6 16,6-1-1-16,1 2-2 0,2-2 1 16,5 0-1-16,2 0-1 0,4 0 0 0,1 0 1 15,5-1 0-15,-4-4-3 16,2 3-1-16,-4-3 2 0,0 1 2 15,-1 0-1-15,-6 2-1 0,-2 0 1 16,-5 1 2-16,-1-1-2 0,-5 0-4 0,-3 1-8 16,-3 1 4-16,0 0 3 0,0 0 5 15,0 0-5-15,0 0-3 0,0 0 1 16,0 0 5-16,0 0 5 0,0 0-3 15,0 0-5-15,2 0-2 0,0 3-1 16,2-3 4-16,-1 0 1 0,0 0 2 0,2 2 1 16,0-2 2-16,-2 0-1 0,1 0-1 15,1 0 1-15,-2 1 1 16,0 0-2-16,-3 0-3 0,0 1-17 15,0 2-22-15,0-2-16 0,-4 0-47 0</inkml:trace>
  <inkml:trace contextRef="#ctx0" brushRef="#br0" timeOffset="-55903.37">3713 7283 9 0,'0'0'189'0,"0"0"-182"0,0 1 2 15,0 3 38-15,-5 5-7 0,1 1-6 16,-2 3-1-16,1 1-14 0,0 2-10 16,-2 0-4-16,0-1 0 0,3-2 2 15,2-4-5-15,1-1-2 0,-1-2-1 16,2-1 2-16,0-2-6 0,0-1-8 0,0-2-10 15,0 0-3-15,0 0-9 0,3-5-10 16,2-4-29-16,-4 1-15 0,-1-3-16 16</inkml:trace>
  <inkml:trace contextRef="#ctx0" brushRef="#br0" timeOffset="-55499.34">3713 7283 64 0,'-65'10'53'15,"62"-17"0"-15,1 2 5 0,1 3-5 16,1 2-16-16,0 0-16 0,0 0-10 16,3 0 11-16,3 0-2 0,2 3-6 15,4 2-5-15,1 1-3 0,4 0-2 16,4-1 0-16,4 0-4 0,2-3 1 0,0-1 1 15,1 2-1-15,-1-2-1 0,-4-1 0 16,-1 0 0-16,-4 0 1 0,-4 0-1 16,-4 0-1-16,-6 0 1 0,1 0-1 15,-5 0 0-15,0 0 2 0,0 0 0 16,0 2 0-16,0 0-1 0,0 1-4 15,0 3 3-15,0 3 1 0,-3 1-2 16,1 0 2-16,2-1 2 0,0 1-4 16,0-2 4-16,0 2-4 0,5-2-4 15,-2 0-2-15,0-2 2 0,2-1-10 0,-4 0 4 16,1-3 1-16,-1-1-1 0,-1 0 3 15,0-1 10-15,-1 0 6 0,-7 0-7 16,-3 0 0-16,2 0 0 0,-5-3 3 16,-3-3 2-16,-2 0 1 0,-7 0-1 15,0-1-1-15,-2 3-1 0,-2-1-2 16,7 1 4-16,3 0 4 0,6 1 7 15,6 1-9-15,5 1-5 0,1 1-1 16,2 0-8-16,0 0-29 0,0 0 5 16,5 3-27-16,4 0-51 0,2 0-57 0</inkml:trace>
  <inkml:trace contextRef="#ctx0" brushRef="#br0" timeOffset="-55132.32">3974 7334 77 0,'0'0'150'0,"0"0"-145"16,0 3 1-16,3-2 23 0,4 2-9 15,1-1 2-15,3 2 2 0,3-2-15 16,3 0-5-16,0 2-3 0,2-3 0 15,-1 3-5-15,1-3-14 0,-1 0-2 16,-4 0 12-16,-1-1-1 0,-4 0 2 0,0 0 3 16,-1 0 5-16,-2 2-1 0,1-2 3 15,-1 2 1-15,0 2 7 16,-1 1 1-16,-2 1-5 0,-2 3 5 15,2 3 1-15,-1 3 5 0,-2 3-7 16,0 4 5-16,0 3 2 0,0 2-1 0,-5 4-2 16,-1-3-1-16,1 3-2 0,1-2-2 15,-2-5-5-15,2 3-1 0,1-7-4 16,0-2 3-16,2-3-4 0,1-2-2 15,0-6-9-15,0-2-15 0,0-3-34 0,1-2-42 16,4-3-62-16</inkml:trace>
  <inkml:trace contextRef="#ctx0" brushRef="#br0" timeOffset="-53903.25">3391 6443 12 0,'6'2'34'0,"3"1"-19"0,-1-1-12 0,-5-1 32 16,0-1 41-16,0 0-53 0,-3 0 26 15,0 0-13-15,0 0-13 16,0 0 2-16,0 0-1 0,0 1 2 16,0-1-6-16,0 0-6 0,0 0 0 0,0 0-2 15,-1 0-4-15,-4 2-2 0,-6 0-2 16,-1-1-4-16,-2 1 3 0,-2 0-3 15,-2-2 2-15,-1 0-2 0,-1 0 1 16,-3 0 0-16,2 0 1 0,4 0-2 16,2-4 0-16,1-1 0 0,5 0 1 0,-1 1 0 15,4 0 0-15,3 2 1 0,0-1-2 16,3 1 3-16,0 1-5 0,0-1 6 15,0 0-3-15,0 2-1 0,0-2-1 16,0 0 2-16,0 2 1 0,0-4-3 16,0 3-1-16,0-1 3 0,0 0 1 15,0-1-3-15,0 0 1 0,0 0 1 16,2-3-2-16,1 2 1 0,-2-3 0 15,4-1 0-15,-2 0 3 0,0 0-2 16,2-2-1-16,-2 0 3 0,1-1 0 0,0-1-1 16,0-1 7-16,2-5-4 0,-1 0-5 15,0-4 0-15,-1-1 1 0,1-2-1 16,0-3 2-16,-2 1-2 0,1-1-3 15,-2 2 4-15,-1 2 0 0,-1 4 0 16,0 2-1-16,0 5 2 0,0 4-1 0,0 5-1 16,0 2 1-16,0 0 0 0,0 2 1 15,0 0-1-15,0 0-1 16,0 0 1-16,-1 0-1 0,1 0-1 31,-3 0-1-31,0 0 1 0,3 0 1 0,-2 0-1 0,2 0 0 0,0 0 1 0,-1 0 0 16,1 0-1-16,0 0 1 0,0 0 2 15,0 0-2-15,0 0 0 0,3 0 2 16,9 0 1-16,5-4-3 0,6 0 0 15,5 0 1-15,2 1 0 0,2 0 0 16,4 3-4-16,1 0 3 0,0 0 1 0,-1 0-2 16,-3 4 3-16,-4 1-2 0,-4 0-1 15,-5 1 2-15,-4-2-1 16,-7-1 0-16,0 0 0 0,-4-1-2 0,-1-1 3 15,-2 0-2-15,0-1 2 0,-2 0-1 16,0 0-2-16,0 0 1 0,0 0 2 16,0 0 0-16,-2 0-3 0,-3 0-4 15,2 0-5-15,-1 2-5 0,1-2-11 16,-1 0-14-16,1 0-38 0,2 0-30 15,-2 0-59-15</inkml:trace>
  <inkml:trace contextRef="#ctx0" brushRef="#br0" timeOffset="-53649.24">3701 5959 172 0,'0'0'15'15,"0"3"25"-15,-2 2 14 0,-4 3-11 16,0 4-3-16,0-1-3 0,-1 4-9 0,4-1-14 15,0 3-4-15,0-1-1 16,0 0-5-16,3-1 3 0,-3-2 0 16,1-1-7-16,1-3 3 0,1-1-1 15,0-3-3-15,0-1 0 0,0-4 0 0,3 0 1 16,1 0-6-16,4 0-8 0,2-5-16 15,0-5-27-15,0-3-17 0,-4 2-26 16,-1-2-13-16</inkml:trace>
  <inkml:trace contextRef="#ctx0" brushRef="#br0" timeOffset="-53175.21">3662 5944 105 0,'-3'-3'22'0,"1"3"49"16,1 0-9-16,1 0-12 16,0 0-15-16,0 2-6 0,0 0-12 0,0 4-9 15,6 0 1-15,6 0 4 0,8 0-3 16,2-3 0-16,6 2-4 0,5-3 2 15,2-2-8-15,9 1 1 0,-2 0 1 16,-1-1-1-16,-2 0-1 0,-5 0 1 16,-4 0-2-16,-5 0-1 0,-7 0 5 0,-5-1-3 15,-4 1-2-15,-6 0 3 0,-1 0 0 16,-2 0 4-16,0 0-1 0,0 0 3 15,-2 0-3-15,-3 0-4 16,1 0 0-16,-3 0-2 0,4 5 0 0,2 3 0 16,-1 2 1-16,2 0 1 0,0 3 1 15,0 0-1-15,0 2-1 0,0 0 0 16,0 2 2-16,5-2-1 0,0-2-2 15,-1-1 2-15,1-1-1 0,1-1 3 16,-1-3-5-16,-4-1 4 0,4-1 0 0,-5-4 0 16,0 0-2-16,0-1 3 0,0 0 6 15,-11 0-1-15,-1 0-7 0,-9 0-1 16,-3 0 1-16,-4-4 0 0,-5 1-3 15,-2-1 3-15,-3 1-1 0,0-1-1 16,0 2 2-16,4-4 0 0,6 3 2 16,8-1 2-16,6 2-4 0,7 1 0 15,3 0 1-15,3 1-2 0,1 0-3 16,0 0-5-16,0 0 2 0,5 1 7 15,4 2-8-15,3 0-26 0,7-2-19 16,1-1-10-16,5 0-24 0,1-1-17 0</inkml:trace>
  <inkml:trace contextRef="#ctx0" brushRef="#br0" timeOffset="-52881.19">4102 6049 113 0,'0'0'12'0,"0"0"-7"0,0 2 36 16,5-1-5-16,3 1 0 0,4-2-5 16,-1 0-3-16,3 2-16 0,3-1-2 15,-2-1-6-15,1 0-1 0,-1 0 1 16,1 0-5-16,2 0 2 0,1 0 3 15,1 0-3-15,-3 0-2 0,-3 0 2 0,-1 0 0 16,-4 0-2-16,-3 0 1 16,-1 0 1-16,-2 0-1 0,-3 0-2 15,0 0-3-15,0 0 5 0,0 0-3 16,0 0-14-16,0 0-5 0,0 0-10 0,-3 3 1 15,0-3-22-15,1 2-19 0</inkml:trace>
  <inkml:trace contextRef="#ctx0" brushRef="#br0" timeOffset="-51751.13">4423 6083 26 0,'-3'3'23'16,"0"-1"-5"-16,-2 2 18 0,2 4 4 16,-1 0 1-16,-3 6-1 0,4 2 0 15,-1 4-11-15,-1 5-6 0,3 3-4 16,-1 4-5-16,0 2 0 0,2 1-2 15,-1 2-2-15,2 2-4 0,0 2-1 16,0 1-2-16,0-2 46 0,0-4-30 16,2-6-19-16,-1-5 3 0,2-5 5 15,0-1-5-15,0-6-1 0,1-3-1 16,-4-1 1-16,0-4-1 0,0-2-1 0,0-1 0 15,0-2 1-15,0 1 1 0,0 0-2 16,0-1 0-16,0 0-1 0,0 0-7 16,0 0-13-16,0 0-29 0,0 0-79 15,0 0-136-15</inkml:trace>
  <inkml:trace contextRef="#ctx0" brushRef="#br0" timeOffset="-81623.49">11846 784 210 0,'0'0'61'0,"-3"0"-6"15,0 0-2-15,0 0-11 0,1 0 3 16,-1 0-5-16,3 0-9 0,-1 0-9 15,-1 0-10-15,2 0 2 0,-3 0 3 16,0 0-6-16,-2 8-2 0,-3 2-4 16,2 4 3-16,0 3 4 0,0 2-10 15,0 4 3-15,-2 1-3 0,2 0 0 16,1-2 0-16,4-1-4 0,1-4 2 0,0-1 0 15,0-1-5-15,6-2-7 0,1-2-1 16,0-1-5-16,2-4-15 0,-3-4-13 16,0-2-43-16,-4 0-69 0,-2 0-126 15</inkml:trace>
  <inkml:trace contextRef="#ctx0" brushRef="#br0" timeOffset="-81451.48">11631 913 374 0,'7'3'35'0,"4"2"-31"0,3 1 51 15,2-1-14-15,2 1-13 0,6-3-4 16,5-2-8-16,4-1-6 0,2 0-5 16,1 0-3-16,-4-3-2 0,1-2-22 15,-5-3-34-15,-8-1-76 0,-6-3-240 16</inkml:trace>
  <inkml:trace contextRef="#ctx0" brushRef="#br0" timeOffset="-81250.47">12128 831 313 0,'0'5'154'0,"0"2"-148"0,-1 0 28 15,-5 4 20-15,-1-2-21 0,1 2-16 0,-2 1-5 16,4-1-3-16,-4-1-6 15,3 0-4-15,4-1 1 0,1-1-17 16,0-2-28-16,0-3-57 0,0-3-90 16</inkml:trace>
  <inkml:trace contextRef="#ctx0" brushRef="#br0" timeOffset="-80975.46">12198 743 249 0,'8'-3'141'0,"3"3"-129"0,0 0 49 16,1 0-12-16,2 3-28 15,0 4-3-15,0 2-4 0,0-1-8 16,-2 4 0-16,-3-1-3 0,-4-2-2 0,-5 2 0 16,0-1 0-16,-8 2 2 0,-10-1-3 15,-4 0-1-15,-3 0-1 0,2-1-3 16,3-4 4-16,4 1 0 0,4-2 2 15,6-3-1-15,0 1-1 0,4-1 1 16,2 2 0-16,0 0-4 0,0 1 2 0,6 1 1 16,8 4 2-16,3 2-6 0,3 1-28 15,4 5-33-15,2 0-1 0,0 3-14 16,-1 2-216-16</inkml:trace>
  <inkml:trace contextRef="#ctx0" brushRef="#br0" timeOffset="-80318.42">11211 3574 229 0,'0'1'238'16,"0"0"-217"-16,0 2 13 0,4 0 12 16,5 1-16-16,4-2-9 0,4 2-10 15,3-1-4-15,0 0-3 0,2 0-2 0,-2 1-1 16,-1-3-1-16,-2 3-7 15,-3-1-8-15,-3 0-15 0,-4-1-17 16,0-1-39-16,-4-1-84 0</inkml:trace>
  <inkml:trace contextRef="#ctx0" brushRef="#br0" timeOffset="-80078.41">11573 3451 148 0,'-1'11'276'0,"-9"1"-260"0,4 5 24 0,-5 0 22 15,-1 3-20-15,0-1-17 0,1-1 3 16,3-1-19-16,3-4-8 0,4-2 0 15,1-1-2-15,0-2-14 0,0-1-19 16,0-4-25-16,6-3-59 0,2 0-114 16</inkml:trace>
  <inkml:trace contextRef="#ctx0" brushRef="#br0" timeOffset="-79774.39">11708 3420 354 0,'9'0'30'16,"2"0"-10"-16,6 3 44 0,0 5-22 15,0 3-10-15,4 2-11 0,3 1 4 16,-3 4-12-16,-3 1-6 0,-2 1-5 0,-5 2 1 16,-7-1-2-16,-4-2 1 0,-4 1-1 15,-12-1 0-15,-7-1-4 16,-2-1 0-16,-4-1 2 0,4-3 0 15,0-2 1-15,5-4 0 0,4-2 2 0,5-3-2 16,5-1 0-16,3-1 3 0,3 0 2 16,3 0-3-16,10-1-4 0,4-2 3 15,3-1 2-15,2 4-3 0,2 0 0 16,3 0-1-16,4 0 2 0,4 0-3 15,6 5-1-15,-1 4-18 0,-3 3-14 0,-6 2-32 16,-6 1-66-16</inkml:trace>
  <inkml:trace contextRef="#ctx0" brushRef="#br0" timeOffset="-71888.94">4583 5612 68 0,'0'0'21'16,"0"0"-11"-16,1 0-3 0,-1 0 57 0,0 0 14 15,2 0-33-15,-2 0-17 0,1 0 8 16,-1 0-3-16,0 0-5 0,0 0-5 15,0 0-2-15,0 0-1 0,0 0-1 16,0 0-4-16,2 0-6 0,-2 0-1 16,0 0-2-16,0 0 0 0,0 1-6 0,0 4 1 15,0 2 5-15,-5 3 3 0,2 0-6 16,0 3-2-16,2 0 1 0,-2 1-1 15,3 2-2-15,-2-1 2 16,2 1-1-16,0-1 0 0,0 2 0 0,0 2-1 16,0-3 2-16,0 0 2 0,0-4-3 15,0-5 1-15,0-2-3 0,2-1 4 16,-2-1-9-16,0-3-1 0,0 0-6 15,1 0-11-15,2 0-3 0,-3 0-15 16,2-5-28-16,-2-2-74 0,0-4-86 16</inkml:trace>
  <inkml:trace contextRef="#ctx0" brushRef="#br0" timeOffset="-71693.93">4471 5706 289 0,'0'0'41'0,"3"0"-1"0,5 0 28 16,-2 0-22-16,0 0-10 0,5 0 2 15,-1 0-6-15,2 0-11 0,3 0-5 16,1 0-5-16,-2-2-1 0,0 1-8 0,0-1-1 16,-2 0 0-16,-1 2-2 0,0 0-6 15,-3 0-27-15,-1 0-18 0,0 2-24 16,-4 0-74-16</inkml:trace>
  <inkml:trace contextRef="#ctx0" brushRef="#br0" timeOffset="-71469.91">4836 5634 297 0,'-2'7'52'0,"-3"-1"-32"0,-1 3 41 15,3 1-21-15,0 0-18 0,1 0-8 16,2 0-8-16,0-2-4 0,0 0-1 16,0-1-2-16,0-1-20 0,0-2-8 15,2-3-25-15,1-1-49 0,3 0-107 16</inkml:trace>
  <inkml:trace contextRef="#ctx0" brushRef="#br0" timeOffset="-71133.89">4936 5569 282 0,'10'-4'36'0,"0"2"24"16,4 0 2-16,3 2-31 0,2 0 1 15,3 0-9-15,-1 2-7 0,4 4 5 0,-5 0-11 16,-1 1-3-16,-5 1-3 0,-5 0-4 15,-6 0-1-15,-3-1 3 0,-4 1 3 16,-10 1 2-16,0 0-8 0,-5 0 3 16,-1 0 0-16,-2-4 0 0,4 2-2 15,-1-2 0-15,4-3 1 0,5 1 1 16,6-3-2-16,2 0 1 0,2 0 0 0,0 0-2 15,0 0-3-15,6 1 1 16,4-1 3-16,0 5 1 0,3-5-2 16,2 3 1-16,2-1 1 0,-3-2-2 15,5 2-3-15,-3-1-14 0,-1 0-2 0,2 1-6 16,-3 0 15-16,-2-1-50 0,-2 3-30 15,-4-4-134-15</inkml:trace>
  <inkml:trace contextRef="#ctx0" brushRef="#br0" timeOffset="-68680.75">4225 8063 12 0,'0'0'38'0,"0"0"2"15,0 0-3-15,0 0-24 0,0 0 8 16,0 0-13-16,0 0 1 0,0 0 5 16,0 0 75-16,0 0-57 0,0-1-4 0,0 1 2 15,0 0-12-15,0-1 5 0,-2 1-6 16,2-1-3-16,-1 0 3 0,1 1-4 15,-4-2 1-15,4 2-6 16,0-1 3-16,0 1-2 0,0 0-4 0,0 0 3 16,0 0-4-16,-1 0 2 0,1 0-3 15,0 0 0-15,0 0-2 0,0 0 4 16,0 0 0-16,0 0-1 0,0-1-4 15,8-1 2-15,3-1 1 0,4 0-2 16,-1 1-1-16,0-3 2 0,1 1-3 0,2 1 0 16,-1-4 1-16,0 3 1 0,-3 0-2 15,-2 2-3-15,-4 0 1 0,-3 1-3 16,-2 1 2-16,-1 0 1 0,-1 0 1 15,0 0 2-15,0 0-6 0,0 0-3 16,-3 0-7-16,-3 0-11 0,-2 2-14 16,-1 2-27-16,0-1-77 0</inkml:trace>
  <inkml:trace contextRef="#ctx0" brushRef="#br0" timeOffset="-68406.74">4465 7921 325 0,'0'4'38'0,"0"2"-24"0,0 2 50 15,0 1-18-15,-3 0-8 0,-3 1-5 0,1-1-13 16,0 0-8-16,-1-1-4 0,3 2-7 16,0-5-1-16,0 2-1 0,3-3 1 15,-2-1-2-15,2 1-24 0,0-4-18 16,2 0-20-16,7 0-66 0,-1-7-149 15</inkml:trace>
  <inkml:trace contextRef="#ctx0" brushRef="#br0" timeOffset="-68112.72">4578 7913 194 0,'11'-3'104'0,"3"0"-88"0,0 1 58 16,-3 0-35-16,1 2-14 0,-1 0-3 15,0 0 3-15,-2 2-5 0,-1 3-14 16,-3 2-3-16,-1 2 2 0,-4 0-2 15,0 1 1-15,-6 0 1 0,-6 2-2 16,-2-1-1-16,0-1-2 0,-3 0-1 16,3-4 1-16,6 1 2 0,-1-4-2 15,4-1 0-15,2-2 2 0,1 0 4 0,2 0-2 16,0 0 1-16,0 0-1 0,0-3-4 15,7-2 1-15,-1 3-2 0,2 0 2 16,2 1-1-16,0 1-2 0,1 0 1 16,2 0-13-16,0 3-14 0,-1 4-23 15,2 2-61-15,0 1-142 0,-1 0 216 0</inkml:trace>
  <inkml:trace contextRef="#ctx0" brushRef="#br0" timeOffset="-66384.63">4704 9968 179 0,'-3'-2'52'0,"3"-2"-9"0,0-1-2 15,0 0-6-15,0 0 4 0,0 1-4 16,0-2-9-16,0 3-3 0,0 0-7 0,0-1 1 16,-2 2-2-16,1-1-1 0,-3 0-3 15,0 1 4-15,1 1-6 0,-4 0 4 16,1 1-2-16,0 0-7 0,-2 0 2 15,-3 0 0-15,2 6-5 0,-3 4 3 16,1 0 0-16,3 4-1 0,-1 3-2 0,1-1-2 16,5 2 3-16,1 0-1 0,2 2-2 15,0-4 0-15,10 0 1 0,2-5-1 16,1-3 0-16,4-4 2 15,1-4 0-15,4 0-2 0,0-5-1 0,1-8 1 16,-1-1 0-16,-4-1 1 0,-2-3 0 16,-4 0 1-16,-3 0 2 0,-1 0-3 15,-5 0 5-15,-3 2 1 0,0 1 6 16,0 1-2-16,-3 3-1 0,-6 2 0 15,-4-2-5-15,1 2 0 0,-3 2-5 0,2 4 1 16,2 2 1-16,2 1-2 0,1 4-1 16,2 7-4-16,3 5 4 0,1-1-16 15,2 1-9-15,2 1-6 16,7 1-46-16,-1 0-47 0,-2-1-189 0</inkml:trace>
  <inkml:trace contextRef="#ctx0" brushRef="#br0" timeOffset="-66068.61">5042 9941 236 0,'0'-2'53'0,"0"2"-9"0,0 0 19 16,0 0-25-16,0 2-8 0,-3 7-12 16,0 4 2-16,1 5-4 0,2 0-12 15,0-1 0-15,0-3-2 0,5-4-2 0,1-4 1 16,5-3 4-16,1-3 6 0,2 0 3 15,0-5-3-15,3-7-4 0,2-4-1 16,-1-4-5-16,-1-1 2 0,-1 0 0 16,-5 1 1-16,-2 3-4 0,-4 4-2 15,-2 2-2-15,-3 0-7 0,0 1-20 16,1 2-33-16,1-1-60 0,1 1-198 15</inkml:trace>
  <inkml:trace contextRef="#ctx0" brushRef="#br0" timeOffset="-48853.63">6749 7028 479 0,'0'-9'34'16,"0"2"-7"-16,0 0 27 15,1 4-15-15,2 0-12 0,2 2-6 16,-2 1-2-16,2 0-1 0,1 2-3 0,0 10 2 16,2 11 1-16,0 8 8 0,-4 10-9 15,-4 6-5-15,0 6-1 0,-1 2 4 16,-10-1-6-16,0-5 1 0,-1-5-4 15,-1-9 1-15,4-9-1 0,1-9-1 16,8-8 0-16,0-7-1 0,0-2-5 0,6-2 0 16,13-17 7-16,9-11 1 0,9-15-4 15,5-9-3-15,1-6 1 0,2-2-2 16,0-2-1-16,-1 0-5 15,-1 4 2-15,2 5 1 0,-3 9-4 0,-3 12 5 16,-5 12 0-16,-8 11 2 0,-9 10 0 16,-6 1-3-16,-8 17 1 0,-3 6 6 15,0 8 2-15,-1 5 2 0,-12 6-1 16,-1 4 4-16,-3 1-2 0,0 1-1 15,0-2 4-15,3-1 0 0,2-7-4 0,2-6 1 16,7-4-6-16,3-9 1 0,0-5-4 16,6-4-3-16,8-5-2 0,7-5-10 15,13 0-6-15,9-15-14 0,14-7-4 16,5-6-23-16,4-1-4 0,-4-2-18 15,0 3-47-15,-8 1-115 0</inkml:trace>
  <inkml:trace contextRef="#ctx0" brushRef="#br0" timeOffset="-48564.61">7902 7033 196 0,'0'-22'275'0,"0"0"-187"16,-3 1-23-16,-8 3-15 0,-9 5-13 0,-6 3 1 15,-7 7-2-15,-4 3-6 0,-2 7-8 16,-1 12-6-16,3 7 1 0,6 8-4 16,9 4-5-16,9 6-5 0,7 4 0 15,6 1-1-15,13-1-3 0,10-6-1 16,13-8 1-16,4-10 2 0,10-10-8 15,2-9-1-15,6-5 7 0,-6-8 2 16,-1-13-1-16,-12-6-2 0,-6-4 4 16,-8-4 1-16,-10-3 0 0,-4 1-1 15,-6-2 3-15,-5 1 2 0,-10 3 2 0,-11 0-5 16,-4 4 1-16,-6 1 0 0,1 2-5 15,1 6 0-15,6 6 0 0,7 6 0 16,8 4 0-16,8 6-4 0,0 0-13 16,10 7-13-16,7 9-12 0,7-2-22 15,6 0-20-15,4-5-46 0,-4-8-373 16</inkml:trace>
  <inkml:trace contextRef="#ctx0" brushRef="#br0" timeOffset="-48318.59">8556 5928 547 0,'0'0'37'0,"0"0"-37"0,2 6 49 0,-2 11 11 15,0 9-3-15,0 10-8 0,-8 9-8 0,-4 7-11 16,-5 5-3-16,-3 5-3 15,-2 1-7-15,-3 4-5 0,-3 2 0 16,2-1-4-16,4 1-4 0,7-5-2 16,5-8-2-16,4-5 1 0,6-9 0 0,0-6-3 15,6-6-11-15,7-5-18 0,5-5-27 16,5-2-34-16,1-4-18 0,-1-6-84 15</inkml:trace>
  <inkml:trace contextRef="#ctx0" brushRef="#br0" timeOffset="-48160.59">8759 7165 743 0,'-9'0'40'16,"3"0"8"-16,1 2 20 0,-1-1-31 0,-2 0-14 16,4 1-10-16,4-1-10 0,0-1-4 15,0 1-16-15,0 2-22 0,6 1-21 16,9 4-13-16,9-1-33 0,0 1-309 15</inkml:trace>
  <inkml:trace contextRef="#ctx0" brushRef="#br0" timeOffset="-47325.53">6501 8462 198 0,'6'-13'302'0,"-5"2"-255"0,6 7-4 15,-1 4-3-15,0 0-10 0,3 11-3 16,1 12 5-16,-3 11-6 0,1 12-11 16,-3 8-3-16,-2 5-6 0,-3 2-3 15,0-3 4-15,-3-5-1 0,-8-5 0 16,-3-7-1-16,0-8 1 0,-3-9 0 0,6-8 2 15,2-6-6-15,4-8 2 0,-3-2 2 16,1-3 1-16,-1-17-1 0,0-11-6 16,3-12 1-16,5-9-3 15,0-7 4-15,2-7-4 0,9-6 3 0,3-3 0 16,6-4-3-16,3 5 0 0,4 7 2 15,0 9 0-15,6 12-1 0,0 12-1 16,-1 11 0-16,1 11 2 0,-4 9-3 16,4 3 2-16,-5 12 0 0,-4 8 0 15,-5 7-1-15,-7 4 1 0,-5 4 0 0,-7 1-2 16,-5 0-1-16,-12 1-5 0,-5-1 8 15,-3 1 2-15,-4-1-2 0,1-2 0 16,0-2 2-16,2-6 1 16,7-5-3-16,7-5 0 0,7-6 2 0,5-3-2 15,3-4-3-15,10-3-2 0,7 0 1 0,8-1 1 16,7-8-5-16,6 1-7 15,-1 0 4-15,-1 4 4 0,-4 2-2 16,-5 2-5-16,-4 0 12 0,-6 1 2 16,-6 5-1-16,-8 4 2 0,-6 1 4 0,0 6 16 15,-10 5 1-15,-11 5-3 0,-10 2-2 16,0 3-3-16,-3-2-2 0,3-1-1 15,5-1-2-15,4-4-1 0,10-2-6 16,7-1 1-16,5 0-3 0,2 0 0 16,10 0-15-16,8-4-19 0,5 3-31 15,5-5-6-15,1-5-154 0</inkml:trace>
  <inkml:trace contextRef="#ctx0" brushRef="#br0" timeOffset="-46773.5">7200 8916 621 0,'18'-38'25'0,"13"-8"-7"15,7-9 22-15,-1-7-11 0,-5-7-2 16,-1-4-2-16,2-5-7 0,1-1-8 16,0 5-6-16,2 8-1 0,-5 14 2 15,-6 12 3-15,-7 13 1 0,-4 12 0 0,-5 5-9 16,-1 10 3-16,-2 0-3 15,2 7-2-15,0 12 3 0,1 9 2 16,-3 8-1-16,-1 6 1 0,0 5-3 0,-4 4 2 16,-1 1-2-16,2 2 1 0,-1 1-2 15,-1-1 3-15,0 2-2 0,0-5 0 16,0-2-2-16,-4-3 1 0,-2-8 2 15,-2-6-11-15,-3-7-15 0,-1-8 10 16,-4-4 3-16,-4-5-12 0,-3-4-3 16,-4-4-6-16,-2 0-16 0,-7-8-16 0,2-9-31 15,-3-4-75-15,6-5-11 0,6-4 183 16,3-5 51-16,7-3-21 15,4-3 9-15,5 2 10 0,4 6 24 0,2 6 2 16,10 10-8-16,7 9-25 0,3 7-10 16,0 1 3-16,5 6-9 0,-1 7-5 15,3 2-7-15,-2 4 6 0,3 0-3 16,-5 3-2-16,3 1-4 0,1-2-2 15,0-1-3-15,0-6-2 0,-2-5-4 0,-1 0 0 16,-5-3 1-16,-4 0-5 0,-2 2-8 16,-2 2-5-16,-3 2 1 15,-1 2 6-15,-4-1 7 0,0 0 2 16,1-2 0-16,-4-3 0 0,0-3 0 0,0 0 3 15,0-3 8-15,0 2-6 0,0-1-2 16,-4 2-1-16,1 0-1 0,-1 3-2 16,-1 0-1-16,0 0-14 0,2 0-23 15,0-2-26-15,0 1-62 0,-2-5-222 16</inkml:trace>
  <inkml:trace contextRef="#ctx0" brushRef="#br0" timeOffset="-46361.48">8034 8298 28 0,'-2'-4'108'16,"1"2"133"-16,1 1-168 0,0 1-23 15,0 0-5-15,0 2-4 0,1 13 7 0,2 10-5 16,-3 9 3-16,0 11-10 0,0 8-6 15,0 6-6-15,-1 4 0 0,-1 1-9 16,2 0-7-16,0-4-4 16,7-4 0-16,3-4-3 0,4-11-1 0,5-10 0 15,0-15-6-15,1-13-29 0,-2-3-17 16,2-19-14-16,-3-9-17 0,-1-13-91 15,-8-6-258-15</inkml:trace>
  <inkml:trace contextRef="#ctx0" brushRef="#br0" timeOffset="-46094.46">7901 8053 605 0,'-19'-14'30'15,"14"10"-25"-15,5 4 23 0,5 11-15 16,9 9 7-16,9 10 3 0,10 5-7 16,12 6-8-16,9 4-2 0,6 2-1 0,2 4-3 15,-1 1-1-15,-5-3-3 0,-4-2-9 16,-2-6-4-16,0-6 10 15,-5-6 5-15,-5-2 1 0,-6-3-2 16,-12-3 2-16,-16-1 0 0,-8-2-1 0,-22 1 7 16,-12-1 6-16,-8 1 5 0,-2-1-7 15,-7 0-4-15,2 0-4 0,0 0 0 16,6-2-4-16,11-3 2 0,12-3 0 15,16-5-1-15,6-2-2 0,3-1-8 16,11-2-19-16,5 0-15 0,9-11-14 0,9-13-61 16,5-12-269-16</inkml:trace>
  <inkml:trace contextRef="#ctx0" brushRef="#br0" timeOffset="-45842.45">8986 7591 347 0,'0'2'276'0,"0"3"-262"16,0 8-21-16,0 9 42 0,0 5 4 15,-14 7 10-15,-2 7-2 0,-1 5-15 16,-1 4-8-16,-2 7-6 0,-4 5-4 15,3 2-3-15,2 0-4 0,0-2-1 0,5-7-6 16,5 1 1-16,4-4-1 0,2-3-13 16,3-3-12-16,2-4-22 0,9-5-24 15,4-7-33-15,1-8-115 0</inkml:trace>
  <inkml:trace contextRef="#ctx0" brushRef="#br0" timeOffset="-45693.44">8972 8572 611 0,'-3'0'50'16,"0"0"-44"-16,3 3 20 0,-5-1 16 0,0 2 5 15,2 1-6-15,3-4-17 0,0 2-22 16,0 1 0-16,0-1-2 0,0-1-13 16,5 1-21-16,3-3-32 0,1-4-39 15,2-17-286-15</inkml:trace>
  <inkml:trace contextRef="#ctx0" brushRef="#br0" timeOffset="-45477.43">9454 7420 584 0,'-5'10'25'0,"-1"9"-23"16,-5 12 51-16,-6 8 9 0,-4 9 0 15,-1 6-16-15,-1 9-13 0,1 7-11 0,2 9-8 16,-2 6-8-16,6 1-3 0,4-3-2 15,6-4-11-15,3-8-17 0,3-5-19 16,6-4-33-16,9-7-43 16,6-7-416-16</inkml:trace>
  <inkml:trace contextRef="#ctx0" brushRef="#br0" timeOffset="-45341.42">9628 8587 680 0,'-5'-11'39'0,"5"4"-25"16,0 1 31-16,0-2-7 0,-5 0-7 15,2 1-6-15,0 0-12 0,2 5-11 0,1 1-1 16,-2 1-15-16,2 1-26 0,0 12-16 15,0 0-36-15,-5-1-121 0</inkml:trace>
  <inkml:trace contextRef="#ctx0" brushRef="#br0" timeOffset="-43453.32">1039 8412 60 0,'-11'11'29'0,"2"-3"50"16,4-4 60-16,0 1-113 0,2-1 6 15,0 1 15-15,-2 0-11 0,-1 2 3 16,0 0-1-16,0 1-5 0,0 2-1 0,-1 0 0 15,-2 3-6-15,3-2-4 0,0-1-2 16,3-2-3-16,1-4 0 0,2-3-7 16,0-1-4-16,11-6-4 0,14-20 6 15,18-23 4-15,27-29-1 0,29-30-9 16,27-24 4-16,23-14-4 0,12-5 2 0,9 2 3 15,-1 10-2-15,-6 11 1 0,-3 12-5 16,-11 12 0-16,-11 13 2 16,-13 13-1-16,-21 14-1 0,-19 11-1 15,-24 15 1-15,-24 12 1 0,-20 14-1 0,-9 5 0 16,-8 7 8-16,-14 0 9 0,-6 8-16 15,-11 7-1-15,-8 7 0 0,-9 5 0 16,0 4-2-16,-2 0 2 0,8-2 0 16,11-3-3-16,11-5 4 0,14-7-4 15,6-1-2-15,0-3-1 0,3-2-9 0,6 0-8 16,5-4-3-16,3-1-7 0,0-1-11 15,0-2-17-15,-4 0-11 0,-8 0-16 16,-5 0-72-16,-11 0-139 16</inkml:trace>
  <inkml:trace contextRef="#ctx0" brushRef="#br0" timeOffset="-43052.29">1397 6860 132 0,'-16'-10'358'0,"4"3"-356"0,4 3 12 0,5-1 25 15,0 3 12-15,3 0-23 0,0 2 3 16,0-1-5-16,3 1-17 0,16 5-14 15,7 12 7-15,19 13 9 0,14 14 2 16,14 18 5-16,11 17 4 0,10 16 2 16,8 13-14-16,5 6-7 0,7 4 1 0,-3 0-2 15,1 1 3-15,-2 0-3 0,-5-9 3 16,-1-14-2-16,-5-22 0 0,-7-20 0 15,-12-15 1-15,-10-8 0 0,-11-7 3 16,-12-5-3-16,-10-6-1 0,-12-5-2 16,-11-4-2-16,-8-2 5 0,-6-2-2 15,0 0 7-15,0-5 1 0,-3-4-6 16,-7-3-2-16,1 0-2 0,-2 1 0 15,2 0 0-15,0-2-8 0,4 3-12 16,3 2-11-16,2 4-15 0,5 1-42 0,9-2-42 16,3-1-233-16</inkml:trace>
  <inkml:trace contextRef="#ctx0" brushRef="#br0" timeOffset="-16316.76">7257 11940 33 0,'0'-4'-25'0,"0"-1"145"0,-1 0-76 16,-1 2-6-16,-1 0 8 0,1 1-10 16,2 0-7-16,-3 1 1 0,3 1 1 15,0-1-3-15,0 0-5 0,0 1-10 16,0 0-3-16,0 0 4 0,0 0 3 15,0 0-7-15,0 0 2 0,0-1 2 16,0 1 3-16,0 0-4 0,0 0-1 0,0 0-5 16,0 0 2-16,0 0-5 0,0 0 1 15,0 0 1-15,0 0 3 0,0 0 0 16,0 0-2-16,0 0 4 0,0 1-2 15,0 4-1-15,0 3 5 0,0 2-2 16,-1 3-7-16,1 0 0 0,0 4 1 0,0 2 2 16,0 0 1-16,0 3 1 15,-2 2-2-15,-1 0 0 0,0 5 5 16,-5 0-1-16,0-1 3 0,-1-1-2 15,1-6-5-15,4-5-3 0,2-4-3 0,-1-7 1 16,3-2-2-16,0-3 0 0,0 0 0 16,3-2 1-16,3-14-1 0,7-7 6 15,-1-11-4-15,7-2 0 0,-4 0 0 16,-1-1-1-16,-1 1-1 0,-2 4-1 15,1 3 2-15,-1 2 0 0,-2 3-2 0,4 4 1 16,-4 4 1-16,-1 5-2 0,-2 5 0 16,-3 4 0-16,0 1 2 15,-1 1 0-15,-1 0-4 0,2 0 1 16,2 3 2-16,1 6-1 0,-1 4 1 0,-4 1 2 15,1 5 0-15,-2 3-1 0,0 2-1 16,0 2-1-16,-6 0 3 0,-4 0-2 16,4-1 1-16,0-3-1 0,3-6 2 15,1-3-3-15,2-6-1 0,0-6 2 16,6-1-3-16,5-3 2 0,3-12 1 0,2-6 1 15,1-4-2-15,1-1-2 0,1 0-1 16,-2 0 3-16,-1 1 1 0,-3 1-2 16,-2 4 3-16,-3 3-2 15,-2 4 1-15,1 4 0 0,-6 4 1 0,1 3-1 16,-2 2 0-16,0 0-2 0,0 0 0 15,1 7 3-15,1 4 4 0,-1 4-2 16,-1 1 0-16,0 2 2 0,0 4-2 16,0-2-1-16,0 2 4 0,-1 1 4 15,-1 0-4-15,1 0-2 0,-1 1-2 16,1 0 1-16,1-5-3 0,0-2 0 0,0-3 1 15,0-6-2-15,0-1-2 0,3-5-8 16,1-2-9-16,2 0-5 0,7-6-5 16,-1-8-12-16,7-4-23 15,-2-3-39-15,-3-4-87 0</inkml:trace>
  <inkml:trace contextRef="#ctx0" brushRef="#br0" timeOffset="-16135.75">7840 11962 321 0,'-3'12'190'0,"-3"1"-178"15,-2 6 47-15,-4 4 0 0,2 3-6 16,1-1-26-16,1-5-13 0,5-3-10 16,2-4-2-16,1-2-4 0,0-2-4 15,1-3-10-15,7-2-16 0,4-4-26 16,4 0-28-16,-1-9-61 0,2-2-160 15</inkml:trace>
  <inkml:trace contextRef="#ctx0" brushRef="#br0" timeOffset="-15906.75">7939 12236 145 0,'2'0'256'16,"2"0"-195"-16,4-7-49 0,2-8 27 15,5-6 6-15,10-5-19 0,4-2-9 16,9-1-1-16,0-2-2 0,-1 1-5 15,2 4-4-15,-5 6-4 0,-6 3-1 16,-4 6 1-16,-11 5 1 0,-2 5-4 0,-8 1-8 16,-3 0-12-16,0 5-11 0,-3 3-3 15,-3-1-10-15,-3 1-28 0,0-3-50 16,-2-3-145-16</inkml:trace>
  <inkml:trace contextRef="#ctx0" brushRef="#br0" timeOffset="-15703.72">8105 11923 128 0,'2'9'276'0,"-1"3"-237"16,2 9 18-16,-1 1 13 0,-2 6-9 15,0 4-16-15,0 1-9 0,0 1-6 16,0 0-9-16,0-2-10 0,0-5-10 15,0-3-2-15,3-6 3 0,2-6-16 16,1-2-7-16,0-6-14 0,3-2-28 0,4-2-42 16,-2-8-70-16</inkml:trace>
  <inkml:trace contextRef="#ctx0" brushRef="#br0" timeOffset="-15028.69">8423 12179 50 0,'-2'0'11'0,"-2"0"237"16,4 0-209-16,0 0 4 0,0 0 6 15,0 0-13-15,0 0-9 0,0 0-7 16,0 0-6-16,0 0-7 0,0 0 0 0,0 0-6 15,0 0 5-15,0 0 3 0,4 0 2 16,3-2 5-16,0-3-2 0,3-5 5 16,4-1-6-16,3-4-6 15,1-5 2-15,2 0-1 0,-1-4 0 0,1-1 1 16,-4 0 3-16,-2 0-1 0,-7 3 1 15,-2 2-4-15,-5 4-3 0,-1 3 2 16,-7 7 5-16,-3 4-3 0,-5 2-3 16,-2 3 0-16,-2 12-6 0,0 2-1 15,1 6 1-15,5 2 0 0,2 3-1 0,4 3-2 16,2 1 1-16,3-1 2 0,3-2 0 15,4-5-3-15,9-5 0 0,7-6 2 16,5-5-2-16,1-3 1 0,6-5 2 16,6 0 1-16,-3-3 1 0,4-6-3 15,-2 0 2-15,-4-1 1 0,-1 2-2 16,-1 4 0-16,-1 1 0 0,-8 3 6 15,-9 0-6-15,-6 2 1 0,-7 8-2 16,0 0 4-16,-3 2 1 0,-10 2-3 16,-1-1-1-16,-1-3 2 0,1-3 0 0,1-1-3 15,3-6 2-15,2 0-1 0,3-1 1 16,2-13-1-16,3-3-2 0,0-3 1 15,3 0 1-15,6-3-2 0,2 5 2 16,-1 2 0-16,2 3 0 0,2 4 0 16,-3 2-1-16,0 3 2 0,1 3-3 15,0 1-1-15,1 0 1 0,4 0 2 16,0 4-13-16,3-2-14 0,5-1-19 15,3-1-21-15,0 0-84 0,-2-5-241 16</inkml:trace>
  <inkml:trace contextRef="#ctx0" brushRef="#br0" timeOffset="-11906.51">7001 11158 46 0,'0'1'80'0,"2"-1"-63"0,-1 1-2 16,-1-1 106-16,0 0-9 0,0 0-74 15,0 0 1-15,0 0-7 0,0 0-3 0,0-1-5 16,0 0-5-16,0-1 1 0,0-2-5 15,4-1-7-15,2-1-1 0,1 1-2 16,3 0 1-16,2 0 2 0,1 2-1 16,1 1-4-16,3 2 1 0,0-2 1 15,4 2-5-15,3 0 3 0,-1 0-3 16,5 0 2-16,1 0 0 0,4 0-3 15,6 0 2-15,2 0-1 0,6 0 1 16,4-2 0-16,2-2-1 0,0 1 2 16,-1-2-2-16,4 1-1 0,-2 1 1 0,4 0 1 15,-1 1 0-15,0 0-3 0,-2 1 2 16,-3 1 0-16,-2 0-3 0,-7 0 0 15,-5 0 1-15,-4 3 1 0,-6 0 0 16,-4 2 2-16,0 1-2 0,-3-3 1 16,1 2 0-16,1-1-2 0,1 0 2 15,3-1 2-15,1-2-2 0,6-1-2 16,2 0 2-16,1 0 2 0,4 0-2 15,-3 0 0-15,1-1 0 0,0-2 0 16,-5 1 1-16,-3 0-2 0,0 0 1 0,-3 1 1 16,1 1-1-16,-2-2-1 0,2 2 1 15,-1 0 0-15,-3-1 0 0,0 1 0 16,3 0 0-16,-2 0 0 0,5 0 1 15,0 0-1-15,3 0 0 0,0 0 1 16,3-3-1-16,-4 2 0 0,0-1 0 0,-1 0 0 16,1 1 1-16,-4 0-2 15,-1 1 1-15,0-2 1 0,-3 2-1 16,-7 0-1-16,-1 0 2 0,-6 0-2 15,-1 0 2-15,-4 0-1 0,2 0-1 16,-1 0 2-16,3 0 0 0,-1 0-2 0,-3 0 1 16,0 0 1-16,0 0 0 0,-1 0-2 15,0 0 1-15,-1 0 0 0,-2 0 1 16,0 0-2-16,-1 0 1 0,-1 2 0 15,0-1 1-15,0-1-2 0,0 0 2 16,0 0 2-16,0 1 2 0,0 0-5 0,-1 1-1 16,-3 1 2-16,1-1 0 15,0 1-2-15,3-1 1 0,-3 2 0 16,0-2 1-16,0 1-2 0,-2 1 1 15,-1 3 2-15,0 0-1 0,0 2-2 0,-4 0 1 16,3 2 0-16,-1 1 1 0,3 0-2 16,-1 2 0-16,1 1 1 0,1 1 1 15,-2 4-3-15,2 0 1 0,-2 2 2 16,2 3-2-16,-3-1 1 0,1 3 0 15,5-2 1-15,-4-1 0 0,2 2-2 0,0 1 1 16,-5 3 1-16,2-1 0 0,0 1-1 16,1 2 0-16,5 1 0 15,0-1 1-15,0 1 5 0,0-4-7 16,0 1 4-16,0 1-2 0,-2 5 0 0,1 3-1 15,-1 0-1-15,2-1 14 0,-3-3-11 16,-3-3-1-16,-2-3 1 0,2 0 1 16,1 7-4-16,2 1 1 0,2 0 2 15,-2-5 12-15,1-5-14 0,-1-6 1 16,1-2 1-16,-1 0-3 0,3-3 0 0,0 2 1 15,0 1 1-15,0 4 0 0,0 0-1 16,3 0 25-16,-3-2-20 0,0-2-3 16,0 1 1-16,0 0 0 15,-4 3-3-15,2 4 2 0,-2-2-3 0,0 3 3 16,3-4 1-16,-2-3-3 0,1 1 0 15,2-3 0-15,0 6 1 0,0 1-1 16,2 1-1-16,2-2 2 0,1-4-1 16,-2-6 0-16,-1-2 0 0,-1 1 0 15,2-4 0-15,1 4 0 0,-3-1 0 0,1-1 0 16,1-2 1-16,-3-3-2 0,0 0 1 15,0-2 0-15,0 3 0 0,0-2 0 16,0-1 0-16,0-2-1 16,0-1 1-16,0 0 0 0,0 0 0 0,0-1 0 15,0-1 1-15,0 1-1 0,0 1 0 16,0 0 0-16,0 1 0 0,-2-1 1 15,1 0-2-15,-4 0 1 0,3 2 0 16,-2 1 0-16,1-1-2 0,-2-1 2 16,3-1 1-16,2 2-1 0,-3-4-1 15,2 0 1-15,1 0 1 0,0 1-1 0,-2-1 0 16,2 0 1-16,-4 0-1 0,2 0 0 15,-3 0 0-15,1 0 0 0,-1 0 0 16,0 0 0-16,-1 0 0 16,0 0 0-16,1 0 0 0,-1 1 0 0,0 0 0 15,-2 1 0-15,1 0 0 0,-3 1 0 16,-1-2-1-16,1 2 2 0,-3 1-1 15,-2 1 0-15,-1-1-1 0,-2 1 1 16,-6 0 1-16,-1 1-1 0,-2-1-2 16,-3 1 0-16,-1 0 0 0,-1 0 0 0,2 1 2 15,2 0 1-15,3-2-2 0,2 0 2 16,3-2-1-16,-2 0-1 0,-1-3 2 15,1 0-1-15,-1 0 1 0,0 0-2 16,0-3 2-16,-2 1 0 0,-5-1-2 16,1 0 1-16,-7 1 1 0,2 1-2 15,-5 1 1-15,1 0-1 0,-9 0 2 16,2 1-1-16,0 3-1 0,-1 1 2 15,-2 1-1-15,-1 3 1 0,-3 1-3 16,-1-2 3-16,5 1 0 0,1-5 2 0,6 1-1 16,2-1-1-16,0-1 2 0,-1 0-2 15,-1 0-2-15,0 1 2 0,0 0 0 16,1-2-2-16,0 0 1 0,1 0 1 15,-1 0 2-15,-1 2-3 0,1 1 0 16,0 0-1-16,-1 0 3 0,3 2 0 16,2-1-2-16,-1 4 0 0,0-2 2 15,-1 2-2-15,1-2 0 0,1 1 1 16,4 0 1-16,-1-2-1 0,4-1-1 15,-2 0 0-15,-2 1 1 0,2-2-1 0,0 1 0 16,3 0 1-16,-1-1 0 0,3-1 1 16,-1-1-4-16,1 1 2 0,1 0 2 15,-1 3-2-15,-1-2-2 0,-1 3 2 16,-4 1 2-16,-4 2-2 0,4 3-3 15,1-1 2-15,11-4 3 0,7-2 0 0,5-4-2 16,4-2 0-16,2-1 0 16,2 0 1-16,0 0-1 0,0 0 1 15,0 0 1-15,0 0-1 0,0 0 0 16,0 0 2-16,0 0-2 0,0 0 3 0,0 0 2 15,0 0-1-15,0 0 3 0,0-2-8 16,-1 1-2-16,-1 0 4 0,2 0-2 16,0 1-2-16,0-1 0 0,0-1 1 15,0-2 1-15,2 0-1 0,1 0 0 16,1-2 1-16,-1 2 1 0,1 1-1 15,-1-2-1-15,0 0 1 0,-2 1 1 0,4-1-1 16,-3-2-1-16,2-1 2 16,-1-2-1-16,3-1 0 0,-1 1-1 15,1-3 2-15,1-1-1 0,-3-2 0 16,1 1 0-16,1-1 0 0,-1-2 0 0,-1 0 0 15,1-2 0-15,-2 0 0 0,2 1 0 16,-2-1 0-16,0 0 0 0,-2-1 0 16,3-2 0-16,0-3 0 0,-1-2-2 15,0 1 1-15,1-3 0 0,-3 0 0 16,1-1-1-16,1-3 3 0,-2 0-2 0,1 0 0 15,-1-1-2-15,3 3 1 16,-3-3 3-16,-1 1-2 0,0 0-3 16,0-2 3-16,0 2 2 0,0-4-3 15,0 2 1-15,0-1 1 0,0 2 0 0,-3 1-1 16,1 1-1-16,2 1 1 0,0 1 2 15,0 0-3-15,0-2 2 0,0 3-1 16,0 3 2-16,0 0-2 0,0 2 0 16,0 0 1-16,0-1 2 0,0-1-3 15,2 0 0-15,1-1 1 0,2 2 1 0,-4-2-2 16,5-2 1-16,2 0 0 0,2 0 0 15,0 0-3-15,0 4 1 0,-1-1 3 16,-3 1-1-16,0 3-1 16,-3 0 2-16,2 3-1 0,-2 1 0 0,-1 2 0 15,-1 0 0-15,2 0 0 0,1-1 1 16,-1-1-1-16,0 0-1 0,3-1 0 15,0-1 2-15,0 0-2 0,4-3 2 16,-1 2-1-16,0-1-1 0,2 4 2 16,-3 3-2-16,-4 3 0 0,4 2 3 0,-3 0-2 15,1 0-2-15,2 0 1 0,0 0 2 16,-1 0-2-16,-2-1 0 0,3 3 1 15,-4-4 1-15,3 2-1 0,-4 1-1 16,0 1 2-16,1 0-1 0,-2 1 0 16,4 1-2-16,-1 3 0 0,0 0-1 15,-1 2-7-15,-4 2-10 0,3 0-5 16,0 0 0-16,-3 6-9 0,5 3-14 15,-2 1-13-15,2 1-28 0,-4 0-119 16</inkml:trace>
  <inkml:trace contextRef="#ctx0" brushRef="#br0" timeOffset="-10699.44">5966 11457 247 0,'-2'0'31'0,"1"0"14"0,-1 0 34 16,2 0-31-16,0 0-11 0,0 0-4 16,0 0-3-16,0 0-9 0,0 0 2 0,0 0-8 15,0 0 0-15,0 0-1 0,3 0-4 16,2 0 9-16,4 0-3 15,5 0-6-15,5 0-4 0,1 0 0 16,8-1 4-16,6-1-5 0,5-2-2 0,6-1-2 16,7 2 3-16,4-1-3 0,3 3-1 15,3 0 0-15,-3 1 2 0,-3 0-2 16,-5 3-1-16,-6 4 1 0,-6 3 1 15,-7-2-2-15,-5 2 0 0,-3-3 1 16,-10 1 1-16,-1-2-2 0,-7-2 1 0,-3-2-2 16,0 0 2-16,-3 0-1 0,0-2 2 15,0 0 1-15,0 0 4 0,0 0 2 16,-1 0-8-16,-4 0 0 15,5 0 2-15,-2-2-3 0,1 0 0 0,1 2 1 16,-3 0-5-16,3 0-6 0,-3 0-11 16,-1 2-16-16,0 2-21 0,-1 2-31 15,-4-1-125-15</inkml:trace>
  <inkml:trace contextRef="#ctx0" brushRef="#br0" timeOffset="-9907.4">6119 12205 61 0,'-8'3'77'16,"-1"0"-12"-16,-2 2-1 0,-1 0-29 15,-2 1-12-15,0 0 15 0,2-3-4 0,-1 2-2 16,2-2-5-16,2 0-3 0,1 1-4 15,1-2 6-15,0 1-2 0,3-1 3 16,1-1 6-16,-1-1-3 0,3 1-7 16,-2-1-4-16,3 1-1 0,-2 1-1 15,1-2-2-15,1 0 2 0,-2 0-4 0,1 0-1 16,-1 1-2-16,2 0 0 15,0-1-6-15,0 4-1 0,0-1-5 16,0 2 4-16,11-1 0 0,4 2-1 16,9-3 1-16,5 0 1 0,8-1-3 0,8-2 1 15,8 0 1-15,1 0-2 0,4 0-5 16,-1 1 1-16,2-1 3 0,0 0 0 15,-5 0 0-15,-1 0-5 0,-7 0 4 16,-5-1-2-16,-10-4 3 0,-10 1 0 16,-7-1 2-16,-6 4 0 0,-6-1-1 0,-2 1 4 15,0-2 3-15,-7 1-3 0,-3 0-2 16,-3 1 0-16,-1 1 1 15,0 0-1-15,2 0-3 0,-2 0 1 16,3 0-1-16,3 0 0 0,2 2-4 16,5 0-9-16,-1 2-7 0,2 0-8 0,0 2-7 15,0 1-22-15,-2-1-45 0,-1 1-108 16</inkml:trace>
  <inkml:trace contextRef="#ctx0" brushRef="#br0" timeOffset="-9343.36">6008 12886 193 0,'-7'3'71'0,"3"0"-36"16,-2-1 39-16,-2 1-20 0,0 0-10 16,-1 2-5-16,3-3-4 0,1 0-6 15,2 0-7-15,3 0-2 0,0-1-6 16,0 0-3-16,0 0-5 0,8 0 7 15,7-1-1-15,7 0 3 0,6 0-4 16,9 0-10-16,3-5 1 0,10 2 1 16,7-1-2-16,5-1-1 0,5 3 1 15,1 0 0-15,-1-1 0 0,-2-1-1 16,-5 1 0-16,-5 1 0 0,-7 0 1 0,-10 0-3 15,-11-1-1-15,-6 1 2 0,-5 1-1 16,-10 0 0-16,-3 1 2 0,-1-2-1 16,-2 0 1-16,0 1 6 0,-3 1-9 15,-4-2 1-15,1 0-4 0,0 2-4 16,1-1-12-16,2 1-25 0,-3-1-49 15,0-1-204-15</inkml:trace>
  <inkml:trace contextRef="#ctx0" brushRef="#br0" timeOffset="-6951.22">4343 15055 250 0,'0'0'65'0,"0"0"-55"0,0 0 41 0,0 0-11 16,0 0-18-16,0 0-13 0,0 0 2 16,3 0 11-16,3-2-6 0,5 0-2 15,-2 0-1-15,3-1 3 16,1 1-5-16,2 0 4 0,4-1 3 0,1-1-3 15,3-1-2-15,4 0-5 0,4-2-9 16,1 2 4-16,4 3 0 0,6-3-2 16,1 0-2-16,5 3 2 0,2 0 1 15,1-3-6-15,2 0-4 0,-1 0 2 16,4 0-3-16,3-3-1 0,0 1-4 0,1-1-4 15,2 0 0-15,-1-1 3 0,1 0 6 16,-2-2 1-16,-1 0 2 0,-6 1-7 16,-5 1 7-16,-9 3 4 0,-5 0 3 15,-6 3-2-15,-6-1 1 0,-7 2 1 16,-2 0-1-16,-6 1-1 0,-1 0 1 15,-1 1 1-15,1 0-1 0,1 0-1 16,-1 0 1-16,0 0 1 0,-1 0-1 16,-1 0-1-16,1 0 1 0,0 0 1 15,-2 0 0-15,0 0 1 0,-3 0-1 0,0 0 1 16,0 1 3-16,0-1-5 0,0 0 3 15,0 0 3-15,0 0-3 0,0 0-2 16,0 0 0-16,0 0-2 0,0 0 3 16,0 0-1-16,0 0 1 0,0 0 0 15,0 0 3-15,0 0 2 0,0-4-6 16,0 0 1-16,0-4 3 0,0-1-5 15,0-2 0-15,0-3 2 0,0 1-1 16,0-2-1-16,1-1 2 0,-1-1 1 16,0-1 0-16,0-1-2 0,2 0-2 15,-2-1 3-15,0-3 0 0,0 0 0 0,0-3 1 16,0-1 0-16,0 1 0 0,0-3-3 15,0 4 5-15,-2-1-1 0,2 1 0 16,-1 3-1-16,-1-2-1 0,1 2 2 16,-1 0-3-16,-1 1 0 0,0 3 2 15,0-1 1-15,-2 0-2 0,2 0 0 16,0-2-1-16,0 0 0 0,0-4 1 15,1 3-3-15,-1-1 1 0,2 0 1 16,-1 2-3-16,-3-1 4 0,4 4-3 16,1 0 0-16,-2 0 1 0,2 1 0 0,0-1 2 15,0 1-3-15,0-2 2 0,0 2-1 16,-1-2 3-16,-2 1 5 0,1 3 5 15,-1-2-8-15,1 1-1 0,2 0 0 16,0-1-1-16,0-1-2 0,-3 0 0 16,2-1 0-16,-1 0 1 0,-2 1-2 0,0 0 1 15,0 1 0-15,1 1 1 16,-2-2-2-16,0 0 0 0,1-1 1 15,-1-1 5-15,2-1-5 0,1-2-1 16,1 1 0-16,-1 0 0 0,2 0 0 0,-3 1 0 16,3 2 2-16,-1 1-2 0,1 2-1 15,0 1 1-15,0 0 0 0,1 1 0 16,4 4-1-16,-4 2 1 0,-1 1 1 15,2 3 0-15,0 1-2 0,-1 0 1 16,1 2 1-16,-1-2-2 0,1 1-1 0,1 0 2 16,-2-1 0-16,1 3 0 0,-1 0 0 15,1 0 0-15,-2 0 0 16,0-2 1-16,0-1-1 0,2-1 1 15,1-3 1-15,-2 0-2 0,1-4 0 0,2 1-1 16,0-2 2-16,-1 1-2 0,-2 1 2 16,1-1-1-16,-1-1 0 0,2 0 2 15,-3-1-4-15,2 3 2 0,-1 3 0 16,-1 3 2-16,0 2-1 0,0-1-2 15,0 1 3-15,0 2 1 0,0-1 0 0,0 1 1 16,0 0-2-16,0 0-4 0,0 0 2 16,0 0 2-16,0 0-4 0,0 0 3 15,0 0-2-15,0 0 2 16,0-2 0-16,0-1 0 0,0 0-2 0,0 0 0 15,-3 1 3-15,3-1-1 0,-1 0-1 16,-1 0 0-16,2 1 0 0,0 0 0 16,0-2-2-16,0-2 1 0,0 1 1 15,0 1-1-15,3-3 3 0,-1 1-3 16,1-1 1-16,-1-3 1 0,1 0-2 15,-2 2 0-15,1 2 2 0,-2 1-2 0,0 3 3 16,1-1-3-16,-1 0 2 0,0 1-3 16,2 2 2-16,-2 0 1 0,0 0-1 15,0 0 0-15,0 0-1 16,0 0 3-16,0 0-4 0,0-1 2 0,0 1 2 15,0 0-2-15,0 0-2 0,0 0 4 16,0-1-2-16,0 1 1 0,0 0 0 16,0 0 0-16,0 0-1 0,0 0 0 15,0-2 1-15,0 0-1 0,0 0-2 16,0-2 2-16,0-1 0 0,-3 0 1 0,1-1-2 15,1-1 1-15,-2 0 1 0,-1 1-1 16,1 0 0-16,3 2-1 0,-3 2 3 16,3 0-2-16,0 1-1 0,0 1 0 15,0 0 1-15,0 0-2 0,0 0 0 16,0 0 2-16,0 0-3 0,0 0 0 15,0 0 0-15,0 0 3 0,0 0 1 16,0 0-1-16,0 0 0 0,0 0 0 16,3-2 1-16,-3-2 1 0,3 3-2 15,-1-1 0-15,0-1 1 0,-1 0 0 0,1-1-2 16,1 3 1-16,-3-3 0 0,1 3 0 15,1 1-1-15,1-1 1 0,-1 0 0 16,2 0-1-16,-1 1 0 0,2 0 0 16,0 0 1-16,-1 0 0 0,2 0-1 15,5 0-1-15,2 0 3 0,1 0-2 16,4 0 0-16,-1 2-5 0,5 0 5 15,-3 3-2-15,1-1-6 0,0 1-1 16,-1-2 4-16,-1-2 2 0,2 3 3 16,-1-4-9-16,-1 0-2 0,-4 0-28 0,-3 0 2 15,-6 0-53-15,-2 0-74 0</inkml:trace>
  <inkml:trace contextRef="#ctx0" brushRef="#br0" timeOffset="-5823.17">5020 12509 101 0,'0'0'58'0,"0"0"15"0,0 0-6 16,0 0-17-16,0 0-12 0,0 0-12 15,0 0 1-15,-2 0-9 0,2 0-6 0,-1 0-1 16,-1 0-6-16,1 0-1 0,-1 0-2 15,1 0 1-15,1 0-1 0,-5 0 1 16,3 0-2-16,-2 0 0 0,2 0-2 16,1 0 1-16,1 0 1 0,0 0-1 15,0 0 0-15,0 0 2 0,0 0 1 16,0 0-3-16,0 0 1 0,0 0 2 15,0 0 0-15,0 0-2 0,6 0-3 16,2 0 7-16,4-6-2 0,2 1 1 16,3-1-3-16,0 1 1 0,3 0 1 15,2 0-1-15,6-1-3 0,3 0 1 0,5-3 3 16,2 2-3-16,7-1 0 0,3-2 1 15,2 2-2-15,4 0 2 0,-1 2-2 16,0-1 2-16,-5 1-1 0,-3 1 0 16,-5 0-3-16,-1 4-2 0,0-2-3 15,-1 1 3-15,-2 2-4 0,-2 0-5 16,5-2 7-16,-4 0-1 0,1-1 2 15,-3-2 3-15,-1 2 2 0,-4-4 0 16,-2 1 1-16,-2-2 0 0,-4 2 2 16,-3 0-2-16,-6 0-1 0,-7 4 1 0,-2-1-1 15,-2 2 1-15,0 1 7 0,-6 0-7 16,-3 0-5-16,-2 0-4 0,-2 5-9 15,-2 1-31-15,-1-1-38 0,1-1-122 16</inkml:trace>
  <inkml:trace contextRef="#ctx0" brushRef="#br0" timeOffset="-4154.07">4158 11206 6 0,'-2'-1'33'0,"1"-1"-2"15,1 0-2-15,-3-1-2 0,3 1-8 16,-3 0 60-16,3 2-62 0,0 0 19 16,0-1 0-16,0 0-8 0,0 1-1 0,0-1 3 15,0 0-2-15,0 1-7 16,0 0 0-16,0 0-6 0,0 0 3 15,0 0-3-15,0 0-5 0,0 0-3 16,0 0-7-16,0 0-3 0,0 0 2 16,9 5 4-16,-1 0 0 0,3-1 1 0,-1 1-1 15,4-2 2-15,2 0 4 0,-2 0-1 16,4-2-1-16,1 1 7 0,1-2-2 15,0 0-2-15,4 1 0 0,-4 1-5 16,3-1 1-16,-1 4-5 0,3-2 2 16,-2 1 0-16,2-1-1 0,3-1-1 0,-1 3 0 15,1-4 1-15,3-1 0 16,3 2-1-16,1-1 1 0,-1 1-1 15,-2 1 0-15,-1 1 0 0,0 1-1 16,-1-3-2-16,-4 3 2 0,0-3 0 0,1 2 0 16,1-1 1-16,-4 1 0 0,1-1-1 15,0 1 0-15,0-2 1 0,0 0 0 16,-4-1-1-16,4-1 0 0,0 0 3 15,-2 0-2-15,1 0 1 0,0 0-2 16,-2-1 3-16,-3-3-3 0,-1 3 0 0,-2 1 0 16,-2 0 0-16,-3 0 0 0,-1 1 1 15,-2 6-1-15,1-2 0 16,1 3-1-16,1 0 1 0,3 1 0 15,1-3 0-15,2 0 1 0,2-1-1 0,1-1 0 16,3-1 2-16,0-1-1 0,-1 0-1 16,3 0 0-16,-3-2 1 0,-2 0 1 15,-5 0-2-15,-1 0 0 0,-1 0 1 16,-3 0 0-16,0 2-2 0,-1 3 1 15,0 0 0-15,2 3 1 0,0-3-1 0,0 2-1 16,3-2 2-16,1-1 0 0,4 1-1 16,0-2-1-16,1 2 2 0,1-2 0 15,3-2-2-15,-4 0 0 16,3-1 3-16,-1 0-2 0,-2 0 0 0,-3 0 0 15,-3 0 0-15,-3 0 1 0,-3 0-1 16,-4 0-1-16,1 1 1 0,0 3 0 16,-1-1 0-16,1 2-1 0,1 0 1 15,2 1 1-15,1-2-2 0,2 0 1 16,3 0 1-16,0-2 0 0,1 0-1 0,1-1-1 15,-4 0 2-15,1 0-1 0,-4 0 0 16,-3-1 0-16,0 2 1 0,-6-2-1 16,0 0-1-16,0 0 1 0,0 0 0 15,0 1 0-15,0 0 0 0,0 1 1 16,0-2-2-16,0 3 3 0,0-2-4 15,0-1 4-15,0 0-4 0,0 0-1 16,-1 0-6-16,1 0-10 0,0 2-19 16,0-2-33-16,0 0-67 0,0-2-237 15</inkml:trace>
  <inkml:trace contextRef="#ctx0" brushRef="#br0" timeOffset="-320.86">9404 12055 25 0,'-1'0'39'0,"-2"0"161"16,-2 0-171-16,0 0-2 0,-1 0 10 0,-2 0-5 16,4 0-12-16,-1-2 5 0,4 0-6 15,-1 2-6-15,2 0-2 0,-1 0 4 16,1 0 6-16,0 0-2 0,0 0-1 15,0 0 0-15,0 0-2 0,0 0 1 16,0 0-2-16,0 0 0 0,-2 0 1 16,-1 0-6-16,0 0 0 0,1 0 4 15,1 0-4-15,-1 0-6 0,2 0-2 16,0 0 5-16,0 0-1 0,0 0-6 15,3 0-4-15,10 0 2 0,7 0 4 0,5 0 2 16,7 0-4-16,5 0 0 0,2-1 0 16,-2-1 0-16,1 0 0 0,-1-1 1 15,-3 2-2-15,1 1-1 0,-4 0 2 16,-3 0 2-16,-7 0-2 0,-9 0-1 15,-6 0 1-15,-6 0-1 0,0 0 4 16,-6 0-3-16,-8 0-5 0,-2 6-6 16,-4 0-4-16,2 0-7 0,-1 0-28 15,2-4-47-15,0-2-203 0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26T10:43:27.59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6649 2323 76 0,'0'0'96'0,"0"0"-57"15,0 0 14-15,0 0-2 16,0-1-3-16,0-1-9 0,0 2-7 15,0 0-3-15,0 0-1 0,0 0 1 0,0-1-6 16,0 0-2-16,0 1-6 0,0-1 4 16,2 1-1-16,-2 0 0 0,0 0-5 15,0 0 1-15,0 0-7 0,0 0-2 16,0 0-4-16,0 3-3 0,0 8 7 15,0 6 1-15,0 7 0 0,0 4 0 0,0 8-1 16,0 11 0-16,0 3 0 0,0 5 1 16,0 3 0-16,0-4-2 0,-2 4-1 15,2 0-1-15,0-3 2 16,-1 0 0-16,-2-4 0 0,1-2 3 0,-4-4-2 15,3-6 1-15,-2-5-3 0,-1-7 4 16,3-8-2-16,0-4-5 0,1-6 1 16,1-6 1-16,-1-1 0 0,2-2 1 15,0 0-1-15,0 0 0 0,0-5 4 16,0-6-13-16,0-5-13 0,5-7-12 0,4-1-7 15,-1-6-26-15,1-6-19 0,-4-6-98 16</inkml:trace>
  <inkml:trace contextRef="#ctx0" brushRef="#br0" timeOffset="810.04">6707 2304 157 0,'-5'0'75'15,"4"0"-22"-15,-3 0 10 0,1 0-3 16,2 0-18-16,-2 0-11 0,1 0-3 16,2-1 2-16,-1 1-7 0,1 0-2 0,0 0-1 15,0 0-7-15,0 0-8 16,0 0 1-16,0 6-5 0,7 5 5 15,6 0 1-15,2 7-2 0,9 2-1 16,-1 1-1-16,6 6-2 0,2 2 1 0,2 3 0 16,6 3 1-16,-1-1-4 0,4-1 1 15,2-1 1-15,-3-2 1 0,0 1-2 16,-2-2 0-16,-7-2 2 0,1-1-2 15,-7-2 1-15,-6 0-1 0,-4-2 0 16,-7 0 1-16,-3 0-1 0,-1-1 1 0,-5 0 1 16,0-1 1-16,-2-1-3 0,-4-1 1 15,0 1-1-15,-3-1 2 16,-2 2-1-16,-2-3 0 0,-2-2 2 15,-2 2 1-15,-7-5 6 0,-2 2-2 0,-6 0-1 16,-6 0 0-16,0 0-2 0,-7-3-5 16,0-2 10-16,-2-2 1 0,-4-3-5 15,0-1-1-15,-3-2-2 0,-2-1-1 16,3 0-2-16,3 0 0 0,12 0 1 15,8 0 0-15,13-3-3 0,9 0-2 16,5 1-2-16,3 0-19 0,3 0-26 16,8-1 0-16,3 2-15 0,0-6-68 0,0-1-222 15</inkml:trace>
  <inkml:trace contextRef="#ctx0" brushRef="#br0" timeOffset="2090.11">6310 2580 142 0,'-5'1'36'0,"1"0"10"0,0-1 22 16,1 2-24-16,-1-2-6 0,2 1 3 16,-2 0-14-16,2 0-2 0,-1 0 1 15,0-1-8-15,1 0 1 16,2 1 0-16,-1-1-3 0,1 0-5 0,0 0 1 15,0 2 0-15,0-2-3 0,0 0-2 16,0 0-4-16,0 1-2 0,9 1 1 16,8 0 7-16,8-2-1 0,6 0-1 15,5 0-5-15,2 0 1 16,3 0-1-16,2 0-1 0,-3 0 1 0,-1 0-1 0,-3 0-2 15,-8 0 2-15,-5 0 0 0,-8 2-1 16,-5 1-1-16,-6-1 0 0,-2 1-5 16,-2 0-3-16,0 0-1 0,-2 1-2 15,-5 1-6-15,-6 1-7 16,1-1-7-16,-2 2-9 0,0-1-26 0,-2-3-62 15,-1-1-128-15</inkml:trace>
  <inkml:trace contextRef="#ctx0" brushRef="#br0" timeOffset="2391.13">6211 2984 56 0,'-5'7'119'0,"3"-3"-39"0,-2-1-34 0,4 0 14 16,0 0-12-16,6-1-6 0,6 3 0 15,7-4-7-15,1-1-13 0,8 0-7 16,3 0-6-16,5-2-2 0,3-1-4 16,-1 1 9-16,3 1-5 0,-6 0-7 15,-7 1-1-15,-2 0-22 0,-5 0-25 16,-3 0-39-16,-4 0-107 0</inkml:trace>
  <inkml:trace contextRef="#ctx0" brushRef="#br0" timeOffset="7084.4">6463 4477 73 0,'-1'0'66'0,"-2"1"-40"15,0-1 19-15,1 0 6 0,-1 1-15 16,3-1-2-16,-2 0-10 0,2 0-8 15,0 0 0-15,0 0-1 0,0 0 4 16,0 0-1-16,0 0-5 0,0 0 2 0,0 1-2 16,0-1 2-16,0 0-1 0,0 0-1 15,0 0-2-15,0 1-3 0,0 1-5 16,5 0 8-16,1 1 0 0,2 2-5 15,3 0 4-15,1 1-3 0,4 2-4 16,-2 2 1-16,1 1-1 0,1 3 1 16,2 5-2-16,1 4-1 0,1 3 1 15,0 4-1-15,0-1 3 0,-3 1-5 16,1 3 3-16,-5-1-1 0,-2 0 1 15,0-2-3-15,-5 1 3 0,-3-1 0 0,-3 1 0 16,0 1-2-16,-1-2-1 0,-7 0 5 16,-3-1-2-16,2-1-2 0,-3-1 1 15,1-2 1-15,-3-1-1 0,1-1-1 16,1-1 2-16,-2-2-1 0,0-2 1 15,2-3-1-15,-2-2 2 0,0-2 0 16,0-3-2-16,1 1 2 0,1-4-3 16,0-1 0-16,1-1 0 0,3-3 0 15,0 0 1-15,4 0 0 0,-1-5-9 16,2-5-12-16,0-7-6 0,3-8-19 0,0-7-42 15,0-6-149-15</inkml:trace>
  <inkml:trace contextRef="#ctx0" brushRef="#br0" timeOffset="7899.45">6601 4434 27 0,'0'0'96'0,"-1"0"-66"0,-1 0 10 0,1 0 8 15,-2 0-15-15,3 0 3 0,-2 0 1 16,0 0-6-16,2 0-7 0,0 0-5 15,0 0-6-15,0 0-1 16,0 0 0-16,0 0-2 0,0 0-6 0,2 0 1 16,4 0-1-16,5 0 2 0,3 0 2 15,3 0-1-15,2 0-3 0,2 6 1 16,6 2-1-16,-1 4-1 0,7 1-1 15,2 3-3-15,-2 3 11 0,1 3-6 16,-3 1-1-16,-3 0-1 0,-2 2-1 0,1-2 1 16,-3 3-2-16,0-2-1 0,-4 1 4 15,-3-1-1-15,-2 1-1 0,-5-1-1 16,-4 1 0-16,-1 1 4 0,-5 0 4 15,0 0 5-15,-4 0 2 0,-3-3-3 16,-1 0-2-16,-1-2-2 0,1-5 0 16,0-1 0-16,2-4-3 0,3-4 2 15,0-1-3-15,1-2-4 0,-1-1 1 16,-2 0 3-16,-1 1 0 0,5-3-1 15,-4-1-3-15,2 0-4 0,0 0-4 16,0-1-6-16,0-5-13 0,3-2-12 0,0-1-24 16,0-3-53-16,0-2-122 0</inkml:trace>
  <inkml:trace contextRef="#ctx0" brushRef="#br0" timeOffset="8467.48">7020 5002 71 0,'1'1'39'15,"-1"0"-30"-15,2 1 23 0,-2 1-9 0,0-2 5 16,0 1 2-16,0 1-5 0,0 1 0 15,0 0 0-15,0 1 1 0,-2 4-4 16,-4-3-11-16,-1 2 5 0,-3 2-4 16,-2 0 2-16,-2 2 4 0,-3 2 2 15,0 1 0-15,-3-2-12 0,-1 3 3 0,-5-3-3 16,-3 3-5-16,-9 1 0 0,3 0 2 15,-1 0-2-15,4-2 3 16,4-1-1-16,4-4-4 0,9-2 1 16,4-2-1-16,5-3-2 0,6-2 1 15,0-1-5-15,0 1-31 0,3-1-48 0,2 0-83 16</inkml:trace>
  <inkml:trace contextRef="#ctx0" brushRef="#br0" timeOffset="9724.54">6169 4735 70 0,'-2'0'62'16,"1"0"-29"-16,1 0 28 0,0-1-6 0,0 0-20 15,0 1 2-15,0 0-8 0,0-1-3 16,0 1-7-16,0-2-3 0,1 1-3 15,4 0-2-15,4-1 9 0,1 0-7 16,3 2-1-16,3 0 1 0,3 0-4 16,4 0 1-16,8 0-7 0,1 2 1 0,6 5-2 15,3-2 2-15,1 3-3 0,2 0-1 16,-2-1 1-16,-2 1 1 15,-6-2-2-15,-5 1-3 0,-4-1-5 16,-8-1-3-16,-3 0 0 0,-6-2-9 0,-5-1-3 16,-1 0 0-16,-2-2-2 0,0 1 13 15,0-1 2-15,-3 2-24 0,-4-1-26 16,1 0-33-16,-3-1-23 0</inkml:trace>
  <inkml:trace contextRef="#ctx0" brushRef="#br0" timeOffset="9921.56">6282 4999 307 0,'-2'2'41'15,"1"-1"-35"-15,1 2 22 0,3-1 8 16,9 1-16-16,5 0 0 0,8-2-5 15,6 0-8-15,6-1-4 0,8 0-6 16,2 0-17-16,3 0 2 0,-2 0-56 0,-7-2-144 16</inkml:trace>
  <inkml:trace contextRef="#ctx0" brushRef="#br0" timeOffset="11637.66">6533 5934 79 0,'0'0'142'16,"0"0"-96"-16,0 2-13 15,0 5 11-15,0 2 5 0,0 5-6 0,0 7-7 16,3 5-8-16,0 6 0 0,2 6 9 16,-2 3-17-16,0 5-7 0,-1 4 1 15,-2 3-4-15,0 2-1 0,-2 0-6 16,-4 1 0-16,1-3 0 0,2-5-2 15,0-4-1-15,0-6 2 0,3-6-1 0,0 1 0 16,0 6-2-16,-2-1 2 0,-2-4 35 16,-1-6-23-16,1-14-8 0,4-5-5 15,0-1-3-15,0-3 4 0,3 1-1 16,-2-2 1-16,1 0 0 15,-1-2-1-15,1 1 0 0,-2-3 0 0,0 0-2 16,0 0 2-16,0 0 0 0,0 0 1 16,0 0 2-16,0 0-1 0,0 0-2 15,0-5-3-15,1-2 2 0,1-2-1 16,1 0 3-16,0 0-2 0,0-1 0 15,0 2-2-15,-3 1-1 0,0 3 1 0,0 1 3 16,0 2 0-16,0 0 0 0,0 1-2 16,0 0 0-16,0 0-2 0,0 0 0 15,0 0 4-15,0 0 0 0,0 0-1 16,0 0 1-16,0 0 1 0,0 0-3 15,0 0 2-15,0-2-1 0,3 0-4 16,2-3-1-16,4-4 0 0,5-1 3 16,6-6 4-16,5-5-2 0,3-4 0 15,5-2-1-15,-1-3-5 0,6 3 5 16,-4 0 0-16,1 1 0 0,-4 4 1 0,-1 3 0 15,-4 2 0-15,-3 3 1 0,-2 3 3 16,-8 4-4-16,-5 2 1 0,-3 3 0 16,-4-1 0-16,-1 3 2 15,0 0 1-15,0 0-1 0,0 0 2 0,0 0 0 16,0 0-3-16,0 0-2 0,0 0-1 15,2 0 0-15,1 0-4 0,2 2 6 16,1 0 0-16,2-1 1 0,-2 0-2 16,0 0 0-16,0-1 0 0,-1 0 3 15,0 0-3-15,-2 0 1 0,-2 0 0 0,-1 0 1 16,0 0-1-16,0 0 0 0,2 0 1 15,-1 0 0-15,-1 0 1 0,0-3-1 16,0-3 2-16,0 2-2 0,0-2 0 16,-3-1-1-16,-1 0 0 0,-3-3 2 15,-2 0-1-15,-2-2-1 0,-1-6 1 16,-4-2 0-16,-2-6-2 0,-6-5 1 15,0-7 1-15,-4-4-1 0,-6-7-1 16,-4-2 0-16,-2-1 1 0,-3 5-4 16,1 6 5-16,0 10-1 0,6 6-2 0,2 10 5 15,5 3-1-15,4 5-1 0,9 3 3 16,7 1-1-16,5 3-2 0,4 0-2 15,0 0-6-15,0 3-9 0,6 6-5 16,5 2-18-16,7 1-29 0,2 1-45 16,5-2-113-16</inkml:trace>
  <inkml:trace contextRef="#ctx0" brushRef="#br0" timeOffset="12255.7">7132 6382 64 0,'1'-4'53'0,"-1"1"-26"15,0 1 16-15,0 0-20 0,0 0 2 0,0 1 4 16,0-1-6-16,-6 1 2 0,0 0-2 16,0 1 2-16,-1 0 4 0,3 0 5 15,-1 0-4-15,0 0-4 0,-1 0-2 16,0 0-9-16,-3 0 2 0,-1 7-4 15,-1 2 0-15,1 3-4 0,-4 3 1 0,3 2-4 16,0 2 0-16,5 1 0 0,4 2-3 16,2-1-1-16,0 1-3 0,11-2-1 15,3-1-1-15,5-3 3 0,1-6-7 16,5-3-9-16,1-5 10 0,0-2-3 15,1-2 1-15,-3-8-2 0,-3-4 6 16,-3-3 6-16,-2-2-2 0,-4 0 3 16,-3-1-1-16,-4-2 12 0,-3 1-1 15,-2 2 0-15,0-1 0 0,-11 1-2 16,-3 0-7-16,-3 0-1 0,0 3-1 0,-3 2-3 15,-1 6-3-15,3 4-12 0,2 4-12 16,7 0 4-16,6 8-19 0,0 1-124 16</inkml:trace>
  <inkml:trace contextRef="#ctx0" brushRef="#br0" timeOffset="16188.92">7363 2874 7 0,'0'0'43'0,"0"0"-26"16,0 0-6-16,0 0-3 0,0 0 34 16,0 0 81-16,0 0-92 0,0 0-1 15,0 0-1-15,0 0-7 0,0 0 1 16,0 0-1-16,0 0-5 0,0 0-3 15,0 0 0-15,0 0 1 0,0 0-2 16,0 0-2-16,0 0-2 0,0 0-1 0,0 0-4 16,0 0-2-16,0 0-1 0,0 0 0 15,0 2-3-15,0 1 2 0,6 1 1 16,3 0 2-16,5-2-3 0,5 2 2 15,5-1 3-15,7-1-1 0,4 0-2 16,6 1-1-16,7 0 0 0,7-1 4 16,8 1 2-16,7-3-5 0,4 0 0 15,1 0 3-15,-2 0-5 0,-5 0 0 16,-4 0 2-16,-4 2 0 0,-7 1-3 15,1-1 1-15,-3 1 1 0,-1-2 1 16,-4-1 1-16,-7 0-1 0,-8 0 0 0,-8 2 2 16,-7-1-5-16,-5 0 4 0,-4-1 2 15,-2 0 1-15,1 1-1 0,0 1-1 16,-4 0-2-16,1-2 0 0,-1 0-4 15,-2 0 4-15,1 0 1 0,-1 0-1 16,0 0-2-16,2 0-1 0,-1 1 2 16,1-1-1-16,-1 0 0 0,1 1 0 15,-2-1 0-15,1 2 1 0,-1-2-1 16,0 2-1-16,2 1 3 0,-2-3 0 15,2 4-2-15,-2-2 1 0,0 1 0 0,1-1-1 16,-1 0 1-16,0 2 1 0,0-1 2 16,0 0 0-16,0 2-1 0,0-2-2 15,-1 4 3-15,-1-2 0 0,0 1-2 16,1 1-2-16,1-2 2 0,0 1-1 15,0-1-1-15,0 2 0 0,0 1 1 0,0-2 2 16,0 0 1-16,0-1-2 16,0 1-2-16,0-1 3 0,0 0-3 15,0 0 3-15,0-1-2 0,-2 3 1 16,2 1-3-16,0 0 2 0,-1 6 0 0,1 1 0 15,0 4 2-15,0-1 1 0,0 3-2 16,-2 2 0-16,-1 1-1 0,-1 5 0 16,-3 1 2-16,1 3-4 0,0 5 2 15,0 1 2-15,-2 5 2 0,0-2 1 16,0 2-1-16,4 0-4 0,-1 0-1 0,1 0 3 15,-3 2-3-15,1 0 2 0,1 1-2 16,-1 0 3-16,2-1-3 16,2 1 1-16,1-3 10 0,1-5-15 15,0 0 3-15,0-1 0 0,0-1 3 0,0 1-1 16,0-3-2-16,0 1 1 0,0-1 0 15,0 1 2-15,0 2-1 0,0 2 1 16,-2 0 0-16,-1 1 1 0,-2 1-3 16,1-1 2-16,-1-3 0 0,0-1-3 15,-1-4 0-15,1-1 2 0,1-1 2 16,1-1-2-16,-2 1-1 0,0 0 0 0,2 3 2 15,0 0 2-15,-1 2-2 16,2-2-1-16,-3 2-1 0,2 2 3 16,-1 2-2-16,0 3 2 0,0 0 3 15,4 3-3-15,-2 1 0 0,1-2-2 0,-1 1 4 16,1-4-4-16,1-3 1 0,-4-2-1 15,4 0 3-15,-1-3-3 0,-1-1-1 16,2-3 0-16,0-4 3 0,0 0-2 16,0-2-2-16,0 2 1 0,-1-3 3 15,-1 1-3-15,1 1-1 0,1-2 2 0,0 0-2 16,0-1 3-16,0-1-3 0,0-2 1 15,0-1 1-15,0-1 0 0,0-1-2 16,0 2 1-16,0-4 1 16,0 3 1-16,0-3-2 0,0-2 0 0,0-1 1 15,0-1-1-15,0 0 0 0,0-2-1 16,0-2 2-16,3-1-1 0,-2 0 0 15,-1-2 0-15,0 1 0 0,2-3 1 16,-1 1-2-16,-1 1 1 0,0-1 0 16,0 2 2-16,0 3-1 0,0 0-1 0,0-1 1 15,0 1 1-15,-1-3-3 0,-1 1 1 16,2-1 1-16,0 1-1 0,0-1-1 15,0 1 0-15,0-1 2 0,0 5-1 16,0 3-1-16,0 2 1 0,0 0 3 16,0-1-1-16,0-2-2 0,0 4 0 15,0 3 2-15,-4 3-1 0,2 2-1 16,-1-3 0-16,0-6 1 0,3-2-1 15,0-5 0-15,0-1-1 0,0-1 2 16,0-4-1-16,0 1 0 0,0-1 0 0,0-1 0 16,0 0 1-16,0 1-2 0,0 1 1 15,0 1 1-15,-2 2 0 0,2-2-2 16,0 1 1-16,0 0 2 0,0 1-1 15,-1 0-1-15,-2 0 0 0,1 0 1 16,2-1 0-16,-3-1-2 0,3-1 1 16,-3 2 2-16,3-2-2 0,0 0-1 15,-2 2 1-15,1-3 1 0,1 3-1 16,0 1-1-16,0-3 1 0,-2 4 1 15,1-2-1-15,1 0-1 0,0 2 1 0,0 4 1 16,-2 1-1-16,-1-2-2 0,2 1 2 16,-1-6 1-16,2-4-1 0,0 2-1 15,0 0 2-15,0-2 0 0,0 1 0 16,0-1-1-16,0 0 3 0,0 0-1 15,0 0-1-15,0 0-1 0,0 0 0 16,0-2-2-16,0-4-4 0,0 1-7 16,0-2-1-16,0-2-10 0,3-1-20 15,0-3-8-15,-1 3-17 0,-2-3-58 16,0-1-249-16</inkml:trace>
  <inkml:trace contextRef="#ctx0" brushRef="#br0" timeOffset="16688.95">8339 6326 24 0,'0'0'249'0,"0"0"-189"0,0 0-47 16,0 0 15-16,0-2 2 0,-1 1-5 0,-5 1 8 15,-2 0-14-15,-2 0-8 0,-2 0-2 16,-2 0-4-16,0 0 1 0,-4 0-5 16,-3 0 3-16,0 0 5 0,-1 0-3 15,-3 0-3-15,-1 0 1 0,-1 1 0 16,1-1-2-16,-2 0-1 0,-1 0-1 0,-4 0 0 15,2-1 2-15,-3-2-1 0,0 1 1 16,0 0-3-16,1 1 3 16,4 0 1-16,4 0-5 0,2 0 5 15,1-1-2-15,3 0 0 0,-4-1-2 0,0 0 1 16,1 1 1-16,1-1-1 0,2 0 0 15,0 1 1-15,2 0-2 0,0 0 2 16,0-1-2-16,3 2 0 0,-1-1 2 16,1 2-3-16,-2 0-3 0,1 0 3 15,-1 0 2-15,-1 0-2 0,2 0 1 0,1 0 2 16,0 0 0-16,1 1 1 0,-1 1-1 15,1 3 1-15,0-1 3 0,-2 1 0 16,-2 1-3-16,4-1 4 16,-5 1-3-16,5 1 0 0,1-1-2 0,-4 1 2 15,4 0-1-15,-1-3-2 0,1 0 0 16,1-1 0-16,2-1 1 0,1-2-8 15,3 0-11-15,5 0-19 0,0-6-54 16,0-9-172-16</inkml:trace>
  <inkml:trace contextRef="#ctx0" brushRef="#br0" timeOffset="17472.99">7223 4809 6 0,'-5'4'9'15,"2"0"-1"-15,-1 1-9 0,-1-2 2 16,0 1 2-16,-1-1 0 0,1 0 1 16,4-1-3-16,-2-2 2 0,1 0 97 15,1 0-56-15,-1 0 2 0,1 0 5 16,1 0-9-16,-2 0-2 0,2-2 6 15,0 1-1-15,0 1-14 0,0 0-6 0,0-1-3 16,0 1-5-16,0 0-5 0,0 0-5 16,2-2 0-16,5 2 0 0,9-2 10 15,4-1-8-15,2 2 0 0,7-1-2 16,4 1 0-16,6 1-4 0,2 0 0 15,7 0 4-15,4 0-3 0,-1 2-3 0,-2 1-1 16,-1 1 3-16,-3-1-5 16,-1 0 2-16,-2-1 0 0,1 0 2 15,-1 0-1-15,-2-2-1 0,-1 0 0 16,-2 0 1-16,-1 0-1 0,-2 0 0 0,0 0 0 15,-3 0 2-15,-1-2-2 0,-7 0 0 16,-2-1 0-16,-2 2 1 0,-2-1 0 16,2 0-1-16,-4 0 1 0,-1-1 1 15,-1 0 0-15,-3 1-2 0,0 0 0 16,-2 0 0-16,-1 2 0 0,-2 0 1 0,0 0-2 15,-4 0 1-15,1 0 2 0,-2 0-1 16,0 0 1-16,0 3 3 16,0 2-3-16,-3 0 1 0,-7 0 0 15,3 2-2-15,0-3 0 0,0 0-1 16,2-1-1-16,0 1-2 0,4-1-4 0,1 0-16 15,0 1-17-15,0 1-17 0,0-5-53 16,6 0-164-16</inkml:trace>
  <inkml:trace contextRef="#ctx0" brushRef="#br0" timeOffset="18830.07">8412 4803 2 0,'0'1'6'15,"0"0"-1"-15,0 0-4 16,0-1 121-16,0 0-88 0,0 0 1 15,0 0 13-15,0 0-8 0,0 0 7 0,0 0-3 16,0 0-10-16,0 0-5 0,0-1-3 16,0-1-6-16,-1 0-4 0,-4 0-3 15,3 0 1-15,-4-2-4 0,2 1-7 16,-6 0 3-16,1 0-3 0,0 1 2 15,-2 1 1-15,1 1 2 0,-2 0 7 0,3 0-7 16,-1 5 1-16,1 1 0 0,3-1 0 16,1 3-5-16,2 0-2 0,3 2-1 15,0 0 0-15,0 0-2 16,8-1-1-16,3-1 2 0,6-3 1 0,1-1-1 15,3-3-1-15,-1-1 3 0,1 0-1 16,0 0-1-16,-4-4 0 0,-2-4-1 16,-4-1 4-16,0 0-3 0,-5-2 1 15,-1-1 2-15,-4 0 2 0,-1 0-3 16,0-1 2-16,-1 2-1 0,-9-2 0 15,1 3-1-15,-2 0-2 0,0 1 1 0,1 2-1 16,-1 2-1-16,-3 2 2 0,8 3-1 16,-2 0-1-16,2 6-3 0,3 6-3 15,-1 2-6-15,1 1-3 16,3-2-10-16,0 2-18 0,3-1-21 0,5 0-65 15,0-4-147-15</inkml:trace>
  <inkml:trace contextRef="#ctx0" brushRef="#br0" timeOffset="19530.09">8521 4828 3 0,'1'1'5'15,"2"0"0"-15,-3-1 11 0,0 0 74 16,0 0-77-16,0 0 5 0,0 0 10 15,-1 0-11-15,-2-2 7 0,-2 2 11 16,2 0-6-16,0 0 2 0,0 0 2 16,-2 0-8-16,4 0-3 0,-3 0 5 0,3 0-3 15,-1 0-6-15,1 0-1 16,-1 0-2-16,-1 0-4 0,3 0-3 15,0 0-2-15,0 0-1 0,0 0-4 16,0 0-4-16,6 3 3 0,2 1 3 0,11 0 1 16,2 0-2-16,9 0-1 0,9 0 0 15,4-1 1-15,5 0-3 0,8-1 0 16,3-2 0-16,1 0 0 0,7 3 2 15,3 0-2-15,9-1 1 0,6 1 7 16,3-3-7-16,-1 0 0 0,-8 0 2 16,-3 0-1-16,-4 0-2 0,-4-1 2 0,0-2 3 15,2 0 2-15,-5 2 7 16,0-1-4-16,-3 0 0 0,-9-1-6 15,-8 1 5-15,-13 0-4 0,-7 1 7 16,-13 1-4-16,-5 0-1 0,-7 0-4 0,0 0 19 16,-5 0-11-16,-3 0-8 0,-4 0-2 15,-2 2 3-15,0 3-5 0,2 1-7 16,-1 1-17-16,2 1-16 0,4-1-40 15,-3-4-100-15</inkml:trace>
  <inkml:trace contextRef="#ctx0" brushRef="#br0" timeOffset="23478.34">5696 6362 6 0,'0'3'6'0,"0"2"4"16,0-3 3-16,0 0 1 0,0-2 87 15,0 0-66-15,0 1-2 0,0-1 25 0,0 0 1 16,0 0-28-16,0 0 0 0,-2 0-1 15,2 1-2-15,0 0-6 16,0-1-7-16,0 0 4 0,0 0-2 16,0 0-2-16,0 1-3 0,-3-1 1 0,0 3-4 15,0-2-4-15,0 2 3 0,-2-1 1 16,2 1-2-16,0-1-4 0,0 2 0 15,1-2 1-15,1 0 0 0,-1-1-1 16,2 3-5-16,0-2 5 0,0 1 0 16,8 1-3-16,3 1 3 0,8-1 1 15,1-2 3-15,8-1-4 0,3-1 1 0,6 0-4 16,3 0 2-16,4-3-2 0,1-4 2 15,3 3 0-15,-2-1-2 16,-1 1 0-16,-2 0 0 0,-1 0 1 16,-1-1-2-16,-6 2 1 0,1-2 0 0,-3 3 3 15,-2-2-3-15,-5 0-1 0,0 2 1 16,-6-2 2-16,1 2-2 0,-1-1-1 15,-3 1 5-15,1 0 3 0,-1 1 0 16,-1 0-5-16,-2 0 2 0,0 1 3 16,-3 0-1-16,0 0-3 0,-4 0-3 0,-1 0 6 15,-2 0-5-15,-3 0-1 0,-1 0 3 16,0 0 1-16,0 0 4 0,0 0 0 15,-8 0 1-15,-4 0-7 16,-5 3-1-16,-2 1-2 0,1-1-1 0,2-2-6 16,4 1-16-16,4 1-19 0,2-3-38 15,0 0-152-15</inkml:trace>
  <inkml:trace contextRef="#ctx0" brushRef="#br0" timeOffset="33963.94">12786 1910 19 0,'-7'0'124'15,"0"0"-76"-15,-1 0-5 0,0 0 2 16,2 0 3-16,0 0-20 0,1 0-1 16,-1 0 0-16,0 0-2 0,-2 0-4 0,0 0 4 15,0 1-4-15,1 0 4 0,-6-1-5 16,6 2-1-16,-6 0 0 0,-1 1-3 15,2 0-4-15,-5 3-2 0,1-1 2 16,4-2 2-16,4 0-8 0,2-1 0 16,1-1-4-16,4 0 3 0,-2 1-1 15,1-2-1-15,2 0 0 0,0 0 0 16,0 1-2-16,0 1-3 0,8-2 1 15,3 2 3-15,10-2 0 0,6 0 0 16,8 0-1-16,9 0 1 0,7 0-2 0,9-3 1 16,10 0-1-16,9 0 3 0,7 1-4 15,3 2 1-15,0 0 1 0,-2 1 1 16,-5 5-2-16,-6 0 0 0,-3 0 0 15,-2 0 1-15,-3-1-1 0,-3-1 0 16,-3-3 1-16,-1-1 3 0,-5 0 1 16,-5 0-2-16,-5-2 1 0,-4-4 1 15,-3 4 1-15,-7-1-4 0,-4-2 3 16,-8 3 2-16,-7-1-5 0,-5 0 0 15,-7 3 1-15,-1 0 4 0,0 0-2 0,0 0 1 16,0 0 0-16,0 0-3 0,-4 0-3 16,0 0-1-16,0 0 0 0,2 0 1 15,-4 1-3-15,3 6 1 0,-3 0 0 16,3 2-13-16,-4-1-14 0,1 1-16 15,2-6-33-15,-6-1-78 0</inkml:trace>
  <inkml:trace contextRef="#ctx0" brushRef="#br0" timeOffset="35980.05">14224 1362 103 0,'-1'0'25'16,"-2"0"12"-16,1-1-2 0,1 0-1 15,1-1 2-15,0 1-5 0,0 1-7 16,0 0-4-16,-2 0-5 0,1 0-1 15,1 0-6-15,0-2-1 0,0 2-7 16,0 0 1-16,0 0 2 0,0 0 1 16,0 0 3-16,-2 0 5 0,2 0 6 15,-2 0 3-15,2 2-10 0,0 0 4 16,0 1 4-16,0 2 1 0,0 1-6 15,0 2 2-15,0 4 3 0,0 1-5 16,0 3 2-16,0 4-4 0,0 4-2 0,0 4 1 16,0 3-4-16,0 3 3 0,0 6-5 15,0 3 2-15,-3 3-5 0,0 2 1 16,-3 1 3-16,0 1-4 0,-2 2 1 15,0 1-1-15,1-2 0 0,2-1 1 16,0-4-2-16,2-4-1 0,0-2 2 16,3 0 4-16,-3-1-1 0,0-3 0 15,-3 0 2-15,3-2-2 0,-1-4-2 16,-2-1 0-16,3-1 0 0,0-4-3 15,2 1 2-15,-3-3-1 0,3-3 1 0,-1-1-1 16,1-2 0-16,-1-1-1 0,-1-1 2 16,3-2 0-16,-5 0-3 0,4 0 2 15,-4 0 0-15,2-2-2 0,0 1 1 16,0-1 0-16,1-4 3 0,-1 0-2 15,2 0-2-15,1-4 1 0,0 1 1 0,0-2-1 16,0 1-1-16,0-2 1 16,0 0 1-16,0 0 0 0,0 0 0 15,0 0 1-15,0 0 1 0,0 0 0 16,0 0-3-16,0 0 1 0,0 0-3 0,0 0 2 15,0 0 2-15,1 0-4 0,-1 0 3 16,2 0 0-16,-1 0-2 0,-1 0 1 16,2 0 0-16,-1-1 1 0,-1 1-2 15,0-1 0-15,2 0 1 0,-2 1 2 16,2 0-5-16,-2 0-1 0,0-1 1 0,0 0-2 15,0 1 3-15,0 0-3 0,1 0-1 16,1 0 1-16,-2 0-1 16,0 0 2-16,1 0 1 0,-1 0-1 15,0 0 1-15,0 0 5 0,0 0-4 0,0 0 3 16,0 0-1-16,0 0 0 0,0 0 1 15,0 0 0-15,0 0-1 0,0 0 0 16,0 0 0-16,0-1 0 0,0-1-1 16,5-3 0-16,0 1 2 0,1-2-1 15,2-3-1-15,2-1 2 0,4-4 1 0,2-2 1 16,2-6-2-16,9-5 0 0,1-6 1 15,3-4 0-15,3-2-2 0,1-2-1 16,4 0 2-16,-2 2-1 16,2 4 0-16,-5 7-1 0,-1 4 3 0,-5 4-1 15,-5 2 2-15,-1 4 0 0,-2-1 2 16,-5 4-4-16,4 1 1 0,-7 2 1 15,1 1 3-15,1-1-3 0,-3 1 0 16,3 0-1-16,-1-2 0 0,1 2-1 16,3-4 0-16,-1 2 1 0,-2 0 0 15,0 4 2-15,-2-1-4 0,-2 1 4 0,-3 2-2 16,-4 2 0-16,-1-1-1 0,0 2 3 15,-2 0 0-15,0 0-2 16,0 0 0-16,0 0 0 0,0 0 4 16,0 0-3-16,0 0-1 0,0 0 1 0,0 0-2 15,0 0-2-15,0 0-1 0,0 0 2 16,0 0 2-16,0 0-2 0,0 0 0 15,0 0 1-15,0 0 1 0,0 0 1 16,-2 0-2-16,-3 0-1 0,1 0 2 16,1 0-2-16,1 0-1 0,1 0 1 0,-1 0 1 15,2 0-1-15,-2 0-1 0,-1 0 2 16,2 0-1-16,-1 0 0 0,1 0-1 15,-1 0 2-15,-1 0-2 0,3 0 2 16,-3 0-1-16,1 0 1 0,1 0 0 16,-4-2-1-16,4 0 0 0,-4-1 0 15,2 1 1-15,-2 0 0 0,4-2-2 16,-4 1 1-16,0-3 2 0,2 2-2 15,-1-2-1-15,-1-2 1 0,-1-1 1 16,-4-2-1-16,3-2-1 0,-6-3 2 0,-1-4 0 16,-3-3-2-16,-8-3 1 0,-2-5 0 15,-6 0 0-15,-7-5 0 0,-2-1-1 16,-2 1 0-16,1-1 2 0,1 3-2 15,3 2-1-15,5 2 2 0,8 4 2 16,1 5-3-16,5 1 0 0,4 3 1 16,6 0 1-16,2 5-1 0,3 3 0 15,4 2 2-15,1 3-1 0,0 1-1 16,0 2-1-16,0 1 0 0,0 0 0 15,0 0-2-15,0 0 4 0,0 0-2 0,0 0 2 16,0 0-4-16,0 0-2 0,0 0-8 16,1 6-6-16,2 1-1 0,0 1-3 15,2 3-7-15,-2 3-11 0,3 2-20 16,1-5-34-16,-6 1-153 0</inkml:trace>
  <inkml:trace contextRef="#ctx0" brushRef="#br0" timeOffset="38689.21">14037 3394 4 0,'1'2'2'15,"-1"-1"141"-15,0-1-83 0,0 0-23 16,0 0 26-16,0 0-4 0,0 0-14 15,0 0-12-15,0 0-2 16,0 0-7-16,2 0-7 0,-2 0 2 0,1 0-6 16,1 0-2-16,-2 0-2 0,2 0-2 15,1 7 4-15,0 1 3 0,-3 5 0 16,0 5-3-16,0 5-2 0,0 6 2 15,0 9-3-15,0 6 2 0,0 5 3 16,0 5-7-16,-5 5-3 0,0 2 0 0,-1 3 0 16,0 1-1-16,0-4 12 0,1-1-18 15,-1-4 3-15,3 1 1 0,0 4 1 16,-5 1-1-16,0 0 22 0,-3-9-13 15,5-7-1-15,5-8-6 0,-1-4 2 16,2-3 0-16,0-4 1 0,0-3-4 16,0-2 1-16,0-2-2 0,0-4 5 15,2 4-3-15,-1-5-2 0,2-1 4 16,-1-2-2-16,-1-4-2 0,1-1-1 15,1-2 3-15,-1-1-4 0,-1-2 3 0,2-2-2 16,-1 0 2-16,-2 0 1 0,1 0-2 16,1 0 1-16,1 0 2 0,-3 0 1 15,0-2-3-15,2-1 0 16,-2-1-1-16,1 2 3 0,1-1-3 15,-2 0-1-15,0 0 1 0,1 2 0 0,-1-1-1 16,2 0 1-16,-2 1-1 0,1-1 0 16,2-1-3-16,-1 0 2 0,-2 1 0 15,2 0 1-15,-1 0-1 0,1 1 3 16,-1 0-2-16,-1-1 0 0,0 0 3 15,0 0-3-15,0-2 1 0,0 2 0 0,0-2-2 16,0 0 0-16,0 1 3 0,0-2-2 16,0 0-1-16,0 2 1 0,2-3 1 15,-2 1 1-15,1 0-3 0,2-1-1 16,-1-1 3-16,3-1 0 0,1-2-1 15,3-2-1-15,3-3 2 0,7-3 1 16,3-3-2-16,3-5-1 0,4-4 2 16,4-2 0-16,1-1-2 0,4-1 0 15,3 2 2-15,-1 1-1 0,2 4-1 16,0 3 0-16,-2 0 3 0,-3 5-1 0,-1 2 0 15,-3 1 0-15,-4 0 3 0,0 1 0 16,-5 1 0-16,1-2-2 0,-5 0-1 16,3 3 2-16,-1-1-2 0,-4 3-1 15,1 1 2-15,-5 3 0 0,-2 1-2 16,-4 2 0-16,-2 3 2 0,-4 1 1 0,-2 0 0 15,0 0 0-15,0 0 2 16,0 0-1-16,1 0-4 0,1 0 0 16,-1 0 1-16,1 0 1 0,1 0-2 15,-1 0 2-15,-2 0-1 0,0 0 1 0,1 0-2 16,-1 0 1-16,0 0 1 0,0 0-2 15,0 0 4-15,0 0 0 0,0 0 2 16,-1 0-3-16,-1 1-2 0,-3-1 0 16,1 0 0-16,1 0 2 0,-4 0-2 15,1 0-1-15,0 0 4 0,1 0-3 16,1 0 0-16,-1 0 0 0,-1 0 2 0,1-4-1 15,-1-2-2-15,-2 0 1 16,0-2 1-16,-1-1 1 0,1-2-3 16,-4-3 0-16,-2-1 2 0,2-5-1 0,-8-5-1 15,-1-6 0-15,-3-6 2 0,-7-2-15 16,-4-1 21-16,-3-1-7 0,-6 0-4 15,-4 4 1-15,-3 2-1 0,-5 2 2 16,0 1 1-16,-1 4 0 0,3 3-13 16,7 4 11-16,9 4 6 0,8 5-1 0,4 0-2 15,-1 1 0-15,1 2 4 0,3 3-2 16,7 0 0-16,9 2 3 0,7 4-2 15,0 0-5-15,3 0-2 16,4 6 4-16,6 1 0 0,2 4-14 16,4 1-17-16,1 2-18 0,0 1-20 0,3-1-38 15,-4-3-283-15</inkml:trace>
  <inkml:trace contextRef="#ctx0" brushRef="#br0" timeOffset="40097.28">15004 4005 2 0,'2'0'7'0,"-1"0"71"0,1 0 11 0,-1 0-46 16,-1 0 2-16,2 0 2 0,-2-1-3 15,1-1-3-15,-1 0-10 0,0 0-6 16,0 0 1-16,0-1-7 0,0 0-2 15,0 1 1-15,0-1-4 0,-3 0-2 16,0 1 0-16,0-1-1 0,-3 1 2 0,0 1-1 16,-4 1-2-16,1 0-5 0,0-2 5 15,-2 2 0-15,-3 0-2 16,0 0-2-16,-1 0 3 0,-1 2 0 15,2 3-3-15,-1 2 1 0,1 3 0 0,0 1-2 16,1 3 1-16,3 0-1 0,3 3-1 16,6-1 0-16,1 2-3 0,0 3-2 15,6-1 1-15,6 0 4 0,4-2-3 16,4-2 0-16,3-3-2 0,2-6 3 15,1-1 0-15,5-6-2 0,-1 0 2 16,-1-1-1-16,1-8 1 0,-2-3-1 0,-7-2 2 16,-2 0 3-16,-5-3 2 0,-5 0-3 15,-4 0 2-15,-5-1 0 16,0 0-1-16,-9 1-5 0,-7 0 4 15,-1-1-3-15,-2 0-2 0,-2 0-1 0,-2-3 1 16,-4 3-5-16,4 3-10 0,1 7-4 16,10 7 1-16,6 1-5 0,4 9-40 15,-3 1-64-15,2 0-337 0</inkml:trace>
  <inkml:trace contextRef="#ctx0" brushRef="#br0" timeOffset="43741.5">13947 4058 3 0,'6'0'-1'0,"0"0"6"15,2 0-6-15,0 0 56 0,0-1-40 16,-2 1-10-16,0-2 4 0,-1 1 0 0,-1 1 10 16,1 0 6-16,0 0-2 0,-1-1-5 15,2 1-6-15,1-1-3 0,-3 1 3 16,1 0-8-16,-2 0-2 0,-3 0-3 15,0 0 0-15,0 0-1 0,0 0-2 16,0 0 4-16,0 0 0 0,0 0-1 0,-3 0 0 16,1 0 1-16,1 0 3 15,-1 0 1-15,1 0 8 0,-2 1 13 16,3-1 4-16,-2 1-1 0,2-1 5 15,-2 0 0-15,1 1-4 0,1 1-5 0,0-1-4 16,-2-1-3-16,2 0 4 0,0 0-1 16,-1 0-1-16,-2 0-3 0,0 0-4 15,-4 0 3-15,3 0 1 0,-2 0-6 16,-2 0 1-16,0 0 1 0,-3-1-6 15,-1-2 0-15,-2 3 1 0,-3-2-1 0,-3 0-1 16,0 0-2-16,-7-2 2 0,-2 2-2 16,-5 0-1-16,-2 1-1 15,-4 0 0-15,-2-1 1 0,3 1-2 16,2 0 0-16,4 0 1 0,1 1 0 0,4 0-1 15,3 0-1-15,2 0 3 0,6 0 0 16,4 0-4-16,4 0 6 0,3 0 1 16,4 0 0-16,1 0-1 0,-1 0-1 15,2 0-3-15,-1 0 2 0,1 0-2 16,0 0-1-16,-2 0 3 0,0 0 0 0,-2 1-1 15,1 0-3-15,-2 0 5 0,-1 1-1 16,0 0-2-16,3-1 1 0,-1-1 0 16,4 0-1-16,0 0 0 15,-1 0 0-15,1 0 0 0,0 0 0 0,0 0 0 16,0 0-2-16,0 0 2 0,0 0 2 15,0 0-2-15,1-1 0 0,3-3 1 16,-3 4 1-16,-1-3-1 0,0-1 0 16,0-1 1-16,0-1-3 0,0 1 1 15,0-3 0-15,0 1 1 0,0-3-1 0,0 1-1 16,0-3 2-16,0-2 0 0,-1-1-1 15,-1-4 0-15,2-3-1 0,-2-1 1 16,2-1-12-16,0 0 20 0,0 2-6 16,0 2 0-16,0 0-3 0,0 2 2 15,0 1-2-15,0-1 2 0,0 0-1 16,-3 2 0-16,-1 0 0 0,-1 1-1 15,2 2 2-15,-2-1-1 0,2 1 1 16,2-1 2-16,-1 0-1 0,1 0-2 16,1-1 2-16,0-1 0 0,0-2 0 15,0 1-2-15,0-1-1 0,0-1 5 0,0 1-3 16,0-2-1-16,0-1 2 0,-5 3-1 15,2 2 0-15,0-2-1 0,3 2-1 16,0-2 2-16,0 2 0 0,0-2-1 16,0 1 1-16,0 1 1 0,3-2-2 15,-3 2 1-15,1 2 2 0,1 0 0 16,-1 2-2-16,3 1 1 0,-3 0-1 15,-1-2 1-15,0 1 0 0,0-1-4 16,0 0 3-16,0-1 1 0,0-2-1 16,0-2-1-16,0 1 0 0,0-1 1 0,0-1-1 15,5-1-1-15,-4-1 1 0,2 1 1 16,0-1 0-16,1 1-2 0,-1 3 0 15,0 1 2-15,-2 2 0 0,1-1-2 16,-1 4 1-16,-1-1 1 0,0 1 0 16,0-2-2-16,0-1 1 0,0 2 2 15,-1-2-1-15,-2 1-2 0,1-2 1 16,2-1 1-16,0 2-1 0,0 0-1 15,0 0 0-15,2 0 2 0,2 0-2 16,1 1 1-16,0-2 0 0,-2 1 0 0,0-3 0 16,0 0 0-16,-1 0 0 0,-2 0 0 15,0 4 1-15,0 1-1 0,0 1 0 16,0 2 1-16,0-1 1 0,0 0-4 15,0 4 2-15,0-2 2 0,0 3-2 16,1-2-2-16,1 1 1 0,-2 0 2 0,1-2 1 16,-1 3-4-16,0 0 2 15,2-1 2-15,-2 0-2 0,1 1 0 16,-1-1-2-16,0 1 4 0,0 0-2 15,0-2 0-15,0 1 0 0,0-3 0 0,0 2 1 16,0-2-2-16,0-2 1 0,0-2 0 16,2-1 0-16,1 0-2 0,-1 1 2 15,1 1 2-15,-3 3-2 0,1-4 0 16,1 3 0-16,-2 1 0 0,3-1 0 15,-3 1 0-15,0-1 0 0,0-1 0 0,0 1 0 16,0 1 0-16,0 0 0 0,0 1 0 16,0 1 0-16,0 1 0 15,-2 0 0-15,2 0 0 0,-1 1 0 16,1-1 0-16,0 1 0 0,0-2 0 15,0 3 1-15,0-2-2 0,0 2 1 0,-2-1 1 16,1-2 0-16,1 1-2 0,-2 1 0 16,2-2 2-16,0 1-2 0,0-1 1 15,0-2 0-15,0 0 0 0,0 0 0 16,0 0 0-16,2 0 0 0,-1-2 0 15,1-1 0-15,-1 2 0 0,-1-1 0 0,0 3 1 16,0 1-2-16,0 2 1 0,0 1 0 16,0 0 0-16,0 1 0 15,0 1 0-15,0 2 0 0,0 0 0 16,0 0 0-16,0 0 0 0,0 0-2 0,0 0 4 15,0-2-2-15,0 2 0 0,0 0 0 16,0 0 0-16,0 0 1 0,0-1-2 16,0 1 1-16,0 0 0 0,0 0 0 15,0 0-4-15,0 0 2 0,0 0 0 16,0 0 0-16,0 1 3 0,0 3-2 0,-1 0 1 15,1 0 0-15,0-1-1 0,-2-1 0 16,2-1 1-16,0 1 0 0,0-2-1 16,0 1 1-16,0-1 0 15,0 1 0-15,0-1-2 0,0 0 1 0,0 0 0 16,0 0-5-16,0 0 4 0,6 0 1 15,1 0 0-15,-1-3 0 0,0-1-1 16,-3-2 1-16,2-1 1 0,-2 2 1 16,-2-3-2-16,-1 1 1 0,0-1 1 15,0 0 0-15,0 1-1 0,-4 3 1 0,-4-1 0 16,2 3-1-16,0 1-2 0,-5 1 1 15,3 0 1-15,-3 8-1 0,0 3-1 16,0 2 2-16,2 1 0 0,3 1 0 16,1 1-2-16,5-2 2 0,0 1 0 15,0-3-2-15,3 0 3 0,5-2-1 16,0-2-1-16,0-4 3 0,-1-1-2 15,1-2-2-15,1-1 6 0,-1 0-4 16,0-6 1-16,0-3 0 0,-5 0 2 16,3 0-2-16,-4 1-1 0,-1-1 2 0,-1-1 0 15,0 1-2-15,0 2-1 0,0 0 1 16,0 5 1-16,0-2-1 0,-3 2-7 15,3 2-2-15,-3 0-12 0,0 8-22 16,3 8-3-16,0 7-7 0,0 2-27 16,4-1-157-16</inkml:trace>
  <inkml:trace contextRef="#ctx0" brushRef="#br0" timeOffset="45073.57">15263 4068 2 0,'0'0'38'15,"0"4"-28"-15,5-3 2 0,-4 3-12 16,6-4 35-16,-3 0 38 0,1 0-52 15,3 0 15-15,1 0 1 0,0 0-18 16,2 0 4-16,0 0 4 0,-2 0-5 16,4 0-2-16,-1 0-8 0,2 0 2 0,3 0-4 15,0 0 1-15,8-2-4 0,4 2 4 16,4-2-1-16,4 2-2 0,2 0-3 15,1 0-3-15,-1 0 0 0,3 0-2 16,0 0 3-16,3 0-1 0,-2 0 2 16,2-1 0-16,-2 1-3 0,1-4-1 15,-2 3-1-15,1-2 3 0,4 0-1 16,1 2-1-16,4-1 10 0,4 1 1 15,-2-1-8-15,2 1-4 0,-2 1 6 16,2 0-2-16,0 0 2 0,0 0-3 0,1 3 2 16,-1 0-1-16,1-1-1 0,1 1-3 15,-2 0 2-15,1 1 0 0,-3 1 0 16,0 0-1-16,2-1 0 0,-1 1 0 15,-4 1 1-15,-5 1-1 0,-7 0-1 16,-5-1 2-16,-1-1-1 0,-5 0 1 0,-4 0-1 16,-3-3 1-16,-6 1-1 15,-3-2 0-15,-4-1 0 0,-3 0 2 16,-5 0 0-16,0 0 4 0,0 0 1 15,0-1-3-15,0-3-3 0,-6 0-6 0,-1 2-1 16,0 0-4-16,-1 1-13 0,0 1-23 16,-1 0-50-16,1-4-151 0</inkml:trace>
  <inkml:trace contextRef="#ctx0" brushRef="#br0" timeOffset="47950.74">15024 2001 45 0,'0'0'25'15,"0"0"-25"-15,0 0 2 0,0 0 144 16,0 0-93-16,0 0-20 0,0 0 10 15,0-1-12-15,0 1-7 0,0 0-4 16,0 0 1-16,0 0 0 0,0-2-5 16,0 2-1-16,0 0-1 0,0-1-4 0,0 1 1 15,3-1-8-15,7 1 1 0,4 0 4 16,3 0-3-16,4 0-3 0,4 0 3 15,6 0-4-15,5 0 0 0,6 2 4 16,3 3 1-16,1-1 1 0,1-3-7 16,-2 0 1-16,0 1 1 0,-3-1 1 15,3 0-3-15,-2 1 0 0,7-2 0 16,-2 1 3-16,1 1-2 0,-2-2-2 15,-4 0 3-15,-1 0-1 0,-6 1-1 16,-8-1-1-16,-4 1 1 0,0-1 2 0,-3 1 0 16,3 0-2-16,-3 0 3 0,4-1 1 15,1 2 1-15,2-2-1 0,3 0-2 16,3 0 1-16,7 0-1 0,-1 1-1 15,5-1 5-15,0 2-5 0,-3-1 0 16,-2 0-1-16,-3 0 1 0,-3-1 1 0,-4 0-2 16,-4 0 0-16,-2 1 1 15,-4 0-1-15,-5-1 0 0,-2 0 0 16,-7 0 0-16,-2 0 2 0,1 0-1 15,1 0-1-15,2 0 1 0,6 0 1 0,-2 0-1 16,7 0-1-16,-2 0-1 0,0 0 3 16,2 0-1-16,1 0 1 0,5 0-1 15,-1 0 13-15,1 0-6 0,-3 0-8 16,-6 0 1-16,-3 0 2 0,-3 0-3 15,-2 0 0-15,1 0 1 0,-1 0 1 0,-2 0-2 16,2 0 0-16,-4 0 2 0,1 0-1 16,-1 0-2-16,3 0 0 15,0 0 3-15,3 0-1 0,-1 0-2 16,3 0 0-16,2 0 1 0,8 0 2 0,4 1-2 15,5 0 1-15,0 0-1 0,-4-1 2 16,-10 2-3-16,-5-1 0 0,-7-1 2 16,-4 1 1-16,-1-1-1 0,2 0 0 15,-2 0 2-15,0 0 1 0,0 0-4 16,0 0 1-16,0 0-1 0,0 0 0 15,0 0-2-15,3 0 2 0,0 0 1 0,2 0-1 16,0 0 0-16,-5 0-1 0,1 0 1 16,-1 0 1-16,0 0 0 15,0 0-1-15,2 0 1 0,-2 0 0 16,0 0-1-16,3 0-3 0,0 0 3 0,5 0 0 15,1 0-1-15,2 0 0 0,0 0 2 16,-2 0-1-16,-1 0-1 0,-4 0 0 16,-1 0 2-16,-1 0 0 0,-2 0-1 15,0 0 3-15,0 0 2 0,0 0-3 16,0 0-2-16,0 0 0 0,0-1 1 0,1 1-2 15,1 0-3-15,0 0-1 0,-1 0 5 16,2 0 0-16,-1 0-1 0,-2 0 0 16,1 0 2-16,-1 0-1 15,0 0 0-15,2 0 0 0,-2 0 1 0,0 0-2 16,0 0 0-16,0 0 0 0,0 0 2 15,0 0-2-15,1 0-1 0,-1 0 0 16,0 0 2-16,0 0 0 0,2 2-1 16,-2 0 1-16,2 0 0 0,-2-1 1 15,0 0-2-15,0 1 0 0,0 2 2 0,0 0 0 16,0 1-1-16,0 2 0 0,0 0 1 15,-2-1 0-15,-3 3-1 0,4 0 0 16,-4 2 1-16,4 1-1 0,-4 1-1 16,3 1 1-16,-2 2 1 0,2 1-1 15,-1 1-1-15,0 0 1 0,3 1 0 16,0 3 1-16,-2-1-2 0,2 1 1 15,0 2 2-15,0-2-1 0,0 2-2 16,0 1 0-16,0-1 3 0,2 0-1 16,-2 2-2-16,0-1 1 0,0-1 0 0,0-2 2 15,0 0-3-15,-2-2 2 0,-2-1-1 16,2-1 1-16,-1-1-2 0,0 0 1 15,3 1 1-15,-2 0-1 16,1 0-1-16,1 1 0 0,0 3 3 0,0-2-3 16,0 1 2-16,0 1-1 0,0-1 2 15,0 0-2-15,0 1-1 0,-3-1 1 16,0 1 3-16,-3 0-1 0,1 0-2 15,0-1-2-15,-1-1 4 0,1 2-2 16,2 0 0-16,0 0 0 0,0 0 0 0,2 0 0 16,1 0 0-16,-2-1 0 0,2-1 0 15,0 1 0-15,-2 0 0 0,1-1 0 16,-4 3 0-16,2-1 0 0,-2 3 0 15,1-1 0-15,1 1 0 0,-2-1 1 16,0-1-1-16,4 1 0 0,-2-2 1 16,0-1 0-16,3-1-2 0,-2 1 0 15,2-1 2-15,0-2 0 0,0 1-1 16,0-3-1-16,0 2 2 0,0 0 0 15,0-1-2-15,0 2 1 0,0 1 2 16,0-1-2-16,0-1 1 0,0 0-3 0,0-2 4 16,3 0 0-16,0-2 0 0,-1-1-2 15,-1-1 1-15,1-2-1 0,0 2 0 16,-2-3 0-16,1 0 2 0,-1 1-2 15,0-2-1-15,0 1 2 0,0-1-1 16,0 0 2-16,0-1-2 0,2 3 0 0,1-1 12 16,0 1-16-16,0-1 1 15,-2 0 2-15,3-1 1 0,-1-2 1 16,-3-2-2-16,1 2 0 0,-1 0 3 15,0 1-1-15,0-1-1 0,0 1 1 0,0 2 1 16,0-2-2-16,0 1 0 0,0-1 0 16,0-2 1-16,0 1 0 0,0-1-1 15,0-1 0-15,0-1 1 0,-1 0 0 16,1 0-2-16,0-1 1 0,0 2 1 15,0-3-1-15,0 1 0 0,0-2 0 0,0 0 2 16,0 0-1-16,0 0-3 0,0 0 2 16,0 0 2-16,0 1 0 15,0 1 0-15,0 0 0 0,0-1 1 16,0 2-1-16,0-2-2 0,0 2 0 0,0-1 0 15,0-2 1-15,0 0-2 0,0 1 2 16,0-1 2-16,0 0-2 0,0 0 0 16,0 0 1-16,0 0-1 0,0 0 2 15,0 0-1-15,0 0-1 0,0 0 3 16,0 0-3-16,0 0-1 0,0 0 4 0,0 0-2 15,0 1 0-15,0-1-2 16,0 0 1-16,0 0 2 0,0 0-3 0,0 0-2 16,0 0 2-16,0 0 2 15,0 0-2-15,0 0-2 0,0 0 2 0,0 1 2 16,0 1-2-16,0-1-2 0,0 1 2 15,0-1 2-15,0-1-2 0,0 3-2 16,0-3 2-16,0 1 2 0,0 0-1 16,0-1-2-16,0 0 3 0,0 0 0 15,0 0 0-15,0 0 0 0,0 0-2 0,0 0 3 16,0 0-2-16,0-1-3 15,1-1 1-15,-1 0 0 0,0 2 2 16,0 0-6-16,0 0 3 0,0 0 1 0,0 0-5 16,0 0 4-16,0 0 1 15,0 0 1-15,0 0 0 0,0 0-2 0,0 0 4 16,0 0 1-16,0 0-4 0,0 0 1 15,0 0 2-15,0 0 0 0,0 0-2 16,0 0-2-16,0 0 0 0,0 0 2 16,0 0-1-16,0 0-4 0,0 0 3 15,0 0 2-15,-1 2-1 0,1 0 0 0,0-1 1 16,0-1 1-16,0 0-2 0,0 0-1 15,0 0 2-15,0 2 2 0,0-2-2 16,0 3 0-16,0 0 0 16,0 1 2-16,0 1-1 0,0 0-1 0,0-1 0 15,0 1 1-15,1-1-1 0,1-1 0 16,-1-1 0-16,1 0 0 0,-2-2 0 15,1 2 0-15,-1 1 0 0,2-2 0 16,0 1 0-16,-2-1-1 0,1-1 2 16,-1 2-1-16,0 1 0 0,0-3-1 0,2 3 2 15,-2-3-1-15,0 1 0 0,0 1-2 16,0-2-1-16,0 0 1 15,0 0-7-15,0 0-14 0,0 0-12 16,0 0-16-16,0 0-24 0,1-5-79 0,1-1-224 16</inkml:trace>
  <inkml:trace contextRef="#ctx0" brushRef="#br0" timeOffset="48662.78">17240 4080 24 0,'3'1'-1'0,"-2"0"-8"15,1-1 219-15,-2 0-165 0,0 0 7 16,0 0-5-16,0-1-13 0,0-2 7 15,0 0-3-15,0-2-11 0,0 2-3 0,0-2-6 16,0 1-2-16,-2-1-4 16,-2 1-3-16,-4 0 1 0,-1 1-3 15,-4 1 1-15,-1 2-3 0,-1 0 1 16,-2 1 0-16,0 6 0 0,1 2-1 0,-1 2 1 15,0 2 1-15,3 1 0 0,5 1-2 16,3 0-1-16,4 1-2 0,2-1-1 16,0-2-1-16,8-3 0 0,3 1 2 15,1-5-3-15,4-1 1 0,2-3 1 16,1-2 2-16,3 0-1 0,-1-2-2 15,-2-7 0-15,1 0 3 0,-4-1-1 16,-3-1-1-16,-3-1 5 0,-1 0 2 16,-6-2-3-16,-1 1-1 0,-2-2 1 15,0 1 0-15,-2 0 0 0,-6 0-4 0,-2 0-3 16,-4 3 3-16,-2 1 0 0,-1 6-8 15,3 3 2-15,2 1 3 0,2 6-4 16,3 6-23-16,2 2-24 0,2 1-14 16,3-4-58-16,0-1-255 0</inkml:trace>
  <inkml:trace contextRef="#ctx0" brushRef="#br0" timeOffset="49642.83">17469 4139 7 0,'0'1'10'0,"0"1"2"15,-1 0-3-15,1 2-5 0,-2 0-9 16,1 1 6-16,1-3 1 0,0 0 1 15,0 0 20-15,0-2-4 0,0 2-15 16,0-2 16-16,0 0 14 0,0 0 14 16,0 0-3-16,1 0-4 0,2 0-4 15,2 0-5-15,-2 0-5 0,3 0-4 16,-1-3-5-16,1 1-3 0,2 1-4 0,0-2-3 15,4 2 4-15,2-1-2 0,5 0-1 16,5 0-4-16,9 0 1 0,6-2 0 16,6 2-1-16,6 0-3 0,5 0-2 15,1 2 1-15,0 0 0 0,-1 0-1 16,1 0-1-16,-2 0 9 0,-1 0-4 15,-1 0-4-15,6 0 1 0,1 0 8 16,2 0 37-16,0-2-45 0,-8-3-2 16,-9-2 4-16,-4-1-1 0,-7 1-2 15,0-2 1-15,-6 3 4 0,-5 1-4 0,-7-1 1 16,-7 3 2-16,-6 1 7 0,-3-3 12 15,0 4 0-15,0-2-16 0,0 3-1 16,-2 0-6-16,-2 0 0 0,-1 0 1 16,0 0-1-16,1 0-1 0,-2 3-1 15,2 3 0-15,1-5-3 0,-3 3-5 16,3 0-6-16,-3 1-8 0,-3-1-13 16,-2-4-51-16,-3 0-270 0</inkml:trace>
  <inkml:trace contextRef="#ctx0" brushRef="#br0" timeOffset="62764.58">14792 2081 0 0,'0'-2'45'0,"0"1"-15"15,0 0-12-15,0 1-12 0,1 0-12 16,2 0 12-16,-3 0 67 0,0 0-19 15,0 0-39-15,0 0 3 0,0 0 8 16,0 0 1-16,0 0-20 0,0 0 2 16,0-1 1-16,-1 0-5 0,-2 1-1 0,1 0-1 15,-1 0 3-15,0 0-2 0,0 0-1 16,1 0 3-16,1 0 0 15,-2 0 1-15,1 0 0 0,1 0 5 0,-4 0-1 16,5 0-2-16,-2 0-1 0,1 0 4 16,1 0 0-16,0 0-1 0,0 0-5 15,0 0-4-15,3 0-6 0,8 0 6 16,9 0 2-16,5 0 0 0,3 0-2 15,4 0-1-15,-1-2-2 0,-1 0 1 16,-2 1 1-16,-2 0-3 0,-6 1-5 16,-4 0-15-16,-4 0-7 0,-1 0-10 0,-6 0-15 15,-5 0-46-15,0 0-27 0</inkml:trace>
  <inkml:trace contextRef="#ctx0" brushRef="#br0" timeOffset="65307.73">13583 475 4 0,'-4'-3'6'0,"1"0"-7"0,-1-2 3 15,-3 0-2-15,3 0-2 0,1 1 3 16,-2 0-7-16</inkml:trace>
  <inkml:trace contextRef="#ctx0" brushRef="#br0" timeOffset="66081.77">13052 399 76 0,'-1'0'27'0,"1"0"5"0,0 0-16 16,0 0 4-16,-5 0 76 0,2 0-76 0,-3 0-10 16,0-3 12-16,1 2 1 0,-1 1-2 15,-2-1 3-15,2 1-3 0,-2 0 0 16,0 0 0-16,-3 0 2 15,1 0-3-15,0 0 0 0,3 0 0 16,2 1-2-16,2 0-4 0,1 0-7 0,2 1-4 16,0-1-1-16,0 2-1 0,11 1-2 15,9-4 4-15,11 0 2 0,10 0 2 16,8-10-5-16,4-2 0 0,4-1-1 15,2-1 2-15,-6 2-3 0,-4 0 0 16,1 0 3-16,-8 4-2 0,-6 0 1 0,-8 5-2 16,-8 2 0-16,-8 0 2 0,-6 1-3 15,-6 0-2-15,0 0 4 0,0 0-2 16,0 1-7-16,-11 3-6 15,-3 4-13-15,-4 0-13 0,1 2-20 0,-3-2-48 16,3-2-60-16</inkml:trace>
  <inkml:trace contextRef="#ctx0" brushRef="#br0" timeOffset="66282.78">13379 410 219 0,'0'3'99'0,"0"-1"-94"16,0 3 35-16,0 5 41 0,-7 3-23 15,-3 5-14-15,1 2-7 0,-3 4-7 16,-2 0-5-16,1 2-5 0,-4 0-8 15,5 1-6-15,1-5 2 0,2-2-6 16,7-3-2-16,2-3 0 0,0-1-1 16,6-3-6-16,5-3-11 0,3-4-12 15,6-1-8-15,2-2-22 0,4 0-43 16,-2-7-138-16</inkml:trace>
  <inkml:trace contextRef="#ctx0" brushRef="#br0" timeOffset="66573.8">13652 436 192 0,'-3'0'50'0,"0"0"3"15,2 0 29-15,1 0-30 0,0 0-19 16,1 0-16-16,10-3-9 0,6-3 5 16,6 0 0-16,2 3-8 0,5 0 2 15,1-1-1-15,1 1-5 0,4 0 5 0,-2 1 0 16,0 0 1-16,-6 2-2 15,-8 0-4-15,-6 0-1 0,-3 0 1 16,-5 0-7-16,-1 1-8 0,-5 0-23 16,0 1-24-16,-10 1-28 0,-5-1-84 15</inkml:trace>
  <inkml:trace contextRef="#ctx0" brushRef="#br0" timeOffset="66797.82">13804 417 143 0,'0'2'162'0,"2"6"-166"0,-2 1 62 16,0 5 22-16,-2 4-33 0,-4 4-5 16,-5 5-8-16,2 1 6 0,0 2-20 0,-2-4-12 15,0 2-1-15,2-4 0 0,-1-1-3 16,3-2-3-16,2-4 0 0,3-1-2 15,2-5-5-15,0 0-16 0,3-3-14 16,8-5-14-16,5-3-28 0,4 0-82 16,0-7-131-16</inkml:trace>
  <inkml:trace contextRef="#ctx0" brushRef="#br0" timeOffset="67049.83">14175 389 360 0,'-8'12'29'16,"0"10"-34"-16,-6 3 11 0,-3 4 46 15,-3 0-12-15,6 0-9 0,2-2-9 16,4 1-12-16,3-4-6 0,2-1-2 0,3-5-1 16,0-5-1-16,0-4 4 0,5-1-2 15,6-3-3-15,0-4 3 0,4-1 2 16,5 0-1-16,2 0-2 15,1 0 1-15,2-2-1 0,0 1 0 0,-2 1-3 16,0 0-2-16,-1 0-3 0,0 0-12 16,-1 0-15-16,1 0-40 0,-5 0-60 15,2 0-87-15</inkml:trace>
  <inkml:trace contextRef="#ctx0" brushRef="#br0" timeOffset="68253.89">14910 454 165 0,'0'-1'63'0,"0"1"-54"16,0 0 14-16,1 0 31 0,-1 8 2 15,0 7 4-15,0 5-23 0,0 8-9 16,-9 3 13-16,-2 1-21 0,0 0-9 16,-3-1-1-16,0-2 1 0,5-3-4 15,3-3-6-15,1-7 2 0,5-4 0 0,0-2-2 16,0-3-2-16,9-2 1 0,2-4 2 15,5-1 1-15,2 0-2 0,4-8-1 16,1 0-1-16,1-2-3 0,0 1-4 16,0-2-5-16,-3 1-5 0,1 2-14 15,0-2-7-15,-1 4-22 0,1-2 3 0,-2 0-3 16,2-1-14-16,-3 2 35 15,-4-2 31-15,-1 1 8 0,-5-1 6 16,-1 1 20-16,-3-1 24 0,-4 2-10 16,1-1 10-16,-2 2-2 0,0 1-8 0,-2 0-6 15,-4 1-12-15,-5 1-3 0,2 2-3 16,-3 1-6-16,-4 0-2 0,-1 0-1 15,2 8-1-15,-1 4-2 0,5 4-3 16,2 2 1-16,3 2-1 0,3 2-1 16,3-1-2-16,0-1 5 0,1-2-2 0,7-4-2 15,0-2 0-15,4-2 2 0,0-3 3 16,4-5-4-16,1-2 3 15,-3 0 0-15,1-4 2 0,-4-6-2 16,0-2-1-16,-2-1 4 0,-2-1-4 0,-1-1 0 16,-5 0 2-16,1-1-2 0,-2 1 0 15,0-1-2-15,0 3-5 0,0 1-4 16,3 3-5-16,5 4-18 0,4 3-21 15,2 2-9-15,2 0-5 0,-1 0-29 16,5 7 6-16,2-4 19 0,4 2 67 16,1-4 5-16,-2-1 9 0,-4 0-8 0,-4 0 15 15,-4 0 25-15,-7 0 5 16,-5 0 32-16,1 0 12 0,-2-2-21 15,0-1-29-15,-8 0-12 0,-4 2-6 16,-4 1-9-16,-4 0-1 0,-3 0-4 0,0 8-2 16,1 2-2-16,2 2-6 0,4 0 5 15,7 1-3-15,3 1-2 0,6 0 3 16,0 0-4-16,4-2 2 0,9-2-3 15,2-2 0-15,4-4 2 0,6-2 3 16,-2-2-6-16,6 0 3 0,-1-1 2 0,-1-5 2 16,-4-1-4-16,-7-1 4 0,-7 2 0 15,-1-1 3-15,-4 2 0 16,-2 0 0-16,-2 1 6 0,0 4 5 15,0 0-4-15,0 0-1 0,-3 4-11 0,-5 7-5 16,0 8 4-16,0 4-1 0,-1 5 3 16,0 2-3-16,1 1 0 0,2-1 2 15,0 1 0-15,4-4-1 0,1 0-2 16,-3-2 4-16,-2-2 1 0,0 0 0 15,-2-4 10-15,1-2 0 0,-4-3 1 0,-2-3 6 16,2-4-5-16,2-1-1 0,1-3-3 16,2-2-3-16,0-1-1 0,4 0-2 15,1 0-2-15,1-6-2 16,0-6-6-16,5-4-18 0,7-7-8 0,7-2-11 15,5-5-53-15,3-8-91 0</inkml:trace>
  <inkml:trace contextRef="#ctx0" brushRef="#br0" timeOffset="68426.89">15798 621 402 0,'-6'-4'21'0,"4"4"-4"16,1 0 30-16,-2-1-2 0,-4 1-16 16,1 0-2-16,0 0-12 0,3 3-16 15,0 7-1-15,-2 2 3 0,0 2-3 16,2 1 0-16,2 1-14 0,-1 0-14 15,2 0-17-15,2-2-28 0,12-3-27 16,1-4-21-16,4-2-44 0</inkml:trace>
  <inkml:trace contextRef="#ctx0" brushRef="#br0" timeOffset="68638.92">16158 671 144 0,'14'-18'36'0,"-7"-2"33"16,-4 2-4-16,-3 1-19 0,-6 4 21 16,-9 3-21-16,-5 6-12 0,-4 3-8 15,-2 1-12-15,1 6 2 0,3 8 0 16,4 4 2-16,4 4-12 0,6 3-1 15,5 1-3-15,2 0-2 0,1 0-1 16,4 1 0-16,9-3 0 0,4 0-1 16,6-3-1-16,9-4-3 0,7-2 7 15,9-6-8-15,0-4-22 0,-3-5-1 0,-6 0-1 16,-8-5-75-16,-11-6-56 0,-12-3-44 15</inkml:trace>
  <inkml:trace contextRef="#ctx0" brushRef="#br0" timeOffset="68866.92">15851 276 508 0,'0'-2'5'0,"0"2"-18"15,0 0 18-15,0 0 7 16,0 0-14-16,1 0-37 0,4 0-140 15</inkml:trace>
  <inkml:trace contextRef="#ctx0" brushRef="#br0" timeOffset="85478.88">13224 7262 9 0,'0'0'16'0,"0"1"-6"0,0-1 1 15,0 0 3-15,0 0 4 0,0 0 3 16,0 0 2-16,0 0-6 0,0 0-11 15,0 0-5-15,0 0-2 0,2 0-14 16,1 0-11-16,-3 0-20 0</inkml:trace>
  <inkml:trace contextRef="#ctx0" brushRef="#br0" timeOffset="123787.08">13314 6080 176 0,'2'0'65'0,"-2"0"-24"15,0-2 18-15,0 0-1 0,0-1-13 16,0 2-16-16,0-2-6 0,0 2 0 16,0 1-1-16,0-1-6 0,0 1-6 15,0 0 0-15,0 0 0 0,0 0-1 16,0 0-1-16,0 0-3 0,0 0-5 0,0 0 1 15,0 0-2-15,0 7 0 0,0 5 2 16,-2 2 2-16,2 2-3 0,-1 2 2 16,-1 2-1-16,-1-1 0 0,0-1-1 15,0 0 1-15,0-2 1 0,-2 0 0 16,1-4 0-16,-1-1-3 0,2-3 3 15,3-4 1-15,-3-1-3 0,3-3 3 16,-2 0 6-16,1 0 6 0,1-3-5 16,-4-9-7-16,4-3 1 0,0-4-1 15,0-3-4-15,0-2 0 0,5-2 4 0,6-2-2 16,-2 1-2-16,2-4 1 0,-2-1 1 15,1 0 0-15,-1 0-1 0,-1-1-1 16,1 3 3-16,0 3-3 0,1 6 0 16,-3 8 1-16,0 5-1 0,0 4-1 15,0 2 1-15,-3 2-2 0,2 0-4 16,-1 0 5-16,-2 3 2 0,2 4 1 15,-1-1-2-15,0 2 2 0,2 0-1 16,-5 1 0-16,4-1 2 0,-3 3-2 16,1-1-1-16,-2 2 2 0,-1 1 0 15,2-2 1-15,-2 2-3 0,0 0 1 0,0-4 1 16,0 1-1-16,0-1-1 0,0 1 1 15,1 0 1-15,2 1 0 0,-1 1-3 16,3-2 1-16,-2 1 2 0,1 0-1 16,-1 2-1-16,1-3-1 0,-1 0 3 15,-2 0-2-15,1-2-1 0,-2 0 3 16,0-3-1-16,0 0 1 0,0 0-2 15,-3 0 2-15,0-1 1 0,-2 1-1 16,0 0-1-16,2-1 1 0,2 0 0 16,-4 1-1-16,2-1 0 0,0-3 1 0,-2 0 2 15,-1 2-2-15,-2 0-1 0,-1-2 1 16,-4 1-1-16,3-1 0 0,0 0-1 15,1 0 2-15,3 1 1 0,0-2-3 16,1 0 0-16,3 0 0 0,1 0 1 16,-1 3-18-16,2 1-14 0,0 2-6 0,0 1-26 15,0 0-52-15,5-5-75 16,0-1-22-16</inkml:trace>
  <inkml:trace contextRef="#ctx0" brushRef="#br0" timeOffset="124391.11">13747 6165 28 0,'0'-6'63'15,"-5"-1"97"-15,-1 0-130 16,-2-1 33-16,1 1 5 0,-1 1-23 15,-3 1-2-15,0 3-7 0,-3 1-11 0,2 1-7 16,-2 0 0-16,0 8-5 0,1 4 0 16,3 0-4-16,0 1-6 0,9 0-3 15,-1 0 1-15,2-1-2 0,3-2-2 16,8-2-1-16,3-3 1 0,3-1 5 15,2-3-2-15,-1-1-2 0,1 0-1 0,-2-4 1 16,-2-2-6-16,-4 0 0 0,-1-1 6 16,-4 2 1-16,0 2-3 0,-6-1 4 15,0 3 0-15,0 1-1 16,0 0 2-16,0 0-1 0,0 0-1 15,0 1-9-15,0 3-1 0,-3 1-3 0,3-1-8 16,0 0-10-16,0-2-7 0,0-1 1 16,5-1 9-16,4 0 7 0,0-4-3 15,2-5-23-15,0-5 16 0,0-1 22 16,0-2 10-16,-1-2 1 0,0-1 3 15,1 0 1-15,-2-2 4 0,0 1 5 0,-4-1 10 16,0 0 3-16,-5-2 0 0,0 2-6 16,0 0-3-16,0 8 6 0,0 2 4 15,0 7-7-15,0 3-5 16,0 2-1-16,0 0-13 0,-4 10-11 0,0 8 7 15,-1 9 4-15,2 2-1 0,0 0-3 16,0 1 1-16,-2 0-9 0,0-3-6 16,2-1-7-16,0-3 3 0,2-5 11 15,-2-7 5-15,0 1 2 0,1-6 1 16,0-4 3-16,2 1 1 0,0-3-5 0,0 0 7 15,0 0 0-15,0-2-11 0,8-6-23 16,0-4-22-16,4 1-7 0,2-2-7 16,2 1-10-16,-1 1 21 0,2-3-2 15</inkml:trace>
  <inkml:trace contextRef="#ctx0" brushRef="#br0" timeOffset="124959.14">14043 5986 8 0,'14'-29'47'0,"-5"-2"-3"16,1-1-8-16,-3 3 20 0,-1 7-7 16,-4 7 6-16,0 6-5 0,-2 4 1 15,0 3-6-15,0 2-9 0,0 0-16 0,0 2-9 16,-4 11-12-16,-3 6 1 0,1 6-1 15,-1 4 1-15,1 3-2 16,0-1 0-16,0 0-7 0,0-1-4 0,1-3 1 16,2-3-1-16,-3-3-3 0,4-2 6 15,-1-3 7-15,1-4 2 0,1-3 1 16,-1-6 0-16,2-2-1 0,0-1 1 15,0 0 0-15,0 0 2 0,0 0-1 16,0 0-4-16,5-2 0 0,0 0-3 16,2 1 1-16,4 0 5 0,-2 1-2 0,5-1 4 15,3-1-1-15,1-3-2 0,-1 1 2 16,3-2 0-16,-2 0 0 0,-1-1 1 15,-3-2-3-15,-1 2 0 0,-7-2 6 16,-1 1 7-16,-4 0 4 0,-1 0 5 16,0 0-1-16,0 0-6 0,-4 3-2 15,-4-1-4-15,-2 4 4 0,0 2-8 16,-3 0-1-16,1 1 0 0,4 9-1 15,0 1-2-15,4 2-4 0,1-1 2 16,3 4 1-16,0-3-3 0,6-2 1 16,3-1 1-16,5 0-1 0,2-3-4 0,1-2 7 15,1-2 1-15,1-3-1 0,-5 0-1 16,0 0 0-16,-2 0 2 0,0-3 2 15,-4-1-2-15,-2 3 4 0,-1 0-1 16,-5 0 7-16,0 0-4 0,0 1 1 16,0 0 2-16,0 0-6 0,0 0-6 0,-5 0 3 15,1 4 1-15,2-1 0 16,1-1-4-16,1 0 1 0,0-2-2 15,0 2-1-15,0-2-2 0,0 0-3 16,0 0 5-16,6-2 5 0,0-5-2 0,0 0-8 16,2-1-3-16,1 1-6 0,-1 1-8 15,1 0-13-15,4-1-39 0,-1-1-40 16,1 1-47-16</inkml:trace>
  <inkml:trace contextRef="#ctx0" brushRef="#br0" timeOffset="125120.15">14424 6096 97 0,'0'3'47'0,"2"2"4"16,-1 0-8-16,1 1-7 0,0 1 10 15,1 1-13-15,0 0-2 0,5 1-2 0,-1-3-1 16,4 0-3-16,-2 0-14 0,1-4-8 16,1 1-3-16,1-3 0 0,0 1 0 15,1-1-13-15,1 0-15 0,1 0-64 16,-1-4-15-16,2-5-29 0</inkml:trace>
  <inkml:trace contextRef="#ctx0" brushRef="#br0" timeOffset="125258.16">14748 6047 2 0,'0'3'-2'0,"-1"3"267"0,-5-1-224 15,-7 4 1-15,-1 4 19 0,-1 2-19 16,-4 3-17-16,2 2-9 0,5 0-8 16,-2-2-8-16,8 3-5 0,-1-1-48 15,6-5-63-15,-2-2-65 0</inkml:trace>
  <inkml:trace contextRef="#ctx0" brushRef="#br0" timeOffset="194462.12">1426 8797 66 0,'2'-2'48'15,"-1"0"-32"-15,-1-1 19 0,0 1-7 16,2 0-10-16,-2 1 6 0,2 0 0 0,-1-1 2 16,1 2 6-16,-2 0-2 0,0 0-8 15,0 0 1-15,0 0 0 16,0 0 4-16,0 0-7 0,0 0-9 15,0 0-1-15,0 0 2 0,0 0-6 0,1 0 1 16,-1 0 4-16,3 0-2 0,-1 0 1 16,2-1 3-16,0 0 4 0,2-3-1 15,-2 0-4-15,0-1 1 0,0-1-3 16,-2 0 0-16,1 0 1 0,-3-2-2 15,0 0 2-15,0-2 0 0,0 0-3 0,-5-1-2 16,-3 1 2-16,-2-1-2 0,-3 2-1 16,-1 2-1-16,-4 3-2 0,-1 3 1 15,0 1-1-15,-2 0 0 16,1 12 0-16,-5 6 1 0,-3 7-3 15,0 4 2-15,0 5 0 0,3 3 1 0,4 3 0 16,2 1 0-16,5 2 0 0,8-3 0 16,3-4-1-16,3-8-4 0,4-5 3 15,10-5 0-15,3-4-3 0,8-8 2 16,1-3 2-16,4-3 0 0,4-7-1 15,0-11 1-15,2-5-2 0,-2-3 3 0,-5-2-1 16,-4 0-2-16,-6 1 2 0,-2 0 0 16,-8 3 1-16,-3 1-3 0,1 2 2 15,-4 5 0-15,-3 3-1 16,0 7-1-16,0 3 4 0,0 3-2 0,-5 2-2 15,-1 13-3-15,-5 7 2 0,0 5 2 16,0 5-1-16,-1 6-3 0,4 0 5 16,-3 5 3-16,2 1-2 0,-2 0 5 15,3-2 1-15,1-3-2 0,0-5 0 16,6-6-7-16,1-5 2 0,0-5-1 0,0-6-1 15,3-3-2-15,0-4 3 0,0-1-3 16,2-2-5-16,3-2-11 0,-1 0-7 16,6-1-15-16,-1-6-12 0,0-2-22 15,1-2-36-15,-4-2-121 0</inkml:trace>
  <inkml:trace contextRef="#ctx0" brushRef="#br0" timeOffset="194771.14">1721 9068 150 0,'0'0'222'0,"0"-1"-200"0,0 1 40 16,-5 1-11-16,-1 11-28 0,-3 7-2 16,-1 7 6-16,0 3-2 0,5 2-8 15,2 1-10-15,3-2-3 0,0-1-1 16,3-5 2-16,8-4 0 0,1-4 0 15,2-6-1-15,3-4 1 0,-1-5-1 16,1-1 3-16,0-6 0 0,0-9 3 16,1-5 2-16,1-4-2 0,-3-5 5 0,2-1-9 15,-4 0 0-15,-3 2 1 0,-5 1 0 16,-1 1-5-16,-4 0 0 0,-1 2 0 15,0-1-1-15,0 7-1 0,0 3-3 16,0 6-1-16,0 5-9 0,0 4-10 16,2 0-26-16,7 11 5 0,7 6-24 15,-2 1-63-15,4-1-160 0</inkml:trace>
  <inkml:trace contextRef="#ctx0" brushRef="#br0" timeOffset="195638.18">2739 8890 16 0,'5'-10'276'0,"1"0"-233"16,-3 4 16-16,2 1 11 0,-5 4-27 16,0 1-8-16,2 2-8 0,-2 14-15 15,0 9 16-15,0 7-8 0,0 8-8 16,0 3-6-16,-3-3 1 0,-2 2-4 15,-1-2 0-15,-1-3-2 0,1-8 11 0,-2-4-6 16,2-7-4-16,0-7 0 0,1-4 0 16,4-3 3-16,-2-4-2 0,1 0 4 15,1-2 3-15,-4-10-3 16,3-6-5-16,1-5-2 0,1-5 2 0,0-1 1 15,0-3-4-15,0-3 1 0,3-3 3 16,0-5-2-16,0-3-2 0,2-3 1 16,1 1 0-16,3 4 1 0,2 8-2 15,2 9-1-15,1 10 1 0,3 8 0 16,1 5 0-16,1 4-1 0,1 0 2 0,0 5 0 15,-3 6-1-15,-1 3 0 0,-2-1 1 16,-5 3 0-16,0-1-5 0,-6 3 2 16,0 1-2-16,-3-1 0 0,0 0 4 15,0-1-3-15,0-3 3 16,0 1-2-16,4-2-1 0,-1-2-2 0,0 0 2 15,1-1 1-15,1-2-10 0,1-1 7 16,-3 0 3-16,2 0-10 0,-2 0-1 16,0 1 9-16,2 1-4 0,0 1 5 15,1 1 1-15,0 1 1 0,0-3 1 16,-1 1 4-16,1-2-3 0,-1 0-1 0,-2-1 2 15,-3 1 0-15,0-1 0 0,0 0 0 16,0 1 1-16,-8 0 0 0,-1-1 0 16,-2-1 2-16,0 2 1 0,-1-2 7 15,-2 1 1-15,1-2-5 0,-1 0 0 16,-1-2 0-16,1 0-6 0,0 0 0 15,0 2-1-15,2-1 0 0,1-3-1 16,1 1 0-16,3-1 1 0,2 1-3 16,2-1-6-16,3 0-11 0,0 0-13 15,1 1-23-15,9 1-17 0,1-3-43 0,3 0-144 16</inkml:trace>
  <inkml:trace contextRef="#ctx0" brushRef="#br0" timeOffset="197231.28">3338 9116 29 0,'1'-7'141'0,"-1"-2"-67"0,0 2-47 16,0-2 30-16,-3 0-19 0,-3 0 0 0,-3 0 13 15,0 3-11-15,-4 1-9 0,2 2-4 16,-4 3-2-16,-2 0-2 0,-3 0-3 15,-2 7 2-15,0 4 1 0,2 5-2 16,0 0-5-16,6 4-5 0,3-3-1 16,5-3-8-16,6 1-2 0,0-4 0 0,4-1 0 15,9-2 1-15,1-3-2 16,6-5 1-16,5 0 3 0,4-7-2 15,2-7-2-15,0-1-1 0,-6 0-2 16,-5 2-4-16,-1 2 2 0,-10 2 1 0,-3 4 0 16,-4 3 2-16,-2 2 0 0,0 0 1 15,0 0 0-15,-6 7-3 0,-4 6-4 16,0 1 7-16,0 2 0 0,2 0 1 15,8-4-2-15,0-1-1 0,0-3 1 16,0-3-1-16,5-2-1 0,4-3 1 16,4 0-2-16,4-12 4 0,1-6-3 15,3-7 2-15,-1-2 0 0,0-2-1 16,-1-1 0-16,-5 0 1 0,-2-2 3 15,-3-1 0-15,-1-5-1 0,-2-1 1 16,-3-2 0-16,0 0 0 0,0-1 0 0,1 3 0 16,-1 6 1-16,-2 9 2 0,1 13 0 15,-1 8-1-15,1 3 1 0,1 8-6 16,2 12 7-16,-1 12 3 0,-2 7-2 15,-2 7-5-15,0 5 3 0,0 2-3 16,-9 1 1-16,-1-4-5 0,-1-3-4 0,2-7 3 16,3-4 0-16,0-8 5 0,-1-7-2 15,3-5 1-15,2-6 2 16,-1-4 0-16,3-2-3 0,0-4 2 15,0 0-1-15,0 0-2 0,3-6-7 0,10-5-2 16,-1-3-2-16,5-6-3 0,5-2-9 16,-2-2 3-16,-1-2 11 0,2-2 0 15,-1-5 3-15,-1-3 8 0,0-6 0 16,-1-2 2-16,1-1-2 0,1-2 2 15,-1 4 4-15,-1 4 5 0,-4 6 3 0,-1 9 9 16,-7 5 0-16,0 8 0 0,-4 3 1 16,-2 4-3-16,0 3-2 0,0 1 1 15,-2 5-13-15,-6 13-10 16,-1 9 4-16,1 6 1 0,0 6-2 0,2 3 0 15,0 3 1-15,0 5-6 0,-2-2-7 16,0-2-4-16,1-3 3 0,0-6 7 16,3-7-2-16,-1-5 4 0,5-7-2 15,-3-6 1-15,1-5 0 0,1-5 0 16,-1 0 4-16,1-2 4 0,-2 0-2 0,3-7-6 15,0-2 4-15,0-3 1 0,0-1-1 16,0 0 0-16,6-3 2 0,2 4-1 16,2 1 1-16,0 3-3 0,2 2 0 15,1 3-2-15,-1 0-1 0,2 3-1 16,0 0 5-16,1 0 2 0,-1 4 1 15,2-3-1-15,1-1-1 0,0 0 7 16,2 0 5-16,-1-5 0 0,-1-1 6 16,0-6 1-16,-1 0-3 0,-5-2 2 15,-4 0-4-15,-4 0-5 0,-3 2 0 0,0 0-2 16,-3 4-2-16,-9 3 3 0,-2 3-5 15,-1 2 0-15,-6 0 0 0,0 13-1 16,-1 5-1-16,2 6 0 0,3 3 0 16,4 0 1-16,7 2-1 0,3-2-1 15,3-2 1-15,6-2 0 0,5-5-2 16,8-4 1-16,1-2 0 0,5-4 2 15,6-4-1-15,0-4-1 0,1 0 2 16,-2-4-1-16,-1-4-3 0,-4-4 2 16,-2 1 1-16,-3-1 0 0,-3 1 0 15,-1 0 0-15,-2 1 1 0,-6 2-2 0,-4 2 2 16,-2 2 2-16,-2 3 2 0,0 1 0 15,0 0-1-15,0 0-5 0,-2 7-1 16,-2 2 1-16,1 1 0 0,1 1 0 16,0-1 1-16,1-2 0 0,-1-1 2 15,2-3-3-15,0-1 1 0,0-1-2 16,0-2-3-16,2 0-1 0,3 0-2 15,2-7 1-15,3-3-13 0,-3-1-2 16,6-2-5-16,-4 0 3 0,0-1 6 16,-2 0 2-16,-1 1 9 0,0 0-4 0,-1 1-5 15,-2 3-2-15,1 4 1 0,-2 2 10 16,-2 3 6-16,0 0 1 0,0 0-2 15,0 5-3-15,0 5 5 0,0-2 4 16,0 2 1-16,0-1 2 0,0 0 5 16,0-1-6-16,0-2 6 0,1-1-4 0,4-2 0 15,0 0 3-15,1-2 2 16,0-1-7-16,2 3-4 0,3-2-2 15,6 0 2-15,5-1 0 0,2 0 2 16,3 0-11-16,-3 0 7 0,0-2-1 0,1-2-16 16,-5-1 13-16,-2-1-3 0,-1-1-12 15,-1 0 10-15,-4 1-8 0,-2 0 10 16,-3 2-1-16,0 0-1 0,0 1 7 15,1-1 3-15,0 1-1 0,-2-1 1 16,2 0 1-16,-2-1 1 0,2 1-2 0,-2 0-2 16,-1 1 1-16,-2 1 0 0,0 2 0 15,-2 0-2-15,-1 0 5 16,0 6 8-16,-1 6 13 0,-5 5 6 15,-5 6-3-15,-3 4 11 0,-3 2-9 0,-5 6-3 16,-4 7 12-16,-5 4 1 0,-2 6 12 16,2 3-26-16,3-3-1 0,6-3 2 15,4-6-10-15,4-5-19 0,3-8 3 16,6-5 1-16,5-7-2 0,0-5-9 15,14-6-18-15,3-7-22 0,10 0-32 0,-2-12-93 16</inkml:trace>
  <inkml:trace contextRef="#ctx0" brushRef="#br0" timeOffset="197391.29">5031 9328 143 0,'-11'2'507'0,"5"-2"-501"16,3 0-2-16,0 0 0 0,-2 0-7 15,-1-3-5-15,1 1 1 0,4-1-27 0,1 1-21 16,-4-4-166-16</inkml:trace>
  <inkml:trace contextRef="#ctx0" brushRef="#br0" timeOffset="204471.69">5784 8744 79 0,'-3'-3'10'0,"0"2"159"0,3-1-121 15,-3 0 3-15,0 1-4 0,-2 1-11 16,2-1-3-16,-1 0-4 0,2 1-3 15,0 0-10-15,1-2 1 0,-1 2-8 16,1-2 1-16,1 2-1 0,-2 0 1 16,1 0 0-16,-2 0-3 0,1 0-1 15,-1 0 2-15,1 0-2 0,-1 0-1 16,-1 0 2-16,-3 0-4 0,3 0 2 0,-4 0-3 15,2 0 0-15,1 4 1 0,4-4 1 16,-2 0-2-16,1 1-1 0,2-1 0 16,0 0 1-16,0 1-3 0,0-1 1 15,5 2-1-15,9-2 5 0,6 0 4 16,6 0-2-16,8 0 0 0,3-2-2 15,4 0-5-15,4-2 5 0,1 1 5 16,-2 0-5-16,-4-2-3 0,-6 4 0 16,-11 1 0-16,-7 0-2 0,-9 0 1 15,-5 0-9-15,-2 0-8 0,-6 0-4 0,-8 6-14 16,-6 0-27-16,-2 2-35 0,-4-4-62 15,-5-1-110-15</inkml:trace>
  <inkml:trace contextRef="#ctx0" brushRef="#br0" timeOffset="204711.7">5710 8880 0 0,'-2'7'334'0,"2"-2"-310"15,0 1 15-15,2 2 12 0,4-1-14 16,5-1-8-16,4 0 2 0,3-1-15 16,3 2-3-16,1-1 0 0,-2 4-2 15,-3 0 13-15,-1 1-16 0,-6-1-3 0,-2 1 3 16,-5 2-4-16,-3 1 3 0,-3 2 2 15,-12 2 1-15,-5 1-1 0,-5 3-3 16,-5-1 3-16,1 2-6 0,-1 0 0 16,1-2 0-16,6-3 0 0,1-2-2 15,6-3-1-15,10-6 0 0,0-2 0 0,6-3-5 16,0-2-18-16,3 0-18 15,11 0-11-15,6-14-35 0,5-5-111 16</inkml:trace>
  <inkml:trace contextRef="#ctx0" brushRef="#br0" timeOffset="205052.72">6184 8935 67 0,'-12'-7'320'0,"-4"3"-273"15,-4 2 12-15,-3 2-7 0,-5 1-19 16,0 8-3-16,0 5 0 15,5 4-6-15,4 2-12 0,4 3-3 16,10-2-7-16,5-1-1 0,0 0 0 0,14-2-1 16,3 2-1-16,8-4 0 0,1-1 2 15,7-3-2-15,0-7-7 0,4-2 3 16,0-3 2-16,-1 0 1 0,-4-7 2 15,-2-5-2-15,-10-1 3 0,-6-2 0 16,-5-2-1-16,-3 2 2 0,-6-2 2 0,0-1 5 16,-3 2 0-16,-11 0-3 0,-1-1 1 15,-4 3 0-15,-1 0-7 0,-2 1 2 16,2 3 1-16,1 4-2 15,6 1-3-15,6 5-2 0,7 0-2 0,2 5-26 16,12 6-11-16,4 2-28 0,4 0-42 16,3-3-65-16,4-2-90 0</inkml:trace>
  <inkml:trace contextRef="#ctx0" brushRef="#br0" timeOffset="205347.74">6663 8964 0 0,'5'-9'312'0,"-5"-4"-217"0,0 2-14 0,-3 1-14 16,-8 1-22-16,-6 3-10 0,-3 3-4 15,-5 3-7-15,-1 1-9 0,-7 14-3 16,4 6-5-16,1 5-2 15,9 3 2-15,11 1-2 0,8-1-4 0,2-1 0 16,15-2-2-16,3-1 1 0,8-4-1 16,6-7 1-16,2-4 0 0,4-5-5 15,7-5 3-15,4-3 1 0,2-11 3 16,-4-7-3-16,-7-4 1 0,-13 0 1 15,-7 1 0-15,-8-1 3 0,-8 2 6 0,-3-1 5 16,-3-2-2-16,0-4-6 0,-9 0-4 16,-9-1-1-16,-4 1 2 0,-5 2-4 15,-2 7 0-15,-4 6 2 0,1 11-2 16,6 4-3-16,7 1-2 0,11 11-3 15,8 3-10-15,2 6-21 0,10 4-27 16,-1-2-44-16,4-1-113 0</inkml:trace>
  <inkml:trace contextRef="#ctx0" brushRef="#br0" timeOffset="210321.02">7397 9000 1 0,'0'-4'77'16,"0"1"-66"-16,-5-1-1 0,0 1 4 16,1-1-3-16,-1 2 5 0,4-1 0 15,-1 1 3-15,0 0 6 16,2 2-12-16,0-2 3 0,-1 0 0 0,1 2-4 15,0-1 2-15,0 0 0 0,0 0 2 16,-2 1 2-16,2-2 1 0,0 2 2 16,0 0-4-16,0 0-1 0,0 0-2 15,0 0 2-15,0-1 3 0,0-3 2 16,0 2-7-16,0 0 2 0,2 0 2 0,-1-1 0 15,-1 3-3-15,2 0 1 0,-2 0-3 16,0 0-4-16,0 5-3 0,0 6 11 16,0 5-3-16,-3 3-10 0,-3-1 2 15,-1-1-1-15,0 0-3 0,1-3 2 16,2-1-2-16,1-5 3 0,3-1-2 0,0-4-5 15,0-1 2-15,0-2 1 16,7 0 2-16,6-2 1 0,6-10 1 16,3-4-2-16,1-3-1 0,2-4-1 15,-5 2-1-15,0 0 1 0,-3-1 0 0,-1 4-1 16,-1 0 0-16,-4 4 1 0,0 1-1 15,-6 6 0-15,-2 3 0 0,-3 2 1 16,0 2 0-16,0 1-1 0,0 10 1 16,-7 7 5-16,-3 4 0 0,-4 2-5 15,0-1 2-15,1-3 0 0,2-1-1 16,5-3-2-16,0-4 0 0,3-4 2 15,3-3-2-15,0-2-1 0,0-2 0 16,0-1 1-16,6 0 2 0,7-2-1 16,4-8 2-16,4-3-4 0,-1 0 0 0,-1-3 1 15,1 3-3-15,-4 1 2 0,-1 2-2 16,-1 3-2-16,-3 3 4 0,-2 1 0 15,-2 3 0-15,-3 0 0 0,-2 0-1 16,-2 1 2-16,0 7 0 0,-3 7 1 16,-4 2 1-16,-2 2 1 0,1 1-1 15,-1-1 1-15,0-2 0 0,1-1 1 16,3-3-3-16,2-2 0 0,2-2-1 15,1-2 0-15,0-1 0 0,0-2-4 16,4 0-13-16,7-1-15 0,3-3-31 16,-1 0-58-16,-3-3-218 0</inkml:trace>
  <inkml:trace contextRef="#ctx0" brushRef="#br0" timeOffset="210793.05">7775 9149 8 0,'0'1'7'0,"0"-1"180"0,0 0-115 0,0 0-13 16,0 0 10-16,0 0-11 0,0 0-12 15,0-5-7-15,3-3-18 16,3-1-6-16,4-3 2 0,5-4-4 15,2-4 3-15,2 0-5 0,2-4 1 0,0-1-2 16,-1-1-3-16,1-2-3 0,1-1-1 16,0 1-5-16,-2 2 3 0,-3 5-1 15,-5 7 1-15,-2 6 0 0,-7 5-2 16,0 3 1-16,-3 0 0 0,0 0-2 15,2 5 3-15,-2 9 0 0,0 5 3 0,-5 6-3 16,-3 3 0-16,-1 3 0 0,3 1 1 16,-2 3-1-16,0-4-3 0,5-4 1 15,-2 0 1-15,2-4-1 16,2-3 0-16,1-3-5 0,-2-4 3 0,2-3-4 15,0-2-3-15,-3-2-3 0,-2-1-5 16,-2 0-10-16,-4-3-20 0,-2 0-30 16,-2-2-48-16,-2-2-86 0</inkml:trace>
  <inkml:trace contextRef="#ctx0" brushRef="#br0" timeOffset="210934.06">7781 9089 37 0,'0'-5'261'16,"0"-2"-216"-16,8 3-12 0,1 1 25 16,4 1-4-16,-3 2-3 0,1 0-11 15,5 0-16-15,-1 3-9 16,2 4-10-16,0 0-1 0,0 0-4 0,4 0 1 15,-1 1-1-15,0 1-13 0,0-1-30 16,-4-1-36-16,-4-3-150 0</inkml:trace>
  <inkml:trace contextRef="#ctx0" brushRef="#br0" timeOffset="211806.11">8277 8855 0 0,'5'0'312'16,"0"0"-280"-16,-4 2-3 0,2 5 32 15,-1 6-9-15,-2 6 3 0,0 8-15 0,-3 5-7 16,-5 2 0-16,-1 2-8 0,-4 0-10 16,-1-4-1-16,2-1-5 0,-1-5-5 15,4-4-2-15,3-3 0 0,3-4-1 16,0-5-1-16,1-3-4 0,2-3-6 15,0-3-7-15,6-1-11 0,7 0-3 0,2-12-15 16,5-4-19-16,1-2-34 0,-1-2-32 16,-3-5-53-16</inkml:trace>
  <inkml:trace contextRef="#ctx0" brushRef="#br0" timeOffset="211974.12">8511 8790 33 0,'0'10'315'16,"-3"4"-287"-16,-6 7 4 0,-2 8 8 15,-1 2 4-15,-2 2-3 0,1 2-8 16,3 1-9-16,0 0-10 0,1-2-7 0,3-3-3 15,1-3-3-15,2-6 1 0,1-4-3 16,2-1 0-16,0-5-1 0,-1-1-11 16,-2-5-16-16,-2-2-22 15,-3-3-30-15,-3-1-97 0</inkml:trace>
  <inkml:trace contextRef="#ctx0" brushRef="#br0" timeOffset="212105.13">8194 9081 210 0,'9'-4'200'0,"5"-1"-185"0,11 1 1 0,3 0 39 16,4 0-26-16,5 0-8 0,4-1-5 15,5 0-10-15,5 2-5 0,4-2-23 16,-3 2-45-16,-4-4-80 0</inkml:trace>
  <inkml:trace contextRef="#ctx0" brushRef="#br0" timeOffset="-210389.2">2648 11785 106 0,'-5'0'82'0,"2"0"-46"0,0 0 25 16,-2 0-5-16,2 0-3 0,-3 0-9 15,3 0-10-15,0 0-7 0,-2-1 2 16,2 0-7-16,-3 0 0 0,0 1-9 15,0 0 5-15,-2 0-4 0,0 0-3 16,-1 0 4-16,3 0-3 0,-1 3 1 0,3-1-2 16,1 0-1-16,-4 0-2 0,3-2 2 15,2 2-2-15,-1-1 0 0,2 0 0 16,1 1 0-16,0-2-1 15,0 0-3-15,0 0 2 0,-2 0-1 0,2 0-4 16,0 0-1-16,0 0 0 0,8 0 0 16,7 0 3-16,7 0 2 0,9-5-1 15,8-2 3-15,7-2-4 0,10-2-1 16,6 2-1-16,6-1 2 0,2 0-1 15,5 2-2-15,7 0 2 0,3 2-2 0,8 1 1 16,2 0-2-16,2 1 2 0,-2 2 1 16,-4 0-3-16,-7 0 1 0,-7 0 0 15,-4 1 1-15,-6 0 0 0,-3 0-2 16,-6-2 2-16,1 2 1 0,-4-3-2 15,-4-2 0-15,-8-2 0 0,-7 1-1 0,-4-3 3 16,-8 3-2-16,-6 0 5 0,-5 1-1 16,-6 1 3-16,-2 3 2 15,-3 0-4-15,-2 1 5 0,0-1 1 16,0 1-5-16,-2 0-2 0,-4-1-1 0,-5 2-1 15,2 0-3-15,-1 0 1 0,1 0 1 16,0 3-2-16,3 0 0 0,-1 1 1 16,3-1 0-16,-2 2-2 15,1 1 2-15,0-1-3 0,1 0-9 0,-1 1-11 16,5 0-14-16,-3 0-13 0,-2 0-23 15,-1-2-54-15,-3-2-291 0</inkml:trace>
  <inkml:trace contextRef="#ctx0" brushRef="#br0" timeOffset="-209385.15">3088 12104 6 0,'-1'3'-4'0,"-1"-3"4"0,-1 0 156 16,2 0-120-16,1 0 12 15,-4 0 8-15,3 0-19 0,-1 0 3 0,1 0 0 16,-2 0-7-16,1 0-4 0,-1 0-3 16,1 0-3-16,1 0-7 0,-1 0-2 15,2-2 1-15,-1 2 6 0,1 0-5 16,0-1-1-16,0 1-4 0,0 0 2 15,0 0-3-15,0 0-3 0,0 0 3 0,0 0-3 16,0 0 0-16,0 0-1 0,0 0-1 16,4-2 0-16,7-2 1 0,5-1 2 15,4-1-2-15,3 0-1 0,8-1-3 16,2 1 0-16,7-1 1 15,5 1-4-15,3 1 2 0,2 1-1 0,-1-1 2 16,1 3-1-16,-2-1-1 0,-3-1 0 16,0-1 1-16,0-1 1 0,-6 0-2 15,-2-1 0-15,-6 2 1 0,-5-1 3 16,-4 0-3-16,-5 1 4 0,-3 0 1 15,-3-1 3-15,-2 2-2 0,-1 1-5 0,-2 2 3 16,0-1 0-16,-3-1-2 0,-1 3-1 16,-1 0 0-16,-1 0 0 0,0 0 0 15,0 0 1-15,0 0-2 0,0 0 3 16,0 0-3-16,0 0-1 0,0 0 1 15,0 0-1-15,0 0-2 0,0 0 1 16,0 3 2-16,0-1-1 0,0-1 0 16,0 0-1-16,0 0-2 0,0 0-3 15,0-1-11-15,0 0-7 0,0 0-9 16,0 2-15-16,0-2-29 0,0 0-95 0</inkml:trace>
  <inkml:trace contextRef="#ctx0" brushRef="#br0" timeOffset="-207770.05">3512 12139 0 0,'1'-1'79'0,"-1"1"-55"16,0 0-7-16,0 0 14 0,0 0 3 15,0 0 4-15,0 0-1 0,0 0-4 16,0 0 1-16,0-1-5 0,0 1 4 16,0-1-6-16,0 1 2 0,0 0-1 15,0 0-1-15,0 0-9 0,0 0-4 16,0 0 0-16,0 0-4 0,0 0-1 0,0 0-3 15,0 0 0-15,0 4 0 0,0 3 7 16,0 2-7-16,0 1 1 0,0 3 1 16,0 2 2-16,0 3-4 0,-1 5-3 15,-1 1 2-15,0 4 0 0,1-1-3 16,-1 7-1-16,-2 5-1 0,1 5 3 15,-1 3 6-15,-2-2-8 0,3 2 1 16,2-2 0-16,1 0-2 0,0 0 0 16,0-3 1-16,0 0 1 0,0-1-2 15,0-3 1-15,0 3 2 0,0-5 1 0,0-3 7 16,0-7 8-16,0-6-11 0,0-5-5 15,0-3-4-15,0-2 3 0,1 1 2 16,-1-1-1-16,2-2-1 0,-2 1-1 16,0-2 2-16,0 1 0 0,0-2-2 15,0-1-1-15,0-1 0 0,0-2 2 0,0-1-2 16,0-1 1-16,1 1 1 15,-1-1 0-15,0 0-2 0,0 0 3 16,0 0 0-16,0 1 2 0,0 0-4 16,0-1 0-16,0 1 2 0,0 1-2 0,0-1 0 15,0 0-1-15,0 1 3 0,0 0 0 16,-1 1-2-16,1-1-1 0,-2-1 1 15,1 0 1-15,1 1-2 0,-2-2 2 16,2 0 1-16,-1 2-4 0,1-2 2 16,0 0 0-16,0 0 0 0,0 0 0 0,0 0 0 15,0 0 0-15,0 0 1 0,0 0 1 16,0 0-1-16,0 0-2 15,0 0 5-15,-2 0-3 0,0 0-2 16,1 0 0-16,1 0 0 0,0 0 0 0,-2 0-1 16,2 0-1-16,0 0 2 0,0 0-3 15,0 0 1-15,0 2-1 0,0 0 2 16,0-1 1-16,0 0-1 0,0 1 0 15,0-1-1-15,0 0-3 0,0-1 0 16,-1 1-5-16,-2 1-1 0,0-1-8 0,-2 1-6 16,2 0-8-16,0-1-28 0,0-1-62 15,0 0-264-15</inkml:trace>
  <inkml:trace contextRef="#ctx0" brushRef="#br0" timeOffset="-206504.98">3564 11624 76 0,'0'0'41'0,"0"0"-21"0,0 0 2 0,0 0-10 16,0 0 15-16,-3 0 22 15,0 0-9-15,0 1-10 0,0-1-6 16,0 3-5-16,0-3-5 0,1 1 6 16,-1 0-1-16,1-1-5 0,1 0 0 0,-1 0 2 15,2 0-7-15,0 0-7 0,0 0 3 16,0 0 0-16,0 0-2 0,-1 0 2 15,1 0 0-15,0 0 4 0,0 2 1 16,0-2-1-16,-2 2 4 0,2-1-4 16,0 0-3-16,-1 0 2 0,-1 0 1 0,1-1-1 15,1 0 3-15,0 0-4 0,0 0 2 16,-2 0 2-16,2 0 0 15,0 0-4-15,0-1 0 0,-2-5-1 16,2-1 2-16,0-3-6 0,0-3 2 0,0-3 1 16,5-3 2-16,0-4-2 0,1-6 2 15,2-7 1-15,-4-6-2 0,1-9-4 16,4-2-1-16,-2-3 1 0,-1 1-1 15,3-1-1-15,-1 4-2 0,-4 8 4 16,1 5 0-16,-2 8 1 0,-3 4 1 0,0 3 2 16,0 4-2-16,-4 2-2 0,-3 2 2 15,3 3 0-15,-1 1 3 0,0 3 0 16,1 3-2-16,1 2-4 15,0 1 1-15,3-1 0 0,0 4-1 0,-2-2 1 16,2 2-2-16,0 0-1 0,0-1-1 16,0 1 2-16,0 0-1 0,0 0 0 15,0 0 0-15,0 0 1 0,0 0 1 16,0 0-2-16,0 0 2 0,0 0 1 15,0 0 0-15,0 0-1 0,0 0-1 0,0 0 1 16,0 0 2-16,0 0-3 16,0 0-2-16,0 0 1 0,0 0-7 0,0 2-14 15,0 6-7-15,6 1-12 0,3 1-40 16,-2-5-118-16</inkml:trace>
  <inkml:trace contextRef="#ctx0" brushRef="#br0" timeOffset="-192187.16">701 14646 14 0,'-6'1'125'0,"-2"-1"-70"15,2 0-3-15,-1 0-5 0,1 0 7 0,2 0-3 16,2 0-19-16,-1 0 0 0,1-1-7 15,2-3 1-15,0-1-4 0,0 1-10 16,2-5 0-16,7-2 0 0,2-2 9 16,3-2-5-16,5-1 1 0,1 1 2 15,1 2-3-15,4 2-5 0,0 1-3 0,0 5-1 16,-2 1 0-16,-1 4-5 15,-4 0-2-15,-4 7 3 0,-3 5-3 16,-5 2 1-16,-2 5 1 0,-4 3 1 16,0 3 1-16,0 1-2 0,-7 0 0 0,-7 1 2 15,-3-2 0-15,-1 0-2 0,-2 0-2 16,-1-2 2-16,-2-3-2 0,5-3 2 15,1-3 0-15,4-4-1 0,1-3 1 16,2-4-1-16,6-2 0 0,-1-1 2 16,4 0-3-16,1 0 0 0,0 0 0 0,0 0-3 15,0 0-1-15,6 0-4 0,2 0 1 16,7 0 6-16,4 0 0 15,1 0-1-15,5 0 3 0,-2 3-1 16,3 0-1-16,-1 2 2 0,-5-1-1 16,-1-1 0-16,-5-1-1 0,3-2-11 0,-2 0-14 15,4 0-15-15,1-3-4 0,3-5-46 16,-4-3-109-16</inkml:trace>
  <inkml:trace contextRef="#ctx0" brushRef="#br0" timeOffset="-191910.15">1209 14850 33 0,'-6'0'276'0,"-2"0"-219"0,4-2 8 16,1-2-4-16,3-3-28 0,0-1-12 15,7-4-11-15,10-4-7 0,8-5 5 16,8-2 2-16,4-4 1 0,0 3-4 0,2 2-2 16,-3 4 1-16,-2 4-3 0,-6 4-2 15,-5 2 1-15,-8 5-2 0,-5 3-1 16,-4 0-7-16,-2 0-6 15,-4 1-5-15,0 4-8 0,0 4-9 0,-1-1-12 16,-8 0-23-16,-4-2-43 0,1-2-63 16</inkml:trace>
  <inkml:trace contextRef="#ctx0" brushRef="#br0" timeOffset="-191719.13">1307 14655 234 0,'6'5'134'0,"-3"-1"-126"0,5 4 75 16,1 1-22-16,1 4-11 0,-1 1-8 15,-3 3-8-15,3 3-13 0,-4 1-4 16,1-1-8-16,-1 2-3 0,0-3-3 16,1-1-1-16,3-4-3 0,0 1-6 15,8-3-18-15,7-3-12 0,4-4 6 16,4-5-95-16,-1-7-151 0</inkml:trace>
  <inkml:trace contextRef="#ctx0" brushRef="#br0" timeOffset="-191171.1">2232 14548 14 0,'4'-2'6'16,"-3"0"172"-16,1 1-127 0,-1-3-31 15,-1 1 36-15,0 0-6 0,0-1-12 16,-4 0-1-16,-3-2-1 0,0 0-10 15,-3 1-7-15,1-2-2 0,-3 0 5 16,-1 1-4-16,-2 1-9 0,-4 2 11 16,-1 3 0-16,-5 0-8 0,0 4 1 15,-3 6-1-15,-1 8-1 0,0 3 3 0,1 4-5 16,4 4 4-16,7-2-4 0,8-1 1 15,7-4-7-15,2-2-5 0,14-4 4 16,7-3-2-16,3-5 0 0,6-7 1 16,7-1 2-16,2-6-2 0,3-11 0 15,-2-2 1-15,-4-5 0 0,-4-1-1 0,-9 2-3 16,-1 1 1-16,-8 2 3 15,-1 4-1-15,-7 4-2 0,-5 5 1 16,-1 4 2-16,0 2 2 0,-4 1-3 16,-3 0-2-16,-3 10 1 0,0 5-2 0,1 4 1 15,1 4 0-15,0 4 3 0,1 4 0 16,-3 0 1-16,1 2-3 0,0 0 8 15,1-2-2-15,5-1-3 0,1-7-2 16,2-3 0-16,0-5-1 0,3-5 0 16,4-3-2-16,0-3-4 0,3-3-8 0,4-1-16 15,3-4-9-15,1-7-19 0,1-5-41 16,-5-3-104-16</inkml:trace>
  <inkml:trace contextRef="#ctx0" brushRef="#br0" timeOffset="-190850.09">2529 14696 111 0,'3'0'210'15,"-2"-1"-186"-15,-1 1 6 0,2 0 10 16,-1 0-10-16,2 7 1 15,2 7 5-15,-3 4-16 0,2 5-5 16,-2-1 5-16,1 3-5 0,2-2-3 0,-1-2 1 16,7-3 3-16,0-7-10 0,1-2 1 15,4-5 6-15,-4-4-7 0,1 0 1 16,-1-7 2-16,0-7-1 0,4-5-3 15,-1-4 1-15,1-3-2 0,-2-2 0 16,-3 3-3-16,-3 2-2 0,-4 3 3 0,-1 2 0 16,-1 2-2-16,-2 2-1 0,0 0-2 15,0 1-17-15,0 2-14 0,1 6-16 16,7 1-28-16,3 1-70 15,1 1-165-15</inkml:trace>
  <inkml:trace contextRef="#ctx0" brushRef="#br0" timeOffset="-189819.03">3490 14502 54 0,'0'0'231'0,"0"0"-171"16,1-1-12-16,-1 1 1 0,0 0-8 15,0 0-14-15,3 0-12 0,-1 10-3 0,3 7 21 16,1 5-8-16,-1 3-16 0,-1 1 0 15,-1 3-3-15,0-1 2 0,-1 0-3 16,-2-2 2-16,0-4 20 0,0-1-14 16,-3-5-10-16,1-5 0 0,-1-2 5 15,0-3-5-15,-3-4-2 0,1-2 6 0,1 0 1 16,-4-8-3-16,0-8-1 15,2-4-3-15,1-5 1 0,2-1-4 16,-2-5 3-16,2 0 2 0,2-4-1 16,-1-2-2-16,2 0 0 0,0-4 0 0,6 2 0 15,7 1 0-15,4 6-1 0,3 8 0 16,0 5 1-16,5 7-2 0,-3 7 0 15,1 3 3-15,-3 2-1 0,-1 3-1 16,-5 8 0-16,-2 4 0 0,-4 0 2 16,1 3-1-16,-1-1-4 0,0 0-1 0,-2 2-1 15,0 0 1-15,-6-1 0 0,0-1-3 16,0 1 2-16,-3 0 0 15,-6-1 4-15,-1-2-1 0,4-4 2 16,2-1-1-16,0-5-5 0,4-3-5 0,0-1-1 16,0-1 2-16,0 0 1 0,0 0 4 15,0 0 5-15,2 0 2 0,3 0-1 16,1 0-1-16,2 0 1 0,4 0 1 15,2 2-3-15,5 0 0 0,2 2 0 16,2 1-4-16,2 0-1 0,0 3 1 0,-5 0 6 16,-1 1 0-16,-7 0-1 0,-6 0 1 15,-2 1 1-15,-4 1 0 0,-7 0 4 16,-5 0 1-16,-5 0 5 15,-3-2 1-15,-5 0-2 0,-3 0 2 0,-1 1 1 16,1-5-1-16,1-1-2 0,3-1 0 16,6-2-3-16,5-1-2 0,5 0-6 15,3 0 3-15,4 0-1 0,1 0-2 16,0 0-13-16,3 1-11 0,9 3 0 15,5-3-7-15,6-1-25 0,4 0-58 0,-1-3-136 16</inkml:trace>
  <inkml:trace contextRef="#ctx0" brushRef="#br0" timeOffset="-188761.97">4166 14582 116 0,'0'-10'259'0,"0"0"-211"0,-11 2 9 15,-1 3-11-15,-10 2-14 0,-5 3 6 16,1 2-6-16,-6 8-9 0,2 4-2 15,2 2-6-15,8 1 1 0,5-3-6 0,8 1-5 16,7-3-4-16,0 0-2 0,10-2 1 16,5-1-1-16,5-5 3 0,4-1-3 15,5-3-4-15,4 0-7 0,1-4-7 16,-2 0-3-16,-2 0 5 0,-6 1-10 15,-5 2-4-15,-5 1 11 0,-5 0-10 16,-2 0 0-16,-3 4-2 0,-2 2 9 16,-2-4 11-16,0 2 6 0,1-2-2 15,2-2 0-15,0 0 7 0,4-2 0 16,2-10 6-16,5-3-3 0,0-6-1 0,0 0 3 15,1-4 0-15,-2 0 8 0,1-4-3 16,-3-3 2-16,-1-3 0 0,0-4 0 16,-3-3 0-16,0-2-9 0,-3 2 6 15,3 4-5-15,-3 10 8 0,-1 9 7 16,0 10-5-16,-1 7-1 0,-2 2-11 15,0 10-3-15,0 10 10 0,0 8-2 16,0 7-3-16,-2 4 0 0,-4 2 0 16,0 4-2-16,0 1 0 0,-7 1 0 15,7 0-2-15,-3-3-5 0,4-8-11 0,5-9 0 16,0-8 10-16,0-4 5 0,6-4 1 15,4-2-2-15,1-4-9 0,6-5 0 16,0 0 2-16,1-1 6 0,1-11-2 16,-1-1 4-16,0-3 2 0,-3-4 0 15,4-2 2-15,-4-2-1 0,-1-2 0 0,-1-1 1 16,-1-2 0-16,0-3 5 15,1-2-2-15,-1-4 1 0,1-3 0 16,-3-3 1-16,1 1-3 0,0-1-2 16,-2 6-1-16,1 10 7 0,-4 9 2 0,-3 10 3 15,-1 8-4-15,-2 1-2 0,0 13-10 16,-4 9 5-16,-5 8 0 0,1 3 0 15,-1 3-2-15,-2-1 1 0,0 1 1 16,1-2-4-16,-1-2-4 0,3-6-2 16,0-5 9-16,4-2-5 0,0-5-2 0,3-3 0 15,1-3 0-15,0-3-1 0,0-3 0 16,0-2 5-16,1 0-1 15,3 0 2-15,2 0 2 0,0 0 0 16,0-2 0-16,2 1-2 0,0 1 0 0,2 0 0 16,1 0 1-16,2 0 1 0,2 0-2 15,-2 1 0-15,2 4 2 0,2-5 0 16,0 0-2-16,0 0 1 0,2 0 1 15,0-8 1-15,-1-2-2 0,-2-1 1 16,-4-2 0-16,-3-1 2 0,-6 1 0 16,-3 0 2-16,-1 3-1 0,-8 3 6 0,-7 1-4 15,1 5 0-15,-4 1-2 0,-1 1 2 16,0 10-3-16,3 3 1 15,1 5 2-15,5 1-2 0,5 3-6 16,3-1 3-16,3 0-1 0,0-2 0 0,12-3-1 16,5-4 1-16,7-3 0 0,0-5 1 15,4-5-1-15,0 0 1 0,2-3-1 16,-4-6 1-16,-4-2-4 0,-1 1 3 15,-2 0 1-15,-5 2 0 0,-3 1 1 16,0 2 2-16,-7 1 3 0,-1 4 1 16,-3 0-6-16,0 0 8 0,0 0 4 0,-7 9-9 15,-3 4-3-15,1-2 0 0,1 1-1 16,4-2 0-16,2-2-2 15,2 0 0-15,0-2 1 0,2-3 0 0,4-2-1 16,2-1 1-16,1 0 0 0,3-4-6 16,1-3-7-16,-2-2-12 0,1-1-19 15,-1-1-31-15,-3-1-45 0,-2 1-102 16</inkml:trace>
  <inkml:trace contextRef="#ctx0" brushRef="#br0" timeOffset="-188489.95">5074 14572 21 0,'3'7'95'16,"-1"-1"49"-16,-1 0-99 0,1 1 7 15,-2-2 4-15,2 0-9 0,-1-1-19 16,2-1-10-16,3 1-3 0,4-2-7 15,4-2-5-15,4 0 1 0,4-2-4 16,6-4-13-16,4-2-15 0,4-2-28 16,1 0 21-16,-1 0-30 0,1 2 1 15,-4-3 2-15,-5 2 37 0,-4-1 7 16,-3-1 6-16,-3 2 35 0,-5-3 11 0,-4 4-15 15,-4 3 77-15,-2 2-7 0,-3 1-26 16,0 2-1-16,0 0-16 0,-10 0-8 16,-4 5-15-16,-6 10-2 0,-3 4-3 15,-5 6-2-15,2 3-3 0,1 3-8 16,3-1-3-16,7 0-1 0,7-2-5 15,5 0-24-15,3-4-34 0,1-1-49 16,10-7-121-16</inkml:trace>
  <inkml:trace contextRef="#ctx0" brushRef="#br0" timeOffset="-186601.84">3694 15593 1 0,'4'-1'1'0,"-3"0"5"16,1 0 118-16,-2-1-61 0,0 2-12 15,0 0 0-15,0 0-6 0,0 0 2 16,0 0-6-16,0 0-8 0,0 0-1 0,0 0-7 16,3 0-5-16,-3 0-2 0,0 0-6 15,1 6 3-15,1 2 16 16,-2 3-6-16,0 3-6 0,0 4-6 15,0 3 2-15,-3 3-5 0,0 4-3 0,0 0-2 16,-1 3-3-16,4 0 1 0,0 3-1 16,0-2 0-16,0 0 1 0,0-1-2 15,0-1-1-15,2-2 3 0,1-1 0 16,2-3-3-16,-4-2 1 0,1-2 1 15,1-6 0-15,-3-1-2 0,2-5 1 0,-1-3-1 16,-1-2 0-16,0-1 0 0,0-1 0 16,0-1 3-16,0 0-1 0,0 0-2 15,0 0 0-15,0 0 1 16,0 0 1-16,0 0-1 0,0 0-3 0,0 0-4 15,0 0-1-15,0 0-9 0,0 0-10 16,3-6-15-16,6-4-22 0,-1-2-32 16,-2-2-120-16</inkml:trace>
  <inkml:trace contextRef="#ctx0" brushRef="#br0" timeOffset="-185912.8">2998 16165 42 0,'-3'-2'54'0,"-1"0"-22"0,2-2 6 15,-3-1-1-15,2 3 0 0,-1-2-5 0,2 1-1 16,-1 1 5-16,3-1 0 0,-2 2-8 15,1 0 1-15,-1 1 1 0,2-2-1 16,-1 2-1-16,-1-1-1 0,2 0-1 16,0-1-2-16,0 0 2 0,0 1-7 15,0-1 3-15,0 2-1 0,0 0-8 16,0-2-2-16,0 0-6 0,2 1-3 15,9-3-2-15,4 3 2 0,7-2 3 16,4 3-4-16,10 0 0 0,7 0 1 16,10 0-1-16,11 2 1 0,5 0-2 0,6 2 0 15,5-3 2-15,3 3-1 0,0-4-1 16,3 0-1-16,-3 0 1 0,-2 0 0 15,1 0-1-15,-6-4 0 0,-5 3 1 16,-6-1 0-16,-7 2-1 0,-7 0-1 16,-9 0 2-16,-10 0 1 0,-7 0-2 0,-6 5-1 15,-10-2 4-15,-3-1-2 16,-1-2 0-16,-4 0 0 0,1 0 1 15,0 0 1-15,-1 0-2 0,4-2 1 16,-2-6 1-16,0 2-1 0,-1 0-1 0,1 2 0 16,-3 2 2-16,0 2-2 0,0 0 0 15,0 0 0-15,0 0-5 0,-2 0-1 16,-1 3-7-16,-3 5-2 0,0 1-7 15,-1 0-7-15,0 0-20 0,-1-1-31 16,-1-2-64-16,-2-2-218 0</inkml:trace>
  <inkml:trace contextRef="#ctx0" brushRef="#br0" timeOffset="-185193.76">3459 16450 14 0,'-2'0'21'16,"1"0"-2"-16,-4 0 13 0,4 0 8 15,-4 0-3-15,0-1 3 0,2 1 10 16,0 0-5-16,0 0-3 0,0 0-6 0,-2 0-2 15,4 0-4-15,-4-1 6 0,5 0-1 16,-3 0-3-16,0-1-5 0,0 1 1 16,-2-1-5-16,-1 0-5 0,3 2 3 15,0 0-2-15,-1-1-3 0,1 1-2 16,3 0-3-16,0 0-5 0,0 0-5 15,0 0-5-15,8 0 3 0,8 0 2 16,5 0 2-16,7-2-2 0,5 2 0 16,4 0 0-16,0-1 1 0,4 0-3 15,4-1 1-15,-4 0 2 0,1-1-1 0,2-1-2 16,-6-2 2-16,-2 2 1 0,-6 1-2 15,-7 0-1-15,-8 1 0 0,-7 1 2 16,-2 0 0-16,-3 1-2 0,-1 0 0 16,-2 0 3-16,0-1-2 0,0 0 1 15,0 1-2-15,0 0 2 0,0-2-1 16,0 2-3-16,0-2-1 0,0 1-3 15,0 0-3-15,0 0-8 0,0 1-5 16,0 0-1-16,3-2-3 0,2 2-24 16,-2 0-44-16,-2 0-70 0</inkml:trace>
  <inkml:trace contextRef="#ctx0" brushRef="#br0" timeOffset="-184425.72">3733 16507 8 0,'0'-2'28'0,"0"0"10"0,0 2 1 15,0 0 4-15,0 0 12 0,0 0 6 16,0 0-14-16,0 0-8 0,0 0-1 0,0 0-1 16,0 0-4-16,0 0-6 15,0 0-7-15,0 0-3 0,0 9-6 16,0 2 10-16,0 2-6 0,0 4-6 15,2 1-3-15,-1 4-2 0,1 3-1 0,-2 1 0 16,0 5-2-16,0-2-1 0,0 2 2 16,0 1 0-16,0 0-2 0,0-2 1 15,0-5 4-15,0-2 1 0,0-6-2 16,0-4-4-16,0-1 5 0,0-3 0 15,0-1-3-15,1 0-2 0,3-1 2 0,-1 1 2 16,-2-2-2-16,1 1 0 16,1 0 1-16,-3 2-4 0,3 1 1 15,-3 0 4-15,0-1 11 0,0-3-11 16,0-3-2-16,0-1 0 0,0 0-2 0,0 0 4 15,0-1-3-15,0 0 1 0,0 0 0 16,0 0 0-16,0 2-2 0,0-3 0 16,0 0 1-16,0 0-2 0,0 0 2 15,0 0 0-15,0 0 2 0,0 0-2 16,0 0 1-16,0 1-2 0,0-1 2 15,0 0-1-15,0 0-2 0,0 0 1 0,0 0 1 16,0 0 0-16,0 0-2 0,0 0-1 16,0 0 3-16,0 0-1 0,0 0-1 15,0 0 0-15,-2 0 1 16,2 0 0-16,0 0 0 0,0 0-4 0,0 0-1 15,0 2-7-15,0-1-9 0,0 0-8 16,0-1-23-16,5 0-37 0,1 0-143 16</inkml:trace>
  <inkml:trace contextRef="#ctx0" brushRef="#br0" timeOffset="-183165.65">5715 15496 24 0,'0'1'171'0,"0"-1"-78"16,0 2-48-16,0 0 8 0,0 0-10 16,0 0-10-16,0-1-3 0,0 0-2 15,0 0-9-15,0 0 6 0,0 1-3 16,0 2-5-16,-2 1 2 0,2-1-5 0,0 1 3 15,0 1-3-15,0 1-1 16,-2 1-2-16,2 0 0 0,0 4 0 16,0 3-2-16,0 3-5 0,0 3 3 15,-1 3 0-15,-1 0-4 0,2 4-2 0,-1 2 1 16,-1 2 2-16,1 2-4 0,-2 0 0 15,3-1 2-15,0 0 0 0,0-2-1 16,0-2-2-16,0-2 2 0,0-2 0 16,4-3 0-16,-2-4-1 0,1-3 2 15,0-4-2-15,-3-3 1 0,2-2-2 16,-2 0 2-16,1-3 0 0,1-1 0 0,-1-1-3 15,1-1 2-15,-2 1 2 16,0-1-3-16,0 0 1 0,0 0 2 16,0 0 3-16,0 1-4 0,0-1-1 15,0 1 0-15,0 0 1 0,0 1-2 0,0 0 0 16,0 0 2-16,0 1-1 0,0-3 0 15,0 0-2-15,0 0-4 0,4 0-6 16,1-1-8-16,3-7-10 0,1-3-31 16,0-3-51-16,-5-4-178 0</inkml:trace>
  <inkml:trace contextRef="#ctx0" brushRef="#br0" timeOffset="-182464.61">5181 16092 19 0,'-3'0'1'15,"0"2"-2"-15,0-1 5 0,1 1-4 16,-2 0 0-16,2 1 1 0,-1-1 2 0,0-1 0 16,1 1 90-16,-2-2-51 0,1 1-9 15,-4 0 19-15,3-1-13 0,-2 3 6 16,-1-1 2-16,1-1-15 0,-2 0 0 15,-1 1-4-15,-2 0 1 0,2 3-5 16,-3-2-5-16,4 2 2 0,0-2-4 16,3-1 1-16,1 1-3 0,1-1-2 15,-2-2-1-15,4 1 0 0,-1 0-1 16,0-1 1-16,1 0-1 0,-1 0-2 15,1 1-2-15,-1 0 2 0,1-1 1 0,1 0-8 16,0 0 0-16,3 2-2 0,6 0 0 16,8-2 4-16,6 0 1 0,8 0 0 15,10-4-3-15,7-2-1 0,6-2-1 16,10 0 2-16,5-4-1 0,4 0-1 15,3 1 1-15,2 0-1 0,-4 0 1 16,2 3-2-16,-2 0 2 0,-1 1 0 16,-3 0-1-16,-5 1-2 0,-3-1 2 15,-7 2 1-15,-6 0 0 0,-7 0-2 16,-3 0 1-16,-5 1 1 0,-6 0 0 15,-3 0-1-15,-5 1-2 0,-5-1 3 0,-4 1 0 16,-2 1-1-16,-6 0 0 0,-3 2 2 16,0 0 1-16,0 0 1 0,-1 0 1 15,-7 0-1-15,-4 0-4 0,-2 2-3 16,1 3 3-16,-1 2 2 0,2 1-4 15,3-2-2-15,-2 1-7 0,3-2-9 16,0 2-11-16,2-1-13 0,0-2-14 16,1 1-39-16,-1-1-89 0</inkml:trace>
  <inkml:trace contextRef="#ctx0" brushRef="#br0" timeOffset="-181825.57">5541 16347 94 0,'0'0'41'16,"0"0"15"-16,0 0-4 0,0 0-3 16,-2 0 6-16,1 0 2 0,-1 0-14 0,1 0-4 15,-1 0-7-15,-1 1-3 0,-2 0-1 16,1 1-4-16,-4-1-2 0,3 2 6 15,4 0-9-15,-2-1-2 16,1 3-6-16,1-3-3 0,1 3 1 0,0 0-5 16,0 1-2-16,6-2 1 0,6 1-2 15,5-5 2-15,3 0-1 0,5 0 0 16,5 0 2-16,2-8-3 0,7-2-1 15,0 1 0-15,4-3 3 0,-3 1-3 16,-1 1-2-16,-3 1 5 0,-4 1-2 16,-5 1-1-16,-5 3-1 0,-7 0 2 0,-4 0 1 15,-6 3-2-15,-2 0-1 0,0 1 3 16,-3 0 0-16,0 0 3 0,0 0-1 15,-3-1-2-15,0-1-1 16,-4 2-3-16,4 0 0 0,0 0-3 0,3 0-5 16,-1 0-15-16,1 0-14 0,0 1-16 15,0 0-32-15,0-1-80 0</inkml:trace>
  <inkml:trace contextRef="#ctx0" brushRef="#br0" timeOffset="-180914.52">5772 16438 106 0,'0'0'46'0,"0"-1"9"16,1 0-1-16,-1 0-6 0,0 1-7 16,0-1-3-16,0 1 1 0,0 0-4 15,0 0-10-15,0 0-12 0,0 0-6 16,0 4-1-16,0 6 9 0,5 1-6 0,-5 2-1 15,3 5 3-15,-1 2-6 16,-2 3-3-16,1 3 1 0,-1 2-1 16,2-1-1-16,1 1-1 0,-1-1 1 15,-2-2 0-15,1 0-1 0,-1-2-1 0,0 0 3 16,0-2-4-16,0 0 2 0,0 1 0 15,0 0 2-15,0-2 3 0,0-4 10 16,0-4-13-16,0-3 0 0,0-2-2 16,2 1 5-16,-2-2 0 0,1 1 3 15,-1-3 1-15,0-1-7 0,0 0 1 0,0-2 2 16,0 1-2-16,0 0 4 0,0-2-3 15,0 1 2-15,0 0-2 16,0-1-1-16,0 0-3 0,0 1 2 16,0-1-1-16,0 2-3 0,0 0 1 0,-1 2 2 15,-2 1 0-15,-1 2-2 0,0-2 1 16,-1 1 1-16,4-1 0 0,-3 0-2 15,3-1 1-15,-1-1 0 0,2-1 1 16,-1 0-1-16,-1 0 0 0,1 0 2 16,1 0-1-16,-2-2-1 0,2 1 1 0,0 0 1 15,0-1-1-15,0 0-1 0,0 0 1 16,0 0 0-16,0 0-2 0,0 0-3 15,0 0-2-15,-1 0-12 16,1 0-25-16,-2-4-51 0,1-1-193 0</inkml:trace>
  <inkml:trace contextRef="#ctx0" brushRef="#br0" timeOffset="-179540.44">3808 17130 105 0,'0'0'75'0,"0"0"-57"0,0 0 20 16,0 0-6-16,3 0-3 0,3 0 12 16,0 0-9-16,0 0-11 0,5 0 1 15,-2-1 5-15,4-3-5 0,6 2-14 0,-4-2 2 16,5 3-2-16,2 0-3 0,-2-1-3 15,5 2 4-15,3 0 0 16,-2 0-7-16,5 0 2 0,2 2 1 16,4-2-1-16,2 2 1 0,1-2-2 0,2 0 0 15,0 0 1-15,1 0-1 0,2 0 0 16,-2 0-1-16,2 0 0 0,-3 0-1 15,2 0 0-15,-2 0 1 0,-2 3 2 16,0 0 0-16,-1 1-2 0,0-1 0 16,-1 1 2-16,0-2 1 0,0 1-4 15,-2-2 2-15,0-1 1 0,-2 0-1 0,-5 0-1 16,1 0 1-16,-5 0 1 0,-4 0-1 15,1 0 0-15,-2 0 0 16,0 0 1-16,0 0 0 0,-1 1-1 16,0 1 0-16,1-2 2 0,1 0 0 0,1 0-2 15,1 0 0-15,4 0 2 0,1 0-1 16,0-2-2-16,-1-1 0 0,3 0 2 15,-4 1-1-15,1-1 0 0,-1 1 0 16,-4 0 1-16,1 1 0 0,-1 1-1 16,-1 0 0-16,1 0 1 0,3 0 6 0,1 0-4 15,4 0 0-15,1 0-2 0,1 0 2 16,4-3-3-16,-4 1 2 0,7-1 0 15,-2 1-1-15,2-1-2 16,2 0 2-16,-3-1 0 0,1 1-1 0,0 0 0 16,0 0 0-16,-1-1 1 0,1 0 0 15,-2 1-2-15,0 1 1 0,-1 0 2 16,1 2-3-16,-1 0 1 0,3 0 4 15,-2 0-1-15,3-2 3 0,1 2-4 16,-1-1 1-16,0-1 1 0,-1 0 0 0,3 1-3 16,-2 1 2-16,-1-1-1 0,-2-1 0 15,-1 2 2-15,1-1-3 0,-1-1 3 16,1 2-2-16,0-2-3 0,2 2 2 15,1 0 0-15,0-2-1 0,2 2 4 16,-3 0-4-16,0 0 1 0,0 0 0 16,-1 0 0-16,0 0 0 0,-3-2 2 15,2 1-1-15,-4 0-2 0,3 0 0 16,-5 1 2-16,1 0-2 0,-1 0 0 15,-3 0-1-15,-2 2 2 0,-4 1 0 0,-3 1-2 16,-2 2 1-16,-3-3 1 0,-6 2-1 16,-1-2-1-16,-5 0 0 0,-2 2 0 15,0-1-6-15,-3-1-5 0,-3-3-14 16,-2 0-35-16,-3 0-64 0,-2-8-247 15</inkml:trace>
  <inkml:trace contextRef="#ctx0" brushRef="#br0" timeOffset="-178025.35">3611 15497 19 0,'0'0'37'0,"0"0"3"16,0 0 3-16,0 0 5 0,0 0-4 0,0 0-8 16,1 0-10-16,1 0-3 0,1 0 2 15,2 0-5-15,1 0-4 0,2 0-5 16,1-1 2-16,2-1-5 0,3 0-3 15,1-2 8-15,1 1 4 16,2-1-2-16,1 2-7 0,1 0 4 0,2 0-5 16,3 0-3-16,-1 2 1 0,6 0-5 15,1 0 5-15,1 0-4 0,4 0 0 16,3 0-1-16,-2 0 2 0,3 0 0 15,-2 0-3-15,2 0 1 0,-5 0 1 16,1 0 0-16,-3-2-2 0,-5 1 2 0,-1 1-1 16,1 0-1-16,-3 0 2 0,0 0 0 15,-2 0 3-15,1 0-3 0,-1 0-1 16,-2 2 1-16,0-1 1 0,-1-1-2 15,3 1 0-15,-3-1 1 0,0 0 1 16,2 0-1-16,0 0-2 0,-1-4 0 16,-2 1 2-16,1 1 0 0,-1-1-2 15,-2 2 3-15,1 1 5 0,0 0-5 16,0 0-2-16,-4 0 3 0,2 5 2 15,-1 0-3-15,-1 2-2 0,3 0 1 0,0-1 3 16,3 0-3-16,2 0-2 0,3-3 0 16,1-1 4-16,2 0-4 0,2-2 0 15,-3 0 2-15,6 0 0 0,-7 0 1 16,5 0-3-16,-3 1 2 0,2 2 1 15,-2 0-1-15,0 1 2 0,1-2-1 16,0 0-1-16,2-2 2 0,2 2-5 16,3-2 4-16,1 0-2 0,2-2 1 15,1-2-1-15,-1-3 1 0,-1 1 0 16,1 1-1-16,0 0 0 0,0 2 0 0,0 1 1 15,-1-1 0-15,-1 1 0 0,2 0 4 16,0-1-3-16,3-1 1 0,1 0-4 16,2-1 2-16,2-2 1 0,-1 1-2 15,2-2-1-15,-3 2 2 0,2-1 0 16,1 3-1-16,-3-1 0 0,-3 2 0 0,0 2 1 15,-2 1 0-15,-1 0-3 16,-1 0 3-16,3 3 0 0,1 0 1 16,-1 0-3-16,4-1 1 0,0-1 0 15,0 0 0-15,-1-1 0 0,-2 0 0 0,1 0 1 16,2 0-1-16,1 0-1 0,2-4 2 15,-1 0 0-15,-1 0 0 0,4 1-2 16,0-1 1-16,-1 1 2 0,4-1-2 16,-2 0-1-16,0-2 2 0,1 1 0 15,-1 1-2-15,-5 0 0 0,1 1 2 0,-4 1 0 16,-1 0-2-16,-3 2 0 0,-2 0 2 15,-3 0 0-15,-5 0-1 16,-2 0-1-16,-5 2 1 0,-4 2 1 16,-2 0-1-16,-4 1-1 0,-4 0 1 15,-4-1 1-15,-2 0-2 0,-2-2 0 0,0 1 4 16,0-2-2-16,0-1-1 0,0 2 0 15,0-1 0-15,-3 0-1 0,-2 0-6 16,1 1-8-16,1-2-20 0,-2 0-31 16,0 0-87-16</inkml:trace>
  <inkml:trace contextRef="#ctx0" brushRef="#br0" timeOffset="-176783.28">3539 13113 58 0,'0'0'13'0,"0"0"-7"0,-1 0-4 0,1 0 36 16,0 0 40-16,-2 0-54 0,2 0 14 15,-1 0 0-15,-1 0-7 0,2 0-2 16,0 0-2-16,0 0-4 0,0 0 8 16,0 0 0-16,0 0-8 0,0 0-4 15,0 0 0-15,0 0-2 0,0 0 1 0,0 0-5 16,0 0 0-16,0 0-3 0,0 0 0 15,0 0-6-15,0 0 1 16,0 0-5-16,10 0-6 0,5 0 8 16,11 0 2-16,8 0-1 0,11 0-1 0,11-2-1 15,5-2 2-15,8 0-3 0,1-1 0 16,2 3-2-16,0 2 2 0,6 0 0 15,4 0-1-15,6 2 4 0,2 1-2 16,-1 0 0-16,-1 1-1 0,-4 1 0 16,-4-4 1-16,-2 1 0 0,-7 0-2 0,-2-2 2 15,-4 0 0-15,-2 0 1 16,-2 0 1-16,-6 0 0 0,-6 0 3 15,-9 0-1-15,-12 0 2 0,-8 0 2 16,-9 0 0-16,-7 0-6 0,-2 1-3 16,-2-1 8-16,0 0 3 0,0 0-4 0,0 0-5 15,-3 0-1-15,0 0 1 0,1 0-1 16,-1 0-3-16,0 0-1 0,-3 1-6 15,-3 5-14-15,1 1-11 0,-2 0-19 16,0-1-53-16,-1-3-167 0</inkml:trace>
  <inkml:trace contextRef="#ctx0" brushRef="#br0" timeOffset="-175704.22">3561 10760 2 0,'0'2'35'16,"0"4"-9"-16,0-2-3 0,0 0 7 15,0 0 2-15,0 1-10 0,0-4 3 16,0 0-3-16,0-1-8 0,-1 0-2 16,1 0 4-16,0 0 12 0,-2 1 2 15,2-1-12-15,0 0 0 0,-2 2 2 0,-2 0-5 16,-1-1-10-16,1 0 4 0,0 1 3 15,1-2-1-15,0 1-5 0,0 0 2 16,0 0 3-16,0 3 6 0,0-4-1 16,0 0 5-16,3 0-4 0,0 0 1 15,0 0-2-15,0 0-1 0,0 0-3 0,0 0 0 16,0 0-7-16,0 0-3 15,7 0-3-15,7 0 4 0,14 0 2 16,13 0 1-16,16 0 4 0,17-9 5 16,16 1-4-16,13-2-7 0,1 0-2 0,-1 3 0 15,-8 1-3-15,-5 5 1 0,-5 1 1 16,0 0-1-16,5 0 2 0,-1 0-2 15,-4 0 0-15,-4 2 1 0,-7 2-1 16,-7-1 0-16,-4-2 0 0,-2-1 1 16,-7 0 0-16,-3 0 8 0,-6 0 3 0,-8 0-2 15,-4-3-1-15,-7 2-1 0,-6 0-2 16,-7 0-2-16,-5 1-1 15,-2 0-5-15,-6 0 6 0,0 0-3 16,0 0 0-16,0 0 1 0,0-1 4 0,0 1 2 16,0 0-3-16,-2 0-6 0,-2 0 2 15,-1 0 0-15,2 0-7 0,-2 1-3 16,2 4-9-16,1 3-13 15,1 1-14-15,-4 2-24 0,1-2-72 0,-4-2-261 16</inkml:trace>
  <inkml:trace contextRef="#ctx0" brushRef="#br0" timeOffset="-169439.86">6428 11366 105 0,'-2'0'53'16,"1"0"-32"-16,-1 0 17 0,2 0-4 15,0 0-7-15,0 0-2 0,0 0-1 16,0 0-8-16,0-1-3 16,2-1 5-16,2 0 10 0,-1-1-1 0,0 1-9 15,-1-2 2-15,0 1 5 0,-1-1-1 16,2 0-8-16,-3 2 0 0,0-2 1 15,0 3-10-15,0-2 2 0,0 2-2 16,0-2 2-16,0 1-7 0,0-2 0 16,-3 2 0-16,3 0 0 0,-3-3 1 0,1 0-1 15,-2-1 1-15,1-1 4 0,-3 1-2 16,-2-1-1-16,-2 0 1 0,0-1 0 15,-1 1 0-15,-5 1-2 0,1 1-2 16,-4 4-1-16,1 1 2 16,-1 0-2-16,-1 7 0 0,0 6 1 0,1 7-1 15,-3 5 0-15,1 6 0 0,0 5 3 16,6 0-2-16,3 2 0 0,2 0 3 15,6-4-3-15,4-3 3 0,0-7 0 16,10-6-3-16,9-5 0 0,3-3 2 16,3-4-3-16,1-5-1 0,2-1 5 0,4-6-2 15,-1-6-1-15,0-5 1 0,-3-1 1 16,-1-2-2-16,-3-3-1 0,-3 3 1 15,-4-2 1-15,-3 0 0 0,-5 3-2 16,-3 2 2-16,-3 7-2 0,-3 4 2 16,0 4 1-16,0 2-4 0,-4 0 4 15,-4 7-3-15,-3 7-1 0,2 5-1 16,1 3 4-16,2 2-2 0,1 2-1 15,0 3 0-15,1-1 4 0,-1 2-1 16,0-1-3-16,-1 2 4 0,-1-2 14 0,0-1-12 16,1-4-2-16,-2-4 1 0,4-2 2 15,-2-5-2-15,2-3-4 0,3-5 0 16,1-2 1-16,0-1 0 0,0-2-3 15,6 0-8-15,3 0-4 0,7-1-9 16,-1-8-12-16,2-1-17 0,-1 0-29 16,-5-4-79-16,0 1-180 0</inkml:trace>
  <inkml:trace contextRef="#ctx0" brushRef="#br0" timeOffset="-168999.84">6727 11657 10 0,'0'-2'-10'16,"0"-1"181"-16,0-1-115 0,0-2-27 0,0 1 27 15,0 0-8-15,0 2 3 0,0 1-4 16,0 0-1-16,0 2-13 0,0 0-15 16,0 2-11-16,0 7-5 0,0 5 5 15,0 5-4-15,0 3 1 0,0 1-2 16,6-1-2-16,0-2 0 0,4 1 2 0,-1-2-1 15,0-4-1-15,4 0 1 0,-1-7-1 16,0-3 3-16,1-2-1 16,-1-3 1-16,2 0 5 0,-1-9 1 15,-3-5 0-15,4-3-3 0,-3-2 2 16,2-3 0-16,-4 1-2 0,0-1-1 0,-3 0 4 15,1 2-4-15,-6 0 1 0,-1 2-4 16,0 1 3-16,0 1-3 0,-1 2-1 16,-4 4 0-16,3 4 1 0,1 6-1 15,1 0-4-15,0 0-12 0,8 8-1 16,1 4-10-16,0 0-17 0,4 2-23 0,-1-3-32 15,0-2-53-15,1 0-102 0</inkml:trace>
  <inkml:trace contextRef="#ctx0" brushRef="#br0" timeOffset="-167354.75">7992 11366 20 0,'-3'0'8'15,"-2"0"175"-15,2 0-146 16,0 0-3-16,0 0 5 0,0 0-15 0,-2-3 1 16,2 1 6-16,-2-1-7 0,2 3-9 15,0-1 1-15,-1 1 1 0,-3-1-2 16,4-1 1-16,-3 1-1 0,3 1-2 15,0 0 3-15,-2 0-3 0,1 0-2 16,0 0-4-16,0 0 4 0,1 0-3 0,-2 0 4 16,4 0 0-16,-3 0-2 0,4 0-1 15,0 0-1-15,0 3-9 0,10 2 6 16,10-2 7-16,6-3 2 0,8 0-2 15,7 0-6-15,1-3-6 0,-4-5 2 16,-1 2 0-16,-4-2 1 0,-7 2-3 16,-7 1 0-16,-5 0-3 0,-5 3-4 15,-6 0-8-15,-3 0-4 0,0 2-3 16,-10 0-20-16,-8 0-41 0,-5 0-15 15,-8 3 7-15,-1 5 11 0,-2 0 26 0,-5 2-29 16</inkml:trace>
  <inkml:trace contextRef="#ctx0" brushRef="#br0" timeOffset="-167150.75">7901 11412 9 0,'-18'16'-5'15,"8"-3"218"-15,3-2-183 16,7 0-7-16,0 0 14 0,13 0-10 0,4-1 0 15,5 0 6-15,4-1-8 0,2 3-2 16,-2-1-10-16,-1 0-6 0,-5 0-2 16,-4 0 7-16,-5-2 5 0,-2 1 7 15,-6 0 0-15,-3 0-1 0,0 2-2 16,-9-1 2-16,-8 2-6 0,-8 0-5 15,-3 0-3-15,-2 1-4 0,-1 0 3 0,3-2-3 16,4-1-4-16,4-2 2 0,6-2-2 16,7-2-3-16,7-1-7 0,0-2-20 15,7 0-13-15,8-2-20 0,4 0-47 16,5-10-115-16</inkml:trace>
  <inkml:trace contextRef="#ctx0" brushRef="#br0" timeOffset="-166818.72">8270 11516 205 0,'0'-13'163'15,"0"0"-144"-15,0 1 28 0,0 4-18 16,-7 0-5-16,0 5 4 0,2-1-7 16,-1 4-5-16,4 0-7 0,-2 8-11 15,2 7 2-15,2 5 2 0,0 5-2 16,0-1 1-16,0 4 3 0,2-2 0 0,5-3-2 15,3-2-2-15,-1-4-1 0,3-3 2 16,2-5-1-16,3-3 0 16,0-5 2-16,3-1 0 0,1-6-1 15,-3-6 1-15,1-4 0 0,-5-2 1 0,0-2-3 16,-3-1 6-16,-5-2 3 0,-5 2 0 15,-1-2 0-15,0 0 1 0,-4 1-1 16,-4-2 3-16,-1 2-11 0,-2 3 0 16,5 2 1-16,-1 6 0 0,3 6-3 15,2 5-3-15,2 0-9 0,0 10-27 16,0 7 7-16,2 3-20 0,5-1-24 0,3-3-12 15,4-5-102-15</inkml:trace>
  <inkml:trace contextRef="#ctx0" brushRef="#br0" timeOffset="-166506.72">8696 11487 15 0,'0'-9'283'0,"0"-1"-220"15,0-2-12-15,-5 0 3 0,-6 2-10 16,-6 3 1-16,-3 2-16 0,-2 3-10 16,-1 2-4-16,-3 3-4 0,1 10-2 0,2 5-2 15,3 3-1-15,9 4 1 0,6 0-4 16,5 2-4-16,6 0 2 15,8-2 1-15,8-1-1 0,4-4-1 16,2-3 0-16,2-3 2 0,1-7-1 0,0 0-2 16,0-6-1-16,3-1 2 0,3-8 2 15,-4-6-3-15,-1-3 1 0,-12-3 2 16,-7-1-1-16,-6 0 1 0,-3-2 4 15,-4-1 3-15,0 2 1 0,-11-1-5 16,-5 0 2-16,-2 0 0 0,-6 0-3 16,3 5-5-16,-4 4 2 0,2 5 0 0,6 8-3 15,4 1-4-15,8 4-6 16,5 11-13-16,2 5-17 0,9 4-51 0,-2-5-78 15,5-4-168-15</inkml:trace>
  <inkml:trace contextRef="#ctx0" brushRef="#br0" timeOffset="-165466.65">9181 11506 36 0,'3'0'-25'0,"-1"0"238"0,-2 0-155 15,3-1-29-15,-2 1 35 0,-1 0 4 0,0 0-7 16,0 0-16-16,0 0-11 16,0 0-10-16,-1 5-10 0,-5 9 0 15,-2 3 0-15,0-1-5 0,2 1-2 0,1-3 2 16,1-2 2-16,-1-1-2 0,3-6 0 15,2 0-1-15,0-4-4 0,0-1-2 16,0 0-1-16,0 0 5 0,8-4-1 16,3-5 2-16,3-2-7 0,0-4 3 15,0 1-1-15,0 0-3 0,0 0 2 16,-2 3 1-16,-1 0-2 0,1 4-1 15,-5 1 1-15,-1 3 1 0,-1 0-2 16,-4 2 0-16,-1 1-1 0,3 0 1 16,-1 0-2-16,-1 4 3 0,-1 2-1 0,0 3 2 15,0-1-1-15,0 0 1 0,0 0-1 16,0-4-1-16,0 1 1 0,2-2 0 15,9-2-3-15,0-1 0 0,4 0 0 16,-1-1-6-16,5-6-1 0,-4-1 2 16,1 1 2-16,-4-1-1 0,-4 0 0 0,1 1 3 15,-3 4 4-15,-3 0-2 16,-1 3 2-16,-2-2 1 0,0 2 0 15,0 0 0-15,0 0 2 0,0 4 4 16,-6 5 3-16,0 2 3 0,1 3-1 0,-1 2-1 16,-1-1 2-16,1 0-2 0,2-2 2 15,2-2-7-15,2-1-2 0,0-1-4 16,0-3 1-16,0 0 0 0,2-1-1 15,5-2-3-15,3-1-10 0,2 0-17 16,4-2-18-16,1 0-22 0,0-4-73 16,-3-6-228-16</inkml:trace>
  <inkml:trace contextRef="#ctx0" brushRef="#br0" timeOffset="-165153.62">9590 11690 43 0,'0'0'323'16,"4"-4"-313"-16,3-5 11 0,3-2 9 15,-1-5 0-15,2-3 14 0,3-1-4 0,3-4-11 16,0-2-7-16,1 0-5 0,3-3-6 16,-1-2 0-16,1-1 2 0,-2-3-7 15,1 5-1-15,-1 5 0 16,-5 5-4-16,-2 9 2 0,-7 6 2 15,-2 5-2-15,-3 0-2 0,0 6 0 0,0 9 4 16,0 6 2-16,0 5-3 0,0 3-1 16,-3 1-2-16,3 2 2 0,-5-1-2 15,4 0-2-15,-3-3-5 0,3-5-3 16,1-1 0-16,0-3-1 0,0-3 0 15,0-4-8-15,-8-1-18 0,-3-2-12 0,-1-3-8 16,-2-1-17-16,-5-2-34 0,1-3-103 16</inkml:trace>
  <inkml:trace contextRef="#ctx0" brushRef="#br0" timeOffset="-165010.62">9615 11613 74 0,'3'-4'240'16,"8"0"-221"-16,2 2 23 0,-3 0 17 16,3 2-6-16,-2 0 4 0,3 0-17 15,1 0-13-15,5 0-16 0,0 0-6 16,2 2-2-16,1-2-3 0,2 0-6 0,0 0-7 15,0 0-13-15,-3 0-23 0,-5 0-56 16,-3-5-79-16</inkml:trace>
  <inkml:trace contextRef="#ctx0" brushRef="#br0" timeOffset="-164806.6">10093 11405 348 0,'-10'0'78'0,"3"0"-47"0,-6 10 19 0,-1 4-29 16,-1 5 15-16,1 1-4 0,3 1-10 15,2 1-12-15,2 1-3 0,1 0-2 16,3-1-2-16,-1-2-1 0,2-1 0 16,2-3-2-16,0-2-3 0,0-2-8 15,0-5-15-15,6-2-24 0,2-5-28 16,4 0-40-16,4-6-82 0</inkml:trace>
  <inkml:trace contextRef="#ctx0" brushRef="#br0" timeOffset="-164593.58">10318 11290 101 0,'-7'9'365'16,"0"5"-364"-16,-4 8 27 0,0 4-15 16,-5 2 2-16,1-1 27 0,6 1-21 0,-2-1-7 15,3 0-5-15,2 0-9 16,1-1 1-16,5-4 0 0,0-2 1 15,0-6-1-15,5 1-3 0,-4-3 2 16,5-3-9-16,-4-3-10 0,1-2-10 16,-3-3-21-16,0-1-34 0,-6 0-20 0,-6 0-123 15</inkml:trace>
  <inkml:trace contextRef="#ctx0" brushRef="#br0" timeOffset="-164466.58">9993 11567 386 0,'0'-2'48'0,"5"2"-39"0,8 0 29 15,2 0-16-15,5-3 21 16,10 1-16-16,4-1-14 0,6-2-9 15,3 1-2-15,4 0-13 0,0 1-32 16,-4-4-66-16,-1 0-230 0</inkml:trace>
  <inkml:trace contextRef="#ctx0" brushRef="#br0" timeOffset="-138694.1">11893 14190 1 0,'0'0'7'0,"0"-1"22"0,0-1 96 16,0 1-87-16,0-1 11 0,0 2-8 15,0-2-5-15,0 0-5 0,0-1 1 16,-2 0-7-16,1 1 3 0,-1 0-2 0,2-1-1 16,-2 2-3-16,2-1-5 0,-1 1 4 15,1 0 1-15,0 0-3 0,0 1-8 16,0 0 4-16,0 0-3 15,0 0-4-15,-2 0-3 0,1 0-1 0,1 3-4 16,-5 7 6-16,1 2 2 0,0 2-1 16,1 2 0-16,0 1 0 0,0 3-2 15,0 0 1-15,3 4-2 0,-3 0 1 16,-2-1-2-16,5 3 1 0,-3 0-2 15,0 0 1-15,2 0-2 0,-4 2-1 0,-1-1 2 16,1 1 1-16,0-3 4 0,4 0-5 16,-2 1 0-16,1-3 0 0,-1-1 5 15,1-4-1-15,2-4-6 0,-3 0 1 16,3-2-1-16,0-2 1 15,0-1 1-15,0-5-2 0,0 0-1 0,0-2 1 16,0-2 1-16,0 0-1 0,2 0 1 16,1-2 1-16,3-8 2 0,-1-5-8 15,1 2-7-15,-1-2-10 0,-1 1-4 16,1 2-5-16,1 0-20 0,-3 3-22 15,2 2-45-15,-5 0-114 0</inkml:trace>
  <inkml:trace contextRef="#ctx0" brushRef="#br0" timeOffset="-137945.06">11028 14750 112 0,'-4'0'30'0,"0"0"10"16,2 0 9-16,-2 0-15 0,1 0 5 16,3 0 4-16,-2 0-2 0,2 0-5 0,-2 0-3 15,1-2 0-15,-1 0-9 0,2 1-2 16,-1 0-2-16,-1-1-3 0,2 0 0 15,0 1-4-15,0 1 0 0,0-2-2 16,3-1-5-16,11 1-4 0,3 0 3 16,8 2 2-16,6 0 0 0,6 0 2 0,11 0 0 15,7 4-2-15,7 3-1 0,4 2 0 16,10 0-4-16,3 3 3 15,5 1 2-15,6 0 3 0,5 1-7 16,-1 1 1-16,-2-1-3 0,-4 0 0 16,-4-2-2-16,-5-1 4 0,-2 0-3 0,-1 0 0 15,-6-2 1-15,-8 0 0 0,-6-2-1 16,-5 2 0-16,-12-4 0 0,-4 2 1 15,-5-3-1-15,-5-1 0 0,-5 0 0 16,-6-2 1-16,-3-1-1 0,-7 0-1 16,-2 1 2-16,-2-1 1 0,0 0 2 0,0 0 3 15,0 0-1-15,-6 0-7 0,-1 0 3 16,1 0-3-16,-1 0 1 15,-1 0 0-15,-3 0-1 0,-2 0-4 16,1 4-2-16,0-1-5 0,-2-2-13 0,-5 1-3 16,5 1-16-16,-6-1-13 0,3 0-40 15,-2 3-89-15</inkml:trace>
  <inkml:trace contextRef="#ctx0" brushRef="#br0" timeOffset="-137242.02">11471 15156 72 0,'-5'-2'67'16,"2"1"8"-16,-3-1-11 0,3 1-12 15,0 0-3-15,0 0-3 0,-2 1-15 16,0 0 1-16,2 0-5 0,2 0-2 0,-1 0 0 15,1 0-7-15,1-1-1 0,0 1-3 16,0-1-12-16,9 1-3 0,6 0 7 16,7 0 1-16,9 0-1 0,3 0-1 15,8 0 2-15,3-1-5 0,3 0 2 16,3 1 0-16,4-1 0 0,-3 0-2 15,-1 1 0-15,1 0 1 0,-7-2 3 16,-7 1-4-16,-10 0-1 0,-8 0 1 16,-4 1-1-16,-8 0-1 0,-5-1 0 15,-2 1 0-15,-1 0 1 0,0 0 5 0,0 0-1 16,0 0 0-16,-4 0-3 0,-3 0-1 15,3 0-2-15,-1-1 0 0,4 0-2 16,1 1-6-16,0-1-3 0,0 1-3 16,0 0-15-16,0 0-6 0,0 0-11 15,1 0-45-15,2 0-102 0</inkml:trace>
  <inkml:trace contextRef="#ctx0" brushRef="#br0" timeOffset="-136644.98">11826 15293 99 0,'0'-3'36'0,"0"0"24"16,0 1 16-16,0 1-13 15,0-1-7-15,0 1-6 0,0 0-6 0,0 0-9 16,0 1-1-16,0 0-6 0,0 0-8 16,0 0-8-16,0 7-7 0,0 7 8 15,-3 3 0-15,-2 4-7 0,2 3 0 16,-2 4-2-16,4 0 0 0,-1 3-4 15,1-1 1-15,1 2 1 0,0-1-2 16,0-2 0-16,0-2 1 0,0-3 0 0,1-2 0 16,2-2-2-16,2-3 1 0,-2-3 2 15,-1-1-2-15,-1-3 0 16,-1-1 0-16,0-3 2 0,0-1-1 15,0 2-1-15,0-3-1 0,0 1 4 0,0-2-1 16,0 1-2-16,0-1-1 0,0-2 2 16,0 2-1-16,0-2-1 0,0-1 0 15,0 2 1-15,0-1 0 0,0 3-2 16,0-1 1-16,0-1-5 0,2 0-4 15,-1 0-9-15,4-2-9 0,-2 1-8 0,3-1-22 16,1 0-48-16,-3-5-125 0</inkml:trace>
  <inkml:trace contextRef="#ctx0" brushRef="#br0" timeOffset="-135808.95">10747 15816 67 0,'-3'0'51'0,"-2"0"19"0,1 0 9 15,2 0-16-15,-1 0-13 0,1 0 0 0,2 0-7 16,0 0-11-16,0 0-12 15,0 0-7-15,3 0-7 0,5 0 15 16,2 0 2-16,2 0-7 0,5 0 1 16,2-1-4-16,2 1-3 0,4 0-4 0,5-1 2 15,5 1-4-15,7 0 0 0,6 0-1 16,3 0 2-16,5 0-6 0,5 2 2 15,5 0-1-15,6 2 2 0,3-2 0 16,6 0-3-16,0 1 1 0,2-2-1 16,4 0-2-16,-1-1-5 0,-1 0-1 0,-1 0 0 15,-9-1 1-15,-2-3 4 0,-6 2 2 16,-5-1 1-16,-5 0 2 15,-7 3-3-15,-7 0 2 0,-7-1 1 16,-3 1-3-16,-7-3 0 0,-6 2 3 0,-1-1 0 16,-7 1 0-16,-4-1-2 0,-2 1 2 15,-3 0 1-15,-1 1-1 0,-1 0 1 16,2 0 3-16,1 0 1 0,2-1-6 15,-3 0 0-15,1 1 0 0,-4-1 2 16,0 1 1-16,0 0-1 0,0 0 1 0,-1 0-2 16,-7-2-8-16,0 2 0 0,-1 0-2 15,1 0-4-15,1 3-6 0,-4 1-12 16,3 0-22-16,-3 1-24 15,3-1-64-15,-1-2-160 0</inkml:trace>
  <inkml:trace contextRef="#ctx0" brushRef="#br0" timeOffset="-135164.9">11604 16141 55 0,'-6'-2'63'16,"0"1"-37"-16,0 1 46 0,-1 0-24 15,1 0-9-15,-1 0 19 0,0 0-11 16,3 0-4-16,1 0 1 0,-1 0-20 15,3 0 1-15,1 0 2 0,0 0-4 16,0 0-14-16,0 0-5 0,6 3 6 16,7 0 4-16,7-2-4 0,4-1-3 15,8 0-2-15,3 0-2 0,5-7 1 0,5 1-1 16,0-1 1-16,2-2 1 0,-5 2 1 15,-2 0-3-15,-6 4 1 0,-11-4-4 16,-1 3 1-16,-8 0-1 0,-3-1 2 16,-3 2 0-16,-4-1-1 0,-1 2 1 15,-3-2 0-15,0 4 1 0,0-2-1 0,0 1-5 16,0 0-3-16,0 1-9 15,-1 0-12-15,1 0-14 0,0 0-28 16,0 5-37-16,-2 2-106 0</inkml:trace>
  <inkml:trace contextRef="#ctx0" brushRef="#br0" timeOffset="-133532.81">11859 16274 48 0,'1'0'30'0,"-1"0"2"15,2 0 2-15,-2 0 12 0,0 0 2 16,0 0-18-16,1 0-13 0,-1 0 4 15,0 0 7-15,0 0-9 0,0 2-11 0,2 1-8 16,-1 1 26-16,2 1 1 0,-3 0-12 16,0 2-2-16,2 1 7 0,-2 2-8 15,2 0-1-15,-2 2-7 0,0 2 2 16,0 0-1-16,0 3 6 0,0 0-1 15,0 1 3-15,-2 1-3 0,0-1-8 16,-2 2 2-16,1-1 1 0,0 0-2 16,1 2-2-16,0 0-1 0,1 2 2 15,-1 0 0-15,1-2-1 0,-1 2-2 16,2-4 2-16,0 0 1 0,0-1 0 0,0-1 1 15,0 0 1-15,0 0 2 0,0 1-1 16,0-3-1-16,0 2-2 0,0-1 1 16,0 0-2-16,0-1-1 0,0 0 2 15,0 0-2-15,0-1 1 0,0 0 0 16,-1 0 0-16,-2 1 1 0,1-2-1 15,2-2-1-15,0 1 1 0,0-1 0 16,0 0 1-16,0 0-3 0,-3-1 2 16,1 1 0-16,-1-1 0 0,2-1 0 15,-2 2 2-15,0-1-1 0,-1 1-2 0,3 0 0 16,-1-2 3-16,2-1-2 0,-1-1-1 15,1 0-1-15,0 1 0 0,0-2 3 16,0 0-2-16,0 3 0 0,0 1 0 16,-2-1 1-16,-1 1-1 0,0-3 1 15,1-2 0-15,-1-2 3 0,2-1-4 16,1 1 1-16,0-1 5 0,0 1-1 15,0-2-4-15,0 1-2 0,-2-1 1 16,2-1 0-16,0 1 0 0,0-1-3 16,0 1 3-16,0-1 1 0,0 0-1 15,0 0 0-15,0 0 2 0,0 0 0 0,0 0-2 16,0 0 0-16,0 0 0 0,0 0 3 15,0 0-3-15,0 0-3 0,0 0-3 16,0 0-6-16,0 0-9 0,0 0-5 16,0 0 1-16,0 0 4 0,0 0-6 15,0 0-9-15,0 1-4 0,0 2 11 0,0-1 18 16,0-1-1-16,0 2-5 15,0-1-3-15,0-1-3 0,0 1 13 16,0-2 9-16,0 0 4 0,0 0 3 16,0 0 12-16,0 0 17 0,0 0 19 0,0 0-5 15,0 0-14-15,0 0-14 0,0 0-1 16,0 0-6-16,0 0-6 0,0 0-6 15,6 0-3-15,4-5 2 0,4-1-2 16,1 1 2-16,2-2 1 0,2 2-3 16,1 0 1-16,0-1 0 0,2 0 1 0,1-1-1 15,-1 2-1-15,0-2 1 0,-1 1 1 16,3 0-1-16,-1 0-1 15,0 0 1-15,0 0 1 0,2 0-3 16,1 2 1-16,2 0 0 0,0 0 1 0,2 0-1 16,1 0-2-16,-2 0 1 0,-1 0 2 15,0 1 0-15,-5 2-3 0,1-1 3 16,-4 2 3-16,-3 0-3 0,4 0-2 15,1 0 13-15,5 0 17 0,0 0-22 16,3 0-1-16,-1 0-2 0,-2 0 1 0,1 0-3 16,-2 0-2-16,-1 0 3 0,0 0 0 15,2 0-1-15,-2 0 1 0,8 0 2 16,-1 0 1-16,2 0-3 15,4 0-1-15,-4 1 1 0,5 0 2 0,-1 0 1 16,0 1-2-16,3 1-3 0,0 1 3 16,-1 0-1-16,3 0-1 0,-4-1 2 15,1 0-1-15,-1-3-2 0,-2 0 0 16,4 0 2-16,-2 0-1 0,1 0 0 15,0 2-1-15,-3-1 0 0,2 2 1 0,-5 2 0 16,-1 1-2-16,-2-1 2 0,-5 2 1 16,0 2 2-16,-2-3-2 0,-1 1-4 15,-3 0 4-15,-1-2-1 0,1 1-1 16,-5 0 2-16,2-4-1 0,-3 2-1 15,0-2-2-15,-1-1 4 0,-2 2-1 16,-4-2-1-16,-2 2-1 0,-5-2 0 16,0 0 3-16,0-1-2 0,0 0 1 15,0 0 3-15,0 0 3 0,-6 0-5 16,0 0-9-16,-1 0 0 0,3-3-5 15,-1-1-15-15,0-2-19 0,-2-5-42 0,-4-6-161 16</inkml:trace>
  <inkml:trace contextRef="#ctx0" brushRef="#br0" timeOffset="-132081.72">12063 14266 70 0,'0'0'46'0,"0"0"-11"0,0 0 4 16,0 0-14-16,2 0 8 0,1 0 11 0,2 0 3 16,1 0-8-16,1 0-1 0,3 0-10 15,2-2-6-15,-3-2 1 0,4 3-7 16,1-3 1-16,0 3 0 0,4 1-3 15,-1 0-1-15,5 0-7 0,0 0 2 16,4 0-3-16,2 3 0 0,2 1 3 0,4 0-1 16,1-1-2-16,3 1-2 0,-1 1-1 15,3 0-1-15,0-1 1 16,2 1-1-16,2-1 0 0,1-2 1 15,-2 3-1-15,-1-3-1 0,0 3 0 0,-4-1-1 16,0-1 1-16,-3 1 1 0,-2-1-1 16,3 1-1-16,-4-2 2 0,-1 1-1 15,-1-1 0-15,-1 1 1 0,0 1 0 16,-2-3-1-16,2 1 0 0,1 1 0 15,1-3 2-15,-5 0-2 0,2 0 0 0,-3 0 0 16,-2 0 1-16,-1 0-1 0,1 0 0 16,-1-3 0-16,-1 0 1 15,0 0-1-15,-1 2-1 0,-3-1 2 16,0 1-1-16,3 0 0 0,-1 1-1 0,-1-1 3 15,1 1-2-15,-1 0-1 0,1 0 0 16,0 0 2-16,-2 0 0 0,3 0-2 16,-3 0 1-16,2 0 1 0,-2 0-1 15,0 0 0-15,1 0-1 0,4 0 2 16,0 0-1-16,-2 0 1 0,5-2-2 0,-4 1 2 15,3-1 1-15,0-1-3 0,0 2 1 16,-1-1 1-16,-1 0-1 0,-2 0 0 16,1 2 1-16,1 0-1 0,-3 0 1 15,1 0-1-15,-1 0 0 0,-2 0 1 16,1 0 4-16,4 0-5 0,-2 0 0 15,5 0 7-15,0 0-6 0,-1 0 0 16,1 0 0-16,-2 0 0 0,-2 0 1 16,-1 0-3-16,3 0 1 0,0 0 1 15,4 0 1-15,-4 0-3 0,0 1 1 16,-1 0 2-16,0-1-1 0,-1 2-2 0,1-2 2 15,3 0 1-15,-3 2-1 0,2-2-1 16,-4 0-1-16,-1 0 2 0,-3 0-1 16,-2 0 0-16,-1 0 0 15,1 0 1-15,5 0 0 0,1 0-3 0,0 0 3 16,2 0 0-16,0 0 0 0,-5 0-1 15,0-2 0-15,-5 0 0 0,1-1 1 16,-1 1-1-16,-4 1 0 0,-2-1 1 16,0 2 0-16,-3 0-1 0,0-1 1 15,1 0 3-15,-3 1-4 0,-1 0 2 0,0 0 2 16,0 0 2-16,0 0-4 0,0-1-2 15,0 0 7-15,-6 1-2 0,-3 0-4 16,-1 0-3-16,1 0-2 0,1 2 0 16,2 4-5-16,1 2-11 0,-1 1-12 15,-3 1-13-15,1 1-33 0,-4 0-80 16,-1-2-181-16</inkml:trace>
  <inkml:trace contextRef="#ctx0" brushRef="#br0" timeOffset="-121583.13">13686 15409 97 0,'-3'0'54'0,"2"0"-16"15,-1 0 13-15,-2 0-5 0,2-1-2 16,-1-1-6-16,1-1-7 0,-1 0-1 16,2 2 3-16,-1-1-12 0,1 0-1 15,1 0 3-15,0 1-4 0,0 1-3 0,0-2-4 16,0 1 2-16,0-2-3 15,7-2-10-15,6-2 3 0,4-1 3 0,3-1-2 16,2 2-2-16,-1 1 0 0,1 0 5 16,-2 2-3-16,2 4-1 0,-3 0-1 15,-2 0 2-15,-3 7-2 0,0 2-5 16,-7 3 3-16,-1 2 1 0,-2 5 1 15,-4 4-2-15,0 6 0 0,-5 1 4 16,-4 1-3-16,-7-2 0 0,-3-1-1 16,-4 1 1-16,0-1 0 0,0-1-2 0,1-4 2 15,0-5 0-15,5-1-1 0,-1-4-1 16,5-4 0-16,6-4-2 15,-1-3 3-15,8-2-1 0,0 0-1 16,0-8-1-16,1-5-3 0,12-1 2 0,-1 0 2 16,2 2 0-16,2 1 1 0,-1 3-3 15,2 3 1-15,-1 2 2 0,2 3 1 16,-2 0-3-16,1 0 2 0,1 4 0 15,1 2 1-15,3 2-1 0,-4-2 2 16,-1-2 1-16,-4 1-3 0,2-5-4 16,-1 0-4-16,-1 0-5 0,1 0-15 0,0 0-33 15,-4 0-23-15,3-5 12 0,-4-3-212 16</inkml:trace>
  <inkml:trace contextRef="#ctx0" brushRef="#br0" timeOffset="-121314.11">14172 15666 25 0,'-5'2'82'16,"2"-2"87"-16,1 0-124 15,2 0 2-15,0-2-6 0,10-3-30 0,4-3-2 16,4-1 0-16,4 0-7 0,3-1 0 16,0 0-1-16,2-1-1 0,3 1 1 15,-1 1 0-15,2 0-2 0,0 1 1 16,-3 1 3-16,-4 1-3 0,-7 3-3 15,-7-2-2-15,-3 1-40 0,-3 3-9 0,-4-3-19 16,0 0-55-16</inkml:trace>
  <inkml:trace contextRef="#ctx0" brushRef="#br0" timeOffset="-121078.09">14316 15455 53 0,'4'13'248'0,"3"5"-198"0,-4 2 24 16,1-1-12-16,3 4-10 0,-3-1-8 16,1-1-14-16,3-3 1 0,-2 0-15 15,2-5-13-15,-1 0-1 0,1-2-1 16,1-4-1-16,1-2-8 0,1-2-16 15,3-3-1-15,1 0-19 0,4-5-35 16,1-5 0-16,-2-4-217 0</inkml:trace>
  <inkml:trace contextRef="#ctx0" brushRef="#br0" timeOffset="-120587.08">14874 15376 35 0,'0'-4'-26'15,"0"-2"263"-15,-5-1-186 0,-2 0 5 0,-3 1 3 16,-1-1-15-16,1 2-7 0,-3 1 2 15,2 2-12-15,-4 2-2 0,1 0-6 16,-2 5-1-16,-1 6-1 0,0 2-2 16,3 5 0-16,0 2-4 0,3-1-2 15,2 3-4-15,5-3-2 0,4-2-1 0,0-3-2 16,7-5-2-16,6-3 0 15,5-6 2-15,2 0-1 0,5-5-7 16,3-7 1-16,0-4-4 0,0-2-6 16,-2 0 4-16,-6-1 5 0,-1 1 6 0,-3 1 2 15,-4 1 0-15,-3 4 0 0,-6 0 1 16,-1 6 4-16,-2 1 1 0,-2 3 5 15,-5 2 1-15,-3 0-3 0,-1 9-4 16,-1 5 3-16,3 2-1 0,-1 2-2 16,-2 5-3-16,4 3 2 0,-3 2 1 0,1 1 6 15,0 3 0-15,1-2-1 0,1-2 1 16,2-2-6-16,3-6-4 15,3-3-1-15,0-4-1 0,2-6-3 16,8-3-12-16,0-4-9 0,5 0-6 0,1-7-17 16,2-4-4-16,-1-3-59 0,-4 0-194 15</inkml:trace>
  <inkml:trace contextRef="#ctx0" brushRef="#br0" timeOffset="-120270.05">15116 15491 56 0,'0'1'103'0,"1"0"50"16,-1 0-122-16,2 4-19 0,-2 2 34 15,0 6-2-15,0 3-9 0,-2 3-9 16,-1 3 2-16,2 0-10 0,1-1-5 15,0-2 0-15,0-1-1 0,3-2 1 16,6-5-9-16,2-4-2 0,3-2-1 0,3-5 7 16,2 0-6-16,1-6 1 0,5-7-3 15,-2-6 2-15,-1 0 0 0,-2-1-1 16,-5-2-1-16,-2 2 2 15,-3 1 0-15,-5 1-2 0,-3 0 0 0,-2 0-3 16,0 0-4-16,0 0-10 0,-2 1-12 16,-3 2-19-16,2 4-18 0,2 1-35 15,1 2-64-15</inkml:trace>
  <inkml:trace contextRef="#ctx0" brushRef="#br0" timeOffset="-87048.15">7018 16028 60 0,'0'-7'-4'0,"0"3"-7"16,2-4 11-16,1 3-3 15,-1-2-1-15,1 1 5 0,-2 2 2 0,-1 0 7 16,0 3 8-16,0-2-4 0,3 1-2 16,-3 1-2-16,0-2 6 0,0 3 6 15,0 0-1-15,0 0-14 0,2 0-9 16,-2 0-19-16,3 0-31 0,-3 0-8 15</inkml:trace>
  <inkml:trace contextRef="#ctx0" brushRef="#br0" timeOffset="-86545.13">7018 16028 116 0,'70'-37'73'15,"-70"37"-24"-15,0 0 14 0,0 0-9 16,2 0-27-16,-2 0-8 0,0-1-2 16,1-3-4-16,2 0-3 0,-3-1 1 15,2 1 1-15,-1 0 4 0,-1 0-1 16,0-2 2-16,0 2-4 0,0-1-2 0,0 0-3 15,-3-1-4-15,-1-1 5 0,-1-1-1 16,-1 1-1-16,0 0 1 0,-4 0-2 16,-2-2 2-16,-2 3-5 0,-2 3 2 15,-4-2-1-15,2 5-1 0,-4 0 3 16,0 1-3-16,4 11 1 0,-4 1-3 15,0 6 3-15,4 7-1 0,-2 1 4 16,6 4 1-16,1 1-6 0,7 0-1 16,6-3 3-16,0-1-2 0,11-7-4 15,6-3 2-15,0-8 0 0,5-3 1 0,-1-6-1 16,4-1 0-16,-2-6 1 0,1-6 0 15,0-5-3-15,-2-2-1 0,-2-2 2 16,-3 1 1-16,-3-1-2 0,-1 2 4 16,-4 2-3-16,-4 2 2 0,-1 4-2 15,-4 5 0-15,0 2 3 0,0 2 0 0,-4 2-3 16,-2 0 0-16,-1 5-1 15,0 5 4-15,-1 4-4 0,2 3 2 16,-1 1 0-16,0 5 2 0,-1 1-2 16,0 1-2-16,0-1 6 0,1-1-1 0,0 0-1 15,0-3 0-15,0-2 0 0,4-2-1 16,2-4-2-16,1-3 1 0,0-1 0 15,0-4-3-15,4-2-7 0,4-2-16 16,6 0-11-16,3-4-27 0,-1-7-47 16,1-4-146-16</inkml:trace>
  <inkml:trace contextRef="#ctx0" brushRef="#br0" timeOffset="-86220.1">7294 16143 9 0,'0'0'206'0,"0"0"-152"16,0 1-37-16,0 6-5 0,0 4 18 16,0 4-9-16,0-2-2 0,0 3 2 0,0 0-8 15,3-1 0-15,2 0-1 0,3 0 0 16,3-6-2-16,-2 0 6 15,3-6-9-15,1-1 5 0,2-2 4 16,-1 0-1-16,0-10-1 0,-3-2-1 0,1-5-3 16,1-2-3-16,-2-1-1 0,1-2-3 15,-3 1 1-15,-2 0-6 0,-3 1 4 16,-2 2 0-16,-1 1-1 0,1-1-2 15,-2 2-1-15,0 3-12 0,1-1-18 16,6 4-8-16,2 5-5 0,2 3-22 0,0 2-47 16,0 0-49-16</inkml:trace>
  <inkml:trace contextRef="#ctx0" brushRef="#br0" timeOffset="-85117.04">7049 16310 2 0,'2'1'0'15,"1"-1"45"-15,-3 0 84 0,0 0-86 0,0 0 3 16,0 0-4-16,0 0-1 0,0 0-7 16,0 0-2-16,0 0-8 0,0 0-6 15,-2 0-5-15,-1 0 3 0,2 3-6 16,-2 5 1-16,0 2-6 0,0 3 0 15,1 2-1-15,0-1-6 0,2 3 2 16,-1-1 1-16,-1 0 1 0,2 0-3 16,-1-2-1-16,1 0-7 0,0 0-23 15,0-3-23-15,1-2-41 0,4-4-140 16</inkml:trace>
  <inkml:trace contextRef="#ctx0" brushRef="#br0" timeOffset="-83253.93">8209 15990 9 0,'2'-1'172'0,"-2"0"-107"0,0 1-16 15,0-2 3-15,0 2-6 0,0 0-5 16,0 0 5-16,0 0-10 0,0 0-14 15,1 0-5-15,-1 0-1 0,0 5 3 16,0 4 7-16,2 1-8 0,-2 2-1 0,0 3-4 16,0 1-5-16,0 1 1 0,-3-1-3 15,-2 0 0-15,3 0-5 0,-4-1 2 16,5-2-2-16,-2-1-1 15,1-2 0-15,2-2 0 0,0-2 0 0,0 1-12 16,0-3-10-16,8-1-13 0,1-1-10 16,5-2-27-16,0-1-25 0,0-9-115 15</inkml:trace>
  <inkml:trace contextRef="#ctx0" brushRef="#br0" timeOffset="-82936.91">8451 16014 281 0,'0'-9'52'0,"-5"6"-9"15,-2 0 10-15,-4-1-19 0,0 3-7 16,3 1-2-16,-1 0-2 0,1 5-11 16,0 7-1-16,0 5-7 0,4 3-2 15,1 0 0-15,3 2 0 0,0 0-3 16,7-1 0-16,4-2 1 0,3-4 1 15,2-1-2-15,-1-4-3 0,2-2 1 0,2-4 0 16,-5-4 0-16,0 0 0 0,-2-2 3 16,-2-5 4-16,-3-4-2 0,-2-1-2 15,-2-2 2-15,2 0 2 0,-5-3-1 16,0 1 2-16,0 0 2 0,-8 1-4 15,-1 1 0-15,-2 1-2 0,2-1 0 0,-1 2 0 16,2 2-2-16,5 3-5 16,3 5-5-16,0 2-21 0,5 0-35 15,6 7-3-15,0-1-76 0</inkml:trace>
  <inkml:trace contextRef="#ctx0" brushRef="#br0" timeOffset="-82632.9">8797 16025 323 0,'-13'-6'37'0,"1"2"5"15,-7 1-3-15,-2 1-12 0,-1 2 0 16,3 0 4-16,4 5-11 16,2 5-7-16,7 2-7 0,5 3-5 15,1 3-2-15,0 0 1 0,9 2-1 0,5-2 2 16,3-3-3-16,5-2 0 0,1-4-4 15,2-3 0-15,-5-4-2 0,0-2 2 16,-3 0 3-16,-3-4 3 0,-2-5 0 16,-4-2 0-16,0-2 1 0,-5 2 5 15,-3-3-1-15,0-1 3 0,-5 2 1 0,-4-2-3 16,-5 3-3-16,0-1-1 0,-1 2 0 15,-1-1 0-15,2 1-3 0,3 3 0 16,5 3-2-16,3 5-3 16,3 0-18-16,5 5-49 0,4 5-15 15,2 0-78-15</inkml:trace>
  <inkml:trace contextRef="#ctx0" brushRef="#br0" timeOffset="-82330.88">9097 16032 20 0,'-7'-5'268'0,"-3"-2"-238"0,-2 2 0 16,-2 4 16-16,0 1-19 16,0 0 0-16,0 3-2 0,6 8-7 0,-1 4-12 15,6 2-1-15,1 4-3 0,2 1-3 16,8 0 1-16,5-2 2 0,4-2-3 15,3-2 1-15,1-5-1 0,1-4-1 16,1-5-4-16,2-2 3 0,0-4 4 16,-3-9-1-16,1-4 2 0,-6-3-5 0,-1 0 12 15,-9-3 9-15,-4 3-1 0,-3 1-4 16,-3 1-3-16,-9 1-2 0,-7 1-3 15,-2 4-5-15,-7 1-1 0,0 1-9 16,-2 4-23-16,6 1-35 0,2 3-71 16,6 1-65-16</inkml:trace>
  <inkml:trace contextRef="#ctx0" brushRef="#br0" timeOffset="-81079.81">9491 16066 179 0,'2'0'57'0,"-2"-2"-24"0,1 2 10 15,-1 0 1-15,0 0-13 0,0 0-16 16,0 0-7-16,0 6 15 0,0 5 8 15,0 4-12-15,0 1-6 0,-1 0 4 16,-4 0 2-16,0-2-6 0,4-3 3 16,-2-1-5-16,1-4-6 0,2-2-2 15,0-1-1-15,0-2 0 0,2-1-1 16,4 0 3-16,3-8 3 0,5-5-4 15,-1 0 0-15,5-3-3 0,-2-1 1 16,1 2 0-16,-3 0 1 0,-2 2-3 16,1 4 1-16,-6 1 1 0,0 6-1 0,-6-1 0 15,1 3-1-15,-2 0 1 0,0 0 0 16,0 0-2-16,0 0 0 0,0 3 4 15,0 0 1-15,0 3-3 0,0-2 0 16,0 0 0-16,1-1-1 0,5-3 0 16,2 0 0-16,5 0 1 0,0 0-6 15,5-3-7-15,0-4-4 0,-1-1 2 16,-1 2 4-16,-4-1 3 0,-3 2 5 15,-1 1 4-15,-3 1 0 0,-4 3-3 16,1 0 2-16,-2 0 7 0,0 0 7 0,0 5 2 16,-3 5 1-16,-3 3-2 0,-2 0-4 15,-3 2 1-15,3-1 0 0,0 0-2 16,4-2-7-16,-2-1-3 0,4 0 0 15,1 0 1-15,1-2-2 0,0-1-13 16,0 0-9-16,6-4-13 0,3 0-23 16,3-2-60-16,-1-2-165 0</inkml:trace>
  <inkml:trace contextRef="#ctx0" brushRef="#br0" timeOffset="-80799.79">9815 16249 33 0,'5'0'280'0,"1"-9"-237"0,5-4-9 16,-2-1 2-16,4-5-10 0,2-3 3 15,1-3 4-15,2-1-9 0,-1 0-3 0,0-2-8 16,0 1-8-16,0 1-1 16,-1 1-3-16,-4 4 0 0,1 8-1 15,-5 4 1-15,-2 6-1 0,-3 3-3 16,0 0-1-16,-3 4 4 0,0 6 0 0,0 6 1 15,0 0 1-15,-5 2 0 0,2 1-1 16,0 0-2-16,2 0 1 0,-4 1-1 16,2 0-3-16,-2-3-2 0,4 0-4 15,1-3-4-15,-2-3 2 0,0 1-11 16,-1-5-13-16,2 1-1 0,-4-3-24 15,-1-2-45-15,0-3-41 0</inkml:trace>
  <inkml:trace contextRef="#ctx0" brushRef="#br0" timeOffset="-80640.78">9876 16146 55 0,'0'-3'161'0,"0"-2"-85"0,0 5-23 15,1 0-9-15,4 0 5 0,1 0 5 16,3 0-11-16,2 0-16 0,0 0-11 16,-2 0-5-16,2 1-5 0,3 3-4 15,0-3-1-15,3 0-2 0,2-1 2 16,-2 0-7-16,0 0-11 0,2-4-14 0,-6-1-35 15,0-3-71-15,-2-1-148 0</inkml:trace>
  <inkml:trace contextRef="#ctx0" brushRef="#br0" timeOffset="-80444.77">10212 15979 29 0,'0'8'214'0,"-5"1"-117"0,-2 4-51 15,-3 1-8-15,1 1-13 0,-2 1-2 0,2 0-3 16,1 2-6-16,2-3-4 0,1 2-1 15,4-3-4-15,1-3-5 0,0-1-1 16,4-3 2-16,4-3-9 16,-2-1-9-16,4-3-17 0,-1 0-13 0,0 0-44 15,2-7-44-15</inkml:trace>
  <inkml:trace contextRef="#ctx0" brushRef="#br0" timeOffset="-80258.76">10381 15923 80 0,'-3'7'218'16,"-3"2"-163"-16,0 6-15 0,-4 2 3 0,-1 3-3 15,-1 3-10-15,3-2-13 0,-1 2-9 16,4 1-7-16,-3-1 1 0,0 0 0 16,6-4-2-16,-1-3-2 0,4-3 0 15,0-3-7-15,0-2-4 0,5-3-5 16,-2-3-15-16,0-2-13 0,-3 0-56 15,0-3-104-15</inkml:trace>
  <inkml:trace contextRef="#ctx0" brushRef="#br0" timeOffset="-80124.75">10187 16077 198 0,'10'0'70'0,"2"4"-6"16,2-1-17-16,0 1-25 0,5-1-8 16,-1 0-4-16,2 0-8 0,7-1-8 15,-1 0-30-15,2-1-89 0,0-1-97 16</inkml:trace>
  <inkml:trace contextRef="#ctx0" brushRef="#br0" timeOffset="-75378.48">16465 15176 2 0,'0'-2'161'16,"0"-2"-82"-16,0 0-18 0,1-1 4 15,1 1-6-15,-2 0-9 0,1 1-7 16,1 1-11-16,-1 0-4 0,1 2-4 16,-2 0-5-16,1 0-3 0,-1 0-4 15,0 0-3-15,0 8 9 0,0 4 0 16,0 4-6-16,-1 4 0 0,-7 5-3 15,2 1-3-15,0 2 1 0,1-1-4 16,0 0 0-16,2 0-1 0,0-5-4 16,3-1 3-16,0-3 1 0,0-5-3 15,0 1 1-15,0-3 1 0,0-2 0 0,3-4-2 16,0-2 0-16,-3-2 2 0,2-1-3 15,3 0-4-15,-1 0-7 0,4-5-2 16,4-7-14-16,1-1-10 0,-1-4-18 16,2 1-20-16,0-2-38 0,0-1-111 15</inkml:trace>
  <inkml:trace contextRef="#ctx0" brushRef="#br0" timeOffset="-74858.45">17035 15158 72 0,'-12'-9'238'0,"-2"0"-191"0,-3-1 0 16,-5 2-2-16,-6 1-9 0,-4 2 0 0,-1 1-4 15,-1 2-5-15,1 2 0 16,2 0-7-16,5 4-6 0,7 4 1 15,4 3-5-15,7 2-4 0,5 3-6 16,3 3-2-16,2 2 3 0,10 2 0 0,2 2-1 16,5 0-1-16,2 1 1 0,1 0-2 15,-3 1-3-15,-2 1-1 0,-2-4 2 16,-2 0 3-16,-6-1-1 0,-2-3 1 15,-5-1 1-15,0-4 1 0,-3-3-1 16,-6-2 0-16,-4-1 1 0,1-3 1 0,-1-2-2 16,2-3-1-16,4-1 2 0,-4 0 1 15,2-1-2-15,-2-7 0 16,0-1 1-16,0-2 0 0,2 0-2 15,2-4 1-15,4 0 1 0,2-1 1 0,1-2-5 16,3 0 1-16,11-2 0 0,3 1-2 16,5 1-5-16,1 2 3 0,3-1 0 15,2 1 0-15,0 1-2 0,0-1 3 16,-3 3 5-16,-5-2 0 0,0-1-1 15,-3 0 1-15,-4 0 2 0,-6 0-2 0,-1 2 2 16,-6 0 1-16,0 0 2 0,-3 3-2 16,-6 1 1-16,-3 3-2 0,-2 4 3 15,-5 1-4-15,1 2-1 16,-1 0-1-16,5 0 1 0,5 5-4 15,4 4-10-15,5 2-22 0,0 3-34 0,5-2-43 16,-1-2-129-16</inkml:trace>
  <inkml:trace contextRef="#ctx0" brushRef="#br0" timeOffset="-74335.42">17322 15338 35 0,'2'-1'222'0,"-1"0"-170"16,-1 1-14-16,0 0-22 0,0 0-4 15,2 1 14-15,-1 8 9 0,2 2-16 0,-1 6-6 16,-1 3-1-16,-1 2-5 0,3 3 1 15,1-4-1-15,0 1-2 0,1-4 3 16,4-3 3-16,0-2 7 0,2-3-3 16,3-4-4-16,-3-5 7 0,3-1-2 15,3 0-1-15,-1-12 1 0,-1-2 3 16,1-5-2-16,-2-3-3 0,-2-1-3 15,-4-2 0-15,-1 3-1 0,-2-1-3 16,-5 2-5-16,0 3 2 0,0 0 0 16,-3 1-3-16,-3 1 0 0,0 2-1 0,3 1-7 15,1 4-9-15,2 4-12 0,3 4-8 16,8 1-25-16,1 2-27 0,1 7-89 15</inkml:trace>
  <inkml:trace contextRef="#ctx0" brushRef="#br0" timeOffset="-69734.16">18144 15368 3 0,'0'0'5'0,"0"0"-3"0,0 0 61 16,0 0-18-16,-3 0-35 15,1 0 1-15,-1 0 1 0,1 0-4 0,-1 0 0 16,3-1-5-16,-1 0 5 0,-1 1-2 15,2-2 2-15,-1 2-5 0,1-1 0 16,-2 0-3-16,0 1 0 0,2 0-3 16,0 0 3-16,0 0-1 0,0 0 1 15,-1 0 0-15,1 0 2 0,0 0 0 0,0 0-2 16,0 0 11-16,0 0 6 0,0 0 3 15,0 0 1-15,0 0-2 0,0 0-8 16,0 0-6-16,0 0-1 16,0 0-1-16,0 0 3 0,0 0 0 0,0 0-2 15,0 0-1-15,0 0-1 0,0 0-4 16,0 0 2-16,0 0 3 0,0 0 0 15,0 0 2-15,0 0-2 0,0 0 4 16,0 0 12-16,0 0 4 0,0-2 0 16,0-3-8-16,0-1-4 0,0 0-6 0,0-3 2 15,-3 1 3-15,-5 1-5 0,-1 0 1 16,-4 2-3-16,-1 1 0 0,-4 3-1 15,-2 1 3-15,-5 1-4 0,2 11 1 16,-4 0 0-16,6 4-1 0,3-2 0 16,6 2-1-16,4-1 2 0,7 1-4 15,1-2-1-15,6-1 2 0,6-1 0 16,5-3 0-16,7-4-2 0,2-3-3 15,5-2-4-15,0 0 4 0,0-4-9 16,-1-2 7-16,-6 1 1 0,-4 2 5 0,-2-2 1 16,-5 3-1-16,-5 0 4 0,-3 1-4 15,-4 1 4-15,-1 0-4 0,0 0 4 16,0 0-2-16,0 3 0 15,-4 4 0-15,2 0 0 0,2 0 0 0,0-2 0 16,5-2-2-16,3-1 4 0,4-2-4 0,4 0 2 16,1-4 2-16,3-5-1 15,0-2 0-15,0-4-2 0,0-3 2 16,-4-2 0-16,-2-2 0 0,-5 1 0 15,-3-1-1-15,-4-1 4 0,-2 0 0 0,0-1-3 16,-11-1 2-16,-8 0-2 0,-2 0 0 16,-7 0-2-16,-5 4 0 0,-3 8 2 15,-4 8 0-15,-3 5 1 0,-2 8 10 16,0 10-2-16,3 6 0 0,5 6 10 15,3 6 6-15,6 5-8 0,8 4-1 16,7 1-6-16,13 1-4 0,0-2-5 0,14-4-1 16,14-5-1-16,8-7-1 15,9-6-3-15,9-7-16 0,3-8-21 16,4-3-28-16,-2-5-61 0,-5 0-126 15</inkml:trace>
  <inkml:trace contextRef="#ctx0" brushRef="#br0" timeOffset="-68831.11">18840 15196 23 0,'-2'0'10'0,"2"0"41"0,-4 0-20 16,2 0-3-16,0 0 7 0,-1 0 6 15,3 0-5-15,0 0-16 0,0 0-6 16,0 0-2-16,-1 0 2 0,1 0 5 16,0 0-2-16,-2 0 2 0,2 0-2 15,0 0-1-15,0 0-4 0,0 0-2 0,0 0-6 16,0 0-4-16,0 0 0 0,0 0 0 15,0 0-2-15,0 0 4 0,0 0-2 16,0 0-2-16,0 0 4 0,0 0 1 16,0 0 1-16,0 0-1 0,0 0 0 15,0 0-4-15,0 0 2 0,0 0 1 16,0 0 1-16,0 0-2 0,0 0-1 15,0 0 1-15,0 1 2 0,0 1 1 16,0 0 0-16,0 0-2 0,0 1-2 0,2-1 0 16,6-1 1-16,2-1 1 0,4 0 0 15,2 0-2-15,2 0 0 0,3 0-1 16,2 0 1-16,2 0 0 0,-1-3-4 15,3 0-5-15,-1-1-2 0,-4-1-2 16,-2 1-3-16,-4-1-8 0,-9 2-31 0,-1-1-32 16,-6 1-2-16,0 1 24 15</inkml:trace>
  <inkml:trace contextRef="#ctx0" brushRef="#br0" timeOffset="-68582.09">18815 15213 53 0,'-30'9'89'0,"7"3"9"16,5 0-31-16,8 0-28 0,4 1-22 15,6-1-7-15,0-1-6 0,14 0 3 16,5-1-3-16,7 0 2 0,0-3-1 15,5 2-2-15,-1-1-3 0,-2 0 0 0,-7 1-1 16,-3 0-1-16,-5-1 1 0,-6 1 2 16,-6-1 1-16,-1 2-2 15,-3 1 7-15,-14 0 12 0,-2 3 3 16,-7 0-5-16,0-1 0 0,-5-1-3 0,-2-2 0 15,4 0-5-15,-1-4 1 0,2 2-5 16,7-4-1-16,5-2-3 0,8-2-2 16,7 0-3-16,1 0-18 0,15-6-45 15,12-7-19-15,5-5-104 0</inkml:trace>
  <inkml:trace contextRef="#ctx0" brushRef="#br0" timeOffset="-68278.08">19277 15244 268 0,'-16'-3'44'15,"-4"3"-38"-15,-3 0 23 0,-2 11-10 16,0 1 0-16,5 3 15 0,9 1-13 16,7 4-16-16,4-1 0 0,1 2-3 15,12-2-1-15,2-3 1 0,7-3-2 16,1-4 1-16,5-4-1 0,0-5 2 15,0 0 2-15,0-4-3 0,-5-9 3 0,-1 0-4 16,-7-4 14-16,-2-1 15 0,-4-2 5 16,-6 0-8-16,-3 1-4 15,-1-1-8-15,-10 0-4 0,-3 1-1 0,-3-2 0 16,-4 2-6-16,1 2-1 0,0 5-1 15,5 5 0-15,2 7 1 0,7 0-4 16,3 6-6-16,3 8-15 0,0 3-16 16,11 2-15-16,4 1-8 0,2-1-59 15,4-1-129-15</inkml:trace>
  <inkml:trace contextRef="#ctx0" brushRef="#br0" timeOffset="-67997.06">19575 15273 299 0,'-10'-9'29'0,"-2"0"11"0,-5 2 7 16,0 4-28-16,-2 3 7 0,2 0 5 15,5 4-16-15,2 10-2 0,6 3-7 16,4 5-6-16,0 2 0 0,4 3 1 16,7-1-1-16,5-4-4 0,2 0 2 0,3-6-5 15,0-3-2-15,2-5 0 0,2-2 5 16,2-5 6-16,-3-1-2 15,0-6 0-15,-9-6 3 0,-2-3 6 16,-6-2 4-16,-2-1 14 0,-3-1-8 0,-2-1-2 16,-5 1-1-16,-7-1-8 0,-1 2-1 15,-2 1-1-15,-2-1-4 0,1 2-1 16,1 1-4-16,4 4-5 0,5 2-21 15,4 6-9-15,2 3-12 0,9 0-49 16,2 9-69-16</inkml:trace>
  <inkml:trace contextRef="#ctx0" brushRef="#br0" timeOffset="-67366.02">19899 15300 58 0,'4'-7'52'0,"-1"3"1"0,0-1-1 15,-1 2 6-15,1 1 3 0,-1-1-10 16,-1 2-21-16,1 1-11 0,1 0 2 16,-3 0-6-16,1 8 10 0,-1 6 0 0,0 2 0 15,-3 4-5-15,-4 1-4 0,-1 0-3 16,0-2-4-16,2-2 3 0,4-4-5 15,1-3-2-15,1-2-2 0,0-3 0 16,6-4-1-16,6-1 1 0,4-2 2 16,2-10-1-16,4-3-2 0,1-3-2 15,-1-1 0-15,0 0 0 0,-2 0 0 16,-3 0-4-16,0 4 0 0,-6 0 4 15,-2 5 0-15,-4 2-1 0,-4 4 1 16,-1 2 3-16,0 1 0 0,0 1-3 0,-9 0-2 16,-2 9 2-16,-1 1 0 0,1 3-1 15,2 0-1-15,4-2 2 0,2 0 0 16,3-2-1-16,0-3-1 0,2-2-1 15,8-1 1-15,4-3-12 0,0 0 2 16,0 0 0-16,-1-5 4 0,-2 1 2 16,-4 0 3-16,-4 1 4 0,0-1 0 15,-3 4 0-15,0 0 2 0,0 0 3 16,0 0 5-16,0 3-3 0,-6 5-4 15,0 4 4-15,-3 0 3 0,3 0-6 0,-2 0-3 16,2 0 0-16,1-1-2 0,3-1-1 16,2 0-9-16,0-4-17 0,10-1-25 15,2-3-32-15,1-2-96 0</inkml:trace>
  <inkml:trace contextRef="#ctx0" brushRef="#br0" timeOffset="-66926">20251 15450 268 0,'3'-14'51'0,"1"2"6"0,6-5-18 15,-1-1-21-15,3-5 9 0,2-2 5 16,5-4-15-16,3-1 0 0,1-2-9 16,-1 1-5-16,-4 2-1 0,1 7-1 15,-5 7 2-15,-3 6 3 0,-5 5 2 16,-2 4-2-16,-2 0-3 0,-2 8 8 15,-2 6 10-15,-7 6-10 0,0 4-5 0,-4 3-5 16,1 1 0-16,0 1 1 16,1 1-1-16,0 2-2 0,2-1-1 15,1-1-5-15,2-2-1 0,6-5-2 16,0-2 0-16,0-2 10 0,6-6-2 0,-5-3-14 15,-1-5 4-15,0-5-11 0,0 0-11 16,0 0 13-16,-6-7-51 0,-3-3-19 16,-2-2-14-16,0-1 29 0,-3-2 62 15,0-1 1-15,-3-2-20 0,3 0 19 16,6-4 43-16,4 5 42 0,2 2 9 0,1 5-2 15,1 5-20-15,0 3-21 0,0 2-19 16,1 0-8-16,7 0 26 16,1 4 0-16,1 2-12 0,2-2-11 15,4 0-6-15,-1 0-1 0,1 1-4 0,2-3-2 16,1-1 2-16,1-1 0 0,-3 0-1 15,3 0-1-15,-6 0-4 0,0 0-25 16,-2-2-32-16,-1-4-30 0,0-2-112 16</inkml:trace>
  <inkml:trace contextRef="#ctx0" brushRef="#br0" timeOffset="-66729.99">20644 15220 305 0,'-6'7'16'16,"-2"5"26"-16,-1 2-11 0,-3 2-10 15,2 1 13-15,4 0-12 0,0 1-15 16,0 2-5-16,1 0 1 0,2-2-5 16,0-2 1-16,3-1 0 0,0-2-14 0,3-4 4 15,5-2-21-15,1-4-19 0,2-3-87 16,1 0-90-16</inkml:trace>
  <inkml:trace contextRef="#ctx0" brushRef="#br0" timeOffset="-66516.97">20877 15152 353 0,'-6'0'22'0,"-4"11"6"16,0 5-17-16,-4 6-4 0,-2 0 12 0,1 3 10 16,2 1-17-16,1 2-9 0,-2 1-1 15,1-1-2-15,3-2 0 0,2-3 1 16,6-3-2-16,2-2-2 0,0-1 2 15,0-1 0-15,3-2 0 0,4-4-17 16,0-3-23-16,3-3 22 0,-4-4-33 16,3 0 5-16,-1 0-56 0,-3-8-85 15</inkml:trace>
  <inkml:trace contextRef="#ctx0" brushRef="#br0" timeOffset="-66017.95">20593 15350 112 0,'6'0'135'16,"5"0"-108"-16,2 1 35 16,2 1-14-16,2 0-17 0,5-2-5 15,3 0-18-15,3 0-4 0,1 0-4 0,1 0 0 16,-4-3-24-16,-3 0-70 0,-4-2-150 15</inkml:trace>
  <inkml:trace contextRef="#ctx0" brushRef="#br0" timeOffset="-206703.48">10863 1647 8 0,'0'0'14'15,"0"2"-11"-15,0-1-3 0,0 0 4 16,0-1 16-16,0 0 47 0,0 0-22 16,0 0-23-16,-1 0 0 0,1 1 0 15,0-1-1-15,0 0 0 0,0 0 0 0,0 0-4 16,-2 0-6-16,2 0 1 0,-1 0-6 15,-3 0 0-15,4 0 0 0,-3 2-3 16,2-2 3-16,-2 2 0 16,0-2-5-16,0 1 7 0,-2 0 1 0,3 1 1 15,-1-1 2-15,2 0 0 0,-2 1-1 16,-1-1-1-16,3 1 0 0,-1-2 3 15,1 0-6-15,1 1 5 0,0-1-2 16,0 1 1-16,0 0-3 0,0-1-5 16,11 0 3-16,7 0 13 0,9-2 2 0,5-4-10 15,7 1-4-15,6-3-3 0,0 1 2 16,0-2-5-16,-2 2 1 0,-4 0 1 15,-5 3-3-15,-3 1 0 0,-9 0 0 16,-5 0 2-16,-9 2-4 0,-7-2-4 16,-1 2-14-16,0 0 0 0,-8-1-27 15,-6 1-41-15,-6 1-67 0,-4-2-90 16</inkml:trace>
  <inkml:trace contextRef="#ctx0" brushRef="#br0" timeOffset="-206438.47">10824 1724 115 0,'0'8'114'0,"11"2"-95"0,5 1 34 15,1-2-15-15,0 0-8 0,2 0-12 16,-1-2 8-16,2-1-1 0,0 0-7 16,1-1-6-16,-3 3-1 0,-2-1-4 15,-5 1 0-15,-5 0 19 0,-5-2-19 16,-1 3-1-16,-4-2 6 0,-10 2 1 15,-5 3-5-15,-6 0-3 0,-1 0 1 0,0-2-3 16,-1 0-1-16,4 2 0 0,4-3 0 16,7-1-1-16,4-2-1 0,7 1 0 15,1-2-3-15,0 0 1 0,0 0-4 16,12-5-8-16,7 0-24 0,4 0-21 15,6-7-73-15,4-5-198 0</inkml:trace>
  <inkml:trace contextRef="#ctx0" brushRef="#br0" timeOffset="-206140.45">11373 1806 28 0,'0'1'258'0,"-4"2"-226"16,-1 4-6-16,0 1 9 0,-1 7-11 15,3 2-8-15,1 2-8 0,2 3-4 0,2 2-2 16,7-1-1-16,2-2 7 0,5 0-7 16,4-3 8-16,2-7-2 15,-1-2 0-15,-1-5 1 0,-1-4 11 16,0 0-3-16,-5-4 1 0,-2-7 8 0,0-3-1 15,-1-2-3-15,-1-2-8 0,-3 0 0 16,-2 0 0-16,-4-1-3 0,-1 0-6 16,0 1-1-16,0 1-1 0,0 0-3 15,0-1-3-15,0 1-20 0,0 0-21 16,7 4-29-16,2 0-23 0,-1 6-141 0</inkml:trace>
  <inkml:trace contextRef="#ctx0" brushRef="#br0" timeOffset="-202455.25">15311 1450 34 0</inkml:trace>
  <inkml:trace contextRef="#ctx0" brushRef="#br0" timeOffset="-198923.04">15198 3343 9 0,'0'-3'-5'0,"0"0"105"15,0-2 7-15,-2-1-70 0,-2 0 22 16,1 0-3-16,-2 0-17 0,0 0-7 16,1 0 0-16,-1 0-6 0,0 2-5 0,-1 0-4 15,-2 1-1-15,-1 2 1 0,-2 1-5 16,-1 0-3-16,-4 0 5 0,1 0-7 15,-4 1 0-15,1 8 1 0,-4 4 2 16,0 4-1-16,2 4-4 0,3 2-2 16,3 2-1-16,5 0-4 0,7 0 3 15,2-1-2-15,2-3 0 0,12-2 1 16,7-1-2-16,7-4-5 0,7-5-3 15,2-3 10-15,1-6-3 0,1 0 1 16,0-6 1-16,-6-6 2 0,-2-3-2 0,-4-2 1 16,-8-4 2-16,-3 3 0 0,-7-1 2 15,-4-1 2-15,-4 2 8 0,-1-1-3 16,0-1-1-16,-6-2-4 0,-5-1 1 15,-3 1-4-15,-1 1-2 0,-4 4-2 16,-1 4 2-16,-2 6-1 0,3 7 0 16,6 0-1-16,3 6-1 0,6 9-3 15,0 4-13-15,4 1-23 0,4 1-23 16,5-3-41-16,-1-2-176 0</inkml:trace>
  <inkml:trace contextRef="#ctx0" brushRef="#br0" timeOffset="-198534.02">15582 3448 35 0,'-3'3'230'0,"-1"-1"-183"0,-1 2-36 16,0 3 25-16,1 3-1 0,-1 3-15 15,2 4-7-15,3 1-2 0,0 3-6 0,0-1 4 16,5-1 15-16,4-3-17 16,3-4 0-16,1-2 5 0,-1-4 5 15,2-5 1-15,2-1 4 0,1-3 0 16,1-8-5-16,-1-2 3 0,0-3-4 0,2-4-3 15,-3-1 0-15,-3 0 0 0,1-2-10 16,-6 1 0-16,1 3-2 0,-2 1 0 16,-3-2 1-16,1 2-6 0,0-2-15 15,2 1-17-15,3 3-11 0,2 3-22 16,0 4-45-16,-5 6-191 0</inkml:trace>
  <inkml:trace contextRef="#ctx0" brushRef="#br0" timeOffset="-183276.14">18651 2402 254 0,'-8'0'71'0,"-3"0"-43"0,3 0 12 16,2 0-1-16,0 0-3 0,0 0-2 15,1 0-4-15,3 0-9 0,1-1-2 16,1 1-1-16,0 0-2 0,0-1 3 15,0 1 4-15,0-2-6 0,0-3-1 0,0-1 0 16,14-7-9-16,12-7-1 0,18-8 0 16,18-8 0-16,21-9 2 0,24-7 4 15,14-5-1-15,11-1 0 0,3-1 0 16,-6 6-7-16,-7 5 1 0,-12 3-1 15,-14 9 0-15,-17 4 0 0,-15 6 1 16,-18 5-5-16,-10 5 2 0,-13 5 0 16,-10 4-1-16,-7 4 3 0,-6 0 3 15,0 1 1-15,0 0 0 0,-5-2-4 16,-4 2 2-16,-2 0-5 0,0 2-1 0,-3 0-1 15,0 0 0-15,2 3 1 0,3 4-3 16,2-2 2-16,1 0 1 0,5 2-2 16,-2 0-2-16,-1 2 3 0,4-4 1 15,0 1-2-15,0 1-7 0,-1-5-5 16,1 3 1-16,0-1-5 0,0-2 2 15,-3 1-5-15,1-1-4 0,1-1-3 16,-5 0-8-16,-2 1-15 0,-2 0-19 16,0 0-24-16,-4-2-80 0</inkml:trace>
  <inkml:trace contextRef="#ctx0" brushRef="#br0" timeOffset="-182692.11">18996 1749 3 0,'-4'-5'314'0,"-4"-2"-268"15,3 0 5-15,-1 1 6 0,1 0-9 0,1 1-8 16,1 0-3-16,-2 1-5 15,2 0-5-15,1 1-7 0,2 1-1 16,-1 0-2-16,-1 1 0 0,2 1-3 16,0 0-6-16,0 0-2 0,0 0-3 0,0 0-5 15,6 5 0-15,5 8 2 0,6 8 2 16,7 6 0-16,2 9 0 0,8 8-1 15,8 10 1-15,6 6 1 0,9 9-1 16,8 3-1-16,5 3 0 0,6-1 1 16,0 1-2-16,0 0 4 0,-1-7-2 0,-10-7-1 15,-8-11 3-15,-9-9 0 0,-9-10-4 16,-10-6 2-16,-9-8 0 15,-6-6-1-15,-9-5 0 0,-2-3 0 16,-3-3 10-16,0 0 19 0,0 0-8 0,0-2-11 16,-3-5-6-16,-2-2 6 0,-1 3-1 15,3-1-2-15,-2 1 1 0,2 2-4 16,2 2 0-16,-1 0-2 0,2 1-4 15,-1 0 3-15,1 1-1 0,0 0-4 16,0 0 4-16,-2 0-2 0,2 0-1 0,0 0-1 16,0 0-1-16,0 0-6 0,0 0-7 15,0 0-8-15,5 4-9 0,3 1-13 16,1 1-31-16,0-4-42 15,0 0-93-15</inkml:trace>
  <inkml:trace contextRef="#ctx0" brushRef="#br0" timeOffset="-181627.05">20682 1911 84 0,'0'-4'247'15,"0"-3"-181"-15,0 3-13 0,0 2 6 16,0 0-10-16,0 2-7 0,0 0-4 16,0 0-6-16,0 0-16 0,0 13-13 15,-2 12-2-15,-3 11 8 0,-6 10 12 0,2 6-11 16,-3 5-4-16,1 2-1 15,-1-2-1-15,4-7-1 0,2-6-2 16,-1-10-1-16,3-8-1 0,-1-7 3 16,2-6-1-16,1-7 3 0,1-3 2 15,-1-3 2-15,1 0 4 0,-1-11 0 0,-2-9-4 16,2-7 0-16,-1-7-5 0,0-6 1 15,0-4-1-15,0-6 0 0,0-4-2 16,3-5 1-16,0-5-2 0,0-3 0 16,10-3-3-16,7 0 2 0,5 0 1 15,8 10-1-15,1 11-2 0,1 14-1 16,4 14 1-16,-1 8-1 0,3 9-1 15,0 4 4-15,-2 0-1 0,-3 13 1 16,-4 7-3-16,-7 4 3 0,-5 0 1 16,-8 1 0-16,-9-2-4 0,0 1 1 0,-12 2 1 15,-10 0 2-15,-9 3-1 0,-6-1 1 16,-3-2 1-16,-5 0 0 0,0-3-1 15,6-4 0-15,5-2 1 0,10-4 0 16,11 0-3-16,6-2 0 0,7 1-1 16,2-1-1-16,15 1-6 0,11-1 0 0,11-1-2 15,9-1 1-15,6 2 9 0,2-3-4 16,-2 2-4-16,-9 1-6 15,-5-1 3-15,-9 1 2 0,-6-1 10 16,-11-2-1-16,-6 0-2 0,-8-3 2 0,0 2-1 16,-14 1 11-16,-11 5 7 0,-8 0-3 15,-8 1 6-15,-4 0 3 0,0 0-6 16,4 0-1-16,6 0-3 0,8-1-2 15,7 0-7-15,8 0-1 0,4 1-3 16,5 2-1-16,3 0-2 0,5 0-18 0,15 4-26 16,6-3-26-16,10-7-72 0,3-6-327 15</inkml:trace>
  <inkml:trace contextRef="#ctx0" brushRef="#br0" timeOffset="-181300.03">21136 2483 500 0,'8'-14'58'15,"4"-1"-44"-15,5-7 12 0,6-4 0 0,5-7 14 16,5-6-8-16,4-5-11 0,5-6-5 16,0-5-4-16,1-4-9 0,0-5-2 15,-2-1 2-15,-2-2 0 0,-2 5-2 16,-8 9-2-16,-2 13 1 0,-9 14 0 15,-7 10 2-15,-6 9 1 0,-4 6-2 16,-1 1 0-16,2 6-4 0,-1 14-4 16,-1 12 6-16,0 9 5 0,0 8-2 15,-4 4 3-15,-4 0-2 0,2 2 0 16,1-2-3-16,2-2-5 0,3-2 3 15,0-4-4-15,0-4 4 0,0-4-1 0,0-7-4 16,-2-3-7-16,-5-4-4 0,-1-5-10 16,-5-4-10-16,-4-5-8 0,0-7-21 15,-1-2-5-15,-1-2-25 0,-6-13-65 16,1-9-39-16</inkml:trace>
  <inkml:trace contextRef="#ctx0" brushRef="#br0" timeOffset="-181180.02">21406 2281 49 0,'-18'-30'170'16,"3"-1"7"-16,3 3-117 0,5 2 17 16,4 7-23-16,3 6-14 0,0 6-7 15,6 6-12-15,7 1-12 0,4 1-2 16,3 10-4-16,8 3 0 0,3 2-4 0,6 1 1 15,8 2 2-15,3-1-3 0,3 0-21 16,2-2-31-16,-5-9-46 0,-3-7-127 16</inkml:trace>
  <inkml:trace contextRef="#ctx0" brushRef="#br0" timeOffset="-181028.02">21993 2134 483 0,'0'3'18'0,"0"4"-19"0,-1 3 14 15,-4 4 24-15,-1 1-4 0,1 4-13 0,2 1-13 16,-2 1-2-16,4-1-4 0,1-2-3 15,0 0-23-15,6-4-16 0,5-4-29 16,1-10-62-16,4 0-177 0</inkml:trace>
  <inkml:trace contextRef="#ctx0" brushRef="#br0" timeOffset="-180715">21962 1495 502 0,'-36'-23'56'15,"7"9"-18"-15,4 8 17 0,11 6-22 16,6 0-18-16,5 6-14 0,3 12-3 15,3 9 3-15,16 11-2 0,12 13 2 16,14 11-2-16,12 7 2 0,13 2 2 16,11 0-19-16,1-8-2 0,3-2 1 0,-6-9 4 15,-3-3 9-15,-6-3 0 16,-9-6 2-16,-9-4 1 0,-18-5 1 15,-14-8 0-15,-15-5-3 0,-8-4 2 16,-20-4 14-16,-11-5 17 0,-10 1 0 0,-8-3-4 16,-10-3-2-16,-8 0 4 0,-9 0-13 15,-7 0-3-15,3 0-7 0,13 0 1 16,22 0-5-16,23 0 1 0,20 9-4 15,5 6-11-15,13 5-13 0,13 2-49 16,15-5-37-16,13-6-172 0</inkml:trace>
  <inkml:trace contextRef="#ctx0" brushRef="#br0" timeOffset="-180589.99">23173 2639 590 0,'-14'-12'84'0,"2"1"-75"15,1 7-7-15,-5 1-14 0,-4 0-84 16,-8 1-66-16,-1 0-239 0</inkml:trace>
  <inkml:trace contextRef="#ctx0" brushRef="#br0" timeOffset="-162511.96">23193 1177 244 0,'-1'-3'154'0,"-1"-1"-105"0,2 1-13 15,0 3-3-15,-2 0-10 0,2 0 0 16,-1 0 3-16,1 0-8 0,-2 0-3 16,1 7-9-16,-1 7-1 0,-1 3 8 15,-2 6 3-15,-1 4-1 0,0 0-3 0,0 4-6 16,0 2-1-16,-1 4 2 0,0 1-3 15,1-2-1-15,-2 0-2 0,2-1 0 16,1-2 2-16,0 0-1 0,2-2-3 16,-1-2 3-16,2-1 0 0,0-2-3 15,2-1 1-15,-1-4-12 0,1 0-2 16,0-3-15-16,3-1-10 0,8 1-28 15,3-3-50-15,1-5-135 0</inkml:trace>
  <inkml:trace contextRef="#ctx0" brushRef="#br0" timeOffset="-162319.95">23126 2201 434 0,'-9'0'125'0,"6"0"-94"0,0 0-1 16,3 0-2-16,0 0 7 0,0 0-6 15,0 0-9-15,0 0-9 0,0 0-6 16,0 0-4-16,0 0-1 0,0-2-14 16,5-1-36-16,7-1-47 0,2-5-76 0</inkml:trace>
  <inkml:trace contextRef="#ctx0" brushRef="#br0" timeOffset="-161676.91">23666 1123 107 0,'0'3'256'16,"-2"0"-192"-16,-1 3-40 0,-4 11-13 15,-3 7 14-15,-2 7 32 0,-1 5-19 16,-1 3-17-16,-1 6-3 0,-1 6 2 15,-2 3-7-15,4 4-5 0,-2-1-3 0,6-1 1 16,3-3-3-16,4-4 0 0,3-4-1 16,0-6 2-16,2-5-1 0,1-6 2 15,2-3-2-15,-2-4-2 16,0-6 3-16,-2-3-1 0,4-3-3 0,-3-3 2 15,-1-2 1-15,1-1-1 0,-2-3-3 16,3 0 4-16,-3 2-1 0,6-2-13 16,2 3-8-16,3-2-5 0,2-1-5 15,1 0-17-15,2 0-33 0,1 0-13 16,2 0-91-16</inkml:trace>
  <inkml:trace contextRef="#ctx0" brushRef="#br0" timeOffset="-161475.9">23813 2426 649 0,'-8'-8'23'15,"7"4"9"-15,1 2-5 0,0 2-8 0,0-2 14 16,-2 0-13-16,1 1-10 0,-1-1-11 15,1-1 2-15,1 2 1 0,-2 1-11 16,2 0-41-16,0 7-73 0,0 2-58 16</inkml:trace>
  <inkml:trace contextRef="#ctx0" brushRef="#br0" timeOffset="-159291.78">20494 4328 52 0,'-6'-21'110'0,"1"-2"-32"16,2 1-15-16,1 0-6 0,2 3-10 0,0-1-7 15,0-2-1-15,0 6 7 16,0 0-10-16,2 7-6 0,0 2-10 16,-1 6-1-16,-1 1-6 0,0 22-14 15,0 20 12-15,0 22 7 0,-12 27 5 0,-13 13-1 16,-5 9-2-16,-5 3-11 0,-6-6-4 15,3-10-1-15,0-14 0 0,6-15 0 16,6-17 3-16,9-15 9 0,4-12-7 16,10-11-7-16,3-9 1 0,0-7 1 15,17-4-1-15,13-23 9 0,18-17-4 0,14-14-3 16,14-9-5-16,4-5-1 0,-2-2 2 15,-4-2 0-15,-1 0-3 16,-5 0 1-16,-3-3-5 0,-1-1 2 16,-4 1-3-16,4 3 0 0,-7 11 5 0,-2 14-1 15,-10 20 0-15,-11 14 0 0,-10 15-3 16,-7 3-1-16,-6 19 0 0,-8 14 3 15,-3 13 8-15,-1 12 1 0,-15 6-7 16,-4 5 2-16,-5 0 3 0,-1-1-2 16,-3-4-1-16,1-6 6 0,-2-4-2 0,7-4-3 15,1-7 1-15,8-4-3 0,7-5 2 16,5-7 0-16,2-2-6 0,9-3-11 15,11-3-11-15,8-4-17 16,11-5-10-16,11-4-12 0,7-7-34 0,4-1-98 16</inkml:trace>
  <inkml:trace contextRef="#ctx0" brushRef="#br0" timeOffset="-158936.75">21995 4540 483 0,'0'-42'38'0,"-2"4"-1"0,-15 6-5 0,-6 3-2 15,-14 3-9-15,-10 8-4 0,-15 7-3 16,-12 10 0-16,-8 2 2 0,-2 23-5 15,0 13 0-15,13 11 0 16,12 11-2-16,8 14-5 0,15 6-3 0,11 9 0 16,13 5-3-16,12 0 2 0,17-7 1 0,23-9 1 15,19-12 0-15,16-14-3 16,14-13-2-16,8-14 2 0,10-13-5 15,-1-11-1-15,1-12 8 0,-3-16 1 16,-9-10-1-16,-13-6-1 0,-15-3 1 0,-19-4 2 16,-16-4 2-16,-10-5 3 0,-11-3 5 15,-11-3-1-15,0-4-1 0,-16 2-6 16,-7-1-2-16,-9-2-2 0,-6 5 2 15,-2 5-4-15,-2 9 1 0,0 13-1 16,7 12 1-16,7 12-3 0,12 9 4 0,9 6-6 16,2 18-9-16,0 11 5 0,2 11-20 15,2 7-6-15,1 3-12 16,10 0-24-16,9-8-48 0,7-16-193 15</inkml:trace>
  <inkml:trace contextRef="#ctx0" brushRef="#br0" timeOffset="-158672.75">22906 3840 343 0,'0'-2'170'16,"0"1"-148"-16,0 2-24 0,0 16-12 0,-11 9 33 15,-7 12 27-15,-9 7 13 0,-5 9-25 16,-4 6-7-16,-1 7-8 0,-2 7-2 16,1 1-6-16,2 4-1 0,3-5-2 15,9-6-5-15,2-7-1 0,5-6-1 16,4-4 1-16,7-3-2 0,5-3 0 0,1-1-6 15,7-1-22-15,14-1-19 16,2-4-28-16,8-6-35 0,-3-12-184 16</inkml:trace>
  <inkml:trace contextRef="#ctx0" brushRef="#br0" timeOffset="-158502.75">22757 5319 348 0,'-20'0'332'0,"6"-5"-321"15,7 4 20-15,0 0 0 0,6 0-3 16,-4-1 3-16,1-1-6 0,-1 0-10 0,3-1-8 15,2 1-3-15,0 3-5 16,0-3-17-16,5 0-15 0,9-5-30 16,11-11-54-16,0-14-103 0</inkml:trace>
  <inkml:trace contextRef="#ctx0" brushRef="#br0" timeOffset="-158235.72">23598 3581 393 0,'0'-10'51'0,"0"8"-2"16,0 2-31-16,-2 2-21 0,-7 14 12 0,-7 12 25 15,-8 14-4-15,-7 14 11 0,-8 12-13 16,-2 7-9-16,0 5-4 0,-3 1 4 15,2 1-14-15,1 2 4 0,3-2 1 16,4-1 1-16,8-5-3 0,6-7-4 16,6-3 0-16,1-6-2 0,9-5-1 0,4-1 1 15,0-6-6-15,11 1-22 0,7-5-29 16,1-7-47-16,1-17-107 0</inkml:trace>
  <inkml:trace contextRef="#ctx0" brushRef="#br0" timeOffset="-158091.72">23432 5363 754 0,'-20'-11'2'0,"7"6"3"0,7 5 2 0,0 0-3 16,1 7-3-16,-3 4-3 0,1 2-17 15,-3 10-16-15,4 4-32 0,-2 2-114 16</inkml:trace>
  <inkml:trace contextRef="#ctx0" brushRef="#br0" timeOffset="-134099.33">16491 2003 0 0</inkml:trace>
  <inkml:trace contextRef="#ctx0" brushRef="#br0" timeOffset="-134067.33">16491 2003 0 0,'-31'0'0'0,"-3"0"0"0,0-3 0 0,0 1 0 0,-2 1 0 0</inkml:trace>
  <inkml:trace contextRef="#ctx0" brushRef="#br0" timeOffset="-132142.22">15742 1497 0 0</inkml:trace>
  <inkml:trace contextRef="#ctx0" brushRef="#br0" timeOffset="-121887.63">15161 1484 213 0,'-2'0'46'0,"-1"0"1"0,0 0 3 16,-2 0-7-16,2-1-12 0,0 1-2 15,2-1-5-15,1 0-6 0,0 1-4 16,0 0-1-16,0 0-3 0,0 0-3 16,0 0-2-16,0-1 4 0,0-1-3 15,0 2-1-15,0-1-1 0,0 0 5 16,0 1 0-16,0 0-3 0,0 0 1 15,0 0 1-15,0-1-1 0,0 0-6 0,0 1 3 16,-2-1-1-16,1 0 1 0,1 1-1 16,-2 0 0-16,0 0 6 0,2 0-2 15,0 0 0-15,0 0-2 0,0 0 1 16,5 0-4-16,7 0 1 0,7 1 5 15,9 0 3-15,9-1-6 0,5 0-2 16,6 0-2-16,3-3 1 0,0-1-3 0,-1 0-1 16,-2-2-4-16,-8 3 6 15,-5-1-11-15,-12 2-2 0,-9-3-6 16,-8 4-7-16,-6-2-5 0,0 0 10 15,-14 1-28-15,-5-1-13 0,-4 2-1 0,0-1-9 16,0 1-21-16,-4-3-55 0</inkml:trace>
  <inkml:trace contextRef="#ctx0" brushRef="#br0" timeOffset="-121631.63">15186 1496 12 0,'-10'12'235'16,"4"-3"-150"-16,3 1-56 0,3-2 25 16,0 2-12-16,0-1-19 15,8 0 4-15,3-2-6 0,1 0-8 0,3 0-6 16,1 1-4-16,-1 1-1 0,-2 0 0 15,2 0-4-15,-4 0 1 0,-5-1 0 16,1 0-3-16,-7-1 3 0,0 1 1 16,-7 0-2-16,-8 1 4 0,-7 3 0 15,-3-2 1-15,-2 0 11 0,0 0-2 16,1-2-4-16,1-1 2 0,5-1-5 0,1-1 2 15,4 0-1-15,4-2-3 0,5 0-1 16,4-3-3-16,2 0-1 0,2 0-19 16,10-3-20-16,8-7-27 15,2-5-110-15</inkml:trace>
  <inkml:trace contextRef="#ctx0" brushRef="#br0" timeOffset="-121281.6">15618 1625 63 0,'-6'14'192'0,"0"1"-127"0,0 5-57 16,2 2 9-16,3 1 7 0,1 0 47 0,0-3-54 15,3-1-12-15,5-6-2 0,1-3 0 16,3-7 2-16,5-2 7 0,1-1-4 15,3-5 9-15,1-10 6 0,1-4 5 16,-1-1-12-16,0-4 9 0,-5 1-5 16,-3 0 1-16,-5 0-6 0,-4 1-6 15,-2 1-5-15,-2 0-4 0,-1 1-1 16,0 0-7-16,0 3-15 0,2 4-33 15,-2 1-36-15,0 5-227 0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26T10:50:02.00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2865 1389 73 0,'-2'2'46'0,"2"-1"-11"15,-1 0 22-15,1-1-11 0,0 0-12 0,0 0 5 16,-2 0-9-16,-1 0-3 0,2 0-1 15,-1 0-7-15,-1 0-1 0,2 0 0 16,1 0-2-16,0 0-1 0,0 0-3 16,0 0-3-16,0 1-4 0,0 0-2 15,0-1-3-15,3 1 0 0,6-1 4 16,6 0 8-16,6-7 1 0,-1-3-6 15,0-2-1-15,0-3 1 0,-1-1 2 16,-2-2 3-16,0-2-1 0,-2-1-1 16,-2-1-1-16,-4-1-3 0,-4-3 1 0,-4-4 0 15,-1 0-7-15,-1-1 5 0,-10 2 9 16,-5 8-9-16,1 3-2 0,-5 5 0 15,-2 9 0-15,-1 4 1 0,-2 0-2 16,2 12 4-16,-1 4-2 0,6 7 6 16,2 5-5-16,1 6 0 0,5 2 1 15,4 1-3-15,2-1 0 0,4-1-1 16,0-1 1-16,6 0-1 0,5-4 4 15,3-2-1-15,1-3-4 0,2-4 4 16,2-3-3-16,1-3-2 0,0-4 4 16,2-4-3-16,1-6-6 0,2-1-2 0,1-1-13 15,4-9-6-15,-2-2-16 0,1 0-20 16,0-3-32-16,-4-4-71 0</inkml:trace>
  <inkml:trace contextRef="#ctx0" brushRef="#br0" timeOffset="573.03">3333 1339 223 0,'-14'6'169'0,"2"-1"-96"16,-2 2 11-16,0 1-27 0,0 1-27 0,2 1-6 16,4-1-10-16,2 0-7 0,3-4-4 15,3 2-3-15,0-1-1 0,9-2-6 16,3 0-11-16,4-2-8 0,4-2-12 15,5 0-19-15,0-5-21 0,2-2-30 16,0 0-11-16,2-1 43 0,-1-2 17 0,-6 2 21 16,0-1 35-16,-5 0 6 15,-3-1 18-15,-4 1 25 0,-2 2 9 16,-3 0 4-16,-5 0 0 0,0 3-1 15,0-3-16-15,0 3-8 0,-8 1-8 0,-3 3-4 16,0 0-8-16,-1 2-6 0,-2 8-4 16,-1 1-1-16,1 4 0 0,0 0-3 15,3 1 0-15,6-1 0 0,5-4 0 16,0 1-3-16,13-4 0 0,5-2 1 15,4-5-10-15,4-1 12 0,4-1-1 16,-1-8 4-16,1-5-3 0,-4 1-2 16,-4 0 2-16,-7 1 2 0,-2 0 7 15,-7 4 2-15,-5 0 6 0,1 1 6 16,-2 1-2-16,0 2 0 0,-3 3-4 0,-3-1-3 15,-1 2-5-15,1 0-5 0,5 2-5 16,-1 7-1-16,2 10 0 0,0 4 1 16,3 4 1-16,5 4-3 0,4 5-10 15,4 1 3-15,-1 3 0 0,4-2 8 16,-2 0 2-16,-3 0 0 0,-5-2 0 0,-3-1 5 15,-3-3 5-15,-3 0 6 0,-1-3 7 16,-11-1 3-16,-4-1 1 16,-4-3-3-16,-5 0-4 0,0-4 0 15,2-1-7-15,0-4-2 0,4-3-5 16,2-1-5-16,2-5 3 0,4 0-5 0,5-5 0 15,1-1-12-15,5 0-27 0,0-7-37 16,3-13-105-16</inkml:trace>
  <inkml:trace contextRef="#ctx0" brushRef="#br0" timeOffset="722.04">4156 1500 571 0,'-9'-1'32'15,"1"0"-1"-15,-1 1 34 0,-2 0-44 0,5 0-18 16,0 1-2-16,6 0-2 0,0 2-23 15,6-1-26-15,8-2-31 0,6 0-133 16</inkml:trace>
  <inkml:trace contextRef="#ctx0" brushRef="#br0" timeOffset="2061.11">5682 1310 76 0,'-2'1'35'0,"1"1"-18"16,1-1 22-16,0-1-3 0,0 0-13 15,0 0 6-15,0 0 2 0,0 0-5 16,0 2 0-16,0 1 11 0,0-1-11 16,3 0-7-16,5-2 2 0,3 0 3 15,3 0-1-15,4-5-3 0,4-6-3 0,1-3-3 16,2-2-4-16,-5-2 0 0,0 0-3 15,-4 0-1-15,-5-2-2 0,-7 2 0 16,-1 4-1-16,-3-1 3 16,-7 2-1-16,-7 2-2 0,-7 1-1 0,0 5 1 15,-2 3-3-15,-2 2 1 0,1 0 2 16,3 12 1-16,-1 6 2 0,5 4 1 15,3 3 4-15,2 3-4 0,5 0 0 16,4 0-6-16,3 1 3 0,8-3-3 16,9-4-2-16,10-1 1 0,2-6 1 0,7 0 0 15,2-5-1-15,4-5-1 0,0-3-2 16,0-2-5-16,0 0-8 15,-2-7-4-15,-6-2-15 0,-3-1-19 16,-4-1-28-16,-9-3-68 0,-4-3-62 0</inkml:trace>
  <inkml:trace contextRef="#ctx0" brushRef="#br0" timeOffset="2545.14">6187 728 101 0,'-4'-6'163'0,"1"2"-132"15,1 2 40-15,1 2 5 0,-1 3-46 16,2 14-18-16,0 8 22 0,0 8-8 16,0 7-6-16,0 5-9 0,0 3-3 15,-2 3-2-15,1 4-1 0,-1-3-4 16,-2-1 0-16,1-6 0 0,0-11 2 15,1-7-2-15,2-10-1 0,0-5 2 0,0-5-1 16,0-2 1-16,0-1 1 0,-2-4-1 16,2 0 6-16,0 0 1 0,0-5-1 15,0-5-5-15,5-1-3 0,6-2-1 16,0 2-1-16,4 2 2 0,-1 1-1 15,3 1 0-15,3 2 2 0,-1-1-2 16,0 4 0-16,-2 1-4 0,-2 1-2 16,1 0 1-16,1 1 0 0,-3 4 2 15,-3 2 2-15,-2 0 2 0,-1 2 0 16,-4 1-3-16,-1 1 3 0,0 1 1 0,-3-3 0 15,0 2-1-15,0-1 1 0,-6-1 2 16,-6 0 0-16,-2 1-2 0,0-4 4 16,-5 1 3-16,4-2 6 0,-2-1-3 15,0-2 5-15,1 0-3 0,4-2-4 16,3 0-2-16,1 0-3 0,3-1-2 15,2-1 1-15,3-1-3 0,0 2-1 0,0 0-4 16,3-1-22-16,10-1-12 16,2 2-20-16,4-3-53 0,-5-2-167 15</inkml:trace>
  <inkml:trace contextRef="#ctx0" brushRef="#br0" timeOffset="2750.15">6708 1189 178 0,'5'-2'216'0,"-5"0"-148"0,0 2 13 15,-2 0-28-15,-4 0-26 0,-2 6-6 16,1 3-5-16,1 0-8 16,1 2-6-16,2-1-2 0,-2 3 2 15,2-1-1-15,0-2-1 0,1 1 0 0,2-5-6 16,0 0-20-16,2-2-11 0,4-1-16 15,2-2-21-15,0-1-38 0,-1-1-105 16</inkml:trace>
  <inkml:trace contextRef="#ctx0" brushRef="#br0" timeOffset="3146.17">6939 770 214 0,'2'-1'61'0,"1"1"-11"16,-1 0 14-16,2 9-40 0,-1 9 15 16,2 7-10-16,-4 11-15 0,-1 5 11 0,0 6-13 15,-1 5 1-15,-5 1-6 0,0 1 4 16,-1-5-4-16,4-8-3 15,0-9-2-15,0-11 0 0,0-4 0 16,3-5 0-16,0-6-2 0,0-3 1 0,0-3-2 16,3 0 0-16,3-3-2 0,5-5-3 15,1-2-2-15,1-1-8 0,2 1 7 16,4-1 8-16,1 2 0 0,-1-1 0 15,-2 3-1-15,-2 1 2 0,1 4 0 16,-2 0-1-16,1 2 0 0,1 0 1 0,-2 0 1 16,0 6-1-16,-2-1-1 0,0 0-1 15,2-1 3-15,-1-1-2 0,-4 0-16 16,-1-1-7-16,-2 0 1 0,-3-2-1 15,-1 1-26-15,-2-1-25 16,0 0 13-16,0-1-63 0</inkml:trace>
  <inkml:trace contextRef="#ctx0" brushRef="#br0" timeOffset="3282.18">7101 1047 99 0,'4'1'99'16,"4"1"-81"-16,0 1 54 0,4 2-48 15,1 2-18-15,0 1-3 0,1 0-4 16,2 3-5-16,-4 0-57 15,-2 1-84-15</inkml:trace>
  <inkml:trace contextRef="#ctx0" brushRef="#br0" timeOffset="3577.2">7327 1197 8 0,'5'0'172'16,"1"0"-167"-16,3 0 57 0,5 0-19 15,3 0-22-15,5-3 28 0,6-7-7 16,4-1 3-16,5-5-4 0,2-3-30 15,-3-1 10-15,-2-1-8 0,-6-2-4 0,-8 5-1 16,-9 0 1-16,-8 3-3 16,-3 3-1-16,-9 2 2 0,-11 4 8 15,-5 5-4-15,-8 1-4 0,-2 10 1 16,-3 8-1-16,3 7 1 0,2 1-1 0,7 4 5 15,6 6 2-15,10 1-7 0,9 0-6 16,4-3-3-16,20-3 3 0,10-1-2 16,16-2-10-16,16-7-16 0,16-5 15 15,15-10-64-15,8-6-72 0,-2-8-187 16</inkml:trace>
  <inkml:trace contextRef="#ctx0" brushRef="#br0" timeOffset="4413.25">8612 789 148 0,'0'-8'59'15,"0"0"9"-15,-1 0 14 0,-1 1-27 16,0-1-5-16,1 3-3 15,-1 1-5-15,2 2-6 0,0 2-7 16,0 0-12-16,-1 11-10 0,-4 13 6 0,-1 12 4 16,-5 11-8-16,2 6 0 0,-4 4-4 15,-1 1-1-15,2 3-4 0,-3-1 4 16,1-7-1-16,3-8-3 0,0-11 0 15,5-6 4-15,3-8-3 0,0-3-2 16,3-6 2-16,0-5 0 0,0-5-2 0,0-1-1 16,7-1 4-16,4-10 1 0,3-6-2 15,2-1-1-15,1-1 1 0,0-2 1 16,1 1-2-16,2 0-1 15,4 0 1-15,0 1 0 0,6 3-3 0,-2 2-3 16,-2 5-1-16,-1 4 3 0,0 5-2 16,-5 0-1-16,-1 1 2 0,-5 8 3 15,-4 1 0-15,-2 3 2 0,-2 0 0 16,-6-1 1-16,0 0-3 0,0-3 2 15,-4 2 2-15,-4-2 1 0,-6 0-1 0,2 0-2 16,-7 0 3-16,-3-1 4 0,1 0 0 16,-3 0-5-16,3-1 4 0,2-1 0 15,2-1-5-15,3 0 0 16,5-2 0-16,2-1 1 0,6 0-2 0,1-1-4 15,0-1-10-15,0 2-6 0,9-2-10 16,7 0-14-16,4 0-15 0,0 0-15 16,3 0-61-16,-1-8-120 0</inkml:trace>
  <inkml:trace contextRef="#ctx0" brushRef="#br0" timeOffset="5005.28">9180 1197 11 0,'3'-7'98'16,"-3"1"10"-16,0-2-84 0,0-1 44 0,-8 3-17 15,-1-3-15-15,-4 3 0 0,-1-1-1 16,0 3-7-16,-3 1-3 0,2 3 13 16,-2 0-7-16,-2 3-3 0,-1 10-2 15,0 3-4-15,-3 4-1 0,2 1-10 16,4 0 1-16,6-4-4 0,7-2-2 0,4-3-6 15,9-2-1-15,10-1 0 0,4-4 4 16,5-4-5-16,4-1 2 0,3-3 0 16,-3-6-1-16,-4 1-9 0,-6 1-2 15,-5 1 4-15,-6 3-1 0,-7 0-3 16,-2 1 2-16,-2 2 3 0,0 0 6 15,0 0 1-15,-9 0-3 0,1 6-6 16,-6 2 6-16,8 2 0 0,-2 4 1 16,5-3-3-16,3-1-6 0,0 0-7 15,11-6 1-15,1-1 5 0,5-3 4 0,5 0 5 16,6-6 2-16,0-6 3 0,1-5 0 15,-4-4-2-15,-5-1 1 0,-3-2 0 16,-5-4 6-16,-1-3 1 0,-3-3-1 16,-2-2 0-16,-1 0-3 0,-4-5 3 15,-1-4-5-15,0-1 1 0,0-1-1 16,0 1-2-16,0 6-1 0,0 6 2 15,0 6-1-15,0 11 0 0,0 7 5 16,0 5-3-16,0 5 1 0,0 0-6 16,0 13 1-16,0 6 3 0,0 8 0 0,-1 4 0 15,-4 5-1-15,-2 4 1 0,-1 4-1 16,-2 2-4-16,3 1-3 0,1-1-5 15,1-1-1-15,0-4-2 0,5-3-3 16,0-7-14-16,0-7 4 0,0-5 15 16,2-4 2-16,1-3-2 0,-2-3 7 0,4-4 0 15,0-1-9-15,1-4-8 16,3 0 0-16,1 0-9 0,0 0-21 15,3-8-35-15,-1-2-58 0</inkml:trace>
  <inkml:trace contextRef="#ctx0" brushRef="#br0" timeOffset="5425.31">9584 725 35 0,'0'2'136'0,"0"-1"-66"0,0 3-66 16,0 2 6-16,-4 6 38 0,0 2-4 0,0 5-9 16,1 1-4-16,0 5-12 0,-1 2 0 15,1 5 3-15,-3 2 4 0,3 0-6 16,-2 3 0-16,-1-1-1 0,3 1-5 15,2 0 0-15,-1-2 5 0,0-2-4 16,1-3-10-16,1-5-2 0,0-5 1 16,-2-3-1-16,1-5-1 0,1-4 0 0,-2-2 0 15,2-4-2-15,-1-2 2 16,1 0 1-16,0-2-1 0,0-8-3 15,6-5-5-15,3-2 4 0,2-1 1 0,0 2 1 16,0-2-1-16,-3 3 1 0,-1 3-1 16,1 6 3-16,-2 1-3 0,-1 2-1 15,3 3 2-15,1 0 1 0,0 0 0 16,4 0-3-16,-1 2 2 0,2 4 1 15,-2-1-1-15,2 3-3 0,2 1-15 0,-2 0 1 16,-2 0-22-16,2-2-47 0,-3-1 10 16,-3-2-92-16</inkml:trace>
  <inkml:trace contextRef="#ctx0" brushRef="#br0" timeOffset="6181.35">9807 1229 163 0,'-3'0'71'0,"2"0"-29"0,-1-1 29 15,2 0-32-15,0 0 1 0,0-2 0 16,10-1-22-16,5-2-6 0,4-2 1 0,5-3-5 15,-2-2 0-15,5-2 6 0,2-2-3 16,2-2 6-16,-2 0 16 0,-5 0-28 16,-9 1-1-16,-9 2 0 0,-6 0 1 15,0 2-2-15,-12 5 3 0,-5 4-1 16,-8 5-3-16,-4 2-3 0,-1 12 1 15,-1 5 2-15,5 6-2 0,0 4 0 16,4 3 1-16,3 4 1 0,8-4-2 16,5-1 0-16,6-6 0 0,5-6-1 15,9-1 0-15,4-4 0 0,9-1 0 0,5-8 4 16,7-2 0-16,3-3-3 0,-2-2 1 15,-1-4 1-15,-5-4-2 0,2 2 0 16,-5-1 0-16,-5 0 3 0,-6 4-2 16,-7 1-1-16,-7 2 5 0,-6 2-1 15,0 0 3-15,-5 1 4 0,-7 7-12 16,-5 3 3-16,1 0-1 0,5 1-1 15,5-1 0-15,6-2 0 0,0-3-2 16,0-2 0-16,0-3 4 0,0-1-2 16,8 0 0-16,3-7-1 0,1-4 2 15,1-3 1-15,-3-1-2 0,0 0 0 0,1-1 1 16,-2 4-4-16,-1-2-1 0,-2 6-6 15,3 1 2-15,-3 2-9 0,1 1-13 16,0 2-5-16,-2 2-3 0,0 0 1 16,1 0-11-16,-3 7-24 0,2 1-21 15,-1 1 3-15,-4-1 50 0,5 1 31 16,1-4 14-16,2 1 25 0,0-1 68 15,1-1-81-15,-6 0 24 0,0 1 17 16,-1-2 12-16,-1 0-37 0,4 0-10 16,-4-2 0-16,6-1-8 0,-4 0-6 0,3 0-3 15,2 0-1-15,1 0-4 0,3 0-1 16,8 0 0-16,2 0 1 0,5 0 0 15,2 0-10-15,2 0-10 0,2-2 10 16,1-1-5-16,1-4-36 0,-1 0 31 16,-4-1 15-16,-4-1-41 0,-4 0 32 0,-10-1 13 15,-1 3 4-15,-6 0 10 16,-5 4 18-16,0 2 22 0,-9 1-18 15,-10 2-15-15,-6 10 0 0,-3 6 3 16,-3 3-4-16,-3 5 1 0,0 6-4 0,-2 4-5 16,2 6 11-16,2 4-16 0,-2 7-6 15,6 3 1-15,1 4 1 0,7-1-3 16,6 2-9-16,5-2-11 0,7-1-17 15,2-3-29-15,0-8-54 0,2-9-260 16</inkml:trace>
  <inkml:trace contextRef="#ctx0" brushRef="#br0" timeOffset="8033.45">12054 814 135 0,'-11'0'155'0,"0"0"-110"0,3 0 19 15,2 0-20-15,0-2-6 0,4 2-3 16,2-2-6-16,0 1-13 0,8 0-19 0,9-1 8 15,11-2-3-15,5-1 0 0,2-2 1 16,3 2-3-16,0 2 3 0,-2 3-1 16,-2 0 2-16,-7 1 0 0,-9 8-2 15,-7 1-1-15,-9 0 2 0,-2 1 2 16,-8 0 0-16,-8 6 0 0,-5-1 1 15,-6 2-4-15,-1 0 0 0,-3-2-1 16,5 1 0-16,-2-1 2 0,5 0-3 16,0-3 1-16,5 2 1 0,8-4-1 15,3 1-2-15,7-2-2 0,7-1 0 0,10 0 3 16,4-1-1-16,7-2 1 0,3 1-1 15,2 1 1-15,-1-1-4 0,-1 2 3 16,-1-2 2-16,-7 0-1 0,-1 1 0 16,-7-1-1-16,-7 2 2 0,-5 1-2 15,-3 1 2-15,-4 0 3 0,-10 3 1 16,-7-1-1-16,-2 4 0 0,-3 0-2 15,-1 0 4-15,0-1-2 0,0 0 1 16,5-1-2-16,9-4 1 0,5-3-1 16,6-4-4-16,2 0-3 0,0-2 4 0,10-2-14 15,2 0-11-15,2-2-20 0,9-11-25 16,-1-3-51-16,0-6-140 0</inkml:trace>
  <inkml:trace contextRef="#ctx0" brushRef="#br0" timeOffset="8370.44">12665 752 123 0,'0'-2'235'16,"0"2"-216"-16,-8 0 28 0,-8 3-2 0,-2 10-11 16,-5 5-1-16,-1 7 0 0,1 4-10 15,0 7-8-15,1 5-4 0,-3 6-7 16,4 5 2-16,-3 3 2 0,9 1 1 15,7-7-5-15,8-6-5 0,3-8 3 16,16-9-2-16,7-5-1 0,7-6 2 0,6-4 1 16,5-7-1-16,1-4-1 0,2 0 1 15,-4-11-1-15,-2-4 1 16,-6-1-2-16,-8-2 4 0,-12 1 0 15,-6-1-2-15,-7 0 2 0,-2-2 4 16,-6 0 4-16,-8-2 1 0,-5 3-5 0,-6 4 2 16,-2 6-3-16,-6 8-5 0,-6 1-1 15,2 7 1-15,0 11 0 0,7 0-3 16,10 5 2-16,11-3-1 0,9 0-13 15,6-1-28-15,11-3-24 0,3-3-41 16,5-5-106-16</inkml:trace>
  <inkml:trace contextRef="#ctx0" brushRef="#br0" timeOffset="8949.51">13159 1150 135 0,'2'-9'85'15,"1"3"-37"-15,-2 1 23 0,-1 2-8 16,2 3-15-16,-2 0-12 0,2 0-21 16,-1 5-13-16,2 10 9 0,2 5 3 15,0 5-7-15,-2 1-3 0,1 0-3 0,1 0 2 16,0-2 0-16,1-1-3 0,2-2 0 15,2-3-2-15,3-4 5 0,4-6-2 16,-2-3 2-16,6-5 9 0,-3 0 7 16,1-9-3-16,1-5-2 0,-5-4 3 15,-1-1 2-15,-4-4-2 0,-1 3-3 16,-4-1 0-16,-1-1-3 0,-4 1-4 15,0-1-5-15,0-1 2 0,0 2-2 16,0 0-2-16,-3 2-2 0,3 3-9 16,0 5-16-16,6 7-18 0,8 4-17 15,2 4-32-15,-4 5-89 0</inkml:trace>
  <inkml:trace contextRef="#ctx0" brushRef="#br0" timeOffset="17354.99">15441 813 9 0,'0'0'15'0,"0"0"10"0,0 0 70 0,0 0 12 15,0-1-63-15,0-3 6 0,-4 0-8 16,-1 2-7-16,0 0-4 0,-2 1-4 15,2 0-7-15,-3 1-4 0,4 0 1 16,-4 0-5-16,2 0 4 0,-2 0-3 16,2 0 0-16,3 0-1 0,-2 0-4 15,5 0-1-15,0 0-1 0,0 0-5 0,0 0 0 16,5 1-3-16,9 2 4 15,6-2 8-15,8-1-1 0,6 0-3 16,3 0-3-16,5 0-1 0,-2-1-2 0,4 1 0 16,-4 0 2-16,-1-2-2 0,-2 2 0 15,-6 0 0-15,-8 0 1 0,-6 0-1 16,-6 0-1-16,-6 0 0 0,-4 0-2 15,-1 0-8-15,0 0-6 0,0 0-6 16,-4 0-5-16,-7 0-36 0,-6 0-52 16,-4 0-59-16</inkml:trace>
  <inkml:trace contextRef="#ctx0" brushRef="#br0" timeOffset="17600">15466 873 101 0,'-8'2'274'0,"4"0"-248"16,1 3-13-16,1 1 29 0,2 0-7 15,0 1-8-15,0 3-1 0,3 2-9 16,8 1-4-16,1 0-3 0,2 3-4 15,4-1 1-15,-3 0-6 0,-6 2 2 16,1-2-1-16,-7 0 1 0,-3 1 1 0,-2-1-2 16,-9 0 2-16,-6 1-1 0,-3 0-3 15,-3-1-2-15,-4-2 3 0,1 0 0 16,0-1 0-16,1-2-2 15,5-4 0-15,4 0 0 0,9-4-5 0,3-2-5 16,4 0-9-16,2 0-22 0,12 0-22 16,11-7 5-16,9-7-46 0,5-6-89 15</inkml:trace>
  <inkml:trace contextRef="#ctx0" brushRef="#br0" timeOffset="17929.02">16024 925 92 0,'0'-6'140'16,"-4"-1"-72"-16,-9 1-44 0,-2-1 33 15,-4 3-13-15,-3 2-7 0,-4 0 5 16,1 2 0-16,2 0-17 0,4 2-1 16,5 8-10-16,7 2-13 0,1 4-1 15,4 5 0-15,2 0-1 0,0 2-3 16,8-1 2-16,7-2 1 0,7 0 0 0,3-2-3 15,3-4 3-15,0-5-1 0,-1-4 2 16,0-5 2-16,-2 0 0 0,-5-1-2 16,-3-6 3-16,-5-4-2 0,-4 0 2 15,-3-3 1-15,-5-1 1 0,0-1-2 16,-10 0 1-16,-1-1 3 0,-1 1-1 15,-5-2-6-15,2-1 2 0,-4 1 2 16,5 1-5-16,2 4 0 0,5 6-2 16,6 2-5-16,1 5-8 0,8 0-52 15,7 7 4-15,4 3-19 0,2-1-97 0</inkml:trace>
  <inkml:trace contextRef="#ctx0" brushRef="#br0" timeOffset="18236.04">16460 961 41 0,'3'-7'100'0,"-3"-3"48"0,-3-1-88 16,-6-1-1-16,-7 0-15 0,-2 1 6 15,-7 2-12-15,0 1-4 0,-6 6-6 16,-3 2-14-16,0 3-11 0,1 13-2 16,8 3 1-16,10 5 1 0,12 3-3 15,3 1-4-15,12 2 6 0,5 2-3 0,10-3 1 16,8 0-6-16,7-7 0 0,8-6 5 15,1-3-5-15,2-7-3 0,1-5 3 16,-1-1 8-16,-4-8-2 0,-9-6 0 16,-13-1 2-16,-12 0 3 0,-7-2 11 15,-6-3 6-15,-2 0 0 0,-5-4-9 0,-11-1-3 16,-7-1-1-16,-3-2-3 15,-5 2-3-15,-3 0-1 0,-3 2-3 16,-1 4 1-16,1 5-1 0,1 7-4 16,7 4-18-16,7 4-2 0,10 6-4 0,9 10-26 15,3 0-57-15,0 0-132 0</inkml:trace>
  <inkml:trace contextRef="#ctx0" brushRef="#br0" timeOffset="19356.09">17038 967 158 0,'2'-5'103'0,"-2"2"-65"0,0 0 19 16,0 1-5-16,0 2 0 0,0 0-16 15,0 0-12-15,-5 0-7 0,-4 12-12 0,0 7-3 16,-5 2-1-16,3 6 2 0,5-2-2 15,4 0 0-15,2-1-3 0,0-2 1 16,8-3-1-16,6-2 2 0,1-2 0 16,5-3 0-16,2-5 1 0,4-4 1 15,-1-3-1-15,0 0-4 0,-3-10 3 0,-1-3-2 16,-4-2 2-16,-4 1 1 15,-5-1 1-15,-2 1 2 0,-2 3-3 16,-2 2 2-16,-2 0 0 0,0 5 0 16,0 2 1-16,0 1-4 0,0 1 0 0,0 0-2 15,0 0-8-15,2 4-2 0,2 6 7 16,1 0 5-16,0 1 0 0,4 1-2 15,0-4 2-15,2 0 2 0,3-3-1 16,3-4 0-16,-1-1 0 0,1 0 3 16,-2-1-3-16,-1-7 0 0,-3-2 0 15,1-2 5-15,-4 0 5 0,1-2-4 0,-2-4 6 16,-4 2 2-16,-3 1-3 15,0-3-3-15,0 4 1 0,-5 0-2 16,-1 0-1-16,0 0-4 0,1 2-1 16,0 4-3-16,4 3 1 0,-1 1 1 0,2 4-3 15,0 0-5-15,0 4-12 0,0 5-7 16,6 5-10-16,-1 0-23 0,1-2-39 15,-4-2-122-15</inkml:trace>
  <inkml:trace contextRef="#ctx0" brushRef="#br0" timeOffset="19657.12">17652 913 344 0,'0'-1'48'0,"0"1"-4"0,0 0 0 15,0 0-1-15,0 4-7 0,-1 7-19 16,-6 5 2-16,-2 4 1 15,1 3-7-15,-1-1-7 0,3 2-6 0,0-1 3 16,-1-2-1-16,4-2-1 0,0-1-2 16,2-2 2-16,1-2-5 0,0-2-4 15,3-4-11-15,6-2-14 0,0-4-23 16,4-2-35-16,-1-1-84 0</inkml:trace>
  <inkml:trace contextRef="#ctx0" brushRef="#br0" timeOffset="19879.12">17869 805 70 0,'0'-3'285'0,"0"3"-251"16,0 0-7-16,-3 4-12 0,-6 10 16 16,0 5 10-16,-1 5-11 0,6 2-10 15,0 2-6-15,3 4-7 0,1 2-3 16,0 2 2-16,0 1-6 0,3-1 2 15,3-2 1-15,0-4 0 0,5-3-1 0,-1-2-2 16,0-7 2-16,1-3-4 0,-3-4-10 16,-3-2-11-16,-4-4-14 0,-1-2-9 15,0-2-27-15,-8-1-60 0,-2 0-115 16</inkml:trace>
  <inkml:trace contextRef="#ctx0" brushRef="#br0" timeOffset="20036.14">17541 1056 170 0,'14'0'259'0,"12"0"-254"15,5 0 9-15,9 4 27 0,7-1-15 16,5 2-12-16,6 0-1 0,5-4-4 16,-1 4-7-16,2 0-3 15,-4 3-12-15,-2 1-35 0,-7-5-55 0,-6 0-173 16</inkml:trace>
  <inkml:trace contextRef="#ctx0" brushRef="#br0" timeOffset="37803.15">19370 345 8 0,'5'-1'186'16,"-2"-2"-126"-16,-3 1-31 0,0 0 27 0,0 0-8 15,-8-1-12-15,2 1-4 0,-2 2-2 16,-1 0-3-16,-4 4-6 0,-1 8-2 16,-4 6 2-16,-4 8 5 0,-1 7 0 15,-2 6-4-15,-3 5 2 0,2 5-9 16,1 4-2-16,3 2-5 0,4 1-4 15,4-4-1-15,4-2 0 0,7-4-3 16,3-4 0-16,3-6 0 0,10-1 1 16,4-7-2-16,1-3-7 0,4-3-8 15,3-6-14-15,-2-4-12 0,4-5-12 16,-4-5-16-16,-2-2-31 0,-2-2-127 0</inkml:trace>
  <inkml:trace contextRef="#ctx0" brushRef="#br0" timeOffset="38067.17">19589 734 11 0,'3'0'307'0,"-3"0"-246"16,0 1-26-16,0 2 14 15,0 2-4-15,0 4-8 0,-5 6 0 0,-4 8-1 16,-2 3-2-16,-2 3 0 0,1-1-16 16,4-2-12-16,4 1-5 0,1-3 1 15,-1-2 0-15,3-2 0 0,1-4-4 16,0-2 1-16,6-4-4 0,0-1-11 15,2-3-14-15,1-3-11 0,2-3-4 16,3 0-19-16,2-8-36 0,-2-6-84 16</inkml:trace>
  <inkml:trace contextRef="#ctx0" brushRef="#br0" timeOffset="38511.18">19723 650 70 0,'0'-1'332'0,"0"-1"-272"16,0 1-11-16,2 0-1 15,0 0-10-15,1 0-19 0,4 0-13 16,6 1-1-16,4 0 2 0,5 0-3 0,-1 6-1 16,3 1-1-16,-3 3-1 0,-2 1 0 15,-4 0 0-15,-4-1-1 0,-3 2-1 16,-7-1-7-16,-1 1 3 0,0 1 4 15,-12 0 1-15,-3 2 2 0,-2-1-1 16,-4-1-1-16,3-1 3 0,-1-1-3 16,7-3 0-16,2-3 2 0,7 0-2 15,3-2-5-15,0 1-2 0,0 0 2 16,11 1 4-16,6-1-1 0,7-3 1 15,3 0 2-15,4-1-4 0,4 2 3 16,-3 1-3-16,1-1 2 0,-4 1 1 0,-3 1-1 16,-7-1 1-16,-8 0 0 0,-5 2-1 15,-6 0 0-15,0 1 4 0,-9 5 8 16,-7 2 1-16,-5 3-2 0,-6 1 2 15,-2 0 2-15,1 0 0 0,2-1-2 16,2 2-3-16,7-1-1 0,5-2-2 0,3-1-4 16,5-1-4-16,3-4 1 0,1 0-2 15,1-1-3-15,9-3-10 16,4-2-18-16,4-3-8 0,4 0-30 15,1-6-42-15,0-6-247 0</inkml:trace>
  <inkml:trace contextRef="#ctx0" brushRef="#br0" timeOffset="38712.21">20286 962 564 0,'0'1'39'0,"0"1"-29"15,2-1 26-15,-2 1 16 0,0-2-5 16,0 0-19-16,0 0-15 0,0 1-1 0,0 0-9 15,0 2-2-15,0 0 0 0,0-1-2 16,-2 1-8-16,1-1-18 0,1 1-19 16,0-2-23-16,0 0-28 0,9-1-64 15,0-2-221-15</inkml:trace>
  <inkml:trace contextRef="#ctx0" brushRef="#br0" timeOffset="39375.25">20787 681 148 0,'0'-4'131'0,"0"1"-103"16,-3-1 33-16,-6-1-11 0,-2-1-6 16,-3 1-2-16,-3 2-7 0,-3 2-9 15,-4 1-8-15,-4 0 2 0,2 0-2 0,1 8-5 16,4 1 6-16,5 1-6 0,7 3-7 15,4 1-8-15,5 3-3 0,0 5 3 16,0 1-1-16,12 5 3 16,6 3-2-16,3-1 1 0,4-2 1 0,-3-1-3 15,3-4-5-15,-5-2 3 0,-3-1 4 0,-3-3 1 16,-5-2-1-16,-4-1 1 15,-5-1 1-15,-5-1 0 0,-7 1 4 16,-7-1-3-16,-3 2-1 0,-3-2 2 16,-1-1-1-16,3-1-1 0,0-4 1 0,1-1 1 15,6-3-3-15,7-2 1 0,4 0 2 16,4 0 0-16,1 0-4 0,0-8-9 15,11-5-14-15,7-5 12 0,9-3 6 16,5-4-5-16,4-1-2 0,0-1-2 16,-1 1-2-16,1 0 10 0,0 0 7 15,-4 0 1-15,2-1 0 0,-1 0 5 16,-4 2 8-16,-4 0 9 0,-8 1-6 15,-6 0 3-15,-5 2 0 0,-4-1-3 16,-2 0-1-16,-5 2 2 0,-6-1-5 0,-7 4-6 16,1 2-2-16,-4 3-2 0,0 3-4 15,2 4-4-15,0 3-11 0,1 3-8 16,5 0-10-16,4 7-8 0,5 7-23 15,4 2-53-15,0-1-225 0</inkml:trace>
  <inkml:trace contextRef="#ctx0" brushRef="#br0" timeOffset="40351.3">21227 1110 7 0,'-3'5'5'0,"-1"1"184"16,2-2-129-16,-1-2-5 0,3 1 1 15,0-3-12-15,0 0-3 0,0 0-13 16,0 0-4-16,0 0 3 0,6 0 4 16,5-5-4-16,8-9-6 0,1-5-2 0,3-4 0 15,0-1-5-15,2-5-1 0,-2-1 1 16,2-4-4-16,-2-4-4 0,2 1-6 15,-5-2 0-15,-1 1 4 0,-5 2-2 16,-2 4-1-16,-2 8-1 0,-4 7 1 16,-3 9 1-16,-3 2-2 0,1 5-1 15,-1 1-2-15,0 0-2 0,0 5-5 16,0 8 7-16,0 8 2 0,0 7 1 15,0 1 3-15,0 1-3 0,-1 1 2 16,-1-2-2-16,2 0-1 0,0 2 1 0,0-2 1 16,2 0 1-16,2-4-3 0,1-4 0 15,0 0 2-15,1-3-1 0,-4-4 0 16,1-1 0-16,-3-3-1 0,0-1-2 15,0-3-11-15,0-2-7 0,-3 0 5 16,-7-2-5-16,1-2-9 0,-2 0-14 16,-1 0-14-16,-2-6-35 0,-2-3-77 15,-1-5-15-15</inkml:trace>
  <inkml:trace contextRef="#ctx0" brushRef="#br0" timeOffset="40492.31">21356 970 317 0,'0'-5'85'0,"0"2"-22"0,5 2-29 0,7 0-4 16,2 1 6-16,8 0-3 0,1 2-9 15,2 5-3-15,1 2-13 0,4-1-4 16,-1 0-1-16,0 2 0 0,1-3-2 15,1 3 0-15,-3-3 0 0,-3 2-5 16,-7-3-28-16,-2 0-47 0,-9 0-62 16,-3-5-264-16</inkml:trace>
  <inkml:trace contextRef="#ctx0" brushRef="#br0" timeOffset="40975.33">21903 744 104 0,'3'-1'222'0,"0"1"-178"16,-3 0-6-16,2 0 5 0,0 8 2 16,-2 5 5-16,0 4-14 0,0 4-3 15,0 5-5-15,-8 3-10 0,-2 1-7 16,-2 1-5-16,1-2-1 0,3-2-2 0,-1-3-1 15,3-2-2-15,1-4 2 0,4 0-3 16,1-6-9-16,0-1-15 16,0-4-13-16,6-3-15 0,5-4-34 15,0 0-49-15,3-7-107 0</inkml:trace>
  <inkml:trace contextRef="#ctx0" brushRef="#br0" timeOffset="41188.35">22109 693 172 0,'2'0'237'16,"-2"0"-214"-16,0 7-29 0,0 5 29 15,-2 5 23-15,-1 4-10 0,-1 1 0 16,-1 5-16-16,0 2-12 16,2 2-5-16,-1 2 0 0,2-1 0 0,2 3-1 15,0-2 1-15,0-1 5 0,0-4-3 16,0-4-8-16,2-3-6 0,2-3-4 15,-2-4-7-15,-2-5-10 0,0-2-11 16,0-5-16-16,0-2-21 0,-3 0-70 16</inkml:trace>
  <inkml:trace contextRef="#ctx0" brushRef="#br0" timeOffset="41345.36">21864 949 226 0,'13'3'121'15,"7"0"-81"-15,5-1 30 0,3 0-34 16,4-2-19-16,5 0-5 0,8 0-1 15,2-1-3-15,3-3-9 0,-2 0-7 16,-2 2-37-16,-4-2-51 0,-8-1-163 0</inkml:trace>
  <inkml:trace contextRef="#ctx0" brushRef="#br0" timeOffset="41788.39">22520 452 145 0,'-1'-2'146'0,"1"1"-123"16,0 1 14-16,0 0-20 0,3 0-3 16,6 8 19-16,5 9 5 0,2 6-10 15,1 9-14-15,0 7-6 0,0 5-5 16,-5 7 0-16,-3 4 7 0,-1 3-1 15,-5 3 2-15,2 0 1 0,-5-1 1 16,0 0-7-16,-9-4-2 0,-5 0 1 16,-8-4 3-16,-1-7 1 0,-4-6-2 15,1-6-4-15,4-4 1 0,1-1-7 16,2-5-8-16,3-1-13 0,4-2-22 0,4-5-37 15,2-3-119-15</inkml:trace>
  <inkml:trace contextRef="#ctx0" brushRef="#br0" timeOffset="60127.43">2425 2769 33 0,'0'0'46'0,"0"0"-14"0,-2 0-13 0,2 0-1 15,0 0-15-15,-3 0-4 0,2 0 47 16,-1 0-38-16,2 0-7 0,0 0-6 15,0 0-30-15,0-2-23 0,0 2-12 16</inkml:trace>
  <inkml:trace contextRef="#ctx0" brushRef="#br0" timeOffset="60419.45">2425 2769 90 0,'-8'-8'88'0,"8"7"-16"15,0 0-2-15,0-2-9 0,0 2-3 16,0-3-14-16,-2 1-5 0,1 2-3 0,-1-1-6 16,2 0-8-16,-1 2-4 0,1 0 3 15,-2 0-3-15,2 0-7 0,-1 0-4 16,-1 0-5-16,-1 9-1 0,-2 6-1 15,-2 8-3-15,-1 7 6 0,0 2 5 16,-1 1-4-16,4-2 0 0,1-1 0 0,-1-1 0 16,3 0 1-16,-2-2-3 0,2-2-1 15,1-3 2-15,-3-3-4 16,4-1 2-16,0-4-1 0,0-4 3 15,0-3-2-15,0-5-2 0,0 1 1 0,0-1-4 16,0-2-5-16,4 0-6 0,2-2-2 16,3-8 0-16,0-3-9 0,5-4-15 15,2 0-19-15,1-2-25 0,0 0-31 16,3 0-38-16,0-1-6 0</inkml:trace>
  <inkml:trace contextRef="#ctx0" brushRef="#br0" timeOffset="60938.48">2901 2761 122 0,'3'-12'97'0,"0"1"-43"0,-3 1 34 15,0 0-34-15,-3 1-9 0,-8 0-5 16,-5 4-9-16,-1 1-12 0,-6 2 2 0,-2 2-7 15,-6 0 0-15,-1 8-4 0,-2 5-2 16,1 2 4-16,7-1 2 0,6 3-5 16,7-1-5-16,9 1-2 0,4 4-3 15,3 0-1-15,11 2 1 0,6 3 1 16,6-2 0-16,5 3 0 0,0-4 0 15,2 2 0-15,-1 0 0 0,-4 0 0 16,0-1 0-16,-5-1 0 0,-6-1 1 16,-3 0-2-16,-8-2 1 0,-6-2 1 15,0-1-2-15,-12-2 2 0,-5-1-1 16,-3-1 3-16,0-3-1 0,-7 0-2 0,4-2 1 15,-2-3-1-15,2-2 1 0,3-2-2 16,1-1 2-16,7 0 0 0,4-5 1 16,3-5-3-16,5-3 0 0,2-5-1 15,14-5-4-15,5-5 2 0,10-3 1 16,3-2 2-16,5 1 1 0,1 1-9 15,-1-1 3-15,-3 2 2 0,-2-1 3 16,-6 2-4-16,-6 3 4 0,-7 2 2 16,-4 2 0-16,-8 2 1 0,-3 3 0 15,0 1 0-15,-11 6 3 0,-7 1-2 0,-1 3 1 16,-7 4-2-16,-1 2-1 0,1 0-2 15,-2 5-1-15,5 5 2 0,7-1-3 16,10 1-5-16,6 2-13 0,6 0-24 16,11 0-33-16,3-2-54 0,5-3-92 15</inkml:trace>
  <inkml:trace contextRef="#ctx0" brushRef="#br0" timeOffset="61451.51">3411 2728 109 0,'0'-1'56'0,"0"-1"24"0,0 0-9 16,0 2-16-16,0 0-6 0,0 0-13 16,-6 2-11-16,-2 8-11 0,0 6 0 15,-3 6 3-15,-1 5 1 0,-2 4-4 0,0 4-1 16,-3 3 5-16,3 5-8 0,1-2 0 15,6 0-5-15,2-5-3 16,5-5 0-16,3-4-3 0,10-6 0 16,4-4 1-16,1-5 0 0,7-5 0 15,1-4 0-15,1-3 0 0,-1 0-1 0,-1-8-4 16,-5-5 5-16,-1-1-1 0,-8 1 2 15,-4-4 2-15,-1 2 0 0,-6-3 1 16,0 1-3-16,-1-1 2 0,-10-2 1 16,-1 3 1-16,-2 1-4 0,-5 2 0 15,1 5 0-15,-3 3 0 0,3 3 1 0,-1 3-3 16,5 0-1-16,6 4 1 0,2 7 1 15,6 1-6-15,0 1 1 16,2 2-3-16,7-2-14 0,2 1-23 16,4-4-19-16,3-3-44 0,0-4-107 0</inkml:trace>
  <inkml:trace contextRef="#ctx0" brushRef="#br0" timeOffset="61898.54">3881 2805 16 0,'-5'-1'31'0,"-1"1"-4"0,-2 0 10 0,2 0 6 16,-2 0-1-16,0 0-3 0,0 0 2 16,-1 0-6-16,1 0 1 0,1 0 4 15,-1 0-1-15,0 0-13 0,5 0 3 16,-2 0-2-16,5 1-3 0,0-1-10 15,0 0-2-15,0 1-5 0,0 0-7 0,10-1-1 16,4 0 5-16,6 0 1 0,5 0 0 16,4-5-3-16,2-4-1 0,0 3 1 15,-3-2-2-15,-5 3 1 0,-6 0-1 16,-4 2 1-16,-7 2-3 0,-5 0-10 15,-1 1-12-15,0 0-8 0,-9 0-32 16,-6 0-97-16,-4 0-108 0</inkml:trace>
  <inkml:trace contextRef="#ctx0" brushRef="#br0" timeOffset="62140.55">3778 2873 154 0,'-3'7'78'0,"3"0"-70"16,0 0 49-16,0-1-27 0,8 1 3 16,0 0 13-16,7 0-12 0,2 1-17 15,2-2-6-15,1 3-7 0,0 0-3 16,-1 2 3-16,-1 0-2 0,-4 1 0 15,-1 2-2-15,-7-1 0 0,-6 2 1 16,0-1 4-16,-6 3 0 0,-8-1 2 16,-5 1 0-16,-3 0-3 0,-1-1-1 15,0 0 4-15,1-3-1 0,2-1-2 16,4-4-2-16,6-3-1 0,3-2-2 0,7-2 2 15,0-1-11-15,2 0-26 0,12-8 1 16,11-8-23-16,6-6-62 0,6-7-92 16</inkml:trace>
  <inkml:trace contextRef="#ctx0" brushRef="#br0" timeOffset="62430.57">4327 2820 354 0,'0'-9'9'16,"-2"3"47"-16,-7 0-23 0,-5 4-14 15,-3 2 12-15,-6 0-14 0,-2 3-1 0,-1 11-6 16,2 1-4-16,4 5-1 0,6 1-2 15,8 1-1-15,6 4-4 0,0-1 2 16,11 1 0-16,5 0 0 0,4-6-2 16,6-3-3-16,5-5-1 0,3-6 5 15,2-5 2-15,1-1-3 0,-4-2 3 0,-6-8 1 16,-2-2 0-16,-6-5 0 0,-5 0 5 15,-6-3 7-15,-5 0 3 16,-3 2-2-16,-5 0 3 0,-9 1-7 16,-5 4-6-16,-4-1-2 0,-3 4 0 0,-2 1-3 15,-1-1-3-15,2 1-3 0,4 1-8 16,4 2-19-16,8 5-11 0,4 1-14 15,7 2-72-15,0 7-130 0</inkml:trace>
  <inkml:trace contextRef="#ctx0" brushRef="#br0" timeOffset="63671.64">5891 2838 15 0,'2'-2'46'16,"-2"1"21"-16,0 0-11 0,0-2 1 15,0 0-10-15,1 0-7 0,-1-1-4 16,0 0-1-16,0 1 0 0,0-2-1 16,0 2-1-16,0 0-4 0,-6 0-6 0,-3 2-1 15,-5 1-1-15,-3 0-8 0,-3 7 0 16,-4 7-1-16,4 2 5 15,0 3-5-15,3 2-3 0,6 0-4 16,4-2-1-16,3 1-3 0,4-1-2 0,2-1 1 16,7-2 1-16,5-1-2 0,2-4-6 15,5 3-10-15,3-3-13 0,5-2-1 16,2 0-7-16,0-6-65 0,0-3-45 15,-3 0-44-15</inkml:trace>
  <inkml:trace contextRef="#ctx0" brushRef="#br0" timeOffset="64641.68">6076 2996 76 0,'-3'-3'99'0,"1"1"-71"0,2 2 42 16,0-3-36-16,0 2-5 0,0-1 10 15,0 0-17-15,6 0-8 0,2 1-4 16,1-1-2-16,4-1-3 0,-1-3 2 15,1 0 4-15,1-2-1 0,1-2-2 0,4-3 6 16,1-2-3-16,0-3 0 0,0-2 1 16,-3-1-4-16,-3-1 1 0,-3-3-4 15,-6 4-1-15,-5-2-3 0,0 2 3 16,-2 2-2-16,-9 3-2 0,0 5 1 15,-3 7 3-15,-3 4-3 0,-1 0-3 16,1 11 3-16,0 5-1 0,3 4-3 16,0 6 1-16,1 4 2 0,1 5 0 15,4 0-1-15,4 0 0 0,4-1 0 16,0-5 1-16,10-5-2 0,4-4 0 15,5-4 2-15,0-5 1 0,2-1-1 0,4-7 0 16,-5-3 3-16,5 0 4 0,-3-9 2 16,1-6-3-16,0-5 3 0,2-4 2 15,-2-2-3-15,-1-5-2 0,-2 1 0 16,-3-2-1-16,0-1-2 0,-4-3 0 15,-2-1-3-15,-1-3 2 0,-2 2-1 16,0-2-1-16,0 2 0 0,-2 4 1 16,0 9-1-16,-3 9-1 0,-3 10 2 15,0 6 2-15,0 1-1 0,-8 16-7 16,-2 6 4-16,-4 6 2 0,-2 4-2 0,1 4 0 15,1 2 1-15,-2 3 2 0,5 1-3 16,2-2-2-16,3-5 2 0,6-7 1 16,0-5-3-16,1-5 1 15,10-4 1-15,2-5 1 0,4-5 0 0,0-5-1 16,4 0 4-16,1-10 1 0,3-7-2 0,3-6-3 15,1-4 5-15,1-3-2 16,-4-1-1-16,-4 0-1 0,-5 0 2 16,-3-2 1-16,-5 0-1 0,-1-2-3 15,-4 2 2-15,-2 5 0 0,-2 6-1 0,-3 10-1 16,-6 9 5-16,-4 3 0 0,-4 12-6 15,-3 12 1-15,0 7 2 0,-3 5 1 16,2 5 0-16,4 1-2 0,3 2 0 16,7-3 1-16,7 1-1 0,0-7 0 15,17-8-1-15,6-4 0 0,8-9 0 0,0-6 1 16,2-5 1-16,-1-3 0 15,-2-1 0-15,-3-8-2 0,-3-2 3 16,-6-1-1-16,-4 0-2 0,-4 0 1 16,-1 2 2-16,-3 0 2 0,-1 2-3 0,-5 2 0 15,0 2 4-15,0 1-4 0,1 3 1 16,2 0-4-16,-1 0 1 0,3 4-4 15,-1 6 5-15,2 0-1 0,2 2 1 16,0 0 1-16,0-1-1 0,3 0-1 16,1 0 1-16,-1-1 1 0,0 0 0 0,1 1-3 15,-4 1 3-15,0 1 0 16,-5-3-1-16,-2 2 0 0,-1-1 1 0,0-3 2 15,-8 0-3-15,-1 0 0 16,-3-2 1-16,-4-2 2 0,1 2-2 16,-2-2-1-16,1-1 1 0,1 0 1 0,1-1-2 15,3 0 0-15,2 0 1 0,-1 0 0 16,6-2-1-16,-1 1-1 0,2 0 1 15,3-1 0-15,-2 0-7 0,2 4-16 16,0-2-15-16,0 3-24 0,2-1-50 16,3-4-161-16</inkml:trace>
  <inkml:trace contextRef="#ctx0" brushRef="#br0" timeOffset="132034.54">3674 5025 101 0,'-1'0'39'0,"-1"0"-14"0,1 0 10 15,-1 0-9-15,-3 0-5 0,1-1-4 16,1 0 1-16,-3-1 10 0,-1 1-4 0,1 0-7 15,3 1 7-15,-2-2-1 16,1 2-8-16,1 0 3 0,-2 0-2 16,0-2-1-16,1 2-1 0,-4 0 2 15,2 0-2-15,-1 0-2 0,0 0 0 0,1 0 0 16,1 0 1-16,-1 0 3 0,-1 0-2 15,0 0 3-15,1 0-4 0,-4 0 0 16,4 0 0-16,-2 0-2 0,1 0-2 16,-1 0 1-16,0 0-2 0,0 0-1 15,2 0 2-15,-2 0-1 0,4 0 0 0,-1 0-4 16,2 0 2-16,0 0-1 0,0 0 0 15,3 0-1-15,0 0-1 16,0 0 2-16,0 0-1 0,0 0-2 16,0 0-1-16,0 0-3 0,0 0 3 0,0 0 0 15,9 0-3-15,11 0 2 0,13 0 5 16,13-5 1-16,12-2-4 0,10 0-2 15,6 0 1-15,4 3-2 0,5 2 2 16,4 1 1-16,3 0-1 0,-1-2 1 16,-4 3-2-16,-6 0 0 0,-11 0 2 0,-11 0-3 15,-5 0 1-15,-7 0 1 0,-10 0-1 16,-8 0 1-16,-10 0-1 0,-10 0 1 15,-7 0 2-15,0-2 4 16,0-1-1-16,-7-2-3 0,-6 2 0 0,-4-1-3 16,-4 4-1-16,-1 0 1 0,2 0 1 15,3 0-2-15,4 0-3 0,2 3-6 16,2 1 1-16,3-1-10 0,0 2-7 15,1 0-8-15,2 0-12 0,0 1-32 16,-2-3-66-16,-1-1-132 0</inkml:trace>
  <inkml:trace contextRef="#ctx0" brushRef="#br0" timeOffset="132570.57">3874 5225 111 0,'0'0'33'0,"-1"0"11"16,-2 0 14-16,1 0-26 0,2 0 3 16,0-1 5-16,-5 0-5 0,4-3 6 15,-5 3-1-15,-1-1-2 0,1 2-9 16,0 0 0-16,0-2-2 0,1 2-4 15,2 0-3-15,0 0 0 0,1 0-5 16,2 0-4-16,0 0-6 0,2 0-5 16,12 0 3-16,6 0 5 0,8 0 0 15,8 0-3-15,4 0-1 0,7-1-1 16,-3-3-3-16,1 1 0 0,-3-1 3 0,-4 2-2 15,-6 0-1-15,-7-1 0 0,-5 1 1 16,-8 0 1-16,-7 1-2 0,-3-1 0 16,-2 1 3-16,0 0 4 0,-5 0-6 15,-4 1-5-15,-5 0 2 0,1 0-4 16,1 3-6-16,1 2-9 0,3 1-12 0,5 1-21 15,2-2-53-15,-2-2-96 16</inkml:trace>
  <inkml:trace contextRef="#ctx0" brushRef="#br0" timeOffset="133631.64">3459 5730 0 0,'-9'2'169'0,"-1"-2"-117"16,-1 0 10-16,4 0 10 0,-1 0-21 16,2 0-4-16,1 0-5 0,2 0-11 15,0 0-5-15,0 0-4 0,1 0 1 16,1-2-7-16,-1 2-1 0,2-1 0 0,0 1-3 15,0 0-1-15,0 0-5 0,0 0-5 16,8 0 0-16,6 0 1 0,11-4 0 16,13 2-1-16,12-4 2 0,12 1 1 15,11 2-5-15,11-2 2 0,10 2 2 16,15 0-1-16,5-2-2 0,0 1 2 0,-1 0-2 15,-16 4 0-15,-11-2 0 16,-10 2 0-16,-10-3 0 0,-4 2 1 16,-11-2-2-16,-13 1 1 0,-12 0 1 15,-14 0 0-15,-8 0-1 0,-4 0 4 16,-7-2 1-16,-7 4-2 0,-6 0-4 0,-6 0-1 15,-4 0 3-15,-1 1-2 0,0 5-6 16,5 0 0-16,4-1-4 0,8 0-4 16,2-1-6-16,4 1-14 0,2-1-22 15,0 1-34-15,-4-3-74 0</inkml:trace>
  <inkml:trace contextRef="#ctx0" brushRef="#br0" timeOffset="134138.67">3894 5908 59 0,'0'0'57'16,"0"0"-40"-16,0 0 11 0,0 0-14 16,-1 0 11-16,-2 0-1 0,1 0-7 0,1 0 2 15,1 0 22-15,0 0-2 0,0 0-8 16,0 0 5-16,0 0-3 0,0 0-2 15,-2 0 5-15,1 0-10 16,-1 0-4-16,1 0-3 0,1 0 2 0,0 0-6 16,0 0-4-16,0 0-4 0,9 4 2 15,5-1 7-15,7-3-2 0,7 0-2 16,8 0-6-16,1-5 0 0,5-1-1 15,-3 1-4-15,-2 0 0 0,-6 1 0 16,-5-1 0-16,-4 2 2 0,-9 0-3 0,-3 0-1 16,-7 2 3-16,1 1-2 0,-4 0 0 15,0 0 0-15,0 0 1 0,-2 0-2 16,-4 0-8-16,-3 0-9 15,1 5-5-15,-2-1-16 0,4 1-21 16,2-1-55-16,-3-1-127 0</inkml:trace>
  <inkml:trace contextRef="#ctx0" brushRef="#br0" timeOffset="135147.73">3432 6313 78 0,'-6'1'29'0,"2"-1"13"15,-1 2 1-15,-1-2-11 0,3 1 1 16,-2 1 9-16,2-1-11 0,0-1-1 16,0 0 2-16,0 0-6 0,-1 0-1 15,1 0 1-15,-1 0 0 0,2 1-4 0,-2-1 2 16,-1 1-4-16,0 0-4 0,-1 1 1 15,3-2-2-15,1 1-2 16,1-1-4-16,1 0 1 0,0 0-2 16,0 0-9-16,1 2 0 0,9 0 2 0,7 0 4 15,12-2-2-15,12 0 1 0,13 0-3 16,14-3 0-16,8 0-1 0,9-2 1 15,14 0 0-15,8 1 2 0,8 0-3 16,-8 1 0-16,-6 1 0 0,-14 2 1 16,-7 0-2-16,-1 0 1 0,-6 0 1 0,-6-1 1 15,-14-1-3-15,-12 1 0 0,-11-1 3 16,-13 1-1-16,-9-1-1 15,-8-1 2-15,0 0 4 0,0-1-1 16,-13 1-3-16,1-1-2 0,-5 3-1 0,1 1 3 16,-2 0-3-16,4 0 1 0,1 0-1 15,3 0 2-15,2 3-1 0,0 0-4 16,2 2-5-16,0 2-14 0,-1-3-12 15,1 1-33-15,-1-2-64 0,-6-2-169 16</inkml:trace>
  <inkml:trace contextRef="#ctx0" brushRef="#br0" timeOffset="135639.75">3919 6534 0 0,'-4'1'0'0,"-1"2"0"0,-1-3 84 16,0 0-25-16,-1 0-30 0,1 0 25 15,2 0-11-15,-3 0 14 0,1-2-11 0,0 1-4 16,3 0 4-16,0-2-11 0,1 2 0 16,2-2-7-16,0 1-3 0,0 2 1 15,0-1-7-15,2 1-6 16,10-1-4-16,8 0 1 0,5 1 4 0,6 0-6 15,5 0-2-15,2-1-1 0,6 1-4 16,-4-1 3-16,1 0-5 0,-6 1 1 16,-1-1 1-16,-7 1-1 0,-7 0 2 15,-9 0-1-15,-4 0-2 0,-2 0 1 16,-2-1 0-16,-1 0-3 0,-1 1 0 0,-1 0-3 15,0 0 0-15,0 0-5 0,0 0-12 16,0 0-17-16,0 0-21 0,0 2-62 16,0-2-174-16</inkml:trace>
  <inkml:trace contextRef="#ctx0" brushRef="#br0" timeOffset="136467.79">3367 6984 6 0,'-6'3'60'16,"-3"-1"52"-16,1-2-79 0,2 1 24 0,-2 0 2 16,2 0-18-16,1-1-1 0,1 0-1 15,1 0-9-15,-1 0 0 0,0 0-6 16,1 0-5-16,0 1 1 0,1 0-2 15,2-1-1-15,0 0-2 0,0 0-3 16,0 0 1-16,0 0-4 0,0 0-1 0,0 0-3 16,5 2-2-16,7-2 1 0,8 0-2 15,13 0 3-15,12 0-1 16,12-3-2-16,11-1-1 0,13-1 0 15,10-1 0-15,18-1 2 0,12 1-3 0,6-3 0 16,-3 1 1-16,-11 1 0 0,-12 0-2 16,-16 2 0-16,-6-2 3 0,-6 0-2 15,-8-1 0-15,-7 0 0 0,-15-1 1 16,-12 2 0-16,-12 0 0 0,-13 2-1 15,-6 1 3-15,0-1 5 0,-9 3-7 0,-5 0-2 16,-2 2 2-16,-1 0-1 0,5 0-1 16,2 0 0-16,1 2 1 15,-2 5-2-15,2-1-6 0,0 2-7 16,-1-1-4-16,1-1-10 0,1 3-20 0,-1-1-33 15,-3-1-66-15,-6-3-121 0</inkml:trace>
  <inkml:trace contextRef="#ctx0" brushRef="#br0" timeOffset="136970.81">3843 7180 26 0,'-1'1'1'15,"-4"1"31"-15,0-2 81 16,1 0-82-16,-1 0 26 0,2 0-5 16,0 0-6-16,3 0 3 0,0 0-12 15,0 0 0-15,0 0 3 0,0 0 0 0,0 0-17 16,0 0-1-16,0 2-7 0,6-2-1 15,7 0 11-15,7 0-8 0,0 0-4 16,9 0-1-16,4-4-4 0,3 0-2 16,5 1 0-16,0 0-5 0,-6 1 2 15,4 0-2-15,-5 0 0 0,-4 1 0 0,-6 0 0 16,-6 1-2-16,-5 0 1 0,-6 0-6 15,-1 0-4-15,0-1-2 16,-3-1-4-16,0 1-7 0,0 1-17 16,0 0-12-16,2-2-53 0,1-1-56 0</inkml:trace>
  <inkml:trace contextRef="#ctx0" brushRef="#br0" timeOffset="137771.87">3437 7560 11 0,'-1'0'0'16,"-3"2"5"-16,1-1 164 0,-1-1-132 16,1 0 16-16,0 0 7 15,-1 0-24-15,0 2 2 0,1-2 1 16,-2 2-8-16,0 0-9 0,4-2 3 0,-4 0 0 15,4 0-4-15,1 0 2 0,0 0-2 16,0 0-2-16,0 0-6 0,0 0-6 16,6 0-5-16,12 0 3 0,7 0 0 15,11 0 0-15,12-4-3 0,11-1-2 16,12 3 0-16,13-3 0 0,10-1 1 0,17-1 0 15,6-1-1-15,1 1 0 0,-5 0 0 16,-13 4-1-16,-12 1 0 0,-14-1 0 16,-7 3 2-16,-8 0-1 15,-11 0 0-15,-9 0 0 0,-16-1 0 0,-9 1 1 16,-9 0-1-16,-2 0 0 0,-3 0 4 15,0-2 2-15,0 2-5 0,0-1-1 16,-6 1 1-16,2 0 0 0,0 0-3 16,-2 0 2-16,-1 0-4 0,-2 2-11 15,1 3-17-15,1 0-14 0,-4 0-43 0,0-3-90 16</inkml:trace>
  <inkml:trace contextRef="#ctx0" brushRef="#br0" timeOffset="138248.9">3997 7784 23 0,'0'0'16'0,"-2"0"-18"15,-2 0 31-15,0 0 123 0,0 0-106 16,-1 0 25-16,-1 0-21 0,1 0-4 16,2 0 10-16,0 0-18 0,2 0-2 15,1 0-3-15,0 0-14 0,1 0-15 16,10 0 7-16,6 0 13 0,3 0-9 15,5 0-9-15,1 0 0 0,2-2 1 16,-1 1-3-16,-3-2-3 0,1 2 1 0,-5 0-2 16,1 0 2-16,-8 0-2 0,-2 1-6 15,-4 0-5-15,-6 0-13 0,2 4-16 16,-3 0-35-16,0-2-110 0</inkml:trace>
  <inkml:trace contextRef="#ctx0" brushRef="#br0" timeOffset="139083.94">3273 8241 16 0,'-6'2'14'15,"-1"-2"176"-15,1 0-142 0,-2 0 9 16,1 0 12-16,-3 0-20 0,4 0-8 16,0 0-5-16,1 0-5 0,2 0-9 15,0 0 2-15,2 1-5 0,1-1-5 0,0 0 2 16,0 0-8-16,4 0-1 0,7 0-3 15,9 0 1-15,8 0-2 0,11-3 2 16,7 0-2-16,15 0-3 0,13-1 2 16,16 1-1-16,14 0 0 0,17-1-1 15,9-1 0-15,5 1 2 0,-5 1-3 16,-10 1 0-16,-15 2 1 0,-9 0 0 15,-6 0-1-15,-5 0 1 0,-9 0 0 16,-10-3 2-16,-11-1-4 0,-11-2 2 16,-15 1 2-16,-10-1-3 0,-11 1 3 0,-7 0 4 15,-1-2 0-15,-8 2 0 0,-4 0-4 16,-4 3-2-16,-1 1 0 0,2-1 2 15,2 2-3-15,3 0 0 0,-3 3 1 16,5 3-3-16,-2-1-5 0,0 1-14 16,1 1-7-16,-3 0-26 0,-4 0-54 15,-2-2-93-15</inkml:trace>
  <inkml:trace contextRef="#ctx0" brushRef="#br0" timeOffset="139565.97">3905 8452 41 0,'-4'4'1'15,"-3"-3"181"-15,4-1-119 0,3 0-1 16,-1 0 16-16,1 0-35 0,0 0 2 15,0 0-7-15,0 0-12 0,0 0-7 0,0 0-8 16,0 0-1-16,8 0 0 0,7 2 10 16,5-1-4-16,10-1-7 0,2 0 2 15,7 0-2-15,1 0-3 0,4 0 0 16,-4-1-1-16,-3-2-3 0,-4-2 1 15,-5 3-2-15,-8-3-1 0,-5 3 2 0,-5 1-3 16,-6 0-2-16,-2 1-5 0,-2 0-6 16,0 0-8-16,0 0-19 15,0 2-9-15,0 5-27 0,0-5-93 16,-5 0-141-16</inkml:trace>
  <inkml:trace contextRef="#ctx0" brushRef="#br0" timeOffset="140484.03">3301 8924 10 0,'0'4'7'16,"0"-1"-9"-16,0 1 2 0,1 0 11 16,4-1 12-16,-2-1-18 0,2-1 3 15,-1 0 13-15,-1-1 14 0,0 0-3 16,-3 0 16-16,0 0 7 0,0 0-6 15,0 0 4-15,0 0-11 0,0 0-17 16,0 0 0-16,-1 0 8 0,1 0-13 0,0 0 2 16,0 0-4-16,0 0-11 0,0 0-5 15,0 0 0-15,6 0 3 0,0 0 1 16,2 0 1-16,3-1-3 0,0 1 7 15,6-2 2-15,5-1-2 0,9 0-4 16,14-2-1-16,9 0-3 0,19 0 0 0,13-3-1 16,15 0-1-16,16 0-1 15,0-1 3-15,0-1-2 0,-10 4-3 16,-14-1-5-16,-8 3 3 0,0 0 3 15,-4 1 1-15,-10-1 0 0,-7 0 0 0,-18 1 1 16,-10-1-1-16,-13-1 0 0,-4 2 1 16,-7 0 4-16,2 0 3 0,-2-1 0 15,1 2 3-15,-1-1-2 0,-2 0-3 16,-3 1-1-16,-4 1 0 0,-3-1-1 15,0 2-1-15,0 0 2 0,-12 0-3 0,-2 0-15 16,-5 4-12-16,2 2-1 0,2 1-16 16,-1 1-34-16,-1-2-87 15,2-2-178-15</inkml:trace>
  <inkml:trace contextRef="#ctx0" brushRef="#br0" timeOffset="140989.06">3868 9191 23 0,'0'0'15'0,"2"0"212"0,-2 0-183 16,0 0 21-16,0 0-5 0,4 0-17 16,4-1-4-16,4-1-10 0,6 0-3 15,3-1-3-15,9 0-8 0,4 0 0 0,5-1-1 16,5 3-2-16,-2-3-5 0,0 3-4 15,-6 1-1-15,-7-3 2 0,-7 2-3 16,-6 0-1-16,-6-1 1 0,-5 2 0 16,-2 0-2-16,-1-1 0 0,-2 1 0 15,0 0-5-15,0 0-5 0,0 0-9 16,0 0-13-16,0 1-13 0,0 3-37 15,-5-1-95-15</inkml:trace>
  <inkml:trace contextRef="#ctx0" brushRef="#br0" timeOffset="141785.1">3240 9623 19 0,'-12'4'0'0,"-2"-1"119"15,0-1-29-15,2 0-41 0,1-1 31 16,1-1-21-16,4 2-11 0,3-2-10 0,0 0-8 16,3 2-4-16,0-2-5 15,0 0-11-15,3 2-10 0,9 1 9 16,9 1 2-16,7-2 0 0,13 1-7 0,14-3-3 15,14 0 2-15,12 0 0 0,12 0-2 16,9 0 0-16,8-2 1 0,7-1 0 16,1 1-2-16,-5 0 2 0,-11 2 0 15,-15 0 0-15,-11 0-4 0,-11 0 4 16,-6 0-1-16,-3 0 0 0,-7-2 1 0,-4-1-2 15,-9-3 3-15,-13 0-1 0,-7 0 0 16,-10 1 4-16,-3 1 6 0,-3 1-5 16,0 0-2-16,-6 0-4 15,-7 2 2-15,-2 1-3 0,-4 0-3 0,1 0-1 16,4 6-4-16,3 2-16 0,2-1-18 15,2 2-18-15,1-1-38 0,-2-1-45 16,-2-3-129-16</inkml:trace>
  <inkml:trace contextRef="#ctx0" brushRef="#br0" timeOffset="142273.13">3984 9900 7 0,'-4'4'21'0,"-1"-3"-21"16,-1-1 99-16,-2 0-7 0,0 0-57 16,2 0 23-16,-2 0-21 0,2 0-11 0,-3 0 14 15,0 0-8-15,2-3 3 0,3 2 0 16,-2 1-9-16,2 0-2 0,1 0 1 15,0 0-1-15,3 0-3 0,0 0 2 16,0 0-9-16,0 0-9 0,11 0-5 16,6 0 6-16,11-2 8 0,6-2-9 15,6-1-2-15,4 0-1 0,1 0-1 16,0 0 1-16,0 0-2 0,-6 2 0 15,-5 1 1-15,-8 1-3 0,-7 1-6 16,-7 0-5-16,-6 0-10 0,0 0-17 0,-6 2-16 16,0 1-53-16,0-2-136 0</inkml:trace>
  <inkml:trace contextRef="#ctx0" brushRef="#br0" timeOffset="143028.18">3440 10316 0 0,'-6'0'8'15,"1"0"-8"-15,-1 0 124 0,-2-2-81 16,-1 1-3-16,-2 0 27 0,0 0-19 0,4 0-1 15,-6 1-13-15,2 0-4 0,1-1 5 16,0 1-5-16,1 0-10 16,3 0-4-16,3 0 0 0,1 0-2 15,1 0-2-15,1 0 0 0,0 0-5 0,0 1-2 16,1 3-4-16,10 0 6 0,4 1-1 15,12-2 4-15,8-2-2 0,15-1-1 16,12 0-4-16,14-4 1 0,14-5-2 16,14 2-1-16,18-1 2 0,9-1-2 15,7 1-1-15,-2 4 0 0,-10 1 0 0,-10 3 2 16,-6 0-3-16,-11 0 1 0,-6 1 3 15,-12 0-1-15,-12-1-2 0,-17 1 0 16,-17-1 2-16,-15 0-1 16,-10 0 0-16,-9-4 0 0,-1 0 8 0,-3-2-5 15,-9 4-3-15,-5 2-2 0,-3 0-3 16,-2 0-5-16,-3 8-14 0,-1 2-8 15,-1 1-21-15,4 0-38 0,3-2-29 16,4-3-82-16</inkml:trace>
  <inkml:trace contextRef="#ctx0" brushRef="#br0" timeOffset="143500.2">4094 10593 20 0,'-3'2'-5'16,"0"-1"13"-16,-5 0 171 0,2-1-136 0,0 0 18 16,1 0 24-16,1 0-31 0,-1 0-2 15,2 0-9-15,1 0-8 0,2 0-6 16,0 0-17-16,7 0-6 0,5 0 7 15,8 0 6-15,4 0-7 0,3 0-3 16,6 0 2-16,0-1-6 0,1-2 1 16,-3-1-3-16,0 0 3 0,-3 1-2 15,1 0-2-15,-3-1 0 0,1 1 1 16,-4 1-4-16,-8-1-1 0,-2 2-8 15,-5 1-12-15,1 0-11 0,-4 0-29 0,-1 0-57 16,-2 0-154-16</inkml:trace>
  <inkml:trace contextRef="#ctx0" brushRef="#br0" timeOffset="144410.25">3406 11106 63 0,'-5'1'-28'16,"1"-1"222"-16,-1 0-133 0,-1 0-4 0,3 0 10 15,0 0-17-15,1 0-8 0,2 0-5 16,0 0-9-16,0 0-10 0,2 0-10 15,4-4-2-15,5 0 1 0,3 0-1 16,1 2 5-16,5 0-7 0,5 0 1 16,6-1 0-16,11-2 3 0,11 1-6 15,12-2 2-15,19 0 1 0,12 0-4 16,14 1 0-16,6-1 2 0,-1 2-1 15,-5 1 0-15,-9 0-2 0,-7 2 0 16,-5 0 2-16,-6 1-1 0,-5 0-2 0,-7 0 3 16,-13 0 3-16,-17 0-4 0,-11-2-1 15,-16-2 0-15,-8 0 4 0,-4-2 1 16,-2 2 1-16,-2-1-3 0,-7 1-3 15,-2 1 1-15,0 1-2 0,3 2 3 16,2 0-4-16,4 0 2 0,1 0-12 16,-2 0-5-16,3 1-1 0,-3 4-8 15,0 0-8-15,-4 1-13 0,-2 1-26 16,0 0-39-16,-4-2-58 0</inkml:trace>
  <inkml:trace contextRef="#ctx0" brushRef="#br0" timeOffset="144947.29">4006 11332 23 0,'-5'4'5'0,"1"1"-19"0,2-2 221 16,1-2-159-16,1-1 24 0,0 1-26 16,7-1-19-16,9 0 27 0,9 1-8 15,6-1-12-15,6 0-5 0,5 0-9 0,1-3-7 16,1-3-4-16,-3 0 6 0,-3-1-2 15,-4 0-11-15,-3 1 3 0,-8 1-1 16,-4 1-1-16,-8 2-4 0,-5 0 2 16,-5 2-6-16,-1 0-6 0,0-1-14 15,0 1-23-15,0-1-67 0,0-2-142 0</inkml:trace>
  <inkml:trace contextRef="#ctx0" brushRef="#br0" timeOffset="145888.34">4249 10726 7 0,'4'0'3'15,"-1"0"187"-15,-3-2-135 0,3-1-13 16,-3 3 26-16,1-2-13 0,-1 2-4 15,0 0-11-15,0 0-18 0,0 0-13 16,0 7-3-16,0 8 17 0,0 3-4 16,2 3-8-16,1 3-1 0,0-1 2 15,-1 1-5-15,-1 1-2 0,2-1 5 16,-3-3-4-16,2-2-1 0,-1-3 0 0,-1-2-1 15,0-1-1-15,0-2 0 0,0-3-1 16,0 0-3-16,0 0 3 0,0-1-2 16,0-4-1-16,0 1 1 0,0-3-3 15,3-1-15-15,5 0-11 0,-2 0-14 16,4-7-65-16,-3-4-97 0</inkml:trace>
  <inkml:trace contextRef="#ctx0" brushRef="#br0" timeOffset="146633.37">4122 9997 1 0,'5'-1'2'0,"-5"-2"76"16,0-2 3-16,0 2-48 0,2-2 19 0,1 2-18 16,-2-2-2-16,-1-1 3 0,3 2 7 15,-1 0 7-15,-2-1-14 16,1 3-3-16,-1 0-5 0,2 2 1 15,-2 0-7-15,2 0-6 0,-2 6-8 0,0 9 8 16,0 7 1-16,0 5-6 0,-2 4-6 16,-1 1 0-16,3-1-2 0,0-1-1 15,0-1-1-15,1-2 1 0,6-5 2 16,-6 1-3-16,4-5-2 0,-4 0 0 15,4-6-1-15,0 0-2 0,2-4-14 0,0-2-11 16,-1-3-24-16,0-3-51 0,-4 0-81 16</inkml:trace>
  <inkml:trace contextRef="#ctx0" brushRef="#br0" timeOffset="147313.41">4132 9235 0 0,'0'-2'0'16,"0"0"0"-16,0 0 22 0,0 0 18 15,0 1-5-15,0-1 5 0,-2 2-1 16,-1-2 3-16,3 1 8 0,0 0 1 16,0 0-2-16,-3 1 1 0,1 0-6 0,1 0-11 15,-1 0-3-15,-1 7-9 0,2 4 3 16,-1 4 1-16,2 3-8 0,0 4 1 15,0 0-3-15,0 2-7 0,0-1-1 16,0 1-4-16,0-1 1 0,0 0-1 16,0-3-2-16,-1-2 1 0,-3 1 9 0,3-2-18 15,-4-1 4-15,2-4-1 16,2-3-12-16,1-5-10 0,0 0-12 15,3-3-33-15,1-1-67 0,-1-1-124 16</inkml:trace>
  <inkml:trace contextRef="#ctx0" brushRef="#br0" timeOffset="147975.46">4105 8531 66 0,'-3'0'106'0,"3"0"-58"16,0 0 11-16,0-1-3 0,0 1-10 0,0 0 10 15,0 0-16-15,0 0-8 0,0 0 5 16,0 0-10-16,-1 3-10 0,-2 7-3 16,-2 3 5-16,0 4-2 0,2 4-8 15,0 3 2-15,0 2-8 0,0 2 2 16,1 0-1-16,1 1-4 0,1 1 2 15,0-3-4-15,0 1 2 0,0-2 0 16,3-6-3-16,5-3-4 0,1-3-7 16,0-5-18-16,2-5-14 0,0-4-39 15,-3 0-81-15</inkml:trace>
  <inkml:trace contextRef="#ctx0" brushRef="#br0" timeOffset="148653.5">4099 7853 143 0,'0'0'28'0,"0"-2"15"0,0-2-7 0,0 0 1 16,0 2 23-16,-1-1-5 0,-1 1-6 15,0 1-3-15,2 1-6 16,0 0-14-16,0 0-7 0,0 0-3 15,-1 0-4-15,-2 9 5 0,-2 5 0 0,0 3-3 16,1 5-6-16,1 3-2 0,0 1-4 16,3 2 3-16,0 2-2 0,0-2-2 15,0 1 0-15,4-5 1 0,2 0-3 16,1-5 1-16,-3-2 1 0,-1-3-4 15,4-1-7-15,-3-3-17 0,1-3-19 0,3-4-25 16,-4-3-64-16,1 0-116 0</inkml:trace>
  <inkml:trace contextRef="#ctx0" brushRef="#br0" timeOffset="149385.54">4082 7212 60 0,'-2'-5'30'16,"-2"3"-6"-16,1-2 7 0,-2 3-17 0,2-2 27 15,0 0 10-15,-2 0-23 0,4 2 2 16,-4-1 5-16,3 2-5 0,-1-1 3 15,0 1 0-15,2-2 5 0,1 2-4 16,0 0-5-16,0 0-3 0,-2 0-5 16,1 0-4-16,-2 6-2 0,1 10 0 0,2 3-2 15,0 5-3-15,0 1-4 16,0 1-3-16,0 0 0 0,2-1 0 15,1 0-2-15,-3 1-1 0,0-2-2 16,0-3 5-16,0-2-3 0,0-5-4 0,0-4-7 16,0-3-14-16,4-3-9 0,2-2-26 15,1-2-44-15,-1-8-74 0</inkml:trace>
  <inkml:trace contextRef="#ctx0" brushRef="#br0" timeOffset="150062.57">4056 6594 87 0,'0'-4'28'0,"0"-1"10"16,0 1 13-16,0-1 0 0,0 1-2 16,0 0 3-16,0-1-5 0,0 1-3 15,0 0 1-15,0-1-17 0,0 4 13 16,0 0-12-16,0 0-4 0,0 1 1 15,0 0-7-15,0 3-5 0,0 11-10 16,-7 5 3-16,3 7 4 0,1 1-3 16,-2 4-1-16,4 2-3 0,-1-2-2 15,2-2-2-15,0-2 2 0,0-5-1 0,2 3-1 16,4-2 0-16,-3-4 1 0,1-1-2 15,1-4-9-15,1-3-7 0,2-3-14 16,-2-3-19-16,4-4-36 0,-6-1-95 16</inkml:trace>
  <inkml:trace contextRef="#ctx0" brushRef="#br0" timeOffset="150731.62">4101 5959 104 0,'1'-2'114'0,"-1"-3"-82"0,0 4 32 0,0-4-2 16,0 2-9-16,-4-2-5 0,0 3-6 16,3 0-6-16,-1 2-8 0,-1 0-8 15,2 0-2-15,-4 7-5 0,2 6-3 16,0 5 1-16,1 3-1 0,2 3-4 15,0 2-4-15,5 1 3 0,0-1-3 0,2 0-1 16,3-1 0-16,-4-2 0 0,0-1 1 16,-3-2-5-16,-1-3-1 0,-1-3-8 15,-1-3-11-15,0-2-16 16,0-2-27-16,0-6-57 0,0-1-91 0</inkml:trace>
  <inkml:trace contextRef="#ctx0" brushRef="#br0" timeOffset="151426.66">4079 5249 116 0,'0'0'49'15,"0"0"10"-15,0 0 9 0,0 0-19 16,0 0-16-16,0 0-6 0,0 0 10 16,1 10 6-16,-1 1-7 0,0 6-8 0,0 2-1 15,4 3-5-15,-3 0-6 16,2-1 2-16,-3 2-6 0,0 0-4 15,0 0-9-15,0 0 10 0,0-3-5 16,0 0-1-16,-3 0-3 0,0-2 1 0,1 0 2 16,-1-5-6-16,3-2-5 0,0-1-9 15,0-3-12-15,0-1-28 16,3-4-49-16,-3-2-52 0</inkml:trace>
  <inkml:trace contextRef="#ctx0" brushRef="#br0" timeOffset="152409.71">4051 4920 94 0,'0'0'63'0,"0"0"-36"16,0 0 20-16,0 0-17 0,0 0-3 15,0-1 4-15,0-1-2 0,0 1-2 16,0-1-1-16,0 0-5 0,0 2-3 16,0-2-2-16,0-2-4 0,0 1 3 15,-2-3 6-15,2-1-5 0,0 1 2 0,-1-3-4 16,1-3 1-16,0 0-3 0,0-4-1 15,0-2-3-15,0-4 0 0,1-3 1 16,6-3-4-16,-3-4-1 0,1-2 0 16,1-1 0-16,2 0-1 0,-2 2-3 15,-1 6 0-15,-1 4 0 0,0 8 1 16,-4 5-1-16,3 5 1 0,-3 4 5 15,0 1-5-15,0 0 1 0,0 0-1 16,0 0-1-16,0 0-3 0,0 3 0 16,0 0 3-16,0 1 2 0,0-1-2 0,-2 0-2 15,1-1 2-15,1-1 3 0,0 0-3 16,0-1 0-16,0 0 1 0,0 0 1 15,-4 0-1-15,4 0-3 0,-3 4-4 16,0 0-10-16,3 4-12 0,-3 1-26 16,-2-4-64-16,2 1-205 0</inkml:trace>
  <inkml:trace contextRef="#ctx0" brushRef="#br0" timeOffset="164057.37">888 5989 103 0,'-6'0'27'15,"1"-6"-12"-15,2-3-6 0,0-2-8 0,3-3-5 16,0-2-3-16,10-2-5 0,4 0-7 16,-2 0 3-16,5 3 10 0,0-1 7 15,0 0 0-15,2 2-2 16,-4-1 5-16,-2 3 3 0,-4-2 1 0,-6 5-3 15,-1 1 3-15,-2 0-10 0,-5-2-53 16</inkml:trace>
  <inkml:trace contextRef="#ctx0" brushRef="#br0" timeOffset="165120.44">553 5574 28 0,'4'-3'-28'16,"-3"-1"196"-16,-1-1-114 0,0 2-2 15,0-1-1-15,0 1-13 16,0 2-2-16,0 0-4 0,0 1-7 0,0 0-9 15,0 0-6-15,0 0-4 0,0 2-2 16,0 7 0-16,0 4 13 0,-1 0 2 16,-1 4-10-16,0 2 0 0,1 4 0 15,-4 5 3-15,1 1 16 0,-1-2-7 16,0-5-17-16,2-1 0 0,0-3 0 0,2-2-2 15,1-3-2-15,0-5 2 0,0 0 0 16,0-4-3-16,6 0-2 0,2-3-3 16,5-1-13-16,3-1-9 0,3-9-15 15,2-1-14-15,1-3-33 16,1-4-28-16,-1 0-56 0</inkml:trace>
  <inkml:trace contextRef="#ctx0" brushRef="#br0" timeOffset="165470.46">876 5601 90 0,'0'-9'85'0,"0"0"-5"0,-2 0-30 0,-1 0 11 15,0 0-16-15,-5 2-8 0,1 1-4 16,-3 0-5-16,3 4-5 0,-3 0-11 16,-1 2 3-16,2 0-8 0,-3 0-3 15,1 9 3-15,-3 3 0 0,3 6-6 16,5 2-1-16,1 5 0 0,5 3-1 15,0 2 2-15,2 0-2 0,7-1 1 16,5-3 2-16,5-1-2 0,4-5-1 16,3-2 0-16,4-5 2 0,-1-3 1 15,-2-8-2-15,-1-2 2 0,-1-3-1 0,-5-9-1 16,-5-2 2-16,-2-3 0 0,-5 0 1 15,-5-2-1-15,-3 0 3 0,0 1 7 16,-11 0 0-16,-3 1-2 0,-2 1 0 16,-1 1-8-16,-1 1 2 0,2 1-1 15,-1 1-2-15,5 0 1 0,-1 5-2 16,6 0-2-16,5 7-7 0,2 0-18 15,0 5-29-15,14 10 9 0,-2 1-31 16,1-2-57-16,2-1-99 0</inkml:trace>
  <inkml:trace contextRef="#ctx0" brushRef="#br0" timeOffset="165847.47">1343 5836 2 0,'-5'0'4'16,"-1"0"46"-16,0 0 6 0,-1 0-46 15,1 0 27-15,0 0 2 0,0 1-5 16,0-1 5-16,1 0-3 0,0 0-5 0,1 0 0 16,0-2 5-16,3-1 0 0,-1-1-9 15,2-1 0-15,0 0-12 16,2-4-6-16,10-3-5 0,7-4 1 15,4-6-1-15,5-1-2 0,8-2 2 16,-1 0-3-16,1 1-1 0,-5 5 0 0,-3 4 1 16,-6 3-1-16,-7 4-1 0,-6 3 1 15,-1 2 0-15,-5 2-3 0,-3 1-8 16,0 0-8-16,0 2-3 0,-7 5-13 15,-1 1-37-15,-5 0-52 0,-2-4-129 16</inkml:trace>
  <inkml:trace contextRef="#ctx0" brushRef="#br0" timeOffset="166096.5">1293 5590 25 0,'2'0'235'0,"2"0"-219"0,-1 0 1 15,3 5 37-15,4 5-14 0,1 3 7 0,-1 3 0 16,3 3-8-16,4 4-14 0,-5 0-4 16,1 3-6-16,-4 1-7 0,-3-3-2 15,2 1-4-15,-2-3 2 16,-3-1-1-16,0-3-2 0,4-1 0 0,-3-4-3 15,2-3-12-15,4-3-21 0,2-7-11 16,4 0-15-16,2-7-32 0,1-11-87 16</inkml:trace>
  <inkml:trace contextRef="#ctx0" brushRef="#br0" timeOffset="166786.53">1766 5497 8 0,'-2'0'2'0,"-1"0"72"0,0 0 10 16,-3 0-69-16,0 0 33 0,-1-2 3 15,0 0-16-15,-1 1 8 0,0-2-6 0,4 0-4 16,0 2-1-16,3 0-4 0,1 0-3 15,0 0-1-15,0 1-14 0,3-1-8 16,9 1 4-16,7-5 2 0,4 1-3 16,4-1 1-16,4 2-5 0,-3 3-1 15,-4 0 1-15,-7 0 0 0,-6 2-2 16,-5 6 1-16,-4 0 1 0,-2 4-1 15,-5 1 0-15,-12-1 3 0,-1 2-1 16,-4-1-2-16,0 0 0 0,1-1-1 16,0 0 3-16,1 1-1 0,3-3-2 0,3 1 2 15,5-2 1-15,4-4-3 0,5 1-3 16,0-1 2-16,3 0 1 0,7 0-1 15,5-1 1-15,4-1 0 0,4 0 1 16,-1 0 0-16,1 1-2 0,-3 0 2 16,-3 1-2-16,-4 2 1 0,-2 0-2 0,-5-1 2 15,-2 2 1-15,-2 0 0 16,-2-1 0-16,0 0 2 0,-6 2 0 15,-2-2 2-15,-3 2 0 0,0 2 1 16,-3-2 5-16,0 1-7 0,0-1 3 0,4 1 2 16,-1-2-1-16,1 1-2 0,3 0-7 15,0 0 4-15,4 0 2 0,0 0-6 16,3 0 0-16,0-3 1 0,0 0-15 15,8 0-21-15,1-6-40 0,-1-1-98 16</inkml:trace>
  <inkml:trace contextRef="#ctx0" brushRef="#br0" timeOffset="166965.54">2139 5737 518 0,'-4'0'28'0,"1"0"-11"16,-2 0 40-16,2 0-42 0,-2 0-9 15,1 0 1-15,1 0-4 0,1 0-4 0,2 0-1 16,0 5-37-16,3 2-25 0,3-4-47 16,1-3-128-16</inkml:trace>
  <inkml:trace contextRef="#ctx0" brushRef="#br0" timeOffset="168680.64">2329 5500 42 0,'3'0'4'0,"-2"0"9"16,-1 0 98-16,2 0-77 0,-2 0-7 15,0 0 25-15,0 3-25 0,0 6-3 0,0 6 10 16,-6 5-6-16,-4 7-10 0,-4 5 9 15,-3 4-6-15,2 1-9 0,1 1 1 16,3-3-4-16,8-2 0 0,3-4-7 16,1-3-2-16,10-2 2 0,6-6-1 15,2-3 0-15,1-4 1 0,3-4-2 16,-1-6 2-16,1-1-2 0,-1-2-1 15,-2-10 2-15,-1-4 1 0,-4 0-1 16,-4-4 0-16,-3 0-2 0,-3-1 5 16,-5 2 0-16,0 0 0 0,-10 1 0 0,-2 2 4 15,-2 2-1-15,-2 2 3 0,-4 4-4 16,0 1 0-16,-2 7-7 0,-4 0 1 15,0 8 0-15,-2 9 1 0,6 2 0 16,5 5-4-16,8 3-14 0,9-1-24 16,0-6-66-16,9-5-161 0</inkml:trace>
  <inkml:trace contextRef="#ctx0" brushRef="#br0" timeOffset="170324.74">2589 5710 4 0,'6'-9'16'16,"-1"1"0"-16,-2 1-10 0,-3 1 127 16,0 1-97-16,0-2 13 0,0 2 5 15,0 3-9-15,0-1-2 0,0 2-3 16,0 1-1-16,0 0-12 0,0 0-17 15,0 5-9-15,0 9 8 0,0 3 8 0,0 1-6 16,2-2-2-16,4-2-4 0,0 0 3 16,2-3-5-16,3-3-4 15,1-3 3-15,5-3 0 0,3-2 3 16,7-7 1-16,0-9-3 0,4-5 1 0,-1-1-3 15,-2 0-1-15,-6 1-1 0,-4 1-3 16,-4 3-10-16,-5 3-6 0,-4 1-14 16,0 4-28-16,-5-1-62 0,-10 4-131 15</inkml:trace>
  <inkml:trace contextRef="#ctx0" brushRef="#br0" timeOffset="171041.78">487 6908 85 0,'-2'0'100'0,"1"0"-25"16,-1 0-30-16,2 0 13 0,0 0-14 15,0 0-13-15,2-2-13 0,5 0-8 16,4-1 0-16,3-1-1 0,5 1-3 15,3 2-2-15,-2-1-4 0,1 2 2 16,1 0-2-16,-5 0 2 0,2 0-1 0,-4 5 0 16,-2 2-2-16,-2 1-10 15,-2 0-25-15,-6 2-43 0,-3-5-58 16</inkml:trace>
  <inkml:trace contextRef="#ctx0" brushRef="#br0" timeOffset="171205.79">544 7098 118 0,'-3'0'287'0,"3"0"-261"0,0 0 23 15,0 0 5-15,0 0-24 0,0 0-11 0,3 0-6 16,6 0-13-16,9 0 6 0,2-4-2 16,4 0-1-16,4 3-3 15,3-3-4-15,4 3-17 0,2 1-31 16,-3-5-72-16,0-5-173 0</inkml:trace>
  <inkml:trace contextRef="#ctx0" brushRef="#br0" timeOffset="171901.83">958 6695 118 0,'-9'0'39'0,"1"-1"11"16,-1 1 8-16,3 0-10 0,-1-1 2 15,3 1-12-15,2 0-5 0,2 0-5 0,0 0-7 16,0 0-9-16,2 0-6 0,7 0 6 15,7 0 3-15,8 0-4 0,3 0-2 16,4 1 2-16,0 2-5 0,-3 0-2 16,-7 4-3-16,-4 0-1 0,-4 0 2 15,-9 1-4-15,-4 2 3 0,0 0 3 16,-6 3 2-16,-8 1-1 0,-7 0-1 15,-4 4-4-15,-3 0 0 0,-5 0 0 16,7-2-2-16,1-3 2 0,11-1 1 16,5-5-1-16,6-1-2 0,3-1-1 0,0 2-1 15,0 0 0-15,8-2 1 0,4 2 0 16,7-2 5-16,5 1-2 0,1 2-2 15,5-1 2-15,-3-1 1 0,-2 1-3 16,-3 1-1-16,-5 0-1 0,-6 2 3 16,-3 0-1-16,-4 0 2 0,-4 2 0 15,0 0 2-15,-9 3 0 0,-6 1-1 16,-6-3 1-16,1 3 1 0,-2-3-1 15,1 2-3-15,1-2 3 0,-1-1-1 16,3-2 0-16,5-2-2 0,6-4 1 0,2-1 1 16,5-2-2-16,0-1-6 0,2 0-21 15,8 0-19-15,4 0-31 0,0-9-63 16</inkml:trace>
  <inkml:trace contextRef="#ctx0" brushRef="#br0" timeOffset="172781.87">1423 6691 14 0,'3'-2'2'15,"0"2"98"-15,-3 0-99 0,0 0-7 16,0 0-1-16,-6 7 8 0,0 2 13 15,-2 0 9-15,-3 0-4 0,4-1-2 0,0-1-1 16,1-1 1-16,0-3 9 16,1 2 5-16,2-1 6 0,-1-1-2 15,2-2-10-15,-1 1-3 0,0-2-2 16,3 0-12-16,0 0-2 0,0 0-2 0,0 0 0 15,0 0-6-15,0 0 4 0,0 1-2 16,0-1-2-16,0 1 4 0,0-1-4 16,0 0 4-16,0 0-1 0,0 0 1 15,0 0-2-15,0 0-2 0,0 0 1 16,1 0 1-16,4 0 0 0,-2 0-2 15,0 0 2-15,-3-2-1 0,0 2 1 16,0 0 1-16,0 0 4 0,0 0 0 16,0 0 0-16,0 0-2 0,0 0 2 15,0 0 2-15,0 0-1 0,-1 0 0 16,-2 0 1-16,0 0-2 0,3 0-4 0,-4 0 2 15,3 0 0-15,1 0-1 0,-2 0-1 16,2 0-1-16,-3 0 2 0,3 0-2 16,0 0-1-16,-1 0 0 0,1 0 2 15,0 0-2-15,0 0 0 0,0 0 0 16,0 0 2-16,0 0-1 0,0 0 0 0,0 1 0 15,0-1 1-15,-2 2 0 0,2-2 0 16,0 0 1-16,-1 0-2 0,1 0 2 16,0 0 5-16,0 0-2 15,0 0 0-15,0 0-1 0,0 0 1 0,0 0-2 16,0 0-1-16,0 0 1 0,1 0-2 15,-1-2 0-15,2 1 0 0,-2 1 2 16,0 0-1-16,0 0 2 0,0 0-2 16,0 0 4-16,0 0-1 0,0 0-3 15,0 0 1-15,-2 2-3 0,-3 4-3 0,-1 2 3 16,2 4 1-16,-6 4 1 0,-1 3-2 15,2 5 0-15,-3 2 3 16,-1 4-1-16,1 3 2 0,0 2-2 16,2 1 2-16,1-2-2 0,6-3-1 0,3 0 0 15,0-6 1-15,5-3-3 0,8-5 0 16,5-6 1-16,2-3 0 0,6-5 2 15,3-3-1-15,6 0-1 0,0-4 0 16,1-6 1-16,1-4-2 0,-3-2-1 16,-6 0 3-16,-8-2 0 0,-7 2-1 0,-9-1 3 15,-4 1 3-15,0 0 0 0,-4-2-3 16,-10 3 3-16,-3 0 0 0,-5 2-2 15,-3 0 0-15,-1 3-3 16,-4 3 4-16,1 5-5 0,-1 2-2 0,3 2 1 16,3 9 2-16,6 4-1 0,7 0-3 15,3 1 2-15,7 2-12 0,1 1-18 16,7-1-13-16,10-5-25 0,3-5-57 15,-1-7-179-15</inkml:trace>
  <inkml:trace contextRef="#ctx0" brushRef="#br0" timeOffset="173282.91">1811 6914 49 0,'0'0'211'0,"0"0"-171"0,0 0-20 16,0 5 1-16,-2 5-15 0,-1 6 23 16,-2 5 4-16,1 5-9 0,-1 0-4 15,4 2-9-15,-1 2-9 0,2-5 3 16,0-3 1-16,0-4 1 0,0-8 1 15,6-2 1-15,0-5 3 0,2-3 1 16,3 0 7-16,3-13 5 0,5-9-6 16,2-7-6-16,0-3-7 0,-3 1 0 15,-4 0 1-15,-2 2-2 0,-5 2-2 16,-3 1 1-16,-1 3-2 0,-1 2-1 0,0 4-3 15,-2 3-3-15,0 3-9 0,0 3-7 16,0 6-26-16,1 2-33 0,4 1-72 16,-2 12-98-16</inkml:trace>
  <inkml:trace contextRef="#ctx0" brushRef="#br0" timeOffset="194353.11">4074 4470 27 0,'2'2'13'0,"-1"-1"-8"15,1-1 115-15,-2 0-54 0,0 1-39 16,0-1 12-16,0 0-3 0,-2 0-8 0,1 1-1 16,-1-1-8-16,-2 1-4 0,2 0-1 15,-1 0-3-15,0-1-1 0,3 0 1 16,-2 0-3-16,1 0 0 0,-1 1 1 15,1 0-5-15,1 0 2 0,0 1-3 16,0-1-1-16,0 0-4 0,0-1 2 0,4 1 2 16,4 0 0-16,4-1 0 0,6 0 1 15,0 0 1-15,4 0-5 0,1 0 2 16,2 0-1-16,0-2 2 15,0 0-1-15,-2 0-2 0,0 2 1 16,2 0 1-16,4 0-1 0,1 0 0 0,1 0 0 16,1 1 0-16,1-1 0 0,-4 0-4 15,1 0-2-15,1 0 1 0,-3 0-2 16,3 0 2-16,-3 0-10 0,1 0 1 15,-1 0 6-15,0 0-2 0,0 0 3 16,0 0 8-16,7 0-2 0,3 0 3 0,3-2 4 16,0 0-6-16,-3-1 1 0,0 0-2 15,-4 1 1-15,-2-1 0 0,1 1 1 16,3-1 0-16,-4 3-3 15,5 0 2-15,-3 0-2 0,-1 0-8 0,-2 0-8 16,-3 0 2-16,-3 0 2 0,-2 4 0 16,-3-1 2-16,0 0 9 0,2-1-7 15,1 1 5-15,-1-2 4 0,3-1 3 16,-4 2-6-16,1-2 4 0,1 0 1 15,1 0 1-15,0 1 0 0,3 1-3 0,-2-2 0 16,-1 0 4-16,1 1-4 0,0-1 2 16,0 1-1-16,0 0 1 0,-1 0-1 15,3-1 0-15,-1 0 0 0,1 0 0 16,4 0 0-16,1 0 0 0,1 0-1 15,2 0 2-15,1 0 0 0,1-2-2 16,2 0 0-16,1 2 3 0,2-1 1 16,3 1-3-16,0 0 2 0,2 0-2 15,4 0 2-15,1 0 1 0,4 0 5 16,2 0-2-16,2 0-1 0,1 0 1 0,2-1-1 15,-1 0 7-15,-1-1-5 0,-1 2-2 16,2-3-5-16,2 2 5 0,2 0-3 16,4 0 1-16,4 1-2 15,4 0 1-15,1-2-3 0,0 1 1 0,3 0 0 16,2 1 1-16,1 0 1 0,2 0-5 15,3 0 1-15,-2-1 3 0,1 1-3 16,-4 0 0-16,0 0 2 0,1 0 0 16,3 0 0-16,3 0 0 0,3 0-1 15,-2 0 1-15,1 0 0 0,2 0-1 0,0 0 0 16,2 0 3-16,0 0-1 0,-2 0-2 15,-2 1-1-15,-2 1 4 0,-1 1-2 16,2 1 0-16,5-1 0 0,1 3 1 16,4-1 0-16,2 1 1 0,2-1 0 15,0-1 1-15,3 0-3 0,2-2 0 0,-4 2 0 16,-2-1 0-16,-3-2 2 15,-2 0-3-15,5 0 2 0,-1-1 1 16,2 1-1-16,-5 0-1 0,-1 0 2 16,-6 0 0-16,-4-1 0 0,-4 0-2 15,-8 0-1-15,-5 0 3 0,-12 2-2 0,-10-1-7 16,-12 0-24-16,-14-1-44 0,-12 0-141 15</inkml:trace>
  <inkml:trace contextRef="#ctx0" brushRef="#br0" timeOffset="195631.18">6622 4512 119 0,'0'0'53'0,"0"0"2"0,0 0 13 0,1 0-15 15,-1 0-19-15,0 0-11 0,0 2-9 16,0 0-6-16,2 3 9 0,2 3 4 15,1 0-1-15,-2 2 1 0,2 2-2 16,-4 2-5-16,1 2 3 0,-2 1-4 16,0 1-4-16,0 3 0 0,-2 0 1 0,-7 3-6 15,0 2 0-15,-1-2 12 0,1 1-10 16,4-2-4-16,2 0-2 15,3-1 1-15,0-2 0 0,0 0 0 16,0-1-1-16,0-5 0 0,3-1 3 0,0-4-3 16,2-3-1-16,-3 0 1 0,-1-4 1 15,1-2-1-15,1 0-1 0,2 0 2 16,2 0-5-16,1-5-5 0,0-2-10 15,-2 1-10-15,2 1-10 0,-1 0-25 16,0 3-42-16,-1-2-50 0</inkml:trace>
  <inkml:trace contextRef="#ctx0" brushRef="#br0" timeOffset="196410.23">6087 4971 76 0,'-2'-2'34'0,"-1"0"6"0,3 0 15 15,-6 1-15-15,1-1 7 0,-1 2-5 16,-3 0-2-16,1 0-7 0,-3 0-4 16,-1 0-2-16,2 0 1 0,-1 2 0 15,4 0-8-15,-1 1 0 0,-3-1-4 16,5 0-3-16,0 0-2 0,-2-1-1 15,2 1 3-15,0-1 0 0,2 1-3 16,1-2-1-16,3 0 2 0,0 0-4 16,0 0-7-16,3 0 1 0,11 0 0 15,8 0 4-15,11-5-2 0,7-3 0 0,8-2-1 16,5 2 0-16,10 0-2 0,10-2 0 15,11 2 2-15,6 1 0 0,6 1 0 16,2 1-2-16,-7 2 3 16,-4-1-2-16,-11 4-1 0,-11 0 0 0,-11 0-2 15,-7 0 3-15,-16 5-1 0,-5-1-1 16,-9-2 2-16,-4 1 0 0,-6-2-2 15,-4 0 1-15,-1 0-1 0,-2-1 5 16,0 0 3-16,0 0 2 0,0 0-4 16,-2 0-1-16,-1-3-3 0,2 0-1 15,-2 1 2-15,3 2-2 0,0-2-1 0,-2 1 0 16,-1 0 0-16,3 1-3 0,-2-1-10 15,-1 1-1-15,0 0-7 0,-3 0-19 16,-2 1-19-16,-3 3-48 0,-2 2-125 16</inkml:trace>
  <inkml:trace contextRef="#ctx0" brushRef="#br0" timeOffset="197001.26">6434 5178 118 0,'-6'0'44'0,"1"0"25"0,-1 1-7 15,0 0-12-15,-1 0 5 0,0 0-9 16,1 0-9-16,-1 2-4 0,1-1-7 15,1-1-3-15,2 0-2 0,0-1-2 0,3 1-1 16,0 0-4-16,0-1-2 0,2 2-10 16,6-1 3-16,6 0 2 0,6-1 4 15,8 0-6-15,6-2 0 0,6-4-1 16,2-1 0-16,1-1-4 15,2-1 1-15,-1 1 1 0,-7 1-1 0,-6 2-2 16,-8 2 1-16,-11 1 2 0,-4 2-3 16,-6 0-4-16,-2 0-3 0,0 0 4 15,-10 0-10-15,1 5-11 0,-3-1-1 16,-1 4-14-16,3 0-29 0,-3-2-94 15</inkml:trace>
  <inkml:trace contextRef="#ctx0" brushRef="#br0" timeOffset="198062.31">6604 5368 244 0,'0'0'51'0,"0"0"4"0,0 0 29 15,0 0-30-15,0 0-9 16,0 0-13-16,0 0-17 0,2 0-8 0,-2 2-5 15,0 0-4-15,0 2 2 0,2 2 1 16,-1 0-9-16,1 1-15 0,2 1-14 16,-1 0-33-16,2 0-56 0,-2-2-60 15</inkml:trace>
  <inkml:trace contextRef="#ctx0" brushRef="#br0" timeOffset="198229.33">6625 5551 256 0,'-2'1'33'0,"-1"0"38"15,1-1-2-15,1 1-42 0,1-1-3 16,0 1-3-16,0 1-15 0,0 2-10 16,0 0 1-16,0 5-23 0,0-2-30 15,0 1-61-15,0-1-161 0</inkml:trace>
  <inkml:trace contextRef="#ctx0" brushRef="#br0" timeOffset="198394.34">6648 5782 258 0,'-5'1'39'0,"5"1"10"16,-1 1 15-16,-2-2-33 0,1 1-15 16,2 0-6-16,-3 1-10 0,3 4 1 15,-2 2-2-15,2 1-27 0,0 0-88 0,-1-1-166 16</inkml:trace>
  <inkml:trace contextRef="#ctx0" brushRef="#br0" timeOffset="198559.34">6642 6121 324 0,'-5'1'39'16,"5"-1"-16"-16,0 0 18 0,0 2-28 0,-2 2-4 15,1-1-5-15,1 2-9 0,0 1-28 16,0 0-58-16,3 1-68 0</inkml:trace>
  <inkml:trace contextRef="#ctx0" brushRef="#br0" timeOffset="198718.36">6648 6445 97 0,'-2'6'59'0,"2"-3"-38"0,0 1 60 0,0-1-33 16,0 1 1-16,0 1-24 0,0-1-21 15,0 1-4-15,2 1-16 0,-1-2-24 16,4 5-18-16,-3-3-29 0,1 0-67 15</inkml:trace>
  <inkml:trace contextRef="#ctx0" brushRef="#br0" timeOffset="198886.37">6623 7010 286 0,'-5'10'6'0,"4"0"16"0,-1-2 12 16,-2-1-26-16,2-2-3 0,1 0-6 15,1-1-12-15,0-2-77 0</inkml:trace>
  <inkml:trace contextRef="#ctx0" brushRef="#br0" timeOffset="199038.37">6567 7573 158 0,'-9'29'175'0,"1"-2"-181"0,4-3 14 16,2 3 1-16,0-5-13 0,2 2-5 15,0-2-20-15,0-2-116 0</inkml:trace>
  <inkml:trace contextRef="#ctx0" brushRef="#br0" timeOffset="199174.39">6618 8175 124 0,'0'15'166'16,"0"-1"-161"-16,0-2 16 0,0-2 9 15,2 0-43-15,3-3-25 0,2-2-26 16,3 0-67-16</inkml:trace>
  <inkml:trace contextRef="#ctx0" brushRef="#br0" timeOffset="199306.39">6691 8476 117 0,'0'15'29'16,"2"3"-3"-16,-2-2 104 0,1 0-67 15,-1-3-60-15,7-4 10 0,-3 2 0 16,4 1-13-16,-2 3-9 0,0 2-33 16,2-2 46-16,-2-4-111 0</inkml:trace>
  <inkml:trace contextRef="#ctx0" brushRef="#br0" timeOffset="199447.4">6784 9002 118 0,'-7'20'245'0,"-1"-3"-238"0,5-2 27 16,0-1 2-16,3-3-31 0,0-4-3 15,0 0-6-15,7-1-28 0,3-1-23 16,0-2-10-16,0-2-119 0</inkml:trace>
  <inkml:trace contextRef="#ctx0" brushRef="#br0" timeOffset="199570.41">6823 9265 36 0,'0'11'38'16,"0"-2"107"-16,0 0-138 16,0 1 16-16,0 6-12 0,-6-1 35 0,1 1 38 15,2-1-45-15,3-5-39 0,3-1-41 16,8-4-41-16,-2 2-119 0</inkml:trace>
  <inkml:trace contextRef="#ctx0" brushRef="#br0" timeOffset="199701.42">6803 9748 80 0,'-13'28'108'0,"7"-2"-56"0,0 0-38 15,-2 0 27-15,1-1-24 0,-1-3-8 16,3 0 8-16,2-2-7 0,3-2-12 16,0-2-11-16,5-3-66 0,1-5-99 0</inkml:trace>
  <inkml:trace contextRef="#ctx0" brushRef="#br0" timeOffset="199814.42">6758 10218 105 0,'-11'6'225'15,"5"-4"-161"-15,4 0-64 0,2-2 0 16,0 0 2-16,0-1-26 0,8-10-69 15,1-5-110-15</inkml:trace>
  <inkml:trace contextRef="#ctx0" brushRef="#br0" timeOffset="200771.48">6125 10273 70 0,'-6'3'21'0,"2"-1"2"0,2 0-19 16,-4-2 2-16,3 0 138 16,-4 0-107-16,3 0 19 0,-2 0-1 0,-2 0-20 15,5 0-3-15,0-1-2 0,-2-2 0 16,2 0-8-16,0 1-2 0,0 1-2 15,1 0-2-15,2 1-2 0,0 0-4 16,0 0-6-16,6 0-5 0,11 0 2 16,10 0 3-16,5 0-1 0,13 0 0 0,5-6 0 15,4-2-2-15,8 1-2 0,3-2 2 16,5 2 1-16,4 1-3 0,4 0 1 15,3-1 2-15,-5 1-1 0,-7 2-2 16,-2 1 1-16,-5 0 1 0,-5 1 0 16,-4 1-2-16,-3 0 0 0,-4 1 2 15,-1 0 0-15,-1-1-2 0,-4 0 1 16,-4 0 2-16,-7 0-2 0,-4-1 12 15,-8 1-10-15,-8 0 3 0,-7 0 6 16,1 1-4-16,-3 0 0 0,0 0 4 0,0 0 0 16,-5 0 0-16,-1 0-6 0,-2 0-4 15,2 0-3-15,3 0 3 0,-5 0-3 16,0 2 2-16,-1 2-4 0,-3-1-10 15,1 1-8-15,3 0-11 0,-1 0-16 16,1 0-29-16,-3-1-108 0</inkml:trace>
  <inkml:trace contextRef="#ctx0" brushRef="#br0" timeOffset="201318.51">6580 10520 11 0,'-8'0'78'0,"2"0"-49"15,-2 0 35-15,2 0-15 0,0 0 1 16,-1 1-3-16,1-1-3 0,0 1-9 16,3-1-9-16,0 1-1 0,1 0-3 15,2-1 5-15,0 0-2 0,0 0-6 16,0 1-12-16,8 0-6 0,4 0 9 0,10-1-1 15,6 0-3-15,6 0-3 16,3 0-2-16,5-3 1 0,6-2-2 16,-1-1 0-16,1-1 0 0,-5 0 4 15,-6 1-4-15,-6 1-2 0,-9 1 2 0,-6 3-2 16,-10 0-5-16,-5 1-4 0,-1 0 7 15,-1 0 1-15,-9 2-23 0,-2 3-26 16,-5 2-20-16,2-1-64 0</inkml:trace>
  <inkml:trace contextRef="#ctx0" brushRef="#br0" timeOffset="201934.55">6780 10612 124 0,'0'-2'72'0,"1"2"-57"15,2-1 21-15,-3 1 10 16,0 0 20-16,0 0-4 0,0 0-21 0,0 0-14 16,0 0-6-16,0 0-5 0,0 0-7 15,0 6 4-15,0 3 9 0,0 4-12 16,0 4-7-16,0 3 0 0,0 2 1 15,0 3-2-15,0-1-4 0,0 2 4 16,0-1 0-16,0-2-2 0,3-2 0 0,0 0 0 16,1 3 0-16,0-4 1 0,-2-2 28 15,1-7-23-15,-3-8-5 0,0-2 1 16,1-1-2-16,-1 0 2 0,0 0 4 15,0 0 4-15,0 0-5 0,0 0-3 16,0 0 1-16,-4 0-1 0,2 0 0 16,1 0 0-16,-2 0-2 0,3 0 0 15,0 0-1-15,0 1-1 0,0 1 1 16,0 1-2-16,0-1-14 0,0 0-10 15,0-2-16-15,0 0-35 0,0 0-76 0,0 0-164 16</inkml:trace>
  <inkml:trace contextRef="#ctx0" brushRef="#br0" timeOffset="205694.76">6237 11076 2 0,'-6'-1'38'0,"0"-1"-16"0,-1 2 6 16,4-1-9-16,-1 1 2 0,2 0 6 16,-3-1 3-16,2 0 15 0,0-2-9 15,-1 1 7-15,1 0 1 0,1 0-9 16,-1 0-4-16,0-1 0 0,-2-1-4 15,-1 3-3-15,0-1-7 0,1 0 3 16,-1 2-5-16,0-2 0 0,1 2-2 16,0 0-1-16,1 0-4 0,2 0 2 15,-1 0-3-15,3 0-3 0,0 0-1 0,3 1-6 16,8 3 2-16,6-2 3 0,5 0 2 15,6 0 0-15,7-2-3 0,10 0-1 16,13 0 2-16,11 0 0 0,14 0-2 16,6-2-1-16,11-2 4 0,0-1-2 15,0 1-2-15,-6-1 1 0,-8 2 0 0,-6 0 0 16,-7 0-4-16,-11 2 5 0,-8-2-2 15,-4 0-1-15,-11-1 0 16,-5 2 1-16,-8-2 1 0,-7-2 1 16,-2 1-1-16,-6 0 1 0,-4 1 1 0,0 0 0 15,-4 1 2-15,-2-1 1 0,-1 1 0 16,0 0 1-16,-6 0-5 0,-2 2-3 15,-4 1-1-15,3 0-6 0,-4 0-11 16,2 3-14-16,2 2-21 0,0 1-51 16,-1-2-147-16</inkml:trace>
  <inkml:trace contextRef="#ctx0" brushRef="#br0" timeOffset="206208.79">6649 11285 149 0,'-9'-1'70'16,"-2"0"-20"-16,4 1 17 0,-4 0-17 16,0 0 0-16,1 0-3 0,1 0-8 15,5 0-2-15,0 0-14 0,4 0-7 16,0 0-17-16,11 2 11 0,9 2 5 15,8-2-4-15,8-2-4 0,4 0-4 0,7 0 0 16,-1-7-1-16,-1 0-2 0,-3-2-1 16,-3 1-2-16,-7 4-1 0,-1 0-8 15,-4 2-7-15,-7 2-4 0,-6 0-11 16,-3 0-15-16,-8 0-27 0,-3 0-76 15</inkml:trace>
  <inkml:trace contextRef="#ctx0" brushRef="#br0" timeOffset="207991.89">4327 11480 138 0,'0'0'41'0,"0"0"-9"0,0 0 29 16,0 0-6-16,0 0-5 0,0 1-14 15,0 0-15-15,0 4-14 0,0-2 1 16,0 2 12-16,2 1-2 0,-1 1-4 16,-1 1 3-16,0 2 3 0,0 3-5 15,0 4-1-15,0 3-5 0,-3 6-2 16,1 1-3-16,-2 3-2 0,2 6 1 15,-2 4-1-15,2-1 29 0,2 2-22 0,0-2-8 16,0-1 2-16,2 1 2 0,2-1-2 16,-1-3-1-16,2-2-2 15,0-2 1-15,-1-3 0 0,-1 0 0 0,-1-3 2 16,0-1-1-16,-2-1-1 0,1-3 2 15,-1 1-3-15,2-2 1 0,-1-2 0 16,1-3-1-16,1-3 1 0,0-1 0 16,0 0-2-16,0-2 1 0,0 0 2 15,-1-2-1-15,-2-1-1 0,0 0 0 16,0 0 2-16,0 0 1 0,0 0-1 15,0-2-2-15,0-1-1 0,-2 2 2 0,2-2 0 16,-1 0-1-16,1 1-2 0,-2-1 2 16,2 0 0-16,-1 0 2 0,-1 2-3 15,2 1 1-15,-2-1 1 0,-1-2-1 16,2 1 1-16,1-2 0 0,0 0-2 15,0-1 1-15,0 0 1 0,0 0-2 16,0 0-2-16,0 0 5 0,0 2-2 16,0-2-1-16,0 0 2 0,6 0-2 15,-1 0 3-15,-2 0 0 0,3 0-3 16,0-2 2-16,0 0-1 0,4-1 1 0,1 1-2 15,-1 0 1-15,4 2 1 0,6-2-1 16,-1 0 0-16,7-1-2 0,-1 0 4 16,3 0-2-16,3 0-1 0,-3-1 0 15,5 1 3-15,-2 0-3 0,3 1 0 16,-2-1-1-16,-2-1 0 0,1 1-1 0,-2 1 0 15,1-1 0-15,-1 2-4 16,-1-1 0-16,1 2 1 0,4 0 3 16,4 3 1-16,7 3 4 0,1 0-3 15,4-3-1-15,2 1 4 0,2 0-2 0,0 0-2 16,1-1-1-16,3-2 3 0,4-1-1 15,-1 0-2-15,1 0 2 0,1 0 1 16,6-3-1-16,6 0 1 0,4 1 0 16,7-1 0-16,4 1 0 0,4 0 0 15,3 0 0-15,5 0 1 0,2-1 0 0,7-1-3 16,4 0 2-16,-3-1 1 0,4 0-1 15,-2-1-1-15,3 0 2 16,4 1-1-16,2 1 0 0,-1 1 0 16,-1 1 0-16,1 1 1 0,-4 1-1 0,1 0-2 15,-3 0 3-15,-5 0 0 0,-1 0-1 16,1 4-1-16,3 0 1 0,5 2 1 15,3 0 0-15,-1 1-1 0,4-1 1 16,2 1 0-16,-2-1 0 0,0-1-2 16,-5 1 2-16,-1 0-1 0,0-2 1 0,0 2 0 15,0 1-1-15,-2 0 1 0,-1 0-1 16,-4 0 0-16,4 2 0 0,-2-2 0 15,-1 0 0-15,-4 0 0 16,-1 1 0-16,0 1 1 0,2-1-1 0,4 1-2 16,-1 1 3-16,1-1 0 0,-3 0-1 15,-5 1-1-15,4-2 0 0,-2 2 4 16,-5-4-3-16,1 2-1 0,-3-2 1 15,4 1 1-15,2 0-1 0,2-3-1 16,5 0 1-16,-1-1 1 0,-2 0-1 16,0-1-1-16,-6-2 1 0,-3 2 1 0,-8-2 0 15,-13 2-3-15,-7 1 3 16,-11 0 0-16,-4 1-1 0,-4-2-2 0,-5 0 2 15,-2 0 2-15,-5-2-2 16,-5 0-1-16,-3 0 0 0,-7 0 2 0,-10 0-6 16,-7 0-2-16,-8 0-7 0,-2-2-3 15,-8-1-9-15,-4-3-19 0,-4-3-42 16,-4-3-145-16</inkml:trace>
  <inkml:trace contextRef="#ctx0" brushRef="#br0" timeOffset="208990.95">6885 11403 36 0,'0'0'43'0,"0"0"0"0,0 0 17 16,0 0 12-16,0 0-13 0,0 0-29 15,0 0 2-15,0 2 2 0,0-2 3 16,-1 4-12-16,1 3-12 0,-2 6 3 16,-3 7-1-16,4 5-8 0,1 4 0 0,0 6-4 15,0 5 0-15,0 3 21 0,0 5-18 16,0 3-3-16,0 1-2 0,0 1-1 15,0-3-1-15,0-2 0 0,6-4-1 16,2-4-2-16,-1-2 4 0,0-4 0 16,-3-3 1-16,3-1-2 0,-1-5 1 15,-2-3 1-15,-1-6-2 0,1-3 1 16,-3-3 0-16,-1-4 2 0,0-2-2 15,0-2 0-15,0-1 2 0,0 1 0 16,0-1 1-16,0 3-4 0,-5 2 1 0,1 1 1 16,1 2-1-16,-2-1-2 0,2-1 1 15,-3 1 3-15,1-1-3 0,0-1 0 16,-1-2 0-16,3 0 2 0,-1-3-1 15,2 1-1-15,0-1 2 0,2-1 2 16,0 0-2-16,0 0-1 0,0 0-1 0,0-7-8 16,2 0-7-16,6-6-21 0,3-5-56 15,3-6-171-15</inkml:trace>
  <inkml:trace contextRef="#ctx0" brushRef="#br0" timeOffset="210240.02">8724 4486 30 0,'0'0'73'0,"-3"0"-37"0,3 0-5 16,0 0 7-16,0 0-5 0,0 2-20 0,-2 0 74 16,1 1-57-16,1 0-19 0,0 0 12 15,0 3 1-15,-2 0-1 0,0 0-2 16,2 1-2-16,-1-1-2 0,-1-1-1 15,2 0-2-15,-1 1-2 0,-1-2 1 16,1 4-1-16,-2 2 2 0,0 0 6 0,-1 4-5 16,3 3-11-16,-1 4 1 15,2 4-5-15,-3 4 7 0,0 1-3 16,2 0-1-16,-1 3-2 0,0 0-1 15,1-2-1-15,-1-2 4 0,2-2-3 0,-3-3-1 16,2-3 3-16,-1-3 0 0,1-2-2 16,1-4 0-16,0-4 0 0,0-1 2 15,0-4-2-15,0 0-1 0,0-2 1 16,0-1 1-16,1 0-1 0,5 0 0 15,-1 0 1-15,3-6-2 0,0-2-7 0,-4 0-3 16,2-2 2-16,-3 2-5 0,2-2-12 16,0 0-18-16,-2-1-26 15,0-2-56-15,-3 3-119 0</inkml:trace>
  <inkml:trace contextRef="#ctx0" brushRef="#br0" timeOffset="210624.04">8221 4976 79 0,'-4'0'53'16,"-2"0"15"-16,-1 0-12 0,1 0-12 15,0 0 2-15,-2 0-3 0,2 0-6 16,1 0-11-16,1 0-4 0,1 0 0 0,0 0-1 15,-1-1 1-15,4 1 0 0,0-2-5 16,0-1-1-16,0 1-9 0,4-2-2 16,5 0 0-16,3-2 0 15,8-1 0-15,4 0-1 0,5-1 2 0,8 0-3 16,7 0 1-16,10 2 1 0,10 2 1 15,12 2-1-15,7 1-1 0,10 1-2 16,2 0-1-16,-1 1-1 0,-2 5 0 16,-8 1 2-16,-7 2-2 0,-10 2 0 15,-2-1-1-15,-8-1 2 0</inkml:trace>
  <inkml:trace contextRef="#ctx0" brushRef="#br0" timeOffset="210728.05">9339 4956 663 0,'50'8'1'0,"-13"-4"-1"0,-9 1-1 0,-16-2 0 0,-7-1 2 15,-5 1-3-15,0 0 2 0,-6 0 0 16,-7 1 0-16,-4-1-4 0,-7 2-4 16,-1-2 0-16,-2 1-5 0,1 0-10 15,3 1-10-15,7-1-9 0,4-3-16 16,6 0-28-16,-2-1-125 0</inkml:trace>
  <inkml:trace contextRef="#ctx0" brushRef="#br0" timeOffset="210782.05">8959 5058 0 0</inkml:trace>
  <inkml:trace contextRef="#ctx0" brushRef="#br0" timeOffset="211292.08">8959 5058 0 0,'-45'15'0'0,"-4"1"0"0,-1 2 0 0,1-2 0 0,2 2 0 15,2-3 0-15,3 0 0 0,8-3 0 16,8-3 0-16,4-7 0 0,8 3 0 16,3-4 0-16,2-1 0 0,7 0 0 15,-5 0 0-15,2 0 0 0,4 0 0 16,-3 0 0-16,1 0 0 0,-3 0 0 15,0 0 0-15,0 0 0 0,0 0 0 16,-4 1 0-16,1 2 0 0,1-1 0 0,0 0 0 16,2 0 0-16,0 0 0 0,4 0 0 15,1-2 0-15,1 0 0 0,0 0 0 16,0 0 0-16,0 0 0 0,0 0 0 15,-2 0 0-15,1 0 0 0,-1 0 64 16,-1 0-22-16,2 0-5 0,-4 0-3 0,-1 0-18 16,1 0-6-16,0 0 3 15,1 0 8-15,2 0 2 0,-1 0-9 16,0 0-1-16,-2 0 5 0,2 0 4 15,-1 0 2-15,1 0 4 0,-1 0 1 16,-2 0-3-16,5 0-2 0,-4 0-2 0,3 0 7 16,2 0-5-16,0 0-7 0,0 0 5 15,0 0-4-15,0 0-8 0,4 0-6 16,6 0-2-16,12 0 3 0,8 0 2 15,10 0-3-15,10-1-3 0,7-2 3 16,10 1-4-16,5 0 1 0,3 0 6 0,-7 0-3 16,-7 0-2-16,-10 2-2 15,-11 0 0-15,-9 0 2 0,-11 0-1 16,-6 0-2-16,-6 0 2 0,-5 0 1 15,-3 0-1-15,0 0 5 0,0 0 2 0,-5 0-2 16,-1 0-6-16,-3 0 0 0,-1 0 2 16,0 0 0-16,0 0-2 0,4 0-1 15,0 0 2-15,3 0 0 0,-2 0-1 16,4 0-5-16,-1 0-15 0,2 0-17 15,0 0-29-15,3 4-63 0,3-4-169 0</inkml:trace>
  <inkml:trace contextRef="#ctx0" brushRef="#br0" timeOffset="212508.15">8262 11041 88 0,'-6'-3'28'0,"-2"3"23"16,-1 0 0-16,-2 0-9 0,0 0-3 15,-2 0 0-15,4 0 0 0,-2 0-14 0,3 0-7 16,-1 0 3-16,1 3-5 0,2-1-1 16,0-1 8-16,4 0 4 15,2-1-7-15,0 0-10 0,0 0-3 16,0 0-5-16,0 0-1 0,7 0 11 0,0 0 1 15,4 0-3-15,2 0-2 0,4-2-4 16,4-3 3-16,12 1-1 0,7-1 0 16,11-1 1-16,15-2-3 0,11-1 2 15,8 0-2-15,10 0-3 0,-2 1 1 16,-3 2 0-16,-8 1-2 0,-6 2 0 15,-12 3 0-15,-10-1 2 0,-6 1-2 0,-6 0-1 16,-7 0 1-16,-5 0 2 0,-8 0 1 16,-7 0-5-16,-7 0 4 15,1 0-2-15,2 0 4 0,0 0 1 16,0 0-1-16,1 0-4 0,-1-1 1 0,-5-4 0 15,0 2 1-15,-6-1 0 0,2 0-2 16,-2 2-1-16,0 0-3 0,0 1-4 16,-8-1-10-16,-3 2-20 0,-3 0-11 15,0 0-28-15,-6 0-61 0,-3 3-207 16</inkml:trace>
  <inkml:trace contextRef="#ctx0" brushRef="#br0" timeOffset="212836.17">8576 11337 119 0,'0'1'66'0</inkml:trace>
  <inkml:trace contextRef="#ctx0" brushRef="#br0" timeOffset="212895.17">8576 11338 185 0,'0'1'13'0,"0"-1"-13"0,2 1 111 0,3 0-65 0,6-1 3 16,1 0-11-16,5 0-10 0,3 0-5 15,5 0-9-15,0 0-3 0,3 0 6 16</inkml:trace>
  <inkml:trace contextRef="#ctx0" brushRef="#br0" timeOffset="214189.25">10680 4523 17 0,'0'-3'22'0,"0"0"-12"16,2 0-4-16,-2-1-5 15,0-1 49-15,0 2-32 0,0-1-16 0,0 4 9 16,0 0 5-16,0 0-1 0,0-1 1 16,0 1 3-16,0 0 4 0,-2 0 6 15,-2 0-5-15,2 0 4 0,1 0-1 16,-3 0 4-16,3-1 2 0,-4 1-4 15,4-1-8-15,-2 0 4 0,-1 1-6 16,4 0 1-16,0 0-6 0,0 0-5 0,0 1-7 16,0 6 1-16,0 7 2 0,0 0 0 15,0 9 1-15,-3 2-3 0,2 5-3 16,-1 2 7-16,1 1-1 0,-2 0-6 15,3-2 0-15,0-2 2 0,0-2 0 16,0-2-2-16,3-2-1 0,1 4 2 16,-4 4 0-16,0-2 29 0,-1-4-3 15,-2-9-22-15,3-9-3 0,0-2-2 16,0 0-9-16,0-5-3 0,0 0-5 15,1 0-7-15,4 0 0 0,0-3-1 0,1-5-22 16,2-1-61-16,-2-3-97 0</inkml:trace>
  <inkml:trace contextRef="#ctx0" brushRef="#br0" timeOffset="-214652.45">10204 4955 6 0,'-6'-1'44'16,"-3"-1"-21"-16,-2 0 15 0,2 0-4 16,-2 2-3-16,-2 0-2 0,1 0 1 15,1 0-14-15,2 0-3 0,0 0 4 16,1 0 1-16,2 0-3 0,-1 0-1 0,1 0 0 15,-2 1 5-15,-1 0-4 0,1-1 0 16,1 0 7-16,0 2 6 16,3-2-3-16,-1 2-5 0,1-1 2 15,0-1 1-15,0 0-9 0,2 1 0 0,-1 0-3 16,2-1 2-16,1 0-6 0,0 1-2 15,0 1-3-15,0 2-1 0,9 0-1 16,8 1 3-16,12-2 2 0,10-3 0 16,11 0-1-16,13 0-4 0,13 0 3 15,13 0 0-15,7-4-2 0,5 0 0 0,-5 1-3 16,-6 2 3-16,-8 1-1 0,-6 0 1 15,-2 4-1-15,-6 3 2 0,-4 0 1 16,-8-1 3-16,-10 0-4 16,-13-1 0-16,-15-2-2 0,-7-2-1 0,-5 0 3 15,-4-1 3-15,-2 0 0 0,0 0 10 16,0 0 1-16,-8 0-11 0,-3 0-5 15,4 0 0-15,-4 0 2 0,3 0 0 16,2 0-3-16,4 0-1 0,2 0-3 16,0 0-14-16,0 0-14 0,0 0-2 0,0 0-31 15,-1 3-54-15,-5 0-151 0</inkml:trace>
  <inkml:trace contextRef="#ctx0" brushRef="#br0" timeOffset="-214163.42">10593 5263 110 0,'-4'0'35'0,"-2"0"11"16,-1 0-13-16,1-1 11 15,2 0 9-15,-3 1-6 0,1 0-2 0,2 0-18 16,-1 0-1-16,2 0-2 0,0 0 1 16,1 0-1-16,2 0-4 0,0 1-12 15,0 2-3-15,9 0 7 0,5 0 1 16,7-1 1-16,5-2-4 0,8 0-1 15,6 0-2-15,2-2 0 0,2-4-2 0,-4 0-6 16,-1 1 4-16,-8 0 0 0,-5 0-5 16,-4 2-1-16,-5-1 0 0,-6 1-9 15,-7 1-5-15,-1 1-3 0,-3 1-8 16,0 0-1-16,-6 0-44 0,-5 1-96 15</inkml:trace>
  <inkml:trace contextRef="#ctx0" brushRef="#br0" timeOffset="-212742.34">10755 5872 241 0,'0'1'157'16,"-2"0"-129"-16,1 4-5 0,-2-2 21 15,1 3-2-15,-1 1-12 0,1 0-17 0,2 1-9 16,0 0-5-16,0 2-5 0,0 1-14 15,7 2-24-15,-3 1-36 0,-1-1-80 16</inkml:trace>
  <inkml:trace contextRef="#ctx0" brushRef="#br0" timeOffset="-212446.32">10793 6806 283 0,'0'2'18'16,"-1"2"-5"-16,-2-2 30 0,0-1-19 0,3 0-15 15,-2-1-5-15,2 1-4 16,0-1-20-16,0 1-34 0,0-1-26 0,0 0-143 16</inkml:trace>
  <inkml:trace contextRef="#ctx0" brushRef="#br0" timeOffset="-212310.31">10773 7241 172 0,'-3'13'83'0,"3"0"-85"0,0-2 3 15,0-1-39-15,3-1-81 0</inkml:trace>
  <inkml:trace contextRef="#ctx0" brushRef="#br0" timeOffset="-212171.3">10762 7768 93 0,'-6'24'85'0,"3"-4"-39"0,0 2-20 15,0-1 5-15,1-2-31 0,2-1-30 16,0-2-2-16,0-4-43 0</inkml:trace>
  <inkml:trace contextRef="#ctx0" brushRef="#br0" timeOffset="-212055.3">10792 8291 11 0,'-6'17'80'0,"3"-4"-47"0,1 0-43 0,2-5-31 16</inkml:trace>
  <inkml:trace contextRef="#ctx0" brushRef="#br0" timeOffset="-211902.29">10852 8817 67 0,'-9'31'155'0,"1"-3"-109"16,1-1-42-16,-1 1 21 0,2-3-13 15,1-2-8-15,5-2-3 0,0-1-1 16,2-1-10-16,10-1-48 0,0 0-33 0</inkml:trace>
  <inkml:trace contextRef="#ctx0" brushRef="#br0" timeOffset="-211783.28">10879 9523 170 0,'-8'26'38'0,"0"-1"-6"0,5-1-5 15,-2-1-20-15,5-3-7 0,0-3-4 16,0-4-55-16,10-7-152 0</inkml:trace>
  <inkml:trace contextRef="#ctx0" brushRef="#br0" timeOffset="-211655.28">10931 10145 30 0,'-9'21'261'0,"4"-1"-257"16,-1 1-2-16,3-4 1 0,-3-2 14 16,6-6-37-16,0-5-57 0,0-4-70 15</inkml:trace>
  <inkml:trace contextRef="#ctx0" brushRef="#br0" timeOffset="-210859.23">8670 5658 198 0,'-16'2'250'0,"2"0"-232"0,3 4 2 15,5 1 30-15,3-2-29 0,0 1-16 16,1-2-1-16,1 0 1 0,-1 1-4 16,2 0-3-16,2 1 0 0,7 0-4 15,5-1-23-15,5 1-49 0,-1-4-98 16</inkml:trace>
  <inkml:trace contextRef="#ctx0" brushRef="#br0" timeOffset="-210726.22">8739 6114 62 0,'0'10'-14'0,"0"0"98"16,0-2-84-16,0 2-10 0,2-2-7 16,-2-1-49-16</inkml:trace>
  <inkml:trace contextRef="#ctx0" brushRef="#br0" timeOffset="-210603.22">8750 5933 24 0</inkml:trace>
  <inkml:trace contextRef="#ctx0" brushRef="#br0" timeOffset="-210451.22">8722 7001 56 0,'0'9'223'15,"0"-1"-215"-15,0 1-7 0,2-2 2 16,1-1-3-16,2-3-49 0,-2-3-121 0</inkml:trace>
  <inkml:trace contextRef="#ctx0" brushRef="#br0" timeOffset="-210326.2">8707 7471 89 0,'-8'26'59'0,"3"-5"-1"0,5-3-59 16,0 1-1-16,5-1-47 0,-5-2-105 15</inkml:trace>
  <inkml:trace contextRef="#ctx0" brushRef="#br0" timeOffset="-210182.19">8657 8161 15 0,'-1'17'217'15,"1"-2"-209"-15,0-1-6 0,7-1 3 16,4 0-3-16,2 2-9 0,-6-1-57 16,-2-3-43-16</inkml:trace>
  <inkml:trace contextRef="#ctx0" brushRef="#br0" timeOffset="-210050.18">8654 8678 100 0,'-9'28'121'0,"1"0"-116"15,3-1 16-15,2 0-3 0,2-2-10 16,1-3 1-16,0 1-4 0,4-2-11 15,7-4-70-15,2-5-127 0</inkml:trace>
  <inkml:trace contextRef="#ctx0" brushRef="#br0" timeOffset="-209913.18">8612 9463 77 0,'-11'27'202'0,"2"-2"-202"16,3-3 5-16,3-1-4 0,3-2-2 15,0-3-4-15,6-1-19 0,8-4-53 16,1-4-51-16</inkml:trace>
  <inkml:trace contextRef="#ctx0" brushRef="#br0" timeOffset="-209786.17">8648 9953 55 0,'-6'16'185'15,"1"-1"-178"-15,5-2-1 0,0-2-5 16,3-2 0-16,8 0-2 0,4-4-48 16,1-2-18-16,3-3-25 0</inkml:trace>
  <inkml:trace contextRef="#ctx0" brushRef="#br0" timeOffset="-209675.16">8714 10191 124 0,'-17'16'216'15,"7"-8"-203"-15,8 2-11 0,0-1-7 16,2 1-39-16,0-4-77 0</inkml:trace>
  <inkml:trace contextRef="#ctx0" brushRef="#br0" timeOffset="-208469.09">8730 11437 62 0,'0'3'21'0,"0"0"-15"0,0-2 16 15,0-1-3-15,0 1 2 0,0-1-1 16,0 0-3-16,0 0 0 0,-2 0 4 0,2 1-2 16,-1 1-4-16,1-2 2 0,0 1-7 15,0 0 1-15,0 1 6 0,0 1 10 16,0-1-1-16,0 0-13 0,0-2 3 15,0 0 9-15,-5 2 3 0,1 0-7 16,-3 2-2-16,3 2-3 0,-1 1-3 16,2 2-6-16,1 5 0 0,1 0-1 15,1 6 1-15,0 1-4 0,3 6 1 16,0 2 2-16,3 7-6 0,0 5 2 15,-2 2-1-15,0 2 2 0,-1 2 0 0,2 1-2 16,0 0 2-16,1-3-5 0,3-2 4 16,-1 7-2-16,-8 9 0 0,-2 1 43 15,-7-7-25-15,0-16-15 0,7-16 1 16,2-7-4-16,0 0 4 0,0-2-2 15,-1-2 1-15,-1-1-3 0,2-4 2 16,-1-1-2-16,1-2 1 0,-2-2 1 16,2 1-2-16,0-1 0 0,0 0-1 15,0 0 2-15,0 0 2 0,0 0 0 16,0 0 7-16,0 0 0 0,0 0-4 0,-2 0-6 15,1-2-1-15,1-3-7 0,1-2-18 16,10-3-24-16,3-3-42 0,3-3-126 16</inkml:trace>
  <inkml:trace contextRef="#ctx0" brushRef="#br0" timeOffset="-207562.04">10304 10997 40 0,'-4'2'43'16,"3"-1"134"-16,1-1-128 0,0 0-10 16,0 0 6-16,0 0-4 0,3 0-10 15,9 0-9-15,10-3 6 0,11-2-4 16,9-2 0-16,13 1-10 0,7-2-4 15,10-1-1-15,4 1 4 0,0 0-3 0,1 0-2 16,1 2-5-16,-4 2-1 0,0-1 0 16,-5 3-1-16,-7 1 0 0,-8 1-1 15,-6 0 0-15,-9 0 0 0,-5 0 0 16,-9 2 0-16,-8 1 1 0,-8 0-1 15,-3-2-1-15,-6 0 0 0,0-1 4 16,0 2 2-16,0-2-3 0,-3 0-1 16,-1 1 0-16,-4 0-1 0,3 0-6 15,-1 1-8-15,0 1-10 0,-1 2-7 16,0 0-23-16,1 1-24 0,-4 2-61 0,1-4-145 15</inkml:trace>
  <inkml:trace contextRef="#ctx0" brushRef="#br0" timeOffset="-207030.01">10711 11381 58 0,'-6'-4'78'0,"0"1"-49"16,3 0 28-16,0-1 3 0,0 1-22 16,-1-2 5-16,0 1-1 0,2-1-5 15,-2 3-11-15,1-1 2 0,-1 1-5 0,0 0 2 16,1 0-5-16,-2 2-1 0,3-1 2 15,1 1-1-15,1 0-5 16,0 0-9-16,6 0-7 0,11 0 6 16,8 0 2-16,8 0-2 0,4 0-4 0,5 0 3 15,-1-1-3-15,6-1-1 0,-5-3 0 16,0 1 2-16,-2-2-1 0,-6 2-2 15,-6 0 1-15,-8 1 2 0,-6 0-2 16,-5 2-1-16,-7-1 0 0,-2 0 1 16,0 2-2-16,-2-2-11 0,-2 2-8 0,-2 0-10 15,2 0-23-15,1 0-56 0,-3 0-212 16</inkml:trace>
  <inkml:trace contextRef="#ctx0" brushRef="#br0" timeOffset="-206091.96">8656 11378 93 0,'-4'-2'75'0,"1"0"-24"15,0-2 8-15,0 0-17 0,-2 2 3 0,4 0-4 16,1-1-11-16,0 1-7 0,-2 1-8 15,-1-1-2-15,2 1-1 0,-2 0 0 16,0 0-2-16,1 0 3 0,0 1 3 16,1 0-1-16,-2 0-8 0,1 0 0 15,-1 0 0-15,0 0 1 0,0 2-4 0,3 1 1 16,0-1-2-16,5 2-1 0,7-1 0 15,8-3 1-15,8 1 3 16,9-1-4-16,8 0-1 0,9-6 0 16,5-2 1-16,3 0 0 0,0-2-2 15,-4 4 0-15,-7-1 0 0,-6 2 1 0,-6 1-1 16,-10-1 0-16,-9 3 0 0,-9 1 1 15,-8 1-2-15,-3 0 1 0,-4 0 7 16,-9 0-7-16,-5 0 0 0,-1 0-2 16,-1 2-1-16,-2 3 0 0,0 0-8 15,4 1-19-15,2 0-22 0,5-1-42 0,4-4-141 16</inkml:trace>
  <inkml:trace contextRef="#ctx0" brushRef="#br0" timeOffset="-204685.88">10938 11429 70 0,'3'0'49'0,"-2"0"14"0,1 0-5 0,-2 0-3 16,0-1 7-16,0-1-12 0,0-1-13 0,0 0-3 15,-2 1-11-15,1 0-2 16,-2 1 2-16,1 0-7 0,1 0-5 16,1 1 1-16,0 0 2 0,0 0-12 15,0 0 1-15,0 2-1 0,0 9 4 0,0 1-1 16,0 2-2-16,0 4 1 0,0 2 0 15,0 1 1-15,0 3 4 0,0 1-1 16,0 1-5-16,1-1 0 0,1 0-3 16,1-1 1-16,-3-1 1 0,3-2 0 15,-2 2-2-15,1-5 0 0,1 2 0 0,0 2 0 16,-3-1 1-16,2 0-1 0,1 2 1 15,-3 5 0-15,-2 4-1 16,-7-1 5-16,-3-5 1 0,4-4-6 16,5-6-1-16,3 1 1 0,0 2-1 0,0 6 2 15,-7 4-2-15,0 0 10 0,-1-3 0 16,3-6-6-16,5-8-3 0,0 2-2 15,0-3 4-15,0 1-2 0,0-3 0 16,0 0 0-16,0-4 2 0,0-2-2 16,0 0-1-16,0 0 1 0,0-2 2 0,0 2-1 15,0 1-1-15,0-1 0 0,0 2 1 16,0-2 0-16,0 2-2 0,0 1 1 15,0 2 1-15,0 6-1 16,0 6 0-16,0 1 7 0,0 0 16 0,-1-5-19 16,1-7-5-16,0 1 2 0,0 0 1 15,0-2-1-15,0 2-1 0,0-3 0 16,0-2-1-16,0 0 2 0,0-4-1 15,0 1 0-15,0-1 2 0,0 1-1 16,0-2-2-16,1 0-1 0,1 0 5 16,-1 0-3-16,1 0 2 0,-2 0 0 0,2 0 4 15,-1 0-4-15,1 0 0 0,-2 0 0 16,0 0 2-16,0 0-2 0,0 0 1 15,0 0 2-15,0 0-2 16,0 0-3-16,-3 2-2 0,1 1 1 0,-1 0 2 16,3-1-2-16,0 0 0 0,0-1 0 15,0 0 1-15,-2 0 0 0,2 0-2 16,-1 1 1-16,1-1 4 0,0 0-2 15,-2 2 0-15,1 0-1 0,-1-1 0 16,-1-2 2-16,3 2-3 0,0-1 1 0,0-1 2 16,0 0-2-16,0 0-2 0,0 0 0 15,0 0-12-15,0 0-20 0,0-6-32 16,0-7-83-16</inkml:trace>
  <inkml:trace contextRef="#ctx0" brushRef="#br0" timeOffset="-203322.8">10897 10944 36 0,'0'0'48'0,"0"0"-2"0,0 0-2 15,-1 0-7-15,-2 0 1 16,0 0-2-16,-1 0-10 0,1-1-1 15,2-1-6-15,-1 2-2 0,1 0-1 0,-1 0-2 16,2 0-7-16,0-1-5 0,0 1 1 16,0 0 4-16,0 0 9 0,0 0 2 15,0 0-4-15,0 0 4 0,-1 0-2 16,1 0-1-16,-2 0-5 0,1 0-5 15,-3-1 1-15,4-1-1 0,0 0 2 0,0-1 0 16,0-2-2-16,0-3 2 0,2-3-2 16,3-2 4-16,1-5-3 15,-2-2 2-15,3-3 1 0,-1-5-1 16,2-2-1-16,-1-1-1 0,0-4-2 0,-1-3-1 15,0-1-2-15,2 1 0 0,-5 4 1 16,-2 6-2-16,1 5 2 0,-2 3 1 16,0 5 0-16,0 3-3 0,-3 4 5 15,0 0 0-15,-2 4-2 0,4 3 1 16,-1 0-1-16,0 1-2 0,2-1 1 0,-3 1-5 15,2 0 0-15,1 9-4 0,0 6-12 16,0 4-21-16,0-2-39 0,11-4-119 16</inkml:trace>
  <inkml:trace contextRef="#ctx0" brushRef="#br0" timeOffset="-150032.75">2239 3493 132 0,'-3'-2'33'0,"-4"0"15"0,3-1 7 16,1 0-20-16,-4 1-4 0,3-2-2 0,1 3-4 15,1-1 2-15,-1 0-5 0,1 1-6 16,-1-3 2-16,2 3 2 0,-2 0-5 15,1 0-3-15,-1 1 2 0,-2 0-6 16,-1 0-4-16,0 0 2 0,1 0 0 16,1 0-1-16,1 0-5 0,1 1 3 0,1 0-1 15,-1-1 1-15,0 1-1 0,2 0 2 16,0 0-1-16,0 1 2 0,0-2-3 15,0 0 2-15,0 0 2 16,0 0 0-16,5 0 3 0,1 0-3 0,5 0 0 16,-2-2 2-16,7-1-4 0,1 0 0 15,2 1-1-15,7-1-1 0,5 2 0 16,5-2-2-16,7 0 3 0,2 2-2 15,6 0-3-15,3 0 2 0,2 1 0 16,5-2 2-16,-1 1-2 0,1 1-1 0,2 0 2 16,-5 0 0-16,-4 0-1 0,0 0 0 15,-3-2 1-15,3 1 2 0,2-1-4 16,2 1 1-16,2-1 0 15,5-2 1-15,2 2-1 0,1-2 0 16,3 2 0-16,2-1 1 0,2 0-2 0,-1-1 1 16,1 1 0-16,-1 2 1 0,0-1-1 15,-5 0-1-15,-6 2 2 0,-7-1-1 16,-6 1-1-16,-10 0 1 0,-8 0 1 15,-2 0 0-15,-8 1-1 0,-2 3-1 16,-5 0 1-16,-2 0 1 0,-2-1-1 0,-1 0 0 16,0-1 0-16,-1 2 1 0,0 0-1 15,1-2-1-15,-1 1 2 16,3-1 0-16,5-1-1 0,2-1 0 16,3 0 5-16,-5 0-1 0,-3 0-3 0,-7-4 0 15,0 1 3-15,-7-2-2 0,0 1 4 16,0-3-3-16,-7 2-1 0,-5 1-1 15,0-2-3-15,-5 3-4 0,1 0-13 16,-3 3-18-16,4 0-42 0,-4-2-84 16</inkml:trace>
  <inkml:trace contextRef="#ctx0" brushRef="#br0" timeOffset="20158.98">16446 4610 49 0,'0'0'120'0,"0"0"-2"16,-2 0-91-16,2 0 33 0,-1 0-5 0,-1 0-20 15,2 0-11-15,-1 0 1 16,1 0-6-16,0 0-4 0,0 0-3 0,0 0 0 16,0 0-4-16,0 0 0 0,0 0 0 15,0 0-2-15,0 0 1 0,0 0-1 16,0 2-2-16,0-1-1 0,0 1 0 15,-2 0 5-15,-1 0 0 0,2 0 0 16,-1 0-4-16,1-1 0 0,1 2 0 0,-2-3-3 16,0 2 5-16,2-1 1 0,-1-1 2 15,-1 1-2-15,2-1 1 16,0 0-1-16,0 0 2 0,0 0-1 15,0 0-4-15,0 2 0 0,0-2 2 0,0 0-2 16,0 0-1-16,0 0-1 0,0 0 0 16,10 3 0-16,0-3 3 0,4 0 0 15,5 0-3-15,0 0-1 0,5-1 1 16,4-3 1-16,5 2-1 0,6 0-3 15,4 2 2-15,8-1-1 0,3 0 0 0,7 1 0 16,4 0 0-16,5 0 1 0,1 0-1 16,4 0-1-16,-4 0-1 15,-1 0-4-15,-5 0 0 0,0 0 1 0,0 0 1 16,5 0 5-16,-2 0-3 0,0 0 0 15,2-1 1-15,-6-3 0 0,-4-2-2 16,-3 1 0-16,-1-2 0 0,-5 0 1 16,-1 1 0-16,-5 0-2 0,-2 0 3 15,1 2 0-15,-6-1 0 0,-3 2-1 16,-8-1 2-16,-3 1 0 0,-12 3 0 0,-3-1-1 15,-5 1 2-15,-4 0 0 0,0 0 0 16,0 0-1-16,0 0 3 0,0 0-1 16,0 0 1-16,-2 0-3 15,-3 0 0-15,1 0 1 0,-3 0-1 0,0 0-1 16,1 2 1-16,-4 1 1 0,2 1-1 0,1 0-2 15,-1-1-10-15,3-1-26 16,1-2-36-16,-4 0-89 0</inkml:trace>
  <inkml:trace contextRef="#ctx0" brushRef="#br0" timeOffset="21218.04">16992 4971 89 0,'0'0'164'15,"0"0"-141"-15,1 0 22 0,1 0 18 16,-2 0-17-16,3 0-11 0,-2 0-9 15,-1 0-3-15,2 0-4 0,-2 0-1 0,2 0-2 16,-2 0-1-16,0 0 1 0,0 0-5 16,0 0 3-16,1 0-5 15,-1 0 0-15,2-1 1 0,-1 1-1 16,4-1-5-16,1 0 3 0,-3 1-2 15,5-2 2-15,1 2-4 0,2-1 4 0,3-2-3 16,2 1 3-16,4 2-3 0,0 0-2 16,3 0 1-16,2 0 0 0,4 0-2 15,-1 0-1-15,3 0 0 0,3 0 1 16,4 0-1-16,5 0 0 0,4-1 1 15,-3-1 0-15,3 0-2 0,-7 2 1 0,1-2 1 16,-6 1-1-16,-4 0 0 0,-6 0 0 16,-9 1 0-16,-9 0 1 15,-4 0-1-15,-3 0 1 0,0 0 3 16,0 0 1-16,0-2-1 0,0 2-4 0,-1-2 4 15,-2 2-1-15,0 0-2 0,1 0 0 16,1 0 0-16,-1 0 0 0,0 0-4 16,2 0 2-16,0 1 1 0,-1 4 0 15,1-2-1-15,0 0 1 0,0-1 1 16,0 0-1-16,-2 0-1 0,2-2 1 0,-1 1 2 15,-2-1-1-15,1 0-2 0,-2 0 1 16,0 0-1-16,1 0 0 0,0 0-5 16,0 0 0-16,2 0-3 15,-1 0-3-15,2 0-5 0,0 0-11 0,0 0-22 16,0 0-37-16,-3 0-82 0</inkml:trace>
  <inkml:trace contextRef="#ctx0" brushRef="#br0" timeOffset="24005.2">16506 5559 91 0,'0'0'116'0,"-1"0"-77"0,1 0 16 16,0 0-8-16,0 0-14 0,0 0 0 15,0 1-10-15,-2 0-5 0,1 0-11 16,1-1 4-16,0 1 6 0,0 0 0 16,0-1-2-16,-2 0 2 0,2 0-5 15,0 0-1-15,0 0-3 0,0 0-2 0,0 0-1 16,0 1-3-16,5 1 5 0,4-2 0 15,-1 1 0-15,3-1-2 0,1 0 2 16,1 0-1-16,2 0-1 0,4 0 0 16,1-1-1-16,3-2 1 0,0 2 0 15,2 0 2-15,0 0 1 0,0 0-5 16,0-2 0-16,-1 1-1 0,0 0 1 15,0 0-2-15,3 0 2 0,-2 1-2 16,-1-2 0-16,1 1 0 0,0-2-1 16,0 2 0-16,0-1 0 0,1 1 2 0,0-2-1 15,-1 2-1-15,0 1 0 0,-3-1 1 16,1 2 0-16,-3-2-1 0,-1 1 0 15,-2 1 1-15,-2-1 0 0,-1 0-1 16,0 1-1-16,-1 0 1 0,-1-1 1 16,0 1-2-16,1 0 1 0,4 0 1 15,0-2-1-15,2 2 0 0,-1 0 0 16,1-2 0-16,-1 1 1 0,2 1-2 15,-1 0 1-15,1 0 0 0,0 0 1 16,4 0-2-16,-4 0 1 0,-2 0 1 16,-2 0-1-16,-4 0-1 0,1 0 1 0,-2 0 1 15,-2 0 0-15,-1 0-2 0,1 0 1 16,-1 0 1-16,1 0 0 0,3 0-2 15,7 0 1-15,4-2 1 0,5 2 0 16,0 0-3-16,2 0 1 0,-4 0 2 16,0 0 0-16,4 0-2 0,-2 1 1 15,3 0 1-15,-4-1-1 0,3 0-1 16,-5 0 1-16,-4 0 1 0,0 1 0 15,-6-1-2-15,-1 0 1 0,-5 0 1 16,-1 0-1-16,-2 0 0 0,1 0-1 0,-1 0 2 16,1 0 0-16,0 0-1 0,2 0 0 15,-1 0 0-15,3 0 2 0,-2 0-2 16,0 0-2-16,0 0 2 0,-2 0 2 15,0 0-2-15,3 0-2 0,2 0 2 16,5 0 2-16,10 0-4 0,4 0 2 0,0 0 0 16,-4 0 2-16,-2 0-4 15,0 0 2-15,-3 0 0 0,-2 0 2 16,-1 0-2-16,-4 0 0 0,-6 0 0 15,-2 0 0-15,-6 0 0 0,-1 0 1 0,0-1 2 16,0 0-2-16,0 1-1 0,0-1 0 16,0 1 2-16,0 0-1 0,0-1 0 15,0 1-2-15,0 0 2 0,0 0-2 16,2 0-2-16,-1 0 3 0,1 0 0 15,-1 0 1-15,1 0-1 0,-1 0-1 0,-1 0 2 16,0 0-3-16,0 0 3 0,0 0-14 16,-6 0-14-16,-6-1-43 15,-10-3-89-15</inkml:trace>
  <inkml:trace contextRef="#ctx0" brushRef="#br0" timeOffset="24877.25">17127 5881 133 0,'0'0'96'0,"0"1"-72"0,0-1 29 16,0 0 4-16,0 0-19 0,0 0-9 15,0 0-16-15,1 0 0 0,4 0 5 16,-2 0 0-16,2 0 3 0,1 0-3 16,2 0-2-16,-2 0 2 0,1 0-5 15,4 0 3-15,3 0-4 0,3-2-2 16,2 1-3-16,3-2-3 0,-1 1-1 15,4 1 2-15,3 0-4 0,5-1 0 16,2 0 2-16,4 0 3 0,3 2-3 0,-3-2-5 16,-2 1 3-16,-1 1 2 0,-4-1-2 15,1-1 0-15,-1 0 0 0,-5 0 1 16,-4-2 2-16,-5 0-4 0,-4 2 6 15,-4-1 5-15,-6 0-1 0,1 1 1 16,-3 1-1-16,-2-1 3 0,1 1-5 16,-1-1-2-16,2 2 1 0,-2 0-2 15,0-2-3-15,0 2-2 0,0 0 1 16,0 0-3-16,0 0 4 0,0 0-6 15,0 0 4-15,0 0 1 0,0 2-2 16,0-2 0-16,0 2 0 0,0 0-1 0,0-1-8 16,0 2-5-16,-3-2-9 0,1 2-12 15,-3-1-23-15,2-2-40 0,-5 0-119 16</inkml:trace>
  <inkml:trace contextRef="#ctx0" brushRef="#br0" timeOffset="25819.31">17491 5963 16 0,'3'1'195'0,"-3"0"-166"0,0 0 7 16,0 1 18-16,2-1-10 0,-1 1-8 16,1 0-4-16,-1 1-8 0,1 0 3 15,-1 0-5-15,1 2-3 0,-1-1 3 16,1 1-4-16,-2 0 0 0,0 1-6 15,0-1 3-15,0 2-1 0,0 0-6 16,0 3-1-16,0 3 0 0,0 0 2 16,0 3 7-16,0 0-11 0,0 2-4 0,0 7 3 15,0 5-1-15,-5 1-1 0,2-2 14 16,-1-5-9-16,0-5-6 0,3-4 0 15,1 7 0-15,0 1 1 0,0 1-1 16,0-1 1-16,-2-4 7 0,2-3-8 16,0-3 2-16,0-2-4 0,0-2 2 15,0-3 0-15,0 0 0 0,0-3-1 16,0 0 1-16,0 1 0 0,0-3 0 15,0 0-2-15,0-1 2 0,0 0 2 16,0 0-1-16,0 0-3 0,0 0 4 0,0 0-1 16,0-3-5-16,3-3-2 0,1-3-11 15,2-3-16-15,-2 0-19 0,0-5-37 16,-3-5-72-16</inkml:trace>
  <inkml:trace contextRef="#ctx0" brushRef="#br0" timeOffset="26704.36">17502 5013 198 0,'0'0'57'0,"0"0"-1"0,0 0 5 16,1 0-11-16,-1 0-16 0,0 0-9 16,0 0-6-16,0 4-1 0,0 1 6 15,2 3-7-15,-2 0-6 0,0 2-4 16,0 1 2-16,0 5-1 0,0 3-6 15,-2 4 1-15,-1 4 30 0,-1 0-24 16,-3 2-3-16,3 2-4 0,1-1-4 16,1 2 4-16,1-4 0 0,-1-2-2 0,2-5 0 15,0-3 2-15,0 0-1 0,0-2-2 16,0-1 2-16,0-3-1 0,0-1 2 15,2-3-2-15,-2-2 0 0,0 1 2 16,0-3 0-16,0 0-2 0,0-1 1 16,0-1 0-16,0-2 1 0,-2 2-1 15,2-2 0-15,-2 0 0 0,1 0-2 16,1 0-5-16,0 0-8 0,0 0-9 15,0 0-16-15,0 0-13 0,0-5-36 16,1-2-154-16</inkml:trace>
  <inkml:trace contextRef="#ctx0" brushRef="#br0" timeOffset="28627.47">17497 4542 170 0,'0'0'46'16,"0"0"-5"-16,0 0 14 0,0 0-11 15,0 0-9-15,0-2-5 0,0-1-4 16,0 1-5-16,0 0-4 0,0-2-5 15,0 1-1-15,0-3-2 0,2 1 2 0,-1 1 0 16,1-3 3-16,-1 1-2 0,1-2-3 16,1-2 2-16,-1 0 1 15,2-3-2-15,-1-2-4 0,2-4-3 0,-2-3 1 16,0 0-3-16,0-6 2 0,0-2 0 15,4-1-2-15,-3-1 0 0,-1 5-1 16,4 0 3-16,-3 4-2 0,-2 4 1 16,1 4-1-16,-2 5 4 0,1 2-2 15,-2 2 1-15,0 0-5 0,0 0 3 0,0 2 0 16,1 0-2-16,1-2 1 0,-2 2 1 15,2-1-2-15,-2 0 0 0,0 2 0 16,0-2 2-16,0 0-1 0,0 1-2 16,0 0 1-16,0 0 2 0,0 0 0 15,0 3-2-15,0 0 1 0,0-1 0 16,-4 1 1-16,3 0 0 0,-1 0-1 15,-1 0 3-15,2-1-1 0,1 1-3 16,0-1-2-16,0 0 5 0,0 0-2 16,0 1 0-16,-2 0-1 0,2 0 2 0,0 1-2 15,0 0 0-15,0 0 0 0,0 0 0 16,0 0 0-16,0 0-1 0,0 0-1 15,0 0 1-15,0 0 0 0,0 0 1 16,2 0-1-16,2 0 2 0,-1 2-1 16,4-2-1-16,-1 3 1 0,5-2 1 15,1-1-1-15,-1 1-1 0,1 0 1 16,-1 0 0-16,3 0 1 0,3 0-3 15,3 0 1-15,2-1 0 0,1 0-1 16,1 0 1-16,-4 0-1 0,0 0-1 0,0 0 1 16,0 0 2-16,2 0-3 0,-2 0 1 15,2 0-1-15,-1 0 0 0,1 0 3 16,0-2-1-16,-2 1 0 0,0-1 0 15,2 1-1-15,0 0 3 0,-2 0-1 16,-2 0-1-16,1 0 1 0,-2 0 1 16,2 0-1-16,-2 1-1 0,1 0 1 15,-2 0 0-15,2 0 0 0,-1 0-1 16,1 1 1-16,0 0 1 0,1 0-1 15,1 1-1-15,0-2 1 0,0 1 1 0,0 0-1 16,-1 0 0-16,0-1 0 0,1 0 0 16,0 0 1-16,2 0-1 0,-2 0 0 15,0 0 1-15,-3 0-1 0,-5 0-1 16,2 0 1-16,-4 0 1 0,-1 0 0 15,-1 0-2-15,-1 0 1 0,3 0 0 16,-3 0 1-16,6 0-2 0,-1 0 1 16,2 0 1-16,5 0-1 0,4-2 0 15,3-1 0-15,2 2 1 0,-3-1-1 16,-5 1-1-16,0 1 1 0,-4-2 1 15,3 2-1-15,-1 0 0 0,1 0-1 0,-1 0 2 16,-2 0-1-16,-5-2-1 0,-4 1 1 16,0 1 1-16,-1-1 0 0,0 1-1 15,2 0-1-15,1-1 2 0,-1 0-3 16,3-1 4-16,-4 1-2 0,4-1-2 15,0 0 2-15,2 0 2 0,-1-1-2 0,2 0-2 16,1 1 2-16,6 0 2 16,5 1-2-16,3 0-1 0,1 1 0 15,-4-1 1-15,-3 1 2 0,-4 0-4 16,0 0 2-16,-1 0 0 0,1 0 2 0,-1 0-4 15,1 0 2-15,0-1 2 0,-2 1-2 16,-2 0-1-16,-1 0 0 0,-1 0 3 16,-1 0-2-16,-1 0-2 0,3 0 2 15,1 0 2-15,2 0-2 0,2 0-2 16,-2 2 2-16,0-1 2 0,2 0-2 0,-1 1-2 15,4-1 2-15,0 0 2 0,1-1-2 16,-1 1-2-16,1-1 2 16,-4 0 1-16,-1 0-1 0,-1 0 1 15,0 0-1-15,-4 0-1 0,1 0 1 0,-4 0 1 16,0 0-1-16,-3 0 0 0,0 0-1 15,-1 0 2-15,-1 0-3 0,1 0 4 16,0 0-2-16,-1 0-2 0,2 0 3 16,0 0-2-16,-1 0 1 0,2-1 1 15,-5-1 0-15,0 0-1 0,0 0 0 0,-3 1 1 16,0 0 2-16,1 1-1 0,-1 0-1 15,0 0 1-15,0 0 0 16,0 0-2-16,0 0-3 0,0 0 3 16,0 0 0-16,0 0-1 0,0 0 0 0,0 0 1 15,0 0 0-15,0 0-1 0,0 0 1 16,0 0 0-16,0 0 2 0,0 0-2 15,0-2 1-15,0 2 3 0,0 0-1 16,0 0 0-16,-1 0-3 0,-2 0 0 16,1 0 1-16,1 0-2 0,-2-1 1 15,-1 1-2-15,0 0-9 0,1 0-21 0,-4 0-32 16,0 0-85-16</inkml:trace>
  <inkml:trace contextRef="#ctx0" brushRef="#br0" timeOffset="30399.57">19469 4571 103 0,'-1'0'89'0,"-1"0"-55"0,1 0 23 0,1 0-10 16,0 0-9-16,0 0-3 0,0 0 0 15,-2 0-2-15,0-1-4 0,1-1-6 16,-2 0 0-16,3 1 1 15,0-1-7-15,0 1-1 0,0 0-2 0,-2-1-3 16,1 2-1-16,-1-1-2 0,2 1-2 16,-1 0 2-16,-1 0-6 0,0-1 2 15,2 1-1-15,0 0 2 0,0 0-7 16,0 0 3-16,0 0 1 0,0 0-1 15,0 0-2-15,0 0 1 0,0 0 1 0,4 0 2 16,0 0-2-16,2 0 2 0,2 0-1 16,1 0 2-16,2 0 0 0,5 0-4 15,1 0 3-15,1 0-1 0,4 0-1 16,3 0-1-16,-2 0-2 0,4 0 3 15,-3 0-2-15,4 0 2 0,-1 0 0 16,-4 0-1-16,2 0 0 0,-2 0-1 16,-1 0 1-16,-1 0 1 0,0 2-1 15,-1 1-1-15,-2 0 1 0,1-2 1 16,-4 1-1-16,1-2-1 0,-4 0 1 0,-2 0 1 15,-4 1-1-15,0 0 0 0,-6-1 1 16,2 1 1-16,-2-1-1 0,0 0-1 16,1 0 1-16,-1 0-1 0,0 0 0 15,0 0 1-15,0 0 1 0,0 0 1 16,0 0-3-16,0 0 2 0,0 0 2 15,0 0-1-15,0 0-2 0,0 0-2 16,0 0 0-16,0 0-1 0,0 0-7 16,-1 0-12-16,-1 0-19 0,-3 0-48 15,-2 0-116-15</inkml:trace>
  <inkml:trace contextRef="#ctx0" brushRef="#br0" timeOffset="31880.65">19091 4961 19 0,'0'0'143'0,"0"0"-91"15,0 0-6-15,0 0-2 0,0 0 2 0,0 0-2 16,0 0-11-16,1 0-5 0,-1 0 2 16,0 0-3-16,2 0-6 0,-2 0-5 15,2 0-1-15,-1 0-4 0,1 0-1 16,1 0 0-16,0 0-4 0,1 0 1 15,1 0 0-15,3 0-2 0,0 0-1 16,3-1 1-16,-2 1 0 0,3 0-4 16,-1 0 1-16,3-1 0 0,2 0 0 15,1 1 0-15,0-1-1 0,1-1 1 16,2 2 1-16,-1-2-5 0,3 1 4 15,-1 1-3-15,1-1 3 0,1 0-2 0,1 0 0 16,0 1 1-16,0-1 1 0,-1 1-2 16,-3 0-1-16,2-1 2 0,-1 0 0 15,0 0-1-15,-1-1-1 0,0 1 2 16,-1 1-1-16,-1-1 0 0,1 0 0 15,-2 1 0-15,0-1 0 0,-2 0 0 16,2 1 0-16,0 0 0 0,-3 0 0 16,2 0 0-16,-1 0 0 0,-1 0 0 15,-1 0 1-15,2 0-2 0,1 0 1 16,-2 0 0-16,0 0 1 0,0 0-1 0,-2 0-1 15,0-1 2-15,-1-2 0 0,-3 2-1 16,3 0-1-16,-2 0 1 0,1 0 2 16,3 0-3-16,3 0 0 0,1 1 2 15,-1-1-1-15,-3 0 0 0,-2-1-1 16,0 2 2-16,0-2 0 0,0 2-2 15,3-2 0-15,-2 1 0 0,2 1 2 16,-3-2-1-16,-3 2-1 0,1 0 2 16,-1 0 0-16,0 0-1 0,2-1-1 15,0-1 1-15,2 1 1 0,1 1-1 0,-1 0-1 16,2 0 1-16,0-1 1 0,1 0-1 15,4 0-1-15,3 1 2 0,1 0-1 16,-1 0 0-16,-2 0-1 0,0 0 1 16,-5 0 1-16,-1 1-1 0,-4 0-1 15,-1 0 1-15,-4-1 1 0,-2 1-1 0,1-1 0 16,0 0 0-16,0 0 1 15,1 0-1-15,1 0-1 0,5 0 2 16,-3 0-1-16,3 0 0 0,1 0-1 16,2 0 1-16,3 0 1 0,5 0-1 0,2 0-1 15,3 0 1-15,-7 0 1 0,-5 0-1 16,-4 0-1-16,2 0 1 0,-4 0 2 15,-3 0-3-15,-1 0 1 0,-5 0 0 16,0 0 3-16,0 0-3 0,1 0 1 16,-1 0 3-16,2 0-2 0,-1 0-2 0,4 0 0 15,1 0 0-15,-1 0 2 16,1-2-1-16,-1 0-2 0,1 0 3 15,0 0-1-15,-3 0 0 0,2 1-2 16,-2 0 3-16,-1-2-1 0,-1 2 3 16,1-1-4-16,-1 2 1 0,1 0 3 0,-2 0-2 15,0 0 3-15,0 0 2 0,0 0-1 16,0-1-1-16,-3-2-4 0,-3 3 0 15,1-1-2-15,0 1 1 0,-1 0 0 16,3 0-2-16,0 0-7 0,1 0-19 16,2 0-22-16,-3 0-43 0,0 0-168 0</inkml:trace>
  <inkml:trace contextRef="#ctx0" brushRef="#br0" timeOffset="34685.81">19758 4534 42 0,'-4'0'57'0,"3"0"-34"0,-4 0 12 15,5 0-14-15,-3 0 2 0,0 0 5 0,1 0 1 16,2 0-1-16,0 0-4 0,-4 0 4 16,2 0 0-16,2 0 0 0,-1 0-1 15,1-2-2-15,-2 0-5 0,1 1-5 16,-1-2-1-16,2 1-2 0,0 0 1 15,0-1-7-15,0 0 1 0,-1-1-1 0,-1-1 1 16,2 1 3-16,-2 0-3 0,2 1-2 16,0-3-2-16,0 0-1 0,0-2 2 15,0-1 2-15,2-1-3 16,1 1 0-16,-3-4 2 0,3 1-1 0,-3 0-1 15,0 0-1-15,0 0 4 0,0 2-6 16,0-1 2-16,0 1-6 0,0 2 11 16,0-1-4-16,0 1-3 0,0-2 1 15,0 4 0-15,0-2 0 0,0 1-1 16,0 1 1-16,0-2 0 0,0 1 0 0,0-1-1 15,0-1-2-15,0 0 3 0,0 0-1 16,0 0 0-16,0-1 0 0,0 0 2 16,0 1-1-16,0-2-1 0,-1 4 2 15,-1-2 4-15,2 1-5 0,0 2 0 16,0 1-1-16,0 1 3 0,0-1-2 15,0 2 0-15,0 0-1 0,0-1 1 16,0 0-1-16,0-4 0 0,0 3 0 16,0 0 2-16,0 1-1 0,0 2-1 15,0 0 0-15,0 0 2 0,0-1-1 16,0 1-2-16,0 0 2 0,0-1-1 0,0 1 1 15,3 0-2-15,-1-2 0 0,-1 2 2 16,-1-1-1-16,2 3-1 0,-2-1 1 16,1 0 1-16,1 0 0 0,-2-1 0 15,0 0-2-15,0 0 4 0,0-2 0 16,0 3 0-16,0-1 0 0,0 0 2 15,0 2 2-15,0 0-5 0,0 0 2 16,0 0 0-16,0 0 0 0,0 0-4 16,0 0 1-16,0 0 0 0,0 0 0 15,0 0-1-15,0 0 0 0,0 0 0 0,0 0 1 16,0 0-2-16,0 0 1 0,0 0 1 15,0-1-2-15,0 1 0 0,0-1-2 16,0 1-5-16,1 0-15 0,6 2-17 16,-3 7-30-16,1-4-97 0</inkml:trace>
  <inkml:trace contextRef="#ctx0" brushRef="#br0" timeOffset="36261.9">19559 5586 78 0,'0'0'41'0,"-5"0"-16"16,-1 0 9-16,5 1-14 0,-4-1 8 0,3 1 3 15,-1-1-2-15,2 0-1 0,-1 0-8 16,2 0 1-16,-1 0 4 0,1 0 1 15,-2 0-5-15,1 0-1 0,-1 0-1 16,2 0-4-16,0 0-1 0,-1 0 2 16,1 0-2-16,0 0-3 0,0 0 0 0,0 0 3 15,0 0-5-15,-2 0 4 16,0 0 0-16,2 0-3 0,-1 0 1 15,1-1 0-15,0 1-5 0,-3-1 1 16,0 0 1-16,1 1-5 0,-1-2 0 0,3 2-1 16,-2 0 1-16,2 0 2 0,0 0-4 15,0 0-1-15,0 0 0 0,2 0-1 16,6 0 1-16,3 0 2 0,4 0 0 15,5 3 0-15,2-2-1 0,4-1-1 16,2 0 2-16,2 2-2 0,2 1-1 0,-1-3 2 16,-3 2-3-16,0-2 3 0,-3 0-2 15,0 0 2-15,-4 0 0 16,1 0 0-16,-2 0-1 0,-6 0 1 15,-3-1 0-15,-3 0 0 0,-4 1-2 0,1 0 2 16,-2 0 0-16,0 0-1 0,0 0 0 16,2 0 0-16,-2 0 0 0,2 0 1 15,1 0-1-15,-1 0 0 0,-2 0 1 16,1 0 0-16,-2 0-1 0,1 0 0 15,0 0 2-15,-3 0-1 0,0 0-1 0,0 0-1 16,0 0 2-16,0 0-1 0,0 0 1 16,0 1-7-16,0 1-14 0,-4 1-22 15,-4-1-48-15,-5-2-107 16</inkml:trace>
  <inkml:trace contextRef="#ctx0" brushRef="#br0" timeOffset="37737.99">19060 5897 90 0,'0'-3'65'0,"0"2"-22"15,0-1 9-15,0 0-16 0,0 2 5 16,0-1-5-16,0 0-6 0,0 1-2 15,0 0 0-15,0 0-4 0,0 0 0 16,0 0 2-16,0 0-5 0,0 0-4 16,-2 0-6-16,1 0 1 0,-2 0 0 0,0 0 2 15,1 0-2-15,0 0-2 16,-1 0 2-16,3 0-2 0,0 0-2 15,0 0-3-15,0 1-2 0,0 1-1 16,0 0-1-16,8 0 5 0,3-2 0 0,3 0 3 16,5 0-5-16,-2 0 2 0,1 0 0 15,1-4-2-15,3 0 0 0,1 1 2 16,3 0-1-16,2 1 0 0,1 0-4 16,1 2 2-16,1 0 0 0,2 0-1 15,-1 0-3-15,2 0 1 0,2 0 1 16,1 0 0-16,6 1-2 0,1 1 1 0,-2-2 2 15,1 0-1-15,-4 0-2 16,1 0 1-16,-1 0 2 0,-2 0-1 16,-3 0-2-16,-1 0 1 0,-4 0 1 0,-1 0 0 15,-3-1-1-15,0-1 0 0,-4 0-1 16,3 0 1-16,-3 0 2 0,4-1-4 15,2 1 3-15,-1-1-1 0,3 0 0 16,-1 1 0-16,-1-1 1 0,1 2-1 16,0 0 0-16,-2 1-1 0,0 0 2 15,-1 0-1-15,-3-1-1 0,-2 1 0 0,-3 0 2 16,0 0-1-16,-2 0-1 0,-1 0 1 15,4 0 1-15,-3 0 0 16,2 0-2-16,0 0 1 0,-3 0 1 0,0 0 0 16,-2 0-2-16,2 0 1 0,2 0 0 15,1 0 1-15,-3-1-2 0,-3 1 1 16,0 0 1-16,-8-2-1 0,0 2 0 15,0 0 0-15,-3-2 1 0,3 2 0 16,0-1-2-16,2 0 1 0,-2 0 0 0,1-1 1 16,4 2-2-16,0 0 0 0,3-2 2 15,0 1 0-15,-4 0-2 0,0 1 0 16,-6 0 2-16,1-1 0 0,-2 1-1 15,0-1 0-15,0 1 2 0,0 0-1 16,0 0-2-16,0 0 1 0,1 0 0 16,-1 0 0-16,2 0-1 0,-1 0 0 15,1 0 2-15,0 0 0 0,-2 0-2 16,0 0 1-16,0 0 1 0,1 0-1 15,-1 0-1-15,0 0 1 0,2 0 1 0,-2 0-1 16,0 0-1-16,1 0 1 0,-1 0 1 16,2 0-1-16,-2 0 0 0,0 0 0 15,1 0 0-15,-1 0 1 16,0 0 0-16,0 0 1 0,0 0 0 15,0 0-1-15,0 0 2 0,0 0 1 0,0-1-4 16,-1 0 1-16,-2 1-1 0,1 0 0 16,1 0 1-16,-3 0-2 0,4 0 0 15,-3 0 1-15,0 0-1 0,2 0-2 16,-2 5-12-16,-1 0-24 0,-2-1-25 15,-1-4-70-15,-4 0-303 0</inkml:trace>
  <inkml:trace contextRef="#ctx0" brushRef="#br0" timeOffset="39297.08">19799 6000 76 0,'0'0'57'16,"2"0"-31"-16,-2 0 13 15,1 0 6-15,-1 0 13 0,0 0-12 16,2 0-17-16,-2 0 0 0,0 0-5 15,0 0-1-15,0 0-7 0,0 0 2 0,0 0-1 16,0 0 1-16,0 0 0 0,0 1-10 16,0 2-3-16,0 0 0 0,0 2 1 15,-3 0-3-15,1 1 1 0,1 0-1 16,1 1 3-16,0 0 0 0,0-1 6 15,0 1-6-15,0 2 0 0,0-2 0 0,0 1-1 16,0 2-1-16,0 1 2 0,0 0-2 16,0 6-3-16,-5 1 3 15,5 0 6-15,-1 0 1 0,-1-2-11 16,2-3 2-16,0 2 1 0,0-3-3 0,0 1 0 15,2-1 1-15,-1 0 0 0,1-3-1 16,-1 2 0-16,1-2 1 0,-2 2 0 16,0 5 0-16,0-2-1 0,0 2 9 15,0-6-4-15,0-2-5 0,0 0 0 16,0 0 1-16,0 1-1 0,0-2 0 0,0 2 1 15,1-3-2-15,-1 1 2 0,2 1-1 16,1-2-1-16,-1 0 2 0,-2 0 0 16,1 0-2-16,1 0 1 15,1-1 1-15,-3-1 0 0,0 1-1 16,0-2-1-16,0 2 1 0,1 1 2 0,-1 0-3 15,0 2 2-15,0 0 0 0,0 0 0 16,0 2-1-16,0 6 0 0,-3 2 0 16,-1 1 3-16,0-3 2 0,1-7-6 15,3 1 3-15,0 0-1 0,0-2-1 16,0 0 0-16,0-4 0 0,0-1 1 0,0-1-1 15,0-1-1-15,0 0 1 0,0-1 1 16,0 0-1-16,0 0 0 0,0 0 2 16,2 0-1-16,1-2-1 15,-1-2-1-15,-1-1 2 0,1 5 0 0,-1-2-1 16,1 0 0-16,-2 1 1 0,1-1 0 15,-1 1-1-15,0 1-1 0,0 0 3 16,0 0-1-16,0 0 0 0,0 0-1 16,0 0-1-16,0 0 3 0,0 0-2 15,0 0-1-15,0-1 1 0,0 1-2 0,0 0-3 16,0 0 0-16,0 0 0 0,0-2 1 15,0 2 1-15,0-2 1 0,0 2 2 16,0-1 0-16,0-1 1 0,0 0-2 16,0 2 1-16,0 0 1 0,0-1-2 15,0 1 1-15,-1 0 0 0,1 0 1 16,0-1-1-16,0-1-1 0,0 2 1 15,0 0 1-15,-2 0-2 0,1 0 0 16,-2 0-1-16,1 0-8 0,0 0-2 16,1 0-8-16,-1 0-1 0,-1 0-2 0,0 0-5 15,2 0-8-15,-1 0-13 0,1 0-12 16,1 2-28-16,0-1-7 0,-2 0 5 15,2-1 8-15</inkml:trace>
  <inkml:trace contextRef="#ctx0" brushRef="#br0" timeOffset="39378.08">19784 6645 99 0,'0'0'43'0,"0"0"-28"0,0 0-9 15,0 0-31-15,-3 0-45 0</inkml:trace>
  <inkml:trace contextRef="#ctx0" brushRef="#br0" timeOffset="43216.3">17565 6457 30 0,'0'0'106'16,"0"0"-84"-16,0 0 7 0,0 0 10 15,2 0-1-15,-2 0-7 0,0 0-6 16,0 0 2-16,0 0 1 0,0 0-9 15,0 0-4-15,0 1 5 0,0 1-1 16,0-2 4-16,0 1-2 0,0-1-6 16,0 0-2-16,0 0-3 0,0 0-4 0,0 0 0 15,0 0-2-15,0 4-2 0,0-2 1 16,0 0 5-16,0 3-3 0,0-3-2 15,0 2-1-15,0 0 1 0,0-1 2 16,0-1 2-16,0 3-4 0,0-1 0 16,0-3 4-16,0 1-2 0,0-1-1 15,0 0-1-15,0 0 2 0,0 1-3 16,0 1-2-16,0-1 2 0,0 1 1 15,0-1-2-15,0 0-1 0,0-2-1 16,0 2 3-16,0-1 2 0,0-1-4 0,0 1 1 16,0 1 0-16,0-1 0 0,0 4 0 15,0-1 1-15,0-1 0 0,0 1-2 16,0 0 1-16,0-1 2 0,0 1 1 15,0 1-2-15,0 1-2 0,0-2 2 16,-2 1 0-16,2 1-4 0,0 0 4 0,0 1-2 16,0 0-1-16,-1 2 2 15,-2 1-2-15,1 1 2 0,1-1 3 16,-2-2-3-16,3-1-1 0,0 1 0 15,0-2 0-15,0 5 1 0,0 0-2 0,0-1 2 16,0 1 2-16,0-2-3 0,0-2-1 16,0 2 1-16,0-1 1 0,0 1-1 15,1 0 0-15,-1-1 2 0,0-3-2 16,0 0 0-16,0 0 1 0,0-1-2 15,0 0 2-15,0 2-1 0,0 1 0 0,0-2 0 16,0 3 1-16,0-2-1 16,0-1-1-16,0 1 2 0,0-1-1 15,0 0 0-15,0 2 0 0,0 2 0 16,0 0 1-16,0 2 0 0,0-2-1 0,0 0 1 15,0-1 0-15,0-2-1 0,-1 3-1 16,1-1 2-16,0 3-1 0,-4 2 1 16,3-2-1-16,1-1 7 0,0-5-6 15,0 0-2-15,0-1 0 0,0-1 2 16,0-2-1-16,0 0 0 0,0-1 0 15,0 0 0-15,0 0 2 0,0 0 0 0,0 2-1 16,0-2-1-16,0 0 3 0,0 0-1 16,0 0-1-16,0 0 0 15,0 0-1-15,0 0 1 0,0 0 0 16,0 0 1-16,0 0 1 0,0 0-2 0,0 0-2 15,0-4 1-15,0 4 0 0,0-2 0 16,0 2 0-16,0-1 1 0,0 1 0 16,0 0-1-16,0 0-1 0,-2 0 1 15,2 0 0-15,-1 0-1 0,1 0-2 16,0 0 2-16,0 0 0 0,0 0-1 0,0 0 2 15,0 0-2-15,-2 0 1 0,2 0 0 16,0 0-4-16,-1 0 1 0,-1 0 3 16,1 0-3-16,1-3 0 15,0 3 1-15,0 0 2 0,0-1-2 0,0 1 0 16,0 0-2-16,0 0 4 0,0 0-4 15,0 0 0-15,0 0 3 0,0 0 2 16,0 0-1-16,0 0 0 0,0 0 1 16,0 0 1-16,0 0 0 0,0 0-2 15,0 0 1-15,0 0 2 0,0 0-2 0,0 0-1 16,0 0 2-16,0 0 1 0,0 0-2 15,0 0-1-15,0 0 1 0,0 0 1 16,0 0-1-16,0 0-1 0,0 0 1 16,0 0 0-16,0 0-1 0,0 0-1 15,0 0 2-15,0 0 1 0,0 0-2 16,0 0 0-16,0 0 1 0,0 0 2 15,0 0-2-15,0 0 0 0,0 0 1 16,0 0 1-16,0 0-2 0,0 0-1 16,0 0 2-16,0 0 0 0,0 0-2 0,0 0-1 15,0 0 2-15,1 0 1 0,4 0-1 16,-1 0-1-16,6 0 2 0,-1 0 0 15,2 0 0-15,3 0-2 0,0 0 1 16,1 0 2-16,2 0-2 0,5 0 0 16,-2 0 6-16,3 0 1 0,-1 0-4 15,3 0-3-15,-3 0 3 0,1 0-3 16,0 0 2-16,0 0 1 0,1 0-1 15,-3 0 0-15,0 0 0 0,3 0-2 16,-2 0 2-16,4-1-1 0,4 0 2 0,-1-2-1 16,4 1 0-16,-1 0 0 0,1-1-1 15,-4 2-1-15,2-2 0 0,-3 2 2 16,2-1-2-16,-4 1 0 0,2 0 0 15,-2 0 0-15,-2-1 0 0,-1 2-1 16,2 0 2-16,3 0 0 0,0 0 2 16,-2-1-2-16,-1-2 1 0,-4 1-2 15,3 2 0-15,0 0 0 0,4-2 2 16,2 0 0-16,-2 1-2 0,-3 0-1 15,-4 1 1-15,1 0 1 0,0 0-1 16,1 0 0-16,0 0 0 0,4 0 1 0,0 0-1 16,1 0-1-16,-1 0 1 0,-2 0 1 15,1 0-1-15,0 0-1 0,-1 0 1 16,3 0 2-16,-3 0-2 0,0 0-1 15,-1 0 0-15,-3 0 3 0,-1 0-2 16,0 0-1-16,-2 0 1 0,-2 0 1 0,1 0-3 16,-3 0 4-16,0 0-2 15,3 0-1-15,-3 0 1 0,0 0-1 16,0 0 1-16,0 0 1 0,1 0-1 15,4 0-1-15,-4 0 2 0,6 0 0 0,-4 0-2 16,0 0 0-16,-2 0 2 0,1 0 0 16,-1 0-2-16,2 2 1 0,-1-2 0 15,2 3 2-15,-2-2-2 0,-1-1-1 16,-1 0 1-16,-4 1 1 0,-1-1-1 15,-3 0-1-15,0 0 1 0,2 0 1 0,-3 0-1 16,-2 0 0-16,0 0 0 0,-3 0 2 16,0 0-2-16,0 0 1 15,0 0 0-15,3 0-1 0,0 0 0 16,2 0-1-16,1 0 1 0,3 0 1 0,1 0-1 15,2 0-1-15,3 2 1 0,2 0 1 16,4-2-1-16,-1 1-1 0,-3 1 1 16,0 0 1-16,-5-1-1 0,-2 0-1 15,-4 0 1-15,-5-1 1 0,1 1-1 16,1-1-1-16,-1 2 1 0,1-2 1 0,-3 0-1 15,0 0 0-15,1 0 0 0,1 0 3 16,-2 0-2-16,0 0 0 0,0 0-1 16,0 0 2-16,0 0-3 15,0 0 0-15,0 0 2 0,3 0 0 0,0 0-2 16,-1 0 0-16,-1 0 1 0,2 0 2 15,-3 0-3-15,0 0 0 0,3 0 1 16,-3 0 2-16,0 0-3 0,3 0 1 16,-3 0 0-16,0 0 1 0,0 0-1 15,0 0-1-15,0 0 1 0,2 0 1 16,-1 0-2-16,3 0 0 0,-4 0 2 0,3 0 0 15,-2 0-2-15,1 0 0 0,-2 0 2 16,0 0 0-16,0 0-1 0,0 0 0 16,0 0-1-16,0 0 3 15,0 0-1-15,0 0 0 0,0 0-1 0,0 0 1 16,0 0-2-16,0 0-1 0,0 0 1 15,0 0 1-15,0 0-1 0,0-2 1 16,0 2 0-16,0 0 0 0,0 0 0 16,0 0 0-16,0 0 0 0,0 0 1 15,0 0-1-15,0 0 0 0,0 0 0 0,0 0 0 16,0 0 0-16,0 0-1 0,0 0 1 15,0 0 1-15,0 0-2 0,0 0 0 16,0 0 0-16,0 0 1 0,0 0-1 16,0 0-1-16,0 0 1 0,0 0 1 15,0 0 0-15,0 0 0 0,0 0 0 16,0 0 0-16,0 0 0 0,0 0-1 15,0 0-1-15,0 0 1 0,0 0-1 16,0 0 1-16,0-1 0 0,0 0 1 16,0 0 0-16,0 1-1 0,0 0 1 0,0 0 1 15,-2-1-1-15,2 1-1 0,0 0 0 16,0 0 2-16,0 0-2 0,0 0 0 15,0 0-2-15,0-2 0 16,0 0 1-16,2 1 2 0,-2 1-3 0,0-2 0 16,1 1 2-16,1-1-2 0,-1 1 3 15,-1-2 0-15,0 3 0 0,0-1-1 16,0 0 1-16,0 1 1 0,0 0 0 15,0 0-3-15,0 0 1 0,0 0 0 16,0 0 0-16,0 0-3 0,0 1 4 0,0 0-1 16,0-1 0-16,0 0-2 0,0 3 2 15,0-3 1-15,-1 1 0 0,1-1-1 16,0 0 2-16,0 0 1 0,0 0-2 15,-3 0-1-15,3 0 1 0,-2 0 1 16,2 0-1-16,0 0-1 0,0 0 0 0,0 0 2 16,0 0-1-16,0 0-1 15,-1 1 0-15,1-1 1 0,0 1 0 16,0-1 1-16,0 0-2 0,0 1 2 15,0-1-1-15,0 0-1 0,0 0 1 0,0 0 0 16,0 0 1-16,-2 0-1 0,2 0 0 16,0 0 2-16,0 0 0 0,-1 0-2 15,1 0-1-15,0 0 2 0,0 0-1 16,-2 0-1-16,0 0 0 0,-1 0 2 15,3 0-1-15,-1 0-2 0,1 0 1 16,0 0 1-16,0 0 0 0,0 0 0 0,0 0-1 16,0 0 1-16,0 0 1 15,0 0-2-15,0 0-1 0,0 0 1 16,0 0-1-16,0 0 0 0,0 0 0 15,0 0 1-15,0 0 0 0,0 0 0 0,0 0 0 16,0 0 2-16,0 0-1 0,0 0 1 16,0 0-3-16,0 0 1 0,0 2 0 15,0-2 0-15,0 0-2 0,0 0 3 16,0 0-2-16,0 0-1 0,0 0 2 15,0 1 1-15,6-1 0 0,2 0-1 0,0 0 1 16,-2 0 0-16,0 0-1 0,0 0-2 16,3-1 1-16,1-1 2 15,2 0 0-15,-1 1 0 0,3 0-1 16,-2 0 1-16,2 1 0 0,0 0 0 0,8 0 0 15,7 0 0-15,7 0 4 0,6 0-1 16,0 0-2-16,0 0-1 0,-2 0 0 16,2 1 0-16,3 0-1 0,1-1 2 15,2 1-1-15,3-1 0 0,1 0-1 16,-1 0 2-16,0 0 0 0,-1 0-2 0,-1 0 1 15,4 0 1-15,0 0-1 0,4 0 2 16,3 0-3-16,4 0 4 0,0 0-3 16,2 0 0-16,-2-1 0 15,-2 1 1-15,0 0 2 0,0 0-1 0,-5 2-1 16,-1 1 1-16,-6 2-3 0,-4-1 1 15,-1 1 1-15,-1 0 0 0,-4 0 3 16,-1-2 0-16,-7 2-2 0,-6 0-1 16,-4-1 1-16,-8 0-1 0,-5 1 2 15,-5-3-3-15,-4 2 1 0,-4-2 1 0,-3 0 1 16,-3 0-4-16,0 1-4 0,-1-2-9 15,-3 1-7-15,1-2-22 0,-4 0-47 16,-1 0-91-16</inkml:trace>
  <inkml:trace contextRef="#ctx0" brushRef="#br0" timeOffset="44031.35">19820 6631 138 0,'3'0'67'0,"-2"0"-30"0,1 0 27 0,-2 0-16 16,0 0-5-16,1 0 6 16,-1 0-9-16,0 0-13 0,0 0-2 15,0 0-4-15,0 1-6 0,0 3-3 16,0 1-4-16,0 5-1 0,-3 2 1 0,0 2 0 15,0 0 0-15,3 1 2 0,0 0 2 16,0 2-8-16,-2-1 3 0,2 0-2 16,0 1-3-16,0-1 0 0,0-2-2 15,0 1 3-15,2-3-2 0,3 2-1 16,-2 1 0-16,-2-2 2 0,2-1 6 0,-1-4-4 15,-2-1-3-15,0-3 0 0,0-3 0 16,0 0-1-16,0-1 0 16,2 0-4-16,-2 0-8 0,3 0-21 15,1-4-30-15,-2-7-66 0,-1-2-255 0</inkml:trace>
  <inkml:trace contextRef="#ctx0" brushRef="#br0" timeOffset="46175.47">19762 5564 85 0,'0'0'77'0,"0"0"-33"0,0 0 12 16,-1 0-15-16,-1 0-4 0,1 0-3 15,-1 0-7-15,2 0 1 0,-2 0-7 16,2-1-1-16,0 0-3 0,0 0-4 15,0 1-4-15,0-2-1 0,0 0 0 16,0 0 1-16,0 1 1 0,0-2-5 0,0 1 5 16,0-1-2-16,0 0-2 0,0-1-2 15,0 0 1-15,0-1-3 0,0-2 2 16,0-1-2-16,0 0 2 0,0 0-2 15,-1-5 0-15,-1 2-1 0,-1-1 2 16,2-5 0-16,-1 3 2 0,2-2-1 16,0-1 0-16,0 2 1 0,0 1-1 15,0-1 0-15,0 1 2 0,0 2-2 16,0 2 0-16,0 2-2 0,0 1 1 15,0 2 2-15,0-1-2 0,0 0 0 0,0 0-3 16,0 0 3-16,0 1-1 0,0-2-2 16,0-1 1-16,0-2 0 0,2-1 0 15,-1-2-2-15,-1 1 3 0,2 0-1 16,-1-2 0-16,1 3-2 0,-1-1 1 15,1 2 2-15,0 1-1 0,-1 0-2 0,-1 2 5 16,2 2 2-16,-2 0-1 16,1-1 1-16,-1 3-2 0,0-1 3 15,0 2-1-15,0 1-6 0,0-1 2 16,0 0 0-16,0 0 0 0,0 0-2 0,0 0 0 15,0-1 1-15,0 0-1 0,2-1 0 16,-2-2 0-16,0 1 1 0,0 0 1 16,0 0-3-16,0 2 4 0,0 1 0 15,0 1 0-15,0 0-2 0,0 1 1 16,-2-2 2-16,2 1-4 0,-1 0 2 15,1 1-2-15,0 0 1 0,0 0 0 0,0 0-2 16,0-2 0-16,0 2 2 16,0-4-1-16,0 1-1 0,0 0 1 15,0-2 1-15,0 2 0 0,0-2-2 16,0 2 1-16,0-3 1 0,0 2-1 0,0 0-1 15,0 1 1-15,0 2 0 0,0-1 1 16,0 0-2-16,0 1 0 0,0 1 2 16,0 0 0-16,0 0-2 0,0 0 0 15,0 0-1-15,0 0-1 0,0 0-3 16,-3 0-1-16,-2 1-2 0,0 3-9 0,2-3-15 15,0 1-19-15,-3-2-45 0,0 0-127 16</inkml:trace>
  <inkml:trace contextRef="#ctx0" brushRef="#br0" timeOffset="47819.57">19840 4030 90 0,'0'0'22'0,"-2"0"20"0,2 0 11 16,0 0-5-16,0 0-10 0,0 0-17 16,0 0-1-16,0 1 5 0,0-1 5 15,5 0 0-15,-2 0-8 0,2 0-1 16,-1 0-3-16,-2 0 2 0,1 0-4 15,-2 0-2-15,3 0-1 0,-3 0-3 0,1 0 1 16,1 0-5-16,3 0-2 16,-1 0 4-16,2 0-3 0,3 0 0 15,4 0 0-15,3 0-2 0,1 0 1 16,5 0-1-16,1 0-1 0,-1 0-2 0,3 0 2 15,1 0 0-15,-1 0-1 0,-1 0 1 16,1 0-2-16,-1 0 0 0,1 0 3 16,1 0 1-16,-2 0-3 0,-1 1-1 15,0 1 0-15,0-1 1 0,3 0 1 16,2 0-2-16,4 0 0 0,2-1 1 15,3 0 2-15,-1 0-1 0,-1 0-1 16,-7 0 0-16,-4-1-1 0,0 0 0 16,-5 1 0-16,0-2-1 0,-2 0 1 15,-4 1 0-15,-3 0 0 0,-3 1 1 0,-2 0 0 16,4 0-3-16,0 0 2 0,3 0 1 15,1 0-1-15,1 0-1 0,4 0 1 16,1 0 1-16,2 0-1 0,-2 0 0 16,0 0-1-16,5 0 1 0,0 0 1 15,-1 1-2-15,0-1 1 0,-4 0 1 0,-2 0-1 16,0 1 0-16,-1-1 0 0,-3 0 1 15,-4 0-1-15,1 0-1 16,-5 0 1-16,5 0 1 0,-3 0 0 16,3 0-2-16,1 0 2 0,-1 0-1 15,0 0 1-15,3 0-1 0,-2 0 0 0,1 0 1 16,7 0 0-16,3-1-1 0,5-1 7 15,0 1-4-15,0-1-2 0,-3 2-2 16,-2 0 3-16,0 0 0 0,-1 0-2 16,-2 0 0-16,0 0-1 0,-3 0 2 15,-3 0-1-15,-3 0 0 0,-5 0-1 0,-3 0 2 16,0 0 0-16,1 0-2 0,0 0 1 15,4 0 0-15,0 0 0 16,1 0 0-16,0 0 0 0,2 1 0 16,0 0 1-16,0 0-2 0,0 0 1 0,1 0 2 15,2 1-2-15,6-1 1 0,4 0 2 16,0-1 2-16,-2 0-4 0,-3 0 0 15,-9 1-1-15,-3-1 1 0,-3 0 1 16,-2 0-1-16,1 0-1 0,-3 0 1 16,0 0 0-16,2 0-1 0,-2 0 0 0,0 0-1 15,1 0 3-15,1 0-2 16,2 0 0-16,1 0 0 0,1 0 1 15,-1 0-1-15,-1 0 0 0,1 0 2 16,0 0-1-16,-1 0-2 0,1 0 2 0,-2 0 0 16,0 0 2-16,-1 0-1 0,1 0 0 15,-2 0-1-15,1 0 2 0,-2 0 0 16,0 0 2-16,0 0-2 0,0 0 2 15,0 0-3-15,0 0 0 0,0 0-1 16,0 0-2-16,2 0 2 0,-1 0-2 0,-1 0 2 16,3 0-1-16,0 0-1 0,-1 0 1 15,1 0 1-15,-2 0-2 0,-1 0 2 16,0 0-1-16,0 0 0 15,0 0 3-15,0 0 0 0,0 0 3 0,0 0 0 16,0 0 4-16,0 0-1 0,0 0-4 16,0 0 1-16,0 0-3 0,0 0-4 15,0 0 2-15,0 0 0 0,0 0-1 16,0 0-1-16,0 0 0 0,0 0-1 15,0 0-16-15,0 0-17 0,0 0-15 0,-3 3-12 16,-1-1-40-16,-4-1-107 16</inkml:trace>
  <inkml:trace contextRef="#ctx0" brushRef="#br0" timeOffset="65099.55">17669 2702 72 0,'3'0'183'0,"-1"0"-99"16,-2 0-75-16,0 5 11 0,0 5 33 15,0 2-10-15,0 5-16 0,0 2-10 16,-2 5-5-16,-2-2 1 15,-3 1-5-15,0-2-1 0,1-2-4 0,-2-3 2 16,2-3-3-16,1-3 2 0,2-5-1 16,0-2 1-16,1-3 0 0,1 0 3 15,-1 0 0-15,1-7 0 0,-4-5-3 16,0-3-3-16,1-2 2 0,0 0-1 15,0-2 0-15,2-1 1 0,1-1-1 0,1 0 1 16,0-3-1-16,6-1 0 0,3-5-1 16,4 3-2-16,-1 1 0 0,0 7 1 15,2 8-1-15,0 4-3 16,0 6 2-16,0 1-1 0,2 0 0 0,-2 4 0 15,1 4 1-15,1 2 0 0,-4 0-1 16,-6 1-10-16,1-2 1 0,-7 0 4 16,0 1 4-16,-2-2-2 0,-6 0 5 15,-1-1 2-15,3 1-2 0,-1-2 1 16,0 0 0-16,1 1 0 0,-1-1 0 0,1 0 0 15,0 1 0-15,0 0 1 0,3 0-3 16,-2 2 1-16,3-1 0 16,2 0-2-16,0 0-3 0,10-4-12 15,4 2-10-15,3-1 9 0,3-1 6 16,2-1-6-16,-4 2 7 0,-1-1-3 0,-7 1 0 15,-1-1 8-15,-8 2 6 0,-1 1 3 16,0-1 2-16,0 0 12 0,-3 0 7 16,-6 2-3-16,0-1 4 0,-5 0 0 15,-2 1 2-15,-1 2-3 0,-1-2 4 16,-1 1-7-16,-1-2-3 0,1-2-3 0,1-1-4 15,-1 3-5-15,5-4-4 0,5 1 0 16,4-2-1-16,5-2-1 16,0 0-6-16,5 0-17 0,6 0-9 0,7-7-15 15,5-2-19-15,4 0-45 0,1-1-116 16</inkml:trace>
  <inkml:trace contextRef="#ctx0" brushRef="#br0" timeOffset="65590.58">18116 2797 9 0,'0'-5'267'0,"0"0"-188"15,-6 0-45-15,-4 2 32 0,-4-1-15 16,-1 3 0-16,-1 0-25 16,1 1-3-16,-1 0-2 0,4 5-2 0,-2 5-7 15,2 2-2-15,-1-1 1 0,1 3 1 16,7-3-5-16,3-2-5 0,2-1-3 15,0 0 1-15,7 0 0 0,4-1-1 16,3-3 1-16,-1-3-1 0,5-1-9 16,-3 0 2-16,-3-1 1 0,1-1-4 0,-7 1-3 15,-1 1-5-15,-5 0 3 0,1 0-4 16,-1 5-4-16,0 3-6 0,0 1-8 15,-1 0 11-15,1-1 9 0,0 0-3 16,1-1 2-16,7-3 18 0,-2-2-24 16,7-2-9-16,-1 0 20 0,2-5 0 0,5-3-12 15,-2-3 7-15,-2-4 16 0,1-1-7 16,-2-2 8-16,-1-2 2 15,0-1 5-15,1-5 5 0,-3-1-5 16,-2-4 3-16,2-3 1 0,-2-4 1 0,-1-2-4 16,0-3 2-16,1 1 2 0,-1 5 15 15,-1 10 11-15,-2 11-12 0,-2 8 12 16,-3 6-2-16,0 2-5 0,0 0-13 15,0 7-15-15,-3 8 1 0,-2 8 1 16,1 4-4-16,-2 4 1 0,-2 2-7 16,-1 1-14-16,-1 2 5 0,1-1-10 0,1 0 1 15,0-2 2-15,4-5-4 16,-1-2-5-16,4-5 14 0,-1-3-25 15,1-2-47-15,1-5 7 0,0-4-45 16</inkml:trace>
  <inkml:trace contextRef="#ctx0" brushRef="#br0" timeOffset="66314.62">18477 2517 109 0,'9'-20'149'0,"-6"6"-101"0,2 3 9 15,-3 4-5-15,-2 6-16 0,0 0 4 16,0 1-13-16,0 0-15 0,0 10-17 15,0 7 0-15,0 8 7 0,0 3-1 0,-7 4-6 16,1 5-8-16,-5 1 1 0,2 1-5 16,0-1 7-16,-1-4 12 0,4-3-3 15,2-5-1-15,2-4 4 0,0-6-2 16,-1-2-1-16,2-6 2 0,-1-4-2 15,2-2 2-15,0-2-1 0,0 0 5 0,0 0 0 16,3-8-14-16,2-1 7 16,-3-2 2-16,4 2 1 0,0 1-1 15,2 3-2-15,-1-2 1 0,1 3 1 16,2 1-1-16,-1-1 0 0,0-1-2 0,0 2-1 15,4 0 2-15,-2 0-1 0,0-2 2 16,1 0 0-16,0 1-2 0,1-2-1 16,1-1 2-16,0-1 4 0,-2-1-2 15,2-1 0-15,-3-1 8 0,-3-1 1 16,-5 0-5-16,-3-1 1 0,0 5 2 0,-5 1 5 15,-6 3 2-15,2 3-2 0,-5 1 5 16,-2 0-13-16,1 11-5 16,-2 3 1-16,1 6 0 0,-1 2 0 15,5 1-1-15,6-1 2 0,1-1-1 0,5-3 0 16,3-2 0-16,6-1-4 0,7-3 2 15,6-1 2-15,2-5 6 0,6-3 1 16,-1-3-14-16,1 0 9 0,-2-6-2 16,-2-4-1-16,-1-2 1 0,-3-2 0 15,-4 0 1-15,-5 0 0 0,-3 0 4 0,-3 1 1 16,-4 1-8-16,-3 4 5 0,0 3 7 15,-2 2 4-15,-1 1-2 0,0 2-3 16,-2 0-11-16,1 6-5 16,-2 4 0-16,-2 4 4 0,2 2 2 0,1-1-1 15,0 1-4-15,2-2 1 0,2-3 4 16,1-3-1-16,0-3-3 0,0-4 1 15,0-1 1-15,1 0 5 0,2 0-3 16,3-3 7-16,2-5 1 0,0-3-4 16,1 0 1-16,-1 0 2 0,-2 0 2 15,4 0 0-15,-3 1-3 0,1 3-7 0,-2 2 2 16,0 2 2-16,1 0-4 0,-1 3-2 15,2-1 0-15,-1 0-7 16,1 1-16-16,1 0-32 0,2 0-46 16,0 0-65-16,3 0-19 0</inkml:trace>
  <inkml:trace contextRef="#ctx0" brushRef="#br0" timeOffset="66918.66">19100 2773 279 0,'-1'0'95'0,"-6"0"-67"0,0 0 22 16,0 0-2-16,1 0-10 0,2 1-15 0,-1 2-12 15,2 1-5-15,0 2-7 0,1-2-1 16,2 2 0-16,0-1 1 0,0 0-12 15,0-1-10-15,0 3-8 0,3-3-5 16,2-1 8-16,3 0-16 0,-2-2-47 16,2 3 40-16,-2-3 25 0,0 0 14 15,0-1 14-15,2 0-20 0,0 1-5 16,0-1 22-16,-1 0 7 0,4 0 18 15,-2 0-18-15,4 0-2 0,7-2 25 16,2-3 36-16,4 0-17 0,0-1-46 0,-2-2-2 16,-4 0 7-16,-2-1 14 0,-2 0-9 15,-7 0 0-15,-1-1 7 0,-5 0-11 16,-3-1 18-16,0 1 9 0,-5 0-13 15,-4 1-10-15,-5 3-1 0,-1 2-8 16,-1 3 3-16,1 1-4 0,2 1-1 16,2 7 0-16,1 4-2 0,-3 3 0 15,4 3-3-15,1-1 2 0,5 1 0 16,1-1-5-16,2 0-13 0,2-1-10 15,9-2-9-15,7-1 15 0,9-3 24 0,4-3 1 16,3-6-4-16,-3-1-13 0,-2 0 7 16,-2 0 0-16,-7-6 4 0,0-2 5 15,-1 1 0-15,-4-2 0 0,-2 0 1 16,-4 2-1-16,0-1 9 0,0 2 8 15,-1 2-11-15,-2 1-2 0,2 2-2 0,-2 1 0 16,1 0-2-16,0 2 0 16,3 5 0-16,1 4 0 0,2 1 0 15,3 2 0-15,-1 1 0 0,-1 0 1 16,-3 2 0-16,-3-1 2 0,-2 0 13 0,-3-1 2 15,0 0 7-15,-3-2-2 0,0-1-1 16,0-1-4-16,-3-3 2 0,-3 0 0 16,0-2-8-16,-2-2-2 0,2-1-4 15,-2-3 0-15,-1 0-3 0,3 0-1 16,-2-1-3-16,0-5-6 0,-1-3-14 15,-3-1-21-15,-2-5-46 0,-5-5-106 0</inkml:trace>
  <inkml:trace contextRef="#ctx0" brushRef="#br0" timeOffset="67068.67">19196 2356 247 0,'-3'0'259'0,"3"0"-237"16,0 2-37-16,0 2 13 0,6 1 0 0,1 2-34 15,2-1-101-15</inkml:trace>
  <inkml:trace contextRef="#ctx0" brushRef="#br0" timeOffset="69338.8">19116 7500 453 0,'0'-2'38'16,"0"1"-21"-16,12 1-2 0,7 0 17 16,1 0-9-16,8 0-6 0,4 5-8 15,6 2-3-15,3 3-5 0,3 3 4 16,-1 0-3-16,1 2-1 0,-9 1 0 15,-4-1 1-15,-6 1-3 0,-11-1 4 0,-3 1 3 16,-10-2 3-16,-2 1 8 0,-16 0 11 16,-5 1-2-16,-9 3-1 15,-3 0 2-15,-3-2-7 0,4 1-4 16,2-3-4-16,5 1-1 0,7-3-2 0,5-1-2 15,5-1-5-15,3-2 0 0,1 2-3 16,2 0 0-16,2-1 1 0,-1 4-10 16,2 1-19-16,0 2-37 0,0-3-39 15,0-1-288-15</inkml:trace>
  <inkml:trace contextRef="#ctx0" brushRef="#br0" timeOffset="69496.81">19316 8253 430 0,'-8'0'175'15,"2"0"-139"-15,4 0 20 0,1 0-24 16,-1-5-19-16,2 1-9 0,0-2-2 16,6-1-12-16,8-1-31 0,3-4-40 15,3-4-169-15</inkml:trace>
  <inkml:trace contextRef="#ctx0" brushRef="#br0" timeOffset="69902.83">19940 7459 264 0,'-18'0'168'15,"5"1"-111"-15,6 0 2 0,4 0-7 16,3 1-16-16,4 3-23 0,10 0 4 15,9 3-5-15,7 2-6 0,6 4-4 16,2 0 0-16,3 4-1 0,-4 1-3 16,-3 2-1-16,-8 0-2 0,-7 1 0 0,-5 2 3 15,-9-2 0-15,-4-1 3 0,-1 0-1 16,-14-3 1-16,-6 2 0 0,-6-3 8 15,-8 3 4-15,-4-1 0 0,1 1-3 16,0 0-2-16,6-2 2 0,5 0-1 16,8-2-5-16,6-1-5 0,7 1 1 0,5 0-8 15,0 0-43-15,8-2-67 16,1-2-375-16</inkml:trace>
  <inkml:trace contextRef="#ctx0" brushRef="#br0" timeOffset="70046.84">20237 8244 567 0,'-8'-1'118'0,"5"-4"-106"16,1 2 35-16,2 1-19 0,0-1-12 0,0 1-12 16,0 0-13-16,0 0-24 0,5-1-36 15,-1-1-109-15</inkml:trace>
  <inkml:trace contextRef="#ctx0" brushRef="#br0" timeOffset="107597.99">14896 2578 45 0,'0'-3'43'0,"0"1"-2"16,0 0-14-16,0-1-12 0,0-1 59 15,0-2-28-15,0 0-20 0,-2 1 4 0,1-1-3 16,-1 0-12-16,0 0 3 0,1-1 2 16,-1 1-2-16,1 2-1 0,1-1-2 15,-2 1-1-15,2 0-3 0,0 0-1 16,0-1 1-16,0 2-1 0,0 1 0 15,0 0-2-15,0 2 2 0,0 0-5 16,0 0-1-16,0 0-2 0,2 5 5 16,-2 5 0-16,1 5 3 0,-1 5-1 15,0 4 2-15,0 1-2 0,0-1-1 16,0 1-3-16,0 0 4 0,0 0-6 0,0-1 1 15,2 0 2-15,-1-1-2 0,-1-3 1 16,2-1-2-16,-2-3-2 0,0-2 0 16,0-3 1-16,0-3-1 0,0-2-1 15,0-1 2-15,0-4-1 0,0 0-2 16,3-1-3-16,2 0-1 0,3 0-8 0,2-4-10 15,6-7-9-15,1 0-11 16,0 0-24-16,3-3-19 0,0 1-16 16,4-2-28-16,2 1-23 0</inkml:trace>
  <inkml:trace contextRef="#ctx0" brushRef="#br0" timeOffset="108061.01">15338 2614 120 0,'-4'-7'46'0,"-2"0"2"0,-2 1 9 16,-5-1-14-16,-5 0 3 0,-3 2-10 0,-3 1-8 15,-2 2-6-15,1 2-2 16,-1 0-1-16,6 0 0 0,1 5-4 16,7 2-3-16,4 1-4 0,7 2-2 15,1 3-7-15,3-1 3 0,11 4 0 0,3 0 0 16,3 1-1-16,5-1 0 0,-2 4 2 15,2-2-1-15,-2 2-2 0,0 2 0 16,-4-2 1-16,-4 1 0 0,-2-2-1 16,-7 1 0-16,-5-3 0 0,-1-3 2 15,-3 0-2-15,-8-4 0 0,-4 0 3 16,-2-2-2-16,-2-4-1 0,-1-1 1 0,-2-1 1 15,1-2 0-15,1 0-2 16,4-5 0-16,4-2 0 0,4-4 1 16,5 1-1-16,3-2-1 0,0-1 3 0,12 0-3 15,5-2 2-15,7-2-3 0,5-3 2 16,2-1-5-16,5 0-2 0,-4 0 1 15,1 0-1-15,-2 0 1 0,-5 0 1 16,-4 1 3-16,-7 1 2 0,-7 3 0 16,-8 1-1-16,0 2 1 0,-3 1 1 15,-11 1 0-15,-1 3-1 0,-4 0-1 0,-1 4 2 16,1 1-1-16,1 3-1 0,4 0 1 15,1 0 0-15,10 9 1 16,2-1-4-16,1 0-20 0,4 2-34 0,6 1-35 16,0-1-61-16</inkml:trace>
  <inkml:trace contextRef="#ctx0" brushRef="#br0" timeOffset="108482.04">15666 2567 181 0,'0'-3'33'0,"0"3"2"15,-3 0 16-15,-2 0-20 0,-4 5 2 16,-3 6 5-16,-2 3-9 0,-3 4-5 15,0 3-5-15,-2 5 0 0,2 0-3 16,5 0-3-16,-1 1-3 0,9-1-7 0,2-2 1 16,2-1-2-16,5 0-3 0,7-3 2 15,7-2 1-15,4 0-1 16,6-4-2-16,1-5 1 0,2-4-1 15,1-1-2-15,0-4-1 0,-4 0 1 0,-3 0 2 16,-6-6-4-16,-9-3-1 0,-4 0 5 16,-6-2 3-16,-1 0 0 0,-3-1-2 15,-9 0 0-15,-4 0 2 0,-3 1-1 16,-2 0-2-16,-2 2 1 0,-1 2 1 15,3 2-1-15,2 1 0 0,3 4 0 0,9 0 0 16,0 0 0-16,4 4-4 0,3 3 1 16,0-1 4-16,5 0-2 0,7-1-30 15,5-1-13-15,8-2-20 0,2-2-32 16,2 0-45-16</inkml:trace>
  <inkml:trace contextRef="#ctx0" brushRef="#br0" timeOffset="108845.06">16079 2606 12 0,'-4'-6'104'15,"-2"2"-63"-15,0 1 0 0,0-2 19 0,0 3-18 16,-1-1 2-16,1 1 2 0,-1 1-7 15,0 1-6-15,4 0-6 0,2 0-9 16,-1 0-7-16,2 0 0 0,0 2-7 16,3 0 1-16,8 1 3 0,8-1-3 15,2-2 1-15,6 0-5 0,-1 0 0 0,0 0 1 16,1 0-2-16,-2 0-9 0,-4 0 2 15,-1 0-28-15,-7-1-24 16,-7-1 2-16,-6 1-1 0,0 0-5 16,-6 0-23-16,-8 0-25 0</inkml:trace>
  <inkml:trace contextRef="#ctx0" brushRef="#br0" timeOffset="109073.07">16012 2623 185 0,'-8'7'28'0,"4"1"-4"0,4 0 21 16,0-1-8-16,1 2-3 0,10 0 4 15,6 1-6-15,5 1-14 0,-1 0-9 0,3 1-6 16,-1 0 0-16,-3 2-1 15,-1-1-2-15,-4 0 0 0,-2 2 4 16,-7-1 1-16,-3 0-6 0,-3-2 3 16,-9 0 4-16,-10 1 1 0,-6-1-5 0,-1 1 1 15,-1-3 0-15,1-2-1 0,3 0 0 16,7-5-2-16,5 0-1 0,5-3 2 15,6 0 1-15,2 0-17 0,13 0-22 16,10-10-15-16,9-4-25 0,8-5-31 16,3-2-77-16</inkml:trace>
  <inkml:trace contextRef="#ctx0" brushRef="#br0" timeOffset="109346.08">16626 2646 227 0,'5'-10'24'0,"-5"3"28"0,0 0 6 16,-7 1-25-16,-8 2-4 0,-2 1-1 15,-7 3-1-15,1 0-12 0,-2 0-5 16,1 5-1-16,5 7-3 0,4 2-6 15,4 3 1-15,6 3 0 0,5 2-1 16,0 1-1-16,11-2 2 0,9 0-1 0,3-4 0 16,5-3 1-16,2-2 1 15,4-6-3-15,5-3 4 0,-1-3 1 0,1-6-2 16,-6-5-1-16,-7-3 8 15,-9 0 2-15,-8-1-1 0,-9 0-1 0,0-1-1 16,-7 2-4-16,-14-1 1 0,-5 1-5 16,-8 3 0-16,-6-1 0 0,-4 2-3 15,-4 2-12-15,3 1-21 0,0 4-24 16,6 2-40-16,7 1-93 0</inkml:trace>
  <inkml:trace contextRef="#ctx0" brushRef="#br0" timeOffset="111402.2">14769 3850 13 0,'0'0'133'0,"0"0"-109"0,0 0-10 16,0 0 17-16,-4 0-1 0,0 0-3 15,1 0-6-15,0 0-1 0,-1 3-5 16,1-1-2-16,2-2-5 0,-1 1-3 16,2-1-4-16,0 0-3 0,0 0 4 15,0 0-1-15,0 0 0 0,0 0-1 16,0 0 0-16,0 0 1 0,0 0 0 15,0 0 1-15,0 0 1 0,0 0 7 16,0 0 8-16,0 0 3 0,0 0 4 16,0 0-10-16,-3 0-5 0,2 0-2 0,1 0 0 15,-2 0-7-15,1 0 0 0,1 0-3 16,0 0 0-16,0 0-3 0,0 0 1 15,0 0 0-15,0 1 3 0,0-1 1 16,0 0 1-16,0 0 1 0,0 0 1 16,0 0 2-16,0 0 4 0,0 0 0 15,0 0 4-15,0 0-4 0,0 0-5 16,0 0 3-16,0-2-3 0,3-4-2 15,6-3-1-15,0-3-1 0,2-2 9 16,1 0-1-16,1-3 0 0,1-2-1 0,-2-1 2 16,1-5 2-16,-1 0 1 0,-1-6-5 15,1-3 0-15,1-5-1 0,-4-4-5 16,2-5 0-16,-3-2 1 0,-4 2-2 15,1 2-1-15,-4 9 0 0,-1 12 3 16,0 9-1-16,0 7-1 0,-6 5 1 0,0 2 0 16,0 2-3-16,-5 2 3 15,0 11-2-15,-3 4 1 0,0 5 0 16,0 6 0-16,2 3 0 0,3 3 0 15,-1 1 2-15,3 1-2 0,2 0 0 0,2 2 4 16,1-2 0-16,-1 2 0 0,3-1 0 16,0-3 1-16,0-1-3 0,3-3-1 15,5-4-1-15,1-3 1 0,2-4 0 16,2-3-3-16,-3-2-10 0,1-5-11 15,5-3-9-15,-1-5-16 0,1-1-31 0,-4-3-51 16,-3-11-152-16</inkml:trace>
  <inkml:trace contextRef="#ctx0" brushRef="#br0" timeOffset="111643.21">15128 3729 24 0,'3'8'296'0,"-1"3"-243"0,-2 3 18 16,0 0 17-16,0 0-32 0,0 0-21 16,-5-1-5-16,-1 0-4 15,0-1-8-15,1-1-13 0,2-5-2 16,0 1-1-16,1-2-1 0,2-3-1 0,0-2-6 15,0 0-13-15,0 0-14 0,5-6-1 16,4-4-20-16,-1-6-42 0,-3-3-109 16</inkml:trace>
  <inkml:trace contextRef="#ctx0" brushRef="#br0" timeOffset="111802.23">15240 3411 223 0,'0'0'265'16,"0"1"-232"-16,0 2-26 0,0 1 4 15,0 2 7-15,0 0-12 0,0 0-6 16,3 0-8-16,5-3-46 0,-2-1-94 16</inkml:trace>
  <inkml:trace contextRef="#ctx0" brushRef="#br0" timeOffset="112377.26">15637 3617 4 0,'0'0'60'0,"-2"0"130"16,2 0-121-16,-1 0 6 0,1 0-7 0,0 0-21 16,-2 0-8-16,1 0-9 0,-3 5-9 15,1 4 3-15,2 2 1 0,-4 5-2 16,4-1-2-16,-3 1-7 0,3 3-6 15,-2-1-2-15,1 1-4 0,1-1-1 16,1-3-1-16,-2-1 1 0,2-4 0 0,0-3-15 16,0-2-24-16,8-3-18 15,4-2-22-15,1-2-63 0,1-10-151 16</inkml:trace>
  <inkml:trace contextRef="#ctx0" brushRef="#br0" timeOffset="112670.28">15899 3592 47 0,'-10'-2'350'0,"0"-1"-296"0,-3 3-2 15,-2 0 1-15,-5 1-22 0,2 8-2 0,1 0-6 16,7 5-12-16,2 1-7 0,5 4-2 16,3 2-4-16,4-1 2 15,10 1 0-15,5-2-2 0,4 1-7 16,5-3-3-16,0-4 5 0,3-4 2 0,-2-6-4 15,-2-2 3-15,-5-1 5 0,-4-2 0 16,-5-6 2-16,-4-2 1 0,-1-2 2 16,-5-2 5-16,-3 0 7 0,0-3 0 15,-3 3 6-15,-8 0-6 0,-3 0-6 16,-3 0-1-16,-3 0-4 0,1 1-2 0,0 1-2 15,4 3-2-15,4 3 2 0,3 5-3 16,8 1-9-16,0 0-29 0,2 5-12 16,7 0-30-16,5-4-106 15</inkml:trace>
  <inkml:trace contextRef="#ctx0" brushRef="#br0" timeOffset="112954.29">16269 3575 166 0,'5'3'289'0,"-2"-1"-257"0,-1 2-19 16,-1 0 46-16,-1 5-14 0,-1 0-9 0,-7 3-15 15,0 1-5-15,-1-2 0 0,3-2-7 16,2-3-4-16,4-1-5 0,0 0-1 16,4-4 0-16,6-1 0 15,7 0 1-15,4-1-4 0,5-8 0 0,2 0-5 16,1 1 2-16,-2 1 0 0,-4 6 6 15,-6-1-1-15,-6 2 1 0,-5 0-1 16,-3 2 2-16,-1 3 0 0,-2 6 0 16,0-1 5-16,-8 3 0 0,-1 1 0 15,2 0-5-15,1-1 0 0,5 0 1 0,-1-4-2 16,2 2-9-16,2-1-16 0,5-2-7 15,3-2-31-15,-1-6-18 0,0 0-259 16</inkml:trace>
  <inkml:trace contextRef="#ctx0" brushRef="#br0" timeOffset="113439.32">15747 3369 218 0,'-13'0'274'0,"6"0"-233"0,-1 1-15 16,3-1 10-16,2 1-23 0,0 1-12 15,3-2 1-15,0 0-1 0,3 0-19 16,10 0-26-16,2 0-59 0,5 0-220 0</inkml:trace>
  <inkml:trace contextRef="#ctx0" brushRef="#br0" timeOffset="-140152.35">18700 6872 7 0,'-1'2'33'0,"1"-2"79"0,0 1-73 16,0-1-15-16,0 0 10 0,0 1 2 15,-2-1 2-15,2 0-20 0,-1 0-6 16,1 0-4-16,0 0 5 15,0 0-8-15,0 2-3 0,0-1-1 0,-2-1 5 16,2 1 0-16,0 0 2 0,-2-1 2 16,2 2-3-16,0-2-3 0,0 0 0 15,0 0 1-15,0 0-1 0,0 0-1 16,0 0 0-16,0 0-1 0,0 0 2 15,0 0 0-15,0 0-1 0,0 0 4 0,0 0-6 16,0 0 0-16,0-2 0 0,0-1 0 16,-1 1 1-16,-1 0-3 0,-1-1 2 15,0 2 3-15,-3-1 0 0,1 1-1 16,-1 1-1-16,0 0 4 0,-2 0 2 15,0 0-3-15,2 0 2 0,-3 4-5 16,0 1 1-16,1 2-2 0,-1 0 4 16,1 1-4-16,3-1 3 0,0 2-2 15,2 0-1-15,0 0-1 0,3 1 0 16,0-2 0-16,2 2-3 0,6-3 3 0,1-2-2 15,2-1-3-15,4-4-9 0,-1 0-3 16,0 0-6-16,3 0 3 0,-3-5-7 16,3-3 4-16,-4 0 18 0,-3-4 3 15,1 1 5-15,-6 1 0 0,-2-1 15 16,0 1 7-16,-3 1 8 0,0-2-4 15,-6 3-3-15,-5 0-4 0,-1-2-3 16,-4 2-5-16,-1-1-7 0,2 2-1 16,-1 2 0-16,5 4 0 0,4 0-2 15,2 1-3-15,2 0-3 0,3 2-7 16,0 4-29-16,0-2-42 0,0 2-148 0</inkml:trace>
  <inkml:trace contextRef="#ctx0" brushRef="#br0" timeOffset="-137873.22">18644 6785 96 0,'0'-13'34'15,"0"-1"8"-15,0-1-3 0,0-3-6 16,0 0-9-16,0 0-5 0,0 0-5 16,0 1-5-16,0 1-1 0,3 3-5 0,1 0 6 15,-1 0-8-15,0 0 2 0,1 3-1 16,0 0 5-16,0-2-3 15,-1 1 0-15,2 2 0 0,-3-3-1 16,1 1-2-16,-2-2-1 0,-1 0 0 0,0 0 1 16,3-1 0-16,-1 1-2 0,-1-2 1 15,-1-4 0-15,0-1 0 0,0-1-75 16,0 2 72-16,0 4 16 0,0 2 17 15,0-2-20-15,0-3-2 0,0-1-5 16,-3-1-23-16,2 3 22 0,-1 2 26 0,1 2-7 16,1-1-17-16,0-1-1 0,0-2 1 15,-3 0 2-15,1 2-12 0,2 3 23 16,0 3 5-16,0 1-20 15,0 0-2-15,0 1 3 0,2-1-1 16,-1 0 2-16,1-2-3 0,-1-3-1 0,-1 1 1 16,2-2-20-16,-2 1 13 0,1 2 5 15,1 3 2-15,-1-2-1 0,-1 2-1 16,0-2 2-16,0-2-1 0,2 2 1 15,-1 0-1-15,-1 1 0 0,2-1 2 16,-2 1-1-16,0-1 1 0,0 0-1 0,0 0 3 16,0-1-1-16,0-1 0 0,-2 0-2 15,2-1 2-15,-1-3 2 0,1-1-5 16,0-3 1-16,0 1-13 15,0 0 11-15,5 6 5 0,-1 2-3 0,1 1-3 16,0-1 3-16,-2 2 0 0,0-1-1 16,-3 2 0-16,1 0 4 0,2 0-1 15,-1-2-3-15,-1 1 7 0,1-4 5 16,-2-1-2-16,0 1-9 0,0 1 0 15,0 2 6-15,0 2 7 0,0 0-15 0,0 1 4 16,0 0 4-16,0 1-1 0,0-1-1 16,0-2 1-16,2-1-6 0,-2-1-1 15,0-1 1-15,0 4 2 0,0 1 3 16,0 0-5-16,0 1-2 0,0-1 4 15,0 1-1-15,0-1-1 0,0-2-1 16,0-2 2-16,1 2-1 0,1-1-1 16,1 2 2-16,-3 1-1 0,1-1 2 15,-1-1-2-15,0-2 0 0,0-1 2 16,0-2 7-16,0 0-2 0,0 1-7 0,-3 3 1 15,0-1 3-15,3 0-4 0,0 2 0 16,0-1 0-16,0 2 2 0,0 0-2 16,0 0-1-16,0 0 2 0,0 2-1 15,0 0 2-15,0 0-2 0,0-2 0 16,0 1 1-16,2-1-2 0,-2 1 3 15,0-1-2-15,0 0 1 0,0-2 0 16,0-1-1-16,0 0-1 0,0-1 4 16,0-1-5-16,0 0 1 0,0 2 2 15,0-1 1-15,0 0-2 0,0 2 0 0,0-2 1 16,0 2 1-16,0-3-1 0,0 3 0 15,0 0 4-15,0 1-3 0,0 1 1 16,0 1-2-16,0 0 2 0,0 2-1 16,0-3-1-16,0 2-1 0,0 0 1 15,0 0-2-15,0 0 1 0,0-3 0 16,0 2 0-16,0-4 2 0,1 2-3 15,-1-1 1-15,2 0 0 0,-1-1 2 16,-1 0-2-16,2 0 0 0,-1 0 1 16,1 1 1-16,0 0-2 0,-1 1 1 15,-1 0 1-15,0 0 2 0,0 0-3 0,0-5 2 16,0 2-1-16,0-2-1 0,-3 0 0 15,-3 0 0-15,-2-2-1 0,2-4 1 16,1 1-2-16,1-1 0 0,2 1 1 16,0 2 1-16,-1-1-1 0,2 0-1 15,1 0 2-15,-2-1 0 0,2 3-2 0,0-1 0 16,0-1 1-16,0-1 1 15,2 2-1-15,-2 1-1 0,0 3 3 16,0 2-1-16,0 2 0 0,0 1-2 16,0 1 1-16,0 0 2 0,0 1-2 0,0-1-1 15,-2 1 0-15,2 0 3 0,-1-1-3 16,1 1 0-16,0-3 1 0,0 1 1 15,0 1-1-15,0-1-2 0,0 0 2 16,0 1 1-16,0-2 0 0,0 1-3 16,0 1 2-16,0-1 1 0,0 1-1 0,0-1-2 15,3-1 2-15,-2 2 1 0,1-1-1 16,1 0-1-16,-1 1 1 15,-1 1 2-15,1 1-2 0,-2 2 0 16,0-1 1-16,0 1 0 0,0 0-1 0,0 0-1 16,0 0 1-16,1 0 1 0,-1 0-2 15,0-1 0-15,2 0 1 0,-2-3 1 16,1 0-1-16,1-2-2 0,-1 0 2 15,1-2 1-15,-1-1 0 0,3 3-2 16,-3-2 1-16,-1 0 1 0,2-2-2 0,-2 1 1 16,0 0 1-16,0 1 0 0,0 2-2 15,0-1-1-15,0 2 3 0,0 3 1 16,1 0-2-16,-1 2 0 15,0 1 1-15,0 1-2 0,0 1 2 0,0 0-2 16,0 0 2-16,0 0-2 0,0 0 2 16,0 0-2-16,0 0 1 0,0 0 0 15,0 0-2-15,0 0 1 0,0 0 1 16,0-1 1-16,0 1-1 0,0 0-1 15,0 0 1-15,0 0 1 0,0 0-1 0,0 0-1 16,0 0 2-16,0 0-1 0,0 0 0 16,0 0-1-16,0-1 0 0,2-3 0 15,-1 1-1-15,1-2-3 0,1 2 4 16,-1-1-1-16,-2 1-2 0,0 0 0 15,1 1 1-15,-1-2 4 0,0 0-3 16,0 1-1-16,-5-3-2 0,-4 2 0 16,-3 1-15-16,-2 3 15 0,0 0 4 15,0 2-2-15,0 5 8 0,0-1-8 16,-3 5 0-16,-2 1 2 0,-4 1 0 15,3 0 0-15,3 1 2 0,4 0 1 0,4 0-3 16,4 1 0-16,4 0 0 0,1-2 2 16,0 0-2-16,3-2-1 0,6-2 2 15,5-2 1-15,0-2-1 0,2-3 0 16,-1-2 0-16,2 0 2 0,0-2-1 15,0-7-1-15,-3-3 1 0,-1 0 0 16,-2 0-1-16,-4-1 1 0,-2-1 0 16,-2 1 1-16,-1 0-2 0,-2 2-1 15,0-3 3-15,-3 3-3 0,-5 0 2 16,-1 0-1-16,-1 3 1 0,-1 1 0 0,2 4-1 15,0 3 0-15,1 0 0 0,-1 4 0 16,1 9-2-16,2 1 3 0,1 4-1 16,2 0 0-16,0 0-1 0,3-2-1 15,0 2 1-15,0-1 2 0,3-2-2 16,2-1 0-16,4-3 0 0,0-1 2 15,1-2-1-15,0-3-2 0,0-1 2 16,-3-4 1-16,3 0-1 0,-2 0 0 16,-1-5 1-16,-1-3 1 0,-1-2-1 15,-2 1 0-15,-1-2-2 0,-2 0 3 0,0-1 0 16,0 2-3-16,0 0 4 0,-6 1-2 15,2 0-1-15,-2 4 0 0,0 0 0 16,0 2 2-16,1 2-3 0,-1 1 0 16,1 0 0-16,1 0 0 0,-1 1 1 15,0 3-2-15,-1 0 2 0,3-1 1 16,0 0-2-16,1-2 0 0,-1 0-4 15,3 2-17-15,0 0-41 0,0-3-73 16,0 0-116-16</inkml:trace>
  <inkml:trace contextRef="#ctx0" brushRef="#br0" timeOffset="-136375.13">18677 6913 103 0,'-3'-3'38'16,"0"0"3"-16,-2 1 8 0,2 1-6 0,0 0-7 15,0 1-12-15,1-2-3 0,-1 1-3 16,2 0-4-16,1 0 2 0,-4 1-6 15,1 0-2-15,0 3-3 0,0 3 1 16,-3 4 2-16,1 1 0 0,-1 1-1 16,1 1 0-16,1 0-5 0,-2 1 0 0,4-2-1 15,1-1 2-15,1-2-3 16,0-2 0-16,3-2 1 0,6-1 0 15,2-4 0-15,4 0-1 0,-1 0 0 16,2-4 0-16,-1-4-3 0,1-1 0 0,-2-2-1 16,-2 0 3-16,-3-1 1 0,-1 0 0 15,-5 1 2-15,0 0 1 0,-3 0-2 16,0 0 3-16,-3-2 4 0,-4 2 3 15,-1 1 1-15,-2 3-1 0,0 4 0 16,-4 3-3-16,-2 0-4 0,4 3-2 0,-4 8 3 16,4 5 3-16,1 0-2 0,-1 4-3 15,4-1-1-15,2 1 0 16,3-2-2-16,3-2 0 0,0-4-1 15,6-4 2-15,5-2-3 0,3-4 0 0,3-2-1 16,1 0 0-16,1-10-1 0,-4 0 0 16,1-3 3-16,-5 0 2 0,-2 1-1 15,-6-1 1-15,-1 1 1 0,-2 0-1 16,0 1 0-16,-3 0 0 0,-5 2-1 15,-3 0 3-15,-1 5-4 0,-2 2-3 16,0 2-15-16,-2 0-53 0,2 5-164 0</inkml:trace>
  <inkml:trace contextRef="#ctx0" brushRef="#br0" timeOffset="-128055.66">17085 7266 254 0,'-34'14'201'0,"4"0"-194"0,10 1-10 0,8-1 3 16,7-6 3-16,3-3 5 0,2-4 5 15,0 0-8-15,0-1-3 0,7 0 8 16,2-5 9-16,0-9-3 0,4-5 0 15,4-7 2-15,4-10-4 0,10-11-1 16,14-12-5-16,13-18-3 0,18-17-1 16,26-23 3-16,28-22 3 0,33-23 3 15,28-16-3-15,29-8-2 0,9-3 3 16,15 7-8-16,2 15 2 0,-4 18 8 15,0 21-3-15,-14 18-6 0,-25 15-2 0,-28 19-1 16,-26 14 1-16,-31 15 0 0,-24 8-2 16,-24 10 2-16,-26 8-1 0,-21 11 2 15,-17 2-2-15,-6 4 7 0,-6 4 4 16,-5-1-9-16,-8 1-4 0,-5 0 1 15,-9 8 0-15,-6 8 0 0,-4 3-1 16,-1 4 1-16,1 2 1 0,7 0-1 16,4 0-2-16,8-2 1 0,11-2-1 15,5-2-10-15,8-2-12 0,0-3-6 16,0-2-7-16,6-3-11 0,-3-2-24 15,-1-2-41-15,-2-5-91 0</inkml:trace>
  <inkml:trace contextRef="#ctx0" brushRef="#br0" timeOffset="-127543.63">17506 4121 34 0,'4'9'221'0,"9"4"-208"0,11 9 25 16,13 9 30-16,17 13 0 0,21 15-14 15,19 17-3-15,21 24-9 0,17 25-10 0,15 27-6 16,8 30-12-16,5 21-6 0,4 15-2 15,2 10 6-15,6-2-2 0,-1-1-3 16,-7-9-1-16,-15-15-4 0,-16-25 1 16,-20-29 1-16,-15-23-2 0,-16-26-1 15,-14-14 1-15,-6-12-2 0,-7-15 2 0,-9-9-1 16,-9-13 1-16,-7-8 2 0,-12-12-2 15,-5-6-3-15,-10-7 3 16,-3-2 1-16,-3-2 7 0,-7-11-7 16,-4-5-2-16,-1-2 1 0,1-2 0 0,-1 1-3 15,2-1 4-15,5 1-2 0,7 1-1 16,-1-1-1-16,2 3 1 0,0 4-4 15,2 2-11-15,1 3-7 0,0 4-3 16,-3 3-7-16,0 2-13 0,0 0-25 16,2 2-4-16,-1 3-20 0,-1 1-73 0,0-2-31 15</inkml:trace>
  <inkml:trace contextRef="#ctx0" brushRef="#br0" timeOffset="-126959.6">16911 7246 25 0,'-3'-9'-25'16,"-3"2"114"-16,0 1-115 0,-4 2 25 15,1 0 2-15,0 1 6 0,-1-4 12 16,3-1-11-16,0 0-6 0,1-2-2 0,3 1-8 15,0-2-25-15,1 0-9 0</inkml:trace>
  <inkml:trace contextRef="#ctx0" brushRef="#br0" timeOffset="-126541.57">16824 7206 72 0,'-4'3'7'0,"-1"1"18"0,2-3 7 16,0 1 3-16,0 0 9 0,0-1-3 15,-2 2-11-15,2 2-2 0,-2 2-6 16,-1 3 3-16,1 0-9 0,2 0-6 16,0-4 2-16,3-2 3 0,0-2 4 15,3-2-7-15,7 0 3 0,7-9-3 16,9-16-1-16,13-17-2 0,17-17-1 0,19-18-1 15,17-16 3-15,18-16-1 16,19-18-2-16,21-17 1 0,22-13-4 16,27-10 6-16,16-4 3 0,10 1-1 15,3 7-4-15,-2 14-1 0,-10 18-5 0,-9 24 6 16,-17 15-1-16,-25 14-3 0,-27 15 0 15,-29 11-3-15,-28 14 1 0,-24 12-1 16,-21 8 0-16,-15 6 2 0,-11 6-3 16,-6 3 4-16,-4 3 3 0,0 0 3 15,0 0-5-15,-11 0-5 0,1 0 1 0,-8 1-1 16,-3 9-1-16,-4 3 0 0,-1 2 1 15,-1 1-2-15,1 2-9 16,3-2-13-16,-2 2-17 0,2-1-18 16,-1-1-41-16,-5-3-61 0</inkml:trace>
  <inkml:trace contextRef="#ctx0" brushRef="#br0" timeOffset="-126111.55">17355 4010 145 0,'12'0'89'0,"2"0"-83"0,8 0-6 15,4 8 14-15,6 5 7 0,10 2 21 16,8 10 4-16,9 11-7 0,12 15 6 16,13 20-12-16,10 24-8 0,18 27-12 15,14 27 7-15,18 31-1 0,5 29-10 16,6 12-4-16,1 11-2 0,-4-2 4 15,-1-13-4-15,-10-9-2 0,-11-23 2 0,-14-23 1 16,-13-25-2-16,-14-24-2 0,-13-20 1 16,-12-17 0-16,-13-13-3 0,-12-9-6 15,-10-12-1-15,-13-11-4 16,-5-13-18-16,-10-10-39 0,-1-8-58 15,-7-13-63-15</inkml:trace>
  <inkml:trace contextRef="#ctx0" brushRef="#br0" timeOffset="-85699.24">18283 8816 198 0,'0'-30'143'0,"3"2"-121"15,0 4 13-15,0 3 14 0,1-2 3 16,-4 3-12-16,0 0-7 0,0 1-15 15,0 6 3-15,0 1 2 0,-4 5-3 16,3 2-5-16,-1 5-1 0,2 0-4 16,0 10-8-16,-1 14 2 0,-4 17 3 0,-6 14 3 15,-1 14-4-15,-4 8-2 0,-1 6-1 16,2 7 1-16,-2 7-1 15,1 2 1-15,4-6-3 0,4-10 1 16,5-17 0-16,3-16 8 0,0-13-16 0,3-10 5 16,2-10 2-16,1-7 0 0,-1-9-3 15,1-2 3-15,2-21 1 0,1-14 0 16,0-15-3-16,2-18 2 0,-5-9 1 15,2-10-16-15,0-8 20 0,0-6-5 16,4-9 2-16,0-5-6 0,5-8 3 0,2-1-4 16,1 5 2-16,6 14-2 0,4 21 2 15,-1 27 2-15,6 21 0 0,-3 17-2 16,-2 11 0-16,-4 9 1 15,-4 11 0-15,-7 16-2 0,-3 12 2 0,-8 12 3 16,-4 6-1-16,-5 5-2 0,-12 3 1 16,-8 0 1-16,-3 0 0 0,-6-2-1 15,-5-4-1-15,-1-7 3 0,0-4-1 16,6-5-1-16,3-7 0 0,7-6 1 15,12-6 0-15,9-6-3 0,4-6 1 0,21-1 0 16,11-6 1-16,12-2-1 0,12-3 1 16,5 0 0-16,5-2-5 0,-1-1-10 15,-4 3 2-15,0 0 2 0,-6 11 5 16,-5 5 1-16,-6 1 4 0,-9 0 0 15,-11 2 1-15,-16-1-1 0,-9 0 1 16,-17 6 2-16,-17 1-2 0,-10 6 4 16,-10 3 2-16,-5 0 1 0,0 3 0 15,-3 2 5-15,3 1-4 0,5-4-3 16,14-1 1-16,14-6 10 0,18-6-20 0,11-2 2 15,15-5-1-15,12-4 1 0,7-2-5 16,8-4-17-16,3-3-24 0,0-3-62 16,-3 0-100-16</inkml:trace>
  <inkml:trace contextRef="#ctx0" brushRef="#br0" timeOffset="-85252.21">18906 9572 357 0,'-1'-10'144'0,"2"-8"-141"0,23-8-2 16,10-11 19-16,8-11-9 0,3-12-3 0,0-7-7 15,1-8 15-15,2-6 2 0,0-3-9 16,0-8-5-16,2-6 0 0,-4-5-2 16,-2 3-3-16,-7 13 2 0,-11 16-2 15,-6 24 7-15,-7 21 12 0,-5 14-2 16,-5 10 0-16,-3 2-8 0,0 12-9 15,0 14 8-15,0 15 6 0,-8 15 0 16,0 12-9-16,-1 7 3 0,0 7-1 16,-2 5-3-16,0 2-1 0,-1 3 0 15,1-6 1-15,1-7 0 0,4-12-4 0,0-9 1 16,0-10 0-16,-2-5 1 0,-4-8-2 15,-4-8 13-15,-1-9-20 0,-8-6-2 16,4-8-4-16,-6-4 2 0,-2-7 2 16,1-13 4-16,-3-9-5 0,1-9-1 15,1-4-1-15,1-7-8 0,5 1 21 0,9-5 1 16,8-1 2-16,6 1-2 15,9 0-1-15,14 4 6 0,5 10 6 16,5 11 0-16,-1 10 1 0,1 13-1 16,-1 5-3-16,2 5 0 0,4 9-5 0,3 3-4 15,8 2 3-15,2 0-1 0,3-2-3 16,0 1-4-16,-3 0-8 0,1-1-18 15,-1-5-20-15,-3-7-27 0,-3-5-55 16,-3-9-174-16</inkml:trace>
  <inkml:trace contextRef="#ctx0" brushRef="#br0" timeOffset="-85104.2">20020 8957 404 0,'-14'0'38'15,"-2"12"-10"-15,-1 13 31 0,0 11-24 16,1 8-10-16,-2 4 2 0,4 2-6 0,3 3-5 16,6 0-6-16,4 3-6 0,1-4-2 15,5-7-1-15,8-7-4 0,6-11-3 16,7-12-24-16,7-10-5 0,1-5-17 15,3-18-71-15,-1-17-141 0</inkml:trace>
  <inkml:trace contextRef="#ctx0" brushRef="#br0" timeOffset="-84821.18">19954 8216 457 0,'-43'-47'45'0,"7"22"-8"16,5 18 8-16,5 7 0 0,12 17-14 16,5 7-18-16,9 8-7 0,7 9 1 15,17 8-2-15,10 16-3 0,14 12 3 16,14 11-5-16,14 10 1 0,12-2 1 15,7-3 0-15,4-8-7 0,-4-13 4 16,-2-8 3-16,-10-7-3 0,-10-6 1 0,-17-6 0 16,-17-5 0-16,-22-7 1 0,-17-7 1 15,-22-5-1-15,-18-4 1 0,-18-3 1 16,-2-5 1-16,-7-2-3 15,1-5 3-15,2 0 0 0,4-2-3 0,4 0-2 16,9 0 1-16,5-4 2 0,13-4-3 16,17-2-3-16,12-5-4 0,26-4-17 15,22-4-31-15,13-7-59 0,4-12-134 16</inkml:trace>
  <inkml:trace contextRef="#ctx0" brushRef="#br0" timeOffset="-84568.18">21570 7671 357 0,'0'-14'196'0,"0"8"-174"15,0 11-2-15,0 21-3 0,-3 6 10 16,-16 11 0-16,-10 9 0 0,-7 10-8 0,-3 8-2 15,1 6 0-15,-1 2-8 0,6 0-3 16,2 0 2-16,5 0-4 0,1 5-1 16,5 0-2-16,6-2-1 0,5-4-1 15,7-6-3-15,2-7-17 0,8-3-7 16,9-6-21-16,2-9-42 0,4-10-105 15</inkml:trace>
  <inkml:trace contextRef="#ctx0" brushRef="#br0" timeOffset="-84419.16">21488 9369 689 0,'-19'7'-1'0,"7"10"4"0,4 2 5 16,0-5-3-16,4-7-2 0,0-3-3 15,3-4 2-15,1 0-39 0,9 0 22 0,8-6-65 16,3-8-61-16</inkml:trace>
  <inkml:trace contextRef="#ctx0" brushRef="#br0" timeOffset="-84111.14">22393 7411 313 0,'-18'0'191'0,"-3"2"-175"16,-5 28 6-16,-5 15 21 0,-12 9-5 0,-10 7-3 15,-4 7 0-15,-4 10-4 0,2 8-2 16,2 10-6-16,10-1-13 0,5 6-2 15,11-4-1-15,10-4-6 0,7-4 1 16,11-4 0-16,3-5 1 0,17-9-2 16,7-7-2-16,11-4-7 0,6-9-10 0,8 0-17 15,-1-5-33-15,0-7-68 0,-10-10-363 16</inkml:trace>
  <inkml:trace contextRef="#ctx0" brushRef="#br0" timeOffset="-83980.14">22375 9306 742 0,'-28'-18'9'0,"18"15"-1"15,10 3 7-15,7 10-14 0,2-1 0 16,-5-7-2-16,-2 0-1 0,-2 4-21 0,0 2-19 16,0-1-63-16,-8-4-320 0</inkml:trace>
  <inkml:trace contextRef="#ctx0" brushRef="#br0" timeOffset="-24837.75">13265 15109 15 0,'0'0'15'0,"-2"0"-15"16,1 0 128-16,-4 0-59 0,2 0-45 0,0-1 18 15,0 1-2-15,-2-2-15 0,2 2 3 16,-3 0-7-16,0 0 1 0,1 0-13 15,0 0 21-15,2 0 1 0,2 0-23 16,-1 0 2-16,-3 0 4 0,2 0 4 16,2 2-2-16,-4-2-4 0,3 2 1 0,-1 0-4 15,0 0 1-15,0-1 2 0,2 0 2 16,-1-1 1-16,1 1-4 0,-3 1 1 15,4-2 0-15,0 1-1 16,0-1-3-16,0 0 1 0,0 0-4 0,0 1-2 16,0-1 0-16,0 0-1 0,0 0 0 15,0 0-2-15,0 0-1 0,5 0 3 16,4 0 2-16,4 0-1 0,-1 0-3 15,2-2 4-15,3-1-3 0,-1-1-1 16,5 0 1-16,1 0 0 0,0 1-1 16,1-1 0-16,-1 1 0 0,1-1 0 0,2-1 1 15,-2 3-1-15,2-1-1 0,1 0 3 16,2-1-2-16,0 1 0 15,-2 1 0-15,4 0 1 0,-2-1 0 16,1 3-2-16,4-1 1 0,-2 1 1 0,0 0-1 16,0 0-1-16,0 0 2 0,0 3-1 15,-3 1 1-15,0 0-2 0,-4 1 1 16,3 0 0-16,-2 2 0 0,-1-3 0 15,1 1-1-15,-2 0 2 0,1-1 0 16,1 0-2-16,-1-1 0 0,0-1 1 0,2 2 0 16,-1-1-2-16,0 1 1 0,-1-1 0 15,-3 1 0-15,2-1 0 16,-2-1 0-16,0 0 2 0,2 2-1 0,-1-1-1 15,-2 0 1-15,0 0 1 0,-1 0-1 16,-1-1-1-16,1-1 1 0,-1 0 1 16,1 1 0-16,-4-2-2 0,4 1 1 15,-2-1 1-15,-1 0-1 0,1 0 0 16,-2 0 0-16,1 0 0 0,1 0 1 15,-2 0-2-15,2 0 1 0,2 0 1 0,-5-1-1 16,3 0 0-16,-3 0-1 0,1 0 2 16,1 0 0-16,-2 1-2 0,1-1 1 15,1 0 0-15,-2 0 1 16,0 0-2-16,-2 0 0 0,-3 1 2 0,2 0 0 15,-1 0-2-15,-1 0 1 0,2 0 1 16,-5-1-1-16,-3 0-1 0,0 0 1 16,-3 1 0-16,0 0 1 0,0 0-2 15,0 0 1-15,2 0 1 0,-1 0-1 16,4 0 0-16,0 0 0 0,-2 0 0 0,-3 0 0 15,1 0 0-15,1 0 0 0,-2 0 0 16,0 0 0-16,0 0 0 0,0 0 1 16,0 0 1-16,0 0 1 0,0 0-3 15,0 0 1-15,0 0-1 0,0 0 0 16,0 0-2-16,0 0 0 0,0 0 2 15,0 0-2-15,0 0-6 0,0 0-6 16,0 0 2-16,-2 0-5 0,-1 5-16 16,-5-2-28-16,-3-3-48 0,-6 0-251 15</inkml:trace>
  <inkml:trace contextRef="#ctx0" brushRef="#br0" timeOffset="-23981.71">13804 15596 17 0,'-1'3'12'16,"-1"-3"-11"-16,-1 0 85 0,-2 0 1 15,1 0-43-15,1 0-4 0,-4 0-4 16,6 0 4-16,-4-1-7 0,5 1-3 0,-3-1 1 16,2 0-4-16,-1 1-7 0,0 0-3 15,1 0 4-15,-2 0-2 16,1 0-5-16,2 0 5 0,0 0-1 15,0 0-3-15,0 0-4 0,0 0 2 0,0 0-1 16,0 0-2-16,0 0-7 0,3 0 1 16,7 0 5-16,5-2 0 0,4-2-6 15,4 0 0-15,0 1 3 0,7-2-6 16,-2 0 1-16,6 0 1 0,-2 1 2 15,1 0 0-15,-1 2-3 0,-4 1 1 16,2 0 1-16,-5-1-2 0,-4 1-1 0,-2 0 0 16,-4 1 1-16,1 0 0 0,-2 0-2 15,1 0 2-15,-1 0 0 16,3-2 0-16,2 0-1 0,0 1 1 15,1 0 0-15,-2 0-1 0,1-1-1 0,-4 2 2 16,-1 0 0-16,-4 0-1 0,-4 0-2 16,-3 0 2-16,-3 0 1 0,0 0-1 15,0 0-2-15,0 0 1 0,0 0 1 16,0 0-1-16,0 0-3 0,0 0-4 15,0 0-2-15,2 3-3 0,-2-2-10 0,1 2 11 16,-1 0-21-16,0-1-20 0,0 3-20 16,0-1-79-16,0-2-197 0</inkml:trace>
  <inkml:trace contextRef="#ctx0" brushRef="#br0" timeOffset="-22625.63">15984 15157 64 0,'-5'0'4'16,"2"0"19"-16,0 0 112 0,0 0-93 16,0 0 4-16,-2 0-3 0,1 0-12 15,-1 0 0-15,2-1 2 0,-2 0-4 16,1-1-9-16,0 0-1 0,0 1 3 15,1-1 1-15,0 0 1 0,0 2-4 0,1 0-8 16,0-1 4-16,2 0-3 0,-1 0-1 16,-1 1-1-16,2-1 2 15,0 1-1-15,0 0-6 0,0 0 1 16,0 0-6-16,5-2-1 0,6 0 6 0,3-2-1 15,3 0-2-15,5 0 0 0,4 1 0 16,6-1 1-16,4 0 0 0,3 1-1 16,3 0-3-16,0 0 0 0,1 1 2 15,4-3-1-15,1 4-1 0,1-2 1 16,-1 1 0-16,0 0 0 0,0 1-1 0,-3-2 0 15,0 1 1-15,0 2-3 0,0-2 4 16,-1 0-2-16,-3 2-2 0,0 0 2 16,-1 0 2-16,-3 0-2 15,1 0-2-15,-4 4 3 0,-2-1-2 16,-2 1 1-16,1 0 0 0,-5-2 1 0,0 1-2 15,1-1 1-15,1-1 1 0,-2-1 0 16,-1 0-1-16,0 0 0 0,-1 0 2 16,-3 0-2-16,2 0 0 0,-1 0 0 15,-4 0 1-15,2-5 1 0,-1 4-3 16,-1-1 1-16,0-2 1 0,-3 2 0 0,1-3-2 15,-4 0 2-15,0 0 0 0,1 0 1 16,-6 1-2-16,3 0 1 0,-4 2 0 16,-1 0-1-16,-2 1 1 15,-2 1 1-15,1 0-1 0,-1-2 1 0,-1 2-1 16,0 0-1-16,0 0 1 0,0 0-1 15,0 0 0-15,0 0 0 0,0 0 1 16,0 0-1-16,0 0-1 0,0 0 0 16,0 0 0-16,0 0-3 0,0 0-7 15,0 0-7-15,0 0-9 0,-4 2-13 0,-2 2-19 16,-1-2-27-16,0 2-112 0</inkml:trace>
  <inkml:trace contextRef="#ctx0" brushRef="#br0" timeOffset="-21812.58">16404 15602 24 0,'0'0'37'0,"-1"0"-39"0,-2 0 4 16,1 0 135-16,-3 0-78 0,2 0-23 15,0 0 6-15,2 1-5 0,-4 0-3 16,2 1-4-16,-2 0-6 0,4 0 0 0,-3-1 2 16,1 1-5-16,-1-1-2 15,1 1 3-15,-2-1 2 0,0 1-7 16,4-1 0-16,-1 1 0 0,2-2-4 15,0 0-3-15,0 0-1 0,0 0-2 0,0 0-5 16,0 0 0-16,8 0-1 0,0 0 7 16,4 0-5-16,5 0-1 0,2-3-1 15,3 0 2-15,5-3-1 0,4 0-3 16,4 0 2-16,2-1-1 0,3 2 0 15,3-2 0-15,1 0 0 0,2 1 2 16,-1 1-2-16,0-1-1 0,-1 1 1 0,-6 1 1 16,-2-2-1-16,-5 3 0 15,-5 0 0-15,-2-2 1 0,-4 3-1 16,-3 0-1-16,-2-1 1 0,-1 0 2 0,-4 1-2 15,-1 0-1-15,-3 1 2 0,-1 1 0 16,-2 0-1-16,-3 0-1 0,0 0 1 16,0-1 1-16,0 1-1 0,0 0-2 15,0 0 1-15,0 0 2 0,0 0-1 16,0 0-1-16,0 0 1 0,0 0 0 0,0 0-6 15,0 0-10-15,-5 4-14 0,-2 1-31 16,-1-4-50-16,-5-1-302 0</inkml:trace>
  <inkml:trace contextRef="#ctx0" brushRef="#br0" timeOffset="-20381.5">14274 15648 15 0,'0'3'105'0,"2"0"-103"15,-1-1 3-15,-1 0 144 0,0-2-85 16,0 1-36-16,0 3-2 0,0-1 20 0,0 2-7 16,0 0-16-16,0 1-6 15,0 2 0-15,0 1-4 0,0 1-1 16,0 4-1-16,0 0-2 0,0 3-1 15,0 3-2-15,0 4-4 0,0 4 2 0,0 3 4 16,0 3-2-16,-1 2-2 0,1 2-2 16,0 2 4-16,0 3-4 0,0 1 0 15,0 1 0-15,0 0-1 0,0 0 1 16,0 0-3-16,0-3 4 0,0 0-2 15,1-4-1-15,1-6 0 0,-1-5 1 0,1-7 0 16,-2-1-1-16,0-3-1 0,0-2 2 16,0-4 1-16,0-2-4 15,0-3 2-15,0 0 2 0,0-1 0 16,0-2-2-16,0 0 1 0,0 0 1 15,0-1-1-15,0 0 3 0,-3 1-3 0,0-2 1 16,3 0 2-16,-2 0-4 0,2 0 1 16,0 0 3-16,0 0 2 0,0 0-4 15,0 0 1-15,0 0-1 0,2 0-3 16,5 0 1-16,6-1 2 0,-1-4-2 15,5 0 0-15,2 0 0 0,2 2 0 0,6 1 0 16,1 0 1-16,4 0-2 0,2-1 1 16,0 3 1-16,8-1 0 15,0-2-2-15,3 3 1 0,2 0 0 16,4-1-1-16,0 1-4 0,5-2-2 0,0 1 1 15,1 1 0-15,2-2 1 0,4 2 4 16,4 0 1-16,1-2 1 0,2 2-3 16,0-1 1-16,0 1 3 0,1 0-2 15,-3 0-2-15,2 0 1 0,-7 0 0 16,-2 1-1-16,-4 2 0 0,-4-1 0 0,0 1 3 15,-4-1-1-15,-2-1-1 0,-1 2 1 16,-1-2 1-16,-1 1-1 0,1 0 0 16,-2-1-1-16,1 1 3 15,2 1-2-15,1-1-1 0,-2 0 1 0,1 1 1 16,2-2-1-16,0 1 0 0,3-2 0 15,2 0 4-15,-2 0-2 0,2 0-3 16,3 0 2-16,0-4-1 0,1 0 2 16,2-1 0-16,0 1-1 0,0-2 2 15,-4 1 3-15,0 1 2 0,-3 1-5 0,-4-1 4 16,4 2-2-16,0-1 0 0,-1 1 0 15,4 1-1-15,2-1-4 0,0 0 0 16,4 2 1-16,-1-3 2 0,1 3-1 16,-4-2-3-16,-4 2 1 0,-3 0 1 15,-7 0-1-15,-3 0 0 0,-4 0 0 16,-4 0 1-16,-1 0 0 0,2 2 4 15,-5 1 1-15,-2 1 0 0,-2-1-5 16,-1 1-3-16,-3-1 2 0,0 1 2 16,-1-2 0-16,-2 0-2 0,-3 0 0 0,-5-1 1 15,-3 0 0-15,-6 0-1 0,0 0 0 16,0-1 3-16,0 0 0 0,0 0 1 15,0 0 0-15,-6 0-3 0,-2-2-1 16,-1-1-3-16,0 0-5 0,-4 1-2 16,4-3-13-16,-3 0-9 0,-2-2-20 15,-2-3-29-15,-6-4-119 0</inkml:trace>
  <inkml:trace contextRef="#ctx0" brushRef="#br0" timeOffset="-19564.45">16747 15701 8 0,'0'-1'41'0,"0"0"7"15,0 1-48-15,0-2 0 0,0 1 4 16,0-2 102-16,3 0-70 0,0-2-5 16,0 3 18-16,0-2-9 0,-1 0-2 15,2 1-5-15,-2-1-3 0,-2 1-4 16,0 1 0-16,1 0-3 0,-1 2-4 0,0 0-4 15,0 0-1-15,0 0-5 0,0 0-2 16,0 7-5-16,0 6 8 0,0 3-2 16,-1 2-3-16,-1 4-1 15,1 3-1-15,-1 3-1 0,1 3-1 0,1 1 1 16,0 2 1-16,0 2 0 0,0 2-2 15,0 3 0-15,0 0-1 0,0-2 1 16,0-1-1-16,0-1 1 0,0-2 0 16,0 0 0-16,0 4-1 0,0-4 2 15,0-2-1-15,-2-2 4 0,2-5-5 16,0-1 0-16,0-4 2 0,0-2 2 0,0-2-4 15,0-1 1-15,0-3 0 16,0 0 1-16,0-2-3 0,0-4 2 0,0 0 0 16,-1-1-1-16,-2-2-1 15,1 1 0-15,-3-1-1 0,2-1-5 0,-1-1 0 16,-1-1-3-16,2 0-5 0,0-1-13 15,1 0-21-15,-1-2-36 0,3-6-117 16</inkml:trace>
  <inkml:trace contextRef="#ctx0" brushRef="#br0" timeOffset="-18152.37">14187 15138 13 0,'2'3'13'16,"1"0"-14"-16,-3-1 5 0,0 0 91 15,0-1-54-15,0 0-10 0,0 0 11 16,-3 1-4-16,0 0-1 0,0-2-3 16,-2 2 0-16,0-1-2 0,2-1-8 15,0 2-4-15,-2-2 1 0,2 0-6 16,-1 0 5-16,1 0-4 0,-2-4 0 15,3-2 1-15,1-2-5 0,-1-2-3 16,2-2 2-16,0-4-8 0,0-7 3 16,0-6-2-16,5-8-2 0,-2-8-1 0,0-6-8 15,2-3 11-15,-4-2-2 0,4 0-1 16,-2 1-2-16,-1 7 1 0,1 4 1 15,-2 7 1-15,-1 6 2 0,0 5 2 16,0 3-1-16,0 4-3 0,0 0 2 16,-3 3-2-16,0 1-1 0,-2 1 1 15,2 4-2-15,2 0 1 0,-2 0 0 16,1 2-1-16,2 1 0 0,0 2 0 15,0 0 0-15,0 2 0 0,0 1-1 16,0 1 1-16,0 0 0 0,0 1 1 16,0 0-2-16,0-1 1 0,0 1 0 0,0 0 0 15,0 0-1-15,0 0-1 0,0 0 2 16,0 0-2-16,0 0 3 0,0 4-1 15,0-1-2-15,0 3-3 16,0-2 0-16,0-1-2 0,0 0 3 0,0 0 1 16,0 1 3-16,0 0-6 0,-1 0-3 15,1-1-10-15,0 1-4 0,0 1-7 16,0-3-5-16,0 0-13 0,1 2-26 15,1-4-13-15,1 3-7 0,-2-3 22 16,2 2 18-16,-1-2-4 0</inkml:trace>
  <inkml:trace contextRef="#ctx0" brushRef="#br0" timeOffset="-17376.33">14173 14414 33 0,'0'0'48'16,"0"1"-4"-16,0-1 3 0,0 0 8 0,0 0-6 15,0 0-10-15,5 0-10 0,1 0-10 16,2-3-8-16,4-1 3 0,2-2-6 16,2 1-2-16,5 0-1 0,3-1 1 15,4-1 3-15,1 3-2 0,4-2-3 16,1 4 0-16,0 0-1 0,-2 0-2 15,2 1 0-15,2 1-1 0,0-2 0 0,3 2-1 16,-2 0 1-16,0 0 1 0,2 0-1 16,1 0 1-16,3 0 0 0,4 0-1 15,-1-1 1-15,6-1 1 0,0 1-3 16,1 0 1-16,0 1 1 0,-2 0-1 16,-2 0 0-16,1 0 0 0,-3 0 1 0,2 0-1 15,-1 2 1-15,3 1-1 16,-1 1 0-16,3 0 1 0,-2-1-1 15,0 2-1-15,5-2 2 0,-2-1-2 16,4 0 1-16,-3-1-2 0,-2 0 2 0,0 0-2 16,-2-1-1-16,-1 0 3 0,1 0 1 15,-3 0 1-15,0 0-1 0,-5 0 0 16,-1-1 3-16,0 0-2 0,-3 0 5 15,1-1-3-15,-1 0-2 0,0-1-1 16,2 0 2-16,-2-1-2 0,1 0 1 0,-1 0 2 16,-2 0-3-16,2 0 0 0,-2 1 1 15,2 0-1-15,-2 3 3 0,1 0 0 16,0 0 1-16,0 0-5 15,0 0 2-15,-2 3 1 0,0-1-2 16,1 3 0-16,-3-1 1 0,3 0 1 0,-3-1 4 16,0 0-3-16,2 1 4 0,-3-3-4 15,2 1-1-15,2 1 1 0,2-1-3 16,1 1 1-16,4-1 2 0,-1-2-2 15,2 0-2-15,2 0 0 0,-2 0-2 16,3 0 3-16,-3 0-1 0,0 0 1 0,-2 0 0 16,1 0 1-16,1 2 0 0,-4-1 2 15,3-1-1-15,1 0-3 0,0 0 0 16,0 0 0-16,0 0 3 15,3-2-3-15,0-1 1 0,3 0 2 0,-1 1 2 16,-4-1-5-16,-4 0 3 0,0 1 1 16,-8-1 1-16,0 2-3 0,-1 1-3 15,-2 0 5-15,-7 0 1 0,3 0 0 16,-4 2-6-16,0 2 3 0,2 0 1 15,0 0-1-15,0 1-2 0,-1-2 0 0,0 1 1 16,-3-2 1-16,0 2-3 0,-4-2 1 16,-2 2 1-16,-6 0-1 15,-1 0 0-15,-3 1 0 0,-2-1 1 0,0 2 0 16,-1-1-1-16,1 0-1 0,-2-3 2 15,1 1-1-15,-2-1-2 0,0-1-1 16,0 0-5-16,0-1-7 0,0 0 0 16,-2 0-3-16,-7 0-29 0,-8 0-54 15,-3-4-123-15</inkml:trace>
  <inkml:trace contextRef="#ctx0" brushRef="#br0" timeOffset="-16525.29">16739 14450 117 0,'0'0'45'0,"0"0"19"15,0-2-8-15,0 0-3 0,0 1 1 16,0 0-19-16,0 0-3 15,0 1-2-15,0-1-2 0,0-1-2 16,0 2-4-16,0 0-7 0,0 0-8 0,0 0 1 16,0 0-4-16,0 8 4 0,2 2 4 15,1 5-4-15,-3 4-1 0,1 1-2 16,-1 4 0-16,0 4-3 0,0-1 1 15,0 4-2-15,0-1-1 0,0 2 1 16,2 3-2-16,-2 1 1 0,0 0 0 0,0 2 2 16,0-3 1-16,0 2-3 0,0-1 0 15,0-3 1-15,0 0-1 16,0-5 0-16,0-6 7 0,0-3-9 15,0-5 0-15,0-3 2 0,0-3-1 0,-3-3 1 16,3-1 1-16,0-2-1 0,0-2 0 16,0 0 4-16,0 0-2 0,0 0 3 15,-2 0-3-15,1-3-1 0,-1-4 0 16,0 0 0-16,2 0-2 0,-3 0 2 15,2-1-1-15,-1-1 0 0,1 1-5 0,1-2-6 16,0 2-13-16,0-1-20 0,4 2-25 16,3 0-70-16,0 1-191 0</inkml:trace>
  <inkml:trace contextRef="#ctx0" brushRef="#br0" timeOffset="-11883.01">11147 15119 10 0,'-3'0'4'0,"0"1"9"0,0-1 12 0,-2 0 53 16,0 0-36-16,1 0 5 0,1 0-12 16,-2 0-12-16,0 0 6 0,-1 0 9 15,1 0-7-15,-1 0-2 0,2 0-6 16,-1 0 5-16,2 0-3 0,-2 0-8 15,4 0 9-15,-4 0-4 0,2 0-3 0,-2 0-6 16,2 0 5-16,-2 0-7 16,1 0 1-16,2 0 2 0,-4 0-3 15,0 0-4-15,3 0 3 0,0 0 1 16,0 0-3-16,3 0 1 0,0 0 0 0,0 0-7 15,0 0 0-15,4-1-2 0,9-2 2 16,7-1 0-16,5-2 2 0,4 2-1 16,4 0 1-16,-2 0-3 0,1 2 1 15,1 0 2-15,-2 2-5 0,-2 0 3 16,-4 0 0-16,-5 2-1 0,-4 5 0 0,-6 2-2 15,-3 0 1-15,-7 2 1 0,0 1 0 16,-2 3 0-16,-10 0 0 16,-1 1 2-16,-2 1-2 0,-5 0-1 15,-2 1-1-15,-3-1 0 0,2 1-1 0,1-2-1 16,1-2 1-16,5 0 2 0,4-5 0 15,1-1-2-15,5-3 1 0,4-1 1 16,2-3 1-16,0 0-8 0,2-1 6 16,7 0 1-16,3 0 0 0,4 0 0 15,-1 0-2-15,4-2 1 0,1-2 0 0,-1 2-1 16,2 1 1-16,-1-1 0 0,1 2-1 15,-4 0-1-15,-3 0 1 0,-4 0 1 16,-3 5-2-16,-6 2 3 16,-1 1-4-16,0 1 4 0,-1 1 0 0,-10 1 0 15,-2 2 0-15,1 0 0 0,-2 0 0 16,2-2 0-16,2 1 0 0,-2-1 1 15,0 0 0-15,-1-1 0 0,4 2 1 16,-4 3 3-16,1 0 2 0,3-3 7 16,1-1-9-16,6-6-1 0,2-1-4 15,0-1-2-15,0-1-5 0,0 1-6 0,5-3-13 16,8 0-23-16,0 0-28 0,3-4-101 15</inkml:trace>
  <inkml:trace contextRef="#ctx0" brushRef="#br0" timeOffset="-11660">11652 15468 228 0,'0'0'283'0,"0"0"-244"16,0 0 7-16,-1 0-14 0,-5 2-15 15,-1 0-5-15,6-1-1 16,-1-1-5-16,2 0-3 0,0 0-1 0,0 0-3 16,0 0-6-16,0 0-16 0,8 0-9 15,3-6-16-15,0-1-20 0,0-3-58 16,-2 1-87-16</inkml:trace>
  <inkml:trace contextRef="#ctx0" brushRef="#br0" timeOffset="-7822.78">18193 15088 2 0,'-8'-2'130'0,"1"0"-44"16,-3-1-30-16,3 1 18 0,2 0-28 16,0 0-13-16,1 0 4 0,1 1-2 15,1 1-5-15,2 0-4 0,0 0-5 16,0 0-5-16,0 0-7 0,2-2-6 0,8 1-4 15,6-1 4-15,6 1 1 16,-1 0 2-16,4 1-2 0,0 0-1 16,0 0-3-16,-3 4 4 0,-4 3-4 15,-5 0 0-15,-4 0 0 0,-5 1 1 16,-2 0 0-16,-2 2 0 0,-2 0 2 0,-8 3-1 15,-4-2 1-15,0 1-2 0,-2 1 1 16,-1-4 1-16,-1 1-2 0,1 0-1 16,-2-2 2-16,2 0 0 0,3-1-4 15,5-2 3-15,4-2 0 0,3-3 0 16,2 0-3-16,0 3-1 0,2-2 2 0,7 1 2 15,5 0-2-15,5-2 0 16,-1 0 1-16,4 0-4 0,0 2-2 16,0 1-4-16,-4 2 6 0,1-2-1 15,-2 2 0-15,-3-1-1 0,-2 2 6 0,-4-2 0 16,-3 4 0-16,-5-2-1 0,0 2 1 15,-4 2 3-15,-3 1 1 0,-6 1-1 16,-2 1 7-16,-4 0-1 0,-1 2-1 16,-2 0 0-16,5-1-5 0,0-2 2 15,5-1-2-15,3-3-4 0,5 0 1 0,3-1-1 16,1-3-14-16,3 0-20 0,6-4-43 15,2-1-102-15</inkml:trace>
  <inkml:trace contextRef="#ctx0" brushRef="#br0" timeOffset="-7642.77">18601 15374 157 0,'0'0'324'0,"0"0"-260"0,0 0-1 15,0 0-27-15,0 0-19 0,-3 0-8 16,-2 0-5-16,4-1-3 15,-1-1-1-15,2-1 2 0,0-3-11 16,5 0-24-16,9-2-12 0,4-8-30 0,4-1-120 16</inkml:trace>
  <inkml:trace contextRef="#ctx0" brushRef="#br0" timeOffset="-7322.75">18877 15058 85 0,'0'0'300'0,"0"2"-246"0,-6 5-22 16,-7 6 1-16,1 3-3 0,-2 4-2 15,-3 2-6-15,1 1-9 0,-1 5-3 16,3 2-6-16,2 0-1 0,4 2-1 16,2-1 2-16,5 0-2 0,1-4-3 15,1-2 1-15,10-6 2 0,0-3-3 16,4-5-1-16,1-5-1 0,4-3-5 15,-1-3 2-15,2 0 3 0,-1-8 0 16,-3-3-4-16,-3-2 5 0,-1-2 2 0,-5 0 2 16,-5 0 2-16,-3-1-4 0,0 2 2 15,-5-3 0-15,-7 1 3 0,-2 0-4 16,-2 1-1-16,1 1 0 15,1 2 1-15,4 6-3 0,4 2 0 0,3 4-2 16,3 0-22-16,0 2-43 0,6 5-6 16,0-3-62-16,1-1-153 0</inkml:trace>
  <inkml:trace contextRef="#ctx0" brushRef="#br0" timeOffset="-7003.73">19241 15199 71 0,'0'-3'286'0,"-7"-1"-255"15,-9 2 7-15,-1 2 2 0,-5 0-14 16,-3 0 20-16,1 9-8 0,2 2-11 16,2 3-9-16,6 5 0 0,6 3-9 15,3 0-8-15,5 1-2 0,2 0 0 16,12-2 3-16,3-5-2 0,3-1-1 0,2-4 2 15,6-5 0-15,1-4-2 0,2-2-1 16,0-4 2-16,-3-8 1 0,-2-4 0 16,-5-1-1-16,-3-1-1 15,-7 0 5-15,-5 1 5 0,-4 2 1 0,-2-1-4 16,-5 1 1-16,-3-1-4 0,-6 1 1 15,2 0-2-15,0 1-2 0,-2 0 0 16,4 2-2-16,3 2-5 0,5 6-3 16,2 4-13-16,0 1-53 0,6 7-11 15,1 3-126-15</inkml:trace>
  <inkml:trace contextRef="#ctx0" brushRef="#br0" timeOffset="-6711.72">19691 15275 207 0,'0'-1'273'16,"0"1"-257"-16,0 1-19 0,-6 12 2 0,-4 4 2 15,4 3 5-15,2 1 5 0,4 0-9 16,0 1-1-16,3-1 1 0,4 0-3 15,3-4 2-15,1-5 1 0,2-4 1 16,1-4 5-16,2-4 1 0,1 0 12 16,0-9-8-16,3-5 0 0,-1-4 0 15,-1-3-6-15,-2-1 1 0,-5 0 2 16,0-2-5-16,-4 0-2 0,-2-1-2 15,1 1-1-15,-1 0-8 0,0-1-19 16,1-1-25-16,-2-2-37 0,3 4-104 16</inkml:trace>
  <inkml:trace contextRef="#ctx0" brushRef="#br0" timeOffset="-5653.67">21340 15167 80 0,'7'-7'224'0,"-4"4"-153"16,-3 1-26-16,1 2-5 0,-1 0-12 15,0 0 5-15,-4 6-8 0,-9 9-18 16,-4 5 1-16,0 3 3 0,-1 3 0 15,-3 3 0-15,0 4 4 0,1-1 16 16,1-1-8-16,10-4-8 0,7-6-7 16,2-4-3-16,16-3-2 0,8-4 0 0,10-9-3 15,11-1 4-15,16-11-1 0,13-9 0 16,12-8-2-16,10-5 0 0,1-3 0 15,6-4-1-15,-7 1 0 0,-2-1-2 16,-4 2 3-16,-9 0-5 0,-4 5-4 16,-11 4 2-16,-14 3 0 0,-8 7-5 15,-13 4-9-15,-10 4-7 0,-2 6-5 16,-5 3-55-16,-3 0-107 0</inkml:trace>
  <inkml:trace contextRef="#ctx0" brushRef="#br0" timeOffset="6079.01">12083 15098 42 0,'0'0'16'0,"-1"-1"-12"16,-2 0 1-16,0 1 4 0,1 0-5 15,-1 0 0-15,1-1-3 0,-1 1-1 16,0 0 1-16,2 0-1 0,-1 0-2 15,1 0 2-15,1 0 2 0,-2 0 0 0,2 0-2 16,0 0 2-16,0 0 21 0,0 0 2 16,0 0-6-16,0 0-1 0,0 0 2 15,0 0 2-15,0 0-8 16,0 0 2-16,0-1 2 0,0 1 0 0,0-1 3 15,0 0-2-15,0 0-3 0,0 0-6 16,0-2-1-16,0 1 1 0,0 2 4 16,0-2 0-16,0 2 0 0,0-2 1 15,0 2 0-15,0 0-7 0,0 0-1 16,0 0 2-16,2 0 0 0,-2 0 3 0,0 0-2 15,0 0 4-15,0-1-2 0,0 0 1 16,0 0-2-16,0 0-1 0,0-3 0 16,-2 3-3-16,-3-1-6 0,-4 0 2 15,-2 2 1-15,-3 0-1 0,-3 0-3 16,-3 2 1-16,-3 6 1 0,0 2 2 15,-1 1-4-15,1 3 4 0,-2-1 0 16,5 1 2-16,1 0 0 0,4-2-2 16,4-2 1-16,5 0-3 0,6 0-1 15,0 0-1-15,0 1 3 0,3 0-1 0,8 0-1 16,3 1-1-16,3-1 4 0,1-1-2 15,3 2-2-15,-1-1 0 0,-2 3 1 16,3 2 1-16,-3 0-3 0,1 2 1 16,-2 2 3-16,0-1-2 0,-2 1-2 15,-4 3 1-15,0-3 2 0,-3 4-2 16,-2 0 0-16,-4-1 0 0,-2 2 3 15,0-4-1-15,-2 0-3 0,-7-1 2 16,-2-3 2-16,-2-1-4 0,-4-2 1 16,2-3 0-16,-5 0 3 0,1-4-2 15,1-3-1-15,-3-4 0 0,3 0 2 0,1 0-1 16,3-7-2-16,1-3 1 0,3-4 1 15,-1-3 0-15,4-3-2 0,3-3 0 16,4-3 2-16,0 1-2 0,8 2 0 16,4 0 0-16,5 5 1 0,2-2-2 15,5 1 1-15,3-1-5 0,2-3 0 16,1 0 2-16,2-3-1 0,1-4 2 15,-2 1 2-15,-2-1 1 0,-1 0-1 16,-6 2 1-16,-5 3 1 0,-6 1 0 16,-8 1-2-16,-3 4 1 0,0 1 3 0,-11 4-2 15,-4 2-2-15,-4 4 1 0,-1 2 1 16,0 1-1-16,1 2 0 0,2 3-1 15,6 0-2-15,0 3-14 0,3 6-28 16,-1 2-28-16,-3 1-58 0</inkml:trace>
  <inkml:trace contextRef="#ctx0" brushRef="#br0" timeOffset="11400.32">12386 15450 137 0,'0'-2'25'0,"0"0"-22"16,0 0 91-16,0 0-60 0,0 1-18 0,0 1 5 15,-2 0 4-15,2-2-3 0,-1 2 0 16,1 0-7-16,-2 0-3 0,2 0-6 15,0 0-6-15,-2 0-1 16,2 0 1-16,0 2 0 0,0 0 0 0,0 0 1 16,0-1-1-16,0-1 1 0,0 0 0 15,0 0 6-15,0 0 12 0,-1 0 1 16,-4 1-5-16,-1 0-15 0,0-1 7 15,1 0-2-15,-1 0 2 0,3 0-1 16,0 0-3-16,3 0 0 0,-2 0-1 0,2 0 2 16,0 0-3-16,0 0 3 0,0-1-3 15,0 0 2-15,0 1 1 0,-1 0-3 16,1 0-1-16,0 0-2 0,0 0 5 15,0 0-1-15,0 0 0 0,0 0 2 16,0 0-1-16,0 0 0 0,0 0-5 16,0 3 1-16,0 2 6 0,0 3-1 15,0 3-2-15,1 3 1 0,4 2-3 16,1 3 2-16,0-1-1 0,1-1 0 15,0-3 0-15,-1-3-1 0,4-4 0 0,-2-4 0 16,1-2 1-16,3-1 0 0,-1-3 0 16,3-8 3-16,0-4-1 0,-2-3 0 15,1 0-1-15,-4-2 2 0,-1 4-3 16,-2-1 2-16,-3 1-2 0,-3 1 1 15,2 1-1-15,-2-2 0 0,0 0-3 16,0 0-5-16,0 0-15 0,4 1-20 16,4 2-28-16,5 2-64 0,-1 2-159 15</inkml:trace>
  <inkml:trace contextRef="#ctx0" brushRef="#br0" timeOffset="25667.12">16579 17266 15 0,'-7'5'7'16,"-3"-2"103"-16,1-1-54 0,3 1-17 0,-7 0-6 15,6-1 13-15,-3 1-4 0,1-1-8 16,4-1-11-16,-1 1 4 0,2 1 0 16,-1 0-12-16,-1 2 1 0,-1 0-6 15,1 2 2-15,-1-1 1 0,-1 0-6 16,0 3 0-16,2-3-1 0,-2 1 0 15,3-2 1-15,1-2 2 0,-1-1-3 16,4 1 4-16,-3-2-3 0,1 1 2 16,-1 0 2-16,-2 0-2 0,1 0-1 15,0 0 1-15,1 0-1 0,2 0-4 0,0-1 2 16,1 0 0-16,1-1-5 0,0 0-1 15,0 0 2-15,5 0-2 0,7-7-1 16,5-6 3-16,12-5 1 0,6-5-3 16,5-5 0-16,8-1 0 0,3-2 1 15,-1-1 0-15,2 3-2 0,0 1 1 16,-4 2 3-16,0 3 1 0,-5 1 1 15,-3 4 0-15,-5 3 3 0,-8 1-2 16,-5 3-4-16,-8 3 1 0,-8 4 1 16,-3 2-2-16,-3 1-1 0,0 1 8 0,0 0 0 15,0-1-3-15,0 1-5 0,-4 0-2 16,1 0 2-16,-4 0-2 0,6 4 0 15,-4 2-2-15,2 2-1 0,-2-1-6 16,2 1-9-16,-3 1-1 0,2 0-7 16,-6-1-8-16,1-1-8 0,0 1-4 0,-1-2-6 15,1-1-12-15,0-3-37 16,-2 0-95-16</inkml:trace>
  <inkml:trace contextRef="#ctx0" brushRef="#br0" timeOffset="25924.15">16607 17062 42 0,'0'0'319'0,"0"-2"-246"0,0 2-20 16,5 0-22-16,1 2 10 0,5 7 9 15,0 6-6-15,4 4-15 0,1 5-4 16,2 2-3-16,4 2-5 0,-2 0-8 0,-3 1-3 16,0-2 0-16,-3 0-4 0,0-1-1 15,-1-5 0-15,-1-2-1 16,0 0-9-16,4-3-12 0,3-4-8 0,5-3-54 15,9-6-15-15,1-3-85 0</inkml:trace>
  <inkml:trace contextRef="#ctx0" brushRef="#br0" timeOffset="26702.19">17765 17032 144 0,'2'-6'170'0,"1"3"-97"16,0 1-23-16,3 2-14 0,1 0-3 16,-3 3-7-16,1 12-2 0,-4 3-10 15,-1 4-1-15,0 3-2 0,-1 2-6 16,-5-1 4-16,-2 1-1 0,-3-3-3 15,0-2 7-15,-1-3-2 0,1-2-6 16,2-4 0-16,-2-3-1 0,5-7 3 16,-1-3-4-16,0 0 3 0,0-7 1 15,1-7-5-15,5-6 0 0,1-3-1 0,0-7 2 16,9 0 7-16,3-3-5 0,4-3-1 15,-1-3 0-15,4 0-1 0,1-1-1 16,-1 3-2-16,1 5 1 0,0 3 1 16,0 9-1-16,5 4-1 0,-5 7 1 15,0 7 0-15,-1 2-1 0,-4 0-2 16,-1 10 3-16,-6 8-1 0,-2 3 1 15,-6 2-7-15,0 2 5 0,-1 2-2 16,-12 1-1-16,-1 2 3 0,-3 1 0 16,0-2 1-16,2-3-1 0,2-2 1 15,3-5 1-15,3-3 1 0,4-5-2 0,0-2 1 16,2-3-1-16,1-2 1 0,0-3 0 15,4-1-5-15,6 0 4 0,5 0 2 16,4-4-9-16,2-3 0 0,6 0 2 16,1 0-11-16,1 3 12 0,-3 2-2 15,1-1-1-15,-7 3 6 0,-3 0 0 16,-6 0 0-16,-7 0 2 0,-2 3 3 15,-2 3 6-15,-9 7 6 0,-5-1-2 16,-5 4 1-16,-1 0-2 0,-3-1 0 16,1 0 3-16,2-2-6 0,1 0-1 0,7-2-3 15,4-1-6-15,3-2 2 0,5-3-2 16,0 1-12-16,7-2-14 0,4-3-20 15,3-1-36-15,-1 0-109 0</inkml:trace>
  <inkml:trace contextRef="#ctx0" brushRef="#br0" timeOffset="27279.23">18240 17297 64 0,'8'-13'398'0,"1"-5"-358"0,3-2-9 15,5-6 4-15,0-2-7 0,3-9 0 16,4-4-4-16,1-6-12 0,1-5-1 15,-1-1-4-15,0 4-4 0,-2 5-3 16,-2 9 3-16,0 8 6 0,-6 7-3 16,-2 10-3-16,-6 5 2 0,-2 5-1 0,-2 2-3 15,2 10 9-15,1 6-1 16,-1 7 0-16,-2 5-4 0,0 2-4 15,-2 3 2-15,-1 1-3 0,2 2 0 0,-2 2 1 16,0 1 0-16,0-3 1 0,-2-2-2 16,-4-5-2-16,0-3 0 0,-2-3 2 15,-1-4-1-15,-2-5-11 0,0-3 7 16,-1-4 2-16,-2-2-1 0,1-4-9 15,-2-3-5-15,-2 0-2 0,-2-1-4 16,-3-8-5-16,-1-4 6 0,0 0 10 0,6-3 6 16,5 1 6-16,5 2 3 0,7 0 3 15,0 3-4-15,2 2-3 16,7 2 0-16,0 0 2 0,5 4-1 15,3 2 0-15,-1 0 1 0,1 0 1 0,3 0-2 16,-1 1 1-16,4-1 0 0,2 0 1 16,0 0-3-16,4-6 0 0,-1-4-1 15,3-1 3-15,0-1 0 0,-1 1-1 16,-3-1 1-16,-5 3 2 0,-5 3 2 15,-8 2-3-15,-2 2 0 0,-7 2 3 0,0 0 13 16,0 0 5-16,0 0-3 0,-2 0-9 16,-4 5-6-16,1 3 2 15,4 2-1-15,-1 2 0 0,2 0-3 16,0 1-2-16,0-1-1 0,0 0 3 0,0-1-4 15,2-2-2-15,-1 0-7 0,5-3-7 16,4-1 1-16,-1-5-8 0,3 0-40 16,-1-7-65-16,0-8-220 0</inkml:trace>
  <inkml:trace contextRef="#ctx0" brushRef="#br0" timeOffset="27563.24">18861 16688 198 0,'-10'-9'317'0,"2"5"-251"0,-1 4-12 16,5 0-17-16,-2 9-16 0,2 8-7 15,4 3-5-15,1 6-8 0,16-1 1 16,5 3 1-16,4 0-3 0,5 2-7 16,3 1-8-16,4 0 2 0,0 0-3 15,3-1-8-15,-7-5 11 0,-2-2 13 0,-5-3 0 16,-7-2 1-16,-6 0-2 0,-8-4 2 15,-6-2-1-15,0-4 3 0,-14 1 7 16,-5-1 10-16,-7-1-4 0,-3 1-2 16,-6-1 0-16,-2 1-2 0,0-1-9 15,-2-1-2-15,1 1 0 0,2-1 0 16,6 1-9-16,10-1-10 0,11 0-10 15,7 0-18-15,2 0-82 0,0 3-311 16</inkml:trace>
  <inkml:trace contextRef="#ctx0" brushRef="#br0" timeOffset="28589.3">14206 18078 84 0,'0'-4'144'0,"0"-1"-61"16,0 1-3-16,0 2-21 15,0 0-20-15,0 2-9 0,0 0-10 0,0 0-8 16,1 0 7-16,4 1-1 0,0 7 3 15,-2 3 3-15,1 5-1 0,-4 7-1 16,0 1-1-16,0 1-3 0,0-1-6 16,0-2 0-16,0-4-4 0,0-2-1 15,0-6-4-15,0-4-2 0,7-3 1 16,0-3-2-16,4 0 1 0,5-11 4 0,5-7-2 15,6-8 0-15,2-4-3 16,5-2-1-16,2-3 1 0,1 3-3 16,0 3 0-16,-3 3-3 0,-4 6 4 0,-7 6-2 15,-4 6-1-15,-11 5 5 0,-4 3-1 16,-4 1-2-16,0 10 1 0,-3 6 4 15,-6 6 0-15,-2 1-1 0,2 0-1 16,2 0 1-16,0-1-3 0,2-1 3 16,3 0-2-16,1-1 3 0,1-3-4 15,0 0 2-15,0-3 1 0,3-3-4 0,3-3-13 16,2-2-4-16,4-5-18 0,4-2-14 15,1 0-9-15,2-6-34 16,-1-4-42-16,-2-2-90 0</inkml:trace>
  <inkml:trace contextRef="#ctx0" brushRef="#br0" timeOffset="28868.32">14753 18145 171 0,'0'-5'93'0,"-6"-1"-15"0,0 1-7 16,-1 4-24-16,-2 0-10 0,3 1-3 16,-2 0-16-16,4 9-5 0,-1 6-4 0,5 4-4 15,0 1-3-15,0-2 0 0,12 3-2 16,-1-5 3-16,6-1-2 0,3-4-2 15,4-4 2-15,-1-4-1 16,2-3 2-16,-2-1 0 0,-1-9-1 0,-5-2 0 16,-3-4 4-16,-5-2-3 0,-4 0-1 15,-5 0 21-15,0 0-3 0,-5 2-3 16,-6 0 1-16,-4 2-3 0,-2 1-2 15,-4-1-9-15,0 1 1 0,-1 2 1 16,3-1-4-16,4 3-2 0,4 3 1 0,5 2 1 16,4 4-2-16,2 1-10 0,3 9-16 15,8 4-6-15,5 1-26 0,1 0-31 16,1 1-105-16</inkml:trace>
  <inkml:trace contextRef="#ctx0" brushRef="#br0" timeOffset="29107.33">15102 18090 76 0,'-9'-6'294'0,"7"1"-257"0,2 0 15 15,6 0-25-15,11-2-7 0,3 0 2 16,8-2-6-16,5 1-9 0,1-1 3 15,2 0 1-15,2 0-5 0,0 3 10 16,0 3 3-16,-5 3-10 0,-7 0-9 16,-7 1 0-16,-8 7 1 0,-5 1-8 15,-5-1-2-15,-1 2 3 0,0-1-37 16,-3 0-1-16,-6 0-39 0,-2-5-86 15</inkml:trace>
  <inkml:trace contextRef="#ctx0" brushRef="#br0" timeOffset="29263.34">15347 18079 62 0,'0'11'356'0,"0"5"-312"0,0 4 14 16,0 6-10-16,0 0 1 0,0 4-6 16,0 1-16-16,3 0-17 0,5-2-5 15,1-3-3-15,5-3-13 0,5-4-28 16,4-3-19-16,3-5-33 0,5-3-61 0</inkml:trace>
  <inkml:trace contextRef="#ctx0" brushRef="#br0" timeOffset="30179.39">16682 17942 287 0,'0'-2'54'0,"0"1"12"0,0 1 0 0,0 0-26 15,0 0-8-15,0 8-6 0,0 8-5 16,-3 5-5-16,-2 4-5 0,-1 2-2 15,0 1 0-15,-4-2 1 0,2 0-3 16,1-2 4-16,1-4-2 0,-1-2 1 16,7-6-5-16,-3-2-1 0,3-4-1 0,0-4-1 15,0 1-1-15,0-3 0 0,0-3 9 16,0-10-5-16,0-6-4 0,0-4 1 15,2-3-1-15,6-4-2 16,-1-1 1-16,6-3 2 0,1-1-2 0,1 1-1 16,1 1 1-16,4 3 0 0,-2 8 0 15,1 4-2-15,0 6 2 0,-1 4 0 16,-2 5-1-16,-2 3-1 0,-4 0-2 15,-2 6 3-15,-5 6-1 0,-3 3 0 16,0 3 1-16,-1 1 1 0,-5 1 1 0,-2 0-2 16,-1-1 1-16,-2 0 2 0,0 0-2 15,-3 0-1-15,0 0 2 0,0-1 1 16,0-1-1-16,2-2-1 0,2-3 0 15,6-5 1-15,2 0-1 0,2-5-2 16,3-1-1-16,10-1 2 0,2 0 1 16,8-3-6-16,2-4 1 0,0 1-5 15,4 1 1-15,-2 2 1 0,-1 3 2 16,-1 0 4-16,0 0-5 0,-5 0 2 15,-6 3 2-15,-3 1 4 0,-5 0-1 0,-5 2-1 16,-1 0 1-16,-1 3 6 0,-8 1-1 16,-5 3 1-16,-2-1 1 0,-2 2 0 15,-1 1 3-15,-1-2-3 0,1 2-1 16,-1-1-1-16,1 0-2 0,4-1-2 15,1-1-1-15,3-3 1 0,5-1-1 16,1-1-4-16,5-2-6 0,0-1-13 16,6-2-10-16,7-2-16 0,4 0-13 15,2-8-35-15,2-2-103 0</inkml:trace>
  <inkml:trace contextRef="#ctx0" brushRef="#br0" timeOffset="30723.42">17232 18065 222 0,'0'-8'59'0,"0"2"-7"0,0-1 14 16,-8 2-12-16,1 1-4 0,-4-1-8 16,-2 3-7-16,-2 2 4 0,-1 0-9 15,2 0-6-15,0 8 0 0,4 3-7 16,-1 4-7-16,4 2-2 0,3 1-2 0,2 1-2 15,2-4-3-15,0-2-1 0,8-3 0 16,3-2 0-16,4-6-1 0,4-2-3 16,1 0-3-16,2-9-2 0,1-2-9 15,-4-1 7-15,-4 0-7 0,-4 2 13 16,-3 2-8-16,-5 4 4 0,-2 3 6 0,-1-3 1 15,0 4 0-15,0 0-3 16,-4 0 0-16,-2 7 1 0,-1 2 0 16,4 2 4-16,2 0 0 0,1-1-4 15,0 0-6-15,0-2-9 0,4 0 0 0,3-3 6 16,0-1 6-16,3-2 3 0,0-2 0 15,3 0 4-15,1-8-1 0,0-5 1 16,0-4 1-16,1-3 0 0,2-4 5 16,-1-3-3-16,1-1 6 0,-2-2 0 15,1-1 4-15,-4-2 0 0,-2 0-3 0,-1 1-3 16,-4-1-4-16,-1-1 0 0,-1 4-1 15,0 7-1-15,-3 10-2 16,0 6 13-16,0 7 5 0,0 0-2 16,-3 13-14-16,-3 9-1 0,1 3 1 0,-1 4 0 15,2 2-1-15,2 3-1 0,-3 3 3 16,2 4 0-16,-1 0-3 0,2-3 0 15,2-4 0-15,0-5-7 0,6-6-2 16,5-5-10-16,2-5-8 0,2-5 2 16,1-1-21-16,2-7-30 0,1 0-13 0,1-3-30 15,-1-7-123-15</inkml:trace>
  <inkml:trace contextRef="#ctx0" brushRef="#br0" timeOffset="31103.45">17806 17976 27 0,'-10'-5'278'16,"-2"-2"-253"-16,-4 6 8 0,2-1 10 15,1 1-9-15,-3 1 8 0,2 0-5 16,2 3-1-16,-1 7-7 0,2 3-4 0,-1 5-9 16,3 3 0-16,-2 6 4 0,2 0-5 15,4 3-3-15,2-3-2 0,3-1-7 16,0-5 0-16,12-5-1 0,1-2-2 15,1-9-1-15,4-4 3 0,5-1 1 16,5-6-4-16,3-11 1 0,2-3-5 16,-4-2 2-16,-2-1-4 0,-9 2 6 15,-5 1 1-15,-2 3 0 0,-8 2 0 16,-2 5 0-16,-1 3 3 0,-1 4-1 15,-9 2-2-15,-4 1 3 0,0 0 1 16,1 7-2-16,2 5 0 0,4-1-1 0,1 2-1 16,3 0 3-16,0 4-3 0,-2 0 1 15,4 1 0-15,-1-1-1 0,2-2-1 16,0-2 0-16,0-3-4 0,0-3-8 15,2-3-14-15,7-2-5 0,2-2-1 16,1-5 0-16,5-5-11 0,2-6-23 16,0-1-15-16,-2-4 23 0,-2 1-230 15</inkml:trace>
  <inkml:trace contextRef="#ctx0" brushRef="#br0" timeOffset="31380.46">18024 18030 24 0,'2'-1'280'16,"-2"1"-193"-16,0 0-23 0,0 0-14 16,-3 8-19-16,-2 1 3 0,4 1 1 15,-4 0-6-15,5 1-16 0,0 0-4 16,0-2-2-16,6-3 0 0,5-2-5 15,4-3 2-15,4-1-2 0,1 0-2 16,2-8-2-16,0-3-7 0,-2 1-5 16,0-2 5-16,-2 3-19 0,-4 2 8 15,-3-1 20-15,-5 4-12 0,-2 1 12 16,-3 2-1-16,-1 1 1 0,0 0 4 0,0 0 7 15,0 0 1-15,-6 8-5 0,-3 2-2 16,1-1 5-16,2 2 1 0,-1-2-5 16,1 2-7-16,3-1 1 0,0 1 1 15,3-2-3-15,0-3-11 0,6-1-14 16,7-3 2-16,1-2-57 0,1 0 25 15,2-4-100-15,2-6 41 0</inkml:trace>
  <inkml:trace contextRef="#ctx0" brushRef="#br0" timeOffset="31728.48">18444 18032 43 0,'0'-4'-20'0,"0"-1"268"0,0 0-183 16,0 0-22-16,-6 3 7 0,-2 1-12 16,-1 1-10-16,0 0-2 0,0 6-3 15,1 3-9-15,-2 3 0 0,4 2-6 0,3 0-1 16,0 2 2-16,2-2-6 15,1 0-2-15,0-1 1 0,1-1-1 16,4-2-1-16,4 0 0 0,3-4 0 16,2-2 0-16,0-1-5 0,2-3 1 0,-1 0-10 15,1-2-11-15,-1-5 11 0,2-2 9 16,-3 0-31-16,-1 2 19 0,-4-1 15 15,0 1-11-15,1 0 7 0,-6 2-1 16,1-1 1-16,-2-1 6 0,2 3 1 16,-4-1-1-16,1 2-1 0,-1 1-7 15,-1 2-14-15,0 0 16 0,0-1 5 0,0 1-3 16,0 0-8-16,3 0-4 15,-1 0-1-15,3 1-6 0,-2 2-4 16,1-1 33-16,0 1-54 0,-1-2 14 16,0 0 33-16,0-1-11 0,-3 0-160 0</inkml:trace>
  <inkml:trace contextRef="#ctx0" brushRef="#br0" timeOffset="32464.52">18685 18091 35 0,'0'2'5'0,"0"-2"90"0,0 0 1 16,1 0-69-16,2 0-1 16,2 0 10-16,0 0-2 0,1 0-1 0,3 0-9 15,2-3-13-15,3-3-1 0,0 0 1 16,1-2-3-16,4-4-2 0,-2-3 3 15,0 0-2-15,-3-1 5 0,-3 3 0 16,-3-1-3-16,-5 0-2 0,-3 2-1 16,0 0 1-16,-8 1-2 0,-3 3 0 15,-3 2 5-15,0 2 6 0,-3 4 6 16,-1 0-4-16,2 7-5 0,-1 6 0 0,3 3 6 15,2 4-6-15,1 4 0 0,2 1-7 16,2 0-3-16,4 0 0 0,3-2-3 16,2-3-1-16,7-2-21 0,8-4-20 15,2-2-20-15,9-5-44 0,6-5-10 16,8-2 115-16,3-7-149 0,0-4 36 15</inkml:trace>
  <inkml:trace contextRef="#ctx0" brushRef="#br0" timeOffset="32812.54">19091 18097 117 0,'31'-10'42'0,"-5"-2"25"16,-6 1-7-16,-7 1 12 0,-4-1-62 15,-6 2 35-15,-3-2 1 0,0 1-10 0,-6 2-14 16,-8 2-8-16,0 0-7 0,-3 2-1 15,0 1-2-15,-2 3 5 0,-1 0-2 16,3 7 3-16,2 5 10 0,5 6-2 16,3 0-8-16,2 2-8 0,5 0-2 15,0 1 1-15,3-6 1 0,6-1-2 0,2-5-3 16,5-5 0-16,1-3-1 15,4-1-7-15,3-9-5 0,1-9 3 16,2-5 6-16,3-5-6 0,-1-2 8 16,-1-2 8-16,-4 0-3 0,-7-2 1 0,-2-1-1 15,-3-4 5-15,-1-5 1 0,0-6-1 16,-3-3-5-16,0 2-2 0,-4 11 4 15,1 15 1-15,-5 13 25 0,0 11 10 16,0 1-1-16,-6 13-12 0,-5 10-11 16,-5 8-2-16,1 7 2 0,-4 6-2 0,-1 1-5 15,2-1 1-15,-1 2-3 0,2-2-2 16,8 0-2-16,7-2 1 15,2-3 3-15,11-4-4 0,11-5-3 16,7-4-11-16,8-7-30 0,7-8-32 0,2-9-34 16,-4-2-219-16</inkml:trace>
  <inkml:trace contextRef="#ctx0" brushRef="#br0" timeOffset="32947.55">19869 18134 304 0,'0'0'306'15,"0"0"-256"-15,-4 2-2 0,-1 6-3 16,-4 2-17-16,-2 1-20 15,1 0-9-15,0-5-37 0,2-6-52 16,0 0-75-16</inkml:trace>
  <inkml:trace contextRef="#ctx0" brushRef="#br0" timeOffset="73035.84">16079 15286 19 0,'0'-2'37'0,"0"1"-33"0,0 1-3 16,0-2-2-16,0 2-4 0,-2-1 2 0,0 0 1 16,2-1 1-16,0 2 1 0,0 0 0 15,-1 0 1-15,1-2-2 0,-2 1 3 16,2 0 3-16,-1-1 1 0,-1 2 5 15,1-1 0-15,-2 0-5 0,1 1-6 16,-1 0-3-16,0 0-5 0,-3 0-1 0,1 0-7 16,2 0-5-16,-2 2-3 0</inkml:trace>
  <inkml:trace contextRef="#ctx0" brushRef="#br0" timeOffset="73301.86">16079 15286 8 0,'-41'-3'15'0,"47"3"-11"0,1 0 2 15,-1 0-4-15,0 0 12 0,0 0 1 16,0-1-5-16,1 0-1 0,-4 1-4 15,0 0-3-15,-2 0 2 0,1 0-1 0,-2 0-3 16,0 0 0-16,0 0 2 0,0 0 1 16,0 2 6-16,0 0-2 0,-2 1 8 15,-2-2 2-15,-1 3-4 0,0 0-7 16,-1 0-1-16,0 0 4 15,1-2 0-15,2 1-3 0,2-1-6 0,1-1 3 16,0 1-3-16,0 1 0 0,0-1 0 16,0 1 1-16,3-1-1 0,3-2-4 15,0 1-22-15,0 0-3 0,2-1-2 16,-2 1-4-16,-1-1 6 0,-2 0 3 15</inkml:trace>
  <inkml:trace contextRef="#ctx0" brushRef="#br0" timeOffset="73434.87">16094 15351 0 0,'-1'3'0'0,"-1"-1"15"0,0 1 0 15,1 0-10-15,-2-1-5 0,1 3 5 0,1 0 1 16,-1-1-4-16,2 0-3 16,0 0 0-16,0-2-3 0,0 2-2 15,0-1-27-15</inkml:trace>
  <inkml:trace contextRef="#ctx0" brushRef="#br0" timeOffset="73650.88">16091 15463 83 0,'-5'3'6'0,"1"-1"6"0,-1 2-1 16,0-1-7-16,1 1 3 0,-2-2-2 15,1 3-3-15,0-2 8 0,4-1-5 0,1-1-2 16,0-1-3-16,0 0-2 0,0 1 4 15,6-1-1-15,2 0-1 0,2 0-6 16,-2 0-18-16,0 0-8 0,0 0-5 16,-5 0-4-16</inkml:trace>
  <inkml:trace contextRef="#ctx0" brushRef="#br0" timeOffset="73906.89">16091 15463 2 0,'-28'75'81'0,"27"-73"-79"0,-1 0-3 0,2-1 1 15,0 3-1-15,0-3-5 0,3 1 0 16,0 0-3-16,0-2 9 0,0 1-13 15,0 0 0-15,-1-1 5 0,3 0 7 16,-2 0 1-16,1 0 1 0,1 0 0 16,-3 0-1-16,-1 0 0 0,-1 0 5 0,0 0 9 15,0 0 10-15,0 0-2 0,0 0-2 16,0 0-17-16,-1 2-1 15,-2 0-2-15,-1 0 1 0,3 1 1 16,-2 0-2-16,1-1 0 0,2 2 0 16,-1-1-2-16,1 1-11 0,0 1-10 0,0-3-11 15,0 0 13-15,0 0-1 0</inkml:trace>
  <inkml:trace contextRef="#ctx0" brushRef="#br0" timeOffset="73985.89">16083 15597 3 0,'0'0'19'0,"-1"0"5"0,-2 0 0 16,1 0-5-16,0 0-11 0,1 2-8 0,-1 1-1 15,1-2-3-15,-1-1-30 0</inkml:trace>
  <inkml:trace contextRef="#ctx0" brushRef="#br0" timeOffset="74878.95">16581 15261 136 0,'0'0'21'0,"5"0"-2"16,1-3 8-16,1 1-1 0,1-1 0 16,3 1-8-16,-2-1 2 0,1 0-3 15,-1-1-2-15,-3 2-7 0,-1 2-6 16,-4 0-1-16,-1 0 1 0,0 0-1 15,0 4 0-15,-1 4 0 0,-5 0 0 16,-4 2-2-16,3 0-9 0,-3 0-7 16,4 1 0-16,-5-1-2 0,3-1-4 15,1 0 0-15,2-1 17 0,4 0 0 0,1-3-3 16,0 0 5-16,0 0 1 0,0-1-1 15,3-1-1-15,3 0 2 0,2-2 1 16,-1 0-17-16,3-1-8 0,-1 0 1 16,0 0 12-16,-1 0 0 0,0 0 13 15,-4 0 1-15,0 0 0 0,-3 0 0 16,-1 0-2-16,0 1 1 0,0 2 4 15,0 1-3-15,-5-2 5 0,1 0 10 16,1 0 1-16,-4-1 2 0,7 1-2 16,-3 0 3-16,2-2-8 0,1 2-2 0,-2-1-1 15,2 1 3-15,0 1-1 0,-1 0-8 16,1 2 0-16,-3-1-2 0,3 0-2 15,0 1-16-15,0-1-36 0,0-3-51 16</inkml:trace>
  <inkml:trace contextRef="#ctx0" brushRef="#br0" timeOffset="75579.98">17224 15302 1 0,'0'4'23'16,"0"0"-22"-16,0 2 1 0,-4-1 5 15,-4-1 8-15,-3 1 6 16,3-1 0-16,-3 0-5 0,2 1 0 0,1-2 2 15,4 1 0-15,-2 0 1 0,-1-1-4 16,6 2-4-16,-2-3 2 0,3 3-3 16,0-1-6-16,0 1 0 0,1-1-2 15,7-1 1-15,1 0-1 0,5 0-2 16,2-1-8-16,-2 0-21 0,-3 0-8 0,-1-1 13 15,-2 1 8-15,-3 2 6 0,-1-1 8 16,-2 2 0-16,-2 1-1 0,0 0 4 16,-2 1 3-16,-5-2-2 0,-1 2 9 15,0-1 3-15,2 0-2 0,0-1 0 16,3 0-8-16,-2 2-3 0,3-1 1 15,2 0-4-15,0-5-46 0,0-1-76 16</inkml:trace>
  <inkml:trace contextRef="#ctx0" brushRef="#br0" timeOffset="75947">17444 15290 181 0,'0'0'20'16,"0"0"-23"-16,5 0 12 0,1 0 10 15,2 0-11-15,4 0-6 0,2 0 0 16,-1 0-3-16,1 0-12 0,-3 0-17 0,-2 0-12 15,-1 3 0-15,-4 2-6 0,-1 0 19 16,-3 2 6-16</inkml:trace>
  <inkml:trace contextRef="#ctx0" brushRef="#br0" timeOffset="76071.02">17523 15362 10 0,'-6'8'25'16,"2"1"4"-16,4-1-4 0,0 0-7 0,0 1-1 15,0 0-1-15,0 1-2 16,4-2-9-16,1 0 1 0,-2 0-6 16,0-2 1-16,2 1-1 0,-4 0 1 15,4-1-2-15,-3 0-8 0,2 2-12 0,1-2-19 16,0-2-5-16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26T11:15:01.43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2817 1215 35 0,'-14'6'196'0,"2"-1"-168"16,-4-1 20-16,-1 2 34 0,5-2-30 15,-1-1-14-15,4 1-3 0,1 1-4 0,-1-2-4 16,4 0-3-16,2-2-2 0,-2 1-7 16,2 0 1-16,2-1-2 0,-1 1 0 15,2-1-4-15,0-1 1 0,0 0-4 16,2 0-1-16,10-8-5 0,10-7 7 15,9-6 0-15,9-5-3 0,7-5-2 16,2 0-1-16,3-1 1 0,-3 3-1 16,1 3-2-16,-1 1 3 0,-4 4 1 15,-7 5-6-15,-12 5 2 0,-9 4 1 16,-8 5 1-16,-4-1-2 0,-2 3-2 0,-3 0 1 15,0 0 2-15,0 0-9 0,-5 0-6 16,-1 4-2-16,-6 1-10 0,-2 1-14 16,0 0-34-16,-8-5-95 0</inkml:trace>
  <inkml:trace contextRef="#ctx0" brushRef="#br0" timeOffset="215.01">3017 1131 224 0,'-11'18'276'0,"2"0"-241"0,1 5 44 15,-3 3-21-15,0 4-20 0,-3 2-3 16,0-1-5-16,4-1-10 0,0-4-6 16,4-2-10-16,0 3-4 0,6-7 2 15,0-2 1-15,0-4-4 0,9-3-5 16,5-2-8-16,2-3-16 0,-1-2-17 0,5-2-5 15,-1-2-19-15,-2 0-46 16,-2-1-125-16</inkml:trace>
  <inkml:trace contextRef="#ctx0" brushRef="#br0" timeOffset="789.04">3488 1339 15 0,'3'-5'115'0,"-3"-3"20"16,0 1-80-16,-3 0 31 0,-3 0-35 15,-2 1-13-15,-1 2 2 16,-3 3-3-16,-5 1-12 0,0 0 0 16,-1 4-3-16,0 7 0 0,-4 7-4 0,0 3 1 15,-1 3 1-15,1 3 1 0,5-1-6 16,5-1-3-16,4-2-6 0,8-2-2 15,0-6-5-15,16-3 0 0,4-5 3 16,5-5-1-16,7-2 0 0,2-3-1 16,1-11-2-16,2-2-2 0,-6-2-3 0,-5 2-2 15,-6 1 0-15,-6 2 5 0,-6 3-5 16,-5 3 1-16,-3 2 5 0,0 2 1 15,0 2-1-15,-6 1 3 16,0 0-3-16,-7 4 1 0,5 4 0 0,2 1-1 16,3-3 1-16,3 1-2 0,0-2-5 15,6 0-3-15,5-1 5 0,6-3 2 16,2-1 1-16,3 0 3 0,-1-3 1 15,3-3 1-15,-3-2-2 0,1 1 0 16,-2-2 3-16,-3 2-1 0,0 0-2 0,-4 2 1 16,-4 1 2-16,0 1-1 0,-4 3-2 15,-2 0 1-15,0 0 1 0,0 4 0 16,2 4-2-16,-1 3 1 0,4 2 1 15,0 2-1-15,0 1-1 16,-1 1 1-16,3 0 1 0,-6 1-3 0,0 2 4 16,-3-1-4-16,-1-1 7 0,0-2-3 15,-8-2 0-15,2-1 1 0,-5-5-1 16,5-1 0-16,1-2-2 0,1-5 1 15,2 0 1-15,1 0 0 0,1 0-7 16,0-5-4-16,3-5-10 0,11-4-21 0,1 0-19 16,5-2-35-16,1-4-39 0,-1-3-66 15</inkml:trace>
  <inkml:trace contextRef="#ctx0" brushRef="#br0" timeOffset="1096.06">4094 1179 0 0,'25'-49'2'0,"-5"5"275"0,-7 8-217 16,-5 12 30-16,-4 8-8 0,-4 6-23 15,0 4-10-15,-1 5-13 0,-4 1-7 16,-1 5-14-16,1 13-11 0,-1 7-3 15,1 8-1-15,1 6 1 0,-1 5 0 0,0 2-2 16,1 2-2-16,-1-4-1 0,5-5-5 16,0-2 5-16,11-4-4 0,0-3 5 15,1-4 3-15,1-5-5 0,-3-3 3 16,3-5 2-16,-2-4 0 0,0-3-1 15,-2-4 0-15,0-2 2 0,-3 0 0 16,1 0-1-16,-1-7 1 0,1 2 3 16,0-2-4-16,0 1 1 0,3-1 0 15,-3 1 1-15,6 1-1 0,-1 0-2 16,2 1 0-16,-1 1 2 0,-2 1-1 0,-4 1-3 15,1 1-1-15,0-1-4 0,-2-1-4 16,2 2-5-16,-2 0-18 0,-1-2-12 16,1-2-8-16,-6-4-74 0,0-3-99 15</inkml:trace>
  <inkml:trace contextRef="#ctx0" brushRef="#br0" timeOffset="1229.07">4237 1291 23 0,'-17'-4'434'0,"8"2"-377"16,3-2 4-16,6 3 5 0,13 1-47 15,3 0 0-15,6-2 13 0,6 1-14 0,3-2-8 16,6 1-6-16,6 0-2 0,5 2-1 15,8 0-18-15,3 0-18 0,0 0-50 16,-2 0-150-16</inkml:trace>
  <inkml:trace contextRef="#ctx0" brushRef="#br0" timeOffset="1409.08">5372 1736 205 0,'1'-16'356'15,"1"-4"-341"-15,-2 3 20 0,0 4-18 16,2-3-10-16,-1 6-7 0,2 4-4 16,0 1-26-16,-1 5-50 0,-2 0-142 15</inkml:trace>
  <inkml:trace contextRef="#ctx0" brushRef="#br0" timeOffset="1961.11">2439 2007 28 0,'-2'0'-15'16,"-1"0"221"-16,-6 0-165 15,1 0 8-15,-1 1 15 0,-1-1-18 0,3 1-6 16,-1-1-4-16,0 3 1 0,0 0-5 16,4-2-8-16,-1 4-4 0,4-3-5 15,1 1-3-15,0 3-4 0,9-1-3 16,11 1 1-16,16-3 2 0,13-2-2 15,19-1-4-15,21 0 0 0,19-4 0 0,12-7-4 16,10-3 2-16,16-3 2 0,7-4-3 16,16-1 2-16,11-3 0 0,8-5 0 15,-1-1 2-15,-12 1-3 0,-13 3 0 16,-20 5 0-16,-18 4 2 0,-11 3-1 15,-21 4-3-15,-21 2 2 0,-20 7-1 16,-18 2-5-16,-18 0-9 0,-13 2-11 16,-2 10-10-16,-17 3-16 0,-5 1-42 15,-7-2-145-15</inkml:trace>
  <inkml:trace contextRef="#ctx0" brushRef="#br0" timeOffset="7461.42">2439 3122 16 0,'0'-2'162'0,"0"0"-125"0,0 0 10 15,1-1 15-15,-1 2-18 0,2 0-7 16,-2 0-3-16,1 1-8 16,2-1-2-16,2 1 0 0,3 0-3 15,1 2 3-15,4 9 7 0,0 8-5 0,3 5 0 16,-4 8-1-16,1 5-7 0,-4 2-6 15,-1 2-4-15,-2-2-1 0,0 1-1 16,-3-4-6-16,-1-2 3 0,-1-5-1 16,1-4 0-16,-2-5-4 0,3-3 3 15,0-7-7-15,0-1-2 0,0-5-8 0,2-3-13 16,1-1-3-16,0 0-6 0,5-12-16 15,0-6-19-15,2-10-60 0,-6-3-145 16</inkml:trace>
  <inkml:trace contextRef="#ctx0" brushRef="#br0" timeOffset="7677.42">2834 3003 255 0,'-5'24'111'16,"-2"7"-83"-16,-3 12 28 0,1 7-11 0,-3 4-2 15,-1 5-4-15,-1 5-2 0,0 4-10 16,-1 3 5-16,1 0-17 0,6-3-5 15,2-5-4-15,3-8 0 0,3-6-3 16,0-8-1-16,4-5-1 0,4-6-1 16,0-5-3-16,1-8-11 0,1-3-12 15,2-7-7-15,0-4-30 0,4-3-4 16,-2-7-21-16,0-10-83 0,-2-5-80 15</inkml:trace>
  <inkml:trace contextRef="#ctx0" brushRef="#br0" timeOffset="8050.46">3119 3571 9 0,'2'-4'263'16,"-2"-1"-208"-16,0-1 0 0,0 2 3 16,0-1-13-16,0 0-8 0,0 1-2 15,-2 0-9-15,-4 0-4 0,1 3-6 16,-2 1 3-16,0 0-5 0,-5 6-4 15,0 5-2-15,-1 5 5 0,2 4-5 16,2 0-5-16,3 2 0 0,4-1-5 0,2 0 2 16,0-2 1-16,10-1-2 0,2-2 2 15,2-1-3-15,3-3 1 0,5-3 1 16,-1-6 2-16,6-3-2 0,-4 0 1 15,-1-5 0-15,0-4 2 0,-2-4-1 16,-5-2 0-16,-6 0 1 0,-1-1 1 16,-5 1 1-16,-3-2 1 0,0 0-1 15,-7 1 6-15,-7-1-4 0,-2 1-4 16,-2 0 2-16,-1 1-1 0,2 3-4 15,1 4 0-15,7 5-2 0,1 1 2 0,5 2-2 16,2 0-6-16,1 5-16 0,0 5-2 16,4 1-14-16,4 3-17 0,1-3-15 15,1-3-42-15,-3 0-182 0</inkml:trace>
  <inkml:trace contextRef="#ctx0" brushRef="#br0" timeOffset="16278.93">3584 3520 117 0,'-4'0'67'0,"1"0"-47"16,0 0 29-16,1 0-16 0,-1 0 0 15,1 0-7-15,1 0 0 0,1 0-1 16,0 0-7-16,0 0-3 0,0 0-4 16,-2 0 2-16,1 0-2 0,-1 2-3 0,-1 0 3 15,3 0 3-15,-3-1 0 0,3 0-5 16,-2 0 2-16,2 0-3 0,0 0-1 15,-1 1 0-15,1-1-1 0,0 0 1 16,0-1-2-16,0 1 1 0,0-1-2 16,0 0-2-16,0 0 2 0,0 0-2 0,0 0-1 15,0 0 4-15,0 1-3 16,-3 0 2-16,1 1 0 0,1 1 0 15,-2 0 0-15,1 2-1 0,0-1 1 16,1 2 0-16,-1 2 2 0,-1 2-1 0,3 3 1 16,0 3 2-16,0 3-3 0,0 3 1 15,0 2 0-15,0 1 0 0,2-1 1 16,2-2-3-16,3-4-1 0,2-4 0 15,3-4 1-15,1-5-4 0,2-3 0 16,1-2 5-16,2-5-4 0,3-8 3 0,-1-6-1 16,-2-4 0-16,1-2-1 0,-4-2-3 15,-2-1 4-15,-2 1 0 16,-5 4-2-16,-5 4 2 0,1 7-2 15,-2 3 0-15,0 5 3 0,0 3-1 0,0 1 1 16,-2 4-2-16,-2 8-1 0,-2 11-2 16,1 0 1-16,3 3 1 0,2-2-1 15,0-3-1-15,2-1-1 0,7-1 3 16,4-3-8-16,5-3-16 0,7-6 1 15,1-6-47-15,7-1-21 0,-1-4-70 0,1-6-188 16</inkml:trace>
  <inkml:trace contextRef="#ctx0" brushRef="#br0" timeOffset="17355.99">4972 3030 153 0,'0'-2'182'0,"-2"1"-136"0,-1 1 24 15,3-1-14-15,0 1-22 0,-1 0-2 16,1 0 5-16,0 0-12 0,0 3-12 16,0 13-12-16,0 10 11 0,0 10 0 15,0 5 1-15,0 8 0 0,0 5-2 16,0 3-1-16,0 1-3 0,0 2 2 15,0-4-2-15,0-1-2 0,-5-5 2 16,2-6 0-16,0-9 7 0,3-10-11 0,0-8-2 16,3-8-1-16,6-2 0 0,1-5 2 15,2-2 0-15,5-10 0 0,5-10-1 16,4-9 2-16,2-3-5 0,-3-2 0 15,1 2-3-15,-1 1 2 0,0 5-1 16,-2 4 3-16,-3 4-1 0,-3 6 3 0,-6 5-4 16,-5 5 2-16,-3 2-2 15,-1 0 1-15,1 4 1 0,-3 7 0 16,0 4 3-16,0 1 4 0,0 4-4 15,-6 1 0-15,3 0-1 0,0-2 6 0,0 0-4 16,3-8-4-16,0-2 2 0,0-2-1 16,4-2-3-16,6-1-3 0,-1-4-8 15,6 0-20-15,2-9-20 0,7 0 0 16,-1-7-21-16,0 0-47 0,-1 0-124 15,0 1 70-15</inkml:trace>
  <inkml:trace contextRef="#ctx0" brushRef="#br0" timeOffset="18336.04">5589 3445 19 0,'2'-7'162'0,"-2"-1"-2"0,0 0-116 15,0 1 29-15,0 1-18 0,-4-1-22 16,0 0 3-16,-2 1-9 0,-1 3 2 16,1 0-1-16,0 0-11 0,1 3 1 15,-1 0-2-15,0 0-4 0,-2 4 1 16,0 6-6-16,-1 5-1 0,-2 3 1 0,0 4-1 15,2 1 0-15,3 0-1 0,1 0 3 16,2 0-5-16,3-2 0 0,0-3 0 16,3-6 0-16,5-1-2 15,4-6 0-15,4-3-2 0,1-2 4 0,2-4-2 16,1-10 1-16,0-3 2 0,3-2-3 15,-3 0 1-15,-4 0-3 0,-4 0 1 16,-3 6 1-16,-4 1-2 0,-2 4 1 16,-3 5 0-16,0 0 1 0,0 3 0 15,-3 0-1-15,-3 5-1 0,-2 7-2 0,4 2 1 16,-1 1 0-16,0 1 2 0,4 0 0 15,-1 2 0-15,1-3-1 0,1-2 1 16,0-2 0-16,4-4-2 0,6-1 1 16,0-6 0-16,4 0 0 15,3 0 1-15,2-11-1 0,0-2 3 0,-1-1-5 16,-1-2 1-16,0 0-2 0,-3 2 1 15,-1 0 2-15,-2-1 1 0,-4 6 0 16,-1-3-1-16,-1 2 2 0,-3 3-1 16,-1 0 0-16,-1 2 2 0,0 3 1 15,0-1-2-15,0 2-1 0,0-1 0 0,0 1 1 16,0 0-2-16,0 1 1 0,0 0 0 15,0 0 0-15,0 0 0 0,0 0-2 16,0 0 2-16,0 0 0 0,0 0 0 16,0 0-3-16,0 0 3 0,0 0 0 15,0 0 0-15,0 0 0 0,0 0 1 16,0 0 1-16,0 0-1 0,0 0 0 15,0 0 3-15,0 0-1 0,0 0-5 16,0 0 3-16,0 0 0 0,0 0-1 16,0 0-1-16,0 0 0 0,0 0 2 0,0 0-1 15,0 0-1-15,0 0 1 0,0 0 1 16,0 0-1-16,0 0-1 0,0 0 3 15,0 0-2-15,0 0 0 0,0 0-1 16,0 0 0-16,2 0-1 0,-1 4-1 16,2 4 2-16,-1 3 1 0,1 4 1 15,0 1-1-15,0 1 0 0,0 3 0 16,4-1 0-16,-1-2 0 0,3-3 0 15,2-2-1-15,1-5 1 0,1-3-1 16,-2-4-1-16,-4 0-3 0,4-6-3 0,-1-6 3 16,2-4-2-16,-1-4 3 0,0 1-2 15,-2-2 2-15,-1 2 2 0,-2 4 0 16,0 2 1-16,-1 4 0 0,-4 5-1 15,1 4 2-15,1 0-2 0,0 0-4 16,6 3 4-16,1 4 0 0,7 1 0 0,4-2 2 16,6 0 0-16,4-4 0 15,1-2 0-15,2 0 0 0,-3 0-2 16,2-1 1-16,-2-9 2 0,-5-5 0 15,-4 2-1-15,-11-3 1 0,-5 1-1 0,-6 1 3 16,0-2 0-16,-11 4-3 0,-3 1 3 16,-3 7 1-16,0 3-2 0,-5 1 2 15,2 2 1-15,2 11 3 0,2 4-1 16,2 4-2-16,7 2 0 0,3 2 1 15,4 1-6-15,5-2-1 0,9 2 1 0,6-1-2 16,11-2-8-16,11-5-14 0,15-2 3 16,15-9-54-16,8-7-40 15,4-2-86-15</inkml:trace>
  <inkml:trace contextRef="#ctx0" brushRef="#br0" timeOffset="18813.07">7234 3416 0 0,'9'0'8'0,"-4"0"122"15,-2 0-68-15,-2 0-14 0,-1 0 30 16,2 0-23-16,-2 0-2 0,0 0 4 16,0 0-7-16,0-2-7 0,0-3-18 15,-5-2-5-15,-1-1-2 0,-3 0 1 16,1 0-1-16,-1 1 2 0,-2 2 0 0,-1 1-4 15,-1 3 0-15,1 1-4 0,-2 5 1 16,-2 9-1-16,2 8-6 0,0 3 2 16,0 3-1-16,5 3 0 15,3 0-2-15,6-4-6 0,0-2 2 0,6-4 1 16,11-6-1-16,2-5-2 0,6-7 1 15,4-3 2-15,2-5-1 0,2-11-2 16,-4-5 0-16,-1-1-1 0,-6-1 1 16,-7 2 0-16,-4 3 1 0,-5 3 2 15,-3 4 0-15,-3 3-1 0,0 4 2 0,-7 4 0 16,-3 0-1-16,-2 4-2 0,0 11-1 15,4 4 1-15,3 1-1 0,5 3-1 16,0-2-1-16,14 1-6 0,5 0-23 16,12-2-7-16,17-5-37 0,14-8 23 15,12-7-18-15,8-4-424 0</inkml:trace>
  <inkml:trace contextRef="#ctx0" brushRef="#br0" timeOffset="19924.12">8533 3411 46 0,'3'-2'-35'0,"-3"-1"335"0,0-1-248 15,0 1-5-15,2 0 22 0,-1 1-22 16,-1 1-8-16,3-3-4 0,-1 3-11 0,-1 1-7 16,3 0-4-16,0 1 0 0,-1 7-4 15,0 2 1-15,1 3-2 0,-1 5-3 16,1-1 3-16,-2 2-2 0,-1-1-1 15,1 0 0-15,-2-4-4 0,0-3 1 16,0-5 1-16,0-3 0 0,0-2 0 0,0-1 2 16,0 0 3-16,0-2 6 15,0-8-8-15,-3-5-5 0,3-3 1 16,0-1-2-16,0-2-2 0,0 0 2 15,6 2 0-15,3-1-1 0,4 3-5 0,2 2 0 16,2 4-1-16,5 5-14 0,0 2 12 16,3 4-2-16,2 0-4 0,0 0-1 15,2 0 6-15,-2 0 3 0,-1 0 5 16,-4 0 0-16,-2 0 0 0,-5 0 3 15,-5 0 2-15,-4 0 4 0,-6-2 1 0,0-1 12 16,-2-2-2-16,-10 1-6 0,-2 1-6 16,-5 0 6-16,-1 3-4 15,-3 0-1-15,1 2-1 0,2 7 0 16,6 5 1-16,3 0-6 0,7 4 0 0,4 2-2 15,0-1 1-15,7 1 0 0,9-3-2 16,2-1 3-16,7-3-1 0,2-3 0 16,0-1-4-16,3-4 1 0,-2-2-2 15,4-3 5-15,-5 0 0 0,-6-8 0 16,-5-5 1-16,-5 2 0 0,-5-2 2 0,-3-1 0 15,-3-3 0-15,0 1-2 0,-6-2 0 16,-8 0 0-16,2 0 1 0,-1 0-1 16,4 6-3-16,1 1 2 15,5 6 0-15,3 3-2 0,0 2-15 0,5 0-13 16,6 3 5-16,6 4-4 0,4 1-14 15,4 1-6-15,1-2-28 0,2-2-19 16,2 0 18-16,-2-1-1 0,-2-4 80 16,-4 1 2-16,-4-1 0 0,-7 0 28 15,-5 0 18-15,-4 0 4 0,-2-3 21 16,0-1-2-16,-5-1-25 0,-4 0-8 0,-2 2-6 15,-3 1-9-15,2 2-4 0,1 0 0 16,0 0-3-16,2 5-7 0,3 6-3 16,4 4-3-16,2 0-4 15,0 2 1-15,8 1-1 0,6-1 1 0,4-2-2 16,4-1 0-16,1-3 1 0,4 0-1 15,4-1 1-15,0-3-3 0,3-5 4 16,-2-2 1-16,-4 0-2 0,-6-9 0 16,-8-1 3-16,-6-2-3 0,-4-1 3 15,-4-3 3-15,0-1-2 0,-4-3 2 0,-10-1-3 16,-3-2 1-16,-3 0-2 0,-1 2 0 15,3 3-2-15,1 4 1 0,6 5 2 16,0 6 0-16,3 3-3 0,2 0-2 16,3 8 0-16,1 3-4 0,2 2-9 15,0 1-9-15,10 2-17 0,-1 2-23 16,3 1-32-16,-2-4-83 0,-1-2-135 15</inkml:trace>
  <inkml:trace contextRef="#ctx0" brushRef="#br0" timeOffset="20415.16">9652 3327 165 0,'5'-5'216'0,"-2"-1"-153"16,-1 4-47-16,-2 2 47 0,0 0-4 15,0 0-7-15,0 2-14 0,0 6-14 16,0 2-10-16,-5 8-1 0,-1 3 5 15,1-1 0-15,2-4-3 0,2-5-9 16,1-1-2-16,0-4-1 0,0-3-2 0,6-3-1 16,3 0 1-16,5-4 3 0,3-11-3 15,3-1 0-15,-1-4 0 0,1 1-1 16,-1 2-2-16,-2 2 2 0,-2 2 0 15,-1 2 0-15,0 0 0 0,0 3 0 16,-6 2 0-16,-4 4 0 0,-2 2 0 0,-2 0 0 16,0 6-1-16,0 7 2 15,-3 2-1-15,-3 4 1 0,1 3 0 16,2-1 1-16,3-2 0 0,0 0-1 15,6-5 0-15,5-3 1 0,4-5-2 0,4-4 0 16,1-2 2-16,5-1 0 0,1-10-2 16,1-6-2-16,-1-1 1 0,2-1-3 15,-5 0 4-15,1 1-4 0,-6 3 1 16,-4 3 3-16,-3 3 0 0,-3 3 0 15,-5 3 0-15,0 2 1 0,-3 1 1 16,0 0 0-16,0 7 5 0,-3 7 3 0,-3 3-1 16,-1 4 1-16,1 0-8 15,5 3 2-15,1 1-3 0,0 0-2 16,7-2 0-16,10-1-5 0,5-1-18 15,8-5-8-15,5 2-18 0,7-8-37 0,2-5-68 16,4-2-309-16</inkml:trace>
  <inkml:trace contextRef="#ctx0" brushRef="#br0" timeOffset="21745.24">11981 3312 184 0,'2'-6'69'16,"1"2"-47"-16,-3-2 39 0,0 1-1 15,1 0-9-15,2-1-11 0,-1 3-10 16,-2-1-8-16,0 3 3 0,0 1 0 15,1 0-1-15,-1 0-3 0,0 0 0 0,0 1-3 16,-1 13-7-16,-5 7-2 16,-1 4 0-16,0 3-2 0,1-2-5 15,4-2 1-15,2-6 0 0,0-4-3 16,0-3 0-16,8-3 0 0,3-4 0 0,-1-2 2 15,4-2-2-15,2 0 0 0,-2-7 0 16,0-4 0-16,0-1-4 0,1-1-1 16,-2-1 0-16,-2 0 1 0,-1 3 2 15,-2 2-2-15,0 2 2 0,-2 5 2 16,-1 0-4-16,-1 2 1 0,1 0 3 15,-2 0-4-15,3 9 0 0,1 2 1 0,0-2 1 16,3 3-7-16,-1-2-1 0,3 0 4 16,2-2-1-16,-3-3 3 15,-2 0 1-15,2-3-1 0,-3-2 3 16,-2 0 1-16,2-1 0 0,-2-6 0 0,0-3 3 15,-1-2 0-15,0 0-2 0,-2 0 4 16,-3-1 3-16,1-1-2 0,1 0 2 16,-2 1 1-16,0 2 0 0,0 1-1 15,0 4-3-15,1 1-3 0,1 2-1 16,-2 3-1-16,2 0-4 0,1 0-15 0,1 0-8 15,2 4-14-15,1-1-48 0,-1-3-87 16,5 0-165-16</inkml:trace>
  <inkml:trace contextRef="#ctx0" brushRef="#br0" timeOffset="21901.25">12544 3275 103 0,'0'3'361'0,"-2"-1"-320"0,-1 2-26 16,-1 2 42-16,-3 0-10 0,1 2-15 15,0 2-10-15,3-3-12 0,1 2-5 0,2-1-3 16,0 1-2-16,5-1-5 0,6-1-11 15,0 1-23-15,1 0-21 16,0-2-41-16,2-2-125 0</inkml:trace>
  <inkml:trace contextRef="#ctx0" brushRef="#br0" timeOffset="22527.28">12725 3435 8 0,'8'-8'296'0,"0"-2"-224"0,1-5-46 0,5-1 32 15,1-6-13-15,6-4-6 0,0-2-6 16,1-2-9-16,-3-1-7 15,-2-1-3-15,-3-2-3 0,-4-2 4 0,1-3-4 16,-4-4-8-16,-1 0-1 0,-3 1 0 16,-2 7-1-16,-1 8-1 0,0 12 1 15,0 8 1-15,0 5 3 0,-4 2-4 16,-6 12-2-16,1 11 0 0,-3 10 2 15,-2 10-1-15,1 9 0 0,3 7 0 16,0 4-1-16,-2 0 0 0,6-4-8 0,6-10-4 16,0-11 6-16,10-12 5 0,8-7 1 15,0-6 3-15,1-5-1 0,-1-8 2 16,2 0 2-16,-1-10 2 15,1-7-1-15,2-6 0 0,0-3-2 16,-2-3 2-16,0-4-1 0,-6 2-3 0,0-2 1 16,-2-2 2-16,-1-4-1 0,2-4-1 15,0-5 2-15,0-2-1 0,-1-2-4 16,-2 3 2-16,0 5 0 0,-2 9 3 15,3 11 4-15,-5 11 0 0,-3 8-3 16,-1 5-1-16,-1 1-3 0,1 14-2 0,-2 8 3 16,0 12 2-16,0 8-1 0,-6 8-2 15,-2 6-3-15,-3 4 3 0,3 0 0 16,1-1-3-16,0-5 0 15,3-6 2-15,2-7-1 0,2-8 0 0,0-9 0 16,6-7 0-16,2-6-1 0,-2-6-1 0,1-6-4 16,2 0-1-16,0-6-2 15,2-7 1-15,5-4-3 0,1 1 1 16,-2-1-2-16,1 7 3 0,-5 3 5 15,1 3 0-15,-6 4 0 0,2 0-2 0,-2 0 5 16,-3 3 0-16,-1 5-3 0,-2 1 4 16,1-3-1-16,1 1 1 0,1-2-1 15,-2-3-3-15,3-1-6 0,-1-1-8 16,3 0-6-16,0-2-1 0,2-8-10 15,-2-3-8-15,0 1-33 0,-3-3-65 16,-3-2-72-16,0 1 125 0</inkml:trace>
  <inkml:trace contextRef="#ctx0" brushRef="#br0" timeOffset="22705.29">13057 3133 348 0,'19'0'28'0,"2"-3"-5"16,3 1 7-16,-1 0-25 0,-2 2 12 0,-2 0-10 16,-5 0-24-16,-8 0-35 15,-6 0-126-15</inkml:trace>
  <inkml:trace contextRef="#ctx0" brushRef="#br0" timeOffset="22865.3">12423 3027 473 0,'0'0'110'16,"3"0"-124"-16,14 1 13 0,5 2 3 16,7 3-6-16,7-1-34 15,1-1-44-15,3 1-97 0</inkml:trace>
  <inkml:trace contextRef="#ctx0" brushRef="#br0" timeOffset="23461.34">14713 2846 441 0,'1'0'32'15,"-1"8"-10"-15,0 10 29 0,0 7-14 16,-7 9-6-16,-4 8-5 15,-2 4-6-15,-1 2-4 0,0 1-7 0,-1 2 1 16,1-2-4-16,2-5 4 0,2-4 7 16,2-9-7-16,8-5-6 0,0-6 0 15,4-6-1-15,6-3-3 0,4-7-1 16,3-4 4-16,5 0 0 0,4-9-3 15,5-5 0-15,5-3-1 0,0 3-1 0,-2 0-2 16,-2 3-1-16,-2 3 4 0,-5 2 1 16,-4 1-2-16,4-1 2 0,-5 2 1 15,-4 0-1-15,-4 0-1 0,-4 2-3 16,-2 2-7-16,-3 0-6 0,-3 0-11 15,0 0-12-15,0 0-12 0,-1 0-46 16,-12 0-114-16,-1 0-64 0</inkml:trace>
  <inkml:trace contextRef="#ctx0" brushRef="#br0" timeOffset="23659.35">14911 3179 198 0,'3'10'335'0,"-3"4"-305"16,0 4 9-16,0 3 33 0,0 6-26 15,0 0-7-15,-6 2-10 0,3 0-7 16,1-1-17-16,2-4-2 0,0-1-2 16,5-3-7-16,4-2-11 0,8 1-18 15,10-6-23-15,4-8-22 0,1-5-132 16,4 0-195-16</inkml:trace>
  <inkml:trace contextRef="#ctx0" brushRef="#br0" timeOffset="24537.4">16099 2924 38 0,'0'0'274'0,"0"0"-220"0,0 0-27 16,0 0 19-16,7 0 2 0,6 0-12 15,2-4-9-15,10 0-6 0,3-1-2 0,5 0-6 16,4-1-1-16,-1 1-4 0,1-1 1 16,0 1-2-16,-6 0-5 0,-6 0-2 15,-4 1 2-15,-7 0-4 0,-3 0-10 16,-3 0-12-16,-3 1-9 0,-5 0-17 15,0-3-49-15,-3-4-117 0</inkml:trace>
  <inkml:trace contextRef="#ctx0" brushRef="#br0" timeOffset="24732.41">16418 2789 269 0,'-6'16'194'0,"0"5"-170"16,1 5 33-16,-1 2 1 0,1 5-12 15,1 0-3-15,-3 1 9 0,3-1-23 16,1-2-14-16,-2-1-6 0,5-3-5 15,-2-2 0-15,2-4-3 0,0-2-2 16,0-5-4-16,0-2-18 0,7-3-26 16,2-2-23-16,6-2-30 0,1-5-82 15,6 0-149-15</inkml:trace>
  <inkml:trace contextRef="#ctx0" brushRef="#br0" timeOffset="25897.48">16624 3157 101 0,'-1'0'262'0,"-1"0"-204"0,2 0-39 16,0 1 21-16,2 1-10 0,6 0-1 16,1 0 5-16,3 1-15 0,4-3-5 15,1 0 0-15,1 0-1 0,7 0 1 0,5-9-4 16,1-3 4-16,3-4 4 0,-2-2-9 15,-2-2 0-15,-5 0 1 0,-7-1-5 16,-7 2 2-16,-9 1-1 0,-2 1-1 16,0 2-1-16,-13 1-1 0,-4 5-2 15,-1 6 1-15,-6 3-2 0,1 0-1 0,0 11 1 16,1 5 1-16,5 5-2 15,3 4 2-15,2 6-1 0,1 1 0 16,5 2-1-16,4 1 0 0,2-5 2 16,8-1-1-16,10-6-1 0,7-4 0 0,5-4 1 15,7-8 1-15,0-5-1 0,0-2 0 16,-1-3 1-16,1-9 0 0,-4-4-1 15,-2-2-2-15,-3-3 4 0,-2-5-1 16,-4 0 0-16,-4 1 0 0,-2-2 1 16,-2 6-1-16,-5 1 0 0,0 0-1 0,-2 6 3 15,-3 4-1-15,-1 2-2 0,2 3 1 16,-2 2 0-16,0 2-1 15,0 1-3-15,-1 0 2 0,1 0 0 16,0 5 1-16,-1 4-3 0,-1 4 2 0,-1 3 2 16,0 2 0-16,0 0 1 0,-5 2-1 15,1-3 1-15,-2 1 1 0,1-1 1 16,0-5-1-16,2-3 0 0,0-4-3 15,3-2 0-15,0-3 0 0,2 0 2 16,7-3 2-16,5-9 0 0,1-1-1 0,6-3-3 16,-1-1 1-16,-2 3-1 0,-1 3-1 15,-4 1 2-15,-5 6 0 0,-2 1-2 16,0 1 1-16,-5 2 0 15,-1 0-1-15,0 0-1 0,0 4 1 0,0 5 1 16,0 1 1-16,0 0 0 0,-1 3-1 16,1-1 0-16,0-1 0 0,0-1 1 15,0-3-2-15,3-5 2 0,3-2-1 16,4 0 0-16,0 0-1 0,6-9 4 15,-2-2-3-15,-2-1-2 0,1 1-4 16,-3 1 5-16,0 2 1 0,1 1-1 0,-2 1-1 16,-1 1 1-16,-1 3 1 0,-2 1-1 15,-3 1 0-15,-1 0 0 0,-1 3 2 16,0 7 0-16,-1 6 2 15,-4 3 1-15,0 3-1 0,2-1-4 0,3 0 2 16,0-5 0-16,0-1 0 0,5-4-3 16,7-1-1-16,4-3 3 0,2-5-14 15,4-2-6-15,1 0-1 0,2-4-5 16,2-5-12-16,-3-1 15 0,0 0 5 15,-4 2 0-15,-6 1 9 0,-2 1 3 0,-6 2 5 16,-1 3 1-16,-5 1 1 0,0 0 4 16,0 0-1-16,0 9 7 0,-5 4-1 15,-1 9-8-15,0 4-1 0,1 7 3 16,-1 9-4-16,-2 5 1 0,-1 2-1 15,-2 2 1-15,2-2 0 0,1-7 0 16,2-2 0-16,1-5 8 0,2-7 4 16,0-4-6-16,-3-7 0 0,0-7 5 15,1-4 1-15,0-6 0 0,2 0 3 16,0-4 2-16,0-13-9 0,3-3-7 0,0-6 2 15,0-3-3-15,5-1 2 0,2-4-1 16,0-3-2-16,5-4 1 0,5-6-1 16,5-5-1-16,4-9 1 0,5-5-2 15,6-2-7-15,5 1-18 0,5 12-1 16,1 12 5-16,-8 17 14 0,-1 13-2 15,-11 10-2-15,-2 3 6 0,-4 0 6 16,-8 9 0-16,-2 4 0 0,-4 4 4 16,-5 4 3-16,-3 4 10 0,0-1-3 15,-3 0-4-15,-6-2 5 0,-4-1-2 0,-2-1 3 16,-5-2-3-16,-4-2-3 0,1-1-4 15,-2-2-3-15,-1-2 0 0,3-1-3 16,1-2-13-16,3-2-16 0,4-3-23 16,-2-3-58-16,3 0-347 0</inkml:trace>
  <inkml:trace contextRef="#ctx0" brushRef="#br0" timeOffset="26564.51">19440 2783 53 0,'-6'-6'348'0,"-10"-2"-300"0,-4 1-13 16,-5 3 19-16,-3 0-18 0,-4 4-5 15,-4 0-2-15,3 3-3 0,-1 9-5 16,3 4-3-16,5 2-7 15,4 4-5-15,8 2-4 0,6 2-2 0,5 3-1 16,3 1 1-16,5 1 1 0,11-2-4 16,2 1-1-16,4 2 0 0,3 1-5 15,-2 0 4-15,-1-2 2 0,-4-4 4 16,-5-2 1-16,-4-4-2 0,-9-3 0 15,0-3 0-15,-6-2 3 0,-11-1 1 0,-7-1 2 16,-5-1 0-16,-5-1 6 0,0 1 0 16,0-3 1-16,6-4-5 0,4-3-3 15,11 0-4-15,3 0-2 0,10 0 0 16,0-2-12-16,2-6-27 0,16-2-33 15,4-4-25-15,8-3-182 0</inkml:trace>
  <inkml:trace contextRef="#ctx0" brushRef="#br0" timeOffset="28327.62">19534 3198 37 0,'5'-1'388'16,"1"-3"-345"-16,3 1-43 0,2 0 12 15,5-2 7-15,4-1 10 0,3-1-1 16,2-4-7-16,3-1-1 0,-3-4-8 16,-4-2 2-16,-2 0 4 0,-3 0-7 15,-7 2 1-15,-5-2-1 0,-4 2 2 16,0 1-3-16,-7 2 1 0,-6 4 2 0,-4 6-3 15,0 3-1-15,-1 0-2 0,-1 7-3 16,2 7 0-16,0 6-1 0,3 2-1 16,0 3-2-16,2 1 1 0,5 3-1 15,1 0 0-15,3-1 1 0,3-1-2 16,3-6 1-16,11-4-7 0,5-9-1 15,6-3-3-15,1-5 1 0,8-2 6 16,3-9 3-16,0-5-7 0,2-2 0 16,-5-3 2-16,0-1 6 0,-4-3-3 15,-1 2 2-15,-4-1 1 0,-2 4 2 0,-7 4-1 16,-5 3-1-16,-5 5 2 0,-5 3 8 15,-1 3-2-15,0 1 2 0,0 1 0 16,0 0-3-16,-3 5-7 0,-6 4-2 16,1 7 2-16,-1 3 0 0,-2 2 0 15,0 0 1-15,0 2 1 0,2-3 2 0,1-2 2 16,4-2-1-16,2-4-5 15,2-3 1-15,5-3 0 0,4-4-1 16,8-2 4-16,3-1 1 0,5-10-2 16,2-2-3-16,2-3-5 0,0-1-3 0,-1 1 1 15,2-3 3-15,-4 3 3 0,-4 3-3 16,-5 4 1-16,-5 4 1 0,-5 1 3 15,-3 4-1-15,-4 0 0 0,0 0 2 16,-4 6 0-16,-9 4-2 0,-1 2 1 16,-1 2-1-16,2 1 1 0,4-4-1 0,4 0-2 15,4-2-2-15,1-2-4 0,0-1-3 16,14-2-8-16,6-3 9 15,9-1 1-15,4-1-35 0,6-9 2 16,3 0 10-16,-1-5-7 0,-2-1-26 0,-3 3-4 16,-7-6 9-16,-4 1 3 0,-9-2 34 15,-7 0 22-15,-8 0 16 0,-1 3 29 16,0 1 24-16,-10 4-3 0,-1 2-6 15,-2 4-7-15,2 3-12 0,1 0-4 16,0 3-10-16,1 0-13 0,1 3-8 0,5 6-6 16,2 6 0-16,1 2-1 0,4 4 2 15,7 1-2-15,3 2 1 0,3-1-1 16,-3 2 2-16,3 0 0 15,-3 0 0-15,0 0 1 0,-3-2 1 16,-3 0-2-16,-7-5 1 0,-1-1 1 0,-9-1 7 16,-8-2-1-16,-3-1 1 0,-5-2 4 15,-1-4-2-15,1-2 2 0,1-2-2 16,4-3-6-16,8 0 0 0,6 0-2 15,3-3-2-15,3-3-3 0,1-2-16 16,10-4-6-16,9 0 2 0,6-4-7 0,4 0-15 16,4-2-17-16,5 0-22 0,-4-1-31 15,0 1-78-15,-4 3 57 0,-4 1 104 16,0 6 25-16,-1 0 35 15,-3-1-17-15,-4 0 98 0,-5 1 32 0,-6-2-101 16,-5 2 59-16,2-2-21 0,-5 0-25 16,0 2-17-16,0-1-7 0,-2 0 1 15,-4 1-10-15,-5 2 2 0,3 2-5 16,-3 4-2-16,2 0-9 0,0 4-4 15,-1 10-6-15,3 5 3 0,0 4 0 0,3 0 0 16,4 2-1-16,0 0 0 0,0-3 1 16,4 0 1-16,4-4-2 0,3-2-1 15,3-3 4-15,5-2-2 0,1-4 1 16,5-7 0-16,-2 0 0 0,-3-2 2 15,-3-10-2-15,-5-2 0 0,-5-2 5 16,-3-2-3-16,-4-3 1 0,0-1-3 16,0 1 1-16,-1-2-2 0,-2 0 1 15,-2 1 0-15,3-1 0 0,1 2 0 16,1 6-4-16,0 3 2 0,0 8-2 0,6 3-2 15,2 1-3-15,3 0 1 0,0 5 4 16,1 4-2-16,2 2-1 16,1-2 1-16,-1 1 2 0,3-2 2 0,2-1 1 15,4-2-2-15,-3-3 5 0,1-2-3 16,-4 0 1-16,-7 0 0 0,-3 0 1 15,-6 0 2-15,1 0 1 0,-2 0 3 16,0 0-4-16,0 0-1 0,0 0-3 16,0 0 4-16,0 0-1 0,0 0-3 15,0 0 0-15,0 0-5 0,0 5-1 0,0 4 1 16,0 3 4-16,0 4 0 0,0 2 2 15,0 1 0-15,0 0-1 0,-2-2 0 16,2 0 2-16,0-2-2 0,0-4 0 16,-1-1 0-16,1-5 0 0,0-3 2 15,0-1-2-15,0-1-2 0,0 0 5 16,1-6 0-16,7-6-6 0,3-4 1 15,1 0-2-15,2-1 2 0,-1 1-2 16,1 0 0-16,-2 0 2 0,0 2-5 16,2 1-2-16,0 1 1 0,2 3-2 15,-1 1 4-15,1 2-14 0,1 2-4 0,-2 1 10 16,2 3 6-16,-1 0-2 0,1 0 3 15,3 0 2-15,2 0-1 0,0 0 1 16,-1-2-5-16,1 0 3 0,-2-4 3 16,-3 3 3-16,-3-4 2 0,-5 2 1 15,-4-1 1-15,-3-3 8 0,-2 2 11 0,0-1-1 16,0 2-5-16,-7 0-2 15,1 2 1-15,3 3-3 0,0 1-2 16,1-1-7-16,2 1-2 0,0 0-6 16,0 6-6-16,0 7 9 0,2 0 0 0,4 2 0 15,2 1 0-15,3 0-6 0,3 2-1 16,4 2 7-16,2-2 2 0,4 1 1 16,-3 1-1-16,-3-2-1 0,-5-2 1 15,-3 0 0-15,-6-2 4 0,-4-3 6 16,0-1-3-16,-6-2 8 0,-6-1 6 0,-2-1 1 15,-6-3-2-15,0-1-3 0,-4 0-5 16,4-1-1-16,3-1-5 16,3 0-3-16,3 0-2 0,2 0-1 15,1 0-1-15,-1 0-7 0,1 0-9 0,2 3-19 16,1 5-28-16,1 1-30 0,-4-1-43 15,-1-1-280-15</inkml:trace>
  <inkml:trace contextRef="#ctx0" brushRef="#br0" timeOffset="30684.75">2739 4930 51 0,'0'-1'37'15,"0"-2"151"-15,0-1-144 0,0 1-4 0,0 0-4 16,0 0-9-16,0 0 5 0,0 1-6 16,0 0-6-16,0 0-1 0,-3-1-2 15,0 0-1-15,2 0 2 0,-6-1-4 16,3 1 4-16,-2 0-3 0,-2 2-3 15,-1-2-2-15,-2 3 1 0,1 0-1 16,-4 0 1-16,-1 6-4 0,1 6 0 16,-5 5 1-16,1 3-4 0,-1 4 3 15,-1 4 0-15,5 1 0 0,4-1-2 16,5-3-3-16,6-5 1 0,0-3-3 0,13-3 0 15,1-5-1-15,8-8 2 0,4-1 2 16,4-10-2-16,2-8 2 0,3-2-1 16,-3-6 0-16,-4 1-2 0,-5 2-5 15,-7 2 6-15,-4 7-2 0,-6 2 0 16,-4 6 0-16,-2 4 3 0,0 1-1 0,0 1-1 15,-2 5-3-15,-5 9 0 16,0 5 2-16,1 2-2 0,5-1 1 16,1-2 0-16,0 0-2 0,6-3-3 15,5-3-2-15,1 0 6 0,2-5 1 0,5-4 2 16,-2-3-1-16,4-3 1 0,0-10 1 15,0-4-1-15,-4-2 1 0,0-5 0 16,-3 2-3-16,-3-7 2 0,-3-1 0 16,1-2 2-16,-2-5-1 0,-3-3-1 15,-2-5 0-15,-2 1 1 0,0-4 0 0,0-1-2 16,-6 3 0-16,4 3 2 0,0 6 0 15,2 7-1-15,0 5 1 16,-1 7 2-16,1 7 1 0,0 5 2 16,0 3 0-16,0 3-2 0,0 0-1 0,0 0-3 15,0 0-3-15,0 0 0 0,0 4 2 16,5 7 2-16,-1 6-2 0,2 7 3 15,-3 4-4-15,-1 10 3 0,0 6-1 16,1 3 3-16,0 4-1 0,1 0-3 16,0-4 1-16,0-2 1 0,-1-4 0 15,0-6-1-15,-1-7-1 0,-2-8 2 16,0-6 0-16,0-4-2 0,1-9 2 0,-1-1 2 15,0 0 6-15,0-10-3 16,0-4-4-16,0-6-2 0,0-2 2 16,0-2-2-16,5 4 1 0,1 3 0 0,5 4-1 15,3 3-3-15,3 4 1 0,6 3 1 16,5 1 2-16,3 2-11 0,7 1-15 15,-3 6-15-15,6 2-10 0,2 2-28 16,-3-2-60-16,-1 1-211 0</inkml:trace>
  <inkml:trace contextRef="#ctx0" brushRef="#br0" timeOffset="31253.78">4304 4862 130 0,'0'-3'54'0,"0"-1"109"15,0 3-122-15,0 0 23 0,0 1-9 16,0 0-24-16,0 7-14 0,0 9-3 16,0 6 0-16,1 6 2 0,5 1-5 15,2 0-3-15,3-3-5 0,2-2 1 16,0-5-1-16,1-6-1 0,0-4 1 0,0-3 0 15,0-6 12-15,0 0-8 0,0-12-2 16,-1-6-1-16,-1-3-1 0,-1-3 0 16,-2-1-1-16,-3 1 2 0,-3-1-1 15,-3 1 1-15,0 1 3 0,0 1-6 16,0 5 0-16,0 2 2 0,0 3-2 15,0 3-1-15,0 4-2 0,0 2 3 16,10 3-9-16,1 0-11 0,4 8-17 16,4 3-7-16,2 2-21 0,4-1-30 15,-3-3-80-15</inkml:trace>
  <inkml:trace contextRef="#ctx0" brushRef="#br0" timeOffset="31857.82">4822 4868 265 0,'-11'-7'104'15,"-2"-2"-58"-15,-1 1 20 0,2 1-25 16,-7 2-11-16,-1 4 2 0,2 1-11 15,1 0 8-15,-1 1-7 0,6 10-4 16,0 3 1-16,-1 4-2 0,6 3-3 16,-1-1 0-16,6 0-4 0,2-3-3 15,3-2-3-15,10-1-4 0,4-6 1 0,4-6 1 16,4-2-2-16,3 0 0 0,0-4 1 15,0-6-1-15,-5-2-4 0,1-2-1 16,-9 2 2-16,-6 1 0 0,-4 1-2 16,-5 2 2-16,0 3-1 0,-2 2 3 15,-7 3 0-15,-5 0-3 0,-3 7 2 0,3 5 1 16,2 0 0-16,6 4-2 15,1 0 3-15,5 0-2 0,0 3-2 16,3-5-2-16,6-1 2 0,7-4-2 16,4-4 0-16,3-3-2 0,4-2 6 0,0 0-4 15,1-7 1-15,-3-6 3 0,-3 1-3 16,-2-4 1-16,-3-1 1 0,-4 0 3 15,-3 0 1-15,0 1 0 0,-4-1 2 16,-5 2 2-16,3 2 0 0,-4 1 3 16,0 2-2-16,0 3 1 0,-2 2-4 0,0 4 2 15,2 1-3-15,0 0-4 0,0 0-2 16,0 9 5-16,4 5-1 15,-3 2 0-15,1 4 2 0,1 0-1 16,-3 1 1-16,1-2-2 0,1-2 1 0,-2-3 2 16,1-6-3-16,-1-3-1 0,0-4 2 15,0-1 0-15,2 0 1 0,-1-10 4 16,-1-5-4-16,4-3 0 0,0-4-2 15,2-2-1-15,1-1 2 0,-1 4-1 16,0 1 3-16,2 4-1 0,0 3 2 0,-1 3 0 16,-1 4-4-16,1 1-2 0,2 5 2 15,-1 0-1-15,1 0-2 16,0 7-11-16,4 1-9 0,1 2-14 15,-2 0-21-15,4-3-18 0,1-2-30 16,1-2-60-16,2-3-51 0,4 0 193 0</inkml:trace>
  <inkml:trace contextRef="#ctx0" brushRef="#br0" timeOffset="32284.84">5451 4842 9 0,'12'-5'0'0,"-7"3"98"16,-3-2 155-16,-2 1-191 0,0 0 25 15,0 1-26-15,-7 1-19 0,4 0 0 16,-3 1-16-16,0 0-7 0,-2 5-11 0,2 5-2 16,1 1-2-16,-1 1-3 0,6 1-2 15,0 0 1-15,0 0 0 16,0-1-1-16,6 0-5 0,0-2-1 15,8 2-2-15,5-2-4 0,6-6 6 0,3-2 8 16,3-2-6-16,0 0-5 0,0-7 10 16,-2-4-16-16,1-1 1 0,-4-2 14 15,-4-3 0-15,-4 3-3 0,-7 2 4 16,-6 0-2-16,-5 2 9 0,0 1 13 15,-5 0-5-15,-6 1-4 0,-3 2-1 0,-3 3-1 16,3 3 2-16,-1 0-3 0,1 7-4 16,5 5 1-16,2 4-3 0,6 2-2 15,1 1-1-15,1 1 1 16,7-2 1-16,5-2-2 0,2-1 0 0,4-2 1 15,2-5 1-15,1-3-1 0,4-3-1 16,4-2 1-16,-2-1 2 0,1-8-1 16,-7-4-1-16,-3 2-1 0,-12 0 4 15,-2-1-2-15,-5 3 3 0,-2-2 1 16,-7-2-3-16,-3 1-2 0,-2-1 1 0,0 2 1 15,0 1-1-15,1 2-3 0,6 3 1 16,1 2 0-16,2 3-4 0,4 0-8 16,0 2-14-16,0 8-13 0,5 0-2 15,1 2-12-15,4-2-36 0,0-3-86 16,-2-1-102-16</inkml:trace>
  <inkml:trace contextRef="#ctx0" brushRef="#br0" timeOffset="32781.87">5969 4877 50 0,'0'-4'251'16,"0"-3"-177"-16,0 0-61 0,0 1 40 15,0 0-18-15,-3 1-2 0,1 0 8 16,2 4-16-16,0 0-5 0,0 1-9 16,0 0-1-16,-1 2-5 0,-1 10 4 15,2 1 0-15,0 3-1 0,0 2-5 16,-1 0 1-16,1 2 0 0,0-2-2 15,0-4-1-15,1-2-1 0,10 0 0 16,1-3 0-16,4-4 0 0,7-2-1 16,2-3-3-16,1 0-4 0,1-11-2 15,-1-1-11-15,-7 0 7 0,-1-1-11 0,-7 2-2 16,-6 1 14-16,-4 2-6 0,-1 2 7 15,0 4 12-15,0 0 2 0,-6 1 2 16,0 1 0-16,0 0-3 0,1 0 9 16,0 2-4-16,4-1-1 0,1-1-5 15,0 0-2-15,9 0 1 0,3 0 1 16,6 0-1-16,2-5-1 0,6 0-18 0,2-2 15 15,3 0 10-15,1 1-6 16,-2 0 1-16,-7 4 1 0,-3 1-1 16,-4 1 7-16,-7 0 13 0,-6 3-19 0,-3 6 2 15,0 4 18-15,0 1-9 0,0 4-5 16,-1 0-3-16,-2 2 2 0,1 1 1 15,1-1 1-15,1 0 4 0,0 0 5 16,0-2 15-16,0-1-24 0,-5-4 0 16,-6-1 4-16,-3 0 3 0,-1-2-4 0,-1-1-4 15,1-4-4-15,1-1-2 16,0-3-4-16,3-1-7 0,3 0-18 15,5 0-29-15,3-7-25 0,3-7-100 16,17-4-164-16</inkml:trace>
  <inkml:trace contextRef="#ctx0" brushRef="#br0" timeOffset="33690.92">7290 4970 37 0,'-2'4'5'16,"-1"0"136"-16,0 0-55 0,-2 0-62 15,4 1 29-15,-2-1-1 0,1 2-10 0,2-4-15 16,0 1 1-16,0-2-4 0,0 1 1 16,5-2 1-16,6 0 7 15,4-6-6-15,7-11-1 0,6-8-6 16,4-4 0-16,7-5-5 0,0-5-3 0,3-4-6 15,0-4 1-15,-4-2 0 0,-4-1-4 16,-6-1-3-16,-8 0 2 0,-9-1-1 16,-5 2-1-16,-6 6-4 0,0 7 0 15,-3 11 3-15,-4 11 2 0,-4 13 0 16,0 2-1-16,-3 12-1 0,-5 11 0 0,2 10 1 15,-3 8-1-15,5 6 3 0,1 8-2 16,-2 1-1-16,4 3 1 0,2-1 1 16,3-4-3-16,7-5-1 15,0-8 2-15,11-8 1 0,6-6 1 0,6-7-2 16,2-4 0-16,3-7 2 0,1-6-1 15,4-3-1-15,-1-1 0 0,2-10 2 16,-1-3-2-16,-1-3-1 0,-2-2 1 16,-7 0 2-16,-3 0-1 0,-7 2-1 15,-6 0-6-15,-5 4 16 0,-2 0-7 0,0 1-2 16,-9 4 2-16,-2 2 0 0,-3 2-1 15,-2 4-2-15,2 0 2 0,0 0 3 16,1 9-2-16,3 2-2 0,1 7 0 16,4 2 2-16,5 2-3 0,0 0-1 15,5 1 2-15,7-2 1 0,5-3-2 16,4 0 0-16,0-6 0 0,6-2 2 15,-4-3-1-15,2-5-1 0,-1-2 2 16,-3-7 0-16,-3-4 0 0,-4-2-1 16,-3-4 2-16,-3-1-1 0,-5 0 5 0,-3-1 0 15,0 0-1-15,-3 1 3 0,-10 0-5 16,-1 2-3-16,-3 1 2 0,2 2 1 15,2 2-3-15,4 5 0 0,4 3 0 16,2 3 0-16,3 0-7 0,0 8-8 16,0 5-2-16,10 2-5 0,-1 0-11 15,3-1-18-15,2 0-20 0,0-3-39 16,0-2-176-16</inkml:trace>
  <inkml:trace contextRef="#ctx0" brushRef="#br0" timeOffset="33894.93">8345 4779 105 0,'2'-9'308'0,"-2"1"-272"0,-6 2 7 15,-7 4-5-15,-1 0-17 0,-3 2 13 16,2 0 4-16,3 10-6 0,-2 2-10 16,3 4 0-16,0 2-4 0,-2 3 0 15,4 1-1-15,1-1-7 0,4 0-3 16,4 0-5-16,0-3-2 0,8-3-1 15,2-2 0-15,6-2-7 0,1-4-14 16,2-2-16-16,4-2-22 0,2-3-22 0,-1 0-38 16,3-2-9-16</inkml:trace>
  <inkml:trace contextRef="#ctx0" brushRef="#br0" timeOffset="34642.98">8626 4852 88 0,'6'-11'-58'0,"0"-4"298"0,-2 2-215 15,-3-1 10-15,-1 3 20 0,0 0-13 16,-6 3 8-16,0 0-9 0,-5 3-6 15,2 5 0-15,-4 0-3 0,-1 5-4 0,2 8-5 16,-5 6-3-16,1 4 1 0,1 3 2 16,1 2-3-16,1-2-6 0,4 0-2 15,4-4-1-15,5-3-8 0,0-5-2 16,7-4-1-16,5-5 2 0,7-3-2 15,2-2 0-15,4-2-1 0,2-6-4 0,0-1-3 16,0-2 3-16,-5 1 0 0,-9-1-10 16,-5 5 1-16,-5 2 7 15,-3 2 2-15,0 2 1 0,0 0 1 16,-3 0 1-16,-3 4-4 0,0 3 4 0,1 3-1 15,1-2 0-15,2 2-3 0,2-2-4 16,0 0-5-16,0-3 7 0,3-4 3 16,8-1 2-16,1 0 0 0,5-2-3 15,2-10 2-15,-2-3 4 0,0-4-5 16,-3-1 1-16,0-3 6 0,-2-3 2 0,-1-1-4 15,-3-4 5-15,-2-1 1 0,-1-4-2 16,-1-4 2-16,4-3-2 0,0-5-3 16,-2-4 2-16,5-3-3 15,0-1-2-15,-3 5 3 0,1 4 0 0,-3 11-1 16,-1 9 1-16,-4 10 4 0,-1 8 1 15,0 6 4-15,0 3-3 0,-3 0-1 16,-3 3-6-16,0 8-1 0,0 2 1 16,3 2 0-16,-2-1 2 0,5 0-3 15,-2 0 0-15,2 0 1 0,0 2 0 16,2 0 0-16,1 2 1 0,-3 2-2 0,0 5 3 15,0 3-3-15,0 2 2 0,0 2 1 16,-2 2 0-16,1-1-2 0,-1 3 0 16,2 3 0-16,0-1 1 15,0 4-1-15,0 1-1 0,2-2-4 0,6 0 5 16,1-6-1-16,-1-7 0 0,-4-7 1 15,-1-8 1-15,1-4-2 0,-4-6 1 16,0-3 2-16,0-7 3 0,-4-6-5 16,1-6 1-16,0 0 0 0,3-4-1 15,0-1 0-15,0 1 1 0,0 1 2 0,0 4-1 16,0 5 3-16,3 3 2 0,0 5 3 15,-1 1-6-15,3 3-4 0,1 1-1 16,3 0 0-16,2 0 0 0,3 3-1 16,1 4-9-16,1 0-10 0,3 2-8 15,1-1-21-15,-2-1-13 0,6-2-28 16,-1-2-26-16,6-3-18 0,-1 0 91 15,-3-3-136-15</inkml:trace>
  <inkml:trace contextRef="#ctx0" brushRef="#br0" timeOffset="35070">9242 4841 9 0,'3'0'42'16,"-2"-2"153"-16,-1-1-45 0,0 1-106 0,0 1 22 15,-3 0-17-15,-2 1-14 0,-1 0 3 16,-1 0-8-16,-3 7-15 0,-1 2-3 15,1 4-4-15,0-1-4 0,2 1-3 16,4 0-2-16,4 0 1 0,0-1-3 16,0-1-5-16,11-2-5 0,3-2-6 15,3-1-8-15,7-3 20 0,7-3-50 16,7 0 56-16,2 0-12 0,-3-8-22 15,-1-1 28-15,-5-1 1 0,-6-3 0 16,-5-1 6-16,-6-2 0 0,-6 1 4 0,-7 0 3 16,-1-1 17-16,-5 2 8 0,-5 0-7 15,-1 3-2-15,0 1 1 0,-2 3-2 16,1 2 1-16,0 5-3 0,1 0-9 15,2 2-3-15,2 10-2 0,4 2-7 16,3 2 2-16,0 3-1 0,2 2 2 0,10 0-2 16,2 1 0-16,-1-4-2 15,2 0 4-15,2-3-2 0,5-1-2 16,4-6 2-16,4-3 2 0,-1-5 0 15,-6 0-3-15,-4 0 1 0,-8-6 2 0,-5-2 0 16,-6-2 3-16,0-2-1 0,0-1 0 16,-8-3 0-16,-4 1-1 0,-2-2 3 15,0 1 0-15,3 1 1 0,2-1-2 16,-1 1-6-16,6 2 2 0,1 2 0 15,3 4-1-15,0 4-9 0,0 3-8 16,3 0-11-16,8 0-15 0,-2 2-18 0,3 1-35 16,-5 1-77-16,2-3-176 15</inkml:trace>
  <inkml:trace contextRef="#ctx0" brushRef="#br0" timeOffset="35586.03">9764 4805 3 0,'0'1'347'0,"2"-1"-240"0,-2 2-98 15,0 3 37-15,0-1 8 0,0 4-11 16,0-1-4-16,0 2-14 0,0-1-12 15,0 0-3-15,0-2-9 0,0-1 1 0,3 0 1 16,4-1-1-16,6-2-2 0,2-2 1 16,1 0-1-16,1-1-6 15,3-5 0-15,2-3-8 0,-2 1 4 16,0 1 4-16,-4-1-41 0,-4 0 29 0,-3 3 16 15,-4 1-28-15,-4 1 11 0,3 2 13 16,-4 1-17-16,0 0 6 0,0 0 0 16,0 4 4-16,0 2 6 0,4-2-2 15,-2 2 7-15,4 0 6 0,0-2-57 16,0-1 25-16,2-3 41 0,5 0-42 0,-1 0 24 15,7-6 5-15,2-5 1 0,3-1 32 16,2-3-58-16,-6 0 29 0,-1 2 3 16,-9 2-6-16,-5 1 17 15,-3 2 12-15,-2 3 11 0,0 2-2 0,-3 2-11 16,-4 1-11-16,3 0-4 0,-1 6-3 15,0 5-7-15,5 2-1 0,0 2-2 16,0 0 0-16,5 4 0 0,1 2 0 16,2 2 0-16,4 2 0 0,9 0 1 15,-1 0 9-15,3-4-9 0,-1 2 0 0,-8-2 11 16,-5-1 13-16,-4-4 2 0,-5 0-4 15,-7-2-1-15,-13-1-7 0,-8-2-6 16,-3-3 0-16,-1-3-2 0,-1-3-3 16,4-2-4-16,1 0-1 0,5 0-8 15,6 0-7-15,7-3-2 0,9-4-14 16,1 1-28-16,11-2-26 0,9-3-10 15,12-3-95-15,12-2-20 0,13-4 192 16</inkml:trace>
  <inkml:trace contextRef="#ctx0" brushRef="#br0" timeOffset="36063.06">11189 4801 0 0,'3'0'21'0,"0"0"109"0,0-1-3 0,0 0-112 16,-1 0 35-16,-1 0 17 0,2 1-15 15,1 0-3-15,0-2-1 0,-1 2-12 16,-1 0-3-16,1 0 5 0,-3 6-7 15,0 4 1-15,0 2-4 0,-2 2-2 16,-8 6-4-16,-3-4-4 0,1 3-7 0,-2-1-3 16,1-4-3-16,1-1-3 15,0-3-1-15,4-2-1 0,5-4 1 16,3-1-13-16,0-2-13 0,3-1-13 15,12 0-11-15,2-6-23 0,8-8-39 0,-5-2-98 16,5-3-103-16</inkml:trace>
  <inkml:trace contextRef="#ctx0" brushRef="#br0" timeOffset="36314.07">11404 4783 192 0,'3'1'256'0,"1"-1"-212"0,-4 2-43 16,1 0 42-16,-1 0 3 0,0 3 3 16,2 0-12-16,-2 3-20 15,0 0-11-15,0 2-2 0,0 0-2 16,0 1 2-16,0-3-3 0,9 0-2 0,-1-1 2 15,4-2 0-15,2-4-2 0,0 0-3 16,3-1-1-16,0 0-3 0,-5 0 8 16,-2 0-1-16,-4 0 0 0,-4 1 2 15,-2 4 0-15,0 2 2 0,0-1 4 16,-2 2-5-16,0 0 0 0,-1 1-3 0,3-1 0 15,0 0 1-15,3 0-11 0,10-1-44 16,5 1 1-16,7-2-16 0,5-6-49 16,-1 0-175-16</inkml:trace>
  <inkml:trace contextRef="#ctx0" brushRef="#br0" timeOffset="36535.08">12739 4575 4 0,'-3'4'2'0,"3"3"-4"0,0-1 2 16,2 1-2-16,1-2 0 0</inkml:trace>
  <inkml:trace contextRef="#ctx0" brushRef="#br0" timeOffset="36839.1">12747 4746 208 0,'3'-2'204'0,"-1"0"-161"0,-1 2 2 16,4 0 13-16,-4 0-13 0,-1 2 2 15,2 6-2-15,-2 2-16 0,0 7-5 16,0 1-5-16,-2 0-7 0,-4 2-4 16,0-1-3-16,3-1-3 0,0-5-2 15,1-1 0-15,2-3-2 0,0-3-7 16,2-2-15-16,10-4-16 0,7 0-23 15,1-4-25-15,3-9-39 0,-3-5-136 16,0-1 85-16</inkml:trace>
  <inkml:trace contextRef="#ctx0" brushRef="#br0" timeOffset="37227.11">13229 4178 89 0,'3'-2'329'16,"0"1"-301"-16,0 1-15 0,2 0 19 15,-5 0 2-15,3 3 7 0,-1 7-1 16,-1 6-11-16,-1 8-6 0,0 6-7 0,-3 6-8 16,-6 9 1-16,-4 6 5 0,-1 6 1 15,-3 4-6-15,2 3-3 0,-1-3 2 16,1-3-5-16,1-7-2 0,2-8 1 15,5-9-3-15,3-9 2 0,2-8-2 16,-1-10 1-16,3-3 0 0,0-4 2 0,0 0-5 16,2-10-2-16,7-8-4 15,8-4 2-15,3-5-1 0,5-2-2 16,1 4 1-16,-4 2 1 0,0 6-3 15,-7 4 2-15,-2 4-1 0,-1 3-7 0,-4 5 5 16,-1 1 9-16,4 0 1 0,-1 4 2 16,-1 4-4-16,0 0 3 0,2 1 2 15,1 2-1-15,2-2-1 0,5 1 0 16,-3-3-10-16,1-1-18 0,0-3-6 15,0-1-28-15,-3-2 14 0,-3 0-174 0</inkml:trace>
  <inkml:trace contextRef="#ctx0" brushRef="#br0" timeOffset="37516.14">12786 4495 451 0,'0'4'54'0,"0"5"-53"16,7-1 26-16,4-1-9 0,3-1-11 15,3 0-6-15,7 2 2 0,7 0-14 0,4 0-41 16,-1-2-160-16</inkml:trace>
  <inkml:trace contextRef="#ctx0" brushRef="#br0" timeOffset="37713.15">14352 4999 567 0,'-5'-3'112'0,"3"-8"-133"0,-1 1 8 16,-1-2-23-16,-6-3-140 0,-2 3-147 16</inkml:trace>
  <inkml:trace contextRef="#ctx0" brushRef="#br0" timeOffset="41800.39">2786 7093 12 0,'3'2'-3'15,"-1"-2"194"-15,-2 1-136 0,0-1-29 16,0 0 25-16,0 0-2 0,0 0-16 16,0 0-6-16,0 0 0 0,0 0-4 15,0 0-5-15,0 0-1 0,0 0-1 16,0 0 0-16,0 0 0 0,0 0-3 15,0 0-2-15,-5-4 0 0,2 1 2 16,-2-6-4-16,-1 2 0 0,-2-1-1 0,2-1-4 16,-5 1-1-16,0 1-2 15,-3 0 3-15,-1 1-4 0,-4 2 1 0,2 1-2 16,-1 2 2-16,-1 1 1 0,0 3-3 15,1 8-1-15,-1 6 3 0,1 4-1 16,2 8-1-16,-2 6 1 0,5 6-2 16,1 3 4-16,5 3-2 0,4-3-2 15,3-2 1-15,0-7 1 0,11-8 0 0,6-8-1 16,3-10 1-16,4-5 2 15,4-4 0-15,3-8-1 0,3-12 9 16,4-9-4-16,1-7 1 0,3-5 2 16,0-5-3-16,-3-4-1 0,-1-1 7 0,-8 0-6 15,-5 2 0-15,-10 3-3 0,-5-1 0 16,-4 0-1-16,-6 1-2 0,0-1 3 15,-6 1-3-15,-7 1-3 0,1 2 2 16,-2 7-2-16,1 13 1 0,4 13 0 16,3 10 2-16,1 10-5 0,-1 17-1 0,0 12 3 15,1 10 3-15,1 7 1 0,4 1-1 16,0 8-1-16,1 0 1 0,8-5-2 15,7-6 0-15,2-11 0 16,6-9-1-16,4-8 2 0,-2-9 1 16,7-7-3-16,-1-6 2 0,-4-4 0 0,1-7 1 15,-2-8-3-15,-2-2 2 0,-2-3 1 16,-1 2 0-16,-5-1 0 0,-3 3 1 15,-5 2 0-15,-1 2 0 0,-4 6-1 16,-2 4 1-16,-2 2-1 0,1 0 0 16,-1 6-3-16,4 8 2 0,-4 3 1 0,1 2-1 15,1 1 0-15,-2 3 1 0,0 1 1 16,0-2-2-16,0-1 1 0,-3-3 0 15,-2-6 1-15,-1-3 0 0,-1-3-2 16,1-4 3-16,-1-2 1 0,2 0-5 16,-1-8 2-16,-1-4 0 0,4-4 1 15,-1-2 0-15,4-3-5 0,0 0 2 16,4-2-9-16,7 3-4 0,5 3 2 15,2 3-6-15,4 6 0 0,1 3 1 16,2 3 2-16,3 2-4 0,-2 0 4 0,5 4 5 16,0 1 9-16,0 0 1 0,-1-1 1 15,-2 0-1-15,-3-1 2 0,-4-1 7 16,-5-2 0-16,-2 0 0 15,-7 0-5-15,-2-5 3 0,-5-4 0 0,0-1 10 16,0-2-4-16,-6-1 1 0,-3-1 0 16,-2 1-2-16,-2-1 1 0,1 2-4 15,0 1 4-15,-1 1-2 0,-1 2-2 16,0 3 4-16,0 4-4 0,2 1 0 15,-1 2 2-15,6 10-2 0,-3 6-2 0,4 4-4 16,2 6 0-16,-1 4 1 0,5 0 1 16,0 3-2-16,0-4 2 0,3-3-2 15,6-2 0-15,5-6-2 0,3-5 0 16,2-4 1-16,3-7 0 0,4-4 0 15,3-2-2-15,1-11 2 0,1-5 1 0,-5-3-3 16,-2-1-1-16,-7 1 2 16,-5 1 1-16,-4 0-2 0,-5 4 1 15,-3 5 1-15,0 1 2 0,-6 5-1 16,-2 3-2-16,-3 2 2 0,0 0-3 0,2 10 0 15,1 3-2-15,3 3 2 0,2 3 0 16,2 1 0-16,1-1 2 0,0-2-1 16,1-2 0-16,9-3-1 0,2-3 0 15,4-1 0-15,2-2 1 0,5-4 0 16,1-2 0-16,0 0 2 0,3-9-1 15,-4-7-1-15,-4 1 0 0,-5 0-1 16,-2-1 1-16,-6 0 0 0,0 1 0 16,-4 1 1-16,0 3 0 0,-2 4-1 15,0 2 2-15,0 5 1 0,0 0-1 16,-2 0-3-16,0 4 0 0,-1 6 1 0,3 0-1 15,0 1-2-15,2 0 1 0,6 0 2 16,-1-2-1-16,6-4 1 16,5-2-2-16,1-3 2 0,3 0-4 0,3 0 0 15,-5 0 2-15,-3-1 3 0,-5-1-8 16,-7 2 3-16,-1 0 1 0,3 0 3 0,-6 0 0 15,4 0-1-15,-2 0 1 0,2 0 0 16,2 0 0-16,1 0-5 16,0 0-2-16,3 0 2 0,-2 0-4 15,3 4 2-15,5 3 3 0,4 0 5 0,0 3-3 16,3-2 4-16,-3-2-5 0,-2-1 4 15,-1-2-1-15,1-3 0 0,-3 0-1 16,1-4 2-16,-3-6 0 0,-7-2-1 16,0-4 1-16,-1-3-1 0,-6-1 3 15,0 0 3-15,0-1 2 0,-3 2 3 0,-4-1-2 16,0 2-4-16,-1 2-2 15,3-1-2-15,4 3 0 0,1 4-3 16,0 3-3-16,0 3-12 0,11 3-8 16,3 1-23-16,6 5-14 0,11 3-20 0,14 1-10 15,12-6 11-15,10 0-163 0,7 2 159 16</inkml:trace>
  <inkml:trace contextRef="#ctx0" brushRef="#br0" timeOffset="42259.41">5516 7147 8 0,'-11'0'2'0,"7"0"-3"16,1 0 103-16,1-1-102 0,2-2 0 15,0 1 0-15,0 0-7 0,5-1 5 16,1 3 4-16,0-1 4 0,-3 0 13 15,2 0 19-15,-4 1 9 0,1 0-1 16,-2-2 8-16,0-2 19 0,0 0-27 0,0-3-6 16,-2 1 2-16,-1-1-7 0,-3-2-5 15,-3 0-1-15,-1-1-6 0,-2 1-4 16,-2-1 1-16,0 2-2 15,-1 4-5-15,-1 3 0 0,-3 1 8 0,1 5-5 16,-1 9-5-16,-1 6 2 0,0 5-4 16,6 1 0-16,3 0-2 0,8 0 1 15,3-3-5-15,8 0-1 0,12-5-1 16,6-7-1-16,7-4 2 0,4-7 0 15,7 0-2-15,-4-10 1 0,0-7 0 16,-4-5-1-16,-7-1-2 0,-6 0 0 0,-5 1 2 16,-9 3 1-16,-3 4-2 0,-6 6 2 15,0 2 0-15,-11 5 2 0,-1 2-3 16,-4 9 0-16,2 6 0 15,2 5 0-15,3 3-2 0,2 3 1 0,6 3 1 16,1-2-1-16,5-3-17 0,12-1-10 16,9-5-18-16,8 0-31 0,11-1-20 15,14-14-202-15,9-3 204 0</inkml:trace>
  <inkml:trace contextRef="#ctx0" brushRef="#br0" timeOffset="43003.45">6902 7055 2 0,'13'-1'18'0,"-3"1"74"0,-2-3-6 16,3 0-49-16,-3 1 23 0,-4 0-6 15,1 0-23-15,-3 0-2 0,-1 0 5 0,-1-1 10 16,0-1-15-16,0 0-11 15,0-3 1-15,0 1 0 0,-3-1 1 16,-3-1-4-16,1 1-2 0,-3 1-3 16,-1 1-1-16,-2 3-4 0,-1 1 0 0,-1 1 5 15,-2 0 0-15,-1 4-1 0,-2 8 0 16,-5 6 4-16,-1 4 3 0,1 5 0 15,3 2-2-15,4 0 1 0,7-1-4 16,6-1-4-16,3-3-3 0,9-4-6 16,7-2 3-16,6-4-1 0,-1-4-2 0,4-5 1 15,3-2 0-15,0-3-7 0,0 0-9 16,-2-3-8-16,-1-4-12 15,0-1-12-15,-2 0-17 0,0-3-10 16,0-2-43-16,-5-2-192 0</inkml:trace>
  <inkml:trace contextRef="#ctx0" brushRef="#br0" timeOffset="43220.47">7246 7062 363 0,'0'-1'55'0,"0"1"0"15,0 0 2-15,-6 4-24 0,-2 6 0 16,-1 4-1-16,0 0 1 15,-2 6-11-15,2 0-4 0,1 0-4 0,3 2-5 16,4-1 1-16,1-2-5 0,0-2-4 16,4-3 1-16,2-2-1 0,8-4-2 15,0-2-6-15,7-4-9 0,2-2-10 16,2 0-20-16,1-8-24 0,2-3-26 15,-3-5-79-15</inkml:trace>
  <inkml:trace contextRef="#ctx0" brushRef="#br0" timeOffset="43501.48">7530 7080 104 0,'0'0'234'15,"2"-4"-180"-15,-2 2-21 0,1 2 25 16,-1 0-8-16,0 0-12 0,0 0-11 16,0 4-20-16,0 8 5 0,0 5 2 15,0 2-7-15,-6 4 0 0,0-1-3 16,1-3 8-16,2-1-5 0,-2-4-2 0,5-4-5 15,0-4 2-15,0-3-2 0,0-3 0 16,0 0 1-16,0-1 2 0,3-10-2 16,5-5-4-16,0 1-2 0,1-2 0 15,1 0-6-15,-1 0-1 0,2 2-5 16,1 1-2-16,2 3 0 0,-3 4-3 15,1 2-2-15,2 4 1 0,0 1-5 16,2 0-5-16,2 0-10 0,2 0-14 16,4 4 5-16,-4 1-21 0,2-1 2 15,-2 0-26-15</inkml:trace>
  <inkml:trace contextRef="#ctx0" brushRef="#br0" timeOffset="43679.49">7907 7100 2 0,'7'-8'34'0,"-7"0"52"16,0-1 84-16,0 0-117 0,-9 1 9 16,-2 1-9-16,-4 2-14 0,-1 2 1 15,2 3 1-15,0 0-6 0,-1 5-11 16,3 7-2-16,1 1-2 0,1 3-3 15,3 2-3-15,2 1-4 0,3 2-1 16,2 1-4-16,0-1-1 0,2-2-2 16,4 1-1-16,2-5-3 0,1-2-11 15,4-3-11-15,-1-4-15 0,7-1-19 0,-4-5-23 16,1 0-61-16,-2-12-193 0</inkml:trace>
  <inkml:trace contextRef="#ctx0" brushRef="#br0" timeOffset="44436.54">8079 7076 227 0,'0'0'191'0,"0"0"-168"0,-2 6 18 16,-5 2 0-16,-4 5-6 0,1 2 7 16,-2 3-1-16,3 2-17 0,-2 0-7 0,5-1-1 15,1-2-7-15,5-3-5 0,0-4-4 16,2-1 1-16,5-4 1 0,6-1-1 15,5-2-1-15,6-2 0 0,7 0 0 16,-4-8 1-16,0-4-38 0,-2 0 13 16,-5 1 8-16,0 1 18 0,-5-2-73 0,-5 6 27 15,-6 1 31-15,1 1-4 0,-3 2 8 16,-2 1 3-16,0 1 6 15,0 0 1-15,-2 0-2 0,-1 2 0 16,1 2 2-16,2 0-4 0,0 0-5 0,2 0-10 16,3 0-5-16,-1 2-4 0,-1 1-1 15,0 1 20-15,1 5 10 0,2 1-4 16,3-1 6-16,2 0 69 0,4-4-78 15,-2-2-13-15,1-4 27 0,-2 0-5 16,1-3-1-16,-1 0 6 0,0-4-7 0,1-8 0 16,-2-3 1-16,-1-5 1 0,4-2 7 15,-1-1 2-15,-1-5 6 0,1-1 2 16,2-4-8-16,-2-3-1 15,2-4-2-15,1-2 2 0,-3-3-4 16,6-3-5-16,0-4-1 0,2-4-1 0,-2-4-2 16,-4-2 0-16,-2 2 1 0,-1 6 1 15,-1 15-2-15,-3 16 2 0,-5 13 2 16,-3 10 10-16,0 0-3 0,-9 7-11 15,-4 10 2-15,-1 5 1 0,2 4-2 16,-2 3 0-16,6-4 0 0,2 3-12 0,1-1-7 16,-1-1-1-16,2 2-5 0,0-1 6 15,1 1 13-15,3 3 6 0,-3 6 4 16,0 3 0-16,-3 3-1 15,0 3 11-15,-2-2-3 0,2-3-5 0,1-2 2 16,0-5-4-16,5-6 0 0,0-4-4 16,0-4 3-16,0-2-2 0,2-4 2 15,4-5 28-15,2-8-22 0,-3-1-7 16,-2-1 6-16,0-9-1 0,0-4-2 15,0-3-2-15,2-1 0 0,-4-3-2 0,2-1-1 16,0-3 0-16,2 0 2 0,1 3-2 16,2 3-2-16,0 4 2 0,1 3 0 15,2 3 0-15,1 3-2 0,-1 1 1 16,-1 5 0-16,-1 0 1 0,0 2-3 15,-1 8 4-15,3 2-2 0,-2 1 1 16,5-1 1-16,5 1-1 0,5-5-1 16,12 0-12-16,0-3-6 0,-1-5-110 15,-5 0-253-15</inkml:trace>
  <inkml:trace contextRef="#ctx0" brushRef="#br0" timeOffset="46201.64">9918 7227 58 0,'-4'5'23'0,"1"1"103"0,0-5-42 15,3 0-40-15,0-1-1 0,0 0 5 16,0 0-7-16,0 0-9 0,8-6-10 0,6-8 16 16,6-6-13-16,2-9 6 0,4-3-5 15,2-7-3-15,5-6-2 16,2-5 3-16,4 0-6 0,-5-4-1 15,0 2-8-15,-9-3-2 0,-3-1-4 0,-10-5 1 16,-3-2-3-16,-5 3 0 0,-4 4 0 16,0 6 0-16,-4 9-2 0,-3 12 2 15,-4 12 1-15,2 13 0 0,-1 4-1 16,-2 17-3-16,-4 14 3 0,-2 12-1 15,-2 13-1-15,1 14 1 0,0 8 2 0,4 4-2 16,-4 2-2-16,5-3-4 0,7-9 6 16,7-13 0-16,3-14-1 15,15-12-1-15,4-9 4 0,1-6-2 16,4-9 0-16,-1-5 1 0,-3-4 0 0,2-7 0 15,-2-12 0-15,2-5 0 0,-2-5 0 16,-1-1 0-16,-2-4 0 0,-1-2 0 16,1-5-1-16,-5-3 1 0,1-4-1 15,-2-1 1-15,-6-6 0 0,2-1-1 16,-2-5-1-16,2-1 1 0,-1 4 1 15,3 8-2-15,-4 11 0 0,0 13 1 0,-4 13 1 16,-4 8-1-16,0 5-1 0,0 0 0 16,0 10 0-16,0 8 1 0,-4 2 0 15,-1 6 0-15,2 2 1 16,0 4-1-16,0 5-1 0,1 1 2 0,-2 7 0 15,4-1-1-15,0 0-2 0,0 1 3 16,0-1 1-16,0 4-2 0,0-1-1 16,0-3 2-16,-2 1 1 0,-4-6-2 15,1-1-1-15,2-7 2 0,0-6 0 16,3-7-1-16,0-8-1 0,0-7 1 0,0-3 0 15,2-2-3-15,5-11 0 0,4-5 1 16,5-7-8-16,-1-1 3 0,4-3-12 16,-1 2-13-16,3 3 0 0,2 3 1 15,-2 8 0-15,0 4-4 0,2 6-1 16,-5 3-2-16,3 0 19 0,-4 1 16 15,0 5 4-15,0 1 0 0,-2-1 0 16,1-3 9-16,-1 0 2 0,4-3-2 16,-5 0-3-16,1 0 5 0,-2-1-4 15,-4-5-1-15,-3-2 2 0,-4-1-2 0,-1-2 3 16,-1 2 1-16,0-2 0 0,-7 2-2 15,-4 4 5-15,-2 2-2 0,-1 2 3 16,0 1 0-16,1 0-3 0,-3 8 1 16,4 2-1-16,-2 3-2 0,0 4 3 15,0 4-5-15,-2 3 1 0,5-1-4 16,8 0-2-16,3-5-3 0,7-2-2 15,8-4 2-15,4-4-1 0,2-5-4 16,4-3-5-16,5-3-2 0,-3-7-5 16,0-3-10-16,-7 0 4 0,-8 1 8 0,-2 2 5 15,-4 4 5-15,-3 1 0 0,-3 2 0 16,0 3 5-16,-5 0-3 0,-1 0 0 15,-2 8 3-15,4 4 0 0,1-2-1 16,1 2-1-16,2-2 0 0,0-2 2 16,2 1-9-16,4-4 4 0,5-1 4 0,3-4 1 15,4 0 1-15,2-4-1 16,2-8 0-16,4-4-1 0,-2-4 2 15,-3-4-1-15,-2-2 0 0,0-5 1 16,-5-2 3-16,-2-3 5 0,2-3-4 0,-5-4 2 16,-1-6-6-16,1-6 2 0,1-4-1 15,-1-3-1-15,2 5-2 0,-3 12 2 16,1 14 3-16,-6 13 9 0,-2 11 0 15,-1 7-4-15,0 8-4 0,-4 18-5 16,-5 13 0-16,-4 10-1 0,1 11 3 0,-5 1-4 16,-4 1-8-16,4-2-6 0,0-6 1 15,2-1-8-15,4-7-11 16,3-9-8-16,5-12 10 0,3-11 17 15,5-10 10-15,9-4 4 0,3-7 0 16,3-8 8-16,2-2-4 0,3 0-1 0,-2 2 5 16,3 4 17-16,0 1-14 0,1 3-10 15,2 1-1-15,4 1 6 0,1 3-5 16,-1-1-2-16,-2 2 2 0,-5 0-9 15,-4-1-13-15,-5 0-10 0,-10-2-88 16,-7 1-166-16</inkml:trace>
  <inkml:trace contextRef="#ctx0" brushRef="#br0" timeOffset="46475.65">10183 6840 267 0,'17'3'236'0,"14"-2"-213"0,15-1 8 16,13 0 9-16,12-1-9 0,10-11-20 16,9-3-4-16,1-3-4 0,2 0-11 15,0 2-33-15,-4-5-45 0,-4 2-158 16</inkml:trace>
  <inkml:trace contextRef="#ctx0" brushRef="#br0" timeOffset="48333.75">7184 6594 300 0,'0'0'156'0,"0"-4"-147"0,0 4-8 16,11 0-12-16,2-4-28 0,-1-8-145 15</inkml:trace>
  <inkml:trace contextRef="#ctx0" brushRef="#br0" timeOffset="50200.87">12908 6832 1 0,'0'0'143'0,"0"0"-85"0,0 0-28 15,0 0 17-15,2 0-12 0,-2 0-14 16,1 0-6-16,-1 0-2 0,3-1-7 15,-3-1 13-15,2-1-1 0,-1 2-3 16,-1 0 6-16,2 0 4 0,-2 1-2 16,0-1-5-16,0 0-1 0,0 1-4 15,0 0-5-15,0-1-3 0,0 1 2 16,0 0 1-16,0-1-2 0,0 1-5 15,0 0 2-15,0-2 4 0,0-2 2 16,0-2-6-16,0 1-1 0,0-2-1 0,-2 0 4 16,-2-1 1-16,-4 2-2 0,0-3 3 15,-3 2-3-15,-3 0 0 0,1 1-2 16,-3 2 1-16,1 3 1 0,-1 1 2 15,2 0-3-15,-1 4-1 0,-2 8 6 16,-2 4-3-16,3 6 1 0,-1 3 0 0,3 5 0 16,2 2 1-16,3 0-4 15,6-2 1-15,3-1-1 0,0-7-2 16,14-4-1-16,4-6 0 0,5-6 2 15,2-6-4-15,2 0 3 0,2-8 0 0,2-9 1 16,-2-3-1-16,-1-4-2 0,-4 0 1 16,-6-1-2-16,-2 2 2 0,-7 5-3 15,-3 4 1-15,-6 6 2 0,0 3 0 16,0 5 0-16,0 0 1 0,0 0-1 15,-6 13-2-15,1 3-2 0,2 4 3 16,2 0 2-16,1-2-2 0,0-1-2 16,0-1 3-16,3 0 0 0,1-4-2 15,4-2 0-15,0-3 0 0,4-6 2 16,5-1-2-16,4 0 1 0,0-14 3 0,4-7-1 15,0-5-1-15,0-4-1 0,1-6 2 16,-1-4 0-16,-3-5 0 0,-1-7 1 16,-2-9 0-16,-2-6-1 0,-5-6-1 15,-4-5 0-15,-3 2 1 0,-4 4 0 16,-1 8-2-16,0 13 0 0,-7 16 2 0,-4 14 1 15,0 14-1-15,-5 7 5 16,2 17-4-16,-3 13 0 0,2 13-1 0,1 10 1 16,1 9-1-16,3 9 2 15,2 6-2-15,2 5-1 0,-1-2 2 0,6-7-2 16,1-9 0-16,5-15 1 0,12-13-2 15,6-10 3-15,3-8-1 0,2-7 5 16,2-8-1-16,1-3-3 0,0-13 1 16,0-9 2-16,4-8-3 0,-2-5 3 15,3-5-4-15,-2-5-1 0,-2-5 1 0,-4-3 0 16,-5-1-2-16,-7 3 1 0,-4 1 1 15,-6 4 0-15,-6 4-1 16,0 9-1-16,0 10 2 0,-6 14 0 16,-3 9 0-16,-2 13-3 0,0 16 1 0,-3 12 2 15,2 6-2-15,3 7 0 0,1 6 2 16,0 3 0-16,3-2-1 0,2-5 0 15,3-8 0-15,3-8 0 0,11-7-2 16,5-7-5-16,4-6 6 0,4-4-1 16,2-7-2-16,2-5 1 0,2-4 1 15,1 0-2-15,-2-10-3 0,-1-3 2 0,-4-4 0 16,-4 0 1-16,-6-1 4 0,-9-2-2 15,-5 2 3-15,-3 1-2 16,0-1 1-16,-5 2 0 0,-7 2 1 16,-2 2 1-16,-3 2 0 0,0 2 0 0,0 3 2 15,0 4-1-15,1 1-1 0,-1 0 2 16,2 5 0-16,2 6-1 0,4 4-5 15,6 3 4-15,3 1 0 0,0 3-2 16,9-1-2-16,5 0 2 0,5 0 2 16,2-4-2-16,6-2-2 0,-1-3 2 0,0-4 2 15,2-2-2-15,-3-5 0 0,0-1 0 16,-7-3 1-16,1-5 0 0,-5-5-1 15,-5-4 1-15,-1-4 2 16,-3-3 4-16,-2-1 2 0,-3 0-2 0,-2 2 2 16,-9 2-3-16,-1 3-3 0,-3-1 0 15,-3 2-3-15,5 2 2 0,0 2-4 16,4 6 2-16,4 2 1 0,4 5-3 15,1 1-11-15,4 8-9 0,7 4 0 16,5-1-9-16,4-2-16 0,3 2-10 0,2-2-8 16,0-4-23-16,-2-2-93 0</inkml:trace>
  <inkml:trace contextRef="#ctx0" brushRef="#br0" timeOffset="50729.9">14187 6751 23 0,'6'0'230'0,"-6"0"-109"0,0 0-52 16,-6 0-12-16,-3 3-14 0,-2 7-21 16,-3 1 3-16,-1 3 0 0,5 1-3 15,1-1-6-15,6 0-7 0,3-2-4 16,0 1-5-16,11-3 0 0,0-2 1 15,3-3 1-15,4-2-3 0,2-3 1 0,5 0 0 16,0 0-1-16,-2 0-1 0,-1 0-4 16,-5 0-4-16,-5 0 6 0,-6 0-1 15,-1 0 1-15,-5 0 2 0,0 0 2 16,0 0 3-16,0 0 0 0,0 0 0 15,0 0-1-15,0 0-2 0,0 0 0 16,0 0-2-16,0 0-2 0,3 2 3 16,-1 0 1-16,2 2 0 0,4-2-1 15,2-1-1-15,-1-1 1 0,3 0-3 16,1 0-6-16,-1 0-1 0,4-5 4 15,1 1 5-15,1-6 1 0,1 2-1 0,1-2 4 16,-6-3-4-16,-3 1 0 0,-5-2 2 16,-3 0 0-16,2-2 1 0,-4 0-1 15,-1 1-1-15,0 1 2 0,0 4 0 16,0 2 2-16,-1 1-1 0,-4 3 0 15,3 1 1-15,1 2-1 0,1 1-2 16,0 0-1-16,0 0-1 0,1 1 3 16,7 3-3-16,2 2 1 0,0-1 2 15,3 1-3-15,-1 0-3 0,4 2-2 16,4 0-2-16,2 1 12 0,-1 0 6 0,1-1-14 15,-5 4 9-15,-5 2-4 0,-4 1 2 16,-2 2 2-16,-4 0 9 0,-2 2-5 16,0 0 4-16,-11 0 0 0,-3-1 3 15,-1-1-5-15,-6-3-3 0,3 1 1 16,1-4-6-16,1-1-2 0,5-3-2 0,7-4-9 15,1 0-23-15,3-3-29 16,0 0-67-16,0-5-240 0</inkml:trace>
  <inkml:trace contextRef="#ctx0" brushRef="#br0" timeOffset="51145.92">16020 6590 78 0,'3'1'272'16,"-2"-1"-229"-16,1 3-29 0,1 2 42 0,0 5 2 16,3 6-7-16,0 2-14 0,1 5-8 15,-1 5-3-15,0 1-6 0,2 2-7 16,1-3 10-16,0-3-17 0,2-1-3 15,2-4-3-15,2-2 0 0,1-6-3 16,1-4-7-16,3-4-13 0,3-4-22 16,4-4-8-16,-1-10-29 0,-3-9-39 0,-3-3-162 15</inkml:trace>
  <inkml:trace contextRef="#ctx0" brushRef="#br0" timeOffset="51326.93">16432 6559 100 0,'-14'25'235'0,"-1"5"-196"15,-2 10-27-15,-2 3 29 0,-1 6-1 16,-3 1-6-16,-4 3 4 0,-1 1-7 15,0 0 0-15,4-1-7 0,2-5-1 16,8-5-7-16,6-9-7 0,5-7-4 0,3-8-5 16,3-7 0-16,8-5 0 0,5-7-10 15,5 0-17-15,4-13-16 0,6-9-20 16,3-5-30-16,2-4-94 0</inkml:trace>
  <inkml:trace contextRef="#ctx0" brushRef="#br0" timeOffset="51665.95">16789 6618 232 0,'-2'-8'191'16,"-6"-2"-173"-16,-4 4-7 0,1 2 26 16,-6 0-9-16,-6 4-1 0,0 0 10 15,-2 6-7-15,1 6-1 0,6 4-4 16,2 4-8-16,5 3-6 0,5 3-6 15,5 1-2-15,1-1 3 0,4-4-2 16,12-3-5-16,3-4 2 0,5-5 1 16,1-1-1-16,3-5-2 0,-2-4 3 15,1 0-1-15,-2-5-1 0,-8-6-3 16,-2-2 4-16,-3-3 1 0,-4 0-1 0,-5-3-1 15,-3-2 2-15,0-1 1 0,-7 0-1 16,-4 0-4-16,-6 1 4 0,1 2 0 16,-1 3-1-16,3 4-2 0,0 4 2 15,5 5 0-15,4 3-3 0,4 0-2 16,1 11-15-16,0 5-7 0,4 0-13 0,6 1-7 15,2-3-14-15,4 1-25 16,1-6-57-16,0-3-150 0</inkml:trace>
  <inkml:trace contextRef="#ctx0" brushRef="#br0" timeOffset="51921.96">16984 6632 248 0,'0'-2'237'0,"0"2"-202"0,-5 0 10 16,-4 6-9-16,-2 7-4 0,-3 5 0 16,-1 4-3-16,2 0-9 0,4-1-5 15,3-2-5-15,4-5-6 0,2-3-4 16,2-2 0-16,9-4 0 0,4-3 1 0,7-2-1 15,6-2-1-15,3-8-7 16,4-1-4-16,4-2 8 0,-6 2 2 16,-5 2 2-16,-11 2-7 0,-8 4 4 15,-6 2 2-15,-3 1 3 0,0 0 1 0,0 3 3 16,-6 8 3-16,0 3 4 0,-2 2-5 15,2-1-5-15,4-2-5 0,2-2 2 16,0 2-3-16,6-2-19 0,8 4-15 16,8-4-36-16,9-2 43 0,6-9-66 15</inkml:trace>
  <inkml:trace contextRef="#ctx0" brushRef="#br0" timeOffset="52805.02">18506 6283 8 0,'0'-13'22'16,"-1"-4"65"-16,1-1-59 0,0 2-2 15,0-1 17-15,0 4 3 0,0 3 0 16,-2 1-9-16,1 4 8 0,-1-2-6 16,-1 2-1-16,2 2-1 0,1 1-4 15,0 1-9-15,0 1 1 0,0 0-3 16,0 0-1-16,-2 0-7 0,0 0-4 15,1 0-1-15,1 0-4 0,-2 3-3 0,2 10 2 16,-4 3 0-16,1 4 3 0,-2 2-3 16,0 2 3-16,4 3-2 0,-2 4 3 15,-2 4-3-15,5 5 0 0,0 5-1 16,0 5 0-16,0 4-5 0,6 4 2 15,0 0 1-15,2-5 0 0,0-7-1 16,3-10-1-16,-3-8 0 0,4-8 2 16,-4-4-2-16,-1-8-1 0,1-7 1 15,0-1 1-15,0-7 3 0,-1-8-4 16,3-5 0-16,-3-1 1 0,1-5-2 15,2-3-2-15,2-3 1 0,3-2 1 0,6 2-6 16,2 4-5-16,2 7 7 0,-2 9 2 16,-3 5-1-16,5 6-1 0,0 1 2 15,1 0 1-15,3 0 1 0,4 0 0 16,-3 2 1-16,-6 3 0 0,0 2 0 15,-9-1-1-15,-6-1 0 0,-6-2 1 16,-3 0 1-16,-3 0 1 0,-9 0 2 16,-5 1 2-16,-6 2-4 0,-2-1 4 15,0 5 0-15,2-2 4 0,0 3-5 16,7 3-2-16,5-1 2 0,7 3-3 0,4-1 0 15,1-1-5-15,11 0 4 0,7-2-1 16,7-3 0-16,5-3-1 0,8-2 1 16,3-3 1-16,1-1-1 0,-1 0-1 15,-3-1-1-15,-6-6 2 0,-9-3 0 16,-5 3 0-16,-10-4 0 0,-4 0 2 0,-5-2-1 15,-3-2 2-15,-8-2-2 16,-6-2 2-16,-3 1-3 0,-2-2-1 16,-3 0 0-16,4 1 1 0,0 2-12 15,6 5-6-15,3 4-11 0,8 4-13 0,3 4-13 16,1 0-52-16,0 0-186 0</inkml:trace>
  <inkml:trace contextRef="#ctx0" brushRef="#br0" timeOffset="53641.06">20629 6509 2 0,'0'3'5'0,"0"-1"58"15,1-2-5-15,1 0-14 0,-1 0 18 16,1 0-11-16,0 0-9 0,-2 0 5 15,0-3 0-15,0 1-5 0,0-1-9 16,0 1-3-16,0 0-3 0,0-2-2 16,0-1-3-16,-2 1-1 0,-1 2-4 15,0 0-1-15,-2 0-3 0,-1-1-3 16,0 1-2-16,-4 2-2 0,0 0 0 15,-6 0-5-15,1 1 3 0,-4 8 2 0,-3 2 1 16,2 3 2-16,3 5-6 0,2 3 5 16,7 2 0-16,5 1-5 0,3-1-1 15,7-4-1-15,12-2-2 0,4-3 1 16,7-5 0-16,4-6 2 0,2-4 1 15,-1 0-2-15,-1-10-2 0,-3-3 2 16,-4-7 0-16,-6-1 0 0,-2 0 0 16,-7-4 2-16,-4 2-1 0,-6 2 1 15,-2 1 1-15,0 2 0 0,-6 2-3 16,-2 2 0-16,-5 2 1 0,6 1-1 0,-3 3 0 15,6 1-2-15,2 4-3 0,2 0-7 16,0 3-14-16,9 0-8 0,7 1-1 16,4 4-14-16,3-1-30 0,2-4-43 15,0 0-194-15</inkml:trace>
  <inkml:trace contextRef="#ctx0" brushRef="#br0" timeOffset="54045.09">21083 6106 105 0,'-6'-29'272'0,"-7"4"-235"15,0 7-3-15,5 3 10 0,-2 4-3 16,3 4-5-16,1 7-7 0,-2 7-6 0,0 21-11 15,-3 12-2-15,0 13-2 0,4 9-1 16,-1 5-4-16,-3 5 2 0,2 3-3 16,-4-7 6-16,4-6-1 0,1-10-2 15,7-10 1-15,-1-10 2 0,2-10-1 16,0-10-4-16,0-6-2 0,2-6 0 0,1 0 2 15,4-12 6-15,6-10-5 16,4-9-3-16,6-3 1 0,2-2-1 16,3 0-1-16,4-1-1 0,4-1 2 15,1 4-2-15,-1 4-4 0,-2 8 0 0,-3 7 0 16,-5 8 3-16,-2 7-4 0,-9 0-7 15,-2 15 6-15,-7 3 2 0,-3 7 4 16,-3 1 0-16,0 0 2 0,-8 1 0 16,-4-4-1-16,-2 0 0 0,-2-1 3 15,-2-2 3-15,-1-1 1 0,-4-3 3 0,1-2 2 16,-1-3-3-16,0-2 0 0,-1-4-2 15,7-2 2-15,2-3-3 16,6 0-4-16,4 0 1 0,3-2-2 16,2-4-6-16,2-3-11 0,10-1-13 0,8-1-6 15,5-1-24-15,-2-5-40 0,2-2-99 16</inkml:trace>
  <inkml:trace contextRef="#ctx0" brushRef="#br0" timeOffset="55150.15">21548 5946 300 0,'0'-15'122'16,"0"4"-102"-16,0 6 18 0,0 2-6 0,0 3-19 16,0 2 5-16,0 14-9 0,0 11 4 15,0 11-2-15,-1 9-4 0,-4 9-4 16,-3 9 5-16,-3 4-1 0,-3-1 1 15,0-4-3-15,-3-9 1 0,3-9 1 16,1-8 1-16,2-11 0 0,3-7-2 0,3-8-3 16,4-8 1-16,1-3 0 0,0-1-2 15,0-6 6-15,11-8-7 0,4-6-4 16,10-4-5-16,7-1-4 0,3-1-14 15,2 2-1-15,-2 5-12 0,0 3-17 16,-1 5-5-16,-2 6 2 0,-2 0 7 16,-4 5 6-16,-1 0-10 0,-4 0 25 15,-7 0 27-15,-3 0 13 0,-3 0 22 16,-2 0 2-16,-3 0-4 0,0 0-1 15,-3-2 6-15,0-6-8 0,0 0-6 16,0-3 4-16,-3 1-4 0,-3 0 3 0,0 1-4 16,-2 0 1-16,-1 0 2 0,-2 3-4 15,0 1 6-15,-3 5-1 0,0 0-8 16,-1 5 1-16,-4 7 0 0,-1 5 3 15,1 5-6-15,1 1-2 0,2 6 0 16,2 2-1-16,5-1-2 0,6-1-4 16,3-5-2-16,2 0 0 0,11-7-1 15,1-4-2-15,5-6 1 0,3-7 1 16,3 0 0-16,1 0-3 0,2-10-2 15,0-1 1-15,1-6-1 0,-2-2 5 0,-6 1-3 16,-5-4-3-16,-5 1 5 0,-2 1 0 16,-3 0 0-16,-3 3 1 0,-3 4 0 15,0 2-1-15,-1 3 0 0,-4 4 2 16,-3 3-1-16,0 1-2 0,1 6 0 15,-3 6 0-15,3 4 1 0,-1 1-2 16,3 1 2-16,-1 1-1 0,3 0 1 16,0-1-4-16,3 1-4 0,0-3-4 15,0-2-2-15,0-4-2 0,8-1 1 16,4-3 8-16,5-5 1 0,0-1 2 0,3-1 3 15,0-9-21-15,-1-1 0 0,0-5 12 16,-1 1 7-16,5-5 1 0,1 0 0 16,-1-1 5-16,-1 0-4 0,-5 0 2 15,-3 3 5-15,-7 4 5 0,-3 2 0 16,-4 2 4-16,0 5 2 0,0 1-1 0,-5 3-3 15,-1 1 0-15,-2 2-6 16,2 8-4-16,-2 4-1 0,3 2-2 16,1 2 2-16,1 2-2 0,0 1 0 15,3-4 2-15,0-2-2 0,0-3-1 0,3-4 1 16,4-2 1-16,6-3-1 0,5-3 0 15,4 0 0-15,6-9 3 0,0-2-3 16,0-2-2-16,-2-1 2 0,-1 0 1 16,-6 0-2-16,-1-1-1 0,-7 6 3 15,-3 2 0-15,-4 3-1 0,-2 3 1 0,-2 1 4 16,0 0 1-16,0 0-4 0,0 0-5 15,-2 7 0-15,-4 5 5 16,-2 1-2-16,2 2-1 0,2-3 1 16,-1-1 0-16,5-3-1 0,0-1 0 0,0-3-1 15,5-1 0-15,5-3-1 0,3 0 0 16,4 0 0-16,-2-1 2 0,7-5-1 15,0 1 1-15,-2-1 1 0,-3 2-1 16,-3 3-1-16,-5 0-1 0,-4 1 2 16,-4 0 1-16,-1 2-4 0,0 6 2 15,0 2 3-15,-4 1 1 0,-1 1-2 0,4 1-1 16,1-2 1-16,0-1 4 15,0-1-4-15,1-1 1 0,5-3 0 16,1-1 0-16,-1-3-1 0,0-1-2 16,0 0-1-16,0 0-2 0,-1-3-5 0,-2-4-18 15,-1 1-2-15,1-2 11 0,-2-2-14 16,1-4-19-16,-2-1-61 0,0-7-240 15</inkml:trace>
  <inkml:trace contextRef="#ctx0" brushRef="#br0" timeOffset="55290.16">22271 5834 622 0,'-7'0'24'16,"9"0"-25"-16,12 6-9 0,3 2-28 15,-3-1-75-15,-3-5-29 0,3-1-184 16</inkml:trace>
  <inkml:trace contextRef="#ctx0" brushRef="#br0" timeOffset="57546.28">2510 9126 13 0,'0'2'20'0,"0"-1"171"16,-3-1-136-16,1 0-16 0,1 0 12 15,1 0-4-15,0 0-6 0,-2 0-6 16,1 0-4-16,1 0-4 0,0-2-5 16,0-1-2-16,0 1-9 0,0-3 1 15,0 1-2-15,-2-4 1 0,2-2 3 16,0-3-4-16,2-5-3 0,7-7 0 15,7-4-2-15,-3-8 2 0,6-8-3 16,1-3 2-16,-3-3 0 0,-1-8-1 16,-2-5-3-16,-2-4-1 0,-3-4 0 15,-1 0-2-15,-6 2 2 0,-2 5-1 0,0 13-1 16,-10 11 1-16,0 13 1 0,-3 13-2 15,1 10 3-15,-2 5-1 0,-2 8-2 16,-1 15 0-16,-1 15 1 0,-2 11-1 16,1 11 0-16,0 10 2 0,5 9 0 15,3 6-2-15,4 5 1 0,4-1 1 0,1-3 0 16,2-12-2-16,5-14 1 15,10-17 1-15,5-13 0 0,5-10-1 16,3-8-1-16,0-8 2 0,0-4 2 16,0-5-2-16,0-14 0 0,-2-6 1 0,2-7 0 15,1-3-2-15,-1-5 1 0,-1-3-2 16,-2-1 2-16,-4-1 0 0,-4 0-1 15,-3-1 2-15,-4-3-2 0,-4 6 0 16,1 3 0-16,-2 8 0 0,0 14 1 16,-4 10-2-16,-1 8 1 0,2 7-4 0,-2 16 5 15,0 13-2-15,0 7 1 0,0 7 1 16,-9 4 0-16,1 3-5 15,-1-2 1-15,1-5-5 0,3-12-11 16,5-10 3-16,0-12 7 0,11-6 4 0,4-7 1 16,4-3-3-16,1 0 4 0,3 0 0 15,1-4 3-15,-1-2-6 0,8 2 4 16,0-4 2-16,5-2-1 0,1-4 1 15,-1-2 0-15,-2 1 0 0,-5-3 1 16,-4 1-1-16,-5-1-4 0,-6 1 3 0,-8 3 1 16,-6 0 1-16,-1 3 0 0,-10 2 2 15,-5-1-3-15,-4 4-1 0,0 4 1 16,1 0 1-16,1 2 0 15,7 2 0-15,0 7 3 0,6 6-2 0,1 0-1 16,4 3-1-16,0 1-1 0,14 1-1 16,3 2 2-16,6-3 0 0,7-2-1 15,1-4 1-15,3-1 1 0,3-4-2 16,-2-1 1-16,-3-2 0 0,-6-5-1 15,-8 0-2-15,-5 0-6 0,-5 0-7 0,-4-5 1 16,-4-5-2-16,0-2-3 0,-1-4 0 16,-10-2-6-16,-3 0-15 15,-6-2-71-15,-5-5-120 0</inkml:trace>
  <inkml:trace contextRef="#ctx0" brushRef="#br0" timeOffset="57703.3">2499 8783 385 0,'0'3'156'0,"14"1"-156"0,19 2 9 15,10 0 23-15,8-2-24 0,10-3 7 0,13-1 3 16,8-4-18-16,7-8-4 0,4 0-25 16,4-2-18-16,7-2-37 15,9-5 13-15,5-4-233 0</inkml:trace>
  <inkml:trace contextRef="#ctx0" brushRef="#br0" timeOffset="58730.35">4725 8755 43 0,'0'-2'-33'15,"0"2"133"-15,0 0 3 0,0-1-78 16,0 1 19-16,-3-1-3 0,0 1-9 16,2-2 1-16,-2 2-2 0,1-2-8 15,2 0-3-15,-3-1-4 0,0 1-3 0,0-3 2 16,-2 3 2-16,0-4-1 15,-1 2-4-15,0-2 2 0,0 4-3 16,-2 0-4-16,2-1-3 0,-3 1-1 16,1-1 3-16,-1-2-1 0,-1 3 0 0,1-1 0 15,0-1 0-15,-1 1-1 0,3 1-2 16,-3 0 3-16,-1 2 4 0,2 0 1 15,-3 4-8-15,1 9 2 0,-2 4 2 16,-1 6-1-16,2 1-1 0,-2 2 3 16,3 2 0-16,4-2 2 0,2-3-3 0,5-1-1 15,0-5 1-15,5-4-2 0,5-5-3 16,4-4 2-16,3-4 1 15,7-1 1-15,2-13-3 0,2-6 1 16,3-2 0-16,-2-3-1 0,-2 1-1 0,-4 0 0 16,-3 1 1-16,-4 4-2 0,-6 3 1 15,-5 5-1-15,0 6 2 0,-5 1 0 16,0 4-1-16,-2 2 4 0,-7 9-5 15,-2 7-1-15,0 6 0 0,0 1 0 16,5 1 2-16,5-3-1 0,1 0-2 0,0-5 1 16,6-1 1-16,6-4-1 15,2-4 0-15,5-2 0 0,4-7 1 16,3 0 1-16,1-10-2 0,2-6 1 15,-1-4-1-15,0-1-1 0,1-4-3 0,-4 1 1 16,0 1 1-16,-5 1 0 0,-4 2-3 16,-4 2 5-16,-6 3 2 0,-3 5-1 15,-3 4 0-15,0 6 0 0,0 0 2 16,0 0-3-16,0 10-3 0,-4 3 1 15,2 5 3-15,2 1 0 0,0 0-6 0,6-2 5 16,7-1-1-16,-1-3-2 0,2-2 4 16,2-2-1-16,-2-5 2 0,-2-3 0 15,-3-1-1-15,1-2 2 0,-3-8 1 16,0-4 1-16,-3-3-1 0,1-2 3 15,0-1 0-15,-4-2-5 0,-1 0 1 16,2 3-1-16,-1-1 1 0,-1 2-2 16,0 3-1-16,0 7 0 0,0 3-3 15,0 4-8-15,2 1-19 0,4 2-28 16,2 8-15-16,1-1-71 0</inkml:trace>
  <inkml:trace contextRef="#ctx0" brushRef="#br0" timeOffset="60091.43">5366 8789 23 0,'0'0'15'16,"0"0"103"-16,0 0-50 0,0 0-61 0,0 0 11 15,0 0 40-15,6 0 5 0,0 0-23 16,5-1-10-16,0-5 2 0,1-6-7 16,1-3 0-16,-1-3 1 0,0-3-4 15,-1-2 3-15,-3 1-10 0,-2-1 0 16,-6 1-5-16,0 4 2 0,0 2-10 15,-11 5 3-15,2 4-1 0,-8 7 2 16,0 0-3-16,0 14-2 0,-3 6 0 16,3 5 0-16,3 4-2 0,6 2 0 15,3 2 1-15,5 2 1 0,0-5-1 0,11-4-2 16,8-3 2-16,7-6 0 0,2-8 0 15,6-5-1-15,0-4 2 0,-1-2 0 16,-4-8-1-16,1-6 0 0,-2 0 0 16,-2-1 2-16,3-3-3 0,-1 1 2 15,-3 1 1-15,-8 3-2 0,-3 4 2 0,-6 4-1 16,-5 3 1-16,0 4 2 15,-3 0-3-15,0 0 1 0,-1 6-1 16,-6 6-1-16,0 4 0 0,-3 1 0 16,3-3 0-16,-1-1 1 0,2-3-1 0,1-2-1 15,2-2 1-15,1-3 1 0,2-3-1 16,0 0-1-16,0-3 3 0,0-5-4 15,0-4 0-15,0-3-2 16,3-2 3-16,4 0-1 0,0 2-2 0,3-1-1 16,1 4-2-16,1 2-1 0,2 2 1 15,-2 3-5-15,1 2 1 0,1 2-1 16,1 1 4-16,2 0 2 0,-3 0 7 15,2-1-1-15,-2-1-1 0,-4-1 1 16,1 2 2-16,2-4-2 0,1-1 5 0,-2 1 29 16,-3 1-26-16,-5 1-7 0,-4 1 7 15,0 1 2-15,-10 0-3 0,-1 1 1 16,-3 0-3-16,2 0-2 0,-5 8 5 16,3 3 4-16,-3 3 0 0,1 4-2 15,2 2 4-15,2 0-2 0,1 1 0 0,5-4-4 16,4-2-2-16,2-3-3 15,7-5-4-15,5 0 0 0,2-5 2 16,6-2 1-16,5-3-2 0,4-7-2 16,-1-5-4-16,-1 2-2 0,-6 0-4 0,-4 2 1 15,-6 2 1-15,-6 3 3 0,-2 3 1 16,-3 1 1-16,0 0 5 0,0 2-2 15,-6 0-2-15,0 0 2 0,1 4-1 16,-1 0 2-16,4 3-2 0,2 0 0 16,0-1-3-16,0 1-4 0,0 0-1 15,5-1 1-15,1-2 5 0,3 0 1 0,12 0 1 16,2-3 4-16,3 0 10 15,2-1-13-15,0 0 2 0,0-4 0 0,-2-4 0 16,-1-4 1-16,1 0-1 16,-5-1 0-16,-4 0 2 0,-8 0-1 0,-4 1 0 15,-5 0 2-15,0 4 2 0,-8-1 0 16,-6 3 0-16,0 2-4 0,-3 3 2 15,-3 1-2-15,-2 2-1 0,0 8 0 16,4 2 2-16,4 2 0 0,3 1-2 16,5 2 1-16,4 0-1 0,2 1 0 15,2-2-1-15,7-2 1 0,5-4 0 0,0-2 0 16,3-4-3-16,0-2 0 15,0-2 2-15,0 0-6 0,0-3 0 16,-4-4 3-16,-1 0 3 0,-4 1 0 0,-4 1-1 16,-1 0 3-16,1 4 1 0,-4 1-1 15,0 0-2-15,0 0 0 0,0 6 3 16,0 6 2-16,0 5-4 0,0 3 0 15,0 1 2-15,0 3-4 0,-4 5 4 16,-2 6-2-16,0 1-1 0,0 3 13 0,-5-3-11 16,0-7-2-16,0-4 2 0,-3-3-1 15,2-5-1-15,3-6 1 0,2-6 1 16,3-3-2-16,2-2 1 15,2 0 0-15,0-11 1 0,2-4-5 0,10-4 1 16,5-3 3-16,5-1 0 0,3-1-1 16,3-2 0-16,1-2 1 0,4-1 0 15,-2-1 0-15,1-4-1 0,9-2 0 16,4-4 2-16,9-5 2 0,0-6-4 15,-7-3 0-15,-7 2 2 0,-12 2 0 0,-14 7-1 16,-8 7 0-16,-6 9 5 0,-16 10 5 16,-7 6 0-16,-8 10 1 0,-1 1-3 15,-7 12 0-15,0 9 4 0,7 10 2 16,1 5 4-16,10 4-6 0,6 3-5 15,9 0-5-15,6-2 0 0,14 0-2 16,9-4-3-16,14-4-11 0,11-3-5 16,14-7-11-16,16-9-38 0,10-8 29 15,7-6-109-15,4-13-306 0</inkml:trace>
  <inkml:trace contextRef="#ctx0" brushRef="#br0" timeOffset="60486.45">7707 7952 23 0,'0'-1'298'0,"6"1"-222"0,-1 10-64 16,-1 15 28-16,2 15 11 0,-4 9-25 16,-2 8 25-16,-2 8-12 0,-10 3-8 15,-8 8-4-15,-6 7-4 0,-9 7-7 0,-8 6-5 16,-8 0-2-16,-2-1 1 0,2-5-3 15,1-12-4-15,10-11-1 0,12-14-2 16,11-16 1-16,14-15-1 0,3-10-12 16,6-5-22-16,7-7-15 0,2 0-11 15,4-8-6-15,2-13-20 0,3-5-117 16</inkml:trace>
  <inkml:trace contextRef="#ctx0" brushRef="#br0" timeOffset="60906.48">8054 8427 279 0,'0'-13'124'0,"-2"-3"-105"0,-7 2 17 0,-3 0-7 16,-8 1-10-16,-7 6 20 0,1 3 0 15,-8 4-9-15,-2 1-6 0,0 9 1 16,1 3-3-16,7 4-1 0,5 0-8 15,10 1-4-15,6 3-4 0,7 1-4 16,0 2-2-16,7 3 1 0,7 2 1 16,6 0-1-16,4-1-3 0,2 1 4 0,2-2 0 15,-2-2-2-15,-3-3-2 16,-4-3 2-16,-3-2 2 0,-6-5-1 15,-5 1 0-15,-5-4 0 0,-5 1 3 16,-9 1 1-16,-9 0-5 0,-3 2 4 0,-2-1-1 16,-3 0-2-16,0 0 0 0,3 0 0 15,3-3 2-15,11-4-2 0,8-3-1 16,6-2-2-16,0 0-24 0,11-2-15 15,6-4-8-15,6-8-34 0,7-8-83 16</inkml:trace>
  <inkml:trace contextRef="#ctx0" brushRef="#br0" timeOffset="61285.5">8248 8504 70 0,'0'-4'82'16,"0"-2"80"-16,0 3-106 0,0 0 13 15,0 3-17-15,-2 0-9 0,-1 0 4 0,2 5-12 16,-6 4-15-16,0 8 8 0,-4 2-2 16,3 3-6-16,-1 1-2 0,1 0-3 15,0-1 1-15,5-1-3 16,3-4-7-16,0-2-4 0,6-5 0 0,5-4 0 15,5-5-1-15,1-1 0 0,4-6 1 16,4-5-1-16,0-4 0 0,0-3-1 16,1 0 0-16,-4 0 0 0,-5 0-1 15,-5 1 0-15,-4 6 1 0,-5 2 1 16,-3 3-1-16,0 4 0 0,-8 2 3 0,-4 0-3 15,0 8 0-15,-1 6 0 0,1 1 0 16,1 3 1-16,3 0-2 0,2-2 1 16,5 1 0-16,1-2 0 0,0-3-3 15,4-2-4-15,5-2-14 0,7-2-16 16,3-2-4-16,4-4 30 0,-1 0-149 15,1-6-40-15</inkml:trace>
  <inkml:trace contextRef="#ctx0" brushRef="#br0" timeOffset="61746.53">8656 8497 78 0,'1'-3'233'0,"2"0"-170"0,-3 0-35 16,0 3 30-16,0 0 8 0,-3 5-11 16,-5 6-30-16,-1 2-4 0,0 3-2 15,-1 0-4-15,1 1-1 0,3 0-2 16,0-1 0-16,1-3-7 0,2-2 1 15,3-3-4-15,0-3-1 0,0-5-2 16,9 0 1-16,2 0 3 0,6-8-1 16,0-3-3-16,3-4 0 0,1-1-3 15,-1 1-4-15,-3 0 2 0,-2 2 4 0,-1 3-5 16,-3 2 5-16,-3 4 0 0,-2 2 1 15,-6 2 2-15,0 0-2 0,0 0-1 16,0 4 3-16,-3 6 3 0,-3 2-2 16,0 3 0-16,-1-1 1 0,3 1 4 15,1-3 2-15,3 0 3 0,4-3-12 16,9-3 3-16,4-3 7 0,6-3-9 15,3-5 0-15,4-6 4 0,4-5-4 16,2-3-12-16,-2-1 3 0,-5-1 2 16,-6 1-27-16,-3 3 23 0,-6 6-2 0,-4 0 11 15,-3 6 1-15,-3 1 0 0,-4 4 0 16,0 0 10-16,-4 6 12 0,-5 8-7 15,-5 4 1-15,-1 2-4 0,-1 2 0 16,4 1-3-16,1-2-2 0,5 1 1 16,1-3-5-16,5 1-4 0,5 0 1 15,15-1-6-15,14-4 7 0,11-6-62 16,8-5-14-16,3-4-51 0,4-3-378 15</inkml:trace>
  <inkml:trace contextRef="#ctx0" brushRef="#br0" timeOffset="62938.59">10762 8573 19 0,'0'0'20'0,"0"0"-8"15,0 0 3-15,0 0 153 0,0 0-113 16,0 0-3-16,0-2 3 0,-3-3-17 16,3 1-4-16,-3-1-7 0,0-1-3 15,0 0-1-15,0 1 0 0,-3 0-3 0,-2 0-2 16,-1 1 1-16,-2 1-4 0,0 2-1 15,-5 1 2-15,-1 0-4 0,-1 8-2 16,1 2-4-16,3 1-2 0,3-3 1 16,6-1-3-16,5 0-4 0,0-1 0 15,7 2 2-15,6-3-3 0,6-3 2 16,4-2 0-16,4 0-6 0,-4-2-7 15,0-4 3-15,-4-1-1 0,-5 2-1 16,-2 2 0-16,-3-1-3 0,-4 3 0 16,1-1-6-16,-1 1 6 0,0 1-4 0,-2 0 3 15,-2 2 10-15,1 8 4 0,2 2 2 16,1 0 1-16,1 0 0 0,2-3-1 15,1-1-1-15,2-2 3 0,3-3-3 16,5-3 0-16,2 0 2 0,3-4 0 16,1-9 1-16,-1-1-1 0,0-6-1 0,0-3 5 15,-3-3 6-15,-4-4 3 16,-5-1 2-16,-4-3-2 0,-2-2 1 15,-1-3-4-15,-5-3-5 0,0-3-2 16,-5 0 1-16,-6-1-3 0,-4-3-1 16,1 3 1-16,1 2 0 0,2 5-1 0,4 14 0 15,5 9 3-15,2 15 6 0,0 2-7 16,0 19-3-16,2 14 1 0,10 9 3 15,5 11-3-15,5 7 0 0,4 5 0 16,-1 12-4-16,1 7-7 0,-5 6-5 16,-3 5 6-16,-4-2-1 0,-5-1 2 0,-2-4 1 15,-7-6 9-15,0-5 15 16,-5-11 4-16,-14-15-7 0,1-11-8 15,-6-13 13-15,-2-10 12 0,-2-7-4 16,-3-6-2-16,-1-5 2 0,1 0-13 0,3-13 0 16,1-7-7-16,3-7 0 0,3 0-2 15,6-4-1-15,4 0-2 0,5 3-1 16,6-4 0-16,3 0-8 0,17 0-14 15,8-2-19-15,5 5-32 0,5-3-35 16,7 3-142-16</inkml:trace>
  <inkml:trace contextRef="#ctx0" brushRef="#br0" timeOffset="63798.64">12257 8343 54 0,'0'-7'83'0,"-2"0"107"16,-4-1-144-16,0 0-4 0,1 0 0 15,-2-1-8-15,-1 0 4 0,-3 0-8 16,0 2 0-16,-3-2-4 0,0 5-10 0,-1 1 3 15,-1 3 0-15,-2 0-3 0,-1 7 0 16,0 9-3-16,2 5-1 0,3 3 1 16,2 5-6-16,4-1-3 0,4-2 1 15,4-1-1-15,3-5-4 0,9-5 0 16,5-2 1-16,5-5 0 0,1-2-1 15,5-6 0-15,2 0 1 0,1-5-2 16,0-4-4-16,-4-4 0 0,-2 1 2 16,-6-1-3-16,-5-1-2 0,-5 2 1 15,-4 1 2-15,-4 0 4 0,-1 2-2 16,0 2 0-16,-1 2 2 0,-4 3 0 0,-3 2-1 15,2 0 0-15,-2 2-1 0,1 6 0 16,0 3-1-16,3 1 2 0,-2 2 0 16,4 1 0-16,0 0-1 0,2-2 0 15,0-2 1-15,4 1 1 0,5-2-2 16,2-1 2-16,0 0 1 0,3-3 0 15,1-3 0-15,2-3 0 0,3 0 3 16,-1-11-1-16,1-5-1 0,3-7-1 16,1-3 4-16,0-4 0 0,0-5 0 15,-1-3 0-15,-3 0 0 0,-4-3-2 0,-3 0-1 16,-3-4-1-16,-4-2 1 0,0-6 0 15,-1-1-2-15,-1 4 0 0,-2 12 2 16,-2 12 0-16,0 14-2 0,0 12 2 16,-3 11-1-16,-6 16-1 0,-2 11 2 15,1 12-1-15,1 5 3 0,0 4 0 16,1 0-1-16,2 0-2 0,0 0 2 15,6-7 0-15,0-9-2 0,12-12-1 16,8-13 2-16,5-11-2 0,3-7 2 16,3-12 2-16,5-16-1 0,2-8-1 0,3-7 0 15,-3-5-1-15,-3-3 1 0,-4 2 0 16,-11-2-1-16,-5 0 0 0,-5-2 1 15,-7-1 1-15,-2 2-3 0,-1 7 1 16,0 10 2-16,-3 11-3 0,-2 15 7 16,-2 9 8-16,-1 18-6 0,-4 16-3 0,1 17-1 15,-3 13-3-15,3 8 1 16,0 3-1-16,5 0-2 0,3-5-13 15,6 1-12-15,29-8-42 0,26-14-37 16,22-16 71-16,21-17-419 0</inkml:trace>
  <inkml:trace contextRef="#ctx0" brushRef="#br0" timeOffset="64311.67">14124 7983 151 0,'3'-3'220'16,"-2"1"-176"-16,2 2-6 0,0 4-4 15,-1 10 12-15,-2 8-10 0,0 11-9 16,-5 5-3-16,-5 6-4 0,-3 5-7 15,-4-1-4-15,2 0 0 0,2-3-1 0,1-1 1 16,7-7 7-16,5-6-8 0,2-7-3 16,12-8-3-16,7-7-1 0,9-5 2 15,4-4 0-15,11-2 0 16,3-13-2-16,5-3 0 0,2-1 0 0,-2-1-1 15,-2 2-6-15,-1 0 2 0,-7 4-1 16,-5 3 2-16,-7 2-1 0,-8 3 1 16,-9 4-5-16,-7 1-8 0,-5 1-13 15,-2 0-11-15,-3 5 9 0,-8 1-33 16,-1-2-70-16</inkml:trace>
  <inkml:trace contextRef="#ctx0" brushRef="#br0" timeOffset="64483.68">14522 8171 529 0,'-6'21'42'0,"4"7"-30"0,1 6 30 16,-2 3-2-16,1 1-17 0,2 0-6 15,5-3-11-15,13-3-7 0,10-1-2 0,5-3-23 16,10-6-28-16,7-4-17 0,7-3-63 15</inkml:trace>
  <inkml:trace contextRef="#ctx0" brushRef="#br0" timeOffset="65163.71">15945 8087 84 0,'3'0'1'15,"-1"-1"164"-15,-2-3-82 0,0 0-46 16,0 1 7-16,-8 1-6 0,-3-1-6 15,-6 3-4-15,-1 0-6 0,-7 1-3 16,0 11 2-16,-3 1 1 0,2 5-1 0,3-1-2 16,4 1-4-16,10 0-6 0,2-1-2 15,7 1-4-15,5-2-4 16,9-1 1-16,6 0-1 0,8-2 2 15,2-2-4-15,-1-1-3 0,4-1-3 0,-4 3 6 16,-4-2 4-16,-5 0-3 0,-5 2 1 16,-5-2 2-16,-9 2-2 0,-1 1 1 15,-6 1 3-15,-9 2-2 0,-9-2 0 16,-2 2 1-16,-7-2 5 0,-4-1-1 15,-2 0 1-15,5-3-2 0,2-2 3 0,7-1-1 16,6-4-6-16,9 0-2 16,6-3 2-16,4 0-5 0,4 0-32 0,8 0-15 15,5-1-18-15,2-6-56 16</inkml:trace>
  <inkml:trace contextRef="#ctx0" brushRef="#br0" timeOffset="66455.8">16167 8370 56 0,'6'3'-20'0,"2"0"143"15,1-1-72-15,2-2-14 0,1 0 25 16,7 0-12-16,3-1-8 0,4-9-4 16,7-3-5-16,2-4 1 0,6-3-6 0,1-2-1 15,-4-2-7-15,-4-1-3 16,-9 2-5-16,-8 1-3 0,-11 2-4 15,-6 2-1-15,0 1 1 0,-10 0-2 16,-6 3 0-16,-6 3-1 0,-6 6 0 0,-3 5 3 16,-1 2 4-16,1 10 3 0,3 6-2 15,3 2 1-15,3 5-3 0,5 2-6 16,5 3 0-16,6-1 0 0,6 2-1 15,0 1-2-15,11-3 1 0,7-3 0 16,7-5-5-16,5-6-5 0,4-5-3 16,1-7-1-16,4-3-3 0,0-4-12 0,3-10-10 15,-2-4-2-15,-3-2-6 16,-3-2-15-16,-6-2-18 0,-3 1 10 15,-2 1 16-15,-3 1 32 0,-4 3 22 16,-4 1 16-16,-1 5 17 0,-6 7 14 0,-4 1 17 16,1 4 6-16,-2 0-6 0,0 0-21 15,-2 10-16-15,-5 5 3 0,-4 3-2 16,-2 5-8-16,1-2-3 0,1 2-2 15,0-2-4-15,2-4-2 0,3-3-5 16,3-4 1-16,3-5-4 0,0-1-2 0,9-4 1 16,3 0 1-16,7-3 2 0,1-9-4 15,6-4-1-15,-1 2-3 16,2-2-5-16,-4 1 2 0,-3 4 0 15,-3-1 0-15,-6 5 3 0,-5 3-1 0,-6 3 2 16,0 1 4-16,0 0 0 0,-9 5-2 16,-2 4-4-16,5 0-3 0,1-1 2 15,5 1-8-15,2-4-13 0,12-2-12 16,3-3-1-16,8 0-6 0,-1-4-35 15,4-6-22-15,2 0-1 0,-6-4 33 0,-2 0 55 16,-5-3 24-16,-6 1 14 0,-5 0 71 16,-4 3 9-16,-2-1-30 15,-2 3-14-15,-7 1-11 0,-3 0-4 16,-1 3-8-16,-4 1-4 0,2 3-4 0,1 2-2 15,1 1-3-15,7 0-14 0,5 0-1 16,1 4-4-16,0 7-3 0,1 2 1 16,7 3 0-16,4 0 0 0,1 3 1 15,2 1 0-15,-1-1-2 0,-3 1 1 16,-3-1 2-16,-4 0-1 0,-1-1 0 0,-3 0 6 15,0 0 5-15,-10-2-5 0,-4-2 4 16,-7-2-2-16,-2-1-2 16,-3-2 2-16,0-1-2 0,1-3-1 0,3-2-3 15,3-3 0-15,7 0-3 0,4-1 0 16,7-5-3-16,1-1-11 0,9-2-14 15,8-3-14-15,9 0-7 0,7 0-17 16,3-4-33-16,1 1-78 0</inkml:trace>
  <inkml:trace contextRef="#ctx0" brushRef="#br0" timeOffset="67327.85">17379 8238 68 0,'10'-10'210'0,"-6"0"-125"16,-4 1 4-16,0-1-34 0,0 3-17 0,-4-1-6 16,-9 4-8-16,-4 4-3 0,-1 0-8 15,-4 5-1-15,-1 8-1 0,4 5-3 16,2 2 1-16,3 1 1 0,8 2-2 15,4 0-8-15,2-3 2 0,0-1 0 16,13-2-1-16,-1-3-2 0,7-3 2 16,-1-6-2-16,4-4 1 0,-2-1 2 15,2-3-2-15,-4-7-2 0,-1-3 3 0,-3-1-3 16,-3-1 1-16,-5 0 2 0,-4-2 0 15,-2 3-2-15,0-2 2 0,-2 1 1 16,-2-1-2-16,-2 0-1 0,1 2 0 16,2 3 2-16,1 3-3 0,2 3 1 15,0 1-1-15,2 2 0 0,9 2-3 16,3 0 3-16,0 0-1 0,1 2-1 15,1 3 0-15,-1-1-3 0,1 0 3 16,-2-1-1-16,0-1 2 0,0 0 3 16,3-2 0-16,-2 0 9 0,-1 0-9 0,-6 0-1 15,-5 0 1-15,-3 0 3 0,0 0 4 16,0 0-6-16,0 0-2 0,0 0 3 15,0 0-2-15,0 0 3 0,-3 0-1 16,-2 0 1-16,0 0 0 0,4 0-1 16,-1 0 4-16,1 0 0 0,-1 0-3 15,2-1 0-15,-1 0-1 0,1-1 2 16,0 2-4-16,0 0 0 0,0 0 2 15,0 0-1-15,0 0-3 0,0 0 0 16,0 0 3-16,0 0-1 0,-2 0-1 0,2 0 1 16,-1 0 1-16,1 2-2 0,0 0 2 15,-2 1-2-15,1-1 1 0,1 1 1 16,-4 3-1-16,1 0-1 0,3 1 1 15,-1 2 0-15,-1 0 0 0,2 0-4 16,0-2-1-16,0 0 1 0,0 0 0 0,0-2-3 16,5-2-3-16,1 0 7 0,5-2-5 15,1-1-3-15,1 0 2 16,1-1-2-16,0-7-7 0,-2-1 8 15,0-2 7-15,-2 2 3 0,1-3 0 0,-4-1-1 16,1-2 2-16,-2 0 1 0,-1 1 0 16,0 1 1-16,-4 0 1 0,-1 2 3 15,0 1-1-15,0 2-5 0,0 1 3 16,2 2 1-16,1 1-1 0,-2 2-1 15,4 2 1-15,1 0-3 0,2 0-2 0,1 6 1 16,1 4-1-16,-3 0 2 16,3 1-1-16,-1 1 0 0,2 3 1 0,4 2 0 15,10 1-3-15,6 0 29 16,5-2-25-16,-4 1-2 0,-1 1 1 15,-3-4-1-15,-3 1 1 0,0-3 2 0,-5-1 5 16,-6-1 1-16,-9-2-4 0,-5-2 1 16,-4 3 2-16,-11-2 3 0,-2 0 5 15,-5 1-10-15,2 0-2 0,-2-2-3 16,-1 2 2-16,4-2-2 0,-1 0-2 15,8 0-1-15,6 0-6 0,1 0-5 16,5 2-15-16,0-2-16 0,0 2-19 0,0-4-27 16,-1-3-91-16</inkml:trace>
  <inkml:trace contextRef="#ctx0" brushRef="#br0" timeOffset="69533.97">19418 8453 29 0,'3'-1'266'0,"0"-2"-204"16,-1-2-3-16,-1 4-6 0,-1 0-2 16,0 1 1-16,0 0-8 0,0 0-8 15,-1 10-11-15,-9 11-9 0,-7 3-5 16,-1 5-2-16,-1 0-3 0,2-3-1 0,3-3-3 15,3-3 0-15,7-4-2 16,1-5-1-16,3-3 0 0,0-2-8 16,3-2-14-16,6-4-13 0,5 0-13 15,5-4-11-15,2-9-24 0,1-8-88 0</inkml:trace>
  <inkml:trace contextRef="#ctx0" brushRef="#br0" timeOffset="69895.98">19975 8127 191 0,'-14'-8'157'0,"-2"3"-107"0,1 0 5 16,-2 1 2-16,-2 3-14 0,0 1-4 15,1 0-9-15,2 0 0 0,7 6-8 16,3 2-13-16,4 2-6 0,2 0-2 16,0 3 0-16,5 2-1 0,7-1 0 15,4 1 1-15,2 2 0 0,-2 0-2 0,1 2 1 16,-3 2 1-16,-2-1-1 0,-6 0-1 15,-4 2 2-15,-2-4-1 16,0 0 3-16,-9-2-3 0,-7-1 2 16,-2-1 1-16,-3-3-4 0,0-2 3 0,-1-2 1 15,2-4-1-15,4-2 0 0,6-1-3 16,3 0 1-16,7-4 1 0,3-4-11 15,11-4-19-15,8-1 2 0,8-2-7 16,2 1-21-16,7-2-26 0,0 1-58 16,1 0-107-16</inkml:trace>
  <inkml:trace contextRef="#ctx0" brushRef="#br0" timeOffset="70152">20334 8230 99 0,'8'-5'208'0,"-6"-6"-126"16,-2 4-26-16,-8 0 0 0,-6 1-25 0,-8 2-14 16,-4 3 8-16,-4 1-1 0,-2 3-2 15,-1 9-8-15,7 2-4 0,6 3-4 16,9 1-2-16,11 2-3 0,0 2 0 15,11 0-1-15,10 0-1 0,4-2 0 16,8-1 2-16,6-6 0 0,-2 0-2 0,2-6 0 16,-2-3 2-16,-3-4 0 0,-6 0-2 15,-3-4 1-15,-12-6 1 0,-3-1 3 16,-9-1-3-16,-1-2 0 0,-7-1 4 15,-10 1-4-15,-1-1-1 0,-3 1 0 16,-1 1-1-16,-1 0-10 0,1 4-14 16,8 4-6-16,10 3-5 0,4 2 0 15,9 0-58-15,6 0-135 0</inkml:trace>
  <inkml:trace contextRef="#ctx0" brushRef="#br0" timeOffset="70445.02">20971 8119 389 0,'2'0'45'16,"0"1"-17"-16,-1 9 22 0,-1 4-5 16,0 4-4-16,-3 5-11 0,-5 4 0 15,-1 0-12-15,1 1-8 0,2 1-5 16,6-3-3-16,0-3-1 0,0-2-2 15,11-5-2-15,-2-4-9 0,2-4-12 16,6-7-17-16,3-1-22 0,2-7-34 16,1-14-116-16</inkml:trace>
  <inkml:trace contextRef="#ctx0" brushRef="#br0" timeOffset="70629.03">21238 8189 297 0,'-9'22'77'0,"-8"5"-64"15,0 6 27-15,-5 3-11 0,-9 4 8 16,0 6 9-16,-3 2-8 0,0-1-2 0,3 0-11 15,9-6 0-15,7-9-14 16,8-6-6-16,6-9-5 0,1-5-1 16,1-6-1-16,9-6-7 0,5 0-17 15,5-12-5-15,10-7-20 0,-2-9-53 0,3-5-119 16</inkml:trace>
  <inkml:trace contextRef="#ctx0" brushRef="#br0" timeOffset="70977.05">21488 8172 330 0,'0'-7'51'16,"0"0"-23"-16,0 0 11 0,-5 0-14 16,-1 2 8-16,-5 2 1 0,0 3-7 0,0 0-8 15,-3 1-8-15,-1 7 6 0,-1 3-3 16,2 1 4-16,2 3 2 0,0 0-3 15,4 2-2-15,3-2-8 0,5 3-2 16,0-4 0-16,3 2-3 0,8-4-1 16,5-2 0-16,4-2 2 0,2-5-2 0,-1-1-1 15,2-2 1-15,-1-3-2 0,0-6 2 16,-7-5-3-16,1-1 2 0,-4-1 1 15,-2-1-2-15,-7 0 1 16,-3-1 1-16,0 3 2 0,-10 0-1 0,-4 1-2 16,-1 4 1-16,-1 2 0 0,-2 1 0 15,4 3-3-15,1 3 2 0,6 1 0 16,5 0-5-16,2 3-17 0,0 6-7 15,9 2-9-15,4-1-13 0,2 0-33 16,-1-4-59-16,0-2-178 0</inkml:trace>
  <inkml:trace contextRef="#ctx0" brushRef="#br0" timeOffset="71229.07">21788 8120 114 0,'2'-5'212'16,"-2"0"-111"-16,-2 0-33 0,-1 5-4 0,-4 0-36 16,-4 0-2-16,-2 6 4 0,-4 4-4 15,3 1-8-15,5 1-7 0,4-1-3 16,5-2-4-16,0 1-4 0,5-2-1 15,6-1 2-15,4-4-1 0,2-1 0 16,4-2 1-16,0 0-4 0,-1-5-1 0,-6-1-1 16,-3 2 5-16,-5 1 0 0,-1 3-2 15,-5-1 3-15,0 1 0 0,0 0 1 16,0 0 1-16,0 0-1 0,-5 9-3 15,4 4 1-15,1 2 0 0,0 1-4 16,9 4-23-16,11-1-33 0,11-4 25 16,0 0-49-16,-1-4-388 0</inkml:trace>
  <inkml:trace contextRef="#ctx0" brushRef="#br0" timeOffset="72301.13">2471 10350 9 0,'3'0'65'0,"-1"0"74"16,-2-2-92-16,0 0 3 0,-5-1 5 15,-4 2-13-15,-5 1-7 0,-2 0 0 16,-1 0-5-16,-1 7-4 0,-1 3-2 15,-1 3-4-15,-3 4 2 0,0 5 7 0,-1 6-5 16,4 0-2-16,5 2-6 0,4 1-3 16,6-3-5-16,5-1-6 0,0-1-1 15,13-2 0-15,5-2 0 0,1-3-7 16,7-3-13-16,0-3 5 0,7-6-28 15,3-7-3-15,2 0-22 0,3-11-41 16,-2-8-182-16</inkml:trace>
  <inkml:trace contextRef="#ctx0" brushRef="#br0" timeOffset="72989.17">2881 10446 34 0,'0'-7'4'15,"-7"0"112"-15,1-1-99 16,0 1 16-16,0 1 4 0,-2 0-6 0,-1 0 25 15,1 0-13-15,0 2-6 0,2 2-4 16,-5 0-1-16,2 2 1 0,-4 0-7 16,1 2-6-16,-3 4 2 0,-4 6-2 15,-1 2-6-15,-4 2-1 0,3 4-1 16,-2 1 1-16,2-1-3 0,6 0 1 0,4-1 0 15,3-1-4-15,4 0-1 0,2-3-3 16,2 0 1-16,3-1-3 0,8-3-2 16,3-4 3-16,5-3 2 0,4-4 2 15,5 0-6-15,4-5 3 0,7-10 1 16,0-3-2-16,-2-6-1 0,-3 0-1 15,-1 0 1-15,-5 0 0 0,-7 2-2 16,-7 2 1-16,-6 6 1 0,-5 4 0 16,-3 2-2-16,0 3 2 0,-1 2 0 15,-7 3-3-15,0 0 4 0,-4 3-3 0,1 7 1 16,-2 2 0-16,4 1-1 0,1 2 1 15,4 0 0-15,-3 0 0 0,6 1-1 16,1 0 0-16,0-2 1 0,5-1 0 16,4-4-1-16,0 0 0 0,2-5 1 15,1-3 0-15,4-1-1 0,1-2 1 0,2-8 2 16,1-6-2-16,0 1-2 15,0-2-1-15,0-4 0 0,0 2 2 16,-4 3 1-16,-4 3-1 0,-4 5 0 16,-6 4 3-16,-1 2-2 0,-1 2 1 0,0 0-2 15,0 0 1-15,0 2-1 0,0 6 1 16,0 3 2-16,0-1 3 0,0 0-4 15,0-4 0-15,0 0 2 0,0 0-2 16,0-4 1-16,0-2 0 0,5 0-2 16,4 0 2-16,0-2-1 0,2-8-1 0,2 3 2 15,-1 0-2-15,-3 2-2 0,1 2-1 16,-6 3 1-16,1 0 0 15,-3 0 3-15,-2 0-3 0,0 8 3 16,0 2 1-16,0 4-2 0,0 2-2 0,0 1 3 16,9 1-2-16,9-2 2 0,12-4 0 15,13-6-2-15,10-4-16 0,9-2-10 16,9-1-20-16,4-11-26 0,7-6-28 15,-3-4-222-15</inkml:trace>
  <inkml:trace contextRef="#ctx0" brushRef="#br0" timeOffset="74309.25">4648 10494 35 0,'0'3'-8'0,"0"-2"235"15,0 0-169-15,0-1-19 0,0 0 3 16,0 0 4-16,0 0 1 0,0 0-5 15,3-1-12-15,8-11-16 0,7-4-3 0,3-7 1 16,5-4 0-16,2-5-3 0,1-4-3 16,-2-2 0-16,-2 1-1 0,-5 1-3 15,-6 0-3-15,-4 2 3 16,-8-4 0-16,0-3-1 0,-2-1-1 0,-7-3 1 15,-7 1-1-15,-3-2-1 0,-3 4 1 16,-1 4 0-16,-4 5 0 0,3 8 1 16,3 11-2-16,1 7 2 0,4 7 3 15,3 2-3-15,3 14-2 0,0 10 0 16,2 7 2-16,5 6 0 0,1 8-3 0,6 11 3 15,6 5 1-15,4 9-2 0,-1 5 1 16,2 3 0-16,-3 3 0 0,0 4 0 16,-1 1 0-16,-6-1 1 0,-3-5 0 15,-4-8 0-15,0-9-1 0,-8-11 1 16,-5-7 1-16,-1-4 1 0,-3-4 0 15,-1-6 36-15,4-11-27 0,5-12-11 16,4-8 2-16,3-2 4 0,-1-11-3 16,0-12-6-16,3-8-6 0,0-8 1 15,9-4 1-15,5-6 0 0,-1-3-7 0,2 0-7 16,2-4-1-16,2 6-1 0,4 2-1 15,0 5 8-15,2 7 3 0,0 6 5 16,1 7-3-16,-1 3 8 0,-2 4 0 16,-1 2 1-16,-2 3-2 0,-4 1 3 15,-1 1 0-15,-2 0 1 0,1 0 1 16,0-2 3-16,-2-2-2 0,0-4-4 15,-4 2 0-15,0-2 2 0,-3 3 1 16,-5 0-3-16,0 0 1 0,0 0 3 16,0 1-3-16,-2 2 0 0,-7 0-1 15,1 4 6-15,-3 4 1 0,-1 2-2 0,-4 1-2 16,1 0 1-16,-2 8-1 0,-2 4-2 15,4 4 1-15,2 1 0 0,1 3 0 16,2 2-2-16,6 1-2 0,-1 3 3 16,5-1-1-16,0 1-1 0,0 0-1 15,11-2 2-15,3-3 2 0,5-4-4 0,1-4 0 16,3-7 1-16,3-4 2 15,4-2-1-15,2-4-1 0,2-11 0 16,2-4-1-16,0-3-5 0,-4-5 0 16,1 0-2-16,-5-2 3 0,-2-3 3 0,-7 0 3 15,-5 1 1-15,-8 3 1 0,-6 2-1 16,0 6 1-16,-8 2-2 0,-9 5 3 15,-3 5-3-15,0 4 3 0,-5 4 0 16,0 8 2-16,2 8-1 0,1 3-3 16,7 4-1-16,2 0 1 0,10 5-2 0,3 1 1 15,0 0-1-15,10-2 1 0,5-3-3 16,7-2-1-16,3-5-12 15,4-4-7-15,2-6-27 0,2-6 3 16,2-1 1-16,7-4-24 0,2-13 40 0,-1-1 55 16,-4-5-91-16,-10 2 10 0,-7 2 53 15,-8 1 3-15,-6 1 16 0,-5 5 33 16,-3 1 3-16,-3 5-4 0,-8 1-19 15,-3 5-17-15,1 0-8 0,1 0 1 16,1 2 4-16,2 6-2 0,4 6 4 0,0 4-8 16,5 5 0-16,-1 1-2 0,1 3 0 15,0 1 0-15,1-2 2 0,6-7-2 16,2-3-2-16,0-8 1 15,2-8 3-15,5 0-3 0,1-17 2 0,4-8 1 16,3-7 0-16,2-7-1 0,0-6 2 16,5-7 1-16,7-3 40 0,-4-4-32 15,-6 0-13-15,-10-1 2 0,-7 5 1 16,-9-1-2-16,-2 5-1 0,0 4 1 15,-4 4 1-15,-2 12-2 0,0 13 1 0,-3 14 7 16,-1 5 25-16,-3 25-13 0,-3 14-9 16,1 18 5-16,2 10-4 0,1 8-8 15,2 4-2-15,9-3-1 0,1-3-7 16,14-5-36-16,14-9-57 15,10-17-144-15</inkml:trace>
  <inkml:trace contextRef="#ctx0" brushRef="#br0" timeOffset="75089.28">6946 10311 7 0,'0'7'10'15,"0"0"-7"-15,0-2 80 0,0 0-40 16,0 1 9-16,0-1 15 0,0 1-22 16,0-1-5-16,0-2-1 0,1 0-8 15,2-2-3-15,-1-1-3 0,5 0 1 0,3-5 9 16,5-10-5-16,5-4-12 15,2-6-2-15,3-2-5 0,1-2 5 16,1-3 3-16,-4 1-12 0,-4 3-4 16,-7 3 0-16,-7 3 1 0,-5 1-2 0,0 4 2 15,-4 1 0-15,-6 4-2 0,-4 4 4 16,0 6 0-16,-3 2 2 0,1 4-3 15,1 10-6-15,4 6 3 0,5 2-2 16,-1 5 1-16,7 3 0 0,0-1-2 16,0 5 1-16,7 0 1 0,3-1 0 0,6-2-2 15,1 2 1-15,5-6 0 0,3 1 1 16,1-1-1-16,-1-2-1 15,-2 0 3-15,-4 0-1 0,-4-1-2 16,-6 2 1-16,-4-2 1 0,-5 1 1 16,0-3-1-16,-11 0 1 0,-3-1 0 0,-4 3 1 15,-3-2 0-15,-5 0 9 0,0-4 2 16,1-4-9-16,-1-2-4 0,1-1 3 15,3-5-2-15,2-1 0 0,4-2 0 16,6-1-2-16,2-2 1 0,6 0-1 16,2 0-6-16,0 0-8 0,0-7-9 0,8-2-9 15,7-4-6-15,4-3-11 0,3-4-27 16,0-4-25-16,-1-6-112 15,1-4 7-15</inkml:trace>
  <inkml:trace contextRef="#ctx0" brushRef="#br0" timeOffset="76153.35">7426 10168 23 0,'-3'0'12'0,"3"0"-12"0,0 0 154 16,0 0-119-16,-2-2 15 15,1 1 23-15,1 0-24 0,0 0-18 0,-2-1-7 16,1 0-4-16,1 2 2 0,0-1-1 16,0 1-5-16,-2-1-6 0,-1 0-4 15,0 1 3-15,2-1-3 0,-1-1 1 16,2 2 2-16,0 0 1 0,0 0-2 15,0-1-5-15,0 1 2 0,-2 0 0 0,2 0-2 16,0 0-1-16,0 0-1 0,0 0 0 16,-1 0-2-16,-2 4 0 0,1 2 3 15,-1-2 0-15,0 1-1 0,1-4-1 16,1 1 2-16,-1-2 1 0,2 1-4 15,0-1 3-15,0 0 1 0,0 0-2 16,0 2 0-16,0-2-2 0,0 0 1 16,0 0 1-16,0 2-2 0,0 0 1 15,0 1 4-15,0 1 4 0,-1-2-1 16,-1-1-4-16,1 0 2 0,-1 0 1 0,1 1-1 15,1 0-4-15,0 0 1 0,0-1-1 16,0 0-2-16,0 1-1 0,0 1 2 16,3 0 2-16,-2 0-1 15,2 0-2-15,0 0 3 0,-1 0 1 0,-2 1-4 16,0 3 6-16,0-1 1 0,0 1 0 15,0-2-3-15,0 1-2 0,2 1 1 16,2 0 1-16,1 3-4 0,1-1 1 16,2-1 2-16,-2-1 2 0,0-1 0 15,4-2-1-15,-3-2-2 0,3-2 4 16,0 0-1-16,6-7-1 0,1-7 2 0,5-4-2 15,-2-4-2-15,3-1 0 0,-6 0 0 16,0 1 0-16,-6 2 1 0,-3 0-2 16,-2 6 1-16,-6 1 1 0,0 5 0 15,0 6 0-15,-6 1 0 0,-7 1-1 16,1 0 1-16,0 10-3 0,1 4 0 15,3 0 1-15,5 0-1 0,-2-1-3 16,5 0 1-16,0-1-3 0,6-4-4 16,7 0-1-16,-1-3-4 0,5-4 5 15,2-1 0-15,-2 0-8 0,2-2 12 0,-5-3 5 16,1-2 0-16,-6 2-1 0,1-2 3 15,-4 3 0-15,2 1-1 0,-2-1-1 16,2 3 2-16,-4 0 1 0,-1 1-3 16,0 0 0-16,-1 1 3 0,0 7 1 15,-2 3 0-15,1 0-3 0,1 2 1 16,-2 0-1-16,3 1 0 0,-2 0-1 15,-1 0 2-15,0 0 1 0,0-1-2 16,0-2-1-16,-4 0 3 0,-1-4 0 16,0 1-1-16,-1-3-1 0,3-1 1 0,1-3 1 15,1-1-1-15,1 0 0 0,0-9-2 16,9-5-3-16,5-4 0 0,3-4-2 15,0-2-2-15,3-2 5 0,-3-1-4 16,-1-4 4-16,1-2 4 0,-3-3-1 16,0-6-2-16,-3-3 1 0,-2-4 1 0,-3-1 0 15,2 0 1-15,-3 1-2 0,1 5 1 16,0 8 0-16,-3 8 0 15,-1 10 0-15,-1 8 2 0,-1 4 3 16,0 4-3-16,0 2 3 0,0 5-4 0,0 13-4 16,0 10 5-16,-6 7-3 0,0 8 5 15,0 3 3-15,-4 3-3 0,1 0 4 16,1-2 0-16,2-4-1 0,0-6 1 15,6-6-2-15,0-7-6 0,11-3 1 16,4-6-2-16,10-4-1 0,5-4-5 16,5-1-21-16,12-4-28 0,2-2-50 15,2-4-6-15</inkml:trace>
  <inkml:trace contextRef="#ctx0" brushRef="#br0" timeOffset="76692.38">9273 9695 156 0,'0'-8'177'0,"-4"0"-120"15,1 0 15-15,0 0-26 0,2 2-3 16,-4-3 3-16,4 4-7 0,-4 1-5 0,2 0-6 15,-2 3-5-15,2 1-8 0,0 0-3 16,-2 10-1-16,4 9-5 0,-2 7 2 16,3 5-2-16,0 6 1 0,0 6-3 15,1 1-2-15,1 5 1 0,2 3 2 16,-2 0-2-16,1-3 2 0,-1-1-1 0,-1-7 3 15,-1-8-1-15,2-8-6 0,-1-6 4 16,2-6 0-16,-1-5-1 0,1-5-2 16,-3-2 0-16,0-1 0 15,2 0 2-15,-2 0 0 0,3-1 2 0,0-3-4 16,-2-1 0-16,4-1-3 0,-4 3 2 15,3 0 0-15,0 0-3 0,2 3-8 16,2-2-6-16,3 2-8 0,1 0-13 16,1 0-19-16,1 0-41 0,-2-2-61 15</inkml:trace>
  <inkml:trace contextRef="#ctx0" brushRef="#br0" timeOffset="77725.42">10553 10069 0 0,'-3'-4'0'0,"0"-2"2"0,-3 0 33 15,4-1-8-15,-1 1 8 0,2-2 16 16,1 0 0-16,-2 3-3 0,2 0-2 15,0 0 0-15,0 1-9 0,0 0-1 0,0-1-2 16,0 0-1-16,0 2-3 0,0 2-2 16,0 1 4-16,0 0-7 0,0 1-9 15,0 10-9-15,-3 6 10 0,0 4 1 16,1 2-6-16,-1 1-5 0,2 0 3 15,-2-4 0-15,1-1-5 0,2-3 1 0,0-6-4 16,0-2 2-16,0-5-3 16,3-3-1-16,2 0 1 0,1-1 5 15,5-13-2-15,3-5 0 0,3-6-2 16,1-4 0-16,1-1-1 0,3-2-2 0,1 1 1 15,-1 0 2-15,-1 4-3 0,0 6 0 16,-4 3 0-16,1 5 3 0,-9 7-3 16,1 4 0-16,-4 2 1 0,-1 3 0 15,-2 10-1-15,-3 5 0 0,0 4 3 16,0 0 0-16,0 2-1 0,-2-1-1 15,-2-3 1-15,-1-4 2 0,0-2-3 0,1-4 0 16,4-4 4-16,0-4-3 16,0-2-3-16,7 0-1 0,6-5 6 15,1-10-1-15,4-3-1 0,1-1-3 16,-1 0-2-16,0 0 2 0,0 3-3 0,-1 0 0 15,0 4 5-15,-1 4-2 0,-7 3 0 16,-3 5 1-16,-3 0-1 0,0 2 2 16,1 6 0-16,2 5 1 0,-3 3 2 15,0 0-1-15,-1 5 3 0,1-1-2 16,0-1 1-16,-2 0-3 0,4-1 2 0,-5 0-4 15,5-4 1-15,-2-1 1 0,1-3-2 16,4-4-6-16,3-3-4 16,1-2-12-16,7-1-7 0,1-3-26 15,3-7-16-15,2-5-3 0,0-4-118 0,0-1-74 16</inkml:trace>
  <inkml:trace contextRef="#ctx0" brushRef="#br0" timeOffset="78390.48">11333 9957 27 0,'0'-2'180'0,"0"-1"-125"0,0 0-48 0,0-3 13 16,0-1 11-16,0 2 9 0,0-1-6 15,0 0-21-15,0 3-5 0,-2 0 6 16,1 1 8-16,-1 1 6 16,-1-1 0-16,2 2-7 0,-6 0 0 0,1 0-2 15,-1 0-3-15,-4 1 2 0,0 5-1 16,0-3-2-16,2 2 3 0,-2-2-2 15,2 0-6-15,2-1-3 0,-2 1 1 16,3 0-3-16,0 0 0 0,1 0-2 16,2 0 1-16,0 1-2 0,1 0-1 0,-1 2 1 15,3 0 0-15,0-2-1 0,0 3-1 16,0-3-1-16,0 1 2 0,0 1 1 15,0 1-3-15,0 4 0 0,3 1 3 16,0 0-1-16,5 0-1 0,-2-1 1 16,2 0 0-16,3-2-1 0,1-2 1 15,2-3 1-15,3-3 0 0,2-1 1 16,3-3-1-16,-2-7-1 0,-3-4 1 15,-2 1-3-15,-1 1 1 0,-3-1-2 16,-3 5-1-16,-3 0 0 0,-4-1 0 0,-1 5-3 16,0-1 2-16,0 0 0 0,-3 1-5 15,-2 3 2-15,1 1 1 0,2 0-3 16,1 1-6-16,1 5 2 0,0 0 6 15,3 0-3-15,8-2 1 0,2-3 3 16,5-1-3-16,2 0 5 0,-2-2 0 16,2-5-2-16,-3-3 5 0,-3 1 0 15,-1-2 1-15,-4 1 0 0,-4 1 2 16,-2 4 3-16,-3-1 4 0,0 3 3 15,0 1 0-15,0 1 3 0,0 1-4 16,0 0-4-16,0 0-7 0,0 6-3 0,0 8 3 16,5 0 1-16,1 6 0 0,3-1 0 15,2 0-1-15,-3 0 0 0,2 0 0 16,0-1 1-16,-6-3-2 0,1 2 1 15,-3-6 1-15,-2 1 3 0,0-3 1 16,-7 0 11-16,-3 0-1 0,-4 0-1 16,-2-2-4-16,-1 1 0 0,3-2-4 15,2-4-1-15,-1-1-3 0,6-1-2 16,2 0 4-16,3 0-3 0,2 0-2 15,0-4-10-15,11-5-13 0,6-5-7 0,5-2-22 16,1-6-36-16,-3-4-104 0</inkml:trace>
  <inkml:trace contextRef="#ctx0" brushRef="#br0" timeOffset="79124.52">11869 9488 2 0,'0'-4'404'16,"0"-3"-373"-16,0 3-24 0,2 3 2 0,1-2 0 15,-1 3 10-15,-2 0 19 0,1 0-31 16,1 10-8-16,-2 3 7 0,0 5-2 16,0-2 0-16,-3 1-2 0,-4 0 1 15,1 2-1-15,2 1 4 0,0 2 3 16,1 1 0-16,0-1 0 0,3 5 2 0,0 0-5 15,0 1 4-15,0 3-2 0,0-2-4 16,0 1 1-16,0 1 0 16,0-1 1-16,0-2 1 0,0-2-3 15,-1-3-2-15,1-3 3 0,-2-4 0 0,2-4-1 16,-1-2-2-16,1-4 2 0,0-4-2 15,0-2-3-15,0 0 2 0,0-2 4 16,7-10-5-16,1-3 0 0,0-1-5 16,0 0 0-16,-2 4 1 0,-2 1 4 15,3 1-4-15,-3 2 3 0,1 1 0 0,0 0-1 16,-1 4-1-16,1-2 2 0,3 3 1 15,-1 2-12-15,3 0 4 0,1 0 7 16,-1 0-3-16,0 2 2 16,2 4 4-16,-1 1-4 0,0-3 2 15,1 2 0-15,2-4 3 0,3-2 1 0,3 0-1 16,-1-8 0-16,4-2 1 0,4-4-1 15,-3-2 13-15,-2 0-10 0,-8-1-7 16,-8 3 3-16,-6 1 0 0,0-1-2 16,-7 5 1-16,-9 4 1 0,-1 4-1 15,-5 1-2-15,2 5 0 0,0 8 3 0,3 2-1 16,3 5-1-16,5 0 0 0,4 0 2 15,5 1-2-15,0-2-1 0,11 0 0 16,3-4 2-16,3 0-1 16,0-2-2-16,2-3-1 0,-1 1 2 0,2 1-2 15,0-2 1-15,4 1 3 0,-6-5 0 16,1-3-3-16,-8-3-2 0,-2 0 3 15,-4 0 1-15,-2-4 1 0,-3-6-1 16,1-2-1-16,1-4 1 0,-1 0 0 16,1 0-1-16,3-1 1 0,-2 4 5 0,3 0 1 15,-3 3 2-15,3 2-3 0,0 2 3 16,2 2-2-16,2 2-4 0,2 2-2 15,0 0 1-15,2 0-1 0,2 5-1 16,-1 4-6-16,4 1-11 0,7-2-12 16,8-2-20-16,13 0 35 0,9-6-41 15,4 0-109-15,2-1-9 0</inkml:trace>
  <inkml:trace contextRef="#ctx0" brushRef="#br0" timeOffset="79953.57">13517 9818 66 0,'2'-6'165'15,"0"0"-75"-15,-2-1-31 0,0 0-3 0,0 1-12 16,0 3-4-16,0 2 1 0,0 1-10 15,0 0-16-15,0 12-15 0,1 6 5 16,2 7 6-16,0 4-6 0,0 2 0 16,2-1-3-16,1-4-1 0,5-2 2 15,1-6-3-15,1-7 1 0,1-4 2 0,3-6 4 16,-2-1 6-16,4-5-2 0,-4-11-1 15,1-4-1-15,0-4-3 0,-1-2-5 16,-1-2 3-16,-5 2 0 16,-1 1-2-16,-3 1-2 0,-2 4 0 0,-3 1 2 15,0 1-2-15,0 6 0 0,0 2-1 16,-3 6 0-16,3 3-10 0,0 1-9 15,3 2-26-15,8 10 18 0,4 2-19 16,7 1-27-16,-2-4-35 0,2 0-137 16</inkml:trace>
  <inkml:trace contextRef="#ctx0" brushRef="#br0" timeOffset="80213.58">14096 9738 182 0,'-27'-3'211'0,"-5"-1"-194"0,1 4 3 15,-2 1 39-15,7 8-27 0,-2 5 5 16,5 3-6-16,7 2-5 0,7 0-7 15,7 1-9-15,2 1-5 0,7-2 0 16,5-2-3-16,7-3-1 0,2-4 3 16,4-5-2-16,0-5 2 0,3 0 1 0,-3-3-1 15,-4-8 0-15,1 0-3 0,-7-3 0 16,-2 0 2-16,-5-1-2 0,-2 0-1 15,-1 0-1-15,-2-1-3 0,-3 4-5 16,0 1-10-16,1 1-7 0,2 0-7 16,3 6-18-16,2 3-19 0,3 1-26 15,-5 0-47-15,2 4-70 0</inkml:trace>
  <inkml:trace contextRef="#ctx0" brushRef="#br0" timeOffset="81564.66">14296 9873 112 0,'12'-19'236'0,"0"-6"-212"16,6-3 29-16,-1-5-11 0,1-2-1 15,-1-1-3-15,0-3-7 0,0-2-5 16,0 3-2-16,-6-2-10 0,0 0-8 16,-8 0-2-16,-1 1-1 0,-2 8-13 15,0 8 15-15,-5 12 1 0,-1 9-1 16,0 2-4-16,-4 16-1 0,0 10 0 15,-3 10 0-15,2 5 0 0,2 3 0 0,3 2 11 16,0 4-16-16,-1 4 2 0,4 2 0 16,2 1-1-16,1-6-5 0,3-8-10 15,14-11 6-15,6-12 7 0,8-11 6 16,0-9 0-16,2-1 0 0,-4-14-1 15,1-5 1-15,-4-5 1 0,-1-5-2 0,-3-2 2 16,-4-3 2-16,-2 0 2 16,-4 2 4-16,-3-2-1 0,-2 1-2 15,-6-3 0-15,1 1-5 0,-2 0 3 16,0-1-2-16,0 1-2 0,-3 5 0 0,-2 5-9 15,-1 9 15-15,3 7-2 0,1 5 1 16,2 4-3-16,0 1-1 0,0 3-4 16,0 8 3-16,0 5 1 0,0 4-2 15,0 0 2-15,5 1-2 0,-2 0 14 16,0-3-18-16,0 0 2 0,-1 1 2 0,-2 2 1 15,0 3-1-15,-4 3 0 0,0 1 1 16,-1 4 2-16,0 1-1 16,1 0-2-16,1 0 1 0,0-1 2 15,0-3-2-15,-2-4-3 0,3-6 0 0,2-5 3 16,0-3-2-16,0-5 0 0,0-2 1 15,5-4 2-15,-2-6-9 0,6-10 6 16,1-1-6-16,2-2-3 0,0 0 2 16,2 1-3-16,2 0-8 0,-1 2-2 15,2 3 3-15,1 1 0 0,0 2 11 16,1 2 6-16,1 1 1 0,-1 2 0 0,2-1 2 15,2 0 1-15,4 1 12 0,-2 0 20 16,-4-3-34-16,-2 3 2 16,-7-2 1-16,-4 1-4 0,-5 1 4 15,-3 0 0-15,0 1 2 0,-1 0-2 0,-6 2 0 16,-2 1 1-16,-3 1 3 0,1 0 4 15,2 0 8-15,-2 1 2 0,3 4-7 16,-4 5-4-16,1 3 2 0,-2 5-3 16,-1 5 2-16,-1 1 0 0,4 2-2 15,2 1-4-15,3-5 1 0,6-1-5 0,0-4-2 16,1-6 1-16,11-6 0 0,1-1 0 15,4-4 0-15,3-2 1 0,0-6-1 16,2-5-5-16,1 0-2 16,-4 0-5-16,-5-1-2 0,0 0 0 0,-7 2-3 15,-2 1 1-15,-3 4 6 0,-1 1-3 16,-1 3 7-16,0 3 4 0,-1 0 0 15,-4 0-3-15,2 6 2 0,-2 1 0 16,5 1-1-16,0-2-3 0,5-1-9 16,7 0 0-16,5-3-4 0,8-2-11 0,5 0 21 15,2-1 33-15,2-9-37 0,-3 1 5 16,-4-3 10-16,-3 1 1 0,-6 2 2 15,-6-1 7-15,-9 1-6 0,-3 1 4 16,-3 3 7-16,-13 0 3 0,-2 5-5 16,-2 0-4-16,-2 0-4 0,0 4-1 15,4 3-1-15,1 4 5 0,4 0-3 16,5 2-2-16,2 0-2 0,6-2-1 15,0-1-2-15,2-1-1 0,9-1 2 16,-1-2-1-16,4-3-3 0,-1-3-6 0,1 0 2 16,0 0-1-16,0 0 7 0,-3-3-5 15,1-1 4-15,-3 0 3 0,1 2 0 16,-1 1-1-16,-3 1 1 0,-1 0 1 15,-1 3 2-15,-1 7-1 0,-1 5 4 16,-2 4-2-16,0 6 1 0,0 6-3 16,-6 3-2-16,4 2 3 0,1 2 25 15,-2 1-18-15,-5-2-11 0,-5-1 1 16,-2-5 2-16,-2-4-2 0,-3-8-1 15,3-4 2-15,1-3-1 0,2-3 0 16,3-5-1-16,4-3 3 0,2-1-2 0,5 0-2 16,0-5-1-16,3-6-4 0,9-7 4 15,9-4-3-15,2-2 3 0,3-5-2 16,2-2-2-16,2-2-2 0,1-4 5 15,1-2 3-15,2-1 1 0,0-1-2 16,0-1 2-16,4 0 2 0,4-4-1 16,3 0 12-16,-4 1 4 0,-7 5-15 15,-12 9 1-15,-14 9-2 0,-8 10 13 16,-12 6 21-16,-10 6-14 0,-5 1-7 15,-5 15-5-15,-2 7 5 0,-3 8-3 0,3 5 0 16,4 1 2-16,11 4 5 0,10 0-13 16,6-1-7-16,3-2 2 0,17-1 0 15,9-7-14-15,13 0-14 0,17-5-30 16,14-7-22-16,15-9 55 0,13-9-147 15</inkml:trace>
  <inkml:trace contextRef="#ctx0" brushRef="#br0" timeOffset="82358.7">16978 9689 24 0,'0'0'9'0,"0"0"216"16,0 0-143-16,0-2-19 0,0 0-15 16,0 0 4-16,0 1-10 0,0 0-4 15,0 1-10-15,0 0-9 0,0 0-1 16,0 0-2-16,0 2-6 0,0 6 9 15,-3 4-2-15,-2 0-5 0,-1 3 1 16,0 0-5-16,-2-1-4 0,3 1-2 0,1-5-1 16,0 0 0-16,1-4 0 0,3 0 0 15,0 0-4-15,0-3-5 0,0 0-12 16,10-3-14-16,4 0-9 0,3-2-17 15,1-9-33-15,-2-3-71 0,-2 0-154 16</inkml:trace>
  <inkml:trace contextRef="#ctx0" brushRef="#br0" timeOffset="82658.72">17212 9637 111 0,'1'5'297'16,"-1"0"-267"-16,2 1-11 0,-2 6 24 16,0-2-7-16,-2 3-3 0,-2-2-6 15,1-1-2-15,3-2-16 16,0-3-6-16,0-1-2 0,1-3 0 0,9-1-2 15,2 0 2-15,3 0 1 0,6-9-5 0,-1-1-11 16,1-1-10-16,-2 2 6 16,-3 0-5-16,-2 3 4 0,-4-1 9 15,-3 6 5-15,-4 0 4 0,0 1 1 16,-2 0-2-16,-1 0 4 0,2 4 4 0,-2 4 7 15,0 5 1-15,0 0 1 0,0 2-5 16,0 0 2-16,0 1-5 0,3-1 2 16,2 1-6-16,4-3-3 0,0-3 1 15,4-1-2-15,4-4-6 0,1-4-13 16,4-1-16-16,0-1-17 0,1-11-30 15,-3-4-109-15</inkml:trace>
  <inkml:trace contextRef="#ctx0" brushRef="#br0" timeOffset="83213.75">17692 9251 4 0,'-1'-7'35'16,"-1"1"205"-16,-1 1-202 0,2 5 6 15,1 0-13-15,0 0-27 0,0 2 5 16,0 7 18-16,0 3-4 0,0 5-1 0,0 5-8 15,0 7-1-15,0 5 3 0,0 7 6 16,-3 4-2-16,-7 2-8 16,1 2 10-16,-2-3-13 0,2-3-5 15,3-2-4-15,-1-5 2 0,4-4-1 0,2-4 0 16,1-7-4-16,0-7 0 0,0-7-2 15,4-5-3-15,6-2-9 0,7-8 7 16,5-8-6-16,2-4-7 0,6-1-13 16,-4 3-3-16,1 0 15 0,-1 1-6 15,-3 3 15-15,-1 4 10 0,0 0 6 0,-2 3 7 16,-6 3 7-16,0-1 11 0,-8 3 0 15,-3 1-2-15,0 1-6 0,-3 0 3 16,0 0 6-16,0 0-4 16,0 0-11-16,0 0 3 0,-6 0-3 0,-5 0-8 15,-1 5 1-15,-1 3 1 0,2 1-1 16,2 3 1-16,3 1-4 0,6 1-1 15,0-1 0-15,0 1-2 0,6 0 1 16,8 0-1-16,3 0 2 0,6-2-1 16,4-5 0-16,1-3 0 0,3-4 0 0,-4 0 2 15,3-4-4-15,-2-7 2 0,-2-3 2 16,-6-1 0-16,-1-2-3 0,-8 0 3 15,-7-1 5-15,-4 0 12 0,0 1 0 16,-6 1-8-16,-9 0 1 0,-4-1-7 16,-3 3-2-16,-2 0-3 0,-1 1 3 15,-2 2-1-15,4 1-5 0,1 3-5 16,2 3-9-16,6 1-6 0,8 3-10 15,6 0-4-15,0 6-53 0,2 3-72 16</inkml:trace>
  <inkml:trace contextRef="#ctx0" brushRef="#br0" timeOffset="83849.78">18948 9651 8 0,'3'0'0'0,"0"-4"96"0,1-2 2 16,-1-1-81-16,0 3 15 0,0-1 4 16,-2 1 1-16,1 2 10 0,-2-1-13 15,0 1-10-15,0 0 5 0,0 1 3 16,0-3-6-16,-2 1-1 0,-1 0-3 15,0 0-6-15,2 1-1 0,-4-1-5 0,2-1 2 16,-2 0-4-16,-2 0 0 16,-1 2 1-16,-3 1 1 0,-1-1-1 15,-1 2 0-15,-1 0 1 0,-1 0 4 16,-1 4-2-16,1 6-4 0,1 3 0 0,1 3 2 15,2 0-1-15,5 4-4 0,3 0 0 16,3 0-1-16,0 0-2 0,9-2-1 16,5-3 1-16,7-4 0 0,3-2-2 15,6-7 0-15,-1-2 2 0,2 0 2 16,2-11-2-16,2-3-2 0,0-6 1 0,-3 0 1 15,-7-1-1-15,-5 2-1 0,-11 2 1 16,-4 3 0-16,-2 4 1 16,-3 5-1-16,-3 5 2 0,-5 0 1 15,-1 2-4-15,0 9-2 0,-1 5 2 0,4 2 1 16,3 5-3-16,3 1 0 0,8 3-7 15,9 1-19-15,9-1-25 0,7-5-18 16,1-10-66-16,2-6-306 0</inkml:trace>
  <inkml:trace contextRef="#ctx0" brushRef="#br0" timeOffset="84502.83">20604 9332 260 0,'0'-4'100'0,"0"3"-48"16,0 1-11-16,0 3-27 0,2 12 3 0,2 7 24 15,1 10-7-15,0 4-9 0,-1 1-15 16,-2 5 8-16,-2-2-14 0,0 2 1 15,-2-1 9-15,-4-5-1 16,0-5-6-16,0-8 4 0,1-7-2 0,2-6 3 16,1-5-1-16,1-5-5 0,-1 0 4 15,-2-2 5-15,-3-10-9 0,1-5-2 16,3-6-4-16,0-4 2 0,0-2 3 15,-2-5-3-15,4-2 0 0,-1-3-1 16,2-5 3-16,0-2-4 0,3-6-2 0,11 1-11 16,6 1 23-16,5 5-10 0,5 10-1 15,2 9 1-15,1 11-5 0,1 8 0 16,1 7 1-16,-2 0 5 0,-4 11-1 15,1 6-1-15,-7 3-1 0,-3 3 3 16,-6 2-1-16,-6-1-1 0,-3-2 0 16,-5-1 2-16,-3-2 1 0,-11-1-1 15,-5 1-2-15,-4-1 5 0,-7-2-1 16,-2-2 0-16,-2-3 2 0,0-1 10 15,3-1-17-15,4-1 0 0,9-2 2 0,7-4-1 16,4-2 2-16,7 0-7 0,7 0-20 16,8 0-18-16,10 0-22 0,4-12-46 15,4-4-266-15</inkml:trace>
  <inkml:trace contextRef="#ctx0" brushRef="#br0" timeOffset="84704.84">21196 9356 279 0,'-3'12'284'15,"-6"2"-274"-15,1 4 17 0,-1 4 17 0,-7 0-13 16,-5 3 11-16,-3 3 0 0,0-4-27 16,0 1-5-16,9-4-4 0,4-2-3 15,6-2-4-15,5-4-1 0,0 0-1 16,5-5-10-16,7-3-14 0,5-2-17 15,4-3-20-15,2 0-24 0,0-11-42 16,-3-4-232-16</inkml:trace>
  <inkml:trace contextRef="#ctx0" brushRef="#br0" timeOffset="84963.85">21733 9276 90 0,'12'-16'359'15,"-3"-2"-336"-15,-9 4 23 0,0-1-23 16,-10 1-3-16,-11 5 13 0,-8 2-4 15,-7 4 2-15,-9 3-9 0,-6 2-5 16,-5 15 1-16,-6 7-2 0,2 6 4 16,-2 5 0-16,11 1 0 0,10-1-1 15,15 0-5-15,15-3-8 0,11-1-6 0,9 0 10 16,15 0-15-16,10-2 2 0,14-5 1 15,11-4-10-15,7-3-8 0,9 1-15 16,4-2-22-16,5-1 48 0,2 0-28 16,0-4-72-16,-6-2 4 0,-8 0-149 15</inkml:trace>
  <inkml:trace contextRef="#ctx0" brushRef="#br0" timeOffset="85981.9">19899 10531 78 0,'3'-11'256'0,"-2"1"-198"0,2 3-7 0,0 3-6 16,-3 1-12-16,2 2 4 0,-2 1-8 16,0 1-16-16,0 12-6 0,0 6 13 15,0 7-6-15,-2 4-5 0,-4 4 2 16,-1 0 2-16,0 1-4 0,0-4-1 15,0-5-2-15,3-5 7 0,4-8-5 16,0-4-3-16,0-5-4 0,0-4-1 16,3 0 4-16,6-8 1 0,2-9 2 15,6-5-4-15,5-4-1 0,-1-4-2 16,4-1 0-16,2-2 2 0,-1-2-1 0,2 0-1 15,0 3 0-15,-2 3 1 0,-1 6 0 16,-3 5-1-16,-8 6 0 0,-4 7 0 16,-3 5 0-16,-6 0-2 0,-1 10 2 15,0 6 0-15,0 6 2 0,-6 3-2 16,1-1 1-16,2-2 0 0,-1 3-1 0,4-5-1 15,0-3 1-15,0-1 1 16,4-7-2-16,7-5 0 0,3-3 0 16,2-1 2-16,2-5 0 0,2-9-1 15,2-3-3-15,1-1 0 0,-1-2-4 16,0 2-2-16,-2 0 1 0,2 2-2 0,-4 3 3 15,1 3 0-15,-7 4 6 0,-6 3 1 16,-1 3-1-16,-3 0-1 0,-2 11 3 16,0 3 8-16,0 5 5 0,-2 3-7 15,-3 3 4-15,-2 2-1 0,0 0-4 16,-2 1-1-16,4-4-1 0,2-3-2 15,2-3-1-15,1-6-3 0,1-4 3 16,7-2-1-16,3-5-8 0,1-1-13 16,8 0-9-16,-1-9-23 0,4-7-29 15,-1-4-46-15,-2-4-283 0</inkml:trace>
  <inkml:trace contextRef="#ctx0" brushRef="#br0" timeOffset="86151.92">20796 10483 445 0,'-7'8'88'0,"0"4"-77"16,4 4 33-16,-6 2-12 0,-2 2 2 0,-6 2-3 15,3-1-14-15,2-1-6 16,2 1-3-16,4 0-5 0,1-2-5 16,5 0 2-16,0-3-3 0,0-2-9 0,10-2-23 15,5-4-24-15,5-5-34 0,1-3-66 16</inkml:trace>
  <inkml:trace contextRef="#ctx0" brushRef="#br0" timeOffset="86834.96">21063 10532 399 0,'-22'-10'16'0,"-1"9"22"16,-2 1 22-16,-3 1-25 0,-1 13 15 0,2 3-8 16,1 4-8-16,9 2-8 0,8 3-13 15,3-1-9-15,6 4-4 0,0-1 1 16,4-1 0-16,10-2-2 0,6-3-2 15,7-5-9-15,4-5-9 0,4-6-13 16,4-6-4-16,0 0-5 0,0 0 22 0,-1-11-18 16,1-4 34-16,-3-2 3 0,1-4-9 15,-4-3 11-15,-4-1 6 16,-4 0 6-16,-7 2 6 0,-4 5 5 15,-7 4 5-15,-6 4-6 0,-1 3-4 0,0 3-6 16,-6 4-7-16,-3 0-4 0,-4 10 1 16,2 7-2-16,0 2-2 0,1 6 2 15,-1 2 2-15,0 1-3 0,0 0 0 16,0-3 2-16,3-3 1 0,2-6-3 15,0-6 2-15,3-4 0 0,1-4 0 0,2-2-1 16,0-1 2-16,2-11 3 0,3-4-6 16,4-3-3-16,3-2-5 0,2-1-1 15,2 4-3-15,1 0-6 16,1 4-1-16,-1 3-2 0,-1 4 13 15,1 3 6-15,-1 1 0 0,1 2 2 0,1-2 2 16,4 2 1-16,1 0 2 0,8-3 5 16,5-1 26-16,3-2 7 0,2-2-40 15,-6 2 0-15,-6-1 3 0,-7 0-3 16,-10 1 0-16,-6 2 0 0,-6 3 2 15,-4 1 4-15,-12 1-5 0,-4 0-1 0,0 2 1 16,-3 9-3-16,1 2 0 0,5 2 1 16,4 3-1-16,6 2 1 0,5-2 1 15,2 1 1-15,2 0-3 16,9-2 0-16,2-1 0 0,3-4 1 0,0-2 0 15,1-6-1-15,-2-4 0 0,2 0 3 16,0-9-3-16,0-8 2 0,-1-1 0 16,-4-4 6-16,-1 0 4 0,-5-2 4 15,-3 1 1-15,-3 0 0 0,0 0-4 16,-1 0-5-16,-12 1-2 0,1-2-5 0,-4 0 1 15,1 0-2-15,-1 0-1 0,-4 4 1 16,2 0-16-16,-4 3-14 0,-1 6-10 16,-5 3-22-16,-3 3-22 0,-5 2-110 15</inkml:trace>
  <inkml:trace contextRef="#ctx0" brushRef="#br0" timeOffset="87103.98">20885 10262 339 0,'0'0'233'0,"-8"0"-189"16,2 1-7-16,-1 2-4 0,0-1-25 0,2 0-3 15,4 0-7-15,1 0 4 0,0 0-15 16,7 0-38-16,7-2-54 0,2-5-258 15</inkml:trace>
  <inkml:trace contextRef="#ctx0" brushRef="#br0" timeOffset="88091.03">21099 9394 36 0,'0'0'23'0,"-2"-2"-20"0,2 0-6 16,-2 2 5-16,2-1 0 0,-1 0 1 16,1 0-5-16,0 1 0 0,0 0 2 15,0 0-3-15,-2 0 3 0,2 0 3 16,0 0 15-16,0 0 27 0,0-1 14 0,0-1 14 15,0-2-19-15,0 0-18 0,0 2-2 16,-1-3-6-16,-1 0-6 0,2 1-7 16,-3 1-3-16,2 1-1 0,-1 0 8 15,1 2-1-15,1-1-5 0,0 1 1 16,0 0 1-16,0 0-2 0,0 0-2 15,0 0-4-15,-2 0-1 0,0 1-2 16,1 8 2-16,1 3 2 0,-5 3-2 16,4 4-4-16,1 1 1 0,-2 2-1 15,1 0 0-15,1-2 10 0,0-2-18 0,-2 0 4 16,0-6 3-16,2 0-1 0,-1-4-1 15,-1-2 1-15,2-2 1 0,0-2-1 16,0-1-2-16,0-1 0 0,0 0-10 16,2 0-9-16,3-3-17 0,-1-1-24 15,4-2-33-15,-3 0-101 0</inkml:trace>
  <inkml:trace contextRef="#ctx0" brushRef="#br0" timeOffset="88436.05">21187 9105 128 0,'0'0'276'0,"-6"0"-202"16,0 0 6-16,1 0-22 0,-1 0-20 15,-1 0-15-15,4 0-9 0,2 5-10 16,1 2-6-16,0 4 0 0,6 2-28 15,5-4-48-15,-3-9-111 0</inkml:trace>
  <inkml:trace contextRef="#ctx0" brushRef="#br0" timeOffset="119893.85">2769 12999 165 0,'0'1'275'16,"0"1"-262"-16,0 4-1 0,0 6 18 15,0 6 10-15,0 6-12 0,0 4-8 0,0 3-5 16,0-1-2-16,0 1 3 0,0-4-8 15,3 1-3-15,0-3-4 0,0-1 4 16,2-6-2-16,-2-5-5 0,5-5 4 16,-1-7-8-16,3-1-15 0,2-2-19 15,-1-14-29-15,-3-9-74 0,-2-5-189 16</inkml:trace>
  <inkml:trace contextRef="#ctx0" brushRef="#br0" timeOffset="120183.87">2541 12582 466 0,'-8'-10'22'0,"1"5"29"15,5 4 6-15,2 1-18 16,0 0-26-16,12 12-7 0,10 8 12 0,9 8-1 16,8 11-9-16,3 7 1 0,6 9-4 0,0 7-5 15,3 2 4-15,-3-2-2 16,-1-6-2-16,-7-4-2 0,-1-5 1 15,-8-2-1-15,-7-3 1 0,-8-1 1 16,-8-2-1-16,-8-3 2 0,-2 0-1 0,-13-4 0 16,-6-1 0-16,-2-5 3 0,-3-4-1 15,-2-6-1-15,-2-4 2 0,1-6-1 16,1-4-1-16,3-2-2 0,5-7 1 15,8-8 2-15,4-4-12 0,8-4-6 16,6-1-10-16,10-1-12 0,9-1-21 0,4 0-38 16,-1-3-69-16,4 0-142 0</inkml:trace>
  <inkml:trace contextRef="#ctx0" brushRef="#br0" timeOffset="121088.92">3370 13150 178 0,'0'11'251'0,"-4"3"-239"0,-10 6 9 16,-5 4 37-16,-1 3-14 0,1 0-10 15,2-4-8-15,7-2-4 0,0-3-15 16,6-7-4-16,1 0-1 0,3-4 0 0,0-2-2 16,0-3 0-16,0-2-2 15,0 0 1-15,7-2 1 0,4-10 3 16,0-5-2-16,4-1 1 0,1-2-4 15,3 2 2-15,2 0-4 0,4 1 1 0,1 1-2 16,7 2-3-16,-2 0 6 0,2 2 1 16,1 2-3-16,-2 0 5 0,1 1-1 15,-4-1 0-15,1 3 0 0,-5 0 0 16,-7 2-1-16,-2 2 2 0,-6 0-2 15,-5 0 2-15,-5 2 2 0,0-2 6 16,-3-1-2-16,-6-1 0 0,-4-1 2 0,-2 3 1 16,-2 0 3-16,-2 2-3 15,-4 1 4-15,1 0-2 0,-3 4 2 16,-1 9-4-16,4 3 0 0,-1 3 4 0,3 4-4 15,1 2 0-15,7 1-3 0,6 1-9 16,4-2 11-16,2-2-9 0,8-2 0 16,7-5 1-16,9-1-3 0,2-9 2 15,7-4 0-15,4-2 1 0,3-2-1 16,2-9-3-16,-2-2 1 0,-1-2 2 0,-6-2-4 15,-7 2 3-15,-7 1 1 0,-7 2-2 16,-6 3 3-16,-4 1 0 0,-2 2-1 16,0 0 2-16,-8 5 0 15,-3-1-1-15,2 2 1 0,-2 0-1 0,2 3-2 16,-1 7 2-16,4 3 0 0,1 2-1 15,2 1-1-15,2 1 1 0,-1 0 2 16,2 0-1-16,0-1-2 0,3-3 0 16,8-1 2-16,5-6-2 0,7-4 0 15,5-2 0-15,4-5 3 0,6-8-2 0,-4-5-1 16,-3-2 0-16,-5 4 2 0,-6 1-3 15,-7 4 0-15,-4 2 2 0,-4 2 1 16,-4 2-1-16,-1 1 0 16,0 2 3-16,0 2-1 0,-1 0 0 0,-1 0-3 15,1 0-1-15,-1 6-1 0,0 4 2 16,2 2 0-16,0 1 0 0,5-2 0 15,1 0-4-15,0 0-5 0,8-3-2 16,-1-1-2-16,7 0 7 0,2 1 1 16,-1-3 7-16,3-1-12 0,-1 1 5 15,-4-3 4-15,1-1 1 0,0 1 0 0,-2-2 2 16,-1 0-2-16,-3 0 1 0,-3 0 0 15,-3-3 0-15,-3 0 0 16,1-3 0-16,-1 0 1 0,2-2 0 16,1-3-1-16,1 1 0 0,-2-2 1 0,0 4 0 15,0-1-1-15,-1 0 0 0,-2 2 3 16,-2 1-3-16,1 3 2 0,-1 0-1 15,-2 2 3-15,0 1-2 0,0 0-1 16,0 0 0-16,0 0 0 0,0 0 4 16,0 0-3-16,-4 0-2 0,1-1 0 0,0-2 0 15,3 0-6-15,0-1-7 0,0-2-6 16,0-1-24-16,5-3-27 0,7-4-61 15,8-1-192-15,10-1 195 0</inkml:trace>
  <inkml:trace contextRef="#ctx0" brushRef="#br0" timeOffset="121487.93">5307 13321 51 0,'0'-15'274'16,"0"-3"-227"-16,0 1-4 0,-3 2 18 16,-2-1-20-16,0 2-6 0,-4 1-9 0,0 2 9 15,-4 4 0-15,-1 3-11 16,-1 4 3-16,-7 0-4 0,1 9-6 15,-6 10 1-15,1 4 3 0,1 6-3 0,-3 5-8 16,6 1 1-16,7 0-2 0,6-2-6 16,9-5-1-16,6-6-3 0,16-7-1 15,7-6 1-15,8-9-1 0,8 0-1 16,8-18-5-16,3-9 1 0,-4-2 0 15,-4-2-3-15,-12 2 6 0,-13 7 3 0,-10 8 1 16,-9 6 1-16,-4 2 0 0,0 4 5 16,-4 2 0-16,-12 2-1 15,-2 12-3-15,-3 4-2 0,3 5 0 16,7-1-1-16,8 1-2 0,3-1-9 0,14-2-30 15,9-1-20-15,13-5-34 0,15-5-106 16,16-9-69-16</inkml:trace>
  <inkml:trace contextRef="#ctx0" brushRef="#br0" timeOffset="122100.98">6946 12721 72 0,'-14'-20'255'0,"-2"2"-179"0,5 5-13 15,5 3-3-15,1 4-9 0,5 4-1 16,0 2-8-16,0 15-32 0,5 15 10 15,3 14 10-15,-4 11-11 0,1 7 0 0,-2 4-5 16,-3 0-1-16,0 0-6 0,0 0-2 16,-6-1 2-16,-2-4-4 15,2-8 0-15,1-14 0 0,5-10 0 16,0-14-3-16,0-7 0 0,0-5 0 0,3-3 0 15,5-5 0-15,2-13 3 0,2-6-1 16,2-2-1-16,3-2-1 0,-2 0-3 16,2-1 0-16,5 5 4 0,0 2-4 15,0 6-3-15,-1 1 1 0,3 5 0 16,-4 5-2-16,-3 4 2 0,-2 1 0 0,-4 3 1 15,-5 9-1-15,-4 2 3 0,-2 2 1 16,-2 4 2-16,-9 0 0 0,-4 1-2 16,-2 0 2-16,-3 0 0 15,-2-3 0-15,-1-2 0 0,4-1 0 0,1-3 1 16,5-7-3-16,9-2 0 0,2-2-1 15,2-1-11-15,2 0-28 0,8-3-10 16,6-5-5-16,6-3-14 0,2-3-42 16,-2 4-202-16,0 0 223 0</inkml:trace>
  <inkml:trace contextRef="#ctx0" brushRef="#br0" timeOffset="122609.01">7262 13295 37 0,'14'0'83'0,"-2"-10"123"0,7-7-138 16,4-5-11-16,5-6-2 0,1-6-10 16,2-3-13-16,3-6-3 0,-6-1-3 15,-3-5-4-15,-3 0-10 0,-7-4-1 16,-2-5-6-16,-5 3-3 0,-7 3 1 15,-1 12-3-15,0 13 3 0,-8 10-2 16,1 13 10-16,-1 4 0 0,-1 6-6 16,-4 13-6-16,1 8 1 0,-2 12-1 15,0 8 5-15,1 5-4 0,1 4 0 0,1 3 1 16,5 1 1-16,-3-1-2 0,6-4 0 15,3-5-1-15,1-9 0 0,13-7-3 16,6-4 2-16,3-5 0 0,8-5 3 16,2-7 0-16,-2-6-4 0,2-7 2 15,-4 0 2-15,-3-11-1 0,-4-3 0 16,-5 0 1-16,-4-1 1 0,-6 0 0 15,-4-2-1-15,-3 4-2 0,0-1 6 16,-6 2-3-16,-6 3 3 0,-4 3 3 16,1 6-2-16,-2 0 0 0,0 7-5 0,6 4 2 15,5 3-3-15,4 3 0 0,2 1-3 16,2 1 2-16,9 0 1 0,4-1-1 15,4-2-1-15,2-3 1 0,1-4 2 16,1-3-2-16,1-6-1 0,-4 0 2 16,-3-2 2-16,-5-7-1 0,-1-5 0 15,-3 0 1-15,-2-4 4 0,-1-2 6 16,-5 0 0-16,0-1-4 0,-3-1 0 15,-10 2-6-15,-2-1-1 0,1 3 1 16,-2 0-2-16,7 6 0 0,0 2-2 0,5 7-3 16,4 3 0-16,0 0-16 0,0 9-10 15,13 5 1-15,-1 0-20 0,7 2-16 16,-1 0-23-16,-2-3-50 0,1-2-166 15,-1-2 246-15</inkml:trace>
  <inkml:trace contextRef="#ctx0" brushRef="#br0" timeOffset="123073.03">8139 13213 90 0,'0'-6'314'0,"-3"0"-237"0,-9 0-49 15,-2 5 14-15,-3 1-12 0,0 0-2 0,1 10 11 16,5 3-18-16,2 3-13 0,6 4-8 16,3 1 2-16,0 2-2 0,3-1-2 15,8-1-3-15,4-3-5 0,1-4-4 16,1-3-6-16,2-4-1 0,1-4-2 15,-2-3 4-15,6 0 3 0,0-7-10 0,3-10 21 16,-4-5 5-16,-7-3-66 0,-3-1 44 16,-2-3 24-16,0-5 0 15,2-3-2-15,-4-6 0 0,0-2 0 16,0-7 0-16,-1-6-2 0,2-6-3 0,2-4-36 15,3 0-35-15,6 4 61 0,-1 8 21 16,-2 16 5-16,-4 12 17 0,-6 15 21 16,-6 10 17-16,-2 3-10 0,0 16-34 15,-7 12-7-15,-3 11 6 0,-1 8-5 16,-3 7-3-16,0 5-8 0,0 2-2 15,-2 2 0-15,1 0-2 0,1 0-6 0,-2-5-3 16,7-10-9-16,3-11 7 0,6-10 3 16,0-10 6-16,3-7 7 15,5-2 2-15,1-6-3 0,3-2 0 16,5 0 5-16,2-1-5 0,0-6-2 0,-2 0 2 15,1 1-2-15,3 0-1 0,3 2 0 16,4 1 0-16,6-1 29 0,-1 1-26 16,-1 0-6-16,-4 1 0 0,-1-1 3 15,-7 0-9-15,-2 1-9 0,-5-2-45 16,-8-1 4-16,-5-4-60 0,-16-1-255 0</inkml:trace>
  <inkml:trace contextRef="#ctx0" brushRef="#br0" timeOffset="123194.04">8403 13067 474 0,'-8'-3'98'0,"7"3"-73"16,1 0-9-16,15 0-14 0,5 6-2 15,7 0 1-15,7 3-1 0,9 2-12 16,7 1-22-16,13 0-54 0,16-3-55 16,14-4 85-16,16-3-198 0</inkml:trace>
  <inkml:trace contextRef="#ctx0" brushRef="#br0" timeOffset="124913.14">10302 13080 15 0,'0'1'35'0,"0"0"-19"0,2-1 145 15,-2 0-87-15,0 0-45 0,0 0 17 16,0-3 7-16,0 0-9 0,0-1-6 15,0 1-5-15,0 1-5 0,0-2-3 16,0-1-3-16,-4 1-6 0,-2-2 1 0,0 0-2 16,-3-1 1-16,-1 0-2 0,-3 1-3 15,-1 0-2-15,-5 1-3 0,-4 5-5 16,-1 0 3-16,0 0 0 0,-4 9 3 15,1 5-1-15,1 4 0 0,1 6 4 16,-3 8-2-16,2 5-2 0,3 2-5 0,7-1 1 16,13-4-2-16,3-3 0 15,9-4-1-15,4-3-1 0,7-4 2 16,5-6 0-16,3-6 1 0,6-8 0 15,3 0-1-15,6-13 2 0,-2-7-1 0,1-6-1 16,-1-6 1-16,-2-3 1 0,-2-4 0 16,-3 2 0-16,-7-1 3 0,-4-1 3 15,-4-1-2-15,-5-1 0 0,-7-4-4 16,1-5 2-16,-5-2-3 0,-3-8-1 15,0 0 0-15,0 2 1 0,0 5 0 0,-4 13-2 16,2 11 2-16,1 12 0 0,-1 10 0 16,2 5-1-16,0 2-3 15,0 1-1-15,-2 12 0 0,1 8 4 16,-4 5 0-16,4 2 2 0,-4-2-2 0,3 0-1 15,1 1 1-15,-1-3 0 0,1 2-1 16,1-2-1-16,0 3 1 0,0-1 1 16,0 1 0-16,0 1 0 0,0 0 0 15,-2 2 1-15,1 5 0 0,-2 2-1 16,1 3 0-16,0 1 1 0,2 2-1 0,0 0 0 15,0 0 0-15,0-4 1 0,8-3-1 16,2-4-1-16,0-7 0 0,9-7 1 16,-2-6-2-16,5-9-6 15,1-3-3-15,3-7 0 0,1-9-5 0,1-5 0 16,-4-2-2-16,0-3 8 0,-4-3 2 15,-6 0 7-15,1-3 0 0,-4 4 2 16,-2 2 0-16,-5 4-1 0,-4 8 1 16,0 5 8-16,0 4 1 0,0 4 1 15,0 1-3-15,-4 4-6 0,1 7-2 16,0 3 0-16,0 3 0 0,3 1 1 0,0 1-2 15,0-1 0-15,6 0-2 0,4-1-9 16,4-5-2-16,1-1-9 0,2-8-16 16,3 1 2-16,0-2-5 15,2-2-20-15,3 0-5 0,0-4-34 0,-2-5-31 16,-1 0-3-16,-2-2 97 0,-1 0 7 15,-6 0 33-15,0-1 33 0,-2 0-4 16,-4-2 108-16,-3 2-62 0,-3 0-16 16,-1 0-9-16,0 1-13 0,-1 1-4 15,-4 0-10-15,0 4-2 0,-1 1 1 0,0 2-2 16,0 3-4-16,-2 0-2 0,-1 0 0 15,-2 10 3-15,0 3-6 0,2 3 3 16,-4 2 0-16,1 0 1 0,1 0-4 16,3 0-4-16,2-2 1 0,1-1-6 15,4-3-1-15,1 0-5 0,0-3 4 16,0-1 0-16,8-4-3 0,4 0 1 15,0-4 0-15,4 0-5 0,2-3-8 16,3-5-3-16,-3-2-4 0,-1-2-3 16,-3 2-6-16,-4 0-1 0,-4 1-1 0,-3 3-2 15,-3 0-3-15,0 5 3 0,0 1 7 16,0 0 4-16,-5 1 0 0,1 6 16 15,0 3 5-15,0 3 1 0,2-2-1 16,1 1 1-16,1 1 0 0,0-4-1 16,9 3 0-16,5 0 0 0,5-6 1 15,2-1 11-15,4-5-48 0,1 0-144 16,7-10 107-16,3-2 92 0,1-1 42 15,-2-5-169-15,-4 1 69 0,-7 0 81 16,-7 0-39-16,-8 0 99 0,-4 0 39 0,-4 0-79 16,-1 1-34-16,-3 2-6 0,-8 3 11 15,-4 3 3-15,-1 3-11 0,-1 3-6 16,0 2-5-16,5 0-9 0,3 5-2 15,4 2-1-15,3 2-3 0,2 1-4 16,0 0-6-16,3 1 1 0,2-2 1 0,1 1 0 16,0-1-1-16,-2 0 9 15,-1 0 1-15,1-1 0 0,-2 0 1 16,-1 0 3-16,1 1 6 0,-2 0-3 15,0 1 3-15,0 1 5 0,0 2-3 0,2 1-9 16,1 2 2-16,-3 0-2 0,0 5 1 16,0 4-1-16,0 10-1 0,0 8 0 15,0 5 47-15,-3 4-27 0,-10-1-27 16,-4-1 4-16,-5 1 5 0,-2 0-1 15,-1-2-1-15,-2-1 5 0,1-3-3 16,1-8 13-16,0-4-3 0,2-9-7 0,1-6 4 16,5-6 8-16,3-9-9 15,7-3-2-15,1 0 0 0,6-12-6 16,0-7-1-16,9-8-5 0,9-6 1 15,6-3-3-15,4-6-12 0,4-1-8 0,5-4-11 16,-1-3-16-16,1-6-25 0,-6-6-44 16,-1 1-138-16,-1-1 201 0,1 7 17 15</inkml:trace>
  <inkml:trace contextRef="#ctx0" brushRef="#br0" timeOffset="125858.19">11553 13246 29 0,'23'-20'4'0,"-4"-2"296"0,-4 1-247 0,1 1-2 16,-4 3-7-16,-2 2-15 0,-6 2 6 16,-1 3-8-16,-1 6-15 15,-2 0-6-15,0 4 3 0,0 0-5 16,0 2-11-16,0 9 7 0,0 5 2 0,0 4-4 15,-8 2 4-15,-1 3-1 0,-2 3 2 16,-1-1-1-16,-5 2 4 0,1-2-4 16,-1-4 2-16,3-4 0 0,2-4-2 15,4-7-2-15,6-3 1 0,2-5-3 16,0 0-3-16,13-6-10 0,5-10-6 0,7-1-7 15,3-3-22-15,0 2-4 0,3 2 9 16,-3 1-52-16,0 4 51 16,3-1 44-16,1 1-2 0,1 1 69 15,-2 0-66-15,-6 2 3 0,-5 2 53 0,-5-2-21 16,-4 1 49-16,-1 1-58 0,-6-1 1 15,-1-1 7-15,-1-1-11 0,-2-1-8 16,0-1 1-16,0 2 5 0,0 2 0 16,-6 1-2-16,0 0-4 0,-2 3 3 15,2 3-4-15,-4 0 1 0,-4 3-3 0,0 11-4 16,-3 5 2-16,0 5-3 0,0 1 5 15,3 4-4-15,0 0-2 0,2-1-3 16,7-3-3-16,4 0 3 0,1-6-2 16,3-2-1-16,9-4 2 0,5-2-1 15,5-7 0-15,3-3-1 0,6-1 2 16,1-5-4-16,6-8 0 0,0-2 2 15,-4-5-7-15,-6 1 2 0,-9-1 4 16,-5 2-1-16,-6 2 3 0,-5 2 1 16,-3 1-1-16,0 5 1 0,-3 3 1 0,-8 0 0 15,-2 5 0-15,1 0 0 0,1 6-1 16,-1 8 2-16,1 3-3 0,0 2 0 15,3 2 2-15,0 1-2 0,7-2 0 16,1-3-3-16,1-3 1 0,12-5 1 16,-1-7-4-16,2-2-1 0,5 0 2 15,1-5-5-15,6-8 6 0,7-6-9 16,1-2 12-16,2-4-4 0,-5 2-8 15,-8-3 11-15,0 2 1 0,-4-2 2 16,-2 1-2-16,0 3 1 0,-5 4 1 16,-2 5 2-16,-6 4 6 0,-2 5 1 0,-2 1 3 15,0 3-7-15,0 0-3 0,0 4-4 16,0 9 3-16,-6 4 3 0,-4 4 1 15,4 0-3-15,0-1 4 0,1-3-2 16,4-2-2-16,1-1-2 0,0-4-1 16,0-2-2-16,3-1 1 0,3-6 0 15,3-1 1-15,2 0 1 0,3-6-2 16,3-2-1-16,6-4 0 0,2-1-6 15,2 4 5-15,-9 0-10 0,-7 4 10 16,-6 2 2-16,-4 3-1 0,-1 0 0 0,0 0 0 16,0 0 2-16,0 0 1 0,-4 4 1 15,-1 3 0-15,2-3-1 0,0 1 0 16,3-3-2-16,0 0-1 0,0-1 2 15,11-1-2-15,12-2 2 0,14-13-1 16,14-2-2-16,2-5-6 0,-2-1-16 0,-7 5 17 16,-15 5-1-16,-12 4 6 15,-6 4 2-15,-8 3 2 0,0 2 7 16,-3 0-1-16,-1 0 5 0,-9 7 6 15,-4 4-4-15,0 4-6 0,2 2 2 0,4 0-10 16,4 1 1-16,4-2-10 0,0 2-19 16,12-3-26-16,13-4-2 0,9-4-26 15,9-7-395-15</inkml:trace>
  <inkml:trace contextRef="#ctx0" brushRef="#br0" timeOffset="127234.27">2699 14409 368 0,'0'-3'66'0,"0"3"-5"0,0 0-3 15,0 5-24-15,0 8-15 0,-5 6 2 16,1 2 0-16,1 1-8 0,3 0-2 15,0-1-7-15,0-2-1 0,7-4-1 0,6-5-1 16,4-3 1-16,3-7-1 0,5 0 3 16,1-11 0-16,2-5-3 15,-3-2 2-15,0 0-2 0,-7 2-2 16,-5 4-5-16,-4 3 5 0,-4 5-1 0,-1 2-2 15,-1 2-2-15,4 0 0 0,-3 6 5 16,-1 4-2-16,4 4 2 0,2 1 1 16,2 1-1-16,4-2 1 0,2-2 0 15,2-3 1-15,0-2-1 0,1-3 0 16,-2-3 1-16,1-1 2 0,-5-1-1 0,0-8-1 15,-3-3 5-15,-4-4 5 0,-2 0 0 16,-3-4 2-16,-2 2-2 0,0-1-1 16,0-1 2-16,-7 2-7 15,1 0-3-15,-2 4 2 0,2 2-4 0,2 6 0 16,2 1-2-16,2 4-3 0,0 1-17 15,2 0-30-15,7 6-1 0,5 3-20 16,0-4-52-16,-2 0-190 0</inkml:trace>
  <inkml:trace contextRef="#ctx0" brushRef="#br0" timeOffset="127378.28">3374 14424 54 0,'0'4'339'0,"0"-2"-285"16,0 3-19-16,-7-1 24 16,1 3-16-16,-2 1-11 0,2-1-8 15,5 1-12-15,-1-1-10 0,2 3-3 0,0-2-3 16,8 2-17-16,4-2-8 0,2-1-24 15,5 2-30-15,1-4-126 0,0-1 11 16</inkml:trace>
  <inkml:trace contextRef="#ctx0" brushRef="#br0" timeOffset="127955.31">3589 14597 53 0,'2'-5'158'0,"4"-6"-20"0,-2-4-83 16,4-5 6-16,0-1-10 16,4-5-16-16,1-4-2 0,2-4-11 0,2-4-10 15,-1 0-7-15,-1-4 7 0,-5 2-6 16,-4-3 2-16,-2-1-4 0,-2 2-1 15,-2 3-1-15,0 7 0 0,-6 10-4 16,-2 7 4-16,3 12 2 0,-2 3-2 16,0 3-2-16,1 15-2 0,-1 11 4 0,0 9 1 15,1 10-1-15,3 6 0 0,3 5 1 16,0 5-2-16,0 0 0 0,3-4 4 15,11-8-2-15,5-11-2 0,4-13 0 16,3-10 1-16,2-7 4 0,2-7-2 16,-2-4 2-16,-1-4 1 0,0-12 2 15,-4-7-4-15,0-7 2 0,-1-4 1 16,-2-4-3-16,-1-3-2 0,-4-4-2 15,1 1 4-15,-4-5-2 0,-3-1-1 16,1-4-2-16,-1-3 2 0,-1-4-1 0,1 1-1 16,0 5 0-16,-1 9 0 0,2 10 1 15,-4 16-1-15,-3 10-2 0,0 10 3 16,0 6-4-16,-3 14 2 0,0 12 2 15,0 12 3-15,-12 11 0 0,-5 14-2 16,-7 7-2-16,1 5 3 0,-3-4-3 16,9-13 0-16,7-12 1 0,9-12-1 15,1-11 0-15,9-6-2 0,3-6-1 16,4-4-5-16,-1-7 0 0,3-4-1 15,2-2-9-15,1-7 5 0,4-8-2 0,-2-1-5 16,-1 0 11-16,1 1 6 0,-2 3 3 16,-6 4-1-16,-1 1 0 0,-3 4 1 15,-5 2-1-15,-1 1-2 0,-2 0 2 16,0 1 2-16,-2 5 4 0,4-1-3 15,-2-1-1-15,0 2 0 0,0-3-2 0,4-2-1 16,-4-1-14-16,0 0-37 16,-3 0-25-16,0-2-26 0,0-7-167 15</inkml:trace>
  <inkml:trace contextRef="#ctx0" brushRef="#br0" timeOffset="128130.32">3849 14238 58 0,'18'6'367'15,"2"-3"-352"-15,1 0 30 0,7 1-11 16,2-1-25-16,-1-1 24 0,2 0-23 16,-1-1-4-16,-4 0-5 0,-3 2-2 15,-6-1-19-15,-6-2-27 0,-11 0-55 16,0 0-214-16</inkml:trace>
  <inkml:trace contextRef="#ctx0" brushRef="#br0" timeOffset="128270.33">3313 14164 241 0,'0'-7'320'0,"8"3"-312"16,15 4-8-16,7 0 1 16,8 0-4-16,4 0-44 0,5 3-74 15,4-2-230-15</inkml:trace>
  <inkml:trace contextRef="#ctx0" brushRef="#br0" timeOffset="128906.37">5521 14296 63 0,'3'-5'265'0,"-3"-1"-207"0,0 0-3 0,-3 2 4 16,-8 0-20-16,-3 1-8 0,-6 2-3 16,0 1-4-16,-5 0-2 0,-2 5-5 15,1 4-3-15,3 3 2 0,1 4-2 16,7 0 2-16,4 1-9 0,5 2-4 15,6-2-4-15,1 2 1 0,12 1-1 16,5 0 1-16,4 0 0 0,3-1 0 0,1 0-2 16,0-2 1-16,-2 1-3 0,-7-4 5 15,-2 1 0-15,-7-1-3 0,-3 0 4 16,-5-2-2-16,0 0 0 15,-10 0 3-15,-2-4-2 0,-2 0 0 0,0-4 1 16,0-1-2-16,2-3-5 0,1 0-6 16,1 0-10-16,3-7-13 0,7-6-24 15,0-3-38-15,7-7-47 0,4 2-164 16</inkml:trace>
  <inkml:trace contextRef="#ctx0" brushRef="#br0" timeOffset="129558.4">5744 14371 83 0,'2'-2'382'0,"-2"2"-350"15,0 0 3-15,-7 4 9 0,-5 8-16 0,-4 4-1 16,-1 3 14-16,2 1-7 16,4-3-9-16,5-1-7 0,3-2-5 15,3-2-8-15,3-1-2 0,6-3-2 16,5-1 2-16,3-4-2 0,2-3 0 0,6 0 0 15,-1-8 0-15,1-4-6 0,-2 3-9 16,-1 0-3-16,-6 2-1 0,-6 0-2 16,-2 5-1-16,-6 2-2 0,1 0-1 15,-3 0-9-15,0 2 2 0,0 6 16 16,0 2-9-16,-2 4-14 0,2-3 5 0,0 1-3 15,11-5 17-15,3-2-14 0,6-4-7 16,8-1 5-16,0-2 24 16,8-9 4-16,-1-2-3 0,1-3-10 15,-2-3-22-15,-7 0 17 0,-7 0 24 0,-9 1 32 16,-7 3 27-16,-4 0 11 0,0 6-7 15,-14 0-15-15,-6 6-16 0,-6 2-7 16,-5 1 0-16,-3 4-2 0,0 8 0 16,-1 4-5-16,4 2-1 0,5 2-5 15,7 0-1-15,9 0 3 0,6-1-5 16,4-3-5-16,10 0-4 0,10-3 0 15,5-5 3-15,7-4-1 0,6-4-4 0,2-1-3 16,0-10-3-16,2-3 3 16,-5-3-1-16,-6 0 4 0,-4 2 1 15,-9 2 2-15,-7 2 0 0,-6 4 1 0,-5 1 1 16,0 3 6-16,0 3 2 0,-3 0-1 15,-4 0-7-15,1 11-1 0,2 6-2 16,4 3 2-16,0 3-4 0,1 4 3 16,7 2-1-16,-2 6-4 0,2 1-8 15,1 0 2-15,-1 3 7 0,-5-1-4 0,-2 0 1 16,-1 2 7-16,0-1 0 0,-9-3 2 15,-5-3 11-15,-1-6 2 16,-1-6-3-16,-2-6 3 0,2-5 3 16,-1-3-4-16,0-5-13 0,0-2-1 0,1-2 1 15,1-11 0-15,3 0-14 0,4-4 6 16,0-2-13-16,8-4-11 0,0-3-30 15,12-7-43-15,7-6-109 0</inkml:trace>
  <inkml:trace contextRef="#ctx0" brushRef="#br0" timeOffset="129994.43">6637 14303 416 0,'-14'-8'88'0,"-5"1"-79"0,-7 5 24 16,-2 2-7-16,-9 9-12 0,-3 10 12 15,4 5 1-15,3 3-5 0,13-2-9 16,11 0-7-16,6 0-5 0,3-3-1 15,6 0-1-15,7-4 0 0,0-3-4 16,9-4 5-16,3-4-7 0,1-5-3 0,2-2-3 16,-3 0-1-16,-2 0 2 0,-4-6 1 15,-2-1 4-15,-3-2 4 0,-6 0-2 16,-2 2 3-16,-5 0 4 15,-1 3 2-15,0 1 2 0,0 2 2 0,0 1 0 16,0 0-3-16,0 0-1 0,0 10-10 16,0 8 7-16,0 6 0 0,4 4-1 15,-1 5-2-15,1 2 3 0,4 1-6 16,0 3 3-16,-2 1-3 0,3 0 5 15,-1 1 1-15,-2 0 0 0,-1-1 5 0,-5-2 6 16,0-2 6-16,-3-4 4 0,-8-4-4 16,-3-6 7-16,0-6-8 0,-5 1 1 15,1-5-3-15,-4-3 3 0,-3-4-3 16,0-2-6-16,-1-2-3 15,0-1-4-15,1 0 1 0,3 0-3 0,4-5 1 16,7-4-3-16,3-1-5 0,7-3-14 16,1-1-14-16,7-4-20 0,12-7-20 15,7-8-57-15,1-6-294 0</inkml:trace>
  <inkml:trace contextRef="#ctx0" brushRef="#br0" timeOffset="130566.46">6866 14475 46 0,'0'0'233'15,"0"0"-173"-15,0 0-38 0,0 0 16 16,0 0 5-16,0 0-2 0,2 0-18 0,0 0-7 15,1 5 19-15,0-1-7 0,3 0-11 16,0-2-2-16,2-2 3 0,3 0 7 16,6-8-11-16,3-8-5 0,2-6-3 15,-1-2-2-15,1-5-1 0,-2 2-1 16,-4 0 10-16,-5 1-4 0,-5 6-2 15,-6 1-3-15,0 8 2 0,-8 4 1 16,-7 7-1-16,-4 0-1 0,-4 12-3 16,-4 8 0-16,1 8-2 0,3 5 0 15,4 4 1-15,7 3-2 0,4 0 0 0,8-2-1 16,0-1-2-16,2-4-8 0,10-7-5 15,7-9-3-15,2-8 4 0,2-9 7 16,1 0 2-16,-3-8 1 0,3-8-1 16,-1-3 3-16,2-4 2 0,0 0 6 15,-5-1-4-15,-6 3 1 0,-3 4 1 0,1-1 6 16,-4 2 3-16,1 3-6 15,-4 6-2-15,-4 3 1 0,2 3-1 16,-3 1 2-16,2 4-10 0,1 6 7 16,-2 5 1-16,3 2 1 0,-3 2-5 0,2 1 1 15,-1 0 2-15,-1 2-1 0,2 1 0 16,2 0 0-16,3 0 12 0,-2-5-6 15,-3 0-5-15,-3 0 7 0,0-2 4 16,-3-1 1-16,-3-2-1 0,-3-2-5 16,1-5-2-16,2-2-3 0,-1-3-2 15,6-1-1-15,1-2-13 0,0-11-23 0,8-5-23 16,6-4-20-16,1-7-51 15,-1-2-260-15</inkml:trace>
  <inkml:trace contextRef="#ctx0" brushRef="#br0" timeOffset="131270.5">7378 13948 403 0,'0'-6'36'0,"0"1"-35"0,2 3 2 16,-1 1 0-16,1 1 6 0,1 0-6 0,1 0-8 15,3 10 5-15,-3 6 0 0,-1 6 2 16,-1 3 0-16,0 5-1 15,1 2 5-15,-3 6 6 0,0 1 11 16,0 4 0-16,0 4 1 0,0-1 1 0,-2 1-6 16,-3-3 1-16,4-4-6 0,-1-3-3 15,2-7 0-15,0-7 0 0,0-7-5 16,0-7-2-16,0-6 0 0,0-3-2 15,0 0-1-15,0-13-2 0,10-3-15 16,2-6 3-16,4 2 1 0,2 2-4 0,-1 4-1 16,0 3 4-16,-1 4 4 0,-1 0-2 15,4 1-2-15,1 2 6 0,6-1 4 16,2-4 12-16,0 3-8 15,-1-2-2-15,-6 0 5 0,-2-1-4 0,-4 2 0 16,-4-1 0-16,-8 4 0 0,-3-1-13 16,0 3 6-16,-7 2 6 0,-3 0 4 15,2 1-1-15,1 8-2 0,-1 3-1 16,3 2 1-16,2-1 0 0,0 0-2 15,3 0 0-15,0 1-4 0,5-1-10 0,3-2-2 16,5-2 8-16,6-1-28 0,6-4 33 16,4-4 18-16,7 0-20 0,0-6-1 15,-2-6 8-15,-2 0 2 0,-2 0-2 16,-7-1 6-16,-9 3-3 0,-8 2 8 15,-6 1-6-15,0 1 9 0,-6 1 5 16,-6 5-13-16,-2 0 0 0,0 0 8 16,-3 11 4-16,3 4 1 0,0 4-9 15,0 3 1-15,3 3-1 0,0 2-1 16,3-3 8-16,7-1-6 0,1-3-3 0,0-7-6 15,3-4-2-15,8-4 3 0,3-5 0 16,4-3-1-16,7-17-1 0,1-7 2 16,12-9-1-16,2-10-3 0,2-4 10 15,0-7-7-15,-10-2 0 0,-7 1 0 16,-11-2 1-16,-6 2 2 0,-4-1 5 15,-2 2-4-15,-2 9-6 0,0 9 0 16,-6 17 0-16,-4 18 1 0,0 6 4 16,-3 22 5-16,-2 15 5 0,-4 10 1 15,-1 12-6-15,0 9-4 0,4 5-2 16,9-2-5-16,7 0-15 0,21-10-23 0,15-16-64 15,9-10-193-15</inkml:trace>
  <inkml:trace contextRef="#ctx0" brushRef="#br0" timeOffset="131671.53">9172 14426 25 0,'-22'0'24'0,"5"2"0"0,5-2 79 16,7 0-72-16,5 0-1 0,0 0-22 0,6 0-42 15,5 0 11-15,0-1 11 16,0-1-7-16,0-1-13 0,-1 2 10 15,1 0 6-15,0-1-11 0,-2-3-10 16,1 0 14-16</inkml:trace>
  <inkml:trace contextRef="#ctx0" brushRef="#br0" timeOffset="131861.54">9172 14426 42 0,'93'-52'35'0,"-79"43"-2"0,0-1-4 15,1-1 3-15,-2-1 17 0,-1 1 0 16,-4 0 22-16,-2 1 0 0,-3 3-8 15,-3-1 0-15,0 3-11 0,0 3-6 16,-3 1-9-16,-9 1-11 0,-4 0-7 0,-4 13-2 16,-3 8-2-16,-2 6-4 0,3 4-2 15,0 2-2-15,7 1-7 16,6-1 2-16,4 0-1 0,5 0-1 15,5-5-2-15,10-3-5 0,4-3-14 0,7-7-7 16,5-5-8-16,6-6-10 0,5-4-16 16,0 0-31-16,1-11-53 0,-1-4-102 15,-4-3 178-15</inkml:trace>
  <inkml:trace contextRef="#ctx0" brushRef="#br0" timeOffset="132138.54">9682 14444 144 0,'-6'-11'249'0,"-8"2"-190"0,-5 2-16 16,-3 4 17-16,-2 3-20 0,-3 0-14 15,1 10 6-15,1 4-8 16,5 3-4-16,6 1-7 0,6-1 0 15,8 4-10-15,0-1-2 0,10 0-1 0,7-2 2 16,6-3-1-16,6-4 0 0,4-5 1 16,1-1 0-16,0-4-2 0,2-1 0 15,-2-3 0-15,-2-9 0 0,-2-3 0 16,-8-1 1-16,-7-2 3 0,-7 0 2 15,-8 0 4-15,0 0 9 0,-9 0-6 0,-7 2-5 16,-7-2-3-16,-7 1-2 0,-2 1 0 16,-4 1-1-16,-1 3-2 0,3 4-1 15,3 5 2-15,4 3-2 16,7 0-7-16,8 7-8 0,10 1-12 0,2 4-25 15,8-1-37-15,6-2-51 0,6-2-258 16</inkml:trace>
  <inkml:trace contextRef="#ctx0" brushRef="#br0" timeOffset="132603.57">10043 14376 389 0,'0'-7'143'0,"0"3"-122"0,-3 4 20 0,-2 0-8 15,1 0-10-15,-2 0 6 0,1 0-6 16,2 8-13-16,-3 3-5 0,4 4 2 15,-3 3 0-15,1 3 5 0,1-1-2 16,-2 2 1-16,0 0 0 0,5-3-1 16,0-4-5-16,0-3-1 0,8-4-1 15,1-5-2-15,5-3 1 0,5 0 0 0,4-12 2 16,4-4-5-16,0-4-5 0,-2-1 0 15,-2-1-2-15,-1 2-4 0,-6 2 1 16,-1 2 2-16,-4 6 4 0,-3 3-4 16,-5 6 0-16,-2 1 3 0,-1 0 4 15,0 4-3-15,0 8 8 0,-4 2-1 16,-1 2 2-16,0-1-1 0,4-1 2 15,1-1 1-15,0-3-5 0,1-1-1 16,7-4-1-16,8-5 1 0,5 0 0 16,4-5-6-16,2-8-4 0,-1 1 1 15,-7 0-8-15,-1 0 4 0,-5 0 5 0,-6 2 4 16,0 3 3-16,-6 2 1 0,-1 2 0 15,0 1 3-15,-3 2 3 0,-8 0-1 16,3 0-2-16,-4 5 1 0,3 3 1 16,1 3 0-16,3 0-4 0,2 1-1 15,3 2 0-15,0-2-5 0,8 0-11 16,7-4-18-16,7 1-37 0,4-7-41 15,5-2-100-15,2 0 21 0,0-1 142 16</inkml:trace>
  <inkml:trace contextRef="#ctx0" brushRef="#br0" timeOffset="132958.6">10660 14522 47 0,'6'6'-1'0,"1"2"256"0,-4 0-196 16,-2 7-7-16,2 6-12 0,-3 4-16 15,0 5 15-15,2 5 1 0,-2 3-33 16,0 4 3-16,0 5 16 0,0 4-6 16,-6 3-2-16,-2 3-2 0,-3-7 2 0,2-7-4 15,-1-10 12-15,1-10-14 16,0-7 6-16,0-8-5 0,-1-3-4 15,1-5 5-15,-2 0-7 0,2-13-2 16,-1-5-1-16,3-7-4 0,2-8 1 0,2-9 0 16,1-3 0-16,2-6-10 0,5-1 15 15,9-4-6-15,5-6 0 0,7-3-8 16,7-5-15-16,1-2-6 0,8 4-18 15,-2 7-3-15,0 16 9 0,-4 15 16 16,-4 15 14-16,-5 12 9 0,-9 3 3 0,-2 3 11 16,-7 10 8-16,-3 2 7 0,-3 7 1 15,-3 2 0-15,-3 2-5 16,-11 4-7-16,-3 2-6 0,-6 4-7 15,-5 0 0-15,2-3-2 0,3-6-2 0,4-5 0 16,7-3-3-16,5-3-11 0,6-3-12 16,1-5-21-16,9-4-21 0,3-4-35 15,4-3-187-15,3-9 123 0</inkml:trace>
  <inkml:trace contextRef="#ctx0" brushRef="#br0" timeOffset="133239.62">11164 14404 75 0,'-5'-13'421'0,"-2"1"-386"0,-4 7 4 15,-9 2-13-15,-4 3-8 0,-2 8 15 16,-2 12 2-16,5 5-10 0,6 3-9 16,6 4-5-16,8 1-6 0,3 1-2 15,4-5-1-15,12-4-1 0,1-2 2 16,5-8-3-16,1-4 1 0,0-4 0 15,-1-4 1-15,-3-3-1 0,-1-4 0 0,-1-9 1 16,-3-4 1-16,-3-2 0 0,-5-2 5 16,-3 1 5-16,-3 0-2 0,-1 1-6 15,-10 0-5-15,-3 4 1 16,-5 0 0-16,4 0-3 0,-2 2-18 0,3 2-19 15,0 3-24-15,3 3-16 0,5 5-19 16,0 0-41-16,4 1-154 0</inkml:trace>
  <inkml:trace contextRef="#ctx0" brushRef="#br0" timeOffset="133778.65">11366 14394 20 0,'0'0'311'16,"0"-1"-251"-16,0-1-17 0,1 1 15 15,2 1 1-15,-1 0-4 0,-1 0-13 16,4 0-16-16,-2 10-2 0,2 5 5 16,-2 6-8-16,-3 5-9 0,0 2-3 0,-5 1 3 15,-3 0 3-15,1-5-10 0,4-4-2 16,3-7-3-16,0-4 2 0,0-5-2 15,12-4 0-15,2-1 1 0,11-11 0 16,1-8-3-16,5-2-3 0,0-4-4 16,-3 0 3-16,-2 1 1 0,-2 1 0 0,-7 4 3 15,-2 4 0-15,-6 7 1 16,-2 4 0-16,-4 4 1 0,-3 1 1 15,0 0 2-15,0 3-1 0,0 8 9 16,0 6 1-16,0 3-7 0,-5 2 0 0,0 1-2 16,-1-2 1-16,0-1-2 0,1-1-2 15,2-2 0-15,3-2 0 0,0-3-5 16,3-4-14-16,8 1-13 0,3-8-20 15,3-1-24-15,-3-1-51 0,2-11-253 16,-2-3 253-16</inkml:trace>
  <inkml:trace contextRef="#ctx0" brushRef="#br0" timeOffset="134874.71">11779 14476 291 0,'2'-2'152'0,"1"1"-126"0,2 1-3 15,-1 0 7-15,3 0 7 0,0 0 9 16,4 0-5-16,0 0-9 0,5 0-6 15,1-5-4-15,0-2-6 0,4-3-5 16,-4-3-1-16,2-3 2 0,-2 0-4 0,-4-4-2 16,-7 0-1-16,-2 1 1 0,-4 2-5 15,-4 1 1-15,-12 0 1 16,1 4-1-16,-4 4-2 0,4 3 2 15,-1 5 1-15,1 4 5 0,-4 10-4 0,-1 6-3 16,3 6-2-16,1 3 3 0,1 4 0 16,1 3-2-16,-2 1 1 0,5-1 1 15,4-1-3-15,5-8 1 0,2-5-1 16,11-7 1-16,11-6-4 0,7-7-5 15,8-2-2-15,2-5 1 0,1-11-38 0,-4 0 1 16,-10-5 6-16,-1 0-16 0,-6-1 6 16,-4-1 8-16,1 0-19 0,-4-2-17 15,-1 3-41-15,-2 2 25 16,-1 4 80-16,-3 6 51 0,-4 5 67 0,1 2 1 15,-2 3-19-15,0 0-31 0,0 0-21 16,0 0-5-16,0 8 15 0,0 2-3 16,-3 3-11-16,-2-2-5 0,-1-1 0 15,4-2-8-15,2 1-12 0,0-2-3 16,0-1 0-16,0-2 0 0,5-2-1 0,6-2-3 15,1 0-1-15,2 0-4 0,8-5-11 16,1-4 1-16,-4 3 11 0,-5-1-31 16,-3 2-2-16,-5 3 35 0,-3-1 6 15,0 2-1-15,-1 1 0 0,-2 0-7 16,0 8 9-16,-7 3 5 0,1 3-3 15,-2 1 0-15,2 3-2 0,0 1 7 16,6-2-7-16,0-1-1 0,0-6 8 16,5-4-17-16,2-3 7 0,4-3 2 15,3 0-1-15,0-3-24 0,2-8-2 0,4-6-2 16,2-1 23-16,-1-4-73 0,1-6 61 15,1 1 17-15,-3-5 3 0,1-2-12 16,-4-3 7-16,-5-2 9 0,0-4-8 16,-4-3 1-16,0-2-2 0,1-5-2 15,-1-3 0-15,3-1-14 0,0 5 5 16,0 6 13-16,-4 11 15 0,0 13 19 15,-6 8-4-15,-1 8-1 0,0 6 0 16,0 0-8-16,-1 10-11 0,-7 10 8 16,-5 8 8-16,2 7-8 0,-2 7-9 15,-1 6-2-15,1 1-3 0,-1 3 1 0,3 1-1 16,1-3 0-16,0-1-1 0,-1-5 0 15,2-3-2-15,3-8 1 0,0-5-4 16,6-10 2-16,0-5 0 0,0-8 0 16,0-4 0-16,4-1 1 0,7-6 0 15,6-6-4-15,0-4-4 0,5-1-9 16,0 2 4-16,-1 1 5 0,1 1-6 15,3 1 2-15,-5 1 3 0,3 0-5 16,-4 3 6-16,-4-1 5 0,-4 5 0 16,-5 0 2-16,-4 3 2 0,0-1 13 0,-2-1-1 15,1-1-9-15,-1 3-5 0,0-1 2 16,0 2-2-16,0-1 2 0,0 1 1 15,2 0-6-15,2 0 0 0,1 4 2 16,1 6-1-16,0 0-2 0,1 1-3 16,-1 4 6-16,6 0 0 0,2 3 2 0,3 0 0 15,2-2-6-15,-2 3 4 16,0 1 2-16,-2 0 3 0,2-1 6 15,-4 1-2-15,-5-2 12 0,-8-3-6 16,0 1 13-16,-11-2 3 0,-5-2 14 0,-4 1-19 16,-3-1-4-16,-2-1-2 0,-1-1-7 15,1 0 0-15,5-2-6 0,4-3-4 16,5 0-1-16,8-4-4 0,3-1-12 15,0 0-20-15,11 0-15 0,5-1-46 16,-1-12-90-16,2-3-292 0</inkml:trace>
  <inkml:trace contextRef="#ctx0" brushRef="#br0" timeOffset="135024.72">13369 14591 780 0,'-10'-9'31'16,"4"5"-16"-16,-2 0-26 0,-1 2-63 15,0-1-24-15,3-2-45 0,6 0-269 0</inkml:trace>
  <inkml:trace contextRef="#ctx0" brushRef="#br0" timeOffset="142540.15">1935 12294 132 0,'4'-6'155'0,"-2"-1"-118"16,0 3 0-16,-1 0 21 0,1 2-13 15,-2 0-9-15,0 0 2 0,0 2-6 0,0 0-10 16,0 0-8-16,0 0-5 0,1 7-4 16,4 9-4-16,1 12 13 0,0 14 5 15,4 15-6-15,-3 16 5 0,-2 15-4 16,-2 16-9-16,-3 13 1 0,0 12-3 15,-5 6-1-15,1 8 0 0,1 13 0 16,-4 8 6-16,1-1 24 0,-1-4-19 16,2-17-8-16,5-15 1 0,0-14-2 15,8-16 3-15,2-15 5 0,0-14-5 16,1-10 1-16,-2-14-4 0,-3-11 3 15,-3-11-2-15,-1-10-4 0,1-6 2 0,-3-4-2 16,0-2 1-16,0 0 3 0,0 0 0 16,0 0 4-16,0 0-2 0,0 0-3 15,0 0-1-15,-2 0 1 0,-1 0-2 16,-1 0-1-16,2 0-1 0,2 0 2 15,0 0-1-15,0 0-1 0,0 0-4 16,0 0-9-16,0 0-12 0,5-3-21 16,12-6-24-16,11-8-11 0,7-7-122 15</inkml:trace>
  <inkml:trace contextRef="#ctx0" brushRef="#br0" timeOffset="143596.21">14006 12411 15 0,'0'0'234'0,"0"0"-191"15,0 0 19-15,0 0-8 0,0 0-5 16,0 0-6-16,0 0-7 0,0 0-6 15,0 0-2-15,0 0-9 0,0 0-4 0,0 0-2 16,0 9-7-16,4 16 1 0,1 20 12 16,-2 27-4-16,-1 29 8 0,-2 24-1 15,0 18-6-15,-8 9-3 0,-1 4-6 16,-7 7-2-16,-4-4-4 0,-6 0 4 15,-8-2 2-15,-4-6 0 0,3 1 3 16,2-9-1-16,8-13 1 0,8-18-5 16,6-17-1-16,7-16 0 0,1-15-3 15,3-17 1-15,0-14-1 0,0-14 1 16,0-11 0-16,0-6-2 0,0-2 3 0,0-4 5 15,-3-8 0-15,-1-5-8 0,0 0 1 16,1 0 1-16,-2 4 0 0,2 3-2 16,0 3-1-16,3 3 3 0,0 2-2 15,0-1-6-15,0 2-14 0,0-1-9 16,5-2-4-16,7-1-13 0,5 1-8 15,-3-3-47-15,-2-1-302 0</inkml:trace>
  <inkml:trace contextRef="#ctx0" brushRef="#br0" timeOffset="173548.92">3536 16236 168 0,'-3'0'262'15,"-1"0"-225"-15,-3 0 22 0,3 0 4 16,-1 0-27-16,0 2-6 0,2 9-3 16,0 5-9-16,2 6 0 0,-1 7 0 0,1 5 2 15,-1 4 0-15,2 2-3 0,0-1-4 16,0 2 0-16,0-5-6 15,5-3-2-15,1-5 0 0,0-5-4 16,3-3-2-16,1-5-2 0,-1-3 0 0,2-6-9 16,3-4-10-16,0-2-5 0,1-2-2 15,-2-9-2-15,1-4-9 0,-7-6-11 16,0-4-9-16,-6-2-13 0,-1-1-10 15,-1-3-2-15,-10-5-5 0,-3-7 20 16,-6-9 36-16,-7-9 29 0,1-7 19 0,-5-1 23 16,-2 1 34-16,2 8 53 0,5 11-59 15,1 11 10-15,7 14-14 0,7 8-22 16,1 7 10-16,6 4-9 0,4 5-7 15,0 3-8-15,3 11-19 0,14 9 10 16,3 6-3-16,8 9-6 0,1 4-1 16,4 7-1-16,1 3-4 0,2-1 0 15,-1-1 2-15,4-2-1 0,-5-2-2 16,-3-4 1-16,-6-2-1 0,-8-2 2 15,-8-3-1-15,-9-1 1 0,0-3 1 0,-6-2-1 16,-8-5 1-16,-4-2-3 0,-1-6 5 16,0-4-2-16,1-6-2 0,2-4 2 15,1-2-3-15,1-6 1 0,1-8-5 16,4-2-5-16,5-5-10 0,4 0-4 15,0 1-10-15,10-1-1 0,6 6-9 16,6 1-21-16,2 3-19 0,4-1-35 16,-1 2-63-16,-1 2-36 0</inkml:trace>
  <inkml:trace contextRef="#ctx0" brushRef="#br0" timeOffset="173825.94">4053 16412 45 0,'3'-4'319'0,"-3"-1"-243"0,-13 5 2 16,-2 0-20-16,-8 0-20 0,-4 9-3 15,-5 6-4-15,1 3-4 0,1 4-7 16,2 3-1-16,8 0-4 0,8 0-2 15,10-2-8-15,4-1-3 0,15-4-2 16,9-2 2-16,0-5-1 0,9-5-1 16,2-2 0-16,0-4 2 0,0 0-4 15,2-11 1-15,-3-6 0 0,-5-4 2 16,-5-1 0-16,-7 0-1 0,-9 1 1 0,-6 1 1 15,-4 2-1-15,-10-1 3 0,-5 1-3 16,-5 1 0-16,-5-1 0 0,-2 2-1 16,1 3-1-16,4 5 0 0,4 5-8 15,10 3-6-15,8 5-5 0,3 9-12 16,19 6-5-16,7 2-21 0,10-3-54 0,3-1-144 15</inkml:trace>
  <inkml:trace contextRef="#ctx0" brushRef="#br0" timeOffset="174601.98">5160 16617 66 0,'-8'14'219'16,"2"-4"-184"-16,-2 2-6 0,2-4 35 0,4-1-5 15,-1-4-11-15,3-1-3 0,0-1-14 16,0-1-10-16,3-5-8 0,8-10 13 15,6-11 2-15,3-6-12 0,5-8-5 16,1-6 1-16,1-5 1 0,-4-6 1 16,0-5-5-16,-4-6-4 0,-4-1 2 0,-5 0-3 15,-4 3-5-15,-3 6 3 16,-3 8-2-16,0 10 0 0,0 13 0 0,-3 14-1 15,-7 15 3-15,1 5 0 16,-5 21-5-16,-3 12 3 0,0 9-2 16,-1 11 4-16,4 6-2 0,4 7-1 0,4 8 2 15,3 1 1-15,-2 1-1 0,4-12-2 16,1-17 1-16,7-15 1 0,12-15-2 15,6-9-2-15,3-9 4 0,1-4 1 16,1-7-1-16,2-13-2 0,-1-9 2 0,0-5 1 16,0-10-2-16,-1-4-1 0,-9-5 2 15,3-6 1-15,-7-1-2 0,-3-1 0 16,-5-2 1-16,2 1 2 0,-5 3-3 15,0 5-1-15,0 12 2 16,-1 11 0-16,-2 15 0 0,-3 12 2 0,0 4 3 16,0 19-4-16,-1 9-1 0,-2 12 2 15,-4 12 0-15,0 5 1 0,-1 8-2 16,-5 7-2-16,1 2 2 0,-2 1 1 15,-3-7-2-15,5-8 5 0,2-14 0 16,4-8 2-16,6-11-3 0,0-9-4 0,6-8-1 16,7-6 2-16,1-4-1 0,4-13-1 15,2-8 1-15,5-7-4 0,0-5-5 16,-3 2 1-16,0 0-6 15,-5 2 8-15,-2 3 3 0,-1 2-2 0,-5 6 3 16,-1 5 2-16,-3 7-2 0,-2 3 1 16,-2 3 0-16,-1 0 0 0,0 5 1 15,2 6 5-15,-2 3 0 0,0 1 0 16,0 4-2-16,0 1 1 0,-8 2 3 15,0-1-2-15,-1 0-1 0,1-2-2 0,2-2-1 16,3-4-1-16,2-4-2 0,1-3-2 16,0-3-3-16,7-3-5 15,6 0-12-15,2-5-5 0,4-8-24 16,2-4-27-16,1-2-12 0,1-5-83 0,-6-3-182 15</inkml:trace>
  <inkml:trace contextRef="#ctx0" brushRef="#br0" timeOffset="174926">5942 16348 42 0,'2'-3'-20'0,"-2"3"359"15,0 0-266-15,0 0-12 0,-2 0-13 16,-1 7-18-16,-1 4 0 0,-1 0-5 0,4 2-5 15,1 1-14-15,0-2-3 0,0 0-3 16,1-2 0-16,8-4 0 0,4-1-7 16,4-2 5-16,5-3-25 15,1 0 16-15,6-1-28 0,1-9 35 0,-2-1-24 16,-2-2 10-16,-7 1 13 0,-9 2 2 0,-5 3 1 15,0 3 9-15,-5-3 11 16,1 5 1-16,2-2 3 0,-3 3 2 16,0 1 3-16,0 0-1 0,2 0-16 15,1 3-9-15,0 8 2 0,2 4-2 16,-1 4 2-16,0 3-3 0,2 5 0 0,1 0 0 15,0 2 2-15,2 0 1 16,-4-3-3-16,-5 4 2 0,0-4 12 0,0-2 9 16,0-2 17-16,0-6-32 15,-2-5-3-15,-4-3 2 0,3-4-7 0,-2-4 1 16,0 0-3-16,2-12-22 0,2-7-18 15,-1-8-21-15,1-6-32 0,-7-5-123 16</inkml:trace>
  <inkml:trace contextRef="#ctx0" brushRef="#br0" timeOffset="175065.01">6237 16074 443 0,'-5'9'166'16,"5"-3"-160"-16,0 2 13 0,2 1-4 15,-2 0-8-15,0 1-3 0,-3-5-25 16,3 1-32-16,0-3-17 0,0-3-74 15</inkml:trace>
  <inkml:trace contextRef="#ctx0" brushRef="#br0" timeOffset="175334.02">5049 16401 457 0,'11'0'131'15,"16"0"-127"-15,11-7 44 0,14-6-14 16,6-5-18-16,8-5-6 0,11-5-4 15,2-1-2-15,3 0-7 0,-1 1-15 16,-7 5-30-16,-12 1-75 0,-9 7-334 0</inkml:trace>
  <inkml:trace contextRef="#ctx0" brushRef="#br0" timeOffset="177984.18">7501 16698 128 0,'1'0'184'15,"-1"0"-165"-15,5-7 3 0,-1-5 24 16,3-2-8-16,2-4-9 0,-1-5 0 16,3-3-4-16,2-4-6 0,0-3-2 15,-1-5-2-15,-1-6-4 0,-3-7-3 16,-5-9 4-16,-3-5-4 0,0-5-2 15,-3-6-3-15,-6-3 0 0,-4-1-4 16,-2 4 3-16,2 6-2 0,-1 13 0 0,0 14 1 16,2 10 3-16,0 11 2 0,-1 9 6 15,5 7-4-15,1 6-1 0,0 0-2 16,1 16-4-16,2 9 1 0,-1 14-2 15,5 12-1-15,0 17 3 0,6 18-1 16,7 16 0-16,5 16 0 0,-1 11-2 0,-3-2 3 16,-5-2-3-16,-4-6 1 15,-5-9 0-15,0-6-1 0,-9-13 1 16,-2-11 1-16,-1-17 0 0,2-13 1 15,2-15-2-15,5-13 0 0,0-9 2 16,3-10-2-16,0-3-1 0,0-14 4 0,6-14-1 16,10-13-2-16,6-12-1 0,1-6-3 15,5-4 0-15,-2-1-5 0,-1 1-5 16,3 3-5-16,-2 2 11 0,4 8 2 15,1 2 1-15,1 8 4 0,-1 5 1 16,2 8 1-16,-5 5 0 0,-2 9 2 0,-6 2 4 16,-3 3-2-16,-3 3-1 15,-4 0 1-15,-3 1 5 0,-4 1-3 16,-3-1-1-16,0 1 7 0,0-1-5 15,-6-1-2-15,-3 2 0 0,-3-2 0 0,-4 4-2 16,-1 1 2-16,-2 0-3 0,1 0 2 16,-1 2 2-16,1 5-2 0,4-1-2 15,0 0 1-15,1 2 0 0,7 1-1 16,-2 1-4-16,2 3 2 0,5 0-1 15,1 2 1-15,0 1-2 0,1 0 0 0,7 1 2 16,4-1 0-16,1 1-2 0,1 0 2 16,1-3 0-16,2-1 0 15,3-3-2-15,2-3 1 0,0-3 2 16,1-2-1-16,0-2-2 0,-3 0 0 0,1-10 4 15,-1-4-4-15,-3-1 3 0,-2-1-4 16,-5-2 4-16,-3-2 0 0,-4 0-2 16,-3-2 1-16,0 0 1 0,0 2-1 15,-6-3-2-15,0 4 1 0,0 1 1 16,1 5 0-16,4 5-1 0,-2 3 2 0,3 3-1 15,0 2-2-15,6 0-5 0,5 3 5 16,1 6 2-16,2 0-2 0,0 3 0 16,1-2 0-16,1 0 1 15,-4-1-2-15,1-2 1 0,-2-2-2 0,-1-1 3 16,-2-3 0-16,0-1-1 0,-2 0 1 15,0-2 0-15,1-10 3 0,0-1-3 16,1-6 1-16,0-2 1 0,3-1-2 16,-4 2 3-16,4 2 0 0,0 4 4 15,0 2-4-15,1 4-3 0,4 2-1 0,1 4 0 16,3 2-1-16,3 0-7 0,5 0 0 15,3 4-12-15,3 3-13 0,7 1-24 16,0-2-27-16,1-1-109 0</inkml:trace>
  <inkml:trace contextRef="#ctx0" brushRef="#br0" timeOffset="179515.26">10753 15952 496 0,'-12'-10'62'0,"-2"3"-30"0,5 2 27 16,7 0-29-16,2 1-9 0,2 0-3 16,13-1-13-16,5 1-1 0,8 3-1 15,2 1-1-15,4 0 0 0,-3 5 0 16,-3 9-4-16,-5 3 1 0,-9 6 3 15,-3 4-1-15,-8 3-1 0,-3 2-1 16,-3 2-1-16,-11-2 3 0,-5-1-1 0,-1 0 0 16,-2-2 1-16,2-3-1 0,1-5 1 15,5-6 1-15,7-6 2 0,1-5-2 16,6-4-3-16,0 0-1 0,12-1 4 15,5-10-1-15,6-1-2 0,5 1-4 16,3 0 1-16,2 2-1 0,-1 4 0 16,-1 3 2-16,0 2 1 0,-4 0 2 15,-1 0-2-15,-6 8 2 0,-7 3 1 16,-7 5 4-16,-6 4-4 0,-10 4 2 15,-8 2 5-15,-7 3 0 0,-4-1-2 16,-2 1 2-16,-4-2 4 0,-2-3-6 0,3 1 0 16,6-5-5-16,8-5 2 0,9-5-2 15,11-4-4-15,0-3-17 0,13-3-15 16,7 0-16-16,8-10-32 0,6-10-85 15</inkml:trace>
  <inkml:trace contextRef="#ctx0" brushRef="#br0" timeOffset="179832.28">11584 16082 354 0,'-17'-1'192'16,"-5"1"-177"-16,-9 3 22 0,-7 15 2 16,-7 8-7-16,-2 7 2 0,1 1 2 15,10-2-6-15,11 3-5 0,19-1-13 16,6-2-6-16,17 0-3 0,9-5-1 15,12-6-2-15,5-9 2 0,8-9-2 0,8-3-6 16,3-7-1-16,5-14 0 0,1-7 7 16,-1-5 1-16,-5-7-6 15,-5 0 6-15,-10-1 0 0,-12 0-2 16,-13 3 6-16,-10 1 0 0,-10-1 5 0,-2 1-1 15,-17-1-7-15,-11 0 2 0,-8 0 0 16,-10 6-4-16,-7 6 0 0,-6 8 1 16,-3 12 0-16,-1 6-2 0,-3 13 1 15,4 10 0-15,11 8-5 0,12 3-11 16,22 3-15-16,17 2-36 0,7-1-54 0,10-2-234 15</inkml:trace>
  <inkml:trace contextRef="#ctx0" brushRef="#br0" timeOffset="186564.67">9876 15184 172 0,'-20'-13'54'0,"-1"-3"-57"15,6 3 2-15,4 3-5 16,3 2 12-16,4 5-1 0,2 2-8 16,1 1-8-16,1 2-45 0,4 6 29 15,4 2 8-15,4-2-8 0,1-1-33 0</inkml:trace>
  <inkml:trace contextRef="#ctx0" brushRef="#br0" timeOffset="186632.67">9693 14942 0 0</inkml:trace>
  <inkml:trace contextRef="#ctx0" brushRef="#br0" timeOffset="187411.71">9693 14942 0 0,'-17'32'0'0,"4"13"0"0,10 3 0 0,2-1 0 0,-2-6 0 15,3-5 0-15,-4-6 0 16,3-1 0-16,1-5 0 0,0-3 0 16,0-2 0-16,5-6 0 0,-1-10 0 0,5-1 0 15,-5-1 0-15,-1-1 0 0,1 4 0 16,-1-2 0-16,-3 1 0 0,0 1 0 15,0 6 0-15,0 6 0 0,-10 11 0 16,-6 6 0-16,13-6 0 0,0-5 0 16,1 2 0-16,-2-5 0 0,-1-2 0 0,-1-1 0 15,4-3 0-15,-1 1 0 0,-3-1 0 16,3 1 0-16,-6 2 0 0,-2 1 0 15,-3 2 0-15,-2-1 0 16,5 0 0-16,10 1 0 0,-4 1 0 16,-6 1 0-16,8 0 0 0,3 2 0 0,-3 2 0 15,0-2 0-15,0 0 0 0,0-1 0 16,3-2 0-16,0-3 0 0,-2 0 0 15,2 0 0-15,-1 0 0 0,-1 0 0 16,1-1 0-16,-1-3 0 0,-1-8 0 16,1 10 0-16,-1-12 0 0,2 0 0 0,-1-1 0 15,2 4 0-15,-3-1 0 0,2 2 0 16,-3-4 0-16,4 0 0 0,-1 0 0 15,-2 1 0-15,3-1 0 16,0 0 0-16,0-1 0 0,0 0 0 0,0 1 0 16,0-3 0-16,0 0 0 0,0 0 0 15,0 0 0-15,0 0 0 0,-2 0 0 16,2-3 0-16,0-3 0 0,-1-3 0 15,1 7 0-15,-2-3 0 0,2-6 0 16,0 1 0-16,-1 1 0 0,1 0 0 0,0 1 0 16,0 0 0-16,0 4 0 0,0-9 0 15,0 7 0-15,0 2 0 0,0 1 0 16,0-2 0-16,0 1 0 0,0 0 0 15,0 2 0-15,0 0 0 0,0 0 0 16,0 0 0-16,0-1 0 0,0 1 0 16,4-4 0-16,2 0 0 0,1 3 0 15,0-1 0-15,1-2 0 0,0 2 0 16,3 2 0-16,0-3 0 0,-1 2 0 15,1-2 0-15,-6-2 0 0,-2-2 0 0,-3 0 278 16,0 2-258-16,0 2 26 0,0 3 3 16,0-1-12-16,0 3-8 0,0 0-1 15,0 0-6-15,0 0-8 0,0 11-5 16,0 5 1-16,-5 7 5 0,1 6-2 15,1 2 3-15,3 1-3 0,0 3 0 16,0 2-2-16,0 2-3 0,0 2-1 16,0 2 4-16,0 2-7 0,0-1-3 15,0-1 1-15,0-5 2 0,0-6-4 16,1-6 1-16,4-7-2 0,-2-5 3 0,3-7-2 15,0-1-1-15,2-5 0 0,-2-1-7 16,4 0-3-16,-1-10-8 0,-1-1-9 16,-1-5-19-16,0-2-16 0,-3-4-18 15,-1-2-76-15</inkml:trace>
  <inkml:trace contextRef="#ctx0" brushRef="#br0" timeOffset="187739.73">9944 15778 355 0,'0'-9'16'0,"-3"5"27"16,3 4-1-16,0 0 1 0,-2 6-24 0,-1 6 3 15,-3 11 3-15,1 5-5 16,-2 4 0-16,0 5 0 0,1 3 0 16,-2 4-8-16,1 1 0 0,-1 2 2 15,0-3-3-15,3-1-4 0,-1-2-3 0,3-3 1 16,3-3-5-16,0-4 0 0,0-4 1 15,0-2 1-15,3-5-1 0,2-6-2 16,1-2 1-16,2-5 0 0,1-3-8 16,0-4-4-16,4 0-9 0,-1-4-10 15,1-10-11-15,2-2-23 0,-2 0-23 0,-3-1-116 16</inkml:trace>
  <inkml:trace contextRef="#ctx0" brushRef="#br0" timeOffset="187987.75">10220 16398 516 0,'0'-1'36'16,"-2"1"10"-16,2 0-19 0,0 1-5 15,0-1-2-15,-1 0-3 16,-1 1-8-16,-2-1-8 0,-3 0 2 0,1 0-3 16,0 0 2-16,3 0-3 0,0 0 1 15,3 0-17-15,0 0-25 0,6-5-23 16,6-4-14-16,4-2-36 0,-1 0-216 15</inkml:trace>
  <inkml:trace contextRef="#ctx0" brushRef="#br0" timeOffset="188972.8">12494 16430 0 0</inkml:trace>
  <inkml:trace contextRef="#ctx0" brushRef="#br0" timeOffset="189723.84">12494 16430 0 0,'0'-13'0'0,"0"5"0"0,0-2 0 0,0-1 0 0,0 2 0 15,0 9 0-15,0-1 0 16,0 1 0-16,0-2 0 0,0 0 0 0,0 2 0 16,0 0 0-16,0 0 0 0,2 0 0 15,1 0 0-15,0 0 0 0,-2-3 0 16,3-5 0-16,-1-3 0 0,-2 4 0 15,1 2 0-15,-1-6 0 0,-1 8 0 16,0-1 0-16,0-5 0 0,0 6 0 0,0-1 0 16,0 0 0-16,0 0 0 0,0 2 0 15,0 1 0-15,0 0 0 0,0-1 0 16,0 2 0-16,0-2 0 0,0 0 0 15,3 0 0-15,-1-1 0 0,-2 1 0 16,2 1 0-16,-2-1 0 0,0 2 0 16,0-1 0-16,-2 1 0 0,-3 0 0 15,4 0 0-15,-2 0 0 0,3 0 0 16,-2 0 0-16,2 0 0 0,0 0 0 15,0-5 0-15,6 1 0 0,-3-8 0 0,1 4 0 16,2 0 0-16,-2-1 0 0,0 2 0 16,-1 1 0-16,-2 5 0 0,1-3 0 15,-2 2 0-15,0 2 0 0,1 0 0 16,1 0 0-16,-2 0 0 0,1 0 0 15,1 0 0-15,1 0 0 0,0 0 0 16,3 1 0-16,1-1 0 0,-1 0 0 16,-5 0 0-16,1 0 0 0,-2-2 145 15,0-1-127-15,1 1 26 0,2-3 18 16,-1 0-19-16,1 0-8 0,-1 0-3 15,-2 1-6-15,0 0 1 0,0 1-2 0,0-1-10 16,0-1 0-16,-3 1 1 0,-1-1-1 16,0 1-3-16,1 0-2 0,-3 1 1 15,-2 1-1-15,0 0-5 0,-1 2 0 16,-4 0-3-16,-1 0 2 0,-3 0 3 15,0 8-6-15,-3 4 4 0,0 3 2 16,1 2-1-16,1 3 0 0,1 3-2 16,4 1 6-16,-1 0-9 0,8 1 2 15,3-4 0-15,3-3-1 0,3-6-3 16,10-4 1-16,7-5 2 0,3-3-1 0,6-6 0 15,5-11 0-15,2-3 2 0,0-4-1 16,-4-2-2-16,-4-1 0 0,-3 2 2 16,-6 2 1-16,-5 5-3 0,-7 6 0 15,-4 5 2-15,-3 4-1 0,0 3 6 16,-3 0-1-16,-9 11-1 0,-2 4-2 0,0 6 0 15,0 5-1-15,2-2 3 16,2 2 0-16,3 0-5 0,4-1 2 16,-1 1 0-16,3-4 0 0,1-3-2 15,0-4-1-15,3-4 2 0,8-6-1 0,3-5-3 16,4 0-6-16,9-8-10 0,4-10-18 15,1-7-2-15,1-4-39 0,-1-4-43 16,-2-1-155-16</inkml:trace>
  <inkml:trace contextRef="#ctx0" brushRef="#br0" timeOffset="190179.87">13006 16123 320 0,'0'0'55'0,"0"0"-15"0,0 2-5 15,0 4-1-15,-5 7 4 0,-3 4-8 16,-1 1-8-16,0 3 1 0,-1-2-7 15,4-1-6-15,0-5 0 0,0-4-4 16,6-5-4-16,0-1-2 0,0-3-2 16,12-1 2-16,2-12 6 0,3-3-2 0,7-7-4 15,-1 0 0-15,3 0-2 0,-3 1 3 16,-1 3-4-16,-3 5 1 0,-5 4 2 15,-2 3 1-15,-4 3-4 16,-2 3 3-16,0 1 0 0,-4 0 0 0,-2 4-2 16,0 8 4-16,-2 7 5 0,-6 0-6 15,1 3 0-15,-1 1 0 0,2-4 2 16,6-1-3-16,0-2 0 0,0-4-1 15,3-4 2-15,8-4-1 0,1-4-1 16,5-1 1-16,5-12 3 0,3-5-1 0,0-5-3 16,-1 1 0-16,-2-1 3 0,-2 3-2 15,-4 5-1-15,-4 4 0 0,-3 3 3 16,-4 4-2-16,-2 4-3 0,-3 0 0 15,0 10 5-15,0 6 1 16,-3 9-2-16,0 2 1 0,-2 1 2 0,4 3 5 16,1-2-1-16,0 1-4 0,0-3-2 15,4-2-1-15,4-2-2 0,1-3-1 16,4-4-9-16,-1-5-8 0,4-2-34 15,1-4-13-15,-2-2-86 0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26T11:42:40.22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2217 1368 3 0,'0'-2'5'15,"0"1"-3"-15,0 1 0 0,0-2 8 16,-3 2-4-16,1 0 6 0,-1 0 10 0,3-1-3 16,0 0 25-16,0 0-17 0,0 1 6 15,0-1 3-15,0-1-3 0,0 1-5 16,0-1-9-16,0 1-1 0,-1 0 3 15,1 0-3-15,0 1-2 0,0 0-1 16,0 0 3-16,0 0-4 0,0-1-1 16,0 1 3-16,0-1 1 0,0 0-5 0,-2 0 1 15,2 0 0-15,-1 1 0 16,1 0-1-16,0 0 2 0,0 0 1 15,0 0-3-15,0 0-2 0,0-1 3 0,0 1-1 16,0 0 1-16,0 0-1 0,0 0 1 16,0 0-2-16,0 0 5 0,0 0-4 15,0 0-2-15,0 0-4 0,0 0-1 16,0 12-9-16,0 6 8 0,1 9 5 15,1 7-1-15,1 10-7 0,3 11 3 0,0 8 0 16,-1 11 2-16,-2 6-7 16,3 3 4-16,0 1 0 0,1 0-1 0,0 0 1 15,-1-1-1-15,-1-2 10 16,-5-1 3-16,2-5-9 0,-2-5 1 0,1-9-3 15,2-7-1-15,0-10-1 0,1-6 0 16,-3-4-2-16,2-4 5 0,-1-8-3 16,1-4 1-16,0-6-1 0,-1-4-1 15,-1-1-2-15,1-4 2 0,-2-2 0 16,1 0-1-16,-1 0 0 0,0-1 1 15,0 1 1-15,0-1 0 0,0 0-1 16,0 2 0-16,0 1 1 0,-4-1 1 0,0 1-3 16,1-1 1-16,2-2-2 15,-1 0-3-15,2 0-3 0,0-1-2 16,0-10-9-16,2-5-14 0,10-9-19 0,2-10-31 15,-1-9-49-15,-4-14-330 0</inkml:trace>
  <inkml:trace contextRef="#ctx0" brushRef="#br0" timeOffset="546.03">2415 1379 33 0,'0'-4'30'0,"2"2"-18"0,1-1-12 0,0-1 32 16,-3-1 16-16,2 1-47 0,-2 2-1 15,3 0-2-15,-3 1-9 0,0 1-2 16,0 0 2-16,0 0-4 0,0 0-5 15,0 0-18-15</inkml:trace>
  <inkml:trace contextRef="#ctx0" brushRef="#br0" timeOffset="1345.07">2415 1379 60 0,'-17'-17'73'16,"14"17"11"-16,-3 0-24 0,1 0-7 15,-1 0 1-15,3 0-9 0,-2 0-12 16,1 0-3-16,2 0-2 0,-1 0 0 0,2 0-4 16,1 0 2-16,0 0-10 0,0 0-5 15,0 0-5-15,1 0-4 0,8 0-2 16,5 1 2-16,8 3 0 0,8-2 1 15,8-1 2-15,12 2-5 0,10-1 3 16,12-1-3-16,10-1 1 0,5 0 1 0,3 0-2 16,-2 0 2-16,5 0-1 15,3 0 0-15,6-2 1 0,5-4 1 16,4-1-2-16,0 0-1 0,-1-1-1 15,0 1 1-15,-1 0-2 0,-1-1 2 0,-7 1-2 16,-13 2 3-16,-10-1 2 0,-10 3-3 16,-7 0-2-16,-10 1 4 0,-8 2-2 15,-9 0 1-15,-10 0-2 0,-9 0 2 16,-9 0-2-16,-1 0 1 0,-5 0-2 15,0 0 4-15,0 1-2 0,0 1 5 0,0 2-1 16,-5 0 0-16,-2 0-3 16,0-3 4-16,3 3-2 0,-2-3 0 15,2 1 2-15,0 1-2 0,1-2-3 16,0 3 0-16,-1-1 5 0,1 2-5 0,-1 0 4 15,1 2 0-15,-4 0 0 0,3 2-1 16,-1 3 0-16,2 3 0 0,-2 4 2 16,1 4-3-16,1 6 0 0,-2 7-1 15,-1 8 3-15,-2 10-2 0,0 8-2 16,-1 9 1-16,1 10 2 0,0 4-1 0,5 4 0 15,0 6 3-15,3-2-2 0,0-3 0 16,0-4 0-16,13-7 3 16,-1-6 5-16,5-9 2 0,2-7-6 15,2-11-2-15,0-3 2 0,0-5-3 0,-2-5-1 16,-1-7 0-16,-5-8 0 0,-1-4-1 15,-4-6 0-15,-2-4 0 0,-3-4-1 16,0 0 2-16,-3 0 1 0,2 0 1 16,-2 0 3-16,0-3-4 0,0-2-5 15,-8 2 3-15,2 0 0 0,-2 1-3 0,-3 1 0 16,-1 0 1-16,-2 1 0 0,-1 0 0 15,-4 0-2-15,-1 0 3 16,-2 0 0-16,-3 0-2 0,-4 0 1 16,-8 0 1-16,-5 0-1 0,-9-1-1 15,-11-5 1-15,-14 1-1 0,-17-1-2 0,-19 1-6 16,-20 3 3-16,-18 2 1 0,-18 0 0 15,-11 2 3-15,-3 7 2 0,-2-1 0 16,10-2 1-16,16-4-2 0,18-2 1 16,29 0 1-16,27 0 0 0,24-2 1 15,24-3 0-15,19 1 4 0,12 0-2 0,5 1-4 16,8 0-7-16,9-4 5 0,11 1-4 15,4 0-16-15,9-1-22 16,5 0-24-16,1-1-60 0,-1-2-162 16</inkml:trace>
  <inkml:trace contextRef="#ctx0" brushRef="#br0" timeOffset="2169.12">2504 1882 26 0,'0'-2'37'16,"0"2"14"-16,0-2-7 0,0 2-4 16,0-2 3-16,0 2-10 0,0 0 2 15,0 0-4-15,0 0-8 0,0 0 2 16,0 0-3-16,0 0 2 0,0 0-2 15,0 2-5-15,0 3 2 0,-2 5 9 16,-1 4-4-16,-2 4-3 0,-1 3-3 16,0 3-1-16,0 3-1 0,-2 2-5 15,0 4-4-15,-2-1 4 0,-1 3-2 16,1-3-2-16,-2-4-1 0,3-3 1 0,-1-6-4 15,3-6 1-15,4-2 0 0,1-6-3 16,2-3 0-16,0-2-1 0,0 0 0 16,6 0 2-16,8 0 2 0,5-6-1 15,7-2-1-15,0-1-2 0,1 2 1 16,-1 0-2-16,1 1 1 0,-3 0 0 0,-2 0 1 15,0 1-2-15,-4 2 1 16,-2-1 0-16,-7 3 0 0,0 0 0 16,-4-1-8-16,0 2-8 0,-2-2-4 15,0 2-18-15,-2-2-2 0,3-1-6 0,-1-3-20 16,-2-2-60-16,-1-2-156 0</inkml:trace>
  <inkml:trace contextRef="#ctx0" brushRef="#br0" timeOffset="2693.15">2881 1943 301 0,'3'0'32'15,"0"0"24"-15,1 0 20 0,-1 2-42 16,1 3-3-16,-1 4 3 0,-3 4-1 15,0 4 1-15,0 1 2 0,-7 1-16 16,0 0-6-16,-1-2 3 0,2-5-6 16,3-5-5-16,1-2-3 0,2-3-1 15,0 0-2-15,0-2-1 0,0 0 1 0,3 0 1 16,5 0 1-16,1-7-1 0,5-2 3 15,2-2-1-15,-2 0-3 16,0 0-1-16,-2 1-1 0,2 2 1 0,-3 0-3 16,-2 4-3-16,-1 2 4 0,-5 2 0 15,0 0 0-15,-1 0-1 0,-1 3 4 16,1 3 0-16,-2 2 0 0,0-1 0 15,0 0 0-15,0-1 2 0,0-1 0 16,1-1-5-16,2-1 4 0,1-2-3 16,0 0 4-16,2-1-4 0,2 0 1 0,3 0-3 15,3-7-3-15,0-1-1 0,0-1-5 16,0 0 3-16,-2 4-8 0,1-1 4 15,-3 6 5-15,-2 0 5 16,-2 0 1-16,-1 0 0 0,-2 5 2 0,0 3 7 16,-3 4 5-16,0 3 5 0,0 0-2 15,-1 1 2-15,-4-1-4 0,0 1-4 16,1-3 1-16,1-2-4 0,1-1-7 15,2-4 4-15,0-1-3 0,0-2-1 16,2-1-8-16,4-2-12 0,3 0-7 0,7 0-17 16,2-8-25-16,2-5-16 0,2-2-114 15</inkml:trace>
  <inkml:trace contextRef="#ctx0" brushRef="#br0" timeOffset="3156.18">3378 1881 387 0,'-6'-3'14'0,"1"0"32"0,4 1 28 15,-1 2-36-15,2 0-1 0,0 0-14 16,6 0-20-16,7 0 5 0,7 2 2 15,3 2-2-15,4 1-7 0,-3 2 3 16,0 0-3-16,-4 3-1 0,-6 0-1 16,-3 2 1-16,-5 3 0 0,-6 1-3 15,0 0 0-15,-3 1 4 0,-10 0 0 16,-2-2-1-16,-1 0 1 0,-1-2 1 0,-1-2 0 15,2 1-2-15,2-4 0 0,3-2 2 16,5 0 0-16,6-3-4 0,0 0-1 16,0-2-1-16,13 1 4 0,5-2-1 15,7 0 2-15,3 0-2 0,1 0-3 16,-1-1-11-16,-1 1 4 0,-1 0 2 0,-6 0 4 15,2 0 4-15,-7 0-1 16,-7 4 3-16,-5 0-1 0,-3 3 1 16,-6 2 6-16,-8 0 5 0,-5 3 5 15,-4 1-2-15,-3 0-2 0,-2 1-1 16,-2-2 0-16,6 0-1 0,3-2-2 0,3-1-2 15,7-2-2-15,2-2-5 0,7-2 0 16,2-2-4-16,0 0-5 0,8-1-14 16,6 0-17-16,8-5-31 0,2-11-63 15</inkml:trace>
  <inkml:trace contextRef="#ctx0" brushRef="#br0" timeOffset="3561.2">3868 1898 72 0,'-6'0'27'16,"3"0"68"-16,0 0-24 0,0 0-27 15,-1-2 10-15,1 2-9 0,0-2 2 16,3 2-10-16,0 0 2 0,0 0-6 16,0 0-7-16,0 0-6 0,0 0-5 0,3 0 1 15,7 0 4-15,2 0-7 0,5 0 0 16,5 0-3-16,1 0-8 0,5 0 0 15,0 0-1-15,1 0 0 16,-1 2-1-16,-3-1-4 0,-5 1-10 0,-4 0-9 16,-7-1-16-16,-4 1-14 0,-4-2-3 15,-1 0-14-15,-1 0-9 0,-10 0-142 16</inkml:trace>
  <inkml:trace contextRef="#ctx0" brushRef="#br0" timeOffset="3765.21">3936 1902 179 0,'-12'3'169'0,"1"2"-154"15,8 1 77-15,1-1-51 0,2 2-20 0,4 2 3 16,5 2 3-16,3 3-6 0,7 0-9 15,-2 1-8-15,1 1 0 0,0-2-4 16,-5 0 1-16,1 0 1 0,-6-1 2 16,-5 0 3-16,-3 0 5 0,0 0 2 15,-11-1-1-15,-6 1 4 0,-4 1-3 16,-6-2-8-16,1 2-5 0,-2-2 2 15,5 2-3-15,1-2-6 0,5-1-15 16,6 3-21-16,2-5-36 0,4 4-67 0</inkml:trace>
  <inkml:trace contextRef="#ctx0" brushRef="#br0" timeOffset="4633.26">2326 3677 54 0,'-2'-4'182'0,"-1"4"-142"16,3 0 41-16,0 0-34 0,-2 0-19 16,2 0 6-16,0 7-7 0,0 9 0 15,0 5 9-15,0 8-8 0,7 6-11 0,-4 6-1 16,4 11-3-16,-2 5 5 15,0 7 14-15,1 4-12 0,-1 1-15 16,-2 8 0-16,1 6-4 0,1 4 2 16,-2 5-4-16,0 2 6 0,-1-3-3 0,-2-5-1 15,0-8 1-15,1-8 4 0,1-8-6 16,1-7-1-16,-3-8 2 0,1-7 1 15,-1-8 1-15,0-8 1 0,0-6 5 16,-1-6-6-16,-2-3 2 0,1-1-5 16,2-1 2-16,0-1 2 0,0-2-4 0,0 0 1 15,0-1-1-15,0 0-1 0,0-2 2 16,0 0-2-16,0-1 1 15,0 0 0-15,0 0 1 0,0 0-4 16,0-2-3-16,0-9-12 0,8-7-11 0,4-8-22 16,2-7-33-16,-1-8-40 0</inkml:trace>
  <inkml:trace contextRef="#ctx0" brushRef="#br0" timeOffset="5668.32">2550 3707 172 0,'0'-4'70'0,"-1"1"-22"16,-1-1 25-16,2 1-31 0,-1-1-10 16,1 2 2-16,0 2 0 0,0 0-10 15,0 0-13-15,3 0-8 0,8 0 0 16,6 2 3-16,7 3 6 0,9 2-6 15,14-1 1-15,8 1-1 0,12-2 8 16,7-2-8-16,2 1-3 0,3-2 0 16,-1 3-3-16,6 1 1 0,7-1-2 15,8-3 2-15,5-2 2 0,3 0-3 16,-1 0-1-16,-2-7 1 0,-2-3 1 0,-8-2-2 15,-7 0 2-15,-6 0-1 0,-8-1 1 16,-11-2-1-16,-3 1 0 0,-10 0 2 16,-4 1-1-16,-8 5-1 0,-9 2 0 15,-8 2 2-15,-7 3 1 0,-5 1-3 16,-5 0 7-16,-2 0 12 0,-1 0-12 15,0 0-2-15,0 0 0 0,2 0 2 16,-2 0 0-16,0 0 3 0,0 0-1 16,0 0 1-16,0 0-4 0,0 0-3 15,0 5-3-15,0 3 2 0,0 3 0 0,-2 2 0 16,1 4-3-16,-1 1 5 0,2 3-2 15,-4 5-1-15,0 6 1 0,0 6 2 16,-4 6 0-16,0 7-2 0,1 3 0 16,2 7 10-16,3 2-8 0,2 5 2 15,0 4-4-15,5 3 4 0,7 0-5 0,7-3-1 16,6-3 1-16,3-3 4 15,1-6-1-15,4-1-1 0,2-4-3 16,3-5 7-16,-1 2-2 0,-3-5-1 16,-2-4-1-16,1-4 1 0,-7-6-2 0,-1-7-1 15,-3-5 5-15,-10-4-2 0,-2-6-2 16,-9-3 0-16,-1-4 0 0,0-2 3 15,-8 0 1-15,-4 0-3 0,0-2-2 16,-7 0 1-16,5 0 0 0,-3 0-2 16,-2-3 0-16,2 0 0 0,-6-2 0 0,-2-2-3 15,-4 0 2-15,-8 0-3 0,-7 0 1 16,-7 4-5-16,-9-2 4 15,-10 2 4-15,-11 0-11 0,-13 3-1 16,-16 0 4-16,-14 0 3 0,-16 7-1 0,-14 5 3 16,-5 3 0-16,-6 6 3 0,-4 1 0 15,14 3 0-15,14-2 3 0,20-2 9 16,24-5-4-16,18-6 0 0,15-3-4 15,16-5-3-15,12-2 3 0,16 0-3 16,14-2 0-16,6-3 0 0,8 2-11 0,17-3 1 16,10 0-4-16,13 2-26 0,11-1-28 15,2 1-66-15,2-1-332 0</inkml:trace>
  <inkml:trace contextRef="#ctx0" brushRef="#br0" timeOffset="6258.35">2467 6155 286 0,'4'-2'34'16,"2"2"6"-16,2 0 40 0,1 6-36 16,4 11 0-16,-2 6 0 0,-2 8-3 15,2 10-13-15,-3 8-2 0,-4 8-7 16,1 8 6-16,-3 4-10 0,-2 7-2 15,0 6-4-15,-7 3-2 0,-4 1 7 16,1-5-7-16,2-6-2 0,3-10-5 16,4-10 1-16,1-4 0 0,0-7 1 15,0-9-3-15,0-9 2 0,1-10 1 0,2-9-2 16,4-5-3-16,0-2-1 0,3-10-4 15,4-13-15-15,3-9-13 0,6-10-33 16,-5-4-40-16,-1-4-123 0</inkml:trace>
  <inkml:trace contextRef="#ctx0" brushRef="#br0" timeOffset="7029.4">2730 6192 140 0,'-5'-2'220'15,"-1"-1"-192"-15,6 1 24 0,-1 0-2 0,-1 0-27 16,2-1 2-16,0 1 4 15,-1 0-6-15,1 2-1 0,0 0-11 16,0 0-12-16,7 0 2 0,4 4 3 16,3-1 2-16,8 1-1 0,6 3 6 0,9-1-3 15,11-1 4-15,14 1-7 0,8-3-6 16,10 0 6-16,9-1-4 0,12 0-3 15,10-1 2-15,7-1 1 0,6 0-7 16,3 0-5-16,2-4 6 0,-4-4 2 16,-5-1-2-16,-10-3 6 0,-12 2-3 0,-10-1 2 15,-11 1 0-15,-5 2 0 16,-12 0 2-16,-12 2 3 0,-14 2 1 15,-17 0-4-15,-12 2 2 0,-6 2 2 16,-16-2 18-16,-7 1-16 0,-5 0-1 0,-2 1-5 16,1 0 3-16,6 0-1 0,5 0 3 15,7 0 4-15,4 0-5 0,6 0-2 16,2 0-5-16,0 0 2 0,0 2-3 15,0 3 2-15,6 5 1 0,-1 3-1 16,0 4 0-16,-1 6 0 0,-2 3 1 0,4 6 2 16,-3 8-5-16,0 6 2 0,0 7 3 15,-1 6-2-15,0 9-1 0,1 8 0 16,0 3 6-16,0 1 8 15,2-3-13-15,1-2 0 0,0-1 3 0,3-1 1 16,1-5-4-16,3-7-1 0,3-6 3 16,1-7 2-16,2-8-4 0,-5-5 0 15,0-9 2-15,-5-8-3 0,-5-7 1 16,0-8-2-16,-4-1 3 0,0-2 2 15,-7 0 3-15,-5-6-6 0,-7-4 1 0,-2 1-1 16,-9-4-2-16,-9-1 0 0,-9-1-1 16,-14 0-6-16,-10 2 2 0,-17-1 0 15,-12 4-2-15,-12 0 2 0,-11 0-5 16,-11 2-3-16,0 2 4 0,1 3 7 15,2 1 4-15,11 2 0 0,12-2 8 16,16-1 7-16,14-3-7 0,11-4-3 16,9 0-2-16,8-1 3 0,6 1-5 15,11-2 0-15,11 5 1 0,12 1-5 16,11 3 4-16,0 3-11 0,15 0-19 15,7 0-13-15,4 8-34 0,5 1-52 0,-1 2-379 16</inkml:trace>
  <inkml:trace contextRef="#ctx0" brushRef="#br0" timeOffset="7745.44">2549 8529 140 0,'0'-6'147'0,"1"2"-119"16,1 3 32-16,-1 1-6 0,3 3-21 0,-3 13 15 16,4 7 0-16,-1 9-18 0,3 9-7 15,-3 8-6-15,1 6 9 0,-2 7 4 16,2 5-12-16,-2 12 2 0,-3 15 0 15,-5 7 24-15,-6 3-29 0,0-6-5 16,5-15-2-16,6-7 2 0,0-9 1 16,0-9-1-16,0-9-11 0,0-11 3 0,0-8-3 15,3-11 1-15,3-9-5 0,1-7-8 16,2-3-3-16,2-12-6 15,3-10-5-15,3-5-11 0,-3-4-12 16,1-5-22-16,1-3-9 0,-2-1-48 0,-3-7-219 16</inkml:trace>
  <inkml:trace contextRef="#ctx0" brushRef="#br0" timeOffset="8558.48">2784 8521 122 0,'-6'0'74'15,"0"0"-6"-15,-2 1-21 0,2 1-1 0,3 0-14 16,0-1 8-16,1-1-5 0,1 2-7 16,1-2 0-16,0 1-4 15,0 0-10-15,1 0-2 0,9 0 4 16,8 3 15-16,7-2-9 0,8 1-8 0,5 1-7 15,6 1 0-15,7 2-3 0,5 1-2 16,7 0-1-16,10-1-1 0,6 1 2 16,10-3 1-16,7 0-2 0,6 0 5 15,2-3-2-15,1-2-3 0,-2 0 1 16,-3 0-1-16,-3-2-1 0,-6-7 0 0,-9 4 0 15,-11-4 2-15,-5 1-1 0,-11 0 0 16,-11 0-1-16,-13 0-1 0,-13 5 3 16,-11 1-2-16,-7 0 7 0,-7-1 13 15,-7-3-3-15,-1 2-8 0,-2 0-2 16,-3 0-4-16,3 1 4 0,1 0 0 15,5 0-2-15,1 2 2 0,5-1-5 16,2 2 1-16,1 0-2 0,2 0 1 16,0 12-3-16,0 7 1 0,0 4 2 15,0 8 0-15,0 4-1 0,2 6-1 0,2 5 0 16,4 5 0-16,-2 6 0 0,5 8 0 15,3 5 0-15,2 7 4 0,4 2 5 16,3-3-6-16,3 1-2 0,2-5 2 16,0 0-2-16,0-9-1 15,3-6 2-15,-1-9 8 0,-1-6-13 0,-1-7 2 16,-5-5 1-16,-1-7 2 0,-7-6-2 15,-7-5 0-15,-2-6 1 0,-6-4 1 16,0-2 1-16,-4 0 3 0,-7 0-5 16,-3 0 2-16,-3-4-3 0,-2-1 0 15,-4-1 0-15,-2 2 2 0,-1 0-3 0,-4 0-1 16,-4 1 3-16,-3-2 1 0,-3 0-3 15,-8 1-1-15,-7 0 2 0,-8-1 0 16,-12 1-1-16,-13-2-2 0,-10 1-1 16,-10-1 4-16,-7 3-4 0,-6-1-4 15,-7 3 2-15,-3 1 0 0,1 0 4 0,6 1-3 16,16 6 4-16,13 1 3 15,17 0-2-15,10-1-2 0,12 0 3 16,15-1 1-16,16-3-2 0,15-1 0 16,10 1 0-16,0-1-8 0,14 0-5 0,5-1-25 15,1 1-22-15,5-2-43 0,1 0-64 16</inkml:trace>
  <inkml:trace contextRef="#ctx0" brushRef="#br0" timeOffset="13679.78">8220 2281 8 0,'0'0'134'0,"-2"0"-6"16,-2-5-71-16,-2-2-7 0,-2 1-3 15,0 1-8-15,-3-1 2 0,0 2-8 16,-1 1-9-16,-5-1-5 0,-3 4 0 0,-2 0-2 15,-4 0-5-15,-4 2 7 0,-2 8 2 16,-7 4-5-16,-1 4-3 16,-1 2-3-16,6 2 1 0,7-2-3 15,9-1-3-15,8-3-1 0,5 2-3 0,6 2-1 16,0 4-2-16,9 1 0 0,7 3 3 15,9 0-1-15,1 3-1 0,7-1 2 16,2 2 0-16,-1-2 0 0,0-1-2 16,-1-1 1-16,-2-2 1 0,-5 0-1 15,-4-1-2-15,-6-2-2 0,-6-2 1 0,-3-3 0 16,-7-1-2-16,0-1 3 0,-10-3 2 15,-5 0 1-15,-7-2-1 0,-1-3 0 16,-7 2 3-16,1-2-2 16,-5-1-2-16,1-2 2 0,1-1 1 0,1-3-2 15,3 0 0-15,5-1 0 0,5 0 0 16,5 0 1-16,6 0-2 0,4 0-3 15,3 0-6-15,3-2-25 0,8 0-15 16,9 1 16-16,5-2-12 0,3 2-14 16,3-5-49-16,-2-2-127 0</inkml:trace>
  <inkml:trace contextRef="#ctx0" brushRef="#br0" timeOffset="14183.81">8454 2660 28 0,'0'-6'166'0,"0"0"-110"0,0 3-13 15,0-1 15-15,0 1-12 0,0 1-6 16,-3 0 1-16,1 0-12 0,-1 2-3 15,0 0-1-15,3 0-6 0,-3 0 1 16,0 0-11-16,-2 1 1 0,1 6 2 16,-1 1-2-16,-1 2-1 0,3 3 2 15,-5 2-2-15,0 3 0 0,-1 3 0 16,-2 2 3-16,2 1-3 0,3 0-1 15,2 0-1-15,1-4-5 0,3-2 1 0,3-4-2 16,8-4-2-16,3-2 1 0,6-5 1 16,5-3 0-16,0 0 0 0,4-10 0 15,1-4 1-15,-2-3-1 0,1-1-2 16,-5-2-1-16,-4-1 2 0,-3 3 0 15,-8 1-1-15,0 2 1 0,-6 2 2 16,-3 4 0-16,0 2 0 0,0 3-2 16,-3 3 5-16,-1-1-2 0,-3 2-3 15,1 0 0-15,2 7 1 0,-4 6-1 16,5 3 1-16,-3-1 0 0,6 2 2 15,0 1-3-15,0 0 0 0,0-1-1 0,10-2 1 16,3-2-1-16,2-2 0 0,4-2-3 16,-2-2-6-16,0-3-5 0,2-3-8 15,-4-1-11-15,2 0-16 0,-4-3-15 16,-1-7-15-16,-6-4-98 0</inkml:trace>
  <inkml:trace contextRef="#ctx0" brushRef="#br0" timeOffset="14727.84">8901 2656 216 0,'1'0'131'0,"-1"0"-97"0,0 2 4 15,0 0 1-15,0 4 3 0,0 3 3 16,-1 3-6-16,-3 6-13 0,1 1-5 0,-3 0-3 15,0 1 0-15,0-2-1 0,-2-2-4 16,3-5-1-16,2-3-7 16,3-4-2-16,0-1-3 0,0-2 0 15,0-1-1-15,8 0 2 0,3-4 2 0,4-8 1 16,2-3-4-16,2-3-5 0,1 2 3 15,-3 1-2-15,0 2 2 0,-4 2-3 16,-4 2 2-16,-1 3 1 0,-2 3 1 16,-3 1-1-16,-3 1 1 0,0 1 2 15,0 0-2-15,0 0 1 0,0 1 0 0,2 6 3 16,-2-1 1-16,0 4-3 0,0-2 1 15,0 1 1-15,0 2-2 0,1-2-2 16,5-2 1-16,-1-1 4 16,1-4-4-16,2 1-2 0,3-3 3 0,3 0-1 15,0-5-3-15,4-5-3 0,1-1 0 16,4-1 1-16,-3 0 5 0,-3 1-16 15,-3 3 5-15,-6 1 10 0,-3 4-1 16,-2 2-1-16,-3 1 4 0,0 0-2 16,0 0 1-16,0 4-2 0,-6 6 8 0,-1 3 3 15,0 4 0-15,-1-1-2 0,0 0 2 16,2 1-3-16,0-1-1 15,3-1-3-15,3-1-2 0,0-2 3 0,0-4 0 16,6-3-7-16,0-2 1 0,5-1-8 16,1-2-14-16,2 0-18 0,3-3-35 15,0-11-2-15,-6 0-73 0</inkml:trace>
  <inkml:trace contextRef="#ctx0" brushRef="#br0" timeOffset="15244.87">9471 2647 426 0,'3'2'41'0,"-3"2"-34"16,0 2 42-16,0 3 2 0,-8 2-11 16,1 2 0-16,0 2-15 0,0 0-10 15,2-1-7-15,0-3 0 0,1 0-8 16,4-4 0-16,0 1 0 0,-2-6 2 15,2 2-2-15,0-4-1 0,2 0-2 16,4 0 2-16,3-4-1 0,2-6 0 0,1 0 1 16,1-2 2-16,1-1-4 0,0 0 0 15,0-1 4-15,-2 0-1 0,1 1-3 16,-3 3-2-16,-3 2 1 0,-1 4 0 15,-6 1 0-15,1 3 2 0,-1 0 1 16,0 0 0-16,0 5-1 0,0 5 3 16,-1 2 3-16,1 2 4 0,-3-1-6 15,3 3 4-15,0-1-1 0,0-2-2 16,9-1 12-16,-1-4-14 0,3-3-1 15,-4-1 2-15,4-3-2 0,5-1-2 0,-2 0 1 16,1-8-5-16,1-2-5 0,-2-4-2 16,-2 2 6-16,0-1 0 0,1 1 1 15,-7 2 0-15,5 3 1 0,-6 1 5 16,-1 3-1-16,-2 1 1 0,-2 2 0 15,0 0 4-15,0 0-1 0,0 0 4 0,0 4 1 16,-2 6 4-16,-4 3-3 16,3-2-1-16,0 4 0 0,1-2 1 15,-1 3-8-15,2-1 3 0,1 1-1 16,0-2 10-16,0-3-8 0,4 0-4 0,2-3-1 15,-1-2-6-15,1-2-11 0,4-4-6 16,-4 0-8-16,8-2-12 0,-2-9-28 16,1-5-25-16,-3-2-89 0</inkml:trace>
  <inkml:trace contextRef="#ctx0" brushRef="#br0" timeOffset="15435.88">10026 2648 36 0,'0'5'323'15,"-1"-2"-244"-15,-1 2-65 0,-4 2 45 0,0 3 6 16,-5 4-13-16,1 1-11 0,-2 2-12 15,0 0-12-15,2-1-5 0,1 0-7 16,3-2-2-16,4-2-3 0,-2-2 1 16,4-1-1-16,0-1-10 0,0-3-8 15,6 0-13-15,5-5-15 0,1 0-20 16,2 0-6-16,0-8-33 0,-2-5-199 0</inkml:trace>
  <inkml:trace contextRef="#ctx0" brushRef="#br0" timeOffset="16131.92">10246 2704 84 0,'2'0'241'0,"-1"0"-124"15,-1 0-97-15,0 0 11 0,0 0 12 16,0 3 4-16,0 3-8 0,-4 4-17 16,-4 3-5-16,2 2-3 0,-5-1 1 15,6 1-1-15,1-2-3 0,2-1-5 0,2-3-5 16,0-3 1-16,0-2-4 0,3-2 4 15,5-2-2-15,3 0 0 0,4-2 5 16,5-6-5-16,4-3-5 16,2-1 1-16,-1 1-1 0,0 0-17 0,-2 0 6 15,-5 0 8-15,-1 1-17 0,-7 3-6 16,-2 4 19-16,-8 2 8 0,0 1-3 15,0 0 7-15,-11 4 0 0,0 5 0 16,-2 1 6-16,3 1-1 0,0 0 3 16,4-1-4-16,3 0-2 0,3-1-3 0,0-1-2 15,8-2 2-15,3-1-3 0,7-2 1 16,9-3-5-16,5 0-7 0,5 0 18 15,2-4-37-15,-2-5 13 0,0 1 19 16,-2-2-39-16,-6-1 37 0,-7 2 0 16,-8 1-17-16,-7 1 15 0,-7 3-1 15,0 1 5-15,-9 1 7 0,-5 2 2 16,-4 0 2-16,-1 7 2 0,3 2 11 15,-1 1-4-15,5 2-1 0,1-2-1 16,2 1 3-16,6-1-7 0,1-2-2 0,2-1-5 16,0-4-3-16,8 0-1 0,3-3 0 15,0 0 1-15,3-3 2 0,0-2-1 16,-2-4-2-16,-3 3 1 15,-1-1-1-15,-6 2 2 0,2 3 0 0,-2 0 3 16,-2 2 5-16,0 0-2 0,0 0-9 16,0 2-4-16,1 6 2 0,1 7 3 15,1 6 1-15,3 4-2 0,2 7 1 16,9 5-1-16,5 6 2 15,4 4-2-15,2 5 0 0,-2 2 0 0,-1 1 0 16,-2-1 0-16,1-3 3 0,-4-3-1 0,-5-1-1 16,-4-7 2-16,-9-4 7 0,-2-5 6 15,-11-7 1-15,-9-5 4 0,-7-6-1 16,-2-5-1-16,-4-5-7 0,1-3-2 15,-5-2-7-15,-2-10 0 0,-2-4-3 16,-2-3 0-16,7 0-1 0,12 2-3 16,10 0 4-16,11 3-1 0,3 2-19 15,4 0-21-15,12 0-19 0,1 1-33 16,4-3-34-16,0 1-281 0</inkml:trace>
  <inkml:trace contextRef="#ctx0" brushRef="#br0" timeOffset="17027.97">8609 3651 97 0,'0'0'10'16,"0"0"138"-16,0 0-78 0,0 0-35 15,0-2 25-15,0-2-14 16,0 0-15-16,0-2 5 0,0 0 0 16,0 0-8-16,-5-2-7 0,-1-1-3 0,2 1-2 15,-6 0-7-15,-1 0 3 0,-1 0-2 16,-4 3 0-16,-1 1-2 0,-3 3 1 15,-3 1 2-15,-3 5-9 0,-4 9 1 16,-1 7 0-16,2 4 4 0,2 7 2 16,6 2-4-16,5 3-1 0,7-1-1 0,7-1-1 15,2-3-2-15,5-3 0 0,10-4 0 16,7-4 0-16,6-7 0 0,5-7 10 15,4-5-11-15,5-2 0 16,3-11 1-16,-2-8 1 0,-1-5-10 0,-5-2 13 16,-4-1-3-16,-8 1 0 0,-8 1 1 15,-8 1-2-15,-1 2 0 0,-8 2 1 16,0 4 0-16,-2 3 1 0,-10 4-1 15,-1 5 1-15,-1 4-2 0,-3 0 1 16,3 8-2-16,3 5 4 0,2 5 1 0,1 2-1 16,4 3-2-16,1 4 2 0,-2-2-1 15,5 1 0-15,0-3-2 0,0 0 0 16,9-5 1-16,2-2-4 0,2-3-6 15,2-4 4-15,2-5-30 0,5-4-11 16,1-2-18-16,0-11-15 0,-4-7-95 16</inkml:trace>
  <inkml:trace contextRef="#ctx0" brushRef="#br0" timeOffset="17844.02">8986 3629 333 0,'1'0'98'0,"-1"0"-89"15,0 0 16-15,0 6 17 0,0 3 7 16,0 6 5-16,0 4-14 0,-4 1-15 15,-4 3-4-15,2 0-4 0,-2-1-4 16,2-4-3-16,3 0-3 0,-2-5-2 16,5 0-3-16,0-4 0 0,0-4-3 15,0-3 1-15,6-2 1 0,4 0 0 16,0-7 1-16,7-8 0 0,0-1 0 0,4-3-5 15,-1-2 0-15,0 3-1 0,-3 0-6 16,-2 3 0-16,-4 4 3 0,-1 5 0 16,-4 4 5-16,-3 1 0 0,-1 1 0 15,-2 0 1-15,0 0 2 16,0 5 0-16,0 2 4 0,-5 5 3 0,-1 0 0 15,3-1-4-15,-1 0 1 0,4-2-2 16,0-3-1-16,0-1-2 0,5-5-1 16,4 0 2-16,7 0 1 0,7-5-2 15,8-7 0-15,2-2 0 0,-1-2-6 16,-1 2-7-16,-7 1 9 0,-4 3-4 0,-6 4 2 15,-7 2 1-15,0 2 2 0,-7 2 2 16,0 0 2-16,0 0 0 0,-3 8 0 16,-7 6 1-16,1 3 1 0,-2 1 1 15,2 1-1-15,1 0-2 0,6-3-1 16,2 1-1-16,0-1 0 0,8 0-2 0,9-3-1 15,3 0 0-15,7-2-38 16,-2-3 3-16,1 3-3 0,0 3-6 16,-1 0 3-16,-5 1 13 0,-1 2-3 15,-4-2 8-15,-4 1 13 0,0 0 15 0,-8 2 5 16,-1 4 9-16,-2 3 23 0,0 3-4 15,-3 3 4-15,-5 3-19 0,-1 2 8 16,1 3 16-16,0 2-9 0,-1-3-16 16,1 0 2-16,2-7-7 0,1-7-1 15,0-5 0-15,4-6-1 0,-2-6 0 0,1-5 1 16,-2-2 0-16,1-4 2 0,-2-12-6 15,3-7-4-15,1-7-3 16,1-6-2-16,0-6 4 0,1-4-3 16,6-6 0-16,0-1 0 0,7-7 1 0,2-6 1 15,2-6-4-15,4-5 0 0,3-2-7 16,3 2 13-16,6 10-7 0,2 13-5 15,-2 16 1-15,-2 17 3 0,-1 10 1 16,-3 9-1-16,0 2 3 0,-2 3 0 16,-4 11-2-16,-5 3 2 0,-8 4 2 0,-5 4-1 15,-4-1-1-15,-4 1 1 0,-8-3 2 16,-3 0 0-16,-4-4-2 0,-4-5 2 15,-2 0-2-15,-3-2 3 16,-3-1-3-16,1-2 0 0,1 0 1 0,4-3-1 16,4 0-3-16,5-1-12 0,7 1-8 15,7 0-10-15,2 2-48 0,0-1-28 16,2 1-183-16</inkml:trace>
  <inkml:trace contextRef="#ctx0" brushRef="#br0" timeOffset="18629.06">8060 4201 157 0,'0'-5'-44'15,"0"0"216"-15,-1-3-143 0,-6 1 4 16,-2 0 9-16,-3 2 0 0,-4 0-7 16,-1 3 0-16,-4 2-13 0,-4 2 0 15,-6 14-2-15,-8 11-1 0,0 11 1 16,-3 12 5-16,0 14 4 0,4 10-2 15,0 7-6-15,4 1 0 0,6-4-2 16,7-5-5-16,11-7-5 0,10-7-7 16,7-4-1-16,16-10-4 0,13-3-10 15,9-6-7-15,10-8-14 0,12-6-16 0,4-8-25 16,5-8-31-16,-4-6-282 0</inkml:trace>
  <inkml:trace contextRef="#ctx0" brushRef="#br0" timeOffset="19100.09">8353 4702 182 0,'0'0'166'0,"0"0"-116"0,0 0-3 15,0 0 0-15,0 7-1 16,-3 6-7-16,-2 6-4 0,-1 4-6 15,0 1-5-15,0 1-4 0,1-1-8 0,2-1-2 16,0-5 0-16,1-3-5 0,2-2-5 16,0-5 1-16,0-3-1 0,4-2-2 15,2-3-9-15,3 0-12 0,3-3-15 16,2-10-28-16,5-3-16 0,-5-2-100 15</inkml:trace>
  <inkml:trace contextRef="#ctx0" brushRef="#br0" timeOffset="19404.09">8609 4682 63 0,'2'7'399'16,"1"2"-393"-16,-2 2 23 0,1-2 25 16,-2 0-18-16,0-1-2 0,4-4-6 15,-2 2-16-15,0 0-10 0,2-3 2 16,-1 2-2-16,2-3-2 0,4-2-2 15,1 0-5-15,5 0 1 0,1-5 0 0,4-3-12 16,0-2 1-16,0 2 6 0,-3-1 7 16,-3 4 3-16,-5 1 1 0,-2 4 0 15,-4 0 0-15,-3 0-2 16,0 8 5-16,0 8 13 0,-5 3-3 0,-4 3-1 15,2 0 2-15,1 1-4 0,0-2-2 16,1-2-7-16,4-1 2 0,-1-4-1 16,2-3-3-16,0-3-1 0,7-4-14 15,2-1-18-15,5-3-13 0,3-1-2 16,1-10-34-16,4-7-222 0</inkml:trace>
  <inkml:trace contextRef="#ctx0" brushRef="#br0" timeOffset="19652.12">9026 4650 81 0,'0'9'307'15,"0"4"-298"-15,-3 7-4 0,-2 3 14 16,2 2-8-16,-1 3 19 0,4-1-3 16,0-2-10-16,0 0-9 0,6-3-4 15,5-4 1-15,1-4 4 0,0-5-5 0,4-4-1 16,-2-5 4-16,0 0-2 0,1-9 1 15,-1-5-2-15,-1-3 0 0,-4-3 3 16,-3-2-3-16,0-1 1 0,-4 1-3 16,-2 0 3-16,0 3-3 0,0 0-3 15,0 3 1-15,0 1-6 0,0 4-18 16,5 6-17-16,2 0-13 0,3 3-70 15,-1 0-176-15</inkml:trace>
  <inkml:trace contextRef="#ctx0" brushRef="#br0" timeOffset="20240.14">9398 4793 99 0,'-6'0'298'15,"6"0"-280"-15,0-6-1 16,0-2 13-16,6-4-12 0,2 1 18 15,1-1-7-15,2 1-11 0,0-2-8 16,1-1 1-16,2-1-5 0,-1-2 0 16,-1 0-3-16,-1-1 12 0,-5 1-5 0,0 0-3 15,-4 3-3-15,-2 1 1 0,0 6-2 16,-2 4 2-16,-5 3-4 0,-4 5 3 15,-2 9-5-15,2 6 2 0,-1 2 0 16,3 3 0-16,4 2 0 0,0-1-2 16,4 1 0-16,1-2 1 0,3-3 0 0,6-4-2 15,5-2 0-15,5-6-1 16,-1-4 4-16,3-2-3 0,2-2-8 15,2-2 1-15,3 0 7 0,0 0 6 16,-4 0-6-16,0-2 2 0,-7 2 0 0,-3 0 0 16,-4 0 0-16,-3 0 1 0,-4 2-1 15,-3 6-1-15,-2 2 2 0,-6 2 3 16,-2 1-2-16,0-1-2 0,-1-5 0 15,4 0 0-15,0-3 2 0,4-3-2 16,0-1 2-16,0-3 1 0,2-7-3 0,1-7-1 16,0 1-1-16,0-5 2 0,4 0 0 15,2-3-2-15,1 4 2 16,4-3 0-16,-2 7 1 0,0 4-3 15,0 4 1-15,4 5 1 0,-4 3 0 0,2 0 0 16,-2 3 1-16,1 7-2 0,0 2 3 16,0 1-4-16,1-2 3 0,-1-3-2 15,4-1 1-15,2-2 1 0,1-3-2 16,3-2-5-16,0 0-6 0,4-1 8 15,-3-7-20-15,-5-5-43 0,-5-1 45 0,-2-1-6 16,-1-2-34-16,-2-4 32 0,-2-2-19 16,1-3-67-16,-3-5-2 15,-2-5 32-15</inkml:trace>
  <inkml:trace contextRef="#ctx0" brushRef="#br0" timeOffset="20616.16">10009 4234 47 0,'2'-3'6'0,"-2"2"236"16,0 1-202-16,0 0-15 0,0 0 6 15,0 0-1-15,0 0 0 0,0 4-11 16,0 0-7-16,-2 2-1 0,2 3-2 0,-2-1-1 15,-1 5 1-15,3 1 9 0,-1 0-5 16,1 2-1-16,-2 1-2 0,1 1-1 16,-1 1 4-16,-3 6 1 15,-1 1-3-15,2 5 0 0,-1 3 2 0,-1 1-2 16,1 3-1-16,4 1-2 0,-4-1-1 15,3 3-3-15,-1-3-1 0,0-3 1 16,2-1-3-16,-2-7 1 0,1-3-2 16,2-4 0-16,-2-10 0 0,2-4 0 15,0-4 0-15,0-2 0 0,0-2 0 16,0-10-8-16,2-5-5 0,6-4 1 0,1-3 1 15,-1 2 0-15,0-3 0 0,-1 3 2 16,-1 0 2-16,2 4 5 0,-5 3-1 16,2 5 4-16,0 4 0 15,-2 5 0-15,1 1-1 0,1 0 1 0,0 0-2 16,-1 8-1-16,-1 2 0 0,2 0 2 15,3-1-9-15,3 0-24 0,3-3-11 16,7-3-13-16,6-3-35 0,2 0 87 16,4-8-337-16</inkml:trace>
  <inkml:trace contextRef="#ctx0" brushRef="#br0" timeOffset="20793.18">10366 4627 37 0,'3'-8'34'15,"-2"2"269"-15,-1 2-235 0,0 1-2 16,0 3-13-16,-4 0-17 0,-3 0 1 16,0 0-5-16,-3 9-9 0,1 3-1 15,0 6-4-15,-1-2 1 0,3 3-6 16,-1-1 0-16,3-1-11 0,2-2-2 15,3-3 2-15,0-2-2 0,0-1-2 16,0-4-5-16,8-2-12 0,3-3-8 16,0 0-19-16,4 0-14 0,2-12-14 0,-3-2-20 15,2-3-100-15</inkml:trace>
  <inkml:trace contextRef="#ctx0" brushRef="#br0" timeOffset="21412.22">10552 4532 85 0,'0'1'249'15,"0"3"-162"-15,0 2-85 0,0 4 38 16,-7 2 9-16,1 2-10 0,0 1 5 15,0 0-16-15,0 0-4 0,-1 0-9 16,4-1-5-16,2-1-7 0,1-4 1 0,0-1-4 16,0-3 0-16,0-2 1 0,0-2 0 15,0-1-1-15,9 0-1 0,2-6 0 16,3-6-7-16,0-1-9 0,-2-1-6 15,1 2 2-15,-4-1 5 0,-1 1-6 16,-2 3 8-16,-1 2 0 0,-2 4 2 0,-3 1 11 16,0 2 0-16,0 0 3 15,0 0-2-15,-3 6-2 0,-4 3 2 16,6 1 1-16,-1 1 1 0,2 1 1 15,0-1-4-15,3 3-1 0,10-2 3 0,1 0-3 16,3-4 9-16,4-2-5 0,4-2-9 16,2-2 7-16,2-2-1 0,1 0 0 15,-1-4 1-15,0-7-4 0,-2 0-6 16,-7 0 5-16,-6 1-9 0,-8 4-3 15,-6-2 17-15,-1 3 6 0,-9 2 6 16,-4 3-1-16,2 0 3 0,-1 0 5 0,1 1 1 16,4 5-6-16,4 0-2 15,1-1-4-15,3-1-2 0,0 2-6 16,1-1-1-16,7-3 2 0,0-2 1 15,2 1-3-15,3-1-1 0,-5 0 2 0,-1 1-3 16,0-1 1-16,-3 0 0 0,-1 0 3 16,-1 0 0-16,1 2 0 0,-3 4 3 15,3 0 3-15,-1 3 4 0,-1 2-9 16,2 1 2-16,0 3-3 0,5 5 3 15,1 4 2-15,2 2 17 0,0 4-18 0,0 4-1 16,0 3 11-16,0 5-1 0,-5 1-2 16,-3 3 9-16,-3-1-5 15,0-2-3-15,-5-4 2 0,-5-1-4 16,-8-6-1-16,3-6-6 0,3-8 1 0,1-9 0 15,1-7-3-15,4-2-2 0,0-10-1 16,-2-6-5-16,4-4-7 0,-1-5-10 16,2-3-16-16,-2-5-31 0,-3-8-35 15,-6-10-127-15</inkml:trace>
  <inkml:trace contextRef="#ctx0" brushRef="#br0" timeOffset="21562.23">10502 4103 544 0,'0'-7'93'15,"6"0"-134"-15,8-1 28 0,2-1 13 16,-1 1-36-16,-4 2 28 0,6 2 5 16,5-1-55-16,-1 1-148 0</inkml:trace>
  <inkml:trace contextRef="#ctx0" brushRef="#br0" timeOffset="25168.43">7400 1218 84 0,'-2'0'36'0,"2"0"-23"16,0 1 38-16,0-1-22 0,0 1 72 15,0-1-50-15,0 0-20 0,0 0-3 16,0 0-6-16,0 1-3 0,0-1-4 15,0 0 0-15,3 0 5 0,2 1-2 16,3-1 0-16,6 0 3 0,3 0-5 0,6 0-2 16,8-3-1-16,8-2-1 0,7-2-7 15,10-4 6-15,5 0-6 0,2 2-5 16,4 0 3-16,-4 3-2 0,2 4 1 15,-3 2-2-15,-1 0 0 0,-2 0 0 16,-2 6 1-16,4 0-1 0,5-1-1 16,9-4 2-16,13-1 1 0,8 0 1 15,7 0-7-15,2 0 8 0,-3 0-4 16,2-6-2-16,-2 0 0 0,4-2 4 15,-1-1 0-15,-5-2-2 0,-1 3 0 0,-5 0 1 16,-4 2-2-16,2 0 1 0,-2 2 1 16,-4 1-1-16,-2 0 0 0,-3 3 1 15,-4 0-2-15,-1 0 1 0,0 0 2 16,0 0-2-16,-1 0-2 0,1 0 4 15,-4 0 0-15,0 0-1 0,-2 2-1 16,-5 0 2-16,0 0 0 0,0 2-2 0,0-3-1 16,2 1 4-16,1 1-2 15,0 0-3-15,-4 2 3 0,2 0 0 16,-4-2 0-16,-1 0-1 0,-2-2-2 15,-2 1 6-15,-1 0 1 0,-2 0-1 0,-1 0-3 16,4 2-2-16,1-3 7 0,-3 1-4 16,0 1-2-16,-3-3 1 0,-2 0 3 15,-3 0-4-15,-6 1 0 0,-2 1 1 16,-9-2-2-16,-10 1 0 0,-9-1 3 16,-10 0-4-16,-1 0 7 0,-9 1 10 0,-8 0-15 15,-3 3 1-15,-1 0-2 0,3 0 1 16,2 1-1-16,9-2 2 15,4-1-2-15,3 2-5 0,0 0 1 16,0 3 4-16,0-1 1 0,1 0-2 0,5 0 1 16,-3-2 1-16,2 1 2 0,-2-2-3 15,-3 0 0-15,0 2 2 0,0 1 1 16,0 2-2-16,0 3 0 0,-5 0 1 15,-1 4 0-15,0 0-1 0,0 1-2 16,0 4 4-16,1 1-1 0,-1 5-2 0,1 2 0 16,1 4 3-16,-3 6-1 0,1 1-2 15,1 7 0-15,-2 7 2 0,1 5-1 16,-1 5 2-16,0 5-3 15,-3 2 2-15,-4 6 0 0,-1 3-1 0,-2 4 0 16,0 2 1-16,-2 1-1 0,2 6 0 16,0 0-1-16,1 0 1 0,4-1 0 15,1-2 1-15,2 1-2 0,1 2 2 16,2 5 0-16,0-1 0 0,0 1-2 15,-1-1 2-15,4-3 3 0,-3 0-3 0,-2 1 1 16,-1 2 2-16,-2 3-6 0,-1-1 4 16,-1-2 1-16,-1-4 13 0,0-1-19 15,0 1-1-15,-4 2 4 0,2 0 2 16,-4 0 0-16,2-4-3 0,-3 0 1 15,0-4 2-15,1 1-1 0,3-2-2 16,1-2 1-16,4 1 2 0,2-2-1 16,3-4-2-16,3-5 1 0,1-4 2 15,0-3-2-15,2 2 0 0,-4 1 0 16,2 1 2-16,-2 0-1 0,-1-1-1 15,0 0 1-15,-3-4-2 0,2 0 2 0,1-3 0 16,3-2 0-16,3-2 2 0,0-3-2 16,0-1-2-16,0-2 1 0,9 1 1 15,1-4-1-15,4-5-1 0,1-2 1 16,2-4 1-16,2-4-1 0,1-3-1 15,-3-5 1-15,-3-6 0 0,0-6 0 16,-3-3-5-16,-3-5 6 0,-2-1-3 16,-5-4-3-16,2 0-2 0,-3-1 5 15,0 0 4-15,0-1 1 0,0-5-7 16,0-2 4-16,0-1 1 0,-3 3 2 0,-1-3-4 15,1 0 1-15,-4-1 1 0,1 0 0 16,-2 1-2-16,-2 0 1 0,-4 0 1 16,-7 0-2-16,-3 1-2 0,-3 0 2 15,-1-2 2-15,-3 0-3 0,0-1-1 16,0 0 1-16,0-2 3 0,-7-1-1 15,-7-1-2-15,-10 1-10 0,-4 3 12 16,-4 1 0-16,1 1-1 0,0 0 0 16,-3 1 3-16,1 0-1 0,-4-1-3 15,-3 1 1-15,-7 1 3 0,-4-1-1 0,-5-1-3 16,-1 1 2-16,1-2 2 0,-3 0-2 15,0 0 0-15,-1 0-1 0,-5 1 2 16,-2 1-1-16,2-1-3 0,3 2 3 16,3 1 1-16,3-1-2 0,-1 2-2 15,-2 1 3-15,0 0-1 0,-2 0-1 0,2 1-1 16,4 0 3-16,2-1 0 15,3 2 1-15,1 0-2 0,2-1 0 16,1 1 3-16,1 0-2 0,3-2-2 16,5 0 3-16,2 1 0 0,4-1-1 0,4-1-1 15,-1 0 1-15,0-1 1 0,3-1-1 16,3 1-1-16,2 1 1 15,4-4 2-15,1 3-2 0,1-1-2 0,0 0 1 16,-1-1 2-16,-1 1-1 0,-3-2-3 16,2 3-2-16,0 0 1 0,2-1 4 0,2 4-2 15,6-1 2-15,4-1 2 0,3 0-1 16,3 1 0-16,3 0 1 15,5-1-1-15,1-1-1 0,5 3 0 16,2-2 0-16,1 0 2 0,2 1-1 0,-2 0-2 16,1-1 1-16,0 4 0 0,0 0-1 15,1 1 1-15,0 0-1 0,-1 0 0 16,4 0-1-16,1 0 0 0,1 2 0 15,-1 1 1-15,2 0-1 0,0 0 0 16,-2-1 1-16,4 0 3 0,-2-1-2 16,1 1 0-16,1-2 0 0,-1 0 1 0,0 0 1 15,2 0-3-15,-1 0 1 0,1 0 1 16,0 0-1-16,0 0-2 15,0 0 1-15,0 0 1 0,0-4-1 16,0-1-3-16,0-2 1 0,3 1 3 0,2-3 0 16,-2-2-1-16,3 0 0 0,-3-2 2 15,2-1-1-15,-1-1 0 0,-2-3-1 16,3-3 3-16,-1-4-2 0,-1 2-17 15,-1-4 10-15,1-2 12 0,-1-5-5 16,4-2-2-16,-3-2-19 0,0 0 23 0,-3 0-2 16,0-4-2-16,0 1 3 0,0-1-1 15,-6 0 1-15,-2 1-2 0,-1-1 1 16,-1 2 1-16,0-2 0 15,-1-2-2-15,3-2 0 0,-1-1 3 0,2-2-1 16,3 1-2-16,-1-1 2 0,2 1 1 16,3-4-1-16,0-1-2 0,0-3-1 15,0 1 4-15,0-3-1 0,2 2-2 16,2-1-1-16,-2-2 5 0,1 1-2 15,-2 0-5-15,-1 2 6 0,0 2-1 0,0 4 0 16,0-1-1-16,0 1 1 0,-1 1 0 16,-2 3-2-16,1-1 1 0,2 2 0 15,-3-2 2-15,2-1-1 0,-1-3-2 16,2-2 5-16,0 0-7 0,0 0 11 15,0-1-5-15,0 1-2 0,0-1 0 16,0 0-1-16,5-1-1 0,-2 0 1 16,3 0 2-16,-1-2-3 0,1 2 1 15,0-2 0-15,2 1 1 0,-2-1-1 16,2 3 1-16,-4 0-1 0,3 1 3 0,-4 0-2 15,-2 0 0-15,1 3 0 0,-2 2 1 16,0 1-2-16,0 3-1 0,-5-2 1 16,0-3 1-16,2 3 0 0,2-2-2 15,1 4 2-15,0-1 0 0,1 0-2 16,6 3 0-16,-1-3 1 0,3 3 2 15,2-1-3-15,-2 3 0 0,2-1 1 16,-2 2 1-16,1-2-1 0,-4 2-1 16,0 1 2-16,0 0 0 0,-1 1-2 15,0 3 1-15,-1 1 0 0,2-1 1 0,-1 1-1 16,3-1-1-16,-2 2 0 0,5 0 3 15,3 2-3-15,0 0 0 0,3 0 1 16,0-2 0-16,3 3 0 0,2-2-1 16,-2 2 2-16,-1 2 1 0,-2 1-3 15,0 1 0-15,-5 2 1 0,0 1 2 16,-2 2-2-16,-3-1-1 0,3-3 1 15,-4-1 1-15,2-2-2 0,-1-1 1 16,1 1 0-16,0 0 1 0,0 1-2 16,-2 2 0-16,-1 1 2 0,-2 5 0 15,-3 3-1-15,0 5-1 0,0 4 0 0,-10 3 6 16,0 3-7-1,-3 0-1-15,1 3-14 0,2 8-11 0,4 1-38 16,2-4-69-16</inkml:trace>
  <inkml:trace contextRef="#ctx0" brushRef="#br0" timeOffset="26649.52">4553 1706 56 0,'0'0'83'0,"0"0"-76"15,0 2 25-15,0-2 120 0,0 0-86 16,0 0-35-16,0 0 14 0,0 0-4 16,0 0-21-16,2 2-8 0,-2-1-5 15,3-1-2-15,3 1-5 0,2-1 2 0,6 0 10 16,3 0-3-16,0 0-6 0,2 0 0 15,1 0-1-15,5 0-1 0,1 0-1 16,5 0 0-16,1 0 1 0,4 0 1 16,0 1-4-16,1-1 4 0,5 0 2 15,0 0-4-15,1 0 2 0,4 0-2 0,1 0-2 16,1 0 5-16,2 0-4 15,-2-1 1-15,-3 1 0 0,-4 0 1 16,-3 0-1-16,-2 0-1 0,0 0 2 16,-1 0 0-16,-2 0-1 0,0 2-1 0,0-2 1 15,2 0 3-15,1 0-4 0,2 0 0 16,-2-2 2-16,2 0 1 0,-1 0-4 15,1 1 3-15,3 0 0 0,-2-1-1 16,-1-1 0-16,0 2 0 0,-2 0 0 16,-3 0 0-16,-3 1 0 0,-1 0 0 15,-4 0 0-15,-3 0 1 0,1 0-2 16,-6 0 2-16,-1 0 1 0,0 0-4 15,2 0 3-15,1 0 0 0,6 0 1 16,5-2 6-16,3 0-1 0,4 0-9 16,-1-1 5-16,0 2-2 0,-1-2-2 0,-2 0 2 15,-2 3 1-15,-1-2-1 0,-4 2-2 16,-2-1 1-16,-1 1 1 0,-2 0-1 15,1 0 0-15,-3 0 0 0,2 0 0 16,-5 0 3-16,3 0-4 0,-1 1 1 16,1-1 2-16,0 1-1 0,5 0-1 15,-3 1 0-15,1-1 1 0,2-1-1 0,0 0 0 16,-4 0 1-16,-2 0 0 15,0 0 1-15,-4 0-1 0,1-3 1 16,-4-1 2-16,2-2-2 0,-5-1-1 0,-1 2 3 16,-3 1-1-16,1-2 0 0,-3 1-1 15,-3 1-1-15,0-2 6 0,0 0-3 16,0 2-1-16,-3 0-1 0,0 2 0 15,0 1-2-15,3 0-1 0,0 1 0 16,0 0-4-16,0 0 2 0,0 0 0 16,0 0 2-16,3 1 2 0,0 2-1 0,-2 1-2 15,1-1 2-15,0-2 1 0,-2 3-2 16,0-1 0-16,0 2-8 15,-2 0-32-15,-4-2-32 0,-4-3-137 0</inkml:trace>
  <inkml:trace contextRef="#ctx0" brushRef="#br0" timeOffset="28501.62">4591 4325 73 0,'0'0'90'0,"0"0"-25"0,0 0 13 15,0 0-23-15,0 0-20 0,0 0-2 16,3-5-7-16,0 2-2 0,3-2-2 0,-3 3 3 16,2-1-8-16,-4 0-2 0,4 1-1 15,0 0-3-15,-2 1 2 0,3-1-6 16,2-1 2-16,2 1 0 0,3 0-5 15,5 1-1-15,3-4 2 0,5 1-4 16,7-1 2-16,2 1 0 0,6 1-4 0,0 0 1 16,4 0 2-16,3-1-2 0,-1 3 0 15,-1-1 0-15,4 0 0 16,3-1 2-16,1 0-4 0,3 0 4 15,4-2 0-15,1 1-2 0,1-3 0 16,3 1 0-16,-4-1 1 0,-2 1 0 0,-4 0-2 16,-5 0-1-16,-5 1 5 0,-2-1-2 15,-4-1-2-15,-1 4 2 0,-5-3 0 16,-1 1-1-16,-4-1 4 0,-6 2-3 15,-3 0 5-15,-7 2-5 0,-5 0-1 16,-5 2-1-16,-3-1 4 0,0 1 1 16,0 0-4-16,0 0 3 0,1 0 0 15,-1 0 3-15,0 0-4 0,0 0 0 16,0 0-1-16,0 0-1 0,0 0-3 15,2 0 1-15,-1 0 3 0,-1 0-1 0,2 0-1 16,-2 0 1-16,0 0 0 0,0 0 1 16,0 0 0-16,0 0 1 0,0 0 1 15,-2 0 4-15,-1 0-7 0,-1 0 0 16,1 0 0-16,1 0 1 0,2 0-1 15,-3 0 0-15,1 0 3 0,1-3-1 0,-1 0-2 16,1-4 0-16,-2 1-2 16,-1-4 3-16,1-1-2 0,0-2 1 15,-1-3 1-15,-1-6-1 0,2 1-1 16,-2-3 1-16,4-5 1 0,-1-3-2 0,-1-7 1 15,0 0 1-15,0-4-14 0,1 0 17 16,1 0-5-16,-1-2 0 0,2-1-1 16,0 1-1-16,2 3-5 0,1 4 4 15,-3 3 6-15,0 1-1 0,-2-3-2 16,-1 0 3-16,0 0-3 0,-3 1 1 0,0 2 0 15,-1 1 0-15,-2 1 1 16,0-1-1-16,3-5 0 0,-2 0-3 16,5-1 0-16,0 5 4 0,1 3-1 0,2 2 0 15,0 4-1-15,0 1 2 0,0 2-1 16,3 2-1-16,0 4 2 0,-1 3 0 15,3 2 2-15,-4 4-2 0,-1 0-2 16,0 4 3-16,0 0 1 0,0 1-1 16,0 1 1-16,0 0 0 0,0-2-4 15,0 3 2-15,2 0 0 0,-1-2-1 16,-1 0-1-16,2-1 1 0,-1-1 1 0,-1-1-1 15,0 0 0-15,0-2 0 0,0 2 1 16,0-3-1-16,0-1 0 16,0 1 1-16,0-3 0 0,0-2-1 0,0 1 0 15,0-1 0-15,0 2 1 0,0 3-1 16,0 3-1-16,0 2 4 0,0 0-2 15,-3 2 0-15,0 1-1 0,3-2 1 16,0 2 2-16,0 0-2 0,0 0 3 16,0 0-1-16,0 0 1 0,0 0-3 15,-1 0 0-15,-1 0 1 0,-1 0 0 0,3 0-2 16,0 0 0-16,0 0-1 0,0 0-1 15,0 0-2-15,0 2 3 0,5 1-1 16,4 1 2-16,5-2 1 16,4 0-2-16,7 0 2 0,6-2 2 0,8 0-3 15,9 0-1-15,9-1 2 0,10-3-1 16,0-3 0-16,4 4-1 0,0-1 2 15,-2 1-1-15,2 0-1 0,0 1 2 16,-4 1-2-16,-5 1 1 0,-9 0 0 16,-16 0-3-16,-9 0 2 0,-8 0 2 0,-8 3-1 15,-2 0-2-15,-4-1 2 0,-2 0 1 16,1 1-1-16,-2-1-1 0,2-2 1 15,-5 0 1-15,1 0-1 0,2 1-1 16,-1 0 1-16,1-1 2 0,0 1-3 16,-3-1 0-16,0 0 2 0,0 0-1 15,0 2-4-15,0 1-28 0,0 2-34 16,-3 0-19-16,-9-3-131 0</inkml:trace>
  <inkml:trace contextRef="#ctx0" brushRef="#br0" timeOffset="30249.73">4761 6627 46 0,'-3'1'17'0,"-3"1"-6"0,1 0 19 15,0-1-14-15,-1 0 16 0,2-1 16 16,-1 1 5-16,0-1-13 0,1 3-18 16,-1 0-6-16,-1 1 0 0,3-1 11 15,0 2-5-15,-2-2-5 0,0 1-3 0,-1-1 1 16,1-1 0-16,4 0 0 0,-1 0 3 15,2-2 1-15,0 0 0 0,0 0-1 16,0 0-1-16,0 0-4 16,0 0-6-16,3 0 0 0,8-2 0 0,5-5 7 15,9-3-2-15,1-1-8 0,8-1 2 16,3-1-1-16,4-2 2 0,7 0-4 15,4-1 10-15,6 0-7 0,5 0-4 16,1 2 2-16,-2-1-4 0,3 1 2 16,0 2 1-16,-1 0-4 0,-1 1 3 0,-1 2-2 15,-1-1 0-15,-2-1 0 16,-2 2 2-16,3-1 0 0,2 1-3 0,2 1 2 15,-5 1 1-15,-2 4-1 0,-9 1-2 16,-9 2 1-16,-8 0 0 0,-12 0 1 16,-2 1-2-16,-6 3 1 0,-2-1 1 15,-1 1-2-15,-1-1 2 0,0-2-1 16,-1 1-1-16,2-2 1 0,-4 2 0 15,-1-2 0-15,0 0 2 0,-3 0-1 16,0 0 0-16,0 0 1 0,0 0 0 0,0 0-2 16,0 0-2-16,0 0 0 0,0 0 1 15,0 0-1-15,0 0 2 0,2 3 0 16,-2-3-1-16,0 0 1 0,0 2 0 15,0-2 3-15,0 0 0 0,0 0-1 16,0 0 1-16,0-5-3 0,-2-1 0 16,-2-1 1-16,2-2-2 0,-1 1 1 15,2-3 0-15,1-2 0 0,0 0-1 16,0-3-1-16,1-2 2 0,4-2 1 15,1-2-2-15,-1 0 1 0,-2-4 1 16,0 0 0-16,-3-2-2 0,0-3 1 0,0 0 1 16,0-2 0-16,0-6-1 0,0-2-1 15,0-5 2-15,6-3-1 0,2 2-2 16,-2-1 2-16,3-2 0 0,1 0 0 15,-1 0 0-15,0 2-1 0,-1-1 2 16,3 3-1-16,-2 2-1 0,-1 1 1 16,-2 1 0-16,-1-1 1 0,-1 1-2 15,-2 1 1-15,-2 4 1 0,0 3 0 16,0 4-3-16,0 1 3 0,0 1 1 15,-6 3 0-15,1 1-2 0,0 1 0 0,2-1 0 16,-1-3 2-16,1 4-3 0,-2-1 0 16,2 2 2-16,-2 0 1 0,1 2-3 15,2-1 0-15,2 0 3 0,0 1-3 16,0 0 1-16,0 2-1 0,0 1 3 15,3 2-1-15,2 2-3 0,-2 2 2 0,-2 4 3 16,-1 2-2-16,0 0 0 16,0 2 0-16,0 1 1 0,2 0-1 15,-2 2-3-15,0 0 2 0,0 0 1 16,0 0-1-16,0 0-3 0,0 0 2 0,0 0 1 15,3-1-3-15,2 0 1 0,-1-3 2 16,1 3 2-16,-2-4-1 0,2 3-1 16,-5-1 1-16,3 0 0 0,-3-2 0 15,0 1 0-15,0 2 0 0,0 0 2 16,0 0-2-16,0 0-1 0,0 1 1 0,0 1 2 15,0 0-2-15,0 0-1 0,0 0 1 16,0-1 0-16,0 1-1 16,0 0-2-16,0 0 2 0,-3 0 1 15,-2 0-2-15,2 4-2 0,-2-1 3 0,1 2 1 16,2-3-2-16,2 1-1 0,0 0 1 15,0 0 0-15,2-1-2 0,7 1 1 16,6 1 2-16,7-1 1 0,9-1 0 16,11-2-1-16,5 0 1 0,7 0 1 15,3 0-4-15,1 0 1 0,-3 1 1 0,-5 2 1 16,-4 0-2-16,-4-1 0 0,0 2 1 15,-3-2 0-15,-2 1 0 0,-3 0-1 16,-6 1 1-16,-3 0 0 16,-2 0 1-16,-6-1-2 0,-1-1 1 15,-7 0 1-15,-3-1-2 0,-6 0-1 0,0 0-3 16,0 1 1-16,-6 2-7 0,-5-1-10 15,-3 2-8-15,2-1-6 0,0 0-19 16,1-2-43-16,1-2-273 0</inkml:trace>
  <inkml:trace contextRef="#ctx0" brushRef="#br0" timeOffset="32518.86">4301 9223 184 0,'0'-5'119'0,"-2"2"-88"16,1 1 19-1,-1-1-7-15,0 0-12 0,2 0 6 0,0 2 3 0,0 1-14 0,0-2-15 16,0-1-12-16,7 0 4 0,3-2 4 16,6-1 4-16,3-1 0 0,2 1 1 15,4-1-3-15,6 2-2 0,2-2-3 16,2 0 2-16,7-2-1 0,6 1-2 0,7-2-2 15,7-2 2-15,3 1 0 0,3 0-2 16,2-1 2-16,1 1-3 16,6 0 3-16,1 0-3 0,7 2 0 15,10-1 2-15,2-1 4 0,0-2-4 0,-3 1-2 16,-7 1-1-16,-8 1 3 0,-5 2-2 15,-2 1 5-15,-7 1 6 0,-8 1-7 16,-10 0 5-16,-5 3 2 0,-10 0-8 16,-5 1 1-16,-10-1-1 0,-5 0 2 15,-6 1-1-15,-3 0-1 0,0 1 1 0,2 0-2 16,-2 0 1-16,2 0-1 0,1 0-2 15,0 0 1-15,0 0 0 0,-1 0-2 16,-3 1 3-16,-1 1-2 16,1-1-1-16,-2 1 1 0,0-1-1 0,0 1 3 15,0 0-4-15,0 1 4 0,0 0-3 16,0 1-1-16,-2-3 0 0,2 1 1 15,0-1-2-15,-1-1 2 0,1 0 1 16,0 0 2-16,-3 0-1 0,-1 0 0 16,1 0 0-16,0-2 0 0,-1-5 0 0,2-4-2 15,2-3 3-15,-2-2-2 0,2-3-1 16,0-3 1-16,0-1 0 0,0-3 1 15,0-1-2-15,-1-3 0 0,1-4 2 16,0-5-2-16,3-2 0 0,5-5 1 16,1-3 0-16,2-3 0 0,3-1 0 15,3 0-1-15,2 4 1 0,-4 5 0 16,-1 3 0-16,-6 3-1 0,-2 2 3 15,-1-5-2-15,-2 1 0 0,-3-3-2 16,0-3 3-16,0 2-5 0,-2 2-5 16,-3-1 0-16,4 2 7 0,-2 0-1 0,3 3 2 15,0 1 1-15,0 2 1 0,3 1-1 16,0 1-1-16,2 2 1 0,-2 2 1 15,0-1-1-15,-3 4 0 0,1 2 3 16,1 1 0-16,0 1-2 0,-2 1-2 16,1 0 2-16,1 1-2 0,-1 2 1 15,1 0-1-15,-1 1 1 0,1 0 1 16,1 1-1-16,-1 1-1 0,-1-2 1 15,5 0 1-15,0 1-1 0,1-1-1 16,-1 1 3-16,2 0-2 0,-4 0 0 0,4-1-1 16,-5 1 4-16,0-1-1 0,-1-2-1 15,-2-1 0-15,0 0 1 0,0-3 2 16,0-1-4-16,-2-2 0 0,-1-2 0 15,0-1 0-15,3 0-1 0,0-3 1 16,0 4-1-16,3 3 2 0,2 1-1 16,-1-1-2-16,3 2 3 0,-3-3 0 15,-1 1-1-15,2 1-2 0,-5 1 3 16,0 3 1-16,2 0-2 0,-2 0-1 15,0 2 1-15,0 0 1 0,0 2-1 0,0 2-2 16,0 2 3-16,1 0-1 0,2 2 0 16,-1-1-1-16,2 1 0 0,4-3 3 15,-3-2-3-15,1 0 0 0,-1-1 1 16,-2 0 1-16,-2 3 0 0,2-2-3 15,-1 0 3-15,0 1 0 0,-2 0-1 0,0 3-1 16,0-1 1-16,0-1 2 16,0 2-3-16,0 2 0 0,0-2 1 15,0 4 1-15,0-1-1 0,0 2 0 16,0 0 0-16,0 0 0 0,0 0 1 0,0-1-1 15,0 0 0-15,0-3-1 0,0 0 1 16,3-1-2-16,1-1 3 0,4-1 0 16,-2-2-3-16,2 4 0 0,-2 1 2 15,-3 2 1-15,0 1-1 0,0 0-1 16,-1-1 1-16,1 1 2 0,-1-2-2 0,1 1-1 15,0-2 1-15,2 1 1 16,-2-2-1-16,1-1-1 0,2-1 1 16,4 0 1-16,1-1-2 0,-4 3-1 15,0 0 2-15,-3 3 0 0,1-1 1 16,-2 1-2-16,0 2 1 0,-1 0 2 0,-1-1-2 15,-1 2 0-15,0-1 1 0,0-1 1 16,0 2-2-16,0 0-1 0,0 2 2 16,0 0 0-16,0 0-1 0,0 3-1 15,0-2 1-15,0 2 1 0,0 0-1 16,0-2-2-16,0 2 2 0,0 0 1 0,0 0-3 15,0 0 1-15,0 0 2 16,0 0 1-16,0 0-3 0,0 0 1 16,0 0 1-16,0 0 3 0,-1 0-3 15,1 0-2-15,0 0 2 0,-2 0 1 0,2 0-3 16,0 0 0-16,-3 0 1 0,3 0 1 15,0 0-1-15,0 0-2 0,0 0 3 16,0 0 0-16,0 0-2 0,0 0-1 16,0 0 2-16,0 0 0 0,0 0-3 15,0 0 3-15,0 0 1 0,0 0-1 0,0 0-2 16,0 0-1-16,0 0 2 0,0 0 0 15,0 0-2-15,8 0 0 16,3 3 4-16,1 0 1 0,11 0-2 16,5-2 0-16,11-1 1 0,7 0 1 0,6 0-2 15,-1 0-1-15,1-2 2 0,0 2 0 16,-4 0-2-16,-3 0 0 0,-5 0 2 15,-6 2-1-15,-8-1 1 0,-5 1 0 16,-9 0 4-16,-6-2-1 0,-4 1-4 16,-2-1 2-16,0 0 2 0,0 0 2 0,0 0 4 15,-8 0-3-15,-6 0-6 16,-3 0-1-16,-2 2-1 0,2 2 0 0,0 1 0 15,3 2-13-15,2 1-10 16,6 2-14-16,0 2-28 0,6 1-24 0,0-6-113 16</inkml:trace>
  <inkml:trace contextRef="#ctx0" brushRef="#br0" timeOffset="35818.04">11921 3789 3 0,'0'0'13'0,"-4"0"141"0,4 0-107 0,0 0-13 15,0 0 21-15,0 0-11 16,0-2-6-16,0 1-3 0,0 0-9 16,0 0-2-16,-1 1-2 0,-1 0 1 0,2-1-2 15,-3 0-2-15,2 0-5 0,-1 0-1 16,-1 1 0-16,0 0-2 0,0 0-1 15,0 0-6-15,-2 0 1 0,0 0 1 16,1 0-1-16,-1 0 1 0,2 0-2 16,0 0-3-16,1 0 6 0,1 0-2 0,-1 0 0 15,1 0-1-15,1 0-1 0,0 0 0 16,0 0-1-16,0 0 0 0,0 0 0 15,1 2-3-15,10-2 0 16,11 1 6-16,14 0 0 0,8-1-3 0,20 0-2 16,14 0 1-16,15 0 1 0,14-1-2 15,6 0-2-15,3 1 3 0,-3 0-1 16,-4 6-2-16,-4 2 2 0,1 5 0 15,-4-2 2-15,-3-3-2 0,-11 1-1 16,-7-1 1-16,-10-3 2 0,-5 1-2 0,-4-3 2 16,-4 1 8-16,-5-3-2 0,-5-1-4 15,-12 2 0-15,-11-2 1 16,-14 2-2-16,-8-1-2 0,-3-1 4 0,-2 0 8 15,-6 0-5-15,-6 0-8 0,-3 2-2 16,-1 1 1-16,-1 0 1 0,7 0-6 16,1-2-15-16,3 0-15 0,3 1-34 15,2-2-35-15,-3 0-132 0</inkml:trace>
  <inkml:trace contextRef="#ctx0" brushRef="#br0" timeOffset="37035.11">13685 2509 41 0,'-3'-2'10'0,"3"2"-16"0,0-1 181 16,0-2-139-16,-2 2-1 0,1-2 19 16,-1 1-10-16,1 0-11 0,1 2 4 15,0-1-12-15,0 0-2 0,0 1-2 16,0-1-7-16,0 1-5 0,0 0-4 15,0 3 3-15,4 8 12 0,-1 4 2 16,0 6-7-16,1 5 0 0,-4 8-1 0,3 8-4 16,-2 10 1-16,-1 13-4 0,0 10 10 15,2 11-8-15,-1 6-3 0,4 3 0 16,1 1-3-16,2 2 1 0,0 5-4 15,-7 9 1-15,-1 5 10 0,0 5 1 16,-1-6-9-16,1-7 2 0,0-5 12 0,6-2-15 16,2 0 1-16,-4-1 1 15,2-4 2-15,1-6-3 0,-1-7 0 16,2-4 1-16,-1-6-1 0,0-5 2 15,-1-4-4-15,-2-6 0 0,1-2 3 0,0-5-2 16,-1-4-3-16,3-5 2 0,-1-7 2 16,0-4-1-16,0-8-4 0,-1-7 3 15,-1-7 0-15,-2-5-1 0,-2-4 0 16,0-1 0-16,0 2 2 0,0-2 3 15,0 0-5-15,0 3 4 0,-3-3-2 16,0 1 0-16,1 0-3 0,1 0 1 0,-1-1 1 16,2 0 0-16,0 0-2 15,0 0 1-15,0 0 2 0,-1-3-6 16,1-5-8-16,0-3-6 0,0-2-5 0,6 1-5 15,-3-2-11-15,2 2-7 0,1-1-15 16,-2-7-18-16,-1-4-76 0</inkml:trace>
  <inkml:trace contextRef="#ctx0" brushRef="#br0" timeOffset="38660.21">13725 2600 34 0,'-1'2'30'15,"-1"-2"143"-15,2 0-123 0,0 0-10 16,0 0-1-16,0 0-3 0,2 0 2 0,2 0-5 16,2 0 3-16,5 0-4 0,2-3-16 15,2-1 0-15,4 0 3 0,3-1-4 16,2 0-1-16,6 0-2 0,2 0 2 15,2 4-3-15,7-1-3 0,1 2-3 16,-1 0-2-16,6 0-5 0,0 3 3 0,1 3 1 16,4 0-2-16,4 0-1 15,3 0 2-15,5-1 0 0,2 0-1 16,2 2-2-16,1-1 2 0,5 3 1 15,8-4 0-15,10 0-2 0,8-1 1 0,7-1 2 16,8-1-2-16,3-2-1 0,3 0 2 16,-3 0 1-16,0-2-2 0,-5-4 0 15,-9 0 2-15,0 0 1 0,-13 0-1 16,-3 2-2-16,-4 1 0 0,-8 1 2 15,-3 0-2-15,-6 0 1 0,-2 2 0 16,-5-1 2-16,-1 1-3 0,0-1 0 0,-2 0 1 16,2 0 2-16,-1-1-1 15,-7-1 0-15,-3 1 1 0,-5 0-1 16,-10 2-1-16,-8-3-1 0,-10 3 1 15,-9-2 2-15,-4 0-3 0,-2 0 15 0,-2-2-1 16,-7-2-9-16,-3 2-4 0,-7 0-3 16,-3-1 1-16,2 3 1 0,3 2 0 15,6-2 0-15,5 2 1 0,3 0-1 16,3 0-2-16,-3 0-2 0,1 0 2 15,2 0 2-15,-1 4 0 0,1-1-3 0,0 2 2 16,0 0 1-16,0 2-1 0,0 0 0 16,0 0 1-16,0 3 1 15,-5 3-1-15,2 2-1 0,-2 5 2 16,-1 2 0-16,0 2-1 0,0 7-2 0,1 5 2 15,0 5 2-15,1 8-3 0,-2 10 0 16,-7 9 2-16,4 8 3 0,-5 4-3 16,2 3-2-16,4-1 5 0,3 2 3 15,4 4-3-15,1 3 1 0,0 0-1 16,3 3 0-16,4 1 1 0,0-5-3 0,2-2 15 15,2-3-16-15,1-1-1 0,1 2 1 16,1 4 5-16,-2 0-2 0,0-1 0 16,2-1-1-16,-1-4-1 15,2-2 1-15,-1-2-2 0,2-4 0 0,-1-3-1 16,2-6 3-16,2-5-3 0,-1-3-1 15,3-5 3-15,-6-4 0 0,2-5-3 16,-3-7 1-16,-2-6 1 0,-1-1-1 16,-3-5-1-16,3 0 1 0,-2-3 1 15,-3-4-1-15,1 1 0 0,0-4 0 0,0-3 0 16,-3-2 1-16,-1-2-2 0,0-2 1 15,-1-4 0-15,-2 0 1 0,0-2-2 16,0-1 1-16,0 0 2 0,0 0 2 16,0 0-4-16,-8 0-2 0,2 0 4 15,0-4-2-15,-5 2-2 0,0-2 1 16,-4 0 2-16,-2 2-1 0,-5-1-1 15,-1 0 0-15,-2 3 2 0,-3-2-1 16,-2-1-2-16,-10 0 1 0,-8 1 0 16,-11 0-2-16,-9-1-1 0,-8 0-1 0,-6-1 2 15,-10-2 1-15,-2 0-5 0,-9-3 1 16,-2 3-1-16,-3-3-1 0,1 1 3 15,-4-1 5-15,-5 2 0 0,-3 0 0 16,-8 0-3-16,-4 0 1 0,4 1 3 16,-1-1-1-16,1 2 0 0,2 1 1 15,9 2 2-15,3 2-2 0,0-4-1 16,1 3 0-16,2-1 1 0,9-1 1 15,15 1 0-15,14-1 0 0,20 1 6 16,14 1-4-16,15 1-2 0,12-2 0 16,10 2 0-16,1 0-4 0,3 0-6 0,6 0 6 15,2 0-6-15,1 2-5 0,4 0-9 16,-1 0-14-16,-1 3-20 0,0-2-5 15,-1 1-16-15,-1-2-85 0</inkml:trace>
  <inkml:trace contextRef="#ctx0" brushRef="#br0" timeOffset="39760.25">14134 3033 10 0,'0'0'31'0,"0"0"16"16,0 0 79-16,0-1-85 0,0-1 4 0,0 1-6 15,0-1-3-15,0 0 0 0,-1 1-7 16,1 1-5-16,0 0-4 0,0 0 1 15,0 0-5-15,0 0 1 0,0 0 0 16,-2 0-2-16,2 3 2 0,-3 3 1 16,2 6-1-16,-2-1 0 0,1 2 1 15,2 0-1-15,-1 3-3 0,-1 0 0 16,-3 1-1-16,2 3-5 0,0-2 1 15,-3-2-1-15,3 1-4 0,-2-2-1 16,0-3-1-16,-1 0-1 0,5-4 1 0,-4-5-3 16,5-1 1-16,0-2-1 0,0 0-6 15,0 0-15-15,6 0-6 0,7-2-10 16,-1-6-25-16,2-1-16 0,-3-5-58 15,-5-1-239-15</inkml:trace>
  <inkml:trace contextRef="#ctx0" brushRef="#br0" timeOffset="40068.28">14303 3042 330 0,'2'0'71'0,"0"0"-51"0,-2 0 23 16,0 8 11-16,0 2-16 0,0 3-5 15,-2-1-6-15,-1-1-10 0,3 1-5 16,0-4-5-16,0 0-5 0,0-3-3 15,6 1 2-15,0-5-1 0,7-1 1 16,-1 0-2-16,5-3-5 0,0-5-8 0,2-1 2 16,-1 0 0-16,-4 0 7 15,2 3 2-15,-5-1 0 0,-4 4 2 16,0 1-1-16,-4 2 3 0,-3 0-2 15,0 0-1-15,0 3 4 0,0 5 3 0,0-1 3 16,-3 3-1-16,1 0 2 0,-3 0 1 16,2 0-1-16,0-1-6 0,0 1 1 15,0 0-2-15,3-4-2 0,0 3-2 16,0-5-1-16,5-3-16 0,6-1-24 15,3 0-15-15,1 0-24 0,2-8-58 0</inkml:trace>
  <inkml:trace contextRef="#ctx0" brushRef="#br0" timeOffset="40321.3">14683 3064 124 0,'0'4'164'0,"0"2"-108"0,0 0-51 16,0 5 30-16,0 0 1 0,0 3-13 15,0 0-1-15,0 2-8 0,0-1-3 16,6-3 6-16,1-1-3 0,0-4-2 0,3-3 1 15,-3-2-1-15,4-2 5 0,0 0 4 16,2-10-5-16,1-4-7 0,-2-1 2 16,0-3 2-16,-1 0-5 15,-3 1 0-15,-3 0-3 0,-4 3-1 0,1 0-1 16,-2 2-3-16,0 3 1 0,0 2-8 15,0 3-5-15,1 3-11 0,2 1-23 16,2 0-14-16,1 5 0 0,0 3-52 16,-1 0-137-16</inkml:trace>
  <inkml:trace contextRef="#ctx0" brushRef="#br0" timeOffset="40867.33">14928 3136 58 0,'0'1'110'0,"0"-1"-14"0,0 0-63 15,0 0 12-15,0 0 6 0,0 0-31 16,6-1 8-16,5-5 4 0,0 1-6 16,2-4-7-16,-1-1-2 0,2-2 6 15,-2 1-7-15,-1-3 2 0,-2 3-5 0,-2-1-4 16,-6 1-1-16,-1 3-2 0,0 0 1 15,-3 3 2-15,-5 3-5 0,-4 2-5 16,0 0 2-16,-4 7-1 0,-1 6-1 16,3 3 3-16,2 1-2 0,4 0 0 15,3 1-2-15,4 0-1 0,1-1 3 16,1-3-1-16,12 1-2 0,5-7 1 15,2-1 3-15,8-4 0 0,2-3-1 16,2 0 0-16,-2 0 1 0,-1-6-1 16,-2 1 0-16,-3-2 0 0,1 1 3 0,-5 1-3 15,-1-2 1-15,-5 5-1 0,-8 2 1 16,-1 0 0-16,-5 0-2 0,0 10 3 15,-2 3 0-15,-7 5 1 0,-2 0-3 16,0-2 1-16,0 0 0 0,4-2 0 16,2-4-2-16,0-4 0 0,2-2 2 15,3-4 0-15,0 0-1 0,0 0 4 16,-1-4 3-16,-1-6-7 0,2-2 0 15,0-2 0-15,0-2 0 0,0-2 0 16,5 0-3-16,1-1 0 0,0-1 3 0,3 2-7 16,1 2-3-16,-1 4 0 0,2 4-2 15,-2 4 1-15,1 3-1 0,-1 1-3 16,0 0-1-16,0 5 0 0,2 3-3 15,-1-1-3-15,2 1-7 0,3-3-16 16,1-1-20-16,3-3-38 0,-4-1-25 0,2 0 1 16</inkml:trace>
  <inkml:trace contextRef="#ctx0" brushRef="#br0" timeOffset="41263.36">15500 2977 37 0,'2'-23'19'0,"-2"1"24"0,1-2-16 16,-1 4 1-16,0 0 19 0,0 2 16 16,0 2-11-16,2 2-8 0,1 2-10 15,-3 4-1-15,0 1-5 0,0 3-2 16,2 2-2-16,-2 2-3 0,0 0-9 15,1 0-10-15,-1 4 2 0,0 5 2 0,0 2 2 16,0 3-5-16,0 3 0 0,-1 3 1 16,-2 3 0-16,-2 1-4 15,0 3 4-15,1 2 1 0,-1 2 1 16,-1 1 1-16,-1 0-5 0,1-2 3 15,0-1-3-15,0-4 0 0,1-2-2 0,4-3 2 16,-1-3-1-16,1-5-2 0,-1-5 2 16,2-3-1-16,0-4 0 0,0 0 0 15,0-2 4-15,0-8 0 0,0-4-4 16,5-2 0-16,1-2 0 0,0-1 1 15,2 1-1-15,1 2 0 0,0 4 0 0,-2 2 1 16,2 3 0-16,-3 2-1 0,0 1 2 16,-1 4 0-16,1 0-3 15,0 0 2-15,-2 0-3 0,-1 6 3 16,1-1-1-16,1 2-1 0,0-2 1 0,1 0 1 15,0 1-1-15,0-4 1 0,2 1-8 16,3-2-19-16,-3-1-17 0,1 0-14 16,-1 0-44-16,-2-2-155 0</inkml:trace>
  <inkml:trace contextRef="#ctx0" brushRef="#br0" timeOffset="41460.37">15717 3083 135 0,'0'1'254'16,"0"3"-246"-16,0 0 3 0,0 0 21 15,0 0 7-15,0-1 5 0,0 1-15 16,0 1-15-16,-1-1-5 0,-1 2 0 16,2-2-8-16,0 0 0 0,0 1-1 15,0-4-2-15,0 3-7 0,2-2-15 0,7-1-16 16,-1-1-25-16,0 0-75 0,1-5-166 15</inkml:trace>
  <inkml:trace contextRef="#ctx0" brushRef="#br0" timeOffset="41975.4">15886 3094 330 0,'0'0'18'0,"0"0"2"0,0 0 14 16,0 0-7-16,0 0 15 0,-1 0-7 0,1 6-16 15,0 1 0-15,0-2 5 0,0 3-9 16,0 0 0-16,0-1-6 0,0-3-4 15,4 1-3-15,0-3 0 16,2 1 0-16,3 1-2 0,-1-4-2 0,1 2-9 16,0-1-10-16,1 1-6 0,2 1-9 15,4-2 18-15,-2 2 15 0,4-1-37 16,-4-2-6-16,0 2 47 0,0-2-2 15,-3 2-9-15,0-2 9 0,-2 1 2 16,-3 0-3-16,0 1 2 0,-4-1 0 16,1 1-1-16,-3-1 3 0,0-1-2 0,0 1 0 15,0-1 3-15,0 0 3 0,0 0 1 16,2-3-5-16,-1-5 0 0,4 0 1 15,-2-2-2-15,3-1 6 0,0 1 3 16,-1 0-1-16,1 2 5 0,-3 0 0 16,0 2-3-16,-1 0 5 0,1 2-3 15,-1 2 0-15,-2 1-1 0,1 1-14 16,1 0 4-16,-1 0-4 0,1 2 3 15,1 6-2-15,2 6 1 0,-1 2 0 16,1 3 2-16,1 3-2 0,3 1 0 0,4-1 21 16,-2 0-16-16,-4-1-5 0,-4 1-1 15,1-2 5-15,-4 0 0 0,0-2 0 16,-5-1 1-16,-6-2 5 0,-1-2 2 15,-4-1 5-15,-1-1-1 0,0-1-8 16,0-2-3-16,3-1-7 0,-1-2-8 0,-1 2-23 16,-1-1-27-16,-2 0-47 15,-1-2-274-15</inkml:trace>
  <inkml:trace contextRef="#ctx0" brushRef="#br0" timeOffset="42876.45">14575 3954 24 0,'0'-6'6'0,"0"-3"6"0,0 6-3 15,0-2 6-15,0 2 6 0,1 0 97 16,1 3-62-16,-2 0-16 0,0-1-2 16,0 1-9-16,1 0 1 0,-1 0 6 15,2-1-2-15,0-1-2 0,-1 1-13 0,1 0 1 16,-2 1-1-16,1 0 0 0,-1-1 2 15,0 0-5-15,0-3-2 0,0-1 1 16,0 1-18-16,-4-1 17 0,-1-1-2 16,-3 2-4-16,-1 2-3 0,-2 0 0 15,-3 2 1-15,-2 0 0 0,-2 7-4 16,-1 6 1-16,4 6 6 0,2 5 7 15,3 3-16-15,2 2-2 0,3-1 5 16,4-2-1-16,1-2-2 0,3-2 1 16,8-4 0-16,6-3 1 0,3-5-1 0,3-6-1 15,3-4 1-15,4 0 3 0,1-7-3 16,-2-8-1-16,-1-3 3 0,-6 0-3 15,0-3 1-15,-7-1-1 0,-3 1 2 16,-1 0 1-16,-4 0-4 0,-4 0 2 16,-3 1 1-16,0 1 2 0,-3 2-4 15,-4 3 0-15,1 5-8 0,1 4 16 16,-1 2-4-16,3 3-1 0,0 2-3 15,-2 10 0-15,4 7 0 0,-2 3 1 16,0 1 10-16,3 4-11 0,-3-3-3 0,3-1 1 16,0-2 2-16,0-1 0 0,0-1-1 15,6-1-6-15,2-6-1 0,4-4-12 16,0-3-9-16,7-4-14 0,1-1-22 15,2-3-13-15,0-10-44 0,-1-4-274 16</inkml:trace>
  <inkml:trace contextRef="#ctx0" brushRef="#br0" timeOffset="43737.5">15023 3922 189 0,'0'0'241'0,"0"2"-220"16,0 0-16-1,0 2 34-15,0 3 13 0,0 2-1 0,-5 1-12 0,2 2-15 16,0 0-9-16,1-1-1 0,-1 0-2 15,0 1 0-15,2-2-2 0,-1 1-6 16,2-3-1-16,0-1 2 0,0-3-5 0,5-1-1 16,2-3 2-16,7 0 1 15,4-3-1-15,2-6-2 0,0-1-1 16,2 0-4-16,-7 1 0 0,-3 3 1 15,-1 1 0-15,-8 2 3 0,0 1 1 0,-3 2 0 16,0 0 0-16,0 0 2 0,0 0 0 16,0 2-1-16,0 4 0 0,-6 2 3 15,2 0-1-15,-3-1 1 0,4-2 0 16,0 0-3-16,3-3 0 0,0 0 1 15,3-2-2-15,8 0 1 0,5-1 0 0,1-9-1 16,6-2-6-16,-1-1 0 0,-1 0-3 16,-2 3-2-16,-5 2 1 15,-5 3 3-15,-3 3 2 0,-6 1 4 16,0 1 2-16,0 0 2 0,0 0 1 0,0 0 5 15,-1 9 0-15,-5 2 6 0,-2 4-1 16,0 0-3-16,0 0-3 0,2 0 1 16,2-2-3-16,0-1-6 0,3-2 2 15,1-4 1-15,0 1-4 0,6-2-1 16,7-2-16-16,5-3-1 0,4 0-2 0,4-2-29 15,5-3 0-15,-3-3-6 16,3 1-9-16,-5-2-34 0,-1 1-15 0,-5 0 7 16,-1 1 60-16,-5 2 39 15,-2 2 21-15,-5 1 38 0,-3 2 36 0,-2 0-10 16,-2 0-17-16,0 8-2 0,0 7-5 15,0 3-19-15,-2 5-5 0,-1 4-10 16,2 5-1-16,1 4 17 0,-2 3-25 16,-3 3-4-16,-1 0 0 0,0-2 9 15,1-4 3-15,2 0-3 0,-1-6 1 0,1-4 0 16,1-6 1-16,0-8-7 15,1-7 1-15,1-4 0 0,0-1 3 0,0 0 5 16,0-11-1-16,0-10-12 0,0-2-3 16,0-8 1-16,6-3-2 0,-1-4 0 15,1-3 3-15,0-3-2 0,3-3-2 16,1 0 0-16,4-4-1 0,3 0 2 15,6-1-1-15,2-1-2 0,3 4-3 16,3 6-4-16,0 9-13 0,4 12 16 16,3 9-3-16,3 8 4 0,-2 5-2 0,-3 0-5 15,-7 8 6-15,-7 4 6 0,-2 1 0 16,-7 1-1-16,-4 0 2 0,-4-2 1 15,-5 0 4-15,0 0 11 0,-11-3-7 16,-5 2 0-16,-7-2-5 0,-3-2 2 16,-5 1-2-16,-4-1-2 0,1 2-5 15,6 0 4-15,5 2-4 0,8-2-8 16,7 1-14-16,6 3-34 0,2 1-62 15,2 1-108-15</inkml:trace>
  <inkml:trace contextRef="#ctx0" brushRef="#br0" timeOffset="45800.61">16936 3744 48 0,'0'1'-11'0,"0"-1"64"16,0 0 31-16,0 0-27 0,0 0-20 15,0 0 8-15,0 0-3 0,0 0-8 0,0 0-10 16,0 0-1-16,0 0 1 0,0 0 0 15,0 0 2-15,0 0-3 0,0 0 3 16,0 0-3-16,-2 0 1 0,2 0-3 16,0 0-5-16,0 0-3 0,0 0-2 15,0 0-5-15,0 0 0 0,-1 0-2 0,1 0-2 16,0 0 0-16,0 0-4 15,3 0 0-15,9 1 1 0,12-1 3 16,10 0 0-16,17 0-3 0,14 0 9 16,12-2-4-16,13-5-3 0,7 0-2 15,6 0 3-15,0 0-2 0,-3 2-2 0,-2 3-1 16,0 1 3-16,0 1 0 0,4 0 0 15,-5 0 0-15,-2-1 1 0,-13 1-1 16,-12-1 0-16,-11-3-2 0,-16 1 4 16,-10-1-1-16,-13 0-1 0,-6 2 0 15,-3-2 3-15,-5 3-3 0,0-1 5 0,-3-1 1 16,5 1-2-16,-5 0 5 15,0-1-2-15,0 1-3 0,-1 0 0 16,3 1 1-16,-1-1-4 0,1-1 1 16,-2 0 2-16,3 0-5 0,-1 0 1 0,-2 2 0 15,-3-2 4-15,2 2-1 0,-2-1-2 16,0 0-2-16,0 0-1 0,0 2-4 15,0 0 0-15,-2 0-5 0,2 0 4 16,-3 0-8-16,1 0-1 0,2 7 3 16,0-1 0-16,-1 1-13 0,1 1-20 0,0-2-19 15,0-2-42-15</inkml:trace>
  <inkml:trace contextRef="#ctx0" brushRef="#br0" timeOffset="46924.68">18722 1752 53 0,'0'5'13'15,"0"0"93"-15,0 1-51 0,0 2-27 16,0 4 24-16,0 6-12 0,0 7-7 16,6 7 7-16,2 10-3 0,4 11-12 0,5 11-5 15,2 11-1-15,1 10-1 0,2 14-7 16,-5 14-6-16,-5 7 24 0,-4 4 3 15,-3 2-25-15,2 0-1 0,3 8-1 16,2 6 5-16,-3 7 2 0,2 3-4 16,-3 6 2-16,-2 3-11 0,-1 0 8 0,-2-4-1 15,0-5 7-15,2-3-12 0,1-2 3 16,0-5-4-16,2-3 3 15,4-6 3-15,-1-6-1 0,3-3-1 16,0-10 0-16,0-9-1 0,0-8 2 0,3-11-5 16,-3-6 2-16,1-7-2 0,2-9 2 15,-4-6-4-15,2-5 4 0,-2-7 0 16,1-7-2-16,-2-7-1 0,1-6-3 15,-3-7 3-15,0-8-5 0,-6-6-2 16,-1-3-4-16,-1 0-3 0,-2-3 4 16,0-7 1-16,0-1-5 0,0-4-6 0,-6-1-3 15,1-2-5-15,1-2 4 0,-1-3-5 16,0-4-7-16,4-3-17 15,-1-4-35-15,1-6-89 0</inkml:trace>
  <inkml:trace contextRef="#ctx0" brushRef="#br0" timeOffset="48404.75">18778 1754 96 0,'0'0'-17'0,"1"0"220"16,-1 0-138-16,5 0-46 0,0 0 5 15,1 1 10-15,3 1-5 0,5-1-10 16,6-1 1-16,3 2 4 0,8-1-8 16,8 0-3-16,9 0-7 0,11-1 2 15,12 0 0-15,10 0 0 0,9 0 4 0,3-1-9 16,9-1-4-16,2 2 4 0,6-2-1 15,2 2-1-15,4 0-2 0,10 0 5 16,7 0-3-16,11-4 1 0,7-1-1 16,4-4-2-16,0-2 4 0,-5 0-1 15,-9-1-3-15,-7 0 2 0,-10 0 2 0,-7 0-3 16,-3-1-1-16,-4 1 1 15,-5 1 1-15,-4 1-1 0,-3-2 2 16,-4 2-3-16,-2 0 4 0,-4 1-3 16,-9 2 0-16,-8-2 0 0,-9 3 1 0,-12-2-1 15,-10 1 1-15,-10 0-1 0,-10 1 2 16,-8 3 0-16,-7 0 0 0,-5 1 12 15,0 0 11-15,0 0-10 0,-2-1-4 16,-4 1-4-16,-3-1-4 0,0 2 0 16,-2 1-3-16,-3 0-2 0,3 3-1 0,2 4 2 15,-2 5-5-15,3 1 2 16,-1 4 1-16,1 4 1 0,0 4-1 15,2 3 2-15,0 4 0 0,3 3 1 16,-2 3-1-16,3 6 2 0,2 7 0 0,0 10-1 16,0 10 1-16,0 8 10 0,4 8 1 15,0 4-12-15,2 10 3 0,-1 7 1 16,0 3 8-16,-1 4-2 0,3 1 2 15,-1 1-2-15,2 8 2 0,4 2-2 16,-3 3-4-16,4 0-1 0,2-2 1 0,-1 0-2 16,5-2-2-16,-2-8 0 0,0-5 1 15,1-6 4-15,-4-6-10 16,0 2 3-16,-3-1 1 0,-2-3 1 15,1-2-2-15,-4-6 3 0,-1 0-2 0,-2-5 1 16,-3-1-2-16,0 1 1 0,0-2-1 16,0-2 2-16,0-8-1 0,0-6 0 15,0-6-1-15,0-8 2 0,0-1-2 16,0-6 0-16,0-2 0 0,4-6 0 15,3-3 0-15,0-5 0 0,0-3 0 16,0-4 1-16,-1-2-1 0,1-5 0 0,-1-3 1 16,-3-1 0-16,0-4-2 0,-3-3 1 15,0-1 0-15,0-4-1 16,0 0-1-16,0-1 0 0,-6 0 1 15,0 1-1-15,-8-1-3 0,0 0 0 0,-2 0 2 16,1-2 3-16,-4 0-1 0,4-1 1 16,-5 1 1-16,-4 0-1 0,-2 1-1 15,-5 1 2-15,-8 0-3 0,-4-3 0 16,-4 0 0-16,-9-2 0 0,-4 0 3 15,-11 1-2-15,-8-1 1 0,-10-1 0 0,-12 1 0 16,-12-1-5-16,-15 3-4 0,-14-1 0 16,-6 3 0-16,-7-1 1 0,-7 2 4 15,-3 0 1-15,-4 0 2 16,0 10 1-16,9 3 0 0,5 2 4 0,11 2 3 15,4 3-7-15,10 1 0 0,3 1 0 16,10-1 2-16,14-3 1 0,13-3-2 16,17-4 0-16,15-1-1 0,13-5-1 15,11-4 1-15,16-1-6 0,12 0-4 16,6-5-11-16,12-6-24 0,8-2-21 0,8-4-13 15,3-4-74-15</inkml:trace>
  <inkml:trace contextRef="#ctx0" brushRef="#br0" timeOffset="49220.81">20154 3125 424 0,'0'-5'41'15,"0"3"-18"-15,0 2 7 0,0 0 3 16,0 0 0-16,0 5-1 0,0 10-13 16,-1 9-7-16,-4 11 4 0,-1 6-5 0,3 5 5 15,0 2-9-15,1 0-1 16,-1 1-2-16,2-4 4 0,-1-2-1 15,1-8-5-15,-1-5 3 0,-1-7 1 16,1-5 0-16,-1-7 0 0,2-6-2 0,1-3 7 16,-3-2 2-16,-1 0 6 0,0-10-9 15,-1-8-4-15,1-8-3 0,2-7-3 16,-1-9-1-16,3-4 5 0,0-5-2 15,0-3-3-15,0-3 1 0,6-2 0 16,6-4-1-16,6-3-1 0,3 3 0 0,4 5 3 16,1 10-3-16,7 10-2 0,-1 14-2 15,3 9 4-15,0 9-3 16,2 6-1-16,-2 4 3 0,-1 12 1 15,-5 6 2-15,-6 4-2 0,-6 2 2 0,-6 3 0 16,-6 0 2-16,-5 1-2 0,0-4-1 16,-11 2 3-16,-4-3 1 0,-6-4-2 15,0 2-1-15,-4-7 5 0,-1 0-3 16,-1-2 2-16,1-3-3 0,1-1-1 15,5-6 1-15,1-3-2 0,7 1 1 0,7-4-4 16,5 0-11-16,0 0-16 0,5-2-39 16,12-11-37-16,5-7-32 0</inkml:trace>
  <inkml:trace contextRef="#ctx0" brushRef="#br0" timeOffset="49421.82">20875 3074 241 0,'-1'8'426'0,"-4"2"-429"0,-4 7 4 15,-2 2 16-15,-3 4 11 0,-3-1 7 16,0 2-9-16,1-4-9 0,1-1-11 16,4 0-2-16,3-1-3 0,5-1-2 15,3-1-3-15,0-2-12 0,6-2-15 16,11-3-14-16,5-3-19 0,6-4-24 15,3-2-20-15,0-2-218 0</inkml:trace>
  <inkml:trace contextRef="#ctx0" brushRef="#br0" timeOffset="49656.84">21561 3046 539 0,'-8'-24'18'0,"-8"3"-4"0,-2 3 18 15,-12 3-11-15,-5 6 7 0,-9 6 2 16,-5 3 2-16,-1 8-1 0,5 10-5 15,5 6-8-15,9 6-2 0,4 5-3 16,7 4-5-16,2 4-5 0,10 2 1 16,8-2-4-16,6 2-2 0,25-2 0 15,16-4 2-15,18-5-2 0,15-1-17 0,18-5-27 16,10-5 29-16,6-2-18 0,2-2-55 15,-9 1-33-15,-8-1-99 0</inkml:trace>
  <inkml:trace contextRef="#ctx0" brushRef="#br0" timeOffset="54648.12">2698 4288 224 0,'0'0'101'0,"0"0"-40"0,0 0 21 15,1 0-31-15,-1 0-9 0,0 0-11 16,0 0-7-16,0 0-4 0,0 2 0 16,0 1-5-16,0 3-6 0,-5 6-1 15,-1 3 3-15,0 3-4 0,1 2 0 16,2 4-1-16,-3 1-2 0,1 1 2 0,1-1 1 15,-1-3 0-15,1-5-2 0,2-6-2 16,0-2-1-16,-1-3 1 16,3-3 1-16,0-1-3 0,0-2 1 15,0 0 4-15,0 0-1 0,0 0-4 0,3-1-2 16,8-6 3-16,3 0-3 0,2-1 3 16,-1 3-3-16,2 2 3 0,-3 2-2 15,2 1-1-15,-4 0 0 0,1 0 0 16,-3 0 1-16,0 1-4 0,-1 3-6 15,0 0-6-15,1 0 2 0,-3 0-8 0,1-4-8 16,1 0-14-16,2 0-19 0,0-4-46 16,-3-8-29-16</inkml:trace>
  <inkml:trace contextRef="#ctx0" brushRef="#br0" timeOffset="55099.15">3043 4280 46 0,'3'2'294'0,"1"-1"-253"0,-4 2 10 0,0 3 30 15,0 4-29-15,0 5-9 0,0 3 0 16,-7 3-5-16,0 2-10 0,-4-3-4 16,3-3-10-16,3-4-8 15,2-5 2-15,2-3-7 0,1-3-2 16,0-2-3-16,3 0 2 0,5 0 0 0,5-5 0 15,3-8-5-15,1-3 2 0,3 1-4 16,-1 1 2-16,-4 3 2 0,-1 4 1 16,-3 1 1-16,-3 2-2 0,-2 2 1 15,-1 2 4-15,-2 0 0 0,0 0-2 16,-2 0 1-16,-1 6 3 0,0 0 0 0,0 0-3 15,0 0 2-15,0 0 1 0,0-2 0 16,0-2-3-16,0-1 0 0,5-1 0 16,3 0 0-16,6-1 0 15,1-7 1-15,5-2 1 0,-1 1-4 0,-2 2-2 16,-4 1-1-16,-4 3 6 0,-3 3-2 15,-1 0 0-15,-1 0 0 0,-1 5 1 16,1 3 4-16,-3 4-3 0,-1 0 5 16,0 3 10-16,0-1-7 0,0-1 0 15,0 0 1-15,0-3-5 0,0-2-3 0,0-2-4 16,0-4-4-16,5 1-8 0,-1-3-9 15,6 0-20-15,-3 0-26 0,4-13-86 16,-1-3-164-16</inkml:trace>
  <inkml:trace contextRef="#ctx0" brushRef="#br0" timeOffset="55503.17">3429 4226 124 0,'-3'0'317'0,"2"0"-277"15,1 0-2-15,0 0 21 0,6 0-31 16,6 0-12-16,5 0 11 0,4 3-16 15,-1 3-3-15,1-1-4 0,0 3-4 16,-6 1 2-16,-1 1 0 0,-6 0-1 16,-4 3-1-16,-2 0 2 0,-2 2-2 15,-2 0-2-15,-7 0 1 0,-2-2 3 16,0-1-1-16,4-1-2 0,0-4 1 15,6-1 1-15,-1-2-1 0,1-4-2 16,1 2 2-16,0 0 0 0,0-2-3 0,0 3 1 16,1-1 4-16,2 2-2 0,2 0 0 15,-2 1-1-15,2 1 0 0,-2 1 2 16,3 0 0-16,0 1-2 0,1-1 0 15,-3 1 3-15,2 1-2 0,-4-1 0 16,-2 2-1-16,0 0 1 0,0 2 5 0,-8-1-3 16,0 0 6-16,-4-1 5 15,1-2 3-15,-3 0-4 0,3-2 2 16,2-2-5-16,1-2-4 0,4-2-3 15,1 0 1-15,1 0-4 0,2 0-6 16,0-6-17-16,2-3-13 0,8-3-25 0,3-6-43 16,2-1-134-16</inkml:trace>
  <inkml:trace contextRef="#ctx0" brushRef="#br0" timeOffset="55782.18">3815 4239 56 0,'-3'1'241'15,"2"-1"-177"-15,1 0 2 0,0 0 8 16,0 0-26-16,0 2-3 0,0-1-15 15,0 0-4-15,0-1-6 0,0 1-10 0,1 2-5 16,7 0 0-16,6 1 2 0,1-2 0 16,4-1-1-16,4-1-5 15,-1 0-2-15,-2 0-4 0,2 0-15 16,-5 0-16-16,0 0-13 0,-5-2-31 0,-2-4-68 15,-10-2-160-15</inkml:trace>
  <inkml:trace contextRef="#ctx0" brushRef="#br0" timeOffset="55974.2">3874 4232 74 0,'-15'6'22'0,"5"-2"245"0,3 0-209 15,1 0 2-15,2 1-12 0,4 3-24 0,0 2 0 16,0 3-11-16,8 1 0 0,1 3-7 16,-1-1-4-16,2 2 1 15,-4 2-3-15,-3-1 2 0,0 1 1 0,-3 0-2 16,0 0 2-16,-6 1-3 0,-5 0 4 15,-3-1-2-15,-2 0-1 0,1 1 0 16,-1-1 0-16,1 0-10 0,1 1-25 16,-3-2-62-16,1-2-197 0</inkml:trace>
  <inkml:trace contextRef="#ctx0" brushRef="#br0" timeOffset="56695.24">2811 6650 16 0,'8'-1'11'0,"1"1"18"0,-3 0 155 16,0 7-142-16,2 4 20 0,-2 2 4 0,0 4-19 16,-4 1-12-16,1 3-1 15,-3 0-9-15,0 0-6 0,0-1 0 16,-3 1-4-16,-3-1 2 0,-2-1-2 15,0-2 0-15,2-3-5 0,-2 0-3 0,4-5-3 16,2-2-2-16,1-3-2 0,1 0 1 16,0-4-1-16,9 0-2 0,0 0 2 15,5 0 2-15,0-4 0 0,3 0-2 16,2 0-1-16,-2 1 3 0,0-2-2 15,-2 3 0-15,-1 1-1 0,-1 1 1 0,1-1-1 16,-2 1-2-16,-3-2-5 0,1 2-7 16,-6 0-13-16,1-2-17 15,0 1-27-15,-4-4-61 0,1-2-156 16</inkml:trace>
  <inkml:trace contextRef="#ctx0" brushRef="#br0" timeOffset="57150.25">3184 6677 182 0,'4'7'275'0,"-3"4"-256"0,-1 3 16 16,0 2 48-16,0 1-27 15,0-1-12-15,-3-2-9 0,0 2-5 16,0-1-8-16,1-4-8 0,2-1-9 0,0-6-1 15,0-1-2-15,0-2-2 0,8-1-1 16,1 0 2-16,5-8-3 0,0-5-8 16,5-2-3-16,2-2-3 0,4 1 4 15,-1 2 3-15,-3 1-11 0,-2 4 8 16,-4 3 4-16,-4 3 1 0,-5 1 5 0,-1 2 0 15,-3 0 2-15,-2 0 0 0,0 2 0 16,0 4 5-16,-4-1 1 0,1 4-3 16,-1-4 1-16,2-1-2 15,2 0 0-15,0-3-2 0,0 0-1 0,5-1-1 16,7 0 2-16,4-3-2 0,7-6 0 15,0-3-1-15,1 0-4 0,-1 1-1 16,-5 4-3-16,-5 2 4 0,-4 3 9 16,-6 2-4-16,-1 0 2 0,-2 0 0 15,0 6 11-15,0 4 0 0,-6-1-1 0,-1 1-1 16,1-2 1-16,1 0-7 0,1-4 0 15,2 0-2-15,1-2-2 0,1-1-2 16,0-1-5-16,1 0-13 0,9 0-10 16,0-5-48-16,-3-8-100 0,2 0-193 15</inkml:trace>
  <inkml:trace contextRef="#ctx0" brushRef="#br0" timeOffset="57584.28">3631 6563 142 0,'-5'0'311'0,"4"0"-274"0,1 0 24 16,0 0 1-16,0 0-40 0,6 0-10 15,5 0 1-15,3 0 1 0,3 0-13 16,0 3 2-16,5 2-2 0,-2 0 1 15,-2 0-1-15,-4-1 0 0,-3 0 0 16,-8 1-1-16,-1 0-5 0,-2 0-2 16,-2 5 7-16,-7-1-3 0,-5 4 1 0,-3 0 2 15,0-1 0-15,-2 1 1 0,5-2-1 16,2 0 1-16,4-2 3 0,7-5-3 15,1-1-2-15,0 0-3 0,0-1 5 16,7 1-3-16,4 0 0 0,-2 0-3 16,5-1-7-16,-1-1 4 0,-1 3 1 15,1-1 1-15,-1 4 1 0,-1 1 2 16,0 1 2-16,-2 1 17 0,-7-3-16 15,-2 4 4-15,0-1 1 0,-10 0 0 16,-2 5 0-16,-4-2 2 0,2 1 3 0,0-1-6 16,2-1 5-16,3-4-2 0,3-3-4 15,2-2-1-15,4-1-1 0,0-2-2 16,0 0-13-16,4-5-14 0,10-7-9 15,1-4-51-15,-1-5-134 0</inkml:trace>
  <inkml:trace contextRef="#ctx0" brushRef="#br0" timeOffset="57830.3">4046 6546 137 0,'-18'7'371'0,"4"-3"-351"0,3-1 47 15,6-1-25-15,4-1-18 0,1 1 1 0,0-1-7 16,1-1-12-16,12 2-1 0,1-2 0 16,6 0-1-16,2 1-5 15,-1-1 2-15,4 1-1 0,-3-1 0 16,3 0-1-16,-1 0-3 0,-2 0-4 0,0 0-4 15,-7-2-13-15,-2 0-21 0,-4-4-39 16,-6-4-98-16,-1 2-177 0</inkml:trace>
  <inkml:trace contextRef="#ctx0" brushRef="#br0" timeOffset="58030.31">4115 6538 1 0,'-3'7'494'0,"3"0"-482"15,0 1 22-15,0 0 7 0,0 1-15 0,6 3-2 16,3 2-9-16,-3 3-1 0,4-1-6 15,-4 2-4-15,-2 2-4 0,-1-3 1 16,-3 3-1-16,0-2 0 0,-6 4-5 16,-8-3 0-16,-3-1-7 0,0-1-5 15,-1-1 3-15,1-1-9 0,-2-1-23 16,0-2-37-16,1-3-79 0</inkml:trace>
  <inkml:trace contextRef="#ctx0" brushRef="#br0" timeOffset="58859.36">2956 9210 66 0,'0'0'175'0,"2"0"-48"0,-2 3-106 16,0 9 32-16,0 5-6 0,-3 5-14 15,-2 2-2-15,-1 1-5 0,-2 2-7 16,-3 4-9-16,2 0 1 0,-3 2 1 0,-2-2 3 16,5-6 11-16,1-6 6 15,3-8-23-15,5-6-6 0,0-2-2 16,0-3-1-16,9 0 3 0,5 0 0 15,3-13-3-15,7-3 3 0,0-3-2 0,3-1 0 16,-2 3-11-16,-1 1 11 0,0 1-4 16,-4 6 0-16,5 0 1 0,-7 4 0 15,2 0 3-15,-4 2-1 0,-5 1-1 16,-3 1 1-16,-4 1 1 0,-2 0-3 15,1 0 0-15,-3 0-11 0,1 0-14 0,-1 0-12 16,0 0-12-16,0 1-18 0,-1-1-47 16,-5 0-217-16</inkml:trace>
  <inkml:trace contextRef="#ctx0" brushRef="#br0" timeOffset="59267.38">3296 9225 205 0,'0'9'294'0,"0"1"-274"0,0 5 28 16,0 0 20-16,-5-1-7 15,1-1-26-15,-2-3-10 0,6-3-11 0,0-1-10 16,0-3-3-16,0 0-1 0,0-1 0 15,9-2-3-15,2 0 2 0,6-6-5 16,3-6-2-16,2-3-7 0,2-1-5 16,3-1 2-16,-6 2 11 0,0 5-11 15,-6 1 1-15,-2 3 8 0,-6 3 2 0,-1 2 2 16,-6 1 5-16,2 0 0 0,0 0 0 15,-2 0 6-15,0 1 4 0,0 1 0 16,1 2-1-16,1-1-2 0,-2 2-1 16,1 0 1-16,2 0-5 0,-1-1-1 15,3 4 2-15,-4 0 1 0,5 3 0 16,-3 2 0-16,2-3-1 0,0 3 2 15,-1-3-3-15,-1-1-4 0,2 0 2 16,0-5 0-16,2-1 1 0,6-3-15 16,1 0-2-16,1-3-23 0,4-6-15 0,0-6-35 15,-2-1-115-15,-2-4-96 0</inkml:trace>
  <inkml:trace contextRef="#ctx0" brushRef="#br0" timeOffset="59798.42">3698 9098 297 0,'-4'0'128'15,"4"0"-112"-15,0 0 30 0,0 0-27 16,7 0 5-16,8 0 14 0,2 0-22 15,6 0-13-15,1 0 0 0,1 0-3 16,-2-2-2-16,-3 2-1 0,-6 0 0 16,-3 0-8-16,-7 0 5 0,0 0-3 15,-4 2 4-15,0 2 4 0,-5 3 4 16,-3 0 2-16,2-2-1 0,1 0 3 15,-1-1-4-15,1 2 2 0,-1 0 0 16,-2 2-4-16,1 1 2 0,-1 0 1 0,2 0 0 16,0-1-2-16,4-2 1 0,0 3 1 15,2 0-2-15,0-2-3 0,7 1 1 16,3-1-1-16,6-1-5 0,-1-3-11 15,-1-1-13-15,-1 0-13 0,-1 1-4 16,-2 1-21-16,-4 2 3 0,-3-2 36 16,-3 1 26-16,0 0 1 0,0 0 13 15,0 0 23-15,0-2 6 0,-2 1 1 16,1-3-5-16,-1 0-8 0,2 0-2 15,-1-1-2-15,-1 1 2 0,-3 0-12 0,2 0-2 16,-4 1 3-16,-1 2-3 0,0 2 0 16,-3 1-1-16,3 2 0 0,-1 1-3 15,3 0 2-15,1-1 0 0,4-2-10 16,1 2-1-16,0-1 2 0,0 3-15 15,0 2-11-15,0-1 1 0,0 3-7 0,0-1-17 16,-3 1-11-16,-2-1-3 16,2-1-33-16,-3-4-29 0,1-3-68 15</inkml:trace>
  <inkml:trace contextRef="#ctx0" brushRef="#br0" timeOffset="60177.44">4107 9103 17 0,'0'0'32'15,"-3"0"-28"-15,0 0 159 0,1 0-62 16,1 0-47-16,1 0 18 16,-4 0-19-16,4 0-16 0,0 0-9 15,0 0-10-15,7 0-3 0,5 0 5 0,2 0-2 16,8-3-9-16,3 0-6 0,1-2-1 15,2-1-2-15,-3 1-18 0,-2-1-18 16,-5 3-43-16,-4-1-65 0,-7-2-195 16</inkml:trace>
  <inkml:trace contextRef="#ctx0" brushRef="#br0" timeOffset="60395.45">4181 9130 149 0,'-6'11'172'16,"5"-2"-87"-16,1 0-76 0,0 0 26 0,4 1-17 15,9 2 0-15,1 1 5 0,4 0-10 16,1 3-7-16,-2-1-6 0,-5-1-2 15,-1 1-3-15,-3-2 5 0,-4-1 0 16,-4 0 0-16,0-1 5 0,-6 0 2 16,-8 0 7-16,-3-1 5 0,-3 3-1 0,-5-2 1 15,-3 2-5-15,2 0-10 0,-5-2-1 16,3 2-2-16,0-3-5 0,3 1-21 15,4 1-28-15,4-3-54 0,3 1-235 16</inkml:trace>
  <inkml:trace contextRef="#ctx0" brushRef="#br0" timeOffset="71169.07">1538 10610 474 0,'8'1'26'0,"1"0"-26"0,3 1 10 15,5-1 26-15,-1 1-20 0,-1 1-9 16,-1 0-5-16,-1 0-3 0,-1-2 1 15,2-1-24-15,-1 0-48 0,-3-9-69 16,-6-6-137-16</inkml:trace>
  <inkml:trace contextRef="#ctx0" brushRef="#br0" timeOffset="71332.07">2713 10534 171 0,'11'5'205'0,"-3"0"-192"15,-4 0-11-15,3 2 9 0,2 0-6 16,3-2-21-16,10-3-40 0,7-2 31 0,4-11-97 16</inkml:trace>
  <inkml:trace contextRef="#ctx0" brushRef="#br0" timeOffset="71507.09">4088 10420 222 0,'39'20'99'0,"-6"3"-95"0,-1 0 24 15,2 0 28-15,-4 0-33 0,2-2-8 16,-1-2 5-16,2-1-7 0,-1-3-8 0,9-5-8 16,2-4-37-16,5-4-51 0,-3-4-45 15</inkml:trace>
  <inkml:trace contextRef="#ctx0" brushRef="#br0" timeOffset="71653.09">6088 10348 9 0,'48'9'-9'0,"0"-1"119"0,0 0-84 16,-1-3-5-16,1 2 6 0,2-4-18 16,2 0-12-16,6-3-57 0</inkml:trace>
  <inkml:trace contextRef="#ctx0" brushRef="#br0" timeOffset="71809.1">7801 10357 4 0,'62'9'291'0,"-3"0"-280"16,-3 5 8-16,-2 0 32 0,-1-3-26 0,-5 4-16 15,-3-2-5-15,-3 2-4 0,-2-2-1 16,5-1 1-16,2-2-24 0,1-3-39 16,3-4-29-16,3-3-102 0</inkml:trace>
  <inkml:trace contextRef="#ctx0" brushRef="#br0" timeOffset="71949.11">9883 10411 111 0,'56'12'108'0,"-3"-1"-77"0,-5 2-28 16,0 0 16-16,-3-2 8 0,3 1-21 15,0-5-7-15,3-1-3 0,4-3-38 16,3-3-62-16</inkml:trace>
  <inkml:trace contextRef="#ctx0" brushRef="#br0" timeOffset="72106.12">12069 10390 165 0,'48'15'88'0,"1"0"-95"0,2-1 11 0,3-1 6 16,5-2-10-16,3-2 0 0,6-5-16 15,3-4-75-15</inkml:trace>
  <inkml:trace contextRef="#ctx0" brushRef="#br0" timeOffset="72249.13">14179 10346 101 0,'66'9'154'0,"-3"1"-159"16,1 0-11-16,2 0 16 0,3-4 0 0,-3 0-2 15,6-1 1-15,0-1-1 0,7-4-1 16,5 0-46-16,6-3-112 0</inkml:trace>
  <inkml:trace contextRef="#ctx0" brushRef="#br0" timeOffset="72353.13">15885 10332 16 0,'80'-1'179'0,"-7"-2"-75"15,-5 3-56-15,2 0 7 0,0 1-17 16,6 5-16-16,0 0-15 0,1 1 1 15,1 0-4-15,0-1-4 16,2 1 0-16,2-3 0 0,7-1-11 0,2-3-36 16,7-1-53-16,-2-12-126 0</inkml:trace>
  <inkml:trace contextRef="#ctx0" brushRef="#br0" timeOffset="72500.14">18624 10274 301 0,'53'9'100'0,"-7"0"-90"15,4 5-1-15,0-2 0 0,2 2-11 16,0-3 2-16,0-1-26 0,3-4-20 15,0-6-12-15,-2 0-107 0</inkml:trace>
  <inkml:trace contextRef="#ctx0" brushRef="#br0" timeOffset="72607.14">20506 10224 196 0,'55'1'151'0,"0"1"-158"16,1-1-1-16,5 1 6 0,-1-2-53 15,4 0-19-15,-2-5-61 0</inkml:trace>
  <inkml:trace contextRef="#ctx0" brushRef="#br0" timeOffset="72737.16">22271 10090 118 0,'65'0'157'0,"-2"1"-145"15,4 0 8-15,4-1-9 0,2 0-10 0,3 0-8 16,0 0-45-16,2-2-69 0</inkml:trace>
  <inkml:trace contextRef="#ctx0" brushRef="#br0" timeOffset="76940.39">2513 11663 0 0,'3'0'0'0,"-3"0"158"0,0 0-129 0,0 0 10 16,0-1 3-16,0 0-10 0,0 0 3 15,0 1-7-15,0-1 0 0,0 0 1 16,0 0-2-16,0 0-6 15,0 0 0-15,0 0 0 0,0 1 1 16,0-1-6-16,0 0 1 0,0 1-3 0,0 0 3 16,0 0-4-16,0 0 1 0,0 0-4 15,0 0 1-15,0 0-2 0,0 0-2 16,0 0 1-16,0 0-2 0,0 0-1 15,0 0-3-15,0 2 0 0,-1 4-1 16,-2 4 1-16,-1 4-2 0,3 1-1 0,1 1 3 16,-2 2-1-16,2 1-1 0,0 1 0 15,0 2 0-15,0 0 1 16,2 3-2-16,1 1 0 0,2 3 2 15,-1 1 0-15,-1 2-2 0,2-1 2 0,0-2 3 16,-2-4-4-16,0 0 0 0,-2-1 0 16,1-2 0-16,1 0 3 0,-1-3-1 15,-2-2-2-15,3-2 3 0,-3-4-1 16,0-1-2-16,1-5 1 0,-1-2 0 15,0 1 0-15,0-4 0 0,0 1 2 0,0-1 2 16,0 2 0-16,-4 1-3 0,1-1-1 16,-1 0-2-16,1 2 1 0,0-2 1 15,3 1-1-15,-1 2 1 0,-1-2-2 16,2 3-1-16,0-1 2 0,0-1 0 15,0 1-1-15,0-2-1 0,0-1 2 16,0-1 1-16,0-1 0 0,0 0-2 16,0 0 2-16,0 0 2 0,0 0-2 15,0 0-3-15,0-1 4 0,-1-6-4 16,-1 0-3-16,1-2-2 0,1-4-6 0,0-2-3 15,0-3-11-15,0-3-22 0,0 0-38 16,0 0-172-16</inkml:trace>
  <inkml:trace contextRef="#ctx0" brushRef="#br0" timeOffset="79045.52">2561 11675 56 0,'0'0'58'0,"0"0"-40"16,0 0 5-16,0 0 6 0,0 0 0 0,0 0-6 15,0 0-2-15,0 0 1 0,0 0 2 16,-1 0-4-16,-1 0-3 0,2 0 3 16,-1 0 2-16,-1 0 4 0,0 0-5 15,2 0-3-15,-1 0 0 0,-1 0 2 16,1 0-2-16,-1 0-1 0,2 0-4 15,-1 0-2-15,1 0-2 0,0 0 2 16,0 0-5-16,0 0-3 0,0 0 1 16,0 0-4-16,0 0 0 0,11-1 3 15,-1 0 7-15,4-3-3 0,5 1 1 0,3-1-1 16,2-2 2-16,7 0-3 0,4-1-2 15,3 2 0-15,3-2-1 0,4 0-1 16,1 1 4-16,-3-1-4 0,2-1 1 16,-4 3-1-16,-2-4-2 0,1 4 1 15,0-1-1-15,2-1 0 0,-3 1 0 0,3-1 0 16,-4 3 3-16,1 1-4 15,-3 0 1-15,-2 0 0 0,0 1 1 16,0 2 0-16,-1 0-2 0,-4 0 1 16,-1 0 1-16,-6 0 1 0,-1 0-4 0,-2 0 2 15,-2 0 2-15,2 0-2 0,1 0 0 16,5 0 0-16,-2-1 1 0,-1-4 0 15,-4 2-2-15,-5 0 1 0,-7 2 1 16,-2 0 0-16,-2 1-2 0,0 0 0 16,-2-1 2-16,0 1-1 0,0 0-1 0,0 0 1 15,0 0 1-15,0 0-1 0,0 0-1 16,0 0 1-16,0 0 0 15,0 0 0-15,0 0-1 0,0 0 1 16,0 0 1-16,0 0 0 0,0 0 0 16,0 0 1-16,0 1 0 0,0 2 2 0,-5-1-2 15,3 1-1-15,-2-1-2 0,1 2 2 16,0-2-2-16,-1 1 2 0,3-1 0 15,-2 0-1-15,1-1-1 0,-1 1 1 16,3 1 0-16,-1-1 1 0,-1 1-2 16,2 1 1-16,-2-1 1 0,1 3 0 0,-1 2-2 15,1 1 1-15,-2 2 2 0,1 4-1 16,1 3-1-16,-1 1 4 15,1 5-1-15,1 1-1 0,0 6-1 16,0 9 1-16,4 2 2 0,2 3 24 0,1-1-21 16,0-1-6-16,3 0 4 0,-3-2-4 15,4-1-1-15,-1-3 2 0,0-3 1 16,-2-2-1-16,0-4-2 0,-2-1 0 15,2-6 0-15,-4-3 1 0,1-3-2 16,-2-6 1-16,-1 1 2 0,1-6-2 0,-3 0-1 16,1-1 1-16,1-1 1 0,0-1 0 15,-2-1-2-15,1 0 1 16,-1 0 2-16,0 0-1 0,0 0-2 15,0 0 2-15,0 0 1 0,0 0-4 0,0 0 4 16,0 0-2-16,0 0-1 0,0 0 2 16,0 0-2-16,0 0 3 0,0 0 1 15,0 0-2-15,0 0-1 0,0 0 2 16,0 0 1-16,0 0-4 0,0 0 1 15,-6 0 0-15,1-1 1 0,-1-3-2 0,-3-1 1 16,1 2 0-16,-3 0 1 0,-1-2-1 16,-2 2-1-16,-5-1 1 0,-4 3 1 15,-2-1-2-15,-9 1-1 0,-5 1 1 16,-6 0 2-16,-9 0-3 0,-3 1-3 15,-12 5 4-15,-2 3 2 0,-2 1-4 16,4 1 0-16,2 1 3 0,6-4 1 16,10 0-1-16,8-2 0 0,2-2 2 15,7 0 2-15,6-3 1 0,4 1 0 16,10-1 2-16,4-1 1 0,6 0 0 0,2 0-4 15,2 0-4-15,0 0 2 0,0 0-3 16,0 0 0-16,0 0-2 0,3 0 0 16,2 1-5-16,3 3-7 0,-2-1-8 15,-3 3-14-15,5-1 2 0,-2 3-13 16,2-1-23-16,1-2-41 0,2 1-184 15,1-2 170-15</inkml:trace>
  <inkml:trace contextRef="#ctx0" brushRef="#br0" timeOffset="79879.56">3279 12401 8 0,'2'1'142'0,"-2"-1"3"0,0 0-104 15,0 0 10-15,0 0 2 0,0 0-13 0,0 0-12 16,0 0 1-16,0 4-8 0,0 2-9 16,0 2 7-16,0 5 1 0,0 2-1 15,3 3-2-15,1 3-5 0,-1 4-2 16,0 3-3-16,-1 3-5 0,3 2 1 15,-5 1 9-15,4-2-7 0,-2 0-4 16,-1-2 0-16,1 0 1 0,-2-3 1 0,0 0-2 16,0-1-1-16,0 7 2 0,0 1-1 15,-3-5 38-15,0-5-26 0,1-11-11 16,2-4-1-16,0-4-1 15,0-1 0-15,0 0-2 0,0-4 1 0,0 1-1 16,0-1-4-16,0 0 1 0,-1 0-5 16,1 0-3-16,0-6-16 0,0-2-11 15,0-3-7-15,3-1-21 0,1-4-42 16,1 0-206-16,-5 1 203 0</inkml:trace>
  <inkml:trace contextRef="#ctx0" brushRef="#br0" timeOffset="80815.62">2729 12967 4 0,'-10'2'2'0,"1"0"-4"16,0-1-2-16,-2 0 4 16,2 0 0-16,-2 0 4 0,3 2 5 0,2-2-10 15,0 2 73-15,-1-3-31 0,1 2-1 0,3-1 9 16,-2-1-5-16,5 3-9 15,-3-2 6-15,2-1-7 0,-1 1-1 16,1-1 0-16,1 0 0 0,-3 0 3 16,1 0-7-16,0 0-3 0,-2 0-7 0,1 0 5 15,-2 1-4-15,2-1-4 0,0 0-2 16,-3 1 1-16,3-1-5 0,-1 0-1 15,3 0 1-15,-1 0-3 0,2 0 2 16,0 0-7-16,0 1 1 0,0 2-2 16,3 0 0-16,7 1 2 0,4 1 0 0,6-3-1 15,8-1 1-15,6-1-1 16,8 0 1-16,6 0-2 0,8 3 2 15,2-2-5-15,3 0 5 0,3-1-1 16,4 0-1-16,5-5-1 0,4-1 0 0,5-2 1 16,-3 4-1-16,4 0-1 0,-6-1 1 15,-1-4 2-15,-3-1-2 0,-5 1-1 16,-6-1 2-16,-5 2 0 0,-5 1 0 15,-9 1-1-15,-9 4 0 0,-6-1 4 16,-11 1-2-16,-6 1 1 0,-8 1 3 16,-1 0 3-16,-2 0 1 0,0-1 0 0,0 1 0 15,0 0-4-15,0 0 2 0,-4 0-2 16,0-1-6-16,-2 1 1 15,3 0-2-15,-2 0-1 0,-1 0 1 0,1 0-4 16,-1 0-5-16,0 3-4 0,1 2-13 16,-1 0-11-16,1 0-10 0,0 0-24 15,-2 2-15-15,-3-1-97 0</inkml:trace>
  <inkml:trace contextRef="#ctx0" brushRef="#br0" timeOffset="81526.66">3102 13273 15 0,'3'0'5'0,"-1"0"-8"16,-2 0 6-16,1 0 109 0,-1 0-46 16,0 0-24-16,0 0 0 0,0 0 4 15,0 0-1-15,0 0-10 0,0 1-10 0,-1-1 4 16,-4 0-1-16,2 1 0 0,-2 0-2 15,1 1-1-15,1 0 1 0,-2 0-1 16,0-1 1-16,2 0-1 16,3 1-5-16,-3-2-2 0,3 2-3 0,-1-2 3 15,1 0-5-15,0 0-4 0,0 0-2 0,0 0-3 16,4 1 1-16,9-1 3 15,7 2-3-15,5-2 0 0,4 0-3 16,7 0 1-16,7 0-3 0,2-5 3 16,2-1-3-16,1 2 0 0,-2-1 0 0,-4 0 2 15,-3 2-1-15,-10 0-2 0,-7 1-1 16,-8 0 2-16,-6 2 1 0,-4 0-2 15,-1-2 0-15,-3 1 1 0,0-2 2 16,0 0-1-16,-3-2-3 0,-3 0 2 16,-2-1 0-16,-1 3-4 0,0 2 0 15,-4 1-4-15,3 0-6 0,0 0-7 16,4 0-11-16,0 0-12 0,3 5-15 15,0 2-22-15,-4-2-56 0</inkml:trace>
  <inkml:trace contextRef="#ctx0" brushRef="#br0" timeOffset="81806.67">3294 13454 138 0,'-3'0'137'0,"0"0"1"0,3 0-89 0,0 0 10 16,0 0-22-16,0 0-9 0,3 0 0 15,7 0-7-15,7 0 0 0,-2 0-11 16,4 0-4-16,1 0-5 0,2 0 4 15,-2 0-4-15,0 0-1 0,-3 0 0 16,-1 0-7-16,-4-2-5 0,-3 1-24 16,1-1-5-16,-3-3-22 0,-2 2-60 15,0-2-212-15</inkml:trace>
  <inkml:trace contextRef="#ctx0" brushRef="#br0" timeOffset="82803.73">3177 11567 14 0,'0'1'39'16,"0"-1"154"-16,0 0-70 15,0 0-85-15,-2 0 17 0,1 0-14 0,-1 0-6 16,2 0 0-16,-2-3-7 0,1-1-8 16,-1 1 0-16,2-3-5 0,0-1-2 15,0-4-4-15,0-2-1 0,0-3 3 16,3-1-2-16,2-2 0 15,0-1-1-15,-1-2 4 0,0-3-2 0,-1 2-3 16,-3-3 3-16,3 0-1 0,0 1-5 0,0 0 2 16,0 3-3-16,3 3 0 0,-1 2-3 15,0 2 1-15,1 3-1 0,-2 1-1 16,-1 6 1-16,-1 1 1 0,-2 4-1 15,0 0-1-15,0 0 2 0,0 0-6 16,0 0 3-16,0 0-3 0,0 3 5 16,0 2-5-16,0 1-3 0,0 0 4 15,0 0-6-15,0-1 3 0,0-2-6 16,0 1 5-16,0-2-5 0,0 0 1 15,0-1 2-15,0 0-3 0,0 0 1 0,0 1-6 16,0 1-9-16,0-1-30 0,-3-1-40 16,-3-1-190-16</inkml:trace>
  <inkml:trace contextRef="#ctx0" brushRef="#br0" timeOffset="87511">2662 10825 0 0,'0'0'1'0,"0"-1"22"0,0-1 26 15,0 1-42-15,0 1-6 0,0-2-1 16,0 0-1-16,0 2 2 0,0-1-1 15,0 0-2-15,0 1-10 0,0 0-4 0,0 0-7 16</inkml:trace>
  <inkml:trace contextRef="#ctx0" brushRef="#br0" timeOffset="89787.13">2715 10850 64 0,'0'-2'40'16,"0"-2"-31"-16,0 1 16 0,0 1-10 15,1-1 1-15,2 1 5 0,-1-2-10 0,1 2 1 16,0-2 1-16,0 2 6 0,-1 1-2 16,-1-1 2-16,-1 2 9 0,0-2-2 15,2 0 7-15,-1-1-5 0,1 2 1 16,-1-2-2-16,-1 1-3 0,0 1-3 15,2-1 2-15,0-2 1 0,-1 2-3 0,-1-1-8 16,0 3 4-16,0 0-3 0,0 0-1 16,0 0-4-16,2 4-5 15,-1 12-9-15,4 9 16 0,1 5 0 16,-1 3-7-16,1-3 1 0,2-1-5 0,-1-3-1 15,3-3 3-15,-1-3-2 0,5-5 0 16,-5-1 1-16,1-6 0 0,0-3 1 16,0-4-2-16,-1-1 1 0,3-2 3 15,1-8-2-15,4-6 0 0,-3-2 1 16,3-3-1-16,-3-1 0 0,-5 1-1 0,2-2 2 15,-5 2-2-15,0-1 5 16,-1-2-5-16,-3 0 1 0,1 0 1 0,-2 2-4 16,1-1 1-16,-2 5 0 15,3 4 0-15,-3 5 0 0,1 4-1 0,3 1 2 16,2 4-6-16,0 0-9 0,2 4-1 15,-1 9-3-15,1 0-17 0,0 3 1 16,0 2-10-16,1 0-10 0,0 0-31 16,-1-4-83-16</inkml:trace>
  <inkml:trace contextRef="#ctx0" brushRef="#br0" timeOffset="90044.15">3344 10840 36 0,'-5'-3'262'0,"-5"-4"-226"0,-4 4 4 16,0-1 5-16,-6 3-12 0,-1 1 8 16,0 0-2-16,-1 0-6 0,0 10-4 0,2 3-4 15,3 1 2-15,2 4-10 0,5-1-6 16,6-2-2-16,4-1-6 0,0-1-1 15,7 1-3-15,7-3 0 0,2-2 2 16,4-2-5-16,2-3-10 16,1-2-8-16,2-1-22 0,0-1-8 0,-4 0-15 15,-1 0-46-15,-3-2-125 0</inkml:trace>
  <inkml:trace contextRef="#ctx0" brushRef="#br0" timeOffset="90264.16">3623 10812 124 0,'-1'-4'171'0,"-7"0"-80"16,-3-2-63-16,-5 6 25 0,-1 0-19 0,-1 0 11 16,-4 9-1-16,4 5-6 0,0 0-8 15,5 3-12-15,6 0-5 0,3-1-4 16,4 1-5-16,4-2-3 0,10 0-2 15,6-3 3-15,10-2-2 0,4-2-5 16,9-5-14-16,4-2-6 0,6-1-25 0,2 0 3 16,0-5-30-16,-6-4-198 0</inkml:trace>
  <inkml:trace contextRef="#ctx0" brushRef="#br0" timeOffset="92204.27">2653 11876 26 0,'0'0'24'0,"0"0"-16"0,-2 0-7 0,2 0-1 16,-1 0-1-16,1 0 4 15,-2 0-1-15,2 0-2 0,0 0 3 16,0 0 1-16,0 0 12 0,0 0 13 16,0 0-2-16,0 0 1 0,-2 0 15 0,2 0 2 15,0 0-4-15,0 0-6 0,0 0-1 16,0 0-6-16,0 0-9 0,-4 0-5 15,2 0-9-15,-1 0 3 0,2 0-4 16,1 0 1-16,0 0 0 0,0 0-1 16,0 0-4-16,0 0-1 0,0 0 1 15,0 2-3-15,0 3 4 0,0 2 4 0,0 3-4 16,0 2 3-16,0 2-3 15,-4 0-2-15,1 3 4 0,2 0 0 16,-2-1-3-16,1-1 0 0,1-1 1 16,-1-2-1-16,1-3 0 0,-1-2 2 0,2-3 0 15,0-1 0-15,0-2-1 0,0-1-2 16,0 0 8-16,0 0 8 0,9-5 0 15,1-2-10-15,0-1 1 0,3 0-4 16,1 0-2-16,-2 1 2 0,1 0-1 16,-4 3-2-16,3 2 2 0,-6 1-1 0,2 1-1 15,-2 0 2-15,1 0-2 0,-1 0 0 16,0 0 0-16,-1 0 0 15,-1 0-6-15,1 1-14 0,1-1-1 16,-1 2-17-16,0-2-12 0,-1 0-27 0,1 0-59 16</inkml:trace>
  <inkml:trace contextRef="#ctx0" brushRef="#br0" timeOffset="92621.29">2840 11882 67 0,'0'0'65'16,"0"-1"3"-16,0 0-6 0,0 1-13 15,0 0-10-15,0 0-9 0,0 4-2 16,0 4 10-16,0 3-12 0,0-2-6 15,-1 2-5-15,-2-2 1 0,3-1 1 0,0-4-6 16,0 1-4-16,0-5-6 0,0 1 1 16,0 1-2-16,0-2 1 0,4 0-1 15,4 0 3-15,1-5-1 0,2-3-4 16,2-1-7-16,0 0-1 0,0 0 1 15,-1 2 0-15,-1 1-2 0,-3 1 3 16,-2 3 4-16,-3 0-1 0,0 2 1 16,-1 0 1-16,-1 0 5 0,2 4-5 15,-3 1 4-15,0 1 1 0,0 0 3 16,0 1 1-16,0-1-1 0,2-1-1 0,0 0 0 15,1-1-3-15,1-2 0 0,1 1-1 16,3-2 2-16,1-1-2 0,-1 0-4 16,4 0-13-16,-2-4-15 0,2 0-23 15,-1-3-68-15,-2-2-96 0</inkml:trace>
  <inkml:trace contextRef="#ctx0" brushRef="#br0" timeOffset="92979.31">3087 11834 94 0,'0'0'132'0,"0"0"-130"0,4 0 26 16,1 0 3-16,3 0-8 0,-4 0 2 15,4 4-14-15,-2-1-10 0,1 0 1 16,-3 0 0-16,-2 1-2 0,1 1-1 15,-2 0 1-15,-1 1 1 0,4-2 1 16,-4 1-4-16,0-1 1 0,0 2 2 16,0-2 1-16,0 2-4 0,0-2 1 15,0 2 4-15,1-3-3 0,1 0-2 0,1-1 2 16,0 0 3-16,-2 0-2 0,2 1-1 15,-1 0 0-15,-2-1 2 0,0 0 4 16,0 1 6-16,0 0 15 0,0 2-9 16,-6-1-9-16,0 2-5 0,1-2 4 15,-1 1-4-15,0 2-2 0,-1-2-2 0,1 1 0 16,2-1 0-16,-1 0 0 15,2-2-10-15,1 0-13 0,1-2-16 16,1-1-27-16,0 0-41 0,3 0-40 16</inkml:trace>
  <inkml:trace contextRef="#ctx0" brushRef="#br0" timeOffset="93244.33">3322 11810 144 0,'-3'0'109'15,"-1"0"-48"-15,2 0 6 0,2-1-25 16,0 1-3-16,0 0-4 0,0 0-17 15,0 0-18-15,6 0-2 0,2 0 5 16,4 0 1-16,2 0-4 0,2 0-2 0,-1 0-6 16,-1 0-7-16,2 0-18 0,-5-1-32 15,0 0-62-15,-5 1-109 0</inkml:trace>
  <inkml:trace contextRef="#ctx0" brushRef="#br0" timeOffset="93380.34">3355 11846 89 0,'-5'5'105'0,"-1"0"-59"16,0 3 15-16,1 0-17 0,-3 3-4 15,2 1-10-15,0 1-11 0,0 1-12 16,0 0-2-16,3 1-5 0,3 1-17 0,-2-2-57 16,2-2-157-16</inkml:trace>
  <inkml:trace contextRef="#ctx0" brushRef="#br0" timeOffset="94817.42">3876 11958 63 0,'-2'0'14'0,"2"2"180"15,0-2-141-15,0 0-17 0,0 0 3 16,0 0 0-16,0 0-9 0,0 0-5 16,0 0-4-16,0 0-1 0,2 0-11 15,4-2-6-15,2 0 6 0,1-2 6 0,0 1-6 16,2 1 0-16,3-1 1 15,-1-1-7-15,4 3 1 0,1-3 1 16,2 1-4-16,2 1 2 0,3 0-2 16,0 0 0-16,3 2-1 0,3 0 1 0,3 0-1 15,1 0 0-15,1 0 4 0,0 0-4 16,-2 0 0-16,0 0 0 0,3 0 2 15,-3-2-2-15,2 1 0 0,1-3-1 16,-3 1 1-16,0 1 1 0,-1 0-3 16,-2 1 1-16,1-1 0 0,-4 1-1 0,2 1 1 15,-2-2-3-15,0-1 4 0,-2-1 0 16,2-1 0-16,1 1 0 15,-2 1 2-15,-1-2-2 0,-3 0-1 16,1 2 0-16,0-1 2 0,-2-1 0 0,1 1-1 16,-2 1-1-16,-1 1 2 0,0-2 0 15,0 2-2-15,3-2 1 0,0 1 0 16,1 1 1-16,1-1-2 0,-1 1 0 15,1 0 3-15,3 1-2 0,2-1-1 16,-1 2 0-16,2 0 1 0,-2 0-1 0,-1 0-2 16,-1 0-7-16,-1 2 9 0,0 1 0 15,1-1 1-15,-2-2-1 0,-1 1 2 16,-2 1-2-16,1-2 0 15,-3 0 0-15,5 0 3 0,0 0-3 0,-2 0-4 16,2 0 4-16,0 0 2 0,-5 0-1 16,6 0-2-16,-2 0 3 0,-3-1 0 15,4-1-1-15,-3 0-1 0,1-1 1 16,0 2 1-16,2-2-1 0,2 0 0 15,1 0 4-15,-1 0-4 0,0 1 0 0,1-1 0 16,1 0 0-16,-2 1 0 0,-3 0 0 16,3 1 0-16,-3-1-4 0,1 2 4 15,-1 0 0-15,2 0 0 0,0 0 0 16,-1 0-1-16,1 1 2 15,-2-1-1-15,-1 2-2 0,-1-1 3 0,1-1-1 16,-1 0 0-16,1 0-2 0,-1 0 3 16,-2 0-1-16,1-1-6 0,3-2-2 15,0 0 9-15,3 1-3 0,-1 0-2 16,-1 0 3-16,3 0 1 0,0 0 1 0,1 1-1 15,-2-3-2-15,-1 0 3 0,-1 1 1 16,-5 1-2-16,0 0-2 0,-3 0 4 16,-1 1-1-16,-1 0-1 0,4 0 1 15,-1 1 0-15,2 0 20 16,2-1-19-16,-3 1-2 0,4-1 0 0,-1-1 4 15,4 2-6-15,-1-2 3 0,0 2 2 16,1 0-2-16,0 0-3 0,-1 0 3 16,-3 0 1-16,-3 0-1 0,-5 0-3 15,-4 0 3-15,-2 0 0 0,-2 0 0 16,-3 0-2-16,1 0 4 0,-1-1-1 0,1-2 2 15,1 1-2-15,-2-3 4 0,2 2-5 16,-2-1 3-16,0-2-4 0,-2 3 1 16,-1-1 1-16,0 0-2 0,0 2-3 15,0 1-14-15,-4 1-9 0,-2 0-21 16,-2 0-35-16,-1 4-120 0</inkml:trace>
  <inkml:trace contextRef="#ctx0" brushRef="#br0" timeOffset="99049.66">7327 11594 14 0,'0'1'13'16,"0"-1"131"-16,0 0-41 0,0 0-63 16,0 0 6-16,0 0 1 15,0 0-14-15,0 0-9 0,0 0 1 0,0 0-1 16,0 3-5-16,0 2-1 0,0 3-6 15,0 6 11-15,0 3-1 0,0 5-12 16,0 3 0-16,-3 2-3 0,-2 0-1 16,-1 0-2-16,1-3 1 0,4-2-6 15,-1 0 0-15,1-4 3 0,-1-4 0 0,2 0-1 16,0-2-2-16,0-4 2 0,0-1 1 15,0-3-3-15,0-2 0 0,0-1 1 16,2-1 1-16,-2 0-1 16,0 0-1-16,0 0 2 0,0 0-6 0,0-4-3 15,3-5-11-15,-2-2 2 0,4-2-4 16,1-1-13-16,-1-2-8 0,-2-2-13 15,3 0-25-15,-1-3-61 0,-2 0-73 16</inkml:trace>
  <inkml:trace contextRef="#ctx0" brushRef="#br0" timeOffset="99665.7">7336 11573 62 0,'-4'-6'221'0,"-3"-1"-181"15,3 1 2-15,-1-3 5 0,2 3-11 16,-2 1 7-16,5 1-6 0,0 1-7 15,0 1-11-15,0 2-13 0,11 0-3 16,3-1 7-16,5 1 1 0,4 0 0 16,3 0-5-16,2 3-2 0,5 2 1 0,6 0-3 15,1-1 0-15,3 0-1 0,8-1 2 16,1-1-1-16,-1-1-2 0,-2-1 0 15,-4 0 2-15,-4 0 0 0,-7 0-3 16,-6 0 2-16,-5-4-1 0,-8 0 2 16,-4 0-2-16,-6 3 0 0,-2-1-1 0,-3 0 9 15,0-1 3-15,0 0-10 16,0 0 4-16,-3 1 0 0,-2 2 2 15,2-2 5-15,0 0-5 0,3 2 1 16,-1 0-3-16,1 0-1 0,-2 0-1 0,-1 6-3 16,0 6 0-16,0 4 0 0,0 3-1 15,-1 1 2-15,3 1-2 0,1 0 0 16,0 1 2-16,0 2-1 0,0-2-1 15,0-1 3-15,5 1-4 0,1-2 2 16,3 0 1-16,0 2-1 0,2-2 0 16,-1-1 0-16,0-2-1 0,0-2 1 15,-1-1 1-15,-3-3-1 0,-1 0-1 16,-4-4 0-16,-1-3 3 0,0-1-1 15,0-1-1-15,0 0 2 0,-7-1 1 0,-4-1-2 16,-3 0-1-16,-5 0 1 0,-1 0 2 16,-5 0-2-16,-6-3-1 0,-4-1 0 15,-9 2 3-15,-5 1-1 0,-7 1-1 16,-6 0-1-16,-3 0 5 0,0 0 1 15,1 0 1-15,7 1 3 0,10-1-1 0,11 0 0 16,9-3-2-16,9-2-6 16,9 1 4-16,4 0-6 0,5 4 1 15,0 0-3-15,14 0-8 0,10 6-6 16,10 1-24-16,8-2-31 0,-2 1-41 0,-7 2-128 15</inkml:trace>
  <inkml:trace contextRef="#ctx0" brushRef="#br0" timeOffset="100297.73">7277 12458 24 0,'3'0'9'0,"-1"0"-14"16,1 0 107-16,-3 0 0 16,0 0-67-16,0 0 12 0,0 0-7 0,0 0-9 15,0 0 6-15,0 0-3 0,0 0-9 16,0 0-4-16,0-2 0 0,0 2-1 15,0 0-4-15,0 0 2 0,0 0 3 16,0 0-7-16,0 2-3 0,3 7 1 16,-1 6 16-16,1 5-12 0,-3 4-8 0,0 2 2 15,0 0-6-15,-3 2-1 0,1 0 0 16,-1-2 0-16,0-1-3 0,0-3 0 15,0-2 1-15,0-3 0 0,1-3 0 16,1-3-1-16,1-3 0 0,0-3 1 16,0-3-1-16,0-2-2 0,0 0 1 15,0 0-4-15,6-2-6 0,0-7-5 16,3-5-14-16,1-2-12 0,0-1-14 15,0-1-15-15,-6-3-49 0,-2-2-143 16</inkml:trace>
  <inkml:trace contextRef="#ctx0" brushRef="#br0" timeOffset="100882.77">7341 12490 47 0,'0'-4'276'16,"0"-1"-228"-16,-2 0 2 0,2-1-1 15,0 1-4-15,0 0 1 0,0 1-11 16,0 2-9-16,7 0-14 0,5 1 1 15,2 1-6-15,6 0-1 0,2 0-4 16,3 3 2-16,4 4-2 0,4-1-3 0,7 2 1 16,2-2 3-16,1 0-2 0,-1 1-2 15,-3-1 1-15,-2 1 3 0,-6-3-4 16,-2-2 1-16,-1-2 0 0,-3 0 0 15,-2 0 0-15,-7 0 0 0,-4-2 1 16,-2-4 2-16,-7 3-1 0,-2-3 0 16,-1 1 3-16,0-1 3 0,0 1-6 15,0 0 1-15,-4-1-1 0,-1 3 4 16,-1 0 0-16,0 3 2 0,1 0-1 15,0 0-1-15,2 0-4 0,-3 12-1 0,1 3-2 16,4 3 4-16,-1 2-3 0,2 1-2 16,0 4 2-16,2-1 0 0,4 1 0 15,6-1 0-15,-1-1 0 0,5-2-1 16,-4-1 2-16,2-4-3 0,2-2 2 15,-4-2 2-15,0 0-2 0,-1-2-2 0,-5-1 3 16,1 0 0-16,-4-3-1 16,0-3-1-16,-3-1 1 0,0-2 0 15,0 0 0-15,0 1 3 0,0 0 5 16,-9 0-6-16,-5 1-1 0,-3-2-1 0,-4 2 1 15,-3-1-2-15,-6 1 1 0,-6 2 0 16,-4 1 0-16,-8 1 1 0,-8 1-1 16,-6 2-1-16,-4 0 2 0,-1 1 0 15,-1-1 0-15,7-4 0 0,15 1 3 16,9-4 8-16,13-2-5 0,9 0-5 0,7 0 1 15,6 0-2-15,2 0-1 0,0 0-4 16,11 0-4-16,8 0 0 16,6 0-11-16,6 0-22 0,1 0-30 15,-5 0-32-15,-3 0-174 0</inkml:trace>
  <inkml:trace contextRef="#ctx0" brushRef="#br0" timeOffset="101513.8">7291 13431 29 0,'2'0'8'0,"-1"0"-12"16,-1 0 141-16,2 0-24 0,-2 0-83 15,1 0 8-15,-1 0 2 0,0 0-2 16,2 0-10-16,0 0-6 0,2 5 16 15,-1 1-9-15,2 5-4 0,-2 5 1 16,2 3-8-16,-5 4-2 0,0 3 2 0,0 3-6 16,0 1 4-16,-6-1-5 0,-1-3-3 15,3-3-4-15,1-3 1 0,-1-4-2 16,4-2-3-16,0-2 1 0,0-4 0 15,0-1-1-15,4-2-2 0,0-3 1 16,2-2 2-16,2 0-6 0,0 0-9 16,3-5-10-16,0-6-18 0,-1-4-16 15,3 0-30-15,-4-5-75 0,-4-1-151 16</inkml:trace>
  <inkml:trace contextRef="#ctx0" brushRef="#br0" timeOffset="102082.83">7423 13389 309 0,'-2'0'110'16,"1"0"-67"-16,1 0-4 0,0 0-12 16,0 0 0-16,5 0 1 0,7 0 5 15,3 0-8-15,7 0-6 0,3 0-10 16,3 0-2-16,1 2-1 0,5 2-3 15,-1 1 5-15,4-2-2 0,-3-1-1 0,0 2-4 16,-3-2 1-16,2 2-1 0,-5-3 2 16,-2 0-4-16,-2-1 2 0,-4 0-2 15,-3 0 2-15,-6 1-1 0,-2-1 0 16,-3 0 3-16,-3 0-1 0,-1 0-1 15,-2 0 5-15,0 0 1 0,0 0 3 0,-2-1-8 16,-2 1 1-16,-6 0 2 16,2 0 1-16,-4 6-3 0,3 7-1 15,-2 3-2-15,2 2 2 0,2 3-1 16,3 2-1-16,2-1 1 0,2 3-1 0,0 1-1 15,0-1 0-15,0 0 1 0,8-3 1 16,4-4-4-16,1-2 4 0,2-3-1 16,4-3-1-16,-1-4-1 0,0-1 0 15,-1-2 1-15,-2-3-2 0,-4 1 3 16,0-1-1-16,-5 0 2 0,-3 0-1 0,-1 0-1 15,-1 0 1-15,-1 0 1 0,0 2 1 16,-4 2 0-16,-6 1-3 16,-1 1 4-16,-1 0-2 0,-5-1 0 15,-2 0 0-15,-7 2-1 0,-5-3-1 0,-8 4 1 16,-6-1 0-16,-7 2 1 0,-4 0-2 15,-5-1 1-15,-1 2 0 0,5-2 2 16,6-1 0-16,9-3 3 0,14-4-1 16,14 0 1-16,6 0-3 0,7 0-2 15,1 0-2-15,0-1-1 0,12-2-18 0,8-2-10 16,7 2-29-16,1-4-60 0,-4 1-278 15</inkml:trace>
  <inkml:trace contextRef="#ctx0" brushRef="#br0" timeOffset="102733.87">7361 14446 46 0,'0'0'124'0,"2"0"-7"0,-2 0-97 16,1 0 12-16,1 0 25 0,-1 2-11 16,4 6-6-16,-2 5 3 0,0 4-12 15,3 4-7-15,-3 0-7 0,2 2-4 16,1 1-1-16,-1 0 1 0,-2 0 0 15,2-1-3-15,-2-2-5 0,-2-2 3 0,1-1-5 16,-2-2 2-16,0-2 2 0,0-1-3 16,0-3-1-16,0-3-2 0,1-3-1 15,-1-1 2-15,0-2-4 0,3-1-1 16,-1 0-7-16,4-4-4 0,2-5-6 15,-2-3-22-15,3-2-14 0,-1-2-17 0,-2-1-61 16,-1-2-193-16</inkml:trace>
  <inkml:trace contextRef="#ctx0" brushRef="#br0" timeOffset="103286.9">7488 14458 310 0,'-6'0'130'0,"6"0"-94"0,0 0-4 15,0 0-11-15,6 0 1 16,7-2 15-16,5-2-8 0,4 0-13 16,7 0-3-16,2 0-3 0,5 2-4 15,1 2-1-15,-3 0 1 0,4 0-1 16,-3 0-3-16,1 0-1 0,-1 2 0 0,0-2 1 15,-4 0-1-15,-4 0-2 0,-2 0 2 16,-6-3 0-16,-5-3-2 0,-5 3 0 16,-4 1 2-16,-5 2-1 0,0 0 3 15,0 0 4-15,0 0 1 0,0 0-1 16,-8 0 0-16,-1 0 2 0,-2 3 0 0,2 3-1 15,1 2-2-15,2 0-3 16,-1 3 2-16,1 2-1 0,0 2-4 16,3 3 1-16,0 0 1 0,3 0-1 15,0 1-2-15,1 0 0 0,10 0 1 0,0 2 0 16,3-1-1-16,6-4 0 0,0 0 0 15,2-2 0-15,0 2-2 0,-2-1 2 16,-5 0 2-16,-1-3 0 0,-4-3-2 16,-4-5 0-16,-5-1 1 0,1 0 0 15,-2-3 0-15,0 0 0 0,0 0 6 0,-9 0-6 16,-4 0 1-16,-1 0-2 0,-4 0 2 15,-2 0 0-15,-5 1-2 16,-3 1 1-16,-6 3 2 0,-8-2-2 16,-3 4 0-16,-5 1-1 0,-4-2 2 0,0 4 0 15,-2 0-2-15,6 0 1 0,9 0 3 16,8-2-1-16,13-1-3 0,9-3 0 15,5-1 2-15,6 3-6 0,0-1-15 16,4-1-20-16,12-4-28 0,6 0-54 16,2-10-354-16</inkml:trace>
  <inkml:trace contextRef="#ctx0" brushRef="#br0" timeOffset="104509.97">9835 11684 79 0,'2'1'222'16,"-2"0"-166"-16,0-1-34 0,0 0 18 15,0 0 8-15,0 1-8 0,1 4-10 0,1 3-16 16,-2 4 14-16,0 5-7 0,2 5-11 15,-1 7 1-15,-1 8 9 0,2 6-8 16,-1 9-2-16,-1 9 0 0,2 8-3 16,-2 8-2-16,0 4-5 0,0 0 3 15,-2 1 0-15,2-3-1 0,0 1-2 0,0-1 0 16,8 1 0-16,1-1 0 0,-1-1 0 15,3-6 1-15,-5-8 3 16,2-7-5-16,0-10 2 0,-4-3 4 16,2-5 3-16,-2-7-4 0,-1-6-2 0,-2-8 2 15,-1-6-3-15,0-3 0 0,0-3 0 16,0-1 1-16,0-2 1 0,0 0-1 15,-1 0 1-15,-4 1 1 0,0-2 1 16,-1 0-2-16,1 0 1 0,-2-1 2 16,1 1 3-16,1-1-2 0,-1-1-3 0,6 0-4 15,-2 0 5-15,1 0-4 0,-1 0 0 16,0 0 1-16,1 0-1 0,-1 0-1 15,2 0-1-15,0 0 1 16,0 0-1-16,0 0-2 0,0 0 0 0,0 0 0 16,0 0 4-16,0 0-2 0,2 0-1 15,1 0-2-15,3 0-5 0,2 0-8 16,1-3-9-16,4-6-6 0,-1-2-12 15,2-2-21-15,-2-1-30 0,-2-1-270 16</inkml:trace>
  <inkml:trace contextRef="#ctx0" brushRef="#br0" timeOffset="105482.03">9902 13282 37 0,'0'0'4'0,"0"0"19"0,0 0-11 16,0 0-5-16,0 0 0 0,0 0-7 16,0 0 118-16,0 0-53 0,0 0-37 15,0 0 5-15,0-1 1 0,-3 0-1 16,0 1 7-16,1 0-8 0,1 0-5 15,1 0-5-15,-2 0 1 0,2 0-6 16,0-4-7-16,5-3-4 0,10-4 2 16,7-7 4-16,7-5-9 0,7-7 1 15,9-8-1-15,3-7-3 0,10-5 1 16,2-7 0-16,4-2-2 0,1-5 1 0,0 2 1 15,0 2-2-15,-6 6 1 0,0 7 1 16,-10 6-2-16,-7 8 8 0,-5 4-1 16,-4 3 2-16,-7 3-1 0,-1 2 5 15,0 1-3-15,0 0 0 0,1 2-3 16,0-1 1-16,1 1-1 0,-1 0-5 0,-1 1 3 15,-2 1-1-15,0 2 1 16,-5 1-4-16,-3 3 6 0,-3 2-3 16,-4 1 1-16,-2 0-3 0,-1 3 3 15,-3-1 1-15,-2 2 0 0,0 2 2 0,0 0 3 16,0 1-3-16,0 0 2 0,0 0-6 15,0 0 3-15,0 0-5 0,0 0 2 16,-2 0-3-16,2 0-1 0,0 0 2 16,-5 0 1-16,4 4-1 0,-2 0 0 15,1-3-2-15,2-1 2 0,0 1-2 0,-1-1 2 16,-1 2 4-16,-3-1-5 0,1 0 0 15,-1 1 0-15,-1-1 1 16,0 0-1-16,0 2 0 0,1-2-1 16,2 1 2-16,0 0-1 0,3-2-1 0,-2 0 1 15,2 1 0-15,0-1-2 0,0 1-1 16,0-1 2-16,0 0 2 0,0 0 0 15,-1 0-1-15,-3 0 4 0,0 0-3 16,-4-2 0-16,0-5-2 0,-3-2 1 16,-2-2 1-16,-3-4-1 0,-3-2 0 0,-4-2-1 15,-5-6 2-15,-3-1 0 0,-8-3-2 16,-5-6 0-16,-9-2 2 0,-8-2-1 15,-5-2-1-15,-4-2 1 16,3 1 1-16,1 2-1 0,0 2-1 0,4 4 1 16,4 3 0-16,6 6 1 0,11 5-1 15,11 3 0-15,11 4 1 0,9 4-1 16,2 2-1-16,3 3 0 0,2 1 3 15,2 3-2-15,1 0-3 0,0 9-4 16,0 8 5-16,1 7-14 0,5-1-18 16,7 2-15-16,1 0-24 0,4-5-27 0,1-2-119 15</inkml:trace>
  <inkml:trace contextRef="#ctx0" brushRef="#br0" timeOffset="107011.12">9828 12173 56 0,'-2'0'6'0,"2"0"-4"15,0 0 0-15,0 0 152 0,-1 0-103 0,1 0-13 16,0 0-6-16,-4 0-10 0,1 0 2 15,2 0 4-15,-1 0-7 16,-1 0-2-16,2 0-1 0,1 0-6 16,-2 0-2-16,0-2-3 0,-1 0 4 0,0-1-2 15,-1-1 3-15,-3 3 0 0,1-2-6 16,-6 1 1-16,2 2-3 0,-2-2 4 15,-5 1-5-15,0 1 0 0,-3-1-2 16,-2 1 4-16,-3-1 0 0,-3-2 1 16,-1 3-2-16,-1-2-1 0,1 2 1 0,1 0 0 15,3 0-5-15,7 0 3 0,-1-1 2 16,10-1-2-16,1 2 1 15,5 0 1-15,0-1-4 0,1 1 0 16,1 0 0-16,1-1 1 0,0 0 2 0,0 1-3 16,0 0 0-16,0 0 1 0,-2 0 3 15,-2 0-1-15,0 0 0 0,0 3-3 16,-2-1 2-16,-1 0-2 0,3-1-1 15,1 2 2-15,1-2 0 0,2-1-2 16,0 0 1-16,0 0 1 0,0 0-1 0,0 0 2 16,0 0-1-16,0 0 2 0,0 0-1 15,-1 0-2-15,-1 0 5 16,-1 0-5-16,1 0 0 0,1 0 1 0,-2 0 4 15,1 0-1-15,1-1 0 0,-1 0-3 16,1-1 3-16,1 1-3 0,0 1 2 16,0 0-3-16,0 0-1 0,0 0 2 15,0 0 0-15,0 0-2 0,0 0 0 16,0 0 2-16,0 0 0 0,0 0-2 15,0 0 2-15,0 0 0 0,0 0 0 0,0 0-1 16,0 0 3-16,0 0-1 0,0 0 3 16,-2 0-2-16,0-1-3 0,1 0 0 15,-1 1 0-15,-1 0 0 0,2 0 0 16,1 0 1-16,-5 0 0 15,5 0-2-15,-5 0 1 0,1 0 1 0,-1 0 0 16,-3 0-2-16,1 0 1 0,-3 0 1 16,2 0 0-16,-4 0-2 0,0 0 1 15,-2 0 1-15,1 0 0 0,1 0-2 16,3 0 1-16,-2 0 1 0,6-1 0 15,0 0-1-15,2 1 0 0,0-1-2 0,0 0 3 16,-1 1 0-16,-1-1-1 0,0 1-2 16,-1 0 3-16,3-1-2 0,-3 0 1 15,3 1 1-15,-2 0-1 0,3 0-1 16,1 0 1-16,-1 0 2 0,2 0-3 15,0 0-4-15,0 0 3 0,0 0 1 16,0 2-1-16,0 1 0 0,0-3 2 16,0 2-1-16,0-2 0 0,0 1-7 15,3-1-4-15,4 2-4 0,-4-2-4 16,3 1-6-16,2 1-14 0,-1 0-13 0,1-1-16 15,-2 1-69-15,-3-2-121 0</inkml:trace>
  <inkml:trace contextRef="#ctx0" brushRef="#br0" timeOffset="107937.17">9242 12183 35 0,'-2'0'14'0,"0"0"39"0,1 0 27 16,-4 0-40-16,4 0 5 0,-2-3 6 15,0 2-13-15,-4-3-5 0,4 0-7 0,-1-2-9 16,0-1-3-16,1-3 2 0,0-1-2 15,0 0 2-15,3-3 1 16,-1-2-6-16,-1-2 1 0,2-3 1 16,0 0-5-16,0-2 4 0,0-3-7 0,0-1 3 15,0-2-2-15,0 0-1 0,0-1 0 16,3-1-1-16,-1-1-4 0,1-2-2 15,-3-2 5-15,0-3-2 0,0 1-2 16,-5 1 1-16,-1 3 3 0,0 4-2 16,-2 3-1-16,2 0 1 0,0 2 1 0,3 2 1 15,-1 0-3-15,4 4 5 0,0 4 2 16,0 3-5-16,0 3-1 15,0 1-1-15,2-1 3 0,1 2-1 16,-1 2 0-16,-2-2 0 0,0 1-1 16,0 0 1-16,0 0-1 0,0 2 2 0,0 1 3 15,0 1-5-15,0 1 1 0,0-1-1 16,0 1 2-16,-2-2-2 0,2 1-1 15,-1 0 1-15,1-2 0 0,0-1-1 16,0-2-2-16,-2-1 2 0,2-2 2 16,0 2-1-16,-2-1-2 0,2 1 1 15,-1 1 2-15,-4 2 0 0,5 0-2 16,-1 4 2-16,-1-1 6 0,2 2-6 0,-1 0-1 15,1 0 1-15,0 0 0 16,-2 0-1-16,2 0-2 0,0 0 2 0,0 0 0 16,0 0 1-16,0 0-2 0,-3 0 1 15,0 0 1-15,1-2-2 0,-1 0 0 16,2 1 1-16,-1 0-1 0,2 0 0 15,0 1 1-15,-1 0-2 0,1-1 2 16,0 0-1-16,-2 1-1 0,2 0 0 0,0 0 0 16,0 0-3-16,2 0 2 15,5 0 2-15,6 1 1 0,2 1-2 16,5 0 0-16,4 0 1 0,2 2 2 15,5-2-3-15,-2-2 0 0,7 0 1 0,3 0 1 16,1 0-1-16,4-5-1 0,0 0 1 16,6-3 1-16,4 2-2 0,-1 0 0 15,3 0 1-15,-3 1 0 0,-1 1 0 16,-1 1-2-16,-6 0 3 0,-6 1-2 15,-6 1-2-15,-7 1 0 0,-1 0 3 0,-3 0 0 16,-5 0 0-16,-2 0-1 0,-1 1 1 16,-5 1 0-16,2 2 0 0,-3-2-1 15,0 1 1-15,1-1 1 16,0-2-1-16,4 1 0 0,1-1 0 0,0 0 1 15,-3 0-1-15,-1-3 0 0,-2 1 0 16,-5 0 2-16,-1 2-2 0,-2 0 0 16,0-1 2-16,0 0-1 0,0 1 1 15,-8 0-7-15,-3 0-13 0,0 0-1 16,-1 0-7-16,-2 2-13 0,2 2-16 0,1-4-31 15,-3 0-163-15</inkml:trace>
  <inkml:trace contextRef="#ctx0" brushRef="#br0" timeOffset="108352.19">10076 11006 12 0,'1'0'12'0,"-1"-1"183"0,0 0-159 0,2 1-2 15,-2 0 18-15,1 0-6 16,1 4-15-16,-2 8-7 0,1 4 1 16,-1 7-5-16,4 3 3 0,-3 1-1 15,1 2 2-15,1 2-6 0,0 1 2 0,3-4-5 16,-3 0 0-16,2-3-1 0,-4-1-3 15,-1-1 1-15,0-2-4 0,0-3-5 16,0-4-1-16,0-4 1 0,0-3-1 16,-1-1 0-16,-1-4 1 0,2-2 1 15,0 0 1-15,-1 0 0 0,-1-2-5 16,2-7-8-16,0-2-4 0,0-1-6 15,0-2-7-15,0-1-7 0,0-2-12 16,0 0-8-16,3-4-13 0,-3-1-64 16,0-3-141-16</inkml:trace>
  <inkml:trace contextRef="#ctx0" brushRef="#br0" timeOffset="109047.23">10099 11037 52 0,'0'1'39'0,"0"-1"116"15,0 0-117-15,-2 0 9 0,1 0-6 16,-1 0 0-16,2 0-4 0,0 0-1 15,0 0-19-15,5-2-13 0,7-1-2 16,7-2 4-16,3-3-3 0,4 4 1 0,5 2 2 16,3-2-2-16,6 2-4 15,7-2 0-15,6 0 3 0,4-2-1 16,2 0-2-16,1 1 0 0,-2 1 2 15,-6-1-2-15,-3 2-1 0,-8 0 1 0,-8 0 1 16,-1-1-1-16,-5-1 0 0,-2 0 0 16,-2 0 0-16,-5 0 2 0,-2 2-3 15,-4-1 1-15,-2 2 2 0,-4-2 0 16,0 4-2-16,-1-2 7 0,-1 2 1 15,1 0-5-15,-2 0-1 0,-1 0 1 16,1 0 0-16,0 0 3 0,-2 0-3 0,3 2 1 16,-3 2-2-16,4-2 3 15,-2 4 0-15,2 1-3 0,-2 2 5 16,-2 5-1-16,-1 1 0 0,0 6 1 15,0 2-2-15,-1 4 2 0,-4 4-3 0,0 1 0 16,4 3 0-16,1 1-4 0,0-1 0 16,0 1 1-16,8-3 1 0,1-4 0 15,2 1-2-15,0-5 1 0,-4-3 0 16,3-1-1-16,-3-4 0 0,1-4 0 15,0-1 1-15,-2-5 0 0,3-2-1 0,-2-2 0 16,-3-3 4-16,-2 0-4 0,-1 0 2 16,-1-3 3-16,0-4 2 15,0-1-8-15,-3-2 2 0,-8-1 0 16,-4-1 2-16,-4 1-2 0,-9 0-1 0,-4 0-1 15,-9 0 2-15,-7 2-1 0,-9 4-1 16,-8 2 1-16,-13 3 1 0,-5 0-1 16,-6 10-1-16,2 2 1 0,13-3 1 15,17-1 1-15,16-3 4 0,21-5 1 16,13 2-2-16,7 1-7 0,0 2-6 0,12 3 2 15,8 0-9-15,13-3-18 0,12-3-20 16,9-2-45-16,3-14-214 0</inkml:trace>
  <inkml:trace contextRef="#ctx0" brushRef="#br0" timeOffset="110032.29">11099 11238 12 0,'0'0'25'0,"0"0"-16"16,-2 0-6-16,-1 0 1 0,0 0 23 16,0-1 151-16,-2-2-129 0,4 1-7 0,-2 2-3 15,0-2-3-15,3 0 0 0,-2 1-4 16,2-1-4-16,0 1 3 0,0 1-8 15,2-2-10-15,10-1 1 0,10-2 2 16,6-1-2-16,7 2-5 0,9-4-5 16,4 2 1-16,6-1-5 0,2-1 1 15,1 2-2-15,-1 2 2 0,-8-1 0 16,-3 3-2-16,-3 0 0 0,-5 0-2 15,-1 0 0-15,-7-1 0 0,-4 2 0 16,-3 1 3-16,-8-1 0 0,-3 1 0 0,-5 0-1 16,-5 0 1-16,-1 0 2 0,0 0-1 15,0 0-1-15,0 0 0 0,2 0 1 16,-1 0-2-16,-1 0 0 0,0 0 1 15,2 0 0-15,-1 0 1 0,4 0 0 16,-2 2 0-16,0-1 3 0,0 3-3 0,-3-2-2 16,2 2 2-16,-2 1 2 15,2 2-5-15,-2 4 2 0,0 0 2 16,0 2 2-16,0 3-3 0,-4 1-1 15,0 1 2-15,-2 5 2 0,-1 1-3 0,3 4 4 16,-2 3 1-16,1 1-1 0,0 3 0 16,1 2 0-16,0 1 3 0,0 3-4 15,2 1 1-15,1 6-2 0,1 0 0 16,0 1 2-16,0 0-4 0,6 3 0 15,2 1 0-15,-1 1 1 0,3-2 1 0,-3-3-3 16,0-3-1-16,-1-5 3 0,-3-2-2 16,0-5 0-16,-1-1 3 15,-1-6-2-15,-1-3 0 0,0-6-2 16,0-3 2-16,0-1 0 0,0-4-2 0,0-2 1 15,0-1 1-15,0-2 1 0,0-2-3 16,0 0 0-16,0-1 3 0,0 2 1 16,0-1-3-16,2-1 5 0,-2 1-2 15,0-2 0-15,0 0-2 0,0 1 1 16,0 1-1-16,0-1 3 0,0 0-3 15,-2 0-1-15,2-2 1 0,0 0 2 0,0 0-3 16,-1 0 2-16,1 0-1 0,0-1 4 16,-2-3-13-16,2-3-2 15,0-3-3-15,8-2-11 0,4-2-16 16,2-1-31-16,-1-1-38 0,-7 1-212 0</inkml:trace>
  <inkml:trace contextRef="#ctx0" brushRef="#br0" timeOffset="110627.32">11057 12316 122 0,'0'0'23'0,"0"0"24"0,0 0 7 15,0 0-17-15,-2 0 14 0,1 0-12 16,1 0-19-16,0 0-5 0,0-1 1 15,0 1 2-15,0 0-5 0,0 0 0 16,0 0-1-16,5 0 1 0,5 0 13 16,3 0-8-16,2 0-7 0,7 0-1 15,6 0-6-15,8 0 6 0,10 0-2 16,10 1-2-16,9 1-4 0,5-2-1 15,3 0 0-15,1 0 1 0,-3 0-4 16,-2 0 2-16,-9 0-1 0,-4 0 1 0,-8-4-1 16,-5-1 1-16,-7 1 1 0,-7-1 0 15,-7 0-2-15,-6 0 2 0,-4 0 1 16,-3 0 2-16,1 2 20 0,-7-2-20 15,-2 3 0-15,-1 1 9 0,0-3-13 16,-4 4 0-16,-6 0-3 0,3 0-21 16,-1 3-26-16,-1 1-48 0,2-1-230 15</inkml:trace>
  <inkml:trace contextRef="#ctx0" brushRef="#br0" timeOffset="111860.39">12063 12318 81 0,'-3'2'3'0,"0"-2"9"0,1 2 67 15,-1-2-37-15,0 0 5 0,0 0 3 16,0 0-11-16,1 0-5 0,1 0-7 15,-1 0 1-15,1 0-5 0,-1 0 1 16,1-1 0-16,1 0 2 0,0-1 0 0,0 2-6 16,1-2-4-16,9-1-8 0,8-1 0 15,9 1 8-15,8-1-1 0,12-1-7 16,10-1 3-16,16-2-3 0,15-3 3 15,15-3-1-15,10-3-4 0,3 1-3 16,0 2-1-16,-7 1-1 0,-8 7 1 0,-13 3-2 16,-9-2 1-16,-14 5-1 15,-12 0-1-15,-11 0 3 0,-8 0-2 16,-6 0 0-16,-2 0 2 0,-3 0 0 15,-4 0-1-15,-3 0 3 0,-3 0-1 0,-6-1 2 16,-1 0 1-16,-6 1-3 0,0 0 6 16,0 0 0-16,0-2-3 0,0 2-4 15,0-2-1-15,-3 2-2 0,0 0-1 16,-2 0-1-16,0 0-13 0,1 1-8 15,1 4-9-15,1 3-8 0,2 1-14 0,0 0-17 16,-1-1-38-16,-1 0-218 0</inkml:trace>
  <inkml:trace contextRef="#ctx0" brushRef="#br0" timeOffset="113726.5">9880 12878 139 0,'-1'0'28'0,"1"0"10"15,-2 0-2-15,1 0 2 0,1 0-7 0,-3 0 9 16,-1 0-6-16,1 0-10 0,0 0-3 15,0 0-8-15,0 0-3 0,0 0 1 16,-2-1 0-16,-1-2 7 0,0 0 1 16,-2-2-1-16,-1 2-3 0,0-2 4 15,-4 1-5-15,-2 0 3 0,-7 2-14 16,-3 0 2-16,-3 1-2 0,-4 1-2 0,-6 0 0 15,1 0 1-15,-3 2-1 0,0 1-1 16,1-1 0-16,0 1 0 0,3-2 0 16,2 1 0-16,8 0 0 15,6-1 2-15,6 1 0 0,8-1-3 0,3-1 1 16,3 0 1-16,0 0-2 0,0 0-1 15,0 0 1-15,0 0 1 0,0 0 0 16,0 0-1-16,0 0 1 0,0 0 3 16,0 0 1-16,0 0 3 0,0 0-2 15,0 0 4-15,0 0 0 0,0 0-7 0,0 0 1 16,0 0 0-16,0 0 0 15,0 0-2-15,0 0 1 0,0 0-1 0,0 0-1 16,0 0 0-16,0 0-1 0,0 0 3 16,0 0 1-16,0 0-1 0,0 0-2 15,0 0 2-15,0 4-2 0,0 1-2 16,0-1 9-16,0 1-5 0,1-1 1 15,1 1-3-15,-1 1 1 0,1 1 2 16,-1 2 0-16,2 5-2 0,-1 0 2 16,0 2 1-16,1 2-1 0,-3 2-1 0,1 1-4 15,2 4 5-15,-1 3-1 0,-1 0 0 16,-1 6 0-16,0-2 3 0,0 1-4 15,0 1 1-15,0-1 0 0,3-2 1 16,1-2-1-16,0-4-2 0,4-2 1 16,-2-5-1-16,0-2 4 0,-1-1-2 15,0-4 1-15,-2-2 1 0,1-2 1 16,1-2-3-16,0-2-1 0,-5 1 2 15,0-4-2-15,0 1-1 0,0-1 1 16,0 0 1-16,0 0 3 0,0 0-3 0,0 0 2 16,0 0 5-16,0-1-7 0,0-4-2 15,-2-2 0-15,1 1 0 0,-2 1-2 16,1-2-9-16,2 1-9 0,-2 1-2 15,2 0-12-15,0 1-26 0,0 2-20 16,2-1-47-16,3 1-234 0</inkml:trace>
  <inkml:trace contextRef="#ctx0" brushRef="#br0" timeOffset="114996.57">8952 13464 103 0,'-5'0'34'0,"2"1"21"0,-2 0 1 16,4 0-17-16,-4 0 2 0,2 0 4 15,0 0-9-15,0-1-6 0,0 1-4 16,1 0 2-16,-3-1 1 0,5 0 4 0,0 0-5 16,0 0 3-16,-1 0-2 0,-1 1-5 15,2-1-3-15,0 0-2 0,0 0-7 16,0 0-9-16,8 3-2 0,6 0 10 15,11-2 3-15,7-1-1 0,12 0-6 16,5-1-3-16,7-5 0 0,6 0-3 16,3-1 1-16,0 1 0 0,1 1 4 15,-7 1-3-15,-4 0-1 0,-7 0 0 16,-3 1-2-16,-1-2 3 0,-7-1-2 15,-1 1-1-15,-4-2 2 0,-7 1-3 0,-6 1 1 16,-7 1 0-16,-6 0 2 0,-3 2-1 16,-3-1 3-16,0 0 3 0,-1-1-6 15,-12 1 1-15,1 1-2 0,-4 2-2 16,-1 0 2-16,-3 0-1 0,2 4-4 15,-3 0-5-15,6 2-3 0,4-2-8 0,3 3-8 16,4-2-8-16,-1 1-22 16,4 2-13-16,-1 0-9 0,-3 0-51 15,1-2-158-15</inkml:trace>
  <inkml:trace contextRef="#ctx0" brushRef="#br0" timeOffset="115348.59">9243 13704 207 0,'-5'0'72'0,"4"0"-16"16,-4 0-1-16,4 0-11 0,-2 0 2 16,1 0 4-16,2 0-4 0,0 0-17 15,0 0-18-15,6 0 10 0,10 0 12 16,1 0-10-16,1 0-6 0,6 0-4 0,-4 0-5 15,5-3 0-15,-2-3-3 0,-3 3 1 16,0-1-5-16,-3-1 0 16,-1 2-1-16,-4-1 3 0,-3 2-4 15,-2 1 0-15,-3 0-4 0,-2 1-7 0,1 0-7 16,-3 0-14-16,0 1-17 0,0 3-16 15,0 1-21-15,0-1-81 0</inkml:trace>
  <inkml:trace contextRef="#ctx0" brushRef="#br0" timeOffset="115520.6">9318 13818 148 0,'6'0'292'0,"5"0"-286"15,4 0 30-15,4 0 3 0,2-3-23 16,0-6-2-16,2 2-4 0,0-2-6 15,2-2-4-15,1 2-10 0,1 0-27 16,-1 1-33-16,-1-1-110 0</inkml:trace>
  <inkml:trace contextRef="#ctx0" brushRef="#br0" timeOffset="119116.81">8085 11775 41 0,'0'0'43'0,"0"0"-28"0,0 0-12 0,0 0 77 16,0 0-44-16,-2 0-14 0,2 0 2 15,0 0 1-15,0 0-4 0,0 0-1 16,0 0-5-16,0-1-3 0,0 0-1 16,0 0 5-16,2-1-4 0,1-1-1 15,-1 1-2-15,2 1 1 0,-1 0-5 16,5-1 1-16,1 0-1 0,4-1-6 0,-1 1 4 15,2-2-1-15,2 1-1 0,4 1-1 16,2-3 1-16,1 1 0 16,3 1 1-16,1 0-2 0,-1 1 0 15,-1 1 1-15,-4-1 2 0,1-1-3 0,-3 3-2 16,-2-2 4-16,1 2 1 0,-5-2 1 15,-4 2-4-15,0 0 4 0,-4 0-4 16,0-1 2-16,1-1 0 0,-3 0 1 16,2 0 1-16,-1 0-2 0,3 0-1 15,-1-2 0-15,1 0 0 0,0 1-1 0,0-2 0 16,0 3 2-16,-3 0 1 0,-1 0 2 15,0 2-5-15,-3-1 8 0,0 1 0 16,0 0 0-16,0 0-4 16,0 0-2-16,-6 2 1 0,0 4-3 0,0 0 0 15,0 0 1-15,-1 2-1 0,4-2 0 16,0 3-1-16,-1 0 2 0,1 1-1 15,-1 0 0-15,1 1-1 0,3 3 2 16,-1 2-1-16,1 0 0 0,0 3-1 16,0 0 2-16,0 1-1 0,0 1 0 0,0 0 0 15,-2 2 0-15,2 3 2 0,0-1-4 16,-1 2 2-16,1 0 2 0,-2 1-1 15,2 1-1-15,0 0 0 0,0 1 1 16,0 2 1-16,0 0-2 0,0 0 0 16,0-2 1-16,0-1 0 0,2 0 0 15,2 0 2-15,1 1 1 0,-3 0-2 16,2 1 3-16,-1-1-2 0,3 1 3 15,-1-2-1-15,1 0-3 0,-1 0 4 16,-2 0-6-16,2-2 3 0,-2 0-1 0,1 0-2 16,-4-1 1-16,2 0 2 0,-2 1-3 15,0-2 0-15,0 1 2 0,0-2 0 16,3-2-3-16,-3 0 1 0,3-2 0 15,-3-1 1-15,5 0 1 0,0-1 4 16,-1 0-1-16,1 2-3 0,1-2 2 16,0 1-1-16,-3 0 1 0,0 1-2 15,-1 2-1-15,-2-1 2 0,0 0-1 16,2 3 0-16,-2 0-1 0,0-1 0 15,0-1 0-15,0 0-3 0,0 1 4 0,3-1-2 16,-3 2-1-16,1 1 1 0,1 6-1 16,-2 2 2-16,0 3 1 0,0-2-1 15,0 0-2-15,0-2 1 0,0 1 3 16,0-3-3-16,0 0 0 0,0-1 1 15,0-2 2-15,0 0 2 0,0-3 0 16,0 1 2-16,3-4-2 0,0 0-1 16,2 0-1-16,1-1-1 0,-2-1 3 15,3 0-2-15,-3-3-2 0,2 0 1 16,-1 1-1-16,-3-2 2 0,1 0-1 15,-3 2 1-15,1-1 0 0,-1 1 1 0,0-1 0 16,0-1-3-16,0-1 2 0,0-1-1 16,0 1-2-16,0 0 0 0,0 0-1 15,0 1 2-15,-1 1-1 0,1-2 0 16,0 3 1-16,0-1 0 0,0-1-2 15,0 1 1-15,0-1 2 0,0 1-1 0,0-1-2 16,0-1 1-16,0 1 1 16,0-3 0-16,0 2-1 0,0-1 0 15,0-1 2-15,0-1 0 0,1 0-2 16,-1-1 0-16,2 0 2 0,1 1-2 0,-1 1 0 15,-1-1 2-15,-1 0 0 0,3 1 0 16,-1-1-2-16,-1 0 1 0,-1 1 0 16,0 1 0-16,0 0-1 0,0 2 1 15,0 0 1-15,-1-2-1 0,1-1-1 16,0-3 0-16,-2-1-1 0,2-1 1 0,0-3 2 15,0-1-2-15,0-1-2 16,0 0 2-16,0-1 1 0,0-1-1 16,0 0-1-16,0 1 2 0,0-1-1 15,0 0 3-15,0 0-1 0,0 1 0 0,0-1-1 16,0 0 1-16,0 0 0 0,0 0 1 15,0 0-1-15,0 0 0 0,0 0 1 16,0 0 0-16,0 0-2 0,-3 0-1 16,2 0-1-16,-1 0 2 0,0-3-1 15,1 0 1-15,-1 1 0 0,2-2-2 0,0 2 0 16,0 0 0-16,0 0 1 0,0 2 1 15,0 0-1-15,0 0 0 16,0 0 1-16,-1 0 1 0,1 0-2 16,0 0 1-16,-2 0 1 0,1 0-3 0,-1 0 1 15,2 0 0-15,-1 0 1 0,1 0-1 16,-2 0 0-16,0 0 0 0,2 0 1 15,-1-1 0-15,1 1-2 0,0-2 0 16,-3 0 1-16,0 1 1 0,-2-1-2 16,0 1 1-16,-2-1 0 0,-1 1 0 0,-1-1-1 15,-2 0 1-15,0 0 1 0,-3 1-2 16,0-3 0-16,-1 1 2 0,-3 0-1 15,0 1 1-15,-2-1-3 16,-4 3 2-16,-5-2 1 0,0 2-1 16,-6 0-4-16,0 0 2 0,-2 3 3 0,-2 2-4 15,0 0 0-15,2 2 3 0,0 1 0 16,3-2 0-16,3 0-1 0,4-1 1 15,2-2 1-15,7 0-2 0,2-2-6 16,4-1 1-16,1 0 1 0,3 0 1 16,0 0-7-16,8-1 0 0,0-6-11 0,0-2-26 15,10 1-10-15,1-6-5 0,0 0-84 16</inkml:trace>
  <inkml:trace contextRef="#ctx0" brushRef="#br0" timeOffset="119588.84">8021 13524 127 0,'-4'1'86'15,"-1"0"-46"-15,2 0 14 0,-2 0-6 16,1-1-1-16,2 0-5 0,-2 1-6 16,2-1-1-16,2 1-6 0,0 0-8 15,0 2-7-15,0 3-9 0,9 1 11 16,7-2-2-16,6 2 0 0,9-3-1 0,6-2-6 15,6-2-8-15,4 0 3 0,1 0 0 16,3 0-1-16,5-4-4 0,-4 1 3 16,1-3-14-16,-6 3-11 0,-6 0-7 15,-5-1-14-15,-8 2-4 0,-6 0-17 16,-10-1-61-16,-6 0-117 0</inkml:trace>
  <inkml:trace contextRef="#ctx0" brushRef="#br0" timeOffset="120041.86">8023 12691 198 0,'0'-2'84'0,"0"-2"-31"0,0 1-1 0,0-1-5 15,0-1-13-15,6 2-9 0,2 0-9 16,6 1-7-16,5 0 1 0,7 1-6 15,3 1 2-15,4 0-3 0,3 0-2 16,1 0 0-16,2 0 1 0,1 3-1 16,3-1-6-16,-4 0-14 0,3 0-26 0,-5-2-51 15,-6 0-141-15</inkml:trace>
  <inkml:trace contextRef="#ctx0" brushRef="#br0" timeOffset="121168.93">8514 12203 20 0,'-1'0'-3'0,"-4"0"90"0,1 0 2 15,1 0-55-15,-2 0 20 0,3 0-4 16,-1-3-17-16,0 1-3 0,2 1-3 0,-3-1-6 15,3 0-1-15,-1 1-3 16,1-1-4-16,-1 1 7 0,2-1-7 16,0-1-4-16,0 1 0 0,2-1-3 15,4 0 1-15,2-1-4 0,0 1 3 0,4 0 0 16,-1-1 0-16,4 0-5 0,-1 0 4 15,6-2-4-15,1 3 1 0,2 0 0 16,-2 0-1-16,3 2 2 0,2 0-3 16,0 0 0-16,-1 1 2 0,0 0 0 15,0 0-1-15,-2 0-2 0,2 0 3 0,3-2-3 16,0-1 2-16,1 0 0 0,2-1 1 15,-3-1 0-15,0 2-2 16,-2-1 0-16,-4 4 0 0,1 0 2 16,-3 0-2-16,-1 0-1 0,-2 0 1 15,0 4 2-15,-4-1-3 0,-1 0 0 0,2 1 1 16,-2-2 2-16,-2 0-3 0,1-1 0 15,-2-1 3-15,3 0 0 0,2 0-1 16,2-5-1-16,2-3 1 0,-1 1-1 16,-1 0 0-16,-2 0-1 0,-3 3 2 15,-4 2 1-15,-5 1-2 0,0 1-1 0,-2 0 3 16,0 0 1-16,0 0-3 0,0 0 0 15,0 0 1-15,0 0 0 16,-4 0-2-16,4 2 0 0,0-2 2 16,0 0-1-16,0 0-1 0,0 1 0 0,-1 0 1 15,-2 1 1-15,0-2 0 0,-2 2-1 16,0 0 1-16,2-1 2 0,-1 0-3 15,0 1-1-15,3-2 2 0,-2 1 0 16,1 2-3-16,-1-1 0 0,3-2 3 16,0 2-1-16,0-2-1 0,-1 0 0 0,-1 2 3 15,-3 0 1-15,2-1-4 0,0 2 1 16,-3-1-3-16,0 1-8 0,4 0-18 15,-4-1-32-15,0-2-78 16</inkml:trace>
  <inkml:trace contextRef="#ctx0" brushRef="#br0" timeOffset="121948.97">8494 12213 17 0,'7'-2'12'0,"-4"0"-8"0,3 0-13 15,2-7 142-15,-1 2-105 0,1 0 14 16,-2-1 0-16,-3 2-11 0,0 0 3 15,-3 0 0-15,0 2-8 0,0 0 0 16,0 2 0-16,-3 0-5 0,0 1-5 16,3-1-4-16,-3 1-6 0,3-1 2 15,-1 0-1-15,-1 0-4 0,1 1 4 16,-4-1-1-16,5 0-2 0,-3 2-1 0,-2 0-1 15,0 0 3-15,-1 0-6 0,-5 3 0 16,2 1 1-16,-2 3 2 0,2 2-1 16,1-1-2-16,0 4 1 0,5-2 1 15,3 3 0-15,0-2-3 0,0-1 1 16,7 1 1-16,0-1 0 0,6-4 0 0,-2 2 0 15,-2-3 1-15,3-1-1 16,-2-3-1-16,0-1 2 0,4 0 1 16,-3-1-1-16,2-6-1 0,-1-1 0 15,-6 0 2-15,2-3-2 0,-5 2 0 0,-3-2 2 16,0 1 3-16,0 1-5 0,-1-1 1 15,-6 1 1-15,0 0 0 0,-1 2-1 16,-1 1-2-16,-1 2 2 0,-1 2 0 16,2 2-1-16,3 0-1 0,0 0 0 15,1 0 2-15,3 0-4 0,2 4 1 0,0 2-12 16,0 1-11-16,8 0-14 0,6-1-27 15,3-2-51-15,-3-4-147 16</inkml:trace>
  <inkml:trace contextRef="#ctx0" brushRef="#br0" timeOffset="122659.01">9237 12145 36 0,'0'0'1'15,"3"0"13"-15,0 0 146 0,0-2-126 16,2-1 7-16,-4-1 8 0,1 0-16 15,-2 0 1-15,0-2 3 0,0 0-9 16,0 0-3-16,-3 0-4 0,-2 0-6 16,-3-1-1-16,1 0 0 0,-6-1-2 15,4 1-5-15,-2 1-3 0,3 0-1 16,1 0-2-16,-1 3-1 0,5 0 1 0,-2 3-8 15,5 0-20-15,0 6-43 0,0 3-57 16</inkml:trace>
  <inkml:trace contextRef="#ctx0" brushRef="#br0" timeOffset="125002.14">13544 12230 29 0,'-3'-1'24'16,"0"0"-44"-16,-1 0 132 0,0-3-88 0,1 4-18 15,0-2 4-15,1 1-5 0,1-1-3 16,-3-1 1-16,3-1 0 0,-1 0 6 16,1-1 7-16,-2 0 2 15,0 0 1-15,-2 2-1 0,2-2 5 0,0 3 6 16,-2-1 2-16,4 0 0 0,-4 1-5 15,3 0-2-15,1 2-6 0,1 0-2 16,0 0 3-16,0 0-2 0,-2-2-4 16,1 2-1-16,-1 0-3 0,1 0 0 15,-1 0-2-15,2 0 1 0,0 0-1 16,0 0-3-16,5 0-8 0,10 0 7 0,10-4 3 15,9-2-2-15,11-5-2 0,6 1 0 16,5 0-2-16,6 0 1 0,2 1-1 16,-2 0 1-16,-3 4-1 15,-5 2 1-15,-9 3-3 0,-3 0 2 0,-5 0 1 16,-5 3 0-16,-5 3-2 0,-6 2 1 15,-7-2-1-15,-6 1 1 0,-3-1-1 16,-5 0 1-16,0-1 1 0,0 0 1 16,-3-1-2-16,0 1 0 0,-2-2-1 15,2-1 3-15,1-1-3 0,1-1 1 0,1 0 1 16,0 1-3-16,0 0-11 0,0-1-19 15,0 2 0-15,6-2-25 0,-1-2-61 16,-1-9-202-16</inkml:trace>
  <inkml:trace contextRef="#ctx0" brushRef="#br0" timeOffset="125459.17">14252 11549 0 0,'0'0'6'0,"0"-2"-2"15,0 0-6-15,-1-1-6 0</inkml:trace>
  <inkml:trace contextRef="#ctx0" brushRef="#br0" timeOffset="125818.19">14252 11549 4 0,'-21'-24'4'0,"19"23"38"15,-1 0-1-15,1 1-22 0,2 0 9 16,-1 0 2-16,-1-2-6 0,1 2 6 15,-1 0-2-15,1 0 0 0,-2 0-5 16,1 0-3-16,0 0 1 0,-1 0 0 16,0 0-6-16,0 0 3 0,2 0-3 15,-1 0-5-15,0 3-4 0,1 2 1 16,-1 1 1-16,2 2 3 0,-1 0-2 15,1-2-3-15,-3 2-1 0,3-3 8 0,0 0 1 16,0-2-1-16,0 0-1 0,0-1-3 16,0-2 3-16,1 0-2 15,-1 0-1-15,2 0-4 0,-2 0 2 16,0 0-1-16,0 1-2 0,0-1-1 0,0 0 4 15,0 0-2-15,0 0-4 0,0 0-1 16,0 0 1-16,0-1 2 0,0-1-2 16,0 2-1-16,0 0 1 0,0 0-1 15,0 0 1-15,0-1-3 0,0 1 0 16,0 0 1-16,0 0-2 0,0 0-2 0,0 0-2 15,0 0-2-15,0 0-2 0,0 1 4 16,0 2 0-16,0-2-3 0,0 0-6 16,0-1-1-16,0 2-4 15,0-1-5-15,0-1-36 0,0 0-84 0</inkml:trace>
  <inkml:trace contextRef="#ctx0" brushRef="#br0" timeOffset="126870.25">14210 11307 0 0,'0'4'105'0,"-3"-2"-60"0,0 1-12 16,2 1 8-16,-1 1 3 0,1 0-5 15,1 3 2-15,0 3-2 0,0 5-3 16,0 4-6-16,0 9-1 0,0 4 1 15,1 5-5-15,2 4-4 0,-1 5-8 0,1 4 0 16,-3 10-2-16,0 9-3 0,0 6 11 16,-3 3-2-16,1 2-4 15,2-4-4-15,0 0 0 0,3-7-6 16,5-7 1-16,1-6-1 0,-2-7 2 0,3-1-1 15,-2-4 1-15,0-3 0 0,1-4-4 16,1-3 2-16,-4-5-1 0,1-3-1 16,-3-4-1-16,-1-3 2 0,-3-4 1 15,0-4-3-15,0-2 0 0,0-3 2 16,0-2 2-16,0-2-1 0,0-2 0 15,0-1-4-15,0 0 5 0,0 0-1 0,0 0 0 16,0 0 1-16,-3 0-1 0,3 0-1 16,-4 3-4-16,3 0-1 15,-1 2 5-15,-1 0-4 0,2 1 1 16,-2 3 1-16,0-4 1 0,1 1 1 0,0-3-4 15,2 1 1-15,0-4 2 0,0 1-1 16,0-1-1-16,0 0 2 0,0 0 1 16,0 0 0-16,0 0 1 0,0-5-5 15,0-5-10-15,0-3-1 0,0-1-7 16,0 0-4-16,5 2-4 0,1-2-17 0,2 3-18 15,3 0-17-15,-3 1-73 0,-4 2-138 16</inkml:trace>
  <inkml:trace contextRef="#ctx0" brushRef="#br0" timeOffset="127727.3">14192 12824 194 0,'-13'2'85'15,"7"0"-59"-15,0 0 23 0,1 0-7 16,2-1-11-16,0 1 4 0,3-2-2 16,0 0-13-16,0 0-12 0,0 0-5 15,3 0 4-15,7-5 18 0,7-5-4 16,9-7-10-16,5-4-5 0,5-4 0 15,7-6-4-15,8-4-1 0,10-5-1 16,4-4 2-16,3-3-1 0,-3 0-2 16,-1 2 1-16,-2 1 2 0,-3 3-2 0,0 1 3 15,-4 5 5-15,1 1-1 0,-6 2-4 16,-4 6 2-16,-7 2-1 0,-8 6 3 15,-6 2-4-15,-5 3 1 0,-5-2 0 16,3 3 6-16,-3 2-5 0,-1-1-3 16,0 1 1-16,-3 2-1 0,0 1 0 15,1 1-1-15,-3 0-2 0,2 1 3 16,2 1-1-16,-3 0-1 0,1 0-1 15,0 2 3-15,-5 1-1 0,1-1-3 16,-6 1 2-16,1 1 1 0,-2 0-1 0,0 0-1 16,0 0 0-16,0 0 2 0,0 0 0 15,0 0-1-15,0 0 0 0,0 0 0 16,0 0 0-16,0 0 1 0,0 1-2 15,0 2 1-15,0-1 1 0,0 0-1 16,0 0 0-16,0-1 3 0,0-1-1 16,0 1-3-16,-2 0 1 0,1-1 3 15,-1 1-3-15,-3 2 2 0,5-2-1 16,-3-1 1-16,0 0-1 0,2 1-2 15,1 1 1-15,-2-2-1 0,1 0 2 16,1 0-2-16,-2 0 1 0,2 0 3 0,0 0-1 16,-2 0-3-16,1 0 1 0,-2 0 2 15,1 0-2-15,-1 0-1 0,3 0 3 16,-1 0-1-16,-1 0-1 0,0 0-1 15,1 0 2-15,-2 0 2 0,1-4-3 16,-2 0-1-16,-4 0 1 0,0-4 2 0,-4-1-3 16,-5-1 0-16,-2-4 1 15,-6-2 2-15,-3-2-3 0,-6-4 1 16,-6-4 0-16,-3-3 2 0,-6-5-3 15,-3-1-1-15,-1-5 2 0,-1 0 1 0,0-5-1 16,-2 1-2-16,5 1 2 0,-1 2 1 16,4 3-1-16,3 2-1 0,5 5 2 15,1 3 1-15,4 6-3 0,2 5 0 16,4 2 2-16,4 6 2 0,6 0-4 15,1 1 1-15,7 5 1 0,1 0-1 0,4 3 0 16,0 0 0-16,1 0-1 0,1 4 0 16,-1 5-1-16,4 5 0 15,1 1 1-15,0 0-5 0,0 3-10 16,9 0-12-16,6 1-18 0,2-1-19 0,2-5-48 15,-2-4-267-15</inkml:trace>
  <inkml:trace contextRef="#ctx0" brushRef="#br0" timeOffset="129010.37">14248 11756 23 0,'3'0'26'0,"1"2"-19"0,-2-1 16 16,-2-1 90-16,0 0-78 0,0 0-7 16,1 0-9-16,1 0 10 0,1 0 9 0,-1-1-10 15,-1-3-6-15,-1 1 3 0,0-1 2 16,0 2-4-16,0-2-2 0,-1-1-6 15,-6 2 1-15,1-1-2 0,-3 2-7 16,-3-3-1-16,-1 4-2 0,-5 0-2 16,-3-1-2-16,-3 2 1 0,-3 0 2 15,-2-1-1-15,-2 0-3 0,-3 0 2 16,-2 0 0-16,-3 1 0 0,2 0-1 15,0 0 0-15,4 0 2 0,5 0-2 16,7 2 0-16,4-1 2 0,4 0 0 0,9-1-1 16,0 0 0-16,3 0 0 0,1 0 0 15,0 0-1-15,0 0-1 0,0 0 0 16,0 0 0-16,0 0 0 0,0 0 1 15,0 0 0-15,0 0 0 0,0 0 0 16,0 0 0-16,0 0 0 0,0 0 0 0,0 0 1 16,0 0 0-16,0 0 0 15,0 0 3-15,0 0-3 0,1 0 1 16,1-3 1-16,3-3 1 0,-2-3-3 15,0 0 0-15,-2-2 1 0,4-2 1 0,-3-2-3 16,1-3 0-16,0 0 1 0,0-5 6 16,0-3-6-16,-1-4 0 0,2-4 1 15,-1-3 0-15,2-3 0 0,-3-2-3 16,-2-2 1-16,0 1 1 0,0 2 0 15,0 4-2-15,0 4 1 0,0 5 1 0,0 4 1 16,0 3-4-16,0 6 3 0,0 3 0 16,0 3 1-16,0 4-2 15,0 2-1-15,-2 0 3 0,2 3 2 16,-3-2-3-16,0 2 1 0,1-1 2 15,1 1-4-15,1 0 1 0,0 0-2 0,0 0 2 16,0 0 0-16,0 0-1 0,0 0 1 16,-2 0 2-16,-1 0-1 0,0 0-3 15,0-1 2-15,-2 0 2 0,4 1-2 16,-4 0 1-16,3 0-1 0,1 0 3 15,-1 0 2-15,-1 0-6 0,3 0 1 0,0 0 1 16,0 0-1-16,0 0-2 0,0 0 0 16,0 0 0-16,6 0 2 15,5 0-1-15,3 0-2 0,6 0 4 16,7 0-1-16,7 0-1 0,6 0 3 0,7-2 1 15,7-1-1-15,8-1-3 0,3-2 2 16,6 1 1-16,1-2-2 0,-1 0-1 16,-1 1 0-16,-4 1 1 0,-2-1 0 15,-10 2-2-15,-7 0 1 0,-12 4 1 16,-7 0 0-16,-9 0-3 0,-10 0 2 0,-7 1 0 15,-2 3 0-15,0 0 1 0,-2 0 1 16,-4-1 0-16,0-1 0 0,0-2-2 16,3 0-2-16,-1 0 6 15,0 0-3-15,2 0 0 0,-1 0-1 0,2 0 1 16,-3-2-1-16,0 0 0 0,-1 1-1 15,-3 1 2-15,2 0-4 0,-2 0-2 16,2 0-6-16,2 0-11 0,1 0-1 16,1 1-17-16,2-1-21 0,0 2-9 15,0-2-54-15,-3 0-118 0</inkml:trace>
  <inkml:trace contextRef="#ctx0" brushRef="#br0" timeOffset="129378.4">14710 10895 41 0,'3'-1'228'0,"0"-1"-190"15,-2 1 3-15,1 1 13 0,-1 0-19 16,-1 0-5-16,0 3 2 0,0 6 2 15,0 2-6-15,0 3-6 0,0 1-4 16,0 4-3-16,0 1 0 0,0 2 1 16,0 2-8-16,0-1-2 0,0 2-1 15,0-2 1-15,0 2-3 0,0-4 0 16,0 1-1-16,-3-5 2 0,0-4-3 15,3-2 0-15,0-5 0 0,0 0 1 16,0-4-2-16,0-1-1 0,0 0 2 16,0-1 3-16,0 0 1 0,0 0-4 0,0-6-1 15,0-4-1-15,0 0-9 0,0-1-2 16,0 0-7-16,0 0-4 0,0-2-8 15,0 0-10-15,0-3-16 0,0 0-9 16,3-1-43-16,-1-2-104 0</inkml:trace>
  <inkml:trace contextRef="#ctx0" brushRef="#br0" timeOffset="129978.43">14654 10941 34 0,'-8'-2'7'0,"2"-2"152"15,0-1-104-15,-2 2-5 0,2-2 10 16,0 1-13-16,2 0-7 0,4 0 0 15,-1 3-14-15,1 1-1 0,0 0-12 16,8 0-8-16,6 0 5 0,6 0 0 0,5 0-3 16,7-1-1-16,2 1-3 15,5 0-2-15,4 0-2 0,2 0 3 16,5 0-1-16,6 0-1 0,4 0 1 15,-2 0 1-15,-3 1-2 0,-7 0 0 0,-6 0 0 16,-4-1 2-16,-7 0-1 0,-5 0-2 16,-1 0 2-16,-5-4 1 0,-5-3 0 15,-2-2-2-15,-7 2 1 0,-5-1 5 16,-1 4 8-16,0 0 2 0,0 0-5 15,0 3 0-15,-4-1-5 0,-1 0-2 0,2 2 1 16,2-1-1-16,1 1 1 0,0 0-5 16,0 3-3-16,0 7 6 15,1 2-3-15,2 0 0 0,-1 2 0 16,-1 0 2-16,1 4-2 0,-2 2-1 0,0-1 2 15,1 1 2-15,-1-1-3 0,3 0-1 16,2-2 1-16,-2 0 2 0,3-2-2 16,1-1-1-16,-1 0 2 0,0-3-3 15,-1 1 2-15,1-3 2 0,-1-2-4 16,-2-1 4-16,-2-1-2 0,-1-2-1 0,0-3 1 15,0 0 5-15,-3 0 3 0,-9 0-6 16,-7 0 0-16,-6 0 0 0,-3 0-2 16,-10 0 0-16,-3 0 1 15,-7 0 0-15,-6-1-1 0,-8 1-1 16,-5 0 2-16,-1 0 2 0,0 1-3 0,4 3 1 15,9 0 2-15,13-3 5 0,15-1 3 16,12 0-6-16,9 0 0 0,6 0-4 16,0 0-3-16,4 0-2 0,10 3 4 15,8-2 2-15,7 1-5 0,9-2-16 16,5 0-13-16,5 0-19 0,2-2-21 0,-4-4-35 15,-4-3-277-15</inkml:trace>
  <inkml:trace contextRef="#ctx0" brushRef="#br0" timeOffset="130847.48">15418 11047 29 0,'-1'0'0'16,"1"0"-9"-16,-2-2 12 0,0 0-6 15,1 0 6-15,-1-1 2 0,-1 2-5 16,0 0 75-16,-1-1-34 0,-1 2 4 16,2 0 4-16,-3 0-14 0,2 0-7 0,1 0 11 15,3 0-5-15,0 0-7 0,0 0-22 16,7 0 5-16,5 3 12 0,8-2-7 15,8-1-2-15,3 1-5 0,6-1-3 16,5 0-4-16,5 0 1 0,1 0-1 16,3 0 1-16,-3 0 0 0,-3 0-2 15,-6 0 1-15,-4 2 0 0,-8 0 0 16,-6-2 1-16,-4 0 12 0,2 0 2 15,-5 0-3-15,-3 0-1 0,-3-5 9 16,-5 3-15-16,-3 2-2 0,0 0 8 0,0 0 7 16,0 0-10-16,0 0-5 0,0 0 1 15,0 0-1-15,0 0-2 0,0 0-1 16,0 0-3-16,0 0 1 0,0 0 4 15,1 1-3-15,-1 5 0 0,0-2 1 16,2 1 1-16,-2 5-1 0,0-1-1 16,0 1 2-16,-2 6 2 0,-4 0-1 15,-2 2-1-15,1 5-2 0,-1-1 5 16,2 3 1-16,-1 2-5 0,4 3 5 15,-1 4-1-15,4 6 1 0,-2 4-4 16,2 3 2-16,0 0-1 0,2 4 3 0,5-4-6 16,0-2 2-16,-1-1 1 0,0-3-2 15,-1-3-3-15,-2-1 4 0,3-7 3 16,-1 0 1-16,-1-4 1 0,-2-2-2 15,-1-2 3-15,-1-1 1 0,0-3-5 16,0-2 2-16,0 0-3 0,0-5 1 16,-1 0-1-16,1-4-1 0,-2-2 0 15,2-3 0-15,-1-1-2 0,1-1 4 16,0 0 2-16,0 0-3 0,0 1 0 15,-3-1-1-15,3 3 1 0,-5-1-5 0,2 2 0 16,0 2 1-16,1 1 1 0,1 0 0 16,-2 1-1-16,1 1 1 0,2-1 1 15,0 2-1-15,-2-3-1 0,1 0 1 16,-1-1 1-16,1-2-1 0,1-2 0 15,0 1 0-15,-2-1 0 0,1-1 1 0,1 1-2 16,0-2 1-16,0 0 0 16,0 0 1-16,0 0-2 0,0 0 1 15,0 0 1-15,0 0 1 0,0 0-5 16,0-4-8-16,1-6-10 0,7-2-14 0,1-1-19 15,1-5-29-15,-4 0-36 0,-2 0-319 16</inkml:trace>
  <inkml:trace contextRef="#ctx0" brushRef="#br0" timeOffset="131506.51">15369 12114 130 0,'-2'0'40'0,"2"-2"8"0,-2 0 2 15,1-1-11-15,-1-1 17 0,1 3-11 16,1-1-15-16,0 1-4 0,0 0-3 15,0-1-3-15,0 2-5 0,0-3 1 16,0 2-5-16,4-1 1 0,3-1-1 16,0 2 1-16,3-1-6 0,4 1 0 15,1-4 1-15,7 2 0 0,3-1 0 0,3-1-1 16,7-1-6-16,6-3 5 0,10 1 2 15,11-2-2-15,6-1-2 0,6 0 1 16,-2 0-4-16,-7 2 0 16,-5 1 1-16,-4 1 0 0,4 0-2 0,9-4 1 15,2 2 18-15,-3-1-17 0,-7 1 1 16,-13 5-1-16,-8 2-2 0,-9-1 3 15,-8 2 0-15,-3-1-2 0,-6 2 1 16,-4 0-3-16,-7 0 5 0,-3 0 0 16,-3 0 12-16,-8 0-8 0,-3 0-3 0,-2 0-4 15,2 5 0-15,5-2 0 0,3 1 2 16,4 0-3-16,1-2-1 0,-1 1 1 15,2-2 2-15,0 3-2 0,0-1-2 16,0-1 2-16,0 0 3 0,0-1-2 16,0 1-2-16,0-1 3 0,0-1 2 15,0 0-1-15,0 0-1 0,0 0 4 16,-1 0-4-16,-2 0-1 0,0 0-1 15,1 0 1-15,0 0 1 0,2 0-1 16,0 0-8-16,-1 1-6 0,1 0-13 0,-2 2-17 16,1-1-10-16,1 3-18 0,-2-4-48 15,-1-1-189-15</inkml:trace>
  <inkml:trace contextRef="#ctx0" brushRef="#br0" timeOffset="133870.65">19871 11423 109 0,'0'1'126'0,"0"1"-114"0,0 0 24 0,0 4 14 16,6 2-8-16,-1 2 4 0,-1 5-7 15,1 5-6-15,-2 6-7 0,-1 4 1 16,-2 5-9-16,1 3-2 15,-1-1 1-15,0 2 2 0,0-1-7 0,0-3 1 16,0-3-4-16,0-4 1 0,0-6-5 16,-1-2 2-16,-1-7-4 0,-3-3 2 15,4-6 0-15,-2-2 1 0,0-2 1 16,1 0 5-16,-1-10-4 0,0-6-4 15,0-8 2-15,0-4-4 0,1-5-2 0,1-5 3 16,-1-2 0-16,0-6-3 0,2-5-1 16,0-5 1-16,0-6 0 0,10-2 1 15,2-1-3-15,7-1 2 0,2 6 0 16,7 9-2-16,0 10-1 0,0 15 2 15,0 11 0-15,-2 7 0 0,-1 7-2 16,-2 1 4-16,-4 0-1 0,-2 8-1 16,-3 5-1-16,-5 3 2 0,-4 1 1 15,-3 2-2-15,-2 1 1 0,-2 0 1 16,-9 0 1-16,-3-1-4 0,0 1 3 15,-3-1 0-15,0 0 2 0,0-2-3 0,5-3-1 16,1-2 2-16,5-3 1 0,3 0-3 16,3-1-1-16,0 0 2 0,0 0 0 15,3 0-10-15,6 1-17 0,5-2-24 16,0 1-23-16,3-3-40 0,-3-1-180 15</inkml:trace>
  <inkml:trace contextRef="#ctx0" brushRef="#br0" timeOffset="134095.66">20492 11482 473 0,'-1'1'60'0,"-1"5"-55"0,1 1 25 15,-4 4-4-15,-3 0 2 0,-3 0 12 16,-2 1-17-16,0-1-10 0,2 2-6 0,2-1-5 15,1 0 0-15,0 2 0 0,1-1-2 16,2-2-2-16,2 1-3 16,3-1-6-16,0-1-12 0,6-1-11 15,7-1-4-15,2-2-21 0,7-4-16 0,1-2-49 16,2-1-129-16</inkml:trace>
  <inkml:trace contextRef="#ctx0" brushRef="#br0" timeOffset="134311.68">21026 11426 405 0,'-17'-10'15'16,"-7"4"22"-16,-7 5-7 0,-6 1-22 16,-6 3 28-16,-7 10 3 0,-1 5 2 0,3 4 2 15,6 6-6-15,8 2-11 0,14-1-9 16,11 2-8-16,9-3-5 0,10 1-2 15,15-1-1-15,14-5-3 0,9-3 2 16,11-4-5-16,9-7-20 0,5-2-18 16,-3-7-29-16,-8 0-21 0,-11-2-4 0,-9-9-61 15</inkml:trace>
  <inkml:trace contextRef="#ctx0" brushRef="#br0" timeOffset="136555.81">19134 10839 20 0,'-3'0'19'16,"0"0"3"-16,0 0-7 0,0 0-7 15,1 0 53-15,1-2 37 0,-1 2-62 16,2 0 1-16,0-2 1 0,0 0-7 16,-1-1-3-16,1 2-3 0,0-2 0 0,0 0-5 15,0 2-4-15,0-2-2 0,0-1 2 16,1 1-3-16,7-1-10 0,6 0 1 15,8 1 0-15,6-2 2 0,10 1-6 16,9-2 2-16,6 0 0 0,2 0 0 16,7-1-2-16,2 2 0 0,-1 0 2 15,3 0-1-15,0 1-1 0,-7 0 1 16,-1 2 0-16,-6-3 1 0,-2 2-4 15,-4-1 2-15,4 2 3 0,-5-2 1 16,-2-2-4-16,-1 0 3 0,-3 1-1 16,-2 1 0-16,-4-1-3 0,-1 0 1 0,-5 1 1 15,-6 1 0-15,-5 0-1 0,-8 3-1 16,-4 0 3-16,-4 0-2 0,0 0 3 15,0 0 2-15,-4 0-4 0,-3 0 0 16,0 3-2-16,-1-2 1 0,3 1 1 16,-1 1 0-16,5-2-2 0,-1 1 1 0,-1-1 0 15,3 1-2-15,-3-1-2 16,-3 1-1-16,-1 2-1 0,-3-1-7 15,-1 1-13-15,1 0-8 0,-1 1-5 16,4-2-14-16,1 1-33 0,-1-2-50 0,1-2-52 16</inkml:trace>
  <inkml:trace contextRef="#ctx0" brushRef="#br0" timeOffset="136864.81">20244 10719 61 0,'-6'0'45'0,"0"0"19"0,0 0 3 16,3 0-16-16,0 0 3 0,1-1-4 15,2 1-12-15,0 0-20 16,0 0-4-16,2 8 6 0,5 2-3 15,3 0-4-15,4 3-5 0,1-2 0 0,7 2-1 16,1-3-3-16,0 0-3 0,5-2 2 16,0-3 0-16,0-4-4 0,5-1 4 15,-2 0-1-15,0-8-1 0,-2-2 3 16,-3 1-3-16,-1-5 0 0,-3 1 1 15,-4-1-3-15,-4-2 2 0,-4 1 1 0,-3 0-1 16,-3 1 1-16,-4 0-1 0,0 1-1 16,0 1 0-16,-4-1 2 0,-2 2-3 15,2 1 0-15,-3 3 1 16,1 1 0-16,0 3-6 0,1 2-5 0,1 1-1 15,1 0-11-15,3 5-10 0,0 5-9 16,1-1-28-16,7 0-52 0,1-4-101 16</inkml:trace>
  <inkml:trace contextRef="#ctx0" brushRef="#br0" timeOffset="139236.96">20708 10674 76 0,'-5'0'191'0,"1"0"-171"0,4 0 18 15,0 0-14-15,0 0-5 0,7 0 21 16,7 0-7-16,5 0-11 0,7 0-4 16,2 0-6-16,5 0-10 0,1 0 3 15,1 0-4-15,4 0 0 0,3 0 1 16,0-2 0-16,-2 0-1 0,2 1-1 0,-8-3 0 15,-1 1-1-15,-4 0 2 0,-2-2-1 16,-3 1 1-16,-3-1 0 0,-6 1 0 16,-4 0-1-16,-8 2 0 0,-3 0 3 15,0-1 5-15,0 1-3 0,0 0-5 16,0 0 2-16,0 1 1 0,0 1-1 15,0 0-2-15,0 0-3 0,0 0 1 16,0 0 0-16,3 2 2 0,0 1 0 16,-1 1 0-16,-1 0 0 0,1 2 0 15,-2-2 2-15,0 2-2 0,0 2 0 0,0 0 1 16,-5 2 0-16,2 1 1 0,0 0-3 15,1 1 1-15,1 1 1 0,1 1-1 16,0 1-1-16,0 3 1 0,0 2 1 16,1 3 0-16,4 5-2 0,1 1 1 15,1 2 0-15,-3 1 1 0,1 0-2 16,-2 3 2-16,0 0 1 0,-1 2 0 15,1-1 1-15,-2-1 1 0,5 3 3 16,-1-2 3-16,1 0-4 0,-1 0-2 16,0-2 2-16,-4-1-3 0,1 0-1 0,-1 0 0 15,1-2 6-15,-2 1-3 0,3-1 2 16,0-2-1-16,0-1 1 0,2 1-4 15,-2-3-2-15,0 2 1 0,-3 0-3 16,0 2 2-16,0 0-2 0,0 3 2 16,0-1 1-16,0 1-2 0,-2 0-2 0,-1 0 3 15,0 2 0-15,-3 1-1 16,0 0-1-16,0-2 1 0,-4 1 3 15,1-3-5-15,0 1 1 0,2 0 1 16,0 1 3-16,1-5-5 0,2 1 1 0,0-6 2 16,2-1-1-16,2 0 2 0,0 0-5 15,2 1 4-15,2 2 1 0,3 1-4 16,-1 2 1-16,0 0 1 0,-4 1 1 15,1 1-1-15,-3 1-1 0,1 1 1 16,-1-1 1-16,0 3-1 0,0 0-1 0,0-1 2 16,-3 1 1-16,2-5-2 0,1 1 0 15,0-2 0-15,0-4 1 16,4-1-1-16,4-3-1 0,-2 1 1 15,0-2 1-15,1 0-1 0,-3 0-1 16,1 2 2-16,0 0-1 0,-1 1 0 0,-1-1-1 16,0 1 2-16,-1 0-1 0,-2-1 0 15,0 1 0-15,0-1 0 0,0 0 1 16,3-1-1-16,-1 1-1 0,1-2 2 15,1 2-1-15,1-2 0 0,-2 2 0 16,0-1 0-16,0-1 1 0,0 3-2 0,1 0 1 16,-1 2 0-16,0 0 1 0,-3 1-1 15,3 0-1-15,0-2 1 16,-2-1 2-16,3-5-2 0,-3-1 0 15,2-3 0-15,0-2 1 0,0-2 0 0,-1-1-2 16,0 0 2-16,1-2 0 0,-2-3-1 16,2 1 0-16,2-1 1 0,-2-2-1 15,2 2 1-15,-4-2-1 0,2 0 4 16,-1-1-3-16,-2-1-1 0,0 0-1 15,0 0 2-15,0 0-1 0,0 0 0 0,0 1 0 16,0 1 4-16,-3 0-2 0,-2-1-2 16,0 1-1-16,1-2 2 0,1 0 1 15,-2 0-2-15,2 0 0 16,-2 0-2-16,-1 0 3 0,0 0-1 0,0-3-1 15,-5 1 1-15,2-1 0 0,-5 0 1 16,-2-1-1-16,2 2 0 0,0 0 1 16,-3 0-1-16,0 2-1 0,-3 0 2 15,-2-1-3-15,1 0 2 0,-3 1 2 16,4 0-2-16,2-2 3 0,-1-1-2 0,0 3-1 15,-1-2 1-15,-2 0 0 0,-4 1-2 16,-2-1 1-16,-1 0 0 0,-1-2 0 16,-2 1-3-16,-1 0 1 0,-1 1-14 15,0 1-4-15,-2 1-5 0,2 0-4 16,2 0 2-16,-1 0 10 0,4 0 9 15,4 0 5-15,0 0 2 0,3 1 3 16,2-1-1-16,2 0 3 0,2 0 4 16,1 0-1-16,-3 0-1 0,0-3-1 15,-2 0 3-15,-2 1 1 0,-3-1-3 0,-1-1-1 16,-2 4-1-16,-3 0-1 0,-3-1 1 15,-3 1-2-15,-7 0-1 0,-2 0 2 16,-4 0-3-16,0 0 0 0,6 1 1 16,3 2 0-16,6-2 3 0,0-1-1 15,6 2 2-15,-2-1-2 0,0 1-3 16,-2-2-1-16,1 0 7 0,-1 0 1 15,4 0 6-15,2 0-5 0,1-4-3 16,0 1 7-16,3 0-10 0,-4 1 3 16,1-1 0-16,-1 0-4 0,-2-2-1 15,1 1 2-15,-1 2 0 0,-1 0 0 0,2 0-3 16,0-2 2-16,5 2-1 0,-2 0 2 15,4-1-2-15,-1 1 1 0,2 2 0 16,0-1 0-16,1 1-1 0,-1-1 0 16,3 0 2-16,1 0-2 0,5 0 0 15,2 1 0-15,0-3-1 0,1 3 1 16,0 0-1-16,1 0 1 0,-1 0 0 15,-2 0 0-15,1 0 2 0,0 0-3 16,-2 0 2-16,2 1-1 0,1 1-1 16,3 0 0-16,4-1 3 0,-2 1-2 0,0-2-1 15,3 0 1-15,0 1-1 0,0-1 2 16,-2 0-2-16,2 0 1 0,0 0 1 15,0 0-1-15,0 0-1 0,0 0 3 16,0 0-2-16,0 0-1 0,0 0 0 16,0 0 1-16,0 0 0 0,0 0 2 0,0 0-2 15,3-8-1-15,3-1 2 16,2-4-1-16,0-1 0 0,-4 0 0 15,3-3 1-15,-3 1 0 0,3-4-2 16,-1-2 1-16,1-1 1 0,-2-1 0 0,0-1-2 16,-1-2 1-16,0-1 2 0,-1 0-2 15,-2-2 0-15,1-1-1 0,-2-3 2 16,0-2-1-16,0 0-1 0,0-2-1 15,-3 3 3-15,0-3 0 0,3 2-2 16,0 1 0-16,0 0 1 0,0 2 1 0,0-1-2 16,0-1 0-16,0 0 2 0,-4-2-1 15,3 1-1-15,1 1 0 16,0-2 2-16,0 2-1 0,-2 2-2 15,-1 3 2-15,0 2 1 0,-3 0 0 0,1 2-3 16,1 0 2-16,1 0 2 0,-1 1-1 16,1 1-1-16,3 2 2 0,-1 0 0 15,1 2 1-15,0 0-2 0,-2 0 1 16,2 0 1-16,0-3 0 0,0-1-1 15,0-2-2-15,0 1 4 0,0-2-4 0,0 3 1 16,0 1 0-16,0 2 2 0,0 1-1 16,-3 2-2-16,3 3 2 0,0-2 0 15,-1 0-1-15,-1 0-2 16,0-1 1-16,-1 0 2 0,0 0-2 0,2-2 0 15,-4 2 0-15,2-1 1 0,3 1-2 16,0-2 1-16,0 0 1 0,0-1-1 16,0 2-1-16,0-2 1 0,-2 0 1 15,2-1-1-15,0-1 1 0,0 0-2 16,0-1 1-16,5 1 1 0,0 0-1 15,-5-2-1-15,3 5 1 0,-3-1 1 0,0 1 0 16,0 2-1-16,0 3 0 0,-3-2 1 16,-2 1 0-16,-1 1-1 0,1 2 1 15,1 0 0-15,2 0-1 16,2-1 0-16,0-1-1 0,0 0 2 0,3 0-1 15,3-1 0-15,1-1-1 0,-1-1 2 16,-3-1-1-16,0-1 0 0,0-1 0 16,-1-1 0-16,1 0 0 0,0-2 0 15,-2-1 0-15,1 1 0 0,1-2 0 16,2 3 0-16,1 3 0 0,3 2 0 0,0 2 0 15,2 4-1-15,-3 0 1 0,-2 0 1 16,0 2-1-16,-2-1 0 0,-1 2-1 16,-2-2 2-16,-1 2-1 0,0 0 0 15,0 0 0-15,-1-1 0 0,-2 1 1 16,-1 0-2-16,1-1 1 0,0 2 0 15,2 1 0-15,-1 1 0 0,1 3-1 16,-1 0 0-16,2 1-9 0,0 2-7 16,0 0-15-16,11 0-14 0,8 0 4 15,5 5-12-15,6 1-20 0,1-3-91 0</inkml:trace>
  <inkml:trace contextRef="#ctx0" brushRef="#br0" timeOffset="140176.01">21283 10965 77 0,'-3'0'4'16,"0"0"158"-16,3-1-112 0,-2-2-10 15,2 0 1-15,0 1 0 0,0 0-13 16,0 0 1-16,0 0-6 0,0 0-4 15,7 2-7-15,-1-1-1 0,3 1-1 0,2 0 4 16,1 0-3-16,-1 0-6 0,6 0 2 16,2 0-3-16,2 1-2 0,7 1 2 15,3-1-1-15,5 2-3 16,1-1 0-16,0 0 0 0,1 0 1 0,-3-1 1 15,-1-1-2-15,-4 1 0 0,-2-1 1 16,-5 0 0-16,-7 0-1 0,-4 0 0 16,-6 0 1-16,-1 0 0 0,-4 0 1 15,1-3 1-15,-2-1-1 0,0-1 0 16,0-2-1-16,0-2 0 0,0-2 0 0,0-3 2 15,0-4 0-15,0-5-2 0,-5-5 0 16,-1-5 2-16,0-3-2 0,-3-1 4 16,-1-1 1-16,1 1 3 15,-3 1 1-15,4 2-6 0,5 3 4 0,1 2-2 16,2 4-3-16,0 5-3 0,0 4 1 15,0 6 1-15,0 5-2 0,0 4-2 16,0 1 0-16,5 4-3 0,-2 6 5 16,0 3-13-16,3 2-6 0,-1 1-15 15,1 1-12-15,0 0-13 0,-1-3-22 16,1-2-117-16</inkml:trace>
  <inkml:trace contextRef="#ctx0" brushRef="#br0" timeOffset="141005.06">21491 10106 75 0,'0'-4'135'0,"1"-1"-77"0,-1 0 2 16,2 3-10-16,-2 0 4 0,0 1 2 15,0 1-11-15,0 0-22 0,0 9-18 16,0 5 11-16,0 4-5 0,0 1-3 15,0-1-1-15,5-1-1 0,1 0 1 16,2-3-2-16,1-2 3 0,0-2-3 0,4-3 2 16,-1-3-1-16,0-4-3 15,2 0 1-15,3-5 2 0,2-6 0 16,1-3-1-16,0-2-4 0,-1-1 2 15,-4-2 0-15,1-3-2 0,-2 1-1 0,0-1 0 16,0-2 1-16,-2 0 0 0,-1 1-1 16,-3 3-1-16,-2 0 2 0,-1 4-3 15,-4 4-4-15,-1 4 1 0,0 5-3 16,0 3-5-16,3 0-14 0,0 6 2 15,-1 9 7-15,1 0-10 0,-1 4-14 0,-1 0-17 16,1 0-19-16,1-1-50 0,1-5-64 16</inkml:trace>
  <inkml:trace contextRef="#ctx0" brushRef="#br0" timeOffset="141251.07">22103 10139 63 0,'0'-4'21'16,"0"-3"171"-16,-6-2-159 0,-3 0 6 0,-4 1-8 15,-4 0 0-15,-3 2 3 0,-5 3-6 16,0 2-5-16,-2 1 0 0,2 2-8 16,0 8 2-16,5 1-1 0,6 1 1 15,6 0-8-15,3 2-3 0,5-1-7 16,0 1 4-16,2 0-1 0,9 0-1 15,3-2-1-15,4-1 2 0,3 0-6 16,3-1-15-16,3-1-14 0,2 0-20 16,-1-4-20-16,3-1-71 0,-3-2-135 15</inkml:trace>
  <inkml:trace contextRef="#ctx0" brushRef="#br0" timeOffset="141429.07">22421 10179 251 0,'-22'-8'80'0,"-4"4"-32"16,-7 2 13-16,-2 1-21 0,-4 1 9 15,5 0-4-15,6 0-13 0,11 4-4 16,11 5-8-16,6 4-20 0,4 4 1 16,12 0 2-16,10 3 0 0,11 2-3 0,8 1-9 15,7 2-23-15,2 2-26 0,-5 0-32 16,-4-3-129-16</inkml:trace>
  <inkml:trace contextRef="#ctx0" brushRef="#br0" timeOffset="142738.16">19192 13395 159 0,'0'0'61'0,"-2"0"-24"0,-1 0 3 16,-2 0-7-16,2 0-3 0,-3 0 4 15,-2-1-7-15,-1-1-5 0,-3 0-3 16,-2 1-9-16,-3-1 2 0,-4 0-3 16,0-1 4-16,-6 0 2 0,-4-1-1 15,0 2 0-15,-4 0-4 0,-2 0-5 0,-2 0-4 16,2 0 3-16,4-1-2 0,2 2 8 15,3-1-4-15,8 0 1 0,8-1-5 16,2 2 5-16,7 1 0 16,3 0-1-16,0 0-6 0,0 0-4 0,5 0 5 15,3 0 2-15,-1 0 1 0,3 0-1 16,-3 0-1-16,0 0 1 0,-4 1 0 15,0-1 1-15,-2 0-5 0,-1 0 2 16,0 0 2-16,0 1-2 0,0 2 0 16,0 3 0-16,0 2 5 0,0 4-4 0,-3 1 1 15,-3 3 0-15,1 4 0 0,1 2 0 16,-1 5-3-16,0 4 2 0,-1 4 1 15,-2 3-2-15,1 3 1 0,-3-1 2 16,3-1-4-16,0-4 2 0,3-4-2 16,2-3 0-16,1-6 3 0,-1-2-2 15,-1-3 0-15,3-4 5 0,-3-1 1 16,3-3-3-16,0-1 1 0,0-3-1 15,0 1 0-15,1-2 1 0,3-1-3 16,-1-1-1-16,0 1 2 0,0-1-1 0,2-2-2 16,2 2-1-16,3-2 2 0,0 0 2 15,3 0-3-15,2 0 0 0,-1 0 1 16,2 0-1-16,1 0-3 0,1 0-11 15,-1-1-3-15,-1 1-12 0,-2 0-10 16,-3 0-7-16,1 0-3 0,-3 2-16 16,-1 1-58-16,-5-1-159 0</inkml:trace>
  <inkml:trace contextRef="#ctx0" brushRef="#br0" timeOffset="143094.18">18063 14010 260 0,'0'0'145'16,"0"0"-109"-16,8 0-25 0,10 0 17 16,9 0-2-16,10-3 13 0,9-1-2 15,12-1-13-15,12 1-2 0,2-2-9 16,8 1-4-16,-3 0 1 0,-4 1-7 15,-3 0 0-15,-2 0-1 0,-1 0 3 0,-5 0-6 16,-7 2 1-16,-5-2 0 0,-10 2 0 16,-7 0 0-16,-11 0-12 15,-7 0 0-15,-7 2-2 0,-5 0 1 16,-3 0-8-16,0 0 5 0,-2 0-2 0,-4 0-12 15,-5 1-14-15,0 4-27 0,-3 0-86 16</inkml:trace>
  <inkml:trace contextRef="#ctx0" brushRef="#br0" timeOffset="143589.21">18573 14250 52 0,'-3'0'215'0,"0"0"-157"0,3 0 1 15,0 0-11-15,0 0-15 16,1 0 7-16,9 0 2 0,1-1-13 16,6-4-7-16,0-1-13 0,3 1-3 0,0-2-1 15,2-1-2-15,-1 0 3 0,1 1-2 16,-5 2 0-16,-1-1-5 0,-5 2 2 15,-4 2-1-15,1 0-4 0,-3 2-11 16,-2 0-7-16,-2 0-10 0,-1 0-10 16,0 2-16-16,-6 4-57 0,-5 0-219 0</inkml:trace>
  <inkml:trace contextRef="#ctx0" brushRef="#br0" timeOffset="143753.22">18610 14355 398 0,'6'0'47'0,"7"0"-45"0,4 0 50 15,3 0-34-15,3-5-2 0,-1-3 1 16,6-3-6-16,0 1-8 0,0 0-2 0,0 1-1 16,-5 2-17-16,-1 0-28 0,-5 1-46 15,-2 1-201-15</inkml:trace>
  <inkml:trace contextRef="#ctx0" brushRef="#br0" timeOffset="143829.22">19109 14365 0 0</inkml:trace>
  <inkml:trace contextRef="#ctx0" brushRef="#br0" timeOffset="144057.23">19109 14365 0 0,'14'14'0'0,"-4"1"0"0,-2-1 0 0,-2-1 0 15,8 0 0-15,-7-1 0 0,3 0 0 0,-7-1 0 16,9 0 0-16,-6-1 0 0,-6 0 0 16,0 0 0-16,5-8 0 0,-3 8 0 15,-2-8 0-15,0-1 0 0,-2 4 0 16,-3 1 0-16,-4-5 0 0,3 5 0 15,3 1 0-15,1-4 0 0,-9 0 0 16,10 2 0-16,-4-2 0 0,2 0 0 16,-2-1 0-16,4-2 0 0,1 1 0 15,0-1 0-15,-2 1 0 0,1-1 0 16,-1 1 0-16,1 0 0 0,-4 1 0 0,2-2 0 15,-5 0 0-15,2 0 0 0,4 0 0 16,1 0 0-16,-4 0 0 0,4-4 0 16,-1-6 0-16,-1-4 0 0,0 2 0 15</inkml:trace>
  <inkml:trace contextRef="#ctx0" brushRef="#br0" timeOffset="146305.34">16711 12015 0 0,'8'2'37'16,"-2"0"-18"-16,2-2-9 0,0 2 8 15,-2-2 96-15,-2 0-83 0,1 0-5 16,0 0 6-16,-1 0-5 0,3 0-6 16,0-1 1-16,6 0-3 0,1-2 6 0,1 0-8 15,2-1-1-15,-1 0-3 0,1 0-2 16,1 2-2-16,1-3 0 0,1 1 1 15,-1 0-4-15,2 3 2 16,3-3-1-16,2 1-2 0,0 0-3 0,2-1 1 16,2 1 0-16,1 2-3 0,-3-4 2 15,1 3-1-15,-6-3 2 0,1 1-1 16,-3 2 0-16,1-3-2 0,0 1 3 15,6 2-4-15,9-3 1 0,6 0 27 16,4 1-21-16,-1 1-4 0,-2 0-1 0,-4 1 0 16,2 1 0-16,-2-1-1 0,4 0 2 15,-3-1-2-15,-3 1-2 0,-6 1 4 16,-5-1-3-16,-3 0 0 0,-7-1 3 15,-1 1 0-15,-2 0-2 0,0-2 0 16,-2 3 1-16,7-1 1 0,0-1-2 16,4 0 0-16,3 0 0 0,2 1 1 15,1-2-2-15,-1 3 1 0,2 0 0 16,-2 1 1-16,0 0-2 0,-2 0 1 15,-4 0 1-15,-2 0-1 0,0 0 0 0,-4 0-1 16,1 0 2-16,-3 0 0 0,4 0-1 16,1 0 0-16,1 0 1 0,2 0 0 15,1 0-2-15,3 0 0 0,-1 0 2 16,0 0 0-16,-2 0-2 0,0 0 1 15,-3 2 1-15,1 0-1 0,-3-2 0 16,1 0 0-16,-5 0 1 0,1 0 0 16,1 0-2-16,-1 0 2 0,5 0 0 15,-1 0-2-15,6 0 2 0,-3 0-1 16,1-2-1-16,-3 2 2 0,-1-1-2 15,-1 1 1-15,-2 0 1 0,-2 0-1 0,0 0-1 16,-5 0 1-16,0 0 1 0,-1 0-1 16,1 0-1-16,1 0 1 0,0 0 1 15,4 0 0-15,-1 0-2 0,-1 0 1 16,1 0 1-16,-1 0-1 0,-3 1 0 15,2-1-1-15,0 0 2 0,0 0 0 16,1 0-2-16,-2 2 0 0,-1-2 2 16,0 2 0-16,-3-2-2 0,-3 1 0 15,2-1 2-15,-3 1-1 0,-1 0-1 16,1-1 0-16,-1 1 3 0,1-1-2 0,1 0-1 15,-1 0 1-15,-1 0 2 0,4 0 0 16,-4 0-2-16,4 0 1 0,-4 0 0 16,-1 0 1-16,2 0 0 0,-2 0-1 15,0 0 2-15,0 0-3 0,0 0 2 16,0 0 1-16,0 0-2 0,0 0 2 15,0 0-2-15,0 0-1 0,0 0-1 16,0 2-3-16,-3 2-9 0,-3 2-26 16,0-4-60-16</inkml:trace>
  <inkml:trace contextRef="#ctx0" brushRef="#br0" timeOffset="148102.47">16621 11997 33 0,'0'0'138'0,"0"0"-109"15,0 0-6-15,0 0 0 0,0 0-7 16,0 0 7-16,-1 0 3 0,-1 0-6 15,2 0-3-15,-3 0-2 0,1-1-4 16,1 1 3-16,-1-2-1 0,1 2 1 0,-1-1 0 16,1 1-3-16,-2 0-4 0,-1 0-1 15,-2 0-2-15,2 6 1 0,-1-2-3 16,0 1 5-16,2 0 6 15,2-2-4-15,-1-2 0 0,2 1-4 0,0-2 1 16,0 2-3-16,6-2 3 0,4 0 8 16,4 0-3-16,6 0-3 0,6-7-2 15,4-3-2-15,2 2-2 0,1-2 1 16,-2 4-3-16,0 0 0 0,-2 0 2 15,-1 3-2-15,-6-1-1 0,-2 4-6 0,-6 0-17 16,0 0-17-16,-8 0-27 0,-4 0-81 16</inkml:trace>
  <inkml:trace contextRef="#ctx0" brushRef="#br0" timeOffset="151845.68">19465 12313 16 0,'0'0'21'0,"0"0"-13"0,0 0-10 0,0 0 2 15,0 0 4-15,0 0-1 0,0 0 1 16,0 0 3-16,0 0-6 0,0 0 8 16,1 0 36-16,-1 0 17 0,0 0-16 15,0 0-10-15,0 0 8 0,0-1-2 16,0-2-9-16,0 3-4 0,0 0-4 15,0 0-3-15,0 0-1 0,0 0-2 0,0-1-7 16,0 1-1-16,0 0-1 16,2 0 1-16,-1 4 9 0,1 4-3 15,-1 1 2-15,-1 2-5 0,0 0 0 16,0 0 1-16,0 0-5 0,0 0-3 0,0-1 0 15,0 0-2-15,0 0-3 0,0-2-1 16,-1-3 1-16,1 1-1 0,0-1-1 16,0 0-2-16,0 0-1 0,9-2-12 15,5-3-17-15,3 0-18 0,3 0-28 16,-1-1-80-16</inkml:trace>
  <inkml:trace contextRef="#ctx0" brushRef="#br0" timeOffset="152282.71">19844 12235 195 0,'-18'-6'78'16,"-6"4"-58"-16,1 2 21 0,-5 0 1 15,0 0-11-15,5 5 3 0,5 4-11 0,5 2-6 16,7 0-10-16,4 3-7 0,2-2 0 15,4 2 2-15,3 1-1 0,7-1 0 16,3 3-2-16,2-1 3 16,-1 1-3-16,3 0 0 0,-3 0-1 0,-4 0 2 15,-1-2-1-15,-3 0-2 0,-3 0 1 16,-4-4 2-16,-3 0 1 0,0-1-2 15,-5-3 2-15,-6 1 1 0,-4-2-2 16,-1-2-3-16,-2-1 0 0,2-3 4 16,-1 0-1-16,2 0-1 0,2 0 1 0,2-1 0 15,7-6 0-15,2-3-1 0,2-2-2 16,9-3-2-16,5-2 1 0,8-1-1 15,3-2 0-15,1-2-5 16,4 0-8-16,-1-1-6 0,-2 3-6 0,-1 1 14 16,-4 5 4-16,-5 2 9 0,-7 3 2 15,-2 2 2-15,-5 2 2 0,-3 2 0 16,0 2 4-16,0 0-3 0,-9 1-2 15,0 0-5-15,-4 0 2 0,2 7 0 16,-1-1-9-16,4 1-36 0,1-1-68 0,0 1-70 16</inkml:trace>
  <inkml:trace contextRef="#ctx0" brushRef="#br0" timeOffset="152599.72">20134 12322 15 0,'0'0'8'0,"0"0"-5"0,-1 0-13 16,-2 0-6-16</inkml:trace>
  <inkml:trace contextRef="#ctx0" brushRef="#br0" timeOffset="152834.74">20134 12322 19 0,'24'-2'23'0,"-23"0"-16"0,1 2 158 16,-2-5-110-16,0 3-14 0,0-1-10 0,-2 0-11 15,-6 1 0-15,-1 2-3 0,-5 0-9 16,-5 0 0-16,-4 6 1 0,-3 5-1 16,-2 1 2-16,0 0 6 0,2 2 4 15,4 0-1-15,6 0-2 0,9-1-7 16,4-1-4-16,3-1-6 0,4 0-1 15,10-1 1-15,5-3 1 0,3-1-11 16,2 1-8-16,3-4-13 0,2-2-9 16,2-1-22-16,0 0-87 0</inkml:trace>
  <inkml:trace contextRef="#ctx0" brushRef="#br0" timeOffset="153164.76">20399 12300 214 0,'-4'3'40'16,"-1"0"3"-16,-1 2-4 0,-5 2 2 15,2 2 8-15,1 0-15 0,0 2-13 16,2-1-10-16,4 0-3 0,-2 1-4 15,1-1 0-15,1 0-1 0,2-2-2 16,0 0 1-16,0-2-1 0,0-1-2 16,2-1 1-16,1-2-7 0,3 0-17 0,0-1-23 15,2-1-46-15,-3 0-146 0</inkml:trace>
  <inkml:trace contextRef="#ctx0" brushRef="#br0" timeOffset="153310.76">20399 12271 259 0,'11'-7'15'0,"5"3"-1"16,1-1-2-16,1 1-11 0,-1-2-1 0,2 3-3 16,3 2-12-16,-5 1-22 0,-2 0-64 15</inkml:trace>
  <inkml:trace contextRef="#ctx0" brushRef="#br0" timeOffset="153899.79">19499 12689 268 0,'-10'0'87'16,"4"0"-29"-16,3 0-2 0,3 1-23 15,0 0-23-15,5 1-1 0,12 0 9 16,9-2-11-16,8 0-2 0,13-2-11 15,9-6-39-15,1-4-57 0,0-1-193 16</inkml:trace>
  <inkml:trace contextRef="#ctx0" brushRef="#br0" timeOffset="154046.81">20264 12607 47 0,'7'-2'225'0,"-1"0"-202"16,0 1 14-16,0 1-3 0,-1-1-22 15,3 0-9-15,1 1-2 0,3 0-2 16,1 0-10-16,2 0-21 0,1 0-44 15,2 0-67-15</inkml:trace>
  <inkml:trace contextRef="#ctx0" brushRef="#br0" timeOffset="154187.81">20612 12603 223 0,'6'-2'48'0,"2"-3"-43"0,1 1 14 16,-1 2-12-16,0-1 9 0,-2 1-7 0,8 1-18 15,-2-1-55-15,4 1-50 16,-2-1-26-16</inkml:trace>
  <inkml:trace contextRef="#ctx0" brushRef="#br0" timeOffset="154274.81">20785 12578 36 0,'5'3'117'0,"0"0"-48"0,-2 0-5 16,-3 0-15-16,1-3-5 0,1 0-15 15,1 0-22-15,2 0-6 0,-2 1 3 16,5-1-9-16,-1 0-35 0,1-2-111 15</inkml:trace>
  <inkml:trace contextRef="#ctx0" brushRef="#br0" timeOffset="167228.56">6801 14778 0 0,'-3'0'9'0,"2"-2"160"0,-2-1-120 0,-1-1-6 16,1 1-1-16,2 2-6 0,-1-3-7 15,2 2 1-15,0 0-8 16,0-2-1-16,0-1-4 0,0 4-6 0,0-4 3 15,0 2 1-15,0 1-2 0,0-1-1 16,0 2-3-16,2 0-5 0,9-1-4 16,3 2 0-16,4-1 1 0,6 0 2 15,3 0-3-15,4-1 1 0,4 1 0 16,5-1-1-16,3 1 0 0,5 0 0 15,-1 0 0-15,1 1 1 0,-3 0-1 0,-2 0-1 16,-6 0 0-16,-4 0-2 0,-2 0-1 16,-5 0-8-16,-2 1-6 0,-6 0-3 15,-2 1-3-15,-5-1-15 0,-7-1-15 16,-1 0 7-16,-1 0 3 0,-1 0-13 15,-1 0-40-15</inkml:trace>
  <inkml:trace contextRef="#ctx0" brushRef="#br0" timeOffset="167909.6">6994 13654 58 0,'0'-5'-36'0,"0"-2"267"0,-4 0-164 16,1 2-13-16,0 0-1 0,-1 1-12 15,1-1-8-15,-1 1-6 0,1 1-6 16,2 0 1-16,-2 1-9 0,3 0 1 16,0 2-4-16,0 0-9 0,11 0 0 0,2-1-1 15,12-1 3-15,5 0 1 0,9-1-1 16,5 0-2-16,9-1 0 15,6 1-2-15,5 1 2 0,2-1-1 16,-5 2 0-16,-4 0 2 0,-9 1-8 0,-9 0-10 16,-8 0-6-16,-6 0-7 0,-10 1-21 15,-5 3-41-15,-7-4-51 0,-3 0-112 16</inkml:trace>
  <inkml:trace contextRef="#ctx0" brushRef="#br0" timeOffset="168474.63">6901 12694 33 0,'0'1'70'16,"0"-1"77"-16,0 0-104 0,1 0-11 0,5 0 9 15,7 0-4-15,4 0-9 0,4-3-7 16,4-2-5-16,5-2-3 0,1 0-4 16,1-1-4-16,4-1 0 0,-2-1-5 15,0 5 0-15,-4 1-1 0,-4 3-20 16,-6 1-21-16,-4 0-30 0,-6 0-101 15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26T11:56:33.59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2958 2525 2 0,'0'-2'14'0,"0"0"-8"16,0-2-7-16,0 2 83 0,0-2-69 15,0 0-6-15,0 1 26 0,0 2-14 16,0-1-2-16,0 2 2 0,0-1 4 16,0 0-2-16,0 0 2 0,0 1 5 0,0 0 0 15,0 0-2-15,0 0 0 16,0 0-4-16,0 0-3 0,0 0-6 15,0-1 0-15,0 1 1 0,0-1-3 16,0 1 3-16,0 0 0 0,0 0 2 16,0 0 1-16,0 0-3 0,0-1 2 0,0 1-4 15,0 0-3-15,0 0 0 0,0 0 2 16,0 0-5-16,0 0-3 0,0 0-1 15,0 8-6-15,0 9 0 0,0 8 6 16,0 5-1-16,0 4 2 0,0 2-1 16,0 1-3-16,0 1 2 0,-2 0 0 0,1 0-1 15,-1-5 0-15,1-2 0 0,1-6 2 16,0-7-1-16,0-6-1 15,0-5 2-15,0-4-1 0,0-2-1 16,0-1 0-16,0 0 5 0,0 0 0 0,1-5-2 16,7-8 2-16,3 0-5 0,1-1 2 15,1 3-2-15,-1 2-2 0,-1 1 3 16,3 1-2-16,2 3 0 0,-3 0 0 15,1 2 0-15,0 2 2 0,0 0-5 16,0 0-9-16,-1 0-5 0,-2 0-9 0,1 0-17 16,-1 0-32-16,1 0-80 0,-1-2-50 15</inkml:trace>
  <inkml:trace contextRef="#ctx0" brushRef="#br0" timeOffset="514.02">3515 2575 326 0,'1'5'-14'0,"-1"4"57"15,0 5 36-15,0 3-47 0,0 2 3 16,-3 0 3-16,-2 1-10 0,2-2-13 15,-1-3-1-15,4-1-5 0,0-6-4 16,0-1-6-16,3-4 0 0,6-3 2 16,0 0 1-16,2-3 0 0,8-10 1 15,1-3 1-15,3-2-2 0,-1 0-3 16,-3 2 2-16,-1 2 0 0,-4 1-3 0,-3 4 4 15,-2 2-2-15,1 3 0 0,-6 2 0 16,1 2-1-16,-2 0-2 0,0 0 2 16,-3 6 1-16,3 5 1 0,-3 0-1 15,3 3 2-15,-1 0-1 0,1-2-2 16,0-1 0-16,3-2 2 0,0-2-1 15,5-3-2-15,2-4 2 0,4 0-1 16,3 0 3-16,2-10-3 0,1-3-2 16,0 0 0-16,-1-2-2 0,0 4 0 15,-4-1 1-15,-2 4 2 0,-7 3 3 16,-1 4-4-16,-5 1-2 0,-2 0 1 0,1 9 5 15,-2 5-1-15,0 4 3 0,0 2 3 16,-3 3 1-16,-2 0-2 0,2 0-3 16,3 0 2-16,0-2-2 0,0-1-2 15,0-4 0-15,6-2 0 0,4-4-2 16,3-1-5-16,3-5-6 0,3-4-11 15,1 0-31-15,5-6-36 0,-1-7-65 16,-2-5-112-16</inkml:trace>
  <inkml:trace contextRef="#ctx0" brushRef="#br0" timeOffset="1018.05">4405 2498 162 0,'-11'0'193'0,"4"0"-182"0,4 0 76 15,0 0-27-15,3 0-32 0,0 0-4 16,0 0-12-16,2 0-13 0,6 0-4 15,7 4 6-15,5 1 1 0,2 2-2 16,0 1 0-16,-4 3 1 0,-2 3 0 16,-4-1-1-16,-4 2 0 0,-5-2 0 0,-3 0 1 15,0 0-2-15,0 1 1 0,-8-1 4 16,-4 0-1-16,-1 0-1 15,-2 0 1-15,-2-1 3 0,3-2-3 16,0-2-1-16,3-1 2 0,5-6 3 0,4 2-3 16,2-1-4-16,0 0-7 0,2 0 1 15,9 1 4-15,4-2 0 0,9 0 3 16,0-1 0-16,3 0-2 0,1 0-3 15,3 2-3-15,-2 1 3 0,1 0 5 16,-6 1-2-16,-4 0-2 0,-6 3 1 0,-7 0 1 16,-6 0 0-16,-1 1 2 0,-4 0 5 15,-12 4 1-15,-3 2-2 0,-4 1-1 16,-3 1 4-16,-4 0-2 15,4-2 0-15,-2 1-2 0,5-3 0 0,6-3-3 16,6-2-1-16,6-2-1 0,5-3-4 16,0 0-13-16,0-2-10 0,6 0-35 15,13-2-40-15,3-14-150 0</inkml:trace>
  <inkml:trace contextRef="#ctx0" brushRef="#br0" timeOffset="1591.09">4953 2521 169 0,'-7'0'16'0,"0"1"61"0,1 1 8 16,-2-1-40-16,2 3 4 0,0-2 3 15,4-1-20-15,2 0-7 0,0 0-5 16,0 1-15-16,0 1-3 0,5 1 4 16,6 2 5-16,8-2-2 0,2-2 1 15,9-1-7-15,4-1 1 0,3 0-1 16,2-1-3-16,-4-2 0 0,-4 0-4 0,-4 1-5 16,-9-2-6-16,-2 1-23 0,-7-1-9 15,-3 0 5-15,-6 1-25 0,0-1 7 16,-3 1 19-16,-9 2-23 0,-4 1 9 15,-4 0 32-15,0 0 19 0,0 0 15 16,0 4 9-16,3 2 32 0,1-1 8 16,5 1-11-16,4 1-11 0,4 1-2 15,3 1-16-15,0 0-10 0,0 2 6 16,7 1-1-16,6-1-11 0,4 2 3 15,1 1-3-15,-1 0-3 0,0 0 1 0,-3 3-1 16,-3-1 0-16,0 3-1 0,-5 0 5 16,-3 2 18-16,-3 1-8 0,-1 0-6 15,-12 3 10-15,-7 2-3 0,-3-3-3 16,0 2-2-16,-2-3-4 0,0-1-5 15,0-4 0-15,5 0-4 0,5-5-1 0,-2 0-18 16,3-3-26-16,-5-2-71 16,1-5-276-16</inkml:trace>
  <inkml:trace contextRef="#ctx0" brushRef="#br0" timeOffset="3258.18">2443 1995 151 0,'-7'-3'41'0,"-1"2"-6"0,2 0 70 15,-4 0-46-15,4 1-26 0,0 0 5 16,0 0 5-16,1 0-13 0,2 0-2 15,1 0-5-15,2 0-7 0,0 0-8 16,2 0-8-16,6 0-2 0,6 1 4 16,9 1 8-16,11 0-3 0,11-2 0 0,9 0-2 15,13 0-3-15,6-5-2 0,9 0 2 16,0 0-1-16,5 1 0 0,1 1-2 15,8-2 0-15,11 2 2 16,11-3 1-16,11-2-2 0,9-1 0 0,9-2 1 16,5 1 1-16,0 0-4 0,-3 0 2 15,-6-1 0-15,-7 2 1 0,-3 1-2 16,-10 1 1-16,-5 2 2 0,-10 2-3 15,-9 2 4-15,-4 1-2 0,-7 0-1 16,-6 0 1-16,-6 0-1 0,-7 0 0 16,-12 2 1-16,-11 4-1 0,-5-1 0 0,-9 4 0 15,-7-3 0-15,-6 0 0 0,-10 0 0 16,-4-4 0-16,-4 2 0 0,-1-3 0 15,0 0 0-15,0-1 2 16,0 0 2-16,0 0 7 0,0 0-3 0,0 1-2 16,-3 1-2-16,2-2 0 0,-2 1-2 15,1-1 2-15,2 0-4 0,0 0 1 16,0 1-3-16,0 0 2 0,0 0-4 15,0 2-1-15,-2 4 2 0,2 1 3 16,0 3 1-16,-1 2 0 0,-2 0-2 0,-2 5 1 16,0 3 1-16,-1 3 0 0,-1 6-3 15,-1 6 2-15,0 6 1 0,0 8-2 16,2 10 1-16,0 6 1 0,-2 10 0 15,0 5-2-15,2 4 1 0,-2 2 1 16,4-1 3-16,-1-3 1 0,5 3 1 16,0-1 2-16,0-3 4 0,3 0-1 15,3-5 1-15,4-4-4 0,-1-8 0 16,3-4-1-16,2-6-4 0,2-4-1 15,2-7-2-15,1-6 2 0,1-3-3 0,-3-5 2 16,0-4-1-16,-3-3 2 0,-3-5-3 16,-3-2 1-16,-2-6 2 0,-1-2-2 15,-4-6-1-15,-1 1 2 0,0-2-1 16,0-1 1-16,0 0 1 0,0 0 3 15,0 0-1-15,-6 0-6 0,0 0 0 16,0 0 1-16,-1 0 1 0,1-2 1 16,-3 0-5-16,-2 2 1 0,3-2 2 15,-4 2-2-15,0-2 0 0,-4 1 5 16,-4 0-4-16,-2-1-2 0,-4 0-2 0,-4 0 3 15,-4-1 2-15,-8 0-3 0,-12 3 0 16,-11 0-1-16,-9 0-3 0,-13 0 3 16,-5 2 1-16,-10 2 3 0,-8 3 1 15,-11 2-6-15,-9 1-5 0,-7 1-2 16,-5 3-6-16,-6 1 4 0,1 2 10 0,9 1 3 15,6 0 2-15,15-2 2 16,7 0-2-16,4-2 0 0,4-2 7 16,4 1-13-16,5-3 5 0,6-3 1 15,10 0 3-15,2-1-4 0,7 1 1 0,1-1 3 16,2 0-1-16,6-1-2 0,7 1 0 15,5-2 2-15,8 0-4 0,7 0 3 16,2-1-2-16,9-1 2 0,4-1 0 16,6-1-1-16,3 0 1 0,5 0 1 15,0 0 0-15,1 0-4 0,1 0 2 16,1 0 2-16,0 0 2 0,0 0-1 0,0 0-1 15,-2 0 1-15,-1 0-3 16,3 0-1-16,-1 0 2 0,1 0-1 16,-2 0 3-16,2-1-3 0,0-4 0 15,0-1-1-15,0 0 3 0,0-2-2 0,0-2 0 16,0-2 3-16,0-4-3 0,0-3 0 15,2-3 0-15,-1-3 0 0,1-3-8 16,-2-2 14-16,0-3-4 0,0-7 0 16,0-7 0-16,0-11-1 0,-2-10-3 15,1-12 3-15,-4-10-1 0,2-6-7 0,1-1 7 16,2-2 1-16,0-1-1 0,8 2-4 15,1 6 5-15,4 8-1 16,-2 11 0-16,-1 2-1 0,1 7-1 16,-5 3 4-16,4 4 0 0,-4 6 2 0,-1 5-3 15,-1 5 3-15,-2 4-1 0,2 3 2 16,-2 6-2-16,1 5-1 0,0 6-2 15,-1 6-2-15,-1 4 2 0,1 4-1 16,-2 2 0-16,0 1-7 0,0 0-6 16,0 11-1-16,0 7 3 0,0 2-11 0,0 3-18 15,0 3-35-15,0-4-86 0,0-2-194 16</inkml:trace>
  <inkml:trace contextRef="#ctx0" brushRef="#br0" timeOffset="4208.24">3377 1101 130 0,'0'0'36'0,"0"-2"38"15,1-1-1-15,-1-1-35 16,0-2 4-16,0 1 4 0,0-2-18 16,-1 2 7-16,-2-1-8 0,-2-1-8 15,0 1-3-15,-4-2-3 0,3 2 0 0,-5-1 1 16,-2 2 3-16,-2 2-7 0,-2 2-1 15,-2 1-2-15,1 1 1 0,-6 10-3 16,3 5 0-16,-1 3-4 0,-3 6 3 16,7 4 0-16,2 3-4 0,5 2-1 15,7-1-1-15,4-3 0 0,3-2-1 0,12-3 0 16,7-4 0-16,6-3 0 0,4-5-3 15,6-3 1-15,3-6 3 16,3-4 5-16,-2 0-4 0,1-12 1 16,-6-2 1-16,-4-3-1 0,-8 0 2 0,-10-2 0 15,-2-1 4-15,-6 0 0 0,-5-2 2 16,-2-1 0-16,0 0 3 0,-11-1-3 15,-6 2-1-15,-3 3-2 0,-5-2-4 16,-1 1 0-16,1 0 1 0,0 4-6 16,5 4 3-16,6 5-1 0,6 5-6 0,7 2-7 15,1 3-12-15,3 12-16 0,11 4 7 16,7 4-42-16,6-5-105 0,1-1-132 15</inkml:trace>
  <inkml:trace contextRef="#ctx0" brushRef="#br0" timeOffset="4736.26">3995 1184 103 0,'-4'0'51'16,"-3"0"12"-16,1-1 41 0,2 0-46 15,-3 0-8-15,4-1-1 0,-1 0-14 16,2 2-2-16,2 0-6 0,0 0-3 16,0 0-15-16,0 0-5 0,0 0-4 15,8 0 0-15,3 0 0 0,7 3 4 16,10 1-1-16,3-3 2 0,6 2-4 15,10-2 1-15,-1 0-2 0,-1 0 2 0,0-1-1 16,-6 0 0-16,-5 0 0 0,-3 0 2 16,-4 0-2-16,-9 0-1 0,-5 0 1 15,-7 0 1-15,-5-1-2 0,-1 1 4 16,0 0 6-16,0-1 0 0,-1 1-3 15,-9 0-8-15,1 0 0 0,-2 0-4 16,4 0-1-16,2 0-6 0,2 0-4 16,3 0-8-16,0 0-13 0,0 0-21 15,0 0-10-15,0 0-52 0,0 0-63 16</inkml:trace>
  <inkml:trace contextRef="#ctx0" brushRef="#br0" timeOffset="5047.28">4325 1010 273 0,'0'0'12'15,"0"0"-4"-15,2 1 52 0,7 3-32 0,7 0 17 16,6 1-5-16,4 1-20 0,5 1-6 15,1 1 3-15,4 1-11 0,-3 2 2 16,-4 1-6-16,1 3-2 0,-3 2 1 16,1 0 17-16,-6-2 4 0,-6 3-19 15,-12 1-2-15,-4 1 3 0,-14 2 1 16,-4-1 0-16,-4 0 0 0,-6-1-2 0,0 1 0 15,-1-1-2-15,1-2 1 16,5-2 1-16,1-2-2 0,8-2-3 16,5-2-1-16,5-1-12 0,4 0-24 15,0-3-25-15,5-2-74 0,8-4-89 0</inkml:trace>
  <inkml:trace contextRef="#ctx0" brushRef="#br0" timeOffset="5375.3">5232 1090 148 0,'0'-6'30'0,"2"1"23"0,-2 0 20 16,0 1-35-16,0 0-4 0,0-1 3 15,-5 2-8-15,1 0-4 0,-4-1 0 16,0 3-5-16,-4 1-12 0,-1 0 5 15,1 0-2-15</inkml:trace>
  <inkml:trace contextRef="#ctx0" brushRef="#br0" timeOffset="5455.31">5172 1050 544 0,'-16'6'9'0,"-1"4"-9"0,2 5 20 0,-1 2-12 0,4 4-3 0,3 3-2 16,4-1-2-16,5 0-1 0,0-4 0 15,6 0 2-15,11-2-4 0,3-1 2 16,4-3 0-16,4-4 4 0,4-3-2 15</inkml:trace>
  <inkml:trace contextRef="#ctx0" brushRef="#br0" timeOffset="5531.31">5364 1063 731 0</inkml:trace>
  <inkml:trace contextRef="#ctx0" brushRef="#br0" timeOffset="5611.32">5364 1063 731 0,'-29'-14'3'0,"1"5"-3"0,3 3 2 0,5 5-2 0,7 1 2 0,7 4-5 16,0 6-3-16,4 1-1 0,2 4 5 15,0-1-1-15,5 2-8 16,8 1-11-16,2 1-9 0,4 1-6 0,1 1-28 15</inkml:trace>
  <inkml:trace contextRef="#ctx0" brushRef="#br0" timeOffset="5747.32">5674 1282 575 0,'-4'0'22'0,"4"0"15"16</inkml:trace>
  <inkml:trace contextRef="#ctx0" brushRef="#br0" timeOffset="5795.33">5670 1282 634 0,'0'0'70'0,"0"-4"-70"0,-2 0 55 0,2 0-36 0,-2 0-11 0,2 0-6 16,-1 1-1-16,1 0-2 0,0 0-22 16</inkml:trace>
  <inkml:trace contextRef="#ctx0" brushRef="#br0" timeOffset="6859.39">5378 1042 21 0,'-5'0'35'16,"-1"-4"6"-16,-1 2-22 0,-1 0 9 16,-2-1-4-16,1 0-5 0,0 1 5 15,-2 1-4-15,-1 0-1 0,-1 1 8 16,-1 0 3-16,2 0-9 0,-2 0-2 15,-2 4 2-15,1 5 0 0,-2 1-9 0,1 2 1 16,2 3 4-16,4 1-8 0,2 1-5 16,2 3-1-16,6 1-4 15,0 3-1-15,4 2 2 0,4-1 1 16,1-2 0-16,5-3-2 0,0-4 1 0,3-2 1 15,3-3 0-15,4-4-1 0,-1-4 0 16,5-3 1-16,0 0 3 0,1-7-4 16,-1-4 1-16,-2-3 3 0,1-3 1 15,-5-1 2-15,-7 0 15 0,-3-2-6 16,-5 0-3-16,-6-1-7 0,-1-1 0 0,-1 2 1 15,-7-2 0-15,-3 0-9 0,-3 2 3 16,-1-3 2-16,-4 5-7 0,-1 1 1 16,0 6-3-16,3 5 4 15,3 6-5-15,3 0-6 0,5 9-19 16,-1 6-12-16,1 1-33 0,2 2-42 0,2-1-32 15</inkml:trace>
  <inkml:trace contextRef="#ctx0" brushRef="#br0" timeOffset="7934.45">5918 1012 13 0,'0'0'9'0,"0"0"11"15,0 2 122-15,-5-2-103 0,0 0 5 16,-2 0-4-16,2 1 6 0,0 0-10 15,-1 0-5-15,0 1-5 0,3-2-2 16,0 2-1-16,-2-2-1 0,0 1-6 0,2 1-2 16,-1 0 5-16,4 0-5 15,0 0-6-15,0 0-2 0,0 0-6 16,4 2 0-16,10-2 0 0,8 1 3 15,9-3 1-15,6 0 1 0,8 0-2 0,-1 0-1 16,-3 0-1-16,-5-1-1 0,-6 0-2 16,-6 0 2-16,-4 1-3 0,-6-2-6 15,-7 1-10-15,-7 1-3 0,0-2 1 16,-11 1 16-16,-8 0-17 0,-4 0-9 15,-8 1-8-15,-3 0 4 0,-3 2 3 0,-2 4 1 16,0 2 1-16,2 0 13 0,3 2 11 16,4 0 17-16,7 2 13 15,9 1 5-15,3 1-8 0,7 0-13 16,4 2-7-16,3 0 7 0,11-1 3 0,4 1 2 15,4 0 2-15,3-1-4 0,3 0-7 16,-2-2 1-16,-1 1-5 0,-3 1 1 16,-5-1-2-16,-3-2 53 0,-5-2-38 15,-6-3-1-15,-3-1 0 0,0-1 9 16,-11 2 1-16,-4 0-5 0,-7 0-10 0,-1 0-2 15,-4 0-1-15,4-1-3 0,1-2-4 16,7 0 2-16,5-3 1 0,6 0-2 16,4-1-7-16,0 0-18 15,9 0-25-15,10-1-13 0,6-8-68 0,4-1-80 16</inkml:trace>
  <inkml:trace contextRef="#ctx0" brushRef="#br0" timeOffset="8199.44">6482 1222 0 0,'0'0'382'0,"0"1"-368"16,0 3-5-16,0 3 15 0,0 2-1 16,-3 2-7-16,1 4 2 15,1 3 0-15,1 0-4 0,0 0-6 0,0-4-2 16,1-4-5-16,10-2-1 0,-2-4 4 15,2-3 0-15,2-1-1 0,4-5 3 16,-2-7 1-16,2-3-2 0,-4-4 5 16,-4 0 1-16,0-1 0 0,-4-4-7 15,1 1-2-15,-3-2 0 0,-1 1-3 0,-2 3-3 16,1 0-14-16,3 5-8 0,0 2-15 15,4 4-41-15,1 3-84 0,2 1-98 16</inkml:trace>
  <inkml:trace contextRef="#ctx0" brushRef="#br0" timeOffset="10223.58">5862 2811 10 0,'0'0'162'0,"1"0"-118"16,-1 0-23-16,0 0 12 0,2 0-2 15,-2 0-2-15,0 0 1 0,0 0-3 0,0 0-4 16,0 0-4-16,0 0-4 0,0 0 1 16,0 0-2-16,0 0 3 15,0 0-4-15,0 0-4 0,0 0-3 16,0 0-5-16,0 0 4 0,0 0-2 0,0 0-2 15,0 0 0-15,0 0-1 0,0 0 2 16,0 0-3-16,0 0 0 0,0 0-1 16,0 0 0-16,0 0-2 0,1 0 3 15,3 0 1-15,0 0 2 0,4 0-2 16,4 0 0-16,2 0 3 0,7 0-3 0,2 0 0 15,3 0 0-15,7 0 0 0,4 0 2 16,8 2-2-16,1 0 0 0,7-1 0 16,3 1 0-16,-3 1 0 15,4 0 0-15,2 1 0 0,1 2 0 0,7-2 0 16,7 0 0-16,9 0 0 0,-1 0 2 15,1-1-3-15,1 2 0 0,0-1 1 16,4 0 1-16,5 0-2 0,3-1-1 16,4 0 1-16,0 1 1 0,3 0-4 15,-1 0 2-15,0 0 3 0,-1 0-1 16,-3 2-2-16,-8-1 1 0,-3 1 1 0,-4-2 1 15,-2 1-1-15,-2-1-1 16,2 2 2-16,-1-3-1 0,1 1-1 0,-2-3 1 16,0 1 1-16,-2-2-1 15,-1 0 0-15,-4 0-1 0,-1 0 3 0,-4 0-3 16,-7-3 1-16,-6 2-1 0,-9-1 2 15,-9 0 0-15,-6 1-1 0,-12 0-1 16,-2 0 0-16,-7 1 2 0,-3 0-2 16,-4 0 1-16,-1 0 0 0,-1 0 2 15,0-2 1-15,0-1 1 0,-1 3-4 0,-9-2-6 16,0 2-1-16,0 0-14 0,-2 0-20 15,3 0-49-15,-5 0-134 0</inkml:trace>
  <inkml:trace contextRef="#ctx0" brushRef="#br0" timeOffset="11012.62">9429 1896 12 0,'3'0'195'16,"2"0"-143"-16,-5 0-22 0,3 0 11 15,-1 0-14-15,-1 6-13 0,1 6 18 0,-2 6-1 16,3 8-9-16,-2 7-8 0,1 7-2 16,3 9-1-16,-1 9 22 0,2 8-16 15,-1 6-9-15,0 10 3 0,-4 9-2 16,2 1-1-16,-3 3-1 0,0 6 3 15,0 4-7-15,-7 6 8 0,-4 3 15 0,0-9-15 16,2-11-10-16,-1-13 2 0,4-11 0 16,5-10 4-16,-3-7 1 15,0-7-4-15,2-4 1 0,-2-5 2 16,0-3-3-16,1-4-2 0,2-5 0 0,-1-3-1 15,1-5 0-15,1-2-1 0,0-1 0 16,-2 0 1-16,1-3 0 0,-4-2-1 16,2 0 2-16,0-1-3 0,-2-3 1 15,2 0 1-15,1-5-1 0,2 0 0 16,0-2 0-16,2-12-16 0,7-6-19 0,5-6-6 15,0-3-20-15,2-3-51 0,-4-2-103 16</inkml:trace>
  <inkml:trace contextRef="#ctx0" brushRef="#br0" timeOffset="12387.7">9505 1901 2 0,'0'1'14'0,"0"0"100"0,0-1-33 15,0 0-22-15,0 1-1 0,0-1-11 16,0 0-16-16,0 1-10 0,0-1-4 16,0 2-8-16,2-1-2 0,5 1 4 15,6-2 8-15,5 1 0 0,9-1-5 16,5 0-7-16,10 0 3 0,8 0-5 15,6 0-1-15,3 1-2 0,4 3-1 16,2 2 3-16,0 2-4 0,7 1 1 0,5 0 1 16,8-2-2-16,10 1 2 0,9-2-2 15,3 1 0-15,-3 1 1 0,3-2-1 16,1 1-1-16,2-4 1 0,10 0 0 15,5 1 1-15,4-3-2 0,1 0 2 16,5-1 0-16,1 0-1 0,-2 0-2 0,-7 0 2 16,-5-2 0-16,-4-4 0 15,-5 2 0-15,-3-3 0 0,-4 1 0 16,-12 1 0-16,-2-2 0 0,-7 0 0 15,-7 1 2-15,-4 1-4 0,-4-1 3 0,-5 1-2 16,-8 0 3-16,-4 0-2 0,-8 2-1 16,-8 1 2-16,-6-1 0 0,-6 3-1 15,-5 0-1-15,-4 0 2 0,-2 0 0 16,-5 3-2-16,-1 0 1 0,-5 0 0 15,0-1 0-15,-3 0 1 0,0-1-1 0,0 2 2 16,0 1 2-16,-3 1-4 0,-2 0 3 16,-1 0 1-16,0-2 0 15,1 0-2-15,-1 0-2 0,3-1 3 16,-2 0 4-16,2-1-5 0,0 0 2 0,3 2 0 15,-2 0-2-15,-1 4-3 0,2 2 1 16,-1 4 1-16,1 5 0 0,-1 3 0 16,-3 5 1-16,1 6-2 0,-4 9 2 15,-3 6 1-15,2 9-2 0,-2 9 1 16,-1 10 8-16,-1 8 11 0,1 1-17 15,-2 5 3-15,3 0 5 0,3 3-2 0,5 6-1 16,3 4-1-16,0-1 1 0,8-2-2 16,3-2 0-16,1-4-3 15,4-5 0-15,1-4-1 0,0-4 3 16,1-3 0-16,1-3-1 0,0-5-5 0,1-6 3 15,2-6 9-15,-1-6-16 0,1-3 3 16,-2-3 0-16,2-5 1 0,-1-3 0 16,0-5 0-16,-1-4 0 0,-2-3 0 15,1-6 1-15,-5-2-2 0,-6-5 1 16,1-2 1-16,-6-3-1 0,0-3-1 0,-1-3-3 15,-2-1 4-15,0 0 0 0,-2 0 0 16,-4 0 0-16,-3 0 1 0,-2-6 0 16,-3-1-2-16,-2 0 1 15,-4-2 1-15,-1 0-1 0,-6-1-1 0,-2-1 0 16,-7 1 1-16,-4 0 0 0,-8 1-7 15,-10-1 7-15,-2 1 1 0,-7 0-1 16,-1 0-1-16,-3 0 1 0,-4-2 1 16,-5 0 0-16,-7 0-2 0,-6 1 0 15,-10-3 2-15,-5 2-1 0,-7-2-1 0,-3-2 1 16,-1-2 1-16,-7-2-1 0,-8-2-1 15,-9-2 0-15,-9-3-4 0,-3 2-5 16,-6-1-1-16,-2 1-3 0,2 1 3 16,4 3 1-16,7 4 7 0,9 3 6 15,7 7-8-15,15 3 12 0,6 0-2 16,6 3-3-16,4 0 0 0,9 0 2 15,4 0-1-15,9 3-1 0,10 2 0 16,7 1 10-16,10-2-15 0,6 0-1 16,13-2 4-16,13-2-1 0,11 0 0 0,11 0-2 15,6 0-24-15,13-8-42 0,6-7-43 16,2-5-214-16</inkml:trace>
  <inkml:trace contextRef="#ctx0" brushRef="#br0" timeOffset="14404.82">10328 2307 7 0,'5'-4'3'16,"0"2"116"-16,-2-1-79 0,0-2-18 15,0 1 40-15,2-1-18 0,-2 2-13 16,0-1 4-16,-2 1-2 0,-1-2 5 0,2 1-4 15,-2-1-6-15,0 0-1 0,0 0-2 16,0 2-2-16,-2-1-5 16,-5-1-2-16,-4 2-1 0,-2 1-7 15,-1 2-3-15,-4 0 0 0,-2 0 0 0,0 0-1 16,-4 7 0-16,1 3 1 0,1 1-1 15,4 2 3-15,2-2-3 0,8 2-1 16,4-1-5-16,4 1 3 0,0 2-2 16,12 1-1-16,5 1 3 0,5-1-2 15,0 1 0-15,2 0-1 0,1 1 3 0,0 1-1 16,-2 0-2-16,-1-1 2 15,-5-4 0-15,-5-1 0 0,-5 0-1 16,-4-3 2-16,-3 0 0 0,-3 0 1 16,-7-2-1-16,-5 0 0 0,-1-1 1 0,-1-1-1 15,0-2-1-15,0 1-2 0,0-1 4 16,0 1-2-16,2-1 0 0,2-1 1 15,2 0 0-15,7-1-1 0,1-2-1 16,1 3 0-16,2-1-1 0,0-1-13 16,2 1-8-16,5-2-5 0,7 0-6 0,5 0-27 15,0-2-69-15,1-7-126 0</inkml:trace>
  <inkml:trace contextRef="#ctx0" brushRef="#br0" timeOffset="14600.83">10631 2433 92 0,'3'0'304'0,"-3"0"-254"16,0 0-23-16,-3 3 25 0,-8 3-20 16,0 3-18-16,0-2-1 0,2 2 0 0,3-1-10 15,1 2-2-15,2 1-2 0,1-1 0 16,2 2-10-16,5 0-18 0,4-3-24 15,5 2-40-15,3-4-73 16,2-4 49-16,-1-1-13 0</inkml:trace>
  <inkml:trace contextRef="#ctx0" brushRef="#br0" timeOffset="15040.84">10944 2460 76 0,'0'-4'178'0,"-9"-1"-100"0,-5 3-53 0,-3 2 22 16,-4 0-11-16,4 0-9 0,-1 7 5 15,1 2-5-15,4 4-11 0,4 0-7 16,6 3-2-16,1 1-6 15,2 1-1-15,5-3-1 0,4-2 1 0,4-3 0 16,1-2-2-16,4-3-4 0,1-2 6 16,1-3-6-16,0 0 2 0,-1-2-3 15,-2-5 7-15,-3-3 0 0,-2 0 0 16,-4-4 1-16,-5 4 2 0,-1 1 3 15,-2-1 2-15,0 2 3 0,-2 0-1 0,-1 3 1 16,0 0 3-16,1 3-4 0,1 1 2 16,1 1-4-16,0 0-12 0,0 10 3 15,0 7 1-15,0 3 1 0,3 0-3 16,1 1-7-16,1-1-3 0,1 0 6 15,1 4 0-15,0 0 1 0,4-2 3 16,-2 3 4-16,2-5-2 0,-6 1 1 16,-4-2 0-16,-1-4 0 0,0 0 0 15,-7-2 1-15,-4-1 4 0,0-3 3 16,-3-2 8-16,-3-2 1 0,0-3 9 0,-5 1-4 15,1-1-4-15,0-2 0 0,-2 0-3 16,6 0-8-16,2 0-4 0,1 0-2 16,7-1 1-16,3-1-3 0,4 1-1 15,0-1-11-15,8 1-34 0,9-2-14 16,1-6-47-16,4-5-295 0</inkml:trace>
  <inkml:trace contextRef="#ctx0" brushRef="#br0" timeOffset="15193.84">11483 2562 514 0,'-18'-5'62'0,"2"5"-55"16,-2 0-6-16,2 0 2 0,5 0-5 15,5 7-7-15,6 0-17 0,-1 2-57 16,-1-1-174-16</inkml:trace>
  <inkml:trace contextRef="#ctx0" brushRef="#br0" timeOffset="15941.91">9958 3215 46 0,'1'0'119'16,"-1"0"-94"-16,0 0 26 0,0 0 15 16,0 0-12-16,0-2-12 0,0-2-5 15,0 0-6-15,0 2-5 0,-6-1-3 16,-2-1-6-16,-4 2-1 15,0 2 2-15,-4 0-5 0,-1 2 2 0,-2 7 2 16,-4 5 0-16,0 4-1 0,-2 4-5 16,-1 3 1-16,4 2-1 0,3 1-4 15,7-1-3-15,3 1-1 0,4-2-1 16,4-2-4-16,1-2 4 0,0-2-5 15,10-1-12-15,6-4-12 0,4-1 22 0,5-8-37 16,4-2-26-16,4-4-51 0,-1 0-47 16</inkml:trace>
  <inkml:trace contextRef="#ctx0" brushRef="#br0" timeOffset="16268.93">10135 3407 151 0,'-10'-6'183'0,"-4"1"-137"0,-3 3 6 16,2 1-3-16,-2 1-20 0,0 0 0 0,4 1 3 15,4 6-11-15,1 4-12 0,5 4-7 16,3 3-1-16,0 1 0 0,9 1-1 16,4-3-2-16,4 0 2 0,6-4-3 15,-1-3-5-15,3-1-3 0,1-5 3 16,0-2 4-16,-1-2 5 0,-3 0-2 15,-4-3 2-15,-4-7 1 0,-3-2-3 16,-5-1 5-16,-1-1 5 0,-5-1 5 16,0-2-4-16,-1 2 1 0,-9-1 1 15,1 1 3-15,-5 0-7 0,-2-1-2 0,1 2-1 16,1 1-1-16,3 3-1 0,3 4-3 15,4 3 1-15,4 3 0 0,0 0-4 16,0 3-7-16,3 6-5 0,6 3-15 16,4 1-14-16,-1 0-21 0,-1-1-87 15,-3-4-143-15</inkml:trace>
  <inkml:trace contextRef="#ctx0" brushRef="#br0" timeOffset="16562.93">10428 3413 103 0,'0'0'254'0,"0"0"-215"16,0 3-14-16,0 3 16 0,-2 3 5 15,-4 1-13-15,1 0-4 0,1 0-10 16,2 0-11-16,2-4-2 0,0 3-3 16,8-6-1-16,1-1-1 0,3-2-1 0,5 0 2 15,4-3 2-15,0-6-4 0,1-2-1 16,-2 0 0-16,-6 2 2 15,-1 1-2-15,-7 3 1 0,-3 0 1 16,-2 2 1-16,-1 3-1 0,0 0 1 16,0 0 1-16,0 0 2 0,-4 0-5 0,-2 6-2 15,-2 4 4-15,3-2-2 0,-1 4 0 16,1-3 0-16,4 0 0 0,-1 0 0 15,2 0-15-15,0-1-16 0,8 0-22 16,6-3-3-16,5-3-41 0,4-2-100 16</inkml:trace>
  <inkml:trace contextRef="#ctx0" brushRef="#br0" timeOffset="17542">10826 3397 260 0,'-12'-6'35'15,"-4"3"1"-15,2 3 15 0,2 0-14 16,-4 0 12-16,7 5-8 0,-3 4-13 15,2 3-15-15,4 3-6 0,1 1-5 16,4 2 2-16,1 0-2 0,0 1-2 0,1-1 0 16,9-1 1-16,-1-4 0 0,5-5-3 15,-2 0 2-15,4-5 2 0,1-3 0 16,-3 0-2-16,3-6 1 15,0-7-1-15,-2-5 2 0,6-4-1 0,-4-3 0 16,0-2 2-16,-2-2 1 0,-2-1-1 16,-4-2-1-16,-1-2 1 0,-1-2-2 15,0-4 1-15,-4 3-2 0,-2-2 2 16,-1 2-2-16,2 4 1 0,-2 7-1 15,0 9 3-15,0 7 3 0,0 8 7 0,0 2 2 16,-3 0-8-16,-3 12-6 0,1 6 0 16,-3 6 4-16,2 4-2 0,-6 7 3 15,4-1-1-15,-5 5-2 0,4-1 5 16,0 0 0-16,1-2-1 0,2-4 3 15,0 0-4-15,3-5 3 0,-1-3-3 16,4-6-2-16,0-3-3 0,5-7-1 16,3-2-1-16,3-5 0 0,0-1-2 15,2-1-8-15,3-9-8 0,3-3-7 16,-2-2-6-16,0-2-3 0,-2 2-20 0,-2-2-3 15,-1 3 2-15,-1 1 17 0,-2 2 13 16,0 0 7-16,-4 2 16 0,-2 2 9 16,-3 3 19-16,0 1 17 0,0 3 0 15,0 0-3-15,0 0 1 0,-3 1-15 16,-2 7-11-16,-1 4 2 0,2 2-2 15,-3 1-2-15,3 0-3 0,1 0-2 16,1-1-3-16,2 1-4 0,5-1 1 16,7 1 0-16,5-2 4 0,2-3-10 15,-1-3 0-15,-1-3-4 0,1-2-12 16,0-2-7-16,2 0-10 0,-1-9-5 0,-4-4-33 15,-1-3-29-15,-3-2 35 0,-1-2 30 16,-3-2 17-16,-1-1 17 0,-1-1 10 16,-2-3 3-16,2-2 11 0,-2-3 1 15,3-3 2-15,-1-1-1 0,1-2 1 16,2 2-2-16,1 3 2 0,0 5 7 15,-1 5-3-15,0 6-2 0,-3 5-7 16,-4 8 10-16,1 3 2 0,-2 1-2 16,0 0-2-16,0 0-13 0,0 3 1 15,0 4 3-15,-5 2-4 0,2 2-6 0,0 0-5 16,0 1 2-16,0 0 0 0,1 2 0 15,0 5-1-15,-1-1 1 0,0 5-1 16,0 4 0-16,-1 1 0 0,-3 0 0 16,1 3 2-16,-2 0 0 0,1 0 1 15,-1 1-1-15,-3 1-1 0,2-4 0 0,-1-2-1 16,4-6 0-16,5-5 0 15,-1-4 0-15,2-6-2 0,0-4 1 16,0-2 3-16,0 0 0 0,0-6 4 16,3-9-4-16,7-3-1 0,-3-1-2 0,3 0-1 15,0 4 2-15,-3 1-2 0,0 2 1 16,1 4 2-16,-2 1-2 0,-1 4-2 15,1 2 3-15,-3 1-2 0,0 0 1 16,4 0 0-16,-1 0 0 0,0 4 2 16,2 1-4-16,-2 0-11 0,0 0-14 0,0-3-11 15,5 2-18-15,5-3-10 0,9-1-37 16,2 0 103-16,6-6-35 15</inkml:trace>
  <inkml:trace contextRef="#ctx0" brushRef="#br0" timeOffset="17953.02">11572 3384 15 0,'7'-2'110'0,"-5"1"-31"16,-2 1 4-16,0 0 43 0,-2 0-49 15,-5 0-34-15,-3 3-18 0,1 6-8 16,-3 0 0-16,1 2-5 0,2 3 0 15,-1-1-5-15,4 1-8 0,3-1 1 16,1-1 0-16,2 1-1 0,0-1 1 0,5-4-12 16,6 0 0-16,6-3-15 0,6-3 8 15,7-2 16-15,-1 0-28 16,-1-1-18-16,-2-7 36 0,-1-2-29 15,-6 1-37-15,-5-3 75 0,-2 1 5 16,-6-1 0-16,-4 1 13 0,-2 1 18 0,0-1 4 16,0 4 2-16,-6 1-3 0,0 0-3 15,-2 4-8-15,2 2-5 0,-1 0-1 16,3 0-6-16,1 8-6 0,-2 4-7 15,5 3 2-15,0 2 0 0,0-3-2 16,6 1 0-16,0-1 1 0,2-3 0 0,1-3 0 16,-1-3 0-16,0-2 1 0,-2-2 0 15,0-1 0-15,2 0 2 16,-3-8 0-16,1-3 2 0,-5-2 5 15,3 0 0-15,-4 0 2 0,0 0-2 0,0 1-2 16,-7 1 0-16,1 0-2 0,0-2-2 16,0 2-1-16,1 0-2 0,0 5 0 15,2 2 0-15,2 3-1 0,-1 1-4 16,2 0-17-16,0 8-7 0,0 2 1 15,3 1-21-15,4-1-38 0,-3-2-78 0,-1 0-143 16</inkml:trace>
  <inkml:trace contextRef="#ctx0" brushRef="#br0" timeOffset="18294.04">11964 3458 196 0,'0'-1'252'0,"-5"-1"-243"0,1 2 27 15,-3 0 1-15,-2 0-22 0,-2 6 18 16,4 4-6-16,2 0-13 0,0 1-6 0,5-1-2 15,0 0-4-15,0-2-2 0,5-3 0 16,4-1-1-16,1-3 2 0,2-1 0 16,2 0-1-16,3-5-2 0,0-3-8 15,-2-3 5-15,1-1 1 0,-4 1-2 16,1-1 5-16,-2 1 0 0,-4 2-1 15,0 3 1-15,-1 1 1 0,-6 4 2 16,1 1-1-16,-1 0 2 0,0 0 3 16,-1 1 3-16,-4 7-2 0,-3 3 2 15,1 3 1-15,-3 2 1 0,3-1-1 0,-1 1-9 16,2-2 2-16,1-2-2 0,3-2-1 15,2 1-1-15,0-4-2 0,0-1-3 16,2-2-13-16,4-4-11 0,0 0-10 16,5 0-28-16,0-10-56 0,-2-4-150 15</inkml:trace>
  <inkml:trace contextRef="#ctx0" brushRef="#br0" timeOffset="18494.05">12241 3440 100 0,'0'5'260'0,"-3"-1"-210"16,-3 4-16-16,0 0 27 0,-2 1-8 15,0 1-8-15,2 1-9 0,0 0-15 16,1 0-14-16,1-2-2 0,1 1-4 16,-2-2 0-16,3 1-3 0,2-2 4 15,0-1-13-15,0-1-7 0,0-2-13 16,7-3-5-16,-1 0-10 0,6-1-19 15,-1-7-42-15,0-3-49 0,0-3-19 16</inkml:trace>
  <inkml:trace contextRef="#ctx0" brushRef="#br0" timeOffset="18969.08">12341 3431 29 0,'1'0'59'0,"-1"0"206"15,0 0-228-15,0 0 9 0,-3 4-2 16,-1 3-4-16,-3 0-2 0,3 3-11 16,1-1-14-16,1 0-8 0,0 1-2 0,2-2-1 15,0-1-2-15,0-1 0 16,0-1-1-16,4 1-1 0,2-1 0 15,3 1-5-15,2 0-11 0,6 0 12 16,0 1 6-16,2-2-24 0,1 2 10 0,-3 1-10 16,6-1 15-16,-1 1-36 0,1 0 45 15,0-2-43-15,-1-1 40 0,-3-2-61 16,-4-3 57-16,-7 0-83 0,0 0 106 15,-4 0-74-15,-4-5 49 0,0-4 52 16,2 1-30-16,-2-3 5 0,1 2 23 0,-1 1 11 16,0 0-4-16,0 2-6 0,0 2-17 15,0 2 1-15,0 0-4 16,0 1-12-16,0 1-5 0,5 0-6 15,1 0 1-15,-1 5 1 0,1 3-1 0,0 1 0 16,0 2-8-16,-2 3-2 0,0 1 1 16,-1 3-4-16,7 0 3 0,-1 2 8 15,3 2 12-15,-1 0-15 0,-6 2 1 16,-5-1 5-16,0-3 1 0,0 0 3 15,-3-4 15-15,-5-1-8 0,-1-4 4 0,-5-2 11 16,-2-2 2-16,-1-1-2 0,-1-2-2 16,-4-1-4-16,2 0-2 0,-2-2-11 15,0-1 0-15,2 0-5 16,0 0-3-16,3 0 1 0,6 0 0 0,2 0-6 15,7 0-14-15,2 2-25 0,0 0-44 16,0-2-77-16</inkml:trace>
  <inkml:trace contextRef="#ctx0" brushRef="#br0" timeOffset="20645.18">17877 2536 102 0,'0'-5'216'0,"0"-1"-180"16,0 4 4-16,0 2 7 0,2 0-21 16,-1 1-13-16,-1 11-2 0,3 8 11 15,0 6 0-15,0 6-2 0,2 7-7 16,-3 3-6-16,-1 4-2 0,-1 3-1 15,0 1-1-15,0-1 0 0,-5 1 2 16,-4 2-4-16,-2-1 5 0,2-6 46 16,-3-10-34-16,5-11-14 0,1-8-1 15,0-7 2-15,1-4 0 0,2-4 2 0,-3-1 1 16,1-8 6-16,1-13-8 0,-1-7-3 15,2-10 0-15,3-7-1 0,0-6 0 16,0-4-2-16,6-2 0 0,5-3 1 16,5-3-2-16,5-2 0 0,7-5 0 15,6-4-1-15,3 2-2 0,8 5-6 16,0 11-5-16,0 16 1 0,3 11 3 15,-6 14 2-15,-1 11 4 0,-6 4 3 16,-7 9-1-16,-5 10 1 0,-9 7 2 16,-7 4 0-16,-7 4 0 0,-7 3 1 0,-11 1 1 15,-7 1 0-15,-1-1-1 0,-2-5 0 16,-3-1 1-16,1-5 1 0,2-3-2 15,0-1 2-15,5-2-1 0,5-3 2 16,5-4-3-16,5-3-2 0,8-1-1 16,0-3 0-16,11-3-11 0,8-1-20 0,6-3-23 15,6-3-72-15,1-13-265 16</inkml:trace>
  <inkml:trace contextRef="#ctx0" brushRef="#br0" timeOffset="20824.18">18610 2584 254 0,'-7'10'286'0,"-1"-1"-282"0,0 5-4 16,-3 3 17-16,-1 2 16 0,-4 1-5 0,2-2-3 16,2-2-7-16,3 1-11 0,2 0-6 15,4-1-2-15,3 2-7 16,0 0-22-16,8 0-27 0,3-1-39 15,1-9-114-15</inkml:trace>
  <inkml:trace contextRef="#ctx0" brushRef="#br0" timeOffset="21061.2">19437 2504 403 0,'-8'-17'92'0,"-9"3"-84"15,-8 6 28-15,-6 6-14 16,-8 2-2-16,-7 6 14 0,-4 12 2 0,4 7-6 15,5 6 0-15,7 3-9 0,8 3-5 16,9 3-13-16,4 2-3 0,9 3-3 16,4 4 5-16,14 1-3 0,15 2-2 15,10 3-25-15,17-6-11 0,12-3 27 16,14-10-27-16,10-11-52 0,8-9-33 15,6-12-15-15,-9-4-132 0</inkml:trace>
  <inkml:trace contextRef="#ctx0" brushRef="#br0" timeOffset="23023.31">17100 1830 14 0,'-4'-2'158'0,"2"-1"-102"16,1 1-16-16,-3 1 7 0,1-1-11 15,0 1 2-15,3-1-9 0,-3 2 5 16,3-1-6-16,0 1-9 0,0 0-10 15,0 0-6-15,0 0-4 0,9 0 3 16,4 1 5-16,7 2 6 0,11 2 1 0,6-2-7 16,10 1 5-16,12 1-5 0,12-1-2 15,13 0-1-15,12-1-1 0,9-2 3 16,11 0-4-16,7 0 0 0,4 1 0 15,3 1 0-15,13 2-2 0,0-1-2 16,5-1 3-16,4 2-2 0,3-2 2 16,5 1 0-16,3 1 1 0,0-1 1 0,-2 0-5 15,-5-1 4-15,-4-2 0 16,-9 0 2-16,-8-1 0 0,-6 2 0 15,-15 1-1-15,-21 1-3 0,-18 0 0 16,-24-1-1-16,-19 0 2 0,-16-2 0 0,-11 0-2 16,-5-1 4-16,-5 0 20 0,-4 0-14 15,-4 0-4-15,1 0-4 0,-4 0 2 16,1 0 0-16,-2 0 0 0,3 0-1 15,0 0-2-15,6 0 1 0,2 0 0 16,3 2-2-16,1 1 0 0,-1 1 2 0,-1 2-3 16,2 0 2-16,-3 1 1 15,2 0-2-15,2 0 0 0,-1 1 1 16,1-1 0-16,-3 0 0 0,1 2-1 15,-1 1 1-15,1 3 1 0,-2 3-1 0,-1 3-1 16,-4 5 2-16,0 5 0 0,-1 2-1 16,-3 6-1-16,1 6 2 0,1 8-1 15,-4 10 0-15,-2 9 0 0,-1 7 2 16,1 3-3-16,1 3 2 0,1 2-1 15,2 5 8-15,2 10 4 0,-1 2-3 0,6 4-2 16,-3-1 0-16,3 0 1 0,2-4-1 16,2-5-2-16,1-1-5 0,1-2 6 15,1 2-4-15,0-5 2 16,0-5 2-16,1-7 11 0,4-6-21 0,1 0 0 15,0-2 4-15,0-2 1 0,1-2 0 16,0-3-2-16,3-6 1 0,-1-2 1 16,2-7-1-16,-2-6 0 0,-1-7 2 15,1-7-1-15,-4-5-1 0,0-9 0 16,-2-2 0-16,-3-6 1 0,1-2-1 0,1-3 0 15,-2-1 0-15,0 0 3 0,0 0-1 16,0 0 0-16,0 0-3 0,0-5 2 16,0-1-3-16,0-2 4 0,-3-1-3 15,-2 0 2-15,-1-1-2 0,-2-1 0 16,0-1 1-16,-4-1 1 0,-1 0-2 15,-5-2-3-15,-2 0 3 0,-5-1 1 16,-3 0-5-16,-3-1 1 0,-8-1-1 16,-4 1 0-16,-10-3-7 0,-6 0 3 15,-6 1 6-15,-8-3-1 0,-9 0-8 16,-11-1-2-16,-8-2-3 0,-3 3 5 0,-7-1-2 15,-9 3 2-15,-8 1 1 0,-4 5-1 16,-3 3-3-16,0 2 9 0,0 5 7 16,-1 0-1-16,-1 4 0 15,1 0-1-15,6 0 2 0,3 4 0 0,4 1-1 16,10 1 2-16,8 3 3 0,8 0 0 15,12 1 0-15,5-1-2 0,8 0-1 16,6 1-2-16,4-2 1 0,9 1 2 16,8-1-1-16,6 1-1 0,10-2-1 15,7 2 1-15,8-4 1 0,6 0 0 0,4-1-3 16,1-2-2-16,1 2 2 0,2-1 2 15,-2 2-1-15,2-3-1 0,0-2 2 16,0 3-1-16,-1-2-1 0,1 0 1 16,-3 1 1-16,1 0 0 0,-2-1-1 15,-4-1 1-15,0 0-1 0,0 0 2 16,2 0-3-16,-2 0 1 0,4 0 2 15,-1-1-2-15,4-3 0 0,1-1 0 16,0 2 1-16,0-2-1 0,0-1-3 16,0 1 2-16,0-2 1 0,0 1 1 0,0-1-2 15,1-1 1-15,2-2 0 0,-1-2 1 16,-2-1-2-16,4-2 0 0,-2 1 2 15,4-2 0-15,2-4-2 0,0-1 0 16,2-5 2-16,3 0-1 0,-1-2-1 16,1-3 1-16,-1-1 1 0,1-5 0 0,-1-5-1 15,-1-4 0-15,-3-6-1 16,-1-3 1-16,1-1 1 0,0-5-11 15,4-1 15-15,2 1-4 0,2-1-1 16,2-1 0-16,1 1 0 0,1 0 1 0,-3-2-2 16,0 4 1-16,-4 1 0 0,-3 2 0 15,1 3 0-15,-3 0-1 0,-2 3 2 16,-1 2-1-16,-4 0 0 0,2 3 0 15,1-2 0-15,0 4 0 0,6 1 0 16,-1 2-1-16,2 3 1 0,0-1-2 0,2 3 0 16,0-3 0-16,-1 1 4 0,-1 0-3 15,-2 1 0-15,-2 4 1 16,-1 3 2-16,0 2-4 0,0 3 3 15,2 2-2-15,-2 1 1 0,0 2 0 0,-1 0 0 16,0-1 0-16,-2 1 1 0,1-1 0 16,-2-1 0-16,1-1-1 0,-1-2 3 15,-1 0-2-15,-1-1-1 0,0 0 0 16,0-2 2-16,0-1-1 0,0-2-4 15,0 3 3-15,0 2 4 0,0-2-3 16,0 1-2-16,-3-1 1 0,-3 2 2 0,0 2-1 16,-2 5 1-16,0 3 2 0,-1 7-1 15,0 3-3-15,1 3 0 16,3 3-3-16,-1 4-2 0,0 8-9 15,1 4-13-15,2 7-32 0,3 1-64 0,0 0-216 16</inkml:trace>
  <inkml:trace contextRef="#ctx0" brushRef="#br0" timeOffset="24734.41">13153 3033 66 0,'-8'0'100'0,"2"0"-79"0,1 0 19 16,-1 0 14-16,3 0-20 0,0 0 6 15,3-1 2-15,0 1-12 0,0 0-13 16,0-2-6-16,2 0 1 0,2 0 1 15,4 0-3-15,0 2-4 0,-2 0 1 0,3 0-1 16,4 0 2-16,-1 0 0 16,2 0-1-16,2 0-2 0,-1 2-3 15,4-1 0-15,-1 0 1 0,6 0-1 16,-3 0-4-16,6-1 3 0,2 0 3 0,2 0-1 15,2 0-2-15,-1 0 1 0,5 0 0 16,2-3-1-16,1-3 0 0,4 0-2 16,4 3 4-16,3-2 4 0,6 2 4 15,1-1-8-15,1 0-1 0,-5 2-2 16,0 0 1-16,-1-1 0 0,1 1 1 15,5 1-1-15,2-2 0 0,7 2 3 16,0-2-3-16,6 1 1 0,-1-2-1 0,-1-1-2 16,-3 2 1-16,-4 1 0 0,-1-1 0 15,-3 2 0-15,-3 1 0 16,1 0 1-16,-6 0-1 0,0 0 0 0,-2 0 1 15,-3 1-1-15,-2 0 0 0,-1 1 0 16,-1 0 1-16,-4-2-1 0,4 2 0 16,-1-2 0-16,0 0 1 0,2 0-1 15,2 0-1-15,1 0 2 0,0 0 0 16,-2 0-1-16,1 0 0 0,-2 0 0 0,-3-2 0 15,0 1 0-15,-7 0 1 0,1 1-2 16,-3 0 1-16,-1 0 1 0,4 0-2 16,-1 0 1-16,1 0 1 15,1 0-1-15,1 0-1 0,-1 0 0 0,-3 0 2 16,3 0 0-16,-3 0-1 0,2 0-1 15,-4 2 2-15,-1 0-1 0,-3 0 0 16,-1 2 0-16,-7-1 0 0,-3-1 0 16,-3 1 0-16,-3-1 0 0,-2-2 0 15,-3 0 0-15,2 0 0 0,0 0 0 0,1 0 1 16,-3 0 1-16,2 0-2 0,-2-4 1 15,3 1 0-15,1 0 0 16,-1 0-2-16,2 1 3 0,0-1-2 16,-2 0 2-16,0 0 0 0,1 1-2 0,-6-1 1 15,2 2 0-15,-1-1 0 0,0 2-1 16,1 0 1-16,0-1-1 0,0 1 0 15,1-1 1-15,3-1 1 0,0 2-1 16,7 0-1-16,8 0 0 0,4 0 2 16,7 0 9-16,1 0-10 0,-6 0-1 0,-6 2 2 15,-2-1-2-15,-9-1 0 0,-6 1 0 16,-4-1 1-16,-2 1 1 0,-2-1-2 15,0 0 6-15,0 0 0 0,0 0 3 16,0 0-3-16,-5 0-2 0,-1-2-2 16,-2 1-2-16,2 1-2 0,0 0 1 0,0 0-3 15,3 0-3-15,-1 4-5 16,3 2-9-16,1 0-5 0,0 3-10 15,0-2-23-15,0 0-37 0,6-3-67 16</inkml:trace>
  <inkml:trace contextRef="#ctx0" brushRef="#br0" timeOffset="25138.43">16874 2821 46 0,'-2'-1'119'16,"1"1"-86"-16,1 0-13 0,0 0-19 15,3 2 20-15,6 3 34 0,5 3-20 16,3 0-10-16,2 0-14 0,3 0-1 15,-1 0 0-15,1-1 0 0,0 1-5 0,-4 0 4 16,-5 0-3-16,-4 1 0 0,-4 0 1 16,-2 1-5-16,-3 4 3 0,0 2 1 15,-11 4-3-15,-6 7 7 0,-5 3 4 16,-4 8 9-16,-4 3-12 0,-4 3-7 15,-5 1 0-15,2 0-4 0,3-1-7 16,5-3-30-16,4-6-84 0,5-4-212 16</inkml:trace>
  <inkml:trace contextRef="#ctx0" brushRef="#br0" timeOffset="26246.5">17406 875 40 0,'0'0'118'0,"0"0"-76"0,0 0-16 16,0 0 7-16,0 0 8 0,0-2-5 15,3-1 0-15,-3-1 0 0,1 1-2 16,-1 1-8-16,0-2-3 0,0-1-2 15,0 2-2-15,0-1-5 0,-1 0-6 0,-4 1 2 16,-3-1-1-16,-1 1-5 0,0-2 2 16,-2 2 0-16,-3-2 3 0,-2 3-1 15,1 1 2-15,-7 1-4 0,-1 0-5 16,-2 4 4-16,-1 6 1 0,-1 4 1 15,3 4 2-15,2 3-5 0,2 5-2 16,4 2-2-16,9 1 1 0,5-2-2 16,4-2-1-16,12-2-1 0,9-3 2 15,8-3 1-15,3-3 0 0,6-4-3 16,4-6 4-16,1-3 0 0,3-1-1 0,0-5-1 15,-5-9 2-15,0-1 2 0,-5-3-2 16,-9-2 1-16,-7 0 1 0,-8 1 3 16,-6 0 4-16,-4 1-1 0,-4 0 2 15,0-1-5-15,-12 2 2 0,-4-1-4 16,-2 1 0-16,-7 0-3 0,-1 3-3 15,1 1-1-15,3 4-1 0,5 2-4 16,8 4-5-16,7 3-4 0,2 4-29 16,11 11-15-16,6 1-35 0,5-5-116 15</inkml:trace>
  <inkml:trace contextRef="#ctx0" brushRef="#br0" timeOffset="26758.53">18113 924 8 0,'-16'0'56'16,"2"0"-34"-16,0 0 10 0,-1 0-7 15,1 0-1-15,3 0-2 0,0 0-2 0,3 0 8 16,2 0 2-16,-2 0-6 0,2 0 1 15,2 0 12-15,-3 0-9 16,0 0-3-16,0 0-4 0,0 0-4 16,-1 0-1-16,2 0 0 0,-4 0-2 0,6 0 0 15,-3 0 0-15,4 0 6 0,0 0-5 16,2 0-1-16,1 0-5 0,0 0-4 15,0 1-7-15,3 3-4 0,6 1 4 16,8 0 3-16,6-1 2 0,4-2-2 16,5 1 0-16,4-2 0 0,1-1 1 0,4 0-2 15,-3 1 1-15,3-1-2 0,-4 0 1 16,-3 0 0-16,-6 0 1 0,-3 0 0 15,-7 0 0-15,-4 0-1 16,-6 0 0-16,-7 0 2 0,-1 0 0 0,0 0 8 16,0 0-2-16,-1 0-5 0,-5 0-8 15,0-1-1-15,-2 0-1 0,0 1-4 16,5-3-7-16,1 3-12 0,-1 0-20 15,3-1-54-15,0-2-110 0</inkml:trace>
  <inkml:trace contextRef="#ctx0" brushRef="#br0" timeOffset="27106.55">18258 757 41 0,'0'3'87'16,"0"1"17"-16,7-2-109 0,3 4 25 15,6 2 19-15,3-1-19 0,5 3-5 16,3-1 4-16,5 1 7 0,-1 2-13 15,2 1-10-15,-8 0 3 0,-5 2-7 16,-6-2 1-16,-7 0 2 0,-2 0-2 16,-5 2 1-16,-1-1 3 0,-13 3 3 15,-3 1-1-15,-8-3 1 0,-2 2-3 16,-4 0 7-16,2-1-6 0,-2 3-1 15,1 1-1-15,4-1 0 0,3 0-1 0,6-2-2 16,4-1-1-16,7-2-2 0,6-4-10 16,0 0-53-16,6-9-55 0,4-1-121 15</inkml:trace>
  <inkml:trace contextRef="#ctx0" brushRef="#br0" timeOffset="27898.59">18696 826 61 0,'-7'0'85'0,"1"0"-47"15,0 0 28-15,1 0-14 0,2 0 3 16,-1 0-13-16,2 0-3 0,2 0-10 16,0 0-7-16,0 0-14 0,0 0-6 15,3 1-1-15,8 3 8 0,3-1 5 0,5 0-1 16,5-1-5-16,3 2-7 0,5-1 3 15,2-1-2-15,2 0-2 16,1-2 0-16,-4 1 4 0,-5 0-4 16,-7-1-3-16,-5 3 0 0,-8-2-5 0,-4-1-5 15,-4 0-14-15,0 0 15 0,-11 0 3 16,-3 0-29-16,-4 0-8 0,-2 0 8 15,-5 0 13-15,-1 0 2 0,-1 0-5 16,-2 0 10-16,1 0 15 0,5 0 6 16,6 3 16-16,4 0 5 0,5 1-3 0,5 2-16 15,3-1 0-15,0 4-3 0,2 0 7 16,7 3 6-16,0 0-1 0,7 3-5 15,-2 0-2-15,0 2-5 16,0-2 1-16,-2 2 4 0,-3-3-5 0,-1-2 2 16,-3 2-1-16,-5-2 11 0,0-2 4 15,-3 0 8-15,-8-1 1 0,-3 1-6 16,-6-1 1-16,-2-2-4 0,-3 1-6 15,-1-1-1-15,3-1 3 0,1-2-9 16,5 1-3-16,8-5 0 0,4 3-1 0,5-3-5 16,0 1-17-16,8-1-27 0,7 0-2 15,9-4-60-15,3-9-127 0</inkml:trace>
  <inkml:trace contextRef="#ctx0" brushRef="#br0" timeOffset="28170.6">19141 970 359 0,'1'0'70'0,"1"0"-73"0,-1 2-2 16,1 4 4-16,-2 4 8 0,0 6 10 16,0 4-8-16,0 3 1 0,0-1-6 15,0 1 1-15,1-2-3 0,4-3 2 16,1-4 3-16,0-3 0 0,-1-4 8 15,1-4-2-15,2-3 8 0,1 0 7 16,5-10-1-16,-1-5-9 0,1-4-11 16,-2-1 0-16,-1-1-2 0,-2 0-1 15,0 1-1-15,-2 3-2 0,-3 1-1 16,-1 4-4-16,-1 0-2 0,3 1-13 15,-2 0-23-15,3 1-28 0,2 0-61 0,-5 1-135 16</inkml:trace>
  <inkml:trace contextRef="#ctx0" brushRef="#br0" timeOffset="28791.64">19753 930 138 0,'3'-3'102'0,"0"2"-60"16,-1 1 17-16,-2 0-9 15,0 0-10-15,0 1-3 0,1 10-3 16,2 0 0-16,-3 7-5 0,0 1 0 0,0 0-13 16,-4 0-4-16,-3 2-3 0,1-3-5 15,0-2 1-15,3-1-4 0,0-4-2 16,3-1-4-16,0-3-7 0,11-2-25 15,4-5-16-15,5 0-51 0,2-8-110 16</inkml:trace>
  <inkml:trace contextRef="#ctx0" brushRef="#br0" timeOffset="29003.65">20153 744 209 0,'1'6'241'0,"-1"5"-250"0,0 5 10 16,-6 6 28-16,-8 4 22 0,-1 4-15 15,-4 4-8-15,1 4-4 0,-6 3-5 16,3 5-5-16,-4 0-8 0,2 3-4 0,1-5 1 16,6-5-1-16,5-6-6 0,5-8-9 15,6-5-13-15,0-3-16 0,8-8-34 16,4-5-112-16</inkml:trace>
  <inkml:trace contextRef="#ctx0" brushRef="#br0" timeOffset="29419.68">20367 1012 61 0,'-2'12'353'0,"1"4"-330"16,-4 4-30-16,-1 7 16 0,-3 4 14 15,-1 4 10-15,-2 3 0 0,-1 2-9 16,1 1-4-16,-2-1-12 0,3 0-5 15,0-4 0-15,4-5-1 0,2-7-1 16,0-7 0-16,4-6 1 0,-1-6 1 16,1-3 0-16,-1-2 7 0,1 0 3 15,-3-3 1-15,1-6-8 0,2-7 0 16,-1-5-6-16,2-5 2 0,0-2-1 0,8-3 0 15,4 0 0-15,5-2 0 0,5-4-2 16,5-3 0-16,4-5-1 0,6-3 1 16,5-1-1-16,4 3-7 0,1 5-4 15,4 9-2-15,-6 11 2 0,-6 11 0 16,-1 9 4-16,-5 1 5 0,-5 6 0 0,-7 5 3 15,-5 4-1-15,-8-1 0 16,-5 0 3-16,-3 2 2 0,-5-3 3 16,-10 1 0-16,-7 1 3 0,-6-3 0 15,-3-2-4-15,-3-2 0 0,-2-1-2 16,2-2-1-16,2-1-3 0,-1 1-8 0,2-1-20 15,8-1-39-15,4-2-87 0,8-1-158 16</inkml:trace>
  <inkml:trace contextRef="#ctx0" brushRef="#br0" timeOffset="34155.94">9958 1118 12 0,'-8'5'60'0,"2"0"70"15,1-3-97-15,-1 1 11 0,3-1 5 16,-2 0-14-16,-1 0-6 0,1-1 0 0,-1 0-1 15,0 1-4-15,-2 0-5 0,1 0 3 16,-1-1-3-16,-2 1 0 0,1 1 0 16,-2 0-4-16,0 0 1 0,1 2-1 15,-1 2-4-15,-2-1-4 0,3 0 2 16,0-1-2-16,4-2 2 0,3-2-5 15,3 1 2-15,0-2-2 0,0 0-5 16,11-5 0-16,12-10 2 0,6-9 3 16,13-5-2-16,6-1-2 0,4-2 1 15,2 3 3-15,0 1-2 0,-1 1-2 0,1 2 5 16,-1 2 2-16,-4 4 6 0,-5 4-7 15,-9 2 0-15,-7 6-5 0,-9 3 1 16,-8 2-1-16,-8 2-1 0,-2 0 1 16,-1 0 0-16,0 0-1 0,-3 3 2 15,-6 6 0-15,-3-1-3 0,-1 0-3 16,2 0-1-16,2-1-7 0,3-1-6 15,0 0-4-15,-1-1-9 0,1 2-7 16,-1-2-14-16,-1 0-31 0,-6-4-120 16</inkml:trace>
  <inkml:trace contextRef="#ctx0" brushRef="#br0" timeOffset="34395.96">9997 834 282 0,'3'-1'122'0,"0"1"-92"15,0 0 4-15,2 8 12 0,4 7-1 16,0 5-7-16,0 3-3 0,2 5-7 0,2 1-8 16,-6 1-1-16,4 0-8 0,-1 4-4 15,-3 1 0-15,1 2-2 0,0-2-2 16,0-3 0-16,-2-5-3 0,2-5 1 15,2-6-4-15,0-3-8 0,4-4-16 16,3-5-10-16,1-4-24 0,7 0-30 0,-5-13-89 16</inkml:trace>
  <inkml:trace contextRef="#ctx0" brushRef="#br0" timeOffset="34620.98">10707 887 213 0,'3'0'273'0,"-3"0"-237"15,0 0-19-15,0 0 23 0,0 8-3 16,-5 4 4-16,-6 7-5 0,-1 6-16 0,-1 4-9 16,3 1 1-16,0 1-5 0,4-3-7 15,5 0 1-15,1-2 0 16,0-1-2-16,7-2-7 0,7-5-11 15,3-2-12-15,5-9-22 0,4-5-15 0,5-2-23 16,-4-6-96-16,-1-8-100 0</inkml:trace>
  <inkml:trace contextRef="#ctx0" brushRef="#br0" timeOffset="34928.99">11018 974 88 0,'0'-19'280'0,"0"0"-232"0,-6 0 2 16,-2 3 4-16,-4 5-7 0,0 2-8 16,-6 5-6-16,3 4-5 0,-4 0-10 15,2 7-4-15,2 9-2 16,4 5-3-16,3 2-7 0,5 3-1 0,3 2-1 15,2 1 0-15,10-1 1 0,4-2-2 16,4-2 2-16,5-2-4 0,2-6 0 16,1-6 2-16,3-4-1 0,3-4-2 15,4-2 4-15,2-8-2 0,-1-7 4 16,-7-6-2-16,-8-2 2 0,-11-1 0 0,-6 1 3 15,-6 0 7-15,-1 1 2 0,-9 0-5 16,-8 2-3-16,-3 2 8 0,-5 2-9 16,-5 2-4-16,1 1 1 0,-4 4 0 15,-2 1-2-15,1 3-2 0,4 5-3 16,5 0-5-16,7 4-9 0,10 11-6 15,8 5-19-15,3 4-26 0,6-2-45 16,7-1-324-16</inkml:trace>
  <inkml:trace contextRef="#ctx0" brushRef="#br0" timeOffset="35808.04">11810 1110 7 0,'0'-9'231'0,"0"-5"-171"0,-6 1-3 16,0-1-3-16,0 1-11 0,-5 2-4 15,0-1-4-15,-4 6-6 0,-1 2-4 16,-2 4-5-16,-4 0-6 0,-3 10-4 15,-1 8 1-15,2 7 0 0,0 7-4 16,8 1 0-16,4 2-2 0,10-3-3 0,2-3-1 16,13-4-1-16,8-4 1 0,4-5-1 15,8-6-2-15,1-4 2 16,5-6 0-16,-1 0-1 0,-4-6-3 15,-3-6 2-15,-7 0 0 0,-7-3 2 0,-5-1 0 16,-6-1 2-16,-3-3-2 0,-3 0 3 16,0-2-1-16,-7 2 3 0,-4 2 0 15,-2 2 0-15,1 6-1 0,0 4 5 16,5 2-1-16,3 4 0 0,2 0-7 15,1 9-2-15,-1 9 0 0,2 8 1 0,0 3-1 16,2 2 0-16,4 1 2 0,2 0-6 16,-1 0-4-16,1 5 0 0,0 0-6 15,-3 2 0-15,-1 0 12 16,-1-1 4-16,-3-2-1 0,0-3 1 0,-6-4-2 15,-6-2 2-15,-7-4 0 0,-1-5 2 16,-2-1 0-16,0-4 6 0,-1-5 3 16,2-3 0-16,-1-3 0 0,0-2 0 15,0 0-6-15,2-6 0 0,6-4-2 16,-1 0-1-16,2-2 0 0,4 0-4 15,3 1-1-15,4-2 2 0,2 2-9 0,7-3-17 16,8 1-8-16,10-2-18 0,7-2-26 16,1-2-70-16,0 0-186 0</inkml:trace>
  <inkml:trace contextRef="#ctx0" brushRef="#br0" timeOffset="36322.07">12311 1121 80 0,'-3'-7'105'0,"0"-2"-19"0,-3 3-56 16,1-2 32-16,1 1-17 0,-3 0-5 15,3 1 7-15,-1 1-16 0,0-1-6 16,-1 2-6-16,-2 1 1 0,-4 2-3 15,0 1-1-15,-5 0 2 0,-4 0 1 16,1 6-3-16,-5 4-6 0,1 3 2 16,0 1-4-16,1 2 3 0,6 2-6 15,3 0 2-15,6 1-3 0,5 0-2 0,3-1-4 16,0-1 2-16,8-3 0 0,6-4 0 15,0-1 0-15,3-3-1 0,5-3 3 16,-2-3-1-16,3 0-2 0,2-4 1 16,-2-8 0-16,0 1 0 0,-4-4-2 15,0-2 1-15,-5-2 2 0,-4-1 1 16,0 2-2-16,-4 2 0 0,-4 3 2 15,-2 2-3-15,0 4 4 0,0 0 0 16,-2 6-1-16,0 0 0 0,-2 1 1 16,2 0-2-16,-4 6-1 0,3 6 0 0,0 2-2 15,3 3 2-15,-2 1 0 0,2 1 0 16,0-1-1-16,0 0 1 0,0-2 1 15,0 2-1-15,2-2-1 0,1-4 1 16,0 1 1-16,2-5-3 0,-1-2-3 16,3 0-8-16,0-3-4 0,3-2-7 0,-1-1-10 15,2 0-1-15,-2-4 0 16,3-2-12-16,-1-2-15 0,0-3-29 15,-2 1-27-15,1-5-40 0</inkml:trace>
  <inkml:trace contextRef="#ctx0" brushRef="#br0" timeOffset="36537.08">12548 1056 23 0,'0'3'291'0,"0"-2"-242"0,0 4-10 16,-1 0 14-16,-2 4-1 0,0 3-9 0,-3 0-1 15,2 5-9-15,1 2-4 16,2 0-4-16,-1 1-7 0,1-3-3 15,-1-2-8-15,2-1-2 0,0-4 0 16,0 0-5-16,0-3 1 0,6-1 0 0,-1-2-1 16,3-3-7-16,-1-1-13 0,4 0-9 15,3-1-24-15,-1-8-21 0,2-1-42 16,-4-5-113-16</inkml:trace>
  <inkml:trace contextRef="#ctx0" brushRef="#br0" timeOffset="36888.1">12747 1079 117 0,'1'0'216'0,"1"0"-161"0,-2 0-14 15,0 0 17-15,0 5-12 0,-3 5-11 0,-3 2-7 16,-2 7-1-16,-1 0-3 0,2 0-10 16,4 0-6-16,2-5-3 0,1-1-6 15,1-4 5-15,7-4-4 0,6-2 1 16,3-3-1-16,3 0 1 0,4-6-7 15,-3-4-5-15,4-1 4 0,-5-1-9 0,0 1-1 16,-1-1 13-16,-2 1 1 0,-2 2-2 16,-2 3 5-16,-4 3-1 0,-4 2 0 15,-2 1 0-15,-2 0 1 16,-1 0 3-16,0 5 2 0,-1 5 7 0,-5 2 2 15,1 3-5-15,-1-2-3 0,6 1-2 16,0 0-2-16,0 0-2 0,3-1-1 16,6-1 3-16,5 0-1 0,0-3-4 15,0-3 3-15,-1 0-1 0,-3-1-20 16,1-3 3-16,-3 0 7 0,-2-2-31 0,-3 0-10 15,0 0 25-15,-3-5-12 0,0-1-41 16,0-4-69-16,0-3-52 0</inkml:trace>
  <inkml:trace contextRef="#ctx0" brushRef="#br0" timeOffset="37133.11">12547 787 215 0,'-8'0'214'0,"7"0"-198"15,1 2-12-15,0 0 6 0,6 3-7 16,8-1 1-16,1-1-4 0,7 4-4 16,4-1-57-16,1 1-122 0</inkml:trace>
  <inkml:trace contextRef="#ctx0" brushRef="#br0" timeOffset="37461.14">13547 492 132 0,'-3'2'283'0,"0"0"-266"0,-4 3 1 16,1 4 24-16,-6 2 3 0,-1 4 7 0,0 3-3 15,-1 4-13-15,1 1-13 16,2 5-2-16,2 0-4 0,0 1-1 15,1 1-4-15,2 0-1 0,3 2-9 16,0-2 0-16,3 2-1 0,0 0-1 0,0 1-7 16,0 0-19-16,1-1-23 0,2-1-21 15,0-3-34-15,-3-5-131 0</inkml:trace>
  <inkml:trace contextRef="#ctx0" brushRef="#br0" timeOffset="37612.15">13541 1237 547 0,'-8'0'82'15,"3"0"-63"-15,1 0 43 0,-1-1-19 0,-1-3-33 16,-2 0 5-16,5 2-3 0,3 0-8 16,0 2-4-16,6 0-32 0,2 0-50 15,1 3-66-15</inkml:trace>
  <inkml:trace contextRef="#ctx0" brushRef="#br0" timeOffset="73031.17">2752 5417 97 0,'0'0'53'15,"0"0"-27"-15,0 0 22 0,1 0-10 16,-1 0-21-16,2 0 1 0,-2 0-8 0,0 0-2 15,0 0 2-15,0 0-4 0,0 0-2 16,0 0 4-16,0 0-3 0,0 0 2 16,0 0 1-16,0 0 4 0,0 0 0 15,0 3 2-15,0-1 1 0,0 2 1 16,0 1-8-16,2 1 1 0,-2-1-1 0,0 2-1 15,0 0-4-15,0 2 0 0,1 0-1 16,-1 2 0-16,2 0 0 16,-2 3-1-16,0 3 1 0,0 1-1 15,0 1 11-15,0 0-7 0,0 1-3 0,0 0-1 16,0-1 1-16,0 1 0 0,0 1 0 15,0 0-2-15,0 0 3 0,0 3-2 16,0-1 0-16,0-1 1 0,-2 1-1 16,2 0 0-16,0 0-2 0,0-1 2 15,0 2 0-15,0 0-1 0,0-1 2 0,0 0-2 16,0-3 0-16,6 2 1 0,-1-1 0 15,0 2 0-15,-2-2 0 0,-2-1 3 16,-1-2-2-16,2-2-2 16,-1-1 1-16,-1 0-1 0,0-1 1 15,0-1 0-15,0 1 0 0,0-4-2 0,0 1 1 16,0 0 1-16,0-1-1 0,0 1 0 15,0 1 0-15,0-1 0 0,0 3 1 16,3 5-2-16,-3 5 0 0,0 1 4 16,0-4 0-16,-1-3-3 0,1-2-1 15,0-1 1-15,0 1 0 0,0 2-1 0,0 4 0 16,-5 5 0-16,2 1 5 0,-2 0-2 15,-1-6-2-15,5-4 0 0,1 0 0 16,0 7-2-16,0 2 1 16,0 1 2-16,-2 2 6 0,-1-9-5 0,2-3-2 15,1-5 0-15,0 1-1 0,0-1 1 16,0-1 1-16,-2 0-1 0,2 1 0 15,0 10-2-15,-3 0 2 0,-2 0 7 16,1-3-1-16,0-7-6 0,4-1-1 16,0 2 1-16,-1-1 1 0,-2 2-1 0,3 3-1 15,-2 8 2-15,-4 4-2 0,1 0 3 16,-1-5 1-16,3-5-3 0,3-4 0 15,0 3-3-15,0 3 3 0,0 4-1 16,0 1 3-16,0-3 1 0,0-6-2 16,-3-3-1-16,3 2 0 0,0 6-1 15,-3 3 2-15,0 1 1 0,0-3 3 16,-2-5-4-16,3-5-2 0,2-4 0 15,0 2 1-15,0-3-1 0,0-1 1 16,0-3 0-16,0 1-1 0,0-2-1 0,0 0 2 16,0 0 0-16,0 1 1 0,0 0-1 15,-1 1 0-15,1 3 1 0,0 7-3 16,-2 4 2-16,-2 4 4 0,-1-4-1 15,4-3-5-15,1-5 2 0,0-1-1 16,0 5 2-16,0 8-2 0,0 3-1 16,0 0 6-16,0-1-4 0,-4-1 0 15,4-4-2-15,0 1 1 0,0-1 3 16,-1 0-2-16,-1-1-1 0,2 0 3 15,-3-2-1-15,0-1-1 0,3 0-1 0,-3-4 2 16,1 1-2-16,1-4 3 0,1-1-2 16,-2-3 0-16,1 2 0 0,-1-1 1 15,1 2-2-15,-2 2 2 0,-2 0 0 16,3-2-1-16,-1 2 0 0,2 2 0 15,-1 5 1-15,1 0-2 0,-2-2 2 0,3-3 5 16,-2-5-5-16,2-2-2 16,0 0 0-16,0 0 3 0,0 0-1 15,0-1-1-15,0 2 0 0,0-4-1 16,0 0 3-16,0 0-3 0,0-1 1 15,0-2 0-15,0 0 0 0,0 0-1 0,0 0-1 16,0 0 3-16,0-2 0 0,2-1 2 16,-1-1-1-16,2 0 0 0,-1 1 3 15,1-1-2-15,-2 0-3 0,1 0 3 16,1-1-1-16,0 3-2 0,-1-1 0 15,2 2 1-15,-1-1-1 0,2-1-1 0,-2 3 1 16,2-2 0-16,1 1 0 16,-1 1 0-16,2 0 0 0,0-1 0 15,2 0 0-15,2 0 0 0,1-1-1 16,-1 2 1-16,3 0 1 0,3 0-2 0,0 0-1 15,2 0 3-15,-1 0-2 0,1 3-1 16,1 0 0-16,-1 1 4 0,1 0-2 16,0 0-1-16,2 4 1 0,-1-2 1 15,1 3-1-15,3-1-1 0,1 0 1 16,5-1-1-16,2 1 1 0,3-3 2 0,4-1-4 15,5 0 3-15,3-3-1 0,5 0 0 16,2-1 0-16,7 0 0 16,0 0 0-16,4 0 0 0,-1 0 0 15,3 0-1-15,-1 0 2 0,1 0-3 0,3 0 1 16,0 0-3-16,1 0 1 0,-1 0-1 15,-3 0-2-15,-3 1 1 0,-1 2 4 16,-4-1-5-16,4 2 2 0,-2 1 2 16,2 0 0-16,-1 2 3 0,2 0-1 15,-3 1 0-15,-1-2 0 0,-1 0-1 0,1 0 0 16,-3-1 2-16,3 0-1 0,1-1-1 15,0 1 0-15,2-1 2 0,-1-2-4 16,2 2-1-16,-3-1 0 16,0 1 2-16,-3-1-2 0,-3 2 2 0,-2 0 0 15,-1 1 0-15,-2-2-2 0,2 2-3 16,-2 0 5-16,0 0-2 0,0 2 1 15,-1 0 0-15,-2 0 3 0,-2 1 1 16,1-1-1-16,-4 1-3 0,2-1 5 16,-1 0-2-16,-1 1 0 0,-1-5-1 0,3 3 1 15,-3 0 1-15,0-1-3 0,3-1 3 16,-5 0-1-16,2-2 0 15,-2 0 1-15,-1-1-3 0,-2-2 3 16,-1 0 0-16,-2 0-1 0,-2 0 1 0,-2 0-1 16,-1 0 1-16,-2 0-1 0,-1-2-1 15,0 0 1-15,-2 1 1 0,-3 0-1 16,0-1 0-16,-4 2-1 0,-7-1 2 15,-2 0 0-15,-6 1-2 0,-2 0 2 16,0 0 8-16,0 0-6 0,-3 0-3 16,-4 0 0-16,1 0 1 0,2 0 1 0,1 0-2 15,1 0 0-15,2 0 0 16,-2 0 0-16,1 2-3 0,-1 0-2 0,2 2-16 15,0-1-56-15,-1-1-147 16</inkml:trace>
  <inkml:trace contextRef="#ctx0" brushRef="#br0" timeOffset="76800.39">2809 8156 3 0,'0'0'56'0,"2"0"-18"0,-2 0-5 16,4 0-4-16,0-1-10 0,0 0-4 15,2 0-13-15,-4 1 41 0,1-2-20 16,-3 2-17-16,2-1 14 0,1 1 2 0,-2-1-10 16,1 0 8-16,-1-1-1 0,4 0-5 15,-2 0 1-15,2 2-8 0,-4-2-1 16,4 0-1-16,-4 1-3 0,4-1-1 15,0 0-1-15,-1-1 2 0,4 2-2 16,0-3 1-16,0 1-2 0,4 0 2 16,-3-1 1-16,2 1-3 0,0-2 1 15,-2 1 1-15,2-1-3 0,2 0 3 16,-4-1 0-16,2 2-2 0,0 1 1 15,-2 0 0-15,0-1 0 0,1-1 1 0,-3 2-2 16,3-1 1-16,-1 1-2 0,2 0 0 16,-2-1 0-16,3 2 3 0,-2-2 0 15,-1 1-1-15,-1 0 0 0,1-1-1 16,4 2 0-16,-1-2 1 0,0-1 4 15,1 2-4-15,-1-2-1 0,-1 2 3 16,1-1-2-16,-2 1 1 0,1 0 0 16,-2 0 0-16,-1 1-1 0,-2 0 0 15,0 0-2-15,0 0 4 0,-3 0-2 16,4 2-1-16,-3-2 0 0,2 1 0 0,1-4 1 15,3 1 0-15,0 1 2 0,-1-1-2 16,3 0-2-16,1 1 5 0,-1-2-4 16,4 0 1-16,-4 3 1 0,1-2-2 15,-1 1 1-15,0 0 0 0,1 1 0 16,-1 0-2-16,-3 0 1 0,2 0-1 15,-3-1-3-15,0 3 2 0,0-3-2 16,-2 2 1-16,2-2 1 0,1-1 1 16,3 0 3-16,1-1 0 0,-4 2-1 15,2-1-1-15,1 0 0 0,1 1 3 16,-4-1-3-16,2 1 1 0,0 0 0 0,-2 0 1 15,2-1-1-15,-3 3-2 0,-4-1 2 16,1 0 0-16,-2 2 0 0,-2-1-1 16,4 1 2-16,1-1-1 0,1-1 1 15,-1 0-1-15,0-2 0 0,2 1 1 16,-2 2 0-16,0-2-2 0,2 1 0 0,0-1 3 15,-1 1-1-15,0-1-2 16,2 1 1-16,2-1 2 0,1-1-1 16,0 1 3-16,-1 0-4 0,-1 1 1 15,-4 1 1-15,-3 0-5 0,0 1 3 0,0-1 1 16,0 1-2-16,0 0-3 0,2-1-1 15,-2 1 2-15,3-2 1 0,2 2-1 16,3-2 3-16,6-1 0 0,2 0 1 16,2-1 11-16,1 0-16 0,0 2 3 15,-4 0 2-15,1-3-6 0,-1 3 1 0,1-2 4 16,0 1 0-16,-5-2-10 0,0 3 7 15,-4 0 1-15,-3 2 0 16,-3 0 1-16,-2 0-2 0,-1 0 4 16,1-1 1-16,0 0-2 0,-1 0 1 0,1 0 0 15,1 0 0-15,1 0-1 0,3-1 0 16,2-1 0-16,-1-2 0 0,4 1 0 15,-3-2 0-15,1 0 2 0,5 1-2 16,4-2 0-16,4 1 28 0,-1-2-20 16,-4 2-14-16,-4 4 7 0,-4 0-3 0,-4 2-1 15,-2 0 3-15,1 0-1 0,-2 0 1 16,0 0-1-16,-3 0 1 0,2-1-1 15,2 0 2-15,0 0 0 16,0-1-1-16,4-1 0 0,-2 0 0 0,2 0 3 16,-2-1-3-16,0 2 0 0,1-1 0 15,2 0 0-15,2-1 0 0,7 0 0 16,6-5 20-16,0 2-20 0,0 0-11 15,-6 2 11-15,-1 3-2 0,-3-1 3 16,2-1 0-16,-1 0 0 0,2 1 1 0,-1 0-1 16,-4-1-2-16,-4 2 3 0,-2 1-3 15,-3 0 1-15,2 0 1 0,0-1-1 16,1 1 1-16,0 0-1 0,-1-1 2 15,2 1-3-15,1-1 1 0,0-2 1 16,1 0 0-16,0 0 0 0,2 0 0 16,5 0-1-16,5-2 3 0,6 0 29 15,1-3-32-15,-2 2 1 0,-6 2-1 16,-1 0-4-16,-1 2 4 0,0 0 0 15,3-2 1-15,-1 1-1 0,1 1 0 16,-4 1-3-16,-5 1 5 0,-4 1-5 0,-5 0 0 16,1 0 4-16,0 0-2 0,-1 0 1 15,3-1 0-15,0 0 1 0,0-1-1 16,4 1 1-16,-3-2-1 0,3 2 0 15,-3-1 0-15,4 0-1 0,3-1 1 16,11-3 2-16,3 2 10 0,3-2-6 16,1 1-9-16,-7 2 5 0,-5 1-2 15,1 1 0-15,-1 0 0 0,1-1 0 16,3 0 0-16,-1-2 0 0,-3 2 1 15,-1-2 0-15,-2 2-2 0,-2 0 1 0,-1 2 0 16,-1-2 1-16,-2 2-2 0,1-3 0 16,0 1 1-16,2-1 1 0,2 0-1 15,-4 1-4-15,-3-1 5 0,1 2-1 16,-4 0 0-16,-3-2-2 0,2 1 2 15,1 1 2-15,-1-2-3 0,-4 2 1 16,4-2 1-16,-2 0 1 0,2 1-2 16,-4 0-2-16,5-2 4 0,0 1-2 15,1-1 0-15,0 1-2 0,4 0 2 16,5-2 2-16,4-2-1 0,5 1 0 0,0-2-1 15,-2 3 0-15,-3 1-1 0,0 2 0 16,2-2 1-16,3 1 0 0,1-3 0 16,-1 1 0-16,3-1 0 0,-5 1 0 15,-4 1 0-15,-2 2-2 0,-5 0 1 16,-3 2 2-16,-4-1-3 0,0 1-1 15,-2 0 1-15,-2-1 4 0,4 1-2 16,-4-1 0-16,6 1 1 0,-3-2 0 16,-1 0-1-16,5-2 0 0,-2 1 1 15,1-2 0-15,-3 0-1 0,2 2-1 0,-4 1 2 16,3 0 0-16,-5 1-1 0,1-3-1 15,1 3 2-15,-1 1 1 0,1 0-4 16,1 0 2-16,-2 0 2 0,1-2-2 16,-2 2 0-16,0-2 0 0,0 2 2 15,0 0-1-15,0 0 1 0,0 0 0 16,0 0 6-16,0 0-1 0,0 0-6 0,-5 0-5 15,-1 0 3-15,2 2-6 16,0 0-6-16,0 1-9 0,2 0-19 16,-1-1-50-16,2-2-89 0</inkml:trace>
  <inkml:trace contextRef="#ctx0" brushRef="#br0" timeOffset="80323.59">6527 8943 99 0,'-3'-2'27'16,"1"1"34"-16,1 1-1 0,-1-1-23 16,-1 1 5-16,0 0-7 0,3 0-3 0,-5 0-3 15,4 0-9-15,-1 0-6 0,-1 0-1 16,0 0 6-16,-2 0-1 0,2 2 1 15,0 1-5-15,-1-2-1 0,2 2 1 16,-1-2-4-16,0 0 0 0,0 2 0 16,1-3-1-16,2 2-3 0,0-1-3 15,0 0-4-15,0 0-3 0,9 0 4 16,10-1 2-16,4 0 2 0,8-4-3 15,8-6-1-15,1 0 1 0,4-2-1 16,-1 2 1-16,-4 0-2 0,1 0 1 0,-4 0 1 16,-5 2 0-16,-5 0-2 0,-4 1 1 15,-5 3 1-15,-6 0 0 0,-3 1-1 16,-5 2 0-16,-3 0 0 0,0 1 2 15,-2 0-3-15,-9 0-6 0,-1 0-5 16,0 3-2-16,-2 5-5 0,1-2-8 0,1 0-20 16,1 0-27-16,2-3-50 15,1 1-43-15</inkml:trace>
  <inkml:trace contextRef="#ctx0" brushRef="#br0" timeOffset="80507.6">6787 8940 354 0,'0'17'32'0,"0"5"8"0,-3 4 16 16,-4-1-13-16,-4 2-7 0,1 4-5 16,0-2-11-16,-3-2 3 15,4-3-12-15,0-6-10 0,2-1-8 16,6-5-20-16,-1-2-28 0,2-3-62 0,0-5-248 15</inkml:trace>
  <inkml:trace contextRef="#ctx0" brushRef="#br0" timeOffset="81576.66">1431 5275 99 0,'2'0'-9'0,"-1"0"208"0,-1 0-135 16,0 0-18-16,0 0 2 0,0 4-28 0,0 10-14 16,0 7 8-16,0 5-4 15,0 4 0-15,0-1-5 0,2 2-1 16,7 2-2-16,2-2-3 0,6-2 17 15,1-5-7-15,1-6-6 0,3-5 3 0,-2-8 1 16,5-5-2-16,0 0 2 0,1-11-3 16,-3-6 6-16,0-4 0 0,-4-3-3 15,-2-3 1-15,-5 0-1 0,1-3 0 16,-5 3-2-16,-4-2-1 0,1 1-1 15,-5 1 0-15,0-2-1 0,0 2-4 0,-3 0-3 16,-2 3-5-16,0 6-11 0,1 5-8 16,2 5-16-16,2 6-10 15,0 2-78-15,2 3-126 0</inkml:trace>
  <inkml:trace contextRef="#ctx0" brushRef="#br0" timeOffset="84443.82">2622 5526 24 0,'-2'1'9'16,"-1"0"-1"-16,3-1 149 0,-2 1-110 15,1 0-11-15,1-1 19 0,-2 0-2 16,1 0-16-16,-1 0-4 0,1 0-4 0,-1 0-4 16,2 0-6-16,-3 0-7 0,3 0 3 15,0 0-3-15,0 0-4 0,0 0-3 16,0-3-2-16,5-6-3 0,7-2-4 15,5-6 5-15,8-1-1 0,3 0-1 16,1 0 0-16,2 2 0 0,-3 4 1 0,-3 4-1 16,-3 4 1-16,-4 3-2 15,-4 1 1-15,-6 0-6 0,0 0 3 16,-4 7-3-16,-2 1-6 0,-2 4 5 15,0 3 2-15,0 1-6 0,-2 8-8 0,2 8-13 16,0 5 0-16,0 4 46 0,5-2-52 16,7-1-171-16</inkml:trace>
  <inkml:trace contextRef="#ctx0" brushRef="#br0" timeOffset="85637.89">7046 8438 66 0,'0'0'-3'15,"0"2"138"-15,2-2-79 0,-1 2-50 16,1-1 16-16,4-1 9 0,5 0 10 15,6 0-18-15,5 0-8 0,1 0 1 0,3 0-10 16,1 0-2-16,-2 0-1 0,-4 0 0 16,-1 0 0-16,-4 0-4 0,-5 0 4 15,-5 2-6-15,-3 2 3 0,-3 0 0 16,0 3 4-16,-5 2 6 0,-10 5 3 15,-5 3-7-15,-5 3-6 0,-5 4 0 0,3 1 1 16,0 3-8-16,6 4-7 16,0 6-7-16,1 4-3 0,2 0 51 15,5-2-39-15,5-4-114 0,5-3-35 16</inkml:trace>
  <inkml:trace contextRef="#ctx0" brushRef="#br0" timeOffset="90394.17">2721 7195 79 0,'-2'1'-13'0,"2"1"216"0,-1-2-118 0,-1 0-31 15,1 0 9-15,1 0-23 0,0 0-7 16,0 0-5-16,0 0-6 0,0 0-7 15,0 0-8-15,0 0-4 0,0 0-3 16,0 0-3-16,0 0 2 0,3 0 0 16,1 0 0-16,1 0-9 0,1 0-20 0,0 0-29 15,1 0-61-15,-7 0-161 16</inkml:trace>
  <inkml:trace contextRef="#ctx0" brushRef="#br0" timeOffset="90585.18">2958 7278 262 0,'0'-2'10'0,"0"1"33"0,0 0-3 16,2 0-35-16,-1 0-7 0,2 0-1 15,0 1-6-15,2-1-26 0,1 1-47 0,-1 0-54 16</inkml:trace>
  <inkml:trace contextRef="#ctx0" brushRef="#br0" timeOffset="90808.19">3304 7275 211 0,'1'0'16'16,"-1"0"14"-16,2-1 29 0,-2 0-34 15,0-1-19-15,1 1-7 0,3 1-4 16,-3 0-16-16,4 0-30 0,-4 0-46 0,2 0-65 15</inkml:trace>
  <inkml:trace contextRef="#ctx0" brushRef="#br0" timeOffset="91004.2">3584 7268 222 0,'0'0'21'15,"0"0"13"-15,0 0-5 0,0 0-26 16,0 0-5-16,0 0 2 16,0-1-5-16,3 0-22 0,4-1-45 0,-1 0-75 15</inkml:trace>
  <inkml:trace contextRef="#ctx0" brushRef="#br0" timeOffset="91218.21">3984 7292 84 0,'0'0'101'0,"0"0"-85"16,0 0 55-16,0-1-31 0,0-2-18 15,0 2-5-15,0 0 7 0,0 1-9 16,0 0-4-16,0 0-15 0,0 0-5 15,2 0-14-15,3 0-9 0,-1 0-17 16,2 0-20-16,2 0-41 0</inkml:trace>
  <inkml:trace contextRef="#ctx0" brushRef="#br0" timeOffset="91429.22">4443 7329 184 0,'-1'0'45'0,"1"0"5"0,-2-2 25 16,1-1-39-16,1-1-16 0,0 2-15 15,-2-1-4-15,2 1-1 0,0 0-3 16,3 0-23-16,3 2-21 0,4-3-49 15,-3 1-75-15</inkml:trace>
  <inkml:trace contextRef="#ctx0" brushRef="#br0" timeOffset="91602.23">4911 7334 130 0,'0'0'101'0,"0"-1"-101"0,0-2 5 15,0 0-4-15,0 0-29 0,0 1-23 16,0 0-21-16</inkml:trace>
  <inkml:trace contextRef="#ctx0" brushRef="#br0" timeOffset="91757.24">5225 7384 58 0,'0'0'6'15,"-2"0"2"-15,1 0-3 0,-1 0-12 0,0-3-22 16</inkml:trace>
  <inkml:trace contextRef="#ctx0" brushRef="#br0" timeOffset="92046.26">5583 7342 169 0,'0'-4'62'0,"1"3"-46"0,1-1 30 16,-2 0-12-16,1-1-4 0,1 2-1 16,0-3-12-16,-2 3-11 0,1 1-6 15,-1 0-1-15,0 0 1 0,2 0-14 0,-2 0-29 16,1 0-48-16,-1 0-39 0</inkml:trace>
  <inkml:trace contextRef="#ctx0" brushRef="#br0" timeOffset="93319.33">1296 7127 25 0,'5'0'8'16,"1"0"-6"-16,-1 0-1 0,-2 0 116 16,-2-1-95-16,1 0 40 0,-1-1-6 15,-1 2-19-15,0 0 5 0,0 0-7 16,0-1-5-16,0 0-2 0,0-2-4 0,0 3-7 15,2 0 0-15,-2-2-1 0,0 1-5 16,0-1 3-16,1 0-3 0,1 0-3 16,0 1 3-16,-2 0-7 0,0-1 2 15,0 0 1-15,0 0-2 0,0-1 1 16,-2 2-5-16,-3 1 1 0,-1 0 0 15,-3 0-2-15,0 0-4 0,-2 0 2 16,1 6 2-16,0 1 2 0,0 4-3 16,1 0-1-16,1 1 2 0,2 1-2 15,1 2-1-15,2 0 2 0,3 1-1 0,0-1-1 16,6 0 0-16,7 1-1 0,4-3 0 15,5-2 2-15,4-3 3 0,2-4 0 16,1-4-1-16,4 0-2 0,-4-5 1 16,-2-4-5-16,-3-2 3 0,0-2 3 15,-9-2 0-15,1-1 0 0,-5 3 4 16,-7 0-2-16,-2 0 2 0,-2 3-1 15,0-3 5-15,-5 3-1 0,-6-1-2 16,0 1 0-16,-1 2 0 0,1 0-3 16,-1 1-2-16,2 4 3 0,6-1-1 0,1 3 0 15,1 0-3-15,2 1-2 0,-3 0-3 16,3 4-3-16,0 6-5 0,0 1-14 15,0 3-6-15,0 0-14 0,0 1-33 16,0 0-105-16</inkml:trace>
  <inkml:trace contextRef="#ctx0" brushRef="#br0" timeOffset="93522.34">1716 7226 84 0,'0'0'380'0,"0"0"-372"15,0 0 59-15,0 0-3 0,0 0-39 16,0-2-4-16,0 0-4 0,0 0-11 0,0 1-2 16,0 0-5-16,0-2-2 0,0 1-20 15,0-2-30-15,6-1-31 16,4-4-109-16</inkml:trace>
  <inkml:trace contextRef="#ctx0" brushRef="#br0" timeOffset="94047.37">1932 7058 74 0,'-2'0'145'0,"2"0"-124"16,0 0 32-16,0 0-14 0,2 0-21 0,4 0 17 15,2 0 4-15,4 0-12 0,4 0-5 16,-1 0-6-16,4 0-5 0,1 0-4 16,2-2 1-16,2-1-1 0,3-1 4 15,-2 0-7-15,-5 2 1 0,-2-2-1 16,-4 1-4-16,-3 1-2 0,-3 0 3 15,-5 0 0-15,-2 2-15 0,-1 0-3 16,0 0-1-16,-6 0-15 0,-6 4-50 16,-4 2-17-16,-1 2-10 0,-1-1-10 15</inkml:trace>
  <inkml:trace contextRef="#ctx0" brushRef="#br0" timeOffset="94186.38">2017 7114 33 0,'-16'11'86'15,"4"-1"-7"-15,1-1-12 16,2-1-19-16,4-1-6 0,4-2-8 0,-1 1-17 16,2-2-8-16,0 1-1 0,3 1-2 15,3-1-1-15,8 1-1 0,-1 1-2 16,-1 1-15-16,4 0-7 0,-1 2 0 15,-1-1 14-15,0 0-41 0,0 1-25 16,-1-1 1-16,-4-2-6 0,0 0 6 16</inkml:trace>
  <inkml:trace contextRef="#ctx0" brushRef="#br0" timeOffset="94327.39">2107 7337 8 0,'-6'1'2'0,"-4"2"226"0,1-1-150 0,-2-2-26 16,2 0 14-16,-3 0-22 0,4 2-9 15,0-2-4-15,2 0-14 0,1 0-7 16,1 0-4-16,2 0-6 0,-1 0-7 15,3 0-30-15,0 0-37 0,0 0-120 16</inkml:trace>
  <inkml:trace contextRef="#ctx0" brushRef="#br0" timeOffset="97846.59">7108 6166 102 0,'0'0'68'0,"0"0"-47"0,0 0-8 15,0 0 11-15,0 0-1 0,0 0 0 16,0 0 3-16,0 0 1 0,0 0 0 15,0 0-1-15,0 0-4 0,0 0-3 0,0 0 3 16,0 0 2-16,0 0-7 0,0 0-2 16,0 0-7-16,0 0-2 15,2-8 0-15,3-5-2 0,2-6 2 16,1-3 0-16,1-4 5 0,1-3 2 0,0-6-2 15,1-5 0-15,3-7-6 0,0-8 3 16,3-8-4-16,2-9-3 0,3-6 1 16,-2-5-1-16,3-1-1 0,0-2-1 15,1-1 1-15,2 0 0 0,-3 3-1 16,0 7-2-16,2 5 3 0,-2 4 0 0,2 4-1 15,0 1-10-15,-2 4 9 0,-3 4 1 16,1 5 0-16,-4 3 0 0,-3 2 1 16,-2 5 0-16,0 1 0 15,-2 3-1-15,1 0 2 0,-1 2-1 16,0-1 0-16,2 6-1 0,-1 1 1 0,-2 2 0 15,4 5-1-15,-6 1 1 0,1 4 0 16,-3 4 0-16,-2 3 0 0,0 4 0 16,-3 1 2-16,2-1-2 0,1 1-1 15,-2-1 0-15,2 0 2 0,0-1 0 16,1 0-1-16,-1 0 2 0,-2 0-1 0,1 1 3 15,-1 2-1-15,-1 0 4 0,0 3-3 16,0 0 0-16,0 0-1 0,0 0-2 16,0 0 2-16,0 0-1 15,0 0-3-15,0 0 2 0,2 0-1 0,-2 0-1 16,0 0-1-16,0 0 0 0,0-2 2 15,1-1 0-15,3 0 0 0,-3-2 1 16,1 0 1-16,-1-1 0 0,-1-2-1 16,0 0 0-16,2-2 0 0,-1 2-1 15,-1-2-1-15,3-2 1 0,0-2 1 0,2 1-2 16,-2 0 0-16,2 2 2 0,-4 2-1 15,1 1 2-15,0-2-3 0,-2 2 0 16,1-1 3-16,-1 0-2 0,0 0 0 16,0 1-8-16,2 0 14 0,-2 2-3 15,4-1-1-15,-1-1 0 0,2-2-4 16,3 2 2-16,-2-4 0 0,5 0 0 15,-3 0 0-15,-2 3 0 0,0 2 0 16,-3 2 0-16,0 1 2 0,-1 2-2 16,-2-1 0-16,0 0 1 0,0 0 2 0,0 1-3 15,0-2 1-15,1 2 0 0,1 0-1 16,-1-2-1-16,-1 0 1 0,0 2 0 15,0 0 0-15,0 0-1 0,0 2-5 16,0 0-3-16,0 0-2 0,0 0-6 16,0 0-17-16,-1 2-2 0,-2 3-21 15,-2 0-43-15,0-2-108 0</inkml:trace>
  <inkml:trace contextRef="#ctx0" brushRef="#br0" timeOffset="98246.61">7679 3869 240 0,'0'0'61'0,"3"-2"-52"0,8-8 31 15,4-2 15-15,7-6-27 0,6-4-1 16,6-4-7-16,5-1-7 0,1-3-1 0,2 3-5 16,-3 2-3-16,-7 6-3 15,-4 2 0-15,-5 5-1 0,-7 3 0 16,-7 4 2-16,-6 5-4 0,-3 0 3 15,0 3-2-15,-1 12 2 0,-7 4 3 0,-4 6-1 16,-2 3-3-16,1 5 0 0,1 1 2 16,4 2-4-16,5 1-1 0,0 0-8 15,3 0-28-15,9 0-30 0,8-4-77 16,5-5 29-16</inkml:trace>
  <inkml:trace contextRef="#ctx0" brushRef="#br0" timeOffset="99750.7">14896 3907 51 0,'1'0'-2'16,"1"0"15"-16,-1 0-7 0,-1 0 120 0,0 0-86 15,0 0-19-15,0 0 0 0,2 2 10 16,-2 0-5-16,3 4 4 0,0-2-12 16,-1 2-5-16,-2 1-2 15,0 2-3-15,0 1 4 0,0 1-5 16,3 2 0-16,-2 2-4 0,1 3-4 0,4 3 7 15,2 3-1-15,3 7 2 0,1 7-4 16,2 6 9-16,-2 3 7 0,1 4-12 16,-1 1-7-16,2 1 3 0,-1 4 0 15,2 1-2-15,2 1-1 0,0 0 0 16,-1-4 2-16,1-1-1 0,-2-3-1 0,1 0 1 15,-1-4 1-15,1 4-2 0,-1 4-1 16,-4 5 2-16,0 1 18 0,-3-1-8 16,-2-3-9-16,5-1-3 15,-2-1 3-15,3 1 4 0,2 1 1 0,-1-3 1 16,1 1-3-16,-2 0 3 0,-1-2-3 15,0 1 4-15,-3-1-3 0,-2 0 2 16,0-2-1-16,-4-2 0 0,1-4-5 16,-2-1 1-16,-1-4-1 0,0-2 3 15,0-6-4-15,0-2 3 0,0-6-4 0,0-5 1 16,0-1 0-16,0-6-1 0,0 0 0 15,0-2 0-15,2-1 2 0,-2 0-2 16,0-1 0-16,0-2 2 0,0-2-1 16,0 0-1-16,0-3 0 0,0 0 1 15,0 0-1-15,0-1-2 0,0 0-13 16,0-3-9-16,6-11-9 0,3-3-10 15,1-6-27-15,-1-7-95 0</inkml:trace>
  <inkml:trace contextRef="#ctx0" brushRef="#br0" timeOffset="100570.75">14767 4097 19 0,'0'2'30'0,"0"2"-4"0,0-1-23 15,0 0-2-15,-3-1 104 0,-2 0-33 16,1-2-46-16,0 1 17 0,0 0 2 16,-2-1-8-16,4 2-4 0,1-2-2 15,1 0 0-15,0 0-7 0,0-3-8 16,0-5-9-16,6-3 0 0,6-7-1 0,4-4 4 15,4 0-5-15,5-5 2 0,-1-2-5 16,4-3 1-16,-1-1-2 16,2 3 3-16,-3 4-14 0,-2 8 16 15,-4 6-2-15,-8 6-3 0,1 6-1 0,-4 0-1 16,-3 0 1-16,-1 10-2 0,-2 5 4 15,0 7-2-15,-3 4 4 0,3 6-6 16,2-1 3-16,3 3-4 0,2 0-5 16,6 0-17-16,4 1-27 0,3-2-30 15,5-2-105-15</inkml:trace>
  <inkml:trace contextRef="#ctx0" brushRef="#br0" timeOffset="102810.88">16324 5708 40 0,'0'0'52'0,"0"0"13"0,0 0-11 16,0 0-1-16,0 0 3 0,1 0-5 16,-1 0-11-16,0 0-6 0,0 0-6 0,0 2-9 15,0 0-5-15,0 1-4 0,3 3 10 16,-1-1 0-16,-1 4-6 0,2 4-3 15,-3 0 2-15,0 7-4 0,0 3 1 16,0 6-3-16,0 5-2 0,0 7-2 16,0 5-2-16,0 8 1 0,-4 6 0 15,-1 5 4-15,-1 1-4 0,1 0 0 16,2-2 1-16,2-1-2 0,-1-2-2 15,0-1 2-15,2-4 1 0,-1 0-4 16,1-7 2-16,0-4 1 0,0-4 0 0,3-4 0 16,-3 0-3-16,2-3 3 0,1 3 2 15,-2-1-2-15,2 3-2 0,-3 11 3 16,0 4-2-16,-7 1 22 0,-4-6-17 15,3-11-2-15,5-6-2 0,0 2-1 16,-2 5 1-16,-4 9 0 0,0 1 3 16,-2-3 3-16,1-9-5 0,7-7 0 15,2-4-1-15,1 1-1 0,0 4 0 16,0 8 0-16,-2 0 2 0,-2-2 3 15,0-6-5-15,4-7 1 0,0-2 0 0,0 1-1 16,0 4 0-16,0 8 2 0,0 5-1 16,-3-3 14-16,0-5-12 0,2-10-2 15,1-3 0-15,0-2-1 0,3 3 0 16,1 3 0-16,-2-2 0 0,3 1 1 15,-5-6-1-15,1-1 0 0,2-2 2 0,-3 0-2 16,2 4-2-16,-1 7 4 16,-1 3 0-16,0 3-1 0,0-4 0 15,0-8-1-15,0-5 1 0,0-2-1 16,0 0-1-16,3 2 2 0,2 2-1 0,-3 2 0 15,1-2 2-15,-3-2-1 0,0-2-1 16,0-1 1-16,0 1 0 0,0 1 0 16,0-1-2-16,-3-1 1 0,1 5 0 15,-3 3 1-15,-1 2 0 0,3-3 1 16,-1-3-3-16,4-5 1 0,0-3 1 0,0 3-2 15,0-3 1-15,-2 1 0 16,2 0 1-16,-2-2-1 0,2-1-1 16,0-3 1-16,0 0 2 0,0-1-2 15,0 0 0-15,0 1 1 0,0 0 0 0,-1 1-1 16,-1 0 0-16,1 2 2 0,-2 1-2 15,3-1 0-15,0-1-2 0,0 2 2 16,0-1 0-16,0 0 0 0,0 0-1 16,0-3 1-16,0 3 1 0,0-1-1 15,0-1-1-15,0 1 2 0,-2 1-1 16,2-2 0-16,0 2 0 0,-1-1 0 0,1 0 0 15,-2 1 0-15,0 0 0 0,2 1 0 16,0 0 0-16,-1-2 0 16,1 3 0-16,0 3 0 0,0 8 2 15,-5 3-3-15,2-1 4 0,-1-4-3 0,2-5 1 16,2-3-4-16,0 1 2 0,0-1 2 15,0-2 1-15,0 0-4 0,0-1 0 16,0-3 2-16,0 1-1 0,0-2-2 16,0 0 1-16,0 0 1 0,0 0 3 15,0 0-2-15,0 0-1 0,0 0-3 0,0 0-6 16,0-4-3-16,0-6-8 0,3-2-1 15,3-1-10-15,0 0-11 0,1 1-22 16,-1 0-45-16,-1 2-156 16</inkml:trace>
  <inkml:trace contextRef="#ctx0" brushRef="#br0" timeOffset="103987.93">16213 8829 85 0,'0'2'55'0,"0"-1"-32"16,0-1 6-16,0 0 26 0,0 1 12 15,0-1-18-15,0 0-22 0,0 0-2 16,0 0-4-16,0 1-7 0,4-1 4 0,-3 1 0 16,2-1-5-16,0 0 1 0,4 0 1 15,0 0-2-15,1 0-3 0,3-3 0 16,1 0-5-16,2 0-1 15,0-2-2-15,2 1-2 0,-4 1-1 0,4 1 2 16,-2 1-2-16,1-1 2 0,-1 2-1 16,2 0 1-16,-1 0-3 0,-1 0 3 15,1 0 1-15,4 4-3 0,1 0 5 16,5-4 0-16,-2 0-2 0,2 0-1 15,3 0-2-15,0 0 1 0,3 0 1 16,1 0 0-16,4 0 0 0,1-2-1 0,4-2 2 16,0-1-2-16,4 1 0 0,0 0-1 15,2 1 3-15,-2 1-2 0,3-2 0 16,0 2 0-16,-1-1 1 0,1 0 1 15,0-1-4-15,-3 0 2 0,3-1 4 16,1 2-4-16,1-2-2 0,1 0 4 16,0-1-2-16,3-1 0 0,4 2 0 15,-1-1 0-15,2-1 0 0,0 0 0 16,1 0 0-16,-1-1 0 0,0 3 0 15,0-2 1-15,-1 4-1 0,-3 0-1 0,1 3 2 16,0 0 0-16,-2 0-1 0,2 0-1 16,-3 0 1-16,0 4 0 0,-1 0 1 15,-1 1 0-15,2-1-1 0,1 1-1 16,2-2 3-16,0 1-2 0,0-1-2 15,1 1 3-15,2-1-2 0,0 0 2 0,3-3-1 16,0 1 1-16,2 0-1 16,-1-1 0-16,-1 1 1 0,0-1-1 15,-1 4 0-15,-1-3-1 0,-1 1 2 16,-2 2-1-16,1-2-1 0,-4-2 1 0,-3 2 1 15,0-1-1-15,-4 1 1 0,4 0-1 16,-1 2 2-16,-1-2 0 0,2-1 3 16,1 2-3-16,-1-1 3 0,-2-1-5 15,2 2 1-15,-1-3-1 0,-2 1 3 16,-1 0-1-16,-2 0-2 0,-2 2 0 0,2 2 1 15,-2-2-3-15,2 1 2 0,3-2 2 16,-1 0 0-16,4-1-2 16,2 0 2-16,3-1-2 0,-1 0 1 15,-2 2-1-15,-2-2 2 0,-4 4-2 0,-1-2 4 16,-1 1-3-16,0 0 3 0,0 1-2 15,-1-2 1-15,1 1 1 0,1-2-5 16,-1 0 2-16,2-1-2 0,-1 1 2 16,-1 0-1-16,0 0 1 0,-2-1 2 15,-1 3-2-15,0-2 0 0,3 1-1 0,-2 1 1 16,2 0 4-16,-1-1-5 0,1 1 2 15,-2-2 1-15,2 3-1 0,0-2-2 16,0 1 0-16,-2 0 2 16,1-1-2-16,-2 1 0 0,-3 0 1 0,-2-1 1 15,-3-1-2-15,-2 1 0 0,-2-2 0 16,-2 2 0-16,-5 0 0 0,0 1 0 15,-7 0 0-15,-5 0 0 0,-1 0 1 16,-5-2-2-16,-2 0 1 0,-1-1 2 16,-2 2-4-16,0-2 10 0,0 0 10 15,0 0-2-15,-2 0-1 0,-2 0-8 0,-3 0-4 16,3 0-1-16,-2 0 1 15,1 0-1-15,3 0 1 0,-1 0-4 0,3 0 1 16,0 0 0-16,0 0 0 16,0 0 0-16,0 0 2 0,0 0-3 0,0 0 1 15,0 0 0-15,0 0 0 0,0 0-1 16,0 0 2-16,0 0 0 0,0 0-3 15,0 0 0-15,0 0-9 0,0 0-6 16,0-2-22-16,2-3-27 0,4-1-18 16,0 1-77-16</inkml:trace>
  <inkml:trace contextRef="#ctx0" brushRef="#br0" timeOffset="108000.17">16274 8807 9 0,'-2'0'13'0,"2"-1"2"0,0 1-2 15,0 0-3-15,0 0-24 0,0 0 15 16,0 0 2-16,0 0 105 0,0 0-82 16,0 0-12-16,0 0 25 0,0 0-12 0,0 0 6 15,0 0 4-15,0 0-14 16,0 0-1-16,0 0 1 0,0 0-3 15,0 0-1-15,0 0 2 0,0 0-10 16,0 0 3-16,0 0-1 0,0 0-6 0,0 0-1 16,0 0-5-16,0 0-1 0,0 0-1 15,2 0 1-15,4-5 1 0,3-2 2 16,1-1-1-16,1 1-1 0,1-1-2 15,-1-1 5-15,3 0-1 0,-2 0-1 16,1 0 2-16,2-2-1 0,1 0 2 0,-1-1 1 16,1-1-3-16,-4 3 0 0,5-2 1 15,-5 1-2-15,1-1-1 16,-1 0-1-16,-2 3 2 0,0-3-2 15,1 1 1-15,0 0 1 0,2-2-1 0,0 1-1 16,3 0 0-16,-4 0 1 0,4 0 0 16,-4 0-2-16,4 1 1 0,-2 1 1 15,-2 0 0-15,-1 2-1 0,-2-2 0 16,2 3 1-16,0-2-1 0,-3 0 0 15,1 1 0-15,-1-1 2 0,1-1-2 0,2 0-1 16,3-1 1-16,0 0 1 0,1 1-1 16,-2 2-1-16,-2-2 1 0,3 1 2 15,0-1-3-15,1-2 1 16,4 0 0-16,-4 0 0 0,1 0 0 15,-1 1 0-15,-2 2 0 0,-4 2 0 0,0 0 1 16,-1-2-2-16,0 2 1 0,-4 0 1 16,3 3-1-16,-4 1-1 0,1 0 1 15,2 0 1-15,2-2-1 0,2 1-1 16,2-4 1-16,2 0 1 0,1-4-1 15,4 1 0-15,0 2 0 0,-4-1 0 0,1 2 0 16,-4-2 0-16,-1 0 0 0,0 3-2 16,-4-1 3-16,3 2-1 0,-4 0-1 15,0 0 2-15,0 1 0 16,-1 1-1-16,0-1 0 0,1-1 2 0,2-1 1 15,1-1-1-15,2 0 2 0,1-5 0 16,-1 2-1-16,3 2-3 0,-5-3 4 16,2 1-3-16,0 3 0 0,-2-2 1 15,2 1-2-15,0 0 0 0,-2 1 2 16,1-2-1-16,-4 3 1 0,-2 0 2 0,1 0-1 15,1-1 2-15,1-1-1 0,-1 1 0 16,-3 0-3-16,1 0 0 0,1 0 1 16,0 0-1-16,1-1 2 0,0 1-2 15,0-1 0-15,1 1 0 0,-1 0 0 16,2-1-1-16,1 1 0 0,-1 0-1 15,4-2 2-15,-1 0-1 0,0 0 1 16,-2-1 0-16,-1 2 2 0,-2-1-3 16,0 0 5-16,0 0 1 0,-1 0-3 15,0 0 0-15,1 1 2 0,-1-2 0 0,-1 2-2 16,2-1-1-16,-1 1-2 0,0 0 3 15,1 0-2-15,2-1-1 0,-1 0 1 16,1 0 1-16,0-1-2 0,-2 1 0 16,0 1 0-16,2-2 3 0,-2 1-2 15,0 0-1-15,1 0 1 0,-1-1 0 16,0 0 0-16,0 1-1 0,2 0 0 15,-2 0 3-15,0-2-2 0,-3 3-2 16,2 0 2-16,1 2 0 0,1-1-1 16,-1 0 2-16,1-1-2 0,1-1 2 0,-2 0 1 15,2-1-2-15,0 0-2 0,0-1 4 16,-1 3-1-16,1-3-2 0,0 1 1 15,0 1 0-15,-2 0 0 0,0 1-2 16,-1 0 2-16,-1 1 1 0,1 0-1 16,0 0-2-16,-1-2 1 0,1 2 2 0,0 0-2 15,-1-1-1-15,3 1 1 16,-1 1 1-16,1 0-1 0,1 0-1 15,2-1 1-15,0 1 1 0,3-1-2 16,-1 1 1-16,1-1 0 0,-6 2 1 16,3 1-1-16,-1 0-1 0,-3 0 2 0,-1 1 0 15,-1-1-1-15,-2 1 0 0,1 1 0 16,-1-2 0-16,1-2 1 0,3 3-2 15,0-5 1-15,0 2 1 0,4 0-1 16,-4 0-2-16,2 0 3 0,-1-1 0 16,0 1-1-16,2 0-2 0,-1 1 3 0,-1-2 0 15,1 3-1-15,-2-2-1 16,5 0 1-16,5-1 1 0,1-3-3 15,1 2 3-15,-2 2-1 0,-2 2-1 16,1-2 2-16,1 0-1 0,1-1 0 0,-2 1-1 16,-4 2 1-16,0 1 1 0,0-2-2 15,0-1 2-15,-2 0-2 0,-1 1 2 16,-4-1-1-16,1 0 2 0,-2-1-1 15,2 0-2-15,0-1 2 0,-1 2-1 16,1-1 0-16,-2 0-1 0,3-1 2 0,-1 1 0 16,1 1-2-16,0 0 0 0,0-2 1 15,2 2 1-15,0 0-2 16,-2 0 0-16,2 1 2 0,-2 0 0 15,0-1-2-15,2 0 1 0,-3 1 1 0,-1 1 0 16,1 0-2-16,-2 0 1 0,0 0 1 16,2-2-1-16,-1-1 0 0,1 0-1 15,0 0 2-15,1 0-1 0,2-1-1 16,1-2 0-16,0-1 2 0,2 1-1 15,2 0-1-15,7-4 0 0,1 0 1 0,3-2 1 16,-3 3-3-16,-2 2 1 0,-5 4 2 16,-3-1 0-16,-2 2-2 0,-4-1 1 15,-1 2 2-15,3-1 0 16,-6 3-3-16,4-1 1 0,-4-2 1 0,4 1 1 15,-2-2-3-15,2 0 0 0,1 0 1 16,0 1 0-16,3 0 0 0,-2-1-1 16,0 0 1-16,0 1 1 0,0-1-2 15,1 0 0-15,-2 0 3 0,2-1-2 16,3 0-1-16,-3 1 1 0,-2-2 1 0,2 2 0 15,2-3-2-15,4 0 1 0,2 0-1 16,-1 1 1-16,-5 2-2 0,-4 3 2 16,0-1 3-16,2 0-3 0,1-2-1 15,-1 2 0-15,1-2 1 0,-1 0 1 16,0-1-1-16,0 3-1 0,1-2 3 15,-3 0-2-15,-1 2-1 0,-2 1 2 16,-2-2-1-16,4 1 1 0,-2 1-2 16,3 0 0-16,-3 1 2 0,0-1 0 15,4 0-2-15,-1-1 0 0,-1 0 2 16,1 2-1-16,-2-3 0 0,3 1 0 0,-3-1 0 15,1 2 1-15,-2 1-2 0,2 0 1 16,-4 3 1-16,4-4-1 0,1 1-1 16,0 0 1-16,2-1 0 0,1 0-1 15,4 0 0-15,7-2 1 0,8-3 1 16,1 0-1-16,1 1-2 0,-7 0 2 15,-8 3 1-15,-4 0 0 0,-3 1-2 16,-2 2 1-16,-3-2 2 0,-3 3-2 16,2 0 1-16,-2 2 1 0,0 0 3 15,0 0-4-15,0 0-3 0,0 0 4 0,0 0 1 16,0 0-3-16,0 0-1 0,0 0 1 15,0 0 2-15,0-1-1 0,0 1-1 16,0 0 1-16,0 0 1 0,0 0-1 16,0 0-1-16,0 0 1 0,0 0 1 15,0 0-2-15,-2 0-1 0,2 0 2 16,-1-2-2-16,1 2 2 0,0 0-1 15,0 0 2-15,-2 0 0 0,1 0-1 16,-1 0-1-16,1 0 0 0,1 0 1 16,-2 0-1-16,2 0-3 0,0 0-3 0,-2 0-13 15,2 0-16-15,0 0-22 0,-4 5-26 16,-2 0-88-16</inkml:trace>
  <inkml:trace contextRef="#ctx0" brushRef="#br0" timeOffset="109001.23">16536 6008 63 0,'0'0'273'15,"0"0"-238"-15,0 0-10 0,0 0 21 16,0 0-6-16,0 2-5 0,0-2-17 15,1 1-14-15,3 1-3 0,0-1 5 16,2 0-7-16,1 0 2 0,-1 0-2 16,3-1-12-16,2 1-16 0,3 0-16 15,3-1-50-15,2 0-111 0</inkml:trace>
  <inkml:trace contextRef="#ctx0" brushRef="#br0" timeOffset="109208.24">17044 5995 206 0,'7'-4'77'0,"-1"0"-79"0,0 0 8 15,-3 2 7-15,0 1-4 16,-3 1 16-16,0 0-4 0,2 0-15 15,-1 0-13-15,1 0-22 0,1 0-12 16,3 1-21-16,0 3-32 0,4-4-32 0</inkml:trace>
  <inkml:trace contextRef="#ctx0" brushRef="#br0" timeOffset="109413.25">17621 5955 340 0,'0'0'2'0,"0"0"2"16,2-3-2-16,2 3 1 0,3-1 18 16,0-3-17-16,6 3-2 0,-1 0-1 15,1 0-9-15,-1 1-29 0,-1 0-30 16,3 0 5-16,1 0-5 0,-1 0-35 15</inkml:trace>
  <inkml:trace contextRef="#ctx0" brushRef="#br0" timeOffset="109589.26">18130 5952 192 0,'3'0'69'16,"-2"0"-24"-16,1 0-12 0,1-5-17 16,-3 2 16-16,0-2-11 0,0 3-2 15,2-1-9-15,-1 2-10 0,4 0-7 16,2 0-5-16,1 0 2 0,3 1-8 0,-2 0-12 15,1 0-26-15,2 0-30 0,-3 0-52 16</inkml:trace>
  <inkml:trace contextRef="#ctx0" brushRef="#br0" timeOffset="109749.27">18578 5923 20 0,'0'0'252'0,"0"0"-241"0,0 0 26 15,0 0-19-15,0 0-15 0,1 0 0 16,2 0-6-16,2 0 2 0,3 0 0 0,1 0-2 15,-1 0-26-15,4 0-42 0,-1 0-22 16,1 0 25-16</inkml:trace>
  <inkml:trace contextRef="#ctx0" brushRef="#br0" timeOffset="109908.28">18785 5936 76 0,'2'0'132'16,"4"0"-100"-16,0 0 5 0,-1-2-17 16,3 0 0-16,-4-2-12 0,3-1 5 15,-3 2-4-15,-1 2-2 0,-1 0-3 0,-2-1-3 16,0 0 0-16,0-1 2 0,0 2-6 15,0-1 2-15,0 2-10 0,0 0-17 16,0 0-48-16,0 0-54 0</inkml:trace>
  <inkml:trace contextRef="#ctx0" brushRef="#br0" timeOffset="112081.4">15706 5957 8 0,'-1'0'29'0,"-1"0"-27"16,1 0-3-16,1 0 102 0,-3 0-31 16,3 0-53-16,-2 0 18 0,2 0-9 15,-1 0-7-15,1 0 3 0,0 0-5 16,0 0-3-16,0 0 2 0,0 0-4 15,0 0-3-15,0 0 4 0,0 0 2 16,0 0 2-16,0 0-2 0,-2 0-3 16,2 0-2-16,-1 0 1 0,-1 0 3 15,0 0 1-15,2 0-7 0,-3 0-1 0,0 0 0 16,2 0 2-16,-4 0-1 0,3 0-1 15,-1 0 1-15,0 0-4 0,3 0 0 16,0 0 0-16,0 0-1 0,0 0-3 16,0 0-1-16,0 0 0 0,5 0 0 15,4 2 2-15,7-2 3 0,2 0-1 16,6 0-1-16,2-2 1 0,3-3-2 15,-1-1 0-15,3 3 2 0,-1-4-2 16,-5 1-1-16,-4 2 2 0,-5-1 0 16,-5 3-3-16,-5-1 0 0,-3 3 1 0,-3 0-5 15,0 0 1-15,0 0-3 0,-11 0-23 16,-1 0-24-16,-4 0-8 0,-4 4-12 15,0 2-10-15,-2 0-31 0,-1-1-29 16</inkml:trace>
  <inkml:trace contextRef="#ctx0" brushRef="#br0" timeOffset="112125.4">15706 5957 87 0</inkml:trace>
  <inkml:trace contextRef="#ctx0" brushRef="#br0" timeOffset="112310.42">15706 5957 87 0,'14'50'31'0,"-14"-44"9"15,0-1 6-15,4 0-5 0,3-2-1 0,3 2 1 16,-3 0-16-16,4 0-1 0,-3-1-9 0,3 1-2 16,-3 1-2-16,-1 0 0 0,0 2 4 15,-6 0-4-15,1 0 0 0,-2 3-2 16,-3 1 3-16,-8 0-3 0,-2 1-5 15,-2 0 4-15,-4-2-1 0,1 1 0 16,-1-1 5-16,0-1 2 0,2-2 0 16,2 0-4-16,4-3-5 0,3 0-2 15,2-4-2-15,3-1 0 0,1 0-4 16,2 0-11-16,0 0-29 0,10 0-13 15,5-5-17-15,1-4-97 0</inkml:trace>
  <inkml:trace contextRef="#ctx0" brushRef="#br0" timeOffset="112601.43">15967 6106 70 0,'0'-1'140'0,"0"1"-119"15,0 0 8-15,0 0 2 0,0 4 11 0,0 3 11 16,0 1-25-16,0 2-13 0,0 1-3 16,2-1-2-16,2-2-1 0,-1-3-3 15,0 0-5-15,4-4 10 0,-1 1 4 16,2-2 3-16,-1 0-1 0,4-4-3 15,-2-3-8-15,2-5-3 0,-3 1 2 0,1 1-3 16,-2-1 1-16,-3 1-2 0,1 1 0 16,-2-1 0-16,0 4-8 15,2-2-17-15,1 2-17 0,-1 1-21 16,2-2-49-16,-2 1-96 0</inkml:trace>
  <inkml:trace contextRef="#ctx0" brushRef="#br0" timeOffset="114669.55">22264 8679 49 0,'-1'1'260'0,"1"1"-214"0,0 1-26 16,1 2 1-16,9 2 24 0,5-4-9 15,5 3-10-15,8-3-8 0,2 1-2 16,1-1-4-16,0-1-4 0,-2 0-4 15,2 1 2-15,-4-2 1 0,-1 4-4 16,-7 1-3-16,-5 1 1 0,-8 3 1 16,-5 4-2-16,-1-1 1 0,-12 3 1 15,-5 5 0-15,-11 2-3 0,-2 4-10 16,-4 1-1-16,-1 3-2 0,1 0 12 0,3 0 2 15,4-3-15-15,7 0 4 0,3-1-19 16,6-1-33-16,5-4-74 0,1-4-136 16</inkml:trace>
  <inkml:trace contextRef="#ctx0" brushRef="#br0" timeOffset="114966.57">22238 9360 132 0,'0'0'262'0,"0"0"-218"0,5 0-49 15,7 0 20-15,5 0 3 16,6 0 9-16,2 0-3 0,6 0-10 16,3-2-4-16,0 0-2 0,2 0-7 15,-3 1 0-15,-1 0 0 0,-4 1 0 0,-6 0-2 16,-2 0 0-16,-6 0-5 0,-3 3-9 15,-5 0-19-15,-3-3-35 0,-3 0-93 16</inkml:trace>
  <inkml:trace contextRef="#ctx0" brushRef="#br0" timeOffset="115141.58">22481 9345 152 0,'-20'17'358'0,"3"3"-332"16,0 4 1-16,5 1-12 0,-1 1-9 15,3 0-2-15,-1-4 4 0,5-1-10 16,6-3-15-16,0 0-32 0,6-3-50 16,3-4-137-16</inkml:trace>
  <inkml:trace contextRef="#ctx0" brushRef="#br0" timeOffset="116905.68">16173 5764 46 0,'0'1'21'0,"0"-1"-15"15,0 1-2-15,0-1 159 0,0 0-93 16,0 0-44-16,0 0 3 0,0 0 0 15,0 0-2-15,0 0-6 0,0 0-1 16,0 0-13-16,5 0-2 0,7-8 5 16,8-1 1-16,2-1-7 0,3-3-3 15,0 2 1-15,-1-1-1 0,0-1 1 16,-1 3-1-16,-4 1-2 0,-2 2 1 0,-3 3 1 15,-5 2-2-15,-3 1 0 0,-1 1-2 16,-4 0 1-16,-1 5-2 0,0 5 1 16,-3 3 4-16,-3 0-1 0,1 5 2 15,-1 1-5-15,3-1 0 0,3-1-12 16,0 4-19-16,3-1-43 0,8-1-32 15,1-3 7-15</inkml:trace>
  <inkml:trace contextRef="#ctx0" brushRef="#br0" timeOffset="118722.79">11060 7849 3 0,'-5'0'21'0,"2"0"120"0,0 0-103 16,-1 0 2-16,-3 0 18 15,3 0-19-15,-1 0-9 0,-1 2 1 0,1-1 4 16,1 0-16-16,1 1-12 0,-1-2 12 16,1 1 7-16,2 1 1 0,1-2-11 15,-5 3-4-15,2-3-2 0,-2 3 2 16,1-1 1-16,1-1 2 0,1 1-4 15,1-2-4-15,1 0 2 0,0 0-5 0,1 0-1 16,11-12-2-16,13-10 0 0,12-8-1 16,16-11 1-16,15-3-3 0,11-5 3 15,7-1-2-15,-1 0 1 0,-3 5 2 16,-4 7 1-16,-7 5-1 15,-9 6 6-15,-8 4-1 0,-7 5-2 0,-10 6-2 16,-12 3-1-16,-10 5-1 0,-5 3 0 16,-9 1-1-16,-1 0 2 0,-1 0 5 15,-13 2-4-15,-3 8-6 0,-5 2-2 16,-3 2 1-16,2 0-5 0,1-1-3 15,2 1-7-15,0 0-5 0,4-4-15 0,2 2-20 16,2-4-29-16,-2-2-93 0</inkml:trace>
  <inkml:trace contextRef="#ctx0" brushRef="#br0" timeOffset="118979.8">11242 7368 338 0,'0'13'98'16,"0"7"-76"-16,1 10 29 0,8 13 1 16,2 7-10-16,2 6 22 0,4 4-31 15,1 2-10-15,2 0-7 0,2 2-1 16,-2-2-8-16,2-2 1 0,1-7-5 15,1-5-1-15,3-10-1 0,0-8-2 16,4-9-10-16,0-10-9 0,1-6-14 16,-2-5-19-16,-1-1-33 0,-4-16-63 15,-3-7-193-15</inkml:trace>
  <inkml:trace contextRef="#ctx0" brushRef="#br0" timeOffset="119274.82">12136 7529 502 0,'0'-2'37'0,"0"2"-14"16,0 4 10-16,-6 11 6 0,-7 10 1 16,0 5-4-16,-3 4-5 0,-1 2-10 0,3 6-7 15,-2-1-9-15,1 0 1 0,6-1-6 16,-1-4 1-16,9-5-2 15,1-2 0-15,0-6-15 0,8-5-15 16,7-3-15-16,4-8-25 0,2-7-26 16,4-1-113-16</inkml:trace>
  <inkml:trace contextRef="#ctx0" brushRef="#br0" timeOffset="119593.84">12583 7559 379 0,'-17'-13'141'0,"-2"4"-135"16,-6 4 9-16,-3 5 15 0,-9 0-4 15,-3 12 5-15,-4 6 2 0,6 5-9 16,7 3-4-16,12 2-2 0,11 4-14 0,8 3-4 16,0 4-1-16,11 1 1 0,8-1 2 15,7-6-3-15,7-5 0 0,5-6-1 16,6-9 1-16,1-2 2 0,3-6-6 15,1-5 3-15,-1 0 3 0,-3-14 1 16,-7-4-2-16,-12-4 2 0,-6-2-2 0,-8-3 4 16,-1-2 5-16,-9-2 3 15,-2-2-4-15,-2 0-1 0,-13-1 0 0,-4 2-1 16,-4 1-6-16,-5 1 1 15,-1 1-2-15,-6 4 2 0,0 3-6 0,2 6-11 16,10 8-10-16,8 8-5 0,11 0-5 16,4 14-49-16,2 3-78 0</inkml:trace>
  <inkml:trace contextRef="#ctx0" brushRef="#br0" timeOffset="127185.27">6666 7338 7 0</inkml:trace>
  <inkml:trace contextRef="#ctx0" brushRef="#br0" timeOffset="127716.3">6666 7338 127 0,'5'-2'75'16,"-5"-1"-46"-16,0 1 15 0,0 0 0 15,0-3-19-15,0 1 0 0,0 3-1 16,0-1-8-16,0 1-4 0,0 1-4 15,0-1 4-15,0 0 0 0,0 1 1 0,0 0-2 16,0 0 1-16,-1-2 1 0,1 2 0 16,0-1 2-16,-2-1-2 0,2 2-5 15,0 0 3-15,0 0-2 16,-5 2-4-16,2 5-4 0,-4 4-1 0,-1 3 1 15,0 1 3-15,0 2-3 0,4 1 0 16,-1-4-2-16,2-2 5 0,-2-3-2 16,5-2-2-16,0-4 1 0,0 0 3 15,0-2-2-15,0-1-1 0,0 0-2 16,5 0 6-16,7-7 4 0,5-6-5 0,5-2-2 15,0-3 0-15,1 1 1 0,0-1-3 16,-1 1 0-16,-3 2 2 0,-2 0-2 16,0 5 0-16,-3 1 0 0,-4 7 0 15,-2 2 0-15,-5 0-2 0,0 0 2 16,-1 2-1-16,0 6 2 0,-2 2-2 15,0 3 3-15,0-2-1 0,-4 2-3 16,0-1 3-16,-2-1 0 0,1-2 3 16,2-3-4-16,1-3 0 0,2 0-2 15,0-1 2-15,0-2-1 0,10 0 0 0,2 0 2 16,3-8 2-16,3 2-3 0,0-3-6 15,1-1 3-15,-1 2 1 0,-1 1 2 16,-3 2-6-16,-3 2 5 0,-5 0 0 16,-3 3 1-16,-3 0-3 0,0 0 2 15,0 0 2-15,0 5 1 0,-3 5 1 16,-3 1 2-16,-2 0 1 0,1 2-3 15,4-2 1-15,-2 0 1 0,0-1-2 16,2 0 2-16,2-1-5 0,-1 1 2 16,2-2-2-16,0-1 1 0,0-2-4 15,5 0-2-15,2-1-10 0,4-2-14 0,2 2-28 16,2-2-36-16,4-2-34 0,-4 0-102 15</inkml:trace>
  <inkml:trace contextRef="#ctx0" brushRef="#br0" timeOffset="128007.32">7128 7476 29 0,'5'-4'187'16,"1"-8"-116"-16,2 0-38 0,1-1 21 16,2-3-25-16,5-1 5 0,-1-1-9 0,2-1-9 15,-3-1-6-15,6 0-6 0,-3 1 0 16,-1 1 0-16,-1 2 2 0,-4 5 1 15,-3 5 1-15,-3 1 4 0,-5 4-1 16,0 1-2-16,0 0-5 0,0 0-2 16,0 5 2-16,0 6 3 0,0 3 2 0,0 3-5 15,-5-1-3-15,4 1 2 16,-3 1-2-16,1-2-1 0,3 3 0 15,0-2 1-15,0 0 0 0,0-2-2 16,2 2 2-16,3-1-1 0,2-1 0 0,-2-2-2 16,1 2-5-16,0-4-9 0,-6-1-23 15,0-1-32-15,0-4-30 0,-6-2-75 16</inkml:trace>
  <inkml:trace contextRef="#ctx0" brushRef="#br0" timeOffset="128167.33">7164 7472 55 0,'0'-3'258'0,"2"-3"-229"0,9 1 7 15,1 1 16-15,2-1-12 0,1 3-4 0,4 1-4 16,3 1-15-16,1 0-8 0,2 0-7 16,1 1-1-16,0 3 0 0,-1 0-1 15,2 1-12-15,-3 1-31 0,-3-5-47 16,-6-1-92-16</inkml:trace>
  <inkml:trace contextRef="#ctx0" brushRef="#br0" timeOffset="128355.34">7527 7514 72 0,'15'-7'209'16,"2"-8"-190"-16,4 3 5 0,2-2 0 16,-1-3-9-16,4 3 10 0,0 1 2 15,2 2-9-15,0 2-9 0,-2 2-11 16,-7 3 3-16,-5 2 0 0,-6 2-1 15,-5 0-9-15,-3 0-25 0,0 2-37 0,-6 0-79 16</inkml:trace>
  <inkml:trace contextRef="#ctx0" brushRef="#br0" timeOffset="128524.35">7656 7354 129 0,'-2'2'230'15,"0"2"-186"-15,1 3-18 0,1 2 25 16,0 4-17-16,0 0-6 0,3 2-9 0,5 3-10 15,3 1-8-15,1 1 2 0,4 0-9 16,-1 2-41-16,1 0-50 0,-2-3-136 16</inkml:trace>
  <inkml:trace contextRef="#ctx0" brushRef="#br0" timeOffset="129589.4">19660 5996 20 0</inkml:trace>
  <inkml:trace contextRef="#ctx0" brushRef="#br0" timeOffset="130089.43">19660 5996 139 0,'6'-11'50'0,"-3"5"-20"0,-1 2 13 16,1 0 1-16,-2-1 5 0,-1 2-10 15,2 1-4-15,-2-2-6 0,0 1-5 0,0 0 1 16,0 0-6-16,0 0-1 0,0 3 2 15,0-1-5-15,0 0 1 0,0 1-8 16,0 0-2-16,0 0-1 0,0 0-4 16,-2 9-1-16,-1 3 7 0,0 4 5 15,-3 1-6-15,0-1-2 0,0 1-1 0,-1-3 3 16,4-2-4-16,0-2 1 0,3-4-1 15,0-1-1-15,0-2-1 0,0-3-1 16,6 0 1-16,7 0 6 0,5-8-5 16,3-4 0-16,2-3 2 0,-2-1-2 15,0-1-1-15,-1 1 0 0,-2 2 1 16,-2 3 0-16,-4 1-2 0,-1 1-1 15,-5 3 2-15,1 3 1 0,-6 3-2 16,1 0-1-16,-1 0 1 0,-1 0 0 16,0 1 1-16,0 5-2 0,0 1 4 0,0 5-2 15,-4-2 1-15,2 1-2 0,-1 2 2 16,1-3 0-16,2-2-2 0,0-2 0 15,0 1 2-15,3-3-1 0,7-3-1 16,1-1 1-16,7 0 1 0,4-1 0 16,-2-6-4-16,3-3-6 0,-1-1 1 15,-2-1 6-15,-1 3-4 0,-5 1 1 16,-2 3 3-16,-3 1 2 0,-1 3 1 15,-5-1-3-15,0 2 2 0,-3 0 0 16,0 0-2-16,0 0-1 0,0 7 6 0,0 2 0 16,0 1 3-16,-1 1 0 0,-1-1-2 15,2 0 3-15,0 0-4 0,0-2 0 16,0 2-1-16,0-3 0 0,7 0-2 15,2-1-1-15,2-2-5 0,4 1-11 16,2-2-18-16,3-3-25 0,-1 0-50 0,-2 0-183 16</inkml:trace>
  <inkml:trace contextRef="#ctx0" brushRef="#br0" timeOffset="130384.45">20251 6124 99 0,'3'0'182'0,"4"-9"-107"15,1-3-26-15,3-3 8 0,3-1-26 16,3-2 6-16,2 0-5 0,2-4-11 15,1 0-6-15,0-1-7 0,-2-1-4 16,0 2-3-16,-4 4 0 0,-6 3 0 0,-3 6 2 16,-4 4-2-16,-2 4-2 15,-1 1 1-15,2 0-2 0,-2 1 0 16,0 7 2-16,0 6 1 0,-2 1 2 15,-1 4-3-15,-3 0 0 0,1 1 0 0,2 1 1 16,-1-2-1-16,4 1-1 0,0-3 0 16,0-2 2-16,0-1-1 0,0-1-4 15,4-1 2-15,-1-1-6 0,2-2 2 16,-4-1-6-16,1-2-5 0,-2-2-5 15,0-2-19-15,0 1-21 0,0-3-26 0,-8 0-84 16</inkml:trace>
  <inkml:trace contextRef="#ctx0" brushRef="#br0" timeOffset="130521.46">20353 6073 50 0,'-13'-10'53'0,"7"-1"174"0,0 3-151 0,6 2-2 15,0 0-21-15,0 5-21 0,6-3-5 16,7 4-3-16,2 0-5 0,4 0-10 16,6 0-6-16,4 4 1 0,2 2-1 15,3 1-4-15,2 0-5 0,-1 3-20 16,-2 2-18-16,-5-1-51 0,-6-1-131 0</inkml:trace>
  <inkml:trace contextRef="#ctx0" brushRef="#br0" timeOffset="130776.48">20723 6165 75 0,'13'-12'165'15,"5"-1"-91"-15,6-4-41 0,2 0 8 0,3-3-13 16,6-3-4-16,0 2 0 0,1 0-5 15,-5 1-7-15,-2 2-4 0,-8 4-4 16,-3-1-3-16,-5 4 2 0,-6 2-1 16,-2 2-1-16,-5 3 2 0,0 1 1 15,0 3 1-15,-5 0-9 0,-2 0 0 16,0 8-12-16,-2 0-13 0,3 0-10 15,1 0-14-15,1 1-19 0,-3-4-32 16,3-1-66-16</inkml:trace>
  <inkml:trace contextRef="#ctx0" brushRef="#br0" timeOffset="130948.48">20781 5923 209 0,'-3'2'244'0,"3"3"-210"0,0 8-30 16,4 1 33-16,6 6-7 0,4 1 0 15,3 3-13-15,6-1-10 0,6 4-3 16,1 2 0-16,1 1-5 0,0 4-20 16,-5 2-37-16,1-2-95 0</inkml:trace>
  <inkml:trace contextRef="#ctx0" brushRef="#br0" timeOffset="205192.73">16054 11004 0 0,'0'-1'28'15,"0"0"-22"-15,0 0 10 0,0-1 22 16,0 0 72-16,0-1-72 0,0 1-17 0,0 0 4 15,0 0-8-15,0-2-1 0,0 2 5 16,-2 0-7-16,2 0-3 0,0 0 5 16,0 2 1-16,0 0-3 0,0 0-2 15,0 0-3-15,0 0-1 0,0 0 0 16,0 0 2-16,0 0 2 0,0 6 3 15,0 2-1-15,-1 3-3 0,1 2-1 0,-2 3-2 16,-1 3-1-16,1 2 7 0,-1 3 10 16,0 0-16-16,3 3-3 15,0 4 2-15,0 2 3 0,0 1-5 16,0 4-1-16,0-2-1 0,0 3 1 0,3 2 1 15,-1 0-1-15,1 2 2 0,2-1 0 16,-4 0 0-16,2-3-2 0,0 0-1 16,2-1 1-16,-2-1-2 0,2-2 2 15,-2-1-4-15,0-2 2 0,2 0 0 16,-4-3 0-16,4-1 0 0,-2-2 0 0,2 0-3 15,-4 0 5-15,2 0-4 0,-1 0 3 16,-2 1-3-16,0 0 2 16,1-1-1-16,-1-1 0 0,0-2-2 15,0 2 2-15,0-1 1 0,0-2-2 0,0-2 0 16,0 0 0-16,0-1 2 0,3 1-2 15,-1 0 0-15,-2-2 0 0,0-1 2 16,0 2-2-16,0-3-1 0,0 3 2 16,2 5-2-16,-2 5 1 0,0 1 3 15,-5-3 2-15,0-6-5 0,2-5 1 0,3 2-2 16,-1 6 2-16,-6 8 1 0,1 2-1 15,-5-3 1-15,2-1-4 16,3-5 4-16,0-2-2 0,-1 1 0 16,1-3 0-16,2 0 1 0,-1 0 0 0,0-1-1 15,1-1 1-15,2-1 0 0,1-4-2 16,1 0 0-16,0-1 1 0,0 0 1 15,0 2-1-15,0 1-1 0,0 2 1 16,0 0 3-16,0-1-3 0,-2-6-1 16,2-2-1-16,0-1 4 0,0-1-2 0,0-2-3 15,0-3 3-15,0 0 1 0,0 0-2 16,0 1 0-16,0-1 1 15,0 3 1-15,0 1-1 0,0 1-1 16,0 3 2-16,0 0 0 0,0 1-2 0,-2 7 0 16,-2 3-1-16,-4-1 3 0,2-1 0 15,3-6-2-15,3-4 1 0,0-1 0 16,0 1-1-16,0 0 0 0,-2 0 2 15,2-2 0-15,0 2-1 0,0-1-2 16,0 1 2-16,0 0 1 0,0 5-1 0,0 3-1 16,0 1 1-16,0-1 2 0,0-5-2 15,0-3-1-15,0-3 0 0,0-1 2 16,0 2-1-16,0-1 0 0,-1 2 0 15,-1-2 2-15,1 3-3 16,1-1 0-16,0-2 1 0,0 1 2 0,0 4-3 16,0 3 0-16,-4-2 2 0,4-1-1 15,-1-4-1-15,1-3 2 0,0 0-1 16,0 1 1-16,0 1-1 0,0 1-1 15,0 0 2-15,0-1-3 0,0 1 4 0,0 3-2 16,0 5-2-16,0 2 3 0,-2-2-2 16,-2-3 2-16,2-5 0 0,2-6-1 15,0 2-2-15,0-1 2 0,0-1 1 16,0 1-1-16,0 1-1 15,0-1 1-15,0 1 1 0,0 0-1 0,0 1 0 16,-1 2-1-16,1 1 2 0,-2-1-1 16,2 1 0-16,0 3-1 0,0 0 2 15,0-1 0-15,0-3-2 0,0-2 1 16,0-2-1-16,0-1 1 0,0 0 2 15,0-1-3-15,0 0 2 0,0 1-1 0,0-1-1 16,0 1 0-16,0 2 2 0,0-1 0 16,0 1-2-16,0 1 1 0,0-1 0 15,0-1 1-15,0 1-2 0,0-3 1 16,0 0 1-16,0 0-1 0,0 0-1 15,0 0 0-15,0 0 2 0,0 0-1 16,0 0-1-16,0 0 0 0,0 0 2 16,0 0-1-16,0 0-2 0,0 0 0 15,0 0 3-15,0 0-2 0,0 2 1 16,0 0-4-16,0 3 3 0,0-1 0 0,0 1 0 15,-1-3 0-15,1-2 1 0,-2 1 1 16,2-1-4-16,0 0 0 0,0 0 3 16,0 0-1-16,0 0-1 0,0 0 1 15,0 0 2-15,0 0-1 0,0 1-3 16,0-1 3-16,0 0-3 0,0 0 0 15,0 0 2-15,0 0-1 0,0 0 2 16,0 0-1-16,0 0-1 0,0 0 1 16,0 0 2-16,0 2-2 0,0-1 0 15,0 1 2-15,0-1-2 0,-2-1 1 0,2 0 0 16,0 1 0-16,0-1 0 0,0 0 0 15,0 0 0-15,0 0-2 0,-1 0 1 16,1 0-2-16,0 0-3 0,0 0 2 16,0 0-1-16,0 0 1 0,0 0-2 15,0 0 1-15,0 2 2 0,0 1 0 16,0 1 2-16,0-3 0 0,0 0 1 15,0-1 0-15,0 1 0 0,0 0 0 16,0 0 1-16,0-1-1 0,0 0 1 16,0 0 0-16,0 0 2 0,0 0-4 15,-2 0 2-15,1 0-3 0,1 0 1 0,-2 0-1 16,2 0 0-16,0 0-4 0,0 0-1 15,0 0 1-15,0 0-2 0,0 0-1 16,0 0-2-16,0 0-1 0,0 0 2 16,0 0 6-16,0 0 1 0,0 0 2 15,0 0 1-15,0 0 0 0,0 0 1 0,0 0 1 16,0 0 0-16,0 0 1 15,0 0-3-15,0 0 2 0,0 0-1 16,0 0 1-16,0 0-2 0,-1 0 0 16,1 0 0-16,-2 0-2 0,1 0 1 0,1 0-1 15,-2 0 1-15,2 0 0 0,0 0 2 16,0 0-4-16,0 0 0 0,0 0 3 15,0 1 1-15,0-1-1 0,0 1 0 16,0 0 0-16,0-1 2 0,0 0 0 16,0 0-1-16,0 0-2 0,0 0 2 0,0 0-2 15,0 0 2-15,0 0-2 0,0-1 2 16,0 1 0-16,0 0-2 15,0 0 1-15,0 0 0 0,-2 0-1 16,1 1 0-16,-1 0 1 0,2 1 1 0,0-1-2 16,0 1-1-16,0 0 3 0,0 0 0 15,0 0-1-15,0 2 0 0,0 0 0 16,0 0 2-16,0-1-1 0,0 1-2 15,0 0 1-15,0-1-1 0,0-1 2 16,0 2 1-16,-1 0 2 0,1 3 1 0,-2-2-3 16,1 1-2-16,-1-1 3 0,2-1 0 15,0 1-3-15,0-2-1 0,0 0 1 16,0 1 1-16,0-3-1 15,0 1-1-15,0-1 1 0,0 4 2 0,0-1-2 16,0 3 1-16,0 0 2 0,0-2-1 16,0 1-1-16,0 0-2 0,0 0 2 15,0 4-2-15,-1 2 1 0,-1 0 5 16,0 0 8-16,-1-4-8 0,3-3-9 15,0 0 4-15,0-1 0 0,0 2 4 0,0-5-4 16,0 0-2-16,0 0 2 0,0 0 2 16,0-1-2-16,0 0 0 0,0 0 1 15,0 0 0-15,0 0 0 0,0 0-2 16,0 0 1-16,0 0 1 0,0 0-2 15,0 0-1-15,0 1 2 0,0 3 2 16,0 1-1-16,0-3-2 0,0 3 2 16,0 0 0-16,0-1-2 0,0 0 0 15,0 2 1-15,0 4 2 0,0 0-3 16,0 0 8-16,0-1-3 0,0-4-4 15,0 0-1-15,0 4 1 0,0 2 0 0,0 5 2 16,0 2-1-16,-3 0 0 0,0 1-1 16,0 0 1-16,3 2-1 0,-3 0-1 15,1-1 2-15,-1 3 0 0,0-2-1 16,2 2-1-16,-2 0 2 0,1 0 0 15,-1 0-1-15,0 1-1 0,1 1 3 16,-1-1-1-16,2-2-1 0,1 1-1 16,-3-1 2-16,1 1-1 0,2-2 0 15,-2 1 0-15,2 0 0 0,-1 1 1 16,1 0-2-16,-2 1 1 0,2-1 0 0,0 1 1 15,-1 1-1-15,-1 1-1 0,2 1 2 16,0 0 0-16,-3 1-1 0,0-1-1 16,1 4 3-16,-2-2-1 0,2 0-1 15,-1 0 1-15,0 0-1 0,0-1 1 16,0 0-2-16,-2 0 0 0,2-1 2 15,0 2 0-15,1-2-2 0,-2 2 0 16,1-1 2-16,0 1 0 0,0 1-2 16,-1 0 1-16,0 2 1 0,1 0-1 15,0-1 0-15,-1 0-1 0,3 2 2 0,-2-4 0 16,0 2-2-16,0-2 0 0,0 1 2 15,-2 2 0-15,2-2-2 0,-3 0 1 16,1 0 1-16,2 1-2 0,-3 1 0 16,1 3 1-16,-1 0 1 0,0 1-1 15,1-2 0-15,0 0 0 0,1 1 0 0,-3 1 1 16,1 0-2-16,-2 1 1 15,1 1 1-15,-3-1 0 0,3 2-2 16,0 1 1-16,1 2 1 0,-2-1 0 16,1 0 1-16,-3-1-2 0,3 1 2 0,0-2 0 15,0 2-1-15,1-1 0 0,2-1 1 16,1-2-1-16,-1-1-1 0,2-2 0 15,1 1 3-15,-1-2-1 0,2-1-3 16,0-3 2-16,0-1-1 0,0-2 2 16,0-2-2-16,0-1 0 0,0-1 2 0,0 0-2 15,2-2-1-15,-2 0 2 0,1 3 0 16,-1-3 0-16,2 3-2 15,-2 0 1-15,0-1 2 0,0 1-2 16,0-2 0-16,0-3-1 0,0-2 2 0,0-3-1 16,0-3-1-16,0-3 1 0,0-4 0 15,0-3-1-15,0 0-2 0,0 0-6 16,0-14-15-16,0-8-3 0,4-11-25 15,-1-11-58-15,1-11-248 0</inkml:trace>
  <inkml:trace contextRef="#ctx0" brushRef="#br0" timeOffset="206630.81">16006 13829 7 0,'-2'0'64'16,"2"0"-55"-16,0 0-1 0,0 0 52 16,0 0 65-16,0 0-84 0,0 0-17 15,0 0-7-15,0 2-4 0,0-2 8 16,0 0 1-16,0 0-10 0,0 0-5 0,2 0 2 15,-1 0-3-15,4 0 4 0,0 0 8 16,2 2-4-16,3 2-9 0,0 1 0 16,4 0-2-16,3 0-2 0,2-1 3 15,1 1-3-15,0-1-1 0,5 0 1 16,-2 2-1-16,1-2 0 0,1 2-1 15,-1 0 2-15,1 1 0 0,-2 0 0 16,2 1-2-16,-3-4 2 0,1 5 0 16,2-3 0-16,-2 1-2 0,0-1 2 15,1-1 0-15,4 0-1 0,-2-1 1 0,5-1 0 16,2 1 0-16,-2 0-1 0,1 1-1 15,1-3 2-15,-1-1 0 0,1 0-1 16,-1 1-1-16,2-2 2 0,2 0 1 16,3 0-3-16,0 0 1 0,1-4 1 15,0 0 0-15,4-1-2 0,-4 3 0 0,0-1 2 16,-1 2 0-16,0 1-1 15,-4 0-1-15,0 0 1 0,-3 0 1 16,2 0-1-16,0 0-1 0,2 1 1 16,3 0 1-16,1 1-1 0,0-2-1 0,4 2 1 15,-2-2 0-15,4 0 0 0,4 0-2 16,-1 0 2-16,3-4-2 0,-1-1 0 15,3-1-1-15,-3 0 0 0,2-1 3 16,0 1 0-16,1 1-2 0,-3 2 3 16,0-2 0-16,0 3-3 0,0-1 3 0,2 1-1 15,1-3 0-15,-2 0 0 0,2-1-1 16,0-2 2-16,-1 0-1 15,3 1-1-15,-2-1-2 0,3 0-3 16,1 0 6-16,1-1-5 0,-1 1 3 0,1-2 2 16,0 3 1-16,0-1-1 0,-1 1-1 15,-3 0 3-15,4 0-1 0,-3 3-1 16,0 0 0-16,0 2 1 0,1-2 0 15,-3 3-2-15,2 0 0 0,-3-1 2 16,0 1-1-16,-4-2 0 0,-1 1-1 0,2 0 3 16,-1-2-2-16,1 1 0 0,3-1-1 15,-1 1 2-15,1-1 1 0,1 2-2 16,1-2 0-16,1 2-3 15,-2-1 3-15,0-1 0 0,2 1 3 0,-5-1-6 16,2 0 4-16,-2-1 1 0,0 3-2 16,0-1-3-16,0 1 4 0,1 0-2 15,-3 0 2-15,1 0 1 0,-1 1-2 16,-2-1-2-16,-2-1 4 0,0 0-2 15,0 1 0-15,0-1 0 0,0 3 0 16,1-3 0-16,-1 2 0 0,2 0 0 0,-1 0-2 16,2 1 4-16,5 0-2 0,-2 0 0 15,-1 0 0-15,1 0 0 0,-3 0 0 16,0 0 0-16,0 0 0 15,-1 0 0-15,-2 0 0 0,-1 1 0 0,0 2 1 16,-4-1 2-16,1 1-1 0,-3-1 2 16,-1-1 0-16,-1-1 2 0,-3 1-3 15,-4 1 2-15,-4-2 0 0,-2 2-3 16,-4 0-1-16,-5-2-2 0,-6 0-1 15,-5 0-7-15,-3 0-4 0,0 0 2 0,-3 0 0 16,-4 1 6-16,1 1-6 0,0 1-42 16,0-1-92-16</inkml:trace>
  <inkml:trace contextRef="#ctx0" brushRef="#br0" timeOffset="210430.03">10465 13040 29 0,'0'4'16'0,"0"-3"-12"0,0 1-3 0,0-2 131 16,0 0-73-1,0 0-49-15,0 0 1 0,0 0 14 0,0 0 8 16,0 0-5-16,0 0 2 0,0 0 6 16,0 0-5-16,0 0-9 0,-2 0-15 0,-1 0 2 15,-2 1-1-15,2 1-4 0,0 0 5 16,-1 1-4-16,1 2-1 0,-1-1-2 15,3 0 1-15,-4 0 4 0,4 0-3 16,-4 0-1-16,3 1-1 0,-2 0 3 16,1-2-3-16,1 0 2 0,1 0-1 0,-2-2 8 15,3 0-4-15,0-1 1 0,0 0 3 16,0 0 0-16,0 0-9 15,7-5-1-15,10-11 5 0,8-8 2 16,9-9-4-16,8-8-1 0,8-6 0 0,2-3-2 16,1-1 0-16,-3 3-1 0,-7 4 2 15,-3 4 0-15,-4 5 3 0,-2 3 2 16,-1 5 0-16,-8 6 0 0,-5 3-4 15,-6 3-1-15,-5 3-1 0,-6 3 1 16,2 3 0-16,-5 2-1 0,0 1 2 16,0 3 1-16,0 0-1 0,0 0-4 0,-5 0-1 15,0 5-1-15,2 1-6 0,-1 3-3 16,1-1-10-16,0 2-6 15,-2-2-6-15,2 0-12 0,-3 1-4 16,2-4-18-16,1-1-75 0</inkml:trace>
  <inkml:trace contextRef="#ctx0" brushRef="#br0" timeOffset="210739.05">10564 12451 356 0,'3'-2'52'0,"5"2"-24"0,1 2 28 15,2 12-7-15,0 6-10 0,3 8-9 16,0 6-3-16,-2 7 18 0,2 5-22 15,-3 7-4-15,-2 2 0 0,-3 5-6 0,-2 0 2 16,-1-4-7-16,-2-1-2 0,2-5-4 16,2-6 1-16,-2-5 0 0,2-5-3 15,1-8-1-15,2-4 1 16,3-4-9-16,1-5-6 0,0-4-11 0,9-6-12 15,2-3-19-15,3-1-40 0,2-14-92 16</inkml:trace>
  <inkml:trace contextRef="#ctx0" brushRef="#br0" timeOffset="211297.08">11308 12925 84 0,'-6'0'15'0,"-2"0"80"0,2 0 11 0,0 0-76 16,0 0 8-16,-1 0 18 0,3 0-23 15,-2 0-7-15,1 0 6 0,0 0 4 16,5 0-3-16,0 0-6 16,0 0-10-16,0 0-8 0,0 0-6 0,11 0 5 15,5 4 4-15,5-2-2 0,6 0-5 16,2 0-1-16,4-2 2 0,5 0-4 15,1 0 5-15,-2 0-4 0,-1 0 2 16,-6 0-2-16,-6 0-1 0,-7 0-1 16,-6 0 1-16,-5 0-2 0,-2 0 0 0,-4 0 1 15,0 0 1-15,0 0 5 0,0-4-5 16,-4 2-7-16,-2 2-6 0,2-1-7 15,0 1-8-15,3 0-20 0,1-1-23 16,0-2-68-16,0-3-264 0</inkml:trace>
  <inkml:trace contextRef="#ctx0" brushRef="#br0" timeOffset="211634.1">11995 12536 342 0,'0'0'83'0,"0"4"-39"15,0 2-6-15,-2 7 11 0,-1 6 4 0,-3 5-9 16,1 3-11-16,-1 6-7 0,2 3-9 16,-1 3-2-16,0 4-5 0,-1-1-3 15,0 2 1-15,1 1-2 0,-1 0 0 16,1-4-3-16,1-2-3 0,2-8 2 15,2-5-1-15,0-6-4 0,2-1-7 16,7-4 1-16,3-5-13 0,6-4 17 16,2-6-58-16,8-11-9 0,-1-8 15 15,1-6-48-15,-1-3-258 0</inkml:trace>
  <inkml:trace contextRef="#ctx0" brushRef="#br0" timeOffset="212002.12">12407 12743 163 0,'0'-11'239'16,"0"-2"-215"-16,-1 3 7 0,-5 1 5 15,-4 1-11-15,-1 4 6 0,-2 1-3 0,-5 3 0 16,3 0-2-16,-4 9-1 16,5 3-5-16,-1 4-2 0,2 5-3 15,3 5-2-15,-3 5-8 0,2 3-1 16,2 5 0-16,1-1 3 0,5 2-5 0,3 1-2 15,0-2 1-15,11-4 0 0,3-7-1 16,6-1-3-16,2-5 3 0,4-5 0 16,7-4 1-16,7-9-2 0,0-4 0 15,5-9 2-15,0-10-1 0,-1-6 0 16,-2-5 0-16,-4-3 2 0,-5-2-1 0,-7-1 1 15,-6 1 3-15,-6-2 13 0,-4-1-2 16,-6-4-4-16,-4-2-1 16,-1-1-6-16,-13-3-2 0,-8 0-2 15,-6 2-1-15,-4 3 3 0,-7 6-4 0,-8 9 0 16,-5 10 1-16,-4 11-1 0,-1 7 0 15,4 10-5-15,9 14-3 0,13 6-12 16,14 5-20-16,11 2-26 0,6 4-48 16,0-2-169-16</inkml:trace>
  <inkml:trace contextRef="#ctx0" brushRef="#br0" timeOffset="-211910.29">16051 13944 0 0,'0'-2'28'0,"0"0"5"16,0 2-3-16,0 0-27 0,0 0-4 15,0 0 2-15,0 0 49 0,0 0 21 16,0 0-44-16,0 0-16 0,0 0 0 0,0 0 3 15,0-1 0-15,0 1 0 16,0 0-5-16,0 0-1 0,0 0-1 16,0 0-4-16,0 0 3 0,0 0 1 15,0-1 1-15,0 1-1 0,0 0 1 0,0 0 4 16,0 0-2-16,0 0-2 0,0 0-1 15,0 0 7-15,0 0 3 0,1 0-7 16,2 2-4-16,-1 2 4 0,1-2-2 16,0 1-1-16,2 0-5 0,1 0 1 15,2 1 1-15,-1 2-2 0,1 0 0 0,0 1 0 16,1 0-2-16,-1-1 18 0,-2 0-10 15,5 1-8-15,-2-1 3 16,4 2 4-16,-1 1 2 0,2-1-6 16,3 1 2-16,-3-2-6 0,2 2 3 0,1 0-1 15,-2 2 0-15,2-2 0 0,-3 3-2 16,2-3 1-16,-1 1 2 0,1-1-2 15,1 1-1-15,-2-1 2 0,1 0-1 16,1 0 0-16,-3 2-1 0,1-2 2 16,-2 0-1-16,-1 1-2 0,0-1 1 0,-1-1 2 15,-1 2 0-15,0-2-2 0,1 2 0 16,0-1 2-16,0 0 0 0,0 1-1 15,0-2-1-15,1 2 1 16,1-2 1-16,-1 2-2 0,-3-2 0 0,2-1 1 16,-2-1 0-16,1 0-1 0,-3 0 0 15,1 0 0-15,0 0 0 0,1-1 3 16,-1-1-4-16,-2 3 3 0,2-3-2 15,-2 3-1-15,2-1 1 0,0-1 1 16,-2-1 0-16,2 1-1 0,-2 1 0 16,0-1 1-16,0-1 0 0,0 0 0 0,2 1-1 15,-2-1 2-15,1 1-1 0,-4-1-2 16,1 1 0-16,-1 0 2 0,1 0 0 15,2 2 0-15,-2 0-1 16,-1-2-1-16,1 1-1 0,-1 1 2 0,-3 0-2 16,4 0 1-16,1 0 1 0,1 0 0 15,0-1 1-15,2-1-2 0,-3 1-3 16,-1-1 2-16,4 1 2 0,0 1 1 15,-2 0 1-15,2 0-2 0,-3-1-1 16,-1 1 0-16,2 0 2 0,1 1 1 0,0-2-1 16,4 3 0-16,-3-1 0 0,4 0-1 15,-2 0 1-15,-1 2 0 0,0-2 1 16,1 1-2-16,-3 1 1 0,4-1 1 15,-3 1-1-15,0-2-1 0,-2 2 1 16,0-3 1-16,-1 3-2 0,1-1 1 16,3 1 0-16,-1-1 2 0,3-1-1 15,-3 0-2-15,2 1 0 0,1 2 1 16,2-3 2-16,2 2 0 0,1-2-2 15,-2 2 1-15,-2 1 0 0,-1-2-2 0,0 0 1 16,-3 0 1-16,2 0-1 0,0 1 0 16,1-1-1-16,-4 0 2 0,3 0-1 15,-1 2 0-15,0-2 0 0,2 1 0 16,0 1 0-16,1 0 0 0,1 0 0 15,1 0 0-15,0 1 1 0,3-1-1 16,0 0 4-16,1 2-3 0,-1-1-2 16,-1-1 0-16,-2 1 1 0,-2-1 2 15,1 0-1-15,-3 1-3 0,1-2 2 16,0 1 3-16,-2-1 1 0,4 1-1 0,-2-2 0 15,1 1-2-15,1 0 1 0,1 1-1 16,-1 0-1-16,3 1 2 0,1-1-1 16,0 0-1-16,2-2 0 0,-4 3 1 15,2-2-1-15,0 1-1 0,-1 0 2 16,1-1-1-16,-2 0 0 0,-2 1 0 0,1 0 0 15,-2 1 1-15,1-1 0 16,-1 0-1-16,0 2 0 0,2-1 1 16,0 0 1-16,5 2-1 0,-2-2-1 15,0 1 0-15,2-2 1 0,-1 2-1 0,1-4 0 16,-1 2 2-16,-2-1-1 0,1-2-1 15,-2 3 0-15,-1-2 2 0,2 2-2 16,-2-1 0-16,3-1 2 0,-2 1 2 16,1 0-3-16,1-1-1 0,0 2 0 15,0-1 1-15,0 1-1 0,2-1 0 16,-1-1 0-16,-1 0-1 0,4-1 2 0,-4 2-1 15,1-2 0-15,1 1 0 16,-1-2 2-16,-1 2-2 0,-1 1 2 16,-1 1 1-16,1 1 1 0,-1 0-4 15,2 1 2-15,-1-1 0 0,-2 0-1 0,0 2-2 16,1-3 2-16,1 2 0 0,-1-1-1 15,2-1 0-15,1 1-1 0,-3-2 3 16,2 1-2-16,2-1 1 0,-4-1 0 16,5 2 3-16,-3 1 3 0,0-2-2 15,-1 2-2-15,-1 0-2 0,-1 0 1 0,0-1-2 16,0 3 1-16,0-1 0 0,2-1 0 15,-1 1-1-15,1-1 0 16,1 1 1-16,-2 0 0 0,4-1-2 16,1 0 1-16,2 0 1 0,0 1 0 0,-1-1-2 15,-1-1 2-15,2 2 1 0,-2-1-2 16,-1-1 0-16,1 1 0 0,-1-1 0 15,1 2 1-15,-3 0-1 0,-2-1 1 16,2 1 1-16,-3-2-2 0,0 0-1 16,3 0 2-16,-3 0 1 0,0-1-2 0,0 1 0 15,-1 1 1-15,1 0 1 0,-1 2 2 16,3 1-3-16,-1 0-3 0,3 1 4 15,-1 2-1-15,-2-3-1 16,2 1 1-16,0-3 2 0,0-1-2 0,0 1 0 16,2-2 2-16,-2 1-1 0,2-1 1 15,-2-1-3-15,0 2 3 0,0-2 0 16,-2 1-1-16,2-2-1 0,2 1-1 15,-4-2 2-15,4 2-2 0,-5-2 0 16,3 0-2-16,-3 1 2 0,-2-1 1 0,1-2-2 16,1 2 2-16,-2-1 1 0,1 0-1 15,-1 1-1-15,-1 0 2 0,-2 0-1 16,2-1 0-16,-2 2-1 15,1-1 0-15,0 1 1 0,1 0 0 0,-1 0-2 16,0-1 2-16,-2 2 0 0,0-2-1 16,1 0-1-16,1 3 2 0,0 0 1 15,3 1-2-15,-1 0 0 0,2 1 0 16,-3 0 1-16,3 1-1 0,-2-1 0 15,2 1 0-15,-1 0 2 0,1-2-1 0,0 0 0 16,0-1 2-16,1 2 1 0,-1-2-2 16,1-1-4-16,3 0 3 0,-3-4 2 15,2 2-2-15,-1-4-2 0,2 0 2 16,-1 0 1-16,-1 1-2 0,-1-2 0 15,-1 3 0-15,0-2 1 0,0 2-1 16,-1-2-1-16,-1 2 1 0,-4-1 2 16,-1 0-2-16,0 1-1 0,0 0 2 15,0-1 1-15,-3 1-3 0,1-1 1 16,-4-1 0-16,1 0 2 0,-2 1-2 15,0-3 0-15,2 1 2 0,-2 0-2 0,1 0 0 16,-1-3-1-16,0 2 2 0,0-1 0 16,0-1-2-16,0 0 1 0,0 0 3 15,0 0 1-15,0 0-3 0,0 0 3 16,0 0-3-16,0 0 1 0,0-2-2 15,0-1 0-15,0 2 2 0,0 0-1 16,0 1-1-16,0 0-1 0,0 0 1 16,0 0 0-16,0 0-3 0,0 0 1 15,0 0 3-15,0 0 0 0,0 0-1 16,0-1-1-16,0 0 2 0,-1 1 1 0,1 0-2 15,0 0 0-15,0 0 0 0,0 0 1 16,0 0-2-16,0 0 0 0,0 0 1 16,0 0 0-16,0 0-3 0,0 0 2 15,0 0 1-15,0 0 1 0,0 0-2 16,0 0 2-16,0-1 1 0,0 1 0 0,0 0-1 15,0 0-1-15,0 0 1 16,0 0-1-16,0 0 0 0,0 0-1 16,0 0 0-16,0 0 0 0,0 0 0 15,0 0 1-15,0 1 1 0,0 1 0 0,1 0-2 16,1 0 1-16,1-1 1 0,-2 1-1 15,-1 0-1-15,0 0 1 0,0-1 1 16,2 1-1-16,1 0 0 0,-3 1-1 16,3 0 2-16,-1 0 0 0,-1 1-3 15,2-2 2-15,-3 1 1 0,2 0 0 0,-2-1-2 16,1-1 0-16,1 1 2 0,-1 1 0 15,1-3-2-15,0 3 0 16,1-1 2-16,-2 1 0 0,2 0-3 16,-3-2 2-16,2 0 2 0,-2 0-2 0,0 0-1 15,0-1 1-15,0 3 1 0,1-3-1 16,-1 3-1-16,2 0 1 0,0 1 1 15,-1 0-1-15,1 0-1 0,2 2 1 16,-2-1 1-16,2 1-1 0,0 0-1 16,0-1 1-16,-1-1 1 0,0 1-1 0,1-1-1 15,-3-2 1-15,1 2 1 0,-2-2-1 16,0 2-1-16,0-2 1 15,0 0 1-15,0 0-1 0,0 0-1 16,1-1 1-16,-1 1 0 0,0 1 0 16,0-2 0-16,0 0-1 0,0 0 2 0,0-1 0 15,0 0-2-15,0 0 1 0,2 0 2 16,-2 0-1-16,0 0 0 0,0 0-1 15,0 0 1-15,0 0-1 0,0 0-1 16,0 0 1-16,0 0 1 0,0 0-1 16,0 0-1-16,0 0 0 0,0 0 2 0,0 0-1 15,0 0-1-15,0 0 1 0,0 0 1 16,0 0-1-16,0 0-1 0,0 0 1 15,0 0 1-15,0 0 0 16,0 0-1-16,0-1-1 0,0 1 1 0,0-1-5 16,0 0-5-16,3-1-7 0,0 0 5 15,3-1-2-15,2-1-19 0,0 1-14 16,-1-2-16-16,0 0-22 0,0 1-45 15,0-3-70-15</inkml:trace>
  <inkml:trace contextRef="#ctx0" brushRef="#br0" timeOffset="-205381.92">2513 8385 104 0,'0'-1'58'16,"-1"-1"-35"-16,-1 0 9 0,-1 0-9 15,3 2-5-15,-3-3 2 0,-2 0-5 16,0 1 7-16,-2 1-3 0,2-1 1 16,0 0 0-16,2 1-1 0,-1-1-6 15,2 0-5-15,-1 1 5 0,0-1-2 0,3 0-5 16,0 1 1-16,-3 1-3 0,0-1-2 15,1 1 0-15,-2 0 1 0,-1 0-2 16,0 0-1-16,1 0 0 16,-4 0 2-16,2 1-2 0,-2 4 0 0,0 0-1 15,0 3 2-15,-1 2 0 0,0-1-2 16,1 5 0-16,0 0 1 0,2 1 0 15,3 1-1-15,1 0 0 0,2-1 1 16,0-2-2-16,7 0-2 0,3-4 0 16,1-2 1-16,3-3-1 0,2-2-1 0,2-2 5 15,1 0-1-15,0-3 2 0,-4-6 2 16,1-3 0-16,-4 0-2 0,0-3 0 15,-2-1 0-15,-3 3 0 0,-3-2 4 16,-1 1-2-16,-3 2 1 0,0 0 2 16,-3 3-1-16,-5 0-4 0,-1 1 1 15,1 2-2-15,-3 1 0 0,2 1-7 16,-2 3-5-16,3 1-19 0,0 0-34 15,2 0-58-15,1 6-93 0</inkml:trace>
  <inkml:trace contextRef="#ctx0" brushRef="#br0" timeOffset="-204017.84">15586 13779 83 0,'1'0'115'15,"1"0"-89"-15,-1-1 17 0,-1 1-3 16,0-1-6-16,2 0-5 0,-2 0-8 15,0 0-5-15,0 1 1 0,0 0 1 16,0 0 2-16,0 0-3 0,0-2-1 0,0 2-8 16,0-2 0-16,0 1 4 0,0-1-2 15,0 0-4-15,0 0-1 0,0 0-3 16,-3-1 2-16,-5 2-3 0,2 0-1 15,-2 0 1-15,-3 1 0 0,0 0-1 16,-1 0 2-16,1 1-1 0,0 8 0 16,2 0-2-16,0 4 1 0,1 2 1 15,3 3-1-15,0 3-1 0,5-1 0 16,0-1 1-16,5-1-3 0,4-3-2 15,7-2 0-15,1-5 2 0,5-2-2 0,1-6 4 16,0 0 0-16,-1-3 2 0,1-8-2 16,-1-4 1-16,-4-2 1 0,-2-4 4 15,-2 1 3-15,-6 1-3 0,-5 0 2 16,-3 1 2-16,0 0-5 0,-6 3-2 15,-5 0-1-15,-5 2 1 0,-2-1-2 0,-4 2-6 16,-3 3-6-16,-1 2-27 16,6 3-27-16,4 3 9 0,7 0-51 15,1 1-177-15</inkml:trace>
  <inkml:trace contextRef="#ctx0" brushRef="#br0" timeOffset="-201080.67">14251 16996 2 0,'-2'2'31'0,"-4"-2"95"0,3 1-91 16,-2 0-8-16,1 0 5 0,0 1-1 16,1-2-8-16,2 0-2 0,-4 0-3 15,4 0 9-15,-4 0 2 0,2 0-11 16,0 0 1-16,-2 0 1 0,2 0-2 15,1 0 0-15,-2 0-6 0,1 0 2 16,0 0-1-16,-4 0-3 0,7 0-4 0,-1 0 3 16,-1 0 0-16,-1 0-3 0,3 0 4 15,0 0 0-15,-1 0-4 16,-1 0 1-16,2 0 0 0,-1 0 0 0,1 0-1 15,0 0-5-15,0 0 1 0,0 0-3 16,4 0 0-16,10 0 1 0,5 0 1 16,4 0 1-16,2 0-1 0,3-1-1 15,4-2 0-15,1 0 2 0,-1-3-1 16,-1 4-1-16,-4 0 0 0,-6-2-1 15,-3 0 3-15,-8 0-3 0,-3 0 2 16,-4 2 1-16,0 1 0 0,-3 1 1 0,0 0 1 16,0-2 0-16,0 2-1 0,-6-1-3 15,1 1-1-15,-3 0 1 0,2 0 0 16,1 3-4-16,-1 2-2 0,3 3-13 15,1 0-15-15,2 0-23 0,0-4-58 16,0-3-187-16</inkml:trace>
  <inkml:trace contextRef="#ctx0" brushRef="#br0" timeOffset="-200408.63">14693 16780 50 0,'0'1'93'0,"0"-1"-61"0,0 1 6 16,-2-1 9-16,0 0-8 15,1 0-10-15,-2 0-1 0,1 0 3 0,2 0-10 16,-3 0-3-16,0 0-2 16,2 0 4-16,1 0-5 0,0 0-1 15,0 0-3-15,0 0-4 0,0 0 1 0,0 0-3 16,0 0 5-16,0 0-5 0,0 0 0 15,0 0-3-15,0 0-1 0,0 0-3 16,3 0 2-16,6 1 0 0,2 0 1 16,3-1 0-16,1 1 0 0,4-1-1 15,1 0-2-15,0 0 3 0,2 0 0 16,0-2-2-16,-1-3 1 0,-1 1 1 0,-1-1 0 15,-2 2-1-15,-5-1-1 0,-4 0 2 16,-2 2 0-16,-2 0-2 16,-3 2 0-16,1-2 1 0,-2 2-3 0,0 0-14 15,-2 0-23-15,-9 0-31 0,-1 0-45 16,-2 0-79-16</inkml:trace>
  <inkml:trace contextRef="#ctx0" brushRef="#br0" timeOffset="-200141.62">14669 16877 39 0,'-9'12'77'16,"4"-2"61"-16,1 0-90 15,4-1-5-15,0 0-12 0,1 0-5 0,5-1-10 16,4-2-4-16,-1 0-2 0,3-3-7 16,1 0 2-16,-1-1 2 0,1-1-3 15,-1 1 2-15,-3 1-2 0,-1-3 4 16,-2 2 1-16,-3 0 4 0,-3 0-5 15,0 2 1-15,0 4 5 0,-9 1 0 16,-2 1-3-16,-3 1 2 0,-1-2-2 0,1 1 0 16,1 2-3-16,1-4-1 0,3 2-2 15,1-2-5-15,2 0 1 0,3-1 1 16,1 0-3-16,2 0-1 15,0-2-9-15,0-1-14 0,6-3-10 0,7-1-21 16,5-2-41-16,1-10-127 0</inkml:trace>
  <inkml:trace contextRef="#ctx0" brushRef="#br0" timeOffset="-199836.6">15029 16946 20 0,'2'0'237'15,"-2"0"-181"-15,0 0-21 0,-4 3-13 0,0 8-5 16,-1 3-5-16,0 4 1 16,5 2-6-16,0 2-5 0,0 1 21 15,5-4-10-15,1-1-11 0,2-2 30 16,5-6-27-16,-1-2 1 0,0-4 11 15,4-4-14-15,-1 0 18 0,-1-5-2 0,0-8-8 16,-1-2 13-16,-1-5-2 0,-4-1-7 16,1 0 2-16,-3-1-6 0,-1 0-2 15,-2 1-4-15,-1 2-3 16,-2 2-1-16,1 0-1 0,1 3 0 0,-1 2-14 15,1 4-26-15,-2 2-40 0,0 4-126 0</inkml:trace>
  <inkml:trace contextRef="#ctx0" brushRef="#br0" timeOffset="-170514.92">9714 11016 53 0,'0'-1'-3'0,"0"0"42"0,0-2 80 16,0 0-74-16,0 1-12 0,0 0 14 15,0 0-11-15,0 1 0 0,0-1-1 16,0 0-9-16,0-1 0 0,-1 2-5 15,1 1 2-15,0-1 0 0,0 1-5 16,0-1 1-16,-2 1 1 0,2 0-4 16,0 0-2-16,-1 0-5 0,1 0-2 15,0 0-2-15,-2 6-3 0,-1 3 2 0,0 5 2 16,1 0-1-16,-2 4-3 0,2-1 5 15,-2 1-2-15,1 0-5 0,-2 0 4 16,2 0 1-16,0-1-1 0,1-3-2 16,-1 0-1-16,1-2 2 0,1-4-2 15,-1 0-1-15,2-3 0 0,0-2 1 16,0-2-1-16,0-1-2 0,0 0-5 15,8 0 1-15,0-4-3 0,4-5-14 16,1 0-22-16,-2-4-11 0,-1 1-28 16,1-1-40-16,-3-3-158 0</inkml:trace>
  <inkml:trace contextRef="#ctx0" brushRef="#br0" timeOffset="-170183.9">9927 11002 60 0,'0'0'348'0,"0"0"-288"0,0 4-18 16,-6 3-4-16,-2 5 4 15,-5 1-9-15,1 1-5 0,1 2-6 16,3-3-6-16,2 0-7 0,6-2-6 16,0-3-1-16,0 0-2 0,0-4-1 0,8-2 3 15,3-2-2-15,3 0 0 0,4 0-2 16,3-8-2-16,2-3-8 0,-3 0-5 15,-5 1-3-15,1 0 5 0,-7 4 6 16,-1 1-5-16,1 2 0 0,-6 1 2 16,1 2 3-16,-4 0 2 0,0 0 3 0,0 0 2 15,0 6 4-15,0 3 5 0,-5 2 0 16,-1 1 1-16,1 3 2 15,-1 2-5-15,1 0 3 0,1-2 16 16,2 0-19-16,0-2-6 0,2-3 0 0,4-1-6 16,8-3-7-16,2-3 1 0,3-3-20 15,2 0-21-15,1-3-30 0,1-7-88 16</inkml:trace>
  <inkml:trace contextRef="#ctx0" brushRef="#br0" timeOffset="-169924.89">10291 11079 180 0,'-1'6'147'15,"-2"2"-126"-15,-1 4 25 0,0 1 3 0,1 0-10 16,3 1-8-16,0-1-6 0,0-1-8 16,6-2 0-16,3-3-1 0,2-2 18 15,1-3-17-15,2-2-4 0,0 0 2 16,3-6-3-16,-4-7-3 0,5-2 0 15,-2-1-2-15,-2-2 0 0,-3 2-1 0,-4 1-1 16,-5 0-4-16,-2 2 2 0,0 1-2 16,0 1 1-16,-2 1-4 0,-1 2-5 15,0 3-9-15,2 4-9 0,1 1-6 16,0 0-23-16,4 0-21 15,3 5-10-15,-4 1-81 0</inkml:trace>
  <inkml:trace contextRef="#ctx0" brushRef="#br0" timeOffset="-168931.83">10538 11145 68 0,'0'0'18'16,"0"0"182"-16,0 0-151 0,1 0-16 15,1 0 13-15,4 0-7 0,0-5-11 16,2-4-1-16,3 0-2 0,1-3-9 15,2 0 4-15,-1-1-3 0,0-1 0 16,-3 0-2-16,-2 0-4 0,-2-1-2 16,-3 2-1-16,-3 0-6 0,0 3 4 15,-3 3 0-15,-8 6 1 0,-2 1-1 16,-2 0-6-16,1 8 1 0,0 2-2 0,2 6 1 15,4 0 0-15,3 5 0 0,4-1 1 16,1 0-3-16,0-1 3 0,11-2-3 16,4-3-2-16,5-4 1 0,5-3 4 15,4-4-1-15,-1-3 0 0,2 0 0 16,-4-3 2-16,-1-5-2 0,-3-3 0 15,-2 2 0-15,-2-1 3 0,-4 4-2 16,-3 3-2-16,-5 1 2 0,-1 2 0 16,-5 0-1-16,0 4-2 0,0 5 4 15,-3 4-1-15,-3-2 0 0,-2 2-2 0,2-2 1 16,0-1 1-16,1-2-1 0,2 0-2 15,0-4 4-15,3-2-4 0,0-1 4 16,0-1-4-16,0 0 3 16,0-3-1-16,0-6-1 0,6-2 2 0,-1-3-1 15,-1 1-1-15,3 0 2 0,-3 0-2 0,2 4 1 16,-3 0 1-16,5 4-2 15,-3 4 1-15,0 1-2 0,-1 0-1 16,2 0-7-16,4 2-13 0,-1 3-5 16,-1-2 1-16,4 1 1 0,1-4-19 0,1 0-13 15,1 0-2-15,1-5-27 0,1-3 37 16,0-2 28-16,-2-1-40 0,-2-4 17 15,-4 0 41-15,-1-4 21 0,-2 1 15 16,-2-4 2-16,3-4-13 0,-3 0 1 16,-2-6-7-16,-1-1 0 0,-1-1 11 0,0-1 13 15,0 6 4-15,0 3-12 0,2 5-6 16,1 6 2-16,-3 2-10 15,2 4-5-15,1 4 8 0,-3 3-4 16,1 0-2-16,-1 2-8 0,0 0-5 16,0 0-3-16,2 2 9 0,-1 2-4 0,-1 4-2 15,0-2 2-15,0 2-1 0,0-1 0 16,0 4-1-16,0-1 0 0,0 2-2 15,0 0 2-15,0-2-2 0,0 2 2 16,0 1 0-16,0 3 0 0,0 0-1 16,0 5 1-16,-1-1 2 0,-1 3 0 0,-1-1 3 15,0 2 5-15,3 0-8 0,-3-1-1 16,0-1-2-16,1 1 1 15,-1 0 0-15,3-4 1 0,0 0-4 16,0-4 3-16,0-4 1 0,0-3-3 0,0-3-1 16,0-3 1-16,3-2 1 0,-1 0-1 15,1-2 2-15,2-8 1 0,-1-2-1 16,1-2 0-16,0-2-2 0,-1 0 2 15,-1 0 1-15,0 2-1 0,2 1-2 16,-2 4 1-16,2 2 4 0,-4 3-3 0,4 2 3 16,0 2 0-16,-1 0-3 0,2 0 3 15,1 2-3-15,-1 5 1 0,-1-2 2 16,2 5-3-16,0-2-2 15,-1 1 3-15,0-1 0 0,3-2-3 0,1-1 1 16,-1 0 0-16,3-3 1 0,1 0-2 16,2-2-3-16,-2 0-8 0,-3 0-26 15,-2-4-5-15,1-2-9 0,-1-1-37 16,-3 0-105-16</inkml:trace>
  <inkml:trace contextRef="#ctx0" brushRef="#br0" timeOffset="-168758.82">11339 11009 185 0,'0'3'156'15,"0"1"-142"-15,0 0 33 0,0 4 10 16,0-2-7-16,-6 3-4 0,1-1-5 15,1 2-9-15,-3 0 0 0,4-1-15 16,-1 1-6-16,2-2-3 0,2-2-5 16,0-2-4-16,0-1-1 0,0-1-3 15,5-1-11-15,3-1-15 0,2 0-18 16,3-1-24-16,2-7-37 0,5 0-66 0,4-2-49 15</inkml:trace>
  <inkml:trace contextRef="#ctx0" brushRef="#br0" timeOffset="-168238.79">11527 11033 343 0,'0'3'28'0,"-2"4"11"0,-2-1 19 15,0 2-18-15,0-1 5 0,1 2-14 16,1-2-18-16,2 0-9 0,0 0-1 16,0 2 0-16,2-1-3 0,10-2-1 15,7 1 4-15,-1-5-5 0,7-1-8 16,-2 1 9-16,1-2-24 0,-1 0 5 0,-3 0-13 15,-4 0 18-15,-2 0-31 0,-2 0 30 16,-3 0 17-16,-4 0-33 0,-2 0 10 16,-3 0 21-16,0 0 7 0,0 0 7 15,0-2 2-15,-5 2-2 0,4-1-2 16,-5 1-3-16,6-1 1 0,-4-1-4 15,4 0-6-15,0-3 2 0,0-1-1 16,0 1 0-16,7-2-1 0,-3 0 2 16,4-1-2-16,-3 2 1 0,-1 1 2 15,-2 0-4-15,-1 1 7 0,-1 2 4 0,2-1 4 16,-2 2-2-16,0 1 3 0,3 0-4 15,-3 0-7-15,3 0-8 0,0 0 7 16,4 6 2-16,-1 3-3 0,0 2-1 16,-1 4 2-16,5 4 0 0,12 5-2 15,5 0 40-15,5 5-36 0,-4 0-15 0,-9 3 9 16,-2 0 3-16,-2 1 1 15,1-3-3-15,-2 1 5 0,-4-4 4 16,-5-4 0-16,-5-2 9 0,-1-3 0 16,-12-1 7-16,-2-4 8 0,-4-2-7 0,0-1-8 15,-4-4 0-15,0-1-2 0,0-1-2 16,-2-4-4-16,5 0-7 0,-2 0 1 15,5-1 0-15,-2-4-4 0,7-2 1 16,1 0 1-16,3-2-7 0,5 0-11 16,2-2-10-16,-1-6-19 0,2-1-37 0,0-6-52 15,-1-6-314-15</inkml:trace>
  <inkml:trace contextRef="#ctx0" brushRef="#br0" timeOffset="-168057.78">11595 10697 544 0,'-2'-1'4'15,"4"1"-32"-15,10 0 28 0,1 0-4 16,-4 1-61-16,0 0-18 15,2-1-211-15</inkml:trace>
  <inkml:trace contextRef="#ctx0" brushRef="#br0" timeOffset="-166334.68">10735 11783 189 0,'-2'0'64'16,"0"1"4"-16,-2 2 12 0,2-1-37 16,1 0-6-16,-1-2 1 0,2 0-10 15,0 0-3-15,0 0-9 0,0 0-5 16,8-1 2-16,4-10 5 0,4-4 0 15,1-4-6-15,1-5 1 0,4-1-5 16,0-2 1-16,1-1-1 0,0-3-5 16,2-2 0-16,-3 1-2 0,-3 0 2 15,-2 1-2-15,-3 6-1 0,-4 4 1 0,-2 5 0 16,-5 6-2-16,0 7 2 0,-1 1-2 15,1 2 1-15,-1 2-5 0,-2 6 4 16,0 5 3-16,0 7 0 0,0 4-1 16,0 3-2-16,0 4 1 0,0 1 2 15,0 1-3-15,0 0-4 0,1-3 4 16,5 1 1-16,0-2 0 0,1-1 0 15,-4-2-1-15,0-4 3 0,-2-2-2 16,-1-5-3-16,0-1-2 0,0-4-2 16,0-2-3-16,-4-2-2 0,-4-2 5 0,-1-1-4 15,-4-3-2-15,2 0-2 0,-2-4-3 16,-1-5-1-16,-2-1-7 0,1-5 1 15,1 0 13-15,-2-1 11 0,2-1 2 16,5 0 4-16,1-1 1 0,3 1 5 16,5 2-6-16,0 3 2 0,2 1 2 0,7 2 0 15,5 3 1-15,0 1 2 16,5-1-6-16,6 2 0 0,3 2-3 15,3-4-4-15,6 2 3 0,3-2 0 16,0 1-1-16,1 1-1 0,-3 2 0 0,-5 1 1 16,-5 1-1-16,-8 0-1 0,-4 0 2 15,-6 5 0-15,-7 0-1 0,-3 2-1 16,0 0 2-16,0 1 5 0,-3 3-1 15,-3 0 3-15,-2 1 0 0,1 1 1 16,2 0 2-16,-1 0-2 0,0-2 4 0,4-1-3 16,1-2-7-16,1-3 0 0,0-3-1 15,3 0-1-15,4-2 0 16,6 0 1-16,5-7 0 0,1-7 0 15,1-3-4-15,2-1-2 0,0 0 2 0,-2 1-2 16,-3 2-1-16,-3 5-1 0,-3 1 4 16,-1 2 2-16,-3 4 0 0,-1 2-1 15,-2 1 1-15,0 0 1 0,-3 0-2 16,-1 5 0-16,0 4 4 0,0 2 4 15,-1 2-3-15,-3 0-4 0,1 0 6 0,2-2 1 16,1-2-6-16,0-2-2 0,0-2 2 16,8 0 0-16,2-5-1 0,4 0-1 15,5-1 2-15,3-8-4 16,-1-2-9-16,1-2-1 0,-2 1 2 0,-3-2-2 15,-3 5 4-15,-1 1 4 0,-6 4 7 16,0 0-4-16,-7 3 2 0,0 1 0 16,0 0 7-16,-5 4 8 0,-3 6-6 15,-4 2 1-15,-1 4 2 0,6 0 2 16,-1 1-4-16,0-2-5 0,3 2-1 15,4 0-1-15,-1-1-4 0,2-2 0 0,3-3 1 16,10-3-7-16,1-5-9 0,6-3-4 16,2 0-10-16,3-8-8 0,1-2-13 15,0-3-1-15,-1 0-27 16,-3 0 7-16,-2 2 27 0,-6 2-30 0,-2-1 53 15,-2 6 26-15,-1-1 12 0,-1 3 24 16,-2 2 16-16,-2 0 0 0,-2 0-11 16,-2 9 3-16,0 4-10 0,0 5-10 15,-2 2-10-15,-2 5-2 0,-1 1 2 16,-1 1-6-16,1 2-9 0,1 0 0 0,-1-1 14 15,5-2 15-15,-3-5-26 0,0-3-3 16,0-5 4-16,0-2 5 0,0-4 1 16,-2-4-7-16,0-3 2 0,2 0 1 15,-2-3-4-15,2-9-2 0,2-5-2 16,1-5 1-16,0-2-3 0,4-4 1 15,4-3 2-15,6-4-2 0,3-3-2 16,3-6 0-16,7-9 2 0,2-1-15 16,4-1-9-16,1 2-11 0,1 10 4 15,0 7 0-15,-4 13 15 0,-3 9 6 0,-7 5 6 16,-4 7 5-16,-4 2-2 0,-6 0 15 15,0 9-3-15,-4 4 11 0,-3-2 18 16,-2 7-33-16,-13 1 1 0,-7 1 2 16,-4 1 1-16,-1 1-1 0,2-2-4 15,-1 3-4-15,0-1-4 0,-2-1-4 16,1-1-12-16,4-2-14 0,8 1-14 15,9-6-30-15,2 0-134 0</inkml:trace>
  <inkml:trace contextRef="#ctx0" brushRef="#br0" timeOffset="-138594.1">10476 6326 125 0,'1'-5'181'0,"-1"-2"-152"0,0 1 21 16,0 0 5-16,0 0-25 0,0 2-1 15,0 2-7-15,0 0 1 0,0-1-9 16,0 3 0-16,0 0 1 0,0 0-3 16,0 0-2-16,0 0 3 0,0 0 2 15,0 0-2-15,-1 7-3 0,-6 6 4 16,-3 5 2-16,-1 3-6 0,0 5 0 0,0 0-3 15,2 1-2-15,1-3 2 0,2 0-1 16,1-2-1-16,2-4 5 0,3-4-1 16,0-3-6-16,5-5-4 0,7-5 5 15,5-1 0-15,5-3-2 0,3-10 1 16,4-7-3-16,1 0 1 0,1-4-1 15,-4 2 0-15,0 0 2 0,-2 2-2 16,-5 3-1-16,-3 4 1 0,-5 5 1 16,-6 3-1-16,-4 5-1 0,0 0 0 15,-2 0 1-15,0 3 1 0,0 6-3 0,-2 3 3 16,-6 3 1-16,2-1-1 0,1 1 0 15,-2 0 0-15,0 3 0 0,3 1 1 16,-6-1-1-16,7-1 2 0,0-3-2 16,3-4-1-16,0-2 0 0,5-1-4 15,6-2-7-15,4-3-12 0,4-2-1 0,4 0-13 16,0-3-17-16,1-4-13 15,-1-3-21-15,-1 0-44 0,-1-1-53 16</inkml:trace>
  <inkml:trace contextRef="#ctx0" brushRef="#br0" timeOffset="-138306.08">10919 6450 1 0,'0'-5'14'0,"0"1"169"0,0-5-37 16,-2 4-102-16,-4 1 23 0,-3 0-11 15,0 3-16-15,-4 1-3 0,2 1-3 16,-3 11-11-16,2 4-8 0,1 4-2 16,3 0-3-16,7 2-5 0,1-1-2 0,0-1-1 15,9-4 0-15,7 0-2 0,1-4 0 16,1-2 0-16,6-4 2 15,-1-3 0-15,0-3-2 0,-3 0-2 16,-1-9 5-16,-4-1-1 0,-2-3-1 0,-5-2 2 16,-4-3 2-16,-2 1 8 0,-2 0-1 15,0 1 0-15,-10 1 1 0,-2 1-3 16,-2 0-6-16,-1 0 2 0,-4-2-3 15,5 3-2-15,5 1-2 0,1 2 1 16,8 7 1-16,0 1-2 0,0 2-12 16,11 0-10-16,4 0-3 0,2 7-19 0,4 1-16 15,0 0-21-15,4 0-43 0,0-1-101 16</inkml:trace>
  <inkml:trace contextRef="#ctx0" brushRef="#br0" timeOffset="-138063.08">11249 6434 45 0,'5'2'-11'16,"-2"0"307"-16,-1-1-238 0,-2 2 16 15,0 1-11-15,0 2-16 0,-7 2-6 16,-2 1-9-16,0-1-9 0,1 0-6 15,5-2-7-15,3-2-7 0,0 0-3 16,8-2 1-16,4-1-2 0,5-1 2 0,5 0-2 16,4-6 0-16,4-4 1 15,-2 2-1-15,-2-1-2 0,-7 1-5 0,-6 4 9 16,-5-1-2-16,-3 5 0 15,-5 0 1-15,0 0 0 0,0 0-1 0,0 3 1 16,0 5 7-16,-5 4 1 0,1 1-6 16,0 0 0-16,3 0-1 0,1 3 0 15,1-4-5-15,12 2-11 0,4-2 2 16,5 0-37-16,4-5-37 0,-6-4-110 15</inkml:trace>
  <inkml:trace contextRef="#ctx0" brushRef="#br0" timeOffset="-137442.03">10393 6843 50 0,'0'1'6'0,"4"-1"62"0,-3 0 118 16,-1 0-143-16,3 0 5 0,0 0 13 15,2 0-21-15,0 0 0 0,-1 0-2 16,2 0-2-16,-2 0-3 0,-1 0-8 16,-3 0-6-16,1 5 0 0,-1 3 0 15,0 2-1-15,-1 4-6 0,-10-1 2 16,0 5-9-16,-1-1-1 0,1-1 0 15,3-3 1-15,2 1-5 0,3-2-1 16,3 0 2-16,0-4-1 0,0 0-1 16,0-4-6-16,0-1-7 0,6-1-8 0,5-2-4 15,1 0-4-15,1-4-26 0,2-4-25 16,-4-1-31-16,0 0-106 0</inkml:trace>
  <inkml:trace contextRef="#ctx0" brushRef="#br0" timeOffset="-137107.02">10595 6907 109 0,'8'-2'214'16,"-2"0"-143"-16,-4 0-25 0,1 2 27 0,-2 0-28 16,-1 0-5-16,0 0-4 0,0 6-9 15,0 5-2-15,-6 0-12 0,0-1-1 16,1-1-8-16,4-2-3 0,1-2 0 15,0-2-1-15,0-1 1 0,3-1-2 16,8-1 1-16,2 0 0 0,6-3-1 0,1-6-8 16,0 0-1-16,-1 1 6 0,-3 1-6 15,-6 4-6-15,0 1 6 0,-4 2 4 16,-3 0 3-16,-1 0-2 15,1 2 2-15,-3 2 2 0,0 2 1 0,0 2 1 16,-5 1 0-16,-1 1 4 0,-4-1-3 16,3 2 3-16,1-1-4 0,2-2 0 15,3 0-1-15,1-1-4 0,0-2-10 16,9-2-14-16,4-3 3 0,4 0-14 15,3-5-56-15,0-3-6 0,0-2-30 16,2-3-75-16</inkml:trace>
  <inkml:trace contextRef="#ctx0" brushRef="#br0" timeOffset="-136886">10930 6927 15 0,'5'-2'21'16,"1"2"192"-16,-6 0-94 0,0 0-81 15,0 2-2-15,0 7-5 0,-3 2-5 0,-2 0-7 16,3 4-8-16,2-1-4 0,0 0-4 16,0 0-1-16,8-4-2 0,5 0 10 15,1-4 1-15,4-2-5 0,-4-3 1 16,5-1 4-16,-4-1 2 0,1-9 0 15,-1-1 2-15,-2-3-1 0,-6 0 0 0,1 2-2 16,-3-1-6-16,-4 2-1 0,1-1-1 16,-2 1-1-16,0 3-2 15,0 1-1-15,-2 4 0 0,2 1-7 16,0 2-7-16,0 0-29 0,0 6-8 0,3 3-20 15,2 1-84-15</inkml:trace>
  <inkml:trace contextRef="#ctx0" brushRef="#br0" timeOffset="-135969.95">11245 7016 130 0,'4'-8'223'0,"2"-4"-143"16,2 2-60-16,2-3 45 15,-1 0-26-15,3-1-10 0,2-1 4 0,-5 3-12 16,1-2-11-16,-2 3 0 0,-2 0-5 15,-2 1 0-15,-2 4-2 0,-2 0 0 16,0 5 6-16,-9 1-1 0,-2 0-8 16,-2 7 1-16,-2 4 0 0,-1 3-1 15,4 5-1-15,3 0 0 0,-2 1 1 0,5 3 0 16,3 0-6-16,3-3 1 0,0-3-1 15,1-2 2-15,11-2-2 0,2-5 2 16,2-2 5-16,6-3-1 0,-2-3-1 16,0 0 2-16,5-7-1 0,-2-3 1 15,3-1-4-15,-1 1 3 0,-2 0 0 16,-1 2 0-16,-5 4-1 0,-4 1 2 15,-7 0-2-15,-2 3 2 0,-2 0-2 16,-2 0-4-16,0 6 3 0,-5-1 3 16,-2 2-1-16,0-1-1 0,-2-1 2 0,1-1-1 15,2-3 0-15,3 0 1 0,-2-1 1 16,4 0 1-16,1 0-3 0,-2-5 0 15,2-1 1-15,0-2-1 0,2 0-1 16,4 3-2-16,2 0 3 0,0 2-1 16,2 0 0-16,3 1 0 0,-1 1 0 15,2-1-5-15,2-1-11 0,-2 1 1 16,0 0-3-16,-1-3-4 0,1-1 12 15,-1-2-3-15,1-2 10 0,1 0 3 16,1-2-2-16,-4 0 0 0,-1-3 4 16,-2-5 1-16,2 1 1 0,-3-5-1 0,1-3 4 15,-1-1-1-15,0-1 1 0,-2 0 1 16,-1-2 2-16,-2 3-1 0,-2 7 2 15,1 4 1-15,-2 7 4 0,0 4 3 16,1 3-7-16,-1 1-1 0,0 2-1 16,0 0-5-16,0 0-3 0,0 0-2 15,0 2 2-15,0 4-2 0,0 2 2 16,0 2 0-16,-3 1 0 0,0-1 0 15,0 1-1-15,2 0 0 0,-3-2 1 16,1 3 0-16,-1-1-1 0,2 2 0 0,-3 0 4 16,1 4-1-16,-1 1-3 0,-1 4 1 15,0 2 1-15,-4 1 2 0,4 2-4 16,-1-2 0-16,0 2 1 0,3-3 0 15,2 1-2-15,2-1 0 0,0-6 3 16,3-3 0-16,-1-5-2 0,2-6 0 0,-2-2 1 16,3-2-2-16,1 0 4 15,0-9 1-15,2-6-1 0,-2 0 0 16,0-3-3-16,0-1 1 0,-1 1 1 15,0-1 2-15,-1 1-1 0,3 3 3 0,-1 1 0 16,0 7-3-16,-3 1 1 0,2 6 0 16,-4 0 1-16,4 0-3 0,0 0-1 15,-2 7 2-15,1 1-1 0,-1 0-2 16,2 1 0-16,1 0 1 0,-1 0 1 15,-2-3-2-15,2 2-3 0,-1-4 0 0,-1 0-2 16,4-2 1-16,-3 0-12 16,4-2 0-16,0 0-3 0,3 0-7 15,-2-6-21-15,2 2-22 0,-3-3-29 16,-1 0-102-16</inkml:trace>
  <inkml:trace contextRef="#ctx0" brushRef="#br0" timeOffset="-135793.95">11962 6890 89 0,'0'2'217'15,"2"0"-151"-15,-2 0-42 0,0 2 58 16,0 1-18-16,0 1-12 0,-5 2-11 0,2 1-5 15,-1-1-11-15,-1-1-11 0,-3 1 0 16,4 1-3-16,-3-3-3 16,6 0-5-16,1-3-2 0,0 0-2 15,0-3-6-15,1 0-8 0,9 0-14 16,-1 0-17-16,3-6-19 0,2 0-19 0,3-2-27 15,0 1-93-15</inkml:trace>
  <inkml:trace contextRef="#ctx0" brushRef="#br0" timeOffset="-135353.91">12104 6905 36 0,'0'0'30'16,"0"0"211"-16,0 1-174 0,0 0-28 0,-2 2 25 15,-1-1-25-15,1 0-8 0,1 1-7 16,-2 1-1-16,3 0-10 16,-2 1-7-16,2 1-6 0,0-1 1 15,0 3 1-15,5 1-2 0,-1 0 0 0,7 2-2 16,6 0-2-16,5 0 3 0,1-2-31 15,1-3 2-15,-4-1 19 0,-2-2-28 16,2-1-13-16,-6-2 23 0,0 0-3 16,-6 0-74-16,-3-5 92 0,-5-1 24 15,0-1 28-15,0-2 10 0,-3 1-7 0,-2 0 0 16,0 0 3-16,2 1-12 0,0 0-5 15,3 2-11-15,0 0-1 0,0 2-7 16,0-1-8-16,6 3 0 16,1 0 1-16,2 1-2 0,-1 0 0 0,-4 8-1 15,4 1-5-15,-5 2 2 0,5 3-3 16,-3 0-3-16,1 1 6 0,-3 3 4 15,6-1-3-15,8 2 7 0,0 0 38 16,2 1-45-16,-7-2 4 0,-7-1 17 16,-5-1-6-16,0 0 11 0,0-1 8 0,-6-2-5 15,-2-1 5-15,-3-2-3 0,-1-1-4 16,-2-2-2-16,0-2-7 0,3-1-7 15,-1-2-2-15,1-2-1 0,1 0-2 16,4-3-3-16,-2-5-7 0,1-1-4 16,-3-4-7-16,-1-2-13 0,1-4-21 15,-9-4-37-15,-3-7-60 0</inkml:trace>
  <inkml:trace contextRef="#ctx0" brushRef="#br0" timeOffset="-135220.9">12113 6622 269 0,'18'14'140'15,"4"4"-142"-15,1 2 24 0,2 3 17 16,2-1-40-16,0 2-45 0,1-2-106 16</inkml:trace>
  <inkml:trace contextRef="#ctx0" brushRef="#br0" timeOffset="-135073.89">13141 7227 722 0,'-2'-7'40'16,"2"-2"-58"-16,0 5 24 0,-5-5 0 15,-8-2-3-15,0 1-3 0,10-4-32 16,3 4-51-16,-2-4-103 0</inkml:trace>
  <inkml:trace contextRef="#ctx0" brushRef="#br0" timeOffset="-53283.22">1068 9990 42 0,'0'0'19'0,"0"0"129"0,-1 0-76 0,-1 0-40 15,-1 0 14-15,3 0-8 16,0 0-6-16,0-3-5 0,0 1-4 16,-3-2-2-16,3 4-1 0,-2-2-2 15,1 0-3-15,-1 1 3 0,1-2 0 0,-1 3-4 16,2-1-2-16,0 1 0 0,0 0-3 15,-1 0 4-15,-1 0-8 0,2 0 1 16,-2 0-2-16,1 0-1 0,-2 5-3 16,1 4 1-16,-1 4 2 0,0 0 0 15,2 3-3-15,-3 0 0 0,3 2 4 0,-2 1 0 16,-2 2-1-16,2-2 2 15,-3 0-1-15,1 0-1 0,2-2 0 16,2-1 3-16,-3-3-3 0,4-3-1 16,0-4-4-16,0-2 2 0,0-2-1 0,5-2-3 15,3 0-7-15,3 0-8 0,3-6-6 16,3-3-21-16,0-2-19 0,0-1-39 15,-2 2-106-15</inkml:trace>
  <inkml:trace contextRef="#ctx0" brushRef="#br0" timeOffset="-52848.19">1250 10149 55 0,'0'0'117'0,"0"0"-35"0,0 0-39 16,1 0-7-16,1 0-13 0,2-1-6 16,3 0-1-16,0 0-3 0,3 0-4 0,0-2 0 15,3 0-2-15,2 1 3 0,-1-5-1 16,5 0 5-16,0-2-1 15,2-3 3-15,1 1 10 0,0-3-13 16,1 0-3-16,-5 0 0 0,-2-1 3 0,-2 0-3 16,-5 0-4-16,-3 2 0 0,-6 1-1 15,0 0 5-15,0 2-5 0,-7-1 1 16,-3 4 1-16,-2 2-1 0,0 2-4 15,-4 3 2-15,1 0-1 0,1 5 1 16,0 8 1-16,0 1 0 0,-2 4-1 0,1 5 7 16,2-1-4-16,1 2-1 0,6 1 0 15,3-1-2-15,1-2-1 0,2 1-4 16,2-4 2-16,5-1 0 15,1-1 0-15,8-3-2 0,-1-2 1 0,5-4 0 16,2-3-1-16,3-4-11 0,3-1-17 16,3 0-13-16,3-8-2 0,1-4-30 15,0-1-98-15</inkml:trace>
  <inkml:trace contextRef="#ctx0" brushRef="#br0" timeOffset="-52706.18">1853 10166 338 0,'-5'0'86'0,"3"1"-63"15,2 0 12-15,-1 0-22 0,1 0-13 16,0 0-3-16,0-1-38 0,0 0-54 16,1 0-71-16</inkml:trace>
  <inkml:trace contextRef="#ctx0" brushRef="#br0" timeOffset="-51288.1">730 10928 28 0,'0'0'35'0,"0"-2"-10"15,-1 2-19-15,-1 0-11 0,2 0 6 16,0 0-1-16,0 0 75 0,0 0-51 0,-1 0-15 16,1 0 13-16,0-1-1 0,0 1-4 15,0 0 2-15,0-2-1 0,0 2 4 16,0 0-5-16,0 0-7 15,0 0-3-15,-2-1 2 0,0 0-8 0,1 0 6 16,-1 1-3-16,2 0 9 0,0 0 3 16,0 0-2-16,0 0 4 0,0 0-2 15,0 0-3-15,0 0-1 0,0 0 4 16,0 0-5-16,0 0-3 0,0 0-1 15,0 0-3-15,0 0 2 0,0 0-3 0,0 0-1 16,0 0 0-16,0 0 1 0,0 0-2 16,0 0 1-16,0 0-1 15,0 0 3-15,0 0-3 0,0-1 5 0,0 0 1 16,0 0-4-16,0-2-3 0,0 1 2 15,-3 0 1-15,0 1 0 0,2-3-2 16,-4 2 2-16,2 0 2 0,0 0 1 16,-5-2-4-16,2 2 4 0,0 0 0 15,-5 0 1-15,3 2-3 0,-3 0 0 16,-1 0-1-16,-1 4 2 0,-4 4-3 0,-1 3-2 15,-1 0 4-15,0 3-3 0,4 1 2 16,3 0 0-16,1 3-3 0,3-1 2 16,6 2-3-16,1 1 1 0,1 0 0 15,1-2 0-15,7 1 0 0,5-1-1 16,1-3 1-16,1-1 1 0,-1-1-1 15,1-3-1-15,3-1 0 0,0-3 3 16,2-3-3-16,2-3 2 0,0 0 1 16,3 0-2-16,1-6-1 0,-3-6 3 15,3-1 0-15,-1-3-1 0,0-2-1 0,-2-2 0 16,-3-1 3-16,-2 0-1 0,-5 3-2 15,-6-3 1-15,-4 3-1 0,-3-2 3 16,0-1 0-16,-8-1 0 0,-4 0 2 16,-4-1-1-16,1 2-2 0,-2 5 3 15,0 3-2-15,-1 5 1 0,5 4 2 16,0 1-5-16,4 3 3 0,0 0-1 15,1 1-5-15,2 8 0 0,1 3 1 16,2 2 0-16,1 0-1 0,2 1-9 16,0 0-12-16,3-1-8 0,5 3-26 15,-2 1-23-15,1-2-67 0</inkml:trace>
  <inkml:trace contextRef="#ctx0" brushRef="#br0" timeOffset="-50339.05">1141 11025 1 0,'2'-2'22'16,"-1"-1"-16"-16,1 3 1 0,-2-2 128 16,0 2-92-16,0-2-11 0,0 2 15 15,0-1-5-15,0 0-11 0,0 0-5 16,0 0-2-16,0 0 2 0,0 1-6 15,0 0-2-15,0 0-3 0,0-1 1 0,0 1-6 16,0 0 1-16,1 0-4 0,1 0-2 16,-2 0-5-16,3 0 4 0,-3 0 4 15,3 0 0-15,0 5-1 0,0 1-3 16,-1 1 2-16,-1 3-3 0,4 1 1 15,-3 2-2-15,1 4 3 0,1-1-2 16,1 2-4-16,3 0 1 0,-1 0 0 16,4-2 1-16,2-1 0 0,-2-3-1 15,1-1 0-15,-1-5 2 0,3-2-1 16,-2-2-1-16,2-2 1 0,0 0 4 0,0-2 11 15,0-8-8-15,0-3-1 0,-2-1 1 16,1-2 2-16,-6-1 0 0,3 0-1 16,-4 0 0-16,-3 1-1 0,2 0-4 15,-5 0-1-15,0-1 3 0,0 1-1 16,0-1-5-16,0 1-1 0,0 3 3 15,0 3-1-15,0 4-2 0,0 4 1 16,0-1 0-16,-2 3-2 0,2 0-10 16,0 0-14-16,0 6 3 0,3 4-8 15,0 1-25-15,2 3-13 0,-3 0-50 0,1 0-137 16</inkml:trace>
  <inkml:trace contextRef="#ctx0" brushRef="#br0" timeOffset="-47878.91">2319 11093 60 0,'-4'0'42'15,"-1"0"-3"-15,2 0-13 0,-2 0 64 0,1 0-65 16,1 0 6-16,1 0 3 0,-1 0-13 15,1 0-2-15,1-2-3 0,-1 2 2 16,2-1 1-16,-3 1-3 0,3-1-2 16,0 1 0-16,-1 0-1 0,1 0 1 15,0 0-3-15,0 0 1 0,-2 0-2 0,0 0-3 16,2 0 3-16,0 0-4 0,0 0-2 15,0 0-5-15,0 0 4 0,0 0-4 16,0 0 1-16,2-1-3 0,4 0 6 16,2 1-4-16,0-2 0 0,4 0 2 15,-1 0 1-15,1 1-2 0,1 0-1 16,2 1 1-16,2-2 2 0,5 2-2 15,0-2-1-15,4 1 1 0,2-1 1 16,0 1-1-16,3-1 0 0,1-1-1 16,1 1 3-16,0-1-2 0,2 1-1 15,-2-1 1-15,-1-1 1 0,-1 3-1 0,-1-3-1 16,-2 1 2-16,0 0 0 0,0 0-1 15,-2 1-2-15,0 0 1 0,-4 1 3 16,0 0-2-16,-4 1-2 0,-2 0 3 16,2 0 0-16,-1 0-1 0,-1 0-2 15,3 0 3-15,-4 0 0 0,2 0 0 0,-3 0-3 16,2 0 2-16,1 0 1 15,3 0-1-15,5-2 0 0,4 2 0 16,-1-2 1-16,-2 1 0 0,-1-1-3 16,1 2 2-16,-4-2 2 0,3-1-2 0,-2 1 0 15,-3 0-1-15,1 2 2 0,-8 0-1 16,0 0 0-16,-7 0 0 0,-1 0 0 15,-5 0 0-15,1 0-2 0,-1 0 2 16,0 0 1-16,0 0-2 0,0 2 0 16,0 0 2-16,0-1 1 0,0 1-2 15,0 0-1-15,0-2 0 0,0 0 2 0,0 1-4 16,0-1 1-16,0 1-4 15,0-1-6-15,0 1-7 0,0-1-13 16,-3 0-28-16,-1 0-54 0,-3 0-126 0</inkml:trace>
  <inkml:trace contextRef="#ctx0" brushRef="#br0" timeOffset="-47093.86">2767 10352 49 0,'-3'0'43'15,"3"0"8"-15,-3 0-9 0,0 0-13 16,-2 0 4-16,4 0 1 16,-2 0-1-16,0 0-6 0,1 0-8 15,-3 0 3-15,4 0-2 0,-4 0 1 0,1 0-3 16,-1 0-6-16,0 2 2 0,-1-1 2 15,0 1 0-15,3-2-3 0,0 2 1 16,0-2-1-16,3 0-5 0,-2 0 2 16,2 0-2-16,0 0-2 0,0 0-7 15,0 0 3-15,5 0-1 0,4-7-1 0,6-3-1 16,4 0 1-16,1-1 2 0,5-2-1 15,0 0-1-15,1-1-1 0,-1 0 3 16,-2 3-2-16,1 1 0 16,-6 2 0-16,-4 2 1 0,-3 1-1 0,-6 2 0 15,-1 0 0-15,-4 3 0 0,0-1 0 16,0 0-2-16,0 1-4 0,0 0-11 15,0 0-5-15,-3 0-25 0,-3 0 0 16,-3 0-3-16,1 0-17 0,-3 2-51 16,-1 0-77-16</inkml:trace>
  <inkml:trace contextRef="#ctx0" brushRef="#br0" timeOffset="-46837.86">2707 10219 248 0,'5'-1'59'0,"-2"1"-40"15,1 0 57-15,4 0-29 0,0 2-12 16,1 6 4-16,4 0 2 0,-1 2-11 0,0 3-7 16,1-1-5-16,-2-1-4 0,1 4-3 15,-4-2-5-15,3-2-2 0,-5 0 0 16,0 0-4-16,-3-1 1 0,2-2-1 15,-2-1 2-15,0-1-1 0,-2-2-6 16,3-1-1-16,-1-1-7 0,1 0-11 16,3-2-8-16,2 0-16 0,2-2-10 15,0-6-24-15,-1-1-63 0</inkml:trace>
  <inkml:trace contextRef="#ctx0" brushRef="#br0" timeOffset="-46606.83">3104 10171 277 0,'0'0'70'0,"1"4"-56"0,-1 2 54 16,0 0-2-16,0 4-29 0,-4-1-10 15,1 2-10-15,-2-2-3 0,-1 2-6 16,3 1-4-16,0 0-2 0,-1-1-1 15,3 0-1-15,1 1-1 0,0-1-6 0,5-1-14 16,4 1-16-16,2-4 5 0,6 0 32 16,-2-6-88-16,5-1-39 0,4 0-7 15,-4 0 124-15</inkml:trace>
  <inkml:trace contextRef="#ctx0" brushRef="#br0" timeOffset="-46362.82">3339 10218 166 0,'0'-9'62'0,"0"3"21"15,-3 2-14-15,-3 0-16 0,-2 3-15 16,-2 1-10-16,-1 0-9 0,-3 1-1 0,1 6-3 15,4 1 0-15,3 3-7 0,3 0-5 16,3 1-2-16,0-1-2 0,6 0 1 16,6-2 1-16,1-2 0 0,1-2-1 15,4-3-1-15,2-2 2 0,-1 0-2 16,1-3 1-16,-1-5-1 0,-4-2 2 0,-2-2 0 15,-2 0 0-15,-7 0-1 0,-4 1 2 16,0 3 0-16,-3-2-2 16,-5 2-5-16,-4 2-3 0,-4 0-10 15,-1 2-17-15,-1 2-25 0,1 2-57 0,1 0-127 16</inkml:trace>
  <inkml:trace contextRef="#ctx0" brushRef="#br0" timeOffset="-45130.75">3350 10891 80 0,'-3'0'82'0,"3"0"-46"0,-1-1 35 16,1-1-21-16,0 0-9 0,0 1-5 0,0-1-3 15,0 2 0-15,0 0-8 0,0-1-5 16,0 1-11-16,0-1-6 16,6-1-3-16,3 2 6 0,5 0 3 15,2 0-2-15,2 0-6 0,-1 0 0 0,3 4 1 16,1 0-1-16,0 0-1 0,-2 2 0 15,1 1-2-15,-4 0 3 0,-1 1-1 16,-1 1 0-16,-6-1 1 0,1 2 1 16,-7 0-3-16,-2 1 1 0,0 3 3 15,-5-2-1-15,-3 3-2 0,-1 0 1 0,-2 0 2 16,-1 1-1-16,-1 1-3 0,-1 1 2 15,3-2 0-15,4 0-1 0,2-1-2 16,3 1-2-16,2 0-14 16,0 1-21-16,7-3-17 0,7-2 56 0,4-2-200 15</inkml:trace>
  <inkml:trace contextRef="#ctx0" brushRef="#br0" timeOffset="-43802.67">4846 10817 19 0,'0'0'5'0,"0"0"0"0,0 0-1 16,0 0-4-16,0 0-8 0,0 0-17 15</inkml:trace>
  <inkml:trace contextRef="#ctx0" brushRef="#br0" timeOffset="-43612.66">4846 10817 10 0,'0'0'60'0,"0"-1"-26"16,0-1-1-16,0 2-4 0,0-2-11 15,0 2-4-15,0-1-9 0,0 0 1 16,0 0 1-16,0 0-2 0,0 1 1 15,0 0-2-15,0 0 1 0,0 0 0 16,0 0-3-16,0 0 2 0,0 0 0 0,0 0-2 16,0 0-2-16,0 0 1 0,0 0-1 15,0 0-3-15,0 0-3 0,0 0-15 16,0 0-5-16,0 0-18 0,0 0-11 15,0 0-9-15</inkml:trace>
  <inkml:trace contextRef="#ctx0" brushRef="#br0" timeOffset="-40593.49">536 12267 52 0,'0'0'15'16,"0"-2"22"-16,0 0 16 0,0 1-9 16,0 1-10-16,0-2-8 0,0 2-3 0,0-1 0 15,0 1 3-15,0 0-6 0,0 0-2 16,0 0 0-16,0 0 3 0,0-1 0 15,0 0 0-15,0 0-3 0,0 1-1 16,0-1-8-16,0 1 1 0,0 0 4 16,-1 0-3-16,1 0-4 0,0 0-3 15,-2 0-1-15,1-1 2 0,1 1 1 0,-3 0-4 16,3 0 5-16,0 0-1 15,-2-1-4-15,1-1 1 0,1 2 1 16,-2 0 0-16,0 0-4 0,1 0 2 16,-1-2 1-16,2 0 0 0,-4 2-1 0,2-1-1 15,-1 0 0-15,0-1-1 0,0 0 2 16,-2 1-1-16,-1 1 1 0,0 0 0 15,0 0-1-15,-4 0-1 0,1 1 2 16,-2 3 0-16,2 5-1 0,1-1 0 16,-3 3 1-16,2 1 0 0,-3 3-1 0,-1 1 0 15,2 4 2-15,0 3 0 0,5 1-3 16,3-1-1-16,3 0 1 0,0-3 0 15,0 0-1-15,11-4-1 16,0 0 0-16,6-4 2 0,-2 0-1 0,4-6 0 16,0 1 1-16,-1-5 2 0,2-2-3 15,1 0-1-15,-4 0 1 0,0-9 2 16,-2 0 0-16,-2-4-2 0,0 0 3 15,-3-2 0-15,-2 0 0 0,-1-3-1 16,-4 1 1-16,0 1-1 0,-3-1 3 0,0 0 0 16,0 0 0-16,0-1 2 0,-6 1 2 15,0-3-6-15,-2 2 1 0,-1 0-2 16,0 2-1-16,3 2 1 15,-1 5 0-15,3 2 2 0,2 5-5 0,2 2 0 16,0 0 0-16,0 0-5 0,0 10-8 16,0 4-1-16,0 4-4 0,3 3-11 15,3 0-19-15,2 2-41 0,1-3-102 16</inkml:trace>
  <inkml:trace contextRef="#ctx0" brushRef="#br0" timeOffset="-40364.49">913 12429 473 0,'-6'-7'39'0,"0"4"-18"16,0 0 40-16,2-1-32 0,-3 3-22 15,-1-1 0-15,3-1-1 0,2 3-2 0,2 0-5 16,-1 0-1-16,2 0-8 0,0 0-20 16,0 0-19-16,3 0-14 0,3 0-44 15,1 1-108-15</inkml:trace>
  <inkml:trace contextRef="#ctx0" brushRef="#br0" timeOffset="-39173.42">1031 12254 81 0,'-3'0'44'0,"1"0"27"15,-1 0-13-15,0 0-12 0,2 0 5 16,-1 0-9-16,2 0-8 0,-2 0-6 0,1 0-6 15,-1 0-6-15,2 0 3 0,-1 0 0 16,1 0-4-16,0 0 3 0,0 0-5 16,0 0-6-16,0 0-2 0,1 0-4 15,4 0 3-15,3 0 0 0,3 0 0 16,3 0 1-16,3 0-3 0,1-1 2 0,4-2-1 15,-2-1-3-15,2 2 1 16,-2-2 0-16,0-1 0 0,0 0-2 16,0-2-2-16,2 0-4 0,-2-1-15 15,-4 0-6-15,-2 1-12 0,-7 3-14 0,-2-1-38 16,-5 1-44-16,-3 0-85 0</inkml:trace>
  <inkml:trace contextRef="#ctx0" brushRef="#br0" timeOffset="-38905.39">1051 12283 52 0,'-9'6'215'0,"3"-1"-185"0,6 1 13 15,0-1-17-15,0 1-4 0,4 1-1 16,6 0 1-16,2-1-8 0,3 0-6 16,3 0-2-16,0 1-3 0,1 1-1 15,1 1 1-15,-3 0-2 0,-2 0-3 0,-2 0 4 16,-4 1 0-16,-3 2-4 0,-1 1 2 15,-5-2 3-15,0 0-1 0,0 1-1 16,-8-2 4-16,-3 0-3 0,2-2 1 16,-3-2 0-16,-1 1 2 0,1 1-1 15,-4-1 0-15,2-1-4 0,0 0 2 0,2-2 1 16,3 1-2-16,3-3-2 15,1 0 0-15,3-2 1 0,2 0-17 16,0 0-24-16,2 0-44 0,7 0-9 16,1-4-88-16</inkml:trace>
  <inkml:trace contextRef="#ctx0" brushRef="#br0" timeOffset="-38273.36">1519 12399 53 0,'0'-1'148'0,"0"1"-113"0,0 0 24 16,0 0-6-16,0 0-11 0,0 0-17 16,0 8-11-16,0 5 9 0,0 4-8 15,2 2-12-15,1-1 3 0,2 1-1 16,2-2-5-16,3-3 1 0,1-2 2 15,1-4 3-15,0-2-1 0,2-6 5 0,0 0-1 16,0 0 7-16,0-5-1 0,2-8 4 16,-2-1-5-16,-2-4-3 0,-3 0-2 15,2-2-2-15,-5 2 0 16,1 0-2-16,-6 4-2 0,5-2-2 0,-6 0-2 15,3 2 2-15,1-1 0 0,-1 1-10 16,0-2-10-16,0 1-17 0,6 0-16 16,5 2-29-16,2 3-76 0</inkml:trace>
  <inkml:trace contextRef="#ctx0" brushRef="#br0" timeOffset="-37596.32">2457 12419 154 0,'-6'0'89'0,"0"0"-53"0,3 0 43 15,1 0-35-15,1 1-17 0,1-1-3 16,0 0 1-16,0 2-14 0,6-2-5 16,8 2 11-16,8-2-9 0,7 0 0 0,11 0-5 15,11 0 1-15,8-5 4 0,6 0-3 16,4-2 6-16,0 2 2 0,-3 0-8 15,-6 2-1-15,-3 0-1 0,-4 0 5 16,-3 1 1-16,-2-2 0 0,-5 1-3 16,-1 0 5-16,5-3-5 0,2 0 5 0,2-2 19 15,-4-1-29-15,-8 1 2 16,-15 2-2-16,-5 2-1 0,-2 0 2 15,-8 1 2-15,1 1-3 0,-4 2-1 16,-3-1 0-16,-3 1 0 0,0 0 5 0,0 0 0 16,-3 0-3-16,-6 0-1 0,-2 0-1 15,3 0-8-15,-1 0-6 0,1 0-8 16,2 3-12-16,3 0-20 0,-4 1-11 15,6-1-29-15,-2-1-38 0,1-2-117 16</inkml:trace>
  <inkml:trace contextRef="#ctx0" brushRef="#br0" timeOffset="-37240.32">3333 12148 389 0,'-4'0'9'16,"4"0"11"-16,0 3-11 15,4 2 3-15,7 1 2 0,6 2 9 16,5 2-4-16,6-1-13 0,3 2-2 0,4 0-3 15,1 1 2-15,3-2 1 0,-5 0-4 16,-3-1 0-16,-3-2 4 0,-8 1 1 16,-4-2 9-16,-6 1-3 0,-5 2 0 15,0 0 2-15,-5 2-7 0,0 3 1 16,-11 0 3-16,-5 1-7 0,-1 3 1 0,-3 1-2 15,0 3 1-15,0-2 0 0,0 2-3 16,1 0-1-16,2-2 2 0,8 0-7 16,2-1-8-16,4-1-17 15,3-1-17-15,0 0-38 0,5-3-54 16</inkml:trace>
  <inkml:trace contextRef="#ctx0" brushRef="#br0" timeOffset="-35925.22">4797 12080 56 0,'0'0'30'0,"0"0"7"0,0 0-2 16,0 0-1-16,-2 0 1 15,-1 0-2-15,2 0 0 0,-1 0-2 16,2 0-5-16,0 0 4 0,-2 0 3 0,1 0-5 15,-1 0-7-15,2 0-2 0,0 0 4 16,0 0-6-16,0 0 0 0,0 0-5 16,0 0 4-16,0 0-8 0,0 0-2 15,0 0 0-15,0 0 4 0,-1 0-7 16,-2 0 1-16,3 0 0 0,-2 0-1 0,2 0 0 15,0 0 0-15,-1 0 1 0,1 0 0 16,0 0 0-16,0 0-2 0,0 0 2 16,0 0 3-16,0 0 1 15,0 0-5-15,0 0 5 0,-2 0-1 0,0 0-6 16,1 0 0-16,-1 0 0 0,1 0 3 15,-1 0-5-15,2 0 2 0,0 0 2 16,0 0-1-16,0 0 0 0,-1 0 0 16,1 0 0-16,0 0 4 0,0 0-3 15,0 0 0-15,0 0-3 0,0 0 4 0,0 0-3 16,0 0-4-16,3 0 1 0,12 0 0 15,7 0 5-15,8-2-4 0,7-3 4 16,0 0-1-16,-1 0-1 0,2-1-2 16,-2-1 2-16,0-1 0 15,-4 0-1-15,1-1 0 0,-8 3 0 0,-4 1 0 16,-4-2 1-16,-4 5-2 0,-7 0 1 15,-5 0 1-15,-1 2 0 0,-4-1-2 16,-7 1-9-16,-6 0-11 0,-5 1-15 16,-3 5-12-16,-1 1-14 0,-5 1-28 15,-3 1-92-15</inkml:trace>
  <inkml:trace contextRef="#ctx0" brushRef="#br0" timeOffset="-35651.21">4758 12158 259 0,'0'8'58'0,"0"3"-20"0,0-1 19 0,9-1-24 15,4 0-8-15,2 1 2 0,5 0-4 16,2 0-9-16,3 0-3 0,-2 1-7 15,2 0 0-15,-2-1 2 0,2 2 1 16,-2 0-1-16,0 1 7 0,-4 2-4 16,-5-1-7-16,-5-1 0 0,-2-1-3 0,-7 0 6 15,0 0-2-15,-7 0 2 0,-7-1-1 16,-1-2 1-16,-5 1-3 0,1-2 5 15,-4-1-1-15,0 0 5 0,-1-2-6 16,4-1 1-16,0 0 0 0,3-3-1 16,2 1-3-16,4-2-2 0,3 0 2 15,5 0 0-15,3-3-2 0,0-3-8 16,9-1-8-16,5 0-11 0,5 0-22 15,1 1-29-15,0-1-108 0</inkml:trace>
  <inkml:trace contextRef="#ctx0" brushRef="#br0" timeOffset="-35113.18">5490 12298 219 0,'0'-1'50'0,"0"-1"16"0,0 2-12 0,0 0-9 16,0 0 2-16,0 0-8 0,0 0-13 16,0 0-1-16,0 0-14 0,0 2-9 15,0 7 9-15,0 4-2 0,0 4-3 16,0 1-2-16,0 2-2 0,0 4 0 15,1 0 0-15,6 1-1 0,2-4-1 0,0 0 1 16,5-5-1-16,2-1 0 0,-1-4-1 16,2-5 1-16,2-3 2 15,-2-3-1-15,1-3 2 0,1-9 6 16,-2-3 2-16,0-2 3 0,-3-2-6 0,-3-2 1 15,-3 0-2-15,-5 0 1 0,-3 2-3 16,0 1-2-16,0 2 0 0,-6 2-1 16,-2 1-2-16,0 0 0 0,2-1-1 15,4 0-7-15,2-2-8 0,5 2-14 16,10 3-18-16,1 1-38 0,3 4-62 0,-4 2-209 15</inkml:trace>
  <inkml:trace contextRef="#ctx0" brushRef="#br0" timeOffset="-28442.8">4549 10809 99 0,'0'-1'13'0,"0"1"-10"15,0 0 0-15,-2 0 77 0,1-1-18 0,1 1-35 16,-2-2 7-16,2 1-1 0,-2 0-3 15,1-1 0-15,-1-1-6 0,2-1-6 16,-1 0 0-16,1-1 3 0,0-2 0 16,-2-1-1-16,-1 0-4 0,3 0 0 15,-3-2-2-15,0 2-2 0,-3-2-3 0,0 0 0 16,-1 1 2-16,0 0-3 15,-3 0 1-15,-1 2-1 0,-2 3-6 16,-5 1 1-16,5 2-1 0,-5 1 1 16,1 0 0-16,0 4-3 0,0 5 1 0,0 7 0 15,0 4 0-15,-3 7-1 0,1 6 0 16,4 5 2-16,4 0-1 0,6 0-1 15,5-3-2-15,5-3 2 0,9-5 0 16,6-2-5-16,8-5-6 0,2-5-1 16,7-4 5-16,2-5 4 0,4-6 3 0,2 0-2 15,0-11 4-15,-2-8-4 0,1 0 1 16,-9-3 4-16,-4-2-2 15,-6-1 6-15,-8 4 3 0,-6-2 2 16,-6 1 0-16,-5-1-2 0,-3 1 0 0,-10-1 0 16,-5 0 0-16,-4 2-8 0,-3 0 1 15,-6 0 0-15,2 3-3 0,-1 1 0 16,-1 5 0-16,9 5 0 0,5 4 1 15,8 3-2-15,6 1-1 0,3 10-8 16,5 6-15-16,5 2-9 0,6 1-31 0,4-1-14 16,3-1-48-16,1 0-163 0</inkml:trace>
  <inkml:trace contextRef="#ctx0" brushRef="#br0" timeOffset="-27986.77">5070 10886 62 0,'0'-7'293'16,"0"1"-249"-16,0 6-6 0,-2 0 3 15,-3 0-13-15,1 8-11 0,-6 5-9 0,4 7-4 16,0 2 2-16,3 6-1 0,3 1-7 16,0 1 3-16,0-3 0 0,9-2 0 15,1-5-3-15,4-2 2 0,1-5 1 16,4-5 0-16,1-6 0 0,1-2 3 15,3-9 3-15,1-6 11 0,-1-5 4 16,1-3-1-16,-3-3 3 0,-7 1-6 16,-4-1-3-16,-3 1-1 0,-3 3-6 15,-5-3 0-15,0 0-5 0,0-1-3 16,0-2 2-16,-7 1-1 0,1 3-6 0,3 1-6 15,2 5-6-15,1 5-9 0,7 5-23 16,9 6-26-16,-2 2-59 0,3 2-204 16</inkml:trace>
  <inkml:trace contextRef="#ctx0" brushRef="#br0" timeOffset="-26090.66">2919 11376 63 0,'0'0'28'15,"0"0"165"-15,0 0-147 0,0 0-1 0,0 0 7 16,0 0-12-16,0 0-4 0,0 0 0 16,-1 0-6-16,1 0-9 0,0 0-1 15,-2 0-3-15,-1 0 2 0,0 3-11 16,-3-1-2-16,0 1-4 0,2 0 0 15,1 0-2-15,2-1-1 0,1 2 0 0,-2 0 0 16,2 1-8-16,0 0-12 0,0-1-14 16,6 0-17-16,4 1-14 0,-1-1-49 15,-3-3-121-15</inkml:trace>
  <inkml:trace contextRef="#ctx0" brushRef="#br0" timeOffset="-25902.65">2904 11616 309 0,'-2'0'17'0,"1"1"-9"0,-2 0 15 0,-1 1-6 15,3 0-4-15,-1 1-6 0,2-1-4 16,0 1-6-16,0 1-2 0,0-1-33 15,3 0-54-15,4-2-80 0</inkml:trace>
  <inkml:trace contextRef="#ctx0" brushRef="#br0" timeOffset="-25738.64">2930 11753 181 0,'0'1'29'0,"0"-1"-31"0,0 4 15 16,0-1 12-16,0-1-16 0,0 0-7 15,0-1-2-15,0 1-16 0,0 1-55 16,3-2-65-16</inkml:trace>
  <inkml:trace contextRef="#ctx0" brushRef="#br0" timeOffset="-25587.63">2961 11949 286 0,'-5'1'15'0,"2"1"4"0,3 0 3 16,-1-1-16-16,1-1-5 0,-2 1 1 15,2-1-2-15,0 0-25 0,0 1-106 16</inkml:trace>
  <inkml:trace contextRef="#ctx0" brushRef="#br0" timeOffset="-16982.14">15824 8780 8 0,'0'-3'140'15,"0"-2"-107"-15,0 2 4 0,-1-1 1 0,-2 0-8 16,0 2-4-16,-1-3-6 0,1 3-5 15,0-1 2-15,0 2 0 0,-1 0-6 16,0 0-2-16,0 1-1 0,-2 0-3 16,-1 0-1-16,0 0 0 0,-1 0-1 15,0 1-1-15,0 3 4 0,1 1 1 0,-1 4-6 16,3-1 2-16,-1 5-2 0,6 1 0 15,0 1-2-15,0 1 0 16,0-1 1-16,12 1-1 0,2-3-6 0,5-3-7 16,6-2-5-16,0-5-3 0,2-1 9 15,1-2 4-15,-1 0 1 0,-4-5 4 16,-6-4 5-16,-3-2-1 0,-6-2 0 15,-2 0 8-15,-4 0 8 0,-2 0 2 16,0 0 0-16,-4 0-2 0,-3 1-7 16,-3 1-2-16,1 1-3 0,-2 0-4 0,-1 2-1 15,2-1-10-15,3 5-37 0,4 1-43 16,0-1-52-16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26T12:10:39.33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7037 2720 11 0,'0'0'-4'0,"2"0"22"0,-2-2 155 0,0 2-117 15,0 0-15-15,0 0 11 0,0-1-11 16,0 1-16-16,0 0-1 0,0 0-6 16,0 0-8-16,0 0-3 0,0 0 1 15,0 0 1-15,0 0-3 0,0 0 3 16,0 0-2-16,0 0 0 0,0 0-2 15,0 0 3-15,0 1 1 0,0 4-1 16,-2-1 2-16,2 2-3 0,0 0-2 0,-3 0 1 16,3 2-2-16,0-3 0 0,0 2 4 15,0 1-2-15,0-1-4 0,0 2 4 16,0-1-1-16,0 3 1 15,0 1-1-15,0 0 0 0,-2 2-1 0,-1 1 5 16,3 2-1-16,-4 1 0 0,2 2-3 16,-1 0 1-16,0 3-4 0,1 1 2 15,-2-1-5-15,2 1 2 0,-1 1 1 16,1-1 0-16,-1 1-1 0,0 2 0 15,-1 2-1-15,0-2 1 0,3 5 1 0,-2 0-3 16,1 0 3-16,-1 0 12 0,2-3-12 16,-1 0-1-16,2-1 0 0,0 0 2 15,0-1 1-15,0-1-4 0,0 2 3 16,0-1-3-16,0 1 3 0,0-1-2 15,0 4 0-15,0-1 0 0,0 0 0 16,0 0-1-16,0-1 0 0,0-1 2 16,0 2-1-16,0-2-2 0,0 1 1 15,0 1 1-15,0-2 0 0,0 0-2 16,2 0 6-16,-1-1-7 0,1-1 1 0,-2 0 0 15,0-3 3-15,0 1-4 0,0 2 2 16,0-2 0-16,0 3 1 0,-2-2 2 16,1 2-3-16,-1 0 0 0,2-1 0 15,-1 2 2-15,1-4-1 0,0 1-1 16,-2 0 0-16,2-1 0 0,-3-1 2 0,1 2-3 15,1 2 2-15,-2 1 0 16,1 1 0-16,-3 0-1 0,2 2 0 16,0 1 1-16,0 0-1 0,0-1-1 15,2 1 1-15,-1-1 1 0,0-2-1 0,2 2-1 16,0-3 0-16,0 1 2 0,0-3 0 15,0 0-2-15,0 0 1 0,0 0 1 16,0 0 0-16,0 0-2 0,0 2 0 16,0 0 3-16,0 1-2 0,0 1 0 15,0-1-1-15,2 1 3 0,-2-1-2 0,2-1-1 16,1 0 1-16,0-1 1 0,0-1-1 15,1 0-1-15,1-3 1 16,-3 1 1-16,1 0-2 0,-3 0 2 16,1 0-1-16,-1 0-1 0,0 0 2 0,0 2-2 15,0-2 1-15,0 6 3 0,0-1-3 16,0 2-2-16,-1 1 2 0,-2 2 3 15,3-2-3-15,-3-1-1 0,3-1 1 16,-2 1 2-16,2-3-2 0,-2 1-1 16,2 1 1-16,0-1 2 0,-1 2-2 15,1 1-1-15,0 0 2 0,-3 1 1 0,1 1-2 16,1-1-1-16,1 2 1 0,0-1 1 15,0 1-1-15,0-1 0 16,0-2 0-16,-2-1 2 0,2-1-1 16,0-1-1-16,0 2 0 0,0 0 3 0,0-2-2 15,0 1-2-15,0 1 2 0,0 1-3 16,0 3 3-16,-1-1-2 0,-1 0 2 15,1 1 1-15,1-3 0 0,-2 1-2 16,0 0 2-16,-1 0-1 0,3-1 2 16,-1 0-3-16,-1 3 1 0,1-3 1 0,-1 2-3 15,2-2 1-15,-3 0 0 0,3-2 3 16,-2 1-2-16,1-3-1 15,1 1 2-15,0-1 0 0,0-2-2 16,0 0 0-16,0-2 0 0,0-1 1 0,0-1-1 16,0 0-1-16,0 1 1 0,0 0 2 15,0-2-2-15,0-1-1 0,0 1 1 16,0-1 2-16,0 1-3 0,0-1 1 15,0 2 0-15,1-2 2 0,-1 0-1 16,2-1-2-16,-2-3 2 0,0 2 1 0,0-1-2 16,0-1-1-16,0-2 2 15,0 0-2-15,-2 0 2 0,1-2-2 16,-1-4 2-16,1-3 0 0,1-3-1 0,-2-2-3 15,1 0 3-15,1 0-7 0,-5-5-9 16,4-6 0-16,1-5-6 0,0-7-19 16,0-13-28-16,0-12-60 0,-2-14-279 15</inkml:trace>
  <inkml:trace contextRef="#ctx0" brushRef="#br0" timeOffset="1669.09">7088 2727 45 0,'0'1'-5'0,"0"-1"11"15,0 0 93-15,0 0 20 16,0 0-96-16,0 0 16 0,0 0 6 0,0 0-13 16,0 0-8-16,0 0-5 0,0 0 3 15,0 0-3-15,0 0-2 0,2 1-1 16,-2-1-3-16,0 0 3 0,0 0-4 15,0 0-5-15,0 0 4 0,1 0 4 16,2 2-4-16,-1 0 2 0,1 0-2 16,0 0 1-16,2 1-5 0,-1 0 2 15,3 3-2-15,-1 1-1 0,2 0-2 0,-1 1 1 16,1 2-1-16,1 0-2 0,1 1-1 15,2 3 0-15,0-1 1 16,4 4 0-16,-1 3 0 0,3-1-2 0,-1 0 1 16,1 2 0-16,1-1-1 0,1 2 1 15,0-3 0-15,3 4 1 0,-1-2-2 16,1-1-2-16,-1-1 4 0,-2 2 0 15,2-2-1-15,0-2 0 0,-2 1 2 16,1 0 1-16,3 0 1 0,-1-1 3 0,-1 1-8 16,-2-1 4-16,2 2-4 15,-1 0 1-15,1 0 0 0,-3 3 0 16,1-2-1-16,-2 1 0 0,2 0 0 15,-1 0 1-15,0 1-1 0,-1 2 0 0,-1-1 1 16,2 1 0-16,1 0 0 0,0 1-2 16,0-2 3-16,2 2-2 0,-2-1-1 15,2 1 1-15,0-3 1 0,-1 2 0 16,4-1-1-16,-2-1 0 0,4 1-1 15,-2-1 1-15,-2 0 1 0,2 0-1 0,-2 0-1 16,0 0 2-16,0 2-1 0,-1 1-1 16,3 0 2-16,-3 0 1 15,1-1 5-15,0-2-11 0,-1 0 4 16,1 0-1-16,-1 0 0 0,0 1 0 0,-1 1 1 15,2 2 1-15,-1-2-1 0,0 3-1 16,0-1 2-16,-2 0-1 0,-2 2 0 16,2-1-1-16,1-1 3 0,0 0-2 15,1 0-1-15,0-2 1 0,-1 3 1 16,1-3 0-16,0 3-2 0,1 0 0 0,0 0 3 15,2-1-2-15,0 1 0 0,0-3-1 16,0 1 2-16,-2-2 0 0,3-1-1 16,-1 0-1-16,0 1 2 15,0-1 0-15,-1 0-2 0,1 0 1 0,-2 0 1 16,2 0-1-16,0 1 0 0,-3-1 0 15,3 2 1-15,-4-2-1 0,3 1 0 16,-1 1 1-16,0-2 1 0,0 2 0 16,2-2-1-16,-2 0-3 0,-1 0 4 15,1 0-1-15,2 1-1 0,-2-1 2 0,2-1 0 16,-2 1-1-16,1-1 0 0,-1 2-1 15,-3-2 2-15,0 1 0 0,0 2-3 16,-1-1 1-16,3 0 0 0,-2 0 2 16,0-2-3-16,0 0 1 0,2-1 1 15,0-1-2-15,-2 0 2 0,3-2-1 16,-1 1-1-16,-2-1 1 0,-1 1 1 15,-1-1-1-15,1 0 0 0,-2 0 0 16,0-1 0-16,0 0-1 0,-5-1 1 16,1-2 1-16,-4-2-1 0,0-2 0 15,-3-2-1-15,-1-2-1 0,-3-3-5 0,-2 1 3 16,0-3-1-16,0 0 4 0,0 0-2 15,0 0 2-15,0 0-2 0,0 0 2 16,-2-2-2-16,-1 0 1 0,1 0 0 16,1 0-4-16,-1-3-5 0,-1 1-5 15,2 0-4-15,1-2-19 0,0 1-17 16,0 0-30-16,-3-1-72 0,-5 1-163 15</inkml:trace>
  <inkml:trace contextRef="#ctx0" brushRef="#br0" timeOffset="3557.2">9969 5629 38 0,'0'0'249'0,"0"3"-201"0,-7 5-27 15,-5 2 30-15,-5 4-11 0,-2 2-9 16,-1 1-5-16,2 1-10 0,-2 0-5 0,1 2-4 16,-3 1 1-16,2 2-3 0,0 0 3 15,0 0 1-15,3-2 0 0,0 0-3 16,0 0-1-16,1 3-3 0,-3 2 2 15,-4 1-1-15,0 0 1 0,-2-3 1 16,2-2 0-16,3-4-1 0,1 0-3 0,-1 2 0 16,-2-1 2-16,-1 2-2 15,-3 0 2-15,-2 0 1 0,1 0 3 16,1-1-4-16,-2 0 2 0,3-2 1 15,2-1-4-15,1 0 1 0,1-1-3 0,1-3 2 16,-1 1 2-16,3 0-3 0,-2-1 2 16,1-2 0-16,2 1 1 0,0 1-1 15,-2-1-3-15,-2 2-2 0,-1 2 5 16,0 0-1-16,0-1-2 0,2 0 1 15,0-2 0-15,2 2 0 0,-1-2-2 0,0 0 1 16,2 0 2-16,3-3-1 0,3-2-1 16,2 2 2-16,1-4 0 15,1 2-3-15,0 0 1 0,1 1 1 16,0 0 2-16,0 1-3 0,1-3-1 0,-1 1 2 15,0 0 1-15,-5 2-3 0,0 2 0 16,-7 3 1-16,-12 5 2 0,-1 1-2 16,-1 2 0-16,-1-3 2 0,8-2 0 15,2 0-1-15,-3 0 0 0,1 1-1 16,-3 1 5-16,1-2-2 0,3 0 1 15,2-1 2-15,3-3 0 0,5-1-5 0,2-2 3 16,1 0 0-16,3-2-1 0,2-1-3 16,2-1-1-16,0 0 2 15,-2 0 1-15,0 0-3 0,1 1 0 16,-1-2 2-16,2-2 0 0,-3 2-1 0,-2 1-2 15,-2 2 3-15,-4 3 0 0,-4 4-2 16,-4 5-1-16,-4 1 3 0,3-1 2 16,-1-2-4-16,6-2 0 0,-2-2 3 15,-1 4-2-15,0-2-1 0,2-1 2 16,3-1-1-16,3-6 3 0,5-2-4 0,4-2 1 15,0-4 2-15,4 3 0 0,-1-1-2 16,-1-1-1-16,0 2 1 0,-2 1 1 16,-1-1-1-16,0 3-1 15,-2 0 1-15,-1 2 2 0,0-1-3 0,-4 0 0 16,1-2 2-16,-1 2 0 0,-1-1-2 15,1 0 0-15,-1 2 3 0,-3 2-2 16,-2 3-1-16,-1 1 0 0,0-3 3 16,3 0-1-16,4-4-1 0,5-4 0 15,2 1 1-15,-2-1 0 0,2 1-2 0,0-3 1 16,-2 3 1-16,4-1 1 0,-1 1-4 15,-3 0 1-15,2 2 1 0,-3 2 1 16,1-1-2-16,-3 1 0 0,-1 1 2 16,-1-1-1-16,1 1-1 0,0-1 1 15,1-3 0-15,0 1 1 0,5-4-1 16,-1 0-1-16,3-1 2 0,1-2 0 15,-2 1-1-15,3 1-1 0,-2-2 2 16,-1 1 0-16,2 1-2 0,-3 2 0 16,0-1 1-16,-1 0 1 0,1 1-2 0,-1 0 0 15,0 1 2-15,1-1 0 0,0 2-2 16,1-1 0-16,-1 0 2 0,1 0-1 15,1 0-1-15,-2 0 1 0,2-2 1 16,1 1 0-16,-1-1-2 0,-1 0 1 16,0 0 1-16,1 0 0 0,-2 0-2 15,1 2 0-15,0-3 3 0,-4 2-2 16,1 1-1-16,-6 1 1 0,5 0 0 15,0-1 1-15,-1 1-2 0,3-2 1 16,0 1 1-16,0 0 0 0,2 2-3 16,-4-2 1-16,4 1 2 0,-1-2 0 0,3-2-1 15,-3 1-1-15,2-1 2 0,0 1 0 16,-1-2-2-16,-1 2 1 0,1 0 1 15,1 0-1-15,-3 0-1 0,-2 3 0 16,0 1 1-16,-2 0 0 0,2-1-1 16,1-1 1-16,0-1 1 0,0-1-1 15,2 1-2-15,-2 0 1 0,2 0 2 16,2-3 0-16,0 1-2 0,1-1 0 15,0 1 3-15,-1 0-2 0,1 0-1 16,-1 0 1-16,0 2 1 0,2 0-1 0,-4 0-2 16,1 2 2-16,-4 2 0 0,-3 2 1 15,-2 1-2-15,0-1 1 0,0 0 0 16,1-2 1-16,3-1-2 0,0-2 1 15,4 0 1-15,0-2 0 0,0 1-2 16,1-1 1-16,2-2 1 0,0 1-1 0,1-1-1 16,-1 2 0-16,2-1 2 15,-4 1-1-15,3 1-1 0,-2-1 1 16,2-1 0-16,-2 2 1 0,-1 0-2 15,0 1 1-15,2-1 0 0,0 0 1 0,-2 0-2 16,2-1 1-16,2 0 0 0,-2 0 0 16,1-2 0-16,2 0 0 0,-1 2 0 15,-3-1 1-15,4-1-2 0,-1 1 1 16,-1 0 1-16,1-1-1 0,-1 1-1 15,-2-1 1-15,2 2 0 0,0 1 1 0,1-2-2 16,-1 0 1-16,1 0 1 0,-1-1-1 16,1 2-1-16,-1-2 1 15,-1-1 1-15,2 3 0 0,-3-1-2 16,3 0 1-16,-2 0 0 0,0-1 0 0,3 0-1 15,-2 2 1-15,2 0 0 0,-1-2 1 16,1 1-2-16,-2-2 1 0,0 2 0 16,2 0 1-16,0-1-2 0,-1-1 1 15,1 2 0-15,-3 0 1 0,1-1-2 16,2 0 1-16,0-1 1 0,-1 0-1 0,1 0-1 15,0 2 1-15,0-1 0 0,0 0 1 16,0-1-2-16,0 0 1 0,0 1 0 16,0-1 0-16,0 0 0 15,0 0-1-15,0 0 2 0,0 0-2 0,0 0 0 16,0 0-1-16,0 0 2 0,0 0 1 15,0 0-1-15,0 0 0 0,0 0 1 16,0-1 0-16,0-5-1 0,0-2-1 16,0-1 1-16,0-1 1 0,0-3-3 15,0-3 1-15,0-2 1 0,0-4-1 16,3 1-2-16,-2-2 3 0,1 1-2 0,-1 0 0 15,-1 0 0-15,0 0-1 0,0 4-1 16,0 4-12-16,0 0 7 0,0 5 9 16,0-1-4-16,0 2-1 15,0 1 0-15,2 0-5 0,-2 2-2 0,3 3 0 16,-1 0-5-16,1 2-11 0,0 0-10 15,2 0-33-15,-4 0-52 0,-1 4-177 16</inkml:trace>
  <inkml:trace contextRef="#ctx0" brushRef="#br0" timeOffset="6218.35">5474 3830 123 0,'0'0'40'0,"0"0"24"0,0 0-44 15,0 1-16-15,0 0 38 0,0-1 45 0,0 0-65 16,0 0 5-16,0 0 6 0,0 0-15 16,0 0-1-16,0 0 3 0,0 0-1 15,0 0 0-15,0 0-4 0,0 0-5 16,0 0-4-16,0 0-2 0,0 0 0 15,6 0-8-15,5 0 8 0,2 0-2 0,1 0-1 16,1 0 1-16,1 0-2 0,-1-2 0 16,4 0 1-16,-2 0 1 15,1 1-3-15,-1 1 1 0,2-1 0 16,0 1 1-16,-1 0-2 0,2-1 1 0,1 0 1 15,-1 1 0-15,1 0-2 0,4 0 1 16,0 0 1-16,0 0-1 0,1 0-1 16,1-2 2-16,2 2-1 0,1 0 0 15,1-1 0-15,1 1 0 0,-4-1 0 16,-2 1 0-16,-2 0 0 0,-4 0 0 0,-2 0 1 15,-2 0-1-15,-4 0 0 0,1 0-3 16,-2 0 2-16,-2 0 1 0,3 0-1 16,-1 0 0-16,3 0 1 15,0 0 0-15,0 0 0 0,-3-2 0 16,1 0 0-16,-3 2 1 0,1-1-2 0,-2 0 1 15,4 0 1-15,-3-1 0 0,2 0-1 16,0 0 0-16,-2 1 1 0,1-1-1 16,-3 1 0-16,0 1 0 0,0 0 0 15,-1 0 0-15,1 0 0 0,0 0-1 16,4 0 2-16,-1 0-1 0,0 0 2 0,3 0-2 15,1 0 1-15,-2 0-1 0,2 0-1 16,-1 0 1-16,0 0 0 0,-2 0 1 16,-3 1-2-16,-2 0 1 15,0 0 0-15,1 0 0 0,-3 0 0 0,-2 1 0 16,3 0 0-16,-1-1 1 0,-1 0-2 15,3 1 1-15,1-2 1 0,0 0-1 16,4 1 0-16,-1-1 2 0,-1 2-1 16,-1-2-1-16,-1 1-1 0,0-1 1 15,0 0 1-15,3 1-1 0,-1-1 0 0,-4 1 0 16,-1-1 1-16,-1 0-1 0,-1 0-1 15,-1 0 1-15,3 0 1 0,-3 0-1 16,4 1-1-16,-4 0 2 0,2-1 0 16,-1 0-1-16,0 0-2 0,-1 0 3 15,2 0 0-15,-1 0-1 0,1 0-1 16,0 0 2-16,-2 0 0 0,1 0-2 15,-2 0 2-15,0 0-1 0,0 0 0 16,2 0 0-16,-1 0 0 0,-1 0 0 16,3 1 0-16,-1-1-1 0,-1 1 2 0,2-1-1 15,1 1 0-15,-1 0-1 0,1 0 2 16,2-1-2-16,1 0 6 0,0 0 2 15,-2 0 1-15,1 0-6 0,-3 0 1 16,0 0-2-16,1 0-2 0,-1 0 1 16,-2 0 1-16,2 0-1 0,-1 0-1 15,-1 1 1-15,3-1 2 0,-1 0-2 16,1 0 0-16,2 0 1 0,-1 0 3 15,3 0 3-15,-2 0-3 0,-3 0 2 16,3 0 2-16,-4 0-6 0,1 0-1 0,-1 0 1 16,-2 0-1-16,0 0-1 0,0 0-1 15,0 0 1-15,3 0 1 0,-2 0-1 16,1 0 0-16,-2 2 0 0,0-2 2 15,1 1-2-15,2 0 0 0,-1-1-1 16,3 1 3-16,-2 1-1 0,5-2 0 16,-1 2 3-16,3-2 1 0,-4 0-1 15,2 0-3-15,-4 0 2 0,-2 0-1 16,1 0-1-16,-3 0-1 0,1 0 1 15,-1 0-1-15,0 0 2 0,0 0 0 16,0 0 1-16,0 0 1 0,0 0-2 0,0 0-3 16,0 0 2-16,0 0-1 0,2 0-1 15,-1 0-2-15,3 0 4 0,-1 0 1 16,0 0-2-16,-2 0 0 0,1 0 1 15,-1 0 1-15,3 0 1 0,-4 0-2 16,0 0 1-16,0-2 2 0,0 2-3 0,0 0 1 16,0 0 2-16,0-2 1 15,0 2-5-15,0 0-1 0,0 0 2 16,0 0-1-16,-5 0-7 0,2 0-6 15,-2 0-9-15,2 2-18 0,-2 2-30 0,1 0-51 16,-4-1-292-16</inkml:trace>
  <inkml:trace contextRef="#ctx0" brushRef="#br0" timeOffset="7814.44">5567 7030 37 0,'0'0'135'15,"0"0"-98"-15,0 0 38 0,0 0-20 16,0 0-12-16,0 0 6 0,0 0-11 16,0 0-12-16,0 0-6 0,0 0-3 15,0 0-4-15,0 0-2 0,0 0 0 16,0 0-1-16,0 0-2 0,0 1-3 15,0-1-1-15,0 1-3 0,5 1 4 0,1 0 3 16,5 0-4-16,0-2 1 0,4 0 0 16,4 0-5-16,1 0 3 0,2 0-1 15,3 1 0-15,3 1-2 0,-2-1 1 16,0 0 0-16,2 0 0 0,-2-1-1 15,2 0 0-15,0 1 1 0,-1-1 1 0,-3 0-3 16,1 0 2-16,-3 1-1 16,0-1 2-16,-2 0-2 0,-2 0 1 15,1 0 1-15,1 0 1 0,-1 0-2 16,2 0 2-16,3 0-2 0,-4 0-1 15,3 0 3-15,-3-2-2 0,0 0 1 0,-1 1 0 16,-3 0-2-16,1 1 4 0,-3-1-4 16,0 0 1-16,-2 0-1 0,0 0 0 15,-1 1 2-15,-2 0 0 0,2-2-1 16,-3 2-1-16,3 0 1 0,-3 0 1 15,-1 0-2-15,3 0 0 0,-1 0 1 0,0 0 0 16,2-1-2-16,-3-2 2 16,3 3 0-16,-3 0 0 0,1 0-2 15,-1 0 2-15,-2 0 0 0,-2 0-1 16,0 0-1-16,-1 0 1 0,0 0 0 0,3 0 1 15,-3 0-2-15,5 0 1 0,-2 0 1 16,3 0-3-16,-1 0 4 0,0 0-2 16,1 0-2-16,-1 0 3 0,-2 0-1 15,3 0 0-15,-2 0 0 0,0 0 1 16,0 0-2-16,-3 0 0 0,4 0 2 0,-2 0 0 15,2 0-2-15,0 0 0 0,-2 0 3 16,-1 0-2-16,-1 0-1 16,1 0 0-16,-1 0 3 0,1 0-2 15,0 0-1-15,1 0 1 0,0 0 2 0,2 0-2 16,0 0-1-16,-1 0 1 0,1 0 2 15,-2 0-2-15,-1 0-1 0,1 0 1 16,-1 0 2-16,0 0-1 0,-4 0-2 16,2 0 2-16,-1 0 0 0,-2 0 2 15,0-1-1-15,1 0-1 0,1 1 5 0,1 0-4 16,0 0-1-16,0 0 2 0,-1-1-1 15,4 0 2-15,-3 0-3 0,0 1 3 16,-3 0-1-16,2 0 1 16,-2 0-2-16,0 0 0 0,0 0 1 0,0 0-3 15,1 0-1-15,1 0 1 0,-1 0 2 16,-1 0-1-16,0 0-2 0,0 0 1 15,2 0-1-15,-2 0 1 0,0 0 1 16,0 0 0-16,0 0-3 0,0 0 1 16,0 0-9-16,0 0-6 0,0 0-9 0,-5 0-30 15,-3 0-46-15,-1 0-123 0</inkml:trace>
  <inkml:trace contextRef="#ctx0" brushRef="#br0" timeOffset="11383.65">7040 3809 22 0,'0'0'27'0,"2"0"-5"0,-1 0-12 0,-1 0 1 16,0 0-6-16,0 0 5 0,2 0-1 15,-2 0 0-15,0 0 22 16,0 0 17-16,0 0-18 0,0 0 0 15,0 0 3-15,0 0-6 0,0 0-6 0,0 0 8 16,0-1-1-16,0-1-7 0,0 1 0 16,-2 1-5-16,2 0-4 0,0 0-4 15,-1 0-3-15,1 0-5 0,0 0-2 16,0-1-2-16,0 1-4 0,0 0-7 15,0 0-1-15,0 0-5 0,0 0-2 0,0 0 0 16,1 2-5-16,-1-2-8 0,0 1-56 16,0-1-44-16</inkml:trace>
  <inkml:trace contextRef="#ctx0" brushRef="#br0" timeOffset="11520.65">7040 3809 105 0</inkml:trace>
  <inkml:trace contextRef="#ctx0" brushRef="#br0" timeOffset="11607.66">7040 3809 105 0,'25'21'19'0,"-24"-21"19"0,1 0 10 0,-2 0-29 0,2 0-1 15,-1 0-4-15,1 0-7 0,1 0-5 16,-3 1-3-16,3 0-1 0,0-1-5 15,2 0-13-15,-1 0-10 0,2 0-5 16,1 0-5-16,-1 0-9 0,2 0-30 16</inkml:trace>
  <inkml:trace contextRef="#ctx0" brushRef="#br0" timeOffset="11838.67">7169 3822 116 0,'0'0'56'0,"0"0"-8"0,1 0 20 16,-1 0-14-16,0 0-15 0,0 0-10 16,0 0-10-16,0 0-4 0,0 0-6 0,0 0-7 15,0 0-2-15,0 0-4 0,2 0-3 16,-1 0-5-16,4 1 1 0,0 0-22 15,-1 0-14-15,3-1-18 0,-3 0-18 16,2 0 8-16,-1 0-14 0</inkml:trace>
  <inkml:trace contextRef="#ctx0" brushRef="#br0" timeOffset="11998.68">7266 3823 15 0,'0'0'48'0,"0"0"-7"0,0 0 16 15,0 0-11-15,0 0-21 0,0 0-7 16,0 0-4-16,0 0-5 0,2 0-5 15,-2 0-4-15,3 0-2 0,0 0-4 16,2 0-31-16,-2 0-32 0,2 0-26 16</inkml:trace>
  <inkml:trace contextRef="#ctx0" brushRef="#br0" timeOffset="12160.69">7266 3823 19 0,'86'-5'26'15,"-83"5"9"-15,0 0-16 0,0 0-11 16,2 0-3-16,-1-1-4 0,-1 1-1 15,2-2-3-15,1 2-8 0,-1 0 2 16,0 0-17-16,-1 0-3 0,1 0 18 0,-2-1-7 16</inkml:trace>
  <inkml:trace contextRef="#ctx0" brushRef="#br0" timeOffset="12289.7">7425 3814 68 0,'4'0'0'16,"1"0"2"-16,-2 0 2 0,0 0 15 15,0 0 11-15,-3 0 5 0,3 0-1 0,-3 0-4 16,2 0-2-16,-1 0-10 0,-1 0-5 16,3 0-2-16,-1 0-8 0,-2 0-1 15,0 0-2-15,0 0 1 0,0 0-2 16,0 0-12-16,0 0-18 0,0 2-9 15,0 0-29-15,0 1-22 0</inkml:trace>
  <inkml:trace contextRef="#ctx0" brushRef="#br0" timeOffset="12534.71">7425 3814 40 0,'17'49'61'0,"-19"-48"-23"0,-1 1 23 16,1 1-14-16,-1 1-7 0,0 0-9 16,3 1-16-16,0-2-2 0,0 0-5 15,-1 0-4-15,1 1-1 0,0 1-4 16,0 0 2-16,0-2-8 0,0 1-13 15,0 1-22-15,0-1-36 0,1 0-29 16,1-3 13-16</inkml:trace>
  <inkml:trace contextRef="#ctx0" brushRef="#br0" timeOffset="12991.74">7439 3963 35 0,'-2'3'49'0,"2"-3"-22"16,0 2-2-16,0-1 4 0,0 1-16 15,0-2-10-15,0 2-3 0,0-1 3 16,2 0-3-16,1-1-7 0,-2 2-13 15,1 1 7-15,1-3 1 0,-2 2-6 16,1 0-4-16,-2 0 14 0,3 0 9 16,-1 0-2-16,-2 0 2 0,3 1-1 15,-2 0-4-15,1 1 42 0,-1-1 1 0,-1 0-56 16,0-1 5-16,0 2-17 0,0-1 15 15,0 0-2-15,0 0 12 0,0 0 4 16,0 0 0-16,0-1 9 0,0 1 5 16,0-2 3-16,0 0-3 0,0-1-2 15,0 0 10-15,0 2 1 0,0-2-10 16,0 0-3-16,0 2 3 0,0-1-5 15,0 1 3-15,0 1-1 0,0-2-5 16,0 4-5-16,0 0 1 0,0 0 60 16,2 0-30-16,-1-2-31 0,-1-1 1 0,0 1-1 15,2-1-3-15,-2-2 0 0,0 1 3 16,2 0 4-16,-2 0-2 0,0-1-2 15,0 2 1-15,0-2 1 0,0 1-1 16,0 0-4-16,0 0 0 0,0-1-2 16,0 1 1-16,0 1-9 0,0-1 5 15,0-1 3-15,0 1-7 0,0-1-6 16,0 1-2-16,0-1-7 0,0 2 4 15,0 0-27-15,0-2-27 0</inkml:trace>
  <inkml:trace contextRef="#ctx0" brushRef="#br0" timeOffset="13807.78">7346 4100 47 0,'0'0'44'0,"0"0"-9"16,0 0 4-16,0 0-4 0,0 0-4 16,0 0-2-16,0 0-2 0,0 0-2 15,0 0-5-15,0 0-5 16,0 0-2-16,0 0-8 0,0 0-2 0,0 0 3 15,4-1 1-15,1 0 1 0,1 0-3 16,-1 1-1-16,1 0-1 0,0 0 0 16,2 0 0-16,1-1-2 0,-1 0 0 15,0 1 0-15,-1-2-2 0,1 2 1 16,0 0 0-16,0 0-1 0,-1 0-3 0,0 0-2 15,-1 0 0-15,2-2 3 0,-1 2 0 16,1 0-2-16,0 0 5 0,0 0-2 16,-2-1-5-16,0 0 6 0,-3 0 1 15,2 1-2-15,-1 0 1 0,-1 0-1 16,2 0-1-16,-3-2-13 0,1 2 7 15,-2 0 5-15,4 0 5 0,0 0-4 16,1 0-5-16,0 0 2 0,3 0 5 16,-1 0 0-16,-2 0 4 0,2 0-3 15,-2 0 1-15,-1 0 0 0,-2 0-3 0,2 0 2 16,-1 0 0-16,-2 0-1 0,-1 0-1 15,1 0-2-15,-1 0 2 0,1 0 1 16,-2 0 2-16,3 0-5 0,2 0 4 16,-1 2 3-16,1-2-6 0,-2 0 6 15,2 0-3-15,-4 0-3 0,-1 0 2 16,2 0 0-16,-2 0-1 0,0 1-3 15,0 0-5-15,0 0 5 0,0-1-8 16,-3 4-9-16,-2-4 7 0,1 1 2 16,0-1-22-16,0 1-11 0,1 0-26 15</inkml:trace>
  <inkml:trace contextRef="#ctx0" brushRef="#br0" timeOffset="15658.89">7581 4143 42 0,'0'3'13'0,"0"-2"-6"16,-1 3 8-16,1-2-3 0,0 3-4 15,0-1-5-15,0-1-4 0,-2 5 4 16,2-2-2-16,-1 1 109 0,1 0-95 16,0-3-32-16,0 3 16 0,0 1-16 0,0 0 1 15,0 2 59-15,0-2-32 16,1-2-2-16,1 2-9 0,-2-2 1 15,1 3 2-15,2-1-1 0,-3-1-3 16,3-3 1-16,-3 0 0 0,0 0 0 0,0 1-4 16,0-2 3-16,0 1-11 0,0 1 8 15,0 1 7-15,0 2-2 0,0 2 14 16,0-2-15-16,0 0 4 0,0 0-3 15,0 0 4-15,0-1-4 0,0-1-2 16,0-2 1-16,0-1 1 0,0-3-2 0,0 3 3 16,2-2-2-16,-1 3-2 15,1-2 2-15,-2 0 1 0,0 0-2 16,0 3 3-16,0 0 3 0,3 1 22 15,-1 0-21-15,-1-1-2 0,-1-1-1 0,0 0-3 16,0 2 1-16,0 0 1 0,0 0-1 16,0 0 0-16,0 0 0 0,0-1 3 15,0 1-3-15,0-3 1 0,0 1-1 16,0 0 5-16,0-1 2 0,0 0-2 15,0-1 1-15,0 0-6 0,0-2 1 0,0 0 0 16,0 1-1-16,0 0 1 0,0 1-2 16,0 0-1-16,0 0 1 0,0 2 1 15,0-2-2-15,0 2 0 16,0 0 1-16,0-1 0 0,0 3 2 15,0-2-2-15,0 2 1 0,0 8 3 0,0 2 20 16,-6 0 66-16,4-1-63 0,-2-7-27 16,4-3 0-16,0 1-3 0,1-1 4 15,-1-1-3-15,0 0-2 0,0 1 3 16,0-3-4-16,0-1 5 0,2 0-3 15,-2-1-2-15,1 3 2 0,1-2 0 0,-2-1 2 16,2 0 2-16,-2 0-1 0,0 0 1 16,0 0-2-16,0 0-1 0,0 1 2 15,0 0 0-15,0 0-1 16,0-1-1-16,0 0-4 0,0 0 0 0,1 0-2 15,1 2 0-15,-2-2 1 0,0 0-2 16,0 0 1-16,0 0 4 0,1 0 3 16,-1 1 1-16,0-1-1 0,0 0-1 15,0 1 4-15,0 0-2 0,0-1-1 16,0 0-1-16,0 0 2 0,0 0-3 0,0 0-1 15,0 0-4-15,0 0-6 0,0 0 5 16,0 0 2-16,0 0 4 0,0 0-2 16,0 0-2-16,0 0 5 15,2 0 2-15,-2 0 2 0,0 0-1 0,0 0-1 16,0 0-1-16,0-2 2 0,0 1 0 15,0 1-2-15,-2 0 0 0,-2 0 1 16,0 0 0-16,1-2 0 0,-1 2 0 16,-1-1 0-16,2 1 2 0,0-1-2 15,-3 1 0-15,4-1 1 0,-3 1 0 0,2 0-1 16,-1-1-1-16,-2 1 2 0,-1-1 0 15,1 1-2-15,0-2 2 0,0 2 1 16,-2 0 1-16,2 0-1 0,0 0-2 16,-1 0 1-16,0 0-1 0,0 0-1 15,0 0-1-15,0 0 4 0,1 0-2 16,0 0-3-16,1 0 3 0,-1 0 1 15,5 0-2-15,-4 0 1 0,5 0 0 16,-3 0 0-16,-2 0 3 0,5 0-5 16,-1 0 2-16,-4 0 3 0,3 0-2 0,-1-1-1 15,0 1 0-15,-1-1 2 0,-1 0-2 16,-1 1 0-16,1 0-1 0,-3 0 2 15,4 0-2-15,-1-1 0 0,-1 1 1 16,3-1 0-16,0 1 1 0,3 0-2 16,-2-1 1-16,1 1 1 0,-3 0-1 0,3 0-1 15,-1 0 1-15,-1 0 0 16,3 0 0-16,-1 0-2 0,-2 0 2 15,1 0 0-15,1 0 0 0,-1 0-2 16,2 0 2-16,-2 0 0 0,2 0 2 16,0 0-2-16,0 0 0 0,0 0 0 0,0 0 0 15,0 0-2-15,0 0 0 0,0 0 1 16,-1 0 1-16,-1 0 0 0,2 0 0 15,0 0-2-15,0 0 2 0,0-3-2 16,0 1 0-16,0-1 1 0,0 0 0 16,0 0-1-16,0-1 0 0,0 2 4 0,0 0-2 15,2-1-3-15,1 1 2 16,-1 0 1-16,-1-2 2 0,1 1-3 15,-2 1 1-15,3-1 4 0,-3 0-3 16,1 0-1-16,-1-1 1 0,2-1 2 0,-1 3-1 16,-1-2 0-16,0 1-2 0,2-1-1 15,-1-2 2-15,-1 3-1 0,0-1 2 16,0-2 2-16,2 1 2 0,-2-2-3 15,0 1-2-15,2-1 10 0,-1-1-5 16,-1 1-5-16,2-1 3 0,-2 4-1 0,0-2 2 16,1 1-3-16,-1 0-1 0,0 0 3 15,0-1-3-15,0 0 0 16,0 1 0-16,0-2-1 0,0 1 1 15,0 1-2-15,0-1 1 0,2-1 1 0,-1-1 0 16,1 0-3-16,-2 1-1 0,1 1 6 16,-1-1-1-16,0 0-3 0,0-1 1 15,0 0 1-15,0-3 1 0,0 2-6 16,-1-1 5-16,1 4 1 0,0 0-2 15,0 0-1-15,0 2 0 0,0-1 2 0,0-3-1 16,0 1-2-16,3 1 0 0,0 1 2 16,-1 1 0-16,-1 0-1 15,1 2 2-15,-2-1 0 0,1-1 0 16,-1 1-1-16,2-2-1 0,-1 1 3 0,2-3-2 15,-1 1 0-15,0-1-1 0,1 1-2 16,-2 1 4-16,-1 0-1 0,0 0 0 16,2 1 1-16,1 0-1 0,-2 2-1 15,-1-1 1-15,0 1 1 0,0-1 0 16,0 0-2-16,0 1 1 0,2-3 0 0,-2 2 2 15,2-1-4-15,-2-2 2 0,3-1 1 16,-3 1 0-16,1 1-19 0,-1 1 18 16,2 3 3-16,-2 1-2 0,0 0 0 15,0-2-4-15,0 2 2 16,0 0 1-16,0 0 0 0,0 0-7 0,0 0-11 15,0 0-5-15,0 2-7 0,0 3-16 16,-2-2-37-16,1 0-14 0</inkml:trace>
  <inkml:trace contextRef="#ctx0" brushRef="#br0" timeOffset="16498.93">7479 4725 59 0,'1'1'43'0,"-1"1"-30"16,0-2 24-16,0 0 11 0,0 0-14 15,0 1-13-15,0 2-14 0,0 1 8 16,2-2 0-16,-2 2-3 0,0 2-2 0,0-2 9 16,0 5-4-16,0-1 0 0,0 0-14 15,0 0 1-15,0 4 6 0,0-3-1 16,0 2-2-16,0 3-3 0,0-1 4 15,0 1 15-15,0-2-10 0,0-1-10 16,1 1 1-16,3 0-2 0,-4-1 0 0,1-1 1 16,1 0 0-16,-1-2-2 0,-1 0 0 15,0 0 1-15,0 1-2 16,0-3 4-16,0-3-2 0,0 0 0 15,0-2 1-15,0 1-1 0,0-2-1 0,0 2 1 16,0-2 0-16,0 1 0 0,0 1-2 16,0 0 2-16,0-1 2 0,0-1-4 15,0 2 1-15,0-2-6 0,0 1-11 16,0 0-9-16,0-1-14 0,0 0-10 15,0 0-48-15,0 0-58 0</inkml:trace>
  <inkml:trace contextRef="#ctx0" brushRef="#br0" timeOffset="17310.99">7273 4960 1 0,'-3'0'36'15,"-1"1"-18"-15,1 0 3 0,2 0 15 16,-2 0 0-16,1-1-3 0,1 1-3 15,-3-1 3-15,4 1 1 0,-3-1 1 16,3 0-6-16,0 0-5 0,0 0-5 16,0 0-10-16,0 0 3 0,0 0-4 15,0 0 4-15,0 0-2 0,0 0-6 0,0 0 3 16,0 0-1-16,0 0 4 0,2 0-3 15,3 0 5-15,1 0-2 0,0 0 3 16,5 0-5-16,-2 0-2 0,4 0 1 16,2 0 0-16,1-2-6 0,-2 0 1 15,3 0 1-15,0 0-2 0,1 2-2 16,-1-1 1-16,2-1 2 0,-2 2-2 15,0-1-1-15,3 0 1 0,-4 0 1 16,2 0 0-16,1 0-2 0,-1-1 1 16,1 0 1-16,0-1 1 0,-2 0-4 0,0 1 2 15,0 0 1-15,-3-1 0 0,-2 1-1 16,-4-1-1-16,1 1 3 0,-4 2-1 15,0 0-2-15,-4 0 0 0,2 0 2 16,-1 0-1-16,1 0-1 0,1 0 0 16,3 0 2-16,-4 0 0 0,3 0-2 15,-3 0 1-15,-1 0 1 0,-1 0-1 16,2 0 0-16,-3 0-1 0,2 0 1 15,-2 0 0-15,0 0 0 0,1 0-1 16,1 0 2-16,-2 0-1 0,2 0-1 0,-2 1 0 16,3 0 3-16,0 0-2 0,0 0 0 15,1 0 0-15,-4 0 1 0,5-1 0 16,-5 0-3-16,0 0 4 0,0 0-2 15,0 0 3-15,0 0-4 0,0 0-6 16,0 0-5-16,0 0-17 0,-5-1-20 0,1 0-47 16,-2 0-103-16</inkml:trace>
  <inkml:trace contextRef="#ctx0" brushRef="#br0" timeOffset="18040.03">7451 5041 7 0,'0'0'30'0,"0"0"-4"16,0 0 2-16,0 0 1 0,0 0 1 15,0 1-6-15,0 0 0 0,0 0-5 16,0 0 4-16,-2-1 11 0,2 0-1 0,0 1-6 15,0-1-1-15,0 0-2 0,0 1-6 16,0-1-5-16,0 0 4 0,0 0-7 16,0 0-2-16,0 0-2 0,0 0 2 15,-1 0-1-15,-2 0 0 0,3 0-4 16,0 0-2-16,0 1 1 0,0-1 0 15,0 0-1-15,0 0 4 0,0 0 2 16,0 0 1-16,4 0-1 0,-1 0 2 16,1 0 0-16,2 0-1 0,-2 0-3 15,3 0-1-15,2-1 3 0,2-1-5 16,-2 0-1-16,3-1 1 0,-1 1 0 0,2 1-1 15,-4 1-1-15,2-2 0 16,-3 2 2-16,3-1-2 0,-4 1 0 0,1-1 0 16,-2 1 1-16,-1 0 0 0,-4-1-2 15,1 1 1-15,-2 0 2 0,0 0-1 16,0 0-1-16,0 0 0 0,0-1 0 15,0 1 0-15,0 0 2 0,0 0-3 16,0 0-3-16,0 0-4 0,0 0-4 16,0 0-2-16,0 0-10 0,0 0-4 0,0 2-14 15,0 0-27-15,0 1-29 0,0-2-54 16</inkml:trace>
  <inkml:trace contextRef="#ctx0" brushRef="#br0" timeOffset="18289.04">7480 5103 198 0,'-1'3'34'0,"1"-2"29"0,0 2-1 15,0 1-31-15,0-1 1 0,0 0-5 16,0-2-4-16,0 3-6 0,1-4-3 16,2 3-3-16,2-3-4 0,3 0 2 0,-2 0-4 15,5 0-5-15,0 0 1 16,0 0-5-16,0 0-30 0,1-3-38 15,-1-1-73-15</inkml:trace>
  <inkml:trace contextRef="#ctx0" brushRef="#br0" timeOffset="22956.31">7728 4339 74 0,'-1'0'37'0,"-2"0"7"15,1 0 3-15,2 0-17 0,-1 0 2 16,-1 0-17-16,-1 0-1 0,1 0 48 16,-2 0-42-16,2 0 1 0,1 0 1 15,-1 0-3-15,2 0-4 0,-3 0 3 16,2 0 1-16,1 0-2 0,0 0-1 0,0 0-6 15,0 0-2-15,0 0-4 0,6-2 0 16,8-4-1-16,4-6 2 0,12-5-2 16,5-5-1-16,10-6-1 0,8-6 0 15,14-7 0-15,7-5 0 0,4-5-1 16,1-1-1-16,-3-1 0 0,-7 2 1 15,-3 1-1-15,-9 2-9 0,-1 1 19 16,-2 5-2-16,2 1 0 0,-2 3 15 16,-10 6-20-16,-13 6 1 0,-14 8-2 15,-7 6 5-15,-6 4 12 0,-4 2-1 16,1 1-10-16,-1 2-1 0,0 0-1 0,0 2 0 15,0 0-5-15,0 0-1 0,0 1-1 16,0 0 0-16,0 0 0 0,0 0-3 16,3 0 5-16,0 0 1 0,0 0-2 15,-1 1 1-15,-1 0 1 0,1 0-1 16,-2-1-1-16,0 1 0 0,0-1 1 15,0 1 1-15,0 2-1 0,0-1-1 16,0 2 2-16,-3 0-2 0,-2 0-6 16,2 1-2-16,-1-2-2 0,-1 1-4 15,0 1-5-15,1 0-5 0,-1-1-20 0,2-1-56 16,-5 1-161-16</inkml:trace>
  <inkml:trace contextRef="#ctx0" brushRef="#br0" timeOffset="24308.39">8452 2637 87 0,'0'-5'37'0,"0"1"22"16,0 0 5-16,0 1-12 0,0-1 26 15,0 1-28-15,2 1-10 0,-2 1-7 0,0 0-3 16,0 1-2-16,0 0-2 15,2 0-9-15,-2 0-4 0,0 0-4 16,1 2-2-16,1 8 6 0,1 4 4 16,-2 4-6-16,-1 4-4 0,2 2-2 0,-2 4-2 15,0 0 4-15,0 1-7 0,0 2 1 16,0-2 0-16,0-1 1 0,0 3-2 15,-2 0-1-15,1-3 2 0,-1-3 0 16,1-4-1-16,1-6 1 0,0-3-1 16,1-3 0-16,2-3-3 0,0-1-4 0,1-5-3 15,-1 0-3-15,3-3 0 0,0-7-5 16,3-1-12-16,-1-4-22 15,1-1-18-15,-1-2-25 0,0-2-25 16,-3-1-51-16</inkml:trace>
  <inkml:trace contextRef="#ctx0" brushRef="#br0" timeOffset="24573.4">8614 2618 84 0,'3'-4'144'0,"-3"2"-105"0,4 2 25 0,-2 0-9 16,-2 0-26-16,2 0 9 0,1 0-4 15,0 2-3-15,0 6-4 0,1 4-3 16,1 2-9-16,0 1-1 15,-1 3-3-15,0-1-4 0,-3 3 1 0,2 5-3 16,-1-2 0-16,-1 3-4 0,1-2-1 16,-2 0 2-16,0-2-1 0,0 1-1 15,0-2-1-15,0 2 0 0,0-2 0 16,0-2-3-16,0-4 4 0,0-3-4 15,0-3-4-15,-3-2-2 0,-3-2-7 0,-1-2 0 16,0-1-7-16,-4-2-21 0,1 0-15 16,-2 0-32-16,0-3-49 0,-2-5-72 15</inkml:trace>
  <inkml:trace contextRef="#ctx0" brushRef="#br0" timeOffset="24749.41">8524 2885 198 0,'9'-3'48'16,"0"1"33"-16,2 2-17 0,2 0-14 15,-1 0-7-15,2 0-8 0,0 0-10 16,3 0-4-16,2 1-3 0,-1 3-3 15,2 0-6-15,-3 0 0 0,2 0-2 0,-3-1-2 16,-1 0-1-16,-4-2-2 0,-3-1-2 16,-2 2 0-16,0-1-4 0,0 0-16 15,0-1-18-15,1 0-14 0,-1 0-45 16,0 0-79-16</inkml:trace>
  <inkml:trace contextRef="#ctx0" brushRef="#br0" timeOffset="25664.46">8953 2821 99 0,'0'0'180'16,"0"0"-164"-16,0 0 37 0,0 0 7 15,0 2-8-15,0 2-16 0,-3 3-13 16,-2 5 3-16,-2 1-6 0,2 0-4 15,0 2-3-15,4 0-4 0,-2-1-3 16,3 1 3-16,0-3 10 0,0-4-15 16,8-3-1-16,-1-3-2 0,7-2 1 15,-1 0-2-15,4-2 3 0,0-5-3 0,0-3-2 16,1-2-6-16,-4 3-1 0,-1-1 0 15,-4 0 1-15,-3 1 1 0,-1 2 2 16,-4 1 2-16,-1 2 2 0,0 3 1 16,0 0 3-16,0 1-1 0,-6 0-3 15,2 2 1-15,-3 4 0 0,1 1-1 0,3 0-1 16,2 1 1-16,1-2 0 15,0 2-7-15,0 0-10 0,4-1-1 16,5-1-10-16,4-1-9 0,1-3 22 16,4 0-24-16,-2-2-16 0,1 0 29 0,2-1 24 15,-2-7-66-15,-2 0 38 0,-2 0 31 16,1-3 0-16,-7 2 4 0,-1-1 13 15,-1 0 14-15,-5 3 7 0,0 0 6 16,0 3-3-16,-6 2-13 0,-3 1-6 16,-4 1-9-16,1 0-1 0,-2 2 0 0,0 8 1 15,2 0-3-15,-1 3-5 0,2 2-3 16,2 1 1-16,3 0 2 15,3 2-4-15,3-2 1 0,0-3-3 16,9-2 2-16,0-2-1 0,5-4 0 16,3-5 0-16,2 0 0 0,-1 0 2 0,0-7-2 15,-3-1-3-15,-1-2 4 0,-2 1 0 16,-2 0-1-16,-4 2 0 0,-1 2 2 15,-4 1 0-15,-1 2 0 0,0 2 6 16,0 0 2-16,0 0-7 0,0 9-6 16,2 5 2-16,-2 3 4 0,0 1-3 0,0 4-1 15,0 2-1-15,3-1 3 0,-3-1-7 16,0 0 4-16,0 0-8 15,-5-1 10-15,-4-1 2 0,-1-3-4 16,-3-2 1-16,0-4 2 0,1 0 1 0,-2-3-2 16,1-2 0-16,1-1 2 0,4-4-1 15,-1-1-2-15,6 0 1 0,0 0 1 16,3-6-4-16,0 0-4 0,0 0 1 15,1-2 1-15,4-2 1 0,1 2-1 16,-1-2 3-16,-1 2 2 0,0 1 0 16,0 1-1-16,2 1-1 0,-4-1 2 0,3 4-1 15,-1-2-2-15,-1 2 2 0,4-1-1 16,-1 0-7-16,0 1-3 15,0-1-4-15,0 0-3 0,1-1-3 0,-1 0-10 16,3 0-18-16,0-2 1 0,1-1 11 16,0 1 19-16,-2-2-9 0,2 0 9 15,-4 3 18-15,-3 0 2 0,-2 3 15 16,1-1 20-16,-1 0-10 0,-1 0-1 15,0 1-19-15,2-1-2 0,-2 1-1 0,0 0-3 16,0-1-6-16,0 0-12 0,0 1-12 16,0-2-15-16,0 2-8 0,0 0-18 15</inkml:trace>
  <inkml:trace contextRef="#ctx0" brushRef="#br0" timeOffset="26037.48">9426 2994 153 0,'6'-7'74'0,"0"3"-40"0,4-1 26 16,-2-2-17-16,2 1 3 0,1-4-3 15,2 0-15-15,2-2-12 0,-1 0 5 16,0-2-7-16,0-2-3 0,-2 1-1 16,-2-1-1-16,-1 0-3 0,-3 1-4 15,-3 0 4-15,-1 0-1 0,-2 1-3 16,0 2 3-16,-3 0 5 0,-8 5-5 0,-2 2 2 15,0 5-4-15,-3 0 5 0,1 7 0 16,-3 6 1-16,5 3 2 0,-3 4 0 16,5 1-4-16,2 4-2 0,6-2-4 15,3 1-1-15,1 0 3 0,12 1-2 16,7-4-2-16,6-2 1 0,5-5 1 15,6-4-12-15,12-6-11 0,6-4-8 16,9 0-4-16,4-6-91 0,0-8-107 16</inkml:trace>
  <inkml:trace contextRef="#ctx0" brushRef="#br0" timeOffset="27349.56">10226 2729 56 0,'0'2'146'16,"0"0"-125"-16,0 2 27 0,0 1 14 0,-2 2-14 15,-2 4-11-15,1 2-5 0,-3 2-11 16,4 1-6-16,-3 0-6 0,2 0 2 16,-1 1 2-16,-1-2 1 0,-1-3-4 15,0-2-2-15,2-2 6 0,0-3-4 16,1-2-2-16,0-2 6 0,-1-1-1 15,3 0-1-15,-2 0-5 0,0-7-2 16,1-3 2-16,2-2-2 0,0-4-3 16,3-3-1-16,5 0 4 0,0-2 2 15,4 0-2-15,-1 0 0 0,3-3 0 0,0-1-1 16,1-1-1-16,3-2-1 0,0 0-1 15,1-2 2-15,2 4-4 0,0 1 1 16,3 5 1-16,-2 4 0 0,0 6-3 16,-1 3 2-16,-2 3 0 0,1 3 0 15,-1 1 1-15,1 0-1 0,-1 7 2 0,-4 6 0 16,-2 0-2-16,-6 3 0 15,-2 1 1-15,-5 1 1 0,0 1-1 16,-9-1 0-16,-5 1-1 0,-3 1 2 16,-4 0-2-16,-2-2-1 0,0 2 0 0,-3-2 1 15,-4-1-1-15,7 0 0 0,1-4 2 16,5-5 0-16,5-1-6 0,4-4-3 15,5-2-1-15,3 1 5 16,0-2-3-16,0 0-11 0,1 0-2 0,9-2 14 16,1 0 0-16,3 0-2 0,-1 0 2 15,1 2 1-15,-3 0 5 0,0 0-2 0,2 6 2 16,-1 1 0-16,2 1 0 15,-2 2 0-15,2 1 2 0,-1 1 6 16,1 1 2-16,1-1 7 0,-2-2-3 16,-1-1-10-16,-1 0-5 0,-3 0 3 0,-2-1 0 15,-2-2-1-15,-1-1-4 0,1-1-4 16,-3-1-9-16,2 0-12 0,0-1-21 15,2-1-29-15,-2-1-60 0,2 0-120 16</inkml:trace>
  <inkml:trace contextRef="#ctx0" brushRef="#br0" timeOffset="27545.57">10792 2983 440 0,'-5'0'140'0,"5"1"-141"16,0 1-2-16,3-1 9 0,-1-1-6 16,3 0 0-16,-1 0-7 0,4 0-18 0,3 0-38 15,1-5-122-15</inkml:trace>
  <inkml:trace contextRef="#ctx0" brushRef="#br0" timeOffset="28045.6">10990 2816 54 0,'0'-5'182'0,"0"5"-158"0,0 0 44 16,0-1-5-16,0 1-14 0,0 0-5 16,0 0-12-16,-1 4-13 15,-2 8 5-15,1 4-4 0,2 4-4 16,0 1-7-16,0 0-2 0,5 1 0 0,1-1-4 15,3-3 4-15,1-5 0 0,4-3-2 16,1-4-4-16,4-4 4 0,1-2-4 16,-2-1 2-16,3-9 0 0,-1-4 0 15,-5 1 1-15,1-3-3 0,-2-2 4 16,-5 1 3-16,0 0-3 0,-2-1-1 0,-1 1-1 15,0 2-1-15,-3-1 1 0,2 0-3 16,1 0 2-16,-1-1-2 16,1 4 0-16,-2 2 0 0,1 3-8 15,1 3-4-15,-1 4-9 0,0 1-8 0,-1 2-12 16,4 6-3-16,-2 3-21 0,2 0-43 15,0-1-52-15,-1 0-45 0</inkml:trace>
  <inkml:trace contextRef="#ctx0" brushRef="#br0" timeOffset="28968.65">11448 2805 143 0,'0'-5'163'0,"0"-2"-137"15,0 4 55-15,-5-2-28 0,-1 2-13 16,-3 1 1-16,-5 2-9 0,-2 0-5 16,-3 7-5-16,-1 3-1 0,2 3-9 15,-2 3 3-15,1 1 2 0,7 0-10 0,4-1-1 16,8-1-3-16,0-2-2 15,6-1-1-15,6-2 0 0,2-2 0 16,5-2 2-16,1-6-3 0,3 0-3 16,-1 0-4-16,4-7-5 0,-5 0-5 0,-3-2-1 15,-1 0-2-15,-6 0-3 0,-2 1-3 16,-2 4 1-16,-4 1 8 0,0 0 6 15,-3 3 7-15,0 0 4 0,0 0 1 16,-3 1-2-16,0 4 2 0,-2-1 2 16,5 1 0-16,0-3-1 0,0 1-3 15,0 0 2-15,2-1 2 0,2-2-2 0,4 0 3 16,3 0 4-16,-2-2-3 15,3-6-2-15,2-3 2 0,2-2 4 16,-2-1-2-16,1-4 0 0,-1-2-3 0,2-2 1 16,-4-1 3-16,1 2-3 0,-2-5 0 15,-2 0 1-15,2-2-1 0,-2-1-1 16,0-2-3-16,1-1 3 0,-3 3 0 15,1 5-1-15,-3 4 3 0,-4 12 2 16,1 3 2-16,-2 5 5 0,0 0-8 16,-3 2-3-16,-5 9-2 0,-3 6 0 15,0 4-1-15,0 0 2 0,1 4-3 16,-1-2 2-16,3 0-2 0,2-1 1 15,3-2 2-15,1-1-3 0,2-2 0 16,0-2 1-16,0 0 1 0,0 0-1 0,3 0-1 16,-3-2 1-16,3 0 2 0,0-1-2 15,1-3-1-15,0-1 1 0,1-2 1 16,1-2-2-16,2-1 0 0,1-2 1 15,3-1 2-15,-1 0-3 0,2 0 0 16,-1-2 2-16,-3-3 0 0,2 0 0 16,0 0-2-16,-3 0 1 0,1 1 2 15,-3-2-2-15,1 0-1 0,-3 0 2 16,1-3 1-16,-4 4-1 0,3-1-2 15,-3 1 3-15,1 1 0 0,-2 0-2 0,0 2 0 16,0 1 3-16,0 0 0 0,-2 1-1 16,-1 0-2-16,-2 6-1 0,1 3 3 15,-1 2-3-15,3 0 1 0,2 0-1 16,0-1 1-16,0-1-1 0,2 0-1 15,7-1 1-15,2-3-2 0,6-1 1 0,0-3-14 16,2-1 10-16,4 0 1 16,2 0-13-16,0 0 12 0,1 0 5 0,-3-1-8 15,1-3 5-15,-7 1 4 16,-2-4-1-16,-2-1 2 0,-4 0 3 0,2-2-3 15,-3 0 2-15,-1-1-3 0,-2-3 1 16,0 3-1-16,-5-2 1 0,0 1 2 16,0 3-3-16,0 0 1 0,-8 4 0 15,-1 3 1-15,-1 2-1 0,-2 0-1 16,-1 5 5-16,1 4 5 0,0 3-5 0,2 4 2 15,-1 0 3-15,4 2-3 0,0 1 2 16,7-2-3-16,0 0-4 16,8-1-1-16,6-1 1 0,3-1-3 15,10-2-2-15,8-4-3 0,13-2 7 0,5-6-64 16,-2 0-48-16,-7-5-78 0</inkml:trace>
  <inkml:trace contextRef="#ctx0" brushRef="#br0" timeOffset="29334.67">12721 2108 291 0,'-7'3'185'16,"3"5"-185"-16,-1 7 10 0,-3 5 24 0,-1 4-6 15,-3 4 13-15,1 4-8 0,3 5-8 16,0 1-1-16,0 3-16 0,2-1-1 15,0 1 0-15,1 1-5 0,1-2 0 16,1-4 0-16,1-3-4 0,2-3-1 16,0-3-17-16,2-2-31 0,5-1-23 0,3-4-101 15</inkml:trace>
  <inkml:trace contextRef="#ctx0" brushRef="#br0" timeOffset="29481.68">12688 3000 597 0,'-3'6'12'0,"3"2"-16"0,3-3 6 15,-1 0 0-15,-1-5-2 0,4 0-3 0,-1 0-32 16,4 0-21-16,3 0-78 0</inkml:trace>
  <inkml:trace contextRef="#ctx0" brushRef="#br0" timeOffset="33445.91">8042 862 117 0,'0'0'27'16,"0"0"-8"-16,-3 0 18 0,-1-1-15 15,1 1-3-15,0 0 4 0,0 0 0 0,0 0 1 16,0-2-10-16,0 2-3 0,0 0 10 16,0 0-5-16,1 0-2 0,-1 0 0 15,1 0 3-15,-1 0-2 0,0 2-4 16,-1 0 0-16,-1 4-1 0,0-3 5 15,4 2-4-15,-2-1 2 0,1-1 3 0,1 0-3 16,1-2-2-16,0 0-8 0,0-1 5 16,7 0 4-16,7-2 2 0,5-8 1 15,7-3-6-15,1 0-1 16,2-2-5-16,-1 2 2 0,-3 2-2 0,-4 3-2 15,0 3-1-15,-6 3 2 0,-4 1-1 16,-2 1-1-16,-4 0-1 0,-2 3 1 16,-1 4 0-16,-1 3 1 0,1 2-2 15,-2-1 2-15,0 2 0 0,1 0-2 16,-1-2 0-16,3-1-3 0,0-1 3 0,-1 1-5 15,3-2-2-15,-2 1-6 0,1-2-5 16,3 0 1-16,-3-2-6 0,1-2-9 16,-1 0 1-16,1-2-22 0,-2 0-27 15,-1-1-30-15,-2 0-48 0</inkml:trace>
  <inkml:trace contextRef="#ctx0" brushRef="#br0" timeOffset="33694.92">8056 1035 78 0,'-8'7'154'0,"3"-1"-98"0,1 0-30 0,4-2 15 16,0 1-8-16,6-1-10 0,6-1 0 15,7-3 0-15,4 0-3 0,3 0-5 16,2 0-7-16,3 0-3 0,0 0 0 15,-3 0 2-15,0 0-2 0,-5 4-1 16,-3 3-4-16,-6 1 2 0,-4 2-2 16,-3-2-2-16,-3 2-1 0,0 0-1 0,-1-1-9 15,0 0-13-15,4-3-14 0,0-1-28 16,4-4-43-16,3-1-62 0</inkml:trace>
  <inkml:trace contextRef="#ctx0" brushRef="#br0" timeOffset="34212.94">8899 880 170 0,'0'0'57'0,"0"0"-24"15,0 0 26-15,0 0-10 16,0 0-15-16,0 0-9 0,0 0 1 15,0 0-6-15,0 0 0 0,0 1-5 0,0 5 11 16,0 2 1-16,0 4-5 0,0 3-2 16,0 0-4-16,0 2-7 0,-5-1-1 15,1 0 0-15,1-1-5 0,-2-2-1 16,3-2-1-16,-1-1 1 0,2-3 0 15,1-1-2-15,0-1-3 0,0-2-8 0,1-3-16 16,10 0-15-16,0 0-12 0,4-6-18 16,-2-6-40-16,-1-3-103 15</inkml:trace>
  <inkml:trace contextRef="#ctx0" brushRef="#br0" timeOffset="34490.97">9116 862 64 0,'5'2'177'15,"-2"1"-97"-15,-3 0-71 0,0 4 41 16,0 2 3-16,0 0-15 0,-3 4-1 15,0 0-7-15,-1-3-15 0,4 1-10 0,0-3-4 16,0-1 1-16,7-2-2 0,0-2-2 16,4-2 4-16,3-1-5 0,5 0-9 15,1-6-6-15,-1-2 0 16,1 0-4-16,-5 3 10 0,-4 2 1 0,0 1 6 15,-6 2 3-15,-2 0 0 0,0 0 1 16,-3 0-1-16,0 6 6 0,0 3 1 16,-2 0 1-16,1 5-5 0,-2-2 7 15,-1 0-4-15,4 0-3 0,0-1 1 16,0-3-2-16,0 1-2 0,5-3-10 0,3 0-17 15,3-2-58-15,-4-4-62 0</inkml:trace>
  <inkml:trace contextRef="#ctx0" brushRef="#br0" timeOffset="35046">9411 1066 9 0,'0'0'292'0,"4"0"-279"0,1-3-18 0,1-5 13 16,3-2 3-16,1-3 8 0,2-3 8 15,2-3-10-15,2-1-7 0,-3-1-3 16,1-2-1-16,-3 0 2 0,-1-3 0 16,-1 1 2-16,-3-4-3 0,-1-1 3 15,-2-1-5-15,-3-2-2 0,0-4 0 16,-3-1-3-16,-5 2 4 0,2 4 1 15,-2 5 5-15,2 4 8 0,-2 6 5 16,0 5-6-16,5 4 2 0,-1 2-6 16,2 4 2-16,0 1-7 0,2 1-5 0,0 0-5 15,0 4-3-15,0 9 3 0,0 5 2 16,0 7 1-16,0 4 1 0,0 4-3 15,0 6 2-15,0 2-2 16,4 5 3-16,-3 0-3 0,1 1 2 0,-1 2 1 16,1-3 0-16,-1 2-3 0,1 1 2 15,-1 2 1-15,1 1-1 0,1-3 0 16,-1-5 3-16,-2-8 0 0,0-8-1 15,0-4-1-15,-3-4 0 0,-1-3-1 16,-2-5 4-16,2-4-1 0,0-3 2 16,0-2 5-16,-1-2 2 0,1-1-2 0,-3 0-1 15,3-4-6-15,-3-2 1 0,1-4-3 16,3-1-2-16,0-1 0 0,0-2 2 15,0-2-3-15,1 0 1 0,1-1 0 16,1-1 1-16,0 1-3 0,0 1 2 16,0 3 0-16,0 2-2 0,3 3-4 15,5 2 2-15,1 2-4 0,0-1-2 16,2 1-6-16,1 3-1 0,-1-3-5 15,0 3-10-15,0-2-7 0,3-3-27 16,-3-1-48-16,-3-6-124 0</inkml:trace>
  <inkml:trace contextRef="#ctx0" brushRef="#br0" timeOffset="35247.01">9769 934 379 0,'3'0'55'0,"-3"0"-48"0,0 0 19 16,0 2 9-16,0 0-5 0,3 2 3 15,-2 3-11-15,-1 0-10 0,0 2-7 0,0 0-1 16,0 0-3-16,0 1 2 0,0 0-3 16,0-2 0-16,0 0-4 0,0-4-15 15,0-1-15-15,0-1-26 0,0-2-53 16,0 0-104-16</inkml:trace>
  <inkml:trace contextRef="#ctx0" brushRef="#br0" timeOffset="35583.03">9897 886 56 0,'2'2'319'15,"-1"-2"-291"-15,-1 2-33 0,0 3 32 16,0 1 14-16,0 4 1 0,0 3-7 16,-4-1-17-16,-2 2-9 0,4-1-1 15,-3-1-5-15,4 0-3 0,1-3 1 16,0 0 0-16,0-2-1 0,6-3 0 0,5-1-1 15,0-3 3-15,6 0-3 0,-3 0-4 16,1-7-4-16,1 1-7 0,-4 0 8 16,-3 0-12-16,-1 2 7 15,-5 0 7-15,0 2 7 0,-1 1-2 0,-2 1 1 16,0 0 7-16,0 0 2 0,0 0 2 15,0 0-5-15,-5 5 0 0,1 4 6 16,-1 1-4-16,0 2 0 0,1-2-2 16,2 1-2-16,-2-1-3 0,4-1-1 15,-2-1-1-15,2-1 2 0,0 0-7 0,2-4-7 16,7-2-12-16,3-1-3 0,4 0-45 15,-1-9-52-15,-1-6-177 0</inkml:trace>
  <inkml:trace contextRef="#ctx0" brushRef="#br0" timeOffset="35771.04">10243 913 101 0,'-3'6'283'0,"0"-1"-275"16,0 3 21-16,0 2 12 0,-4 2-7 15,6-3-5-15,-1 0-19 0,2 0-2 0,0 0-7 16,0-1 1-16,0-2-3 0,3-1 1 15,1-2 0-15,0-1-9 16,1-2-13-16,3 0-6 0,-2-2-14 16,3-6-28-16,-1-6-44 0,-3-3-63 0</inkml:trace>
  <inkml:trace contextRef="#ctx0" brushRef="#br0" timeOffset="36142.06">10398 572 55 0,'0'0'271'0,"0"2"-246"0,-6 9-10 16,0 2 6-16,-4 6-1 0,0 3 2 15,3 4-4-15,1 1-12 0,0 3-2 16,0 2-1-16,3-2-1 0,-2 0-2 16,2-3-3-16,1-5-9 0,2-4-6 15,2-4 11-15,7-1 5 0,1-3 0 16,0-1-2-16,4 3 3 0,5-3 2 15,6-1 0-15,1-2 13 0,7-2-7 16,-1-4-10-16,1 0 6 0,-2-8-3 0,1-5 0 16,2-1 5-16,-3-3 14 0,-4 0-20 15,-7-1 1-15,-9 1 1 0,-5 0 2 16,-6 2 0-16,0 1 1 0,-8 3 0 15,-6 4 17-15,-3 3-1 0,-6 4 8 16,1 0-6-16,1 5-4 0,0 5 0 16,7 2-2-16,2 5-5 0,4 2-5 15,7 1-4-15,1 1-3 0,1 2 3 16,12-2-2-16,4 2 0 0,3-1-2 15,2-3-15-15,9 3-3 0,6-7-56 0,8-2 27 16,8-8 57-16,-1-5-297 0</inkml:trace>
  <inkml:trace contextRef="#ctx0" brushRef="#br0" timeOffset="37004.11">11283 863 50 0,'0'0'182'0,"0"0"-87"0,2 0-57 15,-1 1 3-15,1 1 5 0,-2 2-12 16,0 5-11-16,0 3 23 0,0 4-19 16,0 1-12-16,0 1-7 0,0 0-3 0,-3-4-3 15,1 0 0-15,1-1-2 0,1-3 1 16,0-1 0-16,0-3-2 0,0-2-11 15,1-2-14-15,7-1-10 16,3-1-17-16,1-3-33 0,1-8-49 0</inkml:trace>
  <inkml:trace contextRef="#ctx0" brushRef="#br0" timeOffset="37204.11">11575 657 288 0,'3'6'90'0,"-3"5"-80"0,0 5 16 16,0 3 22-16,0 4-17 0,-3 2 5 15,0 2-1-15,-2 5-2 0,0 3-14 16,1 1-11-16,-1 0-3 0,-1-1 0 16,4 0-5-16,-1-1 0 0,2-3-6 15,1 1-11-15,-5-2-15 0,2 0-15 16,-2-3-30-16,1-6-85 0</inkml:trace>
  <inkml:trace contextRef="#ctx0" brushRef="#br0" timeOffset="37651.15">11852 919 0 0,'0'15'345'0,"0"3"-322"0,0 4-18 0,0 7 14 15,-3 0 21-15,-3 4-7 0,0 5 2 16,-3 4-2-16,1-2-14 0,-2 3-5 16,1-4-10-16,1-6 1 0,4-1-1 15,-2-3 7-15,1-5 16 0,0-7 0 16,2-7-24-16,0-5-1 0,2-2 3 0,-6-3 2 15,6 0 1-15,-2-4-3 16,1-8-2-16,-1-6-1 0,3-5 0 16,0-3 2-16,0-4-1 0,0-1-1 15,6-4-3-15,4-6 1 0,3-4 0 0,3-5 1 16,4-3-3-16,2-3 0 0,9 1 2 15,1 1 0-15,6 3-11 0,2 9 2 16,0 8 0-16,-1 8 0 0,-2 9-4 16,-4 5 3-16,-2 9 6 0,-8 3 2 15,-6 0-1-15,-8 3 3 0,-6 11 0 16,-3 0 0-16,-7 3 3 0,-10 1 1 0,-8 1-3 15,-1-2 2-15,-5 2 1 16,1-3 0-16,-3 2-2 0,2 2-2 16,2-2-2-16,4-1-17 0,10-3-33 15,9-2-32-15,4-7-90 0</inkml:trace>
  <inkml:trace contextRef="#ctx0" brushRef="#br0" timeOffset="38420.18">12601 821 9 0,'3'0'123'15,"-3"0"26"-15,0 2-102 0,0-2 0 16,0 0 12-16,0 0-12 0,0 0-8 15,0 2-9-15,0 1-10 0,0 5-6 0,0 3 1 16,-3 5 7-16,0 1-6 0,-3 0-5 16,3-1-4-16,0 1-2 0,1-2-3 15,1-2-2-15,-1-1 3 0,0-4-1 16,2 0-2-16,-1-2 0 0,1-2 0 15,0-1-7-15,0 0-17 0,3-3-6 16,8 0-11-16,1-2-12 0,2-7-30 16,-1-4-61-16,-1-2-112 0</inkml:trace>
  <inkml:trace contextRef="#ctx0" brushRef="#br0" timeOffset="39103.21">12759 833 33 0,'7'0'118'0,"0"0"12"0,-4 0-91 16,2 0 20-16,0 0 0 0,-2 5-30 15,0 1 9-15,0 2-2 0,-3 3-11 16,0 1-8-16,0 0-1 0,-3-3-5 16,0 1-1-16,0-3-5 0,1-2-2 15,2 0 0-15,0-4-2 0,0 0 0 0,0 0-1 16,0-1 0-16,0 0-1 0,5 0 1 15,4 0 2-15,0 0-2 0,2-3 0 16,-3-1-3-16,1 0 0 0,-1 0-4 16,0 1 0-16,-2 0 2 0,-1-1 6 15,-4 4-3-15,1-1 0 0,-2 1 1 0,0 0 2 16,0 0 1-16,0 0-1 15,0 0 0-15,0 0 0 0,0 0 2 16,0 0-5-16,0 0 1 0,0 0 2 16,0 0-1-16,0 0 0 0,0 0-1 0,0 0 1 15,3-1-1-15,0 0 0 0,2-2 2 16,-2 2 1-16,-2-1-1 0,1 0-2 15,-2 2 3-15,0 0 0 0,0 0-2 16,0 0-1-16,0 0 0 0,0 0 2 16,1 0-2-16,1 0-3 0,-1 0 4 0,1 5 1 15,0 1 2-15,-2 3-2 0,0 0 1 16,0 1 3-16,0 0-4 15,0-2 0-15,0-1 2 0,-2-1 0 16,0-1 1-16,1-2-1 0,1-3-1 16,0 0 2-16,0 0-1 0,0 0-1 0,0-2-2 15,3-6 2-15,5-2-3 0,1-2-1 16,2 0 4-16,3-2-4 0,1 1 4 15,-1-2-2-15,5 2-1 0,0 0 1 16,-1 1 1-16,-2 4-3 0,-1 2 0 16,-4 3 4-16,-3 2-2 0,-2 1-3 0,-1 0 2 15,-1 0 1-15,-1 6 2 0,2 1 0 16,-2 3 0-16,2 2-2 15,-2 0 5-15,0 2-5 0,-3-1 1 16,0 0 2-16,0 0-1 0,0 0-2 0,0-3 0 16,0-1 1-16,0-1-2 0,0-2 1 15,0-2 1-15,0 0-2 0,0-3 1 16,0 1-5-16,0-2-4 0,3 0-9 15,2 0-5-15,1 0-18 0,5 0-17 16,-4-5-37-16,3-5-131 0</inkml:trace>
  <inkml:trace contextRef="#ctx0" brushRef="#br0" timeOffset="39808.25">13367 960 238 0,'-2'0'44'0,"2"0"-6"0,0 2 6 15,0 1-14-15,0 6 5 0,0 3 10 16,0 4-19-16,-1 4-17 0,-4 5 3 16,4 2-1-16,-4 7-7 0,2 1 0 15,0 1 1-15,0-3-5 0,0-3 1 16,3-7 1-16,-2-1 1 0,1-3 1 0,1-2 0 15,-2-6 32-15,0-3-15 0,2-7-16 16,-4-1-1-16,-1 0 5 0,1 0-2 16,-3-4-1-16,1-8-4 0,3-2-3 15,0-7 3-15,1 0-2 0,-1-4-1 16,0-5 1-16,-1-2 2 0,-1-4-2 15,3-1 0-15,2 0 0 0,0-2 1 16,7-2-3-16,5-1-1 0,7 0 4 16,1 2-3-16,4 4-11 0,3 9-4 15,1 9 4-15,-5 8 7 0,0 7-4 0,-1 3 1 16,-7 0 4-16,1 8 3 0,-5 5 1 15,-5 2 2-15,-4 1-1 0,-2 2 1 16,-4 1 0-16,-8 1 2 0,-5 1 1 16,0-1 6-16,-2-1-3 0,1-2 0 15,1-2-1-15,3-4-4 0,6 0-1 0,0-4-2 16,8-1 0-16,0-2-1 15,0-2-17-15,10-2-12 0,2 0-26 16,3-3-47-16,1-9-151 0</inkml:trace>
  <inkml:trace contextRef="#ctx0" brushRef="#br0" timeOffset="40107.28">13590 913 29 0,'8'0'260'0,"1"0"-235"16,1 0 16-16,4 0 12 15,-2-3-15-15,3-4 5 0,7-2-2 16,0-3-13-16,4-1-7 0,-2-2-3 0,-3-1-8 16,-2-2 1-16,-7 2-1 0,-1 1-4 15,-6 2 3-15,-5 1-4 0,0 0 1 16,-2 3 0-16,-6 1-5 0,-2 3 4 15,-4 4 0-15,0 1-3 0,-2 0-3 16,1 7 3-16,-1 4 2 0,2 4-4 0,2 4 0 16,3 0-1-16,1 4 3 0,3-2-3 15,4 3-4-15,1-1-7 0,1-1-13 16,8 1-23-16,4-5-15 15,2-7-25-15,7-4-36 0,0-7-4 16</inkml:trace>
  <inkml:trace contextRef="#ctx0" brushRef="#br0" timeOffset="40495.31">13944 838 213 0,'0'-6'55'16,"-5"1"-40"-16,0 3 29 0,-2 0-11 0,-3 2 5 16,1 0-2-16,-2 3-8 0,0 8-5 15,1 2-4-15,0 0-3 0,2 3-4 16,4 0-5-16,2-1 0 15,1-2-3-15,1-2-3 0,0-1 3 0,7-5-3 16,3 0-1-16,1-5 2 0,0 0-1 16,4-5 1-16,1-8 0 0,-3-4 0 15,5-2 0-15,-3-1-1 0,-1-3 1 16,-2-1 0-16,-1-2 2 0,-1-2-1 15,-3 0 2-15,1 0-4 0,0-3 2 0,-2 2-2 16,-1 1-1-16,-2 3 1 0,-3 8-1 16,0 4 2-16,0 9 9 0,0 4 6 15,-3 0-9-15,-7 12-9 0,-1 5-1 16,-1 6 4-16,-2 2-1 0,-1 5-1 15,2 2 0-15,-1 3 1 0,2 1-1 16,-1-2-6-16,9-2-6 0,2-4-2 16,2-7 2-16,6-3-4 0,4-5-8 15,4-3 10-15,1-3-7 0,5-4-8 16,8-3-16-16,5 0 23 0,4-1 20 0,0-8-135 15,-4 0 27-15,-5-1 49 0</inkml:trace>
  <inkml:trace contextRef="#ctx0" brushRef="#br0" timeOffset="41171.35">14276 859 8 0,'0'-7'15'0,"0"-1"179"0,0 0-140 16,0-2-16-16,-5 2 16 0,2 1-16 15,-5 0 2-15,2 2-8 0,0 1-3 16,-2 1-3-16,0 3-6 0,0 0-2 16,1 0-4-16,-3 2 0 0,1 7-1 15,0 4 3-15,-1 2 0 0,0 5-5 0,0-1-1 16,4 6-3-16,-2-3-1 0,4 1 0 15,4-3-5-15,0-4 0 0,0-2 0 16,12-3 0-16,-1-6-2 0,4-4 1 16,4-1 3-16,0-1-3 0,1-9 1 15,0-2-1-15,-5-2-3 0,-1 0 2 0,-3-1 0 16,-1 0-1-16,-4 0 2 15,-3 1 0-15,0 2-1 0,-3 4 1 16,0 1 1-16,-5 4 1 0,1 3-2 16,-4 0 0-16,2 3 0 0,-2 7 0 15,-1 3-2-15,1 2 2 0,0 0 0 0,2-1 1 16,0 1-2-16,1-2 1 0,4-2 0 15,1-1 0-15,0-3-2 0,0-2-1 16,4-2-10-16,2-2-7 0,2-1-7 16,3 0-7-16,-2-7 0 0,4-2-13 15,-2-5-11-15,-1 1-20 0,1-2-18 0,2 0-6 16,-2-1 26-16,-1 1 22 15,1-1 19-15,-1 0 42 0,-1 2 38 16,2 1 14-16,-2 4-5 0,-3 2 0 16,0 3 0-16,-4 3 3 0,-2-1-3 0,0 2-9 15,0 0-6-15,0 3-1 0,-2 6-4 16,-5 4-4-16,-3 1-2 0,1 3-8 15,0 1-1-15,-1-2-5 0,4 1-5 16,0-4 0-16,6-1-6 0,-2-2 2 16,2-1-5-16,2-2 1 0,9-4-1 0,4-2 2 15,6-1 1-15,2 0-2 0,3-8 0 16,2-4-6-16,0-1-3 15,-2 2-4-15,-2-2 0 0,-6 0 8 16,-1 2-5-16,-7 1-3 0,-4 4 10 0,-5 2 3 16,-1 3-2-16,0 1 5 0,-4 0 0 15,-6 4-1-15,-1 6-1 0,1 1 2 16,-3 1 5-16,4 1-7 0,1 0 2 15,0-3-3-15,2 1-1 0,2-1 1 16,0-2-2-16,4-3 1 0,0 0-5 0,0-3-11 16,10-2-9-16,-1 0-16 0,5 0-16 15,2-4-35-15,-1-6-78 0,-1-3-74 16</inkml:trace>
  <inkml:trace contextRef="#ctx0" brushRef="#br0" timeOffset="41464.37">14703 895 21 0,'0'0'194'15,"0"0"-98"-15,0 0-86 0,0 0 13 16,0 0 9-16,0 3 7 0,0 4-7 15,0 0-10-15,0 2 1 0,0 1-11 0,0 1-7 16,0 1 8-16,8-3 4 0,1 2-14 16,9-4-1-16,3-1 0 0,10-3 25 15,2-3-28-15,1-2 2 0,5-7-1 16,-4-2-4-16,1-3-1 0,1-3 4 15,-7 1 0-15,-7-1-15 0,-9 0-8 16,-9 0 20-16,-5 3-5 0,0-1 4 16,-10 2 7-16,-5 1-4 0,-5 5 0 15,-1 4 0-15,3 3 3 0,-2 0 5 16,1 10 13-16,0 3 2 0,1 5-1 15,-2 4-10-15,4 1-3 0,2 2 5 0,10 2-2 16,4-1-10-16,6 0-3 0,12-2-16 16,6-4-97-16,2-4-66 0</inkml:trace>
  <inkml:trace contextRef="#ctx0" brushRef="#br0" timeOffset="41600.37">15675 1092 305 0,'-17'0'275'15,"2"0"-252"-15,-5 2-4 0,1-2 4 16,1 2-20-16,-1-1-4 0,10 1 3 0,6 0-2 15,3 3-22-15,6 2-43 0,6-3-44 16,1-4-282-16</inkml:trace>
  <inkml:trace contextRef="#ctx0" brushRef="#br0" timeOffset="47740.73">8925 5683 14 0,'0'0'21'16,"0"0"-6"-16,0 0-3 0,0 0-4 15,0 0-1-15,-1 0 6 0,1 0-4 16,-2 2-6-16,1-2-5 0,1 0 63 15,-2 0-34-15,-1 0-15 0,1 0 15 16,2 0-7-16,0 0-2 0,0 0-2 16,-3 0-10-16,2 0 0 0,1 0 5 15,-2 0-8-15,2 0 2 0,0 0-1 16,0 0-2-16,0 0 0 0,0 0-1 15,0 0 3-15,-1 0-1 0,-1 0-1 0,1 0 2 16,-1 0 8-16,2 0-3 0,0 0-4 16,0 0 3-16,0 0-1 0,0 0-1 15,0 0-6-15,0 0-1 0,0 0-1 16,0-2-1-16,6-1 3 0,0 3 0 15,2-1 1-15,0 0 0 0,-2 1-2 0,2-2 1 16,1 2 1-16,1 0 0 16,-1 0-2-16,5 0 1 0,0 0 1 15,0 0 0-15,0 0-2 0,0-1 0 16,-4 1 2-16,3-2 0 0,-2 1-2 0,0-1 0 15,-2 1 2-15,2 0 0 0,-4 0-2 16,3 0 1-16,-1-2 1 0,-3 3-1 16,2 0-1-16,-2 0 0 0,0 0 2 15,4 0 0-15,-1-1-2 0,-1 1 1 16,3 0 1-16,-5 0-1 0,2 0 0 0,-4 0-1 15,-1 0 1-15,2 0 1 0,-3 0-3 16,1 0 1-16,0 0 0 16,-2 0-4-16,-1 0-5 0,0 0-1 15,0 0-6-15,0 0-6 0,0 0 1 0,0 3-1 16,0-1-21-16,-3 1-19 0,-1-2-18 15</inkml:trace>
  <inkml:trace contextRef="#ctx0" brushRef="#br0" timeOffset="48385.75">9181 5590 0 0,'0'2'1'16,"0"0"15"-16,0-2 3 15,0 0-5-15,0 0 16 0,0 1-10 0,0 0-1 16,0-1 20-16,0 0-5 0,0 0-4 16,0 0-3-16,0 0-2 0,0 0-4 15,0 0-1-15,0 1 4 0,0-1-2 16,0 0-9-16,0 1-8 0,0 0-5 15,0 1-2-15,0 3 4 0,0-1 0 16,0 0 3-16,0 1-4 0,0 2 3 0,0 2-1 16,0 0 0-16,0 1 1 0,0-2-2 15,-1 3-1-15,1 1 0 16,0-3 1-16,0 0-1 0,0-1-2 0,0 0 2 15,3-2-1-15,-2 1 0 0,1-2 0 16,-2-2 0-16,3-2 1 0,-2 0-1 16,1-1-1-16,0 0 2 0,1 0 1 15,-2 0 0-15,1 0-3 0,1 0 1 16,-2 0-4-16,-1-1-7 0,3-1-8 15,1-1-11-15,-1 0-15 0,0-2-12 0,-2-1-24 16,4-2-30-16</inkml:trace>
  <inkml:trace contextRef="#ctx0" brushRef="#br0" timeOffset="49256.81">9212 5563 6 0,'-1'0'-4'16,"1"0"8"-16,-2 0 13 16,-1 0 89-16,1 0-73 0,-1 0-3 15,2 0 2-15,-1-1-3 0,-1 1-3 16,2 0 2-16,-1 0-1 0,-1 0-2 0,1 0-14 15,1 0-4-15,1 0 7 0,0 0 2 16,0 0-10-16,0 0-3 0,0 0 0 16,0 0-2-16,0 0-5 0,0 0 3 15,8 0 7-15,2 0-3 0,3 0-1 16,1 1-1-16,3 0 1 0,3 0-2 0,0-1 0 15,2 3 1-15,1-2 0 0,0-1 1 16,2 0-2-16,1 0 0 16,2 0 6-16,-1 0 6 0,-1 0-1 15,-4 0-7-15,-2 0 0 0,-1 0-1 0,-2-2-3 16,-2 0 3-16,-1 2 1 0,-3 0-2 15,-2 0-2-15,-1-1 0 0,-3 1 1 16,-2 0 0-16,-2-1-1 0,-1 1 1 16,0 0 0-16,0 0 0 0,0 0 2 15,0 0-1-15,0 0 7 0,0 0-2 0,0 0-2 16,0 0-2-16,0 0-1 0,0 0-1 15,0 0-2-15,0 0 0 0,0 0 0 16,0 0 0-16,0 0-1 16,0 0 1-16,0 0 1 0,0 0 1 0,0 2-1 15,0 2 0-15,0-1 1 0,0 2 0 16,-1 0-2-16,1 0 0 0,0 1 3 15,-2 1-3-15,2 1 1 0,0 0-1 16,0 2 3-16,0 0-2 0,0 0-1 16,0 0 1-16,0 1 1 0,-1-2 0 0,1 1-1 15,0 0 0-15,0-2 1 0,0 0 0 16,0 1-2-16,0-2 1 0,0-1 1 15,0-1-1-15,0-1-1 0,0-1 1 16,0-2 1-16,0 1 0 16,0-2-2-16,0 0 2 0,0 0 2 0,-2 0 4 15,-1 0-7-15,-2 0 0 0,-1-5 1 16,-2 1 1-16,-1-1-3 0,-5 0 1 15,-1 0 1-15,-7 2-1 0,-1-2-1 16,-4 2 1-16,-2 0 1 0,-4 1 0 16,-2 2-3-16,-3 0 3 0,6 0-1 0,1 5 0 15,6 2 0-15,6-2-2 0,7 1 4 16,3-1-2-16,6-2-3 0,1 0 0 15,2 1-4-15,0 1-12 0,2-2-2 16,7 1-17-16,3-2-28 0,1-2-54 16,1 0-116-16</inkml:trace>
  <inkml:trace contextRef="#ctx0" brushRef="#br0" timeOffset="49847.85">9583 5656 46 0,'-2'0'92'16,"1"0"-72"-16,1 0 20 0,-2 0-12 16,-1 0-9-16,1 0 9 0,1 0-2 15,-2 0-2-15,1 0-2 0,1 0-2 16,1 0 0-16,0 0-3 0,0 0-9 0,0 1-4 15,3-1 11-15,4 2 3 0,6-2-3 16,2 0-11-16,7 0 1 16,3 0-2-16,3 0 1 0,1 0-2 15,7-2-2-15,0 1 0 0,2 0 0 16,0 0 1-16,-6 0-2 0,-4 1 1 0,-5 0 2 15,-7 0-3-15,-2 0 1 0,-5 0 0 16,-1 0 0-16,-2 0-4 0,-3 0-6 16,0 0-2-16,0 0-1 0,0 0-5 15,0 0-10-15,1 0-7 0,0 0-2 16,1 0-1-16,0 0-50 0,-4 0-94 0</inkml:trace>
  <inkml:trace contextRef="#ctx0" brushRef="#br0" timeOffset="51236.93">9902 5275 10 0,'0'0'17'15,"0"0"3"-15,0 0-12 0,-2 0 7 0,2 0 5 16,-1 0 3-16,-1 0 8 0,1 0-3 15,1 0 2-15,-2 0-5 0,1 0 2 16,-2 0-12-16,1 0-5 0,1 0 2 16,-3 0-6-16,4 0 0 0,-1 0-2 15,1 0 2-15,-3 0-3 0,0 0 2 0,1 0 7 16,-1 0 0-16,1-1-2 0,2 1-2 15,-1 0 4-15,-1-1 1 16,2 1-7-16,-1-2 2 0,1 1-1 16,0 1-1-16,0 0-6 0,-2 0 6 15,2 0-1-15,0-2-4 0,-1 2 2 0,-2 0 0 16,0 0 0-16,1 0 0 0,-1 0-2 15,3 0 1-15,-2 0 2 0,2 0 3 16,0 0-4-16,0 0 3 0,0 0-1 16,0 0 0-16,0-1-3 0,0-2 2 15,7-2-2-15,8-5-2 0,8-3 0 0,5 0-1 16,5-4 3-16,2 1-3 0,0-1 1 15,3 0-1-15,1-1 3 16,3-2-3-16,-2 2 2 0,-4 1-1 16,-7 2 7-16,-4 4-3 0,-6 1 3 0,-5 2 3 15,-5 2-1-15,-4 1 1 0,-2 5-6 16,-2 0-3-16,-1 0 4 0,0 0 0 15,0 0-3-15,0 0-3 0,0 0 4 16,-1 0-4-16,-2 5 0 0,-4 1 1 16,1 2 0-16,3-2-1 0,0 4-13 0,3-3-16 15,0-1-27-15,0-2-59 0,-3-3-140 16</inkml:trace>
  <inkml:trace contextRef="#ctx0" brushRef="#br0" timeOffset="59250.38">10809 4659 52 0,'0'-1'31'0,"0"-1"0"16,0 0 4-16,0 0 69 0,-3-2-83 16,1 1 0-16,-1-1 5 0,0 1 0 15,2 1-10-15,-3-2-2 0,1 0-1 16,-1 0-1-16,2 1 5 0,-1-1-6 0,2-1 1 15,-1 3-4-15,0 1 1 0,2 0-3 16,-1 0-1-16,1 0 3 0,0 1-4 16,0-1-1-16,0 0-1 15,0 1 0-15,0 0-1 0,0 0 1 16,0 0-1-16,0 0 7 0,0-1 0 0,0 0-1 15,0 0-1-15,0 1 5 0,0 0 0 16,0 0-7-16,0 0 3 0,0 0-3 16,0 0-4-16,0 8-2 0,-3 7 4 15,1 4 0-15,-2 3 17 0,4 1-2 16,-4-2-7-16,4 0-4 0,0 1 1 0,-3-1 0 15,3-1 0-15,0-3 2 0,0-1-4 16,-1-3-5-16,1-3 5 0,0-1-2 16,0-4-1-16,0 1-2 15,0-3 2-15,0-3-1 0,0 1-1 0,0-1-1 16,0 0 3-16,0 0-1 0,0 0-4 15,0 0-9-15,0 0-2 0,1-6-4 16,2 0-12-16,1 0-8 0,-1 0-11 16,0 1-24-16,1-2-32 0,0-1-73 15</inkml:trace>
  <inkml:trace contextRef="#ctx0" brushRef="#br0" timeOffset="59576.4">10772 4600 170 0,'-3'0'43'0,"0"0"26"0,3-3-10 16,0 0-29-16,0-2-2 0,0 1 0 15,9-2-10-15,3 0 0 0,4-1 0 16,5 0-3-16,3 1-1 0,4 0-5 16,4-2 4-16,1 1-1 0,-1 0-6 15,-1 2 0-15,-1 1-1 0,-5 0 1 16,-8 1-5-16,-2 2-1 0,-4 1 2 15,-6 0-1-15,-2 0-3 0,-2 0-2 16,-1 4-2-16,0 0-5 0,0 4-3 0,-3-2-7 16,-3 1-15-16,0-2-12 0,0 1-11 15,-2-1-24-15,-3-1-39 0</inkml:trace>
  <inkml:trace contextRef="#ctx0" brushRef="#br0" timeOffset="59766.41">10815 4714 209 0,'-3'3'45'0,"3"0"-7"15,0-3 17-15,0 4-15 0,6-3 0 16,7-1-4-16,-2 1-7 0,6-1-13 0,1 0-5 16,4 0-5-16,1-4-2 0,2 0 0 15,-2 1-4-15,-1 1 0 0,0 2 0 16,-2 0-7-16,-3 0-19 0,0 2-23 15,-2 1-33-15,-1-1-52 0,-1 1-47 16</inkml:trace>
  <inkml:trace contextRef="#ctx0" brushRef="#br0" timeOffset="60667.47">11273 4746 171 0,'-5'-4'25'16,"2"0"19"-16,1 0 11 0,-2 0-32 15,0-1 5-15,-2 0 10 0,0 3-9 0,0-3-1 16,1 3-9-16,-1 1-2 0,-2 1-5 16,1-1-1-16,-1 1 2 15,0-1 2-15,2 1 1 0,-2 0-2 16,2 0-3-16,-3 0-3 0,2 4 1 0,1 3-1 15,-2 1-5-15,1 1 3 0,-1 1-4 16,2 0 0-16,-1 0 0 0,4 1 0 16,2-1 2-16,1-2-4 0,0 1 0 15,0-2 1-15,1-1 0 0,9 0-2 16,-1-3 2-16,3-1 1 0,5-2 1 0,2 0-4 15,1-3 4-15,3-6 1 0,-2-1-3 16,3-3 1-16,-2 2-2 0,-2-1 3 16,-3 1-3-16,-3 0 0 15,-3 1 1-15,-5 3 2 0,-1 0 0 0,-2 1-1 16,-3 1 1-16,0 1 0 0,0 1 2 15,-1 1-3-15,-3 2 2 0,1 0-3 16,-1 0-2-16,-3 0 2 0,1 3-1 16,0 5-1-16,0-1 2 0,-2 4-1 15,2-1-1-15,0 1 2 0,4 1-2 0,2-1 1 16,0-1-2-16,0-2 2 0,2-1 0 15,5 1-1-15,3-3 0 16,4-3 3-16,-2-1-2 0,4-1 0 0,2 0 2 16,-1-6-1-16,2-4-2 0,0-1 1 15,-1-1 0-15,-1-2 2 0,-1 1-1 16,-1 0-2-16,-2 2 1 0,-3 1 2 15,0 1-1-15,-6 2-1 0,-2 2 1 16,-2 2 0-16,0 3 4 0,0 0-4 16,0 0 2-16,-5 0-2 0,-1 8-2 15,-2 2 0-15,1 2 0 0,2 2 2 0,0-1-1 16,2-2-2-16,3 1 1 0,0-3 2 15,0 1-2-15,9-3 2 0,1-2-2 16,2-1 2-16,2-3-1 0,2-1 0 16,-1 0-1-16,4-5 3 0,-2-3-4 15,0-1 4-15,1 0-3 0,-2-2 0 16,1 0 1-16,-1 2 0 0,-3 0 0 15,-3 3 2-15,-4 2-2 0,-3 3-1 16,-1 1 1-16,-2 0 2 0,0 0-2 16,0 5-3-16,-5 4 3 0,-1 1 2 0,0 0-2 15,-1-2-2-15,4-1 2 0,2-3 1 16,-1-2-1-16,2-1 1 0,0-1-2 16,0 0 0-16,0 0 2 0,0 0-1 15,5-5 1-15,-1-5 1 0,3 0-2 16,-3 2-1-16,3 0 1 0,-1 2 2 15,0 2-2-15,-3-1-2 0,3 3 2 16,-3 1 1-16,4 1-2 0,-3 0-1 16,1 0 1-16,1 5 3 0,-1 0-3 15,1 1 2-15,0 2-1 0,0 0-4 0,0 1-25 16,2 2-16-16,-2-3-10 0,5 0-36 15,0-2-45-15,0-3-72 0</inkml:trace>
  <inkml:trace contextRef="#ctx0" brushRef="#br0" timeOffset="61003.48">11972 4811 37 0,'-2'0'21'0,"1"0"195"0,1 0-162 0,0-1-14 15,0-1 2-15,1-5-10 0,4 1 3 16,4-1-5-16,-1-2-4 0,3-1-4 15,0-4-1-15,4-3-1 0,1 0-1 16,1-2-6-16,-2-1 5 0,2-6-4 16,-3-2-7-16,-3-3-1 0,-2-2-3 0,2-2-1 15,-3-1-1-15,-2 3-1 0,-1 3 1 16,-4 8-1-16,-1 6 0 15,0 8 1-15,0 4 3 0,-3 4-3 16,-3 0-1-16,1 9-1 0,-5 7 1 0,2 7 0 16,-5 3-2-16,4 1 2 0,0 4 2 15,-2 4-3-15,2 1 0 0,-2-2 2 16,5-1 0-16,1-6-6 0,5-2-3 15,0-5-10-15,0-4-2 0,1-2-7 16,6-5-2-16,2-1-17 0,2-7-37 16,3-1-61-16</inkml:trace>
  <inkml:trace contextRef="#ctx0" brushRef="#br0" timeOffset="61259.5">12249 4720 320 0,'0'0'51'0,"0"0"-18"0,0 0-4 16,0 0 3-16,0 0 3 0,0 2-3 15,0 5-13-15,0 0-9 0,2-1-8 16,4 0 0-16,0-2 0 0,3-1-2 15,5-2-6-15,4 0-10 0,5-1-9 16,8 0 18-16,1 0 7 0,2-1-68 0,-7-1 65 16,-7 2-1-16,-6 0-4 0,-6 0 5 15,-7 0 5-15,-1 2-5 0,-4 9 9 16,-9 3 9-16,-4 4 0 15,-5 4 4-15,-4 3-1 0,0 4 0 0,-5 2-3 16,3 3-5-16,5-1-3 0,4-2-3 16,8 2-2-16,6-4-5 0,5-1-10 15,2-2-7-15,12-7-193 0</inkml:trace>
  <inkml:trace contextRef="#ctx0" brushRef="#br0" timeOffset="62291.56">12897 4728 8 0,'0'1'86'15,"0"1"-69"-15,0 1-11 0,0-2 53 16,0-1 62-16,0 0-71 0,0 0-1 16,5-1-5-16,1-6-17 0,2-2-1 15,4-4 0-15,7-4 1 0,-1-3-3 0,6-3 5 16,2-1-5-16,2-3-10 0,0-2-1 15,0-2 2-15,0-1-8 0,-5-4-3 16,0 0-1-16,-4-3-1 0,-5-1 0 16,-3 6-2-16,-4-3 0 0,0 7 2 15,-4 2-1-15,-2 6-3 0,-1 5 1 0,0 7 2 16,0 6 1-16,-1 4-2 15,-4 0-2-15,-3 12-1 0,-1 7 3 16,0 5-2-16,-2 5 2 0,3 3 0 16,-1 4 1-16,-1 3-2 0,4 0 1 0,2-2 0 15,2 1 1-15,2-2-2 0,0-4-2 16,0-1 4-16,2-7-1 0,7-1-2 15,0-5 1-15,5-4 1 0,3-3 0 16,2-2-2-16,1-5 3 0,3-3-5 16,4-1 1-16,-1 0-3 0,-3-5-4 0,0-4 4 15,-2 0 0-15,-3 0 3 16,-4-1 1-16,0 0 2 0,-3 2 1 15,-5 0-2-15,-3 1 2 0,-1 0-1 16,-1 2 4-16,-1 0-2 0,0 1 1 0,0 0 1 16,0 2 0-16,-4 0-1 0,-2 1-2 15,-2 1 0-15,2 0 1 0,-1 0-3 16,0 0 1-16,2 5 1 0,-3 1-1 15,5 2-1-15,0 3 0 0,1 0 2 16,2 3-2-16,0-1 0 0,0 1 0 0,7 0 1 16,0-1 0-16,3-1 0 0,1-3-1 15,3 1 2-15,3-4-1 16,1-4-1-16,1-2-1 0,1 0 5 15,-1 0-3-15,-1-8 1 0,-1-3 0 0,2-2 1 16,-7-3 0-16,2 2-2 0,-8-3 7 16,1 3 2-16,-6-1 1 0,-1 0-3 15,0 1-2-15,-8 0 3 0,-1 0-3 16,-3-1-3-16,-2 1 0 0,1 0 0 15,1 4-2-15,3 3 0 0,4 3 0 16,-1 3 0-16,6 1 0 0,-2 3-6 0,2 8 5 16,0 5-1-16,2 1-7 0,6-1-16 15,1 0-11-15,3-1-17 16,2 0-14-16,2-3-33 0,-2-3-124 15</inkml:trace>
  <inkml:trace contextRef="#ctx0" brushRef="#br0" timeOffset="62675.58">13800 4608 323 0,'0'1'36'16,"3"1"-29"-16,-3 1 35 0,0 2-5 15,0 0 4-15,-3 2-8 0,-2 2-13 0,2 1-8 16,-3-3-2-16,4 2-6 16,2-2-2-16,0-1 0 0,9-1 0 0,5-1-1 15,3-2-2-15,4-2 2 16,-1 0-3-16,3 0-3 0,-3 0-11 0,-1-2 4 15,-5-2 5-15,0-1-3 0,-4 2-15 16,-3-1 16-16,-3 2 4 0,1 0 4 16,0 2 0-16,1 0 1 0,-3 0 1 15,0 0-1-15,-1 0-1 0,1 0 2 16,1 0 2-16,3 0-2 0,-1 0-2 0,5 0 2 15,-4 0 1-15,7 0-1 0,0 0-1 16,2 0 0-16,1-7 3 0,-2-1 2 16,1 0 1-16,-2-2 6 0,-3-2 0 15,-4-1 2-15,0 0 5 0,-4 0 0 16,-3 0 3-16,0 1-3 0,-2 1-8 15,-7 0-3-15,0-1 0 0,-4 1-5 16,2 0-3-16,-1 1 0 0,3-2-1 16,2 3 1-16,4 1-13 0,2 4-5 15,1 3-9-15,0 1-24 0,0 3-19 0,4 5-23 16,-2 1-130-16</inkml:trace>
  <inkml:trace contextRef="#ctx0" brushRef="#br0" timeOffset="63350.62">14920 4512 97 0,'0'-5'61'0,"0"-2"-5"0,0 2 8 16,0-2-15-16,0-1-1 0,-1 0 1 0,-2 2-9 16,1 0-9-16,2 0 2 0,-4 2-13 15,-3 0-1-15,0 4-3 0,-6 0-3 16,-1 0-6-16,-3 4 2 0,0 8 2 15,0 5-5-15,2 3 0 0,2 5-4 16,2-1 1-16,7 3-2 0,2-5-1 16,2 0 0-16,6-4 0 0,7-2 0 15,5-3 0-15,3-3 0 0,5-4 2 16,2-6 2-16,1 0-4 0,4-2 1 15,-5-9 0-15,1-2 3 0,-6-5 1 0,-4-1 5 16,-3-1 4-16,-6-1-2 0,-3 2-2 16,-7 0 0-16,0 3-2 0,-3 0 0 15,-8 1-4-15,-5 2-2 0,-2 0 2 16,-3 3-2-16,0 0-2 0,-1 0-2 15,5 6 1-15,5-1-6 0,7 5-3 0,5 0-2 16,0 6-24-16,9 9-10 0,8 0-19 16,3 1-33-16,7-7-129 0</inkml:trace>
  <inkml:trace contextRef="#ctx0" brushRef="#br0" timeOffset="63550.63">15412 4321 456 0,'-6'-4'12'0,"3"4"3"0,-2 6 3 0,-3 11-3 15,-6 10 15-15,-3 6-3 0,-3 7-3 16,-2 4-4-16,1 4-5 16,-1 3-6-16,2 1-5 0,4-1-2 15,5-2 0-15,7-1-4 0,-1 0-12 0,5-4-12 16,0-6 22-16,0-9-55 0,6-11-58 15,1-5-37-15,2-11-95 0</inkml:trace>
  <inkml:trace contextRef="#ctx0" brushRef="#br0" timeOffset="63979.65">15539 4607 3 0,'-1'23'17'0,"-1"1"-8"0,-1-1 133 15,-3 4-117-15,-2 1 25 0,-3 3 7 16,0 3-12-16,0 0-25 0,0 0 0 16,1 0 0-16,2 1 1 0,-1-1-8 15,1-1-8-15,3-8 56 0,1-5-23 0,-1-10-33 16,3-4 0-16,-1-3 21 0,0-3 2 15,-3 0-9-15,1-2 1 16,-1-8-4-16,1-4-6 0,1-4 1 16,4-6-4-16,0-3-4 0,0-4-1 0,9-4 0 15,2-6-1-15,3 0 1 0,0-4-1 16,4-6-2-16,3-1 0 0,5-3 1 15,3-3-2-15,4-1-5 0,1 1-7 16,2 9-4-16,2 11-2 0,-3 14 8 16,-4 10 8-16,-5 10 1 0,-6 4 2 0,-1 0 0 15,-10 4 0-15,-4 8 1 0,-5 5 0 16,-5 4 1-16,-10 3 1 0,-10 2-3 15,-6 4 4-15,-3-1-3 0,-4 1 0 16,1 1 3-16,0-4-7 0,3 1-9 16,4-3-32-16,6-3-33 0,5-6-98 15</inkml:trace>
  <inkml:trace contextRef="#ctx0" brushRef="#br0" timeOffset="64582.68">16344 4335 70 0,'0'1'-4'0,"1"2"214"0,1 1-180 16,-2 1 0-16,0 1 33 0,0 4-7 0,0 0-11 15,0 3-10-15,-3 1-6 0,-2 3-3 16,0 2-4-16,-1 1-6 0,-2-3-4 16,-1 0-3-16,1-1 2 0,1 0-5 15,0-2-3-15,1-3 1 0,5-2-4 16,1-4-2-16,0 1-2 0,0-1-9 0,6-2-14 15,5-2-13-15,6-1-15 0,3 0-38 16,-1-7-91-16</inkml:trace>
  <inkml:trace contextRef="#ctx0" brushRef="#br0" timeOffset="65080.71">16632 4308 156 0,'0'2'164'16,"0"0"-112"-16,0 3-31 0,0 1-1 15,0 4 35-15,-5 5-17 0,-4 4-3 16,-3 1-5-16,-2 4-2 16,1 0 0-16,1-2-19 0,7-6 1 0,4-3-9 15,1-2 0-15,0-5 1 0,4-1 1 16,6-4-2-16,5-1 1 0,5 0 2 15,4-10-1-15,0-1-3 0,1-2-2 16,-5-1-1-16,1 1-4 0,-4 1 2 16,-2 0-6-16,-1 3 5 0,-3 2 1 15,-2 2 3-15,-4 2-1 0,-2 1 3 0,-2 1 1 16,1 1-1-16,-2 0-1 0,0 0 2 15,0 0 2-15,0 1-5 0,0 6 4 16,-2-2 2-16,1 2-2 16,1-1-3-16,0-3 1 0,0 0-1 0,8-1 1 15,3-2-2-15,4 0 0 0,7 0 1 16,1-5 2-16,3-2-4 0,-1 2-2 15,-5 1-1-15,-4-1 4 0,-7 4 1 16,-4 1-1-16,-4 0 3 0,-1 0 4 16,0 0 7-16,-4 1-3 0,-4 7 1 0,-3 2-3 15,0 3 3-15,-1 1-3 0,-2 1 1 16,5 0-2-16,1 0-5 0,3-1 0 15,4-1 0-15,1-2-1 0,0 0-3 16,10-5-4-16,6-1-11 0,7-2-13 16,5-3-10-16,5 0-10 0,1-1-37 15,1-8-46-15,-2 0-84 0</inkml:trace>
  <inkml:trace contextRef="#ctx0" brushRef="#br0" timeOffset="65451.74">17212 4503 242 0,'-5'9'69'0,"-1"5"-25"16,0 2 8-16,0 3-26 0,-2 1 3 15,2 2-1-15,-2 0-7 0,2 3-3 16,0 1 1-16,-2 2-5 0,0 3-5 15,-1-1 1-15,1-2-2 0,2-3 1 16,1-6 4-16,2-3-2 0,-2-7 2 16,4-2 0-16,-1-1-7 0,-2-5 3 15,1-1 0-15,-2 0 3 0,0-6-7 16,5-5-1-16,-1-5-1 0,1-4-2 15,0-4-1-15,0-3 0 0,4-4 2 0,4-2-4 16,1-3 4-16,5-4-3 0,3-3 2 16,4-5-2-16,2-5-1 0,3-1 0 15,0 2-4-15,4 5-6 0,-2 7-1 16,-2 14 3-16,-6 12 4 0,-1 7 5 15,-7 5-4-15,-2 2 3 0,-3 0 2 0,-3 8 0 16,-1 4 0-16,-3 1 4 16,0 5 1-16,-7 2-4 0,-5 1 2 15,-2 3-1-15,-1-1 1 0,1-1-2 16,-2-1-1-16,2-2 0 0,3-4 2 0,4 1-4 15,2-8-11-15,2 1-16 0,3-4-10 16,0-1-15-16,6-2-27 0,3-2-58 16,4 0-150-16</inkml:trace>
  <inkml:trace contextRef="#ctx0" brushRef="#br0" timeOffset="65772.75">17547 4428 232 0,'1'0'159'0,"2"0"-148"15,1 0 19-15,2 0 7 0,3-4 10 16,0-3-1-16,7-3-12 0,1-1-9 16,3-3-5-16,-1-1-7 0,-1-1-2 15,-1-4-2-15,-1 1-1 0,-5 1 0 16,-4 0-2-16,-4 1-4 0,-3 2 2 0,0 1 1 15,-1 4-1-15,-7 1-5 0,0 4 4 16,-1 3 0-16,0 2-3 16,-2 2-2-16,0 9 1 0,-3 4 1 15,0 3 2-15,-3 3-3 0,5 2 1 0,-1 2 2 16,4 0-2-16,3 3-1 0,1 0-1 15,4 1-7-15,1 0-13 0,3-3-19 16,9-4-17-16,7-7-19 0,6-6-14 16,12-7-93-16,9-2-37 0,5-10 263 15</inkml:trace>
  <inkml:trace contextRef="#ctx0" brushRef="#br0" timeOffset="66156.78">18092 4355 222 0,'-3'-11'92'0,"-4"0"-85"0,-4 1 27 0,1 0-23 15,-5 3 4-15,-1 2 12 0,-2 3-5 16,1 2 0-16,1 0 2 0,5 3-7 15,-3 6-7-15,4 3-3 0,-4 2 0 16,0 3-3-16,0 1 1 0,1 5 1 16,3 0-4-16,0 3-2 0,2 0 2 0,5-3 0 15,3-4-2-15,0-3-2 0,7-4 0 16,5-4 4-16,3-3-1 0,3-5 2 15,5 0 2-15,3-14 1 16,4-5-1-16,-1-4-3 0,1-5-2 0,-4-1 4 16,-1-3-1-16,-1-3-3 0,0-1 3 15,-4-1 1-15,-2-1-5 0,0 0 2 16,-5 0 0-16,-2 0 2 0,0 4-3 15,-3 3-1-15,0 6 2 0,-4 7 0 16,-1 8-1-16,-1 6-1 0,-2 4 3 0,-2 4 1 16,-7 10 5-16,-2 8 0 0,-6 5-3 15,-1 4-1-15,-3 5-1 0,-2 1-2 16,2 4 0-16,2-3 2 0,3 3-3 15,6-7-7-15,2-3-12 16,8-8-11-16,0-5-9 0,11-4 1 0,6-5-9 16,8-8-22-16,2-1-125 0</inkml:trace>
  <inkml:trace contextRef="#ctx0" brushRef="#br0" timeOffset="66575.8">18564 4311 30 0,'-8'-4'234'0,"-1"-3"-193"16,-4 1 1-16,1 2-2 0,-7 0-11 15,-1 3 15-15,0 1-2 0,1 0-3 16,5 1-9-16,-3 10-17 0,5 2-3 16,-4 3-4-16,3 2 3 0,0 1 2 15,2 2-3-15,5 0-1 0,3-1-1 16,3-1-3-16,0-3-3 0,2-3 1 15,7-3 0-15,5-3 0 0,3-2-1 0,5-5 0 16,2 0 6-16,6-8-4 0,-4-4-3 16,-3-2 1-16,-1-1-2 0,-5 0 2 15,-1 0-1-15,-5-2 3 0,-4 0 0 16,1 1-2-16,-2-2 1 0,-1 1 3 15,-4 1-1-15,1 3-3 0,-2 6 0 16,0 5 9-16,-2 2 3 0,-2 0-7 16,-4 1-6-16,-1 10 1 0,-4 4 3 15,-1 2-1-15,0 2 1 0,2 2-2 16,3-1 2-16,-1 1-1 0,7-2-3 0,2 1 2 15,1-6 0-15,1-3-3 0,6-3-1 16,5-2-4-16,-1-4-6 0,3-2-10 16,3 0-12-16,0-10-4 0,1-3-14 15,1-1-20-15,-2-1-7 0,0 0 6 16,0 0-33-16,-3-3-24 0</inkml:trace>
  <inkml:trace contextRef="#ctx0" brushRef="#br0" timeOffset="66866.82">18753 4313 24 0,'6'-5'96'16,"-4"1"32"-16,-2 2-66 0,0 2 16 15,0 0-21-15,0 0-20 0,-3 1-16 0,-4 6-4 16,0 2 7-16,0 1-6 0,1 0-5 15,0 2-4-15,1-3 3 0,1-2-6 16,1-1-2-16,1-2-1 0,2 0-3 16,0-2 1-16,0-1-3 0,5-1 1 15,7 0 4-15,4 0-2 0,5-3 0 0,7-5-9 16,5 2 4-16,4 1 0 0,-1 0 2 15,-7 1-8-15,-9 1 10 16,-10 2-1-16,-7 1 2 0,-3 0 1 16,0 0 15-16,-3 0 1 0,-7 6-12 15,-4 4 1-15,-3 2 7 0,2-1-2 0,2 1-4 16,1-1 0-16,4-1-2 0,2-1-6 15,1-2 1-15,4 2 0 0,1-4-1 16,0-1-5-16,4 1-13 0,9-5-11 16,2 0-11-16,7 0-39 0,1-14-53 15,-1 0-189-15</inkml:trace>
  <inkml:trace contextRef="#ctx0" brushRef="#br0" timeOffset="67191.84">19130 4317 236 0,'-8'4'127'0,"-1"3"-112"16,-1 2 28-16,3 0-14 0,2 0 8 15,2 0-4-15,3 1-15 0,0 3-11 16,8-1 7-16,2-1 7 0,6 0-17 16,3-1-1-16,7-2 4 0,8-3-4 0,8-3 18 15,9-2-8-15,2-2-10 0,-2-8-2 16,-2-2-1-16,0-2 0 0,-8-1-3 15,-3-1 1-15,-10-1-1 16,-13-2-8-16,-7-1-6 0,-8 1 5 0,-3 2 10 16,-10 3 3-16,-4 1-1 0,-1 10 0 15,1 3 4-15,-2 0 6 0,-1 3 4 16,-3 8 4-16,-2 4 4 0,0 3-2 15,5 3 1-15,9 0-5 0,8 3-10 16,3-1-4-16,17 3-2 0,8-1-1 0,10-1 2 16,20-2-1-16,19 2-1 0,14-4-20 15,12 1-35-15,2-6-26 0,-6-6-81 16</inkml:trace>
  <inkml:trace contextRef="#ctx0" brushRef="#br0" timeOffset="70716.03">14550 7454 11 0,'0'0'-3'0,"0"0"141"16,0-2-49-16,-2-4-64 0,2 2 1 15,0-1 2-15,0-1-7 0,0 0 7 16,0 1-2-16,0 0 5 0,0 2-2 0,0 2 1 16,0 1-9-16,-1-1-3 0,1 0-3 15,0 1 1-15,0 0-1 0,0 0-7 16,0 0 0-16,0 0-2 0,0 0-2 15,0 0 0-15,0 3-2 0,0 5 5 16,0 1 3-16,0 2-1 0,0 3-1 16,0 4 0-16,0 4 2 0,0 4-4 15,0 5 0-15,1 3 1 0,-1 5-2 16,0 5 2-16,0 4-1 0,0 5 2 15,0 7 0-15,0 4 1 0,0 7-3 0,0 1 2 16,2 1-5-16,1 1-1 0,-3-2 2 16,2 5-2-16,1 2 2 0,-3 4-3 15,0 4 0-15,0-1 8 0,-7 0-4 16,3-5 1-16,-1-1-2 0,4-2 7 15,1-1 1-15,0-3-11 0,0-2 2 16,0-1 0-16,0-2-1 0,0-1-1 16,0-6-1-16,0-5 3 0,-2-4 6 15,-3-4-13-15,1-1 1 0,-1-2 4 16,-1-2 0-16,-3-4-2 0,2-5 1 0,-2-4 2 15,1-3-2-15,-1-5 1 0,3-4-1 16,3-5 2-16,0-1-1 0,1-3-2 16,2-2 0-16,0-1 2 0,0-2-1 15,0 2 0-15,-1-2-1 0,-1-1 3 16,2 1-2-16,0-1-1 0,0-2 0 15,0 1 3-15,0-2-1 0,0-1-2 16,0 0 0-16,0 0 3 0,0 0-2 16,-2-3-4-16,1-5-4 0,1-5 1 15,0-5-10-15,0-6-17 0,9-8-17 16,5-8-29-16,-1-11-51 0,-3-6-292 0</inkml:trace>
  <inkml:trace contextRef="#ctx0" brushRef="#br0" timeOffset="72537.14">14598 7426 21 0,'0'0'53'0,"0"0"-36"16,0 0-11-16,0 0 68 0,0 0 36 0,0 0-82 15,0 0-4-15,0 0 9 0,0 0-6 16,0 0-5-16,0 0 0 0,0 0-4 16,0 0-2-16,0 0-2 0,2 0 9 15,4 0 1-15,0 0-13 0,2 1-2 16,-1 3 6-16,3 5-3 0,4 0-3 0,3 4 1 15,1 3-1-15,4 0 12 0,4 4-12 16,-1 1-5-16,3 3 0 0,2 1 0 16,-2 3-5-16,3 3 2 0,1 1 2 15,1 4-1-15,1 0-1 0,3-1-1 16,-1 1 2-16,1-1 1 0,2 1-3 15,-1 1 0-15,6 4 0 0,1-2 1 16,4-1 1-16,1-4-1 0,1-5 1 16,0-3-1-16,0-3 0 0,4-4 0 15,-3-2 2-15,1-1-1 0,-2-1-1 0,-4 0 5 16,-1 0 2-16,-4-1 1 0,-5-1-8 15,-6 0 2-15,-1 2-1 0,-7-1 1 16,-1-1 0-16,-2-1-2 0,-1 0 2 16,2 1 0-16,1-3-2 0,1-1-1 15,2 0 3-15,-3-1-2 0,1-1-1 0,-4 0-1 16,-5 0 2-16,-5-2 1 0,-5 3-3 15,-2-1 1-15,-2 0 1 16,0 1-2-16,0-1 0 0,0 1 1 16,0-1 0-16,2-2 0 0,-2-3 2 15,1-1-4-15,1-1 0 0,-1 0 1 0,2 0-1 16,-1 0 1-16,1 0 1 0,-1-1-1 15,-1-4-2-15,1 3 1 0,-2 0 3 16,1 1 0-16,-1 1-2 0,0-1 2 16,0 0 1-16,0 0 0 0,0-1-3 15,-3 2 0-15,0 0 2 0,0 0 0 0,1 0-1 16,-1 0-1-16,2 0 2 0,-1-1-1 15,2 0-1-15,-1 1 2 16,-3 0 0-16,1 0-1 0,-1 0-1 16,-1 0 0-16,-1 0 2 0,-2 0 0 0,0 1-3 15,-3 6 1-15,1 2 2 0,-1 0-1 16,1 1-1-16,0 2 0 0,-3 1 1 15,-1 1 1-15,-1 3-2 0,-1 3 0 16,-1 0 2-16,-3 2 0 0,1 1-3 16,-2 0 2-16,-4 3 1 0,-1 7-1 0,-13 7-1 15,-9 2 0-15,-3 6 3 16,-2-2 0-16,3-2-2 0,2-1 1 0,5 2 5 15,-2-1-2-15,3 1-1 16,3-2 0-16,0-3 3 0,7 0-1 0,-1-3-2 16,5-2 1-16,2 0-3 0,1-3 2 15,1 0-2-15,-1-2-1 0,1-1 2 16,0-1 12-16,-3-2-20 0,1-1 5 15,-2-1 2-15,2-2 1 0,1-2-2 16,-1-2 0-16,-1 2 3 0,-1-3-2 0,2-3-1 16,3-3 5-16,2-2-6 15,4-1 6-15,3 2-4 0,1-1-1 0,-1 2 1 16,-2 0 0-16,4 2-2 0,-1-2 1 15,1 1 1-15,1 0 0 0,2-1-3 16,1-1 2-16,0-1 1 0,4-3 0 16,-1 1-2-16,0-4 1 0,1 2 1 15,2 0 0-15,-1-3-2 0,0 3 0 16,0-2 2-16,0 2 0 0,-4-1-2 15,1 2 0-15,0-1 3 0,-2 2-1 0,-1-1-2 16,0 0 1-16,1-1 1 0,3-2 0 16,1-2-2-16,1-1 1 0,3 0 1 15,0 0-1-15,0 0-5 16,-2-4 1-16,2-1 0 0,0-3 0 0,3-3-10 15,8-3-12-15,1-2-13 0,4-6-36 16,1-4-28-16,-3-5-112 0</inkml:trace>
  <inkml:trace contextRef="#ctx0" brushRef="#br0" timeOffset="75241.3">14524 8151 89 0,'0'0'-1'0,"0"0"52"16,0 0 110-16,0 0-129 0,0 0-9 15,0 0 10-15,0 0-5 0,0 0 0 16,-2 2-6-16,-4 0-15 0,0 1 8 0,-2-1 2 16,2-1-2-16,-1 1 4 0,0-1 1 15,1-1-7-15,-2 1-1 0,-3-1 0 16,2 0 2-16,-2 0-3 0,-2 0-4 15,-4 0-1-15,-3-1 3 0,-2-1-5 16,-4 0 2-16,-5-1-1 0,-1-1 0 16,-4-2 0-16,0 1 1 0,-4-2-3 15,0 2 3-15,-2-1-1 0,-5-3-2 16,-5 6 0-16,-6-2-1 0,-2 0-2 15,5 1 0-15,4-2 2 0,11-1-1 16,6 0-3-16,12 2 4 0,10 1-3 0,7 3 4 16,2 0-2-16,3 1-2 0,0-1 2 15,0 0 0-15,0 1-1 0,0 0-2 16,0 0-1-16,0 0 4 0,0 0-5 15,0 0 3-15,0 0 2 0,0 0 0 16,0 0-2-16,0 0 0 0,2 3 2 0,-1-2 0 16,1 1-1-16,-1 0 0 15,1-2 1-15,-2 1 1 0,0 0-2 16,1 1-1-16,-1-1 1 0,3 1-1 15,-3 1 3-15,2-3-3 0,-2 2 2 0,0-1-3 16,0-1 2-16,0 0 2 0,0 0-4 16,0 0 5-16,0 0-3 0,0 0-1 15,0 0 2-15,0 0 0 0,0 0-2 16,0 0 0-16,0 0 2 0,0 0 0 15,0 0-2-15,0 0 0 0,0 0 2 0,0 0-1 16,0-1-2-16,0-4 3 0,0-4-2 16,0-3 0-16,0-2-1 15,5-5 1-15,-1-3 1 0,4-2 0 16,0-2 0-16,-2-4-1 0,2-4 2 0,-2-7-1 15,0-6-1-15,0-7 1 0,1-3-13 16,-1-3 10-16,-6-2 1 0,0-5-3 16,0 0-5-16,0 2 8 0,0 6-1 15,0 0 1-15,1 8 2 0,2 4 1 16,0 4-2-16,1 8 0 0,-4 4 1 0,0 4 1 15,0 3-1-15,0 5 0 0,-5 4 2 16,0 4 3-16,2 2-5 0,-1 4 1 16,2 1 1-16,-3 2 1 15,5 0-3-15,-1 2 1 0,-1 0 0 0,1 0 1 16,-1 0-3-16,2 0 0 0,-3 0 1 15,0 0 1-15,0 4-2 0,0 0 1 16,-2 1 1-16,2 1 0 0,-2-1-2 16,4-1 1-16,-2 1 1 0,1 0-1 15,1-2-1-15,-1-2 2 0,0 3 0 0,1-4 0 16,1 0-2-16,0 3-1 0,0-1 3 15,3 1 0-15,5-1-2 0,4-1 2 16,2-1 1-16,6 0-1 0,4 0-1 16,3 0 0-16,9 0-1 15,6 0 2-15,3 0-1 0,0-4 0 0,0 2 1 16,0 0 0-16,-5-1-2 0,0 3 1 15,-1 0 1-15,-2 0-1 0,7 0 0 16,-1 5-1-16,5-1 3 0,3 1-1 16,7 2-3-16,1-1 2 0,1 2 2 15,-4-2-2-15,-3 0-1 0,-1 0 1 0,-2-2 1 16,3 0 0-16,-1-2-2 0,0 0 1 15,-1-1 1-15,1-1-1 0,4 1 0 16,0-1 0-16,-2 2 0 0,2 0 1 16,-3-1-2-16,-5-1 1 0,0 0 1 15,-2 0-1-15,-1 0 0 0,0 0 0 16,2-3 2-16,4-1 0 0,0 0-1 15,2 0 1-15,3 1 4 0,-4-1-6 16,-3 1 2-16,-1 1-1 0,-5 0 2 16,-3 0-3-16,-1 0 1 0,-2 1 0 0,0 0 2 15,-1 1-2-15,1-2-1 0,-1 1 0 16,3 1 4-16,0 0-2 0,-2 0-3 15,2 0 2-15,-7 1-1 0,-1 1 0 16,-5 0 0-16,-2 0-1 0,-9 1 1 16,-1 0 0-16,-1-2 0 0,0 0 0 15,3 0 1-15,-1 1 2 0,3-1-1 16,2 0 0-16,0 0 1 0,0 1-2 15,-1-2 0-15,-4 3-2 0,-4-1 2 16,-3-1 0-16,-4 0 1 0,1-1-2 0,-3 0 1 16,1 1 1-16,-2-1-2 0,-1 0 0 15,0 0 1-15,0 1 0 0,2 0-1 16,-1 2-1-16,2 0 3 0,-1-1 0 15,3 0-2-15,-2 0 0 0,1-1 2 16,-1 0-3-16,1 1 1 0,-4-2 1 0,1 0 2 16,-1 0-1-16,0 0 0 15,0 0-2-15,0 0 3 0,0 0-1 16,0 0-2-16,0 0 0 0,0 0 1 15,0 0-1-15,0 0-1 0,0 1-1 0,0 1 2 16,0 0-2-16,0 1 3 0,5-1-1 16,-4-2 1-16,1 0 0 0,1 0-2 15,-3 0 2-15,2 0 1 0,-2 0-3 16,0 0 3-16,0 0 2 0,0 0 1 15,-5 0-3-15,2 0-4 0,-2 0 2 0,4 0 1 16,1 0 0-16,0 0-3 16,0 0 2-16,0 0 0 0,0 0 1 15,0 0-2-15,0 0 1 0,0 0 0 16,0 0 0-16,0 0-3 0,0 0 2 15,0 0 3-15,0 0-2 0,0 0 0 0,0 0 0 16,0 0 2-16,0 0-2 0,0 0-2 16,0 0 1-16,4 0 2 0,1 0-1 15,1 0-1-15,0 0 1 0,0 0 1 16,-1-1-1-16,-2 0-1 0,-1 1 1 15,-1 0 1-15,1 0-1 0,-1 0-1 0,3 0 0 16,-1 0 3-16,3 0-2 0,3 0-1 16,0 0 1-16,2-2 3 15,-1 2-3-15,0 0-2 0,0-1 2 16,-2 1 2-16,-5-1-2 0,1 1-2 0,-2 0 2 15,-1 0 2-15,-1 0-2 0,0 0 1 16,0 0 0-16,0 0-1 0,0 0 0 16,0 0 0-16,0 0 0 0,0 0 0 15,0 0 1-15,0 0-3 0,0 0 1 16,0 0 1-16,2 0-2 0,-1 0 1 0,1 0 1 15,1 0 3-15,-3 0-3 0,2 0-2 16,-2 0 2-16,0 0 2 0,0 0-2 16,0 0 0-16,0 0 0 15,0 0 0-15,0 0 0 0,0 1-2 0,0 0 1 16,0 1 1-16,0 3 1 0,0-1-2 15,0 3 1-15,0 2 3 0,0 2-3 16,-3 4-2-16,-1 5 2 0,0 3 2 16,-2 4-2-16,-1 6 0 0,-2 1 0 15,0 6 1-15,1 1-2 0,0 2 1 0,1 1 0 16,-1 1 1-16,0 0-1 0,0-1-1 15,2 0 2-15,1-1 0 0,4 0-1 16,1 0-1-16,0 1 1 0,0-1 1 16,0 4-1-16,0-2-1 0,0 1 2 15,0-2 0-15,0-1-1 0,0-2 0 16,-3-4 0-16,-3-3 0 0,-1-2 0 15,-2-5-1-15,1-1 2 0,2-2 1 16,1-2-2-16,2-1-2 0,2-1 4 16,-2-2-1-16,3 0-1 0,-2-2-1 0,1-1 1 15,1-3 1-15,0 1-1 0,0 0-1 16,0-1 2-16,0-1 11 0,0-4-11 15,0-5 0-15,0 1 1 0,0-2-1 16,0 1-1-16,0 0-1 0,0 0 2 16,1 1 1-16,-1-1-3 0,2 1 0 15,-2 1 2-15,3-2 0 0,-2 3-1 16,-1 0-1-16,2-2 2 0,-2 1 0 15,0-3-2-15,0 2 0 0,0-1 2 16,0-2 2-16,0 0-3 0,0 0 1 16,0 0 3-16,0-2-1 0,0-5-4 0,0-3-6 15,0 0-10-15,-2-2-15 0,1-2-21 16,-2 2-33-16,-3-2-45 0,-7 1-308 15</inkml:trace>
  <inkml:trace contextRef="#ctx0" brushRef="#br0" timeOffset="75811.33">16114 8460 102 0,'-3'2'41'0,"0"-2"35"15,3 0-7-15,0 0-22 0,-2 0 3 16,1 0 3-16,1 0-10 0,0 0-12 15,0 0-10-15,0 0-9 0,6 0 4 0,5 0 3 16,1 0-3-16,5 0-9 0,4 0-1 16,2 0-4-16,6 0 2 15,10 0-3-15,6 0 1 0,11 0-1 16,9 0 1-16,6 0-1 0,5 0-1 0,5 0-1 15,10 0 2-15,13 0 2 0,12 0 7 16,10 0-8-16,1 0 1 0,3 0 2 16,2-2-2-16,9-2 9 0,0 2-2 15,2 0 0-15,0 1 3 0,1 0-4 16,-5 0 0-16,-1-1-1 0,-4 0-4 0,-4 1 2 15,0-1 0-15,-3 2-3 0,-4 0 0 16,-9 0-1-16,-10 0 5 0,-11 0-5 16,-14 0 0-16,-18 1-2 15,-15 5 1-15,-18 1-1 0,-15 1-3 16,-13 1-6-16,-5 1 1 0,-12 3-1 0,-3 2-14 15,4-3-18-15,-1-2-23 0,5-3-67 16,1-7-326-16</inkml:trace>
  <inkml:trace contextRef="#ctx0" brushRef="#br0" timeOffset="76870.39">12587 9246 161 0,'-6'0'33'0,"-2"1"-7"16,2-1 33-16,1 0-10 0,-1 0-12 15,0 0 9-15,3 0-4 0,0 0-5 0,3 0-11 16,0 0-7-16,0 0-8 0,0 0 0 16,0 0-7-16,6 0 6 0,3 2 7 15,4-1 0-15,4 1-6 0,1 1-5 16,7-1 6-16,8-1 14 0,5 0-17 15,6-1-5-15,10 0 3 0,8 0-1 0,9-4 1 16,10-3-6-16,7 1 2 0,5 1-3 16,-3 0 1-16,-3 2-2 15,-6 2 2-15,-2 0 0 0,0-2-1 16,3 2 0-16,0-1 2 0,0-2-1 0,-2 2-1 15,-4-2-1-15,-4 2 3 0,-5-4-1 16,-3 1-1-16,-7 2 0 0,-6-4 1 16,-9 1 5-16,-11 2 1 0,-11-2 4 15,-9 6 2-15,-8-2-4 0,-3 2 11 16,0 0-2-16,0-2-7 0,-1 0-5 0,-10-1-5 15,-3 2-1-15,-5 1-1 0,-1 0 3 16,0 0-4-16,3 0 2 0,3 5 0 16,3 3 0-16,2 0-6 15,1 4-13-15,-1-1-19 0,2 1-26 0,4-2-54 16,0-7-211-16</inkml:trace>
  <inkml:trace contextRef="#ctx0" brushRef="#br0" timeOffset="94961.43">14068 10565 10 0</inkml:trace>
  <inkml:trace contextRef="#ctx0" brushRef="#br0" timeOffset="95636.47">14068 10565 92 0,'1'0'113'0,"-1"-2"-78"0,0 0 17 0,0-1-12 15,0 1-6-15,0-1-6 0,0 0 1 16,0 0-1-16,0 1-10 0,0 1 4 15,0-2-4-15,0 2-2 0,-1 1 2 16,1 0-2-16,-2 0-3 0,2 0-6 16,-1 0 3-16,1-1-1 0,0 1-7 15,0 0-1-15,0 0-1 0,0 0-3 0,0 6 3 16,0 3-2-16,0 4 4 0,0 1-1 15,3 4-1-15,-2 0 0 0,2 4 3 16,1 0-2-16,-4 0-1 16,0 1 0-16,0-1 2 0,0-2 0 0,-2-2-2 15,-1-1 1-15,1-4 1 0,1-1-3 16,-2-6 1-16,1-3 0 0,2-1 3 15,-3-2 0-15,3 0 1 0,-2 0 7 16,2-3 13-16,-1-7-23 0,-1-3 1 16,1-4 1-16,-1-1 4 0,1-2-1 0,1-2-4 15,0-2 2-15,0-3 1 0,0-3-3 16,0-5-1-16,0-2 0 0,1-2 0 15,7 1 0-15,1 4-2 0,4 5 0 16,-4 3 3-16,2 6-2 0,0 2 0 16,0 3 1-16,3 3 1 0,-2 3-1 15,3-1-2-15,-1 5 2 0,0 2-1 16,3 3 1-16,-3 0-3 0,0 4 2 15,-1 6 0-15,-6 3 0 0,-2 5 0 16,-5 0-2-16,0 7 4 0,-11-2-4 0,0 3-1 16,-3-1 0-16,-1-2 4 0,1-1-1 15,-1-3-1-15,2-2 1 0,2 0 1 16,2-3-1-16,4-3-1 0,1-2 0 15,4-1 1-15,0-2-3 0,6-1 1 16,3-2-1-16,4 1 4 0,2-2-1 16,1-1-2-16,4 1-2 0,0 1 0 15,0-1 0-15,0 2-1 0,2 2 1 16,-5 0 0-16,-2 4-5 0,-2-2-3 15,-2 0 6-15,-7 1 1 0,-1-2 3 0,-3 0-2 16,0 0 3-16,-1-1 3 0,-7 0 1 16,-1 1-3-16,-4-1 1 0,-1 2 2 15,1-2 0-15,-5 2-5 0,1 0 4 16,2 2 0-16,-1-2 1 0,2 1-3 15,5-2 2-15,1 0 1 0,2-5-1 0,3 2-3 16,0-2 0-16,3-1-1 16,0 2-1-16,0-1-2 0,5 0-13 15,1 0-17-15,0-2-15 0,2 0-17 16,-4 0-66-16,0 0-131 0</inkml:trace>
  <inkml:trace contextRef="#ctx0" brushRef="#br0" timeOffset="96304.5">14516 10617 175 0,'0'-3'27'0,"0"-2"2"0,0 3 19 16,0-3-21-16,0 2 3 0,0 0-5 15,0-1-2-15,0 1-8 0,0-1 8 0,0 2 1 16,1 0-4-16,-1 2 6 0,0 0 0 15,0 0-4-15,0 0-4 0,0 0-5 16,0 1-5-16,0 9 0 16,-4 5 3-16,-1 3-6 0,0 0 3 0,4 1-2 15,-1 0-4-15,2-2 2 0,0-1-2 16,0-4 0-16,2-1-2 0,6-4 0 15,-1-1 1-15,4-4 0 0,2-2 0 16,1-3 3-16,4-7-1 0,1-4 0 16,-1-1-3-16,-4 0 1 0,-1-1 3 0,-2 1-3 15,-5 1-1-15,-2 2 3 0,1 2-4 16,-5 3 3-16,2 3-1 0,-1 2 1 15,-1 2 6-15,0 0 3 0,0 0-6 16,0 1-3-16,0 8-2 0,-3 4 1 16,-2 0-2-16,4 1 2 0,1 0 1 15,0 0-3-15,0-1-1 0,0-1 2 16,0-2 0-16,5-2-3 0,1 0-11 15,2-4-5-15,-1-1-17 0,3-2-10 16,0-1-13-16,1 0-6 0,-3-4-47 0,-2-4-101 16</inkml:trace>
  <inkml:trace contextRef="#ctx0" brushRef="#br0" timeOffset="97457.57">14770 10687 9 0,'3'-6'183'16,"-1"-1"-118"-16,1-2-38 0,0 0 25 15,2-1-20-15,-2-3-9 0,1-2-1 16,1 0-5-16,1-2-1 0,-1-1-4 15,0-2-1-15,-1-4 2 0,-1 0 0 16,-3-3-2-16,0-1 0 0,0-2-3 0,-4 0 1 16,1 0-3-16,1 5-1 0,-1 3 2 15,0 6 7-15,-2 3-1 16,2 2 2-16,0 6-4 0,1 3 0 0,2 2-3 15,0 0-8-15,0 7-7 0,0 7 8 16,0 5-1-16,0 7 0 0,0 6 1 16,0 4 1-16,5 6-3 0,-2 5 0 15,2 6-2-15,-4 3-4 0,-1 4-3 16,0 3-9-16,-1-1 1 0,-4-5 13 15,2-8 3-15,-3-8 0 0,3-6 5 0,-4-6 2 16,0-2-1-16,1-5 4 0,-2-1 3 16,2-8-5-16,1-2 1 0,2-6-6 15,3-4 7-15,-2-1 6 0,1 0 2 16,-1-2-4-16,2-10-10 0,0-2-1 15,5-6-2-15,6-1-1 0,1 0 1 0,4-2 2 16,2 0 0-16,2 0-3 16,2-2-5-16,3 1-3 0,0-1-2 15,-5 1-3-15,3 0 9 0,-4-3 1 16,1 2-1-16,-3-5 0 0,-3 2 3 0,0-5 1 15,-3-1 0-15,-2-2 1 0,0-5 2 16,-1 1-1-16,-2-2-1 0,0-1 0 16,-1 2 1-16,-3 2 1 0,-2 2-1 15,0 2 0-15,-3 2 1 0,-4 2 2 16,0 2-2-16,-1 8 4 0,3 5 3 0,1 4 0 15,0 7 0-15,1 3-4 0,2 2 1 16,1 0-4-16,-2 2-8 16,1 9 2-16,-1 5 7 0,1 6-1 15,-3 6-1-15,1 4-1 0,2 6 2 0,-4 6 1 16,4 6-3-16,-4 4 1 0,5 5 1 15,0-2-1-15,0 1 1 0,0-5-3 16,0 1 0-16,0-3-1 0,0-5-3 16,0-6 6-16,0-6 0 0,0-8 1 15,0-6-3-15,0-5 2 0,0-5 1 0,0-3 0 16,0-4-1-16,0-3-2 0,0 0 8 15,0-2 4-15,0-9-12 0,0-4 2 16,0-6-1-16,0-5 1 16,1-2-2-16,4-4 2 0,1-1-1 15,1 0-4-15,0 0-10 0,4 1 5 0,0 5 0 16,3 7-7-16,0 4 6 0,0 6 5 15,1 5 0-15,-2 3-2 0,1 2 6 16,1 0-1-16,1 0 3 0,1 0 0 16,3 0 0-16,-1-2 0 0,1-5 2 15,-2-1-1-15,2-3 2 0,-4-1-1 0,-1-2 5 16,-4 0-3-16,-3 0 1 0,-5 0 3 15,2 0 2-15,-5 1 0 0,0 2-4 16,-6 1-1-16,-5 3 1 16,-2 4 2-16,-1 3-1 0,-1 0-6 0,-2 3-1 15,3 8 2-15,0 5-1 0,2 1-1 16,2 5 2-16,2 0-2 0,7 0-1 15,1-3 0-15,0 0 1 0,9-5-2 16,1-4 1-16,5-4-1 0,2-4 4 16,5-2-2-16,1-2 1 0,0-6-2 0,2-4 3 15,5 0-1-15,4 0-2 0,4-1 6 16,1 2 4-16,-3 3-9 0,-8 2 0 15,-10 3 0-15,-2 2 1 16,-8 1 0-16,-7 0-3 0,-1 4 2 0,-1 5 4 16,-9 1 1-16,-1 0-7 0,1-1 5 15,0-3 0-15,4-1-2 0,3-3 2 16,3-1 0-16,0-1 8 0,0 0-2 15,0-5 0-15,2-4-12 0,7-3 3 16,3 0 1-16,4 2-1 0,-2 0 0 0,-2 3 1 16,1 3-1-16,-3 1-1 0,0 0 0 15,-1 2 1-15,2 1 1 0,0 0-9 16,-4 0-17-16,3 0-6 0,-1 4-20 15,2-1-15-15,-2 1-75 0,-3 0-165 16</inkml:trace>
  <inkml:trace contextRef="#ctx0" brushRef="#br0" timeOffset="99042.66">12939 11586 79 0,'0'-3'98'16,"0"0"-72"-16,0 0 26 0,0 1-6 15,0-2-12-15,0 1-8 0,0 0 7 16,0-1-4-16,0-1-9 0,0 0-1 0,0-1-2 15,0 2 4-15,0 0-2 0,0 1-1 16,0 1 3-16,0 2-7 0,0 0-6 16,0 0-7-16,0 0-3 0,2 10-2 15,2 8 10-15,1 5-2 0,4 5 0 16,-3 4 1-16,4 3-2 0,1 2-2 15,1 1-3-15,4-2 4 0,1-2-1 16,1-6 0-16,2-4-2 0,1-6 2 16,-3-6 1-16,2-6-2 0,-1-5 1 15,-1-1 0-15,-2-6 3 0,1-10-2 0,0-2 1 16,-3-7 1-16,-2-1 2 0,-1-3 7 15,-1 1-1-15,-6-1 0 0,1-2-5 16,-2 5 0-16,-1-2-6 0,-2 1 3 16,0 2-2-16,0-3-1 0,-7 1-1 15,1 2 1-15,2-1 0 0,0 4-3 16,3 4-6-16,1 7 4 0,0 7-2 15,0 4-11-15,5 2-10 0,2 12 5 16,3 5-6-16,-4 7-14 0,3 3-16 16,-3-1-42-16,-1-3-148 0</inkml:trace>
  <inkml:trace contextRef="#ctx0" brushRef="#br0" timeOffset="99409.68">13446 11732 61 0,'2'-10'-10'0,"-2"-2"213"16,0 2-160-16,-5 0-4 0,-1 3 11 0,0 3-17 15,-4 1-5-15,1 3 2 0,1 0-8 16,2 5-7-16,0 4-3 0,-2 5-4 15,3 7 1-15,4 1-7 0,1 6 6 16,0 2-2-16,0 0-2 0,8-2-5 16,6-2 2-16,3-4 0 0,1-4 0 0,4-5-2 15,-2-5 1-15,2-4 1 0,0-4-1 16,-4 0 0-16,-2-2 1 15,-2-7 4-15,-5-3 3 0,-3-2 0 0,-3-1 8 16,0-2-6-16,-3 1-4 0,0-2-4 16,0 1 0-16,0 1 2 0,-4 1-4 15,-1 3 0-15,2-2-2 0,-2 2-1 16,5 1-10-16,0 2-12 0,0 0-12 15,0 3-6-15,6 6-19 0,1 0-47 16,-1 0-58-16</inkml:trace>
  <inkml:trace contextRef="#ctx0" brushRef="#br0" timeOffset="101130.78">13663 11856 16 0,'5'0'128'0,"-2"0"18"0,2-9-113 16,1-2 19-16,0-4-11 0,2-5-8 15,4-2-2-15,1-3-3 0,0-4-1 16,6-3-3-16,1-3-5 0,-1-2-8 15,-2 2-2-15,-5 0 1 0,-1-2-3 0,-2 0-1 16,-4 0-5-16,-3 0 2 0,-2 8-1 16,0 8-1-16,0 7-1 0,0 9 2 15,-3 5 3-15,1 1-7 16,-4 19-7-16,0 8 9 0,1 9 0 15,2 5-1-15,1 1 1 0,2 4 1 0,0 1-1 16,2 0 0-16,6-2-2 0,-2-5-6 16,8-10-9-16,0-6 9 0,7-8 5 15,1-8 2-15,4-5 1 0,1-4-1 16,-1 0 1-16,-1-9 2 0,-3-6-4 15,-5 0 2-15,0-3-3 0,-3-1 2 0,-3-4 0 16,-2-2 1-16,-3 0-1 0,-3-1 3 16,-3-3-2-16,0-2 0 0,0-2-2 15,0-4 3-15,-3-1-1 16,-3-3-2-16,3 2 1 0,0 5 1 0,3 8-1 15,-2 9 0-15,1 11 5 0,1 5 4 16,-2 1 0-16,2 11-17 0,0 11 8 16,0 10 1-16,0 5 2 0,0 5-3 15,0 5 2-15,0 0 1 0,0 4-2 16,0-2-4-16,0-6-3 0,0-6 0 0,5-8 0 15,-1-7 2-15,1-5 5 0,0-7 0 16,-2-2 0-16,-2-6-3 0,-1-1 1 16,0-1 4-16,5 0-1 0,0-6 1 15,4-6-2-15,2 1-5 0,-2 0-4 16,5 0-3-16,-2 2 3 0,1 1 4 15,5 0 0-15,1-1-2 0,1 0-6 16,0 0 10-16,0 1-1 0,-1 1 1 16,0 0 2-16,-5 0 2 0,-2 0-1 15,0 0-1-15,-4 0 1 0,-6 1 3 0,-1 1-1 16,-1-2 1-16,0 3 2 0,0-2-5 15,-4 0 2-15,-3 2 2 0,0-1 1 16,-1 2 2-16,-1 3 2 0,-2 0 3 16,0 0 2-16,0 2 3 0,-1 6-3 15,-1 3 2-15,6 6-2 0,-3 2-3 16,2 2-6-16,2 4-1 0,5-4 0 15,-1 0-2-15,2-3 0 0,2-3-3 16,5-4 1-16,6-4 1 0,1-5 0 16,1-2-3-16,4 0 4 0,0-6-1 0,2-7-2 15,-2-1-3-15,-5 0-1 0,-3-2 3 16,-5 4-4-16,-3-1 2 0,-3 3 2 15,0 0-1-15,0 2-2 0,0 3-3 16,0 2 7-16,-2 2 0 0,-1 1-2 16,2 0-7-16,-1 5-4 0,1 4 5 15,-1-2-3-15,2 2 2 0,0-2-3 16,0 2-2-16,6-3-5 0,1 0 0 15,5-3 7-15,0-2 7 0,2-1 0 16,0 0 0-16,-1 0 6 0,-3 0-3 16,1-3 2-16,-3-1-1 0,0 0 2 0,-2-2 3 15,0 0-2-15,-3-1 1 0,0-2 2 16,1 3 7-16,-4 1-3 0,0-2 2 15,0 1 2-15,0-1-2 0,0 1 2 16,-4 0-1-16,1 3 4 0,0-1-4 16,0 2-4-16,0 2 0 0,1-1-3 0,2 1 1 15,-3 0-3-15,0 1-5 16,2 3 2-16,-4 3 1 0,5 0 0 15,0-1-1-15,0 0 1 0,0 0 0 16,0-4-1-16,0 3-1 0,0-5 2 0,0 1 0 16,0-1-3-16,0 0 3 0,0 0 0 15,0 1 0-15,0-1 0 0,0 0-1 16,0 0 1-16,0 0 2 0,2 0-2 15,1 0 0-15,-2-1 0 0,-1 1-1 16,2-1 1-16,1-3 1 0,2 1-1 0,-1 0 0 16,-1 0 0-16,0 0-1 0,1 0 2 15,-1 1 1-15,0 0-4 16,0 1 2-16,-2 0-1 0,2-1 4 15,-3 1-3-15,2-2 0 0,-2-1 4 0,0 2-1 16,0-2-1-16,-5 3 0 0,-1 0-3 16,-2 1 3-16,2 0-2 0,-5 3 1 15,2 4 3-15,0 0 2 0,1 0-1 16,3 3 0-16,1 3-1 0,4 2-5 15,0 2 3-15,0-3-4 0,4-2 3 0,6-4-1 16,2-4-2-16,0 2 4 0,1-4-4 16,-1-2 2-16,-1 0-1 0,0 0-4 15,0-8 4-15,-3 1 1 16,-2-4 0-16,0 0 0 0,-3-2 1 0,0 0 3 15,-1-1-6-15,-2 2 2 0,0 2 2 16,0 4 0-16,0 2-1 0,0 3 0 16,0 1-2-16,0 0 3 0,0 0-5 15,0 0-3-15,0 3 4 0,0 7 4 16,1 3-3-16,-1 2 0 0,2 4 2 0,-1 1 0 15,-1 1-2-15,2 0 1 0,0 2 0 16,1 2 1-16,-2 0-2 0,1-1 2 16,-2 2-1-16,0-1 2 0,-2 0-4 15,-2 0 2-15,-3-3 2 16,-2-2 0-16,0 0-2 0,-5-3 0 0,1-1 2 15,-2-2 0-15,2-5-3 0,3 0 2 16,2-7-3-16,2 1 3 0,1-3 0 16,2 0-5-16,0-2 2 0,3-5-5 15,0-5-3-15,9 2 2 0,0 0 5 16,5 0 1-16,2 0 1 0,1-1-1 0,5-2 2 15,-2-3 0-15,5-3-2 0,-1-5 0 16,-2 0 0-16,3-3 1 0,-5-2-1 16,2 0 2-16,-1-2 2 0,3-4 8 15,1-4 9-15,-2 0 16 0,-8 0-33 16,-7 6 3-16,-8 5-4 0,-8 6 4 15,-3 6 5-15,-6 7 7 0,0 5 0 16,-3 4-5-16,-3 4-4 0,0 12-2 16,2 4-1-16,4 5 4 0,10 0 0 15,2 2-2-15,5 0-5 0,5 0-3 0,7-4 1 16,8 1-2-16,7-4-17 0,4-3-21 15,6-3-31-15,9-4-31 0,13-10-41 16,5 0 123-16</inkml:trace>
  <inkml:trace contextRef="#ctx0" brushRef="#br0" timeOffset="102069.83">15567 11707 129 0,'6'0'65'0,"5"0"-46"15,5-8 15-15,-3-5 1 0,5 1-5 16,0-5 12-16,1-1-8 0,1-3-2 0,0-2-10 16,-1-1-2-16,-2-3-6 0,-2-3-3 15,-7-2-2-15,1-4 1 0,-6-2-4 16,-3-4-3-16,0-1-1 0,0-2 0 15,-6 0-2-15,0 4-1 0,-3 5 1 16,-2 10 3-16,2 7 12 0,-1 8 7 0,4 6-8 16,1 3 1-16,2 2-4 0,-3 5-13 15,-2 12 2-15,-1 10 2 16,1 9-2-16,0 10 1 0,7 9 3 15,-4 10-3-15,5 8 3 0,0 6-3 0,0 5-1 16,0 1 3-16,-1-4-4 0,-4-3 0 16,0-8-2-16,-1-7 4 0,0-7 0 15,-3-9-1-15,-1-7 0 0,1-8 0 16,-2-8 2-16,4-9-1 0,-1-7 4 15,3-7 1-15,-1-1 4 0,3-3-3 0,3-13-4 16,0-7-3-16,0-5-2 0,6-6-1 16,6-1-1-16,2-2 0 0,5 0-4 15,1-4-9-15,0 1 1 16,2 0-8-16,1 3-8 0,1 2 12 0,-1 4 4 15,0 2 6-15,-1 3 2 0,-1 4 2 16,-2 4 4-16,-2 0 2 0,-1 4 1 16,-2 1 0-16,-5 3 5 0,-3 3 1 15,-3 0 2-15,-1 4-3 0,-2 1 7 16,0-2 2-16,-3 3-5 0,-5 1-4 0,0 0 8 15,-1 0-1-15,-1 7-1 0,3 6-2 16,-3 4-3-16,4 4-2 0,0 2-2 16,4 3 0-16,1 2 2 0,1 0 0 15,0-2 0-15,3-5-5 0,6-3 1 16,-1-6 2-16,3-5-2 0,-2-3-1 15,4-3 2-15,-3-1 5 0,0-2 1 16,2-9-3-16,-3-3 1 0,1-3-2 16,-4-1 0-16,0 0-2 0,-4 2 1 15,1 0-4-15,-3-4 2 0,1 2-2 0,-1 0 0 16,0 1-14-16,2 2-8 0,-2 1-8 15,5 6-15-15,1 4-10 0,-3 2-32 16,2 2-143-16,-4 0 65 0</inkml:trace>
  <inkml:trace contextRef="#ctx0" brushRef="#br0" timeOffset="102905.88">16051 11718 145 0,'7'0'175'0,"1"-11"-151"0,3-4 20 15,3-5-3-15,-2-2-17 0,1-3 6 0,-1-2-7 16,2-2 2-16,-1-3-4 0,-1 1-6 15,-3-3-4-15,-1 3-1 0,-2-2-1 16,-1-1-6-16,-2 3-1 0,-1-1-1 16,-1 2 1-16,-1 1-1 0,2 8-3 15,-2 6 2-15,1 8 2 0,-1 7-3 16,0 2-6-16,0 15 4 0,0 7 4 15,-4 9 0-15,-4 9-1 0,-2 5 1 16,1 7 2-16,0 3-1 0,-2-3-3 16,5-4 2-16,0-8 1 0,6-10-1 0,0-9-2 15,4-7 2-15,6-6 2 0,0-7-3 16,1-3 2-16,5-8 5 0,-1-11 2 15,7-5-5-15,0-6-2 0,-4-2 0 16,1-3-2-16,-5 0 2 0,0-2-1 16,-2-4 4-16,1 0 1 0,-3-3-2 0,0 0-3 15,-4-2-1-15,-1-2 1 16,1 3-1-16,-5 4-1 0,2 12-2 15,1 11 1-15,-4 11 1 0,0 7 1 16,0 8-4-16,-7 16 0 0,-2 5 4 0,-2 10 0 16,0 4 1-16,2 2 1 0,-2 6-4 15,0 2 2-15,2 1 2 0,-2-4-1 16,7-10-1-16,4-6-1 0,0-9 1 15,6-5 0-15,3-4-2 0,7-4 2 16,1-5 0-16,3-3 2 0,-2-4-2 0,-5 0 0 16,1-2 2-16,-2-6 0 0,1-2-2 15,-1 2 0-15,-3-2 1 16,-1 3-2-16,-2-1 2 0,-3-1 0 15,2 1 2-15,-2-1-1 0,0-2-1 0,0 1 1 16,0 2 1-16,0-4-2 0,-1 4-2 16,0-1 1-16,-2 1 3 0,0 2-1 15,0 2 0-15,0 1 4 0,0 3 2 16,-4 0 2-16,0 0-4 0,-1 6-3 15,-3 6-1-15,-1 0 0 0,4 2-1 0,2 0-1 16,3 1 0-16,0-1 0 0,0 0 0 16,2-2-1-16,3 1 3 0,2-1-2 15,1-1-1-15,1-1 0 16,2-4 3-16,3-1-2 0,3-3 0 0,5-2 0 15,1 0 3-15,3-7 4 0,-5-5-7 16,-4-1 1-16,-6-3 0 0,-5 3 2 16,-2-2-1-16,0 0-3 0,-3 0 5 15,-1 1-1-15,0 0-2 0,-11 2 2 16,0-1-1-16,-1 1-1 0,-2 2 1 15,3 0-2-15,0 3 2 0,4 2-2 0,3 5 0 16,1 0-1-16,2 0 0 0,-4 9-2 16,4 3 1-16,1 0 1 0,0-1-5 15,1-3-17-15,8 0-19 16,4-1-17-16,2-6-11 0,2 0-41 0,0-1-134 15,1-2 76-15</inkml:trace>
  <inkml:trace contextRef="#ctx0" brushRef="#br0" timeOffset="103677.93">16747 11487 14 0,'6'0'8'0,"-1"0"214"15,-4 0-112-15,-1 0-66 0,0 4 6 16,-1 6-9-16,-6 3 4 0,-2 4-11 0,1-1-2 15,2 0-11-15,0 1-7 0,6-2-4 16,0-3-8-16,3-1-2 0,6-2 1 16,8-2-1-16,5-3 0 0,4-3 1 15,2-1-9-15,-1 0 4 0,-4-1-8 16,0-3-8-16,-6 2 9 0,-1 0 7 15,-8 2-10-15,-2 0 4 0,-2 0 6 16,-2 0 1-16,0 0 3 0,-2 0-1 16,0 1 4-16,0 0 7 0,0 1-2 15,0-2 0-15,0 1 3 0,0-1-2 0,0 0-11 16,0 0 0-16,0 0 2 0,3 0 2 15,1-1 3-15,2-3-3 0,1-4 2 16,-3 2-1-16,-1-3 1 0,1 0 7 16,-3 0 0-16,2-1-2 0,-1 0 1 15,-2-2-1-15,1-1-5 0,-1-1 0 16,0-3-3-16,2 0-1 0,1 2 0 15,-2 2 1-15,3 6-3 0,-3 2 0 16,2 5-3-16,0 0-5 0,0 0-4 16,2 3-3-16,0 2-5 0,-1 3-6 0,1 0-7 15,1 0-2-15,0-1-11 0,2-2-13 16,0 0 2-16,1-1 31 0,-1 1-5 15,1 0 32-15,7-1 20 0,4-3-12 16,2 0 119-16,2-1-117 0,1 0-11 16,-8 0 9-16,2-2 3 0,-2-7 14 0,3-2 13 15,5-5-27-15,0-4 8 16,-7 1 8-16,-1 0-23 0,-7 4 0 15,-9 0 3-15,-1 1-1 0,-1 0 3 16,-12 2-2-16,-1 5 0 0,-4 3-2 0,-4 4-1 16,-1 0-1-16,-2 9 3 0,3 7 2 15,1 5 2-15,4 2-1 0,7 1-1 16,6 1-7-16,2-1 1 0,2-2-2 15,9-3 3-15,5-4-2 0,8-4-1 16,3-3 0-16,4-5 3 0,1-2-1 16,4-1-1-16,5 0-5 0,4 0 13 0,2-2-7 15,-3 2-2-15,-10 0 1 16,-7 0 2-16,-5 0 5 0,-6 8-4 15,-1 0-1-15,-7 2 6 0,-6 2 6 16,-2-1-13-16,-10 0 6 0,-5-2-1 0,1-2-4 16,2-2-1-16,4-1 0 0,2-4 0 15,3 0-1-15,5 0-2 0,0-10 0 16,6-2-5-16,8-7 2 0,5 1 2 15,-2 0 0-15,0 0 1 0,0 4 1 16,3 3-2-16,-1 0 1 0,1 2 3 0,-3 2-12 16,-3 1 0-16,1 3-6 0,3 1-10 15,-3-1-17-15,4 2-11 16,4-2-37-16,2-4-90 0,1 1-46 15</inkml:trace>
  <inkml:trace contextRef="#ctx0" brushRef="#br0" timeOffset="173774.93">2256 12259 63 0,'0'-1'48'0,"0"-1"94"16,0-2-103-16,0 1 10 0,0 1-1 15,-2 0-8-15,2 0-6 0,0 0-10 16,-1 1-5-16,1 0 0 0,0-2-6 16,0 2-5-16,0-1 5 0,0-2 0 15,0 4-1-15,0-3 2 0,0 2 2 16,0-1-1-16,0 2 0 0,0 0-5 15,0 0-3-15,0 0-1 0,0 0-1 16,0 0-5-16,0 0 3 0,0 0-1 16,0 0 0-16,0 0-2 0,1 0 0 0,2 4 5 15,2 7 4-15,0 4 2 0,-1 6-2 16,-1 2 1-16,-1 2-4 0,-1 2 4 15,-1-2-2-15,0 0 0 0,0-2-2 16,-1-2 4-16,-1-5-4 0,2-3 0 16,0-5-2-16,0-4-4 0,0-3 2 0,2-1 1 15,3 0-1-15,5-10 3 16,4-10-2-16,3-5 0 0,2-4-2 15,1-3-1-15,-3 0 1 0,2-2 0 16,-4 0-1-16,2 1-1 0,0 2 1 0,-1 5 1 16,-4 6-2-16,1 7 0 0,-6 6 1 15,-2 5 1-15,-2 2-2 0,2 1-2 16,-2 10 3-16,0 6 2 0,-3 6-1 15,0 2 0-15,0 1 0 0,0-4 1 16,0 1-1-16,0-3-2 0,0-3 1 0,0-1 1 16,3-5 0-16,0-4-3 0,4-1 1 15,0-3 1-15,3-3-2 16,2 0 1-16,5-5-1 0,2-7 2 15,1-4-5-15,1-3 3 0,1 0-6 0,-2-1 3 16,-1 3-2-16,-2 1 4 0,-3 5 0 16,-2 3 2-16,-2 4 0 0,-4 4-3 15,2 0 3-15,-4 0 1 0,4 9 0 16,-3 4 0-16,-1 0 5 0,-1 2 1 15,1-1 0-15,-1-1 1 0,-3 1 0 0,0 3-1 16,0-3-1-16,0 2 1 0,0-2-5 16,0-1 3-16,0-2-3 0,0-3-1 15,1 1 0-15,1-5 0 16,1 0-4-16,1-3-6 0,6-1-8 15,1 0-6-15,4-11-8 0,4-4-5 0,1-5-28 16,3-2-23-16,-3 2-41 0,-3-3-99 16</inkml:trace>
  <inkml:trace contextRef="#ctx0" brushRef="#br0" timeOffset="173934.94">3029 12202 50 0,'3'0'137'0,"-3"0"60"0,2 0-133 0,-2 0-5 16,0 5-4-16,0 3 2 0,0 3-14 16,0 1-8-16,0 0-5 0,-2 2-8 15,-1 1-11-15,2-1-3 16,-2-2-4-16,3-2-1 0,0-3-5 0,0 0-3 15,4-2-13-15,6-1-17 0,2-2-7 16,5-2-28-16,5 0-13 0,4 0-69 16,1-4-212-16</inkml:trace>
  <inkml:trace contextRef="#ctx0" brushRef="#br0" timeOffset="174125.95">3507 12117 272 0,'-6'-1'206'0,"-7"1"-184"0,-1 2 40 0,-4 10-14 16,-4 7-19-16,-3 6 6 0,2 4-10 15,6 0-1-15,1-2-6 0,12 1-11 16,4-6-6-16,1 1 0 0,15-3-1 16,9-5-6-16,6-4-11 0,9-4-9 15,11-7 0-15,5 0 14 0,1-5-56 0,1-8-34 16,-6-3-10-16,-4-2-197 0</inkml:trace>
  <inkml:trace contextRef="#ctx0" brushRef="#br0" timeOffset="175547.04">2093 11669 114 0,'0'1'84'0,"0"-1"-68"0,0 0 63 16,0 0-6-16,0 0-41 0,2 0 3 15,4 0-6-15,6-2 5 0,7-3-12 0,1-1 1 16,6-1-5-16,4 2-3 0,4 0 1 16,5 1-2-16,7 2-5 0,7 2 2 15,6 0-1-15,6 0-1 16,8 0-2-16,6 0-2 0,3 0-4 0,5 0 3 15,1 0-4-15,2-2 2 0,6-2-1 16,2-2-1-16,12-2 4 0,3-2-4 16,2-1 0-16,-2-1 0 0,-8 1 3 15,-9-1-2-15,-10 0-1 0,-10 1 0 16,-11 0 3-16,-8-2-5 0,-10 2 3 0,-10-1-1 15,-12 0 2-15,-8 4 1 0,-8 2-3 16,-7 1 3-16,-2 1 6 0,0-1-1 16,-2 1-2-16,-7 3-3 0,-4 1 1 15,-2 0-3-15,-1 1 1 0,-2 6 1 16,1 4 3-16,3 4-5 0,0 3 1 15,0 6 1-15,3 2-1 0,0 7 0 16,2 3-1-16,3 6 0 0,-1 6 0 16,0 7-2-16,0 9 1 0,1 9-1 15,2 6 2-15,2 4-1 0,2-1 0 0,5-6-1 16,4-6 1-16,3-6 2 0,1-10-3 15,-4-2 0-15,2-5 3 0,-2-2-2 16,1-3 0-16,-3-6-1 0,4-2 4 16,-1-5-2-16,-3-3 0 0,1-5-1 15,-3-4 3-15,-2-4 1 0,-2-3-2 16,-1-2 2-16,0 1 2 0,0-1-4 15,0-2 1-15,-7 3 1 0,-6 0-1 16,-4 0-2-16,-5 2-1 0,-4-1 0 16,-7 1-1-16,-5 0-2 0,-7 1-6 15,-11-1-2-15,-9 4-1 0,-8-1-2 0,-14 3 2 16,-6 2-1-16,-11 1 3 0,-10 4 5 15,-7 3 2-15,-5 1 3 0,-6 6 0 16,-3-5 1-16,5-1 3 0,9-3 8 16,16-7-1-16,16-3-1 0,13-2-4 15,10-4-7-15,8-2 5 0,9 0-2 16,9-3 0-16,7-1 1 0,8 1 2 15,8-4-1-15,11 0-3 0,3 1 3 16,3-1-2-16,0 0-3 0,0 0-3 16,1 0-1-16,6 0 2 0,2 0 3 0,0 0-1 15,-1 0 2-15,-2 0-2 0,-1-1 1 16,-1-1 0-16,0 0 0 0,0-3 3 15,1-4-1-15,-1-3 0 0,3-6-1 16,2-8 1-16,2-8 0 0,1-10-1 16,2-7 0-16,0-11-2 0,2-8 3 0,-2-11-1 15,-4-12 0-15,0-9 1 16,-4-7-2-16,-5-4 0 0,-1-5-1 15,0 5 2-15,-7 8 0 0,-1 13-1 16,0 18 0-16,-3 19 1 0,-1 13 2 0,0 12-2 16,-2 12 0-16,3 8 0 0,1 5-1 15,4 5-1-15,5 0 0 0,1 9-13 16,1 10-9-16,13 11 4 0,8 5-34 15,9 3-24-15,6 2-55 0</inkml:trace>
  <inkml:trace contextRef="#ctx0" brushRef="#br0" timeOffset="176583.1">4186 12235 109 0,'-3'0'49'0,"-2"0"6"16,1 0 13-16,0 0-22 0,-2 0-12 15,0 1-2-15,0 3 1 0,0-3-4 16,3 2-5-16,-1-1-6 0,4-1-1 16,0 1-5-16,0 0-4 0,0 1-2 15,7 2 6-15,0 0 6 0,7 1-8 16,6-2 0-16,5-1-4 0,8-3 1 15,10 0-2-15,8 0-4 0,16 0 1 16,15-9 2-16,11-3-1 0,10-3-1 16,2-1 0-16,2 2-2 0,5 1 1 0,2-1-1 15,7 2 5-15,2-2-4 0,-4 1 1 16,-4-2 1-16,-4 1-2 0,-7 0-2 15,-1-1 12-15,-7 1 0 0,-6 1 1 16,-8 0 2-16,-11 2-3 0,-6 0-2 16,-10 1-4-16,-10 2-2 0,-11 2 1 15,-10 4-1-15,-10 2-3 0,-12 0 1 16,-2 0-1-16,-9 0 5 0,-10 6-4 15,-3 3-2-15,-2-1-16 0,-3-1-10 16,7-2-17-16,6-2-21 0,5 0-18 0,6-3-106 16</inkml:trace>
  <inkml:trace contextRef="#ctx0" brushRef="#br0" timeOffset="177651.16">6443 11456 53 0,'0'0'57'0,"0"0"-29"0,0 0 36 0,2 0-6 16,-2-2-9-16,1 1 2 0,-1 1-3 15,0 0-5-15,0 0-7 0,0 0-10 16,0 0-11-16,2 3-4 0,-2 9 9 16,0 10 10-16,0 11-9 0,1 7-1 15,-1 11-1-15,4 10-7 0,-1 5-2 16,-3 8-4-16,3 7-1 0,-2 3-2 15,1 3-2-15,-1-2 3 0,4-8-1 16,0-6 3-16,-2-6 0 0,3-6 5 16,-6-4 2-16,0-5-4 0,2-7-3 0,-2-7 0 15,1-6-4-15,2-8 1 0,-3-6-3 16,0-5 4-16,2-2-2 0,-1-4-1 15,-1-3-1-15,0-2 2 0,0 0 3 16,0 0 0-16,0 0-1 0,0 0 2 16,0 0-2-16,0 0-2 0,0-1-2 15,0-1 2-15,0 0-1 0,0 1-1 16,0-1-1-16,0-1 2 0,0 0-1 15,0 1-1-15,0-1 1 0,0 0 1 16,2 0-1-16,-2 2-1 0,0 0 1 0,1 0 0 16,-1 1 0-16,0 0-2 0,0 0 0 15,0 0 1-15,0 0 2 0,0 0-3 16,0 0 0-16,0 0 0 0,0 0 1 15,0 0-2-15,0 0 1 0,0 0 1 16,0 0 2-16,0 0-6 0,0 0-3 16,0 0 2-16,0 0 1 0,0-1-2 15,0-1-7-15,0 0-6 0,0-1-5 16,0 1-8-16,0-1-15 0,0 0-13 15,0-1-23-15,0 0-93 0</inkml:trace>
  <inkml:trace contextRef="#ctx0" brushRef="#br0" timeOffset="178414.2">6432 11603 36 0,'0'0'30'0,"0"0"-16"0,0 0 6 16,3 0 8-16,1 0-5 15,-3 0 50-15,2-3-41 0,-3 1-20 0,0-3 10 16,0 3 1-16,0-1-3 0,0 0 0 15,0 2 2-15,0 0 4 0,0 1-3 16,0 0-7-16,0 0 1 0,0 0-3 16,0 0 3-16,0-2 1 0,0 2 2 15,0 0 0-15,0 0-4 0,0 0 3 0,0 0-3 16,0 0-3-16,0 0-1 0,0 0-6 15,0 0 1-15,0 0-2 0,0 0-4 16,5 0-5-16,9-2 2 0,6-2 8 16,11-4 1-16,8 0-8 0,-1 0 2 15,9-1 2-15,0 1-4 0,2 0 2 16,1-1 1-16,-4 1 1 0,-4-1-1 15,-6 4 0-15,-4-2 1 0,-5 1 4 16,-6 2-5-16,-7 0 0 0,-4 2-1 16,-7 2 2-16,-3 0-2 0,0 0 8 15,-2 0 0-15,-7 0-8 0,-7 0-1 0,2 5-1 16,0 1 1-16,2 1 2 0,4-1-3 15,2-1 0-15,0-1 3 0,4 0-2 16,1-1-2-16,1-2-2 16,0 2-1-16,0 0-1 0,0-1-5 0,0 1-6 15,3-2-5-15,0-1-18 0,3 0-23 16,0 0-48-16,-2 0-142 0</inkml:trace>
  <inkml:trace contextRef="#ctx0" brushRef="#br0" timeOffset="179804.28">6927 11584 224 0,'0'0'58'16,"0"0"-30"-16,0 0 22 0,0 0 5 15,0-3-4-15,6-7-25 0,3-4 8 16,4-2-9-16,4-6-2 0,6-3-3 15,7-6-9-15,4-4 0 0,4-3-4 16,4-5 2-16,0-5-5 0,0 3 0 16,1-1-1-16,-7 6 0 0,1 3 0 15,-7 5 10-15,-5 4-3 0,-5 4-4 16,-6 5 0-16,-5 6-2 0,-6 0 3 15,-3 8 4-15,0 0 0 0,0 1-4 0,-1 1-2 16,-1 2-1-16,2 1-1 0,0 0-1 16,0 0-4-16,0 0 1 0,-2 0 2 15,2 0-3-15,0 0-1 0,-1 0 3 16,1 0 1-16,-3 0-1 0,3 0 0 15,0 1 1-15,0-1 0 0,-2 0-2 16,2 0 1-16,0 0 2 0,0 0-1 16,0 0-1-16,0 0 0 0,-1 3 0 15,-2-2 3-15,1 1-6 0,0-1 3 16,2-1 2-16,0 0-1 0,0 1-4 0,0-1 2 15,0 1 1-15,-1 2 0 0,1 2-2 16,0 3 3-16,0 1 0 0,0 2 0 16,0 2-2-16,0 2 1 0,0 4 1 15,0 7-1-15,-2 5-1 0,1 9 1 16,-5 10 3-16,-1 9 4 0,0 8-4 15,-4 6-1-15,2 7-3 0,-2 3 4 0,3 5-3 16,0 3-1-16,2 6 3 0,1 3 0 16,-1 2-3-16,5-4 2 15,-3-5 0-15,3-7 2 0,-2-5-3 16,1-4 1-16,2-3 4 0,0-3 3 0,0-6-5 15,0-4 2-15,0-9 1 0,0-1 0 16,0-9 1-16,0-2-3 0,0-5 0 16,-1-7 1-16,-1-1-6 0,-1-3 3 15,0 0 1-15,-2-1-2 0,2-1-1 16,-1-1 1-16,-1-2-1 0,0 0 1 0,2-1-2 15,0-1 1-15,0 0 0 0,1 2 1 16,-2-1-2-16,1-2 1 16,0-1 2-16,-1-4-2 0,3-3-1 15,-2 0 1-15,3 1 1 0,-2-1 0 0,1-2-2 16,-1 0 1-16,1-1 1 0,1-1 0 15,0-1-1-15,0-1-1 0,0 0 2 16,0-2-1-16,0 0-2 0,0 0 1 16,0 0 2-16,0 0-1 0,0 1 0 15,0-1 0-15,0 0 2 0,0 0 0 0,0 0-2 16,-2 0 0-16,0 0 0 0,1 0 2 15,-1 0-2-15,-2-1-2 16,1-6 2-16,-2-2 1 0,0 1-2 16,2-3 1-16,0-3 0 0,0-4 1 0,-3-4-2 15,1-5 1-15,2-6 0 0,-2-5 0 16,1-3-3-16,-2-3 0 0,1-3 2 15,0 0-1-15,-4-2-1 0,0-1 2 16,-1 2-4-16,0 4-1 0,-3 6 0 16,4 9 4-16,-2 7 2 0,3 6 1 0,2 5-1 15,1 4 0-15,2 2 0 0,3 2 0 16,-1 0 0-16,1 0-1 0,0-1 1 15,0 1-1-15,0 0-2 0,4-2 2 16,-1 2 1-16,1-1 0 0,-3 2-1 16,-1 1-1-16,0 1 3 0,0 0 0 15,0 0-3-15,0 0-1 0,0 0 3 16,0 0-1-16,2 0 1 0,-1 0 1 15,1 1 2-15,-2 1-2 0,4 0-1 16,-2 0-1-16,0-1 2 0,1-1 0 16,-2 0-1-16,1 0 0 0,-2 0 1 15,0 0-2-15,0 0 2 0,0 0-1 0,0 0 2 16,0 0 0-16,0 0-2 0,0 0 0 15,0 0 1-15,0 0 0 16,0 0-1-16,0 0 0 0,0 0 0 0,0 0 1 16,0 0-1-16,0 0 1 0,0 0 2 15,0 0-1-15,0 0-3 0,0 0 1 16,-2-3-1-16,-2 0 2 0,0 1-2 15,0-1 1-15,-4 1 1 0,-3-3 0 16,-6 2-2-16,-3 0 0 0,-5 1 2 0,-11 1-1 16,-2 1 1-16,-12 0-2 0,-12 0 2 15,-8 0-2-15,1 2 0 0,5 4 2 16,11 0-1-16,19-1 1 0,9-3-2 15,8 1 1-15,10-2 2 0,0 0-2 16,7 0-1-16,0-1-1 0,0 3 2 0,7 1-13 16,2 1-14-16,5 0-26 15,1-3-52-15,2-2-122 0</inkml:trace>
  <inkml:trace contextRef="#ctx0" brushRef="#br0" timeOffset="180819.34">5919 10667 19 0,'-9'34'-2'16,"4"-1"5"-16,1 0 24 0,0-2 4 15,0-2 0-15,-1-1 9 0,-4-1 56 16,0-4-59-16,-1 0 9 0,1-5 5 0,-2-3-1 16,5-3-13-16,0-3 1 0,1-2-3 15,5-4-4-15,0-1-5 0,0-2-11 16,2 0-4-16,12 0 5 15,9-9 3-15,11-7-7 0,14-10-6 0,12-10-1 16,12-6 0-16,8-6-5 0,4 2 4 16,1 3 0-16,-2 7-1 0,-9 7 0 15,-4 7-4-15,-10 2 3 0,-4 6-2 16,-5 1 0-16,-7 1 1 0,-12 4 0 15,-12 3-2-15,-12 4-2 0,-3-1-7 0,-5 2 4 16,-3-1 3-16,-10 1-16 0,-4 0-28 16,-6 0-7-16,-3 0 3 0,-5 1-16 15,-2 1-31-15,-6-2-160 0</inkml:trace>
  <inkml:trace contextRef="#ctx0" brushRef="#br0" timeOffset="181039.34">6014 10554 577 0,'11'17'-5'0,"7"7"14"16,7 7 51-16,1 5-15 0,2 5-26 16,3 3 9-16,7 3 1 0,2 0-10 15,8-3-10-15,1-3-4 0,4-3 0 16,-2-7-5-16,-1 1 1 0,-5-3-6 15,0-4-4-15,-5 1-6 0,4-3 5 16,1-2-5-16,-4 1-23 0,1-1-14 16,-5 0-30-16,-5 0-83 0,-6-2-245 15</inkml:trace>
  <inkml:trace contextRef="#ctx0" brushRef="#br0" timeOffset="184212.53">4587 12101 110 0,'0'0'28'0,"0"0"-24"0,0 0 59 0,0 0 62 16,0 0-94-16,0 0-1 0,0 0 6 16,-3 0-3-16,0 0-6 0,2 0-2 15,-1 0-2-15,2 0-2 0,0 0-8 16,0 0-10-16,0 0 0 0,0 0-1 15,5 1 6-15,1 2-3 0,2 1 1 0,4-2-2 16,1 1-1-16,1 0-3 0,1-2 1 16,4 1 1-16,-1 0-3 0,4 1 0 15,-3 1 0-15,-1 3-2 0,-1 0 1 16,-3 2 0-16,-3 1 1 0,-3 0 0 15,-5 1 1-15,-3 1-2 0,0 2 4 16,-9 2 0-16,-5 2-1 0,-5 1 0 16,2-1-3-16,-3 0 13 0,0-2-9 15,3 0-2-15,1 1 1 0,1 0 0 16,1-1-1-16,1 0-1 0,7-3 0 0,3-2-22 15,3 0-31-15,0 0-77 0,0-4-181 16</inkml:trace>
  <inkml:trace contextRef="#ctx0" brushRef="#br0" timeOffset="189428.83">2023 14708 51 0,'3'1'13'0,"0"1"15"0,-1-2 149 15,-2 0-119-15,0 0-13 0,0 0 4 16,0 0-7-16,1 0-13 0,1 1-4 16,0 4-5-16,-2 6 7 0,1 4 5 0,-1 5-10 15,2 8-6-15,-1 6-3 16,-1 6 1-16,2 9 4 0,-2 4-9 15,0 2 1-15,0 2-2 0,0-2 6 16,0 2-10-16,0 1-5 0,1-4 4 0,2-1 0 16,1-5 2-16,3-7-3 0,0-3-3 15,0-6 2-15,1-5 4 0,-2-4-5 16,0-7 0-16,-2-3 1 0,-3-3 0 15,2-4 0-15,-3-2-2 0,0-1 3 16,0-3 1-16,0 0-2 0,0 1 4 0,-4 1-2 16,-3 0-1-16,1 4-4 0,0-1 1 15,-2 2-1-15,2 1-2 16,1 1 1-16,1 1-8 0,-1-1 2 15,0 0-5-15,4-4-6 0,1-3-13 16,0-2 4-16,0 0-8 0,3-11-8 0,5-6-21 16,1-7-62-16,0-2-178 0</inkml:trace>
  <inkml:trace contextRef="#ctx0" brushRef="#br0" timeOffset="190642.9">2119 14648 54 0,'0'2'16'0,"0"-2"-7"0,0 0 0 0,0 0-1 15,0 0 109-15,0 0-77 0,0 0-16 16,0 0 10-16,0 0 2 0,0 0-9 16,0 0-4-16,0 0-1 0,0 0-1 15,0 0-3-15,0 0-4 0,0 0 0 16,0 0-5-16,0 1 2 0,0 1-8 15,0 2 2-15,7 0 10 0,-1 0-2 16,6-1-2-16,5 1 4 0,5-1-4 16,7-2-3-16,7-1 3 0,9 0 1 15,3 0-8-15,8-2-2 0,6-6 1 0,5 2-1 16,5-4-2-16,3 3 1 0,4 0 0 15,-3-1-2-15,-3-1 2 0,-4 4-1 16,-7-2 0-16,-3-1-5 0,-1 0 5 16,1 0 0-16,0-2 1 0,-2 0-1 15,0 0 1-15,-7 0 0 0,-5 0-2 16,-8 2 2-16,-6 1 0 0,-8 0-1 15,-6 2 1-15,-1 1-3 0,-4-3 8 16,1 2 1-16,-4 1-3 0,-1-1-1 16,0 1 4-16,-2 0-6 0,0-1 2 15,0 1 0-15,0-2 0 0,-1 3 0 0,-2 1 2 16,-1 0-1-16,1 2 0 0,-3 0-3 15,0 0 3-15,0 0 2 0,0 0 2 16,0 0-3-16,0 0-1 0,0 0 2 16,0 0 0-16,-3 2-4 0,-2 3-1 15,0 1 0-15,1 2 3 0,-1 0-2 16,2 1-3-16,-2 1 2 0,4-1 1 15,-1 4-2-15,1 3 0 0,-1 4 0 16,2 5 1-16,0 4-1 0,0 6 0 16,0 6 1-16,0 5 0 0,0 7 1 0,0 5-3 15,0 4 1-15,5 1 2 0,1-3-2 16,3-8 0-16,4-3 7 0,4-9-11 15,1-1 4-15,4-6 0 0,1-4 0 16,-1-2 1-16,0-5 2 0,-4-4-1 16,-2-1-1-16,-2-4 2 0,-7-2-1 0,0-4-1 15,-3-2 0-15,1-1-1 16,-3 0 3-16,-2-2-1 0,0 1 0 15,0-1 3-15,0-1-1 0,0 1 0 16,0 2 0-16,0-3-1 0,0 3-3 0,0 1 0 16,-5-3 1-16,3 2 2 0,-2-1-2 15,2 2-1-15,1 0 0 0,-4-1 1 16,2 0 0-16,0 0-2 0,1-1 0 15,-1 0 2-15,0 0 1 0,0-1-2 16,-3 1 2-16,1-3-1 0,-4 0 1 0,1 0-1 16,-4 0 1-16,-2 0-1 0,-3 0-1 15,-5 0-1-15,-9 0 1 16,-3 0 0-16,-8 0-5 0,-2 0-4 15,-4 0 3-15,-4 0-2 0,-4 0 1 0,-8-3 1 16,-4-1 4-16,-5 2-4 0,-3-3 2 16,2 3 0-16,-1 0 4 0,-1 2 0 15,-1-1 1-15,6 1 1 0,1 0 6 16,11 0-3-16,3 0 1 0,8 5-2 15,5 1 0-15,5 1 6 0,12-2-4 0,6-2-2 16,8-1-2-16,7-2-2 16,0 0 1-16,5 0-2 0,0 0-5 0,0 1-3 15,8 2-4-15,4 2-3 16,5-2-8-16,4 1-22 0,0 0-33 0,4-2-66 15,-2 0-304-15</inkml:trace>
  <inkml:trace contextRef="#ctx0" brushRef="#br0" timeOffset="193298.05">2326 14952 93 0,'0'0'24'0,"0"0"-11"0,0 0-3 15,0 0 141-15,0 0-114 0,0 0-4 0,-2 0 0 16,-1 0-5-16,1 0-4 0,-1 0-2 16,0 0-1-16,3 0-1 15,-1 0-1-15,-1 0-3 0,0 0-3 16,1 0-1-16,1 0-2 0,-3 0-3 0,1 0 2 15,1 0-4-15,-1 0-2 0,-1 4 1 16,2-3-2-16,-1 4 2 0,-1 3-2 16,0 4-1-16,-3 4 4 0,-1 3-2 15,4 5 1-15,-1 2 3 0,-6 2 9 16,3-4 7-16,0-4-15 0,3-8-4 0,4-3-3 15,0 1 3-15,0-5-2 0,0-2-2 16,0-3 0-16,0 0 4 0,0 0-2 16,0 0-4-16,7-3 6 15,4-9 4-15,5-3-6 0,-1-5-1 0,1 0 0 16,-2 0 1-16,1-1 0 0,-1-2-3 15,2 1 1-15,-1 0 1 0,-1 3-8 16,-3 6 10-16,1 1-1 0,-4 5-1 16,-2 0-1-16,-1 3-1 0,-2 4 1 15,2 0 0-15,-1 0-2 0,-2 0 0 0,3 0 1 16,-4 0 2-16,-1 5-1 0,2 1 0 15,-2 1-1-15,0 3 4 0,1-2-3 16,-1 0 0-16,2-2 0 0,-1 1 2 16,2-4-2-16,2 0-3 0,3-3 3 15,3 0 2-15,0 0-2 0,-1-3 0 16,1-5-1-16,-1-2 0 0,0 0-1 15,0 2-4-15,-2 1 6 0,-2 0-4 16,-2 3 0-16,-4 2 1 0,3 2 3 16,-1 0 0-16,-2 0 0 0,0 0-3 0,0 0 2 15,0 2 1-15,0 6 0 0,0 6 4 16,-3 1-1-16,0 1-2 0,1-4 3 15,1 3-1-15,-1 0 6 16,2-1-8-16,0 0 8 0,0-5-6 0,0-4-3 16,2-1 1-16,-1-2-1 0,2-1-4 15,2-1-5-15,4 0-4 0,2-4-8 16,5-7-14-16,1-3-25 0,4-4-10 15,1-2-12-15,-3-1-150 0</inkml:trace>
  <inkml:trace contextRef="#ctx0" brushRef="#br0" timeOffset="193458.06">2800 14943 265 0,'0'5'42'0,"0"3"16"15,0 1 3-15,-5 0-13 0,1 3-5 16,-1-1-7-16,2-2-9 0,0 1-12 16,3 1-4-16,0-1-12 0,0-3-1 15,1-2-5-15,7 1-7 0,4-2-10 16,7-2 16-16,3-2-9 0,4 0-61 15,0-2 10-15,1-5-36 0,-2-1-86 16</inkml:trace>
  <inkml:trace contextRef="#ctx0" brushRef="#br0" timeOffset="193605.07">3093 14947 283 0,'-11'0'61'15,"0"0"8"-15,0 5-14 0,-1 4-12 16,0 3-1-16,1 2-1 0,1 1-13 0,1 2-1 16,6 1-10-16,3-2-4 15,0 1-17-15,14-3 1 0,5-1 5 16,7 0-15-16,13-3-13 0,7-3 14 15,10-5-64-15,8-2-89 0</inkml:trace>
  <inkml:trace contextRef="#ctx0" brushRef="#br0" timeOffset="-195684.36">4732 14565 15 0,'0'0'18'15,"0"-1"-22"-15,0 1 10 0,0-1 30 16,3 0-30-16,-3 0 7 0,0-1 43 0,0 2-25 15,0-2-13-15,0 2 3 0,0 0-1 16,0-1 0-16,0 0 6 0,0 0-8 16,0 1-3-16,0 0-3 15,0-1-4-15,0 1 3 0,0-2-3 0,0 2-1 16,0 0-3-16,0 0 1 0,0 0-1 15,0 0-3-15,0-1 5 0,0 0 1 16,0 1 3-16,0 0 1 0,0 0 3 16,0 0 4-16,0-1 0 0,0 1 1 15,0 0 0-15,0 0 0 0,0-1-1 0,0-2-3 16,0 2-6-16,0-3 3 0,0 1-1 15,0-2 0-15,0 2 0 0,0-1 0 16,0 1-4-16,-2 1 4 0,1 0 0 16,1 2-3-16,0 0-1 0,0 0-1 15,-2 0 2-15,-1 0-4 0,3 0-2 16,0 0 0-16,0 0 0 0,-3 2-1 15,1 5 0-15,1 0 1 0,1 0-1 16,0 3 1-16,0 1 0 0,0 5 0 16,-2 2 2-16,2 4-3 0,0 7 3 0,0 3-2 15,0 4 15-15,0 2-14 0,3 1-1 16,2 3 1-16,-5 4-1 0,3 1 1 15,-3 0-2-15,2-4 0 0,1-5-1 16,1-2 11-16,1-4-15 0,0-2 3 16,-2 1 2-16,3-2-1 0,-3-3 0 15,2-2 0-15,-2-2 1 0,1-3 1 0,3 1-3 16,-3-1 1-16,1-2 3 15,-3-2-1-15,1-1-2 0,-2-2-2 16,1 1 4-16,-2-3 0 0,0 1-2 0,0-1 0 16,0 1 2-16,-2-2-1 0,1 2-1 15,-2-2 0-15,-1 0 1 0,1 0 2 16,0-1-3-16,2-1 1 0,-1-1 0 15,2-1-1-15,-1-1 2 0,1-2-1 16,0-2 2-16,-2 1-2 0,2-1-1 0,0 0-1 16,0 0 3-16,0 0 0 15,0 0-1-15,0 0 0 0,0 0 0 16,0 0 4-16,-2 0-3 0,1-3-3 15,-2 0-2-15,0-3-1 0,1 0-7 16,1 2 3-16,-1 0-1 0,1 1-1 0,-1 2-2 16,2 1 3-16,0-2-2 0,0 0-2 15,0-2-11-15,0-3-21 0,5-4-17 16,2-4-63-16,0-7-132 0</inkml:trace>
  <inkml:trace contextRef="#ctx0" brushRef="#br0" timeOffset="-192952.22">4713 14525 30 0,'0'0'32'15,"0"1"3"-15,0-1-15 0,0 2-10 16,0 0-11-16,0-1 147 0,0-1-117 16,0 0 2-16,0 0 1 0,0 0-8 15,0 0-9-15,0 0 6 0,0 0 3 0,0 0 0 16,0 0-1-16,0 0-6 0,0-1 2 15,0-1-4-15,0 2 2 0,0-2-4 16,0 2-2-16,0-2-1 0,5-2-1 16,2 1 2-16,3-2-1 0,1 0-2 15,1 0-2-15,3 0 0 0,1-2 0 16,1 3-4-16,0-2-1 0,3 0 1 15,0 3 0-15,5-2-1 0,2 3 6 16,4 0-5-16,-2 0 0 0,2 2 0 16,3 0-2-16,0 0-2 0,3 0 5 0,2 0-3 15,0 0 0-15,3 0 1 0,0 0 0 16,1 0-1-16,1 0 0 0,-1 0-1 15,2 0 3-15,0 0-2 0,-5 0-2 16,0-1 3-16,-5 1-1 0,-3 0-3 16,-4 0 1-16,-2 0 1 0,-2 0 2 15,-3 0-2-15,1 4 0 0,0-1 1 16,-1 2 1-16,-2-1-1 0,1-2-1 15,5 1 1-15,-2-1 2 0,2-1-3 16,3 0 0-16,0-1 1 0,3 0 2 0,-3 0-2 16,1 0-1-16,-1 0 0 0,0-2 3 15,2-3-3-15,-4 4 0 0,5-3 1 16,-5 0 1-16,-1 2 0 0,-3-1-3 15,-4 2 2-15,-1 1 3 0,-3 0-4 16,0 0-1-16,-1 0 3 0,1 0 0 0,3 0-1 16,0 0 0-16,0 0 0 15,3 0 2-15,-1 0-4 0,1-2 2 16,5 0 1-16,-5 2-1 0,5 0-1 15,-1 0 1-15,-2 0 1 0,1 0-1 0,-1 0 0 16,-3 0 1-16,-2 0-2 0,0 3 2 16,0-1-1-16,0 1 1 0,1-3-1 15,6 0 0-15,-6 0 2 0,2 0-3 16,5 0 0-16,-5 0 5 0,1 0-6 15,3-4 0-15,3 2 5 0,4-3-1 0,6-2-3 16,-3 3 1-16,-6-1 0 0,-3 3 2 16,-7 1-3-16,-7 0 1 15,-5 1-1-15,-4 0 2 0,-2 0-2 16,0 0 1-16,0 0 2 0,0 0 2 0,-5 3-4 15,1-1 1-15,1 2 1 0,1-2 0 16,0 0-3-16,2 0-1 0,-1 0 2 16,1-1 1-16,0 2-3 0,-2-1 2 15,2 1 0-15,0 0 0 0,0 1-1 16,0 0 2-16,-1 0-2 0,-1 0 3 15,-1 1-2-15,-3 0-1 0,3-1 2 0,0 1 0 16,0-3-2-16,1 0-1 0,1 1 3 16,-1-1 0-16,2 0-3 15,-2 1 3-15,1 1-2 0,-1-1 2 16,1 2-1-16,1-2-2 0,-2 2 3 0,-1-1 0 15,2 5-1-15,-4 0-1 0,3 4 2 16,-4 1-2-16,2 3 1 0,-1 2 1 16,0 3-2-16,5 0 2 0,0 2 2 15,0 1-5-15,0 3 3 0,0 1 1 16,3 5 3-16,4 2-5 0,-3 3 2 0,2 5 0 15,-1 3-2-15,0-2 0 0,1-1 0 16,-1-4 6-16,1-3-9 16,-2-1 1-16,1-1 3 0,1-1-1 15,0 1 1-15,-2-6-2 0,0 0 3 0,-1-2 0 16,2-3-3-16,-3 1 2 0,4-2 10 15,-5-4-6-15,4-1-6 0,-4 2 2 16,3 2 2-16,0-1-1 0,-1 0-2 16,4 1-2-16,-1 0 4 0,1 1 1 15,-2-3-5-15,0 2 2 0,-1-1 1 0,0-2 0 16,-3 1-1-16,-1-2 0 0,0-2 0 15,0 1 1-15,0-4-1 0,0-3 0 16,-3-4 0-16,3-1 1 16,0-1-1-16,0 0-1 0,0-1 1 0,0-1 0 15,0 2-1-15,0-2 1 0,2-1 1 16,-2-1 0-16,0 0-2 0,0 0 1 15,0 0 4-15,0 0 1 0,0 0-1 16,0 0-1-16,0 0 0 0,-4 0-2 16,3-1-1-16,-1 0-2 0,-1-1 4 0,2 1 0 15,-4-2-2-15,-1 2 0 0,0 1 1 16,-1 0 0-16,1-1-2 0,0 0 0 15,1-1 2-15,1-1 0 0,-2 1-1 16,-2 0 0-16,0-3 1 0,-1 2-1 16,-2-1 0-16,-2 0-1 0,-2 1 2 15,-2-2-1-15,-3 2 0 0,-5 0-1 16,-5-1 2-16,-2 1-2 0,-5-1-1 15,-4 1 1-15,3 0 0 0,-1 0-1 16,6 1 4-16,2 1-3 0,5 0 2 0,0 0-2 16,-1 1-1-16,4 0 1 0,1 0 2 15,1-2 0-15,-1 1-3 0,0-1 2 16,-1-1 1-16,0-1 0 0,-1 1-3 15,-2-1 2-15,0 2 0 0,-5-1 0 16,0 1-7-16,1 1-3 0,1-2 7 16,4 2 1-16,3 0 0 0,-1 1 4 15,4 0-4-15,2 0 2 0,0 0 2 16,2 0-2-16,-2 0 0 0,3 0-2 15,-3 2 4-15,0 2-2 0,0-1-2 16,-4-1 3-16,3-2-1 0,-1 0 0 0,-1 0 1 16,0 0 2-16,0 0-4 0,0 0 1 15,-2 0 0-15,3 0 1 0,1 0-4 16,-1 0 3-16,2 0 2 0,-2 0-2 15,4-1-2-15,-2 0 1 0,3 1 4 16,-5-1-3-16,5 1-2 0,-3 0 1 16,2 0 2-16,-1-1 1 0,1 0-2 15,1 0-2-15,-2 0 5 0,1 1-2 16,-2 0-2-16,-2 0 0 0,-1 0 2 15,0 0 0-15,0 0-3 0,-3-2 2 0,-1 1 1 16,3 0 0-16,-1 1-2 0,2-1 2 16,0 0 0-16,1 0-1 0,2 0 0 15,1-1 2-15,1-1 2 0,-1 1-4 16,2 1 0-16,0 1 0 0,2 0 3 15,0 0-2-15,1 0 0 0,0 0 0 0,-1 0 1 16,-4 0-2-16,1 0 0 16,-3 0 0-16,1 0 0 0,3 0 2 15,4 1-3-15,-1 0 0 0,-3 1 2 16,-2 1 0-16,1-2-3 0,2 0 3 0,6-1 0 15,-3 0 0-15,1 0-2 0,1 1 1 16,-1 1 1-16,0-1 0 0,1 0-2 16,0-1 2-16,2 2 2 0,-3-2-4 15,-1 1 1-15,-2 2 0 0,-2-2 0 16,0 0 0-16,2 0 0 0,1 0 1 0,0 1-1 15,-1 1 0-15,-4 0 0 0,-1 1-1 16,0 1 2-16,1-2-1 16,7 1 0-16,5-3 2 0,-1-1 0 15,2 0-1-15,0 0-1 0,0 0 1 0,1 0 4 16,0 0-4-16,-1 0 2 0,2 0 0 15,-2 0-1-15,0 0-1 0,-1 0-1 16,-2-2 0-16,3 0 2 0,-3 1-3 16,3-1 0-16,0 2 2 0,1-1 0 15,1 0 0-15,-1 0-2 0,1 1 1 0,1 0 1 16,0-1-1-16,0 1-1 0,-2 0 1 15,0 0 1-15,2 0-1 0,0 0-1 16,0 0 2-16,0 0 0 16,0 0-1-16,0 0-1 0,0 0 1 15,0 0 1-15,0 0-2 0,0-1-1 0,0 1 1 16,0-1 2-16,0 1-3 0,0 0 1 15,0-1 1-15,0 0 1 0,0 1 0 16,0 0-2-16,0-2 3 0,0-1 0 16,0 0-2-16,0-2-1 0,4-2 0 15,-1-1 2-15,0-4-2 0,0-3-1 0,0-3 3 16,-3-1-2-16,3-2 1 0,-1-1-2 15,-1-1-2-15,1-3 2 0,-2 0 0 16,0 3-8-16,0 3 5 16,0 4 2-16,0 4-4 0,0 4-4 0,0 1-4 15,1 4-7-15,4 2-1 0,4 1-7 16,1 0-6-16,2 0-31 0,-3 0-74 15</inkml:trace>
  <inkml:trace contextRef="#ctx0" brushRef="#br0" timeOffset="-190507.07">5068 14734 10 0,'0'-2'77'15,"3"-1"-45"-15,-1 0-15 0,-1 1-9 16,1-1 108-16,-2 1-58 0,1-2-29 15,1 1 9-15,-2 3-9 0,0-1-3 16,0 1 2-16,0 0-1 0,0 0-7 16,0 0-3-16,0 0-3 0,1 5 2 0,1 5 6 15,-2 3-6-15,0 1-6 0,0 8 1 16,0 0-5-16,0 3-3 0,2 3 2 15,-1 1-1-15,1 1 1 0,-1 0-4 16,2 5 1-16,0 0 0 0,2-3 20 16,0-6 2-16,-2-7-24 0,-2-6 1 15,-1-1 1-15,0-2-3 0,0-5 2 16,0-1 0-16,0-3 1 0,0-1 2 15,-1 0 2-15,-1-3-5 0,-2-6 1 16,-3-5-1-16,4-1 0 0,-1-3 1 0,-1-5-1 16,2-1-2-16,-2-6 2 0,2-3-8 15,2-2 13-15,-1-2-4 0,2-2-1 16,0-2 0-16,0 0-2 15,6 1 0-15,2 4 1 0,4 4 1 0,2 5-3 16,5 4 0-16,4 3 2 0,2 2 0 16,1 4 0-16,1 4-2 0,-1 4 2 15,-3 4 0-15,1 2 0 0,-1 0-2 16,-6 3 1-16,-5 6 1 0,-5 2-2 15,-7 4 2-15,0 3 1 0,-8 1-2 16,-5 2 2-16,-2 2-2 0,-4-2 1 0,1 2 1 16,-1-3-1-16,0-2-1 0,5-2 2 15,1-3-1-15,3-4-1 0,4-1 0 16,0-4-3-16,6-1-4 0,0 1-15 15,0-2-12-15,0 0-19 0,6-1-25 16,3-1-43-16,-2 0-198 0</inkml:trace>
  <inkml:trace contextRef="#ctx0" brushRef="#br0" timeOffset="-190119.04">5547 14796 113 0,'0'0'194'0,"0"0"-171"16,0 3 21-16,0 1-4 0,-1 2-2 15,1 5-2-15,-4 4-9 0,3 3-6 16,-1 3-2-16,-2 5-7 0,1 0-4 0,-2 0 20 15,2-5-9-15,0-6-12 0,1-4-1 16,2-4 3-16,0-5-6 0,0-2 2 16,0 0-6-16,5-6 6 0,0-8-8 15,1-5 8-15,0-4-3 0,0-3 1 16,2 3-3-16,0-3 0 0,-1 0 1 0,1 0 0 15,-2-1-1-15,2 3-1 0,-3 4 1 16,-1 6 1-16,-1 5-1 16,-1 4 0-16,3 4 0 0,-1 1-4 15,1 0 3-15,3 3-2 0,-1 5 1 0,1 3-2 16,2 1-6-16,-1 1-8 0,3-1-5 15,2 1-11-15,-1-1-35 0,-1-1-24 16,-1 0-96-16</inkml:trace>
  <inkml:trace contextRef="#ctx0" brushRef="#br0" timeOffset="-189759.02">5769 14895 79 0,'0'0'186'0,"0"0"-177"16,0 0 20-16,0 0 6 0,0-1-2 15,6 0 8-15,3 0-8 0,4 1-12 16,2-3-2-16,5 0-5 0,5-3 2 16,3-4-1-16,2-2-4 0,4-5-1 15,1 0 0-15,-1-4-4 0,1 1 0 0,-8-2 2 16,-6 3-3-16,-7 3-2 15,-8 1-2-15,-6 0 5 0,0 3-4 0,-13 1 0 16,-7 2 0-16,-2 6-1 16,-7 3 0-16,-4 0 0 0,1 13 2 0,-1 2 6 15,4 3 1-15,4 4-1 0,8 1 3 16,5 1 4-16,5 1-6 0,7 2-5 15,0 2-4-15,17 1 2 0,7 1 0 16,8-5-1-16,10-4-1 0,6-6-1 16,5-3-13-16,1-6-13 0,-1-4-2 0,-2-3-23 15,-3 0-15-15,-4-7-1 0,-7-1-46 16,-6 0-109-16</inkml:trace>
  <inkml:trace contextRef="#ctx0" brushRef="#br0" timeOffset="-188814.97">5203 15395 77 0,'0'0'45'0,"1"0"-32"0,1 0 14 16,3 0 2-16,-1-2 1 16,3-3 3-16,-3-1 8 0,4 1-3 15,-2 0-2-15,-1-1 1 0,-1 2-4 16,-2-1 2-16,1 0 3 0,-3 2-9 0,0 2-4 15,0-1-3-15,0 0-5 0,0 2-6 16,-3-2-4-16,-2 1-2 0,1 1 1 16,-3 0-4-16,0 0 1 0,-3 0 2 15,3 0-3-15,-1 0 0 0,-3 4-2 16,2 1 3-16,-4 2 0 0,1 2-3 15,0 1 0-15,2 0 4 0,-1 2-2 0,4 3 0 16,-1 3 2-16,3 1 0 16,2 1-2-16,2 1 0 0,1-1 0 15,3-2 2-15,6-4-4 0,0 1 0 0,4-5 1 16,1-4 2-16,1-3-2 0,2-3-1 15,0 0 1-15,3-4-1 0,1-9 1 16,-1-1 0-16,0-4 1 0,0-2 1 16,-4 1-3-16,-1-2 0 0,-4 5 0 15,-3 0 2-15,-5 1 0 0,-3 3-2 0,0 2 2 16,0 3-1-16,-3 3 3 0,0 3-2 15,-4 1 3-15,1 0-1 0,0 2-2 16,0 6-2-16,4 1 3 16,-1 1 1-16,3 1 1 0,0 3-3 0,0 0 1 15,0 2-1-15,5-1 3 0,1 0-4 16,2 0-1-16,-1-1 1 0,1-1-1 15,0 0 0-15,1-4 0 0,-1-4 0 16,0-1 0-16,0-4-7 0,-2 0-1 16,1 0-8-16,0 0-11 0,-1-4-4 0,-1-3-9 15,-2 0-10-15,0-1-14 0,-3-1-12 16,1-2-12-16,-1-1-29 0,3-1-61 15</inkml:trace>
  <inkml:trace contextRef="#ctx0" brushRef="#br0" timeOffset="-188329.94">5513 15368 19 0,'8'-5'139'16,"-4"1"-94"-16,3-1 31 0,-3 1-7 15,1 2-18-15,0 2-9 0,-4 0-2 16,4 0-11-16,-4 3-1 0,1 5-8 0,-1 2-2 16,1 4 2-16,-2 3 0 0,0 1 3 15,0 5 1-15,-3-3-7 0,0 0 1 16,3-4-3-16,-2-2-2 15,2-2-5-15,0-5-4 0,0 0-2 16,2-3 1-16,2-3-1 0,1-1-1 0,3 0 1 16,1-8-2-16,4-5 2 0,0-2-4 15,0 1-2-15,-1-3-1 0,-1 3-1 16,-2 2-3-16,-1 0 5 0,0 6 0 15,-3 1 4-15,-1 3-2 0,-2 1-1 16,-1 1 3-16,1 0-1 0,-1 0 0 0,1 3 1 16,-2 3 1-16,0 4 3 0,0 0-1 15,0-2-2-15,2 0 4 0,1-2-5 16,3-3 1-16,2-1 1 0,1-2 0 15,2 0 0-15,4-6-1 0,1-6-2 16,-4 1 2-16,2 0-2 0,-1-2-3 16,-4 1-1-16,-1 4 1 0,-2 2 4 15,-5 4-1-15,1 2 1 0,-2 0 0 16,0 0 1-16,0 0 0 0,0 0 1 15,0 9 0-15,-3 2 5 0,-2 3-1 0,0 0-3 16,5 0 2-16,-3-1-2 0,2 1-2 16,1-3-2-16,0-1 1 0,1-1 0 15,7-3-3-15,1-1-11 0,2-4-4 16,3-1-14-16,3 0-17 0,-1-5-16 15,1-4-5-15,0-1-66 0,-2 1-42 16</inkml:trace>
  <inkml:trace contextRef="#ctx0" brushRef="#br0" timeOffset="-187982.92">6023 15477 224 0,'0'11'68'0,"2"2"-25"15,-1 2 11-15,-1 1-13 0,0 1-3 16,-1 1-5-16,-4-1 0 0,2 1-2 16,-3-1-8-16,4-3-4 0,2-1-3 15,0-3-8-15,0-3 0 0,0-4 2 16,0-1 2-16,0-2-1 0,0 0-3 15,0 0 7-15,0-10-2 0,0-3-9 16,0-2-2-16,0-5 1 0,0-2-1 16,0 0 0-16,2-6-1 0,2 0-2 15,4-2 2-15,1-1 0 0,2-1-3 0,3 0-1 16,3 1-2-16,3 4-3 0,2 6 1 15,1 4-5-15,4 7 3 0,-2 2 6 16,-1 5-1-16,0 1 3 0,-3 2 2 16,-5 0-1-16,-2 6 0 0,-3 5 1 15,-8-2 1-15,-3 2 3 0,0 4 2 0,-11-1 1 16,-5 2 0-16,1-2 2 0,-4 1-3 15,-2-2-2-15,0-2-5 0,3 2 1 16,-1-2-2-16,1-1-4 16,5 1-14-16,1-2-19 0,4-1-39 15,6-3-41-15,2 0-195 0</inkml:trace>
  <inkml:trace contextRef="#ctx0" brushRef="#br0" timeOffset="-186650.84">7107 15086 21 0,'-5'1'62'0,"4"0"-6"0,-4-1 3 16,2 0-16-16,0 2 0 0,1-2 3 16,-2 0-13-16,2 1-2 0,0 0-4 15,1-1-3-15,-1 0-1 0,1 0-4 0,1 0 2 16,-2 1 1-16,2-1-1 0,0 0 3 15,0 1-2-15,0-1 1 0,0 0-5 16,0 0 4-16,0 0-9 0,0 0 0 16,0 0-6-16,2 0-4 0,4-1-2 15,3-4 0-15,4 2 1 0,4-1 2 16,1 2-3-16,4 0-2 0,7-3 2 15,2 3 1-15,7-1-1 0,4 3-2 16,3-2 2-16,7 2 2 0,4 0-3 16,3 0-1-16,5 0 2 0,2 0-1 0,7 0 0 15,1-3-1-15,2-1 1 0,-1-1 2 16,-4 1-2-16,-1-1-1 0,-5 2 0 15,-3-3 2-15,-1 2 0 0,-7 1-2 16,0 0 1-16,-4-1 1 0,-4 2 0 16,-2 0-3-16,-4 1 2 0,-6 0-7 0,-3-1 21 15,-5 2-27-15,-2 0 26 0,-4 0-24 16,-3 0 24-16,0 0-17 0,-5 0 4 15,-1 0 1-15,-3 0-1 16,-5 0 0-16,0 0 3 0,-3 0 3 0,0 0-3 16,0 0-2-16,0 0 3 0,0 0 1 15,0 0-11-15,0 0 24 0,0 0-14 16,0 0 0-16,-5 0-4 0,2 0-3 15,-3 4 2-15,3 1 1 0,0-1 0 16,1 1-5-16,2-2-5 0,0 0-9 16,7 2-4-16,5-3-2 0,5 0-21 0,2-2-16 15,1 0-26-15,1-3-56 16</inkml:trace>
  <inkml:trace contextRef="#ctx0" brushRef="#br0" timeOffset="-185653.79">8733 14391 114 0,'2'-3'31'0,"1"1"16"0,-2-1 22 16,2-1-17-16,2 3-12 0,0-1 6 16,-4 0-4-16,4 1-17 0,0 1 4 15,-2 0-8-15,-3 0-5 0,3 0 1 0,-2 0 1 16,2 6-2-16,-1 7 2 0,1 1-2 15,-3 5-2-15,0 4-1 0,0 6-4 16,0 9-1-16,0 7 3 0,0 6 3 16,0 8-9-16,2 5-3 0,2 7 4 15,2 6-2-15,-1 3 1 0,1 0 1 16,0-3 9-16,1-5-13 0,-3-2 0 15,4-6 0-15,0-2 1 0,1-4 0 16,0-5-3-16,1-5 1 0,1-8 0 16,-2-4-1-16,0-5 0 0,1-5 0 0,-3-4 1 15,1-4-1-15,-2-2-1 0,-1-1 1 16,-4 0 2-16,1 2 0 0,-2-3-2 15,0 0 1-15,0-5 0 0,0 2-2 16,0-2 3-16,-3-4-3 0,0 0 4 16,-2-2-1-16,0-2-1 0,1 1-1 0,1 0 4 15,0-2-2-15,0 0-2 16,1 0 0-16,-1-1 1 0,3-7-3 15,-2-4-6-15,2-1-4 0,0-4-5 16,0-4-6-16,7-2-10 0,-3-2-20 0,1 0-24 16,-1-4-41-16,0-1-116 0</inkml:trace>
  <inkml:trace contextRef="#ctx0" brushRef="#br0" timeOffset="-183786.68">8718 14348 11 0,'-2'0'61'0,"-1"0"-45"0,0 0 14 16,1 0 0-16,1 0-16 0,-1 0 11 15,2 0 14-15,-1 0 2 16,1 0 12-16,0 0-10 0,-2 0-12 0,2 0 2 15,0 0-3-15,0 0-8 0,0 0-9 16,0 2-4-16,0 1-3 0,0 3 7 16,0 0-2-16,8 0-9 0,4-1 5 15,5-2-2-15,5 1-4 0,4-1 4 16,4 0 2-16,9-1-2 0,4 0-1 0,5-1 9 15,3 1 2-15,3-1-12 0,2-1 1 16,5 2 1-16,-1-2 1 0,1 0-3 16,4 0 1-16,-3 0-1 15,-2 0-2-15,-1-3 0 0,0 0 1 0,0 1-4 16,1-1 4-16,-1-1-1 0,5 2-1 15,-1-2 0-15,-2 1 1 0,-1-1 0 16,-5 1-2-16,-4 0 1 0,-5-1 1 16,1 1 0-16,-4-2-2 0,1 2 2 15,-6 0 0-15,-3 0 0 0,-3 3-1 0,-2 0-1 16,-6 0 3-16,0 0-1 0,-1 0-1 15,0 0 3-15,3 0 0 0,4-2-3 16,2-3 2-16,7-2 0 0,0 1 0 16,0-1-1-16,0 1-1 0,-1 4 0 15,-1-3 1-15,1 4-3 0,-3 1 4 16,-1 0-4-16,1 0 3 0,-4 0 2 15,-2 0-3-15,2 1 3 0,-3 3-1 16,3-3 0-16,-3 0 0 0,1 0-1 16,4-1 0-16,-1 0 0 0,1 0-1 0,1 0 1 15,2 0 1-15,-1 0-1 0,0 0-1 16,-1 0 2-16,0 0 2 0,-3 0-3 15,0 0-1-15,-8 0-1 0,-1 0 4 16,-8 0-2-16,-3 0-1 0,-5 0 0 16,-3 0 6-16,0 0-4 0,0 0-2 15,0 0 1-15,0 0 3 0,2 0-1 16,-4 0 1-16,1 0-2 0,3-2 4 15,-4 0-1-15,1-1-5 0,1 2 0 16,-3 0 3-16,0 0-1 0,0-1 0 16,0 1-2-16,0 0 2 0,0-1-1 0,0 2-1 15,0 0 0-15,0 0 2 0,0 0-3 16,0 0 0-16,-2-2 0 0,-1 2 0 15,0 0-1-15,-3 0-1 0,1 0 2 16,1 0 2-16,2 0-2 0,-3 0 0 16,2 2 0-16,0-1 1 0,-1 2 0 0,-1 2 0 15,2 1-1-15,0 0 3 16,-2 1-3-16,2-1-1 0,0 2-1 15,1 0 1-15,1-1-2 0,1 1 2 16,-3-1 1-16,1 1 1 0,-1 0 0 0,-2 0-1 16,1-2 1-16,-1 5 1 0,0-2-1 15,1 2-1-15,-3-1 0 0,1 2 2 16,2 1-2-16,1 1 0 0,-1 3 1 15,3 1 0-15,-1 5 0 0,2 3 0 16,-3 0 0-16,0 6 0 0,3 4 0 0,0 2 0 16,0 3 0-16,-1 2 1 0,-1 4-1 15,0 1 0-15,1 0 0 16,-1 2 2-16,-1-3-2 0,3-2 1 15,0-3 6-15,0-4-7 0,0-1-1 0,0-1 0 16,0-2 6-16,0 0-1 0,2-2-3 16,-1 1-2-16,2-2 2 0,-1 0 2 15,1 1-1-15,2-1-2 0,-4 1 1 16,2 1 1-16,1-1-1 0,-3 0-2 15,1-1 3-15,-1 0-1 0,1-1-1 0,-1 2 0 16,1-1 0-16,-1 0-1 0,1 0 3 16,-2-2-3-16,0-1 2 0,1 0-2 15,-1-2 5-15,5-1-2 16,-2-1 1-16,2-1 1 0,0-2-4 0,-2 0 0 15,4-3-1-15,1-2 2 0,0-2-1 16,0-4-1-16,-1 0 1 0,1-3 1 16,-5-1-1-16,3-4 0 0,-4-1 2 15,-2-1-1-15,0 0 3 0,0 0 3 16,-3 0-4-16,-3-2-1 0,-4-1-2 0,4 3 0 15,0-2 4-15,-2 2-1 0,0 0 2 16,-2-1-3-16,0 1 1 0,-2-4 1 16,-5 2-4-16,0-3 2 0,-3 1 0 15,-7-2-1-15,-2-1-1 16,-7 0-1-16,-4 1 1 0,1-3 0 0,-6 0-4 15,0-2 1-15,0-1-1 0,2 0 3 16,1-2-4-16,3 3 4 0,0 1 1 16,8 2 0-16,0 1-1 0,4 1 1 15,-1 3 0-15,-2 0 2 0,-5 0-3 16,-4 2 0-16,-6 0 1 0,-6-1 1 0,-7 0-2 15,-8-2 1-15,-7 1-1 0,-5-2-11 16,-4 2-13-16,-3 0 4 0,-2 3-1 16,2 0 9-16,4 0 9 0,16 0 3 15,17-1 6-15,15 0 5 0,15-2-1 16,7 0-7-16,0-1-2 0,-1 1 2 15,-7 0-3-15,-3 0 1 0,-4 1 1 16,-3 2 2-16,-1 0 3 0,-2-2-5 16,-6 2 1-16,0 0 0 0,-1 0-3 15,-5 0 0-15,3-1 1 0,-3-2-1 0,1-2 0 16,4-2-1-16,5 0 2 0,1-1 0 15,7 3 1-15,1-1-3 0,3-1 3 16,1 3 4-16,2-1 1 0,1 3 1 16,0-1-5-16,0 0 6 0,4 1 1 15,-2-2-5-15,-1 2 0 0,-3 2-1 16,-2 0-4-16,-1 0 0 0,3 0 3 15,1 0-2-15,2 0-3 0,3 1-7 16,-1 0 0-16,4-1-7 0,6 0-36 16,5 0-19-16,14-10-85 0</inkml:trace>
  <inkml:trace contextRef="#ctx0" brushRef="#br0" timeOffset="-182717.62">9266 14704 74 0,'0'-5'32'0,"0"2"17"16,0 0 15-16,2-2-14 0,-2 1-5 15,0 0 0-15,0 1-3 0,0-1-3 16,0 2-6-16,0 0-3 0,0-1-4 0,0 2 0 15,0 0-1-15,0-1-2 0,0 2-4 16,0 0 0-16,0 0-3 0,-2 0-2 16,-2 0-4-16,-1 5-4 0,2 8 0 15,-3 3 0-15,1 4-4 0,0 3 1 16,2-1-2-16,0 3-1 0,3-2 3 15,0-1-2-15,0 1-2 0,0-3 1 16,8 0 1-16,-2-4 0 0,2-2-2 16,0-2 1-16,-2-2 0 0,-3-5 2 15,0-2-4-15,-1-3 2 0,-2 0 2 0,0 0-2 16,3-6 4-16,-2-7-3 0,1-4 0 15,-1-1 0-15,1-3-1 0,0-1 0 16,-1-3 2-16,1 2-1 0,2-6-3 16,-2 1 2-16,2-3 1 0,1-2 0 15,3-5-2-15,1-1 1 0,7 2-3 16,1 7 3-16,3 6-2 0,0 8 1 15,0 4-2-15,0 3 3 0,-4 4-3 16,2 4 2-16,-2 1 0 0,-1 0 0 16,3 5 0-16,-3 2 1 0,-1 3-2 15,-6-2-2-15,-2 2 3 0,-3 1-1 0,-3 1 3 16,0 2 0-16,-5 1-1 0,-5 0 0 15,-3-1 2-15,-2 4-4 16,-2 0 4-16,-2 0-3 0,2 1 7 0,-3-4-4 16,3-1-1-16,1 0 0 0,2-2 1 15,3-1-1-15,5-4-3 0,3-3-3 16,3 1-6-16,0 0-15 0,0 0-14 15,6-2-22-15,5-3-41 0,2 0-105 16</inkml:trace>
  <inkml:trace contextRef="#ctx0" brushRef="#br0" timeOffset="-182358.6">9659 14716 222 0,'-11'-4'69'15,"0"3"-27"-15,-1 0 44 0,-1 1-37 16,2 0-17-16,-1 4 2 0,1 6-2 0,3 0-6 16,2 6-8-16,1 0-8 0,5 3-3 15,0 0-3-15,0-1 0 0,7 0-4 16,3-2 3-16,3-3 0 0,2-3-3 15,1-5 2-15,1-3 0 0,2-2 1 16,-2 0-3-16,-2-7 1 0,1-4-3 0,-2-1 5 16,-4-1-2-16,0-2 1 15,-6-1 0-15,-2 1 3 0,-2-1-4 16,0 1 0-16,-5 0 3 0,-6 1 1 15,-3 1-2-15,0 0-3 0,-3 0-2 0,3 1 3 16,2 1-2-16,4 4-4 0,5 1-4 16,3 6-10-16,0 0-20 0,5 0-20 15,4 9-27-15,2 0-62 0,0-3-153 16</inkml:trace>
  <inkml:trace contextRef="#ctx0" brushRef="#br0" timeOffset="-181949.58">9908 14703 267 0,'0'-1'154'15,"0"0"-138"-15,-3 1 36 0,-3 5-21 16,-3 5-12-16,-1 4 7 0,1 0 4 16,4 0-9-16,4-1-2 0,1 0-6 15,0-3-13-15,9 0 2 0,2-1 0 16,4-3 0-16,1-3-2 0,4-3 1 15,2 0 0-15,0 0-5 0,-1-5-3 0,-2 0-7 16,-2-1-2-16,-5 2-2 0,-1-1 5 16,-2 3 3-16,-2 1 6 15,-4 0 3-15,-2 1-6 0,-1 0 1 16,0 0 6-16,0 6 1 0,0-1-1 0,0 0 0 15,2-3 1-15,-1 1-2 0,7-2-1 16,1 1 3-16,1-2 0 0,1 0-1 16,-1 0-1-16,0 0 2 0,2-5 0 15,-3 0-1-15,-1-1-1 0,0-2 3 16,-2 0-2-16,-3-2 4 0,-1 0 1 0,-2-2 0 15,0 2 5-15,0-1-1 0,-2 1-5 16,-1 0-1-16,-1 1 1 0,-1 1-4 16,2 1 0-16,0 3 0 15,1 2 1-15,2 2-4 0,0 0-23 0,2 1-3 16,5 4-27-16,1 3-47 0,0-2-90 15</inkml:trace>
  <inkml:trace contextRef="#ctx0" brushRef="#br0" timeOffset="-181413.55">10322 14760 61 0,'0'0'189'16,"3"-2"-185"-16,0-3 18 0,2-2 3 15,0 0-5-15,-2-2 27 0,3-1-1 16,-1 2-13-16,-1-2-6 0,1 2-5 15,0-1 1-15,-1-1 1 0,-1 1-3 16,2-2-8-16,-3 2 0 0,-1 0-2 16,-1 0-2-16,0-2-4 0,0 2-4 0,0 2 1 15,0 5 2-15,-3 0-3 0,0 2 5 16,-2 0 0-16,-3 4-5 0,-1 8-3 16,0 4 2-16,-2 3 1 0,2 3 2 15,3 2-2-15,1 1 0 0,2-2 0 16,3-1 2-16,0-2-2 0,1-3-1 15,9-3 3-15,4-2-2 0,1-2-3 16,2-6 2-16,5-4 2 0,0 0 0 16,2-1-3-16,0-7-1 0,-1-2-2 15,2 0-3-15,-5 0-1 0,0 1 4 16,-5-1 2-16,-1 3 3 0,-4 0-3 0,-4 2 2 15,-5 2 0-15,-1 1 0 0,0 1 1 16,-6 1-3-16,-3 0 2 0,-3 0-3 16,1 0 2-16,5 0 0 15,2 0 2-15,4-1 1 0,0-3-3 0,2-2 0 16,4-2 1-16,0-3 1 0,4-1-2 15,-3-1 0-15,1-1 1 0,0 0 1 16,1 1-2-16,-1 3 1 0,0 2 0 16,-1 4 0-16,0 0 0 0,2 3-1 15,0 1 0-15,2 0 0 0,-2 0-2 0,1 0-4 16,-1 4-12-16,2 4-14 0,-2 0-5 15,2 3-13-15,-3 1-21 0,0-2-25 16,1 0-35-16</inkml:trace>
  <inkml:trace contextRef="#ctx0" brushRef="#br0" timeOffset="-180214.48">9404 15650 84 0,'0'1'38'0,"0"0"18"0,0-1 10 15,0 0-6-15,0 0-1 0,-1 0-8 16,1 0-9-16,0 0-7 0,0-3-8 0,6-5-12 16,2-1 2-16,6-5 2 0,-2-3-5 15,5-6 1-15,0-1-3 0,0-3 2 16,0-1-1-16,-3-1-2 15,-1 0-6-15,-4-2 2 0,0 2 0 0,-4 2-4 16,0 1-3-16,-2 5 3 0,0 3-4 16,-2 8 1-16,1 2 0 0,-1 7 1 15,1 1-2-15,0 0-1 0,2 1 3 16,1 7 1-16,-2 2-1 0,2 4-1 15,-2 2 0-15,1 1-1 0,3 3 2 0,-1-1-2 16,2 2 1-16,-1-1 0 0,3 0 0 16,-3 3 1-16,0-3-2 0,-1 2 1 15,-3 0-2-15,0-2-1 0,-2 1 1 16,-1-3 2-16,0-2-2 0,0-2-1 15,-6-4 0-15,0 0 3 0,-2-4 0 16,2-3-1-16,-3 0 0 0,0-3 2 16,-2 0-2-16,0-4-2 0,2-4 2 15,1-4 2-15,0-3-1 0,2 0-1 16,6-2-1-16,-3 0 2 0,3-4 0 0,0-2-3 15,6-1-9-15,6-3-1 0,5 2-13 16,-1 3 1-16,4 6 13 0,0 0 6 16,2 4 2-16,1 3-3 0,-1 1-2 15,-2 4 8-15,-1 1 2 0,-2 3 2 16,-5 0 9-16,-3 8 4 0,-4 2-2 15,-3 3 2-15,-1 0-2 0,2 1 2 16,-1-2-2-16,-1 0-4 0,-1-1-4 16,2-3 1-16,-2-1-4 0,0-2-1 15,1-4-1-15,3 0 1 0,-3-1-1 0,4 0-2 16,1 0 4-16,0-1-1 0,2-5-1 15,0-2-1-15,2 1 0 0,1-1 1 16,3 0-2-16,-3 1-2 0,2 2 5 16,-3 1-4-16,1 2 3 0,-3 1-7 15,-2 1 6-15,-1 0 0 0,-2 0 0 0,-2 0-1 16,-1 4 2-16,0 1 2 15,0 0-1-15,0 0 0 0,2-2-1 16,0-1 1-16,2 1-1 0,2-3-2 16,2 0 2-16,3 0 1 0,3-5-1 0,2-3-3 15,1-2 2-15,0-1-1 0,0-1-5 16,-2 1 1-16,-1 1-2 0,-5 2-2 15,-1 3 5-15,-3 2-2 0,-2 1 6 16,-3 2 0-16,0 0-1 0,0 3 4 16,0 8 9-16,-5 1 1 0,-1 2-2 15,0 0 1-15,0 2-1 0,1 0-1 0,0-1-1 16,4-1-6-16,1 0 1 15,0-6-3-15,0 0-1 0,6-2-2 16,2-2-6-16,3-2-8 0,1-2-3 16,5 0-16-16,2-6-10 0,4-4-40 0,0-2-60 15,-1 0-101-15</inkml:trace>
  <inkml:trace contextRef="#ctx0" brushRef="#br0" timeOffset="-179858.46">10358 15410 249 0,'0'3'117'0,"1"5"-87"0,-1 2 27 0,3 2-23 15,-3 4-10-15,2 0 5 0,0 2-7 16,-2 0-12-16,3 3 5 15,0-1-8-15,3-2 5 0,-3-2-6 16,2-1 5-16,-4-6 0 0,2 0 1 0,-1-4-3 16,-2-3-2-16,0-2-2 0,0 0 8 15,0-3 0-15,-5-5-8 0,1-4-6 16,-1-3 5-16,3-2-3 0,1-4-1 15,1 0 2-15,0-4 2 0,3-2-1 16,5-1-4-16,1-3 2 0,0 0 0 0,5-4-2 16,2 2 0-16,1 6-5 0,1 6 1 15,3 7 4-15,0 8-6 0,-2 1 1 16,3 5 6-16,-5 0-2 15,1 1 0-15,-2 6 2 0,-5 2 1 0,-2 1 0 16,-6 0 2-16,-3 0 5 0,0 4 2 16,-11-1 1-16,-6 0-2 0,-3 2 0 15,-5-2-3-15,-1 2-5 0,1 0-2 16,-1 2 0-16,4-1-7 0,2-1-11 15,3-2-19-15,7-2-31 0,7-2-48 0,3-3-181 16</inkml:trace>
  <inkml:trace contextRef="#ctx0" brushRef="#br0" timeOffset="-178837.4">11581 15081 202 0,'-3'0'60'0,"-2"-1"-29"0,2-1 47 16,0 1-31-16,2-1-14 0,1 0 9 0,0 1-9 16,0-2-11-16,0 1 0 0,0 0-9 15,6-1-2-15,8 0-2 0,3-2 1 16,4 0 2-16,12 2-1 15,6-2 2-15,10 0-7 0,10 0 5 16,13 0-2-16,2 2-3 0,7 2-1 0,-1 1-4 16,1 0 2-16,3 0-3 0,1 0 1 15,3 0 1-15,1 0-1 0,-3 0-1 16,-2 0 0-16,-9-1 1 0,-7-3 0 15,-6 0-2-15,-10-4 1 0,-8 1-9 16,-15 2 16-16,-10 0-7 0,-14 5 0 0,-5 0 0 16,0 0 4-16,-8 0-3 0,-3-1-1 15,0-1 1-15,0 0-1 16,-1 2-1-16,0-1-10 0,1 0-3 15,3 1-3-15,3 0-15 0,2-1-18 0,3 1-29 16,0 0-70-16,0-1-187 0</inkml:trace>
  <inkml:trace contextRef="#ctx0" brushRef="#br0" timeOffset="-178074.35">13001 14521 181 0,'0'0'34'0,"0"0"-8"0,0 0 14 15,0 0-11-15,0 0 0 0,0 0 13 16,3 2-9-16,2 1 5 16,-2 4-4-16,2 3-7 0,-4 4-1 0,-1 7 6 15,2 7-7-15,-2 8 1 0,0 5-4 16,1 8 0-16,-1 4-8 0,2 3-4 15,-2 8-1-15,0-2-3 0,0 0 0 16,1-6 9-16,4-3-17 0,3-4 4 16,-2-3 1-16,-1-4-1 0,-2-2-1 0,-2-7 0 15,-1-1 2-15,0-5-3 0,0-4 0 16,0-3 2-16,0-3-1 0,0-5 0 15,0-1-2-15,0-5 1 0,0-4 1 16,2 1-1-16,-1-3-4 0,1 0 3 16,3-2 2-16,1-6-2 0,2-3-8 15,-2-1 0-15,2-1-8 0,-2-1-4 0,0-3-11 16,3-2-17-16,1-4-32 15,0-2-54-15,0-6-132 0</inkml:trace>
  <inkml:trace contextRef="#ctx0" brushRef="#br0" timeOffset="-177413.32">12973 14601 129 0,'-6'0'14'0,"0"0"25"15,3 0 5-15,-2-1-22 0,2 1 4 0,0-2 3 16,3-1-6-16,0-1-2 16,0 1-8-16,0 0-2 0,0 2 2 15,-2-1 5-15,2 2 3 0,0-1 3 16,-1 0 8-16,1 0-3 0,-2 1-5 0,1 0 2 15,-2 0-7-15,-1 0 1 0,0 0-8 16,2 3 2-16,2 2-2 0,0 0-3 16,6 1-4-16,7 0-5 0,4-2 4 15,5 0-2-15,10-3 0 0,5-1-2 16,4 0 3-16,4 0-3 0,1-3 0 0,1-4 0 15,-5 2 0-15,-4-1-2 0,-7 1-1 16,-4 3 2-16,-7 0 1 16,-2 0 1-16,-7 2-2 0,-3 0 0 15,-6 0 2-15,-2 0-1 0,0 1 0 0,-7 2 0 16,0 1 0-16,0-2-1 0,1 2 0 15,3-2-4-15,0 0-2 0,3 0-5 16,0 1-2-16,0-1-8 0,0 0-7 16,6 0-25-16,-1-2-40 0,-2 0-74 15</inkml:trace>
  <inkml:trace contextRef="#ctx0" brushRef="#br0" timeOffset="-176000.25">13404 14593 90 0,'-6'5'75'0,"0"-2"-34"0,0 1 27 15,3-3-27-15,-1 0-9 0,3-1 17 16,-1 0-4-16,2 0-6 0,2-2-17 16,6-8-11-16,7-2-2 0,4-4 2 15,4-5-3-15,0-3-3 0,5-4 0 16,0-2 2-16,3-5-1 0,0-2 0 15,2-4-4-15,1-1 0 0,-5-3 0 16,-1 0 2-16,-3 6 0 0,-5 3 1 0,-6 11 8 16,-5 7 1-16,-7 6-7 0,-2 5 0 15,0 2-2-15,0 3 3 0,0 1-2 16,-2 1-6-16,2 0-2 0,-3 6 2 15,3 1 1-15,-3 1-2 0,0 0 1 16,3 0 2-16,-2 0-4 0,1-2 4 16,-2 0-2-16,3 1-2 0,-2-1 2 15,2 2 2-15,0-3-2 0,-3 1-2 16,3-1 4-16,-1 0-4 0,1-1-2 15,0-1 2-15,0 1-1 0,0-1-2 16,0 0-1-16,0 0 0 0,0-1-5 0,0 1 0 16,0-3-1-16,0 2-1 0,1 0 0 15,1 0-4-15,-2-1 1 0,1 0 6 16,-1 1 10-16,0 0-1 0,2 2 3 15,-1 0 4-15,1 0 2 0,-2-1 2 16,0 0 2-16,0 2 4 0,0-2-4 16,0 5-1-16,0 2-3 0,-3 3 3 15,1 5 3-15,-2 3-2 0,2 8-2 16,-3 5-3-16,2 5 2 0,0 6-3 15,0 4-5-15,-3 3 3 0,0 4-2 0,0-1-1 16,-1 1-1-16,3-1 2 0,2 1-1 16,-3 2-1-16,4-2 1 0,1-4 0 15,-3-4 1-15,3-4 6 0,0-6-11 16,0 1 3-16,0 0 0 0,4 1 0 15,1 0 2-15,0-1-1 0,-2 2 1 0,2-3-3 16,-2 0 1-16,1-2 2 16,-2 1 0-16,2-3-3 0,-2-1 1 15,0-1 1-15,-2-5-2 0,0 3 1 16,-4-1 0-16,-2-3 3 0,-3-2-1 0,1-3-3 15,2 1 1-15,0 0 2 0,1 2-2 16,2-1 3-16,0-5-4 0,1-2 3 16,2-3-1-16,0-1-3 0,0-3 2 15,0 3 2-15,5-2 1 0,0-3-3 16,-4-1-1-16,1-4 2 0,-2 1 1 0,0 0-3 15,0 0 2-15,0 0 2 0,0 0-1 16,0-2-2-16,-2 1 0 16,2-2 3-16,-1 1-2 0,1-1-2 15,0 0-1-15,0 0 2 0,0 0 1 0,0 0-2 16,0 0 2-16,0 0 2 0,0 0-3 15,0 0 2-15,0 0 0 0,0 0-1 16,0 0-1-16,-2 1 0 0,1 2-1 16,-1-1 2-16,1 0-1 0,1-1 0 15,0 0-1-15,-2 0 1 0,2 1 0 0,0-2-2 16,0 0 2-16,0 0 1 0,0 0 0 15,0 0-2-15,0 0 0 0,0 0 1 16,0 0 0-16,0 0-3 16,0 0-4-16,0 0-8 0,0-3-2 15,0-1 0-15,0 0-2 0,3 1-2 0,0-1-6 16,-1 2-8-16,-2 1 2 0,0 1 9 15,0 0 9-15,0 0 3 0,-3 0 5 16,0 0 6-16,-4 0 1 0,4 3 1 16,-1-1 3-16,2 0 3 0,-1 0 1 15,1-1 5-15,-2 1 1 0,1-1 5 0,-2-1 1 16,0 0-7-16,1 0 4 0,-1 0-3 15,-1 0-1-15,1-5-2 0,2-2 1 16,-2-3-1-16,-1-2-1 16,0-4-4-16,-2-2 1 0,2-2-1 0,-3-7-3 15,-1-2-1-15,4-4-1 0,-2-1 4 16,4 0-2-16,2 1 2 0,-2 2-3 15,2 1 5-15,-1 4-4 0,0 2 0 16,1 6 1-16,1 4-1 0,-2 1 0 16,-4 3-3-16,3 2 1 0,-2 1-1 0,-2 3 2 15,0 1-4-15,2 3 2 0,0 0 2 16,0 0-4-16,-2 0 0 0,2 3 4 15,-1-2-2-15,3 1-2 0,2-2-2 16,-2 0 4-16,2 0 1 0,-1 0-1 16,0 0-2-16,1 0 2 0,1 0 1 15,1-2-2-15,0 2-1 0,-2 0-2 16,2 0 4-16,0 0-8 0,-1 0-6 15,1 0-7-15,-2 0-7 0,2 0-4 16,-2 0-6-16,2 0 0 0,0 0-1 0,0 0 4 16,0 0-16-16,0 0-9 0,0 0-11 15,2 0-83-15</inkml:trace>
  <inkml:trace contextRef="#ctx0" brushRef="#br0" timeOffset="-175684.22">13521 15529 205 0,'1'0'21'15,"4"0"28"-15,-4 0-4 0,-1 0-11 16,0 0 27-16,0 0-9 0,0-4-22 16,-3 2-2-16,-1-4-2 0,-6 1-5 15,1 0-5-15,-7-1-1 0,-1 1 3 16,-4 0-4-16,-4-1-4 0,-5 0-1 15,-4 2-3-15,-4-3 0 0,-7 2-5 0,-2 1 1 16,1 0-4-16,2 4-7 0,5-1-9 16,8 1-6-16,8 0-19 0,9 5-26 15,6 3-65-15,2 0-174 0</inkml:trace>
  <inkml:trace contextRef="#ctx0" brushRef="#br0" timeOffset="-173829.11">3698 15077 43 0,'0'-2'37'16,"0"2"-12"-16,0 0 28 16,0 0-16-16,0 0-34 0,0 0 42 0,0 0 58 15,-2 0-86-15,2 0-1 0,0 0 11 16,0 0-6-16,0 0-8 0,0 0 4 15,0 0-1-15,0 0 4 0,0 0 0 16,0 0-1-16,0 0-4 0,0 0-1 16,0 0-5-16,0 0-1 0,0 0-6 0,0 0-5 15,11 0-4-15,9 0 8 0,8-2 1 16,9 2-3-16,8 0 2 0,11 0 0 15,7 0-1-15,7 0 0 0,5 0 0 16,-6 0 1-16,-3 0 0 0,-6 2-4 16,-7-1 4-16,-4 1 0 0,-2 1 0 0,-7 1-2 15,-6 1 1-15,-9 0 1 16,-8 2-2-16,-8 0-1 0,-2 0 1 15,-6-1-4-15,-1-4-6 0,0 2-6 16,0-3-8-16,2 0-4 0,-1-1-7 0,2 0-11 16,-3 0-62-16,5-2-121 0</inkml:trace>
  <inkml:trace contextRef="#ctx0" brushRef="#br0" timeOffset="-150601.78">9972 5652 11 0,'-5'-2'18'0,"0"-1"36"15,-1 0 56-15,0 1-72 0,-3-2 4 16,1 1 4-16,2 0-9 0,0 2-4 0,-1 0 0 16,0-1-9-16,0 0-5 0,1 0-3 15,-1-1 5-15,2 0-3 0,-3 0-6 16,2 0 2-16,0 1-1 0,-2 0-2 15,2 2-4-15,1 0 0 0,-3 0-2 16,-1 0 0-16,4 0-4 0,-1 0 1 0,2 2-1 16,0 0 0-16,1 1-2 0,2 0 2 15,-1 0 1-15,-1 0-2 16,3-1 0-16,0 0 0 0,0 0 2 15,0-2-2-15,0 2 0 0,0-2 1 0,0 2 4 16,9 0 0-16,10-2 2 0,14 0 0 16,12 0 3-16,10 0-4 0,12-3-1 15,4-4-5-15,2 0 3 0,-1 2-2 16,-9-1-1-16,-7 1 1 0,-6 1 0 15,-10 1-1-15,-3 3-1 0,2 0 1 0,0 0 2 16,-4 0 2-16,-12 0-6 0,-10 0 2 16,-8 0 3-16,-5 0 1 0,0 0 4 15,-5 0-9-15,-6 0 2 16,-4 2-1-16,-4 1 1 0,-1 2-1 0,0 2 0 15,1 1-13-15,5 1-14 0,3-2-17 16,5-2-38-16,0-5-100 0</inkml:trace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26T12:25:26.72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4056 1469 85 0,'0'-1'45'15,"0"-1"-32"-15,0-1 29 0,0 1-12 16,0-1-9-16,0 1 2 0,0-1 3 15,0 0-5-15,0 1-7 0,0-1-1 16,0 0-5-16,1 1 0 0,-1 0 6 0,0 0-5 16,0 2 3-16,0 0-2 0,2 0-3 15,-1 0-3-15,-1 0 0 16,2 0 2-16,-2 0 0 0,0 0 3 15,0 0 2-15,3 0 6 0,-3 0-5 0,3 0 2 16,-3 1 1-16,0 2-1 0,0 0-5 16,0 2 2-16,0 1-1 0,0 2-2 15,0 1-1-15,0 1-4 0,-5 2 1 16,2 2-2-16,0 1-1 0,2 4 0 15,-2 1 0-15,1 0 0 0,0 2-1 16,1 1-1-16,-1 2 3 0,1 1-2 0,1 4-1 16,0 3 2-16,-2 3-2 0,1 3 4 15,-5 0-2-15,1-1-1 0,2 0 2 16,0 1 3-16,-2 0-4 15,2 0-1-15,-3 2 3 0,1-2-1 0,0 2-1 16,-1-2 0-16,2 2 3 0,-3-2-4 16,1-1 0-16,2-1 0 0,0-2 2 15,1-1-1-15,2-3-2 0,1 1 2 16,-2-2-2-16,1-1 5 0,-1 0-2 15,1-2-1-15,-1-1 3 0,-1-1-1 0,1 1-3 16,1-1 5-16,-1 1-2 0,1 1 0 16,1-2-2-16,0 1-2 0,0 1 3 15,0 4-4-15,-2 9 4 16,-2 2 2-16,-6 1-1 0,4-8 1 0,0-2-7 15,4-3 3-15,2 3 2 0,0 5-1 16,0 8-1-16,-6-1 14 0,0-5-9 16,1-8-4-16,5-10-1 0,0-1 0 15,3-1 1-15,2 4 0 0,-2 7-2 16,-3 1 2-16,0-2 12 0,0-4-10 0,0-6-3 15,0-1 0-15,6 3 1 0,2 4-1 16,-2 6 1-16,-1 3 1 0,-2-1 10 16,-1-6-9-16,-1-6-4 0,4-4 1 15,4 1 1-15,-1 7-1 0,-5 1 2 16,-2 2 0-16,-1 1 2 0,0-7-4 0,0-5 5 15,0-2-8-15,0 2 4 16,0 4-2-16,0 5 1 0,0-1 1 16,0-2 1-16,0-4-1 0,0-8-2 15,0 2 0-15,5 1 2 0,3 4-1 0,-7 5 0 16,-1-1 5-16,0-1-3 0,0-4-3 15,0-6 2-15,0 2-1 0,0 0 0 16,0 2-1-16,0 7 1 0,0 2 0 16,0 2 5-16,0-3-3 0,-4-3-2 15,4-6 0-15,0 0-1 0,7 3 2 16,-2 6-1-16,-5 9 0 0,0 2 12 15,-1 0-11-15,-6-5 0 0,7-3 0 16,0 0 2-16,0-2-3 0,0 1 0 16,0-2 1-16,-3 2 2 0,-1 0-1 0,-3 0-2 15,3 0 1-15,-2 1 0 0,1 1-1 16,0-1 0-16,1 3 0 0,1-1 2 15,-2 0-1-15,3-2 0 0,-1 0-1 16,2-3 2-16,-1 2-1 0,-1 0-2 16,3 0 2-16,-5 4-2 0,2 2 2 15,-3-1 0-15,3 2-1 0,-3-2 3 16,0 0-3-16,2-2-1 0,-2 0 2 15,2 0 0-15,-1-1-1 0,0 0 0 16,1-1 0-16,2-3 1 0,-1 0-1 16,1-3-1-16,1 1 1 0,1 0 2 0,0-1-2 15,0 0-1-15,0 2 1 0,0-2 3 16,-3-1-3-16,3-1-2 0,-2-2 2 15,1-1 2-15,1-3-2 0,0 0 0 16,-2 0 0-16,1-1 1 0,-1 0-2 16,0 0 1-16,2 0 0 0,0 2 1 0,-1-1-1 15,1 2-1-15,0 0 1 16,0 1 1-16,0 1-1 0,0-2-1 15,0 1 1-15,0-2 2 0,0-1-3 16,-2-1 0-16,1-2 1 0,1-2 2 0,0-2-2 16,0-3-1-16,0-2 0 0,0-1 1 15,0 0-2-15,0 0 0 0,0-2 0 16,0-3 0-16,0-4-1 0,0 1-9 15,1 0-1-15,1 2-1 0,-1 1-5 16,1 0-10-16,1 1-15 0,-3 2-25 0,2 0-47 16,-2-1-72-16,0 3-46 0</inkml:trace>
  <inkml:trace contextRef="#ctx0" brushRef="#br0" timeOffset="1032.05">3837 6077 0 0,'0'2'76'16,"0"0"123"-16,0 0-168 0,0 1-13 15,0-1 19-15,5 0-5 16,-1 0-7-16,3-2-1 0,2 0 2 0,-1 0-12 15,4 0-5-15,0 0-5 0,7 0 6 16,-2 0 4-16,5 0-5 0,0-2-2 16,2 0-2-16,1 2-1 0,3 0-4 15,1 0 1-15,1 2 0 0,4 6 1 16,2-2 15-16,1 2-8 0,-3 0-6 0,0-1-1 15,2 4 0-15,4-2 0 0,4-3 3 16,4 1 3-16,6-2-5 0,2 0 2 16,4-1 0-16,5-2 1 0,7-2-1 15,4 0-2-15,1 0 2 0,2-5-5 16,3 0 0-16,4-1 2 0,0 1-1 15,4-2-1-15,-1 0-1 0,-1 0 3 16,-1-3-1-16,0 2-2 0,1 1 0 16,0 0 1-16,5 1 1 0,0 1-1 15,-1-1-3-15,2 0 2 0,-1 1 1 16,2-1-1-16,1 1 1 0,-1 0 0 0,-1-1 0 15,-1 2 0-15,-6 0 0 0,-2 3 0 16,-1 1 1-16,1 0-2 0,2 0 1 16,2 0 1-16,-1 0-1 0,3 0 0 15,-1 0-1-15,3 0 2 0,-1 0-1 16,-1 0 0-16,4 0 0 0,-5 0 1 15,-2 0-1-15,-3 0-1 0,1 0 1 16,2 0 2-16,0-1-2 0,7-4-1 16,-3-1 1-16,4-1 1 0,0 0-1 15,1 1-1-15,1-1 1 0,3-2 1 0,-2 1 0 16,3-2-2-16,-5-1 0 0,0 1 2 15,-1-1 0-15,5 0-2 0,0 0 0 16,3 0 2-16,0-1 0 0,-2 2-2 16,0 1 0-16,1-2 3 0,-1 2-2 15,-4 0-1-15,-1 1 0 0,-7 0 3 16,0 2-2-16,-3 2-1 0,1-2 0 15,2 2 3-15,0 0-2 0,0 1-1 16,0 1 0-16,-2-1 3 0,2 0-2 16,0-1 0-16,2 1-1 0,-1 0 1 0,1-2 1 15,-3 0-2-15,-3 1 1 0,1-1 1 16,-1 1-1-16,3 1-1 0,1-1 1 15,0 2 1-15,-2 2 0 0,2-1-4 16,-2 1 4-16,-2 0 0 0,-1 0 0 16,-1 0-2-16,-2 0 1 0,0 0 1 0,-3 0 0 15,-5 0-2-15,1 0 0 16,-2 2 3-16,-1 1-2 0,3 1-1 15,-2-1 1-15,1 1 0 0,-2 1 0 16,-1-1 0-16,-1 0-1 0,-4 0 2 0,1 0 0 16,-2 0-2-16,-3-1 1 0,0 0 1 15,-3 2-1-15,-3-1 0 0,0 0-1 16,-7 0 3-16,-1 0-2 0,-4 0-1 15,-7 0 0-15,-5-1 3 0,1 0-2 16,-2 1 0-16,-3-1 1 0,-3 1 0 0,-7 0 0 16,-2-1-1-16,-2 0 0 0,-5 0 3 15,-1-3-2-15,-4 2-1 16,-2-2 0-16,-2 1 3 0,0-1 2 15,0 0 4-15,-2 0-6 0,-4-1-4 0,0-1 2 16,0-1-1-16,0-2-4 0,3 1-6 16,-1-1-8-16,4-2-15 0,0-1-32 15,0-2-75-15,2 2-133 0,0-4 155 16</inkml:trace>
  <inkml:trace contextRef="#ctx0" brushRef="#br0" timeOffset="1985.11">14663 6572 4 0,'-1'3'-4'0,"-4"0"253"15,2-2-178-15,0 1-20 0,1 0 10 16,2-2-19-16,-1 0-3 0,1 0-8 16,0 0-11-16,0 0-13 0,7 0 4 0,7-3 7 15,8-5-5-15,4 0-6 16,5-1-4-16,3 3 5 0,2 0 1 15,3 1-2-15,4 1 3 0,-2 0-5 16,-4-1 0-16,-8 3-5 0,-4 1 0 0,-6 1 1 16,-5 0 0-16,-3 0-4 0,-5 0-8 15,-5 0-9-15,-1 0-11 0,0 0-7 16,-11 0-13-16,-1 3-30 0,-3-1-92 15</inkml:trace>
  <inkml:trace contextRef="#ctx0" brushRef="#br0" timeOffset="2216.12">14902 6556 76 0,'0'10'420'0,"0"5"-381"15,0 6-7-15,-2 5 33 0,-5 2-12 16,-1 0-6-16,2 0-18 0,1-4-6 15,0-2-6-15,4-2-10 0,-2-2-3 0,3-2-2 16,-2-3 0-16,2-3-3 0,0-3-2 16,0 0-2-16,2-6-9 0,2-1-11 15,7 0-16-15,2-3-13 16,2-7-29-16,2-3-27 0,-1-3-110 0</inkml:trace>
  <inkml:trace contextRef="#ctx0" brushRef="#br0" timeOffset="2432.13">15173 6622 460 0,'0'5'117'0,"2"-2"-99"16,-2 8 9-16,0 2 31 0,-6 1-16 15,-5 2-14-15,1-2-7 16,4-1-10-16,3-4-6 0,-2 0-4 0,2 0-1 15,-1-2 2-15,-1 0-2 0,5-2-7 16,-2-2-6-16,2-1-7 0,2-2-15 16,4 0-14-16,5 0-17 0,-2-4-29 15,-1-3-63-15,-5-3-176 0</inkml:trace>
  <inkml:trace contextRef="#ctx0" brushRef="#br0" timeOffset="3023.17">15333 6565 193 0,'3'0'267'0,"2"0"-198"15,-5 0-52-15,0 0 26 0,0 1 8 16,0 4-3-16,0 4-14 0,0 1-15 16,0 2 1-16,0 0-7 0,0 1 0 15,-2-2-6-15,1 0-5 0,1-3-2 0,0-1 1 16,0-1 2-16,0-2-3 0,0-1-1 15,0-1 0-15,0 0 3 0,1-2-3 16,4 0 0-16,2 0-1 0,3-5 0 16,2-4 1-16,2-2-10 0,3-2 5 15,-3 0 3-15,3 0-1 0,0 0-10 16,0 4 9-16,-3 0 3 0,-3 4-3 15,-3 3-2-15,-2 1 2 0,-3 1 2 16,-1 0 1-16,-1 0-1 0,-1 0 4 16,0 6-3-16,0 0 3 0,-1 0-1 0,-4 0 1 15,0 1 1-15,4-4-2 0,-2 2 0 16,0-4 0-16,3 2 1 0,0-2-1 15,0 2-1-15,0 0-2 0,0-1 3 16,0 1-1-16,0-1 2 0,7-1-3 16,3 1 1-16,2-1 0 0,4 1-1 0,-2 0 0 15,3 1-3-15,-3 2-1 16,0 1-2-16,4 0 5 0,1-1 3 15,4 0 0-15,3-4 0 0,2-1 0 16,6 0 0-16,4-1 6 0,-4-11 1 0,-2-1-5 16,-4-2 0-16,-6-1 5 0,-7-1-6 15,-4 3 2-15,-8 3-1 0,-3 2 6 16,0-1 0-16,-9 4 3 0,-8 5-1 15,1 1 0-15,-2 3-4 0,1 8 4 16,1 3 0-16,4 3-4 0,-1 1-3 16,6 2-1-16,4 1 0 0,3 0-2 0,0-2-2 15,6 0 1-15,5 4 1 16,13-2-3-16,7-5 1 0,10-4-5 15,4-8-20-15,-6-4 4 0,-2 0-11 16,-5-9-35-16,-5-7-39 0,-9-4-75 0</inkml:trace>
  <inkml:trace contextRef="#ctx0" brushRef="#br0" timeOffset="3176.18">15351 5986 631 0,'7'7'5'0,"10"-2"-31"0,1 4 4 0,-5-7-47 16,-7-2-232-16</inkml:trace>
  <inkml:trace contextRef="#ctx0" brushRef="#br0" timeOffset="5944.34">1419 1189 45 0,'0'0'31'0,"3"-1"122"0,-3-2-95 15,1 2-14-15,-1-1 6 0,0 2-13 16,0 0-8-16,0 0-3 0,0 0-2 16,0 0-7-16,2 9 3 0,-2 6 5 0,0 3-9 15,0 4-4-15,-2 1 0 0,-4 3 1 16,1-2-4-16,-1-1 3 0,2-3-1 15,0-1-1-15,1-4-4 0,0-4 2 16,2-1-3-16,-1-6 1 0,2-3-2 16,0-1-2-16,0 0 2 0,6-11 1 0,2-4-1 15,4-8-3-15,4-3-1 16,1-3 2-16,3-2-1 0,-1-1-2 15,1-2 2-15,-1 2 0 0,1-2-1 16,-2 5-1-16,-2 4 2 0,-2 7 0 16,-2 6-2-16,-4 6 0 0,0 6 1 0,-5 0 1 15,1 8 0-15,-2 7 1 0,1 8 2 16,-3 5-1-16,0 4 0 0,0-1-2 15,-3-1 0-15,0-1 1 0,-2-3-1 16,2-1-2-16,0-5 3 0,3-3-2 16,0-7 0-16,0-3 0 0,3-4 0 0,5-3 2 15,0 0-2-15,2-8 2 16,3-6 0-16,2-4-1 0,2-2-1 15,2-1-3-15,-2 1-1 0,2-2 6 16,-1 2-5-16,-1-4-3 0,0 3 3 0,-1 2 1 16,-1 6 2-16,-7 5-3 0,0 6 3 15,-5 2-1-15,-3 0-1 0,0 11 1 16,0 3 2-16,0 6 5 0,0 4-4 15,-3 0 2-15,-3 0 2 0,1 1-2 16,0 0 6-16,-1-1-3 0,5-3 0 0,-2-2-2 16,3-4-5-16,0-5 0 15,3-2 0-15,3-4 0 0,0-1-2 16,2-3-7-16,3 0-6 0,4-4-3 15,1-8-10-15,2-2-9 0,-1 0 1 0,2-1-16 16,-2 1-3-16,-2 1-19 0,3 1 1 16,-3 0 26-16,2 2 20 0,-3 0 6 15,-5 1 18-15,-2 0 6 0,-4 3 15 16,-3 1 30-16,0 0 15 0,0 2-4 15,0 1-13-15,0-1-6 0,-3 1-4 0,-2 2-5 16,-3 0-1-16,0 0-8 0,2 0-12 16,-3 7 0-16,1 2-5 0,0 2 0 15,2 2 1-15,2 1-2 16,0-1-2-16,4 0-2 0,0 0 0 0,5-1-1 15,6-2-1-15,1-1 2 0,5-1 0 16,0-3 0-16,5-3-2 0,-2-1 2 16,2-1 2-16,-3 0-1 0,-2-4-2 15,-6-2-3-15,-2-2 0 0,-5-1 4 16,1-1 0-16,-5-2 2 0,0 1 2 0,0-2-2 15,-3-1-2-15,-2-1 3 0,-2 0-1 16,-1 1-1-16,5 3-2 0,0 3 0 16,1 3 3-16,2 4-3 0,0 1-4 15,2 0-4-15,7 0 2 16,3 0 4-16,5 0 0 0,2 0-5 0,3 0 5 15,3 3 3-15,1 0-3 0,0-1 0 16,-1 0 3-16,-2 2 0 0,-6-2-2 16,-3 3 2-16,-4 0 1 0,-4-1-1 15,-5 1 0-15,-1-1 0 0,0-1 1 16,0-1 0-16,-6 2 2 0,0-3-1 0,0 0-2 15,0 0 1-15,-1-1-1 0,4 0-1 16,3 0-1-16,0 0-1 0,0 0-3 16,0 0-14-16,0 0-9 15,0 0 9-15,6 0 5 0,1 0-5 0,-1 3 3 16,2 0 0-16,1 0-1 0,-1-1 7 15,-1-2 1-15,1 0 6 0,-3 0 2 16,1 0 2-16,-1 0 0 0,1-4 12 16,2-2-5-16,-2-3-3 0,2-4 2 15,1-3 6-15,0-2 1 0,4-4-4 0,-1-5 1 16,0-2-3-16,1-2 4 0,-2-2-1 15,1-1 1-15,-3-2 1 0,1-2-6 16,-3 1 4-16,0 7 0 0,-4 5 2 16,-3 8-1-16,0 5 1 0,0 5-2 15,0 6 1-15,0 1-6 0,0 0 2 16,0 10 2-16,-2 8-9 0,2 8 0 15,0 4 0-15,0 4 1 0,0 1 0 16,2 1-1-16,1 1-2 0,-2-3-1 16,4-4 1-16,1-3-1 0,-1-5 4 0,1-6-2 15,-1-2 1-15,-1-6-2 0,-1-2 1 16,1-3 2-16,-3-2-1 0,1-1 0 15,-1 0 2-15,-1 0 1 0,0-1 3 16,2-8-4-16,1-3-4 0,3 1 1 16,-1 0-13-16,-1 2-13 0,1 2-24 15,-2 4-29-15,0-2-73 0,-1 2-180 16</inkml:trace>
  <inkml:trace contextRef="#ctx0" brushRef="#br0" timeOffset="6072.34">2757 1163 143 0,'1'1'281'0,"-1"-1"-216"15,0 0 16-15,0 0-26 0,0 0-20 16,0 0-13-16,0 0-6 0,0 0-11 15,0 0-4-15,0 0-4 0,3 0-19 16,0 2-29-16,3-2-39 0,-4 0-159 0</inkml:trace>
  <inkml:trace contextRef="#ctx0" brushRef="#br0" timeOffset="7065.4">2400 1132 97 0,'1'1'288'0,"-1"-1"-251"0,0 0 29 15,0 0-3-15,0 0-47 0,0 0-14 16,0 1-3-16,0 0-2 0,2 0-23 15,3 1-39-15,1-2-89 0</inkml:trace>
  <inkml:trace contextRef="#ctx0" brushRef="#br0" timeOffset="7313.41">2656 1026 148 0,'-5'3'245'0,"4"-3"-209"0,1 0 17 15,4 0 0-15,10 0-30 0,6 0-11 16,10-7 0-16,4-1-11 0,5-1 2 15,2-1-2-15,3-1-18 0,2-1-32 0,-1-6-49 16,-3 3-197-16</inkml:trace>
  <inkml:trace contextRef="#ctx0" brushRef="#br0" timeOffset="62221.55">4062 1910 58 0,'0'0'19'0,"0"0"-5"0,0 0-5 0,0 0-4 16,0 0 3-16,0 0-3 0,0 0 2 15,0 0 0-15,0 0-4 0,0 0 6 16,-2 0-3-16,1 0-5 0,1 0-2 16,-2 0 2-16,1 0-1 0,1 0-1 15,0 0 0-15,0 0-2 0,0 0-3 16,0 0-15-16,0 0 1 0,0 1-15 15,0-1-14-15</inkml:trace>
  <inkml:trace contextRef="#ctx0" brushRef="#br0" timeOffset="62365.56">4062 1910 0 0,'-3'1'51'0,"3"-1"4"0,0 0-43 15,0 0-10-15,0 0-2 0,0 0-1 16,0 0 1-16,0 0 1 0,0 0-3 16,0 0-13-16,0 0 2 0,0 0 4 15,0 0 7-15,0 0-1 0,0 0-9 16,0 0-7-16,0 0-11 0</inkml:trace>
  <inkml:trace contextRef="#ctx0" brushRef="#br0" timeOffset="68770.92">4046 1925 63 0,'0'0'48'16,"0"0"-21"-16,2 0 4 15,-2 0-12-15,0 0-9 0,0 0 3 16,0 0 0-16,0 0 4 0,1 0-9 0,-1 0-3 15,2 0-5-15,0-2 3 0,-2 1 0 16,1 0 2-16,-1 0-2 0,2 1-4 16,1 0 3-16,0 0-2 0,2-2 0 15,-2 1 2-15,1 0 0 0,1-1-1 16,0 0-1-16,-1 0 0 0,2 2 3 0,-1 0-1 15,0 0 0-15,1 0-1 0,-1 0 0 16,4 0-1-16,-1 0 0 0,-1 0 1 16,3 0 1-16,-4-1-3 15,3 1 1-15,-1 0 1 0,-2 0 0 0,2 0 0 16,-3-1-2-16,1 0 1 0,-3 1 1 15,2 0-1-15,-2 0-1 0,-3 0 2 16,3 0 0-16,-2 0-2 0,-1 0 1 16,3 0 0-16,-1 0 2 0,-1 0-2 15,3 0 0-15,-3 0 2 0,2 0-1 0,0 0-1 16,2 0 5-16,0 0-2 0,-1 0 1 15,2 0 0-15,-1 0-7 0,1 0 4 16,1 0 2-16,-3 0-3 0,2 0 3 16,-3 0 0-16,2 1-2 15,-3 1-1-15,-1-2-1 0,-1 2 2 0,3-2 0 16,0 0-1-16,-1 2-1 0,3 0 2 15,-4-2 0-15,2 1 0 0,0 0-1 16,0-1 0-16,-1 1 0 0,0 0 1 16,-1 1-1-16,1-2-1 0,-1 0 2 15,1 0-1-15,1 0-1 0,-2 2 1 0,1-1 3 16,1 0-3-16,0-1-2 0,3 0 6 15,-1 0-2-15,3 0-3 0,-2 0 1 16,2 0 4-16,0 0 7 0,-2 0-4 16,0 0-7-16,-1 0 0 0,-1 0 0 15,-1 0 0-15,0 0 0 0,1 0 1 16,-3 0-1-16,2 0-2 0,-1 0 3 15,-1 0-1-15,-1 0 1 0,2 0-2 16,1 0 0-16,-3 1 1 0,1 0 1 16,-1-1-1-16,2 0-1 0,1 0 2 0,-3 0 0 15,3 0-1-15,2 1 0 0,0 0 1 16,-1-1 2-16,1 1-3 0,1 0 0 15,0 1 0-15,0-1 1 0,1 0-2 16,-3 1 1-16,2 2 0 0,-1 0 0 16,0-2-2-16,-1 2 1 0,-4-1 2 15,5-1-2-15,-3 1 1 0,1-1-2 16,0 0 3-16,0 0 0 0,0 1-3 15,3-2 2-15,-1-1 1 0,-2 2 0 16,2-2-2-16,-2 0 0 0,1 1 2 0,1-1 0 16,0 0 0-16,-1 0-1 0,1 0 0 15,1 0 2-15,-1 0-2 0,-2 0 0 16,3 0 1-16,-3 1-1 0,0-1-1 15,0 2 1-15,1 0 0 0,-1-1 1 16,1 0-2-16,3-1 1 0,-1 0 2 0,0 2-2 16,0-2 0-16,0 2-1 15,2-2 2-15,0 3 0 0,-2-1-2 16,2-1 1-16,-4 1 0 0,1 1 0 15,1 0 0-15,0 2 0 0,-1-1 1 0,-2-2 0 16,3 2-1-16,1 1-1 0,-1-1 3 16,0-1-1-16,3-1 0 0,1 1 2 15,-3-1-3-15,0 0 3 0,-1 0 0 16,-2-2 1-16,0 2-2 0,0-1-3 15,-2 1 2-15,-2-2-1 0,1 0 2 0,-1 0-1 16,2 0-2-16,-1 2 1 0,1-1 1 16,-2 0 0-16,0 0-2 15,5 0 0-15,-4 3 2 0,5-2 0 16,-3-1-1-16,1 1 0 0,2 1 0 15,-2-1 1-15,0-1-1 0,2 2-1 0,-2 0 2 16,1 0-1-16,0 0 0 0,1 0-1 16,-1 0 2-16,1 0-1 0,-2 2 0 15,1-2-1-15,0 2 2 0,-1-1-1 16,-1 0-1-16,1-2 1 0,-3 1 1 15,4 1 0-15,-4-1-2 0,4 1 1 16,-2-1 1-16,0-1-1 0,0 0 0 0,0 2 0 16,0-3 0-16,4 3 0 15,-6-2 0-15,4 0 0 0,-2-1 1 16,0 1 1-16,-1-1-2 0,-1 0 0 0,1 1 0 15,-1-1 1-15,-1 1 0 0,0-1-1 16,3 0 1-16,0 3 0 0,-1 0 0 16,-2 1-1-16,2-1 0 0,1-1-2 15,0 1 4-15,0 0-2 0,1 0-2 16,3-1 3-16,-3 0-2 0,3 1 1 0,-3-2 1 15,-1 2 0-15,0 0-3 0,0-2 3 16,-1 3 0-16,1-1-1 0,-3 0-1 16,3 1 2-16,0 0-1 15,-1-3 0-15,1 1-1 0,2 0 1 0,-2-2 2 16,-2 4-3-16,4-1 1 0,-4-3-1 15,1 2 2-15,0-1-1 0,1 1 0 16,1-1-1-16,-1 1 3 0,2 1-3 16,0-2 1-16,-2 0 1 0,0 2 0 15,0-2-1-15,0-1-1 0,-1 0 2 0,-1 0 0 16,1 0-1-16,-1 1-1 0,2 1 1 15,-3 0 1-15,0 1-1 0,0-1-1 16,4 1 1-16,-4-2 2 0,1 2-3 16,1 0 0-16,2 0 1 0,4 0 1 15,-2-1 1-15,2 0-2 0,0 0 0 16,0-1 0-16,1 0 0 0,-3-1 2 15,2 2-4-15,-2 0 4 0,0 1-2 16,0 1-2-16,1-1 4 0,-1 1-2 16,-2-1 0-16,1 0-2 0,0 0 2 0,-1 1 2 15,1-2-2-15,-2-1 0 0,0 1 0 16,0-1 0-16,-3 0 0 0,2 0 0 15,1 0 0-15,-1-1 0 0,-1 1 0 16,1 0 0-16,1-2 0 0,-2 3 0 16,1-1 0-16,1-1 0 0,-2 2 0 15,1 0 0-15,3-1 0 0,-2 0 0 16,1 0 0-16,3 0 2 0,-3 1-2 15,2 0-2-15,1-1 3 0,0 0 0 16,0-1-1-16,-1-1-1 0,2 2 3 16,-2-1-2-16,2 2 0 0,1 0-1 0,-3 0 1 15,-1 0 1-15,1 0-1 0,-3 0 0 16,3 2 0-16,-4-1 2 0,4 1 0 15,-1-1-1-15,-4-2 0 0,-1 3 0 16,2-1 0-16,1 1-2 0,-2 0 3 16,2 0-1-16,1-2 0 0,0 3-2 15,-1-2 2-15,2 1 1 0,1 2-3 16,-3-3 0-16,2 0 2 0,0 1 0 15,-1 1-1-15,1 1-1 0,0-3 2 16,1 1 0-16,0 0-1 0,2-1-1 0,-2 1 2 16,2 0-1-16,-1-2 0 0,0 0 0 15,-3 0 0-15,2-1 1 0,1 1-1 16,-1 0-1-16,0 0 1 0,0 1 1 15,-1-1-2-15,1 1 1 0,0-2 1 16,1 0 0-16,-1 0-1 0,0 0-2 16,2-1 3-16,-2 3 0 0,-1-3-2 15,1 1 1-15,-2 1 1 0,3-1 0 16,-3 0-2-16,-1 1 0 0,2 0 2 15,-2 0-1-15,0-1 0 0,3-1-1 0,1 2 1 16,-1-1 1-16,0 0-2 0,0 0 1 16,-1 1 0-16,-1-1 0 0,0 1-1 15,-1-1 3-15,3 2-4 0,-1-2 3 16,1 1-2-16,1 0 1 0,1-1 2 15,0 0-3-15,-2 1 1 0,0-1 0 0,1 0 1 16,-3 1 0-16,-1-1-2 16,0-1 1-16,-1 0 0 0,-2 1 1 15,2 0-2-15,-1-2 0 0,-1 3 2 16,2-1-1-16,-1-1 0 0,-1 0-1 0,2 1 1 15,-1 1 0-15,2-1 0 0,-1 1-1 16,3-1 2-16,-2 3-1 0,3 1 0 16,3 0 0-16,1 0 4 0,0-1-4 15,0-1-2-15,-1 1 1 0,2-1 2 16,-2 1 1-16,2-1-4 0,-2 1 2 0,1 0 2 15,-3 0-1-15,1 0-4 0,-2 1 2 16,0 0 2-16,1 0 1 16,0 3-4-16,1-1 1 0,3 0 2 15,0 1 1-15,0 0-4 0,3-1 2 0,1 0 3 16,-1 1-4-16,2 0 1 0,1 0-2 15,-2 0 4-15,1 1-1 0,-2-2-2 16,-2 1 1-16,0 0 0 0,-1-2 0 16,-1 2-2-16,0 0 2 0,-2-1 2 15,0-1-1-15,-2 0-2 0,-3 0-2 16,2 1 6-16,0 0-3 0,-2-1-2 0,1 1 4 15,3 1-2-15,0 0 0 16,4 1 0-16,2 1-2 0,2-3 5 16,2 2-3-16,3-2 0 0,-1-1 0 15,1 1 1-15,-1-1 0 0,-1 1-1 0,-4 0 0 16,0 0 0-16,-3 1 0 0,0 0-1 15,-3-1 0-15,-1 3 3 0,-2-3-2 16,1 0 0-16,2 1-1 0,0-1 1 16,-1-1 1-16,3 1-2 0,-2 0 2 15,-1-1-1-15,4 0 0 0,-2 0 0 0,1 0 0 16,-1 1 0-16,0-2 1 0,-1 4-2 15,0-2 1-15,-2 1 0 0,0-1 0 16,0 0 0-16,2 4 0 16,-2-2 0-16,4 0 0 0,-3 0 0 0,4 0 0 15,0 1 0-15,3 1 0 0,0-1 0 16,0-1 0-16,1 2 1 0,-1-1-1 15,2-1 0-15,1 3-1 0,-5 0 2 16,2-1-1-16,-1 0-1 0,-1 2 1 16,1-1 0-16,-1 1 1 0,0-1-1 0,1 3-1 15,1 0 2-15,0-1-2 0,0 0 1 16,0 1 0-16,1-1 1 0,1 1-2 15,-2-1 1-15,1 1 1 0,-3 0-1 16,1 0 0-16,-1-2-1 0,-1 3 1 16,2 0 0-16,-3-1 2 0,1 0-4 15,-1-2 3-15,2 3-2 0,-3-3 2 16,2 2-1-16,0-1 0 0,0 0-1 15,0 2 3-15,1-1-4 0,-1 2 10 16,0-4-11-16,1 3 3 0,1-2-2 0,-1-2 1 16,3 1 2-16,-1-2-2 0,2 1 1 15,-4-2-1-15,2 2 2 0,-1-2-1 16,-1 1-1-16,0 0 2 0,-1-1-2 15,0 0 1-15,0 2 0 0,1-1 0 16,1-1 2-16,1 0-2 0,-3 0-1 16,1 0 0-16,0-1 4 0,2 0-4 15,-1 0 0-15,1 0 1 0,0 1 2 16,-2-1-2-16,2 0-2 0,-2 1 2 15,-2-2 2-15,-1 1-3 0,-1-1 0 0,0-2 1 16,1 4 1-16,-1-4 0 0,-1 4-3 16,4-2 2-16,-1 0 2 0,0 3-3 15,3-3 1-15,1 2 1 0,3 1 1 16,0-2-2-16,1 0 2 0,3 0-2 15,-1 2 5-15,0-2-3 0,-3-1-1 16,2 1 0-16,-2-2 1 0,-2-2-1 16,-2 0-2-16,2 2 2 0,-3-1-2 15,2 0 2-15,0 0 0 0,-1 0 1 16,-1 0 0-16,2 1-3 0,-1-1 0 15,-3 2 3-15,3-2-2 0,-2 0 0 0,-2-2-1 16,0 1 2-16,1-2 0 0,-1 1-1 16,0-1-1-16,0-1 2 0,-2 2 0 15,0-1-2-15,0-2 1 0,-3 2 0 16,1 1 0-16,0-2 0 0,-4-1-1 15,1 1 1-15,1-1 1 0,-2 1-1 0,-1 1-1 16,3-2 1-16,0 1 1 16,-1-1-1-16,1 0-1 0,0 1 1 15,-1-1 1-15,-1 2-2 0,2 0 1 16,1 0 0-16,2 1 1 0,2-1-1 0,-1 0 0 15,4-1 0-15,-3 3 1 0,1 0-1 16,2 0-1-16,-3 1 1 0,0-1 1 16,1 2-2-16,-3-2 1 0,0 2 0 15,-1-1 0-15,0 1 0 0,2 0 0 16,1 0 0-16,0 1 0 0,1 0 0 0,3 0 0 15,-1 0 0-15,0-4 1 0,-2 4-1 16,5-2-1-16,-3 1 1 16,-1 1 1-16,2-1-2 0,-4 0 1 15,4-1 0-15,-1-1 1 0,3 1 0 0,-5 0-3 16,2 0 3-16,2-1-1 0,-1 2 0 15,0-1-1-15,2 1 2 0,0-1 0 16,0-1-1-16,2 1 0 0,-2 0-1 16,1 1 2-16,1 0-1 0,2-1-1 15,-1-1 2-15,0 0 1 0,2 0-3 0,-2 1 1 16,-1 0 0-16,1-1 1 0,0 1-2 15,1-2 0-15,-1 2 1 0,2-1 2 16,-1 0-3-16,1-1 0 16,1 0 2-16,2 0 0 0,-2 0-3 0,2-2 2 15,0 0 1-15,-1 1 0 0,-1-2-2 16,-1 0 2-16,0 0-2 0,1 0 2 15,-3-1-2-15,0 1 1 0,0-1 1 16,-3 1-1-16,4 2-2 0,-2-1 3 16,3 2-1-16,-1-2 1 0,2 2-3 0,0-1 3 15,4 1-1-15,-3 0 0 0,3-1-1 16,-1-1 1-16,0-1 0 0,0-1-1 15,-2 3 1-15,0 1-1 0,-1-2 2 16,2 1-1-16,-2 1-1 16,0-1 1-16,1 2 0 0,0-1 1 0,1 1-2 15,1-1 1-15,-1 1 0 0,4 0 1 16,-4-2-2-16,0 0 1 0,-1 0 0 15,-2 2 0-15,1-3 0 0,-1 3 0 16,1-1 1-16,-1 0-2 0,1-1 1 16,-2 0 0-16,3 0-1 0,0 1-2 0,1 0 2 15,-2-1 0-15,3 2 0 0,-1-3-1 16,3 2 0-16,0-2 0 0,-1-1 2 15,3 1-1-15,-1-2 0 0,1 1 1 16,-4 0 0-16,2 1 1 0,-2 1-2 16,-3 0 0-16,0 0 2 0,-3 2-1 15,0-1-2-15,2 0 2 0,-1-1-1 16,1 0 1-16,1-1 0 0,-1 2-3 15,3-2-1-15,1 0 3 0,-2-1-4 16,3-1 3-16,1 1 1 0,1-1 1 0,0-1 2 16,1 0-3-16,1 0 0 0,1 0 1 15,0 0 2-15,2 0-3 0,0-2 2 16,-1-1-3-16,1-1 4 0,-2 1-3 15,1 0 1-15,-2 2 0 0,-3-1-2 16,-1 2 2-16,0-1 1 0,0 1-1 16,-3 0-1-16,0 0 0 0,-1 0 1 15,2 0 2-15,0 0-5 0,0 0 1 16,-1 0-3-16,1 0 4 0,1 0 0 15,0 0-2-15,-1 0 4 0,0 0-1 0,1 0-1 16,-1 0 0-16,1 0 2 0,-1 0-1 16,-1 0-1-16,1 0 0 0,-3 1 2 15,1-1-2-15,-1 2 1 0,1-1 0 16,1-1-2-16,1 1 0 0,-2-1-8 15,0 0 6-15,2 0 1 0,0 0 1 16,-4 0-1-16,3 0 2 0,-3 0 1 16,4 0 1-16,-2 0-1 0,3 0 0 15,1 0 0-15,-1-1 0 0,2-2 0 16,-1-1 0-16,0 0 0 0,0 0 0 0,0 1 0 15,-3 0 0-15,1 1 1 0,-3-1 0 16,-2 1 0-16,-2 2 0 0,-1 0-1 16,-3 0 1-16,2 0-1 0,-3 0-1 15,0 0 2-15,2 0-1 0,0 0-1 16,2 0 1-16,3 0 1 0,-1 0-1 15,1 0 0-15,3 0-1 0,-1 0 2 0,-1 0-2 16,1-1 1-16,-2 1 0 16,0-1 0-16,3-1 1 0,-1 2-2 15,-1 0 2-15,1 0-1 0,0 0 0 16,-2 0 0-16,3 0 0 0,0 0 2 0,2 0-1 15,-2 0-3-15,2 0 3 0,-1 0 0 16,3 0-1-16,-1 0-1 0,3-1 1 16,1-1 3-16,0 1-3 0,3 0-1 15,-2-3 1-15,-2-1 2 0,1 4-2 16,-4-2-2-16,-3 0 2 0,0 1 1 0,-3-2 0 15,-3 3-2-15,2-1 1 0,-1 2 1 16,1-2 0-16,1 1-1 16,1-1 2-16,2 1-1 0,-1 0-1 15,1-1-1-15,-1 2-1 0,-1-2 4 0,-1 0-2 16,0 0-3-16,1 0 6 0,-1 1-3 15,-2-1 0-15,1 2-2 0,-1-1 4 16,-1 0-2-16,0-1 0 0,0 1-2 16,-5 0 2-16,2 0 2 0,-5 0-4 15,1 0 1-15,-1 0 1 0,-3 0 0 0,1-1 0 16,1 1 0-16,0-2 0 0,1 2 0 15,-3 0 0-15,3-2-3 0,0 3 2 16,-2-2 0-16,-1 2 0 16,0-1-4-16,0-1 3 0,-2 1 2 0,1-1 0 15,0 0-2-15,1 2 2 0,1-2 2 16,-1-1-4-16,0 0 0 0,4 0 1 15,-1 0 1-15,0-1 0 0,0 2-5 16,2 1 0-16,0-3 1 0,4 1 2 16,4-1 1-16,1 0 3 0,1 2-3 0,1 0-12 15,-4 1 13-15,3-2-1 0,-6 1 2 16,-1 2-1-16,-2 0-2 0,-3 0 2 15,0 0 0-15,-1 0-1 0,-2 0 0 16,2 0 1-16,-4 0 0 0,3 0 0 16,-1 0-2-16,-2 0 4 0,4 0-2 15,-1 0 0-15,1 0 0 0,0 0 0 16,1 0 2-16,-1 0-2 0,-2 0-1 15,1 0 2-15,3 0 1 0,-1 0-3 16,0-1 0-16,6-1 2 0,2 0 1 0,2 1 2 16,1-4-7-16,2 1 5 0,-4 1-2 15,4 0-3-15,-1 0 2 0,2 0 0 16,1 1 2-16,-1-2-7 0,0 1-3 15,-2 2 5-15,1-4 0 0,0 3-1 16,-2-1-8-16,-3 1 1 0,3 0 5 16,-3 0 5-16,-2-2 0 0,0 1 1 15,-1-1-1-15,-1 2-12 0,-3-2-1 16,3 1 12-16,-3-1 4 0,1 1-1 15,0 0-1-15,0-2 2 0,-4 1-1 16,3 0-1-16,-4 1 2 0,1-1 0 0,1-1 2 16,-2 2-2-16,2-1 3 0,-2 2 1 15,1-2-2-15,1-1 0 0,1 0 0 16,1 1-2-16,2-3-1 0,3-1 0 15,4 3 0-15,-1-3-12 0,-1 1 10 16,0-1-17-16,-1 1 10 0,0 0 10 16,1 3 0-16,0-2 6 0,0 0-6 15,3 2 6-15,2 0-1 0,0 0-4 16,1 0-2-16,-3 1-1 0,0 0 1 15,-3 1-10-15,-5-3 5 0,0 4 4 0,-2 0-1 16,-4 0 0-16,1 0 3 0,3 1 3 16,-1-3-3-16,0 1 6 0,2 0-2 15,-2-1-1-15,3 1-1 0,1-1 4 16,-3 1-5-16,3-1-2 0,-1-2 1 15,-1 2-2-15,3-1 1 0,1 0 1 0,3-1 1 16,2 0 3-16,4 0 1 16,0 0-5-16,-2 0-1 0,-2 2-1 15,-2-2 0-15,-2 0 2 0,-2 1 0 16,0 0-1-16,-2 1 1 0,0-1 0 0,0-1 0 15,2 2-1-15,2-2 0 0,-1 0 1 16,2 1 0-16,0-1-2 0,0-4 1 16,2 3 1-16,1-1 1 0,0 1-2 15,1-2 4-15,2 0-2 0,1 0 1 16,-3 0-2-16,1-1-1 0,-4 1 1 0,-1 0-1 15,0 0 1-15,-3 2 1 0,-3-2 1 16,0 0 7-16,-1 0-3 16,1 0-2-16,0 0-2 0,0-1-3 15,-4 2 0-15,2-2-1 0,1 1 1 0,-3-2 0 16,4 2 0-16,0 0-1 0,-2 0 1 15,2 1 0-15,-2 2-2 0,2 1-1 16,1-2-3-16,-1 0 4 0,-1 1-8 16,-3-1-6-16,-1 2 8 0,-2 2 4 15,-1-2-1-15,2 0-3 0,-2-1 7 0,1 1-3 16,1-1-2-16,-2 1 5 0,4 1 1 15,-2 0 0-15,1-1 0 0,-1 0 1 16,-1 1 0-16,-1-2 0 16,0 3-1-16,0 0 0 0,0-2 1 0,0 2-2 15,0 0-3-15,0-2-14 0,0 0-4 16,0-3 5-16,2 0-16 0,-1 1 25 15,2-1 8-15,-1 0 2 0,4-1 2 16,0 0 2-16,4-3 4 0,2-1-7 16,4 2-1-16,-2-3-4 0,-2 2-8 15,-1-3 9-15,1 1 6 0,2-3-5 0,2 0 1 16,-2 2 1-16,1-3-2 0,1 0 2 15,-2 1-1-15,3-3-1 0,-3 1 1 16,1 0-2-16,1 0 2 16,-2 0-1-16,1 0 0 0,1 0-1 0,-2 0 1 15,3 1 0-15,-2-1 0 0,1 1 1 16,1-1 1-16,1 0-1 0,2-4-2 15,1 1 2-15,0-3-3 0,-1 0 2 16,1-1 1-16,-3-1 0 0,-1 1-7 16,0-1 12-16,-3 1-7 0,-1 2 15 0,2-1 6 15,-2 1 1-15,-1 2-12 16,-1-1-3-16,0 0-7 0,-2 1 2 0,2-2-8 15,0 0-3-15,-1 0 0 0,0 0 10 16,-1 0 0-16,0 1 7 0,2 0 3 16,-1 0-9-16,0 0-1 0,1-1 0 15,0 1 3-15,-2-1-2 0,2 2-2 16,-3 0 2-16,1-1 0 0,-2 2-1 15,0-1-1-15,3 0 0 0,-3 1 4 16,6 1-1-16,-1-2-4 0,2 1 4 0,-2 0-1 16,1-2-1-16,-1 0 0 0,1 0-1 15,-2-1 5-15,-2 1-3 0,-1 3-1 16,-1-1 1-16,4 1 1 0,-1 1-1 15,0 0-3-15,3 1-1 0,-5-1-9 16,2-1-1-16,-3 1-8 0,-1 2 19 16,0-1 2-16,-3 3 2 0,-1 1-2 15,1-1 0-15,-3 6 8 0,0 2-5 16,0 1-6-16,-2 2-3 0,-2-1-36 15,-4 2-108-15</inkml:trace>
  <inkml:trace contextRef="#ctx0" brushRef="#br0" timeOffset="79928.57">4000 2394 1 0,'-2'0'150'0,"1"0"-103"16,-1 0-19-16,-2 0 8 0,4 0-13 16,0 0 1-16,-2 0-12 0,0 0-1 15,-1 0-4-15,3 0-1 0,-1 0-4 16,-2 0 4-16,1 0-1 0,1 0 0 15,-4 0-5-15,2 3 2 0,0 0 4 16,0 1-4-16,0 0-1 0,1-3-1 0,2 2 0 16,-2-2 0-16,1-1 2 0,1 1 10 15,0-1 4-15,0 0 1 0,3-4 2 16,9-9-4-16,9-6-1 0,5-10 2 15,10-5-4-15,5-3-1 0,11-4-6 16,2-3 0-16,2-1-3 0,3 0 6 0,-4 1-3 16,-3 3 1-16,-6 7-2 15,-9 6-1-15,-9 7-2 0,-9 7-1 16,-8 5-1-16,-7 7 1 0,-4 2-1 15,0 0-5-15,0 0-11 0,-3 2-9 0,-8 12 1 16,-3 4-16-16,2 1-28 0,-4 0-51 16,-1-3-71-16</inkml:trace>
  <inkml:trace contextRef="#ctx0" brushRef="#br0" timeOffset="80190.58">3929 2869 6 0</inkml:trace>
  <inkml:trace contextRef="#ctx0" brushRef="#br0" timeOffset="80341.59">3929 2869 214 0,'0'2'67'15,"3"-5"-14"-15,6-10-14 0,8-6-3 16,14-8 2-16,9-7 1 0,10-6-6 16,9-4-8-16,3-7 2 0,6-3-9 15,0-3-1-15,1 0-2 0,-4 4-1 16,-2 8-6-16,-9 7-3 0,-7 7-4 0,-11 7-2 15,-7 6 1-15,-9 4-5 0,-6 3-11 16,-5 4-1-16,-4 3-6 16,-3 1-3-16,-2 3-7 0,0 0-12 15,-3 6-33-15,-10 4-32 0,-4 3-136 0</inkml:trace>
  <inkml:trace contextRef="#ctx0" brushRef="#br0" timeOffset="80700.61">4054 3443 247 0,'-3'0'26'0,"1"0"21"0,2-1 22 16,4-11-35-16,8-6-25 0,13-10-7 15,10-8 4-15,12-12 1 0,10-8-1 16,8-9-1-16,13-7 7 0,4-2 10 16,6 1-5-16,1 5 0 0,-4 10-4 15,-10 7-6-15,-10 12-6 0,-10 6-1 16,-10 8 0-16,-6 5-3 0,-12 4-18 15,-10 7-7-15,-7 5-21 0,-6 4-8 16,-4 0-23-16,-4 8-24 0,-9 3 1 0</inkml:trace>
  <inkml:trace contextRef="#ctx0" brushRef="#br0" timeOffset="81057.63">4209 4123 302 0,'3'-14'8'0,"8"-4"10"0,8-7 14 16,1-6-7-16,9-7 8 0,7-13-3 15,14-10-5-15,9-10-2 0,16-8-9 16,11-1 9-16,5 2-10 0,2 3 2 15,-1 6-5-15,-4 6-3 0,-4 5 11 0,-4 5-7 16,-7 9-8-16,-12 8-2 0,-13 8-2 16,-14 7-11-16,-11 7-14 0,-12 7-1 15,-8 6-12-15,-3 1-14 0,0 2-27 16,-12 5-42-16,-8 4-74 0</inkml:trace>
  <inkml:trace contextRef="#ctx0" brushRef="#br0" timeOffset="81416.64">4541 4756 15 0,'-2'0'342'0,"-1"0"-329"16,3-6 30-16,0-8 6 0,11-8-30 15,11-11 1-15,12-12 7 0,12-13-7 16,18-13 0-16,14-12-4 0,8-10-1 16,10-5-5-16,5 0-5 0,6-1-2 15,5 2 0-15,-1 6-6 0,-7 9 6 0,-9 15 0 16,-16 15 1-16,-15 13-6 0,-10 9 0 15,-14 9-5-15,-12 8-6 0,-8 5-13 16,-11 5-6-16,-4 3-13 16,-5 0-21-16,0 5-34 0,-14 7-104 15</inkml:trace>
  <inkml:trace contextRef="#ctx0" brushRef="#br0" timeOffset="81773.67">5020 5360 99 0,'8'-17'255'16,"4"-7"-248"-16,10-14 19 0,10-9 10 0,13-13-19 15,13-11 11-15,8-10 7 0,13-9-10 16,7-7-7-16,-1-5-5 0,8-5-6 15,3 0-1-15,6-1 11 0,7 9-10 16,-5 11-4-16,-5 12-2 0,-12 17 0 16,-16 13 1-16,-12 13-2 0,-20 10-1 15,-7 8-9-15,-13 4-14 0,-10 7-18 16,-2 4-8-16,-6 0-19 0,-1 9-31 15,-3 2-37-15,-11 2-33 0</inkml:trace>
  <inkml:trace contextRef="#ctx0" brushRef="#br0" timeOffset="82080.69">5645 5536 26 0,'8'6'126'0,"-4"-5"-94"0,2 0-24 16,1-1 47-16,3-2-1 0,4-12 0 15,2-7-3-15,6-7-11 0,6-10-2 16,12-9-4-16,9-12-7 0,15-13-3 15,7-11-3-15,8-6-6 0,7-6-9 0,8-2-3 16,7-1-1-16,6 3 3 16,3 4-5-16,-9 11 1 0,-8 17 0 15,-19 10-2-15,-12 18-11 0,-14 9-14 16,-15 11-15-16,-10 7-13 0,-9 4-8 15,-9 4-48-15,-5 0-75 0</inkml:trace>
  <inkml:trace contextRef="#ctx0" brushRef="#br0" timeOffset="82379.7">6327 5823 305 0,'-2'22'2'16,"2"-6"3"-16,0-7 4 0,2-4 2 16,6-5 36-16,4-6 4 0,7-13-9 15,9-13-15-15,10-13 2 0,10-7-5 16,11-15-5-16,10-4-3 0,7-3-6 0,6-9-4 15,3-5 1-15,6-4 6 0,2 3-14 16,2 11 1-16,-5 12-1 16,-9 14 3-16,-16 14-16 0,-16 12-10 15,-15 10-17-15,-15 10-10 0,-10 6-23 0,-9 0-92 16,-11 1-76-16</inkml:trace>
  <inkml:trace contextRef="#ctx0" brushRef="#br0" timeOffset="86565.95">16049 1361 22 0,'-5'11'91'0,"-1"0"-72"15,0 4-9-15,0 0 13 0,0 3-9 16,-2 5 5-16,-1 7 21 0,-1 4 11 0,1 6-22 16,-2 4-15-16,5 5-5 0,-2 3 8 15,2 3-1-15,0 2-4 0,3 1-4 16,0 0 0-16,1 3-7 0,-3 1 3 15,5 2-2-15,-1 3-2 0,-2 0 0 16,1 3 1-16,-1 0 1 0,3 2-2 16,0-3-2-16,0-4 2 0,-1-5 1 15,-1-2-2-15,-3 1-1 0,2 0 1 16,-5 1 0-16,1-3-2 0,1 3 3 15,-1-3 1-15,4 0 1 0,3-4 0 0,0-5-1 16,0-2 0-16,0-1 3 0,0-2 0 16,0-1-1-16,0 1 1 0,0-2-3 15,-4 2 0-15,0 1-1 16,-2 0 2-16,2 3-4 0,-3-2 2 0,0 2 2 15,0-1-1-15,0 1 3 0,1-1-4 0,-1-2 2 16,1 1 10-16,0-1-4 16,0 0 4-16,0 1-3 0,-2 1-4 15,2 1 2-15,-1 1-3 0,3 1-4 16,2-1 9-16,-1 1 2 0,0 1-6 0,0 2 5 15,0-1-2-15,-2-3-1 0,2 0-5 16,0-1-2-16,0 0 3 0,-2-1-2 16,2-3-1-16,2 0 0 0,-3 0 1 15,4-2 0-15,-3 2-1 0,2 0-1 16,1 1 3-16,-2 2-2 0,2-2-1 0,-3 3 1 15,0-2 2-15,1 1 0 0,-2-3-2 16,1-3 0-16,-2 2 2 16,2-2 0-16,0 1-3 0,1-3 2 15,-1-2 1-15,2 0-2 0,-2-3 0 0,-1 1-2 16,1-2 4-16,0 0-1 0,-1-1-2 15,-1-1 1-15,0 1 1 0,-1 1-1 16,0 1 0-16,1-1 1 0,4 3 0 16,1-3 0-16,-2 1-1 0,1 0 0 15,-1-1 4-15,0 2 4 0,2-1-2 0,0 1 1 16,-1-2 0-16,1-2-3 0,0-3-2 15,0-5-1-15,0-2 1 0,3-6 0 16,3-5-5-16,5-9-18 16,5 0-24-16,2-15-55 0,1-11-314 0</inkml:trace>
  <inkml:trace contextRef="#ctx0" brushRef="#br0" timeOffset="87882.02">3479 6670 4 0,'-2'0'29'0,"-2"1"-15"16,-1 2-7-16,-3 0 0 16,2-1-4-16,2 0-4 0,-1-1 1 0,2 0-1 15,3-1 2-15,0 0-2 0,0 0 5 16,0 0-3-16,0 0 22 0,0-2-10 15,0-2 7-15,0 0 8 0,0-2-1 16,0 0 6-16,0 1 0 0,0 1-9 16,0-1 3-16,0-1-6 0,0 3 4 0,0 0-3 15,0 0 0-15,-2 1 0 0,2 0 0 16,0 2 4-16,0 0-3 15,0-1 2-15,0 1-5 0,0 0-4 16,0 3-6-16,0 12 10 0,0 3 1 0,0 8-2 16,0 0-3-16,-3 2-7 0,3-1-2 15,-1-2-3-15,1-2-3 0,0-1 1 16,0-4-1-16,0 0-2 0,6-5 0 15,0-2-6-15,2-6-12 0,1-1-18 16,-1-4-14-16,0 0-14 0,-1-5-30 16,-5-9-78-16</inkml:trace>
  <inkml:trace contextRef="#ctx0" brushRef="#br0" timeOffset="88126.04">3391 6569 361 0,'0'-3'16'0,"0"3"4"0,4 0-6 15,6 0 4-15,2 3-5 0,2 8 5 16,5 3 3-16,4 4-2 0,2 2-5 15,2 2-2-15,0 3-3 0,-2-1-1 16,-4 1-6-16,-2-1 1 0,-7-2 0 0,-4 2 3 16,-6-1-5-16,-2-2 3 0,-8 2 1 15,-6-3-2-15,-6-2 0 0,-2-2 1 16,-1-2 1-16,0-2-3 15,1-3 0-15,3-2-1 0,5-3 1 0,8-3-1 16,3-1-2-16,3 0-3 0,3 0-22 16,10-8-34-16,4-3-28 0,4-3-184 15</inkml:trace>
  <inkml:trace contextRef="#ctx0" brushRef="#br0" timeOffset="88423.05">3753 6862 410 0,'0'0'14'0,"0"0"4"15,0 0 16-15,5 0-24 0,3-2 4 16,3-1 16-16,-1 0-12 0,4-1-5 16,3 1-3-16,7-2-5 0,-1 2-4 15,3-3 2-15,-1 0-1 0,2 1 0 16,-3-2-3-16,0 0 1 0,2 2 1 0,-7-3-1 15,-1 2 0-15,-4 0-7 0,-6-3-4 16,0 2-3-16,-4-1 8 0,-1-1-2 16,-3 0 3-16,0-1-6 0,0 2 2 15,-1 0 2-15,-5 2-4 0,-4 2 6 16,-2 4-4-16,-5 0-3 0,-5 0-5 15,-1 10-10-15,0 0-13 0,4-1-4 16,7 1 1-16,4-3-50 0,3 0-108 16</inkml:trace>
  <inkml:trace contextRef="#ctx0" brushRef="#br0" timeOffset="88702.07">4470 6667 290 0,'-17'-8'3'16,"-7"2"18"-16,1 3 18 0,-3 3-18 16,-2 0 26-16,3 1-3 0,2 8-10 15,3 2-1-15,6 2-7 0,6 3-9 0,2-1-9 16,6 3-8-16,0-1 1 0,4 0-1 15,6 3 1-15,0-2-1 0,4 0-1 16,5-1-7-16,3-1-7 0,1-3-13 16,2-1 2-16,-3-6-13 0,-1 1 1 15,-1-5-5-15,-3 1-4 0,-1-3 6 16,-1 0 10-16,-2 0 9 0,-1-1-40 15</inkml:trace>
  <inkml:trace contextRef="#ctx0" brushRef="#br0" timeOffset="89506.11">3995 6782 66 0,'2'-1'4'0,"2"0"15"0,-2-1 72 15,3-2-66-15,-1 0 16 0,1-2 6 16,3-1-13-16,-2-1-3 0,2-1-7 16,-2-2 2-16,-2 0-11 0,-2-1-4 15,-2 0-2-15,0 5 0 0,-8 0 1 16,-4 4-5-16,-2 3-4 0,-6 0 3 0,0 2-2 15,-2 8 4-15,0 4-2 0,5 3 11 16,-1 4 0-16,2 2-4 0,4 2-4 16,4 1-3-16,8 1 3 0,0 2-7 15,12 1 0-15,12 0 0 0,11-3-1 16,12-2 3-16,13-6-7 0,13-5-16 15,5-5-10-15,4-7-33 0,-3-2-68 16,-8-4-134-16</inkml:trace>
  <inkml:trace contextRef="#ctx0" brushRef="#br0" timeOffset="90599.18">15708 7029 37 0,'-5'-3'5'15,"2"-1"39"-15,-1 0-20 0,-3 0 34 16,3 0-24-16,-2-1 11 0,-1 2-5 16,4 1-17-16,-3 2-2 0,5-2-3 15,-1 2 1-15,0-2-1 0,2 2-5 16,-1 0 0-16,-4 0-3 0,4 0 2 15,-4 0-3-15,0 0 3 0,-1 2 1 16,-2 2-3-16,2-1 2 0,0 2 0 16,1-3-5-16,1 2-4 0,2-2 0 15,1 0 0-15,-2 0-2 0,3 1-1 16,0 0 0-16,0-1 6 0,0-1-2 0,0 2-1 15,7 0 4-15,4-1-2 0,6 0 2 16,5-2 1-16,6 0-2 0,1 0-2 16,4 0-2-16,1 0-2 0,2-1-1 15,-2-3 3-15,-5 2-2 0,-3-1-1 16,-4 0 1-16,-8 2-3 0,-3-1-20 15,-3 2-12-15,-7 0-13 0,-1 0-40 16,0 0-125-16</inkml:trace>
  <inkml:trace contextRef="#ctx0" brushRef="#br0" timeOffset="90839.19">15606 7085 374 0,'0'4'18'16,"0"3"-21"-16,14 0 21 0,1 3 2 15,5 0 8-15,2 2-11 0,3-2 0 16,4 4-6-16,1-2 0 0,-4 0-6 15,-1 3-1-15,-6-4-2 0,-6 4 4 16,-6-3-3-16,-7 1-1 0,0-2 0 16,-13 1 5-16,-7 1-5 0,-5 0 1 0,-3 0-3 15,-4-2 1-15,1 0 0 0,0-1-3 16,8-5 0-16,6-1-7 0,6-1-2 15,8-3-6-15,3 0-4 0,1 0-40 16,10-5-35-16,4-5-64 0</inkml:trace>
  <inkml:trace contextRef="#ctx0" brushRef="#br0" timeOffset="91236.21">16147 7135 240 0,'-3'-7'15'0,"-4"2"2"0,1-2 25 15,-1 4-22-15,-3-1 6 0,1 2 16 16,-2-2-11-16,0 4-2 0,-1 0-7 0,-1 0 1 16,3 0 1-16,-3 4 2 0,2 3-5 15,-1 2 4-15,0 4-3 16,2 2-2-16,1-2-9 0,4 3-3 15,5-3-2-15,0-1-4 0,0-2-2 0,10-2 0 16,2-2 2-16,5-3 0 0,2-3 0 16,4 0-1-16,-3-3 1 0,2-6 0 15,1-2-2-15,-6 0 0 0,-1 2 1 16,-6 1-1-16,-2 3 0 0,-5 1 0 15,-3 2 1-15,0 1 2 0,0 1 2 16,-3 0-5-16,-8 0 0 0,0 7 0 0,-1 4 0 16,-2 0 0-16,3 3 0 0,0-1 0 15,4 0 0-15,4-1 0 16,1-2 0-16,2-1-3 0,0-1-2 15,5-3-7-15,7-4-12 0,2-1-22 0,5 0-12 16,1-8-29-16,1-2-36 0,3-3-158 16</inkml:trace>
  <inkml:trace contextRef="#ctx0" brushRef="#br0" timeOffset="91507.23">16356 7177 318 0,'0'0'22'0,"-1"0"4"0,1 0 13 16,0 0-17-16,-2 0 19 0,2 0-9 15,-2 3-23-15,1 2-5 16,-2-1 0-16,3 1-1 0,0 1-3 0,0-1-3 15,6-1 1-15,2 0-1 0,6-2-3 16,3-1 0-16,6-1-4 0,3 0 5 16,1 0 4-16,1 0-5 0,-8 0 0 15,-5-1 4-15,-4 0 2 0,-5 1 0 16,-1 0 2-16,-5 0 6 0,0 0 7 0,0 0 9 15,-2 4-2-15,-4 0-4 0,0 1-6 16,1 0-11-16,2-1-1 0,3 2 0 16,0 0-8-16,2 0-15 0,2 2-10 15,1 0-8-15,0 0-38 0,1 1-50 16,0-2-18-16,-1-3 59 0</inkml:trace>
  <inkml:trace contextRef="#ctx0" brushRef="#br0" timeOffset="92062.26">15547 6949 23 0,'-2'0'40'0,"-1"0"-3"0,0 0-12 16,-2 1 27-16,2 0-20 0,-1 2-7 15,-1-1-4-15,2 2 1 0,0-3 2 16,0 3 5-16,0-1-2 0,1 0-5 16,-3 0 0-16,2 1 6 0,-1-1-4 0,1-1 3 15,1-1-2-15,0 0 3 16,2-1 0-16,0 0-8 0,0 1-5 15,0-1-8-15,11 0-2 0,3 0 9 16,11 0-3-16,6 0-3 0,5-5-1 0,7 2-8 16,2 0 2-16,0 3 1 0,-3 0-1 15,-5 0-3-15,-4 0-12 0,-7 5-25 16,-3 1-6-16,-7 2-22 0,-5-1-39 15,-7 0-140-15</inkml:trace>
  <inkml:trace contextRef="#ctx0" brushRef="#br0" timeOffset="92707.3">15812 7017 100 0,'-2'0'100'0,"2"0"-54"0,0 0 14 15,0 0-11-15,-1 0-10 0,1 0-1 16,-2-1-3-16,2-1-7 0,-1 2-9 15,1-2-4-15,-3 2-4 0,0 0-4 0,1 0-3 16,-1 0 1-16,0 0-3 0,1 0-1 16,1 8-1-16,-1 1 2 15,1 2-2-15,-3 2 2 0,1 0 0 16,2 3-2-16,-2 0 5 0,3 4 0 0,-2 1 0 15,1-1-2-15,-1 2-1 0,2 2 5 16,0-3-3-16,0 2-3 0,0-3 0 16,3-1-2-16,0-2 1 0,0-2 1 15,-1-4-1-15,1-2 2 0,-3-2-1 16,2-5-1-16,-2 0 1 0,0 1 3 0,0-3 11 15,0 0-1-15,0 0 1 0,0 0-4 16,0 0-1-16,0 0-8 0,0 0 3 16,0 0-4-16,0 0-1 15,0 1-5-15,0 0 2 0,0 4 2 0,0-3 2 16,0 0-3-16,0 0 1 0,0-1 2 15,0 2 0-15,-4-2 1 0,-3 1-1 16,-1 0-2-16,-6 1 2 0,0-1-1 16,-3 1 1-16,-5 2 0 0,-3 0 0 15,1-1-2-15,-3-1 2 0,1-1 0 0,-3 0 0 16,4 0-2-16,0-2-1 0,3 1-8 15,7-1-23-15,2 1-27 0,6 0-24 16,3 0-90-16</inkml:trace>
  <inkml:trace contextRef="#ctx0" brushRef="#br0" timeOffset="111506.37">7511 7528 16 0,'3'0'17'0,"-1"0"-14"0,0 0 7 0,-2 0 158 16,0 0-146-16,0-2 0 0,0 2 11 16,0-1-17-16,0 1 5 0,0 0-1 15,0 0-2-15,0 0-9 0,0 0-8 16,0 0-2-16,0 0-1 0,0 0-2 15,0 0 7-15,0 2-1 0,0-1 2 0,0 2-1 16,0-2 5-16,0-1-1 0,0 0 4 16,1 0-2-16,-1 0 7 15,0 0 0-15,0 0 3 0,0 0-2 16,0 0 2-16,2 0-4 0,-2-4-5 0,0 0-1 15,0 0 2-15,0-1 0 0,0 1-2 16,0 0-5-16,-5 1 2 0,-3-1-1 16,2 1-2-16,-3 0 0 0,-2 2 2 15,-5 1-4-15,1 0-1 0,-2 6 1 16,0 3-1-16,1 2 4 0,1 3-2 0,1 4-1 15,0 3 4-15,0 3-4 0,5 1-1 16,6-1 0-16,3 0 0 0,1-2-1 16,12-4-1-16,5-3 2 15,4-4 1-15,3-4 0 0,4-4-3 0,1-3 3 16,1-3 1-16,-2-9-2 0,0-4 0 15,-1 0 0-15,-4-7 3 0,-4 1 0 16,-6 0-2-16,-3 0 10 0,-5 2 7 16,-5 1-3-16,-1 1-4 0,-3 0-2 15,-8 0-2-15,-1 2-1 0,-4 2-6 0,1 0 2 16,-2 3 0-16,0 3-2 0,4 2-2 15,1 4 2-15,6 2 1 0,4 0-4 16,2 9-6-16,0 4-2 0,2 4-2 16,6 0-12-16,1 1-12 0,2 1-16 15,0 2-25-15,-1-3-86 0</inkml:trace>
  <inkml:trace contextRef="#ctx0" brushRef="#br0" timeOffset="111835.39">7863 7572 184 0,'0'-1'91'16,"-1"1"-83"-16,-4 0 42 0,0 0-19 15,1 0-11-15,-2 7 8 0,1 4-1 16,-1 2-13-16,3 2-1 0,3 0-6 15,0-2 0-15,0 0-5 0,9-2 2 16,-1-4 2-16,3-3 8 0,-1-3-2 16,3-1-2-16,-1-1 1 0,1-10 2 0,-1-1 4 15,-1-6 2-15,1 1 2 0,-4-1-3 16,-2 1-4-16,-1 0-2 0,-4 1-5 15,-1 1 0-15,0 0-5 0,0 1 0 16,0 4 0-16,0 2-1 0,0 6-3 16,0 0 1-16,0 2-9 0,0 1-36 15,2 6 3-15,7 6-1 0,-1 1-29 16,0-1-69-16,0 0-169 0</inkml:trace>
  <inkml:trace contextRef="#ctx0" brushRef="#br0" timeOffset="112962.46">8079 7643 79 0,'0'0'161'0,"0"0"-154"0,3 0 6 16,3 0 24-16,2-1 0 0,3-4 5 15,3-1-5-15,-2-1-4 0,0-1-5 16,2-2-1-16,-1-1-6 0,2-4 2 15,1 0-3-15,-4-3-2 0,-4 2-2 0,-2-2-5 16,-4 2 0-16,-2 1-5 0,-2 4 1 16,-7 2-3-16,-3 3 2 0,-4 6-2 15,-3 0-6-15,-1 6 0 0,0 6 2 16,0 2 0-16,3 3-3 0,8 3 2 15,1 1-1-15,5 3 0 0,3-1-6 0,0-1-5 16,9-4 4-16,7-3-1 0,4-6 4 16,4-1 5-16,4-5 1 15,-1-3 0-15,1 0-1 0,-2-3 2 16,0-9 0-16,-1 2 1 0,-2-1 0 0,-1 0 0 15,-5 1 5-15,-3 2 6 0,-3 2-1 16,-3 1 0-16,-4 4 0 0,-4-1-7 16,0 2-2-16,0 0 2 0,0 0-3 15,0 3-4-15,-1 6 3 0,-5-1-1 16,1 0 1-16,2-2-3 0,-2-2-3 0,5 0-3 15,0-3 3-15,0-1 4 0,0 0-4 16,0 0 4-16,0-1 4 0,0-5-6 16,0-3 0-16,5 0 2 15,1 2 1-15,2-2 0 0,0 5-2 0,1-3 0 16,2 5 1-16,-2 1 0 0,5-2-1 15,0 3 1-15,1-1 1 0,4 1 0 16,1 0-2-16,0-2 1 0,4 0 4 16,-3 2-3-16,-4-2 0 0,-1 2 0 15,-5-2 0-15,-5 1 0 0,-3 0 6 16,-3 0-5-16,0-1 15 0,-5 1-14 0,-7-1-1 15,0 0 0-15,-7 2-1 0,2 0 2 16,-3 0 2-16,1 0-4 0,-1 7 7 16,5 2 0-16,1 3-2 15,3 1-1-15,6-1-2 0,4 1-1 0,1-1-3 16,3-1 0-16,6-2 2 0,5-2 0 15,4-2-2-15,3-4 1 0,2-1-4 16,3 0-5-16,-1-4-3 0,-3-3-4 16,-4-1 4-16,-2 0-1 0,-5 2 4 15,-5-3 0-15,0 1 6 0,-3-2-2 0,0 1-1 16,-3-1 7-16,0 1 1 0,0 4 0 15,0 2-1-15,0 2-2 0,0-1 4 16,0 0-1-16,0 2-4 0,0 0 4 16,0 0-3-16,0 0-6 0,0 4 6 15,0 4 4-15,0-2-2 0,0 0 1 16,0 1-2-16,0-3 1 0,5-1 0 15,0-3-2-15,1 0 2 0,0 0 2 16,3 0-1-16,-1-5 1 0,3-4-2 16,0-2 1-16,3 2 4 0,-2-5-1 0,2 0-1 15,-2-2 2-15,2-3 0 0,-1-2 0 16,1-2-1-16,-2-4-4 15,1-3 3-15,-3-3-1 0,1-2-2 0,-1 4-1 16,-4 7 2-16,-2 10-2 0,-4 8 1 16,0 6 3-16,0 0 10 0,0 6-8 15,-7 7-3-15,-4 4 3 0,3 4 2 16,-1 3-1-16,-1 2-6 0,1 1 4 15,3-1 0-15,1-5 3 0,4-6-6 16,1-3-2-16,8-6 2 0,5-4 2 0,6-2 23 16,1-6-16-16,5-10-6 0,1-5 0 15,4-4-1-15,2-5-2 0,-2-3 1 16,-4 0-1-16,-6-1-1 0,-6 3 0 15,-6 1 3-15,-2 5-1 0,-4 4-1 16,-2 7-1-16,0 7 3 0,-2 5 0 0,-9 2 6 16,-3 9-6-16,-1 11 2 15,-2 8 0-15,-3 9-1 0,-2 7-4 16,2 6 3-16,3 3 0 0,3-4-3 15,8 1 0-15,6 2-12 0,21-5-42 16,21-6 27-16,14-11-113 0,9-14-382 0</inkml:trace>
  <inkml:trace contextRef="#ctx0" brushRef="#br0" timeOffset="115594.61">9772 7464 66 0,'0'-2'31'0,"0"0"24"15,0 2-9-15,0-1-4 0,0 0 6 16,0 1-4-16,0 0-11 0,0-2 1 16,0 2-8-16,0 0-6 0,0-1-3 15,0 1-6-15,0 0 5 0,0 0 0 16,0 0-4-16,0 3-6 0,0 8 13 15,0 5 4-15,-3 3-5 0,0 3-4 16,-4-2-1-16,-2 1 0 0,1-1-4 16,1-4 0-16,2-3-1 0,2-4-1 15,3-3-5-15,0-4-2 0,0-1 2 16,0-1-2-16,4-1 1 0,9-10 8 0,2-5-3 15,6-2-3-15,0-3-3 16,1-2 1-16,-2 0 1 0,0 0 0 0,-1 1-1 16,1 0-1-16,-3 1 1 0,0 1-2 15,-1 7 2-15,-2 6-1 0,-4 1 0 16,0 6 4-16,-4 0-5 0,-3 4 0 15,0 4 4-15,-3 6 0 0,0 3 0 16,0 0-1-16,0 0-4 0,-6-3 5 16,3-1-3-16,-2-1 0 0,4-4 2 0,-1-1-1 15,2-4-2-15,0-2 0 0,0-1 0 16,11 0 3-16,1-6 0 0,9-7-1 15,-1-1 1-15,4-3-1 0,0 0-2 16,1 0 1-16,-2 2 0 0,0 2 0 16,-4 3-3-16,-5 5 0 0,-7 3-1 15,-2 2 6-15,-5 0-5 0,0 3 0 16,-3 10 5-16,-6 3-1 0,-4 1-1 15,-1 5 0-15,-1 1 1 0,2-2 0 16,2 3-2-16,1-4 0 0,3-1 2 0,3-3 0 16,4-5-3-16,0-3 0 0,4-3-8 15,9-3-11-15,1-2-6 0,6 0-2 16,0-7 1-16,3-1 4 15,1-2-34-15,-3 0 23 0,3-1 4 0,-6-1-70 16,2-1 58-16,-4 2 43 0,-5-1-3 0,-2 1 5 16,-4 1 15-16,-2 1 15 15,-3 0 14-15,0 1 0 0,-2 2 0 16,-6 0-6-16,-1 4-6 0,-3-1-4 15,1 3-2-15,-2 0-6 0,0 5-4 0,0 5-6 16,2 4-5-16,4 2 2 0,0 1-5 16,6 2-2-16,1-1-3 0,1-2 1 15,10-2 1-15,5-3-1 0,1-2-1 16,3-2 1-16,0-4 1 0,3-3-1 15,-1 0 1-15,-2-1-2 0,-1-9 3 0,-5 1-1 16,-5-2 0-16,-4-2 1 0,-1 2-1 16,-4-3 2-16,0 0-2 15,0-1 0-15,0 0 1 0,-1 1 0 16,-2-2-3-16,3 1 1 0,0 4 1 0,0 0-2 15,9 4 0-15,0 3-4 0,4 3 4 16,-1 1 0-16,4 0-1 0,2 5 1 16,4 1 1-16,0 1 0 0,2 1-1 15,-3 0 0-15,-1 1 2 0,-8-2-2 16,-1 1 0-16,-6-2 0 0,-2-1 1 15,-3 0-5-15,0-1 5 0,-3 1 0 16,-7-1 0-16,3 1-1 0,-4-1-2 16,0 0 0-16,3-1 3 0,2 0-2 15,3-2-3-15,1 4-6 0,2-1 2 16,0 0-8-16,3-1-4 0,5-1 1 0,3 0 2 15,1-2-2-15,1 0-4 0,1 0-3 16,0-5-4-16,3-3 1 0,-2-2 1 16,-2-2 8-16,-1-2 16 0,-1-3 5 15,-2-2 4-15,0-4 11 0,2-5 4 16,2-3 0-16,-1-4-2 0,-1-5-4 15,0 0-5-15,-2-5-1 0,-1 0-5 0,-2 1 2 16,-3 3-1-16,0 11 4 0,-3 6 11 16,0 8-5-16,0 6-1 15,0 7 9-15,0 1-6 0,0 2-4 0,0 0-10 16,0 5-7-16,0 8 6 0,0 5 1 15,-1 3 0-15,1 5 0 0,-3 3-3 16,1 3 2-16,-3 4 1 0,-1 2 0 16,2 2-1-16,-3 0 0 0,1-2 1 15,2-5-2-15,-3-5 2 0,4-2-2 0,0-8 2 16,0-4 0-16,1-5-1 0,2-6-1 15,0-1-5-15,0-2-1 16,5 0-3-16,6 0 2 0,4-4-6 16,6-5-12-16,0 2-2 0,-1 0 19 0,2 2-7 15,1-1-12-15,-1 1 16 0,0 0 6 16,-4 0 5-16,1-1 1 0,-3 0 0 15,-2-1 9-15,-4-1 8 0,0-2-5 16,-6 1 14-16,-1-1-1 0,-3 1-1 16,0 0-2-16,0 2-5 0,-9 1 1 0,-2 1-2 15,-3 3-2-15,-3 2-6 0,-1 0 0 16,-2 5 10-16,-1 9-5 15,1 4-6-15,3 2 2 0,3 2 0 0,8-3-8 16,4 0-2-16,2-3 2 0,2-1-1 16,9-2 0-16,3-2-2 0,0-2-1 15,4-2-4-15,4-4-9 0,0-2-8 16,-1-1-1-16,3 0 19 0,-7 0-9 15,-3 0-3-15,-5 0-3 0,-3 0 2 16,-6 0 2-16,0 0 7 0,0 0 7 0,0 0 5 16,0 0-2-16,0 0 1 0,-1 4 3 15,-1-1 2-15,2 0-1 0,0-3-5 16,0 0 1-16,5 0 6 15,4-3 2-15,2-6-4 0,3-2 0 16,3-5-4-16,-3 0 2 0,3-4 6 0,-2-1 5 16,3-5 1-16,-3-4 0 0,1-4-4 15,-1-7-2-15,-1-1 4 0,0-6-2 16,0-1-8-16,-3 2-4 0,0 5 4 15,-2 9-1-15,-4 10 1 0,-5 11 13 16,0 6-1-16,0 5-4 0,0 1-4 0,-4 10-2 16,-8 13-5-16,-5 9 0 0,-2 7 2 15,-2 6-1-15,-3 3 2 0,4 5-2 16,0 0-1-16,6-2 0 15,5-7 1-15,7-6-1 0,2-4-1 0,7-5 1 16,10-5 0-16,3-6 0 0,5-4 0 0,2-8 0 16,3-6 1-16,1 0-1 15,-2-4-4-15,-2-8 0 0,-6 0 4 16,-4-1 0-16,-6 2-6 0,-4 3 4 15,-6 0 4-15,-1 4-3 0,0 0-2 0,0 2 3 16,0 2-1-16,0 0-4 0,-5 5-11 16,2 5 3-16,0 2 2 0,0 3-6 15,3-4-2-15,0-1 9 0,0-1 4 16,3-3-1-16,3-1-4 0,4-3 4 15,-1-2 7-15,3 0-1 0,2-12 1 16,2-3 2-16,-1-4 2 0,1-4 1 16,1-3 11-16,-2-4-3 0,6-4 6 15,-3-5-10-15,5-3-4 0,2-4 2 16,0-1 4-16,1-4-10 0,-2 6 0 0,-6 8 0 15,-4 14-1-15,-6 12-1 0,-6 8 2 16,-2 3 3-16,-4 13-6 0,-8 9 1 16,-5 10 1-16,-3 8 3 0,3 5-5 15,-3 1 2-15,4 1 2 0,1-5-10 16,2-3-4-16,5-8-7 0,7-7-3 15,1-6 7-15,0-5 6 0,0-5-21 16,5-5 15-16,2-3 10 0,3 0-2 16,-1-2-11-16,0-5 13 0,-3-1 2 15,4 1 4-15,-3 0-1 0,0 3 2 0,-4 2 5 16,0 2-3-16,0 0-3 0,0 0 0 15,5 0 0-15,-4 2 1 0,6 4-2 16,2-1-2-16,2 2 2 0,6-2-3 16,5 1 5-16,1-4-7 0,-1 0-6 15,-5 0 12-15,-3-2-7 0,-3 0 4 0,-1 0 3 16,-2 0 4-16,-2 0-2 15,-6 0 8-15,-1 0 15 0,-2 3-13 16,-10 8 27-16,-5 4-1 0,-8 5-16 16,-4 4-4-16,1 2-2 0,4 1-10 15,5 0-4-15,3 1-3 0,5 2-3 0,3 2-24 16,6 4-16-16,0-1 32 0,17 0-60 15,9-6-17-15,8-3-156 0</inkml:trace>
  <inkml:trace contextRef="#ctx0" brushRef="#br0" timeOffset="116342.65">12538 7587 58 0,'0'-5'66'0,"-2"1"-5"0,2 1 5 15,-1 0-10-15,1 1 2 0,0 2-11 16,0-1-21-16,0-1-13 15,3 0-4-15,3-3 7 0,5-3 7 0,6-2-3 16,1-4-3-16,2-4-3 0,2 0 0 16,-2-4-1-16,-1-3 0 0,-2-3-6 15,0-3 0-15,-1-5-2 0,-6-3-5 16,-2-6 2-16,-6 0-2 0,-2 1 1 15,0 1 1-15,-8 3-2 0,-4 5 2 0,1 6-1 16,-2 9 5-16,4 6 2 0,0 7 1 16,-1 5-1-16,3 2-3 0,-4 7-4 15,0 11-2-15,-3 7 1 0,3 5 1 16,0 8-1-16,0 2-1 0,4 8 1 15,2 3 1-15,0 7-2 0,2 5 0 16,-1 2 1-16,2 1 1 0,1-2-1 16,1 0-3-16,0-2 2 0,0 0 2 15,0-1-1-15,-4-8-1 0,0-5 2 16,-2-8 0-16,-1-7 1 0,0-8-2 0,-3-6 1 15,3-6 2-15,-3-6 2 0,1-4 9 16,3-3 3-16,-4 0 1 0,0-6-5 16,3-6-1-16,0-4-2 0,2-2-4 15,5-2-1-15,0-4-2 0,0 3-2 16,0-4 0-16,8 2-1 0,3-1-1 15,1 1 2-15,2 1-2 0,5-1-10 16,4 4-7-16,2 1-13 0,4 0-4 16,2 0-15-16,2 2-15 0,1-1-3 15,-2 1-25-15,-1-2-62 0</inkml:trace>
  <inkml:trace contextRef="#ctx0" brushRef="#br0" timeOffset="116482.66">12896 7553 226 0,'0'-6'139'0,"0"3"-57"0,0 1-16 16,0 1-22-16,0 0-7 0,0 1-4 15,1 0-11-15,-1 0-10 0,2 2-13 16,1 7 3-16,-2 2 1 0,4 3-6 15,-2 0-10-15,3 0-14 0,4 1-12 16,4-1-7-16,3-3-17 0,4 0-23 16,9-4-65-16,-2-3-7 0</inkml:trace>
  <inkml:trace contextRef="#ctx0" brushRef="#br0" timeOffset="116850.68">13217 7587 198 0,'0'-16'153'0,"-3"4"-93"16,-7 4 2-16,-5-1-31 0,-2 4-10 16,-5 2 5-16,3 3-5 0,1 0-4 15,1 4-2-15,4 4-7 0,6 5-7 0,2 0-2 16,5 2-1-16,0-3 2 15,5 1 0-15,4-1-7 0,3-2-6 16,5-2 0-16,3-5 2 0,1-3-3 16,2 0 6-16,-3-6 5 0,0-4 1 0,-1-3 2 15,-2 1 0-15,0 0 3 0,-3-2 0 16,-2 3 2-16,-1-1 8 0,-5 3 1 15,-1 4 5-15,-3 3-5 0,-2 2-3 16,1 0-8-16,-1 5-3 0,2 8 9 16,-1 6-5-16,-1 6 0 0,0 1-4 0,0 7 0 15,0 5 2-15,0-1-1 0,-3 3 0 16,-3-2-1-16,-3 0 2 15,-2-2-1-15,-3-3-1 0,1-1 3 16,1-6 9-16,-4-4 5 0,4-3 2 0,0-6-5 16,1-3 2-16,1-3-3 0,3-7-6 15,1 1-1-15,1-1 0 0,0 0-3 16,1-6-2-16,2-6-6 0,0-2-15 15,1-4-14-15,1-6-27 0,0-7-48 16,-5-8-312-16</inkml:trace>
  <inkml:trace contextRef="#ctx0" brushRef="#br0" timeOffset="116986.69">13234 6996 572 0,'0'0'22'15,"1"0"-32"-15,5 5 10 0,1 4-5 16,-1 2-34-16,3-1-20 0,-1 2-130 15</inkml:trace>
  <inkml:trace contextRef="#ctx0" brushRef="#br0" timeOffset="-7107.58">7930 3489 34 0,'0'-3'36'16,"0"-2"-7"-16,0 0 82 0,0 1-74 15,-3 0 0-15,3 2 14 0,-2-1 5 16,1 3-24-16,1 0-9 0,0 0-5 15,0 0-3-15,0 0-2 0,0 0 2 0,0 0-4 16,0 0-1-16,-2 2-3 0,1 8 2 16,-2 6 11-16,1 1-5 0,0 4 1 15,-2 1-4-15,1 3-2 0,3 4 1 16,0 4 1-16,0 7-2 0,0 4-2 15,0 8 2-15,0 11-3 0,0 3 2 0,0 6 4 16,0 7 4-16,-6 2-15 16,-2 8 1-16,-2 7-1 0,1 6 0 15,-2 0 1-15,4 0-3 0,-3-4 0 16,3-1 1-16,2-1 1 0,0 4 0 15,1-2 13-15,-1-2-4 0,2-9-4 0,-2-9 1 16,2-8 1-16,-2-11 4 0,4-2-7 16,1-6-1-16,0-5-2 0,0-4 2 15,0-4-1-15,0-4-1 0,0-3 0 16,1-3-1-16,4-3 0 0,-2-1 0 16,0-3-1-16,-1 0 1 0,-2-3 0 0,1-2-1 15,-1-2-1-15,0 1 2 16,0-2-2-16,0 0 1 0,0-2 1 15,0-3-1-15,0 1 0 0,0-4 0 16,0 4 0-16,0-5 3 0,0 1-2 0,0 0-3 16,0-1 2-16,0 2 2 0,0-1-1 15,0 0-1-15,0-1-1 0,0 2 2 16,0 0 0-16,0-3-1 0,-1 2 0 15,1-1 0-15,0 0-2 0,0-1 1 16,0-1 0-16,0 1 1 0,0-1 0 0,0-1 0 16,0 2-1-16,0 0 2 0,0 0 0 15,0 4-1-15,0 0-1 16,0 4 3-16,0 5 0 0,0 0-3 15,-3 2 0-15,0-4 10 0,-2-4-5 0,3-2-5 16,-1 1 0-16,2 0 1 0,-1 0 1 16,-1 4-2-16,0 2 0 0,0-1 2 15,0 0 1-15,1-3-2 0,1-3-1 16,-1 1 1-16,2-3 0 0,0 2-2 15,0-3 2-15,-1-4 0 0,1 2-1 0,0-2-1 16,0-1 1-16,0 0 2 0,0 0 0 16,0 0-2-16,0 0 0 0,0 0 2 15,0 3 0-15,0-3-1 16,0 0 0-16,0 0 0 0,0 0-2 0,0 0 1 15,0 0-1-15,0 0 1 0,0 2 0 16,0-1-1-16,0 1 1 0,0 2 1 16,-2-2 0-16,2-2-2 0,0 2 0 15,0 0 2-15,0-2-1 0,0 0-1 16,0 3 0-16,0-1 2 0,0-1 0 0,0 1-3 15,0 0 2-15,0 1 1 0,0-2 0 16,0 2-3-16,0-1 1 0,0-2 2 16,0 2-2-16,0-2-1 0,0 0 1 15,0 0 2-15,0 0-1 0,0 2-1 16,0-2 0-16,0 0 3 0,0 0-2 15,0 0-1-15,0 0 0 0,0 0 2 16,0 0-2-16,0 0-1 0,0 1 0 16,0 0 3-16,0 1-3 0,0 2-1 15,0-1 1-15,0 1 2 0,0 0-2 16,-1-1-2-16,-1 1 3 0,0-1 1 0,2 0 0 15,-1 0 1-15,1 2-2 0,0 0 2 16,-2 0-1-16,-1 2 0 0,2 4-1 16,-2 5 2-16,-2 4-1 0,0-4-1 15,2 0 1-15,2-7 1 0,1-1-3 16,0 2 1-16,0 4 1 0,0 0 0 15,0-1 1-15,-2-2-1 0,2 0-1 16,-1 4 1-16,1 3 2 0,-2 1-4 16,0-2 3-16,1-6 0 0,1-1-1 15,0 2-1-15,0-1 1 0,0 1 0 0,0-3 2 16,-2-2-3-16,2 1 1 0,0-1 0 15,-1 0 0-15,-2-2 0 0,1-1 0 16,2-1 2-16,-1 3 0 0,-3 0-4 16,3 2 2-16,-2-1 0 0,0-1 2 15,1-1-4-15,1 0 2 0,-1-1 0 16,2 3 2-16,-2 1-4 0,2-2 1 15,0-2 2-15,-1 0-1 0,1-1-2 16,0-1 2-16,0 1 1 0,0 0-1 16,0-1-1-16,0-1 1 0,0 2 0 0,0-1 1 15,0-1-2-15,0 1 1 0,0-2 1 16,0 0 0-16,0 0-1 0,0 0 2 15,0 0-2-15,0 0 2 0,0 0-4 16,0 1 2-16,0-1 0 0,0 2-2 16,0 0 0-16,0 0 3 0,0 0 0 0,0-1-1 15,0-1-1-15,0 1 0 16,0-1 2-16,0 0-3 0,0 0-10 15,0 0-2-15,-2 0-10 0,2-4-12 16,0-10-25-16,3-8-33 0,4-13-50 0</inkml:trace>
  <inkml:trace contextRef="#ctx0" brushRef="#br0" timeOffset="-905.22">4054 2426 8 0,'-3'2'29'16,"1"-2"-4"-16,1 1-6 0,-1 1-3 15,-1-2-2-15,3 1 3 0,-1-1-3 16,1 0-5-16,0 1-6 0,-2-1 1 15,-1 0 75-15,2 0-52 0,-1 0-16 16,0 0 1-16,-1 0-2 0,0 0-3 16,0 0-2-16,2 0-8 0,-3 0 3 15,3 0 0-15,-1 0 0 0,-1 0 3 0,2 0-7 16,1 0 4-16,-2 0 0 0,1 0-2 15,1 0 2-15,0 0 1 0,0 0 1 16,0 0-2-16,0 0-2 0,0 0-4 16,0 0-3-16,0 0-1 0,0 0-2 15,0 0 2-15,-2 0 3 0,2 0 3 0,-1 1 3 16,1-1 3-16,-2 2 2 15,0-2-2-15,1 2 1 0,-2 1 0 16,0-2-2-16,0-1-1 0,3 2-1 16,-4-2 1-16,4 0 0 0,0 0-2 0,0 1-2 15,0-1-7-15,0 0-3 0,0 0 8 16,0 0 3-16,0 0 0 0,0 0 6 15,0 0 0-15,0 0 2 0,0 0 6 16,0 0 5-16,0 0-3 0,0 0-3 16,0 0-3-16,0 0-4 0,0 0-3 0,0 0-2 15,0 0-4-15,0 0 5 0,0 0-2 16,0 0 2-16,0 0 1 15,0 0 3-15,0 0 2 0,0 0-2 16,0 0 4-16,0 0 1 0,0 0-3 16,0 0-1-16,-1 0 1 0,1 0 2 0,0 0-7 15,0 0 2-15,0 0-1 0,-2 0 2 16,2 0-2-16,0 0 1 0,0 0 0 15,0 0-1-15,0 0-2 0,0 0 1 16,0 0 0-16,0 0 1 0,0 0-1 16,0 0 0-16,0 0 2 0,0 0-3 0,0 0 3 15,0 0 1-15,0 0-3 0,-1 0-1 16,-1 0-2-16,2 0 3 15,-1 0 1-15,1 0-1 0,0 0-2 16,0 0 2-16,0 0-3 0,0 0 2 0,0 0-1 16,0 0 0-16,0 0-4 0,0 0-8 15,1 0-17-15,2 0-4 0,4-4-18 16,-1-1-29-16</inkml:trace>
  <inkml:trace contextRef="#ctx0" brushRef="#br0" timeOffset="15552.72">3952 2804 27 0,'-3'3'23'0,"-2"0"-10"0,0 2 0 16,-1-2 2-16,5 1-3 0,-4-1 1 16,3 0 0-16,-1-2 2 0,2 4-1 0,-1-3-1 15,-1 2-5-15,3 0 6 0,-3-2 67 16,2 2-56-16,-4-2-3 0,0 0 1 15,1 3-9-15,0-1-4 0,0 0-3 16,1 0-6-16,-2-1 2 0,4 1-1 16,-4 0-2-16,3-1 0 0,-1-1 0 0,0 1 0 15,2-1 0-15,1 0 0 0,-2 0 0 16,0 1 1-16,1 0 3 15,1 1-3-15,-2-2 4 0,1 1 5 16,1-1 0-16,-2-2-2 0,2 0-1 0,0 0-1 16,0 0-5-16,0 0 1 0,5 0-2 15,6-9 4-15,7-6 3 0,10-6 1 16,6-7-1-16,10-6-4 0,7-7-2 15,6-3 5-15,5-4 3 0,0-3-7 16,0-2 4-16,-3 1 0 0,-4 5-4 0,-4 6 7 16,-8 8 3-16,-6 6-5 0,-4 3-2 15,-5 5-2-15,-7 3 2 16,-2 2-4-16,-7 4 1 0,-4 4 0 0,-5 2-1 15,-1 4 0-15,-2 0 0 0,0 0 1 16,0 0-3-16,0 0 0 0,0 0-7 16,0 3-2-16,0 4 1 0,3 4-15 15,0 0 1-15,0 3-15 0,0-1-41 16,-1 4-65-16</inkml:trace>
  <inkml:trace contextRef="#ctx0" brushRef="#br0" timeOffset="16289.76">3930 3527 81 0,'-6'4'33'0,"1"1"23"0,1-4 12 16,2 2-27-16,1 0-10 0,-1-2 4 16,2-1-3-16,0 0-11 0,0 0-8 15,0 0-3-15,9-2 6 0,8-13 7 16,10-7-4-16,5-7-5 0,13-10 0 0,6-9-3 15,10-7 6-15,7-10-6 16,5-7 0-16,3-7-5 0,6-3-3 16,8 2 0-16,5 2 1 0,-4 7 7 0,-1 8 0 15,-11 10-4-15,-5 3 0 0,-1 2 0 16,-3-2 6-16,-5 4 5 0,-4 1-17 15,-13 8 2-15,-13 6-1 0,-8 5 1 16,-12 5 2-16,-7 4-2 0,-7 5 4 16,-1 2-4-16,0 3 3 0,-3 2-1 15,-7 2-5-15,-3 3 1 0,-1 0-3 16,-3 4-6-16,0 8-7 0,0 2-11 0,3 4-6 15,3 3-13-15,3 3-22 16,-2 3-66-16,-1 1-86 0</inkml:trace>
  <inkml:trace contextRef="#ctx0" brushRef="#br0" timeOffset="16968.8">3916 4417 83 0,'-4'2'26'15,"0"-2"30"-15,3 0 11 0,1 2-22 16,0-2-15-16,0 0 5 0,0 0-4 0,0 0-7 15,0-3-9-15,1-5-9 0,10-5-2 16,5-6 1-16,9-8 4 0,9-9-1 16,12-9 4-16,15-12 0 0,8-12 0 15,9-9-4-15,6-8-1 0,1-5-3 16,3-2-2-16,4 3-3 0,-1 0 14 0,2 7 2 15,-3 1-2-15,-3 7-1 0,1 3-2 16,-2 4 7-16,-3 3 3 0,-7 5-14 16,-12 5-2-16,-11 8-1 15,-15 9 4-15,-7 7 0 0,-10 7-3 16,-9 6 2-16,-1 4 2 0,-5 2-3 0,0 1-1 15,-3 2-3-15,0 3 2 0,-1 0 0 16,-2 2 1-16,0 2-1 0,0-1 1 16,0 1-2-16,0 2-2 0,-2 0-1 15,-1 0-7-15,-1 0-8 0,-3 5-14 16,0 4-10-16,-1 5-6 0,2 3-32 0,-4 2-90 15</inkml:trace>
  <inkml:trace contextRef="#ctx0" brushRef="#br0" timeOffset="17729.84">4053 5402 33 0,'-5'2'42'0,"0"0"-3"15,2 1 30-15,-1-2-7 0,0 2-25 16,1-2 8-16,0-1 1 0,0 0-9 0,3 0-7 16,0 0-2-16,0 0-15 0,6-9-8 15,7-6-2-15,7-8 3 0,6-9-1 16,10-10 3-16,6-12 1 0,9-12-1 15,8-14-2-15,9-9 4 0,8-10-6 16,11-9-1-16,12-7 0 0,6-6 4 0,7 3 0 16,-3 6-6-16,-5 10 3 15,-8 15 3-15,-5 6 1 0,-3 5 8 16,-7 2-1-16,-6 2-8 0,-12 6-14 15,-9 5 13-15,-9 8 2 0,-3 4-4 0,-6 4 0 16,-10 6-2-16,-1 5-1 0,-10 5 2 16,-4 3 1-16,-4 6-5 0,-4 4 2 15,-2 3 3-15,-1 5-1 0,0 1-1 16,0 2-3-16</inkml:trace>
  <inkml:trace contextRef="#ctx0" brushRef="#br0" timeOffset="17785.84">5795 3368 656 0,'0'-2'0'0,"0"1"0"0,0 1-8 0,0 0 1 0,0 0-6 0,0 0-5 16,0 1-25-16,-4 11-11 0,-6 3-26 16,1 3-149-16</inkml:trace>
  <inkml:trace contextRef="#ctx0" brushRef="#br0" timeOffset="18604.9">4707 5757 3 0,'0'4'7'0,"0"2"115"15,0 0-87-15,0 0 2 0,-3 0 3 16,3-2 1-16,-2-2-5 0,2-2-16 15,0 0-12-15,0 0 3 0,2 0 4 16,5-1 6-16,4-11 10 0,6-3 2 16,4-9-13-16,5-6 2 0,10-9-3 15,5-10-3-15,15-15 4 0,9-11-9 16,13-17-6-16,6-13-1 0,10-11-1 15,5-7 0-15,1 1-3 0,-6 4 4 16,-4 7-2-16,-11 11 1 0,-6 13 0 0,-8 10-1 16,-8 10 3-16,-5 8 0 0,-6 6-2 15,-4 5 3-15,-8 6-2 0,-1 6-2 16,-7 5 3-16,-3 0-3 0,-1 3 2 15,-5 2-3-15,0 3 0 0,-4 2 0 16,-7 3 0-16,-2 5-1 0,-1 5 0 16,-3 5 4-16,0 2-4 0,0 1-6 15,0 0-6-15,-3 6-13 0,-6 11-2 16,0 5-5-16,-4 3-35 0,1 0-75 15,-2-1-69-15</inkml:trace>
  <inkml:trace contextRef="#ctx0" brushRef="#br0" timeOffset="19180.93">5358 5934 19 0,'-6'4'24'16,"0"2"-1"-16,2-3 8 0,1-2-11 15,3 0 7-15,0-1 25 0,0 1 5 16,0-1-23-16,0 0-9 0,0 0-2 0,0-3 8 15,8-8 6-15,3-7-13 0,9-7-1 16,8-12 4-16,12-12-4 0,13-16-5 16,9-12 2-16,12-11-12 15,15-13 5-15,9-15-5 0,10-12-4 0,5-9-4 16,4-1 2-16,-6 6-2 0,-5 9-2 15,-6 11 3-15,-5 11 3 0,-8 12-1 16,-13 13-4-16,-13 11 3 0,-15 15 0 16,-16 11-1-16,-12 10 2 0,-5 7 3 15,-7 7 3-15,-6 6-2 0,0 2-2 0,0 4 2 16,-8 3-6-16,-4 0-1 0,-7 1-3 15,-1 12-5-15,-5 3-6 0,0 2-17 16,2 4-14-16,7-1-28 0,4-1-97 16</inkml:trace>
  <inkml:trace contextRef="#ctx0" brushRef="#br0" timeOffset="19776.96">6121 5977 40 0,'0'0'83'0,"0"0"-81"0,0-2-2 16,0 2 12-16,0 0 8 0,0 0 32 15,0 0-6-15,0 0-29 0,0-1-11 16,0 1-2-16,0 0-3 0,0 0 4 0,0 0 0 16,3 0 17-16,0 1-2 0,0 1 0 15,0 0-5-15,-3 0-7 0,3-1 1 16,3 2-7-16,-1-3 5 0,8 0 5 15,5-8 7-15,8-17-2 0,16-12-2 16,14-14-1-16,17-17 2 0,18-11-4 0,15-10 8 16,6-9 5-16,2-10-20 15,-4-3-5-15,0 2 2 0,-4 9 2 16,-7 18-3-16,-15 18-1 0,-14 14 3 15,-18 11 0-15,-8 5-1 0,-10 7 3 0,-14 8 0 16,-11 6 1-16,-7 7-2 0,-2 4 7 16,-5 2-2-16,-9 0-6 0,-8 3-3 15,-5 9-4-15,-3 7 0 0,-4 5-5 16,1-1-11-16,6 3-10 0,2-1-30 15,1-1-86-15</inkml:trace>
  <inkml:trace contextRef="#ctx0" brushRef="#br0" timeOffset="35337.85">7146 5754 42 0,'0'1'29'0,"1"2"-44"0,1-1 15 16,-1-1 2-16,-1 2-1 0,0-2 3 0,0 0 19 15,0 1-5-15,-3 0-4 0,-3 1 10 16,1 0 4-16,-3-1 0 0,4-1-2 16,-2 2 35-16,1-2-41 0,-3 0 5 15,2 0 4-15,0 0-8 0,-2 1-4 16,3 1-2-16,-2 1-4 0,-1 2-3 0,0 2 1 15,-3-1-4-15,2 4 0 0,-3-1-2 16,2-1 6-16,1 1-5 0,1-3-3 16,2-4 5-16,1 1 4 15,5-2 2-15,-1-2-5 0,1 0 1 16,0 0-2-16,0 0-3 0,1 0 0 0,12-10 1 15,7-8 4-15,9-10-2 0,13-9-3 16,8-8-3-16,7-4 2 0,7-4-3 16,1 1 3-16,-2 2-2 0,-4 4-1 15,-6 4 2-15,-3 5-2 0,-10 4 1 16,-4 3 1-16,-8 3 1 0,-8 5-3 0,-6 8 1 15,-8 3 0-15,-5 7 1 0,-1 4-1 16,-14 0-4-16,-1 11 3 0,-4 4-3 16,-1 3-3-16,3 1-8 15,3-1-2-15,5-2-7 0,4 1-22 0,1-3-35 16,1-2-44-16,-2 2-70 0</inkml:trace>
  <inkml:trace contextRef="#ctx0" brushRef="#br0" timeOffset="35496.86">7398 6019 157 0,'0'-1'171'0,"10"-12"-186"16,10-5 6-16,1-5-69 0,-4-4-127 15</inkml:trace>
  <inkml:trace contextRef="#ctx0" brushRef="#br0" timeOffset="38385.03">4164 1130 34 0,'0'0'2'0,"0"0"-3"0,0-1 3 0,0-1-2 16,0 2-9-16,0-1-19 0</inkml:trace>
  <inkml:trace contextRef="#ctx0" brushRef="#br0" timeOffset="39580.08">4164 1130 84 0,'-15'-12'28'15,"12"12"-11"-15,0 0 25 0,-2 0-11 16,0 0-16-16,-1 0 5 0,3 0 15 16,-2 0 0-16,4 0-2 0,-4 0-12 15,2 0-6-15,0 0-4 0,0 0 0 0,0 0-2 16,0 0-2-16,-1 0 1 0,1 0-4 15,0 0 0-15,2 0 5 0,-1 0-1 16,1 0-2-16,-1 0 6 16,2 0 0-16,0 0-4 0,0 0-5 0,0 0-1 15,0 0-3-15,3 2 1 0,6 0 0 16,4 2 2-16,5-2-1 0,3-1 4 15,5 1-2-15,2 0-3 0,1 0 6 16,1-2 2-16,1 0-4 0,-2 0-2 16,1 0 3-16,1 0-2 0,0 0-1 0,0 1-1 15,1-1 1-15,-1 1 0 0,0 0-1 16,0 0-1-16,0 3 2 0,2-2-2 15,6 1 1-15,4-2-1 0,5-1 1 16,3 0 0-16,4 0-1 0,-3 0 0 16,-1 0 1-16,1 0 0 0,-1 0-1 15,-3 0 0-15,-2 0 1 0,-2 0 0 16,-2 0-1-16,-2 0 0 0,-4 0 1 15,1 0-3-15,-5 0 4 0,-1 0-2 16,-3 0-2-16,-1 0 3 0,-3 2-1 0,1-1-1 16,-2 0 2-16,4 0 1 0,1 0-2 15,4-1 0-15,-1 0 0 16,-1 0 2-16,-1 0-3 0,-2-1 1 0,-3 0 1 15,3 0-1-15,-3-1 0 0,6 2 0 16,-1 0 2-16,1-2-2 0,-2 0 0 16,-2 0 0-16,2-1 4 0,-2 2-3 15,-2 0 2-15,-1 0 1 0,-1-2-1 16,-2 3 1-16,5-2-4 0,-4 1 1 15,3 0 2-15,2 0-2 0,0 1-1 16,1-1 0-16,2 0 1 0,-1 0 0 0,-2 0-2 16,-1 1 0-16,-3 0 3 0,0 0-2 15,-4 0-1-15,2 0 2 0,-1 1-1 16,3 1 1-16,2 1-1 0,3-2 1 15,2 1 2-15,2-1-1 0,0 0-2 16,-1 0-1-16,1-1 2 0,0 0 0 16,0 0-1-16,1 0 1 0,1 0 0 15,-5 0 0-15,1 0-2 0,-1 0 1 16,2 1 1-16,-4 0 0 0,2 0-2 15,0 1 1-15,-4 0 2 0,1 0-2 0,-1-1-1 16,-1 0 1-16,-1 0 1 0,1 1-1 16,-2-1 0-16,0-1 0 0,-3 1 0 15,1 0 2-15,-4 1-4 0,1-2 2 16,-4 1 2-16,-2 0-2 0,-3-1 0 15,0 2-2-15,-1-2 4 0,-3 1-2 0,3 0 0 16,-3 0 0-16,3-1 2 16,1 0-2-16,-1 0-2 0,-3 0 2 15,1 1 2-15,0 0-2 0,0-1-2 16,1 1 2-16,0-1 2 0,1 3-2 0,0-2 0 15,2-1-2-15,1 0 5 0,2 0-2 16,-2 0-2-16,2 0 1 0,-5 0 2 16,2-4-1-16,0 4-2 0,-4-2 1 15,1 2-1-15,0-1 2 0,-1 1-1 16,1 0-1-16,1-1 2 0,0 0 0 0,1 0-2 15,0-1 1-15,-1 0 1 0,1 1 0 16,-1-2-1-16,3-1-1 16,-1 2 2-16,-2-2 0 0,-1 2-1 15,-1 0 0-15,0 1 1 0,-1 0-1 0,3 0-1 16,0 0 0-16,-3 1 2 0,3 0-1 15,-1 0-2-15,6 1 1 0,3 3 2 16,6 0 1-16,2-1-2 0,-4-1 1 16,-1 0-1-16,-4-2 1 0,1 1-2 15,-5 0 1-15,0-1 1 0,-2 0 0 0,-3 2-3 16,-1-1 2-16,-1 0 1 0,-1-1-1 15,-1 0-1-15,0 1 0 0,0-1 2 16,0 0 1-16,0 0-2 16,0 0 1-16,0 1 3 0,-1 2-3 0,-4-2-1 15,2 1 1-15,2-1-2 0,1 0 1 16,0 1-6-16,0 0-7 0,0 1-6 15,0 0-13-15,0 0-27 0,3-2-24 16,6-1-40-16,-1-10-50 0</inkml:trace>
  <inkml:trace contextRef="#ctx0" brushRef="#br0" timeOffset="40010.11">7635 883 226 0,'-12'0'38'0,"1"2"26"0,-3 1-17 16,0 1-9-16,0 0 12 0,2 3-10 16,6 2-14-16,3 0-14 0,3 1-5 15,3 0 1-15,9 3-5 0,8 1 3 16,7-2-1-16,5 0-2 0,8 1-3 15,4-2-1-15,-2 0-6 0,-7 0-10 16,-2 2 6-16,-8 1 0 0,-2 0 5 0,0-1 4 16,4-1-5-16,-7 0 9 0,-8-3-14 15,-12-1-2-15,-6 3 13 0,-14 1 7 16,-5 3-1-16,-3 3 3 0,-4 0 0 15,-1 2 0-15,-6 1 3 0,-1 1-4 16,-3 4 0-16,2 1-3 0,1-1-2 16,6 0-1-16,7-3-3 0,7 0-3 15,8-2-10-15,6 1-25 0,1-5-45 16,3-6-77-16</inkml:trace>
  <inkml:trace contextRef="#ctx0" brushRef="#br0" timeOffset="41061.18">4104 1040 83 0,'-10'0'7'0,"4"0"8"0,-2 0 24 15,2 0-11-15,2 0-2 0,1 0 0 16,-1 0 3-16,3 0-9 0,1 0-6 15,0 0-2-15,0 0-5 0,0 0 1 16,0 0-4-16,0 0-2 0,0 0 2 0,0 0 2 16,-3 0-1-16,1 0-5 0,1 0 0 15,1 0 0-15,-3 0 0 0,1 0 0 16,0 0-1-16,2 1 0 0,-3 0-1 15,2 2 1-15,-2-1 1 0,1 1 2 16,-2-1-1-16,0 1 8 0,-2-2 4 16,2 3 3-16,-1-1-1 0,-1 1-5 15,3 0 4-15,0-1-2 0,1-3 3 16,2 0-3-16,0 0 1 0,2 0-5 15,8 0 15-15,7-1 4 0,7-9-15 16,8-6-5-16,5-3-4 0,1-2-1 0,0 2 0 16,-3-1-3-16,-4 4 2 0,-7 1-1 15,-2 3 1-15,-8 3 0 0,-3 4-1 16,-6 2-2-16,-5 3 1 0,0 0-10 15,0 0-5-15,0 0-16 0,0 0-34 16,-10 0-53-16,-1 2-52 0</inkml:trace>
  <inkml:trace contextRef="#ctx0" brushRef="#br0" timeOffset="41229.18">4113 938 148 0,'-6'6'206'0,"-3"-2"-159"15,2 4-5-15,4 4 10 0,0 1-21 16,3 8-16-16,0 2-1 0,5 4-4 15,6 4 9-15,3 1-13 0,6 2-2 0,6 1-13 16,4-1-32-16,4-1-60 16,1 8-203-16</inkml:trace>
  <inkml:trace contextRef="#ctx0" brushRef="#br0" timeOffset="75907.17">7987 6618 4 0,'-4'4'-4'0,"-1"1"25"0,-1-3 60 0,1 1-47 16,-1 0-12-16,3-2 18 0,-2 1 2 15,4-1-7-15,-1 1-11 0,2-2 2 16,0 0-3-16,0 0-2 15,0 0 1-15,0 0 5 0,0 0-3 0,0 0 2 16,0 0-6-16,0 0 0 0,-1 0-10 16,-3 0-2-16,4 0-4 0,0 0 0 15,0 0 1-15,0 0-3 0,0 0 1 16,0-1-3-16,0-6 2 0,8-4-2 15,0-2-2-15,4-5 2 0,2 0 1 0,2-5-1 16,2 0 1-16,3-6 1 0,0-4-1 16,3-1-1-16,-4-2 2 0,0 3-1 15,-3 5 0-15,-3 6-1 0,-5 4 2 16,2 4 0-16,-8 5-2 0,0 4 0 15,-1 3 2-15,-2 2 4 0,0 0-1 16,0 0-3-16,0 2-3 0,0 8 1 16,1 6 6-16,-1 2-5 0,0 4 1 15,0 4 0-15,0 3-2 0,-3 3-1 16,0 3 0-16,0-3-1 0,0 1 0 15,0-5-16-15,0-6-2 0,0-4 20 0,-2-3-10 16,0-6-11-16,-1-2 20 0,1-3 3 16,-1-4-2-16,0 0-2 0,0 0 2 15,-3-2 0-15,-2-6 0 0,3-4-3 16,-1 2 3-16,1-1 2 0,3-1-3 15,2 1 1-15,2 0 1 0,1 2-1 16,0 3-2-16,3-2-1 0,3 4-2 16,6 2 0-16,1 0-5 0,2 2-17 15,2 0-1-15,0 0-3 0,-1 0-12 16,2 0-4-16,0 2 7 0,0-2 7 0,1 0 29 15,-1 0 30-15,-1 0-19 0,-4 0 0 16,-5 0 26-16,-4 0 0 0,-1 1-18 16,-1 4 12-16,-1 4-1 0,-1 3-6 15,0 3-7-15,0 5-7 0,-4 1-3 16,-1 2 13-16,4 2-12 0,-4 2-2 15,5-1-2-15,-2-2-1 0,2-2-1 16,0-4 2-16,0-2 0 0,-1-4 0 16,-2-2 0-16,1-4 1 0,1-2 2 15,-4-2 1-15,2-2 9 0,0 0 0 0,-2-6 1 16,2-4-4-16,-2-3 5 0,5-4-5 15,0-4 2-15,0-3-2 0,2-5-2 16,4-4-2-16,3-3-3 0,-1-3-4 16,3 0 3-16,1 2-1 0,1 6-3 15,1 7 2-15,-2 8-1 0,-1 5 2 0,0 6-4 16,-2 1-1-16,0 3 3 15,-1 1-3-15,0 0 4 0,0 0-3 16,-5 3 2-16,1 3-1 0,-4 2 1 16,0 2 1-16,0 2 1 0,-4 1 1 0,-4 1-2 15,-4 0 2-15,-1 2-2 0,1-1 1 16,-1-2-1-16,4-1 0 0,0-3 1 15,4-4-1-15,2-1-2 0,3-2-18 16,0-1-23-16,0-1-24 0,6 0-30 16,0-4-44-16</inkml:trace>
  <inkml:trace contextRef="#ctx0" brushRef="#br0" timeOffset="76179.19">8553 6423 194 0,'0'0'94'15,"0"0"-68"-15,0 0 5 0,0 6 39 16,-1 4-23-16,-6 2-19 0,1-1-1 15,0 2-4-15,0-2-7 0,1-1-1 16,4-3-6-16,-2-3-3 0,3-2 3 16,0-1-6-16,0-1 3 0,0 0 3 0,0 0-1 15,0-3-4-15,3-4-2 0,3-4-1 16,3 3-1-16,-3 2 0 15,2 0 0-15,0 3 1 0,-2 0-1 16,0 1-1-16,0 2 0 0,1 0-3 0,2 0-6 16,0 1-4-16,1 4-15 0,0-3-22 15,4 0 12-15,0 0-11 0,0-2-81 16,3 0 43-16,-1 0 9 0</inkml:trace>
  <inkml:trace contextRef="#ctx0" brushRef="#br0" timeOffset="76579.2">8758 6465 99 0,'1'0'94'0,"-1"0"-14"0,0 0-12 15,0 0-17-15,-1 4-13 16,-1 1-4-16,-1-1-9 0,3 1-10 15,0-2-13-15,0 0-2 0,0 1 1 0,0 1-8 16,5-3-13-16,1-1-13 0,-1-1-18 16,4 2-25-16,-1-1 2 0,1 1 68 15,0 1-23-15,-2 0-71 0,-1 1 55 16,5-2 17-16,-2 0 82 0,-1-1-55 15,-2-1-2-15,0 0 19 0,2 0-2 0,1 0 19 16,0 0 29-16,2 0 34 0,0-3-79 16,2-4 2-16,-1-1 25 0,3-6-18 15,1 1-12-15,1-6-1 16,0-1-5-16,0-3 4 0,2 0-1 0,-5-2 3 15,-2 1-4-15,0-3 1 0,-1 1-1 16,-3-4 2-16,-2 0-5 0,2-1-3 16,-2 3-1-16,0 7-1 0,-2 8-2 15,-1 8 4-15,-3 5 11 0,0 0-9 16,0 7-4-16,-5 9 7 0,-1 4-1 0,-4 7-2 15,0 7-5-15,-4 2 1 0,3 5 7 16,0 0-3-16,5 0-6 0,4-3-1 16,2-1-3-16,3-6 4 0,8-8-15 15,0-8-7-15,-3-5 20 0,-2-6-29 16,-1-4-15-16,-1 0 15 0,2-3-75 15,-4-10-106-15</inkml:trace>
  <inkml:trace contextRef="#ctx0" brushRef="#br0" timeOffset="76721.22">8778 6202 432 0,'-6'10'71'0,"6"3"-74"0,3 2 3 15,8 0 3-15,0-1-10 0,-2-2-55 16,3-3-124-16</inkml:trace>
  <inkml:trace contextRef="#ctx0" brushRef="#br0" timeOffset="123490.89">4384 10494 76 0,'0'-6'223'0,"0"1"-159"16,0 0-13-16,0 1 2 0,0 2-5 16,0 0-2-16,0 2-8 15,0 0-8-15,0 0-9 0,0 1-11 0,0 12-6 16,0 7 4-16,0 10 5 0,0 4-1 15,0 1 2-15,0 3-1 0,0-1-8 16,0 2 1-16,0 1-1 0,0-3-1 16,0-1 4-16,0-7-5 0,3-4-3 15,1-5 2-15,0-5-2 0,1-2-1 16,0-2 0-16,1-2-4 0,-2-2-16 0,3-2-9 15,-1-3-15-15,2 1-12 0,5-3-33 16,-3-2-125-16</inkml:trace>
  <inkml:trace contextRef="#ctx0" brushRef="#br0" timeOffset="123675.9">4742 10927 440 0,'-4'0'79'16,"-1"0"-56"-16,2 0 34 0,0 0-5 15,-2-2-29-15,2-1-7 0,3 0-6 16,0-1-8-16,0-2-6 16,8-1-5-16,4-4-30 0,7-3-21 0,0-2-27 15,-1-2-113-15</inkml:trace>
  <inkml:trace contextRef="#ctx0" brushRef="#br0" timeOffset="124114.93">4961 10528 90 0,'-3'-7'350'0,"1"0"-342"0,2 0 28 15,4-1-3-15,6-3-6 0,4 0 0 16,5 1-6-16,3 0-10 0,6 3-4 15,1 0-3-15,0 6-5 0,1 1 1 16,-4 0 2-16,-2 3-3 0,-6 8-1 0,-9 3-1 16,-4 2-1-16,-5 4-1 0,0 2 3 15,-6 0 0-15,-10 0 4 0,-1 3-2 16,2-4 0-16,-1 0-1 0,2-5 0 15,7-2 2-15,-1-3-2 0,5-4 2 16,3 2-4-16,0-4-3 0,9 1 1 16,7-1-7-16,4-3 3 0,5 1-1 0,2-2 3 15,4 0-6-15,4 1 14 16,-4 0-6-16,1 1-4 0,-4 1 4 15,-5 3 6-15,-7 1-2 0,-8 3 1 0,-7 1 6 16,-1 3 2-16,-9 0 4 0,-8 3 1 16,-3 3 4-16,-7 0-2 0,-2 4 3 15,-1-3-5-15,-1 0-5 0,3-3-2 16,5-2-4-16,5-3-2 0,5-2-1 15,12-1-9-15,1-2-21 0,1-2-31 16,8 0-56-16,1-4-193 0</inkml:trace>
  <inkml:trace contextRef="#ctx0" brushRef="#br0" timeOffset="124865.96">5746 10743 142 0,'6'-10'193'16,"0"0"-153"-16,0-1-6 16,2 2 17-16,-2 2-4 0,0 4-7 15,-3 2 1-15,2 1-8 0,0 0-11 0,-4 5-7 16,4 10 6-16,-5 4 0 0,0 6-3 15,0 5-5-15,-9 1 3 0,-1 1-6 16,-2-4 2-16,3-3-3 0,4-7-1 16,2-5-6-16,1-3-1 0,2-5-3 15,2-1 1-15,4-4 0 0,5 0 1 0,6-6 0 16,5-11 2-16,4-7-1 0,5-3-9 15,-5-3 1-15,-1 1-7 0,-5 3 4 16,-1 2 4-16,-2 6-3 16,-1 3 5-16,-3 5 0 0,-2 5 1 0,-4 2 2 15,-4 3-2-15,0 0 0 0,-2 1 1 16,1 6 1-16,-1 3 4 0,1 4 1 15,-2 0-1-15,0 2 4 0,1 0 2 16,-1-4 0-16,0 1-4 0,0-5-1 16,0-2-2-16,2-2-2 0,4-3-4 0,0-1 3 15,2 0 0-15,6 0 3 0,2-10-6 16,4-1-5-16,0 0-3 0,-1-1 5 15,-2 2-14-15,-2 4 16 0,-1 1-8 16,-2 3 5-16,-4 2 7 16,-2 0-2-16,-1 0 5 0,-3 0-3 0,-1 2 0 15,1 4 9-15,-2 5 5 0,1 0 3 16,-1 1 1-16,0 2-2 0,0 0-2 15,0 2 2-15,0 1-2 0,0-1-3 16,0-1-5-16,0-3-2 0,0-3-1 16,0-1-3-16,0-1 1 0,0-2 0 0,5 1-6 15,-2-3-17-15,6-2-26 0,5-1-17 16,2-7-40-16,2-10-91 0</inkml:trace>
  <inkml:trace contextRef="#ctx0" brushRef="#br0" timeOffset="124970.98">6493 10759 50 0,'-3'4'-26'0</inkml:trace>
  <inkml:trace contextRef="#ctx0" brushRef="#br0" timeOffset="125383">6527 10775 419 0,'0'0'69'0,"0"0"-31"0,-2 3 30 16,-2 4-14-16,-4 1-5 0,0 4-8 15,-1 4-8-15,1 3-15 0,0-1-7 16,2 0-11-16,2-1 2 0,2-2 0 0,-1 0-2 15,3-1-3-15,0 1-4 0,3-1-16 16,5 1-24-16,6 0-19 16,1-3-14-16,1-4-41 0,-4-4-192 15</inkml:trace>
  <inkml:trace contextRef="#ctx0" brushRef="#br0" timeOffset="125883.03">6657 10995 109 0,'2'0'224'16,"1"0"-156"-16,-2 0-54 0,4-7 20 0,3-3 10 15,0-4-5-15,5-7-4 0,3-4-8 16,3-4-11-16,-2-5-4 16,0-2 1-16,-3-4 1 0,0-5-6 15,3-2-3-15,-5-7-2 0,2-3-2 0,-3-3 0 16,-2 0-2-16,0 3-9 0,1 7-1 15,-2 12 6-15,-2 14 0 0,-2 13 2 16,-4 8 2-16,0 3-2 0,0 10-5 16,-1 15 3-16,-8 10 9 0,-2 11 0 15,-3 10-4-15,-2 6 2 0,-4 7 0 0,1 4 0 16,-1 2-1-16,8-5-1 0,9-11 1 15,3-17-1-15,9-11-3 0,10-13 2 16,1-8 1-16,0-5 8 16,0-5-2-16,2-6-4 0,3-12 2 0,4-12 0 15,7-10-2-15,1-6 1 0,-1-6-1 16,-8 2 0-16,-4 2 0 0,-3-1 2 15,-6-2 2-15,-3-4 4 0,-1-2-6 16,0-1-4-16,-3 9-1 0,-2 12 3 16,-3 14 0-16,-3 15 9 0,0 8 10 0,0 0-7 15,-1 18-10-15,-9 10-5 0,-2 12 9 16,-4 11 10-16,-1 4-8 0,-1 5-1 15,-1 5 2-15,-3-1-5 0,4-3-4 16,2-10 2-16,12-12-4 0,4-10 0 16,1-8-2-16,13-4-3 0,5-6-9 15,1-4-8-15,6-7 9 0,5 0-70 16,3-11-32-16,2-8-8 0,-3-3-41 15</inkml:trace>
  <inkml:trace contextRef="#ctx0" brushRef="#br0" timeOffset="126397.06">7383 10756 316 0,'-13'9'170'0,"4"2"-160"0,0 1 19 15,-2 1 1-15,2-2 12 0,1-2-5 16,5-2-17-16,3-2-20 0,0-1-5 16,3 0 3-16,6-2-5 0,2-2-11 15,4 0-3-15,7-3 3 0,1-7 4 16,-1 1-4-16,-2-4-45 0,-3 1 42 15,-1 2 16-15,-5 0 5 0,-5 3-9 16,-1 0 13-16,-5 2 1 0,0-1 6 0,0 2 17 16,-2 1 3-16,-6 2-2 0,-1 1-7 15,0 0-2-15,-1 6-5 0,4 4-6 16,0 1-6-16,4 2 0 0,2 0-4 15,0 2-3-15,0-3 3 0,11 0-4 16,3-2 3-16,6-3-12 0,11-7 2 16,5 0 8-16,3-5 11 0,-2-7-39 15,-9-1 30-15,-5 1-3 0,-6-2 8 16,-4-1-3-16,-6 2 1 0,0-2 5 15,-6 2-3-15,-1 1 1 0,0 2 13 0,0 4 0 16,0 4 8-16,0-1-1 0,-1 3-7 16,1 0-12-16,0 1-11 0,0 7-7 15,0 2-1-15,1 6-5 0,7-2-2 16,3 0-16-16,-2 1-11 0,7-2-11 15,4-3-3-15,4-4 45 0,4-3 35 0,-1-1-44 16,-4-2 18-16,-9 2 41 16,-6-1-20-16,-2 0 14 0,-5 0 25 15,3 0-16-15,-3 1-1 0,-1-2 1 16,0 0 5-16,0 1-6 0,0-1-9 0,0 0-10 15,0 0-8-15,0 0-6 0,0 0 0 16,0 0-6-16,0 0-12 0,0-6-34 16,-6-4-49-16,-7-6-116 0</inkml:trace>
  <inkml:trace contextRef="#ctx0" brushRef="#br0" timeOffset="126536.07">7587 10323 579 0,'-3'0'32'16,"3"0"-45"-16,11 2 12 0,-2 4 0 15,2 0 2-15,2 3-2 0,2 2-11 16,4 0-53-16,-4 2-171 0</inkml:trace>
  <inkml:trace contextRef="#ctx0" brushRef="#br0" timeOffset="127729.14">6688 10306 224 0,'-9'-5'280'0,"6"2"-268"16,1 3-8-16,2 0-4 0,0 0-44 0,-1 0-137 15</inkml:trace>
  <inkml:trace contextRef="#ctx0" brushRef="#br0" timeOffset="131280.31">8733 10500 50 0,'0'-6'174'0,"0"-2"-134"0,0 4 2 16,-1 1 12-16,-1 1-4 0,0 2-15 16,1 0-3-16,-1 1-6 0,-1 11-14 15,2 6-4-15,-2 8 8 0,-1 3 0 16,0 5 7-16,1-1 10 0,-2 1-16 15,4 0-4-15,-1 0-7 0,0-4 11 16,2-3-8-16,0-8-9 0,4-5 2 0,3-4-3 16,-2-3 0-16,1-5 2 0,2-2-12 15,3-2-4-15,3-14-13 0,0-4-12 16,-2-7-18-16,2 0-2 15,-8-1-41-15,0-3-29 0,-6-2-17 0</inkml:trace>
  <inkml:trace contextRef="#ctx0" brushRef="#br0" timeOffset="131520.34">8659 10341 192 0,'-10'-18'99'0,"4"4"-47"0,1 5 3 15,4 7-7-15,1 2-10 0,0 0-23 0,9 1-7 16,7 9 18-16,5 4-10 0,6 5-1 16,2 3-7-16,4 7-7 0,-1 3 3 15,-2 7 0-15,-4 1-1 0,-4 1-3 16,-3-3 1-16,-6-3-2 0,-5-2-3 15,-3-2 4-15,-5 0 1 0,0-1 1 16,-13-1-1-16,0-3-1 0,-6-1 3 16,0-5 0-16,-1-2 1 0,3-4-1 15,2-4-3-15,2-3 2 0,5-4-1 16,2-3-1-16,3 0 2 0,3-4-8 0,2-6-20 15,12-3-24-15,6-3-28 0,0-4-92 16</inkml:trace>
  <inkml:trace contextRef="#ctx0" brushRef="#br0" timeOffset="132019.37">9108 10803 27 0,'0'0'278'0,"0"0"-229"0,0 0-16 15,3-4 0-15,5-6-8 0,1-3 7 16,7-3-5-16,-1-5-10 0,7-2 4 15,1-4-4-15,5-3-6 0,2-1 3 16,-2 0-2-16,-4 0 1 0,-5 4-7 16,-5 2-2-16,-9 5 2 0,-5 4-3 15,0 5 1-15,-7 4 0 0,-5 7 3 0,-7 0-5 16,-2 6-1-16,-4 9 1 0,0 5-1 15,3 3 4-15,4 5-2 16,1 1 0-16,3 1-2 0,3 1 0 16,2 1-1-16,4-1 0 0,2-3 3 0,3-2-3 15,3-5-2-15,6-4 1 0,7-4 0 16,2-4-8-16,6-6-7 0,2-3-2 15,3 0 1-15,2-5-19 0,0-4-14 16,2-5-3-16,-3 3-22 0,-3-3 12 16,-2 2-34-16,-2 0 21 0,-5 1 2 0,-5-1-3 15</inkml:trace>
  <inkml:trace contextRef="#ctx0" brushRef="#br0" timeOffset="132896.43">9536 10679 36 0,'2'-10'81'15,"-2"3"17"-15,0 0-13 0,-5 3-16 16,-3 1-9-16,-1 2-21 0,-2 1-7 0,0 0-1 16,0 4-4-16,1 6-4 0,-1 3-6 15,0 0-6-15,3-2-5 0,7-1-1 16,1-2-3-16,0-3-4 0,6 0 1 15,3-2 1-15,3-3 1 0,1 0-6 16,4 0-8-16,-2-7-5 0,4-2-8 0,-5-1-13 16,-2 1-7-16,1 0 0 0,-7 2-1 15,0 1-3-15,-1 3-5 16,-4 3 20-16,-1 0 5 0,0 0 22 15,0 2 13-15,0 5 7 0,-4-2 10 0,2 4-3 16,1-1 3-16,-1 0-6 0,2 2-1 16,-1 0 2-16,1 1-8 0,0-1-3 15,0 0-4-15,0-2 0 0,1 0-1 16,4-5 5-16,3-2 9 0,1-1 3 15,2-4 12-15,1-10 1 0,5-4-15 0,2-6 7 16,1-5-3-16,3-6-1 0,-1-2 4 16,0-2-9-16,-4-1 2 0,-2-1 0 15,-4 0 1-15,-3-2-7 16,-1-3-1-16,-3-1-5 0,-2-2 0 0,-3 2-4 15,0 5 0-15,0 8 2 0,-8 12 1 16,3 10-1-16,-2 9-3 0,-1 3 3 16,-1 15-2-16,-2 9 0 0,0 11-2 15,0 9 3-15,-1 8-2 0,1 8 3 16,0 4-2-16,3 4-1 0,4 3-2 0,4-2-13 15,4-8 7-15,13-12 8 0,10-14 0 16,1-15-2-16,1-11 1 0,0-9 3 16,-1-2 1-16,-1-15-2 0,-2-8 1 15,-2-7 2-15,2-6 0 16,-5-6-3-16,-2 1 7 0,-4-1-3 0,-4 1 6 15,-3-1-5-15,-4-2-3 0,1-3 1 16,-3 2-1-16,-1 2-3 0,3 9 0 16,-3 13 2-16,2 13 1 0,-2 9 1 15,0 1-2-15,0 15-6 0,0 13 6 16,-5 10 0-16,-6 11-1 0,-1 7 3 0,-4 2-3 15,-1 5 0-15,2-1-3 0,5-7-9 16,7-13-11-16,3-11-10 0,7-11 11 16,7-5 13-16,9-6 1 0,3-6 4 15,4-3 8-15,1-4-4 0,1-9-33 16,-1 0 18-16,0-2 19 0,-3-3-8 0,-3 3-2 15,-6 1 6-15,-7 2-1 16,-6 3 2-16,-3 0 3 0,-1 1 2 16,-2-2 2-16,0 2 0 0,0 0 2 15,0 3-1-15,0 0-2 0,0 3 3 0,0 1-8 16,0-1-6-16,8 2-7 0,-1 0 10 15,7 0-1-15,-1 0-6 0,-1 2-8 16,2 9 7-16,-2 3 5 0,-2 1-2 16,2 4 3-16,0-1 5 0,6 0 7 15,-3 2 4-15,-1-3-13 0,-3 1 4 16,-5-3-1-16,0-2-3 0,-6-4 2 15,2-2 3-15,-2-3 5 0,0-3-7 16,0-1 6-16,0 0 10 0,0 0 0 16,-6-4-17-16,-4-4-1 0,1-3-3 0,-2-1 4 15,-3-1-14-15,0-2-17 0,-9-3-36 16,-6-9-159-16</inkml:trace>
  <inkml:trace contextRef="#ctx0" brushRef="#br0" timeOffset="133033.44">9719 10409 158 0,'8'4'286'0,"4"3"-296"0,7 2 18 16,1 1 6-16,6-1 3 0,7 1 2 0,6-2-8 16,3 2-8-16,6 0-25 0,-5-2-109 15</inkml:trace>
  <inkml:trace contextRef="#ctx0" brushRef="#br0" timeOffset="133193.44">10945 11001 695 0,'-10'-4'-8'0,"2"-2"-19"0,6 1 22 16,-2-2-21-16,-1-2-35 0,0-5 7 15,-4-4-124-15</inkml:trace>
  <inkml:trace contextRef="#ctx0" brushRef="#br0" timeOffset="160278">3493 12504 42 0,'-5'5'-2'0,"-2"-2"134"15,0 1-75-15,1-1-24 0,-2 0 15 16,2 1-7-16,2-1-14 0,-4-1-6 15,6 1 3-15,-1-1-1 0,0 0-7 16,0 0-5-16,0 1 6 0,0 0 0 16,1-1-3-16,-2-1 2 0,2 3 3 15,-1-3-2-15,-2 3-4 0,-1-1-4 16,0 1-4-16,0 0 2 0,-1-1 2 0,1-1-4 15,0 2 2-15,0 0 0 0,1-2 2 16,2 2-4-16,-2-2 0 0,5-2 1 16,-1 0 1-16,1 0-5 0,0 0 1 15,0 0-1-15,0 0-4 0,3 0 4 16,11-8-3-16,8-7 4 0,12-7 2 15,11-7-2-15,7-5-2 0,9-1 2 16,6-5-1-16,8 1 1 0,6-3 6 16,3 1-1-16,-4 0-2 0,-4 5 0 15,-9 4-4-15,-8 4 5 0,-9 8 1 16,-12 3-4-16,-10 4 0 0,-9 6-3 0,-10 2 1 15,-4 3-1-15,-4 2-1 0,-1 0 4 16,0 0 3-16,-3 0-1 0,-9 7-5 16,-1 3 0-16,-4 1 1 0,2 0-3 15,2 0 2-15,0 0-1 0,3-1-3 16,-1-1-5-16,1-1-3 0,0 2-4 15,1-1-7-15,0 2-10 0,-1 2-21 16,1-2-46-16,-6-2-103 0</inkml:trace>
  <inkml:trace contextRef="#ctx0" brushRef="#br0" timeOffset="160534.01">3983 12334 357 0,'1'4'144'0,"-1"2"-128"15,0 5 29-15,0 7 21 0,-3 7-15 16,-4 6-20-16,-3 3 2 0,1 2 3 16,0 0-14-16,2-1-16 0,4 0-1 0,3-4-4 15,0-2 11-15,0-5-12 0,8-4 1 16,3-4 0-16,4-3-1 0,1-4 2 15,-2-4-5-15,3-5-9 0,0 0-6 16,3 0-7-16,0-10-10 0,-1 1 0 16,-4 0-45-16,-2-2-46 0,-2-2-93 0</inkml:trace>
  <inkml:trace contextRef="#ctx0" brushRef="#br0" timeOffset="160853.03">4412 12466 132 0,'5'0'309'16,"-5"0"-259"-16,0 3-9 0,0 3 12 0,0 3 3 16,0 4-3-16,-3 3-17 0,0 6-4 15,-3 1-2-15,1 0-10 0,2 1-11 16,0-2-4-16,0 0-5 0,3-4 3 15,0-5-2-15,0-2-2 0,0-2 2 16,0-3-12-16,6-1-13 0,0-5-6 0,2 0-7 16,-1 0-18-16,3-8-20 0,-4-4-43 15,-3 1-197-15</inkml:trace>
  <inkml:trace contextRef="#ctx0" brushRef="#br0" timeOffset="161566.07">4694 12394 220 0,'7'0'248'0,"0"0"-216"16,-2 1-17-16,0 2 35 0,-2 1-11 16,0 5 6-16,-2 2-8 0,-1 4-5 15,0 0-7-15,0 2-6 0,0 1-7 16,0 0-6-16,0-1 0 0,0-2-2 15,0-3-1-15,4-2-2 0,0-3-1 16,2-2 2-16,1-3-1 0,-1-2 0 16,5 0 1-16,4-6-2 0,1-6 2 15,4-3-4-15,-2-2 2 0,-1-1-3 16,2 3 0-16,-3 0 1 0,-1 1 0 0,-1 4 2 15,0 1 0-15,1 3-2 0,-4 1 1 16,-1 3 2-16,-6 0-2 0,1 2 1 16,-2 0-1-16,-1 0 1 0,-2 9-1 15,0 4 2-15,-4 4 0 0,-5 3 2 16,0 4 0-16,0-3 1 0,2 3 0 15,4-5-2-15,3-3-2 0,0-4-2 16,10-4 2-16,0-4 0 0,4-4-1 16,5 0 2-16,3-12-5 0,3-3-1 15,-1-5-6-15,-2 1-1 0,-5 0-6 0,-3 1 10 16,-2 3-9-16,-4 2 2 0,0 4 2 15,-5 2 1-15,-1 5 5 0,-2 2 3 16,0 0 5-16,0 0 1 0,0 0-2 16,0 0-1-16,0 7 2 0,-4 2 2 15,3 4 1-15,1 0 4 0,0-1-7 0,3 0 1 16,6 2-3-16,5-1-1 15,10-4 3-15,3 0 1 0,11-1-2 16,7-4 1-16,1-2-1 0,7-2 0 16,1 0 0-16,-1-8 0 0,0-7 3 15,-2-3-1-15,-3-3 2 0,0-4-1 0,-8 1 2 16,-9 1 1-16,-11 0-2 0,-9 4-4 15,-11 0 5-15,0 0 1 0,-6 1 1 16,-10 2-5-16,-4 6 1 0,-3 3 0 16,-3 7 4-16,-4 0-1 0,4 9 0 15,-1 7-1-15,9 4-2 0,2 4 7 0,7 4-3 16,6 1-2-16,3 1-5 15,3 0-1-15,13-1 1 0,5-3 0 16,6-2-3-16,4-7-6 0,11-5-12 16,12-10-4-16,14-5-10 0,6-15 35 0,1-10-38 15,-15 2-74-15,-19 2 40 0,-23 1-229 16</inkml:trace>
  <inkml:trace contextRef="#ctx0" brushRef="#br0" timeOffset="161966.07">4719 12086 340 0,'5'-2'234'16,"-4"1"-188"-16,1 0-9 0,-2 1 2 16,0 0-21-16,0 0-11 0,0 0-10 15,0 3-9-15,3 4-9 0,0 3-29 16,3-1-65-16,2 0-220 15</inkml:trace>
  <inkml:trace contextRef="#ctx0" brushRef="#br0" timeOffset="162533.13">3922 13187 172 0,'-7'0'60'0,"-1"-1"58"0,2 0-55 16,-1-1-4-16,3 2-13 0,2-1-6 15,2 0-1-15,0 1-11 0,3-1-18 0,13 1-8 16,15 0 10-16,12-2 6 0,15 2-8 15,13-1-3-15,10 1-1 0,15-1 0 16,12-1-4-16,15-3-1 0,15-3 1 16,7-3 0-16,1-3-2 0,-2 0-2 15,-6 1-2-15,-6 0-2 0,-8-2 4 0,-8-2 2 16,-10-2 0-16,-13 0-3 15,-14 1 2-15,-14 2 1 0,-18 3 1 16,-18 3-1-16,-12 0-1 0,-11 3 1 16,-6-2 8-16,-3 1-4 0,-11 1-2 0,-8 0 3 15,-4 4-1-15,-2 3-2 0,-1 0-2 16,7 0-1-16,5 0 1 0,8 2-9 15,4 1-22-15,5 2-36 0,0 1-50 16,0 1-172-16</inkml:trace>
  <inkml:trace contextRef="#ctx0" brushRef="#br0" timeOffset="210113.84">7195 12701 55 0,'0'0'101'0,"0"0"3"0,0 0-71 15,-5 0 17-15,1 0-5 0,-2 0-17 16,-1 1-3-16,1 0 0 0,3 0-6 16,0 0-3-16,1 0-1 0,1-1-1 15,-2 0 1-15,1 1-2 0,1-1 0 16,-2 1 0-16,1 0 0 0,1-1-4 15,1 0-1-15,-2 0-1 0,2 0 0 16,0 0 1-16,0 0-3 0,0 0 1 16,0 0-6-16,5-7 1 0,12-8 0 0,9-8 1 15,10-7 0-15,4-2 1 0,5 0 1 16,0-3-3-16,3 2 6 0,2 0 4 15,-2 1 1-15,-3 4-4 0,-10 4-3 16,-5 6-2-16,-10 7 0 0,-11 5-3 16,-3 3 4-16,-6 1-1 0,0 2-1 15,0 0-1-15,0 0 3 0,0 0-2 16,0 0 0-16,0 0-1 0,-6 0-3 15,0 0-4-15,3 2-4 0,0 1-5 16,3 1-9-16,-5 0-5 0,0 1-11 0,1 0-5 16,-4 0-13-16,-1-1-40 0,-4-3-117 15</inkml:trace>
  <inkml:trace contextRef="#ctx0" brushRef="#br0" timeOffset="210338.86">7280 12371 167 0,'7'7'257'0,"-1"1"-232"0,3 7 15 16,5 4 30-16,5 6-20 0,1 3-11 15,2 8-13-15,-1 3-3 0,-2 4 6 16,-2 0-12-16,0-4-13 0,2-3-1 15,2-6-5-15,2-4-7 0,2-8-13 0,0-5-8 16,3-5-10-16,1-5-29 0,4-3-29 16,-2-2-150-16</inkml:trace>
  <inkml:trace contextRef="#ctx0" brushRef="#br0" timeOffset="212598.99">8671 12285 268 0,'0'-3'39'0,"0"1"23"16,0 1 5-16,0 1-20 0,0 0 2 16,0 0-13-16,0 3-25 0,0 12-2 0,0 6 18 15,0 6-9-15,2 4-5 16,2 2-6-16,2 0 0 0,2 0-6 15,0-4 0-15,0-2 0 0,1-2 1 16,0-7-1-16,2-1-2 0,0-6-4 0,0-4-7 16,0-4-12-16,-2-3-10 0,3 0-11 15,-1-8-8-15,-3-7-25 0,-2-7-49 16,-4-1-80-16</inkml:trace>
  <inkml:trace contextRef="#ctx0" brushRef="#br0" timeOffset="212885.01">8589 12020 180 0,'-11'-14'189'0,"3"6"-151"15,4 4 19-15,4 4-8 0,0 0-26 0,3 2-20 16,9 11 17-16,10 5 6 0,6 4-9 16,4 3-5-16,6 6-4 0,-3 4-6 15,2 5 2-15,1 2 1 0,-6-3-3 16,1 0 0-16,-7-7 0 0,-3-1 0 15,-9 0 0-15,-4-5-2 0,-7-1 1 0,-3-2 2 16,-3 0-2-16,-10-4-2 16,-2-1 4-16,-5-1 1 0,-4-2-1 15,-2-1-3-15,-2 1 3 0,0-4-3 16,2-1 2-16,4-2-2 0,2-3 3 0,7-5-1 15,6 0-1-15,4 0-1 0,3-5-7 16,3-3-15-16,11 0-16 0,7-2-5 16,6-3-15-16,2 0-44 0,2-2-112 15</inkml:trace>
  <inkml:trace contextRef="#ctx0" brushRef="#br0" timeOffset="213294.03">9273 12358 34 0,'0'-3'221'0,"0"-1"-178"16,0-1-13-16,-2 1 21 0,0-1-6 15,-2 0-7-15,-1 2-5 0,-1-1-2 16,0 2-4-16,-5 1 1 0,-1 1-6 0,-2 0 0 15,-3 5 0-15,-2 6 0 0,0 3-2 16,2 4 0-16,0 1-2 16,2 6-2-16,2-1-4 0,4 1-4 15,4-1 1-15,4-2-5 0,1-4-4 0,4-3-2 16,9-3 4-16,5-5-1 0,1-4-2 15,6-3 3-15,0 0 1 0,3-10-2 16,-2-2-2-16,-3-3-1 0,-3 0 0 16,-4 2-1-16,-4-1 1 0,-4 2 0 15,-2 2 1-15,-4 3 0 0,-2 0-2 0,0 3 3 16,0 0 2-16,0 1-5 0,0 2 0 15,0 1-1-15,0 0 2 0,0 0-5 16,0 0-5-16,0 0-2 16,0 1-4-16,0 6 1 0,0 1-17 0,3-1-13 15,3-1-12-15,0-1-25 0,2-3-79 16</inkml:trace>
  <inkml:trace contextRef="#ctx0" brushRef="#br0" timeOffset="213578.05">9507 12350 139 0,'0'2'180'0,"0"-2"-98"16,0 4-54-16,0 2 10 0,0 4 23 0,-2 3-5 16,-3 3-5-16,-1 2-11 0,0 0-13 15,1 1-7-15,2-1-6 0,0-1-9 16,2-3-3-16,1-1-1 0,0-2 0 15,1-2-2-15,5-2-8 0,5-3-16 16,3 0-18-16,2-4-37 0,2-4-41 16,-1-9-167-16</inkml:trace>
  <inkml:trace contextRef="#ctx0" brushRef="#br0" timeOffset="214154.08">9654 12528 114 0,'0'0'38'0,"0"0"111"15,2-6-139-15,5-4 20 0,3-3 18 16,0-4-8-16,3-2 1 0,4-6-5 16,0 0-11-16,3-3-5 0,-1-5 0 15,-2-3-5-15,-2-5 2 0,-4-8-4 16,0-4-4-16,-5-6-4 0,-1 0-3 15,-1 3 0-15,0 9-1 0,-3 11-1 0,1 14-1 16,-2 13 2-16,0 7 15 0,0 2 2 16,-2 11-13-16,-6 11 0 0,-2 12 6 15,-4 10-2-15,0 8 3 0,-3 7-2 16,-2 7-3-16,3 2 0 0,1-2-4 15,6-5 1-15,4-8-3 0,5-7-8 0,0-8-6 16,9-10 0-16,7-6 7 16,5-11 5-16,3-8-14 0,-1-3-7 15,3-4-6-15,1-11-14 0,-2-3-1 16,-4-2-4-16,-1 0-19 0,-6 3 4 0,-1 4 33 15,-6 2 26-15,0 7 7 0,-6 2 14 16,1 1 6-16,-2 1 4 0,0 0 14 16,0 0 2-16,0 3-7 0,-3 7 3 15,0 1-7-15,3 0-15 0,0-1-3 16,0 1-13-16,6-4 1 0,5 0-3 0,3-3 0 15,6-2 0-15,6-2 0 0,7-1-13 16,4-8 3-16,2-4-26 16,-4-1 2-16,-1 1 11 0,-4 3-10 15,-8 3 20-15,-7 4 16 0,-9 3-6 0,-6 0 1 16,0 10 11-16,-11 8 13 0,-7 5-4 15,-9 6 1-15,-2 6-1 0,-4 2-5 16,1 2 5-16,2 2-4 0,7 3-2 16,8 3-8-16,5 2-4 0,7-1 1 15,3-4-12-15,3-7-44 0,10-7-49 0,1-11-245 16</inkml:trace>
  <inkml:trace contextRef="#ctx0" brushRef="#br0" timeOffset="214639.11">10809 12067 188 0,'-5'-6'172'16,"5"5"-131"-16,0 1 25 0,0 0-31 15,0 0-15-15,-1 12 7 0,-1 7 22 16,-1 8-12-16,3 7-10 0,0 6 4 15,0 3-12-15,0-1-8 0,0 2-5 16,0-4-3-16,0-1 1 0,5-5-4 0,1-3 0 16,0-7-4-16,0-6-5 0,4-7-5 15,-4-4-10-15,2-6-14 0,2-1-11 16,-2-7-10-16,-2-9-24 0,-1-5-67 15,-5-5-97-15</inkml:trace>
  <inkml:trace contextRef="#ctx0" brushRef="#br0" timeOffset="-214610.61">10742 12078 151 0,'-6'-33'230'16,"5"5"-189"-16,1 8 6 0,3 8-8 15,4 7-13-15,3 3-8 0,1 2 8 0,3 0 3 16,4 10-7-16,8 6-2 0,4 5-9 16,-1 5-3-16,2 6-3 0,0 4 1 15,-6 6-5-15,-3 2 2 0,-3-2-1 16,-7-2 0-16,-4-6 0 0,-5-5-1 15,-3-3 0-15,0-1 2 0,-10-2 0 0,-5 0-3 16,-4-3 3-16,-2-1 1 16,-3-2-2-16,0-1 0 0,2-4 0 15,3 0-2-15,4-6 2 0,4-1-2 16,6-5 0-16,4 0-7 0,1 0-12 15,0 0-26-15,9-6-30 0,5-7-33 0,1 0-154 16</inkml:trace>
  <inkml:trace contextRef="#ctx0" brushRef="#br0" timeOffset="-214274.59">11100 12500 63 0,'2'0'277'0,"3"0"-242"0,2 0-13 0,1-3 13 15,3-3-5-15,4-4-2 0,3-2 0 16,6-3-5-16,1-3-5 0,3-4-5 16,3 0 0-16,-3-3 3 0,0-1-1 15,-5 1-3-15,-6-2 0 0,-4 2-3 16,-7 0-7-16,-6 0 3 0,0 2 0 0,-8 3-3 15,-6 7-1-15,-1 6 2 0,-6 7 3 16,0 0 1-16,-1 11-1 16,2 7 1-16,0 7 0 0,3 3-1 15,0 4-1-15,1 4-2 0,7 1 0 0,0 1-1 16,5-1-3-16,4-2 0 0,0-1 1 15,11-4-17-15,5-7-8 0,5-5-1 16,7-9-4-16,2-4-7 0,2-5-26 16,1 0-69-16,-1-11-179 0</inkml:trace>
  <inkml:trace contextRef="#ctx0" brushRef="#br0" timeOffset="-214045.58">11600 12324 358 0,'-14'-4'56'0,"0"4"-8"0,-5 0 18 15,-3 2-30-15,-5 8 11 0,-1 5 2 16,0 3-10-16,4-1-9 0,9-1-9 16,7 0-17-16,8-1-3 0,0-3-1 0,6-1 0 15,7-2-2-15,5-3 1 0,9-4-5 16,4-2-12-16,6 0-11 0,-3-3-14 15,-1-5-15-15,-5 0-8 0,-8 1-21 16,-5 4-8-16,-4 0-1 0,-3-1-8 16,-5 2 8-16</inkml:trace>
  <inkml:trace contextRef="#ctx0" brushRef="#br0" timeOffset="-213425.54">11682 12433 36 0,'-6'7'96'16,"-2"2"-24"-16,0 2-20 0,2 2-11 15,0-1-6-15,3 1-19 0,1 0-10 16,2-4-5-16,0-1 1 0,6-5 0 16,7-1-1-16,-1-2 7 0,2-5-1 0,6-8 6 15,-1-3 1-15,6-7 2 0,-2-2 8 16,0-4 1-16,2-3 1 0,-3-2-6 15,1-6 7-15,-1-7-2 0,-2-7-8 16,-2-9-2-16,-1-2-8 0,-3-3-4 16,0 3-2-16,-1 6-4 0,-7 11-1 15,-3 16 3-15,-3 16 3 0,0 9-1 16,-5 7 5-16,-4 8-2 0,-3 12-5 15,-4 11 4-15,1 10 4 0,-4 7-1 16,0 8-1-16,1 6-2 0,-1 5 0 0,5 0 1 16,7-2-3-16,2-8-2 0,5-8-3 15,6-10 0-15,14-8 4 0,8-8 1 16,6-10 2-16,-1-9-2 0,-1-4 0 15,-2-7-1-15,-4-11 4 0,-3-7-2 16,-1-4 2-16,-2-5 0 0,0-2 5 16,-3-6 1-16,-3-4-5 0,-1-1 3 15,-2-8 0-15,-4-1-6 0,1-3 0 16,1-3-2-16,-1-2 0 0,3 4 2 15,1 6-3-15,-2 16-1 0,-1 14 2 0,-1 12 3 16,-5 11-1-16,0 1-5 0,-1 16 7 16,-2 12 4-16,-7 16-1 0,-8 13-2 15,-8 12 6-15,-7 11-3 0,-1 8-3 16,0 2-4-16,2-6 3 0,5-12-1 15,14-16-4-15,8-13-4 0,2-11-2 0,14-8 5 16,5-7 0-16,-1-10-15 16,4-7-6-16,3-6 21 0,3-12-7 15,4-4 3-15,1-5-19 0,-2 0 1 16,-6 4 20-16,-5 3 4 0,-5 3 1 0,-1 4 5 15,-5 2 1-15,1 4-1 0,-2 3-3 16,-5 2 5-16,1 1-7 0,4 1 4 16,0 0-4-16,3 0 2 0,-2 3-3 15,-1 1-1-15,-1 0 1 0,1-2 1 16,-2 1-9-16,1-2 1 0,-1-1-5 0,0 0-4 15,-1 0-2-15,-2-6-15 0,1-2-13 16,-2 0-29-16,-2-2-75 16,0-2-140-16</inkml:trace>
  <inkml:trace contextRef="#ctx0" brushRef="#br0" timeOffset="-213254.53">11823 12179 556 0,'26'0'-8'16,"16"-5"-3"-16,6-3 13 0,-1-3-3 0,-2 0 3 15,0-3-1-15,3 0 0 0,1 1-1 16,4 0 1-16,3 1-2 16,4 3-15-16,2 0 8 0,5 0-36 15,-5 0-183-15</inkml:trace>
  <inkml:trace contextRef="#ctx0" brushRef="#br0" timeOffset="-211965.46">12973 12229 287 0,'0'-2'60'0,"0"2"-13"0,0 0-7 15,0 0-14-15,2 12 2 0,-2 3 5 16,0 5-11-16,0 1-8 0,0 0-4 15,-2-1-3-15,2-1-4 0,0-4-2 0,2-2 1 16,2-5-1-16,-2-3 0 0,1-3-1 16,-1-2 2-16,4 0 0 0,0-4 4 15,0-8-2-15,2-2-4 0,0-4 2 16,1 0-2-16,-1-1-1 0,0-3 3 15,1 3-2-15,0-3-2 0,2 1-1 16,1 0-7-16,1 5-2 0,1 3-2 16,0 4 4-16,3 5 4 0,0 2 3 15,1 2 1-15,1 0 0 0,1 3 2 16,2 4 0-16,1-2 0 0,-3-1-1 15,4 0 2-15,-4-2 0 0,-2-1-1 0,-1-1 0 16,-6 0 3-16,-1 0 3 0,-7-3-1 16,-3 0 6-16,0 1 12 0,0-1-4 15,-10 2-7-15,-4 1-4 0,-6 0 4 16,-1 4 4-16,-6 7 0 0,-1 1 2 15,7 1-2-15,2 1 0 0,8-2-11 0,6 0-4 16,5-4 0-16,0 1-1 16,7-2-2-16,7-2 4 0,7-1-2 15,7-3-1-15,2-1-9 0,1 0-6 16,0 0-7-16,-8-2-3 0,-1 2-1 0,-5 0-2 15,-3 0 7-15,-5 0 4 0,-1 2-5 16,-2 1-5-16,-1-1 1 0,-2 1 1 16,0-1 7-16,-3-2 9 0,0 0 5 15,4 0 5-15,0 0 4 0,3-7-2 16,3-3 0-16,-1-2 5 0,5-3-6 0,0-4 1 15,0-2 3-15,1-2 0 0,2-4-1 16,-3 0 2-16,2-3 4 16,1-6 0-16,-5 0-2 0,-3-7-6 15,2-1 2-15,-3-5-3 0,-2-5-2 0,1 0 0 16,-4 2 2-16,-2 4-4 0,1 12 2 15,-2 13 1-15,0 11 13 0,0 11 11 16,0 1-9-16,-6 13-15 0,-1 12 2 16,-2 13 4-16,-2 10-1 0,-1 5 3 15,-2 9-2-15,1 2-2 0,3 4-3 0,0-2 1 16,4-2 0-16,3-9-4 0,3-13-13 15,9-10 1-15,2-12 7 0,0-9 4 16,1-3-4-16,1-7 1 16,-1-1 3-16,2 0 4 0,2-11 0 0,-1-4 0 15,4-1 2-15,-2-3-4 0,4 1 3 16,-2 0 6-16,1 0 0 0,0 3 4 15,1-1 1-15,-1 3-4 0,0 1 11 16,0 1-8-16,0 0-2 0,-1 0 0 16,1 2-4-16,-1-3 0 0,-2 1 1 0,-2 1-2 15,-4 0-4-15,-2-2 1 0,-4 0-2 16,-4 0 0-16,-1-1-2 0,-1 5 2 15,-8 3-2-15,-7 4 1 0,-3 1 0 16,-2 4-1-16,-1 10 1 16,-3 6 1-16,4 7 5 0,-4 4 4 0,0 5 6 15,3 3 0-15,5-2-4 0,11 1-7 16,6-4-5-16,8-6-11 0,15-3-35 15,8-6-62-15,6-3-297 0</inkml:trace>
  <inkml:trace contextRef="#ctx0" brushRef="#br0" timeOffset="-211845.45">14631 12358 517 0,'-11'-2'81'16,"0"-2"-74"-16,-2-1 11 0,1 0-18 16,0 1-19-16,7-2-41 0,5-1-60 15,0-2-188-15</inkml:trace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2-26T12:49:20.48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3974 887 64 0,'0'0'21'0,"1"0"-2"0,-1 0 15 0,0 0 0 15,0 0-6-15,0 0-1 0,2 0-6 16,-2 0 2-16,0 0-2 0,0 0 0 16,0-1 0-16,1-1 3 0,-1 1-14 15,2-1-3-15,-2 0 6 0,1 0 0 16,1-1-1-16,-2 2 4 0,0 0-4 0,0 1-1 15,0 0 2-15,0 0-2 0,0 0 1 16,0 0-3-16,0 0-1 0,0 0-5 16,0 0 2-16,0 0-1 0,0 2-1 15,0 3-1-15,0 3 5 0,0 1-3 16,0 2-1-16,0 3 0 0,0 1-1 15,0 1 2-15,0 2-4 0,0 0-1 16,0 1 3-16,0 1 0 0,0 1-3 16,0 3 1-16,0 1 0 0,0 3 2 15,0-1 0-15,0 0-2 0,0-3 2 16,0 1 1-16,0 1-3 0,0-3 2 0,0 3-1 15,0-2 1-15,1 1-2 0,-1 1 0 16,0 0 3-16,0 0-2 0,0 1-1 16,0-1 0-16,0-1 0 0,0-1 1 15,2 2-1-15,1-3 0 0,-1 1 1 16,2-1 0-16,1 3-2 0,-2-1 0 15,3 3 4-15,-3-1-1 0,2-3-2 16,0 3 0-16,-1-5 0 0,-1 5 0 16,0-3 0-16,-1 2 1 0,-2 2 2 15,2-2-1-15,-1 0-2 0,1 0 1 0,-2 0 2 16,0 0-2-16,0 1-1 0,0-1 0 15,0 1 2-15,0 0-2 0,0 0 0 16,0 1-1-16,-2 1 1 0,2 1 1 16,0-1-2-16,0-1 2 0,0 1-2 15,0-2 2-15,0 0-2 0,0-2 2 16,0 1-1-16,0-2 1 0,0 1-2 15,2 1 1-15,-1-3 1 0,1-1 0 16,-1-1-2-16,-1-2 1 0,2 2 1 16,-2-3 0-16,0 0-2 0,0 2 1 0,0-2 1 15,0 0-1-15,0 1 0 0,0 0-1 16,0 1 2-16,0 2 0 0,0-2-2 15,0 4 1-15,0-3 1 0,0 2-1 16,0-1-1-16,0-1 1 0,0-2 2 16,0 0-2-16,-2-1-1 0,1-1 1 0,1 2 1 15,-2-1 0-15,2 1-2 16,0 1 1-16,0 0 1 0,-1 1-1 15,1-1-1-15,0 3 1 0,0-1 1 16,0 1-1-16,-2 0 0 0,2 0-1 0,-1 1 2 16,1-1-1-16,0 0-1 0,-2 2 1 15,2 0 1-15,0 0-1 0,0-2 0 16,-3 2-1-16,3-3 2 0,0 3 1 15,0 0-4-15,0-1 2 0,0-1 2 16,0 3 0-16,0-2-4 0,0 1 2 0,0-1 2 16,-2 2-1-16,2-1-2 0,-1 1 1 15,-2 1 1-15,1 0 1 16,-3 1-3-16,4 0 1 0,-4 3 2 15,2 0-2-15,-1-1-1 0,0 0 2 0,0-2-1 16,2-2-1-16,1 2 0 0,-1-1 1 16,1-1 1-16,1 1-1 0,-2-2-1 15,2 0 1-15,0 1 1 0,0-2-1 16,0-2-1-16,0 2 1 0,0-4 1 15,2 1-1-15,-1 1 0 0,2-1 0 16,-1 1 2-16,-2-3 0 0,0 2-1 0,0-2 0 16,0 1 1-16,0-1 0 0,0-1-1 15,0 0-1-15,0 3 2 16,0-2-3-16,0-1 1 0,0-1 0 15,0-2 1-15,0 0 0 0,0 0-1 0,0 1 0 16,0 0 2-16,0 0-1 0,0-2-2 16,0 0 1-16,0-2 2 0,0 1-1 15,-2 0-2-15,2-3 1 0,-1 3 1 16,-1 0 0-16,1 0-2 0,-1 2 1 15,-1-1 2-15,1-2-1 0,-1 1-2 0,2 0 1 16,-1 0 2-16,1 0-1 0,-2 0-1 16,1-3 1-16,0 1-2 0,2-4 2 15,-1-1-2-15,1-1 1 16,0-1 2-16,0 0-2 0,-2-1-1 0,1 1 1 15,1-2 3-15,0-1-1 0,-2 1-4 16,1-1 2-16,-1 1 2 0,1 0-2 16,1-1 0-16,0 0 1 0,0-1 1 15,0 0-1-15,0 0 0 0,0 0 0 16,0-1 0-16,0-1-1 0,0-1-2 0,0 1 2 15,0 0 1-15,0 0-1 0,0 1-2 16,0-1 1-16,0 0 1 0,0-1-1 16,0 1 0-16,3-1 0 0,0 1 1 15,0 0 0-15,0-1-4 0,2 1 3 16,2 1 2-16,0-1-3 0,0 1 3 15,3 0-3-15,-1-1-1 0,2 0-2 16,1 2-1-16,1 0 3 0,2-1 5 16,-1 0-5-16,2 1-2 0,-1 0 6 15,2 0-2-15,2 0 1 0,2 0-2 0,0 2 2 16,-1-1 2-16,0 2-3 0,2-1 0 15,-1 0 0-15,-1-1 3 0,4 0-3 16,-3 0 0-16,4 0 1 0,-2-1 1 16,4 0 0-16,1 0-3 0,0 0 2 15,3 0 2-15,-3 0-2 0,3 2-1 16,0 0 1-16,1 0 1 0,1 0 0 15,-1 0-3-15,5 0 2 0,1-1 1 16,0 1 0-16,1-2-3 0,0 0 2 16,1 0 2-16,-1 0-3 0,1 0 0 15,2 0 1-15,-2 0 1 0,1 0-1 0,1 0-1 16,-2 0 1-16,0 2 1 0,-1 0-1 15,0 1-2-15,-2 0 2 0,2 1 2 16,-1 1-2-16,1-1-1 0,0 0 1 16,-3 2 2-16,-1-2-3 0,1 2 0 15,0-3 1-15,2 2 2 0,1-2-2 16,0 1-2-16,1-1 2 0,4 0 0 15,-3-1 0-15,4 1-1 0,0-1 1 16,0 1 2-16,0 0-2 0,0-1-2 16,0 1 2-16,0-3 2 0,0 2-2 0,-1-2-2 15,2 1 3-15,1-1 0 0,-1 0-1 16,5 0-1-16,-1 0 1 0,3 0 1 15,-2-1-1-15,1-4-1 0,3 3 1 16,-6-2 2-16,1 1-2 0,-4 1-2 16,-1 0 3-16,0 2 1 0,2-1-3 15,1 1-1-15,-3 0 3 0,3 0 0 16,0 0-3-16,-1 0-1 0,4 0 3 15,-2 0 2-15,1 0-1 0,0 0-2 16,1 0 1-16,1 0 3 0,1 0-4 0,1 0 0 16,-1 0 2-16,1-1 1 0,2-2-3 15,2 0-1-15,-3-1 3 0,3 2 1 16,-2 0-4-16,-5 0 2 0,0-1 1 15,-5 1-2-15,2 0 3 0,2 1-3 16,0 0 1-16,-1-1-1 0,1 2 3 0,-1-1-4 16,3 0 3-16,-1 0-2 0,-2 1 3 15,-1-1-3-15,-1 1 1 16,-2-1-1-16,0 1 3 0,0 0-3 15,-2 0 1-15,4 0-1 0,-4 0 1 0,1 0 2 16,1 0-2-16,0 0-2 0,-2 0 4 16,2 3-3-16,1-1 2 0,1 1-3 15,-2-2 4-15,0 1-3 0,-2 1 2 16,1-1-3-16,-4-2 4 0,3 2-3 15,1-1 2-15,-2 0-1 0,1 1 0 0,2 2-1 16,0-3 1-16,-2 1 1 0,5 1-2 16,-3-1 1-16,-1 1 0 0,-1-1 1 15,-1 1-2-15,0 1 0 16,3-2 3-16,-2 1-2 0,2-2-1 0,2 0 1 15,-1-1 1-15,-1 0-1 0,0 1-1 16,0-1 0-16,3 0 3 0,-1 1-2 16,-2-1-1-16,-2 0 1 0,-1 1 1 15,-2-1-1-15,-1 2-1 0,-2 1 0 16,0 0 3-16,2-2-2 0,-2 1-1 15,1 1 1-15,-1-2 1 0,0 1-3 0,0 3 4 16,0-3-3-16,-2 1 2 0,2 0-3 16,-5-1 4-16,1 2-3 0,-4 0 0 15,1-2 2-15,-4 1-2 16,0-2 3-16,-1 1-3 0,-3 0 2 0,-3-2-2 15,-1 3 1-15,-4-1 1 0,0-1 0 16,-3 1-2-16,-5 0 1 0,0-1 2 16,-1 0-1-16,-3 1-1 0,-2 0 0 15,0 0 3-15,0-2 2 0,0 0-5 16,0 0 0-16,0 0 2 0,0 0-2 0,-2 0-7 15,0 0-11-15,1 0-22 0,1 0-34 16,-3-2-81-16,-2-3-160 0</inkml:trace>
  <inkml:trace contextRef="#ctx0" brushRef="#br0" timeOffset="3466.19">4082 4835 22 0,'0'0'15'0,"0"0"-6"0,-2 0 0 16,2 0 4-16,-1 0 4 0,-2 0 0 16,3 0-7-16,-2 1-5 0,2-1-3 15,0 0 3-15,-1 0 3 0,1 0 3 16,-2 0-1-16,1 0 4 0,1 0 1 15,-2 1 3-15,2-1-4 0,-1 2 3 0,-1-2 3 16,2 1-6-16,-2-1 0 0,2 0-2 16,0 0 1-16,0 0-3 0,0 0 1 15,0 0 2-15,0 0-1 16,0 0-2-16,0 0-1 0,0 0 2 15,0 0-3-15,0 0 0 0,0 0-3 0,0 0-3 16,0 0 1-16,0 0-2 0,0 0 0 16,0 0 0-16,2 0 5 0,0 0 3 15,-1 0-1-15,1 0 0 0,1 0-7 16,-2 0 0-16,2 0 1 0,2 0 1 15,1 0-2-15,0 0-1 0,1 0-1 0,-1 0 4 16,3-1-2-16,0-2-3 0,-1 1 2 16,2 1 1-16,-4-1 0 0,1 0-2 15,1 0 1-15,0 0 1 16,1-1 0-16,1 0-2 0,-1 1 1 0,0 0 1 15,-1 0 0-15,-2 2-2 0,2-3 1 16,-2 1 1-16,-1 0 1 0,2 2-4 16,0-1 1-16,-1-1 4 0,2 0-3 15,1 0-2-15,-1 2 2 0,-1-1 2 16,3 0-4-16,-1-3 2 0,0 2 2 0,1 1-2 15,-3-1-2-15,6 2 4 0,-2-3-2 16,0 0 0-16,-2 2-2 0,-1 1 4 16,-2-1-4-16,3 0 4 0,-3 1-2 15,-1-2-2-15,1 2 1 0,-4 0 4 16,2 0-3-16,1 0-2 0,0 0 1 15,-2 0 2-15,4-3 1 0,1 1-4 16,3-1 2-16,-2 1 2 0,-1 0-4 16,-2 1 2-16,2 1 2 0,1-1-2 15,5 0-2-15,3 1 4 0,4 0-1 0,-3 0 1 16,-1 0-1-16,-1 0-2 0,-2 0 1 15,3 0 0-15,-3 0 1 0,1 0-1 16,-1 0-1-16,-5 0 2 0,-1 0-1 16,-3 0-3-16,-1 0 2 0,-2 0 2 15,1 0-1-15,0 0-1 0,0 0-1 16,2 0 4-16,0 0-2 0,2 0 0 15,1-1 1-15,0-1 2 0,-2-1-2 16,0 3-3-16,0 0 2 0,7-2 0 16,7-1 8-16,2-2 8 0,3-1-16 0,-4 2 2 15,-7 1-1-15,5 0-3 0,-7 1 1 16,5 0 2-16,-1-3 0 0,-1 2-2 15,2 0-1-15,-4-1 3 16,-1 1 0-16,-4 2-3 0,-2 0 1 0,-1-1 0 16,-2 0 2-16,2 0-1 0,1-1-1 15,-2 0 3-15,1-1-3 0,1 0 2 16,2 0-1-16,1-2 0 0,5-2 0 15,5-4-1-15,3 0 3 0,4-2-1 16,-3 4-2-16,-3 2 0 0,-1 2 0 16,-2-1 2-16,2 0-1 0,1 0-2 0,1-1 1 15,0 2-3-15,-3 0 6 0,-1-1-5 16,-3 2 2-16,0 0 3 0,-1 1-3 15,-7 0 1-15,1 1 0 0,0 0 0 16,-6-1 1-16,4 0-2 0,0 0 1 16,1-1 3-16,-2 0-3 0,1-1-2 0,1-2 2 15,-1 3 3-15,3-2-4 16,-2-1-2-16,0 1 3 0,-1-2 1 15,-1 0-1-15,1 0-1 0,1 1 1 16,0-2 1-16,-1 2-1 0,0 0-1 0,1-2 2 16,0 0 1-16,0-1-2 0,7-1-3 15,4-4 3-15,3-2 1 0,5 2-2 16,-5-1 0-16,-3 3 1 0,-2 2 1 15,2 0-3-15,-1 0 0 0,3 0-3 16,-2 0-6-16,0-1 10 0,0 1 0 0,-3 1 1 16,-2 0 2-16,1 1-2 0,-4 2-1 15,0 2 1-15,-6 0 3 16,2-1-5-16,-4 2 2 0,3-2 3 15,-1 1-1-15,0 2-1 0,-2-2-2 0,1 1 2 16,1 0 2-16,-2-2-2 0,3 1-1 16,-1 0 0-16,0-2 1 0,1-1-2 15,0 1 1-15,-1 0 0 0,0-1 2 16,0 2-2-16,0-1-3 0,0-2 4 15,3 0 1-15,2-2-2 0,4-4-3 0,1-1 3 16,-1-1 0-16,2-2 0 0,-1 1 0 16,-1-2-7-16,2-1 11 15,0 1-5-15,3-1-9 0,-2 1 4 16,4-1 6-16,0 0-4 0,-4 0 0 0,1 2 4 15,-2 0 0-15,-2-2 0 0,2 2-1 16,-2-2 2-16,1 2 1 0,1 1-2 16,-5 0 0-16,0 2 2 0,1-1 2 15,-1 0-5-15,0 0 3 0,-1 0 1 16,1-1-1-16,-1 1-1 0,0-2-1 0,1-1 0 15,-1 1 2-15,-2 1-3 0,2-2 0 16,0 3 1-16,1 0 2 0,0 1-3 16,-1 2 0-16,-2-1 2 0,-1 0 1 15,-1 1 1-15,1 0-5 16,0 0 9-16,-1-1-4 0,3 2 1 0,-3-4-5 15,-1 0 3-15,3 1 0 0,1-4-1 16,-1 2-2-16,2-1 3 0,-4-3-1 16,3 3-1-16,-1-2 0 0,-2-1 0 15,3-1 1-15,-1 0-1 0,-2 0-1 16,1 3 1-16,-2 0 3 0,0 3-3 0,-1 0-2 15,2 0 4-15,-2 0 0 0,1 1-3 16,0 1 2-16,0 0 2 0,-1 0 0 16,-1-2 0-16,1 1-1 0,0-1 0 15,1 1 0-15,1-1-2 0,1-1 0 16,0 0 0-16,1-2-1 0,-2 0 4 15,1-3-5-15,0 2 4 0,-2-1-4 16,-2 2 1-16,2 1 4 0,1 0-6 16,-3 1 4-16,-1 1-1 0,2 1 0 15,-1 0 2-15,1-1-2 0,-1 1 0 0,1 0 0 16,1 0 1-16,-3 0 0 0,2-2-2 15,-1 0 1-15,1 1 1 0,-2 0 2 16,0-2-2-16,1 0 0 16,-1-2 1-16,0 0 0 0,0-1-1 0,0 0-2 15,0-1 1-15,0-1 2 0,0 0-1 16,0 2-1-16,0-2 2 0,2 1 0 15,-2 2 0-15,0-1 2 0,0 2 0 16,3 0 1-16,-2 1-2 0,-1 1-2 16,0 0 4-16,0-1 0 0,0 1-4 0,0 0 1 15,-1 0-2-15,-1 1 3 0,2 2-4 16,-1-2 2-16,-1 3 1 0,-2 0-1 15,2 0-1-15,-1 2 0 0,0 2 1 16,-3 1 0-16,-1 3-2 0,3 1 0 16,-1 1-1-16,2 5-4 0,0 0-15 0,0 4-12 15,-2 5-35-15,-1 7-135 16</inkml:trace>
  <inkml:trace contextRef="#ctx0" brushRef="#br0" timeOffset="7551.42">4042 4885 99 0,'0'0'46'16,"0"-2"-29"-16,0-1 34 0,0 2-17 15,0-1-12-15,0 0 2 0,0 0 0 16,0 1-3-16,0 1-4 0,0-2-4 0,0 1-2 15,0 1-2-15,0 0-7 0,0-2 2 16,0 1 1-16,0-2-3 0,0 1 0 16,1-1 2-16,2-3 0 0,0 0-2 15,1-1-2-15,-1-1 1 0,1 0-1 16,-1-2 1-16,2-2-1 0,1 2 3 0,-4-2 0 15,2 0 0-15,-2 1-1 16,3-3-1-16,-2 2 4 0,-2-2-3 16,2-4-2-16,1-1 0 0,0-2 3 15,1 0-4-15,1 1-1 0,0-1 2 0,2 1 2 16,-2 2-2-16,0 0-2 0,1 1 2 15,-3 0 2-15,1 0-2 0,0-2-2 16,1 1 2-16,-2 0 2 0,0 0-2 16,-1 2-2-16,0-1 2 0,0 2 2 15,0-2-2-15,0-1-2 0,-1 0 2 16,2-3 2-16,-2 0-4 0,2-2 1 0,1 1 0 15,0 2 1-15,-1 0 0 16,-1 1-2-16,2 0 2 0,-3 1 1 16,1 2-3-16,-2 3 2 0,1-1 0 15,-1 3 1-15,1 1-2 0,1 0 1 0,0 1-2 16,0 1 4-16,0 1-2 0,0 0 0 15,1-1-2-15,-1-1 4 0,3-3-4 16,-1-4 4-16,1 0-2 0,-2-1-2 16,-1 1 4-16,1 0-4 0,0 0-4 15,-1-3 10-15,0 3-5 0,5-2-1 0,-2 2 1 16,-1 0 1-16,1 0 0 0,0 2-1 15,1-3 1-15,-1 1 1 16,0 1-2-16,-1-2 0 0,1 2 1 16,2 0 1-16,-2-1-2 0,-1 1 0 0,-1-1 2 15,1 0 0-15,-2 3-1 0,2-2-1 16,-1 3 1-16,-2-2 2 0,4 0-2 15,-3-1-2-15,2-1 2 0,1-1 1 16,0-1-1-16,0-2-1 0,1 1 0 16,-1 1 2-16,1-2-1 0,0 2-1 0,-3 1 1 15,1 0 1-15,0 2-1 0,-1 1-1 16,2 2 1-16,2-1 1 0,-2-2-2 15,1 1-1-15,0 0 4 16,0 0-1-16,0-1-2 0,0-1 1 0,0 3 1 16,1-2 0-16,0 0-2 0,1 2 1 15,0-1 1-15,1 0 0 0,-1 0-1 16,2-1 0-16,-2 1 1 0,-1 0 1 15,0-1-2-15,-2 1 0 0,5-2 1 16,-4 3-1-16,4-4-1 0,-3 3 1 0,3-2 0 16,-2 2 1-16,-1 1-2 0,3 1 1 15,-2 0 0-15,2 0 1 0,0 1-2 16,0-1 0-16,0 2 2 0,-1-2-1 15,0 1 0-15,-1-1-1 0,-1 1 2 16,1-1 0-16,2 0-1 0,0-1-1 16,1 0 3-16,1 1 6 0,1-1-5 15,3 0-2-15,1 2 2 0,5-2-3 16,4 0 0-16,-1 2-1 0,-1-1 4 15,-5 3-3-15,-6 2 0 0,-2 2 0 0,-1-1 1 16,-3 2 1-16,-2-1-2 0,0 1-1 16,-2 2 3-16,-1-2-2 0,-2 0 2 15,5-1-2-15,-1 1 2 0,0-2-2 16,2 0-1-16,3-1 1 0,2 0 1 15,1-1 0-15,2-1-2 0,-1-1 0 16,0 2 2-16,1-2 0 0,-1-3-2 16,7 1 1-16,2-3 5 0,0 1-1 15,-4 2-6-15,-5 4 2 0,-7 3 4 16,-3 0-4-16,2 1 0 0,-2-1 0 15,3 0 2-15,-1 0-2 0,0 0 0 0,0 0 0 16,0 0 1-16,2-2-1 0,5-2-1 16,0-1 1-16,5 1 1 15,3-3-1-15,3 2-1 0,0-2 1 0,0 0 0 16,-4 2 1-16,-5 3-2 0,-1 0 0 15,0 0 3-15,-1 2-2 0,-1 0-1 16,-4 1 0-16,-4 3 2 0,-1 1-1 16,1 0-1-16,2-1 1 0,1 0 1 15,3-2-1-15,1 0-1 0,-1 0 1 16,3-1 1-16,6-1 0 0,4-2-2 0,0-2 1 15,5 1 1-15,-2 1-1 0,-2-2-1 16,2 0 1-16,-3 3 1 0,2-2-1 16,-2-1-1-16,-3 3 1 0,1-1 1 15,-4 2 0-15,-3 2-2 0,-5 0 0 16,-1 2 2-16,-1 1-1 0,0 0-1 0,0 0 1 15,6-1 1-15,1-1 0 16,-2 1-2-16,2-2 1 0,1 0 1 16,4-2 0-16,4-1-1 0,-1 0 0 15,1-1 1-15,2 2-3 0,-3-1 4 0,-2 0-3 16,2 0 0-16,-1 0 1 0,3 0 0 15,-3 0 2-15,-1 2-4 0,-1-3 3 16,-3 4-2-16,-2-1 3 0,-4 0-3 16,1 1 1-16,-3-1-1 0,1 3 1 15,1 0 1-15,-1-1 0 0,2 1-2 0,-3-2 1 16,2 1 1-16,3 2-1 0,2-2-1 15,9-2 4-15,2 0 14 16,5-4-12-16,-2 3-4 0,1 0-1 16,1 1 2-16,-3-1-1 0,0 1-1 0,1 0 0 15,-1 1 1-15,-2-1-1 0,1 2 0 16,-4 1-1-16,-6-2 4 0,-1 2-3 15,-4 1-2-15,-3-2 2 0,-1 2 2 16,0 0-1-16,1-2-1 0,2 0 0 16,1 0 2-16,2-1 3 0,5 0 1 0,1 0-2 15,-1-1-2-15,-2 1-2 0,-2 0 0 16,-6 1 3-16,-1 0 1 0,-5 1-2 15,0 1-2-15,-3 0 0 16,0 0 0-16,0 0 3 0,0 0-1 0,0-1 4 16,-4 1-6-16,-2 0-11 0,-1 0-13 15,1 0 2-15,3 3 7 0,3 1-5 16,-1 0-12-16,1 3-11 0,-2-3-28 15,-1 1-86-15,-3-2 14 0</inkml:trace>
  <inkml:trace contextRef="#ctx0" brushRef="#br0" timeOffset="25285.44">4017 6291 58 0,'3'0'6'0,"0"0"33"0,-1 0 9 16,-1 0 23-16,1 0-35 0,-1 0 3 15,-1 0-5-15,0 0-8 0,0 0-6 0,0 0-5 16,0 0-5-16,0 0-1 0,0 0-4 15,0 3 1-15,0-2 3 0,-3 2 4 16,0-1 5-16,-2 1-3 0,4 3 0 16,-5 1 3-16,1 3-6 0,0 0-2 15,1 2-4-15,-2 4 0 0,2 5-3 16,0 2 2-16,1 3 4 0,0 3-2 0,3 1-2 15,0 4-1-15,-2 0 0 16,1 3-1-16,-1 1 2 0,0 3 0 16,-1-2-4-16,2-1 0 0,-1-2 3 15,-2-2-1-15,2 0-2 0,-3 0 3 0,1-1-3 16,-1 0 0-16,-1 0 0 0,1-1 2 15,-1 0-1-15,4-2-2 0,1 1 0 16,-1 3 1-16,2-1 1 0,0 2 2 16,0-1 3-16,0-2-2 0,0-2-3 15,0 1 2-15,2-3 1 0,-1 1-2 0,-1-3 2 16,2 0 1-16,-2 0-4 0,0 1 4 15,0 1 0-15,-3 2-7 16,-2-2 3-16,4 0 1 0,-1 0-2 16,2-1-1-16,0-1 0 0,0 1 2 0,0-2-1 15,0-1-1-15,2 2 2 0,1-1-1 16,-2 1 2-16,1 1-1 0,-1-1-2 15,-1 2 3-15,0-2-2 0,0 0 0 16,0 1-1-16,-1 1 2 0,-4-1 0 16,5-1-2-16,-1 0 0 0,1-2-2 0,0-2 3 15,0 2-2-15,1-1 3 0,2 1-3 16,2 1 2-16,-2 0-1 0,0 2 0 15,0 1 1-15,-1 1 0 16,-1 2-1-16,-1-1 1 0,2 1 1 0,-2-2-2 16,0 0 1-16,0-2 0 0,0-1 3 15,0-4-3-15,-2-1 1 0,2-2 0 16,0 0 2-16,-1 0-2 0,1-3-1 15,0 2-1-15,0-2 2 0,0 0-3 16,0 0 0-16,0-1 2 0,0 1 0 0,0 1 1 16,0-1-2-16,-2 2 0 0,1-3 2 15,-1 0-1-15,1 1 0 0,-1 0-1 16,1 0 2-16,-1 1 0 0,2-1-2 15,0 2-1-15,0 1 2 0,-2 0 1 16,1-1-2-16,-2 1 0 0,1-2 0 16,2 2 2-16,0-3-4 0,-3 1 2 15,3-1 3-15,0-1-3 0,-1 0 0 16,-1-4 0-16,1 2 1 0,-1 0 1 15,0-1-2-15,2-3 0 0,-1 0 1 0,-1-3-1 16,1-1 0-16,-2 0 0 0,3 1 1 16,-3 1 0-16,-1 0-2 0,3-1 1 15,-2 1 2-15,1-3-1 0,-1 5-2 16,-1-1 1-16,2-2 1 15,-1 2-1-15,1-3-1 0,2 1 1 0,-1-1 0 16,1 1 0-16,-2-1 0 0,1 0-1 16,1 0 2-16,-2 0 0 0,2 4-2 15,0 3 0-15,0 3 1 0,0-1 2 16,-1-4-2-16,-1-3-1 0,2-2 2 15,0 0-1-15,0 1-1 0,0-2 1 0,0 1 1 16,0-2-1-16,0-1-1 0,0 0 0 16,0 0 2-16,0-1 0 0,0 2-2 15,0-2 1-15,0 0 1 0,0 1-1 16,0-1-1-16,0 0 1 0,0 0 1 15,0-1-1-15,0 0-1 0,0 0 1 16,0 0 1-16,0 0-1 0,2 0 0 16,-2 0 0-16,0 0 1 0,0 2 0 15,0 0-2-15,0-1 2 0,0 0 0 16,0 1-3-16,0-1 4 0,0-1-2 0,0 0-2 15,0 0 9-15,0 0-12 0,0 0-2 16,0 0 15-16,0 0-11 0,1 0 4 16,-1 0-15-16,5-7 17 0,-2-4-31 15,2 0-6-15,1 2-19 0,-3 0-21 16,0 3-48-16,-3 3-130 0</inkml:trace>
  <inkml:trace contextRef="#ctx0" brushRef="#br0" timeOffset="26329.5">3899 9424 97 0,'2'0'140'0,"-2"0"-70"0,3-3-29 16,0-1 13-16,0-1-4 0,2 1-11 0,-1 0-7 15,4 0-9-15,-2 1-10 0,5-4-2 16,1 3-1-16,2-1-2 0,0 0 1 15,2 3-9-15,1 1 3 0,3 1-1 16,3-1-1-16,-1 0-1 0,3 1 1 16,0 0 0-16,1 0-2 0,0 0 1 0,1 0 1 15,-2 3 0-15,1-1-2 0,2 2 1 16,0 0 3-16,1-1-3 15,2 0-1-15,2 1 2 0,-2 1 0 16,1 0-1-16,1 1 0 0,2 1 0 16,1-3 1-16,3 1-2 0,1 2 2 0,4-1-2 15,-3 1 2-15,4-2-1 0,0 1-1 16,0-1 1-16,3-2 1 0,-1 1-1 15,3-3-1-15,1 2 1 0,1-1 7 16,1 1-9-16,1 0 0 0,2-1 1 16,2 0 2-16,0 0-1 0,0-2-1 0,-1 2 1 15,-4-1 1-15,1 0-1 0,-3-1-1 16,4 1 1-16,-1 0 1 15,3-1-2-15,-1 2-1 0,0 0 3 16,3 0-2-16,-2-1 2 0,0 0-1 0,2 2-1 16,-1-2 1-16,2 1 0 0,-1-1 0 15,2 1 1-15,1 1-2 0,-3-1 2 16,3 1-1-16,-2-2-1 0,4 3 2 15,-6-4-1-15,3 0-1 0,-5 0 2 16,0 0-2-16,2 0 1 0,0 0 0 0,1 0-1 16,1 0 2-16,1 0-3 0,1 0 0 15,-2 0 1-15,-1 0 2 0,0 0-2 16,0 0 0-16,-2 0 1 15,1 0 1-15,-1 0-1 0,-1-1-1 0,1 0 1 16,1 1 2-16,0 0-2 0,0 0-1 16,-2 0 1-16,-2 0 2 0,0 0-3 15,-1 0 0-15,1 0 2 0,0 0 0 16,4 0-1-16,2 0-1 0,1 0 2 15,4 0 0-15,1 0 0 0,3 0-1 0,-4 0 1 16,1 0 0-16,1 0-2 0,0 0 1 16,-1 0 1-16,1 0 1 0,0 0-3 15,-4 0 1-15,2 0 1 0,-3 0 0 16,0 0-2-16,0 0 1 0,-3 1 0 15,3 0 2-15,0 2-3 0,2-1 0 16,0 0 2-16,4 1 1 0,0 0-3 16,-3 0 0-16,3 0 2 0,-1 1 0 15,-2 0-2-15,3 0 0 0,1-1 2 16,-1 1 0-16,-2-1-1 0,3 1-1 0,-3 1 2 15,-1-1-1-15,-3-1 0 0,0 3 0 16,0-2 1-16,0 0 0 0,2 0-1 16,3 0 1-16,-2 0 1 0,0-1 1 15,3 0-3-15,-4-1 0 0,2 0-1 16,-4 2 4-16,-1-2-1 0,-2 1-1 15,0 0 5-15,-2-1-4 0,-4 0-1 16,-2 1 0-16,0 1 0 0,-6-1 0 16,0 1-1-16,-5 1 0 0,-1 1 1 15,-6-4 1-15,-2 3-2 0,-5-3 0 16,-4 3 0-16,-2-1 1 0,-6 0-2 0,-2 0-7 15,-6-4-12-15,-3 1-24 0,-3 0-47 16,0-1-96-16</inkml:trace>
  <inkml:trace contextRef="#ctx0" brushRef="#br0" timeOffset="28226.6">4028 9322 25 0,'0'0'31'0,"0"0"-11"15,0 0-20-15,0 0 0 0,0 0 1 16,0 0 34-16,0 0 21 0,0-2-29 0,0 2-4 16,0-1 0-16,0-1-2 0,0 2-2 15,0 0-3-15,0-2-6 0,0 2 4 16,0-1-1-16,0 1-2 15,0 0-1-15,0 0-2 0,0-1 1 0,0 1-5 16,0 0-1-16,0-1-1 0,0 1-1 16,0-2 1-16,0 2-1 0,0 0 0 15,-2 0 0-15,1-1-1 0,-1 0 0 16,2-1 0-16,0 0 9 0,0 2 4 15,0-2-2-15,0 1 0 0,-1 0-1 0,1-2-5 16,0 1 0-16,0 1 3 0,0-1 0 16,-4 0 5-16,4 0-2 15,-1 2-2-15,1-2-4 0,0 1-3 0,-2 1 0 16,2-1 1-16,-1 1-1 0,1-1-2 15,0 1-1-15,0 0 1 0,0 0 0 16,0 0-2-16,0 0 1 0,0 0 1 16,0 0 1-16,0 0-1 0,-2 0 0 15,2 0 2-15,0 0-2 0,0 0 0 16,0 0-2-16,0 0 1 0,0 0-2 15,0 2-9-15,0 1 0 0,0-3-4 0,0 2-6 16,0-1-4-16,0 1-5 0,0 0-8 16,0 0-20-16,0 1-38 0,0-2-63 15</inkml:trace>
  <inkml:trace contextRef="#ctx0" brushRef="#br0" timeOffset="33205.89">4005 9331 6 0,'0'0'64'0,"0"0"-16"0,0 0-23 15,-2 0 4-15,2 0-1 0,-2-1-1 0,1 1-7 16,-1-1 10-16,2 1-8 0,-1-1-6 15,-1 1-1-15,2-2-2 0,0 2 4 16,0-1 1-16,-1 1-2 0,-1-1-1 16,1 1 1-16,1-2 1 0,-4 0 1 15,3 2-5-15,-1 0 3 0,-1-1 0 0,2 1-4 16,-1 0-1-16,2 0-3 0,-1 0 1 15,1 0-3-15,-2 0 0 0,2-1-2 16,0 0 0-16,0 1-2 16,0 0-2-16,0 0 1 0,-1-2 0 0,1 2 0 15,0-1-1-15,0-1 2 0,3-1-3 16,3-2 4-16,2-3-2 0,4 0 2 15,2-4 1-15,1 0-2 0,2-1 2 16,2-1 2-16,3-2-4 0,1-1 0 16,3-4-3-16,4-2 3 0,1-1 2 15,0 0-1-15,0 1-2 0,-3 2 2 0,0 1-4 16,-3-1 1-16,-1 1 0 0,4-1 2 15,-1-1 0-15,0 0-1 0,4 0 0 16,4-2 0-16,-1 1 2 16,1-2-2-16,1 0 0 0,4-1-1 0,4-3 4 15,1 1 3-15,3-4-4 0,0 0 1 16,1 0 2-16,3-2-4 0,-1 0 1 15,1 0 1-15,0-1 0 0,0 1-2 16,1-1-2-16,-2 0 0 0,0 2 2 16,1-1-2-16,0 0 0 0,-2-1 2 0,-1 3-1 15,0-3-1-15,-5 1 0 0,1-1 1 16,-1 0 0-16,-2-4-1 0,1-1 0 15,2 1 1-15,2-3 1 0,2 4-2 16,1-1 2-16,-1-2 3 0,3 2-3 16,-3-1 1-16,1-1-1 0,-4 2-1 15,2-2 2-15,-1 1-2 0,-2 3 0 16,3-4 0-16,-2 2 1 0,2 0-2 15,1-2 0-15,-1 0 0 0,1 1 0 16,1-2 0-16,-1 2 0 0,-1-2 1 0,-1 1-1 16,-2 0 0-16,-2 2 0 0,-1 1 1 15,2 1 1-15,1 0-2 0,0 2 0 16,6 0 2-16,1-2-3 0,7 2 3 15,2-3 1-15,-1 0-1 0,4-2 1 16,-7 0 0-16,-1-1-2 0,1 3 4 16,-5 3-2-16,-1 2-1 0,-5 1 0 15,-5 0-2-15,-6 3 3 0,-4 2-2 16,-8 4 0-16,-6 5 2 0,-6 3 0 15,-8 3 2-15,-3 3 0 0,0 2 1 0,0 3 2 16,-1 1-6-16,-2 1 0 0,-3 2 0 16,2 0 0-16,-2 0-4 0,3 0 0 15,-1 4 2-15,-3 1-1 0,1 1 0 16,3 2 1-16,-2 0-2 0,-1 2 2 15,-5 2-3-15,4 0-4 0,0-1-12 0,1 0-4 16,2-1-21-16,2 1-36 16,-1-4-115-16</inkml:trace>
  <inkml:trace contextRef="#ctx0" brushRef="#br0" timeOffset="78538.48">4174 9217 9 0,'1'-2'90'0,"1"-2"-45"0,-2 2-23 0,1-1 17 16,-1 0 1-16,0 1-14 0,0-1-5 16,0 2 1-16,0-1-5 0,0 2-8 15,0-2 1-15,0 0 3 0,0 2-7 16,0 0 1-16,0 0 3 0,0 0-5 15,0 0-2-15,0 0-1 0,-1 0 0 16,-1 0-1-16,1 0-1 0,1 0-1 16,0 0 2-16,0 0 2 0,0 0-4 15,0 0 1-15,0 0 0 0,0 0 2 16,0 0 0-16,0 0 2 0,0 0 1 0,0 0-5 15,4-1 4-15,2-1-1 0,1-1 3 16,-3 0 0-16,1 1-5 0,0 0 1 16,-2 1 0-16,1 1 0 0,1-2-2 15,0 2-1-15,1 0 2 0,-3 0 0 16,5 0-2-16,-1 0 0 0,0 0 3 0,2 0-1 15,2 0-3-15,-2 0 3 0,3-3 0 16,2 1-2-16,2-1 1 16,-1-2 0-16,4 0 1 0,-3 2 0 15,1-1-1-15,-3 3-1 0,-1 0 2 0,-2-1 0 16,-3 2-2-16,0 0 0 0,-2 0 2 15,0 0 0-15,-1 0-2 0,1 0 0 16,0 0 2-16,0 0 0 0,5 0-1 16,2 0-1-16,-1 0 3 0,2 0-2 15,-3 0-1-15,3 0 1 0,-2 0 1 0,1-2 1 16,-1 1-4-16,1 1 2 0,-4 0 1 15,0-1-1-15,-3 1-1 16,1 0 1-16,-1 0 1 0,-3 0-1 16,1 0-1-16,3 0 1 0,0 0 1 0,4-1 0 15,0-1-2-15,3-1 0 0,0 1 3 16,0-1-2-16,0-1 0 0,1 2-1 15,-1-1 2-15,0 1-1 0,-1 1-1 16,1 0 0-16,-2 1 3 0,-3 0-2 16,-1 0-1-16,0 0 0 0,0 0 2 0,-1-1 0 15,4 1-2-15,0-1 0 0,-2 0 2 16,2 0 0-16,-3 0-2 0,-2-1 1 15,2 1 1-15,-2 0-1 16,0 0-1-16,2-1 1 0,3 0 1 16,-2 2-1-16,8 0 0 0,-1 0-1 0,2-1 4 15,3 0-2-15,-4-1-2 0,-2 0 1 16,-1 2 1-16,-1-3 0 0,-3 1-2 15,3-1 1-15,-4 2 1 0,2 1 0 16,4 0-2-16,1 0 0 0,4 0 24 16,0 0-16-16,-3-1-7 0,2-1 1 0,1 0 0 15,0 0 0-15,5 0 0 0,1-3 0 16,-1 3 1-16,0 0-1 0,-2-1-1 15,0 1-1-15,-1 0 3 0,-2 0-1 16,1-1-2-16,-3 0 1 0,1 0 2 16,-2 0-1-16,-2 1-2 0,1-2 0 15,-4 2 3-15,-1-1-1 0,0 0-1 16,-3 0-1-16,-2 1 4 0,-2-1-6 15,4 0 6-15,-2 1-3 0,1-1 0 16,-1 0 0-16,0-1 0 0,2-1 0 0,-2 1 1 16,2 0 0-16,-2-1-1 0,0-1-1 15,0 2 4-15,-1 0-2 0,1 0-1 16,-1 1 0-16,0-2 1 0,-1 2-1 15,2 0-1-15,1-1 1 0,-3 2 1 16,-1 1 0-16,0-2-2 0,2-1 1 16,3 0 2-16,4-1-1 0,7-3-3 15,7-2 4-15,4 0 19 0,2-2-20 16,-1 2-1-16,-4 1 0 0,-1 0 2 15,3 1 0-15,-1 1-2 0,0 0 0 0,-3 1 1 16,-2 2 0-16,-4-1-2 0,-1 1 1 16,-2 1 0-16,-1-1 1 0,3-3-1 15,-3 4 0-15,5-3 1 0,0 1-2 16,-1-1 2-16,0-2-1 0,-2 1-1 15,1 2 2-15,-2-2-1 0,-1 2 0 16,1 0 1-16,-4-2 0 0,1 1-1 16,-3 0 0-16,0 0 1 0,-4 2 1 15,0-1-3-15,0 2 1 0,0-2 2 16,1 2-2-16,0-2 0 0,0 0 0 0,0 0 0 15,3-2 1-15,-1 1-2 0,2 0 1 16,1-1 1-16,4-1-1 0,9-2-1 16,-2-1 1-16,6 0 1 0,-1 0-1 15,-5 1-1-15,-1 2 1 0,-2 0 1 16,-3 1 0-16,2-1-3 0,-2 2 2 0,-2 1 2 15,-2-2-2-15,2 2-2 16,2-1 2-16,-4 0 2 0,-1 0-2 16,2 2-2-16,-6-2 2 0,3 0 2 15,-3 2-2-15,1-2-1 0,-1 0 1 16,-1-1 2-16,0-1-2 0,0 2-2 0,0 1 2 15,-3 0 3-15,2 0-3 0,-3 0-1 16,2-1 1-16,1-1 3 0,-1 1-3 16,0-1-2-16,1-1 2 0,0 3 2 15,-1-4-2-15,2 3-1 0,0-1 2 16,0 0-2-16,0 0 1 0,-1-2 2 0,3 1-2 15,-1-1-1-15,0 0 1 16,1 1 1-16,0-1-1 0,-1 1-1 16,1 0 1-16,-3 0 1 0,2-1-3 15,-2 2 4-15,2-1-2 0,-2 2-2 0,1-1 3 16,-1 1 1-16,0-1-2 0,2 0 0 15,-4 0 0-15,1-2 2 0,3 3-1 16,-4-2-3-16,3-1 2 0,2 0 2 16,-1 1-2-16,3-2-1 0,1 0 1 15,5 0 2-15,2-3-2 0,1 1 2 0,1 0 0 16,-5 2 1-16,-2-2-3 0,-3 4-1 15,-3-1 3-15,-2 0-2 16,0 0 0-16,-3 0-1 0,2 0 2 16,1-2 1-16,-1 3-2 0,2-1-3 0,-2 1 4 15,1-1 1-15,0-1-2 0,2-1-2 16,-2 1 2-16,2-3 2 0,0 2-2 15,-4 1-2-15,3 0 2 0,-1 2 2 16,-2-2-2-16,3 1-2 0,-3-1 2 16,1 0 2-16,1 2-2 0,0-4-2 0,1 4 2 15,0 0 2-15,0 0-2 0,-1 0-2 16,0 0 1-16,0 0 4 0,0-1-5 15,1 1 1-15,-3 0 2 16,1 1 1-16,-1-2-2 0,1-1-3 0,0 0 4 16,-2 0 1-16,3-1-2 0,-1-1-3 15,1 1 3-15,-1-2 3 0,-1 0-5 16,2-1 1-16,1-1 1 0,-1-1 3 15,0 1-5-15,0 0 1 0,-3 1 1 16,2 0 3-16,0-1-5 0,-2 2 1 0,1-1 2 16,1-1 1-16,0 1-4 0,1-1 2 15,0 0 0-15,2-1 0 0,1-1-1 16,-3 0 1-16,5 2 0 0,-5-2 0 15,2 1 1-15,-2 2-3 0,-1 0 3 16,0 1-1-16,-1 2 1 0,-1-1-2 16,1 2 1-16,0 2 0 0,-2-2 1 15,-1 2-3-15,-1-1 4 0,5-1-3 16,-5 1 2-16,3-1-3 0,2-1 3 15,1 0 0-15,0-1-2 0,-1-2-1 16,1 1 3-16,-1-2 0 0,-1 0-2 0,2 3 0 16,-1-2 1-16,1 2 2 0,-3 1-3 15,1 2-1-15,-3-1 4 0,2 2-1 16,0-1-2-16,-3 1 0 0,3 0 2 15,-1 1 1-15,-1-2-3 0,1 1 0 16,1 0 3-16,0-1-3 0,2 0 2 16,-2-2-3-16,2 0 4 0,-2-1-3 15,0-1 2-15,3 1-3 0,-1-2 3 16,-2 2 0-16,3-1-2 0,-4 1 0 15,2 0 2-15,2 0 0 0,-4 0-2 0,3 1 0 16,-4-2 3-16,2 3-2 0,-1 0-1 16,-1-2 1-16,1 0 1 0,-1 0-2 15,1-1 1-15,0 0 1 0,2-3-2 16,2-1 2-16,1-3-2 0,0-4 1 15,0 0 1-15,-3-1-2 0,-1 1 1 16,5 0 0-16,0 2 1 0,1 1-1 16,0-2-1-16,1 3 0 0,-6 2 3 15,-1 0-2-15,1 1-1 0,-1 0-1 16,-2 3 4-16,2-1-1 0,-3 2-2 0,0-1-1 15,2 0 4-15,-2 0-1 0,3-1-3 16,0 1 1-16,0-2 2 0,0-2-1 16,2 4-1-16,-2-2-2 0,2-1 5 15,-4 0-1-15,4-3-4 0,-2 0 2 16,0-3 1-16,-1 2 0 0,1-3-1 0,-3 2 0 15,0-1 2-15,0-1-1 16,0 3-1-16,0-3 0 0,0 1 2 16,0-2-2-16,0 0-5 0,0 0-5 15,0 0 1-15,0 2 8 0,0 3 0 0,0 4-5 16,0 3-24-16,3-1-41 0,1-5-138 15</inkml:trace>
  <inkml:trace contextRef="#ctx0" brushRef="#br0" timeOffset="96116.49">13438 1452 17 0,'0'-3'7'0,"0"1"27"16,0-2 31-16,0 2-50 0,0-1 10 16,0 1-1-16,0 1-9 0,0 0-1 0,0-1 4 15,0 0 3-15,0 2 5 0,0-1-1 16,0-1-3-16,0 2 0 0,0 0 2 15,0 0-4-15,0 0-9 16,0 0-3-16,0 0 0 0,0 0 2 16,0 0 0-16,0-2-4 0,0 2 2 0,0 0 4 15,0 0-1-15,0 0 4 0,0 0 1 16,0 0 3-16,0 0 0 0,0 0 3 15,0 0-3-15,0 0-3 0,0 0-4 16,0 0-3-16,0-1 0 0,0 1 3 16,0 0-5-16,0 0 0 0,0 0-1 0,-1 0-1 15,1 0-3-15,0 0-3 0,0 0 3 16,0 0-2-16,0 6-1 15,0 7 6-15,4 4 2 0,-2 4-3 16,3 2 0-16,-2 1 1 0,-2 2 0 0,2-1 0 16,-1-1-2-16,1-2 1 0,-1-3 0 15,-1-1 1-15,-1-4-5 0,0-3 5 16,0-6 0-16,0-1-1 0,0-4-3 15,2 0 2-15,2-2 5 0,3-12-2 16,2-6-1-16,2-6-5 0,6-3 0 0,-2-2 0 16,4-2 0-16,1 1 1 0,-1-3-2 15,5 2 2-15,-2 3-7 0,3 4 1 16,-5 4 3-16,0 9 3 15,-4 4-3-15,-5 5 0 0,-2 4 1 0,-4 0-1 16,-1 7 0-16,1 9 2 0,-4 2 2 16,-1 4-2-16,0 2 1 0,0 2 1 15,-3 2 0-15,-1 1 2 0,-3-2-1 16,1 0-2-16,2-1 5 0,1-4-4 15,1-2-1-15,2-3-1 0,0-3 3 0,2-4-3 16,5-3-3-16,1-3-1 0,3-3-9 16,4-1-13-16,6 0-10 0,3-12-29 15,4-4-19-15,0-4-59 0,-3-2-178 16</inkml:trace>
  <inkml:trace contextRef="#ctx0" brushRef="#br0" timeOffset="96472.51">14147 1413 38 0,'0'-7'304'0,"0"0"-253"0,-6 1-4 0,-4 2 8 15,-2 2-24-15,-4 2 2 0,1 0 3 16,-4 0-14-16,1 9-4 0,2 2-1 16,1 6-6-16,2 1-1 0,4 0-7 15,4 3 1-15,4 0-1 0,1 0-1 16,3 2-2-16,8-1-1 0,1 0 2 15,7-4 0-15,4-2-1 0,2-6-1 16,4-4 2-16,-1-5-1 0,2-1 0 16,-2-5 1-16,-4-8 2 0,1-3 0 15,-5-3-3-15,-4-4 4 0,-4 3 1 16,-6-3 6-16,-2 4-2 0,-4 0-2 0,-5 0 6 15,-6 1-4-15,-3 1-4 0,-3-1 0 16,0 2-2-16,-3 1 1 0,0 3-4 16,3 3 0-16,1 4 1 0,5 3-1 15,5 2-2-15,5 0-1 0,-1 7-2 16,2 3-7-16,2 3-7 0,5 2 0 15,1-2-11-15,3 4-22 0,0-2-18 16,0-2-3-16,-1-3-56 0,1-8-201 16</inkml:trace>
  <inkml:trace contextRef="#ctx0" brushRef="#br0" timeOffset="96788.53">14631 1262 195 0,'3'0'273'15,"-3"0"-257"-15,0 0-9 0,-5 10 24 0,-6 6 17 16,-3 3-5-16,-4 6-5 15,-1 0-8-15,3 1-5 0,-1-2-5 16,8-1-3-16,4-4-7 0,5-3-3 16,0-5-5-16,8-3-2 0,8-5 0 0,5-3 6 15,6 0-5-15,7-13 1 0,5-8-1 16,4-2 1-16,-4 0-2 0,0 4-5 15,-8 4 1-15,-8 3 3 0,-6 5 0 16,-6 4 0-16,-7 2 0 0,0 1 2 16,-4 0-3-16,0 10 1 0,-7 6 2 0,-5 6 1 15,0 4-1-15,-1 0-1 0,4 4 1 16,4-2 2-16,4 0-5 15,1-1 1-15,10-2-1 0,9-2 1 16,6-1-27-16,6-4-29 0,1-4-36 0,4-7-61 16</inkml:trace>
  <inkml:trace contextRef="#ctx0" brushRef="#br0" timeOffset="98185.61">13206 2078 81 0,'1'0'11'0,"1"-1"8"0,-2-1 169 15,0-1-143-15,0 0-7 0,0-1 10 16,0 3-11-16,0-1-8 0,0 0 8 15,-2 1-12-15,2 1-4 0,-1 0-2 16,-1 2-11-16,1 11-4 0,-2 8 4 0,-1 7 1 16,1 6-3-16,0 3 2 0,-1 1-2 15,-3-1-1-15,1 3-3 0,-2-2 4 16,-2 1-4-16,-1-5 2 15,3-5 3-15,2-7-4 0,4-6-1 0,2-7-2 16,0-2 2-16,0-4-1 0,0-3-2 16,5 0 3-16,3-3 1 0,7-9 5 15,2-5-8-15,6-1 2 0,-1 0 0 16,0 5-1-16,1-1-2 0,-3 4 1 15,0 1 2-15,-1 3-2 0,-2 2-1 0,-3 2 0 16,-2 2 3-16,-2 0-3 0,-1 0 0 16,2 3 1-16,-2 3 1 0,-1-1-1 15,0 1-2-15,-2-1 1 0,0-1 2 16,-1-2-6-16,1 1-12 0,-3-1-10 15,2 0-17-15,-1 0-15 0,0-2-5 16,-1 0-18-16,-3 0-183 0</inkml:trace>
  <inkml:trace contextRef="#ctx0" brushRef="#br0" timeOffset="98408.62">13595 2233 224 0,'3'3'192'16,"0"1"-181"-16,0 3 29 0,-1 2 29 15,-1 4 0-15,1 2-28 0,-2 3-17 16,0 2-9-16,0-1-3 0,-2 1-3 16,-1-2-5-16,2-2-3 0,-1-2-2 15,2-3 3-15,0-3-4 0,0 0-12 16,0-3-15-16,0-4-17 0,2-1-20 0,1 0-18 15,3-2-70-15,-1-10-163 0</inkml:trace>
  <inkml:trace contextRef="#ctx0" brushRef="#br0" timeOffset="98725.64">13849 2190 401 0,'3'3'30'16,"0"4"-16"-16,-1 2 36 0,-1 2 1 15,-1 4-13-15,0 0-1 0,-4 2-13 0,1 1-9 16,0-1-8-16,3-2-2 0,0-4-3 15,1-4-3-15,7-1 2 0,4-3 0 16,1-3-1-16,4 0 0 0,-2-4-2 16,5-7-4-16,-1-1-6 0,1-2 1 15,-1 2-1-15,-4 0 1 0,-2 2 5 16,-2 4 2-16,-4 4 2 0,0 0 3 15,-4 2-2-15,0 0 2 0,-3 0-2 16,1 6 9-16,-1 4 2 0,0 4-3 16,0 0 2-16,-1 1-1 0,-4 2-1 0,2-1-5 15,3-1 2-15,0-2-2 0,0-2-3 16,6-1-1-16,2-3 0 0,1-2-12 15,4-2-24-15,4-2-30 0,0-1-39 16,0-8-195-16</inkml:trace>
  <inkml:trace contextRef="#ctx0" brushRef="#br0" timeOffset="99061.66">14248 2356 159 0,'-2'2'215'0,"2"0"-214"0,0 0 4 16,5 0 16-16,4-2-2 0,5 0 18 15,1 0-5-15,4-5-13 0,4-5-6 16,2-4 3-16,5-4-2 0,2-5 0 16,2-3 2-16,2 0 16 0,-7-2-24 0,-5 3-7 15,-9 4 4-15,-6 0-3 0,-7 4 3 16,-2 3-3-16,-5 4 2 15,-6 2 0-15,-2 5 1 0,-5 3-3 16,0 0 1-16,2 11 4 0,-1 3 3 0,5 2-1 16,1 4 1-16,5 1-1 0,0 3-7 15,3-1 1-15,3 1-2 0,0 1 1 16,0-2-1-16,7-1-3 0,6 0 0 15,-1-4-8-15,4 0-10 0,5-5-18 16,7-6 17-16,0-6-4 0,5-1-46 0,-2-2 2 16,0-8-32-16,0-1-111 0</inkml:trace>
  <inkml:trace contextRef="#ctx0" brushRef="#br0" timeOffset="99588.69">14846 2231 232 0,'0'-11'15'0,"-1"2"39"0,-1-4 3 15,-3 2-21-15,2 2 8 0,-1-1-15 16,-3 4-1-16,3 0 5 0,-2 1-5 15,1 4-1-15,0-1-5 0,-1 2 1 0,0 0-4 16,0 6 0-16,-4 6-3 0,1 2-3 16,1 4-1-16,-3 3-2 0,4 0 0 15,0 2-1-15,4-2-2 0,2-2-2 16,1-2-4-16,0-3 1 0,4-6-2 15,9-1 0-15,-1-7 1 0,5 0 1 16,3-1-2-16,1-10 1 0,-1-1-1 16,-3-1-4-16,-3 3 1 0,-6 2-4 15,-2 3 2-15,-5 2 1 0,-1 1 1 16,0 2-2-16,0 0 2 0,-9 0-3 0,0 3-1 15,-2 8 2-15,2 2 2 0,-2 2 2 16,6-1 1-16,0 0-4 0,5-1 2 16,0 0-1-16,7-3-2 0,3 0 2 15,6-5 1-15,6-3 2 0,1-2 0 16,3 0-2-16,4-8 3 0,-2-1-1 15,3-3-2-15,-3 1 1 0,-2 2 2 16,0 0-1-16,-1 1 0 0,-6 2 0 16,-4 0 2-16,-7 4-2 0,-5 1 0 15,-3 1 1-15,0 0 7 0,-6 0-5 16,0 0-3-16,-2 0 0 0,2-1 2 0,3-2-1 15,1-2 1-15,2 0-1 0,5-4-2 16,2 2 0-16,6 2-1 0,-1-2 2 16,2 3 0-16,0 1 0 0,0 2 0 15,3 0 0-15,3 1 0 0,7 0 0 16,2 0 0-16,4 0 0 0,1 2-4 15,1 3-13-15,4 2-24 0,1 0-29 16,-1-1-13-16,-6 1-121 0</inkml:trace>
  <inkml:trace contextRef="#ctx0" brushRef="#br0" timeOffset="100240.73">13269 3080 28 0,'-7'7'81'0,"0"-1"-22"0,3-1 0 15,-2 0 29-15,1-1-9 0,2-2-44 16,0-1 15-16,3 0-10 0,0-1-16 15,3 0-14-15,11 0 14 0,4-1 0 16,6-6-10-16,0-2-5 0,4-1 0 0,6 0-1 16,-1-4 15-16,6 0-11 0,3-3-3 15,-1-1-1-15,1 2 0 0,-6 1-2 16,-5 3-3-16,-11 6-3 15,-6 1 0-15,-6 2-2 0,-5 3-9 0,-3 0-5 16,0 0-9-16,-3 0-10 0,-6 6-10 16,-5-1-34-16,-5 1-58 0,-1-2-195 15</inkml:trace>
  <inkml:trace contextRef="#ctx0" brushRef="#br0" timeOffset="100426.74">13469 3086 370 0,'0'13'81'0,"2"4"-73"0,1 3 53 0,-1 2 30 15,-2 2-37-15,0 0-15 0,0-1-7 16,1 1-12-16,5-4-8 0,2-2-9 16,0-2 0-16,1-4-1 0,-1 0-2 15,4-3-7-15,-1 0-9 0,3-4-22 16,0-2-24-16,2-2-18 0,-1-1-27 0,1 0-187 15</inkml:trace>
  <inkml:trace contextRef="#ctx0" brushRef="#br0" timeOffset="101180.78">13744 3255 333 0,'3'0'21'0,"2"0"-12"0,2 0 43 15,1 0-26-15,4 0 10 0,7 0 4 0,1-1-11 16,5-4-5-16,1-5-4 0,1-3 4 15,-1-2-7-15,-1-1 0 0,-3-2-4 16,-4-2-1-16,-2 0-8 0,-7-1-1 16,-3 0 0-16,-4 2-1 0,-2 1 3 15,-3 2-4-15,-8 0 1 0,-5 2 1 0,-1 6-1 16,-3 5-1-16,-2 3-1 15,2 0 0-15,3 9 2 0,3 5-1 16,2 2 1-16,2 4 1 0,4 5-1 16,3 2-2-16,2 1 0 0,1 1 3 0,1-5 1 15,12-2-5-15,2-4 2 0,7-5 0 16,3-4 0-16,4-5-1 0,4-4 2 15,4 0 0-15,-2-13 0 0,4-2 1 16,-2-5-1-16,-2-1 2 0,-4 0-1 16,-2 0-3-16,-6 3 3 0,-4 0-1 15,-7 4 0-15,-4 5-2 0,-3 0 1 0,-5 3 3 16,0 0-3-16,0 3 2 15,0 2 2-15,-5 1 2 0,2 0 0 16,0 4-4-16,-2 6-3 0,1 4 1 16,0 1 2-16,-2 3 0 0,3 1-2 0,-2 1 3 15,4-1-2-15,1-2-2 0,0-2 0 16,0-2-1-16,0 0 2 0,6-7-1 15,3-1 0-15,1-3 1 0,1-2 0 16,1-5 1-16,3-9-2 0,4-2 2 16,3-3-3-16,-2 1 0 0,0 2-4 0,-3 3-2 15,-4 2 4-15,-3 4 1 0,-5 1 0 16,0 5-2-16,-5 1 3 15,0 0-3-15,0 0 2 0,0 7 2 16,-5 4-1-16,-1 1 2 0,0 1-1 0,3-2-1 16,1-1 1-16,0-1 1 0,2-2-2 15,5-5 0-15,8-2 0 0,2 0 1 16,5-7-10-16,5-6-1 0,1-2 6 15,2-1 2-15,-1-1-15 0,-3 3 11 16,-7 1 3-16,-6 4 1 0,-4 3 1 0,-6 4 2 16,-1 2 1-16,0 0 0 0,0 2 5 15,-1 8 7-15,-6 3-4 16,1 2 4-16,-2 3-4 0,2-1-1 15,2 1-4-15,0-1-4 0,3-2 0 0,1 0 0 16,0-2 0-16,5 2-5 0,7-3-4 16,5-2-26-16,-2-2 2 0,7-4-55 15,-3-4-50-15,-1 0-314 0</inkml:trace>
  <inkml:trace contextRef="#ctx0" brushRef="#br0" timeOffset="101557.8">14976 3208 394 0,'-4'12'14'0,"-1"4"-1"16,2 3 24-16,-2 4-18 0,2 1 11 16,2 3-5-16,1 6-2 0,0 4-10 15,0 1-4-15,1 1 15 0,5-5-3 16,-1-4-16-16,1-3-2 0,-4-4 16 0,-2-3 5 15,0-7-18-15,0-2 0 0,-2-8 5 16,-4-3 1-16,0 0 0 0,-2-11-6 16,2-9-3-16,1-6-1 0,1-6-1 15,0-5-1-15,1-3 1 0,3-4 1 16,0-7-2-16,3-5-2 0,10-6 2 15,4-7-1-15,5-8-2 0,1 0-6 16,5 0-9-16,3 8 1 0,4 14-1 16,1 13 8-16,-2 14 7 0,-3 12 2 15,-6 11-1-15,-8 5 0 0,-9 0 4 16,-7 15 5-16,-1 8 5 0,-12 7-6 0,-7 8-2 15,-4 2-1-15,-2 3-2 0,-1 0-2 16,0 1 0-16,2 4-15 0,0 1-25 16,2 0-52-16,-3-3-137 15</inkml:trace>
  <inkml:trace contextRef="#ctx0" brushRef="#br0" timeOffset="102218.84">13362 4134 154 0,'10'-10'97'0,"-6"1"-63"16,-1 3 42-16,-3 0-17 0,0 0-16 15,-6 2-5-15,-8 2 0 0,-1 2-10 16,-8 0-7-16,-4 9-6 0,-4 2-2 0,2 4 0 16,1 1 6-16,1 2-6 15,7 4-1-15,5-1 1 0,7 1-5 0,6 1-5 16,2-1-3-16,7 1 1 15,8 1-1-15,7 1-1 0,3 1-1 16,4-2 1-16,4-1 2 0,-2-4-3 0,0-1 2 16,-5-2 0-16,-6 0 0 0,-3 1 0 15,-9-2 0-15,-5-1 0 0,-3 0 2 16,-6-1 1-16,-6 3-4 0,-6-3 6 15,-5 0 3-15,0-1 2 0,-5-2-2 0,2-1-3 16,1-1-2-16,3-3-3 0,7-3 2 16,2-2-1-16,9 0-1 0,4 0-3 15,4-2-21-15,10-4-8 0,6-1-14 16,7-1-33-16,2-5-39 15,1-1-248-15</inkml:trace>
  <inkml:trace contextRef="#ctx0" brushRef="#br0" timeOffset="103071.89">13572 4480 348 0,'-7'4'36'0,"7"-2"-31"0,0 0 33 0,0 0-8 15,0 1 1-15,4-1 10 16,5-1-11-16,5 0-11 0,0-1-2 0,4-1-2 15,3-8 4-15,0-5 1 0,3-4-2 16,2-5-5-16,-1-3 0 0,-4-2-5 16,-2 0-3-16,-5 0-2 0,-5 3 2 15,-9 0 0-15,0 0-4 0,0 3 2 16,-6 0-4-16,-5 4 3 0,-3 6 0 0,0 4-1 15,-4 5 4-15,4 3 2 0,-2 2-2 16,4 9 0-16,3 3 3 16,-2 7-3-16,3 4-3 0,0 6 1 15,0 3 1-15,4 2 1 0,4 1-6 0,0-5 2 16,6-3-1-16,6-5 1 0,4-5-3 15,4-5 3-15,3-3-6 0,7-7 2 16,4-4 2-16,1-4-1 0,1-12-8 16,-2-3 1-16,-3-2 5 0,-3-1-3 15,-3-1 3-15,-2 3 2 0,-6 2-3 0,-3 2 2 16,-6 6 1-16,-3 3 2 0,-4 2 0 15,1 2 0-15,-2 2 3 0,0 1-3 16,0 0 6-16,0 0 1 0,0 5 1 16,-5 6-4-16,0 3-2 0,1-1 2 15,2 1-1-15,-2-2 0 0,4-2-2 0,0 0 0 16,0-3-1-16,0-1 1 15,9-4-3-15,3-1 1 0,4-1 2 16,4-1-1-16,0-8-3 0,0-2-3 16,-1 1 3-16,-5 0-1 0,-3 2-6 15,-4 1 4-15,0 2 2 0,-3 1 3 0,-2 1-6 16,-1 2 1-16,-1 1 3 0,0 0 3 15,0 0-5-15,-3 5-4 0,2 2 1 16,-1 1 5-16,2-3-4 16,0 0-4-16,6-2-7 0,8-2 5 0,3-1 10 15,5 0-4-15,0-4-11 0,1-4 10 16,0-3 6-16,-3-1-4 0,-4-1 3 15,-4 1 3-15,-2 2 0 0,-9 2 2 16,2 2 7-16,-3 1 12 0,0 0-6 16,-4 2 1-16,-4 2-4 0,0 1 0 0,0 0-1 15,4 2-5-15,-1 7-3 0,5 2-2 16,0 2-2-16,0 0 1 0,8 3 0 15,-2 0 0-15,5 2-3 0,-2 1 1 16,4 0 3-16,-1 0-2 0,0-2 4 16,-2-2-1-16,-6 2-2 0,-4 0 3 0,-1 1 4 15,-12-2 5-15,-1 1 1 0,-3-5 2 16,0 1-8-16,-3-4 4 15,3-1-3-15,0-4-4 0,5-4-2 16,4 0-1-16,2-2-2 0,4-4 2 0,2-3-15 16,0-3-1-16,11-2-10 0,6-3-4 15,3-2-21-15,5 3-9 0,1-4-6 16,4 3-33-16,-2-2-73 0</inkml:trace>
  <inkml:trace contextRef="#ctx0" brushRef="#br0" timeOffset="103521.92">14654 4307 171 0,'9'-17'108'0,"-3"3"-12"15,-3 3-9-15,-3 1-36 0,0 2-13 16,-3 1 0-16,-8 5-9 0,-1 2-9 15,-2 0 2-15,-4 5-5 0,0 7-3 0,0 5-5 16,5 3 3-16,3 1-2 0,5 5-4 16,5 0-5-16,0 0-1 0,3 1 3 15,9-1-3-15,2 0-1 0,5-1 0 16,3-6 2-16,3-3 0 0,2-5 0 15,1-8-1-15,-1-3 0 0,-1 0 1 0,-6-11-3 16,-1-3 0-16,-4-4 0 16,-5-1 0-16,-6-1 0 0,-4-1 1 15,0-2 0-15,-1 2 2 0,-9-2-2 16,-2 2 1-16,3-2 2 0,-2 3-2 0,5 4-1 15,1 4 1-15,2 6-1 0,3 6 1 16,0 0-2-16,3 0-4 0,5 3 6 16,4 5-1-16,4 2-1 0,-1 1 1 15,4 1 2-15,-2 1-2 0,3 0-7 16,2-3 3-16,2-2 7 0,1-2-4 15,-3-2 2-15,-2 0 0 0,-9-1 1 0,-3-2-1 16,-4-1-1-16,-4 0 2 16,0-1 6-16,0-7-6 0,2-2-2 15,-1 0 2-15,3 0 0 0,0-2 0 16,-1 5 2-16,7 0-1 0,1 2 2 0,1 1-3 15,3 3-2-15,4 1 1 0,1 0 1 16,3 0-2-16,5 3 0 0,3 0 1 16,3 1-6-16,-1-2-14 0,3 1-42 15,-1-3-22-15,-1 0-48 0</inkml:trace>
  <inkml:trace contextRef="#ctx0" brushRef="#br0" timeOffset="104926">12166 954 21 0,'1'-2'38'0,"1"0"-5"15,1 2-8-15,-3 0 9 0,0 0-16 0,0 0 8 16,0 0 109-16,0 0-100 0,0 0-14 16,0 2 8-16,0 0-4 0,0 1-2 15,1 2 3-15,2 2-2 0,0 2-5 16,1 3-7-16,-1 3 5 0,-3 3-2 15,0 4-6-15,0 2 0 0,0 6-6 0,0 5 1 16,-2 3-3-16,2 2 5 16,0 2-4-16,0-1 1 0,5 2-3 15,3 0 1-15,-1 3 0 0,1 4 0 16,1 5-2-16,-4 6 1 0,0 4 3 0,-5 1 2 15,0 1-3-15,1-2 7 0,1 1 9 16,1-1-3-16,-3 0-5 0,1-2-1 16,1 0 1-16,-1-1-5 0,-1 0 0 15,0 0-1-15,0 0-2 0,2 0 3 16,-2-2-2-16,3-3-1 0,-1-1-2 0,-2-2 2 15,0 2 0-15,0 1 0 0,0 1 0 16,1 2 1-16,-1 0-2 16,0 3-1-16,2-2 1 0,-2 2 2 15,1-1-2-15,-1-1 0 0,0 0 2 0,0-2-2 16,0-2 1-16,0 1 0 0,0 1-1 15,0-1 3-15,0 3-2 0,0-1-1 16,0 2 2-16,0-2 0 0,0 0-4 16,0-5 9-16,2-1-9 0,3-4 0 15,1 2-2-15,1-2 3 0,1 0 1 0,-2 1 1 16,-1-1-2-16,0-1 0 0,-4-1 1 15,2 0 0-15,-1-1-3 0,-2 0 3 16,0-1 0-16,0 1-1 16,0 0 0-16,0-1 0 0,0 1 1 15,0-1-1-15,2 0-1 0,2-2 1 0,-1-1 1 16,3-1-1-16,-1 0-1 0,1-1 1 15,1-2 1-15,-1 0-1 0,0 1-1 16,0-2 1-16,-1 2 2 0,-4-2-2 16,1-1-2-16,-2 1 3 0,0-1 1 15,0 0-2-15,0-2-1 0,0-2 1 0,3-5 2 16,-1-4-2-16,-2-6-2 0,3-4 2 15,0-5 2-15,-2-2-3 0,1-3-2 16,-1 1 3-16,-1-3 2 16,2 0-1-16,-2 0-2 0,0 2 2 0,0 0 3 15,0-1-4-15,-3 0-1 0,1 0 2 16,-1 2-2-16,2-3 1 0,-1 1 1 15,2-3-1-15,0 0-1 0,0 0 3 16,0 0-3-16,0-1-2 0,0-7-9 16,0-5-2-16,3 0-16 0,2-6-15 0,3 4-27 15,-1-2-17-15,0 2-109 0</inkml:trace>
  <inkml:trace contextRef="#ctx0" brushRef="#br0" timeOffset="107128.12">12378 5670 317 0,'-3'2'72'16,"1"2"-58"-16,2-2 30 0,0 0-8 15,0 1-10-15,0-1-2 0,3 0-7 16,2-1-3-16,4 0-4 0,2-1-1 15,5 0-7-15,1 0 3 0,6 0 2 16,2-3 4-16,4-3-3 0,5 5 9 16,0-2-12-16,5 2-3 0,3 1 19 15,3 0-8-15,3-3-10 0,0 3 0 16,3-1 2-16,4 0-1 0,0 0 3 15,4 0-6-15,0 1 0 0,3-2 2 0,5 0 0 16,-2-2-3-16,-1 0 0 0,2-2 1 16,-1-1 1-16,0 1-2 0,2 0 0 15,1 1 1-15,1 3 1 0,-3 1-2 16,2-1 0-16,-2 2 0 0,-1 0 2 15,-2 0-2-15,2 0 0 0,0 0 1 0,2 0 1 16,1 0-1-16,1 0-2 16,0 0 3-16,1 0 0 0,-2-4 0 15,-6-1-1-15,0 1-1 0,-3-3 4 16,2 2-3-16,-1-1 0 0,2 2 1 15,3 0 2-15,-1-1-4 0,1-1 1 0,-1-1 0 16,-2 0 1-16,-2 1-4 0,-1 0 1 16,-3 2 4-16,-2-1-3 0,-3 2 0 15,-1 0-2-15,-2 3 4 0,-5 0-1 16,1 0-2-16,-2 0-1 0,-4 0 5 15,3 0-2-15,-4 0-1 0,-5 0-1 0,-2-1 2 16,-5 1 1-16,-4 0-3 16,1 0 0-16,-2 0 2 0,0 0 0 15,0 1-2-15,-1 1 0 0,1 0 2 16,-1 1 0-16,-1-3-2 0,0 2 0 0,-5-2 3 15,0 0-2-15,-2 0 0 0,-4 0-1 16,-3 0 2-16,-3 0 0 0,-1 0-1 16,0 0 4-16,0 0-2 0,0 0-1 15,0 0-2-15,0 0 0 0,0 0 2 16,0 0-2-16,0-1-2 0,2-2 2 0,2 1 2 15,-1-3 0-15,1 2-2 0,-3-1 1 16,-1 1 2-16,0 2 1 16,0-1-4-16,0 2 2 0,0 0 1 15,0-1 0-15,0 0-3 0,0-1 0 0,3-1 1 16,2-2-1-16,1 1-2 0,3-3 5 15,1 2-4-15,2-1 3 0,-1 0-2 16,0 1 3-16,0 0-4 0,-5 3 2 16,0-2 2-16,-1 3-3 0,-2 1 2 15,0-1-3-15,0 0 3 0,-3 1-1 0,0 0 1 16,0-2-3-16,0 2 4 0,0 0-2 15,0 0 1-15,0 0 3 0,0 0-5 16,0 0 0-16,0-1 3 16,-2 1-2-16,1 0 0 0,-1 0-1 0,1 0 2 15,1 0-1-15,-3 0-2 0,1 0 1 16,2 0 2-16,0 0-1 0,-1 1-2 15,-1-1 2-15,2 0 1 0,0 0 1 16,-2 0-2-16,1 0 0 0,-2 0 1 16,3 0-1-16,-3 0-1 0,0 0 0 0,1 0 3 15,0 0-2-15,1-2-1 0,-1-4 0 16,2-1 1-16,0-2 0 0,0-2-2 15,0-4 1-15,-1 1 2 0,1-4 0 16,0-2-3-16,-3-3 1 16,0-3 2-16,-2-3-1 0,0-3 0 0,2-2-1 15,3-2 1-15,0-5 0 0,0-1-2 16,0-5-1-16,0-3 2 0,0 0 0 15,0-1-5-15,0 0 5 0,0 1 0 16,0 0 2-16,0 1-3 0,-4 1 1 16,-3 0 3-16,1 1-1 0,-2-1-2 0,2 0 0 15,-3-3 2-15,1 4 0 0,0-3-3 16,2 1 2-16,-2 0 1 0,4-4-1 15,-1 3-2-15,1-1-1 0,2-1 3 16,-3-3-1-16,2 1-3 0,-1 0-3 16,-3-1 10-16,0 5-4 0,-1 1-1 15,2 0 0-15,-2 2 2 0,0 0 0 16,-1 0-1-16,1 1 0 0,-1 0 3 15,3-3-2-15,-1 1 0 0,0-2 0 16,2 0 0-16,-3 0 1 0,5 0-2 0,0 0 0 16,1-2 2-16,1 2-2 0,-1 1 0 15,1-2 2-15,1 3-1 0,0-1 0 16,0-1 0-16,0 3-1 0,0-2 1 15,0 0 0-15,-2-2 0 0,-2 0-1 16,1-1 2-16,-2 1-1 0,0 0-1 16,2 0 0-16,-2 0 3 0,5 1-2 15,0-1-1-15,0 1 0 0,0-3 2 16,8 2 0-16,-2-3-2 0,4 2 0 15,-1 1 2-15,-3 1-1 0,2 0-1 0,-2 4 0 16,0 0 2-16,-1 4 0 0,-3 3-3 16,-2 0 2-16,0 4 2 0,0 3-1 15,0 2-1-15,-2 3-1 0,-3 2 3 16,2 3-2-16,0 4-1 0,-1 2 1 15,2 2 2-15,0 1-2 0,2 3-1 0,0 0 0 16,0 1 2-16,0 1-1 16,0 1-2-16,0 3 2 0,2 0 2 15,-2 4-2-15,2-2-3 0,2 2 3 16,-4-2 0-16,3 1-1 0,0 1-1 0,-1-2 1 15,1 2 3-15,-1-2-3 0,-2 2 0 16,1-2 1-16,1 1 3 0,-1-2-3 16,1-2-1-16,-2 2 2 0,0-1 0 15,0 1 1-15,0 2-2 0,0-1 1 16,0 2 2-16,-2-2-3 0,-1 2 0 0,2 0 0 15,-3 0 1-15,1 0-2 0,2 0 0 16,-1 0 1-16,2 0 0 16,0 0 0-16,0 0-2 0,-3 2 1 15,3 0 3-15,-4 1-2 0,-1-2-1 16,-3 3 1-16,-1-2 1 0,-2 1-1 0,0 0-1 15,0-1 0-15,-1 0 3 0,-1-1-1 16,1 0-3-16,0 3 2 0,-1-4 2 16,1 5-2-16,-4-3-1 0,2 0 1 15,-1 0 2-15,-2 0-2 0,-2-1-2 16,-2 1 2-16,0-1 2 0,0-1-2 0,1 0-1 15,-4 0 1-15,1 0 1 0,0 0-1 16,-4 0 0-16,1 0 0 16,0 0 0-16,-4 0 0 0,1 0-1 15,-2 0 1-15,0 0 1 0,-2-1-1 0,-2 1-1 16,-3-2 1-16,0 2 1 0,-1 0-1 15,-3 0-2-15,0 0 2 0,2 0 1 16,-1 0-1-16,1 2-1 0,1-1 2 16,-2 1 0-16,0-2-2 0,-1 0-1 15,-1 2 2-15,1-2 1 0,0 2-1 0,2-2-1 16,0 0 1-16,-1 0 1 0,1 0-2 15,0 0-1-15,-5 0 0 0,-3 0 3 16,-2 0-2-16,-3 0 2 16,-1 4-1-16,1-2 0 0,2 2-1 0,-3-1 2 15,0-1-1-15,-1-1 0 0,1 1 0 16,1-1-1-16,2 0 2 0,3-1-1 15,-1 0-1-15,1 0 2 0,-2 0-1 16,2 2 0-16,-2-2 0 0,2 3-1 16,0 1 1-16,-1-1 2 0,-1 0-2 0,-1 2-2 15,0 0 3-15,-4 0 0 0,-2 0-2 16,-2 0 0-16,-3 0 2 0,0-1 0 15,2-2-2-15,-1 2 0 0,1-3 2 16,-1 1 1-16,-1-2-3 0,2 1 2 16,-2 0 0-16,-3 0 0 0,0 1-1 15,1-1 1-15,-1-1 1 0,1 0 2 16,2 2-4-16,0-2 1 0,3 0-2 15,-3 0 3-15,2 0 0 0,-7 0-2 16,-1 0 0-16,-3-2 1 0,1 2-1 0,3 0-1 16,5 0 1-16,6 3 0 0,8 4-3 15,10 0-6-15,13-1-17 0,11 0-40 16,14-1-46-16,0-4-304 0</inkml:trace>
  <inkml:trace contextRef="#ctx0" brushRef="#br0" timeOffset="110580.32">16052 2920 38 0,'0'0'25'0,"-1"0"-20"16,1 1 0-16,-2-1-1 0,2 0 70 16,-1 1-6-16,-1-1-53 0,0 0-3 15,1 0 6-15,-1 0-3 0,1 0 3 0,-1 0 4 16,2 0-2-16,-1 0-2 0,-1 0-4 15,2 0 2-15,0 0-1 16,-1 0 1-16,1 0-1 0,0 0-1 16,-2 0-2-16,2 0-3 0,-1 0 3 0,1 0 0 15,0 0 0-15,-2 0 0 0,2 0-3 16,0 0-1-16,-2 0 4 0,2 0-4 15,0 0 2-15,0 0-1 0,0 0 0 16,0 0-4-16,0 0-1 0,0 0 3 16,0 0-3-16,0 0-1 0,0 0 1 0,0 0-2 15,0 0 4-15,2 0-2 0,0 0-1 16,1 0 2-16,1 0 1 15,1 0-1-15,3 0 1 0,-1 0-2 16,4-1 2-16,2-2-1 0,1 0-4 0,0 1 3 16,1 0 0-16,5-1-2 0,2-1-2 15,3 3 3-15,3-2-4 0,4 2 1 16,5 0-1-16,7 0 2 0,2 1 1 15,10-1-3-15,3 1 1 0,2 0 1 16,5 0 0-16,2 0-1 0,2 3-1 0,1 2 2 16,-1 2 1-16,3-2-3 0,3 1 0 15,-3-2 7-15,-3 1-2 16,-10-3-5-16,-4 2 2 0,-9-1 1 15,-3 0 1-15,-3 1-4 0,-9-2 2 0,-2 2 1 16,-5-1-2-16,-8-1 0 0,-3-1 0 16,-7 0 0-16,-2-1 2 0,-2 0-2 15,-1 0 1-15,2 0 1 0,1 0-2 16,1 0 2-16,3 0 2 0,-2-4-1 15,0-1 1-15,0 3-5 0,-3-1 1 0,1 1 1 16,-2 1 0-16,-3 1-2 0,0 0 0 16,0 0 5-16,0 0 2 0,0 0-3 15,0 0 2-15,0 0-2 16,-5 0 0-16,4 0-4 0,-1 0 0 0,2 0 1 15,0 0 0-15,0 0-2 0,0 0-1 16,0 0 0-16,0 0 3 0,0 0 0 16,0 0-1-16,0 0 4 0,0 0-2 15,0 0 1-15,0 0 2 0,0 0 4 16,0 0-1-16,0 0 0 0,-3 0-3 15,2 0-2-15,1 0 2 0,-2 0 1 0,2 0 0 16,0 0-3-16,0 0 1 0,-1 0-2 16,1 0 0-16,-2-1 2 0,0 1-2 15,1 0-2-15,1-2 0 0,-2 2 1 16,2 0-7-16,-3 0-9 0,2 0-19 15,1 0-26-15,-5 7-32 0,3-3-52 16</inkml:trace>
  <inkml:trace contextRef="#ctx0" brushRef="#br0" timeOffset="111567.38">17520 2931 63 0,'-3'0'15'0,"2"0"-9"0,1 0-5 15,0 0 88-15,-3 0-5 0,1 0-60 0,-1 0 3 16,1 0 8-16,-2 0-8 0,2 0 4 15,1-2-4-15,-2 2-3 0,3 0 0 16,-2 0-8-16,2 0 4 16,-2 0 0-16,2 0-4 0,-1 0-2 0,-1 0-7 15,2 0-4-15,0 0 1 0,0 0-4 16,2 4 0-16,9 0 2 0,9 1 2 15,8-1 2-15,8-1-1 0,10-3-4 16,8 0 2-16,7 0-3 0,4-6-2 16,2 0 2-16,-2 1 2 0,-3 2-3 0,-5 0 0 15,-7-1 0-15,-9 4 2 0,-3-1-1 16,-10 1 0-16,-4 0 0 0,-5 0 2 15,-7 0-2-15,-4 0-1 16,-2 1 3-16,-1 1 10 0,0 0-2 0,-1-2-3 16,3 5-1-16,-3-3 6 0,-2 1-8 15,-1 0-2-15,1-2 2 0,-2-1 2 16,0 0-4-16,0 0-4 0,0 0-9 15,0 5-6-15,-2-1-11 0,-1 3-25 16,-1-2-30-16,-1-2-120 0</inkml:trace>
  <inkml:trace contextRef="#ctx0" brushRef="#br0" timeOffset="118623.78">17941 1198 11 0,'0'0'4'16,"0"2"1"-16,0-1 0 15,0 0 4-15,0 0 8 0,0-1-4 0,0 0-1 16,0 0-4-16,0 0-3 0,0 0 0 16,0 0 0-16,0 0 2 0,0 0 55 15,0 0-32-15,0 0-22 0,0 0 0 16,0-2 1-16,0 1-5 0,0-1-4 15,0 2 4-15,0 0-4 0,0 0 0 0,0-1 1 16,0 1 3-16,0 0 1 0,0 0-1 16,0 0 4-16,0 0 3 0,0 0-2 15,0 0 0-15,0 0-2 0,0 0-1 16,0 1-1-16,0 1 2 15,0 1 16-15,0 2-6 0,0-1-1 0,0 0-3 16,0 0 1-16,0 2 3 0,0 1-2 16,0 1-3-16,-2-2 0 0,-3 2-3 15,4 1-2-15,-1 0-3 0,2 0-2 16,0 3-1-16,0 0 0 0,0 1-1 15,0 3 1-15,2 4 1 0,-1 3-1 0,2 2 21 16,1 3-3-16,-3-1-16 0,2 2 0 16,-1 2-1-16,-1 0 4 0,2 3-3 15,0 0-2-15,1 0 0 0,3 7-1 16,0 6 1-16,-7 7 10 0,0 3 40 15,0-7-38-15,-5-5-5 0,5-8-4 16,0 4-4-16,9 8-1 0,-3 6 15 16,-2 3 12-16,-3-5-21 0,-1-1-4 15,0-4 1-15,2 4 0 0,-2 0-1 16,0 4 0-16,0-3-1 0,-7-2 3 0,1-3-1 15,-2-1 1-15,1-2 0 0,-1-2-2 16,0 0-1-16,0-2 2 0,1-2 0 16,-1 2-3-16,2-1 1 0,-2 2 1 15,3-1 1-15,4-1-3 0,-2 2 0 16,3 1 1-16,0 1 2 0,0 2-2 15,0-1-1-15,3 3 1 0,0-1 1 16,2 1 1-16,-2 0-2 0,0 0 0 16,-2-2 3-16,1 0-2 0,1-1-1 15,-3-1 2-15,1 0-2 0,1 2 0 0,-2 1 0 16,2-1 2-16,-1-2 1 0,1-1 6 15,1-3-11-15,-3 1 2 0,1 0 1 16,2-3-1-16,1 0-2 0,-1-2 3 16,0 1 1-16,1 1-2 0,-1-1 0 15,2 0 1-15,1 2 1 0,-1 1-3 0,0 0 1 16,1 2 1-16,-1-2 0 15,1-1-1-15,0-2 0 0,-1-4 0 16,-1-1 1-16,1-2-2 0,0-1 1 16,-4 0 0-16,1-1 2 0,-2-1-3 0,0-1 0 15,0 0 2-15,0 2 0 0,0-2-1 16,0 1-1-16,0-2 1 0,0-2 2 15,0-2-3-15,1-5 0 0,-1-3 2 16,0-2 0-16,2-4-2 0,-2 2 0 16,1-5 3-16,-1 0-1 0,0 2-1 0,0-4 0 15,0 4 2-15,0-4-1 0,-1 2-1 16,1-1-1-16,-2-1 2 15,2 0-3-15,-1 0 4 0,1-1-3 16,0 2 2-16,-2-1-3 0,1 2 4 16,-1-1-2-16,-1 0-2 0,1 4 2 0,1 2 1 15,-2 2-2-15,1 3 2 0,-1 3 0 16,3 5-2-16,-5 9 0 0,-1 0 2 15,-2 0-1-15,-1-9-1 0,4-11 3 16,5-3-4-16,0-2 2 0,0-2 2 16,0-1-2-16,0-2-2 0,0-1 2 0,0 0 2 15,0 0-3-15,0 0 0 0,0 0 1 16,0 0 1-16,0-1-3 15,0 1 2-15,0 0 1 0,0 0-2 16,0 0-1-16,0 0 0 0,0 0 3 0,-1 6-2 16,1 0 1-16,-2 0 0 0,-1-2 0 15,3 0-1-15,0 1-2 0,0 0 0 16,0-3 4-16,0 1-5 0,0 0 0 15,0 1 3-15,0 2 2 0,0 2-2 16,0 7 1-16,0 8 1 0,-1 1 1 0,-6 3 3 16,0-3-6-16,7-8 2 0,0-1 0 15,0-2-2-15,0-4 0 0,0-5 2 16,0-2-1-16,0-2-2 15,0 0 0-15,0 0 3 0,0 0-4 0,0 0-2 16,0-2 4-16,0-1 0 0,0 1 0 16,0 1-2-16,0-1 0 0,0 2-1 15,0-1 0-15,0 0-2 0,0 0 2 16,0 0 5-16,0 1-9 0,0-2-5 15,0 0-2-15,0 2 6 0,0 0 1 0,0 0-2 16,0-2-2-16,0 2-2 0,0-4 0 16,0 0-4-16,0 0 5 0,0 0 4 15,0 3 1-15,0 0 5 0,0 1-2 16,0-2 1-16,0 1 1 0,0 1-4 15,0-2 3-15,0 2 3 0,0 0-1 16,0-2 4-16,3 1-2 0,0-1-2 16,-2 0 4-16,3 0 3 0,-1 0 0 15,0 2 2-15,1-2 1 0,1 2-5 16,3-3 2-16,1 1-1 0,0 0 0 0,4 0-4 15,-1 1 0-15,4-1 1 0,1 0 1 16,-2-2-4-16,2 3 2 0,4-1 1 16,0 2 0-16,2 0 6 0,2 0-6 15,2 0 1-15,-3 0 0 0,0 0-3 16,1 0 2-16,2 0 6 0,3 0 3 15,1 0-3-15,3 0 0 0,0 0-1 16,2 0 0-16,-1 0-5 0,1-2 0 16,0 0 0-16,-2 1 4 0,0 1 1 15,2 0-1-15,-2 0 3 0,3 0-5 16,2 0 0-16,1 0-1 0,0 0 3 0,5 0-4 15,5 0 2-15,1 0-2 0,2 0 1 16,3-1 1-16,1-2-3 0,2 1 1 16,0-3 1-16,0 1-1 0,0 3 3 15,-2-1-1-15,-3 2 2 0,-1 0-4 16,-3 0 0-16,-1 0 0 0,1 0 0 15,-4 0 0-15,2 1-1 0,0 0 1 16,-1-1 0-16,4 0 0 0,2 0-2 16,4 0 1-16,7-2 2 0,-1-3-1 15,4-1-2-15,-2 1 1 0,2-2 2 0,-2 2-2 16,-3 1 0-16,-3 1 0 0,-2 1 1 15,0 0 0-15,-4-1-3 0,1 1 2 16,1-1 2-16,-1-1-3 0,0 2 0 16,-3-1 0-16,-1 0 3 0,-2 1-1 15,-3 0-3-15,0 0 1 0,-2-1 3 0,2-1-1 16,-3 3-3-16,0-2 2 15,-2 2 2-15,-2 0-2 0,-4 0-2 16,-5 1 2-16,-1 0 2 0,-3 0-2 16,-7 0-2-16,-1 0 2 0,-4 0 2 0,-5 0-3 15,-4 0 0-15,-2 0 1 0,-1 0 1 16,-1 0-1-16,2 1-2 0,0 0 1 15,-2-1 2-15,1 0-3 0,2 0 0 16,0 0 1-16,2 0 2 0,-2 0-1 16,2 0-1-16,-1-1 2 0,-2-1 0 0,-1 1 0 15,1-1-2-15,-2 2 2 0,2-2 1 16,-2 1-1-16,1 1-1 15,-1-1 1-15,0 0 0 0,0-1-1 16,0 1-1-16,0-1 2 0,0 0-2 0,0 1 2 16,0-1-2-16,0 2 2 0,0-1 1 15,0 1-2-15,0 0-1 0,0-2 1 16,-3 2 1-16,1 0-1 0,1 0-2 15,-4 0 2-15,4-2 2 0,1 1-3 16,-2 1 0-16,-1-2 0 0,1 0 2 0,2-2-2 16,-1 0-4-16,-1 0 3 0,1-1 1 15,-1-2-2-15,2-1 2 0,-3 0 1 16,0-1 0-16,2-2-2 15,-3-1-1-15,1-2 2 0,0-2 1 0,2-4 0 16,1-3-4-16,0-1 1 0,0-4 3 16,0-1 0-16,0 0-6 0,0-1 3 15,0-1 3-15,3-1-1 0,-2 0 0 16,-1-1 2-16,0 1 1 0,0-1-3 15,0-3 0-15,0 0 2 0,-6-1 0 16,1-1 0-16,1-1-3 0,-2 0 2 0,-1-2 2 16,3 1-2-16,1-1-1 0,0 0 1 15,3 0 1-15,0-2-2 0,0 1 0 16,0-1 1-16,0 1 1 15,0 0-1-15,0 1-1 0,0 2 2 0,0-1 0 16,0 3-1-16,0 0-1 0,0-1 1 16,0 1 2-16,-5-2-3 0,0 0 0 15,2-1 1-15,-3-3 2 0,0 0-3 16,0-1-9-16,-1 1 15 0,4 1-5 15,2 0-1-15,1 2 1 0,0-2-1 0,0 0 1 16,0 1-5-16,3-1 4 0,-2 1 1 16,2 0 0-16,-1 1 0 0,0 2 0 15,-1 0 1-15,-1 1-1 0,0 1 0 16,0-1 0-16,-5 4 1 0,1-3 1 15,-1 1-3-15,0 1 1 0,-1 0 1 16,2 1 0-16,-3-1-2 0,3 0-1 16,2 1 4-16,2-1-2 0,-3 2 0 15,0 1 0-15,3 0 0 0,0 1 2 16,-2 0-3-16,2 2 0 0,0 3 1 0,-1-4 1 15,-1 0-1-15,2-1-1 0,0-2 1 16,-1 1 2-16,-1 4-3 0,-1-2 1 16,0-1 1-16,-2 0 0 0,2-1-2 15,0 2 1-15,-3 0 0 0,4-1 1 16,-2 2-2-16,2 0 0 0,-1-1 2 15,3 1-1-15,0-2-1 0,-1 1 0 16,1-1 2-16,0-2 0 0,0 2-1 16,0-1 0-16,0 3 1 0,-2-2 0 15,2 0-1-15,0 1-1 0,0-1 1 0,0 2 0 16,0-2 1-16,0-3-1 0,0 3-1 15,-1 0 2-15,-3 3-2 0,3 2 2 16,1 0 1-16,-3 1-1 0,3 2-2 16,0-1 0-16,0 2 1 0,0-1 1 15,-2 0-3-15,1-1 2 0,1 0 1 0,-5 0 0 16,3 2-2-16,-4 0 2 15,3 3 0-15,-1 1 0 0,2 1-2 16,-3 2 0-16,4 1 3 0,-2-1-2 16,0 1-1-16,-1-2 0 0,1 1 1 0,-1 0 0 15,-1 1 0-15,4 3 1 0,-3 3 0 16,3 3 1-16,-1-1-3 0,2 3 0 15,0 2 1-15,0-1 0 0,0-1-2 16,0 1 1-16,0-2 2 0,0 1-1 16,0 0-1-16,0 1 2 0,-1 1 1 15,1 0 0-15,0 0-3 0,0 0 1 0,-2 0 1 16,1 0-1-16,-1 0-2 15,1 0 0-15,-3 4 2 0,1 0 0 16,0-1-1-16,0-2 1 0,2 1 1 16,-3 0 0-16,3-1-2 0,-1-1 1 0,1 0 2 15,-1 0-1-15,1 0-1 0,-4 0-1 16,0 1 3-16,1-1-2 0,-2 1-1 15,-2 1 0-15,2-1 1 0,-2 1 0 16,-1 0-2-16,1-1 1 0,-3 1 1 16,2-2 1-16,-2 0-3 0,-3 0 2 0,1 0-1 15,-2 0-5-15,-2 0 6 0,5 0 0 16,-2 0 0-16,-3 0 0 15,1 1 0-15,0 1 0 0,1 0 0 16,-4 1 0-16,4 0 0 0,-5 1 2 0,0-1 1 16,-4 3-2-16,4-2 1 0,-3 1-1 15,-2-4 2-15,2 1-3 0,-2 0 1 16,-1 0 1-16,1 0 0 0,-1-2-1 15,-1 0-1-15,1 0-1 0,-2 0 2 16,2 0-1-16,2 0-1 0,-1 0 2 0,2 0-1 16,0 0 1-16,-2 0-2 0,-1-1 1 15,-4 0 1-15,1 1-1 0,-4 0 0 16,2 0-1-16,-4 0 2 15,1 0-1-15,1 0 0 0,-1 0 0 0,1 0 2 16,2 0-4-16,0 0 4 0,0 0-4 16,3 0 3-16,2 0 0 0,0 0-3 15,2 0 4-15,0 0-2 0,0-1 0 16,1 0 0-16,-3-1-1 0,3 1 2 15,-1 0 1-15,-1 1-2 0,4 0 1 0,-1 0 1 16,2 0-2-16,-3 0 0 0,1 0-1 16,-1 0 1-16,-4 0 0 0,3 0-1 15,-4 0 0-15,1 0 1 0,2 0 0 16,1 0 0-16,-1-1 0 0,2 1 2 15,-2 0-2-15,-2 0-2 0,1 0 2 16,-3 0 1-16,1 0 0 0,-2 0-4 16,1 0 0-16,-1-2 2 0,4 0-4 15,0 1 2-15,1-1 2 0,0-2-2 16,2 0-1-16,-2 1-5 0,0-1 3 0,5 2 0 15,-3 0-5-15,1 0 5 0,8 0 3 16,0 0 4-16,3 2-1 0,4 0 0 16,-1 0 0-16,0 0 2 0,-1 0-2 15,-2 0-2-15,2 0 2 0,-1 2 5 16,3 1-3-16,-1-1-2 0,0 0 1 15,2-1-2-15,-2 3 1 0,-3-1 1 16,5-1-1-16,-2-1-1 0,2-1 2 16,1 2-2-16,-1-2 2 0,2 0 0 15,-3 0-1-15,0 1 0 0,-1 1 0 16,0-2 1-16,-4 2-1 0,2-1-1 0,0-1 1 15,-1 0 2-15,-2 0-2 0,-1 0-1 16,0 0 2-16,-4 0 1 0,-1 0-2 16,-1 0-3-16,1 2 4 0,5 0 1 15,5-2-2-15,1 0 0 0,1 3 0 16,-1-1 0-16,2-1 0 0,-5 0-1 15,0 1 2-15,0 0 1 0,-1 1 0 16,-2 1-1-16,-2-3-1 0,1 0 1 16,1 0-1-16,-2-1-1 0,-1 0 2 15,3 2 0-15,-3-2-2 0,0 0 2 0,-4 0-2 16,2-2 2-16,0 1-2 0,5 0 3 15,5-1 9-15,1-1-8 0,1 0-1 16,-1-1-1-16,0 0 0 0,0 0 3 16,1 0-2-16,-1 0 0 0,-2 0 2 15,0-1-1-15,-4-1-2 0,-5 2-5 16,0 2 4-16,2 1 4 0,7 1-2 15,0 0-3-15,4 0 1 0,0 0 1 16,0 0-2-16,-1 1 0 0,3 1 1 16,-1 0 2-16,2-1-3 0,0 2-1 0,0-3 3 15,0 4 0-15,0-1-2 0,-2 0-1 16,-3 1 2-16,2 0 2 0,-2 3-3 15,-1-3-2-15,0 1 1 0,-1-1-3 16,1-1-7-16,3-1 2 0,-3 0 1 16,-1 1 2-16,3 2-16 0,0 2-5 0,0 2 1 15,-1 0-21-15,2 0-112 0</inkml:trace>
  <inkml:trace contextRef="#ctx0" brushRef="#br0" timeOffset="120885.9">18254 1665 22 0,'0'0'14'0,"0"0"-9"0,0 0-5 0,0 0-6 16,0 0 5-16,0 0 1 0,0 0-4 15,0-1-4-15,0 0-8 0</inkml:trace>
  <inkml:trace contextRef="#ctx0" brushRef="#br0" timeOffset="121636.95">18254 1665 14 0,'-10'-12'25'0,"9"12"-4"0,1-1-10 16,0 0-16-16,0 1 5 0,0-2 0 15,0 0 1-15,0 1 24 0,1-2-15 16,1 0-11-16,0 1 3 0,-1-2-1 15,-1 3-4-15,0-1-8 0,0 0-5 0,0 2-8 16,0-1 3-16,0 1 14 0,0 0 14 16,-1 0 9-16,-1 0 3 0,0 0-5 15,2 0 4-15,0 0 2 0,0 0-8 16,-1 0-4-16,1 0-3 0,0 0-4 15,0 0-2-15,-2 0-1 0,2 0 1 0,-1 0-1 16,-1 0 1-16,2-3 1 16,-1 2 3-16,-2-2 2 0,1 0 18 15,0 2-1-15,-1-2-6 0,2 0-9 16,-1 0-5-16,1 0-1 0,-1-1 3 0,1 1-2 15,-1 1 2-15,2-1-2 0,-3 1-2 16,0 0 6-16,3 1-4 0,-2 0 2 16,1 1 6-16,1 0-1 0,-2 0-5 15,2 0 3-15,0 0-2 0,0 0 3 16,-1-2 6-16,1 2 0 0,-2 0-2 0,1 0 6 15,-3 0-1-15,3-1-5 0,-4 0-2 16,2 1 1-16,2 0-6 0,-3 0 2 16,4 0 1-16,-1-1 2 0,-1 1-2 15,2 0 3-15,0 0-3 0,0-1-2 16,0 1 4-16,0 0 0 0,0 0 4 15,0 0-4-15,0 0 3 0,0 0-2 16,0 0 3-16,0-1-3 0,0 1-6 16,0 0 1-16,0 0-4 0,0 0-1 15,0 0-1-15,0 2 2 0,0 3 5 16,0 2-3-16,0 2 1 0,0 3-1 0,3 2-1 15,-3 3 1-15,4 2 2 0,-3 3-4 16,1 1 3-16,-2 4-2 16,0 1 1-16,0 0-3 0,0 1 4 15,0-2-2-15,-7 0-1 0,0-1 2 0,-1-2 1 16,-1-2 4-16,2-6-2 0,0-2-2 15,4-5-4-15,0-3 0 0,-1-2 1 16,3-3 1-16,1 1 1 0,0-2 2 16,0 0-2-16,0 0-1 0,0 0 3 15,0 0-6-15,5-3-4 0,4-3 1 0,3 0 3 16,4 3 1-16,1-1-3 0,4 2 1 15,1 0 2-15,-2 1-2 0,4 1-1 16,-4-2 2-16,1 1 1 16,1 1-3-16,-3-1 2 0,-2 1-1 0,-5 0 2 15,-6 0-1-15,1 0-2 0,-4 0 2 16,0 0-5-16,-3 0-5 0,1 0-5 15,-1 0-7-15,0 0-10 0,2 0-10 16,-2 0-7-16,0 0-23 0,0 0-82 16</inkml:trace>
  <inkml:trace contextRef="#ctx0" brushRef="#br0" timeOffset="121884.97">18576 1809 403 0,'0'0'48'0,"0"0"-31"0,0 2 2 16,0 1 3-16,0 2 15 0,0 4-2 0,0 2-6 16,0 3-9-16,0 1-9 0,0 1 0 15,0 0 1-15,0-1-10 0,0 0-1 16,0-2 2-16,0-1-1 0,0-2-3 15,0-3-1-15,0-1-13 0,0-2-12 16,2-3-12-16,1 0-9 0,3-1-4 16,2 0-20-16,1-6-66 0,-1-6-120 15</inkml:trace>
  <inkml:trace contextRef="#ctx0" brushRef="#br0" timeOffset="122231.99">18779 1796 23 0,'0'0'330'0,"0"0"-272"0,2 0-45 16,-2 0 6-16,0 0 5 0,0 0 9 15,1 0-4-15,1 5-11 0,-1 1 6 16,-1 2-7-16,4 4-8 0,-3-2 2 16,2 1-3-16,-1-3-5 0,2 0-2 15,1-3-1-15,0-1 1 0,1-1 1 16,2-3-4-16,3 0 5 0,-1 0 1 15,3-7-1-15,-1 2-4 0,-1-3-1 0,-2 2 1 16,1 1-1-16,-4 1 0 0,-1 2 0 16,-5 1 3-16,0 0 0 0,0 1-5 15,0 0 1-15,0 1 3 0,1 6 3 16,1 2 0-16,-1 3 3 0,-1 1 2 15,0 1 1-15,2 2-5 0,-1-3-3 0,4 1 1 16,-2-2-1-16,0-2-1 16,3-2-1-16,-1-1 1 0,0-1-3 15,2-3-11-15,3-1-7 0,-1-2-11 16,5 0-13-16,1 0-16 0,2-7-52 0,-1-3-163 15</inkml:trace>
  <inkml:trace contextRef="#ctx0" brushRef="#br0" timeOffset="122605.01">19123 1930 78 0,'0'0'198'15,"0"0"-170"-15,0 1-4 0,0-1-6 0,0 0 6 16,0 1-3-16,2-1-9 0,3 1 0 15,2-1 9-15,4 0-1 0,3 0-3 16,2-7 3-16,2-7-2 0,1 0-3 16,0-4-1-16,-1-1-1 0,-4 1 5 15,-2 0-3-15,-4 3-5 0,-5-1 3 0,-3 2 1 16,0 1-4-16,0 2 1 0,-3 2 0 15,-3 2 0-15,0 4-3 0,1 2 1 16,-1 1-3-16,0 0-2 16,0 4-4-16,-4 5-2 0,3 2 0 0,-1 5 3 15,0 2-1-15,2 2-2 0,0 0 2 16,4 1-1-16,1-1 1 0,1-3-2 15,0-1 2-15,0-5-6 0,3-1-4 16,3-3-7-16,2-1-8 0,1-2-5 16,3-4-2-16,2 0-14 0,2 0-6 0,2-7-25 15,-1-3-60-15,2-1-83 0</inkml:trace>
  <inkml:trace contextRef="#ctx0" brushRef="#br0" timeOffset="123309.05">19596 1805 140 0,'0'-1'86'0,"0"0"-50"0,0-1-10 15,-3-1 5-15,0 1 10 0,2-1 4 16,1 0-14-16,-2 1-10 0,2 0-1 16,0-3-5-16,-2 0 6 0,2 2-2 0,-3-1 5 15,2 2 3-15,-2-2 2 0,-2 3-7 16,0-1 2-16,-1 2-8 0,0 0-4 15,-2 0-3-15,-1 0-3 0,-2 9 3 16,0 3-4-16,-1 3 0 0,-2 3-3 16,3 2 5-16,3-3-1 0,2 1-5 15,5-4 1-15,1-3-1 0,0-1-2 16,0-2-1-16,7-3 1 0,6-2 4 15,4-3-2-15,4 0 1 0,4-8 2 16,3-5-2-16,-3-1-4 0,-5 2-1 0,-4 0 0 16,-7 2 2-16,-4 7-2 0,-4 0 0 15,-1 1 2-15,0 2 1 0,0 0 1 16,-8 0-4-16,-2 6-4 0,-3 5 2 15,1 1 2-15,1 0 0 0,3 1-2 16,3-1 2-16,4-3-3 0,1 1 4 16,0-2-3-16,6-1 1 0,5-3-1 15,4-2 5-15,3-2 1 0,2 0-2 16,1-6 0-16,1-4 0 0,-3 0 4 15,1-1-3-15,-6 2 1 0,-2-1-1 0,-1 1 2 16,-2 1 1-16,-4 1 0 0,0 4 0 16,-4 0 4-16,-1 1 1 0,0 1-4 15,0 1-1-15,0 0-2 0,0 0-1 16,0 0-6-16,0 0-6 0,3 5 7 15,0 3 4-15,-1 1 1 0,3 1-3 0,-2-2 3 16,0 2 3-16,0-2-3 16,-3-1-3-16,1-2 4 0,1-4 1 15,-2-1-2-15,0 0 2 0,0 0 0 16,0 0 6-16,0-6-1 0,0-3-8 0,2-3 1 15,-1 0-1-15,2-2 1 0,-1 0-1 16,2 0 1-16,0 1 1 0,0 3-3 16,1 2 0-16,-4 3 2 0,2 3-1 15,1-1-1-15,2 1-3 0,-2 2 5 16,4 0-2-16,0 0 0 0,-2 0 1 0,0 0 1 15,1 0-2-15,-1 1 1 0,-3 2-3 16,1-2-8-16,0 0-11 16,-1 0-9-16,3 1-3 0,0-2-8 15,0 0-11-15,2 0-32 0,4-3-68 16,1-5-80-16</inkml:trace>
  <inkml:trace contextRef="#ctx0" brushRef="#br0" timeOffset="123486.06">20119 1749 104 0,'-2'1'244'0,"1"4"-224"0,-4 0-12 16,0 2 21-16,1 1 10 0,-2 0-1 0,2 2-13 15,0 0-12-15,-1 1 0 16,0 2-2-16,2 0-9 0,2-2 1 16,1 2-2-16,0-4-2 0,0 0-2 15,0-4-8-15,9 0-14 0,4-5-16 0,7 0 6 16,6-2 28-16,2-8-107 0,1-2-42 15,-1-1 42-15</inkml:trace>
  <inkml:trace contextRef="#ctx0" brushRef="#br0" timeOffset="123749.07">20331 1776 56 0,'0'-6'221'15,"-3"3"-118"-15,-3-2-50 0,-7 3-17 16,3 0-1-16,-1 2-8 0,0 0 3 0,0 0 5 15,2 0-15-15,3 4-12 16,2 3-5-16,4 2-6 0,0 0 0 16,0-2 4-16,0 5-3 0,7-1-2 0,0 1 2 15,3 1 0-15,-1-1 0 0,0 0-8 16,-2-2 4-16,2-2 1 0,-3 2 2 15,-1-2 1-15,-5 0 2 0,0-1 2 16,0 0 2-16,-2-1 3 0,-6 2-3 16,-2-1 7-16,-3 0 1 0,1 0-2 0,-2-3 2 15,3 2-4-15,0-3 0 0,3-1-5 16,4 0-2-16,1-2 0 0,3 1-2 15,0-1-8-15,0 0-20 16,1 0-20-16,10-2-1 0,3-3-10 0,0-4-58 16,0-4-184-16</inkml:trace>
  <inkml:trace contextRef="#ctx0" brushRef="#br0" timeOffset="123942.08">20486 1825 444 0,'-3'2'16'0,"-2"0"13"0,2 3-11 16,-1 1 8-16,1 1 13 0,-2 1-3 15,0 0-23-15,2 0-11 16,-3 1 2-16,3 0-1 0,0 0 0 0,-2-2-3 16,4 0-1-16,1-2-3 0,-2-1-11 15,2-1-19-15,0-1-16 0,3-2-16 16,8 0-36-16,-2-8-74 0</inkml:trace>
  <inkml:trace contextRef="#ctx0" brushRef="#br0" timeOffset="124534.12">20582 1832 275 0,'0'0'42'0,"0"0"6"0,0 0-11 15,0 0 1-15,0 0-10 0,0 0 9 16,0 0 2-16,0 0-13 0,2 0-18 16,-2 3-9-16,1 2 5 0,-1 0-1 15,2 0 2-15,0 0 0 0,-2 0-3 16,1 2 3-16,-1 1-4 0,2 0-1 15,-1-1 3-15,1-1-2 0,2-1 1 0,1 1-3 16,-2-3 0-16,5 1 3 0,0-2-7 16,1 0-4-16,3-2-4 0,2 0 10 15,5 0-10-15,-5 0-15 0,0 0 17 16,-3 0-3-16,-2 0-7 0,-4 0-5 15,-1 0 2-15,-4 0 6 0,0 1-18 16,2 4 4-16,-2-1 30 0,0-2 3 16,1 3-4-16,2-2 0 0,5 0 1 15,5-1-4-15,-1-2 10 0,4 0-3 16,1 0-27-16,0-5 22 0,0-2 5 0,0 1-6 15,1-3 0-15,-5 0 8 0,-1-1-6 16,-3 0 6-16,-4 3 2 0,-3 0 15 16,-2 2 9-16,0 1-1 0,0 0 2 15,-2 0 6-15,-3 3-1 0,-1-3-13 16,3 4-14-16,2-1 2 0,1 1-3 0,0 0-12 15,0 1-11-15,1 8 11 16,7 2 5-16,0 3-1 0,-2 2-1 16,5 3 1-16,0 1-1 0,1 2 2 15,0 0-1-15,1 1 0 0,-5-3-4 0,-4 0 2 16,-1 0 5-16,-3-4-1 0,0 1 2 15,0-3 6-15,-1 1 7 0,-7 0 6 16,0 1 6-16,-4-2 2 0,-1 0 0 16,1 0-1-16,-2 0-7 0,2-1-3 15,-1-4-3-15,1 0-6 0,4-3-2 0,3-3-5 16,2-1 0-16,-1-2-1 0,-3 0-4 15,3 0-6-15,-2 0-9 16,1-7-9-16,0-2-11 0,4-3-29 16,-4-4-8-16,0-6-43 0</inkml:trace>
  <inkml:trace contextRef="#ctx0" brushRef="#br0" timeOffset="124726.13">20426 1357 558 0,'3'0'-10'16,"12"0"-113"-16,1-1 34 0,-2-4-224 15</inkml:trace>
  <inkml:trace contextRef="#ctx0" brushRef="#br0" timeOffset="126714.24">18356 2568 12 0,'3'-2'25'0,"-1"1"-2"0,2-2-3 0,-1 1-7 16,1 2-7-16,-3 0 27 0,-1 0-26 15,0 0-8-15,0 0-5 0,2 0 4 16,-1 0 4-16,2 0 1 0,0 0 1 16,0 0 2-16,4 0 6 0,-3 0 6 15,-1 0-1-15,2 0 19 0,-3 0 10 16,-1-2-27-16,1 2 2 0,-1 0-4 0,-1 0-1 15,2-1-3-15,-2 1-5 16,0 0 1-16,0 0 5 0,0 0 0 16,0-1 2-16,0 1 3 0,0-1 3 15,0-1-3-15,0 2-1 0,0-1 0 0,0 1-4 16,-2 0-3-16,-2 0-3 0,-6 0 1 15,1 8-5-15,-3 3 3 0,-2 4-1 16,1 1 3-16,-1 4 3 0,3 0 1 16,1 1-3-16,3 0 0 0,3 0-2 15,2-1-5-15,2-1-1 0,2-2 0 0,6-3-3 16,4 0 1-16,3-6-1 0,2 2-8 15,5-6-9-15,1-4-9 16,2 0-15-16,2 0-16 0,-1-9-32 16,-1-4-58-16,-4-1-83 0</inkml:trace>
  <inkml:trace contextRef="#ctx0" brushRef="#br0" timeOffset="127062.26">18652 2650 53 0,'0'-4'219'0,"-1"0"-185"0,-6 2 17 15,1-2-5-15,-2 0-17 0,-1 2 1 0,0 2 3 16,-4 0-5-16,3 0-7 0,0 0-4 15,-2 4-6-15,1 6-3 16,2 2-2-16,-1 1-3 0,6 3-2 0,2 1 3 16,2-1-8-16,3 3-2 0,8-1 4 15,5-2 0-15,-1 0 4 0,7-4-4 16,0-2-4-16,2-3 3 0,3-3 4 15,-2-4-1-15,1 0 0 0,-6-5 3 16,-1-5 0-16,-4 1 0 0,-4-2-1 0,-5 0 5 16,-3 0 2-16,-1 0 1 0,-2 0 2 15,0-1 2-15,-6 1 0 0,-7 0-5 16,1 1-1-16,-2-1-2 0,-2 3 0 15,1 3-5-15,-1 0-3 0,6 5 1 16,-3 0-1-16,7 0-1 0,1 0-5 16,2 5-1-16,3 1-6 0,0 4-10 15,2-1-9-15,6 0-9 0,4-3-13 16,5-2-26-16,2-4-79 0</inkml:trace>
  <inkml:trace contextRef="#ctx0" brushRef="#br0" timeOffset="127366.28">18965 2616 380 0,'2'0'58'0,"-1"0"-55"0,1 0 1 0,0 0 13 16,-2 5 11-16,0 4 4 0,0 1-6 16,0 1-4-16,-5 2-5 0,3-1-1 15,1-3-9-15,1-2-6 0,0-2-1 16,1 0-1-16,7-2-1 0,3-1 3 15,3-2 1-15,6 0 1 0,0-5-2 0,3-5-2 16,-1 0-2-16,-3 3-2 0,-2 1 0 16,-6 5 3-16,-5 0 0 15,-1 1 3-15,-4 0-4 0,-1 0 2 0,0 0-1 16,0 6 4-16,0 2-1 0,-1 3 2 15,-6 1-1-15,1 0 1 0,1-1-3 16,2 0 0-16,2-2 1 0,1 0-3 16,0-1-3-16,0-1-15 0,8-3-19 15,2 0-14-15,6-4-24 0,3 0-75 16,1-6-95-16</inkml:trace>
  <inkml:trace contextRef="#ctx0" brushRef="#br0" timeOffset="127825.31">19351 2671 43 0,'-4'-7'260'16,"-3"0"-238"-16,3 0 19 0,-2-1-6 0,-2 0-12 15,0 1 6-15,-4 2 4 16,4 1-11-16,-3 2-4 0,0 2-4 16,0 0-7-16,1 0-1 0,0 6-1 15,1 4 3-15,3 3-4 0,-2 2 3 0,2 3 0 16,3 1-1-16,0 1-2 0,3 0-4 15,0-2 0-15,3-2 1 0,4-3-2 16,3-2-1-16,1-2 2 0,-1-4 2 16,3-3-2-16,1-2 2 0,3-1 1 15,5-11 4-15,-1-4-3 0,4-5-2 0,-2-3 0 16,-1-3 1-16,-2-1-2 0,-4 1-1 15,-2-1 1-15,-5 0 1 16,-4-3 0-16,-2 0-2 0,-3-3 1 16,0 1 2-16,-5 1-3 0,-4 1 0 0,3 5 0 15,1 7 2-15,2 9-2 0,1 4 1 16,1 6 3-16,-1 0 2 0,2 0-9 15,-4 8 0-15,0 9 6 0,0 4 6 16,-4 6-6-16,3 3-2 0,1 3 5 16,-1 1-1-16,4 2 1 0,-3-3 0 0,4-2 1 15,0 0 2-15,0-5-4 0,0 0 0 16,2-7-4-16,3 0 0 0,2-4-2 15,3-3-1-15,-1-2 2 16,2-2-3-16,1-3-10 0,1-5-7 16,4 0-7-16,1-2-11 0,4-10-23 0,1-3-16 15,-1-5-65-15,-5 0-115 0</inkml:trace>
  <inkml:trace contextRef="#ctx0" brushRef="#br0" timeOffset="128015.32">19682 2614 375 0,'0'0'44'0,"0"0"-19"0,0 0 4 15,0 0-12-15,-2 7 22 0,-1 2 3 16,1 2-5-16,-2 3-4 0,1 2-6 15,-2-1-12-15,2 1-9 16,0-1-2-16,3-1-3 0,0 0-2 0,0-2 1 16,4-2 0-16,3-2 0 0,0-2-11 15,1-4-9-15,3-2-7 0,0 0-12 16,3-2 0-16,0-8-14 0,0-2-17 15,-2-4-54-15,-4-2-92 0</inkml:trace>
  <inkml:trace contextRef="#ctx0" brushRef="#br0" timeOffset="128410.34">19837 2317 168 0,'0'-5'122'0,"0"3"-117"16,0 1 35-16,0 0-21 0,0 0 1 15,0 1 10-15,0 0 2 0,0 0-15 16,0 0-7-16,0 0-9 0,0 0-2 15,0 6 6-15,0 8 8 0,0 1-2 0,0 3 5 16,-3 2-2-16,1 0-2 0,0 3 0 16,-1 3-3-16,2 2 2 0,-1 1-2 15,2 2-4-15,0-2-3 0,0-1 0 16,-1-2-1-16,-1-2 0 0,-1-2-1 15,3-2 1-15,-3-4-2 0,1-3-2 16,2-3 2-16,0-6-1 0,0-2 1 16,0-2 0-16,0 0 0 0,0-4 3 15,5-9-7-15,3-4-4 0,-2 0 1 16,3-2 2-16,-3 1 1 0,1 5 5 0,-3 1-3 15,3 5 2-15,-7 2 2 0,3 3-1 16,0 2 3-16,-3 0-2 0,3 0 3 16,0 0-4-16,-3 0 1 0,5 2 2 15,-2 3-3-15,0-2-2 0,0 1 1 16,2 0-4-16,1-2-19 0,0-2-12 15,2 0-22-15,3 0-47 0,-2-2-115 16</inkml:trace>
  <inkml:trace contextRef="#ctx0" brushRef="#br0" timeOffset="128859.37">20109 2559 192 0,'0'0'105'0,"0"3"-63"0,-6 2 7 16,0 1-25-16,-2 2-3 0,1-1 8 16,-3 3-5-16,4-2-13 15,1 2-7-15,1 0-3 0,4-1-1 0,0 1-2 16,0-2-5-16,0 0-2 0,0-1-1 0,6-1-11 15,5-2-13-15,3-1 7 16,1-3 24-16,4 0-129 0,-1-1 1 16,0-6 123-16,0-2 67 0,-1 0-106 15,-4 0 39-15,-6 1 10 0,-2 0 10 0,-2 0 39 16,-3 0 6-16,0 1-10 0,0 2 4 15,-3 1-5-15,-3 0-13 0,0 1-9 16,-4 1-3-16,3 2 0 0,-1 0-4 16,0 3-5-16,2 5-10 0,3 4-4 15,0 0 2-15,3 2 1 0,0 2-1 0,0-2-3 16,4 0 4-16,4-1 2 15,4-3-2-15,2 0-1 0,2-2-1 16,4-4 4-16,0-3 29 0,0-1-24 16,-3-1-3-16,-3-8 1 0,-1 0 1 0,-4-1-2 15,-3-3 6-15,-6 1 3 0,0 0-2 16,0-1 2-16,-4 0-3 0,-4 2-3 15,-3-1-2-15,0 1-3 0,-1 1 0 16,1 0-2-16,-2 3-1 0,6 3-3 16,2 1 0-16,4 3-8 0,1 0-10 0,0 3-28 15,0 6 13-15,0 0 0 16,7 1-14-16,3-2-33 0,-1-1-75 0</inkml:trace>
  <inkml:trace contextRef="#ctx0" brushRef="#br0" timeOffset="129187.38">20433 2596 316 0,'0'0'54'0,"0"0"-35"0,0 0-5 15,0 0 23-15,0 0 15 0,0 0-18 16,-1 6-16-16,-4 5 0 0,-1 2-1 0,1-1-2 16,1 0-9-16,1-2-3 15,1-2-3-15,1 0-3 0,1-2 4 16,0-2-2-16,0-1 1 0,6-1-2 15,3-2 2-15,3 0 4 0,4-7 0 0,3-1-5 16,1 0 0-16,0-1-3 0,-1 1 4 16,-4 2-4-16,-4 1 0 0,-3 1 2 15,-2 3 2-15,-3 1-1 0,-2 0-1 16,-1 0 2-16,0 0-1 0,0 0 3 15,0 0 5-15,0 2 1 0,0 5 0 16,0-1 0-16,-4 2-3 0,-1 2-2 0,1-2-2 16,0 1-1-16,1-1 0 0,3-1 0 15,-1 0-4-15,1-2-5 0,0 0-8 16,0-2-14-16,6-1-11 15,5-2-3-15,1 0-16 0,5-11-24 0</inkml:trace>
  <inkml:trace contextRef="#ctx0" brushRef="#br0" timeOffset="129386.4">20740 2594 391 0,'-4'1'20'0,"1"3"-9"16,-2 1 8-16,-1 3 12 0,-2-1 18 15,0 2-4-15,2 0-17 0,-2 0-12 16,4 1-5-16,-1-3-2 0,-1-1-4 15,4 1-5-15,-2-3 0 0,4-2-1 16,0 1 0-16,0-2-14 0,0-1-15 16,1 0-13-16,7 0-10 0,1-4-5 15,4-4-58-15,-2-3-124 0</inkml:trace>
  <inkml:trace contextRef="#ctx0" brushRef="#br0" timeOffset="130033.43">20838 2568 264 0,'0'0'79'15,"3"2"-89"-15,0-1 21 0,-3 3 17 16,2-2 13-16,-2 1 1 0,1 1-16 16,1 1 0-16,-2 2 5 0,0-1-10 15,0 2 1-15,0-1-1 0,-3 0-7 0,1-1-5 16,1-4-2-16,-1 2-4 0,2-3 0 15,0 0-2-15,0 0-1 0,0-1-1 16,0 0-1-16,0 0-2 0,8 0-4 16,1-1-1-16,5-5-8 0,0 1-4 15,0-1-9-15,2 1 8 0,-2 1-8 16,1 3 18-16,1 0-5 0,-7 1-31 0,-3 0 24 15,-1 0 18-15,-2 2-11 16,0 0 7-16,-1 4 6 0,-1-1 0 16,2 2 2-16,0 1 5 0,-1 1-2 0,-1 1 0 15,-1-1 0-15,2 1 0 0,3-2 0 16,1 1-2-16,0-2 0 0,2 0 1 15,-1-4 1-15,6 1-3 0,-1-3 3 16,7-1 0-16,-4 0-2 0,2 0-1 16,-4-7 2-16,-1-1 0 0,-1-1 0 15,-3 0 0-15,-2 1 2 0,-3-1 1 0,0 2 14 16,-1 0 5-16,-2 0 5 0,0 0 0 15,0 0 1-15,0 2-7 16,0 1-5-16,0 1-1 0,0 3-6 16,0 0-7-16,0 0-1 0,0 0-5 0,1 0-9 15,4 2 4-15,-2 6 6 0,2 4 3 16,-1 4-1-16,0 4-5 0,2 1-3 15,0 4 2-15,-1 2 3 0,1 1-12 16,-3 0 1-16,-3-1 10 0,0-1 7 16,0 1-4-16,0-1 8 0,0 1 9 0,-6 0 4 15,-1 0 0-15,-2-2 5 0,1 0 6 16,-1-1-2-16,0-3-5 15,1-3-4-15,-1-3 2 0,1-4-3 16,0-4 0-16,2-1-7 0,0-4-1 0,0-2-2 16,-1 0-7-16,1 0 2 0,2 0-6 15,-1-8-9-15,0-1-11 0,2-2-11 16,0-3-19-16,-2-3-20 0,-1-4-39 15,-5-5-224-15</inkml:trace>
  <inkml:trace contextRef="#ctx0" brushRef="#br0" timeOffset="130255.45">20796 2347 503 0,'6'0'-128'0,"2"0"-218"0</inkml:trace>
  <inkml:trace contextRef="#ctx0" brushRef="#br0" timeOffset="131318.51">21664 2810 49 0,'-4'-2'53'15,"-4"-1"-10"-15,2 0 4 0,-2 0 2 16,2 1-12-16,-2-2-17 0,0 3 3 16,2 0 1-16,2 0-3 0,-3 1 0 15,3-1-5-15,1 1 5 0,-2 0 0 16,3-1-6-16,-1 1-2 0,0-1 2 15,0 1 1-15,0 0 2 0,0-2 1 16,0 2-2-16,3 0-5 0,-2 0-2 0,1 0 0 16,-2 0-3-16,1 0 3 0,2 0-2 15,-2 0 0-15,2 0-4 0,0 0-3 16,0 0-4-16,7 2 0 0,10 2 3 15,8 1 0-15,13-3 2 0,18-2 2 16,11 0 1-16,7-1-5 0,7-5 0 0,3 0 1 16,-1 2 0-16,-4 2-1 15,-4 2 0-15,-4 0-1 0,-6 0 1 16,-6-2 1-16,-6-1 3 0,-8 2-3 15,-14-1 2-15,-10 2-3 0,-10 0 1 0,-4 0 1 16,-7 0 3-16,0 0 18 0,0 0-4 16,-7 0-9-16,-2 0-9 0,-2 0-4 15,-1 3 2-15,1 1 0 0,3 0 0 16,2 1 0-16,0-2-6 0,3 0-5 15,0 1-8-15,1-1-8 0,2 0-6 0,0 0-5 16,0-2-4-16,8-1-13 0,0 0-43 16,2-5-142-16</inkml:trace>
  <inkml:trace contextRef="#ctx0" brushRef="#br0" timeOffset="131660.53">22347 2596 59 0,'-13'0'377'0,"4"2"-361"15,7 2-2-15,2 3-13 0,7 0 4 0,10 3 9 16,4 0 5-16,10 2-2 0,11-2-4 15,5 1-5-15,1 2-6 0,0-3 2 16,-3 3-5-16,-10-1 3 0,-4 0-2 16,-10 2-1-16,-1 1 1 0,-6 1 2 15,-3 0 6-15,-4 2 20 0,-4 0-19 0,-3 1-4 16,-4 1 7-16,-10 2 0 0,-5 2-3 15,-4 1-3-15,1 2-2 0,-3 2-2 16,4-2-2-16,4 4 1 0,0 3-3 16,3-3-4-16,6 0 3 15,2-2-49-15,4 1-19 0,2 0-29 0,0-5 26 16,8-7-185-16</inkml:trace>
  <inkml:trace contextRef="#ctx0" brushRef="#br0" timeOffset="132506.57">23131 1339 166 0,'0'-5'69'0,"0"1"-17"0,0 1 14 15,0 3-18-15,0-1-12 0,0 1-5 0,0 0-2 16,0 0-8-16,0 2-13 0,0 12-11 16,0 11 12-16,3 14 12 15,-1 14 1-15,-2 15-2 0,1 10-11 16,-1 11 2-16,5 8-3 0,0 8-2 15,2 6 1-15,4 8-2 0,2 6-3 0,1 10 2 16,-4 0-2-16,-2 4-2 0,-5 3 5 16,-3 0-1-16,0 6-1 0,0 0 1 15,3 3-1-15,4-1 3 0,0 0-5 16,4-9 3-16,0-10-4 0,1-12 2 15,-5-13 8-15,-1-10-11 0,-6-8 1 0,0-6 0 16,0-9 3-16,-2-5 0 16,-1-5-3-16,0-6 0 0,0-6 2 15,1-9-3-15,2-7 3 0,0-9-2 16,0-7-1-16,0-6-3 0,0-6-3 0,0-7-1 15,0 0 1-15,-3 0 0 0,0-11-11 16,0-2-13-16,2-4-2 0,1-3-2 16,0-2-13-16,4-1 1 0,7 0-1 15,1-4-45-15,2-2-120 0</inkml:trace>
  <inkml:trace contextRef="#ctx0" brushRef="#br0" timeOffset="133802.65">23179 1373 143 0,'2'1'26'0,"-1"0"-10"0,4-1 10 15,-2 0 64-15,5 0-42 0,6 0-1 16,6 0-2-16,9-4-14 0,12-2-2 16,13-2-2-16,14-1-10 0,13-2-3 15,9 0-8-15,4-1-4 0,1-1 2 16,-2 2-5-16,-5 2 1 0,-3 2 0 15,-2 3 3-15,-9-2-3 0,-3 3-1 16,-4-2 3-16,-8 1 0 0,-5-1 4 0,-4 2-4 16,-8 2-2-16,-4-1 3 0,-3 0-1 15,-4 1-1-15,-5 0 3 0,-3 0-2 16,-3 1-2-16,-1 0 2 0,-2-1 0 15,-2 0 1-15,1-1 0 0,1-1-1 16,-3 1 0-16,-3 1 3 0,-3-2-3 0,-5 1 0 16,-2 1 1-16,-1 1-1 15,0 0 2-15,0 0-2 0,2 0 0 16,-2 0 0-16,0 0-5 0,0 0 0 15,0 1-1-15,0 4 2 0,0 3 8 0,0 2-5 16,0-1 2-16,0 2 0 0,0 1-1 16,0 0 0-16,0 1 0 0,-6 3 1 15,1 2-1-15,-3 4-2 0,2 4 1 16,-2 2 0-16,2 4-1 0,-2 5-1 15,0 5 1-15,1 7 1 0,-1 6-2 0,0 7 3 16,0 4-2-16,1 9-1 0,-4 6 1 16,-2 4 0-16,3 5 5 15,3 5-1-15,4 3-1 0,3 6 6 16,0 1-6-16,0-3 10 0,7 0-10 0,-1-3 6 15,1 1 3-15,0 3-2 0,-1 1-2 16,-5-1-1-16,1-3 1 0,0-1-4 16,-1-4-1-16,1-1-3 0,1-1 2 15,-2 0 0-15,2-4 0 0,0-4-2 16,4-6 0-16,0-3-2 0,0-1 3 0,2-2-1 15,0 2 1-15,-1-4 3 0,1 0-2 16,1-5 0-16,-1-5-1 0,-3-2 3 16,2-7-3-16,-3-2-2 15,-1-5 2-15,1-2 1 0,-2-6-1 0,0-1 1 16,0-7-1-16,0-5 2 0,-1-5-3 15,-1-4-1-15,1-4 2 0,-1-5 1 16,1-1-2-16,0-3-1 0,1 1 2 16,0-1 0-16,0-2-1 0,-2 0-1 15,1 0 2-15,-2 0 4 0,0 0-4 16,0 0 4-16,0 0 4 0,0-2-5 0,0-5-3 15,-6 2 0-15,-2-4 2 0,-4 2-2 16,-2-1-1-16,-5-1-3 0,-3-1 1 16,-7-2-2-16,-2-2 0 15,-6-2-2-15,-7-2-2 0,-7-2 0 0,-6-3-3 16,-7 0-4-16,-9 0-2 0,-10-3 3 15,-7 5 1-15,-5 0-4 0,4 3 6 16,7 5 10-16,2 3 3 0,3 1-2 16,7 5 4-16,7 1 7 0,9 3 7 15,13 0-6-15,15-2-4 0,11 2-5 0,8-1-2 16,4-1-3-16,4-2-8 0,-3 1-6 15,3-5-13-15,1-2-29 0,8 0-22 16,7-5-37-16,8-2-191 0</inkml:trace>
  <inkml:trace contextRef="#ctx0" brushRef="#br0" timeOffset="134760.7">23516 2407 253 0,'-7'-6'135'0,"3"3"-102"16,4 2-7-16,0 1 1 0,0 0-13 15,-2 0 1-15,2 0 4 0,0 0-4 0,0 5-8 16,0 7-2-16,0 6 9 0,2 6-1 16,1 5-2-16,-2 5 0 15,2 0-5-15,1 2 0 0,-3 0-1 16,-1-2-5-16,0-1 1 0,0-3 2 0,0-5 0 15,0-3-2-15,0-6-1 0,-1-4 4 16,1-2-2-16,-2-7 1 0,0-2-1 16,2-1 7-16,0 0 3 0,0-1 9 15,-3-10 1-15,2-7-17 0,-4-5 2 16,4-7-2-16,-2-4-3 0,1-3 5 0,2-4-4 15,0-6-3-15,2-5 2 0,7-5 0 16,0-1-2-16,8 2-2 0,2 4 2 16,2 8 0-16,1 10-1 15,1 8-3-15,1 11-3 0,-3 7 4 0,-2 4-1 16,1 4-2-16,-4 0 4 0,-2 2 1 15,-5 6-2-15,0 4 2 0,-3 1 0 16,1 3 1-16,-3 1 0 0,-2 0-1 16,-2 0 2-16,0 1 0 0,0-1 5 15,-2 0 0-15,-5 0 2 0,0-2 1 0,-5 3-1 16,3-1-4-16,-2-2 0 0,3 0-3 15,-1-2-1-15,3-2-2 0,2 0 0 16,1-3-8-16,3 0-8 0,0-1-19 16,5-2-29-16,6-5-22 0,1 0-84 15</inkml:trace>
  <inkml:trace contextRef="#ctx0" brushRef="#br0" timeOffset="134951.71">23973 2401 517 0,'-3'10'16'0,"0"5"-10"15,-3 3 21-15,-1 1 14 0,1 2 2 16,-2 1-3-16,1-3-19 0,0 0-9 16,3-1-12-16,2-4 3 0,1 2-3 15,1-3-3-15,0 1-6 0,1-2-20 16,9-3-22-16,0-1-35 0,3-6-21 15,-1-2-153-15</inkml:trace>
  <inkml:trace contextRef="#ctx0" brushRef="#br0" timeOffset="135159.73">24311 2310 361 0,'-20'-8'153'0,"0"6"-128"0,-4 2 15 15,-4 7-13-15,-1 9-13 0,-4 6 13 16,5 4 11-16,5 2-10 0,6 4-10 15,11 1-13-15,6 4 0 0,0 0-6 16,15-2-3-16,13-1 4 0,13-3-3 0,8-1-17 16,15 1-17-16,9-5 9 0,6-2-4 15,5-8-58-15,-1-4-116 0</inkml:trace>
  <inkml:trace contextRef="#ctx0" brushRef="#br0" timeOffset="-104225.14">3849 6310 55 0,'-1'2'29'0,"-1"0"143"0,2-2-105 15,-1 2-14-15,-1 0 8 0,2-2-19 0,0 1-6 16,0-1 1-16,0 0-5 15,0 0-8-15,0 0-7 0,0 0-1 16,0 0-4-16,0 0 0 0,0 0-2 16,0 0-2-16,2 0-6 0,4 0 2 0,0 0 0 15,4 0 0-15,-1 0-4 0,3 0 0 16,2 0 1-16,2 0-6 0,-1-1-9 15,4 1-10-15,-2 0-8 0,1 0-7 16,4 0-8-16,-2 0-23 0,-1 3-32 16,-4-2-92-16</inkml:trace>
  <inkml:trace contextRef="#ctx0" brushRef="#br0" timeOffset="-104027.13">4346 6330 213 0,'1'0'128'0,"1"0"-124"15,1 0 59-15,0 0-9 0,0 0-33 16,-1 0-5-16,1 0-5 0,0 0-5 0,-2 0-2 16,4 0-4-16,1 0 0 15,0-1-1-15,7 0 2 0,1-1-14 16,1 1-23-16,4-1-8 0,1-1-53 15,-1-1-66-15</inkml:trace>
  <inkml:trace contextRef="#ctx0" brushRef="#br0" timeOffset="-103821.11">4848 6320 232 0,'8'0'15'0,"-2"0"45"0,-3 1 17 15,0-1-52-15,-3 2-13 0,2-2 9 16,2 0-4-16,-2 0-10 0,4 0-4 15,0 0-1-15,0 0-3 0,5 0 1 16,0 0-4-16,3 0-11 0,2-2-28 16,4 1-35-16,3-1-54 0,6-1 44 15,2-2-22-15</inkml:trace>
  <inkml:trace contextRef="#ctx0" brushRef="#br0" timeOffset="-103646.1">5573 6307 290 0,'4'0'5'15,"-3"1"3"-15,-1-1 55 0,2 0-43 16,-1 0-7-16,1 0 6 0,1 0-10 16,3 0-3-16,2 0-5 0,3 0 2 15,0 0-7-15,2 0-20 0,1 0-40 16,-1-3-19-16,1 3-41 0</inkml:trace>
  <inkml:trace contextRef="#ctx0" brushRef="#br0" timeOffset="-103631.1">5721 6303 9 0</inkml:trace>
  <inkml:trace contextRef="#ctx0" brushRef="#br0" timeOffset="-103466.09">6012 6327 48 0,'27'4'69'16,"0"-1"20"-16,1 0-54 0,3 0 37 15,0-1-58-15,0 0-7 0,0-2 9 16,0 0-15-16,-1 0 2 0,-1 1-2 16,-2 0-1-16,-1 1-2 0,-1 0 2 15,-2 0-5-15,-3-2-13 0,-1 2-3 0,-1-2-28 16,3 0 2-16,-1 1 32 0,1-1-39 15,3 0-63-15,-4 0 105 0,5 0 30 16</inkml:trace>
  <inkml:trace contextRef="#ctx0" brushRef="#br0" timeOffset="-102911.06">6662 6358 50 0,'23'0'-1'0,"-1"0"14"0,1 0 70 15,0 0-78-15,1 0 14 0,-1 0 59 0,-2 0-70 16,1 0 1-16,-2 0 2 15,-1 0-5-15,0 0-5 0,-1 0 1 16,-1 0-3-16,2 0-1 0,-1 0-4 16,-1 0-9-16,4 0 2 0,-4 0-6 0,-2 0 10 15,1 0 7-15,-1 4 2 0,-1-2-1 16,0 3 4-16,3-2-2 0,0 1 0 15,0-2 0-15,3 0 1 0,-1 0 0 16,4 1-4-16,-1-1 2 0,-2-1 2 16,3 1-1-16,-2-1-1 0,-1 1 0 0,-2 0-1 15,2-1 10-15,1 1-3 16,2-1-4-16,0-1-1 0,2 0 0 15,0 0-3-15,-2 0-1 0,0 0 3 16,1 0 1-16,2 0-4 0,-1-3 3 0,1 3 2 16,3-4-1-16,1 2-2 0,1-1-1 15,-5 1 5-15,1 0-4 0,-4 1 1 16,0-1 0-16,0 2 2 0,1-2 0 15,-1 2-1-15,2 0 1 0,1 0 1 16,-3 0 2-16,2 0-5 0,5 0-1 0,-2 0 2 16,3 0 1-16,0 0-3 15,1 0 1-15,-1 0 1 0,0 0 1 0,0 0-1 16,2 2 3-16,-2-2 6 15,0 0-3-15,1 0-4 0,-1 0-1 16,2 0-1-16,1 0 1 0,-3 0-4 0,1 0 3 16,1 0 0-16,1 0 0 0,2 0-2 15,-4 0 1-15,4-3 2 0,0 0 0 16,-4 0 2-16,1 0 9 0,-2-1 3 15,1 1-7-15,-1 0 3 0,0-1-1 16,2 1-8-16,1 1 0 0,-1-1-3 0,-2 1 0 16,-2 1 1-16,-1-1 0 0,-2-1-2 15,-1 1 1-15,-3 0 3 0,0 2-3 16,-5 0 0-16,3 0-2 15,-3 0 2-15,-3 0-3 0,1 1-10 0,-4 3-14 16,-3 0-46-16,0 1-34 0</inkml:trace>
  <inkml:trace contextRef="#ctx0" brushRef="#br0" timeOffset="118891.63">4423 14425 71 0,'3'-5'184'0,"-3"-2"-133"15,2 1-3-15,-2 0 13 0,0 0-12 16,1 2-4-16,-1 1-5 0,0 0-6 16,0 1-7-16,0 2-1 0,0 0-5 15,0 0-7-15,0 0-4 0,0 0-2 0,0 1-2 16,0 9-4-16,0 6 10 0,0 6 1 15,2 5-5-15,1 6 5 0,-1 5-3 16,1 4-1-16,0 5 3 0,1 2-2 16,3 0-2-16,0 0-3 0,3 0-3 15,0-1 1-15,1-3 0 0,2-1 0 16,-1-3-3-16,-1-3 0 0,0-6 11 15,-3-5-15-15,1-7 2 0,-3-2 2 16,-1-4 0-16,-1-4-1 0,0-4-6 16,0-3-3-16,-4-1-3 0,0-2-7 0,2 0-4 15,-1-6 0-15,2-8-1 0,-3-3-17 16,3-5-15-16,-1-6-17 0,-2-9-37 15,0-11-110-15</inkml:trace>
  <inkml:trace contextRef="#ctx0" brushRef="#br0" timeOffset="119186.65">4730 14291 168 0,'3'-5'192'0,"-3"5"-146"16,0 0-10-16,0 0 2 0,0 7-9 0,0 8 2 15,-1 7 2-15,-1 8-4 0,-1 6-6 16,1 5-1-16,1 2-8 0,1 6-1 15,-2 3-1-15,2 1 2 0,0 1-4 16,0 1-4-16,5-2 0 0,3 1-4 16,3-4 0-16,-1-1 0 0,0-5-1 15,2-3 1-15,-1-5 8 0,1-7-16 16,-1-2 6-16,0-6 1 0,-2-3-1 15,-1-5 0-15,-2-3-1 0,-3-3-5 16,-1-3-5-16,-2-1-3 0,0-3 3 0,0 0-8 16,0 0 6-16,-5-5-10 15,-5-4-30-15,-3-5-2 0,-4-4-35 0,-5-4-43 16,-1-6-58-16</inkml:trace>
  <inkml:trace contextRef="#ctx0" brushRef="#br0" timeOffset="119995.69">4577 14888 132 0,'-10'-2'104'0,"3"-2"-12"0,5 3-22 15,0 1-4-15,2 0-24 0,0 0-30 16,8 6 18-16,2 4 6 0,3-1-10 15,5 2-8-15,2 0-7 0,4-1-2 0,1-2-3 16,2-2 0-16,5-1-5 0,1-1 3 16,-2-1-2-16,1-3-2 0,-2 0 0 15,-1 0-2-15,2-3-8 0,2-4-6 16,-4-1-3-16,1 0-11 0,-4-2 2 15,-1 1-1-15,-3 0 1 0,-5-1 6 16,1 1 5-16,-4 0 10 0,-3-1 1 0,-3 3 10 16,-5 1-3-16,-2 0 8 15,-1 0 9-15,0 0 3 0,-4 2 1 16,-4 2-3-16,-3 0 4 0,-1 2 1 0,-1 0-8 15,1 0 3-15,-2 8-1 0,0 2 3 16,2 4-5-16,1 3-5 0,2 1-2 16,2 1-2-16,6 1-3 0,1 4-2 15,0 0-2-15,1 0 3 0,9-3-4 16,4-1 6-16,1-5-6 0,5-4 1 0,5-4 0 15,-2-4-1-15,4-3 2 0,-1 0 0 16,-3-3-3-16,0-7 3 0,-1-5 2 16,-5-2 0-16,-3-2-2 15,-4 0 1-15,-7 0-6 0,-3 1 15 16,0-1-5-16,-7-2-3 0,-5 1-2 0,-3-2 1 15,-3 4-1-15,1 0-2 0,2 0 1 16,2 7 1-16,6 2-3 0,2 5 1 16,5 3-2-16,0 1-12 0,5 1-12 15,6 9 12-15,4 0-7 0,2 3 2 16,5 4-10-16,0-3 8 0,2 2-1 0,1-2 7 15,0-2 6-15,0-1 9 0,-4-1-1 16,-2-4 2-16,-2-1 0 16,-3 0 2-16,-5-2 4 0,-1-1 8 15,-3 1-4-15,-2-1 1 0,-2 0-1 0,1 0 4 16,-2 2-3-16,0-3-4 0,0 3-2 15,0 1-2-15,6-2 0 0,0 1-4 16,4-3 2-16,4-1 1 0,1 0 1 16,1-7-4-16,1-3-1 0,0 4-2 15,-3-1 2-15,-3 2-5 0,-1 5 2 0,1 0 0 16,-3 0-4-16,3 0 5 15,-3 0 3-15,2 2-6 0,3 3-1 0,-1-2 3 16,4-1 4-16,-2 0 0 16,1-1-2-16,1-1 1 0,1 0 2 0,-2 0 0 15,4-3 0-15,-5-5 0 0,1-2 1 16,-2-2 3-16,-2-3-3 0,-1-2 10 15,-2-3 4-15,0-1 3 0,-5 0-1 16,-1 0-1-16,-2 1-2 0,-2 0-5 16,-6 2-2-16,-1 0-2 0,-3 1-2 0,-1 1 0 15,-1-1-4-15,2 2 0 0,3-1 0 16,4 4-9-16,3 4-4 0,2 6-10 15,8 2-25-15,6 0-1 0,3 6-21 16,0 1-102-16</inkml:trace>
  <inkml:trace contextRef="#ctx0" brushRef="#br0" timeOffset="121166.76">6904 14684 66 0,'-5'-6'-2'15,"-3"0"185"-15,1 0-148 0,-1 0 16 16,0 0 5-16,-1 0-20 0,-4 0-5 16,-2 1-1-16,1 2-2 0,-5 0-2 15,2 3-2-15,-1 0-16 0,1 3 15 16,-2 9-3-16,3 2-7 0,1 4-1 15,-1 4 2-15,4 5-2 0,1 3-6 16,7 0-6-16,4 1 3 0,0-2-3 0,3-3 0 16,9-2-1-16,2-6 2 15,5-6 0-15,1-4-2 0,5-8 1 0,1 0 1 16,5-13 1-16,-2-9-1 0,4-9 0 15,3-7 3-15,-2-4-2 0,0-5 2 16,-3 1-1-16,-3-1 3 0,-8 1 0 16,-3 0-2-16,-6 0-1 0,-5-3 1 15,-1-3-2-15,-5-2-1 0,0-5-2 0,-5 2 2 16,-4 4-1-16,-1 9-2 15,3 16 1-15,0 11 2 0,1 11 1 16,0 6-2-16,3 7 0 0,-5 14-3 16,0 12 2-16,1 11 0 0,0 8 1 0,3 7 0 15,-1 8 1-15,0 2-2 0,5-1 1 16,0-1 1-16,0-9 0 0,7-4-3 15,7-10 2-15,4-6 0 0,4-9-2 16,6-7-1-16,0-6-2 0,4-6-1 16,1-5 2-16,1-5-4 0,-3 0 0 15,0-10 2-15,-3-4 1 0,-3-2 0 0,-4 1 3 16,-4-1 2-16,-4 2 0 0,-7 1 1 15,-3 2-2-15,-3-1 3 16,0 4 1-16,0 2-3 0,-6 2 2 16,-2 3 3-16,0 1-5 0,-2 0 2 0,-1 2-3 15,0 8 4-15,2 3 0 0,2 4-3 16,4-1 0-16,3 3 0 0,0 0 0 15,8 0-3-15,3 1 2 0,8-4 1 16,1-2-1-16,8-4-6 0,1-6 3 16,4-4 1-16,-1 0-3 0,2-12 1 0,2-4 0 15,-4-3 6-15,-4-4-1 0,-1-4 0 16,-4-1 3-16,-3 1 6 15,-7 0 3-15,-6 2 1 0,-7 1 1 16,0 0 1-16,-15 1-5 0,-10 1-5 0,-6 0 0 16,-5 2 2-16,-4 3-6 0,0 5-2 15,-4 4 1-15,4 8 1 0,6 0-4 16,3 8 0-16,11 9-6 0,9 3-1 15,9 4-7-15,2 6-20 0,13 2-25 16,7-1-40-16,8-1-24 0</inkml:trace>
  <inkml:trace contextRef="#ctx0" brushRef="#br0" timeOffset="122090.81">8501 14673 34 0,'0'-5'233'0,"0"-2"-177"0,0 3-4 15,0 1 12-15,0 1-15 0,-4 2-12 0,1 0-3 16,-1 3-12-16,-1 10-6 0,2 5-8 15,0 7 3-15,3-1-2 0,0 3-2 16,3-1-3-16,8-5-1 0,3-3-1 16,1-4 0-16,4-2-2 0,1-7 1 15,0-2 1-15,2-3-1 0,-2-2-1 0,5-9 2 16,-3-4-2-16,-4-1 0 15,-1-1 0-15,-6 0-2 0,0 4 2 16,-5 2 0-16,-1 5-1 0,-1 1-4 16,1 3 0-16,0 2 3 0,-1 0-4 0,1 0 1 15,1 7 1-15,2 2-4 0,0 1-4 16,1 1-1-16,3-2 3 0,1 2 4 15,1-3 7-15,1 0-4 0,-1-2 5 16,0-1-2-16,0-4-1 0,-1-1 1 16,-3 0 2-16,3-1-1 0,-4-7 1 0,-1-5 4 15,-2 0 8-15,-1-1-3 0,-4-2-1 16,-1 0 2-16,0 0 1 15,0 1-1-15,0 1-7 0,-6 1 1 16,1 1 0-16,2 4-2 0,0 2-4 0,2 4 1 16,1 2-1-16,0 0-1 0,1 0-8 15,10 0 1-15,1 7-7 0,2 0-13 16,3 0-16-16,0 1-15 0,2-1-22 15,-2 1-43-15,0 0-70 0</inkml:trace>
  <inkml:trace contextRef="#ctx0" brushRef="#br0" timeOffset="122358.83">9178 14753 7 0,'8'2'14'16,"3"0"130"-16,-2-2-64 15,3 0-30-15,2 0-3 0,2 0 0 16,1 0-21-16,0-7 12 0,1-3-8 0,3-1-3 16,0-6-3-16,0 1 0 0,-3-2-8 15,1 0 0-15,-4-3-3 0,-2 1 0 16,-4 0-4-16,-6 0-1 0,-3 3 0 15,0 1 1-15,-9 1 1 0,-8 2-3 16,-8 3 0-16,-5 4-4 0,-4 6 5 0,-4 0 0 16,-1 10 3-16,2 6 2 0,1 5-1 15,8 3 5-15,5 3-4 0,7 5-1 16,12 0-6-16,4 2-6 15,7 0-1-15,15 0 3 0,11-1-3 0,7-5-2 16,11-4-4-16,10-6-15 0,5-8-17 16,4-7-15-16,3-3-40 0,-2-10-117 15</inkml:trace>
  <inkml:trace contextRef="#ctx0" brushRef="#br0" timeOffset="123962.92">10559 14918 0 0,'0'0'0'0,"0"1"27"0,0-1 7 15,0 0 114-15,0 0-111 0,0 0-14 16,0 0 10-16,0 0-5 0,0 0-3 16,0 0-1-16,0-1-7 0,0-3-10 15,0-1 5-15,0-2 5 0,3-1-2 16,1-3 1-16,2-1 0 0,0-3-3 0,2-2 6 15,1-3-5-15,0-5 0 0,4-1 2 16,1-5 0-16,1-4-4 0,1-1 2 16,-2-4-3-16,0-4 2 0,-2-3-6 15,0-6 2-15,-2-3-1 0,-3-3-6 16,-3-1 1-16,-1 2-1 0,-3 1 1 15,0 4-1-15,0 5-1 0,-7 5 1 16,0 9-1-16,-3 8 0 0,-2 6 3 16,3 5 2-16,-4 4-2 0,2 3 3 15,4 2-3-15,0 4 2 0,1 2 0 0,0 0-5 16,0 9-1-16,-2 12-2 0,-1 9 2 15,1 10 1-15,2 9-2 0,3 9 0 16,1 6 3-16,2 3-2 0,0 2 0 16,0-1 0-16,5-4 1 0,6-3 0 15,1 0-1-15,1-4 0 0,0-3 2 0,3-5-1 16,3-6 0-16,1-6-1 15,1-7 3-15,0-4-3 0,-3-5 0 16,-1-5 0-16,0-5 2 0,-1-4-2 16,-2-1-2-16,-2-4 0 0,1-2-1 0,-3 0-3 15,1-9-11-15,-1-2-7 0,0-5-4 16,-2-2-12-16,3-2-5 0,-2-2-8 15,1-2-62-15,-6-5-109 0</inkml:trace>
  <inkml:trace contextRef="#ctx0" brushRef="#br0" timeOffset="124186.93">11020 14644 117 0,'1'5'246'16,"1"1"-212"-16,-2 5 27 0,0 1 0 15,0 3-3-15,0 0-14 0,0 0-17 16,0 2-11-16,0 1-2 0,0-3-6 15,0 0 1-15,0-6-6 0,0 0-2 16,0-2-1-16,0-1 0 0,3-3 0 16,2-1-6-16,-1-2-14 0,1 0-4 0,3-2-12 15,-1-7-12-15,1-2-5 0,0-2-15 16,-2-1-35-16,3-2-45 15,-1-2-12-15</inkml:trace>
  <inkml:trace contextRef="#ctx0" brushRef="#br0" timeOffset="124502.95">11228 14575 6 0,'10'-3'64'0,"0"0"92"16,-4 3-91-16,0 0 2 0,0 0 4 15,-1 0-23-15,1 8-15 0,-1 3 4 16,-4 6 4-16,-1 1-20 0,0 5 0 16,-1 1-3-16,-5 0-4 0,-1-2-2 0,3-3-5 15,2-3-1-15,2-5-4 0,0-2-3 16,6-5 1-16,2-2 2 15,5-2-3-15,2-2 2 0,4-12 2 0,4-3-3 16,2-3-4-16,-2-1-1 0,-1 3-1 16,-5 3 3-16,-5 5 0 0,-1 2 1 15,-5 4 0-15,-1 4 1 0,-4 0-1 16,-1 0-1-16,0 7 4 0,0 6 2 15,0 3-1-15,0 1 3 0,0 2-1 0,0 0-1 16,0-1-2-16,0 0 0 0,0-2 0 16,0-3 0-16,0-2-2 0,5-1 0 15,1-3-3-15,2-2-3 0,1-4-23 16,2-1-24-16,2 0-2 0,4-8-61 15,-2-5-42-15</inkml:trace>
  <inkml:trace contextRef="#ctx0" brushRef="#br0" timeOffset="124835.96">11617 14779 34 0,'0'4'245'0,"0"-3"-191"16,0 1-32-16,0 0-2 0,0 1 13 15,3-1-11-15,6-1 6 0,0-1-3 16,8 0-1-16,1-5 0 0,5-8-10 15,2-4 12-15,1-3-8 0,0-3-2 16,1-3 1-16,-3 1 2 0,-2 0-2 16,-8 1-10-16,-5 3 0 0,-7-1-3 15,-2 4 2-15,0 0 0 0,-5 5 1 0,-4 2 0 16,-5 6 0-16,-1 5 1 0,-3 0-2 15,0 4 1-15,1 10-2 0,1 4 0 16,2 3 1-16,2 4-2 0,0 3-5 16,5 1 3-16,1 2 0 0,5 0-1 15,1 1-2-15,0-2 0 0,7-2-2 16,6-1-11-16,7-6-10 0,6-5-15 15,7-7-3-15,4-7-17 0,2-2-20 16,3-5-37-16,-4-7-90 0</inkml:trace>
  <inkml:trace contextRef="#ctx0" brushRef="#br0" timeOffset="125588.01">12224 14644 29 0,'0'-7'-9'0,"0"2"160"15,0-1-96-15,-3 2-23 0,0 1 26 0,0-1-9 16,0 2-1-16,0-1-13 15,0 1-7-15,1-1-7 0,-2 3 3 16,2-2-3-16,-3 0-4 0,4 2-2 16,-5 0 1-16,1 0 0 0,-3 0 1 0,1 4 1 15,-4 4-5-15,1 2 0 0,-2 1-5 16,0 3 1-16,-1 0-3 0,2 4-2 15,0 0-1-15,2 3 0 0,0 0 0 16,3 1 0-16,1 1 0 0,3-3-1 16,2-3-2-16,0-1-1 0,7-4 2 0,2-4-2 15,5-3 1-15,3-5 0 0,3 0 0 16,5-11 0-16,-3-5 1 15,1-2-7-15,-3-3 4 0,-3 1-1 16,-3 2 1-16,-6 1 1 0,-2 2-2 0,-3 2 2 16,-3 3 1-16,0 2-4 0,0 5 2 15,-3 0 4-15,-5 3-2 0,-1 0-3 16,-2 8 0-16,2 5 2 0,3 2-1 15,-1 1 0-15,6 1-2 0,1-1 2 16,0-1 2-16,0-2-7 0,11-2 2 0,3-2 0 16,4-5 3-16,5-4 0 0,1 0 2 15,1 0-1-15,-4-8-2 0,3-2-3 16,0-3 8-16,-2-3-2 15,-3 1-11-15,-2 0 10 0,-5-1 1 0,-1 2 1 16,-2 0 1-16,-1 3-2 0,0-1 5 16,-2 4 4-16,-1 2-5 0,-4 3 2 15,1 2-2-15,-2 1 0 0,0 0-3 16,1 0-4-16,-1 3 1 0,3 7 6 15,-3 5-1-15,0 0-2 0,0 1 0 16,0 2 2-16,0-3-5 0,5-4 4 0,-2-2 3 16,2-5-4-16,-5-1 0 0,0-2-1 15,0-1 1-15,1 0 2 0,1-2 3 16,-2-8-1-16,1-5-4 15,1-1 1-15,0-1-4 0,-2-1 2 0,1 0 0 16,-1 0 2-16,3 0-1 0,0 2-2 16,0 2 1-16,0 2 2 0,2 2-2 15,1 6-1-15,-1-1-1 0,4 3 2 16,-3 2 1-16,4 0-4 0,1 0 3 15,-1 1 0-15,0 5 0 0,-1 1-1 0,-1 0 0 16,1 0 2-16,-3 0-2 0,1-1 0 16,-1-1-4-16,0-2-10 0,0 0-5 15,3-3-12-15,7 0-19 0,3-3 1 16,4-8 22-16,-1-5-327 0</inkml:trace>
  <inkml:trace contextRef="#ctx0" brushRef="#br0" timeOffset="126204.05">12871 14566 74 0,'0'4'187'16,"0"0"-85"-16,0 4-72 0,-3 0 6 0,-3 5 15 15,-4 2-10-15,1 0-1 0,0 1-13 16,1-1-11-16,6-2-8 0,2-2-7 16,0-1-3-16,2 1 2 0,9-3-2 15,4-1-4-15,5-2 6 0,7-4-16 16,1-1-16-16,1 0 3 0,1-6-30 15,2-6 7-15,-1 2 8 0,-1-4 5 16,-6 1-21-16,-2 0 52 0,-8 0-39 16,-6 3 75-16,-7-1-17 0,-1 1 16 15,-1 3 45-15,-8 1-18 0,-2 0-18 0,-2 0-2 16,-1 4-6-16,0 0 3 0,2 1 3 15,3 1-10-15,3 0-6 0,4 0-11 16,2 3-8-16,0 6-2 0,0 4 2 16,0 0 1-16,6 3-4 0,2 2-2 15,1 0-6-15,1 2-11 0,0 1 3 0,-2-1 5 16,5 0 7-16,0-1-5 15,0 0 11-15,1-1 8 0,-3-3-7 16,-7 0-7-16,-4-3 8 0,0-1 3 16,-7-3 3-16,-3-2-2 0,-2 0 1 0,1-3 0 15,-1-2-2-15,2-1-1 0,1 0 1 16,4 0 3-16,1-4 2 0,2 2-2 15,2-1-5-15,0 0-1 0,3-1-4 16,8 0-1-16,3-2 3 16,5 3 1-16,-1-4-5 0,7 1-4 0,-2-1-4 15,5-3 9-15,5 1-5 0,2-5 1 0,7-4 8 16,0-1 19-16,2-6-18 15,-1 1 0-15,-3-4 7 0,-4 0 5 16,-5-1 15-16,-6-4-16 0,-7 5 2 16,-11 0-9-16,-7 4 3 0,0 5 0 0,-14 4 20 15,-7 7-1-15,-2 7-8 0,-8 1-5 16,-1 7-1-16,-1 9 2 0,4 4-2 15,4 5 5-15,8 5-2 0,7 0-1 16,9 5-8-16,1-2-6 0,8 2-1 16,7-2 0-16,8-4-13 0,5-2-18 0,6-3-16 15,10-7-44-15,10-9 15 0,8-8-32 16</inkml:trace>
  <inkml:trace contextRef="#ctx0" brushRef="#br0" timeOffset="127120.09">14934 14519 10 0,'4'2'58'0,"-1"1"-46"16,1-1-8-16,-2 0 134 0,-1-1-116 0,1 0 1 15,-2-1 27-15,0 0 3 0,0 0 2 16,0 0-8-16,-2 0-26 0,-2 0 1 15,-4 0-1-15,0-4 0 0,-1 2-4 16,-2-3-2-16,2 3-5 0,-2-2 1 16,-5 3-1-16,4 1-1 0,-3 0 2 15,-4 0-3-15,2 9 1 0,-2 5-3 0,1 2 2 16,1 2 1-16,3 6 2 0,1 2-4 15,4 5 0-15,3-1-2 0,4 1-3 16,2-3-1-16,5-5-2 0,7-2 1 16,7-5 1-16,1-3-1 0,3-4-1 15,4-5 2-15,1-4 1 0,3-3-1 0,1-14 0 16,1-5 0-16,-2-4 2 15,-5-4-3-15,-4 1 0 0,-7 2 1 16,-5 2-1-16,-6 0 2 0,-2 3 0 16,-2 4 0-16,0 4 1 0,-10 4 1 0,1 6 8 15,0 4-3-15,-2 0-1 0,2 10-3 16,1 8-4-16,3 6-1 0,5 5 1 15,0 2-2-15,14 2-1 0,6 3 1 16,7 2-16-16,8-3-1 0,7-4-21 16,11-3-26-16,6-10-35 0,3-8-101 0</inkml:trace>
  <inkml:trace contextRef="#ctx0" brushRef="#br0" timeOffset="127916.15">16282 14472 34 0,'0'-3'213'0,"0"1"-141"0,-3 1-28 15,-7 0 8-15,-1 1-17 0,-3 0 3 16,-1 0-8-16,-5 1 1 0,-3 6-5 0,-1 2-4 15,-1 3-3-15,2 2 0 0,3 0-1 16,1 1-8-16,9-1-6 0,2-1-1 16,5 0-2-16,3 0-3 0,0 2 1 15,3-2 2-15,9 1-2 0,2 0-1 16,5-3 0-16,1 0 3 0,2 1-1 15,-1-1-1-15,-2 0 0 0,-3 1 2 16,-4 0 0-16,-4-1-2 0,-4 0 1 16,-4 0 3-16,0 1 0 0,-1-2-1 15,-9 2-2-15,0 0 5 0,-3 0 0 0,-2 1-1 16,1-2 3-16,-2 1-5 0,4-3 0 15,1-3-2-15,6-4 0 0,2 0 1 16,2-2-4-16,1 0-7 0,0 0-8 16,1-8-10-16,9-5-10 0,5-5-12 15,2 0-12-15,3-3-50 0,-1 0-94 16</inkml:trace>
  <inkml:trace contextRef="#ctx0" brushRef="#br0" timeOffset="128556.18">16417 14616 354 0,'0'3'51'0,"0"2"-36"0,-2 4 12 15,-7 4 6-15,-2 2-6 0,-2 2-8 16,3 2-5-16,0-2-1 16,4-2-8-16,5 0-4 0,1-1-2 0,0-1 2 15,7-1-3-15,6-4-10 0,7-4 2 16,6-2 4-16,2-2-10 0,6-1-23 15,2-10 3-15,0-3-21 0,1-6-20 16,-2 1 17-16,0-2-10 0,-4-2 3 16,-5 1 36-16,-4 0 32 0,-10 1 12 0,-4 4 22 15,-5 3 17-15,-3 4 2 0,-6 3 4 16,-8 5 6-16,-6 2-15 0,-2 2-11 15,-3 9-12-15,2 1-6 0,0 5-4 16,4 1-5-16,2 3 4 0,3 3 0 16,5 1-5-16,2 0-2 0,7 0-3 0,0-3 0 15,8-4-6-15,9-2 1 16,3-6 0-16,5-5 0 0,3-4-1 15,2-1 1-15,1-4 0 0,0-9-2 16,0-3-2-16,-5-1 0 0,-4-1 2 0,-7 1 2 16,-6 3 0-16,-4 2 2 0,-5 4 1 15,0 1 4-15,-1 3-1 0,-7 1 5 16,0 1 3-16,0 2-5 0,0 0-2 15,4 5-6-15,-1 5 0 0,2 4-1 16,3 2-2-16,0 6 2 0,0 3 0 0,0 1-2 16,5 3-6-16,-1 2-4 15,1 3-7-15,1 4 6 0,0 3 9 16,1 3 4-16,-4 0 0 0,-2 1 7 15,1-2-7-15,-2-4-1 0,0-3 2 0,0-4 3 16,-6-4 4-16,-2-2 2 0,-5-5 6 16,3-3 1-16,-3-3 0 0,1-4 6 15,-4-2-4-15,2-3-1 0,-3-4-4 16,0-2-2-16,-1 0-6 0,-2-3 1 15,1-6-5-15,0-1 2 0,2-2-1 0,0-1-1 16,2 1-3-16,4-1 1 16,2 0 1-16,7 1-3 0,0 0-9 0,2-2-3 15,10 1-7-15,5-3-6 16,9-2-17-16,2-2-21 0,2-2-33 0,1-6-95 15</inkml:trace>
  <inkml:trace contextRef="#ctx0" brushRef="#br0" timeOffset="128960.2">17040 14641 19 0,'4'-8'347'0,"-2"-2"-321"15,1 6 15-15,0 3 6 0,2 1-12 16,-4 0-8-16,4 0-7 0,-2 5-2 0,0 4 2 15,-1 2-3-15,1 1-5 0,0 2 4 16,-1-1 0-16,2 1-4 0,2-2-8 16,2-3 1-16,3-2-1 0,0-2-3 15,1-4 0-15,2-1 1 0,2 0 1 16,-4-5 0-16,4-5-4 0,-2-2 2 0,0-2-2 15,-2 0-1-15,-3 1 2 0,-1 1-2 16,-2 4 4-16,-1 1-2 16,-1 4-2-16,-2 1 2 0,-2 2 2 15,0 0-4-15,0 0 4 0,0 7 1 0,0 4 5 16,0 5 2-16,0 3-4 0,-5 3-3 15,1 2 2-15,1 2-2 0,-2-1 1 16,3 1 1-16,2-2-3 0,0-1-1 16,0-4-1-16,2-3 0 0,4-3 0 15,3-4-2-15,1-4-6 0,2-3-2 0,1-2-11 16,4-2-14-16,-2-9-11 0,4-3 2 15,-2-2-40-15,-2-1-49 0,-1 0-9 16</inkml:trace>
  <inkml:trace contextRef="#ctx0" brushRef="#br0" timeOffset="129488.24">17590 14637 110 0,'0'0'231'16,"0"0"-183"-16,-8 0 16 0,-1 3-8 15,-5 4-4-15,-3 5-3 0,2 2-4 16,-4 5-11-16,-1 3-4 0,1 1-4 16,7-3-12-16,3-4-5 0,5-3-7 15,4-4-1-15,0-3-3 0,11-3 0 16,3-3 2-16,6 0-5 0,7-9-8 15,-1-5-4-15,2-1-4 0,-5 2-4 16,-3 2 8-16,-3 3 3 0,-6 4-12 16,-3 1 13-16,-5 2-5 0,0 1 2 0,-1 0 6 15,-2 0 3-15,0 4 4 0,-2 5 6 16,-2 2 2-16,-3 0-1 0,4 3-2 15,3-2-1-15,0 0 1 0,0-2 1 16,3-2-4-16,7-2 0 0,4-4 2 16,3-2 1-16,4-3-2 0,6-10 2 0,1-5 0 15,1-2 0-15,-1-7-1 16,0-2 3-16,-2-2 3 0,-4-5 2 15,-5-2-3-15,-1-5 1 0,-6-6 3 16,0-5-5-16,-3-8-3 0,0-3-1 0,-7 0 1 16,0 9-1-16,0 12 4 0,0 16 11 15,-8 15 7-15,-3 12 0 0,-1 4-7 16,-2 16-4-16,-3 11-3 0,-2 9 5 15,2 8 2-15,-2 11-7 0,4 4-1 16,1 3-2-16,5 0-7 0,7-2 2 16,2-3-1-16,16-8-7 0,13-6-11 0,11-12 2 15,12-10-9-15,11-7-13 16,7-8-22-16,3-7-28 0,3-2-59 15</inkml:trace>
  <inkml:trace contextRef="#ctx0" brushRef="#br0" timeOffset="130068.27">19277 13836 141 0,'12'-7'160'16,"-9"1"-113"-16,-3 2 15 0,0 2 2 15,-9 1-18-15,-9 1-18 0,-4 3-9 0,-8 11-3 16,-4 6 2-16,-3 11-3 0,0 7-4 15,0 10 3-15,1 9 7 0,-3 7 1 16,4 6-4-16,0 5 0 0,4 0-2 16,7-3-3-16,5 0-8 0,10-9-4 15,7-4 1-15,2-8 0 0,16-9-5 0,5-5-1 16,7-7-6-16,6-6-9 0,7-7-9 15,4-7-3-15,3-7-10 0,3-3-11 16,0-7-24-16,-6-11-59 16,-3-4-116-16</inkml:trace>
  <inkml:trace contextRef="#ctx0" brushRef="#br0" timeOffset="130385.29">19452 14442 203 0,'3'2'236'15,"-3"0"-189"-15,0 2-13 0,0 4 8 16,0 4 18-16,-3 3-15 0,-2 2-17 0,-4 1-14 16,1 1-2-16,-1 1-5 0,0 0-2 15,1-3-2-15,3-1 0 0,2-3-3 16,2-2-1-16,1-3-1 0,0-2-3 15,0-2-11-15,8-4-10 0,1 0-11 16,6-3-10-16,2-9-23 0,-4-4-36 16,1-2-190-16</inkml:trace>
  <inkml:trace contextRef="#ctx0" brushRef="#br0" timeOffset="130684.31">19734 14375 224 0,'3'8'253'0,"-3"1"-235"0,0 6 36 15,0 2 0-15,0 2-1 0,0 0-16 16,0-4-19-16,0-2-10 0,0-1-5 16,0-3 1-16,0-3-2 0,3-4-1 15,5-2-2-15,8 0-1 0,2-8-2 16,10-9-3-16,5-6-3 0,1 0-5 15,-2 3 1-15,-1 3 10 0,-6 7 1 0,-5 3 1 16,-7 4 3-16,-5 3-1 0,-5 0-2 16,-2 0 0-16,-1 6 4 0,0 5 4 15,-1 1 0-15,-4 3 1 0,0 1 2 16,4-1-4-16,1 1-7 0,0-1 2 15,9-2-14-15,7-2-19 0,5-4-28 0,4-6-33 16,0-1-108-16</inkml:trace>
  <inkml:trace contextRef="#ctx0" brushRef="#br0" timeOffset="131353.31">20671 14249 127 0,'0'-3'23'0,"0"-1"162"0,0 0-121 16,-7 2-1-16,0 2-10 0,-3 0-15 15,-5 0-8-15,-2 2-4 16,-5 8-4-16,2 1-2 0,-2 2-5 16,5 3-8-16,5 0 0 0,3 1-3 0,5 2-4 15,4 0 0-15,4-1-1 0,8 1 1 16,5 0-3-16,2 1 2 0,4 1-2 15,0-1 1-15,0 3 2 0,-2-3 0 16,-4-2 1-16,-2 0 0 0,-6-3-1 16,-2 1 0-16,-6-2 1 0,-1 0 1 0,-8 0 0 15,-7 0 2-15,-5-1 4 0,-2 1-3 16,-3-3-4-16,0-1 2 0,1-5 0 15,3-2-1-15,4-3-2 16,5 0 0-16,6-1 1 0,4-8-5 0,2-1-7 16,6-2-13-16,10-2-5 0,4-2-9 15,6-1-21-15,5 3-29 0,4-3-72 16,-1 2-93-16</inkml:trace>
  <inkml:trace contextRef="#ctx0" brushRef="#br0" timeOffset="131633.34">21020 14424 401 0,'-18'-5'33'15,"-2"3"-10"-15,-3 2 28 0,-3 0-29 16,-5 1 6-16,0 9-1 0,1 2-5 16,4 5-1-16,9 2 4 0,4 4-11 15,9-2-11-15,4 3-4 0,0-1 2 16,12-3 0-16,4-4 0 0,7-4-2 15,5-4 1-15,3-5 3 0,1-3-4 0,3-2 2 16,-3-9 1-16,-1-5 1 0,-5 0-3 16,-4-2 0-16,-9-1 2 0,-6 3 1 15,-4-2-1-15,-3 2 0 0,0-2-1 16,-3 2-4-16,-1 2-5 0,1 3-8 15,-2 1-3-15,5 4-8 0,0 2-18 16,0 4-22-16,8 0-19 0,2 2-27 16,-2 3-60-16</inkml:trace>
  <inkml:trace contextRef="#ctx0" brushRef="#br0" timeOffset="132075.37">21212 14540 6 0,'12'0'31'0,"2"-10"137"16,-1-5-133-16,2-3 13 0,2-5-2 15,-3-1-7-15,-2-2 2 0,1-5-4 16,-5 3-5-16,1-5-8 0,-4 0-3 15,-2 1-6-15,-3-4 0 0,0-2 0 16,-2-4-5-16,-4-2-4 0,0 0 2 16,-4-1-4-16,4 2 1 0,3 2-3 15,0 7-1-15,3 7-1 0,0 10 0 16,0 10 0-16,-2 4 1 0,2 3 0 0,0 3-7 15,0 13 2-15,5 7 6 0,-2 6 2 16,2 9-3-16,-1 5-1 0,1 7 1 16,0 7 0-16,-1 4-1 0,0 3 0 15,0 2-2-15,-4 0 0 0,0 3-1 16,0 2 1-16,0 0 1 0,-3 0 4 15,-2-4-3-15,-5-8 0 0,-1-7 5 16,-3-4 8-16,-3-8 7 0,3-4-1 16,-2-8-5-16,-2-4 2 0,2-5-3 15,-1-5 7-15,0-4-14 0,2-6 4 0,1-4 0 16,1 0-7-16,1-4 5 0,2-7-4 15,0-3 0-15,2-1-3 0,3 1-8 16,2-1 10-16,3-1-1 0,2-2-4 16,7 0-1-16,3-2-11 0,5-3-5 15,0-4-4-15,4-3-6 0,0-7-8 0,7-6-7 16,3-7-12-16,2-5-18 0,2-2-54 15,1 0-68-15,-2 4 55 16</inkml:trace>
  <inkml:trace contextRef="#ctx0" brushRef="#br0" timeOffset="132819.43">21632 13991 116 0,'12'-41'50'0,"-1"2"-18"16,-2 3 14-16,-1 7 3 0,-3 6 9 16,-2 6-1-16,-3 3-18 0,0 6-6 0,2 3-8 15,-2 2-2-15,0 2-2 0,0 1 1 16,0 0-11-16,0 0-10 0,0 0 1 15,0 0-1-15,0 0-3 16,1 5 2-16,1 3 5 0,1 2-2 0,-2 3-1 16,1 4-1-16,-1 4 1 0,1 5-2 15,-2 3 3-15,0 4-2 0,0 2 1 16,0 2-1-16,0 0 0 0,0 6 0 15,0-2 1-15,0 3-1 0,-2-2-1 16,1-1 0-16,1-2 1 0,0-4 0 0,-2-1 1 16,1-5 1-16,-4-4 4 0,4-4 3 15,-3-3-3-15,3-5 1 0,-1-4 2 16,1-6-3-16,-2-2 3 0,1-1 0 15,1 0 2-15,-3-9-7 0,4-7-5 16,0-3-1-16,0-6 1 0,8 0 0 16,2-3-1-16,0 0-2 0,3 5 2 15,-2 2-5-15,1 6 0 0,-3 4 2 16,2 4 3-16,0 2-1 0,-2 1-3 15,1 2 4-15,-1 2-1 0,-3 0 0 16,2 4 1-16,1 3 1 0,-1-3 0 0,0 2 1 16,-1-1-2-16,-2 4 1 0,1 1 1 15,-3 3 1-15,0 2-1 0,-3-1 1 16,0 1-1-16,2-1 1 0,1-1-1 15,0-2-1-15,3-1 0 0,1-4 1 16,-1-2-2-16,3-3-1 0,4-1 3 16,2 0 0-16,2-8-2 0,3-2 0 15,-3 0-1-15,-1 1 1 0,-4 3-3 16,-2 0-1-16,-4 3 3 0,1 0 0 15,-2 3-2-15,-3 0 2 0,-1 0 0 0,2 0-1 16,-1 3 2-16,4 2-4 0,0 0 2 16,0 1 0-16,1 1-5 0,2 0 1 15,0-1 3-15,1-1-2 0,2 0 4 16,-1-2 0-16,0-1 1 0,0-2 2 15,1 0-1-15,-1-3 0 0,1-6 3 16,-1-3-2-16,1-2 3 0,-1-3 3 16,-4 0 2-16,-1 0 1 0,-5-1 0 15,-1 1 1-15,0 1-2 0,-3 0-2 16,-3 2-4-16,0 3 0 0,0 4 0 0,1 2-4 15,5 3 2-15,0 2-4 0,0 0-8 16,0 5-8-16,1 4 4 0,9 0-7 16,1 2-23-16,1-2-23 0,4-1-58 15,-3-6-114-15</inkml:trace>
  <inkml:trace contextRef="#ctx0" brushRef="#br0" timeOffset="133817.47">22478 14210 17 0,'5'-10'-13'0,"-3"0"283"15,-2-2-209-15,0 2-6 0,-5-1 0 0,-4 2-26 16,-1-1 4-16,-2 3-5 0,-4 5-1 15,2 1 0-15,-6 1-1 0,2 8 0 16,-4 9-6-16,0 7-6 0,1 2 1 16,4 3-4-16,1-2 5 0,10 0-9 15,3-2-4-15,3-1-2 0,3-2 0 0,9-6-1 16,2-1-1-16,5-8 0 0,4-1 0 15,0-6-5-15,4 0-3 16,-3-6-5-16,1-6 8 0,-3-2-2 16,-3 2 2-16,-5-1 3 0,-5 2-4 0,-6 2 5 15,-3 2 1-15,0 1 2 0,0 1 1 16,-8 5-1-16,-1 0-2 0,-4 0 0 15,3 8 1-15,-3 2-1 0,5 0 0 16,4 1-3-16,2 1 5 0,1-1-9 16,1-1-4-16,0-2-1 0,0-1 6 15,4-3-4-15,7 1-3 0,0-5 5 0,1 0 2 16,6 0 2-16,0-7-5 0,1-2 6 15,-1-3 2-15,-2 1-11 16,-4-1 6-16,-1-1 7 0,0-1 1 16,0-1 0-16,0 1-1 0,-5 0 3 0,0 1 4 15,-1 4 0-15,-4 0 1 0,4 2 3 16,-4 1 0-16,-1 3 2 0,0 0-2 15,0 2-3-15,0 1-1 0,2 0-7 16,-2 0-2-16,5 0-1 0,-4 0 3 16,4 0-1-16,-2 1 0 0,0 1 0 0,-1-1-3 15,-2-1 1-15,0 0 0 0,0 0 6 16,0 0 0-16,0 0-3 0,0-1-1 15,0-3 1-15,0 1 2 16,0 0-3-16,0 0-1 0,0 0 2 0,0-1 1 16,0-1-2-16,3-1-1 0,0 2 3 15,0 1-1-15,0-2 0 0,-3 2-1 16,0 0 2-16,0 3 1 0,0-2 0 15,0 2 2-15,0 0 0 0,0 0 0 16,0 0-2-16,0 0-4 0,0 0-1 0,0 0-1 16,0 0 6-16,0 0-3 0,0 0 0 15,0 0 2-15,0 0-2 0,0 2 1 16,0 0 1-16,0 3 1 0,0 2 2 15,0 2-2-15,0 1-1 0,0 1 0 16,0 1-1-16,0 0-1 0,0 0 2 16,0 1 0-16,-2-4-2 0,2 1 0 15,0-2 2-15,0-1 0 0,0-4-2 16,0-3 0-16,0 0-2 0,0 0 2 15,7-7-3-15,0-3 2 0,1-1-3 0,0 2-2 16,-2 0 2-16,-1 3 4 0,-1-1 1 16,-2 2 2-16,3 1-3 0,-1 2 0 15,1 0 0-15,4 2-1 0,2 0 0 16,3 0 2-16,3 0-1 0,6 0 2 15,10 0-2-15,3-1 3 0,5-7 0 16,0-1-1-16,1 1 0 0,-2-4 3 16,0-1 5-16,-4-1-4 0,-4-2-5 15,-8 0 2-15,-9 0 0 0,-9-1 0 16,-6 4-1-16,-6-1 4 0,-9 4 0 0,-5 4 5 15,-4 6 4-15,-4 0 1 0,0 6-3 16,-1 10 2-16,1 4 5 0,2 7-2 16,2 4 3-16,6 0-3 0,9 2-13 15,5-2-3-15,4-2 1 0,13-1-3 16,9-5 0-16,7-2-5 0,10-8-15 15,12-7-1-15,9-6 6 0,9-5-29 16,0-9-6-16,0-5-25 0,-3-3-23 16,-11-3-84-16</inkml:trace>
  <inkml:trace contextRef="#ctx0" brushRef="#br0" timeOffset="134220.51">23574 13050 558 0,'-32'-7'23'16,"13"7"-20"-16,12 0 0 0,5 6-6 15,0 11 4-15,1 7-1 0,1 10 0 0,8 8 2 16,13 9 20-16,7 8-11 0,3 6-10 15,6 8 6-15,-2 7 0 16,-3 1-6-16,-5 1 1 0,-4-2-4 16,0 0 1-16,3 1 0 0,4 3 0 0,1 0-2 15,-3-4 0-15,-8-2-1 0,-9-7 4 16,-11-6 2-16,-6-5 0 0,-21-5 0 15,-10-4 1-15,-6-4 0 0,-5-2-3 16,-4-4 0-16,0-4-3 0,-7 0-5 16,3-4-5-16,6-2-15 0,15-6-22 0,10-7-101 15</inkml:trace>
  <inkml:trace contextRef="#ctx0" brushRef="#br0" timeOffset="135797.59">4474 15991 0 0,'0'-5'2'0,"0"0"81"16,-3 0-9-16,2 0-35 0,-1 1 4 15,2-2-13-15,-3 0 4 0,1 1-5 16,2-2-8-16,0 1-1 0,-1-1 3 15,1 0-3-15,0 0 1 0,0-1 5 16,0-1 2-16,0 1-2 0,0 2 0 0,0-1-1 16,0 5-1-16,0 1 0 0,0 1-5 15,0 0-1-15,-2 0-8 0,2 8-6 16,-1 10-2-16,-2 6 6 0,3 9 2 15,0 0-1-15,0 2-7 0,0 0 2 16,6-4 1-16,5-4-4 0,4-3 0 16,2-8-1-16,3-5-1 0,1-6 3 15,-1-5-3-15,3 0 0 0,0-13 2 16,1-2-4-16,-4-2-3 0,-2 2 0 15,-4 0-3-15,-3 3 4 0,-3 4 0 0,-4 2 2 16,0 3 2-16,0 3-4 0,-2 0-3 16,2 0 3-16,1 10 3 0,1 1 2 15,2 4-1-15,3 1-1 0,0-1 3 16,4 1-1-16,1-4-2 15,1 1 0-15,0-5 2 0,0-3 1 0,-2-2-2 16,4-3 1-16,-3 0 2 0,-3-3 0 16,0-9 0-16,-2-1 2 0,-2-2 6 15,-1-3 2-15,-2 0-2 0,-3 2-2 16,0-1 5-16,-3 2-4 0,0 1-4 15,-1 1 1-15,-7 2 0 0,0 1-1 0,2 4-4 16,1 1 0-16,4 4-1 0,1 1 0 16,0 0-4-16,0 4-15 0,0 5-8 15,4 0-13-15,9-3-31 16,1-2-31-16,1-4-138 0</inkml:trace>
  <inkml:trace contextRef="#ctx0" brushRef="#br0" timeOffset="135945.61">5155 15961 493 0,'0'0'33'0,"0"4"-14"0,-2 2 2 15,1 4 24-15,-4 0-5 0,4 4-18 16,1 1-19-16,0-1-2 0,0 0-1 16,4 0-7-16,6 0-26 0,8 0-23 15,4-3-39-15,6-6-88 0</inkml:trace>
  <inkml:trace contextRef="#ctx0" brushRef="#br0" timeOffset="137297.68">5406 16152 55 0,'0'5'18'0,"0"-1"-17"0,0-2 107 15,0 0-59-15,0-1-13 16,2 0 12-16,2-1-12 0,2 0 1 0,4-2 2 16,2-8-1-16,4-6-11 0,2-3-1 15,4-4-5-15,3-6 1 0,0-1 1 16,-2-3-2-16,-1-1-6 0,-2 0-3 15,-3-4 0-15,-3 1-6 0,-5-2-2 16,-4-4-3-16,-1-1 2 0,-4-3 0 0,0 1-4 16,-6-1 2-16,-3 6-2 0,-1 10 2 15,1 8-1-15,5 12 0 16,-1 8 4-16,3 3-2 0,-2 6-3 0,-1 16-5 15,-1 10 7-15,0 13-1 0,1 7 0 16,2 5 0-16,1 5 2 0,2 1 0 16,0 0-2-16,0-4-1 0,7-12 3 15,6-10-2-15,3-9 0 0,4-11-1 16,2-5 1-16,-2-7 2 0,2-5-2 15,-2 0 0-15,0-13 2 0,-3-4 2 0,0-6-3 16,2-2-3-16,-5-5 5 0,-2-1 0 16,-1-3-2-16,-3-2-1 15,-1-1 1-15,-3-1 2 0,-1-2-2 0,-2-1-1 16,2-4 0-16,-1 1 2 0,-1 3-2 15,2 3-2-15,-1 12 2 0,0 12 1 16,1 8-2-16,-2 6 0 0,4 1-3 16,0 13 5-16,2 8 1 0,-1 8-1 15,-1 5 2-15,0 5-2 0,-2 5-1 16,-2 4 0-16,-1 1 2 0,0 1 2 0,0-2-4 15,-1-5 0-15,-2-3 1 0,1-7 3 16,2-4-2-16,0-6 2 0,0-6-1 16,3-8-3-16,2-4 0 0,0-4-2 15,1-2 3-15,3-2 2 0,4-9-3 16,-1-4-2-16,2 0-3 0,-3 2 2 0,0 2-3 15,-2 2 2-15,-3 3 0 16,0 1-1-16,-1 5-2 0,-2 0 4 16,0 5 0-16,0 3 3 0,-3 4 0 15,2 4-1-15,1-2 1 0,0 0 1 16,0-2-3-16,5-1-6 0,1-6-14 0,7-2-12 15,4-3-14-15,2-4 2 0,5-7-15 16,1-5-15-16,-3-1-17 0,-2 2-30 16,-4 1 86-16,-5 2 14 0,-5 0 35 15,-4 4 25-15,-2-1 7 0,-3 1 14 16,0 1-15-16,0 1 10 0,-8-1-5 0,-3 3-10 15,-1 1-12-15,0 0 1 16,-1 3 1-16,1 0-4 0,-2 0 2 16,3 4-6-16,2 7-2 0,4 3-4 15,4 4-13-15,1 2 0 0,0 2 0 0,12 1-1 16,0-2 0-16,4-1-1 0,1-2 1 15,3-5 0-15,-1-2-1 0,1-3 1 16,1-6 1-16,-3-2 0 0,0 0-2 16,-5-6 0-16,-3-4 3 0,0-2 1 15,-6-3-2-15,-2-2 3 0,-1 1 6 0,-1-1 6 16,0-1-2-16,-4 1-5 0,-6 0 2 15,1-1-3-15,-5 1-4 16,3 2 0-16,-4 2-3 0,2 2-1 16,4 4 0-16,3 3 0 0,4 4 0 0,1 0 0 15,1 6-23-15,0 7-1 0,0 2-6 16,3 0-23-16,3-1-15 0,0 0-45 15,1-1-103-15</inkml:trace>
  <inkml:trace contextRef="#ctx0" brushRef="#br0" timeOffset="137947.71">6493 15941 53 0,'1'-1'355'0,"-1"-2"-315"16,0 3 7-16,0 0-17 0,-4 10-5 15,-4 2-1-15,-1 5 5 0,-1 0-5 16,4 1-4-16,5-1-13 0,1 0-1 15,0-4-5-15,3-1-2 0,4-1 1 16,3-4 1-16,2-2-2 0,7-4 3 0,6-1 0 16,1-4-12-16,-1-6 6 15,-2-3-14-15,-4 2 7 0,-4 1 10 0,-4-2-7 16,-3 3 5-16,-4 2 3 0,1 3-6 15,-3 2-1-15,-2 2 3 0,0 0 6 16,-2 0-6-16,-4 7-3 0,0 2 6 16,-1 3 1-16,6 0-2 0,-1 0-1 15,2 0 4-15,0 0-3 0,3-1-2 16,10-5 2-16,-1 0 5 0,4-2-2 15,1-3-3-15,1-1 2 0,1 0 6 16,3-1-6-16,-2-9-1 0,2-3 2 0,-2-4 3 16,-5-2-7-16,-4-1 4 0,-3-4 0 15,0 0 1-15,-2-1 5 0,-2-3-3 16,-2-1-1-16,-2-1 6 15,0-4-5-15,0 0-1 0,-5-5-1 0,1 0 0 16,1-3 0-16,1-1-1 0,0 3 2 16,2 6-3-16,0 5 1 0,0 6-1 15,0 6 1-15,0 7 1 0,0 5-2 16,0 5-4-16,2 0 2 0,1 0 0 15,2 7 2-15,-1 4-1 0,0 1 2 0,0 8 1 16,-1 6-1-16,2 5-2 0,0 7 2 16,1 4-1-16,-5 3-1 15,4 0 1-15,-3-1 1 0,-2-1 1 16,0-6 1-16,0-4-6 0,0-8 6 0,0-7-2 15,0-8 0-15,0-6 3 0,0-3 3 16,0-1 7-16,1-1 11 0,-1-7 0 16,3-6-19-16,-1-2-4 0,4 0-1 15,0 1-2-15,3 0 1 0,1 4 1 16,2 1-2-16,1 3 0 0,0 3-2 0,3 2-8 15,3 2-8-15,4 0-16 0,5 0-21 16,4 0-2-16,4 0-30 0,-5 0-301 16</inkml:trace>
  <inkml:trace contextRef="#ctx0" brushRef="#br0" timeOffset="138990.78">8085 15862 56 0,'2'0'171'0,"-2"0"-66"0,0 0-57 0,0 0-8 16,1 0-4-16,-1 5-11 0,2 7-14 16,-1 5 22-16,2 3-12 15,-1 3-5-15,3 2-2 0,-1-3 4 16,-1 1-5-16,3-2-4 0,-2-3-1 0,-1-3 3 15,0-5 0-15,0-2-9 0,-2-6 0 16,3-1 1-16,-3-1-1 0,1 0-2 16,4-2 2-16,3-13 4 0,4-6-2 15,2-3-3-15,4-1-1 0,-1-1 1 16,2 0-1-16,1-2-2 0,0 3-1 15,1 0 0-15,-3 6 3 0,-2 3-3 0,-3 7 1 16,-4 4 3-16,-3 5-1 0,-4 0-2 16,0 6 2-16,-2 9 5 0,1 2-2 15,-2 3-1-15,0 2 0 16,0 1 0-16,0-1 1 0,0 1-2 0,0-3 4 15,0-2-1-15,0-2-2 0,1-4-1 16,4-3-2-16,3-2 0 0,0-3-4 16,-1-2-12-16,6-2-14 0,-1 0-15 15,2-8-20-15,3-3-41 0,-3-2-145 16</inkml:trace>
  <inkml:trace contextRef="#ctx0" brushRef="#br0" timeOffset="139529.81">8539 15978 220 0,'0'3'45'15,"0"1"-23"-15,0-2 11 0,0 2 3 16,3-1-6-16,5-1-8 0,1-1 2 16,2 1-3-16,0-2-4 0,6 0 0 15,2-4-3-15,1-4 5 0,3-3-10 0,-1-2 1 16,-2-1-3-16,-1-1 8 0,-2-2-6 15,-3 1 3-15,-5 0 0 0,-4 0-3 16,-5 1 1-16,0 3-1 0,-5-1-1 16,-6 1 1-16,-4 3-3 0,-1 2-4 15,-2 4 2-15,-1 3-1 0,0 0-2 16,2 5 0-16,2 5 3 0,4 3-4 15,2 3 1-15,2 3-2 0,4 3 2 16,3 0-2-16,0 2 1 0,2-3 0 16,9 0 0-16,6-4-2 0,1-2-2 0,9-3-1 15,-2-4-5-15,4-2-2 0,0-5-4 16,6-1 4-16,0 0-10 0,1-8-4 15,1-5-4-15,0-1-5 0,2-5 7 16,-3 0 12-16,-2-1 6 0,-5-1 7 16,-4 1 5-16,-6 0-1 0,-7 2 3 15,-10 2 7-15,-2 2 5 0,-5 3-3 16,-11 4-4-16,-2 3 3 0,-2 3 1 15,-7 1 0-15,6 0 3 0,-1 5 3 16,3 3 2-16,5 4-2 0,2 2-7 0,4 3-6 16,4 3 1-16,0 3-7 0,4 1 2 15,0 0 0-15,8-1-2 0,6-1 0 16,5 0-4-16,1-5-1 0,5-2-9 15,1-4-11-15,5-4-3 0,2-6 3 16,-1-1-6-16,5-1-21 0,-1-10-14 16,0-1-32-16,-2-2 17 0,-3-4-21 15,1 1 35-15,-4 1 44 0</inkml:trace>
  <inkml:trace contextRef="#ctx0" brushRef="#br0" timeOffset="140894.87">9445 15937 70 0,'7'-13'60'15,"-3"3"15"-15,-4 0 2 0,0 0-12 16,-5 1-24-16,-8 0-6 0,0 1-16 0,-6 2 1 16,-1 2-2-16,0 1 4 0,1 2-8 15,-1 1 3-15,3 0-2 0,1 3 3 16,4 6-7-16,-1 5-4 0,4 4-2 15,1 3-2-15,2 1-1 0,6 2-4 16,0-3 4-16,2-2-1 0,9-1-2 0,4-2-1 16,4-5 2-16,2-5 2 15,1-5-4-15,5-1 0 0,0-7 1 16,0-7-3-16,-1-6-1 0,-1-3 0 15,-3-2 4-15,-2-2 2 0,-2-3-1 0,-1-1 0 16,-3-5 1-16,-1-2 3 0,-4-3 0 16,-3-4 1-16,-1 0 0 0,-3-3-4 15,-2 0 1-15,0 6-2 0,0 6 1 16,-2 9 4-16,-1 12 4 0,0 5 2 15,1 6 3-15,1 4-4 0,-2 0-6 0,-1 2-5 16,0 10-2-16,-2 4 4 0,1 6-2 16,2 2 3-16,0 2-4 15,1 5 3-15,1 0-2 0,-2 1 3 16,-1 3-4-16,1-2 4 0,0-1-2 0,2-2-1 15,-1-1 1-15,2-1-1 0,0-2 3 16,0-1-4-16,3-3 4 0,5-2-2 16,-2-4-1-16,7-1 0 0,-1-4 2 15,5-4 0-15,2-4-1 0,2-3-1 16,1 0 0-16,3-8 3 0,-2-4-3 0,2-4 1 15,-2 0 0-15,-1-2-4 0,-5 0 4 16,-2 0-1-16,-2 0 1 0,-4 3 2 16,-3 0-2-16,-4 2 0 15,-2 3 3-15,0 3-2 0,-3 1 1 0,-2 4 1 16,-3 1 0-16,1 1 0 0,2 0 1 15,-1 7-4-15,1 4 0 0,2 3 0 16,0 2-1-16,3 4-1 0,0 0 2 16,0 1 1-16,0 1-2 0,6-3 1 15,5 0 0-15,3-2 0 0,0-5-1 0,0-2-4 16,0-6 4-16,-2-4-1 0,2 0-1 15,0-5-2-15,2-5 0 0,-1-2-3 16,-1-2 0-16,-2-1 5 0,2-2 1 16,-4 1 2-16,-1-1-1 0,0 3 0 15,-2 2 3-15,-4 2-2 0,0 4 0 16,-2 2 0-16,-1 2 5 0,2 1-3 15,-2 0 1-15,0 1 3 0,0 0-2 16,0 0-1-16,0 0-4 0,0 0-2 16,0 0 0-16,0 1 3 0,0 4 1 15,0-2-2-15,1 3 2 0,-1-2-1 0,2 2-1 16,-2-1-1-16,2 1 4 15,-2-2-2-15,1 0-1 0,1 1 0 0,-1-2 3 16,-1 3-1-16,2 3-1 0,-1-2-1 16,2 0 1-16,-1 2 3 0,-2-2-4 15,0-1 2-15,0 0 1 0,0-1-1 16,0 0-3-16,0-2 3 0,0 2 1 15,0-2-2-15,0-1-1 0,0-2 0 16,0 0 2-16,1 0-1 0,1 0-1 16,1-1 2-16,3-6 4 0,2-1-3 0,-2-2-4 15,2 0 0-15,0-1 2 0,0-4 0 16,-1 2-4-16,1-4 1 0,3 2 1 15,-3-1-4-15,-1 4-1 0,0 3 4 16,-3 2 2-16,-2 5 1 0,-2 1 0 16,0 1 2-16,0 0 1 0,-2 0-2 15,-1 5-4-15,2 4 2 0,-1 2 1 16,0 0-1-16,2 0-2 0,0 0-7 15,0 0-10-15,7-1 5 0,7 0-4 16,0-2 13-16,4 0 5 0,1-4-34 0,-2-2 18 16,3-2 12-16,-1 0-20 0,2 0 16 15,-2-6-3-15,-2-4-13 0,-2-1 24 16,-4 0-7-16,-1-1-29 0,-6-1 40 15,-2-1 5-15,-2 0-2 0,0 4-4 16,-2-2-3-16,-1 5 1 0,-1 0 20 0,0 3 1 16,3 4-3-16,-2 0 0 15,3 0-7-15,-3 0-6 0,3 6-6 16,-2 2 5-16,2 0-2 0,0 0-4 15,0-2 2-15,2 0 1 0,1 0-1 0,3-4-2 16,0 2-3-16,0-2 1 0,1-1 3 16,0 0-2-16,-2 1-3 0,1-1 4 15,-1 3 0-15,1-3 1 0,2 3 10 16,-2 2 4-16,-4 2-14 0,2 2 2 15,-2 5 1-15,1 1 1 0,5 2-2 0,1 2 1 16,3 2-3-16,-1 4-4 0,0 4 2 16,-2 2-8-16,-1 7 10 15,3 1 1-15,-3 3 2 0,-2 1 0 16,-3 0 27-16,-3 0-20 0,0 0 25 0,-5-10-19 15,-4-2 4-15,-3-8 4 0,-1-6 7 16,1-6-5-16,-4-3-8 0,2-7-1 16,-1-2-8-16,-1 0-6 0,2-2 1 15,0-7-1-15,0 0 0 0,5-3-4 16,-3 0 1-16,1-5-6 0,-1-3-13 15,-4-3-22-15,1-8-33 0,-4-2-86 0</inkml:trace>
  <inkml:trace contextRef="#ctx0" brushRef="#br0" timeOffset="141079.9">9947 15542 505 0,'-8'-8'79'0,"8"-1"-73"16,0 6-7-16,14 0-5 0,0-2-49 16,3 3-46-16,-3 0-88 15</inkml:trace>
  <inkml:trace contextRef="#ctx0" brushRef="#br0" timeOffset="142177.94">11502 15648 63 0,'9'-4'14'16,"-1"0"83"-16,-2-2 49 0,-1 2-87 15,-2 3-7-15,-3 1-4 0,0 0-11 0,0 6-8 16,0 5 9-16,-6 7-11 0,0 3-6 16,-7 3-3-16,2 2-2 0,-3 0-8 15,2 2 2-15,4 1-3 0,2-3-4 16,4 0-3-16,2-3 2 0,0-5-3 15,5-3 0-15,6-2-4 0,3-3-1 0,3-2-2 16,2-2-6-16,4-4-9 0,2-2-6 16,3 0-13-16,-2-7-1 15,-1-2-7-15,-4-1 4 0,-2-3-5 16,-2 1-4-16,-1-1 10 0,-4-1 9 0,0 1 22 15,-4-1 15-15,-2 2 4 0,1-2 23 16,-7 2 14-16,0 0 9 0,0-1 1 16,-7 3-17-16,-2 2-1 0,-5 1-7 15,-1 4-5-15,-4 2-1 0,2 1 1 16,-2 0-5-16,2 6-1 0,5 5-3 0,3 1-2 15,4 3-6-15,3 3-3 0,2 0-1 16,3 1 0-16,10 0-1 0,1-2-1 16,6-3 2-16,5-2 0 15,0-4-2-15,4-2 1 0,0-4 1 0,1-2 0 16,-2 0-1-16,-2-6 0 0,-4-5 1 15,-3-1 1-15,-2-1-2 0,-7-3 2 16,-3 1 2-16,-4 0 5 0,-3 0 6 16,0-1-7-16,-10 2 1 0,-4 0-4 15,-1 1-1-15,-5 0 1 0,-2 2-5 16,-1 1 2-16,1 2-3 0,4 2 1 0,4 3 2 15,4 2-3-15,7 1-2 0,3 0-3 16,0 11-18-16,2 1-2 0,5 3-8 16,6-1-15-16,-1 1-16 15,2-3-65-15,-3 0-165 0</inkml:trace>
  <inkml:trace contextRef="#ctx0" brushRef="#br0" timeOffset="142689.99">12108 15671 240 0,'3'-3'159'16,"0"1"-133"-16,-3 2 1 0,3 0 1 16,-3 2-5-16,0 9 13 0,0 2-1 15,0 4-11-15,0 2-7 0,0 1-4 16,0-1 3-16,-1-3-5 0,1 0-1 15,0-3-4-15,0-4-4 0,6-4 0 16,3-3-1-16,4-2 1 0,-1 0 1 16,7-7 0-16,-1-7-3 0,7-1 0 0,-2-3-3 15,-1 1-4-15,0 1 1 0,-5 2 2 16,-5 2 4-16,-5 5 1 0,-1 2-2 15,-5 3 0-15,1 1 2 0,-2 1 0 16,0 0-2-16,0 0 1 0,0 7-2 16,0 1 5-16,0 5-1 0,0 1 2 15,0 1-2-15,0 0-1 0,5 0-1 16,1-2 0-16,0-2 1 0,3-1 0 15,2-5-3-15,3-2 0 0,2-3 3 16,4-1-5-16,-2-8-3 0,2-2 0 0,-3-1 1 16,-1 1 1-16,-5 3 0 0,-2 2 5 15,-6 4 2-15,-1-2-2 0,-2 4 0 16,0 0 6-16,0 0 3 0,-3 0 3 15,-4 4-6-15,0 3-1 0,-1 3 3 16,2 1 2-16,1 0-4 0,4-1-5 0,1-2 0 16,0-1-2-16,0-1-1 15,6-3-6-15,5-3-10 0,4 0-5 16,5-3-14-16,5-8-28 0,3-3-18 15,0-2-31-15,-5 0-23 0,-1 3 45 0,-5-1 16 16</inkml:trace>
  <inkml:trace contextRef="#ctx0" brushRef="#br0" timeOffset="143046.01">12714 15721 58 0,'0'0'91'15,"0"0"33"-15,0 0-37 0,0 4-49 16,0 4-22-16,-3 6-3 0,0 3 4 15,3 2-2-15,0 6-7 0,0 7 14 16,0 1-11-16,0 6-5 0,0 5 9 16,0 2-7-16,0 0-5 0,2 0 1 15,-1-4-1-15,1-3 15 0,-1-7 7 16,-1-2-7-16,0-6 4 0,0-7-5 15,0-7-6-15,-1-4 0 0,-4-5 0 0,0-1 4 16,-1-2-3-16,-1-10-6 0,2-6-3 16,0-3-1-16,1-5-2 0,0-3 0 15,3-4 1-15,1-1-1 0,0-3 0 16,0-2 2-16,1-3-1 0,9-2 0 15,4-4 0-15,0-2-2 0,3-2-3 0,3 0-8 16,6 5-6-16,2 7-2 16,2 11 8-16,-2 9 8 0,-1 8 0 15,-2 6 0-15,-5 6 2 0,-4 0 2 16,-7 0 0-16,-4 8 1 0,-4 3 4 0,-1 3 7 15,-6 3-1-15,-9 2-1 0,-5 4-6 16,-5-1 3-16,0 1-4 0,3 0-3 16,4-2-2-16,4 2-1 0,3-3-15 15,6-2-24-15,5 0-44 0,0-7-81 16</inkml:trace>
  <inkml:trace contextRef="#ctx0" brushRef="#br0" timeOffset="144202.07">13179 15743 63 0,'-1'1'-7'0,"-4"0"7"16,4-1 168-16,-1 0-119 0,1 0 3 0,1 0 2 15,-2 0-19-15,2 0-11 0,0 0-10 16,0 0-11-16,0 1 2 0,0-1 0 15,2 0-4-15,5 0 20 0,3-7-1 16,5-2-7-16,1-6-5 0,4 0-3 16,0-4 5-16,2-3-3 0,1 0 2 0,2-5-1 15,-4-4 1-15,3-1 2 0,-4-2-2 16,0-2 1-16,-3-2-3 0,-5 1-2 15,-4-1-3-15,-5 5 0 0,-1 2-2 16,-2 6 2-16,-2 8 1 0,-7 6-1 16,-3 4 8-16,-1 4 0 0,-4 3-9 15,0 0 1-15,-2 11 0 0,-1 7 0 16,2 5-1-16,-1 3-1 0,5 5 3 15,0 5-2-15,0 5-2 0,3 4 1 16,-1 2 1-16,3 2 4 0,4-2 3 0,5-2-2 16,0-4-1-16,8-5 0 0,9-5-4 15,3-3 1-15,2-5-1 0,3-6 0 16,4-5-1-16,0-6 1 0,4-5 0 15,-2-1 0-15,0-3-3 0,-2-8-1 16,1-4 3-16,-4-3 0 0,-6 0-5 16,1 1 2-16,-9-1 1 0,-3 4-2 15,-6 2 0-15,-3 0 2 0,0 1-2 16,-1 4 0-16,-5 0 1 0,-1 4 2 15,0 3 2-15,0 0 0 0,3 0-3 0,1 5 1 16,0 4-2-16,1 0 1 0,2 0 0 16,0 2 0-16,0-2 1 0,0 3 0 15,0 0-1-15,2-2 4 0,2 1-2 16,-1-3-2-16,4-1 4 0,2 1-3 15,0-3 1-15,4 0 1 0,-1-2-3 0,3-3 2 16,3 0 0-16,2-1 0 16,0-8-2-16,2-3 1 0,-1-2 0 15,1-3 2-15,0-1-2 0,-7 1-1 16,-2 0 4-16,-7 1-1 0,-5 1-1 0,-1-1 1 15,0 2 1-15,-1-1-1 0,-9 0-1 16,1 3 0-16,0 1 0 0,-2 0 0 16,3 6 0-16,4 0 1 0,-1 2 1 15,3 3 2-15,2 0-2 0,0 0-4 16,0 0-4-16,5 0 4 0,4 4 3 0,2 2-4 15,0-1 1-15,1 1-1 0,1 0-1 16,-2 0 3-16,0 2 1 16,-4 0 0-16,1-1-2 0,-2-1 1 15,1 0 2-15,-1-1-1 0,0 1-1 16,0 3 1-16,0-2 2 0,2-1-2 0,0 3-1 15,0 2 1-15,-2 0 1 0,-2 0 0 16,0 1-1-16,-4 2-1 0,0-1 4 16,0 1 1-16,-8 2 3 0,-2-3-1 15,-3 1 2-15,0-2 2 0,-2 0-5 16,-1-3-1-16,2-2 0 0,0-3-1 0,2-1-3 15,1-2 0-15,5-1 1 0,1 0-5 16,4 0-10-16,1-6-12 16,0-5-15-16,9-1-24 0,5-3-40 15,0-3-164-15</inkml:trace>
  <inkml:trace contextRef="#ctx0" brushRef="#br0" timeOffset="144423.07">14198 15503 103 0,'2'-13'231'15,"-2"1"-168"-15,-5 4-1 0,-11 6-14 16,-5 2-25-16,-7 4 6 16,-3 11 8-16,1 6-6 0,1 6-7 0,3 3-1 15,5 2 2-15,9 3-7 0,7-3-11 16,5 1-5-16,3-4-2 0,13-4 1 15,1-2-2-15,6-5-4 0,0-3-19 16,10-4-10-16,4-3-35 0,4-5-26 16,4-3-112-16</inkml:trace>
  <inkml:trace contextRef="#ctx0" brushRef="#br0" timeOffset="145259.14">15097 15575 37 0,'5'3'52'0,"-2"1"-29"16,0 0 130-16,-1 2-76 0,2 5-21 15,-4 4-1-15,2 5-13 0,-2 3-11 0,0 2-11 16,-3 2-1-16,-5-1-4 0,-1 0 3 16,2-4-6-16,1-5 5 0,5-5-5 15,1-5-5-15,0-4-8 0,4-3 1 16,7 0 2-16,6-8 1 0,2-10 0 15,6-4-2-15,-2-5-1 0,3-1 0 0,-2-1-3 16,-3 0 2-16,1 2 2 16,-3 1 0-16,-1 5-2 0,-4 5 0 15,-3 7 2-15,-5 4-1 0,-1 4-1 16,-5 1 0-16,3 1 2 0,-2 12 4 0,1 1 0 15,-2 5-4-15,2 0 4 0,-1 2-4 16,2-1-1-16,-1-2 0 0,2 0 1 16,3-5 0-16,-1-2-1 0,2-4-1 15,4-3 2-15,0-4 0 0,5 0-2 16,5-5 2-16,0-9 0 0,4-3-5 15,4-3-2-15,-1-1-3 0,-1 0 1 16,-2 0-1-16,-5 1 2 0,-3 3 1 16,-4 2 7-16,-5 5-3 0,-2 3 4 15,-4 4-2-15,-2 3 0 0,-1 0 5 0,0 7 7 16,-1 7-1-16,-7 6 0 0,-3 2-2 15,3 3-5-15,1-2 5 0,0 1-2 16,3 1-3-16,1-4-4 0,1 0 1 16,2-5 0-16,0-1 0 0,0-5-3 15,8-3-1-15,3-4-5 0,3-3-8 0,4 0-5 16,2-2-8-16,2-9-18 0,3-2-34 15,0-4-75-15,-4-1-143 0</inkml:trace>
  <inkml:trace contextRef="#ctx0" brushRef="#br0" timeOffset="146447.2">16000 15546 29 0,'-8'-5'264'16,"-3"3"-212"-16,2 0 18 0,-4 2-19 15,-4 0-10-15,0 0 2 0,-3 9 1 16,-2 5-11-16,-1 4 1 16,0 6-12-16,-4 2-5 0,6 3-1 0,4-3-4 15,6-2-4-15,8-4-6 0,3-5 1 16,6-3-4-16,8-5-1 0,6-5 0 15,5-2 4-15,4-4-2 0,4-8-7 16,-1-2 0-16,-4-1-5 0,-6 2 1 16,-5 3 6-16,-6 0-1 0,-5 4 4 0,-3 3-2 15,-3 1-2-15,0 2 5 0,0 0 3 16,-3 0-3-16,-3 2-3 15,-3 7-3-15,2 2 7 0,1 0-1 0,3 2-2 16,0 1 0-16,1-1 4 0,2-1-2 16,0-2-2-16,0-4-1 0,4-1 1 15,5-3 2-15,0-2-2 0,5 0 3 16,3-5 1-16,3-7-1 0,-1-2-1 15,3-4 2-15,-1 0 0 0,1-5-2 16,-3-2 1-16,1-2 5 0,-2-5 4 0,1-2-3 16,-4-5-1-16,3-5 1 0,-6-3-2 15,-1-3-3-15,-3-1 0 0,-2 1-2 16,-3 9-1-16,1 10 1 0,-2 11 1 15,-2 10-1-15,0 7 4 0,0 3 0 16,0 1-3-16,-8 14-5 0,-3 9 5 16,-1 10 1-16,-2 3-2 0,0 6 1 15,2 2 2-15,-2 5-2 0,1 3 0 16,2-1 1-16,4-3 0 0,5-5 0 15,2-8-2-15,5-8 0 0,7-6 0 0,4-5 1 16,-1-5-2-16,1-7 1 0,-1-5 1 16,4 0 0-16,-1-12 1 0,0-6 0 15,0-5 2-15,-2-3-3 0,-2 0-1 16,-2-2 2-16,-3 0 0 0,-1-2-2 15,-3-2 1-15,1-1-1 0,-1 0 1 0,1-2-2 16,0 0 0-16,2-2 2 16,4-2 0-16,1 2-1 0,-1 5-2 15,-1 8 1-15,-2 7 0 0,-3 9 0 16,0 7 0-16,-2-1-1 0,-1 2 0 15,-2 0 2-15,-1 0-2 0,0 4 2 0,0 1 5 16,0 2-3-16,0-1-2 0,0 0 1 16,0 0 0-16,0 0 0 0,0 1 0 15,0 2 0-15,0 2 1 0,0 4-2 16,0 4 2-16,0 4-2 0,0 5 5 15,-1 2 6-15,-6 3-7 0,-2 2 4 0,0 0 2 16,-2 0-4-16,0-1-5 16,0-2 5-16,2-2-2 0,4-5-2 15,2-2-1-15,3-5 1 0,0-6 1 16,3-4-1-16,2-2-2 0,1-6 2 0,4 0-2 15,3-7 3-15,1-8-5 0,5 1-6 16,-5-4-1-16,1 2-4 0,-1-1 5 16,-3 1-4-16,0 4-2 0,0 2-2 15,-6 2-5-15,-2 6 6 0,-3 2 9 16,1 0 1-16,1 0-4 0,-1 7 6 0,-1 0 3 15,0 3-4-15,2-1-1 0,4 4-2 16,7-3-4-16,5 0 8 16,5-3-27-16,1-2-10 0,2-4 22 15,-1-1 16-15,1 0-3 0,-3-2 6 0,-2-7 1 16,-4 0-2-16,-7-2 0 0,-3 1 2 15,-3-1 15-15,-2 0 13 0,1 0-10 16,0 1-11-16,-3 1 5 0,2 0 0 16,-2 1 2-16,0 4-2 0,0 1-7 15,1 3 0-15,2 0-8 0,-1 0-5 0,2 5 5 16,4 8 2-16,-5 5 0 0,0 1 0 15,-3 4 2-15,0 3-1 16,2 4-1-16,3 1 0 0,1-2 8 16,-1 0 5-16,-2-4-11 0,-3-1 1 0,0-4 15 15,-7-2-9-15,-3-3 7 0,-1-4-1 16,-2-5-6-16,2-2-5 0,1-4-4 15,-1 0 2-15,-2-5-8 0,1-6-21 16,0-3-29-16,-4-2-36 0,-1-2-184 16</inkml:trace>
  <inkml:trace contextRef="#ctx0" brushRef="#br0" timeOffset="146767.23">16217 15362 481 0,'0'0'27'0,"10"4"-25"16,7 0 28-16,7-1-19 0,1 1-4 15,6-1-4-15,3-1-1 0,3 2-3 16,6 0-3-16,1 1-12 0,2 0-16 0,1-1-18 16,-4 0-80-16</inkml:trace>
  <inkml:trace contextRef="#ctx0" brushRef="#br0" timeOffset="147435.26">17522 15163 403 0,'-9'1'36'0,"9"1"-1"15,7 0-29-15,10 2-2 0,8-1-1 16,9-2 11-16,8 1-2 0,9 1-7 15,4 0-5-15,2 1 2 0,2 2-5 16,-6 1-1-16,-5 2 2 0,-8 2 3 16,-9 5 0-16,-9 0-1 0,-7 3 3 15,-7 1 1-15,-8 1 4 0,0 2 2 0,-6 1 17 16,-5 0 6-16,0 2-4 0,-3 0-4 15,-1 1-5-15,-1-2 4 0,-2 0-4 16,2-1-4-16,-3-1 2 0,2 1-3 16,-1 0-4-16,1 0-5 0,3 0-2 15,1-1-3-15,4-2-1 0,4-3-11 0,5-2-26 16,0-1-19-16,11-7-49 15,0-3-112-15</inkml:trace>
  <inkml:trace contextRef="#ctx0" brushRef="#br0" timeOffset="147588.27">18096 15934 291 0,'-10'0'426'0,"4"0"-374"0,1 1 4 0,-2 4-44 15,-4 2-12-15,-3-4-2 16,3 0-35-16,2-3-39 0,6-1-23 15,3-9-14-15</inkml:trace>
  <inkml:trace contextRef="#ctx0" brushRef="#br0" timeOffset="195744.03">7856 7505 76 0,'-2'0'48'15,"-1"0"-27"-15,1 0-9 0,-4 0 159 16,2 1-139-16,-1 0-3 15,-1-1 11-15,1 1-16 0,0-1 1 16,4 0-3-16,-2 0-7 0,0 0 1 0,3 0-1 16,-3 0 1-16,-1 2-3 0,3-2 1 15,-4 3-5-15,-1 1-2 0,-2 1 1 16,2 1-1-16,-3 0-2 0,-1 1-1 15,4-1 2-15,-1 1-2 0,-1-2-2 16,3 0 3-16,-1-2-3 0,6-1 6 0,-2-1-2 16,2-1-1-16,0 0-3 0,10 0-2 15,13 0 4-15,8-11 0 0,11-6-2 16,9-1-1-16,0-3-1 15,3-1-1-15,2 0 1 0,-6 1 0 0,-2 0-2 16,-5 2 1-16,-4 1 2 0,-6 3 1 16,-9 1-3-16,-10 6 0 0,-6 3 3 15,-3 0-1-15,-5 5 1 0,-5 0-1 16,-7 0-2-16,-2 0-8 0,-3 5-11 15,1 4-20-15,2-1-35 0,3-2-114 16</inkml:trace>
  <inkml:trace contextRef="#ctx0" brushRef="#br0" timeOffset="196603.08">8705 7268 238 0,'2'-3'43'16,"-1"0"11"-16,1 1 20 0,-1 1-27 0,2 1-11 15,-1 0-10-15,3 0 2 0,-2 0-5 16,1 9-5-16,0 3 1 0,-3 4-4 15,-1 2 2-15,0 1-2 0,-5 3-3 16,-1 0-2-16,-2-1 2 0,4-3 0 16,1-4-2-16,-2-6-2 0,5-1-2 15,0-4 1-15,3-3-4 0,6 0-1 0,5-3 7 16,5-12-3-16,3-3-7 15,1-3 2-15,0-2 1 0,-1 2-1 16,-2 1-1-16,0 0-1 0,-1 5 2 16,-4 2 0-16,-2 4-2 0,-4 5 1 0,-3 3 0 15,-1 1 0-15,-2 1-2 0,-3 9 1 16,0 3 3-16,0 4 0 0,0 0-2 15,-5 1 0-15,1 2 1 0,-2 0 1 16,1 0-2-16,0-1 11 0,1-4-4 16,0-1-7-16,4-5 0 0,0-2-1 0,2-1 2 15,6-5-2-15,6-1 0 0,1 0-17 16,7-9-8-16,4-2 3 15,2-1-48-15,-1-2-6 0,0 0-5 16,-2 1-141-16</inkml:trace>
  <inkml:trace contextRef="#ctx0" brushRef="#br0" timeOffset="196935.08">9215 7309 168 0,'0'-7'171'0,"0"1"-122"0,-1-1 33 16,-6 4-15-16,1-1-27 0,-3 0-4 0,-2 4-6 16,-1 0-7-16,-1 0-6 0,2 6-3 15,1 5 1-15,2 5-5 0,0 2-8 16,3 0 1-16,5 0-1 15,0 0-2-15,0-2 0 0,13-2 0 0,1-2 1 16,4-6-1-16,7 0-2 0,-2-3-2 16,4-3 1-16,-4 0 4 0,0-2-2 15,-6-6 1-15,-3-2 1 0,-1-1 1 16,-6-2-4-16,1 0 3 0,-8-1 3 15,2 1 2-15,-2 0 4 0,0 1 0 0,-6 0 1 16,-4-1 1-16,-1 3-8 0,-3 0 1 16,2 0-1-16,0 2-1 0,1 2-2 15,3 2 0-15,3 0 1 0,2 2-2 16,3 2-1-16,0 0-1 0,0 4-3 15,3 5 0-15,5 2-16 0,1-1-18 16,1-2-15-16,1-1-32 0,-1-4-58 16,1-2-167-16</inkml:trace>
  <inkml:trace contextRef="#ctx0" brushRef="#br0" timeOffset="197200.11">9487 7260 297 0,'1'0'43'16,"4"0"29"-16,-4 6-2 0,1 2-22 15,-2 3-3-15,0 4-6 0,-2 1-7 16,-2 1-7-16,1-1 4 0,1-2-11 15,2-6-9-15,0-2-6 0,5-4 1 16,5-2 6-16,6 0-5 0,4-10-1 16,3-4-4-16,8-3 1 0,-1-1 0 15,-4 2-8-15,-6 6 2 0,-6 4-3 16,-6 6 8-16,-2 0-3 0,-1 0 0 0,-4 0 3 15,-1 3 0-15,0 4 0 0,-1 4 0 16,-7 0 0-16,0 2 2 0,4 1-3 16,1-3 0-16,3 0-1 0,0 5-27 15,7-2-20-15,15-3-10 0,9-4 30 16,5-7-351-16</inkml:trace>
  <inkml:trace contextRef="#ctx0" brushRef="#br0" timeOffset="198051.16">10234 7156 35 0,'1'-4'2'0,"1"-1"247"0,-2 0-194 15,0 3-2-15,0 1 10 0,0 0-18 16,0 1-7-16,0 0-8 15,0 2-11-15,0 11-10 0,0 6 3 0,-5 9 1 16,1 6-6-16,-4 2 2 0,3 0 0 16,-3 1-1-16,-1-2 5 0,3-2-2 15,-2-4 0-15,2-7-3 0,0-4 2 16,3-7-3-16,3-4-2 0,0-4-2 15,0-2-3-15,0-1 4 0,7 0 0 0,4-8-1 16,6-6 2-16,-1 0-3 0,1 0-2 16,0 0 0-16,-2 6 1 0,1 1-1 15,1 1 0-15,-3 5-1 16,0-2 2-16,-3 3-1 0,0 0 0 0,-4 0-1 15,0 0 2-15,2 4-1 0,-3 1-1 16,-1 0 0-16,-1-1 2 0,-1-1-7 16,2 0-15-16,1 0-8 0,-1-3-9 15,1 1-21-15,-1-1-46 0,-1 0-103 16</inkml:trace>
  <inkml:trace contextRef="#ctx0" brushRef="#br0" timeOffset="198277.17">10603 7264 238 0,'1'0'229'16,"2"4"-215"-16,2-1 55 0,-3 6-9 16,-1 2-17-16,-1 4-5 0,0 3 1 15,-1 1-15-15,-4 0-8 0,-1-2-5 0,1-2-5 16,4-4-4-16,-3-1-1 0,3-3-2 15,1-3 1-15,0-1-2 0,0-2-11 16,0-1-11-16,6 0-13 0,3-2-4 16,4-8-11-16,2-5-35 0,-1 2-58 15,0-2-119-15</inkml:trace>
  <inkml:trace contextRef="#ctx0" brushRef="#br0" timeOffset="198584.19">10781 7240 238 0,'5'0'83'15,"-2"0"-41"-15,0 0 43 0,0 4-26 0,0 4-15 16,-3 2-8-16,2 2-7 0,-1 2-8 15,-1 2 2-15,0-1-11 0,0-3 2 16,0-1-1-16,0-4-8 0,0 0-2 16,3-4 1-16,2 0-4 0,0-3 2 15,1 0 0-15,3-4 0 0,0-4-1 16,1 1-2-16,-3-1-2 0,3 0 1 15,1 1 2-15,-4 3-2 0,3 1 2 16,-6 2 0-16,-2 1 1 0,-1 0-1 16,-1 0-2-16,0 4 4 0,0 5-1 0,0 3 2 15,-1 0 0-15,-2 2 1 0,1-1 8 16,2 0 2-16,0-3-12 0,0-2 1 15,0-2-2-15,0-2-2 0,0-2-1 16,3-2-6-16,7 0-13 0,0 0-15 16,6-6-41-16,-2-2-40 0,-2 1-68 0</inkml:trace>
  <inkml:trace contextRef="#ctx0" brushRef="#br0" timeOffset="199589.25">11076 7349 268 0,'0'0'49'0,"0"0"-19"0,1 0 29 0,4 0-19 16,-4 0 6-16,7 0-6 15,0 0-14-15,1-1-3 0,2-6-3 16,1-3-2-16,4-1-3 0,-1-3 0 15,3-1-4-15,-1-1 5 0,-3-1 1 0,-2 0-11 16,-4 0 2-16,-4 0-2 0,-4 1-1 16,0 2-2-16,0 0 0 0,-4 6 1 15,-3 3 4-15,0 4 2 0,-4 1-4 16,2 2-2-16,-2 9-1 0,1 4-3 15,0 3 1-15,3 2 1 0,1 3-3 0,0 0 2 16,0 4-2-16,-2 2 2 0,2 1 0 16,0-3-3-16,6-3 1 0,0-5-3 15,12-1-4-15,2-2-14 16,3-5 18-16,5-4 4 0,-4-6-10 15,6-1-23-15,0-1 26 0,3-8 8 0,-1-2-2 16,-4 0-24-16,-4 0 12 0,-4 1 12 16,-1-2 1-16,2 1-1 0,-2-2 1 15,1 1 3-15,-4-1-1 0,0 2 4 16,-1-1 0-16,-3-1 3 0,2 4-2 15,-5-3 1-15,-1 1-3 0,-2 3 1 0,1-1-3 16,-1 3 0-16,0 2 1 16,0 0 1-16,0 2 2 0,0 1-3 0,0-1 0 15,0 2 0-15,0 0-1 16,0 0 0-16,0 0 2 0,0 0 5 0,-1 0-1 15,-2 0-5-15,-2 0-1 0,-1 0-1 16,0 0 2-16,-1 0-3 0,3 0 0 16,-3 3 4-16,3 0-3 0,-2-1-1 15,3 2 1-15,-4 0 1 0,1-1-5 16,5 3 4-16,-4-3 1 0,0 2-1 0,4 0-1 15,-2 0 0-15,-1 0-1 0,4-1 3 16,-1-1-3-16,1 2-1 0,0 2 1 16,0-1 1-16,0 2-1 0,0-1 0 15,0 2 0-15,-2 0 2 0,1 0-2 16,1 2 0-16,0-3 1 0,0-1 3 15,0-1-3-15,0-3-2 0,4 0 2 16,3 0 0-16,-1-2 0 0,5-1 0 16,0 0 1-16,3-7-2 0,0-3 1 15,-1-3-2-15,0 0 3 0,-1 1 0 0,-1-2-2 16,0 1 0-16,-3-1 0 0,-2 0 2 15,-1 2-1-15,-5 3-2 0,0 3 2 16,0 4 2-16,0 2-2 0,0 0-1 16,-4 0-2-16,0 11 2 0,-4 1-1 15,2 1 0-15,0 3 1 0,1 0 0 16,5 0 0-16,0-1-2 0,0-1 1 15,8-2-1-15,4 0 1 0,7-4-1 16,7-1 2-16,2-6 2 0,3-1-10 16,0 0 3-16,2-3 6 0,-5-4-4 0,-2 1 3 15,-3-2-5-15,-10 5 4 0,-6 0 2 16,-4 1-2-16,-3 0 1 0,0-1 2 15,0 1 1-15,-4-1-3 0,-2 1-1 16,1-1 3-16,3 2-1 0,1 1 0 16,1-2-2-16,0 2 0 0,1 0 0 0,6 0 1 15,5 0-1-15,0 0 3 16,2 0-2-16,5 0 0 0,-2 0-1 15,5 0 1-15,4 0 1 0,7 0-6 16,7-7 2-16,3-3-30 0,-2-1-26 16,-9-1-36-16,-7-1-310 0</inkml:trace>
  <inkml:trace contextRef="#ctx0" brushRef="#br0" timeOffset="200676.31">5494 6950 2 0,'0'0'15'0,"0"0"-13"16,0 0 3-16,-1 0-2 0,-1 1 69 16,-1-1-30-16,3 0-40 0,-1 0 27 15,-1 0 5-15,2 0-5 0,0 0 9 0,0 0-5 16,0 0-9-16,0 0-5 0,0 0 6 15,0 0-1-15,0 0-1 0,0 0-2 16,0 0 3-16,0 0 3 16,2 0-5-16,-1 0-2 0,2 0-2 0,0 2-1 15,4 0-1-15,-1 4-4 0,6 2-1 16,-1 3-3-16,3 5-3 0,2 3 1 15,2 4-1-15,1 3-3 0,1 4 4 16,3 2-2-16,-1 3-2 0,-2 0 0 16,0 1-3-16,-1-1 2 0,2-4 0 0,-2 0 1 15,3-4-1-15,-4-2-1 0,3-2 0 16,-4-2 1-16,0-5 1 0,-5-3-2 15,-1-5 1-15,-5-1 0 0,0-4 1 16,-4-1-1-16,-1-2-1 0,1 0 5 16,-2 0 1-16,0 0-1 0,0 0 2 0,0 0-6 15,0-2 1-15,0 1-1 16,0 0-1-16,0 1 1 0,0-3-1 15,0 2-3-15,0-1-4 0,0 0-9 16,0 0-13-16,0 0-35 0,0-2-64 0,-2-1-165 16</inkml:trace>
  <inkml:trace contextRef="#ctx0" brushRef="#br0" timeOffset="201492.36">5715 7409 28 0,'0'0'14'0,"0"-1"-7"0,0-2-2 0,0 2 178 16,0-1-141-16,0 1 10 0,0-1 6 15,0-2-18-15,4 1-2 0,-2 0-2 16,-2 0-4-16,4 2-2 0,-2 1-7 16,0 0-8-16,1 0-7 0,0 4 4 15,0 5-3-15,1 4-5 0,3 1 0 0,0 2-3 16,1 1 2-16,3-1-3 0,1 1-1 15,2-3 1-15,0-3 0 0,2-1-2 16,-4-5 0-16,2-2-1 16,0-3 5-16,-1 0-3 0,-1-6 1 0,-1-4 2 15,1-3 0-15,-4-2-2 0,1-2 0 16,1-2 2-16,-4 0 2 0,0 0-3 15,-4-1 0-15,-1 0-1 0,-1 0 3 16,0-3-3-16,0 3-1 0,0 0 1 16,0 3 0-16,0 4-3 0,0 5-11 0,0 5 0 15,2 3-22-15,1 0-31 0,1 0-57 16,-2 6-203-16</inkml:trace>
  <inkml:trace contextRef="#ctx0" brushRef="#br0" timeOffset="202501.41">4515 6452 0 0,'1'0'2'16,"1"0"210"-16,-2 0-172 0,0 0-10 16,1 0 30-16,-1 0-22 0,0 0-12 15,2 2 9-15,-1 0-5 0,1 1-3 16,1 4-2-16,-3 2-4 0,2 3 1 0,1 4-6 15,-2 3-2-15,1 5 0 16,-1 3-3-16,1 4-2 0,-2 0-4 16,0 3 1-16,-2-1-2 0,-5-2 0 15,-1-5 6-15,0-5-4 0,0-3-1 0,4-5-3 16,-3-3-3-16,7-5 3 0,0-3 0 15,0-2-2-15,0 0 2 0,0 0 3 16,0-4 1-16,5-6-5 0,6-4-2 16,4-2 2-16,-1 2-1 0,2 0-1 15,1 2-1-15,-2 2 3 0,3 2 0 0,-3 3-4 16,-4 3 1-16,1 2 2 0,1 0 0 15,-1 0-4-15,-1 2 1 16,3 3-2-16,0 1 0 0,0-2 2 16,-2 1-15-16,1 0 0 0,-1-2-11 0,-4-1-7 15,-1 0-11-15,-2-1-30 0,-3-1-93 16</inkml:trace>
  <inkml:trace contextRef="#ctx0" brushRef="#br0" timeOffset="202753.43">4887 6582 34 0,'3'3'363'0,"-2"1"-331"0,2 3 6 16,1 2 34-16,-3 6-32 0,1 1 3 15,-2 2-4-15,0 1-21 0,0 1-2 16,0-1-2-16,0-2-7 0,0 0-4 0,-5-4-3 16,0-1 3-16,2-2-1 0,0-1-3 15,2-4-7-15,-1 0-9 0,2-3-18 16,0-1-13-16,0-1-30 0,0 0-32 15,6-9-137-15</inkml:trace>
  <inkml:trace contextRef="#ctx0" brushRef="#br0" timeOffset="203087.45">5101 6581 42 0,'4'5'96'16,"-2"1"85"-16,1 4-139 0,0 1 20 15,-3 4 18-15,0 3-49 0,0 1 2 16,0 4 10-16,-5-3-17 0,4-3-2 15,-1-4-11-15,2-4-7 0,0-3-4 16,0-3-2-16,5-3 2 0,6 0 1 16,4-7-3-16,5-4 0 0,4-3-2 15,0-4-3-15,0 1 3 0,-3 0-4 16,-5 3 2-16,-1 2 4 0,-4 4-1 15,-3 4-1-15,-5 1 2 0,-3 3 1 0,0 0-2 16,0 1 0-16,0 8 2 0,0 3 5 16,-3 0-2-16,-2 5-5 0,4-2 5 15,-1 0-2-15,2 1 0 0,0-3-3 16,0-3 1-16,3-2 1 0,4-3-2 15,-1-1-6-15,5-2-12 0,0-2-20 16,2 0-42-16,1-6-20 0,-3-2-229 16</inkml:trace>
  <inkml:trace contextRef="#ctx0" brushRef="#br0" timeOffset="203474.46">5463 6721 70 0,'4'0'-17'0,"-3"0"266"16,-1 0-204-16,3 0-19 0,0 0 26 15,-1-2-18-15,4-1-1 0,0-2-5 0,2-4-4 16,3 1-7-16,0-4-3 0,1-2-3 15,2 0 0-15,-3-2 2 0,-2 0 4 16,-3 3-4-16,-4 0-6 0,-2 3 0 16,0 0 1-16,-2 5 1 0,-5 2-3 15,-3 2 1-15,-2 1-2 0,-2 2-1 0,2 8-1 16,-1 3-3-16,4 2 3 0,0 0-3 15,4 6 3-15,0 0-2 16,2 0 2-16,0 1 0 0,3-3-2 16,0-2-2-16,0-2 1 0,8-3 1 0,1-2-3 15,5-2-9-15,0-4-9 0,5 0 3 16,-2-2-13-16,0-2-2 0,1 0-8 15,-1-1-27-15,0-6 2 0,-1 0-78 16,1 1-126-16</inkml:trace>
  <inkml:trace contextRef="#ctx0" brushRef="#br0" timeOffset="204113.51">5781 6689 42 0,'0'-4'14'0,"0"0"-12"16,0 0 169-16,0-2-128 0,-3 0-10 0,3 2 15 15,-5 2-19-15,4-3 2 0,-2 4 7 16,-2-3-6-16,2 2-2 0,-2 1-7 15,1 0 0-15,-2 1-5 0,-2 0-1 16,0 0-2-16,0 5 1 0,1 4 0 16,-1 1-3-16,-1 4 1 0,1 3-2 0,0 1-3 15,0 2-1-15,2-2 4 0,0 0-1 16,6-4-4-16,0-1-5 0,0-3 0 15,4-2 1-15,4-3-1 16,2-4-2-16,4-1 0 0,1 0 4 0,2-8-1 16,0-3-3-16,0-1 0 0,0-1 1 15,-1 0 0-15,-5-1-1 0,-4 2 0 16,0-1 2-16,-4 7-1 0,-3-1-1 15,0 5 1-15,0 2 0 0,-7 0 0 16,3 0-4-16,-4 5 3 0,2 4-1 0,3 1 0 16,-2-1-2-16,4 2 1 0,-3 1 0 15,4-2-1-15,0 0-4 0,0 2 2 16,11-2 3-16,5-3 2 0,2-3 0 15,3-4-1-15,-1 0 0 0,1 0 0 16,4-5-1-16,-2-4 3 0,-2-1-2 16,-6 0 1-16,-2 2-1 0,-4 1 1 15,2-2 1-15,-4 1 0 0,0 3-2 16,-4 2 2-16,-2 1 2 0,1 2-1 15,-2 0 4-15,0 0-1 0,0 0-4 0,-2 5-1 16,-1 1 0-16,0 0-1 0,-2-2 2 16,4-1-1-16,-1 0-1 0,2-3 1 15,0 2 1-15,0-2 0 0,0 0-2 16,0-2 0-16,0-7 1 0,3 0 1 15,4-3-2-15,0-3 1 0,3 1 1 16,-3-3-1-16,4 2-1 0,-3 1 1 16,0 4 1-16,1 0-1 0,-1 6-1 15,-4 2 0-15,1 2 1 0,0 0-1 16,-2 0 0-16,0 4 0 0,-1 3 1 0,-1 3 0 15,4-1-1-15,1-1-11 0,0 0-16 16,5 0-12-16,3 2-13 0,3-3-78 16,3-5 73-16</inkml:trace>
  <inkml:trace contextRef="#ctx0" brushRef="#br0" timeOffset="204268.51">6505 6728 21 0,'0'0'474'0,"0"0"-458"15,0 0-9-15,0 0 16 0,0-1-17 16,0-1-8-16,0 0-30 0,0-3-54 16,-8 0-275-16</inkml:trace>
  <inkml:trace contextRef="#ctx0" brushRef="#br0" timeOffset="-207673.22">11048 14435 347 0,'0'3'82'0,"0"-3"-80"16,-3 2 1-16,-4 0 20 0,1-2-12 15,-2 2-11-15,5 0 0 0,-1 0 0 16,-2-2-31-16,-2 0-104 0</inkml:trace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3-05T09:10:35.28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11843 9433 17 0,'0'0'86'0,"0"0"-59"15,0 0 13-15,0 0-2 0,0 0-10 16,0 0-3-16,0 0-7 0,0-2 4 15,-1 2-3-15,-3 0-6 0,4 0-1 16,-1 0-4-16,1 0 0 0,0-1 6 16,-2 1-1-16,-1 0 1 0,2 0-6 15,-1 0 4-15,-1 0 0 0,1 0-2 16,-1 0-1-16,0 0 3 0,2 0-4 0,-4 0 1 15,2 0-2-15,-2 0 1 0,5 1 2 16,-1 1-6-16,-2 0-1 0,3-2 2 16,-2 2-1-16,2-2 1 0,0 2-4 15,0 1 1-15,0-1 1 0,2 2 2 16,5-1 1-16,3-1-2 0,1 1 4 0,3 1-4 15,1-2 0-15,4 0-1 16,-1 3 7-16,2-2-7 0,1 2 0 16,-3 0-2-16,1 0 4 0,-5-1-1 15,3 1-4-15,-5-1 4 0,-1 1-2 0,-2 0 1 16,-1 0 1-16,-3-1-1 0,-2 3 3 15,0-1-2-15,-3 1-2 0,0 1 4 16,0 2 1-16,-5 1-2 0,-3 1-1 16,-4 3 0-16,-5 1 2 0,-2 2-3 15,-1 1 0-15,0-1-1 0,-2 4 3 0,2-1 0 16,3-2-5-16,0 1 2 0,3 0 0 15,-3 3-1-15,0 2-2 16,2-3 1-16,4-5 2 0,6-6-3 16,5-5-9-16,0-4-34 0,6-2-24 0,2 0-60 15,1-1-228-15</inkml:trace>
  <inkml:trace contextRef="#ctx0" brushRef="#br0" timeOffset="679.03">11663 10183 2 0,'-1'0'211'0,"-1"0"-171"16,-1 0-23-16,1 0 47 0,2 0-11 15,0 1-21-15,0-1-12 0,2 0-12 0,6 0 11 16,4 0 2-16,5 0-11 0,3 0-1 16,4-1-5-16,4-3 0 0,1 0 2 15,4 0 5-15,1 0-3 0,0 1-1 16,-3 0-2-16,-5 0 3 0,0 0-2 15,-1 1 1-15,-5 0-3 0,-1-1 1 16,-2 0-2-16,-1 1 1 0,-9 0-2 16,1 2 2-16,-3 0-4 0,-2 0 0 15,0 0 0-15,-3 0 0 0,0 0 1 16,0 0-4-16,0 0-2 0,0 0-4 0,0 4-8 15,-3-1-13-15,-2 1-6 0,1-1-27 16,0-1-49-16,-2-1-117 0</inkml:trace>
  <inkml:trace contextRef="#ctx0" brushRef="#br0" timeOffset="946.05">11981 10223 35 0,'0'10'296'0,"0"1"-257"16,-2 4-5-16,-1 0 32 0,-1 0-23 0,-2 0-15 15,2-1-14-15,1-1-11 16,0-1-2-16,0 0-2 0,0-2 0 16,3 0-13-16,0-2-10 0,0-1-19 15,0-2-25-15,3-3-51 0,2-2-85 0</inkml:trace>
  <inkml:trace contextRef="#ctx0" brushRef="#br0" timeOffset="4189.22">2600 6185 100 0,'3'0'81'0,"-3"0"-54"0,0-2 29 15,3 0-2-15,-1 0-17 16,-2 2-5-16,3 0-4 0,-3 0-2 16,0 0-5-16,0-2-5 0,1 1-3 15,-1 1-1-15,0 0-2 0,0 0-2 0,0 0 3 16,0 0-5-16,0 0-1 0,0 9 0 15,0 5 9-15,0 4-6 0,0 6-1 16,0 6-2-16,-1 1 0 0,-4 5 4 16,2 0 1-16,3-2-4 0,0 0 1 15,0-4-5-15,0-6 2 0,9-4-1 0,1-6 0 16,-3-4-2-16,4-2 1 0,-1-6 3 15,2-2 2-15,-1-1-4 16,3-11 4-16,0-5 2 0,4-5-1 16,-1-5 2-16,0-2 0 0,0-4-4 15,1 0 5-15,-1-3-4 0,0-2-2 0,-3-1 1 16,-2-2-3-16,-3 0-1 0,-1-2 0 15,-2 8-2-15,-3 4 1 0,2 8-2 16,-5 7 2-16,0 7 2 0,0 4-1 16,0 3-2-16,0 1 2 0,0 1-2 15,0 0 0-15,0 0-4 0,0 0-2 0,0 3-4 16,0 5-3-16,-2 4-6 0,1 1-10 15,-1 3-5-15,1 0-15 16,-1 3-25-16,1-5-88 0,-2 0-158 16</inkml:trace>
  <inkml:trace contextRef="#ctx0" brushRef="#br0" timeOffset="6159.35">3893 6442 56 0,'0'0'106'16,"-3"0"-84"-16,1 0 15 0,-1 0 6 16,0 0-16-16,2 0-4 0,-3 0-5 15,1 0-1-15,2 0 0 0,-2 0-4 16,1 0-2-16,1 0 2 0,-1 0-2 15,0 0 0-15,1 1-3 0,-1 0 2 0,-1 0 0 16,2 1 1-16,-1 0-3 0,1 0 2 16,-1-1-4-16,0 1-2 0,2-1-1 15,0-1 2-15,0 0-1 0,0 0-2 16,0 0 1-16,0 0 3 0,4 0-3 15,5-10-1-15,5-1-4 0,4-4 4 16,-2 2-1-16,1 0-1 0,-3 2 0 16,0 3 1-16,-3 1 0 0,0 1-2 15,-4 2 2-15,-2 0 1 0,-3 3-2 0,-1 0 1 16,-1 1-1-16,0 0 2 0,0 4 2 15,0 6-1-15,-1 3-2 0,-6 1 2 16,4 2-4-16,0-1-9 0,3 0-18 16,0-1-21-16,0 0-59 0,0-2-102 15</inkml:trace>
</inkml:ink>
</file>

<file path=ppt/ink/ink4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3-05T09:13:39.04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2949 794 3 0,'-3'1'27'0,"3"1"81"16,-2-2-29-16,1 0-41 15,1 0 10-15,-2 0 3 0,0 0-16 16,2 0-11-16,0 0 0 0,0 0-1 16,0 0-2-16,0 0-5 0,0 0 2 0,0 0-4 15,0 0 1-15,0 0 2 0,0 0-3 16,0 0-4-16,0 0-1 0,0 0-4 15,0 0 1-15,0 0-2 0,0 0 1 16,0 0-1-16,0 0 1 0,0 0-4 16,-1 0 3-16,1 0 1 0,0 2-1 0,-3-1 0 15,1 1 1-15,-4 2-3 0,0 2 4 16,0 1 0-16,-1 4-1 15,0 2 1-15,-1 5-3 0,0 3 2 16,-1 5 0-16,1 5 2 0,2-1-1 0,0 2 1 16,0-1 0-16,4 2-3 0,2-3 1 15,0-2-2-15,0-3-3 0,6-6 1 16,3-1 1-16,2-5-2 0,2-3 0 15,4-6 2-15,1-3-1 0,4-1 0 16,1-8 2-16,1-9 0 0,-1-7 0 0,0-3-2 16,-1-1 1-16,-2-3-1 0,-3 1 1 15,0 1-2-15,-5 0 1 0,-1 0 2 16,-3-1-4-16,-5 4 1 15,2 1 1-15,-5 6 1 0,0 5-1 0,0 5 1 16,-2 5-1-16,-2 4 1 0,-3 0 0 16,3 4-4-16,-4 12 0 0,0 7 2 15,2 6 0-15,-3 3-1 0,3 2 1 16,2-2 1-16,3 0-1 0,1-2-2 15,0-2 1-15,11-3 1 0,1-6-2 16,5-4 0-16,2-4-1 0,-1-8-6 0,3-3 6 16,-1 0-4-16,-2-6-1 0,1-7 3 15,-4-3 2-15,1-1-3 0,-4-1 5 16,-2 2 1-16,1 0 1 0,-4 1-2 15,-1 1 1-15,1 2 1 0,-4 4 0 16,1 2-2-16,1 2 1 0,1 4 0 16,0 0-2-16,2 0-3 0,3 2 4 15,-2 9-2-15,4 1 1 0,-1 4-2 16,-2 0-2-16,0 2 1 0,-3 3 0 15,-4-1 1-15,-2 3 4 0,-1-1 0 0,0 0 2 16,-11-3-3-16,-1-1 2 0,-2-2 1 16,-2-3 0-16,1-2-2 0,1-2 1 15,0-4-1-15,0-3 1 0,3-2 0 16,4 0 1-16,2 0 0 0,2-6-1 15,3-2-3-15,0-1 0 0,1-1 0 16,10-1 0-16,6 1 0 0,0 0-4 16,7-2-2-16,0-2-3 0,7-1-7 15,2 0 0-15,1-2 6 0,0-1-1 16,0-1 8-16,-1-1 0 0,-4 1 6 0,1 0-1 15,-5-1-1-15,-5 1 2 0,-8 2 0 16,-4 2 2-16,-7 3 0 0,-1 2 13 16,-4 2 9-16,-7 4-2 15,-5 4-9-15,-2 0 0 0,-2 2 2 0,-2 9 0 16,3 3-1-16,2 0 1 0,2 5-6 15,4 0-1-15,2 4-4 0,4 2-4 16,5-2 1-16,0 0 0 0,5 2-5 16,9-2 2-16,3-1 0 0,9-3-1 15,7-6-18-15,8-5-10 0,14-7-10 0,10-1-21 16,5-5-38-16,5-11-107 0</inkml:trace>
  <inkml:trace contextRef="#ctx0" brushRef="#br0" timeOffset="552.03">4873 987 9 0,'0'1'0'15,"1"-1"105"-15,-1 0-81 0,2 0 9 16,1 0 19-16,0 0-17 15,0 0 4-15,0-2 2 0,-3-1-2 16,0-2-2-16,0 1-8 0,0-2 0 0,0 0-1 16,0 2-5-16,0-2 1 0,0-1-1 15,0 2 3-15,-6-1-7 0,-2-1-2 16,-3 5 0-16,1 1-2 0,-4 1-7 15,-2 0 2-15,-2 10-4 0,-3 6 4 16,1 4-4-16,2 6 2 0,-1 3 0 16,-1 6-2-16,4 2-2 0,4 1 1 0,7-6 0 15,5-3-3-15,2-5-3 0,10-7 1 16,7-6 2-16,1-5-2 15,5-6 0-15,3 0 2 0,4-11 1 16,1-8-1-16,1-4-4 0,-3-6 4 0,-8 0 0 16,-3 1 0-16,-4 1-2 0,-4 5 2 15,-4 6 1-15,-2 3-1 0,-6 5-2 16,0 3 6-16,0 5 2 0,0 0 0 15,-4 0-3-15,-6 10-4 0,1 6 2 16,3 2-5-16,-2 4 1 0,6-1 0 0,1 1 0 16,1 1 0-16,3 0-11 0,12-1-13 15,13-4-8-15,14-5 5 0,13-4-25 16,7-8-37-16,7-1-21 15,3-1-238-15</inkml:trace>
  <inkml:trace contextRef="#ctx0" brushRef="#br0" timeOffset="2065.11">6142 1244 59 0,'0'2'31'15,"0"-2"106"-15,0 0-45 0,0 0-52 0,0 0 6 16,0 0 0-16,4-2-14 15,5-8-4-15,3-5 3 0,5-6 3 16,3-5-13-16,2-5 0 0,3-3-1 16,3-3 0-16,0-2-4 0,0-4-4 0,0-1 0 15,0-2-2-15,-5-2-6 0,-2-2 0 16,-5-2 0-16,-2-2-2 0,-6-1 0 15,-2-1-4-15,-5 3 4 0,-1 6 0 16,0 12-4-16,0 12 4 0,-1 9-1 16,-5 7 1-16,1 6 0 0,-1 1-1 0,0 5-1 15,-7 13-3-15,-1 10 3 0,-3 12 2 16,2 8 1-16,-1 7-2 15,1 6 0-15,1 2 1 0,1 0 0 16,1-1-1-16,3-2-1 0,4-6 0 0,3-4 2 16,2-7-2-16,2-5 0 0,6-6 0 15,4-5 0-15,1-6 0 0,2-5-1 16,4-5-3-16,1-4 0 0,3-5-3 15,0-2 1-15,2-5-4 0,0-7 3 16,-2-2 1-16,-1 0-3 0,0-3 2 0,-7 2 4 16,1 1 1-16,-4-1 0 0,-1 1 1 15,-3 3 2-15,-4 1 0 0,-1 0 0 16,-3 2 0-16,0 0 2 15,0 2 0-15,0-2-1 0,-4 3-1 0,-1 1 5 16,-1 3 0-16,-2 1-3 0,2 0 1 16,-3 5 1-16,1 5-4 0,-1 4 0 15,-1 4-1-15,2 3 1 0,2 0 0 16,5 3-2-16,1-1 0 0,0-1 1 15,0-2-1-15,11-2-1 0,3-4 2 16,3-4 0-16,1-3-1 0,2-4-1 16,2-3 1-16,0 0 2 0,-2-3-1 0,0-8 0 15,-3-4 0-15,0-2 1 0,-4-3 1 16,-4-2-2-16,0-1 1 15,-3 2-1-15,-3-2 1 0,-3 1-1 0,0 1 0 16,0 0 2-16,-6 2-1 0,0 3-2 16,0 4 1-16,0 6 1 0,4 2-1 15,-1 4-1-15,3 0-2 0,0 4-4 16,0 5 2-16,2 4-9 0,4 1-7 15,5 0-8-15,1 0-2 0,4 1-6 0,2-3-14 16,1 0 13-16,2-2 8 0,1-3-12 16,3-2 30-16,-2-2 9 0,-1-3-1 15,-3 0 2-15,-6 0 3 0,1-1 1 16,-6-5 9-16,-3-2 8 0,-4 0 7 15,-1-1 14-15,0-1-9 0,-3 1-9 16,-4 0 2-16,-3 0-4 0,-2 2-1 16,-1 5 1-16,1 2-5 0,0 0-1 15,2 5-6-15,-1 8-4 0,5 3-1 16,-1 4 0-16,5 1-2 0,2 1 0 0,0 4-1 15,2-2 1-15,7-1-1 0,2-5-1 16,3-2 1-16,0-3 1 0,3-2-1 16,4-3-1-16,1-4 2 0,4-4 0 15,-4 0 1-15,1-6-1 0,-2-6-3 16,-3-3 5-16,-2-4 0 0,-2-3 0 15,-7-1 2-15,0-1 6 0,-6-1-4 16,-1 1-1-16,0 0-1 0,-6 1-1 16,-3-2-2-16,-2 1 0 0,-2 0-2 15,1 4 1-15,3 5-3 0,-1 6 4 0,4 4-5 16,5 5-1-16,-1 0-6 0,0 6-9 15,2 8-1-15,0 3-15 0,2-1-15 16,6-1-15-16,-2-2-43 0,2-5-191 16</inkml:trace>
  <inkml:trace contextRef="#ctx0" brushRef="#br0" timeOffset="2464.14">7462 608 38 0,'3'-5'282'0,"-2"1"-249"16,-1 4-1-16,0 4 14 0,2 12-9 16,-2 12-3-16,0 8-6 0,-3 10-12 15,-5 7 14-15,-3 4 6 0,0 5-4 16,-3-1-3-16,1-1-3 0,2-1-12 15,4-6-5-15,7-6-2 0,0-10-1 16,5-9-3-16,4-9 0 0,4-6-3 16,1-6 1-16,4-7 1 0,3 0-2 0,2-11-2 15,0-4-4-15,0-3-1 0,-1-1 0 16,-3 0-2-16,-1 1 6 0,-5 5 0 15,-1 2-1-15,0 0-1 0,-4 4 4 16,3 0-1-16,-3 3 0 0,-2 2-1 16,2 2 0-16,-2 0 2 0,5 0-4 15,-2 5 0-15,3 0 0 0,1 3-6 0,-2-1 0 16,0 2-7-16,-1 0-4 15,3-1-3-15,-4-2 0 0,2-1-6 16,-3-2-4-16,1 0-1 0,-3 0-17 0,-1-2-39 16,-2-1-55-16,-3 0 5 0</inkml:trace>
  <inkml:trace contextRef="#ctx0" brushRef="#br0" timeOffset="2657.15">7511 1005 192 0,'-4'-3'249'0,"4"-1"-225"15,0 1-16-15,0 0 41 0,9-1-13 0,5 0-16 16,3-3 6-16,8-1-10 0,1 0-13 16,-1 1-1-16,8-2 0 0,-4 3-5 15,4 1-9-15,-2 2-16 0,4 1-22 16,-2 0-22-16,-1 2-37 0,-4 0-196 15</inkml:trace>
  <inkml:trace contextRef="#ctx0" brushRef="#br0" timeOffset="3545.2">8113 1045 4 0,'5'-3'7'0,"-2"2"45"16,1-3 50-16,-2 1-75 16,1 1 34-16,0-1-12 0,-3 0-12 15,2 1 1-15,-1-1-5 0,1-2-5 16,-1 3-1-16,-1-1-1 0,0 2 1 0,2-2-5 15,-2 2 2-15,0-1-3 0,0 1-1 16,0-1-4-16,0 2-3 0,0-1 2 16,0 1-4-16,0 0-4 0,0 0-2 15,-2 0-2-15,-4 2 1 0,0 5-1 16,0 2 0-16,-1 1 0 0,4-1 2 0,0 1-5 15,2-1 2-15,1 2 0 0,0 1 0 16,0 0 1-16,0-1 1 0,0 0 0 16,0-1 0-16,0-1-3 0,1-2-1 15,7 0 2-15,3-4 0 0,1-3-1 16,7 0 1-16,1-6-1 0,3-7 2 15,1-1-3-15,0-3 0 0,-2 1 0 16,0-1 1-16,-7-1-2 0,-2 1-2 16,-7 3 1-16,-1 3 0 0,-5 2 0 15,0 4 2-15,0 1 0 0,-4 4 0 0,-2 0-2 16,-2 3-1-16,-2 9 2 0,0-1 1 15,4 3 0-15,0 0-2 0,4 0 2 16,2 3 0-16,0-3-2 16,11 2 0-16,5 0 3 0,4-3-1 0,2 1-1 15,1-3 0-15,3-1 2 0,-1 0 0 16,1-2-2-16,-1 2 0 0,-5-2 1 15,-1-1 1-15,-5 0-2 0,-2 1 0 16,-6 0 2-16,-1 5-1 0,-3 2-1 16,-2 4 1-16,0 6 0 0,-5 1 0 0,-3 5-1 15,-3 5 0-15,2 3 2 0,0 0-2 16,1 2 0-16,2-4 1 0,0 1 1 15,3-2 1-15,-2-6-1 0,2-1 3 16,3-7 1-16,-2-5-1 0,2-6-3 16,0-6 1-16,0-5 0 0,0 0 2 0,0-9 4 15,0-10-7-15,0-7-1 16,2-6 3-16,4-3-3 0,2-6 0 15,0-3 2-15,5-4-1 0,3-6-1 16,4-5 0-16,5-6 0 0,3-7 0 0,4-5-2 16,3 0-3-16,2 6-2 0,1 15 2 15,-3 16 0-15,-4 16 3 0,0 10 1 16,-7 8 0-16,-2 6-2 0,0 0 4 15,-5 6-2-15,-5 8 3 0,-4 1 3 16,-6 3 1-16,-2 5-3 0,-13 2 1 0,-4 0-1 16,-8 1 0-16,0 1 3 15,-2-1-3-15,-4-1-3 0,1 1 0 16,2-3 1-16,2-2 0 0,1-2-6 15,5-3-11-15,3-4-12 0,4 0-24 16,4-4-35-16,3-3-57 0,1-4-213 0</inkml:trace>
  <inkml:trace contextRef="#ctx0" brushRef="#br0" timeOffset="4321.24">9935 455 119 0,'3'0'43'0,"-3"0"128"16,0 0-118-16,0 0-5 0,0 0-1 16,0 9-13-16,0 6 1 0,0 5-4 15,-2 5-5-15,-1 4-5 0,0 4-2 0,0 2-1 16,-3 2-4-16,-1 4-3 0,-2-2 1 15,0 2 0-15,1-2-3 16,2-3-6-16,3-1 0 0,-2-1 0 16,2-6-1-16,1-3-1 0,2-3-1 0,0-5 1 15,0-3-1-15,0-5-3 0,0-2-7 16,0-5-4-16,0-2-11 0,0 0-10 15,0 0-8-15,0-9-20 0,0-4-25 16,0-2-61-16,0-4-123 0</inkml:trace>
  <inkml:trace contextRef="#ctx0" brushRef="#br0" timeOffset="4505.25">9893 806 34 0,'9'-2'287'0,"-3"0"-232"16,2 2-11-16,1-1 17 0,1 1-24 16,0 0-3-16,1 1 1 0,5 3-8 15,-1 1-8-15,7-1-7 0,4 0-9 16,2 0 2-16,-1-1-1 0,4 2-3 15,-3 0-2-15,-2 2 1 0,-1-1-3 16,-2 2-14-16,-3-1-17 0,0 1-14 0,-1 0-15 16,1-2-8-16,-3-3-57 0,-3-3-76 15,-2 0 115-15</inkml:trace>
  <inkml:trace contextRef="#ctx0" brushRef="#br0" timeOffset="5522.31">10390 863 9 0,'2'-9'-1'0,"-2"-2"200"16,0-1-74-16,-6 0-94 0,-2 1 21 16,-4 2 2-16,-1 1-14 0,-1 3-3 15,0 4-4-15,-1 1-4 0,1 0-10 16,0 9-2-16,1 1-1 0,3 4-3 15,0 1-2-15,6 0-2 0,2 0-5 0,2 1 3 16,2-4-6-16,7 0-1 0,2-4 2 16,4-2 0-16,4-4-1 0,0-2-2 15,4 0 2-15,-3-2-1 0,3-7-4 16,-3-1-1-16,2-1 1 0,-5 1 1 15,-5-1-4-15,-2 4 1 0,-4 0 2 0,-1 0 1 16,-4 5-4-16,-1-2 2 16,0 4 3-16,0 0 0 0,0 4-6 15,-4 7 4-15,-1 4 1 0,0 1 0 16,2 3-3-16,3 0 1 0,0-1 3 0,0-1 0 15,9-2 0-15,7-2 1 0,4-5 0 16,2-2 3-16,3-5-2 0,1-1 0 16,2-3 1-16,3-9 2 0,-5-6-2 15,5-5 0-15,-4-3 3 0,-6-1 1 16,-1-4 0-16,-2-4 0 0,-3 0-1 15,-1-4 5-15,-3-3-6 0,0-3 0 0,-4-6 0 16,1-3-1-16,1 1-3 16,-1 5 0-16,-2 6 2 0,1 9 0 15,-4 13 0-15,-2 9 0 0,-1 8 2 16,0 3 4-16,-1 8-7 0,-9 15-1 0,1 6 4 15,-6 11-3-15,1 7 0 0,-2 5-1 16,-1 4 3-16,-1 2 0 0,0-1-2 16,0-2 1-16,1-3 0 0,3-5 1 15,3-8-2-15,3-8-2 0,8-7 4 16,0-9-2-16,0-6 0 0,0-5-2 0,8-4 2 15,4 0 2-15,1-11-2 0,7-6 0 16,-1-2-2-16,1 0-1 16,-3 1 1-16,1 2 0 0,3 2 1 15,0 4 1-15,1 0-1 0,1 4-1 0,-3 2 1 16,2 3 1-16,-6 1 0 0,1 0-2 15,-3 10 2-15,-5 1 0 0,2 4-1 16,-5 3 1-16,-3 0 1 0,0 2-1 16,-3-1 0-16,0-1 0 0,-5 1 1 15,-5-1 0-15,-1-2 0 0,-6-2 0 0,0-2 2 16,-2-1 0-16,0-2 1 0,2-1-2 15,0-3 3-15,3-1-3 0,4-3 1 16,0 0-3-16,2 0 1 16,5-1 0-16,3 0-2 0,-1 0-1 0,1 0-3 15,0-1-7-15,6-5-2 0,6 1-5 16,1 1-6-16,-1 0-4 0,4 1 1 15,1 1 4-15,-3 2 4 0,4-1 3 16,3-1 3-16,0 2 4 0,4-1 6 16,4-2 4-16,2 2 0 0,5-5 0 0,3 1 0 15,4-3 1-15,4-2 1 0,2-3 4 16,1 0 4-16,0-3 4 0,-1-3 3 15,-2-1-1-15,-4-2 7 0,-4-1 2 16,-8 1-6-16,-9-2-3 0,-10 3-2 16,-7 3-4-16,-5 2 4 0,-6 4 1 15,-8 2-1-15,-5 4-6 0,-4 3 0 16,-4 3-1-16,3 0-1 0,-1 8 2 15,1 6-1-15,1 3 2 0,2 8 0 16,-1 2 1-16,0 3-2 0,5 3 2 16,6-3-1-16,7 1-2 0,4-1-4 0,6-2 0 15,12-1 1-15,10 0-3 0,11-3 3 16,12-6 0-16,13-3-1 0,9-6-3 15,9-4 0-15,3-2 0 0,2-3-6 16,-5 0-2-16,-4 0-7 0,-9 0-6 16,-5 0-13-16,-4-1-20 0,-7-2-37 15,-8-6-28-15,-8-2-214 0</inkml:trace>
  <inkml:trace contextRef="#ctx0" brushRef="#br0" timeOffset="8525.48">3057 1577 103 0,'3'2'38'15,"0"-2"-23"-15,2 0 13 0,-2 0 70 16,0 0-55-16,0 0-33 0,1 0 33 15,2 0-8-15,0 0-17 0,2 0 2 16,-2-1-3-16,3 1-1 0,-1-1-5 0,0-2 1 16,-1 3-1-16,0-2 2 0,3 2-2 15,3 0 2-15,1-1-7 0,3 1-2 16,0-1 2-16,3 0-5 0,2 1 1 15,0-1 0-15,1 1-1 0,2 0-1 16,4 0 0-16,4 0 0 0,4 0 1 16,2 0 1-16,1 0-4 0,2 3 1 15,1 0 3-15,5-2-2 0,2 1-1 16,4 0 1-16,-1-2 1 0,6 0-1 15,0 0 0-15,0 0 0 0,1 0 1 0,0 0-1 16,-2 0 0-16,1 0-2 0,-2 0 3 16,0 0-1-16,1 0 0 0,1 0-1 15,3 0 1-15,0-2 1 0,1-1-3 16,2 0 3-16,-1-1 0 0,1 2 0 15,-1 0-2-15,-2 2 1 0,3-2 1 16,-5 2 0-16,4 0-2 0,-4-2 0 16,2 2 3-16,-1-2-2 0,-1-1-1 15,1 3 1-15,-4 0 1 0,0-1 0 16,-1 0-1-16,0 0 0 0,1-1 0 0,2 2 0 15,0-1 0-15,2 1 0 0,1 0 1 16,1 0-1-16,2 0 0 0,-1 0-1 16,0 0 2-16,-2 0 0 0,1 0-2 15,2 0 0-15,2 0 2 0,1 0-1 16,0 2 0-16,1 0 0 0,-1 0 1 15,-3-2-2-15,-3 2 1 0,-2-2 0 16,2 0 1-16,0 0-2 0,2 0 1 16,3 0 1-16,1-2-1 0,-3 1 0 15,5-3 0-15,-5 1 0 0,0-2 0 16,3 2 0-16,-3 0 0 0,-1 1-1 0,-1-1 3 15,-1 3-2-15,0 0 0 0,-1 0 0 16,-1 0 1-16,-2 0 0 0,-3 0-2 16,3 0 1-16,-5 0 1 0,4 0 0 15,-1 0-2-15,3 1 1 0,0 0 1 16,3 0-1-16,1 1-1 0,2 1 1 0,0 0 1 15,-1 1-1-15,1-1-1 16,0 1 1-16,3 0 2 0,1-1-2 16,-1-1-1-16,2 1 1 0,-2 0 0 15,0 0 1-15,-1 0-3 0,-4 2 2 0,-1-1 2 16,0-1-3-16,0 3 1 0,0-4-1 15,0 2 3-15,2-2-3 0,-1 1 1 16,1 0-1-16,-4-1 3 16,1 0-2-16,-1-2-1 0,-1 0 1 0,2 0 1 15,1 0-2-15,0 0 1 0,1 0 0 0,4 0 1 16,-2-2-1-16,0 0 0 0,0-1-2 15,-1 1 5-15,-1 0-4 16,3 0 0-16,2-2 1 0,2 1 2 16,4-2-2-16,0 0-2 0,4 2 2 0,-1-2 2 15,3 1-3-15,-1 1 0 0,0 0 0 16,1 1 3-16,-1 1-2 0,0 1-1 15,0-1 1-15,-4 1 1 0,-4 0-2 16,-6-1 0-16,-1 1 2 0,1 0 0 16,-5 0-1-16,-1 0-1 0,-4 0 1 0,-3 0 1 15,-4 0-1-15,-6 0-1 0,-3 0 1 16,-8 0 2-16,-5 0-3 0,-2 0 1 15,-7 0-1-15,-6 0 3 16,-5 0-2-16,-2 0-2 0,-2 2 2 0,-2-1 0 16,0-1-2-16,0 0-1 0,0 0-3 15,0 0-1-15,0 0 7 0,0 2-5 16,-2 0-5-16,-1-1 0 0,2 0-7 15,-4 1-5-15,4 2-3 0,-6-3-31 16,-4-1-162-16</inkml:trace>
  <inkml:trace contextRef="#ctx0" brushRef="#br0" timeOffset="11498.65">11173 1090 39 0,'7'-6'11'0,"0"-1"111"0,-1-1-62 15,4-1-27-15,-2-1 9 0,-1 1-6 16,3-2-8-16,-3 2-8 0,3-2-3 0,-1 1 0 16,-1 0 0-16,-1 1 1 15,0 1-6-15,-1 0 7 0,0-1-3 0,-1-2-4 16,-1 3-2-16,1-2-1 0,-2 0-2 15,2-1 1-15,-1-2-2 0,-1-3 0 16,4 0 0-16,-4-4-3 0,3-3 0 16,0-3 1-16,-1-4 1 0,1-3-2 15,-1-5 0-15,-1 0 1 0,3-3-2 16,-1 1 0-16,-3 2 0 0,0 1 0 15,-2 0 2-15,-1 2-3 0,0 2 0 0,0 2-2 16,0 4 3-16,0 3 1 0,-3 6-2 16,-1 2 3-16,-2 6 0 0,1 2 1 15,2 5 1-15,0 3 0 16,-2 0 0-16,-1 5-6 0,-5 14-2 0,-1 12 7 15,-7 7-3-15,0 7 1 0,-1 7-3 16,0 2 2-16,-2 6 2 0,-1 3-4 16,5 1 3-16,-3 2 0 0,7-2-1 15,2-3-1-15,6-2-1 0,1-7-1 16,5-3 0-16,0-7-6 0,6-3-6 0,7-4-6 15,5-6-10-15,4-3-21 0,6-8-30 16,-2-5-74-16,2-2-161 0</inkml:trace>
  <inkml:trace contextRef="#ctx0" brushRef="#br0" timeOffset="33778.93">1726 2474 0 0,'0'1'120'0,"0"0"-96"0,0-1-17 0,0 0 22 16,0 0-2-16,0 0-7 0,0 0 2 16,0 0-1-16,0 0 4 0,0 0 5 15,0 0-7-15,0 0 2 0,0 0-2 16,0 0-6-16,0 0 1 0,0 0-1 15,0-1-2-15,0 1-4 0,0 0 3 0,0 0-1 16,0 0-1-16,0 0-3 0,0 0 6 16,0 0-1-16,0 0 1 15,0 0-3-15,0 0 4 0,0 0-5 16,0 0 0-16,0 0-3 0,0 0 2 0,0 0 2 15,0 0-6-15,0 0 3 0,0 1-3 16,0 4-1-16,0 3 2 0,0 4-1 16,-2 0 2-16,0 2-4 0,1 2 3 15,-1 0 0-15,2 5-3 0,-3-3 2 16,2 0-4-16,-1 2 3 0,1-1-1 0,-3 1 0 15,3 0-1-15,-2-2 0 0,1-3 4 16,2-1-4-16,0-5-2 0,0-2-1 16,0-3 1-16,0-1 0 15,0-2-2-15,0-1-1 0,0 0 2 0,0 0-4 16,0 0-5-16,0-3-8 0,5-7 1 15,1-2-6-15,0-2-13 0,4-2-12 16,-3 2-16-16,1-2-44 0,-2-2-90 16</inkml:trace>
  <inkml:trace contextRef="#ctx0" brushRef="#br0" timeOffset="34129.94">1893 2469 84 0,'3'0'193'16,"0"0"-134"-16,-3 0-14 0,2 4 44 15,-1 3-43-15,1 2-15 0,-1 3 5 16,-1 3-9-16,0 4-6 0,0-2-4 16,0 0-4-16,-3-4-7 0,2-2-1 0,1-4-4 15,0-2-2-15,4-3 3 0,4 0-4 16,-2-2 4-16,2 0-2 0,3-5 0 15,0-4-2-15,3-4 0 0,0 1-2 16,-2-1-1-16,2 1 0 0,-3 4 0 16,0 2 1-16,0 2 3 0,-5 1-1 15,0 3 3-15,-1 0-2 0,-1 0-2 16,-4 7 5-16,0 4 0 0,0 3 0 15,0 1-2-15,0 2 7 0,0 0-3 16,0-2-2-16,0 0-1 0,0-3-2 16,0-2 1-16,10-1-2 0,-1-1-8 0,2-3-15 15,3-2-15-15,0-1-29 0,3-2-49 16,-5-2-151-16</inkml:trace>
  <inkml:trace contextRef="#ctx0" brushRef="#br0" timeOffset="34913.99">2761 2543 10 0,'3'0'297'16,"-3"0"-241"-16,0 0 14 0,0 0-11 15,3 6-32-15,4 4 11 0,0 2-8 0,1 3-6 16,0 1-4-16,-2-1-6 0,5 0-10 15,-2 1-1-15,-3-1-1 0,4-2 0 16,-3-2-2-16,3-2 0 0,-4-1 1 16,2-3-4-16,-2-3-6 0,0-1-12 15,3-1-8-15,-2-1-18 0,0-6-20 0,1-5-41 16,-5-3-42-16,0 0-73 0</inkml:trace>
  <inkml:trace contextRef="#ctx0" brushRef="#br0" timeOffset="35114">2991 2521 29 0,'0'15'176'0,"0"-1"-82"15,-3 7-58-15,-5 2 41 0,2 1-27 16,-4 3-17-16,2 4 4 0,-2 3 0 16,-3 3-8-16,-1 1-6 0,2 2 1 0,-2-3-6 15,2 0-2-15,2-4-8 0,4-4-4 16,3-4-2-16,1-7-2 0,2-5 0 15,0-6-9-15,7-7-8 0,2 0-10 16,3-5-13-16,4-9-13 0,1-4-31 16,0-2-47-16,0-4-36 0</inkml:trace>
  <inkml:trace contextRef="#ctx0" brushRef="#br0" timeOffset="35471.01">3169 2598 68 0,'0'-6'224'15,"0"1"-166"-15,-3 3 2 0,-3 1 16 16,1 1-36-16,-1 0-7 0,0 0-5 15,-4 2-5-15,2 5-10 0,2 2-1 16,0 5-4-16,0 2-3 0,0 1 1 16,6 1-3-16,-2-1 1 0,2-1-5 15,0-1 1-15,2-2 0 0,2-1 1 16,4-5 0-16,3 1-3 0,1-4 3 15,4-3-1-15,-1-1 0 0,2 0-1 16,2-7 2-16,0-3-1 0,-2-4 0 0,0 2 0 16,-3-3 0-16,-3 0 2 0,-4 2 0 15,-2-2 0-15,-4 1 0 0,-1-1 1 16,0-1 4-16,0 0-3 0,-6 3-2 15,-1 3 2-15,0 3 0 0,-4 4-3 16,1 3 0-16,-3 0 0 0,2 5-2 16,2 5-1-16,0 2 2 0,3-2 0 15,2 2-8-15,1-1-6 0,2-1-10 16,1 1-7-16,0-2-16 0,6-1-23 15,2-3-40-15,0-2-63 0</inkml:trace>
  <inkml:trace contextRef="#ctx0" brushRef="#br0" timeOffset="36094.06">3417 2583 1 0,'2'-3'184'16,"-2"0"-132"-16,0 1-8 0,0 0 26 15,0 2-24-15,0-2-9 0,0 2-4 16,0 0-8-16,0 0-2 0,0 0-7 0,-2 0-3 15,-1 4 0-15,1-3 1 0,1 3-5 16,1-2 1-16,0 0-2 0,-2 2 2 16,1-3-3-16,-1 1-3 0,2-1-2 15,0-1 2-15,0 0 0 0,0 1-2 16,0-1 1-16,0 0-2 0,0 0 1 0,0 0-2 15,0 0 1-15,0 0 2 0,0 0-1 16,0 0-2-16,0 0 0 16,0 0 1-16,0 0 0 0,0 1-2 15,2 0 1-15,-2 2 2 0,3-1-1 0,-3 1-1 16,0 0 0-16,0 3 2 0,0-2-2 15,0 1 0-15,0 1 1 0,0 0 1 16,0 2 0-16,-3 0-2 0,1 1 0 16,2 0 0-16,-1 0 1 0,1 1-2 15,0-1 2-15,0 0 0 0,0-1 0 0,6-2-2 16,0 0 2-16,0-3 2 0,5-1-2 15,3-2-1-15,0 0 0 0,3 0 0 16,-2-8 1-16,4-2-2 16,-2-2 0-16,0-1 2 0,0-2 0 0,-3 0-1 15,-1 1 0-15,-4 1 1 0,-1 2-1 16,-4 0 0-16,1 4 0 0,-4 1 1 15,-1 3 0-15,0 1-2 0,0 2 0 16,0 0 0-16,0 0-1 0,0 2-3 16,0 6 2-16,0 2-1 0,0 1 1 15,-1-1-4-15,1 0-2 0,0 0 2 0,0-4 4 16,0 0-2-16,1-4 2 0,4 0 2 15,1-2 0-15,1 0 1 0,-1 0 1 16,3-4 1-16,2-4 0 16,0 1-1-16,-2-2 0 0,3 2-1 0,1 1 1 15,-1 0-2-15,5 1-5 0,2 1-6 16,3 0-40-16,-2 4-23 0,5 0-33 15,-4 0-88-15</inkml:trace>
  <inkml:trace contextRef="#ctx0" brushRef="#br0" timeOffset="37175.11">4470 2539 4 0,'6'-3'85'16,"-2"0"52"-16,1 2-95 0,-2 0 24 15,2 1-4-15,0 0-17 0,-2 0-5 16,1 11-4-16,-2 3-7 0,-2 5-10 15,0 1-8-15,0 2-3 0,-6 1 3 0,-4 1-2 16,-1-1 1-16,1 0 1 16,-3-2 9-16,2-3-5 0,-1-4-3 15,3-4-2-15,1-5-2 0,2-4 0 16,1-1 3-16,0 0-2 0,2-4-1 0,2-8-1 15,1-5-4-15,0-4-1 0,8-4-1 16,4-1 2-16,2-2-2 0,4-5-1 16,3-5 0-16,2-2 0 0,0-5 0 15,3 1 0-15,1 3 0 0,-1 3 0 16,2 7-3-16,-3 7 1 0,0 8 2 15,-4 7-3-15,-2 7 2 0,-2 2 0 0,-5 4 1 16,-1 9 1-16,-4 3-2 16,-6 6 1-16,-1 0 2 0,-1 1-1 15,-7 2-3-15,-3 2 2 0,-3 0 0 16,0 2 1-16,-3-2-3 0,1-5 0 0,-1-1-1 15,5-4-2-15,3-5 2 0,3-5-1 16,1-3 0-16,5-3 0 0,-2-1-2 16,2 0 1-16,0 0-2 0,2 0 3 15,4 0 0-15,0 0 1 0,2 0 3 16,-3 0 0-16,1 0-1 0,0 8 1 0,0 2 1 15,0 2 0-15,-1 3 3 0,-2 0-3 16,3 2 3-16,1-2-2 16,2-2-3-16,0-1 0 0,4-2 2 15,2-3-2-15,4-2-2 0,1-4-7 0,5-1-6 16,3 0-9-16,1-8-11 0,4-3-7 15,-4-3-11-15,-1 1-2 0,1-3 9 16,-2-2 32-16,-5 1 10 0,-2-3 5 16,-8 2 3-16,-1-5 9 0,-2 0 10 15,-6-1 9-15,-3 3-4 0,0 3 6 0,-3 2 0 16,-8 4-1-16,-1 4-3 0,-4 3-5 15,3 5-2-15,-1 0-2 0,-4 5-6 16,5 9-1-16,0 5-1 16,1 3-4-16,2 3-1 0,3 1-5 0,7-2 1 15,0 0-1-15,6-4-1 0,9-1-1 16,-1-3 0-16,6-5 1 0,1-3-2 15,3-2 1-15,1-4 1 0,0-2 0 16,-3 0 0-16,-1-7-2 0,-2-4 3 16,-3 2-1-16,-6-6 0 0,0 0-1 0,-6-1 4 15,-1-2 0-15,-3-2-4 0,0-1 2 16,-6 0 1-16,-1-1-2 0,-6 3 2 15,-1 1-2-15,0 1 1 0,-1 5-2 16,2 4-1-16,4 6 0 0,1 2 0 16,4 0-6-16,1 10-10 0,1 2-4 15,2 4-7-15,0 1-16 0,3-1-19 16,5-2-56-16,0-5-103 0</inkml:trace>
  <inkml:trace contextRef="#ctx0" brushRef="#br0" timeOffset="37655.15">5406 2454 152 0,'9'-5'247'0,"-1"1"-216"16,-6 4-8-16,-1 0 52 0,1 1-45 16,-2 11 7-16,0 1-2 0,0 6-5 15,-5 4-10-15,-4-2-1 0,-1 2-7 16,1-5-1-16,1-2-2 0,2-4 1 15,3-3-5-15,3-3-4 0,0-2-1 16,5-2 1-16,3-2 1 0,4 0-2 0,3-8-2 16,6-5 4-16,2-2-3 0,-3-3 1 15,5-2-3-15,0 0 0 0,-4 1-5 16,1 5 3-16,-5 0-2 0,-1 4 6 15,-2 2-1-15,-2 3 0 0,-6 4 1 16,-3 1 2-16,-3 0-2 0,0 6 1 16,0 7 2-16,-8 4 3 0,2 2-2 15,-1 0 0-15,2 1 2 0,0-2-1 16,4-2-1-16,1-2-2 0,1-4 0 15,10-3-1-15,1-4 1 0,7-3-3 0,1 0 2 16,4-1 1-16,-1-7-2 0,2-4-4 16,-4 1 0-16,-2-1 1 0,-5 1 1 15,-2 2 0-15,-4 1 2 0,-2 1 2 16,-3 4 0-16,2 3-2 0,-5 0 2 15,0 0 4-15,0 2 1 0,-2 7 3 16,-4 4-3-16,-2 2 3 0,1 3-5 16,-4 0 0-16,6 3-2 0,1-1-1 15,4-1-2-15,0-1-5 0,9-3-7 16,8-1-11-16,6-4-9 0,5-3-27 0,5-7-51 15,-2 0-152-15</inkml:trace>
  <inkml:trace contextRef="#ctx0" brushRef="#br0" timeOffset="37954.17">6466 1945 375 0,'0'13'87'16,"-1"8"-73"-16,-13 11 71 15,-2 13-29-15,-7 12-21 0,-3 6 2 0,-2 8 0 16,-5 5-8-16,2 5-3 0,-1 2-10 0,-1 1-6 15,2 1-3-15,5-5 2 0,3-5-7 16,6-3-2-16,6-8 2 16,5-7 0-16,6-6-4 0,0-8-8 15,4-8-11-15,10-7-10 0,3-12-17 0,3-8-22 16,4-8-56-16,-3-5-201 0</inkml:trace>
  <inkml:trace contextRef="#ctx0" brushRef="#br0" timeOffset="38684.21">6715 2480 13 0,'0'-7'192'0,"0"1"-123"0,0 2-10 16,0 1 18-16,0 3-25 0,3 0-9 15,-3 0-9-15,0 3-10 0,0 12 7 16,0 5-9-16,0 6-6 0,-8 5-2 16,-3 2-6-16,-1 2 0 0,-4-1 2 15,2-2 1-15,2-3-1 0,-1-6-3 16,4-3 3-16,1-7-3 0,1-4-3 15,0-3-1-15,4-5 6 0,-1-1 0 0,0 0-1 16,4-9-5-16,0-7 0 0,0-6-2 16,8-4-1-16,3-5 0 0,3-5 2 15,0-1-2-15,6-7 0 16,2-4-2-16,0-9 4 0,4-1-4 15,-1-2 0-15,4 5-2 0,-1 7 1 0,-5 11-4 16,1 12 1-16,-7 10 5 0,-2 9 1 16,-4 6-3-16,-2 0 1 0,-2 10 1 15,-3 8 2-15,-4 5 0 0,0 3 0 16,-6 4 3-16,-6 2-1 0,-5-1-1 15,-1 0 0-15,-2-1 1 0,-3 1 0 0,0-1 1 16,-2-2-1-16,2-2 1 0,1-3-2 16,7-5-2-16,4-3 1 0,4-7-1 15,7-1-3-15,0-3-8 0,2-1-8 16,6-3-4-16,6 0-10 0,1 0-7 15,4 0-22-15,4-2-18 0,-4-5-40 16,1-1-89-16</inkml:trace>
  <inkml:trace contextRef="#ctx0" brushRef="#br0" timeOffset="39610.25">6966 2515 33 0,'4'0'-9'0,"3"-2"238"0,-4 0-176 16,-2 2 6-16,1 0 5 0,-1 2-22 16,-1 6 0-16,0 4-11 0,0 5-5 15,0 4-11-15,0 2-3 0,-6 1-2 16,0 0-3-16,0-2 0 0,1 0 0 15,2-3 1-15,-2-4-3 0,1 0-1 16,1-7-1-16,3-2-2 0,0-3-1 16,0-3-2-16,0 0 3 0,6-6-1 15,3-5 1-15,3-6-5 0,2 1-4 0,3-1 1 16,2 0 0-16,0-1-4 0,1 2 2 15,-2 2-4-15,1 0 1 0,0 3 5 16,-2 0 1-16,0 2 6 0,-3 2-3 16,0 2 4-16,-4 1 1 0,1 2 2 15,-8 2 3-15,1 0 2 0,-4 0 3 16,0 0 0-16,-2 0 4 0,-6 2-4 0,-3 3 0 15,1 1 1-15,-1 2-3 0,0 0 1 16,2 2-1-16,-1 0-6 16,4 1 2-16,3-1-1 0,1 3 0 0,2-3-3 15,0 0 0-15,5 1-2 0,4-5 1 16,4-1 0-16,1-1-2 0,0-4 2 15,6 0 1-15,1 0-2 0,1-2 0 16,0-7 0-16,-5 1 3 0,-3-3-3 16,-3 0 0-16,-3-2-2 0,-4 0 4 0,-2-1-2 15,-2 2-1-15,0-1 2 16,0-1 1-16,0 1-4 0,0 4 0 15,0 3 4-15,0 2-4 0,0 4-3 16,0 0-2-16,6 0-1 0,6 1 5 16,-2 3-8-16,7 2-2 0,-2-2 5 0,5-3-3 15,2 1 5-15,3-2 3 0,-3 0-1 16,-4 0 0-16,1 0 2 0,-5 0 0 15,-8 0 4-15,0-2 0 0,-6-1 0 16,0 1 4-16,-6 2 7 0,-5 0-6 16,-3 0-2-16,0 3 3 0,-4 6-1 0,2 5 1 15,-1 2-4-15,3 0 1 16,2 1 0-16,4-1-2 0,6-1-2 15,2 0-2-15,0 0 1 0,5 0 1 16,6-2-3-16,3-2 1 0,6-3 2 0,2-1 0 16,4-4-2-16,2-3 1 0,-2 0-3 15,2 0 0-15,-3-8-1 0,-3-4 1 16,-4 3 3-16,-4-6-3 0,-1 3 1 15,-7 1-1-15,-2-1 4 0,0 2 1 16,-3 2-2-16,-1 2 0 0,0 3 5 0,0 3 0 16,0 0-2-16,-3 0-3 0,0 8 0 15,1 4 0-15,-1 7 0 16,2 2-1-16,-2 5 0 0,-4 4 2 15,3 7-4-15,-1 4 0 0,2 3-1 0,-2 7 5 16,-1-1-2-16,0 3 0 0,-3-1 2 16,-1-3 1-16,3-3-2 0,-3-8 6 15,3-3-1-15,-3-7 0 0,-1-6 0 16,-1-6-1-16,0-7 4 0,1-4 1 15,0-5 1-15,3 0-7 0,0-8 2 0,4-5-2 16,2-5-4-16,2-1-1 0,0-4 1 16,9 0 0-16,2 0-5 0,3-3-8 15,6-4 2-15,-1-2-11 16,7-5-5-16,4-3-21 0,1-5-28 0,0-3-51 15,-2-3-101-15,-2 4 40 0</inkml:trace>
  <inkml:trace contextRef="#ctx0" brushRef="#br0" timeOffset="40651.32">7945 2660 9 0,'11'-10'120'0,"3"-3"-51"0,0 0-48 0,-1 1 43 15,-1-1-5-15,-1 2-7 0,-3 3-13 16,-1 2-6-16,-3 2-10 0,-3 4 3 16,-1 0 1-16,0 0-7 0,-1 8-9 15,-4 7 4-15,-4 4-1 0,1 1-3 16,-3 4-2-16,2 0-6 0,-1-1 1 15,1-1-1-15,3-3-2 0,0-1-1 16,-1-3 2-16,4-4-3 0,0-6 2 16,3-1-1-16,0-4 2 0,0 0 1 15,0-6-2-15,6-6-2 0,7-2 0 16,-1-3-2-16,2 0-2 0,2 0-2 0,-2 1 3 15,1 0-5-15,1 2 1 0,-4 4 3 16,-1 2-1-16,1 5 3 0,-1 0-1 16,2 1 3-16,-1 2 1 0,0 0-1 15,1 0 1-15,-2 0 0 0,-1 0 1 16,1 0-1-16,0 0 0 0,-1 0 0 15,-4-3-1-15,-3 0 3 0,-3-2 0 16,0 1 5-16,0-2 2 0,0-1 2 16,-6 5-2-16,-1-3 4 0,0 2-1 15,-3 1 1-15,1 1-1 0,3 1 0 0,0 0-2 16,-2 0-1-16,-1 6-3 0,-1 4 1 15,1 3-1-15,1 1-3 0,2 1 0 16,1 1-2-16,4 0 1 0,1-2 0 16,0 1-3-16,8-2 1 0,2-1 1 15,1-2-1-15,3-3 0 0,3-2-1 16,2-3 2-16,3-2-1 0,2 0-2 15,-2-3-1-15,0-5 0 0,-5-2 1 16,-2-1 2-16,-5-3-3 0,-4 1 1 16,-3-1 0-16,-3 0 1 0,0 5 0 0,0 0 1 15,-8 2 2-15,2 3-2 0,-2 2-1 16,1 2 2-16,-3 0-1 0,1 9-3 15,0 2 1-15,-1 3 3 0,4 0-1 16,1 0-2-16,4 0 1 0,1-3 1 16,0-2 1-16,5 0-4 0,1-4 3 0,5 1 1 15,4-4 0-15,8-2-1 16,5 0 1-16,-1-5-2 0,-1-3 1 15,-4-3 1-15,-2 0-1 0,-3-3-1 16,-2-1 2-16,-2-1-2 0,-2 0 2 0,0 0-1 16,-4 2 1-16,-1 1 0 0,1 4 0 15,-4 2 1-15,0 3 2 0,-3 3-2 16,0 1 5-16,0 0 2 0,0 0-3 15,0 1-5-15,0 7 0 0,-6 4 1 16,1 1 1-16,-1 1 1 0,-2 0-2 0,2 1 2 16,3-1 0-16,0-3 0 0,3 0-4 15,0-4 1-15,0-3 0 16,3 0-2-16,5-3 1 0,7-1 1 15,4 0 1-15,4-9-2 0,0-3 0 0,-1-1 0 16,-2 0-1-16,-5 0-2 0,-1 1-2 16,-4 3 5-16,-1 1-2 0,-1 1 2 15,-4 3-1-15,1 0 2 0,-3 4-2 16,-2 0 2-16,0 0-1 0,-3 6 0 15,-8 4 5-15,3 0-3 0,-3 3 0 16,6-5 3-16,2 0-7 0,3-3 4 0,0 0-4 16,0-4 1-16,13-1 0 0,5 0-1 15,9-3 1-15,5-7 1 16,1 0-7-16,1-1-3 0,-5-1 7 15,-7 4-1-15,-3 0 2 0,-7 2 1 0,-4 4 1 16,-3 1 1-16,-4 1-1 0,-1 0 0 16,0 0 2-16,-3 3 4 0,-8 7 5 15,2 1-4-15,-1 2-2 0,3-1-2 16,1 1-2-16,4-2-3 0,2-1 0 15,3 1-10-15,13 0 0 0,7-3-15 0,8-2-11 16,8-1-14-16,1-4-39 0,3-1-91 16,-1 0-170-16</inkml:trace>
  <inkml:trace contextRef="#ctx0" brushRef="#br0" timeOffset="41231.35">9707 2369 9 0,'9'-7'176'16,"-1"-4"-101"-16,-4 1-3 0,1-1 10 15,-2 1-13-15,-3 1-14 0,0 0-10 16,-3 0-10-16,-9 3-9 0,-4 2-2 16,-2 2-6-16,-7 2-1 0,-6 0-7 15,-2 8-1-15,1 5 5 0,5 2-1 0,2 3-5 16,10 3-4-16,4 1-1 0,6 2-2 15,4 2-3-15,1 5 2 0,1-1 0 16,9 2 0-16,1-1-1 0,3-2-2 16,-2 0 1-16,0-5 1 0,-2-1-2 15,-4-3 0-15,-3-4 4 0,-3 0 0 16,0-3-1-16,-2-1 2 0,-10-3 0 15,-5 1 2-15,-2-2-2 0,-2-2 5 16,0-1-3-16,1-3-1 0,2-1-4 16,4-1 1-16,11 0-1 0,3 0 3 0,4 0-19 15,15-6-10-15,4-2-4 0,5-4-16 16,6-2-48-16,0-3-130 0</inkml:trace>
  <inkml:trace contextRef="#ctx0" brushRef="#br0" timeOffset="41687.37">9918 2681 429 0,'0'13'37'16,"-2"4"-34"-16,-1 3 48 0,-5 5-13 0,-3 4-1 16,-3 3-1-16,3 2-7 0,1 0-20 15,0-1-2-15,1 0 4 0,0 0-1 16,-5-3 0-16,1-2-3 0,-1-8 2 15,0-3-2-15,2-5-1 0,1-5 0 16,2-5-1-16,1-2-1 0,-1 0 4 0,3-6-5 16,-1-6 2-16,4-5-2 0,3-3-2 15,0-3-2-15,0-1 0 16,5-1 1-16,4-3 1 0,5-1-2 15,5-3 0-15,1-3 0 0,6-3-2 0,7-2-2 16,-1-4-4-16,7-2-5 0,6 0 0 16,-1 3-4-16,-1 8-1 0,-1 8 3 15,-8 11 8-15,-5 9 1 0,-5 6 2 16,-9 1 3-16,-4 0 3 0,-6 7-2 15,-5 2 6-15,0 4 8 0,-5 2 1 0,-6 2-3 16,-7-2-2-16,-3 2 3 0,-3 0-3 16,-4-1-1-16,0 0 0 0,1-2-1 15,4 0-4-15,0-3-1 16,7 0-1-16,6-2 0 0,3-2-1 0,3 0-3 15,2-1-1-15,2-1-4 0,0 0-6 16,8-3-9-16,4 0 0 0,5-2-5 16,0 0-12-16,2 0-25 0,1-3-36 15,0-4-55-15,-3-1-99 0,5-2 231 16</inkml:trace>
  <inkml:trace contextRef="#ctx0" brushRef="#br0" timeOffset="42387.42">10476 2578 267 0,'4'-10'44'15,"-4"2"-20"-15,0-2 39 0,0 0-14 16,-4 2 0-16,-3 0-8 0,0 4-11 16,-4 0 0-16,2 4-3 0,-5 0-2 15,-2 3-3-15,1 9-4 0,-4 2 3 16,0 5-5-16,1 0 1 0,1 2-4 0,1-1 1 15,4-1-6-15,4-1-2 0,8-2-2 16,0-2-5-16,3-3 2 0,10-3-1 16,4-3-1-16,3-3 1 0,5-2-1 15,1 0-7-15,6-6 1 0,-2-3-2 16,-1-1-2-16,-2-1-4 0,-7-2 2 15,-3 5 3-15,-8-2 1 0,-4 6 2 16,-4-1 8-16,-1 1-2 0,0 2 1 16,-6 1 0-16,-5 1 1 0,1 0-2 15,-1 4 0-15,1 4-1 0,4-2 2 0,3 2-1 16,0 0-9-16,3 1-4 0,0-1-3 15,3-2-6-15,6-1-5 0,4-2-3 16,4-2 7-16,5 1 11 0,4-2 10 16,-1 0-17-16,1-2 0 0,2-5 9 15,-3 0 0-15,0-2 2 0,-5 0 7 16,-6 0 3-16,-3 0 1 0,-1 1 5 15,-3-1 16-15,-4 3 5 0,-2-1-1 16,-1 1 1-16,0 4 1 0,0 1-3 16,-3 0-3-16,-1 1-5 0,-3 0-5 0,1 4-4 15,1 8-1-15,-1 2 4 0,2 2-3 16,1 1-3-16,3 1 0 0,0-2 0 15,4 0 2-15,15-2-4 0,6-3 5 16,9-1-6-16,4-6-1 0,10-2 3 16,4-2-5-16,3-1 0 0,4-9 0 0,2-4 0 15,-7-2-1-15,-4-3-4 16,-12-3 3-16,-10 0-4 0,-9-2-1 15,-10-1 4-15,-6-4 1 0,-3 0-1 16,-12 1-1-16,-7 4 3 0,-7 6 4 0,-7 7-3 16,1 9 2-16,1 2 5 0,5 6 1 15,5 8-2-15,3 5 5 0,5 3-4 16,6 2 2-16,7 1-7 0,1 1-2 15,18 0 2-15,13 4-2 0,20 1 0 16,13 1 0-16,12 1-5 0,12-1-6 16,2 0-17-16,4-1-8 0,2 3-6 0,1-1-8 15,-4-4-59-15,-7-3-213 16</inkml:trace>
  <inkml:trace contextRef="#ctx0" brushRef="#br0" timeOffset="45500.6">1662 3388 49 0,'0'12'178'0,"0"2"-141"0,0 9 20 16,0 3-1-16,0 6-12 0,-6 8-14 15,0-1 0-15,-2 7-4 0,-5 4 0 16,1 0-12-16,-5-1 8 0,3-3-7 0,2-4 2 15,2-4-4-15,4-8-3 0,3-7 3 16,3-7-2-16,0-8-11 0,0-5-1 16,5-3 3-16,5 0 0 0,6-11 1 15,6-7 3-15,1-6-4 0,2-5 0 16,-4 0-11-16,3 0 10 0,-4 0-3 0,2 2 0 15,-1 3-1-15,-1 2 1 16,-1 5 2-16,-3 5-2 0,-6 5 0 16,-2 6-2-16,-3 1 2 0,-1 1-1 15,-2 8 1-15,0 2 1 0,-2 7 3 0,0 2 0 16,0 1-1-16,0 3 4 0,-5 0 1 15,-1 1 1-15,-2 0-1 0,2 0-1 16,1 0 2-16,2-5 0 0,3-3 0 16,0-6-9-16,0-3 0 0,0-4-3 15,8 0-7-15,1-4-4 0,0 0-17 0,8-2-17 16,0-7-28-16,5-8-32 0,-3-2-105 15</inkml:trace>
  <inkml:trace contextRef="#ctx0" brushRef="#br0" timeOffset="46716.67">2101 3774 17 0,'0'-8'283'0,"0"0"-225"16,-3 2 7-16,-4-1 7 0,1 3-27 15,0 1-8-15,-3 0-6 0,1 3-5 0,-1 0-2 16,-1 4-8-16,-1 6-6 0,-1 3 0 15,1 3-1-15,-1 2 0 16,3 2-3-16,-1 2-2 0,2-1 3 16,2 0-2-16,3-4-3 0,3-3-3 0,0-3 1 15,5-4 8-15,6 0-13 0,0-4 2 16,4-3 1-16,1 0 4 0,1-3-3 15,4-5-4-15,-1-5 2 0,-1 1-6 16,-2 1 11-16,-4 0-6 0,-4 4-4 16,-5 2 3-16,0 2 0 0,-4 3-3 0,0 0 5 15,0 0 1-15,0 3-3 0,-5 5 0 16,0 3 3-16,-1 1 3 0,3 0-5 15,0 1 2-15,3 0-3 16,0-1 10-16,5-2-11 0,2-3 5 0,6-5 1 16,1-1 1-16,1-1-1 0,2-1 0 15,0-8 2-15,2-3-2 0,-2-2 1 16,-3-1-1-16,-3 1 2 0,0-4-8 15,-1 2 10-15,1 0-1 0,-1-1 1 16,-3 3-2-16,0 1 3 0,-3 4-1 0,-1 1 1 16,0 1 1-16,-1 2-5 0,-1 0 2 15,-1 2-3-15,0 2 2 0,0 0-3 16,0 1 0-16,2 0 3 0,0 0-3 15,-1 0-1-15,1 0 1 0,1 0 2 16,-3 0-1-16,1 0 0 0,-1 0 0 16,0 0 1-16,0 0 0 0,2 0-2 15,-2 0 1-15,0 0 1 0,0 0 0 16,0 0-1-16,0 0-2 0,1 0 3 15,-1 0 0-15,0 0-1 0,0 0 0 0,0 0 2 16,0 0-1-16,0 0-1 0,0 0 0 16,0 0 2-16,0 0-1 0,0 0-1 15,0 0 0-15,0 0 2 0,0 0 0 16,0 0-3-16,0 0 2 0,0 0 0 15,0 0-1-15,0 0-1 0,0 0 1 16,0 0 1-16,0 0 0 0,0 0-2 16,0 0 1-16,0 0 1 0,0 0-2 15,0 0 0-15,0 0 0 0,0 0 1 16,0 0-1-16,0 0-1 0,0 0 1 15,0 0 1-15,0 0 1 0,0 0-2 0,0 0 1 16,0 0 2-16,0 0-1 0,0 0 0 16,0 0-1-16,0 0 2 0,0 0-1 15,0 0-1-15,0 0 0 16,0 0-1-16,0 0 2 0,0 0-2 0,0 0 2 15,0 0 0-15,0 0 0 0,0 0-1 16,0 0 0-16,0 0 2 0,0 0 0 16,0 0-2-16,0 0 0 0,0 0 2 15,0 0-2-15,0 0-1 0,0 0 0 16,0 1 1-16,0 2-2 0,0 6-1 0,-1 1 1 15,1 4 2-15,0 1 0 0,0 3 0 16,0 1-1-16,0 1 1 0,1-2 0 16,4-2-1-16,3-1 0 0,3 1 8 15,0-5-11-15,4 0 4 0,1-4-1 16,2-7 2-16,2 0-1 0,0 0 0 15,4-6-2-15,-6-6 1 0,-1-2 0 16,-4-1-3-16,-4 0 2 0,-3 0-5 16,2-1 11-16,-5 3-3 0,0-1-2 15,-3 3 2-15,0 4 0 0,0 0-2 0,2 4-1 16,-2 3 3-16,1 0-4 0,2 0-6 15,1 1 2-15,2 4 1 0,3 4-3 16,3-1 0-16,4 0 4 0,6-2 4 16,2-1-1-16,3-3 0 0,2-2 2 15,-2 0 0-15,1-5 1 0,-4-3-2 0,-2-1 2 16,-8 0 0-16,-6-3 1 15,-7 2-2-15,-1-2 10 0,0 2 0 16,-3 0-4-16,-8 2 5 0,-1 3 2 16,-2 2-3-16,-5 3 1 0,2 0-4 0,0 7-1 15,2 5 1-15,1 2-1 0,4 2-4 16,4 2-2-16,3 0 0 0,3 1-1 15,2 2-1-15,7-3-1 0,10 0-11 16,7-1-2-16,14-8-9 0,10 1 10 16,7-5-32-16,5-5-26 0,-1 0-60 0,-2 0-195 15</inkml:trace>
  <inkml:trace contextRef="#ctx0" brushRef="#br0" timeOffset="47432.71">3536 3837 30 0,'3'-6'12'0,"2"0"210"0,-3 0-180 16,1 1 9-16,-2 0 4 0,-1-1-23 0,0 1 2 15,0 0-1-15,0 1-9 0,0 1-2 16,-1-1-2-16,-2 0-3 15,1 1-5-15,-3 0 1 0,2 0 2 16,-3 0-1-16,0 1-6 0,0 0 5 0,0 2-2 16,-1 0-5-16,0 0 5 0,-1 0-7 15,-1 5-1-15,-1 2-1 0,-1 1 2 16,1 3-3-16,0-1 0 0,2 1 0 15,2 3 1-15,3-2 0 0,-1 3-4 16,2-1 1-16,2-1 2 0,0 3-1 0,0-1 0 16,0 1 1-16,0-2 9 0,0 0-13 15,6-3 4-15,-1-2 1 0,1-4 1 16,3-3-2-16,4 0 1 15,2-2 0-15,2 0-1 0,5-4 3 0,-2-5-3 16,2-4-1-16,-2-2 2 0,-1-3-1 16,1-1-1-16,-5 2-9 0,-4 0 14 15,-3 2-1-15,-3 2-4 0,-5 5 2 16,0 0 1-16,0 3-1 0,-2 1 1 15,-4 3-1-15,-2 1-1 0,0 0 0 0,-1 4-2 16,0 5 0-16,-2 4 0 0,5 1 1 16,-2 2-1-16,2 2 0 15,1 1 2-15,0-1-1 0,5-1 7 0,0-4-12 16,5-1 4-16,7-4 0 0,2-3 0 15,5-3 1-15,1-2 0 0,2 0 1 16,1-7-1-16,2-5-1 0,1-2 1 16,2-2-1-16,-5 2-2 0,-1-1-1 15,-5 1-9-15,-6 3 17 0,-3 2-3 16,-4 2-2-16,-1 5 2 0,-1 1 1 0,-2 1-2 15,0 0 1-15,0 0 0 0,0 0 1 16,0 0-3-16,0 0-2 0,0 3 1 16,0 3 1-16,-2-2 2 0,2-1-2 15,0 2 0-15,0-4-1 0,0 0-1 16,4 1 2-16,-1-1 1 0,3 0-1 15,-3 1 0-15,2 2-1 0,-1 2 1 16,3-1-4-16,2 2-7 0,3 1-1 16,5 2-8-16,8-2-2 0,3-1-47 15,5-2-13-15,1-3-50 0,3 1-160 0,6-3 240 16</inkml:trace>
  <inkml:trace contextRef="#ctx0" brushRef="#br0" timeOffset="48776.78">5003 3863 42 0,'1'-4'171'0,"4"0"-79"0,-3-2-70 16,-2 1 24-16,0-1-15 0,0 0-14 16,0 1 12-16,0 0 4 0,0 0-19 15,0 0 2-15,-5 2-1 0,2-2 1 0,-3 1 3 16,1 0-2-16,0 1 0 15,-1 0-5-15,0 2-1 0,-2 1 8 16,-1 0-4-16,-3 0-2 0,1 1-1 16,-3 5-2-16,-2 4 1 0,-1 2 3 0,-1 7-4 15,-1-1 2-15,4 4-2 0,1 2-2 16,4-3 0-16,9 0-3 0,1-3 6 15,1-4-11-15,12-1 0 0,2-3 0 16,5-6 1-16,2-2 1 0,4-2-1 16,2 0-2-16,2-11 2 0,-1-1-2 0,-2-3-1 15,-4-2-1-15,-5-1-1 16,-4 0 1-16,-3 4-7 0,-5-1 13 15,-2 4-3-15,-3 2-1 0,-1 4 2 16,-1 4-1-16,-9 1 0 0,-1 0 0 0,-3 10-1 16,2 3 0-16,3 5 0 0,-1 2 1 15,6 0 0-15,4 2 5 0,0-3-9 16,0-1 3-16,4-3 1 0,7-2-4 15,6-2 3-15,7-4 2 0,2-4-1 16,3-3 0-16,-1 0-1 0,2-1 2 0,-4-8-1 16,-3 1-2-16,-1-3 3 15,-5-1-1-15,0 1 0 0,-1-4-1 0,-2 1 2 16,-4-1 0-16,0 1-1 15,-1 2 0-15,-1 0 1 0,-2 4-9 0,2 2 15 16,-4 2-6-16,0 4 0 0,-1 0 1 16,-3 3-2-16,0 8 0 0,0 5 1 15,-3 1 10-15,-4 2-14 0,1 0 0 16,0-4 3-16,1-1 2 0,2-1-4 15,3-2 1-15,0-3 0 0,0-2 2 0,0-3-2 16,0-3-1-16,0 0 3 0,0 0-1 16,0 0 0-16,0-6-3 0,6-2-1 15,2-2-2-15,0-1 0 16,3 0-6-16,3 2 4 0,1-2-5 15,2 2 2-15,-3 2-2 0,3 1 1 0,3 1 2 16,-1 1 1-16,1-1 5 0,-1 1-1 16,-5 3 2-16,3 1 1 0,-3 0 1 15,0 0 2-15,1 0 2 0,2-2 0 16,-3 0-1-16,2-2 3 0,-2-1 1 15,0 0 1-15,-2-1-1 0,-4 0-2 0,-2 2-9 16,-4 0 14-16,-2 2-4 0,0 1 5 16,0 1-3-16,-2 0-2 0,-4 3-3 15,-2 11-1-15,-3 3 0 16,3 1 9-16,-1 1-14 0,1-2 3 0,1 0 2 15,3-1-2-15,1-3 1 0,3-1 0 16,0-6 0-16,0-1 0 0,2-4-1 16,3-1 1-16,-1 0 2 0,4-7 0 15,3-5-3-15,-2-2 1 0,4-1 1 16,-1 0-1-16,0-3-1 0,1 0 1 0,-1-4 1 15,2 3-2-15,5 1-1 0,-5 2-8 16,0 3 14-16,1 3-6 0,-2 3-2 16,0 4 2-16,3 1-3 15,-1 2 0-15,1 0 2 0,3 4-2 0,-2 2 1 16,6 1 2-16,2-1 1 0,1 0 1 15,0-4 1-15,2 3-1 0,-1-3-1 16,-4-2 1-16,0 0 1 0,-6 0-1 16,-4 0 0-16,-7-2 0 0,-5-3 3 15,-1-1 1-15,-3-1 3 0,-9 2-3 0,0 0 5 16,-6 3 1-16,-2 1-4 0,2 1 4 15,-4 1 3-15,3 11-4 0,-1 3-1 16,3 1-1-16,3 3-1 0,5-2 0 16,4 0 7-16,5-4-15 0,2-2 2 15,9-2-3-15,0-3 1 0,4-1 3 16,4-4-2-16,1-1 2 0,1 0-8 15,3-2 0-15,-1-5 0 0,-3 0-1 16,-3-1 1-16,-1 2 4 0,-4-1 1 16,-4 1-1-16,-2-1 2 0,0 2 1 0,-3 1 2 15,2 3-1-15,-5 1 2 0,0 0 2 16,0 0 3-16,0 0-2 0,0 5-3 15,-3 3 1-15,0 1-2 0,1-3-1 16,2 1-3-16,0-1 1 0,3-1 2 16,10-3-12-16,4-1-1 0,5-1-12 15,1 0-12-15,0 0-4 0,2-1-37 16,-2-5-33-16,3-2-22 0,-4-3-126 15,-5 2 191-15</inkml:trace>
  <inkml:trace contextRef="#ctx0" brushRef="#br0" timeOffset="49039.8">6479 3921 33 0,'0'0'150'0,"-3"0"70"0,-5 0-181 15,0 7 31-15,1 1-19 0,0-1-20 16,4 1-3-16,3-2-3 0,0 1-12 15,0-2-6-15,6 0-2 0,7-2-4 16,7 0 1-16,9-2 0 0,7-1 3 16,6 0-5-16,-2 0 1 0,4 0-5 15,-2 0 1-15,-2-1 0 0,-5 1 0 16,-7 0-3-16,-7 0 3 0,-11 0 2 15,-8 0-1-15,-2 6 0 0,-14 5 6 16,-8 3-1-16,-9 7 2 0,-4 4 6 0,-3 4 5 16,-3 5 3-16,3 1-5 0,4 1 2 15,3 1-5-15,3 0-5 0,10-2-2 16,4-2-4-16,9-3-1 0,5-3-7 15,5-1-10-15,10-1-10 0,9-6-10 16,5-5-36-16,4-7-84 0,2-2-237 0,4-5 350 16</inkml:trace>
  <inkml:trace contextRef="#ctx0" brushRef="#br0" timeOffset="49413.82">8366 3827 33 0,'0'-10'2'15,"0"-1"-9"-15,0 1-20 0,0-1 26 16,0 2 3-16,0 3 6 0,0 1-6 16,0 3 3-16,-3 2 4 15,-7 0 0-15,-1 0-2 0,-1 0-7 0,0 0-6 16,-4 1 8-16,2 1-2 0,0-1 1 15,-3 0 1-15,2-1-1 0,-6 0-6 16</inkml:trace>
  <inkml:trace contextRef="#ctx0" brushRef="#br0" timeOffset="50309.87">8056 3733 6 0,'3'0'6'0,"-2"0"38"15,1 0-23-15,-2 0 89 0,0 0-69 16,0 0-13-16,0 0 4 0,0 0-3 16,0 0-4-16,0 0-10 0,0 0-9 15,0 0-1-15,0 0-2 0,1 0-1 0,2 2-1 16,-1 2 0-16,0-1 0 0,-1 1 0 15,1 0-1-15,-1-1 3 0,1 2-2 16,-2-3-1-16,1 0 0 0,2-2 0 16,-1 2 1-16,-2-2-1 0,1 0 0 15,3 0 5-15,-3 0-2 0,2 0 9 16,-1-1 0-16,-1-4 8 0,1 0 3 15,-2 0 0-15,0 1-1 0,0-1-2 16,0 0 3-16,-5 0-3 0,-3 0-6 16,-1 3 5-16,-3 1-6 0,1 1-1 0,-3 0 1 15,0 7-1-15,2 4 1 0,-1 3-6 16,-1 2-1-16,5 1 3 0,0 2-1 15,6-1-4-15,3-1 0 0,1-2-6 16,13-4 3-16,2-3-1 0,5-2-1 16,1-5 2-16,1-1-2 0,2 0-1 15,-3-6-2-15,-4 0-2 0,-2-4 0 16,-5 4-1-16,-4-1 3 0,0 2 2 15,-6 2-2-15,2 2 2 0,-1-1-6 16,1 2 1-16,0 0-2 0,-1 0 2 0,2 0 1 16,4 3-2-16,-3 1 3 0,2-1-2 15,3-3-1-15,-1 0 2 0,5 0 5 16,-2-2-1-16,2-9 1 0,2 0 1 15,-2-4 1-15,-2-1-1 0,-1-2 3 16,0-3 3-16,-3-2 3 0,-1-4 2 0,1-1-4 16,-3-3 6-16,-1-2-2 15,-2-3-5-15,0-3-2 0,-2-1 1 16,0 1 1-16,0-1-5 0,0 8 0 15,0 6 4-15,3 10-5 0,-3 9 1 16,1 7 2-16,-1 0-3 0,0 16-3 0,0 10 5 16,0 11-2-16,0 10 2 0,-1 8-2 15,-2 9 0-15,-1 4 0 0,4 4 0 16,-4 7 2-16,2 4-2 0,2 3 1 15,0 1 10-15,0 0-11 0,0-4 0 16,0-3 0-16,0-10 0 0,0-8 4 0,0-13 3 16,0-10 6-16,0-11-1 15,0-9 2-15,-11-7-4 0,-3-6 5 16,-1-5 3-16,-4-1-5 0,1-4-1 15,-4-11-6-15,-1-3 2 0,-2-3-5 0,0-2 0 16,2-1-1-16,-2 0 0 0,3-1-1 16,4 2-1-16,5 1-1 0,9 1 1 15,4 4-1-15,4 0-3 0,12-1-1 16,2 4-2-16,6 2-5 0,2 0-5 15,4 4-9-15,4-1-1 0,1 2-5 0,9 1-5 16,1 0-9-16,1 1 4 16,2 1-18-16,0-1-30 0,0 0-72 15,0-2-85-15,-3-3 227 0</inkml:trace>
  <inkml:trace contextRef="#ctx0" brushRef="#br0" timeOffset="51048.91">9031 3816 0 0,'4'-2'7'0,"-2"0"52"15,1 0 112-15,-1 1-125 0,-2 0-1 16,0 1 25-16,0 0-17 16,0 0-14-16,0 0-7 0,0 0-2 0,1 0-2 15,-1 3-3-15,0 3-5 0,0 1 0 16,0 1-3-16,-6 5-5 0,0-1 1 15,-2 0 0-15,0 0-2 0,2-4-4 16,1-3-1-16,2 0 0 0,3-5 0 16,0 0-7-16,2 0 2 0,6 0-1 0,6-5 4 15,3-5-4-15,3-3 0 0,0-1 2 16,2 1-2-16,-2-1-3 0,1-2-1 15,0 2 3-15,-1 0-3 0,0 2 0 16,-5 0 2-16,1 3-1 0,-5 2 1 16,-3 3 1-16,-2 4 0 0,-5 0 1 15,1 0 0-15,-2 6 0 0,0 6 3 16,-3 6 0-16,-3 4 2 0,-4 0-2 15,1 2 0-15,3 1-1 0,-4-3 1 16,4-2-3-16,2-3 0 0,0-4 9 0,4-3-10 16,0-4-3-16,0-3 1 0,4-3-7 15,2 0-2-15,6 0-8 0,2-5-4 16,3-2-12-16,5-4-20 0,0-1-23 15,1-3-16-15,-3-1-58 0,-1 1-85 16</inkml:trace>
  <inkml:trace contextRef="#ctx0" brushRef="#br0" timeOffset="52209.98">9456 3784 45 0,'1'-2'109'0,"1"-2"57"15,-2 3-143-15,0 0 38 0,0 1 20 0,0 0-30 16,0 0-14-16,0 0-8 0,-2 3-8 16,-1 9-4-16,-2 3 3 0,-1 2 0 15,0 1-1-15,0-1 0 0,1 0-7 16,4-1-3-16,1-2-2 0,4-3-4 15,4-3 12-15,4-4-14 0,2-3 2 0,3-1-2 16,3-1 0-16,1-8 0 16,3-3 1-16,3-3-14 0,-2-1 19 15,-2-1-6-15,-3 2-1 0,-4-1 1 16,-3 2-2-16,-6 2-1 0,-1 1 2 0,-6 4 1 15,0 2-2-15,0 2 2 0,0 3 0 16,0 0 0-16,-6 0-2 0,-1 6-3 16,1 5 6-16,-1 2-2 0,0 3-3 15,1 0 3-15,5 1 0 0,-3-1 0 16,4-1-1-16,0-2 1 0,10-3 1 15,4-2 0-15,1-4 10 0,5-3-15 0,2-1 4 16,1-3-1-16,1-10 1 16,-1-4-11-16,-1 1 16 0,-1-2-1 15,-2 0-4-15,-1-1 0 0,-4 1 1 16,-3 1 0-16,0 2-2 0,-2 0 2 0,-1 4 0 15,-3 3-1-15,-2 4 0 0,-2 2 1 16,-1 2 2-16,0 0-5 0,0 3 4 16,-1 8-4-16,-5 5 5 0,-4 2 1 15,4-1-4-15,-3 4 2 0,0-3 1 16,6 1-2-16,-2 1 0 0,3-5 0 0,2-2 4 15,0-3-3-15,3-3-3 0,8-4 12 16,2-3-14-16,1 0 3 16,3-9-1-16,0-2-8 0,0-3 14 15,3 0-4-15,-3-1-4 0,-1 3 0 0,-6 0 2 16,0 3-2-16,-4 1 2 0,-1 4-3 15,-4 3 4-15,-1 0 0 0,2 1-2 16,-2 0 1-16,0 0 1 0,0 0 0 16,0 1 0-16,0 3 0 0,-2 0 1 15,1-1 0-15,1-1-2 0,0 0 0 0,0-2 1 16,7 0-1-16,4 0-2 0,5-1-1 15,5-6-2-15,1-1 0 0,4-2-3 16,-5 1-7-16,0 1 12 16,-5-1-1-16,-2 0-2 0,-2 3 4 0,-4 1 3 15,-3 3 0-15,-5 2 0 0,0 0 0 16,0 1 2-16,0 7 3 0,-8 5 2 15,-2 0 1-15,3 4 1 0,-1 2 0 16,2-1-2-16,0 1-1 0,4-2 0 16,2-2-2-16,0-4-3 0,0-4-1 0,2-4 0 15,5-3 8-15,3 0-13 0,4-7-3 16,0-9-13-16,6-5 9 0,4-3-12 15,0-2-2-15,1 0-3 0,-4-3-14 16,-1 0 3-16,-1-2-8 0,0-1 4 16,-1 2 12-16,1-5-6 0,-1 1 12 15,1-2 23-15,-2-2 2 0,-1-1 0 16,-1 0 2-16,-4 7 8 0,-3 10 8 15,-2 8 15-15,-3 11 12 0,-3 3-3 16,0 4-12-16,-5 12-4 0,-6 6 5 0,-4 3-5 16,-4 7-5-16,-2 4-9 0,-4 4 2 15,0 2-1-15,0-2-2 0,4-2 1 16,0-3 0-16,3-5-2 0,5-4-1 15,7-3-6-15,0-7 0 0,6-6 2 16,0-4-3-16,0-3-1 0,11-3 0 16,1 0 1-16,7-7 2 0,3-3-5 15,4-2 0-15,0 0-3 0,2 4 4 16,2-1-4-16,-2 5 2 0,-1 2 0 15,-2 1 1-15,-2 1 1 0,1 0-2 0,-6 1 4 16,2 5 0-16,-2 3-3 0,-3-1 1 16,-4 2 2-16,-5 1 0 0,-3 1-2 15,-3 1 2-15,-3 0 2 0,-9-2-1 16,-2-1 0-16,-3-1 1 0,-2-1 4 15,-4 0-3-15,1-2 2 0,-3 0 1 16,2-1 2-16,4-3-3 0,7 1-2 16,3-3-3-16,7 1-1 0,1-1 1 15,1 0-10-15,0 0-9 0,9 0-2 16,3 0-9-16,7 0-17 0,-2 0-38 15,0-6-85-15,-1 0-201 0</inkml:trace>
  <inkml:trace contextRef="#ctx0" brushRef="#br0" timeOffset="53394.05">10776 3814 13 0,'0'0'269'0,"2"0"-195"0,-2 0-46 15,0 0 45-15,2 0-17 0,-1 0-25 16,4 0-5-16,1 0 2 0,3-2-5 0,4-3-8 15,1-2 0-15,0-1-2 0,4-2-5 16,-2 0 0-16,2-2-1 0,-2-2 1 16,1-1-5-16,-3-2 0 0,-2 1 0 15,-3 0-2-15,-4 1 0 0,-2 1-1 16,-3 5 1-16,0 5 1 0,-4 2-1 0,-4 2-1 15,-5 4 1-15,-2 7-2 0,-1 4 2 16,-1 4-2-16,2 1 2 16,2 3-2-16,3 0 2 0,3 0-2 15,7-1 2-15,0 0-1 0,13-1 0 0,7-3-1 16,8-3 1-16,3-3 1 0,3-5-1 15,0-2-1-15,3-4 2 0,-3-1-1 16,-1 0 0-16,-5-6-3 0,-6-5 0 16,-4 2 1-16,-7-5-2 0,-3 0 3 15,-4 0 2-15,0-1 1 0,-4 2-3 0,0 1 1 16,0 1 1-16,0 2 1 0,0 4-2 15,0 3 1-15,0 0-1 0,0 2 0 16,0 0 0-16,0 0-2 16,0 0 1-16,0 2 2 0,0 1-2 15,0 0 1-15,0 0 1 0,0 0-1 0,0-2-1 16,0 0 1-16,0-1 1 0,0 1-1 15,0-1-2-15,0 0 1 0,0 0 2 16,0 0 0-16,0 0-1 0,0 0 0 16,0 0 0-16,0 1 0 0,0-1 0 15,0 0 0-15,0 0 1 0,0 0-1 0,0 0 1 16,0 0-2-16,0 0 3 0,0 0-1 15,0 0-2-15,0 0 1 0,0 0 1 16,0 0-1-16,0 0-1 16,0 0 0-16,0 0 0 0,0 0 3 0,1 0-3 15,-1 0 1-15,0 0 1 0,0 0 0 16,0 0-1-16,0 0 1 0,0 0 0 15,0 0 0-15,0 0-1 0,0 0-2 16,2 0 0-16,-1 1 2 0,1 0 0 16,-1 1-1-16,1-1 2 0,-2 0-1 0,1 2-1 15,-1-1 0-15,0 0 1 0,2 0-1 16,-2 0-1-16,1 1 0 0,-1 2 4 15,2-1-3-15,0 1-2 0,1 2 2 16,-2-1 1-16,1-3-1 0,-1 2-4 16,-1-3 4-16,2 0 2 0,-2-1-1 15,0-1 0-15,0 0 0 0,0 1 3 16,0-1-1-16,0 0-2 0,0 0 0 15,0 0 0-15,1 0-4 0,3 0 0 16,-1 0 4-16,1 0 1 0,1 0-5 0,1 0 1 16,0-1-1-16,2-6 2 0,0 0-2 15,0-1-3-15,-1-2-1 0,3-1 2 16,-1 0 1-16,0 0-1 0,1 0 2 15,0 2 1-15,-2 1 2 0,-2 0 0 16,2 1 1-16,-3 1 1 0,-1 1-1 16,-4 3 2-16,2 0 1 0,-2 1 8 15,0 0-7-15,0 0 0 0,0 1-3 16,0 0 3-16,0 0-2 0,0 0-2 15,1 0 0-15,-1 0-2 0,0 0-2 0,4 0 4 16,-3 2-1-16,2 2-2 0,2 2 2 16,3-1-3-16,3 2 3 0,2 0 0 15,1 1-4-15,2 1 3 0,-1 1 0 16,-2 0 3-16,1 1-1 0,-2 1-1 15,-3 2 1-15,1 2 1 0,-4-1 0 0,2 4-3 16,-2-1 3-16,0 0 1 16,-3-1 0-16,0-1 7 0,-3-2-9 15,0-3 7-15,0-3-1 0,-6 0 4 16,0-3 2-16,-3-1 4 0,-2-1-4 15,-2-1 1-15,1 0-2 0,-2-2 4 0,2 1-3 16,1-1 1-16,1 0-4 0,1 0-1 16,0 0-6-16,3 0-2 0,1 0 1 15,0 0 2-15,2 0-4 0,3 0-3 16,0 0-3-16,0 0-7 0,0 0-17 15,0 0-11-15,6 0-8 0,2 0-59 0,-2 0-184 16</inkml:trace>
  <inkml:trace contextRef="#ctx0" brushRef="#br0" timeOffset="53538.06">11837 4025 538 0,'1'-3'26'0,"-1"-3"-48"0,0-4-24 15,0-3-114-15</inkml:trace>
  <inkml:trace contextRef="#ctx0" brushRef="#br0" timeOffset="90681.18">1970 4978 59 0,'0'1'28'0,"0"-1"149"16,0 0-132-16,0 0-10 0,0 0-16 16,0 0-19-16,0 0-12 0,-1 0-86 15,-2 0-155-15</inkml:trace>
  <inkml:trace contextRef="#ctx0" brushRef="#br0" timeOffset="91357.22">1836 5037 29 0,'-2'0'299'0,"1"0"-248"0,-1 0 4 16,2 0 11-16,0 0-34 0,0 0-7 16,0 0-11-16,0 0-8 0,0 0-5 15,0 0-2-15,6 0 1 0,2 0 3 16,0 0 3-16,4 0 5 0,0 0-3 15,4 0 1-15,-1-9-3 0,3 1-2 16,2-3 3-16,-2-3-2 0,-1 0 0 16,-1 0 3-16,-2 2-5 0,-2-1-1 15,-4 0 4-15,-2 0-5 0,-1 1 4 0,-4-1-2 16,-1 1 1-16,0 0-2 0,-3-2 1 15,-6 3-2-15,0 0-1 0,-4 3 2 16,-1 2 0-16,0 4 0 0,-1 2-2 16,-1 0 3-16,-1 8-2 0,-1 5 3 15,1 6-2-15,0 5 2 0,3 5 1 16,1 2 1-16,1 0-2 0,6 2 1 15,-1-1-2-15,4-4 1 0,3-2-1 16,0-3-2-16,2-2 0 0,6-2 0 16,-1-2 0-16,3-2 2 0,2-1 1 0,0-1-3 15,4-3-1-15,3-3 2 0,2-4 0 16,4-3-4-16,3-3-13 0,0-7-5 15,3-4-9-15,-2 2-22 0,-2-3-16 16,-2-1-54-16,-5 1-170 0</inkml:trace>
  <inkml:trace contextRef="#ctx0" brushRef="#br0" timeOffset="91541.23">2262 5100 171 0,'-3'0'351'16,"1"0"-329"-16,2 0 38 0,0 0-4 15,0 0-35-15,3 0-12 0,-1 0-6 16,-1 0-6-16,6 0-1 0,0 0-2 16,4-1-22-16,2-3-11 0,-1 1-26 0,2-4-53 15,-2-1-136-15</inkml:trace>
  <inkml:trace contextRef="#ctx0" brushRef="#br0" timeOffset="92015.26">2591 4887 185 0,'-13'0'187'0,"-1"7"-151"16,-1 3 27-16,-1 5-23 0,1 6-16 0,1-1-3 16,3 5-8-16,3-1-8 0,5 0-2 15,3-2-3-15,0-3-2 16,5 0 2-16,9-2-1 0,4-4 0 15,2-4 1-15,5-4-3 0,2-5 0 0,1 0 0 16,-4-7-3-16,1-5 3 0,-3-3 4 16,-5 1-1-16,0-1 0 0,-5-1 2 15,-2 3 1-15,-1-1 3 0,-3 2 9 16,2 3 0-16,-7 3 3 0,1 4-1 15,-2 2-1-15,0 0-11 0,2 0-2 0,-1 7-5 16,-1 5 0-16,2 9 4 0,-2 6-2 16,0 5-1-16,0 6-12 0,0 5 5 15,3 3 0-15,3 5 7 16,0-2 1-16,-1-1 0 0,-2-4 2 0,-2-1 0 15,-1-2 6-15,0 0 2 0,0-3-1 16,-4-3 2-16,-2-5 3 0,-2-4 6 16,-3-4 2-16,0-6 1 0,0-3 0 15,-1-4 2-15,-2-4-3 0,0-4 1 16,-2-1-6-16,3 0-2 0,-3-3-5 0,1-4-2 15,2-2-6-15,4-2 0 0,0-3 0 16,2-2-3-16,4 1-4 0,3-1-13 16,0 0-9-16,3 1-9 0,10 0-22 15,2-5-25-15,1 2-63 0,-4 0-303 16</inkml:trace>
  <inkml:trace contextRef="#ctx0" brushRef="#br0" timeOffset="92168.27">3102 5267 570 0,'0'-6'57'0,"0"2"-38"16,0 1 33-16,0-1-34 16,-1 4-17-16,1 0-1 0,0 0-19 0,3 0-28 15,5 0-36-15,-1 0-198 0</inkml:trace>
  <inkml:trace contextRef="#ctx0" brushRef="#br0" timeOffset="92957.31">2656 4904 405 0,'6'2'7'0,"3"0"62"16,7-2-14-16,4 0-32 16,5 0-5-16,3 0-7 0,4 0-4 0,5 0-7 15,2-4-8-15,6-2-34 16,-3-2-65-16,0-1-216 0</inkml:trace>
  <inkml:trace contextRef="#ctx0" brushRef="#br0" timeOffset="93772.36">4578 4661 35 0,'0'-5'143'16,"-3"0"-16"-16,-8-1-84 0,-1 2 27 0,-7 2-26 15,1 0-11-15,-3 2 4 0,0 0-10 16,-3 8-7-16,3 4-1 0,-1 1 3 15,2 3-1-15,4 2-6 0,6 0-4 16,2 1-6-16,5 1-4 0,3 0-1 16,0 2 0-16,9 1 0 0,3 2-1 0,4 3 3 15,3 1-2-15,1 3-2 0,1 2 4 16,1 1-3-16,1 0 1 0,-1 0-1 15,-3 1 2-15,-4-5-1 16,-4 0 2-16,-3-3-1 0,-7-4 0 0,-1-3 0 16,-3-4 1-16,-8-4 2 0,-3-2 0 15,-1-6 1-15,-2-2 5 0,-2-3 8 16,1 0-5-16,-1 0-2 0,2-8-3 15,3-4 0-15,3-2 0 0,5-3-4 16,6-5-3-16,0-6-1 0,12-3 2 0,9-6-5 16,5-4 1-16,6-1-9 0,6-1-4 15,0 3-3-15,1 2 4 0,1 2 3 16,-2 1 2-16,-3 6 2 0,-2 1 3 15,-8 2 3-15,-4 5 1 0,-7 2-1 16,-4 3 3-16,-6 4 1 0,-4-1 1 16,0 4 2-16,-6 0-1 0,-5 4 3 15,-3 0-5-15,0 5-1 0,-4 0-2 16,-1 5 0-16,4 3-2 0,4 2 0 15,5 3-6-15,4-1-11 0,2 3-19 0,0 1-25 16,6-2-35-16,4 0-120 0</inkml:trace>
  <inkml:trace contextRef="#ctx0" brushRef="#br0" timeOffset="94288.39">5490 4664 169 0,'-5'-21'240'16,"-3"1"-227"-16,-1 6 30 0,3 4 32 15,1 2-35-15,4 7-1 0,-1 1 3 16,2 4-22-16,-1 16-16 0,-3 9 9 15,1 10-6-15,-1 5 3 0,-4 4-1 16,0 4 10-16,0 1-10 0,1-1 1 16,0-2-3-16,0-3 0 0,2-2-7 15,4-8 6-15,1-5 2 0,0-10-4 16,0-5-4-16,0-7 2 0,0-5 0 0,0-4-2 15,3-1 1-15,3-6 1 0,5-7 3 16,3-8-5-16,4-2 0 0,2-3 0 16,-1 2-1-16,3 3-2 0,-1 1 2 15,0 5-2-15,-1 2-3 0,1 3 0 16,-4 2 0-16,2 5 1 0,-2 3 2 0,-1 0-6 15,-4 2 6-15,-1 6 2 16,-5 5 1-16,-3 0-3 0,-3 2 2 16,0 1 3-16,-6 0 0 0,-6-1 0 15,-2 0-1-15,-2-1 2 0,-1-2 4 0,-3 1 0 16,-2-2 2-16,1 0 0 0,-3-1-1 15,3-4-2-15,0 0-2 0,6-1 1 16,6-3-2-16,1-1-1 0,8-1-2 16,0 0 0-16,0 0-4 0,0 0-12 15,9 0-9-15,7-4-6 0,4-2-32 0,0-4-46 16,0-2-142-16,-3-1-75 0</inkml:trace>
  <inkml:trace contextRef="#ctx0" brushRef="#br0" timeOffset="94498.4">5860 5004 438 0,'3'-2'63'16,"-3"2"-39"-16,0 0 43 0,0 3-19 0,0 7-15 15,0 2-13-15,0 2-10 0,0 2-3 16,0 1-3-16,-1-1-3 0,1-1-1 15,0-2-5-15,0-1-8 16,0-3-9-16,0 0-6 0,6-6-19 0,2-3-21 16,1 0-18-16,2-7-30 0,0-10-87 15</inkml:trace>
  <inkml:trace contextRef="#ctx0" brushRef="#br0" timeOffset="94816.42">6127 4466 118 0,'3'-9'202'16,"-3"4"-126"-16,0 5-42 0,0 0 31 15,0 8-35-15,0 10-10 16,-2 11-2-16,-1 8-11 0,-3 10 4 0,0 5 4 16,0 3-11-16,-2 3-1 0,3 1 2 15,5-2 1-15,0 0 7 0,2-4-5 16,6-5 0-16,-1-7-4 0,3-9 1 15,1-8 0-15,-2-7-1 0,2-9-3 16,-3-7 0-16,1-1 3 0,2-5 1 0,3-10-1 16,3-3-2-16,1-2-2 0,-1 4 1 15,-1 0-1-15,-2 3 0 0,1 2-1 16,-1 3 1-16,0 1-5 0,3 4-1 15,0 1-3-15,2 2 0 0,3 0 5 16,-5 0-18-16,-2 2 0 0,-1 7 2 16,-5-2-13-16,-2 0-6 0,-6 0-17 15,-1-3-36-15,0-3-77 0</inkml:trace>
  <inkml:trace contextRef="#ctx0" brushRef="#br0" timeOffset="94984.43">5811 4690 531 0,'0'2'6'16,"0"3"-13"-16,11 3 22 0,1-1-13 15,3 3-1-15,7 1-15 0,4-2-30 16,2 0-59-16,-1 2-220 0</inkml:trace>
  <inkml:trace contextRef="#ctx0" brushRef="#br0" timeOffset="96865.54">7215 5132 27 0,'-1'2'2'0,"-2"-1"243"16,0 0-189-16,-1-1-8 0,3 1 3 0,-1 1-13 15,2-2-12-15,-1 2-3 0,1-2-3 16,0 1-5-16,-2-1 3 0,2 0-3 15,0 0 0-15,0 0 0 0,0 0-1 16,6-4 6-16,7-9-2 0,1-4-1 16,7-6-2-16,4-5-4 0,5-5-2 0,2-3-1 15,1-4 1-15,-1-2-2 0,1-2-4 16,-5-2 1-16,1-1-5 0,-2 1 4 15,-2 3-3-15,-2 7 1 16,-8 6 0-16,-1 10 0 0,-6 7-2 0,-3 5 1 16,-4 6 2-16,-1 1-1 0,0 1-2 15,2 0 1-15,-2 3-2 0,0 14 4 16,1 7 2-16,-1 7-2 0,0 6 0 15,-1 3 0-15,-5 4 0 0,1-1-1 16,0 1 0-16,1-3 0 0,2-5-2 0,-1-4 2 16,1-2 1-16,2-3-1 0,0-7-2 15,0-3 1-15,0-2 1 0,0-5 0 16,0-3-2-16,0-2 0 0,0-1-1 15,0-3-4-15,0 0-2 0,0-1 1 16,-3 0-2-16,-1 0-10 0,-4 0-9 16,0 0-3-16,-3-6-8 0,-3 2-7 15,0-3-18-15,-4-2-8 0,-4-1-36 16,-1-2-92-16,0-2 88 0,-1-3 99 15</inkml:trace>
  <inkml:trace contextRef="#ctx0" brushRef="#br0" timeOffset="97005.54">7364 4964 23 0,'-11'-16'29'16,"5"5"210"-16,5 3-150 0,1 3-14 16,0 4-20-16,3 0-19 0,7 1 0 15,3 0 0-15,2 2-6 0,2 4-11 16,2 3-3-16,0-2-6 0,1 3-3 15,5 0-2-15,2-1 1 0,5-2-6 16,2 1 2-16,3-2 1 0,-5 1-2 16,1 0-8-16,-2-2-10 0,-3 2-23 15,1-1-35-15,-7-4-43 0,-6 1-239 16</inkml:trace>
  <inkml:trace contextRef="#ctx0" brushRef="#br0" timeOffset="98136.61">8076 4752 52 0,'3'-1'218'16,"0"-3"-160"-16,-3 3-17 0,1 1 24 15,1 0-15-15,-2 0-16 0,3 10-1 16,-3 4 6-16,0 7-7 0,0 5-1 16,0 4-6-16,0 2 4 0,0-1-7 15,0-3-9-15,0-2-7 0,0-2-4 16,0-6 3-16,0-3-5 0,2-4 0 15,2-4 0-15,-2-2 0 0,4-4-9 16,0-1-10-16,0 0-2 0,5-12-7 0,-3-2-9 16,-2-4-8-16,0-2-5 0,-2-3 8 15,-3-2 3-15,1-2-4 0,-2-1 14 16,0-1 4-16,-7-3 16 0,-3 2 10 15,-4-5 25-15,0 3 0 0,1 0 3 16,4 3 8-16,1 10 4 0,4 6 5 16,2 6-10-16,1 5-9 0,1 2-8 15,0 3-19-15,7 11 7 0,6 6 5 16,4 4-4-16,3 3-5 0,3 3-1 15,3 2-2-15,1 1 2 0,-2 1 1 0,1 3-2 16,2 1-1-16,-3 2 2 0,1-1 2 16,0-4-2-16,-7-2-2 0,-5-4 1 15,-5-5 2-15,-6-4-3 0,-3-6 1 16,-4-1 5-16,-9-2 0 0,-4-2 1 15,-6-1-3-15,-3-1-2 0,-5-2 2 16,-2-2-2-16,-1 0 0 0,1-1-1 16,-1-1 1-16,5-1 0 0,4 0-3 15,8 0 2-15,8 0-2 0,3-2 1 16,2 0-8-16,4 0-8 0,0 0-10 0,4-1-25 15,8-1-12-15,2-4-13 0,1-1-99 16,1-1-145-16</inkml:trace>
  <inkml:trace contextRef="#ctx0" brushRef="#br0" timeOffset="98549.63">8986 4770 238 0,'3'-9'137'16,"-3"-1"-99"-16,0 1 17 0,-2 0-5 16,-7 2-11-16,0 1-13 0,-7 4 1 0,-4 2-12 15,-5 0-5-15,-6 10-1 0,-3 7 0 16,-5 7 4-16,1 4 3 0,-1 6 1 15,0 2 2-15,7 1-2 0,7 1-4 16,8-3 1-16,7-3-4 0,10-4-7 16,0-4-2-16,16-2 1 0,7-3 0 15,8-5-1-15,9-6-1 0,12-7 2 0,10-1 1 16,11-8-4-16,9-9 0 0,4-2-7 15,3-1 0-15,-4 2-5 16,-4 3-10-16,-11 4-5 0,-12 4-26 16,-10 0-37-16,-13 0-42 0,-8-1-243 0</inkml:trace>
  <inkml:trace contextRef="#ctx0" brushRef="#br0" timeOffset="101797.82">10269 4835 99 0,'-6'0'249'0,"3"0"-213"16,-1 0 1-16,2 0 34 15,0 0-20-15,1 0-10 0,1 0-5 16,0 0-8-16,0-1-8 0,0 1-6 0,0-1-6 16,3-1-1-16,5 0 1 0,1-2 4 15,2 1-7-15,1 0 2 0,1 3-2 16,-2-2-1-16,-1 2-1 0,3-1-1 15,-1 0-1-15,1 1 0 0,-3-2-1 16,0 2 0-16,-1 0 1 0,-1 0-1 16,-4 0-4-16,0 0-8 0,-1 0-3 0,-3 3-6 15,0-2-5-15,1 3-8 0,-1 0 4 16,0 1-9-16,0-1-10 15,0 4-7-15,-4-2-34 0,-6-1-136 16,-4 1 82-16</inkml:trace>
  <inkml:trace contextRef="#ctx0" brushRef="#br0" timeOffset="101969.83">10166 5089 29 0,'0'4'372'0,"3"-3"-371"15,8 0 35-15,4-1 21 0,5 0-26 0,8-1-10 16,9-7-3-16,7-4-11 15,5-1-7-15,6 0 0 0,-1 0-4 0,-1 3-21 16,-1 4-33-16,1 2-33 0,-7-1-63 16</inkml:trace>
  <inkml:trace contextRef="#ctx0" brushRef="#br0" timeOffset="106383.08">11147 4757 139 0,'0'0'33'0,"0"0"-24"15,0 0 17-15,0 2 18 0,0-2-5 16,0 0-12-16,0 0-2 0,0 0 1 15,0 0-2-15,0 0-2 0,0 0-6 0,0-3 6 16,-3 1-4-16,1 0-1 0,2 2 0 16,-1-1-1-16,1 0-4 0,0 0 0 15,-2-2 2-15,1 2-1 0,1-1-1 16,0-1 0-16,0 1-3 0,1-3-2 15,5 0-2-15,2-3 0 0,5 3 1 0,1-1 0 16,-2 1 0-16,5 1 1 16,-2 1-1-16,1 3 0 0,-1 0-4 15,1 0 3-15,-2 5-1 0,1 5 0 16,-2 3-4-16,-5 4 1 0,-2 2-1 15,-5 4 4-15,-1 2-3 0,-3 2 1 0,-9 0 1 16,-4 0-1-16,-2-2 0 0,-2 0 0 16,-1-1 1-16,1-2-2 0,-1-2 0 15,-1-3 0-15,0-3 2 0,4 0-3 16,-1-2 0-16,2-3 1 0,1-1 1 15,4-4 0-15,4-3-2 0,4-1 3 0,0 0-2 16,4 0 1-16,0 0-1 16,0-4-2-16,5-3 0 0,3 0-1 15,0 3-1-15,2 2 1 0,-2 0 2 16,3 2-1-16,-2 0-1 0,4 7 0 0,1 0 2 15,-2 0 1-15,1-1 0 0,1 0-1 16,-1-3-2-16,5-1 3 0,-3-2-2 16,2 0 3-16,-1-3-12 0,1-5-12 15,1-4-13-15,1-3-15 0,-4 0-15 16,4-4-25-16,-7-2-103 0,-1-1-32 0</inkml:trace>
  <inkml:trace contextRef="#ctx0" brushRef="#br0" timeOffset="107043.12">11674 4293 130 0,'3'-5'42'0,"2"0"-5"16,-4-1 9-16,-1 2 0 0,0 1-6 0,0-1-10 15,0-1 1-15,0 0-8 0,-1 1 5 16,-5 0 1-16,1 2-2 0,-3 1-5 15,-3 1-5-15,1 0-1 0,-4 0 1 16,1 5-2-16,-1 2-1 0,3 3-2 16,4 2-6-16,-1 2 0 0,5 3-4 15,0 1 0-15,3 3 0 0,0-1-3 16,0 1 2-16,6-1-1 0,-2 2 1 15,3-1-2-15,-3 2 2 0,-1-1 1 16,1 0-1-16,-3 0-1 0,-1-4 0 16,0-1 2-16,-1-1-1 0,-9-2 0 0,2-2 0 15,-4-4 0-15,3 0 1 0,-2-3-2 16,2-4 2-16,-1 3 2 0,6-4-2 15,-3 0-2-15,4 0 3 0,2-2 0 16,-1-4-2-16,2-4-4 0,0 0 0 16,6-3 3-16,4 0-4 0,4-1-2 15,0-2 3-15,3 1-4 0,3-2-2 16,2-1 1-16,-2 0 3 0,0 1 2 16,-1-2 0-16,1-1 0 0,-3 2 3 15,-3 3 1-15,-5 0 0 0,-3 1-1 0,-4 3 3 16,-2 1 1-16,0 2 0 0,-2 1 1 15,-4 3-2-15,-3 0 0 0,-1 4-2 16,-2 0-4-16,0 0 0 0,1 6 2 16,1 3-4-16,4 2-13 0,2 1-10 15,2 3-17-15,2 1-23 0,0 0-47 16,0-1-142-16</inkml:trace>
  <inkml:trace contextRef="#ctx0" brushRef="#br0" timeOffset="107308.13">11857 4745 99 0,'0'0'272'16,"0"0"-222"-16,0-1-23 0,0-1 17 0,9 0-6 16,4 0-10-16,4 0-15 0,1 2-5 15,3 0-3-15,0 0-3 0,-2 0-1 16,-2 0-2-16,-2 1 1 0,-2 3-6 15,-2 1-19-15,-5 0-24 0,0-2-35 16,-6-1-114-16</inkml:trace>
  <inkml:trace contextRef="#ctx0" brushRef="#br0" timeOffset="107466.14">11843 4922 403 0,'-5'4'70'0,"4"0"-62"0,1-2 23 15,0 0 4-15,6 2-10 0,6-2-2 16,4-1-15-16,6-1-4 0,2 0-5 15,6 0-7-15,2-5-29 0,3-5-32 16,0-3-60-16,-2-2-181 0</inkml:trace>
  <inkml:trace contextRef="#ctx0" brushRef="#br0" timeOffset="107918.17">12381 4566 100 0,'-2'-3'339'0,"2"-1"-323"16,2 3-5-16,6-2 46 0,1 3-18 16,5 0-11-16,5 0-7 0,2 0-7 15,3 3-6-15,-3 7-5 16,3 5 2-16,-6-1 2 0,-1 4-3 0,-1 3 5 15,-4 1-2-15,-3 2 4 0,-1-1 3 16,-6 2-10-16,-2-1-2 0,-8 1 2 16,-8-1-1-16,-4-1-1 0,-3 0 0 15,-5-2 0-15,2-1-2 0,-5-2-1 16,3-2 0-16,2-2 1 0,2-4-1 0,6-3-2 15,5-4 2-15,6-1 0 0,2 0-2 16,2 0 0-16,3-2 3 0,0 0-2 16,0 0-1-16,0-1-4 0,11-4 2 15,1-1 3-15,0 2 1 0,1 2-1 16,-2 1 2-16,0 1 1 0,-2 0 2 15,3 0 2-15,-1 0-1 0,0 0 0 16,3 1 0-16,0-1-4 0,1 0 3 16,4 0-2-16,4 0-1 0,0-3 0 15,7 0-1-15,-4-3-6 0,2-1-21 0,2 0-26 16,-4-1-9-16,2-5-40 0,-3 2-75 15,-7-4-55-15</inkml:trace>
  <inkml:trace contextRef="#ctx0" brushRef="#br0" timeOffset="108654.21">12888 4570 0 0,'-2'0'8'0,"-1"0"-4"16,2 0-1-16,-2 0 108 0,1 0-78 16,2 0-29-16,0 0-2 0,0 0-1 0,0 0 13 15,0 0 20-15,0 0-6 0,0 0 3 16,-1 0 5-16,1 0-13 0,-5 0 4 15,3 0 4-15,-2 0 2 0,2 0-7 16,-2 0 5-16,2 0-6 0,0 0-7 16,1 0 4-16,1 0-2 0,0 0-5 0,0 0-5 15,0 0-3-15,3 1-3 16,5 1 10-16,3-2 1 0,4 2-4 15,2-1-3-15,6-1 3 0,1 0-11 16,2 0 2-16,5 0 0 0,2-3-1 0,4-2 0 16,-2 0-2-16,1 0 1 0,-6 0-15 15,-9 0-7-15,-7 1-4 0,-4 0-8 16,-7 3-1-16,-3-1-3 0,-2-1-7 15,-10 2-16-15,-7 1-22 0,0 0-1 16,-4 0 32-16,1 0 22 0,1 2 14 0,-2 4 10 16,-4 0 8-16,1 4 26 0,-4-4 34 15,2 3 25-15,2-2-21 16,3 3-8-16,4 0-13 0,5 0-4 15,5 1-12-15,6-1-12 0,3 0-6 0,0 1-5 16,3 1 3-16,9 2-2 0,2 1-3 16,3 1-2-16,2 0-2 0,0-1 2 15,-2 2-2-15,3-1-4 0,-2 2 0 16,1-2-1-16,0 2 2 0,-4-2 3 15,-1-2-1-15,-5 0 2 0,-4-1 1 0,-5-2-2 16,0 1 3-16,-9 0 4 0,-5 0 1 16,-3 0 0-16,-5-2-2 0,2 0 5 15,-5-1-6-15,-1 0 1 16,1 1-6-16,-1-2 2 0,7 0-1 0,7-3-1 15,5-4-1-15,4 1-1 0,2-2-16 16,1 0-12-16,1 0-28 0,12-6-25 16,2-11-81-16,4-4-84 0</inkml:trace>
  <inkml:trace contextRef="#ctx0" brushRef="#br0" timeOffset="109035.23">13536 4469 357 0,'5'-9'67'0,"-2"3"-64"0,-2 2 41 16,-1 1 4-16,0 2 3 0,0 1-16 16,-7 4-19-16,-6 10-9 0,-4 6 1 15,-1 7 7-15,-3 2 2 0,0 4 0 16,-3 3-1-16,4 0 0 0,0 2-2 0,1 0-2 15,7 2-6-15,3-3-5 0,6-1 3 16,3-3-3-16,0 2-2 0,14-5 1 16,7-2 2-16,6-3 1 15,7-6-2-15,3-4 1 0,5-7-2 0,1-5 3 16,2-3-3-16,-1 0 3 0,-7-10-2 15,-6-1 0-15,-8-6-1 0,-7 1 3 16,-7 0-2-16,-6-2 2 0,-3 0-2 16,-3-1 1-16,-14 0 0 0,-2 0 0 15,-7 3-4-15,-2 2 1 0,-3 6 1 0,-2 4-2 16,-2 4-5-16,1 2-4 0,1 10-4 15,5 3 2-15,7 4-6 0,7 3-22 16,1-1-36-16,2 0-51 0,2-2-250 16</inkml:trace>
  <inkml:trace contextRef="#ctx0" brushRef="#br0" timeOffset="119264.82">1932 6346 12 0,'6'0'12'0,"-3"-2"-10"16,2 1 47-16,-2-3 34 0,0 0-54 0,2-2 16 16,-1 1 7-16,1-1-11 0,-1 0-6 15,1 1-3-15,-2-1-9 0,2 2 0 16,0-1-4-16,-4 1-3 15,2 0 2-15,0 0-3 0,-1 0 0 0,-1 1 2 16,1 1-3-16,-2-3 4 0,0 2 1 16,0-1-2-16,-2 1-2 0,-2 0-2 15,-2 2 2-15,-4 0-4 0,-4 1-2 16,2 0-2-16,-4 0-1 0,-1 6-1 15,-1 4 1-15,1 3-1 0,1-1 1 0,4 3 0 16,1-3-4-16,5 2 0 0,3 0-2 16,1 2-3-16,2 1 3 0,0 1-1 15,6 0 0-15,4 1 0 16,0 1 1-16,0-3 1 0,1 0-2 0,-1 0 0 15,0-1 2-15,-4-2-1 0,-3-1 2 16,0-3-3-16,-3-1 2 0,0 0 1 16,0-1 2-16,-6 1-1 0,-2 1 1 15,-3-2-1-15,0-2-1 0,2 1-2 16,0-4 1-16,3-1-1 0,3-2-3 0,1 0-6 15,2 0-2-15,0 0-6 0,0-7-11 16,3-4-13-16,8-5-2 0,8-1-6 16,1-2-12-16,1 1-7 15,6-2-10-15,1 1-19 0,-2 1 8 0,2 0 20 16,0 2 32-16,-6 1 30 0,-1 2 14 15,-2-1 26-15,-5 3 45 0,-2 1 13 16,-1 2-7-16,-6 2-14 0,-4 2-14 16,-1 0 0-16,0 2-10 0,0 2-12 15,-1-1-2-15,-4 1-13 0,-4 0-3 16,-1 4-10-16,0 7-2 0,-3 3-1 0,1 3 0 15,3 1-3-15,1 1 0 0,6 2 0 16,2-2-2-16,0 1-1 0,10-2 2 16,2-1 1-16,2-4 0 0,4-1-1 15,3-6 1-15,-3-4 1 0,1-1-1 16,1-1 1-16,-8-1 1 0,2-8 1 15,-1-3 2-15,-4-1-2 0,-1-3 5 16,-5-1 9-16,-3-1-2 0,0 2-3 16,-2 0-3-16,-5 1 1 0,-6 2-4 15,-2 0-2-15,-2 2-4 0,-2-1 3 0,0 4-3 16,4 1-2-16,-1 4 1 0,2 2-3 15,5 1-11-15,0 1-5 0,4 9-11 16,5 5-17-16,0 1-16 0,6 0-32 16,10-1-86-16,1-4-107 0</inkml:trace>
  <inkml:trace contextRef="#ctx0" brushRef="#br0" timeOffset="121056.92">3063 6550 20 0,'0'0'227'0,"0"0"-144"15,0 0-43-15,0 0 16 0,0 0-14 16,0 0-9-16,0 0-3 0,0 0-5 0,0 0-5 16,5-7-2-16,3-6-11 15,10-7 5-15,1-6 3 0,6-4 4 16,3-3-5-16,3-3-2 0,-3-1 3 15,3-3-7-15,-5-1-7 0,-1 3 4 0,-2-1-3 16,-1 5-1-16,-7 6-2 0,-4 6 3 16,-3 10-1-16,-3 4 1 0,-4 3-1 15,-1 3 0-15,2 1 1 0,-2 1-2 16,0 0-2-16,1 1-1 0,1 11 1 15,1 7 3-15,-2 11 1 0,1 6 1 0,-2 5 1 16,0 4-3-16,-2 1 0 0,-4 0 2 16,-5 0 0-16,2-3-5 0,-2-6 3 15,-1-4 2-15,-4-6 0 0,2-7-3 16,-1-4 2-16,2-3 0 0,0-4 1 15,0-3-4-15,2-6 2 0,4 0 3 16,-1 0-2-16,3-6-1 0,4-2-4 16,-1-2 1-16,2-2-1 0,2-2-4 15,8 0 0-15,6-1 0 0,-2 1-3 16,4 2-1-16,1 1-8 0,1 0 3 0,2 2-1 15,0-2 3-15,-1 3 5 0,0-2 0 16,-3 3 8-16,1-1-3 0,-2-2 3 16,-2 3 2-16,-2 0 1 15,-4 0-1-15,-1 3 2 0,-5 2 7 0,0 0-2 16,-2 2 3-16,-1 0-1 0,0 0-7 15,0 0-2-15,0 0-4 0,2 2 1 16,1 6 3-16,0 3-2 0,2 4 1 16,-2 1 0-16,0 2 1 0,-1-1 0 15,-1 0-1-15,-1 0-1 0,0-3 3 0,0-2-2 16,0-3 0-16,0-2-1 0,0-5 0 15,-1 0 1-15,1-2-1 0,0 0 3 16,0-4-1-16,0-5-3 0,0-3 1 16,0-4-3-16,6-1 1 0,3-2 1 15,2-4-6-15,0 3 1 0,0 2 1 16,1 2 1-16,-1 5-1 0,1 2-2 15,1 1 5-15,-1 4-1 0,1 2-3 16,-1 2 4-16,0 0 1 0,2 0 0 16,0 0 1-16,0 0 1 0,3 0 1 0,-3 1 2 15,-1 2-2-15,-4-1 0 0,0 2 5 16,-3-2-5-16,-2 0 3 0,0 0-3 15,-4 0 0-15,2 1 5 0,-1-1-4 16,-1 1 2-16,0 3 0 0,0 3 0 16,0 0-2-16,0 2 2 0,-6 2-2 15,0 0 2-15,0-1-4 0,-1 0 1 16,4-2 1-16,-1-2-1 0,4-3-2 15,0-3 1-15,-2-1 0 0,2-1-1 16,0 0 1-16,0 0 2 0,2-3 0 16,4-7 1-16,2-3-4 0,1-2 0 0,3 1 1 15,-2 0-1-15,1 3-3 0,1-3-1 16,-1 3 1-16,3 3 1 0,-3 2-3 15,-1 2 2-15,3 2 0 0,-1 0-3 16,2 2 0-16,6 0 3 0,1 0 4 16,2 0-1-16,3 0-1 0,0 0 2 0,2 0-1 15,2 0 0-15,-1-5 1 16,-1 0-1-16,-1-1 2 0,-6 0 0 15,-2-2-1-15,-7 2 1 0,-6 0 0 16,-4 1 3-16,-2 0 7 0,0 0 2 0,-2 0-3 16,-7 3 4-16,-3 0-2 0,-4 2-3 15,-1 0-2-15,0 7 0 0,0 4-2 16,2 4 2-16,1 0 1 0,1 0-1 15,6 1-1-15,2-5-3 0,5-1-2 16,0-1-1-16,0-1-2 0,6-2 1 0,6-1 1 16,2-3 0-16,5-2-1 15,1 0-5-15,0-6-4 0,0-2-3 16,-4 1-1-16,-2 3-3 0,-6 0 8 15,-4 3 2-15,-2 1 0 0,1 0 6 0,-3 0 1 16,0 0-1-16,0 0-2 0,0 1 1 16,0 6 4-16,0 1 0 0,0-1-3 15,0 1 1-15,0-3 0 0,0 0-1 16,0 0-3-16,0-1-18 0,0-1-3 15,3-1-8-15,3-2 7 0,4 0 7 0,4 0 3 16,3-6 12-16,1-3 4 0,1 0-7 16,-4-1 5-16,-1 2-3 15,-4 0 2-15,-1 2 3 0,-4 2 2 16,-4 1 5-16,2 3 8 0,-3 0 6 0,0 0-1 15,0 0 4-15,0 0-8 0,0 0-9 16,0 3 2-16,2 0-2 0,1 0-4 16,1 1-2-16,3-3 1 0,0 1-2 15,4-2 1-15,8 0-1 0,-1 0 2 16,4 0 0-16,0 0-4 0,-4 0 1 15,1 0 3-15,-2 3-2 0,-4 2-1 0,-4 1 0 16,-6 3 2-16,-3 3 1 0,-6 4 5 16,-10 4 8-16,-4 4 4 15,-5 10 1-15,-4 2-9 0,-2 4 5 0,1 2-6 16,2-4-6-16,5-1-2 0,6-3-2 15,5-2 0-15,4-3 0 0,3-4-14 16,5 2-18-16,3-7-14 0,11-2-16 16,7-5-35-16,3-8-204 0</inkml:trace>
  <inkml:trace contextRef="#ctx0" brushRef="#br0" timeOffset="121793.96">5324 6309 20 0,'3'-2'241'16,"2"-2"-167"-16,-4 3-13 0,1 1 9 15,-1 0-13-15,-1 0-10 0,0 0-7 16,0 5-15-16,-9 6-5 0,0 5-1 15,-5 2-7-15,0 2-7 0,3-2-3 16,5 0 0-16,1-1-2 0,4-1-2 0,1-2 0 16,0-6-6-16,7-1-8 0,7-3-8 15,5-4-9-15,1 0 3 0,5-7-9 16,0-5-10-16,2-2 1 0,-2-3 5 15,-3 1-1-15,-3-2 15 0,-7 2 16 16,0 1 15-16,-4 0 9 0,-3 1 16 16,-4 2 17-16,1 4 4 0,-2 0-2 15,0 4 6-15,0 2-10 0,-3 1-4 16,1 1-9-16,2 0-11 0,-3 1-8 15,2 8-6-15,1 2 3 0,0 5-6 16,1 2 1-16,10 2 0 0,1 2-3 0,2 0 3 16,-1 1-4-16,2 0 4 0,-2 0 0 15,-2-3-3-15,-4-1 2 0,-2-3 1 16,-5 0-2-16,0-2 1 0,-6 2 2 15,-7-1 1-15,-5-2 0 0,-6 2-2 16,-2-1 0-16,-2-1-1 0,3-1 0 16,7-2-6-16,4-4-1 0,6-3-9 15,7-3-8-15,1 2-27 0,0-2-20 16,7 0-20-16,9-5-131 0,4-9-20 15</inkml:trace>
  <inkml:trace contextRef="#ctx0" brushRef="#br0" timeOffset="122589.01">6392 6256 0 0,'5'0'2'15,"-4"0"0"-15,2 0 57 0,0-1 84 16,-1-1-78-16,3-3-9 16,-1 2-6-16,3-3-7 0,-1 0-8 15,1 2-3-15,-2-2-6 0,3 3-5 0,-2 0-5 16,0 1-4-16,-1 0-2 0,-2 1 1 15,2 1-5-15,-2 0 2 0,0 0-2 16,0 0 1-16,2 0 4 0,2 0-1 16,1 0 3-16,3 0-3 0,1 1-1 15,2 3 2-15,0 0 0 0,3 2 1 0,-1 2-5 16,1 2 1-16,-3 2 0 0,-2 2-2 15,-1 2-3-15,-6 0 0 0,-4 4 0 16,-1 1 4-16,-9 2-2 16,-5 2-4-16,-6-3 5 0,-5 2-1 0,2-2-4 15,-2-1 0-15,-3-1 0 0,2-2 2 16,-4-1-1-16,6-4-2 0,0-2 2 15,4-3-1-15,6-2 0 0,3-2-2 16,4-1 2-16,3-3 0 0,4 0-4 16,0 0-2-16,0 0 0 0,0-4-4 0,8-5 3 15,3 2 0-15,6 0 2 0,2 1 0 16,-1 3 1-16,4-2 2 0,0 4 1 15,-2 1 0-15,2 0 0 0,-1 0-2 16,3 0 2-16,-3 0 2 0,2 0-2 16,-1 0 0-16,0 1 2 0,0-1-1 15,-5 0-1-15,0 0-2 0,-3 0 1 16,-2-2-14-16,2-2-22 0,2-1-19 15,-3-3-18-15,0-4-45 0,-4-1-214 16</inkml:trace>
  <inkml:trace contextRef="#ctx0" brushRef="#br0" timeOffset="123210.04">6921 6217 13 0,'-6'0'93'16,"-1"0"46"-16,4 0-105 0,-1 0 35 15,-1 0-7-15,3 0-17 0,2 0-5 16,0 0-9-16,0 3-11 0,0-2-9 15,3 1 1-15,8 3 6 0,6-3-2 0,2 1-5 16,3-1-8-16,2-2 0 0,1 0 0 16,3 0-4-16,-1 0 1 0,2 0 0 15,-4 0 1-15,-3-3-5 0,-9 1-13 16,-6 1 1-16,-3 0-1 0,-4 0 3 15,0 1 10-15,-9 0-10 0,-3 0-33 0,-4 0 13 16,-4 0 7-16,0 5 5 16,-2 0 11-16,0 3 0 0,-2 0-1 15,0 0 7-15,3 2 9 0,2-2 11 16,4 1 2-16,7-1 1 0,3 2-3 0,2-1-10 15,3-1-3-15,0 2 3 0,9 0 3 16,1 1-1-16,4 1-5 0,1 0-1 16,-3-1 2-16,6 0 0 0,-3 2-4 15,-4-1 1-15,-2 1 1 0,-1-2 2 16,-3 0-3-16,-2-1 8 0,-3-1 8 0,0 1 2 15,0 2 3-15,-8-2 1 0,0 3-2 16,-7-3-4-16,1-1-4 16,-2 1-4-16,2-2-4 0,0-1 0 15,3 1-4-15,4-3-1 0,1-2 1 0,2-1-8 16,4-2-20-16,0 0-24 0,2 0-18 15,6-8-21-15,6-10-188 0</inkml:trace>
  <inkml:trace contextRef="#ctx0" brushRef="#br0" timeOffset="123565.06">7387 6154 192 0,'5'-5'238'0,"-2"1"-218"15,-3 1 4-15,0 3 34 0,0 0-12 16,-11 0-17-16,0 9-8 0,-3 5-5 15,-3 5-3-15,2 4-3 0,-4 1-4 16,1 3 0-16,4 2 1 0,0 2 3 16,3-1-6-16,5-1 0 0,4-3-3 0,2-5-1 15,8-1-1-15,6-1 1 0,9-4 1 16,4-4 0-16,4-2-1 0,4-8-2 15,-1-1 1-15,-4-1 1 0,-2-11-4 16,-4 0 1-16,-5-3 3 0,-5-1 0 16,-5 1 0-16,-6 1 2 0,-3 0-2 15,-3 2 3-15,-11 2-1 0,-6 4-2 16,-3 2 0-16,-3 1-1 0,-4 3-1 15,2 0 1-15,0 5 1 0,0 7-9 16,4 1-6-16,3 2 1 0,7 1-9 16,8 1-10-16,6 0-24 0,0-2-33 0,5-1-120 15,10 0-38-15</inkml:trace>
  <inkml:trace contextRef="#ctx0" brushRef="#br0" timeOffset="124485.12">8259 6290 60 0,'3'-1'130'0,"-2"-3"13"0,1 4-106 16,-1-1 14-16,3-1 6 0,-1 2-17 15,0 0-6-15,-2 0-4 0,2 0-6 16,-1 6-3-16,-2 6-2 0,0 2 2 0,0 4-4 15,0-2-4-15,-5 1-1 0,1 0 0 16,-3-4-4-16,4-3 5 16,2-6-5-16,-1-1-7 0,2-2 2 15,0-1-1-15,0 0-1 0,2 0 1 0,7-7 0 16,8-5 2-16,3-4-2 0,4-1-2 15,2-2 0-15,0 0 0 0,1-1-3 16,-1 2-1-16,-3 2 0 0,-3 2 3 16,-1 3-1-16,-5 3 1 0,-5 4 1 15,-1 1 1-15,-5 3-1 0,-3 0-2 0,0 0 1 16,0 1 2-16,0 9 0 0,-5 5 1 15,-2 1 1-15,0 3 1 0,-2-1 0 16,0 2 0-16,1-1-1 16,-3 1 1-16,4-2 1 0,-1-3-4 0,2-1 0 15,4-5 0-15,2-1-2 0,0-4-1 16,0 0-2-16,0-2-8 0,6-2-3 15,5 0-13-15,3-2-8 0,3-5-2 16,3-1-18-16,0-2-21 0,2-1-5 16,-5-2-105-16,0-3-59 0</inkml:trace>
  <inkml:trace contextRef="#ctx0" brushRef="#br0" timeOffset="125649.18">8710 6265 66 0,'1'-2'-24'16,"1"0"310"-16,-2-2-233 0,0 3 7 16,0 1 11-16,0 0-17 0,0 0-12 15,-2 0-15-15,-4 7-10 0,-5 6-2 16,0 5 3-16,1 0 0 0,0 2 0 15,3 0-9-15,2-2 0 0,2-1-4 16,3-1-1-16,0-3 1 0,1 0-4 0,9-3 0 16,1-1 0-16,4-5 2 0,1-4-3 15,4 0 3-15,1-3-1 0,4-7-1 16,-3-2-1-16,-2-1-1 0,-3-1-1 15,-5 2-1-15,-1 0-1 0,-4 1 1 16,-3 4 1-16,-2 0 0 0,-2 2 4 16,0 4-4-16,0 0 4 0,-2 1-1 15,-4 0-4-15,0 3 3 0,0 7-1 16,-2-1-1-16,2 2 0 0,-1 0 2 15,1-1 0-15,2-1 0 0,4 0-1 16,0-2 0-16,0-1 1 0,6-1 0 0,0-3-1 16,6-2 1-16,2 0 2 0,5-9-1 15,0-4-2-15,1-1 1 0,-2 1 1 16,1-3-1-16,-4 2 0 0,1 0 0 15,-2 2 2-15,-3 1-1 0,-2 3-2 16,-3 4 2-16,-4 1 1 0,-1 1 2 16,-1 2-1-16,0 0 3 0,0 0-3 15,0 10-3-15,-7 3 5 0,0 4 2 16,-2-1-4-16,0-1 0 0,-2 2 0 15,3-1-1-15,0 1 3 0,5-2 4 0,0-5-4 16,3-2-5-16,0-5 2 0,0-2-3 16,10-1 0-16,2 0 4 0,7-5 0 15,5-8-2-15,4-1-2 0,0-2-3 16,-6-1 2-16,-2 3-3 0,-3 2-1 15,-3 1 4-15,-2 1-3 0,-2 4 1 0,-6 1-1 16,-1 3 3-16,-1 1 2 16,-2 1-1-16,0 0 1 0,0 0-1 15,-2 3 0-15,-2 2 1 0,2 0 0 16,1 0 1-16,-1-1-1 0,2 0-2 0,0-1 1 15,0-2 0-15,0 1 1 0,2-1-3 16,7-1-4-16,2 0 5 0,3 0-3 16,1-1-9-16,4-4 3 0,-2 0 8 15,0-1-1-15,0 1-10 0,-6 0 10 16,-2 2 4-16,-3 1 0 0,-6 2 0 0,2 0-1 15,-2 0 1-15,0 0 1 0,0 7 6 16,-2 3-1-16,-2 1 0 16,-1 3-1-16,0-3-3 0,2 0-3 15,2 2 3-15,1-3-1 0,0-1-2 0,0-2-1 16,4-3 2-16,1-3-3 0,4-1-6 15,4 0-2-15,-1-6-7 0,7-7-20 16,-2-3-9-16,-2-3-12 0,2-2 5 16,-3-2-7-16,0-1-7 0,-1-2-3 15,-4 0 12-15,0-1 0 0,1-1 17 0,-1-2 44 16,0-3 10-16,2-1 22 0,0-4 23 15,0-1-47-15,-5 2 1 0,2 3 16 16,-4 9 24-16,-2 9 20 16,0 10-17-16,-2 3-14 0,0 3-13 0,0 5-9 15,0 9 3-15,-7 8 9 0,0 5-14 16,-6 4-3-16,-1 2-2 0,0 1 1 15,2 2-8-15,1-3 3 0,2 0-2 16,3-1-1-16,-1-2 0 0,3-1-1 16,2-6-2-16,2-2 1 0,0-6-3 15,8-3 0-15,4-4 1 0,2-5-2 0,2-3 1 16,-1 0 0-16,1 0-1 0,-1-4 0 15,1-1 2-15,-2 0-5 0,-5 2 4 16,3 2 1-16,-4 1-1 16,5 0 2-16,4 0-1 0,-2 0 3 0,5 3-5 15,-4 3 2-15,-2 1 1 0,-2-2-1 16,-3 4-1-16,-5-2 1 0,-4 3 1 15,0 0 1-15,-11 0 2 0,-3 3 0 16,-3-2 1-16,-2 0 3 0,-1 0-1 16,0-1-1-16,0-1 4 0,-1 0-3 0,3-2-2 15,1 0-2-15,6-2-1 0,2-3-1 16,6-1-2-16,1-1 1 0,2 0-9 15,0 0-17-15,8 0-13 0,4-4-21 16,4-9-60-16,-2-1-266 0</inkml:trace>
  <inkml:trace contextRef="#ctx0" brushRef="#br0" timeOffset="126594.24">9772 6385 38 0,'-3'2'267'0,"3"-2"-236"0,0 0-17 16,0 0 35-16,0 0 4 0,0 0-3 15,3 0-21-15,3-2-5 0,6-5-2 16,2-2-2-16,2-1-9 0,1-3-2 15,2-1 1-15,1-4 6 0,-2 0-7 0,1 0-1 16,-2-1-5-16,-3 1 3 0,-5 2-2 16,-3 1-1-16,-3 2 0 0,-3 4-1 15,0 4 2-15,-6 3-2 0,-5 2-2 16,-3 2-2-16,1 9 2 0,-5 4 1 15,1 4-1-15,2 3-1 0,-2 4 2 0,3 0-1 16,5 0 0-16,4-2 2 16,3-2-1-16,2-1-2 0,4-3 0 15,8-2 2-15,8-2 0 0,5-5-2 16,1-5-1-16,4-4 1 0,-4 0 1 0,0-4-2 15,-2-5-1-15,-4-3 2 0,-3-2-1 16,-5 2 1-16,-1-3 1 0,-3 1 2 16,-2 1-1-16,-3 0-1 0,0 2 0 15,-1 4 2-15,-2 0 0 0,1 2-3 16,-1 2 1-16,0 2 1 0,0 0 1 15,0 1-1-15,0 0-1 0,0 0-1 0,0 0 2 16,0-1-2-16,0 1 2 16,0 0-2-16,0 0 2 0,0 0-1 15,0 0 1-15,0 0 1 0,0 0 0 16,0 0-3-16,0 0 0 0,0 0 2 0,0 0-2 15,0 0-1-15,0 0 1 0,0 0 1 16,0 0-1-16,0 0 0 0,0 0-1 16,0 0 2-16,0 0 0 0,0 0-2 15,0 0 1-15,0 0 1 0,0 0 0 16,0 1 0-16,0 2-1 0,0 1 2 0,0 0-1 15,0 1 0-15,0 2 0 0,-3 1 0 16,-1 1 2-16,2 0-3 16,-3-1 1-16,4 0 1 0,1 0-1 15,0-1-2-15,0-2 2 0,6 0-3 0,6-5-1 16,2 0-3-16,2 0-13 0,4 0 10 15,2-9 8-15,-2 0-15 0,-1-3-7 16,-4-1 20-16,-3-1 2 0,-1 0 0 16,-3 0 2-16,0 2 1 0,-5 0 0 15,-2 0 0-15,-1 2 1 0,0 2 3 0,0 0 1 16,0 3 1-16,-1 2 3 0,1 1 0 15,0 2-4-15,0 0-5 0,0 0-3 16,0 0 1-16,3 1 1 16,3 3-1-16,0 0 1 0,2 3 0 0,3 0 0 15,5 1 0-15,2-2 1 0,4 3-1 16,-2-1 1-16,3 0-1 0,0-1 0 15,-1 0 3-15,1 0-3 0,-4 0 5 16,-3-1 2-16,-7 0 6 0,-6 1 1 16,-3 0 5-16,-2 1 5 0,-8 2 8 0,-4 1-8 15,-3 2-7-15,-7 0-3 0,1 0-1 16,1 0-4-16,4-1-1 0,4-1-5 15,4-3-2-15,6-1-1 0,4-1-13 16,0 3-11-16,4-3-13 0,12-3-29 16,-1-3-64-16,3-2-281 0</inkml:trace>
  <inkml:trace contextRef="#ctx0" brushRef="#br0" timeOffset="126722.24">10885 6425 507 0,'0'0'92'15,"0"-2"-76"-15,-2-2 7 0,1 1-12 16,-7 0-10-16,-1 3-4 0,-1 0-47 15,-3-2-81-15,-1-3-334 0</inkml:trace>
  <inkml:trace contextRef="#ctx0" brushRef="#br0" timeOffset="148889.51">3057 7635 77 0,'3'-2'134'16,"-1"-2"-98"-16,-2 0 12 0,0 3 1 15,0-2-21-15,1 2-4 0,-1 0-7 16,0-2 4-16,0 3-8 0,0-1-2 0,0-1 3 16,2 2 1-16,-2 0-5 0,0-1 2 15,0 1 0-15,0-1 1 0,0-1-2 16,0 0-3-16,0 0 4 0,0 0-5 15,0 0 1-15,0-1-1 0,0 0 3 16,0-1-5-16,0 0 1 0,0-1 0 16,0 0-1-16,0-1 0 0,0 0 0 0,-2 0 0 15,1-1 2-15,-4 1-1 16,2-1-4-16,-1 0 3 0,-4 1 1 15,2-1-4-15,-4 1-1 0,1 1 3 16,-5 2-2-16,-3 2 1 0,1 1-2 0,-7 0 0 16,0 1 4-16,-2 6-2 0,-3 4-1 15,0 1 0-15,2 4 1 0,0 3 1 16,2 3 2-16,1 3-5 0,4 3 4 15,2 1-3-15,7 1-3 0,0 2 1 16,6 0 4-16,2 0-3 0,2-2-1 0,3-2-1 16,8-2 2-16,5-5-1 15,5-3 0-15,4-5 1 0,8-5 2 16,1-3-1-16,3-5-2 0,3 0 1 15,1-5 2-15,-3-5-2 0,0-6 0 0,-1 0 0 16,-6-2-2-16,-3-2 2 0,-4 0 1 16,-8 0-1-16,-2 1 1 0,-6-2 0 15,-5 1 0-15,-3-1 1 0,-2 0 0 16,-7 0-3-16,-5 0 1 0,-5-1-2 15,-2 3 0-15,-3 2-6 0,-2 7-2 0,-2 5-2 16,0 5-1-16,-3 6-3 16,2 8-8-16,2 4-15 0,9 4 5 15,5-1-22-15,7-2-40 0,0 3-186 16</inkml:trace>
  <inkml:trace contextRef="#ctx0" brushRef="#br0" timeOffset="149742.56">2966 8311 40 0,'1'0'310'0,"-1"0"-251"16,2 0-5-16,-2 0 9 0,0 6-28 0,0 4-9 16,-6 6 15-16,-1 5-6 15,0 1-12-15,-3 3-8 0,4-1 1 16,-3 3-6-16,-2 0-1 0,2-1-3 15,3-1 2-15,-1-4-4 0,4-2-4 0,3-5 0 16,0-2 1-16,0-2-7 0,8-2-19 16,-2-1-14-16,4 0-29 0,-3-3-47 15,-2-2-161-15</inkml:trace>
  <inkml:trace contextRef="#ctx0" brushRef="#br0" timeOffset="150505.6">2760 8962 26 0,'-2'0'267'0,"2"-5"-204"0,-1 3-11 0,1-2 13 16,0 1-19-16,3-1-16 0,9-1-8 15,2 1-3-15,8-1 1 0,1 2 0 16,3 2-6-16,2 1-6 0,-1 0 1 16,-4 6 0-16,-2 3-4 0,-2 0 2 15,-3 5-1-15,-7 0 0 0,-3 1-2 16,-3 3-5-16,-3 0 7 0,0 1 0 15,-11-1-2-15,-1 3 0 0,-4 0 0 16,-4 3-1-16,-5-2-1 0,-2 2-1 16,-3-4 0-16,-1-1 1 0,3-1 0 0,2-3-1 15,3-3 0-15,6-4 1 0,3-3-2 16,3-3 2-16,5-1-2 0,1-1 2 15,2 0-1-15,3 0 1 0,0 0-2 16,0 0-1-16,0 0-5 0,8 0 4 16,1 3 0-16,3 2 3 0,4 1-1 15,-1-1-1-15,5 2 1 0,2-2 0 16,3 0 0-16,1 1-8 0,2 0 2 15,-3 3-13-15,-2 0-2 0,-4 2-1 16,1-2-36-16,-4 1-3 0,-1 0-10 16,-1-4-79-16,-5 1-144 0</inkml:trace>
  <inkml:trace contextRef="#ctx0" brushRef="#br0" timeOffset="151241.65">2694 9578 24 0,'-4'0'28'0,"-1"0"133"0,-1 0-71 0,-2 0-40 16,2 0 10-16,0 0-10 0,0 0-6 16,1-1-6-16,2 0-7 15,1 1 3-15,2 0-10 0,0 0-15 16,10 0-5-16,5 0 3 0,4 0 6 0,7 0-8 15,0 0-2-15,5 2-1 0,2 3 0 16,-4 3 6-16,-2 1-5 0,-5 2 0 16,-9 0-2-16,-3-1-1 0,-4 2 0 15,-6 2 0-15,0-1 3 0,-3-1-3 16,-10-1 3-16,0-1 0 0,-3-1 0 0,-3 2-2 15,1-2 0-15,-4 3 0 0,0 1 0 16,2-1-1-16,5-1 0 0,5-4 2 16,6-2-1-16,2-1-2 15,2-1-1-15,0 1 0 0,6 0 3 0,5-1-2 16,2 1 0-16,2-1-1 0,-1-1-2 15,5 2-4-15,-4 2 3 0,1 2 2 16,-2 2-2-16,-2-1 3 0,-1 2 0 16,-3-2 1-16,-4-2 3 0,-2 2-2 15,-2-1 0-15,0 3 2 0,-11-1 5 0,-1 1 0 16,-2 1-1-16,-6 0 5 0,-1-2-3 15,0 2 0-15,1-1-4 0,3-2 0 16,4 0-2-16,4-3 0 0,4-1-4 16,0-1 2-16,5 0-3 15,0 1-10-15,0 2-12 0,0-2-16 0,0 3-29 16,7-2-38-16,-4 2-179 0</inkml:trace>
  <inkml:trace contextRef="#ctx0" brushRef="#br0" timeOffset="151738.67">2704 10350 9 0,'-3'10'184'16,"-4"1"-91"-16,-2 3-64 0,-2 2 50 15,-1 2-31-15,-2 1-9 0,2 1 1 16,-1 1-10-16,4-1-4 0,1-3 0 15,5-3-12-15,1-3-3 0,2 0 2 16,0-5-3-16,2 0-3 0,6-3-3 0,1-2 1 16,5-1-1-16,3 0-1 0,3-1-3 15,2-5 4-15,0-2-4 0,2-1 0 16,1 0 1-16,2-2 0 0,1 2 0 15,-2-1-2-15,2 4 2 0,-3 0 0 16,-4 1-1-16,-1 2-1 0,-7 1 2 0,-1 0 0 16,-4 2-2-16,-3 0 0 15,-2 0-2-15,0 0-1 0,-2 0-10 16,-1 0-10-16,0 0-2 0,0 0 1 15,0 0-16-15,-3 2-33 0,-3-1-27 0,0-1-113 16,-3 0 59-16</inkml:trace>
  <inkml:trace contextRef="#ctx0" brushRef="#br0" timeOffset="151950.69">2901 10393 478 0,'-11'22'57'0,"-2"5"-17"0,-1 3 36 0,-1 4-29 16,-4 3-5-16,5 1-7 0,2-1-17 16,3-3-11-16,6-3-6 0,3 0-1 15,0-2-2-15,1-4-14 0,8 0-19 16,5-7-27-16,0-8-63 0,-1-6-172 15</inkml:trace>
  <inkml:trace contextRef="#ctx0" brushRef="#br0" timeOffset="152538.72">2665 10973 171 0,'-5'2'238'0,"1"-1"-195"0,4 0 10 0,0 0-6 16,-2 1-1-16,2-1-9 0,0-1-11 15,3 2-11-15,8-1 6 0,8 3-2 16,6-4-8-16,2 0 3 0,11 0 0 16,-1 0-7-16,3 0-1 0,0 0 1 15,-2 0-1-15,-6 0-5 0,-5 0-1 16,-4-3-8-16,-5 1-4 0,-2-1-15 15,-7 0-11-15,-1 0-5 0,-5 1-19 16,-3 0-5-16,0 0-8 0,-11-2-70 16,-3 1-102-16,-3 0 190 0</inkml:trace>
  <inkml:trace contextRef="#ctx0" brushRef="#br0" timeOffset="152782.73">2791 11020 313 0,'-11'8'81'0,"6"-3"-38"0,2 0-3 16,3 1-18-16,0 1-1 0,6 1-1 15,7-2-10-15,-1 4-1 0,5-2-4 16,0 4-4-16,2 3-1 0,-2 2 0 15,-2 1 0-15,1 0 0 0,-4-1-3 16,-3-3 3-16,-2-2-1 0,-6-4-1 0,-1-1 4 16,-1-3 1-16,-10 1 2 0,-3-1 0 15,-3 2 3-15,-3-1 9 0,-4 2 2 16,1 1-3-16,-3-2-9 0,4 0 1 15,2-2-8-15,1 3 0 0,7-4-1 16,3 2 2-16,6-4-14 0,1 4-20 0,-1-1-32 16,3-1-41-16,-3 3-194 15,1-1 182-15</inkml:trace>
  <inkml:trace contextRef="#ctx0" brushRef="#br0" timeOffset="153400.76">2777 11610 118 0,'0'0'263'15,"0"0"-178"-15,0 0-43 0,0 0 12 0,0 0 0 16,0 1-17-16,0 4-18 0,0-2-5 15,0 2-11-15,0 1-1 0,0-1-2 16,0 1-7-16,3 1-16 0,1 1-27 16,1-1-44-16,-2-1-151 0</inkml:trace>
  <inkml:trace contextRef="#ctx0" brushRef="#br0" timeOffset="153542.78">2786 11978 36 0,'0'3'255'0,"0"1"-172"15,0-3-85-15,3 0 3 0,-1 2 0 16,-1 1 0-16,4 0-38 0,-4-1-119 16</inkml:trace>
  <inkml:trace contextRef="#ctx0" brushRef="#br0" timeOffset="153670.78">2803 12316 19 0,'0'6'7'16,"0"-2"132"-16,0 1-115 0,0-2-30 15,0 0-77-15</inkml:trace>
  <inkml:trace contextRef="#ctx0" brushRef="#br0" timeOffset="153813.79">2753 12651 94 0,'-1'2'141'0,"1"-2"-27"0,0 1-93 16,0-1-10-16,0 0 23 0,0 0-22 15,0 0-21-15,0 0-34 0,5 0-39 16,-1 0-76-16</inkml:trace>
  <inkml:trace contextRef="#ctx0" brushRef="#br0" timeOffset="153961.79">2753 12651 25 0,'27'94'18'0,"-27"-89"190"15,0 1-166-15,-2 0-8 0,1 2 24 16,-1-3 4-16,1 0-14 0,-1-3-38 15,2-1-9-15,0-1 1 0,0 1 0 0,0-1-2 16,0 0 0-16,5 2-1 0,-4-2-15 16,4 2-19-16,-2 1-13 0,2 2-18 15,-1 4-74-15,-2 3-2 0,2 2 80 16</inkml:trace>
  <inkml:trace contextRef="#ctx0" brushRef="#br0" timeOffset="154087.81">2803 12909 29 0,'0'13'111'0,"0"-4"46"16,-2 1-94-16,-2-4 4 0,4 0-10 16,-2-3-16-16,2-3-5 15,0 0-8-15,0 0-7 0,0 0-6 16,0 0-7-16,0 0-7 0,2 0-1 0,2 0-4 15,1-1-8-15,3-2-7 0,1 0-22 16,-3 1-41-16,2 2-33 0,-3 0-89 16</inkml:trace>
  <inkml:trace contextRef="#ctx0" brushRef="#br0" timeOffset="154186.81">2803 12909 33 0,'45'97'3'16,"-45"-89"210"-16,-6-1-81 0,1 0-74 0,-1-1-1 15,3-4-12-15,-2 0-21 0,4-1-4 16,-2-1-8-16,1 0-10 0,2 0 0 16,0 0-6-16,0 0-45 15,0 0-42-15,0 0-119 0</inkml:trace>
  <inkml:trace contextRef="#ctx0" brushRef="#br0" timeOffset="155318.87">2236 13591 8 0,'0'0'26'0,"3"0"-21"0,0 0 93 16,0-3 70-16,0 2-117 0,3-3-8 15,2 1 2-15,0 1-2 0,4 0-10 16,4 1-7-16,-1 1-1 0,5 0-2 15,-3 3-5-15,-1 8-3 0,1 4 4 0,-6 3-4 16,-4 2-7-16,-2 1-3 0,-5 2-3 16,0-1 3-16,-5 0 0 15,-5-1-4-15,-6 0 3 0,-4-3-1 16,-2 2 1-16,-1-2-5 0,0-4 4 0,1-2 0 15,3-3-1-15,1-5-1 0,4-1 1 16,3-2 0-16,2-1 1 0,4 0 0 16,0 0-1-16,2-2-1 0,3-2 2 15,0-3-3-15,0 1-2 0,2-1 1 16,4 3-1-16,2 0-1 0,0 2 0 15,4 2 2-15,-3 0 2 0,2 0-3 0,0 2 1 16,3 3 2-16,1 2-1 0,4-3 0 16,1 0 0-16,3-2 1 15,1 0 0-15,-1-2-3 0,0 0-3 0,4 0-14 16,-6-3-11-16,1-4-15 0,0-2-16 15,-2 1-21-15,-2-2-55 0,-2-1-113 16</inkml:trace>
  <inkml:trace contextRef="#ctx0" brushRef="#br0" timeOffset="155710.9">2659 13602 36 0,'-6'0'30'16,"-4"2"136"-16,4-2-117 0,0 0 3 15,-2 0-6-15,5 2-6 16,0-1 3-16,1-1-8 0,2 0-7 0,0 0-2 16,0 0-4-16,0 0-5 0,0 0-4 15,2 1 1-15,4 2 3 0,7-2 1 16,1-1-9-16,4 1-1 0,8 0-3 15,-1-1-2-15,5 0-1 0,-1 0-1 16,-4 0 1-16,0 0-3 0,-7 0 0 16,-5 0-4-16,-7 0-5 0,-3 1-14 0,-1 0-8 15,-2 2 6-15,-5-1 8 0,-4 2-18 16,-7 0-19-16,-1 0 11 0,2 1-2 15,-4-1-32-15,-1-1-52 16,-3 2 18-16</inkml:trace>
  <inkml:trace contextRef="#ctx0" brushRef="#br0" timeOffset="155926.91">2659 13602 23 0,'0'75'15'0,"-6"-70"65"15,3 1 0-15,3 0-32 0,0 0-16 16,1 1-4-16,7 1-11 0,3-1 0 15,1 1 4-15,4 0-11 0,-1 3 9 16,-3-1 5-16,1 0-9 0,-4 0 3 0,1 1 5 16,-3 1 9-16,1 1 0 0,-3-2-1 15,-4-1-18-15,-1 1 7 0,-3-2 1 16,-8 2-3-16,-1 0-2 0,-5 0-4 15,1 0-3-15,-2 0-3 0,1-3-1 16,1-1-2-16,4-2-1 0,-1-1-3 16,6-2 2-16,2 0-2 0,3-2-8 15,2 0-11-15,0 0-12 0,0-5-18 16,7-3-33-16,0-5-39 0,4-2-185 15</inkml:trace>
  <inkml:trace contextRef="#ctx0" brushRef="#br0" timeOffset="156295.93">3006 13645 24 0,'-5'0'137'15,"-2"0"15"-15,-1 0-105 0,0 1 22 16,4-1-13-16,2 1-18 0,0 0-3 16,2-1-3-16,0 0-13 0,0 0-12 15,5 0 0-15,4 0 2 0,7 0-2 0,1 0-1 16,3 0-3-16,3-3 0 0,2-2-1 15,2 0-1-15,0-1-1 0,1 0 0 16,0 1-3-16,-4-1-12 0,-3 3-16 16,-4-1-7-16,-6 1-16 0,-5 3-15 15,-6-4-52-15,0 2-122 0</inkml:trace>
  <inkml:trace contextRef="#ctx0" brushRef="#br0" timeOffset="156538.94">3053 13657 42 0,'-16'8'276'0,"5"-2"-208"0,8 0-29 0,3-1-12 16,0 2-16-16,0-2 0 0,9 2 7 15,5 1-8-15,2 0-5 0,3 0 1 16,1 1-5-16,1-1-2 0,0 1 1 16,-3 1 1-16,-1 0 0 0,-3 1 0 15,-5-1 3-15,-4-1-5 0,-5 0 3 0,0 0 8 16,-9 1 11-16,-4-2 5 15,-2 2-10-15,-4-3-7 0,-1 1 1 16,2-1-3-16,0 0-5 0,3-1-1 16,-1 0 0-16,6-1 0 0,-1-1-7 0,0-1-23 15,5 1-17-15,-2-2-33 0,0-1-103 16</inkml:trace>
  <inkml:trace contextRef="#ctx0" brushRef="#br0" timeOffset="158459.06">2172 13149 45 0,'0'0'153'0,"0"0"-113"15,0 0-4-15,2 0 18 0,-1 0-5 16,1 0-14-16,-2 0-5 0,0 0 4 16,0 0-2-16,0 0-5 0,0 0-4 15,1 0-4-15,4 0-1 0,3 0-8 16,4-4 4-16,2-1 2 0,5 0-4 15,4 2-1-15,0 2 2 0,2 1-4 16,1 0 0-16,-4 1 2 0,-2 9-5 16,-4 3-2-16,-4 2-3 0,-1 3 0 15,-5 1 1-15,-3 3 0 0,-3 0 1 16,0 1-1-16,-8-3 0 0,-4 0-2 0,-3-3 3 15,-1 0 0-15,-3-3-3 0,2-2 2 16,-1 0 0-16,-2-3 0 0,3-1-1 16,-1-3-1-16,6-2 4 0,4-1-2 15,2-2-2-15,3 0 2 0,1 0 0 16,1-2-1-16,1-3-4 0,0 1 1 15,5-1-1-15,2 1-1 0,4 1 3 16,0 3-1-16,0 0 2 0,0 0-1 16,1 0-1-16,2 3 2 0,2 3 0 15,1 0-1-15,3-2-1 0,-2 1 2 0,1-2 2 16,-2-3-4-16,-3 0-10 0,-2 0-4 15,1 0-8-15,-1 0-16 0,-1-2-2 16,1-3-22-16,1-1-23 0,-1-4-75 16,-2 1-105-16</inkml:trace>
  <inkml:trace contextRef="#ctx0" brushRef="#br0" timeOffset="158807.07">2625 13214 23 0,'-5'0'52'16,"-3"-2"141"-16,1 1-155 15,2-1 9-15,2 0-2 0,1 0-4 16,1 1-2-16,-1 1-7 0,2 0-3 0,0 0-9 16,0 0-8-16,0 0-5 0,2 0 2 15,5 0 4-15,6 0 1 0,1 0-6 16,4 0-2-16,4 0 1 0,0 0-5 15,1 0-3-15,0 0 4 0,-1-2-2 16,-3 1-4-16,-2 0-11 0,-5-1-2 0,-3 2-7 16,-4 0-9-16,-2-1-14 0,-3 1-7 15,0-1 11-15,-1 1-25 0,-9-1-79 16,-1 0-16-16</inkml:trace>
  <inkml:trace contextRef="#ctx0" brushRef="#br0" timeOffset="159010.09">2653 13219 17 0,'-11'8'11'0,"5"-2"52"0,4 3 70 15,2-2-114-15,0 2 19 0,0 0-5 16,2 0 0-16,2 1-4 0,4-1-6 15,0 0-7-15,-1 2 6 0,3-1 3 16,-4 2 12-16,0-1-10 0,-3-1-3 0,-3 1 6 16,0-1-1-16,0 1-4 0,-3 1-5 15,-8 0 0-15,0-1-8 0,-2 1-3 16,-1 0-7-16,1-2 2 15,1-1-1-15,4-4-3 0,2 0-1 0,3-3-11 16,0 0-15-16,3-2-20 0,0 0-21 16,3 0-36-16,4-10-110 0</inkml:trace>
  <inkml:trace contextRef="#ctx0" brushRef="#br0" timeOffset="159296.1">2912 13244 40 0,'4'0'341'0,"-4"0"-306"0,0 0-8 15,-6 9 31-15,-5 3-19 0,-1 3-18 16,-2 1-2-16,-2 2-3 0,1 1 5 16,2 1-10-16,3-2-5 0,2-4-1 15,6 0 0-15,1-2-3 0,1-2 0 16,0-2-3-16,6-1 1 0,6 0 0 0,4-5 2 15,5 0 1-15,3-2-1 0,1 0-3 16,-1-2 1-16,0-2-4 0,-1 0-1 16,0 2-5-16,-3-4 3 0,-1 3-4 15,-2-2-2-15,-6 2 0 0,-5 2-14 16,-4 1-1-16,-1-1-1 0,-1 0-11 15,2-1-17-15,-2-2-48 0,0 0-97 16</inkml:trace>
  <inkml:trace contextRef="#ctx0" brushRef="#br0" timeOffset="159471.12">3081 13274 124 0,'-5'12'281'0,"-3"3"-239"15,-3 4 16-15,0 1 14 0,1 2-26 0,2 1-18 16,3-3-13-16,1-2-13 15,2-4 0-15,2 1-2 0,0-1-13 16,2-2-17-16,5 1-19 0,7-3-49 16,0-3-174-16</inkml:trace>
  <inkml:trace contextRef="#ctx0" brushRef="#br0" timeOffset="173230.9">6372 7512 3 0,'0'-1'5'0,"3"0"6"0,-1 1 122 15,-2-1-75-15,0 0-41 0,0 1 21 16,0-1-1-16,0-1-5 0,0 2-9 0,0-1-8 15,0 0 5-15,0 1-4 0,0-1-5 16,0 1 0-16,0 0 1 0,0-1 1 16,0 1-2-16,0-1 3 0,0 1-4 15,0-1-4-15,0 0 5 0,0-1 2 16,0 2-5-16,0-4-1 0,0 3-2 0,0-1-1 15,0-2 3-15,-5 1 0 0,3-1-4 16,-2 0 3-16,-1 2 0 16,-1-3 1-16,-3 4-3 0,-1 0-4 15,-1 1 2-15,-3 0 0 0,2 0-2 0,-2 2 2 16,0 3-2-16,-1 0 4 0,1 1-6 15,-2 1 4-15,1 3 0 0,1 0 0 16,0 5-3-16,3-1 4 0,0 5-5 16,0 1 7-16,2 3-5 0,3 1 5 15,-1 1-3-15,6 0-2 0,1 0-1 16,1-3 1-16,9-2 0 0,4-1 1 0,3-5-1 15,5-2 0-15,4-3 2 0,5-5 0 16,1-2 0-16,6-2 0 16,-1-3 1-16,2-9-1 0,1 0-4 15,-6-3 4-15,-1 0 3 0,-7 0 3 0,-4-2 0 16,-5 0 2-16,-5-2 1 0,-4-1 0 15,-4-1-2-15,-4 0 2 0,0-3-3 16,-6 2-1-16,-6-3-5 0,-5 2 1 16,-3 3-2-16,-5 4-1 0,-3 7-1 15,-6 7 1-15,-3 2-1 0,-4 7-3 0,-1 8-3 16,4 4 0-16,5 3-7 0,11 0-16 15,5 2-24-15,3-4-36 0,4-2-127 16</inkml:trace>
  <inkml:trace contextRef="#ctx0" brushRef="#br0" timeOffset="175397.03">6381 8218 62 0,'2'0'-19'16,"-1"0"265"-16,-1 0-191 0,0 0-10 15,0 0 15-15,0 0-16 0,0 0-6 0,0 0-10 16,0 0-3-16,0 0-3 15,0 0-1-15,0 0 1 0,0 0-6 16,0 0-4-16,0 4-2 0,0 2 0 16,0 5 8-16,-1 4-7 0,-4 2-2 0,0 2 3 15,-1 6-5-15,-2 2-1 0,-2 4 10 16,0 1-8-16,-2 1-5 0,3-1 2 15,-1-1 0-15,3-3-2 0,0-4-2 16,4-4-1-16,0-4 0 0,3-4 1 16,0-2-1-16,0-3-1 0,0-3-2 0,0-2-10 15,6-2-11-15,4 0-11 0,1 0-21 16,-1-6-44-16,-2-2-71 15</inkml:trace>
  <inkml:trace contextRef="#ctx0" brushRef="#br0" timeOffset="176903.11">6237 8977 111 0,'12'0'181'0,"4"0"-143"16,-2-2 21-16,6 0-8 0,-4 0-22 16,2 2 4-16,1 0-7 0,-2 0-11 15,-2 6-2-15,-1 1-4 0,-1 3-4 16,-6 2 6-16,-2 2-9 0,-2 2 0 15,-3 0 3-15,0 1 0 0,-8 1-2 0,-2-1-1 16,-7 0 3-16,-2-2-1 0,-3 1-2 16,-1-3-1-16,-3-1 1 0,2-3 0 15,3 0-1-15,2-3 0 16,4-1 1-16,4-2 0 0,1-2-1 0,7-1-2 15,0 0 3-15,2 0 3 0,1 0 0 16,0 0-2-16,0 0 1 0,0 0 0 16,0-1-5-16,7 1 0 0,6 0 1 15,-1 0 0-15,5 2-2 0,2 7 0 16,1 0 2-16,5 1-4 0,-2-1-19 15,6 2-7-15,1-1 6 0,1 2-39 0,-2 0-35 16,-5 1-172-16</inkml:trace>
  <inkml:trace contextRef="#ctx0" brushRef="#br0" timeOffset="178266.19">6152 9558 29 0,'-3'-1'298'0,"0"-4"-244"0,1 3-4 16,0 0 15-16,1 0-20 0,-1 2-4 16,2-2-2-16,0 1-6 0,0 1-14 15,0-1-7-15,13 1-4 0,5 0 3 16,3 0 0-16,5 0-3 0,3 0 2 0,2 0-3 15,3 4-4-15,1 2 3 0,-8 2-3 16,-2 1 0-16,-6 0-3 0,-7 0 0 16,-4 1 0-16,-6-1 1 0,-2 1-1 15,-2 0 1-15,-9 1 3 0,-6 0-4 16,-8 3 0-16,-1 0 1 0,-2-1-1 15,-1-1 1-15,2-2-1 0,2 1 0 16,5-2 2-16,6 0-2 0,7-3 0 16,3 0-1-16,4-2-2 0,0 3 3 15,2-1-2-15,9 0 0 0,1 1 1 16,7-2-2-16,-2 1-3 0,5 1-3 0,-2-1 6 15,0 2 1-15,-1-1-3 0,-4 2 1 16,-3-1 1-16,-1-1 0 0,-4 0 2 16,-6-2-1-16,-1 0 3 0,0 2-2 15,-3 1 2-15,-8 1 0 0,-6 3 1 16,-2 2-1-16,-7 3 0 0,-2 0 4 15,0-1 3-15,2-2-6 0,3-2-2 16,-1-1-1-16,4 2-6 0,5-3-7 16,9-1-7-16,2-3-19 0,4 0-29 15,0-1-33-15,2-3-92 0,0 1-77 0</inkml:trace>
  <inkml:trace contextRef="#ctx0" brushRef="#br0" timeOffset="178906.23">6147 10398 46 0,'2'1'201'0,"-1"1"-50"0,-1-1-124 16,0 2 10-16,0 1 20 0,-4 4-11 16,-4 0-9-16,-3 6-10 0,0 1-3 15,-1 3-5-15,-5 4-6 0,-2 2 6 16,7-2 1-16,-1-1-9 0,7-5-2 15,4-1-4-15,2-3-2 0,0-1-1 16,5-3 0-16,4 0 1 0,7-2-3 0,1-2 1 16,6-2 0-16,2-2 0 0,1 0 0 15,2 0 0-15,-1-1 0 16,-1-4 1-16,2 0-5 0,-2 0 1 15,1-1 2-15,-4 2-3 0,2 0-1 0,-5 1 0 16,0 1 2-16,-3 1-1 0,-3-1-5 16,-6 2-4-16,-2 0 0 0,-1 0-8 15,-2 0-7-15,0 0-13 0,-2 0-11 16,2 0-28-16,-3 0-31 0,0-1-171 15</inkml:trace>
  <inkml:trace contextRef="#ctx0" brushRef="#br0" timeOffset="179111.24">6330 10515 192 0,'-9'17'295'0,"-1"2"-257"0,0 5-10 16,-1 2 40-16,0 6-31 0,-2 0-24 0,3 3-5 15,2 0 6-15,3-1-11 0,2 0-6 16,3-2-4-16,6 0-17 0,5-3-24 16,6-2-30-16,-1-4-39 0,1-5-241 15</inkml:trace>
  <inkml:trace contextRef="#ctx0" brushRef="#br0" timeOffset="179692.27">6071 11007 12 0,'-3'0'271'0,"0"0"-167"0,0 0-49 0,1 0 13 15,2 0-14-15,0 0-8 16,0 0-9-16,0 0-15 0,3 1-12 15,8 2 7-15,8-2-4 0,4 1-5 16,7-1-2-16,4-1-5 0,1 0 2 0,1 0-4 16,0 0 3-16,-5 0-2 0,-3 0-11 15,-7-4-17-15,-2 2-7 0,-5 1-10 16,-8-2-18-16,-6 1-30 15,0 1-54-15,-8-2-93 0</inkml:trace>
  <inkml:trace contextRef="#ctx0" brushRef="#br0" timeOffset="179963.29">6184 11012 15 0,'-24'7'10'0,"-3"2"226"16,4-1-128-16,0 1-66 0,4 0 20 15,8-2-7-15,8-1-21 0,3-1-22 0,0 2-4 16,6 1-4-16,5 0 2 0,6 3-3 16,3-1-2-16,0 4 0 0,4 1-2 15,-3 3 2-15,3 3 0 0,-3-2-2 16,0-2 2-16,-4-1 0 0,-3-3-1 15,-5-2 3-15,-3-2 6 0,-6-2 0 0,0 0-1 16,-5-3 5-16,-7 3 6 0,-8 0-7 16,-3-1-1-16,-4 2 3 0,-4 0-5 15,0 1-4-15,-1 0-4 16,1 0 4-16,6-2-4 0,3 0-2 0,7-1 1 15,2-2-5-15,7 1-5 0,5-1-15 16,-1 1-17-16,2-1-16 0,0-2-31 16,2-2-94-16,4 0-119 0</inkml:trace>
  <inkml:trace contextRef="#ctx0" brushRef="#br0" timeOffset="181259.36">6251 11757 132 0,'0'0'283'0,"3"0"-205"0,-3 0-34 16,0 0 15-16,0 0-6 0,2 0-14 16,-2 0-17-16,0 4-11 0,0 2-9 15,0 1 1-15,0 1-2 0,1 1 0 0,4 1-12 16,-1 2-17-16,3 1-30 0,-1-1-29 15,2 1-56-15,-4 0-230 0</inkml:trace>
  <inkml:trace contextRef="#ctx0" brushRef="#br0" timeOffset="181394.37">6280 12065 33 0,'-3'4'276'0,"2"0"-240"16,1 1-18-16,0-2-5 0,0 1-4 15,0-2-8-15,0 3-2 0,0-3-18 0,4 1-42 16,-2-1-120-16</inkml:trace>
  <inkml:trace contextRef="#ctx0" brushRef="#br0" timeOffset="181519.37">6279 12325 62 0,'-5'7'42'15,"4"-2"109"-15,-1 0-132 0,1 0-2 16,-1 0-4-16,0-1-10 0,1 0-9 16,1-1-39-16,0-1-73 0</inkml:trace>
  <inkml:trace contextRef="#ctx0" brushRef="#br0" timeOffset="181687.39">6262 12427 11 0,'0'6'4'0,"0"-3"8"16,0-1-2-16,0 2-10 0,0-1 5 16,0 0 29-16,-2 0 33 0,-1 2-6 0,2 6-1 15,-6 3 20-15,1 0-9 16,0-4-18-16,1-3-33 0,5-3-8 15,-1-3 3-15,1 2-9 0,0-3 1 16,0 2-6-16,0-2-4 0,0 1-4 0,1 2-16 16,4-1-17-16,-2 0-47 0,0-1-149 15</inkml:trace>
  <inkml:trace contextRef="#ctx0" brushRef="#br0" timeOffset="182579.44">5725 13212 1 0,'-1'-1'62'0,"1"-1"115"16,-2-1-127-16,2 2 10 0,0 0-8 15,0 0-14-15,0-1 4 0,0 2-5 16,0-2-8-16,0 1-1 0,2-1-4 16,7-1-3-16,-1-1-1 0,6 0 0 15,1 0-2-15,-1 1-1 0,5 2-3 0,-2 0-4 16,-2 1-2-16,-1 0 0 0,0 0-2 15,-3 6-2-15,-3 3 0 16,-2 1-6-16,-6 4 2 0,0 1 2 16,0 1 1-16,-6 2-1 0,-3 0-2 0,-4 1 0 15,-4-2 0-15,2 0-4 0,-2-1 1 16,-2-3 4-16,2 1-2 0,-3-2-1 15,0-1 1-15,3-3 0 0,0-2 3 16,6-3-2-16,3-1 0 0,0-1 0 16,5-1 2-16,2 0-1 0,1 0-1 0,0 0 0 15,0-2-2-15,4 0-1 0,4 0 0 16,1 0 1-16,2 0 2 0,0 2 0 15,1 0-3-15,1 0 5 0,1 4-1 16,1-1-4-16,5-1 3 0,4 0 0 16,0-2 2-16,3 0-4 0,1 0-3 0,1-5-11 15,-2-1-10-15,-3 0-15 16,-2-2-10-16,0-2-24 0,-7-2-50 15,-4 2-232-15</inkml:trace>
  <inkml:trace contextRef="#ctx0" brushRef="#br0" timeOffset="183179.47">6139 13163 49 0,'-9'2'-41'0,"-2"0"314"0,0-1-222 16,4 0-7-16,-1 0 11 0,3 0-12 16,4-1-1-16,-1 0-10 0,2 0-9 0,0 0-11 15,0 2 2-15,6-2 1 16,4 0 8-16,4 0-8 0,3 0-7 15,3 0-5-15,0 0 3 0,6-4-5 0,-1 0-1 16,0 0 1-16,-3 2 0 0,-4 0-2 16,-4 1-3-16,-5 1-6 0,-5-1-4 15,-1 1-4-15,-3 0 2 0,0 0 5 16,-5 0 5-16,-7 0-6 0,-1 3 5 15,-2 0 3-15,-1 1-1 0,2 0 2 16,-1 2 3-16,-2-1 0 0,3 2-1 0,1 0 2 16,6-1-1-16,2-1 2 0,5 1-2 15,0-2 0-15,0 5-3 16,0-3 3-16,5 2 1 0,2 3-1 0,1 0-2 15,0 1-2-15,-2 0 6 0,0-1-2 16,-1 1-2-16,-2 0 4 0,-1 0 2 16,-2 1 2-16,0 1 4 0,0 0 11 15,-10 0-3-15,-2 0 1 0,-2-1-2 16,0-2 1-16,-3 1-2 0,1-3-3 0,4-2 1 15,0 0-5-15,4-4-3 16,5-1-4-16,1-1-2 0,1-1-1 0,1 0-7 16,3 0-17-16,8-6-19 15,7-4-20-15,-2-6-52 0,2-2-247 0</inkml:trace>
  <inkml:trace contextRef="#ctx0" brushRef="#br0" timeOffset="183495.49">6484 13175 330 0,'1'3'165'16,"-1"3"-153"-16,-3 3 21 0,-6 5 9 15,-4 1-17-15,-1 2 7 0,2 2-11 0,-2-1-9 16,-2 2-2-16,4 0-4 0,1-3-1 15,2-2-3-15,6-2 1 0,1-3-3 16,2-3 1-16,0-3-1 0,5-3 1 16,7-1 0-16,8 0 2 0,2-1-2 15,8-6-2-15,1-1 1 0,0 1-1 16,0-2-17-16,-2 2 4 0,-3 3-2 0,-1 0-4 15,-3 1 1-15,0 0 1 0,-7 1 7 16,-6 0-2-16,-4 1-5 0,-2 1-9 16,-3 0 14-16,0 0 5 0,0 0-12 15,-1 0-21-15,-2 0-28 0,-4 0-89 16</inkml:trace>
  <inkml:trace contextRef="#ctx0" brushRef="#br0" timeOffset="183703.5">6533 13250 443 0,'-14'19'80'15,"-1"3"-38"-15,-1 0 17 0,4 2-10 16,2 0-24-16,3-3-9 0,4 1-9 15,1-3-5-15,2 0-1 0,0-2-5 16,2-3-17-16,8 3-18 0,3-1-44 0,2-6-4 16,-2 0-14-16</inkml:trace>
  <inkml:trace contextRef="#ctx0" brushRef="#br0" timeOffset="184371.54">5620 13751 9 0,'5'-4'324'0,"2"-2"-256"15,3 1-37-15,4-1 27 0,0 0-16 16,4 1-10-16,4 2-1 0,1 0-6 0,-1 3-7 15,1 0-2-15,-1 5 3 0,0 4-12 16,-9 2-2-16,-2 3 0 0,-6 0-2 16,-5 4-1-16,0 0 1 0,-2 1-1 15,-8 0 2-15,-4-1-1 0,0-1 0 16,-3-3-2-16,4 0-2 0,-1-4 3 0,2-2 0 15,-1 0-1-15,4-3 0 16,0-2 1-16,3-3 0 0,1 0-2 16,2 0 3-16,1 0-3 0,2-2 3 15,0-4-3-15,5 0-3 0,1-1 2 0,2 3 1 16,0 1 1-16,-1 3-2 0,3 0 1 15,-4 0 0-15,2 0-1 0,1 4 0 16,0 0 2-16,2 0-2 0,3-1 0 16,3-1 0-16,5-2 2 0,1 0-6 15,2 0-16-15,0-5-2 0,0-2-19 0,-1-1-27 16,-2-3-49-16,-3 1-173 0,-1 0 169 15</inkml:trace>
  <inkml:trace contextRef="#ctx0" brushRef="#br0" timeOffset="184679.56">6113 13717 120 0,'-6'1'224'0,"3"-1"-124"15,1 0-63-15,2 0 3 0,0 0-2 16,5 0-15-16,7 0 5 0,2 0-9 15,5 0-8-15,2 0-3 0,4 0-7 16,3-1 0-16,0-3 0 0,0 3 1 16,-5 0-1-16,0 1-2 0,-1 0-5 0,-6-1-13 15,-4 1-24-15,-4 0-22 0,-5-3-18 16,-3 1-75-16,-2 1-87 0</inkml:trace>
  <inkml:trace contextRef="#ctx0" brushRef="#br0" timeOffset="184921.57">6138 13752 36 0,'0'4'204'0,"4"1"-140"16,6 0-40-16,1 1 14 0,1 0 12 0,0 2-35 16,1-2-4-16,1 3 6 0,-3-1-10 15,1 0 4-15,-4-1 2 0,-2 3 3 16,-1 2 3-16,-4 1 3 0,-1-1 10 15,0 2 5-15,-9-3-30 0,-7 0 1 16,1-1 1-16,-2 2-2 0,1-1-5 16,-1-3 1-16,3-1-1 0,3-2-3 15,5-1-3-15,3-2-8 0,2-2-16 16,1 0-20-16,0 0-20 0,0-2-37 15,3-6-146-15,3-2 131 0</inkml:trace>
  <inkml:trace contextRef="#ctx0" brushRef="#br0" timeOffset="185532.61">6488 13744 84 0,'-4'2'171'0,"2"-1"-3"0,-1 0-115 15,1-1 6-15,2 0-16 0,0 0-5 0,0 1-7 16,5-1-18-16,4 1-3 0,4 0-3 15,4-1-3-15,1 0-1 16,6 0-2-16,0 0-1 0,1-2-4 16,2 0-2-16,-3-1-6 0,0 1-4 0,-7 0-9 15,-3-1-25-15,-5 1-5 0,-4-2-10 16,-4 1-24-16,-1-1-147 0</inkml:trace>
  <inkml:trace contextRef="#ctx0" brushRef="#br0" timeOffset="185803.62">6539 13728 15 0,'-18'5'26'0,"4"-1"322"0,4-3-288 0,4 4-14 15,3-1-13-15,3 0-10 16,0 1-6-16,3 1-7 0,7 0-5 0,2 0-3 16,5 1 0-16,2 2-3 0,-1-1-9 15,-1 0-8-15,2 3-2 0,-2 3 1 16,0-1 7-16,2 3 20 0,-5-3-8 15,-5-1-2-15,-6-2 3 0,-3-3-1 16,0 0 3-16,-6 0 0 0,-8-2 13 0,0 2 1 16,-5-3 4-16,-1 1 3 0,-2 2-4 15,1-3-4-15,-1 0-3 0,0 1-3 16,4-3-7-16,2-1-1 0,5 2 2 15,5-2-4-15,3 1-6 16,3 0-25-16,0-1-33 0,-2-1-56 0,-2 0-236 16</inkml:trace>
  <inkml:trace contextRef="#ctx0" brushRef="#br0" timeOffset="189804.84">2054 7159 12 0,'2'0'7'0,"-2"0"11"0,0 0 110 16,1-5-66-16,-1 4-38 0,0-1 13 16,0 0-11-16,0-2-7 0,2 2-5 15,-1 0-3-15,-1 0-3 0,2 0 1 16,-2 1 4-16,0 0-7 0,0 1 1 15,0 0-2-15,0 0 0 0,0 0-3 16,0 0 4-16,0 0 0 0,0 0 0 16,0 0 4-16,0 0-5 0,0 0 7 15,0 0-1-15,0 0 1 0,0 0-1 16,0 0 5-16,0 0-3 0,0 0-3 0,0 0-2 15,0 0-2-15,0 0-6 0,0 0 0 16,0 0 0-16,0 4-2 0,0 2 5 16,0 5-4-16,0 2 1 0,0 1 1 15,0 3 1-15,0 1 1 0,-3 0 2 16,0 0-3-16,-3 2-1 0,1-4-1 15,-1 0 2-15,1-2 0 0,0-3 0 16,-1-1-1-16,3-3 2 0,0-4-1 16,0 1 4-16,0-4-2 0,1 0 3 15,1 0 4-15,-2 0 5 0,1 0-7 0,0-3 2 16,1-2-1-16,1-4-5 0,0-2-1 15,0-2-3-15,0-3 1 0,3-1 1 16,6-2-3-16,1-1 0 0,0-2 0 16,4 0 0-16,-1 1 0 0,2 0-3 15,-2 6 3-15,1 3-1 0,1 3-1 0,1 1-1 16,-1 3 2-16,2 0 0 15,2 1 1-15,-4 2-1 0,-1 0 1 16,-3 1-1-16,-3 1 1 0,1 0 2 16,-3 0-3-16,-2 1 2 0,2 3-2 0,-3 5 0 15,-2-2 2-15,-1 2 1 0,0 3-2 16,0-1 2-16,-4 2 0 0,-4-1 0 15,2 2-2-15,-2-1 0 0,-3 0 1 16,0 0-1-16,-1-3-5 0,-2 2-1 16,2-3-4-16,-1 1 1 0,1-1-4 15,2-2-1-15,0 0 3 0,5-4-1 0,0-2 0 16,5 1-3-16,0-1 4 15,0-1-5-15,0 1-1 0,3-1 10 16,2 1 4-16,4 0 6 0,-1 0-3 16,-2 1 0-16,2-1 7 0,1 3 3 0,-1-1 2 15,1 0 2-15,-1 1-5 0,1 0 1 16,-1 0-1-16,0 2-2 0,0-2 0 15,-2 0-3-15,3 1-2 0,-3 0 2 16,1 0-4-16,2 0 1 0,-3 0-6 16,3-1-11-16,2 0-13 0,3-1-26 0,-1-2-34 15,-2-1-122-15</inkml:trace>
  <inkml:trace contextRef="#ctx0" brushRef="#br0" timeOffset="190257.87">2391 7312 4 0,'0'0'10'0,"0"0"59"15,0 0 67-15,0 0-110 0,0 0 10 0,0 0 4 16,0-1-18-16,0-1-4 0,3 2 2 16,0-2 0-16,3 1 0 0,0-3 1 15,5-1 1-15,0-1-3 0,1 0 0 16,2-2 5-16,0-1-4 0,-3 1 1 15,1-1-5-15,-4 0 0 0,-3 0-3 0,-2-1-2 16,-3 1-4-16,0 1 3 0,0 2-2 16,0 0-3-16,-6 1-2 0,-2 3 1 15,-1 0-4-15,-2 2 0 0,2 0-3 16,-4 0 2-16,1 5 0 0,1 5-1 15,-1 2 0-15,-2 2 2 0,3 3 1 16,0 1 0-16,3-1 0 0,5 0-1 16,1-1 0-16,2 0-1 0,0-2 1 15,5 1 0-15,4-2 0 0,4 0-1 16,4-1 1-16,1-3 1 0,6-1-2 0,-3-2-13 15,3-3-8-15,1-3-6 0,-4 2-9 16,2-2-22-16,-4 0-18 0,0 0-41 16,-4-4-79-16</inkml:trace>
  <inkml:trace contextRef="#ctx0" brushRef="#br0" timeOffset="190960.92">2725 7319 1 0,'2'-3'3'0,"0"1"3"16,-1 0 68-16,-1-1-3 0,2 0-30 0,-2 1 10 15,0-1-1-15,0 0-12 0,0 0 0 16,0 0 1-16,0-1-9 0,-2 2 2 16,-3 1-1-16,1-1-5 0,-2 0-6 15,-1 2-2-15,0 0-1 0,-6 0-3 16,-1 5-4-16,2 3 1 0,-2 2 2 15,2 1 2-15,1-2-7 0,5 0 0 16,2-2-3-16,4 0-4 0,0-1-1 16,0-1-1-16,5 0 1 0,6-1 2 15,6-2-2-15,3-2-1 0,2 0-9 0,1 0-7 16,-3 0-5-16,-4-1-2 0,-1-1-3 15,-2-1-2-15,-1 2-7 0,-4 0 3 16,3 1-3-16,-4 0 2 0,0 0 5 16,-4 0-4-16,1 0 17 0,3 0 7 15,-3 0 7-15,4 0 2 0,1 0 1 0,2 0 5 16,2 0-1-16,0 0 4 15,0-5 15-15,-1-1-6 0,-2-1-8 16,-1 1 4-16,-1-2 1 0,-1 1 3 16,-2-2 0-16,0 1-2 0,-5 1 4 0,0 2-1 15,0 0-1-15,0 3-4 0,-2 1-6 16,-1 1-3-16,-3 0-5 0,0 0-2 15,-1 5 2-15,1 3 0 0,0 1-1 16,0 2 0-16,0-2 0 0,3 0 1 16,-1-2 0-16,4-2 0 0,0 1-1 0,0-4 1 15,7 1 1-15,0-3 3 0,4 0 2 16,0-3-2-16,3-5 0 15,5-4 1-15,-1-2-1 0,2-2 3 16,1-2-5-16,-4-1 2 0,-2 1 1 0,1-1 0 16,-2 0-4-16,0-3-2 0,-4 0 4 15,1-3 0-15,-5-1-3 0,-6 1 3 16,0-1 1-16,0 5-3 0,0 5 1 15,-1 6 8-15,-7 4 11 0,0 4-8 16,-1 2-3-16,-3 3-4 0,-2 10 3 0,0 2-3 16,-3 4 0-16,1 4-2 0,4 3 2 15,1 4-4-15,5 2-2 16,1 1 1-16,5 1 0 0,0 0-2 15,8-3-13-15,10-3 3 0,7-2 6 0,6-4-23 16,3-2 1-16,4-1-9 0,2-4-25 16,0-3-28-16,1-5-128 0</inkml:trace>
  <inkml:trace contextRef="#ctx0" brushRef="#br0" timeOffset="193742.08">3485 7238 20 0,'2'-1'3'0,"-1"-2"15"16,1 1 106-16,1-3-85 0,-2 2-6 0,-1 1 6 15,4-2-2-15,-4 1-7 0,3-1-4 16,-3 0 2-16,0 1-4 16,0 0 6-16,0 2-4 0,0-3-6 15,0 3-2-15,0-1-2 0,0 0-2 0,0 1 2 16,0 0-4-16,0 0 0 0,0 1-1 15,0 0-7-15,-3 0 0 0,-2 7-2 16,-4 7 1-16,-1 1-2 0,-1 3 2 16,4 0 0-16,1 0-3 0,-2 0 0 15,2-2 7-15,1-4 5 0,3-3-10 0,1-4-1 16,1 0 0-16,0-5 1 0,0 0 1 15,0 0 1-15,1 0 0 0,6 0 5 16,5-5-3-16,2-4-3 16,5-4 0-16,-2-1-3 0,0 2 1 15,1 0-2-15,-2 0 2 0,-1 0 0 0,1-1 0 16,-1 1-2-16,-2 1 2 0,-3 0 1 15,1 1-2-15,0 3-2 0,-1 2 2 16,-9 3 2-16,2 2-4 0,-1 0-1 16,-2 0 2-16,0 5 2 0,3 2-2 15,-3 2-1-15,0 2 4 0,0 3-1 0,0 0 0 16,0 1-2-16,-2 1 1 0,-1 0-1 15,-1 0 2-15,-1 0-1 0,-1-2 0 16,1-1 2-16,0-1-2 16,1-2 0-16,2-2 0 0,1-2 0 0,1 0-1 15,0-1-7-15,0-2-14 0,6 0-10 16,2-1-4-16,4-1-19 0,2 1-15 15,3-2-6-15,-3 0-24 0,0-2-142 16</inkml:trace>
  <inkml:trace contextRef="#ctx0" brushRef="#br0" timeOffset="194489.12">3856 7327 14 0,'0'0'-2'0,"0"0"5"16,0 0 17-16,0-3 111 0,0 2-103 15,0 0 10-15,0-1 6 0,0 1-7 16,0-2 0-16,-2 1 1 0,-3-1-3 0,4-2-10 16,-4 3-2-16,1-1-1 0,-1-2-4 15,0 1-1-15,-1 1-3 0,0 2-1 16,1 0-1-16,4 0-5 0,-4 1-2 15,2-1 1-15,3 1 1 0,-2 0-4 16,2 0-2-16,0 0 3 0,-1 0-1 16,1 0-1-16,0-1 0 0,0 0 1 15,0 1-3-15,0-1 0 0,0 1-1 16,0-1 2-16,3 0 1 0,0-1-3 15,-1 1 0-15,-2 1 2 0,0-1-1 0,0 1-1 16,0 0 0-16,1 0 1 0,-1 0 0 16,2 0 0-16,-2 0 1 0,0 0-1 15,0 0-1-15,1 0 2 0,-1 0-1 16,5 0-1-16,-4 0 4 0,3-2-3 15,-1 0 1-15,0 0 1 0,0 0-1 0,0-1 0 16,0-2-1-16,0 3 2 16,-1-4 2-16,1 5-5 0,-2-2 3 15,1-1 2-15,-2 2 0 0,0-1-2 16,0 1 0-16,0 1 1 0,0-1-1 15,0 0-2-15,-5 0 2 0,2 1 0 0,-1 1-2 16,-3 0 0-16,0 0-1 0,-4 4 1 16,1 5 1-16,0 3-2 0,-3 2 0 15,4 1 1-15,0 3 1 0,1 0-1 16,3-1-3-16,4-1 3 0,1-1 0 15,0-1-1-15,0-2 0 0,7-3 1 0,4 0 0 16,3-3 1-16,3-3-2 16,5 0 2-16,-2-3 0 0,5 0-1 15,1-3 0-15,-1-5 0 0,-5-1 3 16,3 1-3-16,-5-2 0 0,-3-1 1 0,-6 0 1 15,-2-1-1-15,-3-1 0 0,-2 0 2 16,-2 1 5-16,0-1-3 0,-2-2-1 16,-6 0 1-16,-1 1-6 0,0 0 2 15,-4 2-1-15,1 0 3 0,-2 3-3 16,0 4 0-16,0 1-1 0,0 4 1 0,3 0 0 15,2 0-2-15,1 7 2 0,4 2-2 16,2 1-5-16,-1 2-9 16,3 2-11-16,0 2-5 0,5 0-13 15,4-2-27-15,2-1-67 0,0-1-146 0</inkml:trace>
  <inkml:trace contextRef="#ctx0" brushRef="#br0" timeOffset="194698.13">4177 7503 185 0,'0'-8'307'0,"0"0"-250"16,0 2-6-16,-2 1-7 0,-1 1-28 15,1 3-9-15,2 0-7 0,0 1-2 16,-1 0-26-16,-2 2-35 0,-2 3-59 16,-1 0-294-16</inkml:trace>
  <inkml:trace contextRef="#ctx0" brushRef="#br0" timeOffset="203197.62">4087 7678 64 0,'0'0'39'0,"0"0"-22"0,0 0 12 16,0 0 41-16,0 0 2 0,0 0-47 0,0 0 1 15,0 0 0-15,0-2-9 16,0 1-8-16,0 1 3 0,0 0-2 16,0 0 1-16,0 0 0 0,0-1-2 15,0 0 1-15,0 1 1 0,0 0-1 0,0 0-5 16,0 0 0-16,-2 0 0 0,1 0 2 15,-1 0-3-15,2 0-1 0,0 0-3 16,0 0 3-16,0 0-1 0,0 0-2 16,0 0 1-16,0 0-1 0,0-2 1 15,0 2-2-15,0 0 1 0,5-1 2 0,2 1 2 16,4 0-3-16,3-1 1 0,3 0 1 15,2 0-2-15,4 1-1 16,4 0 0-16,-3 0 2 0,4 0-2 16,2 0 0-16,-4 2 0 0,2 2 0 0,0 1 0 15,-2-1-2-15,1 2 1 0,-1-2-1 16,0-1-3-16,1 0 0 0,2 1-1 15,2-2 5-15,2 0 1 0,1-1 1 16,1-1-2-16,3 2 1 0,-1 0 1 16,-2-1-1-16,3 1-1 0,-6-2 2 0,2 2 1 15,0-2-3-15,-1 0 1 0,1 0 1 16,-1 1-1-16,-1-1-1 0,1 0 1 15,-1 0 0-15,1 0 0 16,-4 1 0-16,-2 0-1 0,-2 0 1 0,-5 1 1 16,0-1-3-16,-2 0 2 0,1 0 1 15,0 0-1-15,-4-1-1 0,-4 1 1 16,-3 2 0-16,-2-2 1 0,-3 0-2 15,-1 0 0-15,-2 0 1 0,1 0-1 16,-1 0 0-16,0 1 0 0,0-2 2 0,0 2-1 16,0-2-1-16,0 0 0 0,0 0 2 15,0 0 0-15,0 0-1 0,0 0 1 16,0 0 2-16,0 0-4 0,0 0 2 15,0 0-1-15,0 0-1 0,0 0 1 16,0 0-3-16,0 0 0 0,0-1-4 16,0 1 1-16,0 0-5 0,-3 0-20 15,-2 0-12-15,-1 0-21 0,-2 1-31 16,2 0-90-16</inkml:trace>
  <inkml:trace contextRef="#ctx0" brushRef="#br0" timeOffset="203575.64">5256 7650 154 0,'0'0'39'15,"0"1"-19"-15,0 1 18 0,0 0-8 16,6 0 3-16,5 0-5 0,3-1-13 15,3 1-9-15,1-2-1 0,2 2-2 16,1 0 1-16,-3 0-3 0,-2 0 1 16,-1 3 2-16,-4-3 8 0,0 3 3 15,-5 0-9-15,-1 1 1 0,-5 1-2 16,0 2-2-16,-2 0 1 0,-9 4 2 0,-4 3-6 15,-5 1 2-15,-2 1 0 0,-1 0 0 16,0 0-1-16,2 1-1 0,1 0-1 16,2-2-5-16,4-1-32 0,1-3-49 15,5-4-122-15</inkml:trace>
  <inkml:trace contextRef="#ctx0" brushRef="#br0" timeOffset="205876.77">5542 7121 37 0,'0'0'1'0,"4"-2"62"0,-4-1 42 15,1 3-75-15,-1-2 16 16,0 0 0-16,0 0-14 0,0 1-3 0,0 0-2 16,0 1 1-16,0-1-4 0,2 1-1 15,-2 0-4-15,0-2-1 0,0 2-2 16,0-2-2-16,0 2-1 0,0 0-3 15,0 0-2-15,0 0-1 0,0 0 1 16,0 0-2-16,0 0-2 0,0 4-2 16,0 0 3-16,0 6-1 0,-3 1-1 15,-4 2 0-15,4 5 1 0,0 2-4 0,2 1 0 16,-2 0 1-16,-1-1 0 0,3-2 3 15,-1-3-1-15,1-5-1 0,1 0 0 16,0-6-3-16,0 0 1 0,0-1 1 16,3-1 2-16,3-2 0 0,0 0 3 15,5-5 0-15,0-1 1 0,1-2-6 0,1 0 1 16,-1 0 0-16,-1 1-1 15,1 1-1-15,-2 2 0 0,-4 1 0 16,-1 3 0-16,-1 0 0 0,-1 0-1 16,0 0-1-16,1 0-2 0,0 0-3 15,1 0-6-15,-1 0-4 0,4 0-11 0,0 1-7 16,4 0-7-16,1-1-14 0,-1 0-21 15,1 0-39-15,-1-2-73 0</inkml:trace>
  <inkml:trace contextRef="#ctx0" brushRef="#br0" timeOffset="206211.79">5800 7202 51 0,'0'-7'117'0,"0"0"-45"0,0 1-12 15,0 1-1-15,-2 0-16 0,-1 1-1 16,0 0-7-16,0 2-7 0,-3 1-5 16,1 1-7-16,-3 0-3 0,1 0-1 0,-1 2-3 15,-1 4-2-15,2 3 0 0,0 3-4 16,0 2 0-16,4 2-2 0,3 0-1 15,0 0 0-15,2 0 0 0,7-2-2 16,2 0 0-16,3-3 1 0,3 1 3 16,-1-6-4-16,1-1 1 0,-2-4 2 0,-3-1-1 15,2 0 0-15,-1-7 1 0,-5-1-1 16,-1-2 2-16,0-2 0 15,-3 0 1-15,-1-2 3 0,0 0-1 16,-3 2 0-16,0-1-1 0,0 2 2 0,0 1-2 16,-6 0-3-16,0 1 1 0,1 1 0 15,1 1-2-15,-1 1-1 0,0 1 0 16,4 4-1-16,1 0-3 0,0 1-8 15,0 0-14-15,0 2 2 0,0 6-7 16,4-2-17-16,3 0-8 0,-1 2-24 0,0-4-67 16</inkml:trace>
  <inkml:trace contextRef="#ctx0" brushRef="#br0" timeOffset="206543.81">6113 7198 20 0,'0'-3'51'16,"5"-2"32"-16,-4 2-3 0,-1-4-19 15,0 2-2-15,0 0-11 0,0-1-6 16,0 2-3-16,-6 0-3 0,-5 2-10 15,0 2 0-15,-3 0-7 0,-1 0 2 16,-1 4-3-16,1 5 1 0,-1 3-6 16,1 3 3-16,2 0-3 0,1 3-2 15,4-1 0-15,4 0-1 0,2-2-6 16,2-2-1-16,5 0-1 0,7-3 0 15,4-2 0-15,7-3-2 0,6-1 0 0,2-4-4 16,7 0-1-16,-1-5-11 0,0 0-16 16,-3-1-12-16,-6 0-26 0,-3 0-53 15,-5-1-164-15</inkml:trace>
  <inkml:trace contextRef="#ctx0" brushRef="#br0" timeOffset="207007.84">6398 7311 215 0,'0'0'254'0,"0"0"-206"0,-3 0 29 16,2 0-19-16,-2 0-20 0,3 1-10 15,0-1-14-15,0 0-10 0,0 0-2 16,0 0-4-16,0 0-6 0,7-1-9 16,6-5-15-16,4-1-25 0,-2 0-50 0,2-2-197 15</inkml:trace>
  <inkml:trace contextRef="#ctx0" brushRef="#br0" timeOffset="207391.86">6772 7182 47 0,'0'0'33'0,"1"0"128"15,-1 0-41-15,0 0-73 0,0 0 23 16,0 0-9-16,0 0-19 0,0 3-6 0,0 3-4 16,-3 7-6-16,-4-1-4 0,-1 1-4 15,3 1 1-15,1-3-11 0,0 0-6 16,1-3-1-16,3-1 1 15,0-1-1-15,0-3-2 0,0 0-2 0,0-1-8 16,7-2-7-16,2 0-14 0,2 0-14 16,1 0-19-16,0-7-27 0,-1-1-74 15</inkml:trace>
  <inkml:trace contextRef="#ctx0" brushRef="#br0" timeOffset="207631.87">6927 7181 55 0,'0'0'237'0,"1"0"-159"0,1 0-43 16,-2 0 27-16,3 0-17 0,0 0-12 15,0 5-8-15,4-1-13 0,-1 1-4 16,-2-3-2-16,3 2-5 0,-3 0 1 16,2 0-1-16,-1 0 1 0,1 2-1 15,-4-1-1-15,-1 1 0 0,1 0 0 16,-2 2 1-16,1-1-1 0,-1 2 1 0,0-1 0 15,0-1 0-15,0 0-2 0,0-3 1 16,4 0-3-16,0 0-17 0,2-1-19 16,4 0-25-16,4-1 6 0,3-2-154 15,3 0 36-15</inkml:trace>
  <inkml:trace contextRef="#ctx0" brushRef="#br0" timeOffset="209259.96">7263 7319 79 0,'0'0'15'0,"3"0"172"0,4-7-135 15,2-3-13-15,3-1 14 0,1-2-18 16,2-1-9-16,4-1-3 16,1-2 2-16,-1-3-3 0,1-2-7 0,0-3-6 15,-1-1-1-15,-1-3 0 0,2-1-5 0,-3 2 1 16,2 1 2-16,-5 1-4 15,-5 6 0-15,-4 6 2 0,0 4 4 16,-5 5 4-16,0 4-1 0,0 1-3 16,0 0-2-16,0 0-5 0,0 9-1 0,0 5 3 15,-5 3-1-15,0 2 0 0,2 3-3 16,-3 4 0-16,3 2 2 0,-3 3-1 15,-4 1-2-15,1 2 0 0,-3-2-3 16,-2-1-1-16,3-3 0 0,-2-6 3 16,3-3-1-16,0-3 4 0,1-7-1 0,0 1 1 15,1-5 1-15,3-2 1 16,-3-3-1-16,1 0 1 0,-1 0 1 15,-1 0-4-15,6-4 2 0,-2-1 0 16,5-4 1-16,0 0 0 0,0 0-4 0,5 0 1 16,2 0 0-16,4-1-1 0,2 1-1 15,1 0-7-15,3 1-4 0,1 0-3 16,1 0-9-16,-1 1 5 0,1 2-3 15,1 0 1-15,-1 1 8 0,-1 0 10 16,-1 0 2-16,4 1 3 0,-3-2 0 0,1 0 8 16,-5 0 4-16,-3 2 9 0,-4-1-4 15,1-1 10-15,-3 4-2 0,-1-2-12 16,-2 3-5-16,-2 0-4 15,1 0-1-15,-1 1-4 0,2 6 2 0,-2 4-1 16,0 1 2-16,0 1-2 0,0-2-4 16,-3-1-3-16,0 0 1 0,0-2 5 15,3-1 0-15,-3-4-2 0,1-1 2 16,1-2 1-16,1 0 2 0,0 0 0 15,-2-6-1-15,2-1-1 0,0-2-2 0,5-1 2 16,4 0 0-16,-1-1 0 0,1-2-1 16,3-1 0-16,1 0 1 0,2 1-4 15,4 2-1-15,-5 3-7 0,1 1 5 16,-2 2 2-16,1 1-3 15,-2 2 2-15,-1 2 3 0,0 0 1 0,-3 0 0 16,-4 0 2-16,-1 0 0 0,2 0 2 16,-2 0 1-16,-1 0-1 0,1 0 5 15,-3 0-2-15,0 0-2 0,1 0 1 16,2 0 1-16,-1 0-2 0,-1 0 0 15,1 0 1-15,-2 0 0 0,2 0-3 0,-2 0 1 16,0 2-1-16,0-1 2 0,0 3-2 16,0 3 1-16,0 0 0 0,-5 3 0 15,0 0 0-15,1 1-3 0,-1-1 2 16,3-1 0-16,-1-2-1 0,2-1-1 15,1-2 0-15,0-3 2 0,0-1-2 16,0 0 1-16,0 0 3 0,0 0 3 16,4-4-4-16,0-4-3 0,2-1 2 15,0-1 0-15,2-1-3 0,1 0 4 16,0 1-2-16,4 2-1 0,-2 1-1 0,-2 4 0 15,-1 1-2-15,2 2 2 0,-2 0-1 16,5 0-1-16,4 1 0 0,1 4 5 16,4-1-2-16,1 1-3 15,-3-1 3-15,1 2 1 0,-1-3 0 0,-2-1 0 16,2 0-1-16,-6-2 3 0,-1 0-2 15,-4 0 0-15,-4 0 0 0,-2-3 3 16,-3-1 3-16,0-3 0 0,-5 1 1 16,-3 1-1-16,-2 0 1 0,-1 3-1 15,-2 1 5-15,2 1-3 0,1 0 1 0,0 4-3 16,4 5 0-16,1 0-2 0,1 2-1 15,2-1-2-15,2-1-1 0,0 0 0 16,2 0 0-16,4-3-1 16,2 0 2-16,1-2 0 0,2-1-2 0,0-3 1 15,0 0-4-15,1 0 1 0,-6 0-2 0,4 0 0 16,-6 0-1-16,-1 0 0 15,-1 0 1-15,-1 0 0 0,-1 0 2 16,0 0-3-16,0 0-3 0,0 0 0 16,0 0-2-16,0 0-4 0,0 1-9 0,2 2-1 15,1-1-1-15,-1 0 9 0,1-2 4 16,0 0 3-16,3 0 1 0,2 0 5 15,0 0 4-15,2-1-4 0,4 1 4 16,0 0 1-16,-1 0 5 0,-2 0-9 16,-5 0 3-16,-2 0 1 0,-2 0 1 0,-1 0 10 15,-1 0 2-15,0 0 5 16,0 0 6-16,0 0-8 0,0 0-1 15,0 0-1-15,2 0-5 0,3 0-10 16,6 0 5-16,2 0-3 0,5-3-1 16,6 0-3-16,6-3-4 0,7 3 5 0,2-3-33 15,0 1 5-15,-4 1 4 0,-4 0 9 16,0-1-18-16,-11 2 20 0,-6 1 10 15,-6-2 4-15,-6 3 5 0,-2 0 23 16,0 0 3-16,-5 1-5 0,-6 0-8 16,0 1 3-16,-4 7 2 0,-1 4-3 0,-1 5-3 15,-3 2 4-15,-5 3 0 0,0 2 1 16,-2 1-7-16,-3 6 1 15,2 1-4-15,2 2-1 0,4 7-10 16,5-2 1-16,6 2-6 0,5-2-25 0,4-1-28 16,2-5-13-16,7-6-77 0</inkml:trace>
  <inkml:trace contextRef="#ctx0" brushRef="#br0" timeOffset="-178522.38">9843 7073 125 0,'2'-2'20'0,"1"1"-7"16,-2-3 43-16,1 2-12 0,-1 0 24 16,1-1-43-16,0 1-2 0,-1-1 0 15,1 0-9-15,1 0-3 0,-2 0-1 16,-1 1 0-16,0 0-1 0,2 1-3 15,-2-1 1-15,1 0 0 0,-1 1 5 16,0 0-2-16,2 0 3 0,-2 0-1 16,0-1 5-16,0 1-5 0,0 0 0 15,0-2 0-15,0 3 3 0,-3-2-4 0,-3 2-6 16,-4 0 3-16,-4 0 0 0,-3 4-3 15,-3 5 1-15,-5 5 4 0,1 3 3 16,-4 5 0-16,1 2-1 0,-2 2 4 16,2 0 3-16,3 2-3 0,5-1-3 15,5-3-2-15,5-3-4 0,4-1-4 16,4-4-3-16,1-3 3 0,4 0 0 15,9-3-3-15,7-4-1 0,3-1 2 16,7-4-2-16,1-1-13 0,-2 0-12 16,2-2-8-16,-3-4-11 0,-2-1-22 0,-1 2-26 15,-2-2-27-15,-3 2-226 0</inkml:trace>
  <inkml:trace contextRef="#ctx0" brushRef="#br0" timeOffset="-178156.36">10082 7213 66 0,'0'-13'276'0,"0"1"-236"0,0 1 27 15,-2-1 2-15,-5 1-24 0,-3 2-14 16,1 1-6-16,-2 2-3 0,-1 3-3 16,-2 2-7-16,0 1-1 0,-3 0-1 0,0 8-4 15,1 2-1-15,4 7 1 0,1 0 0 16,2 4-3-16,2 1-4 0,6 0 2 15,1 2 1-15,0-3-3 0,5 1 0 16,7-3 1-16,5-1 2 0,2-1-3 16,2-5 1-16,3-2 0 0,2-3 3 0,-3-5-4 15,-1-2 0-15,-4 0 2 16,-2-4 0-16,-4-4-1 0,-1-2 1 15,-3-2 1-15,-3-1 2 0,-4 0-3 16,-1-3 0-16,0 1 3 0,-3-2-1 0,-6 3-1 16,1-1 0-16,-1 0 2 0,-1 2-3 15,1 1 1-15,-2 4-3 0,5 3 2 16,1 2-3-16,4 3 3 0,-1 0-10 15,-1 0-7-15,3 6-9 0,-1 3-17 16,1-2-32-16,0 0-42 0,0-3-141 0</inkml:trace>
  <inkml:trace contextRef="#ctx0" brushRef="#br0" timeOffset="-177825.34">10313 7174 381 0,'3'0'32'0,"0"0"10"0,-1 0 32 16,-2 7-26-16,0 1-4 0,-7 3-15 15,3 0-10-15,-1 1-3 0,2-1-5 0,3-1-8 16,0-2-2-16,3 0 2 0,6 0 0 16,4-6-2-16,4-2 1 0,1 0-1 15,6 0 2-15,1 0-4 16,-1-5-1-16,-2-2 2 0,-2 1-3 0,-3 0-1 15,-3 1-1-15,-3 2 5 0,-3 1-1 16,-7 2-2-16,1 0 0 0,-2 0 1 16,0 7 3-16,0 0-1 0,-6 2 0 15,1 0 3-15,-3 1-2 0,1 0 0 16,0 2-2-16,1-3 3 0,3-1 0 0,-2-2-3 15,5-2-1-15,0-1 1 0,0-1-3 16,0-2-12-16,5 0-11 0,6 0-15 16,0-7-24-16,3-3-20 0,0-3-94 15</inkml:trace>
  <inkml:trace contextRef="#ctx0" brushRef="#br0" timeOffset="-177053.3">10711 6824 249 0,'3'0'12'0,"1"0"28"16,-1 0 7-16,-3 1-21 0,0 5 7 15,0 0-10-15,0 2-6 0,0 1-2 16,0 0-6-16,0 4 1 0,-2 0-2 15,-1 3 3-15,1 2-1 0,2 6 0 16,-1 3 15-16,-1 3-5 0,1 1-13 16,-1 1 2-16,2 1 4 0,-3 0-6 15,-2-1-1-15,-1-1-3 0,0-3 3 0,0-3-1 16,0-6-3-16,-1-2-4 0,1-6 4 15,-2-3 2-15,7-1-3 0,-1-6-1 16,2-1 4-16,0 0 3 0,0-6-5 16,2-2-2-16,7-2 0 0,4 0-1 15,-1 0-1-15,2 0-5 0,2 1-3 16,-3 0 2-16,3 3-6 0,-4 1-1 15,2 1-4-15,0 3 0 0,2 0 6 16,1 1 6-16,1 0 7 0,1 0 0 16,0 0-4-16,-1 0 3 0,-4 0 2 0,-1-1 0 15,-3-3-2-15,-2-1 1 0,-5 1 4 16,2-2-1-16,-5-2 5 0,0 3 2 15,0-3 4-15,0 1-2 0,0 0-2 16,-5-2 2-16,1 2 1 0,-3 0 0 16,0 3-4-16,-1 2 0 0,-1 1 1 0,-4 1 2 15,2 0 0-15,-1 3-4 16,-4 5 1-16,3 2-2 0,0 2 1 15,2 0-3-15,2 1 2 0,3 2-3 16,1-2-4-16,2 1 1 0,3 0 0 0,0 2-2 16,0-5 1-16,8 0 2 0,1-2-3 15,5-2 4-15,3-1-3 0,3-2 0 16,0-3 1-16,2-1 1 0,0 0-2 15,-2-2 0-15,-5-7 2 0,1-1-1 16,-2-1 0-16,-2-2-1 0,-2 1 3 0,-3-2-4 16,-4 1 1-16,1 2 1 0,-4 0 3 15,0 3-1-15,0 1-3 16,0 2 3-16,0 4 6 0,-4-1-2 15,0 2 3-15,1 0-5 0,-3 0-1 0,-1 5-1 16,1 5-2-16,1 0 2 0,1 2-3 16,-1 1 4-16,1 0-4 0,0-1 0 15,1-1 2-15,3-2-2 0,0 1 0 16,0-2-2-16,0 0 4 0,5-3-2 15,3-3-6-15,-2-1-7 0,3-1-3 16,2 0-9-16,3-1-11 0,-2-4-8 0,1-2-38 16,-1-1-28-16,-1-2-133 0</inkml:trace>
  <inkml:trace contextRef="#ctx0" brushRef="#br0" timeOffset="-176812.28">11203 7176 295 0,'0'0'66'0,"0"0"-12"15,0 0 17-15,-5 4-13 0,-1 2-8 16,1-1-13-16,1 4-4 0,1-1-6 15,-2 2-7-15,2 1-9 0,-3-2 2 0,2 1 1 16,-2 0-4-16,3-1-6 0,-2 0 0 16,2 0-1-16,0-1-1 0,2 0-3 15,1-3 0-15,0 2 2 16,0-3-9-16,0-1-6 0,0-1-11 0,3-2 1 15,1 0-3-15,4 0-11 0,3-5-14 16,0-1-13-16,1-4-1 0,1 0 1 16,-1-1-41-16,4 0-19 0,-4 0 35 15,0 0 27-15</inkml:trace>
  <inkml:trace contextRef="#ctx0" brushRef="#br0" timeOffset="-176350.26">11294 7209 11 0,'13'-12'57'0,"-3"3"11"0,-3 1 10 15,-3 2 6-15,-1 3-18 16,-1 1-3-16,-2 2-11 0,0 0-11 0,2 0-13 16,1 0-4-16,0 0 3 0,-3 5-3 15,1 0-7-15,2 2-6 0,2 1-2 16,1-2-2-16,0 2 4 0,2-2-9 15,0 0 2-15,-5 0-3 0,2 0 0 16,1-2-2-16,-3 2 2 0,0-1 0 16,0-2-4-16,-1 1-2 0,1 0 1 15,0 0-4-15,-1 0 1 0,-1-2-3 0,4 0 5 16,1 2 1-16,2-2-3 0,-1 1 7 15,3-1-4-15,-1 0-1 0,3-1 2 16,7-1-1-16,1 0-11 0,5 0 10 16,-5-1-9-16,2-4 3 0,-4-1 11 15,-1-1-1-15,-4 0 0 0,-5 1 2 16,-2-1 4-16,-5 2 12 0,3 1 0 15,-4-2 0-15,1 1 1 0,2 0-4 16,0 0-3-16,2-1-8 0,-2 4 2 16,0 0 2-16,-1 2-6 0,-1 0 1 0,2 0-1 15,0 0 0-15,4 4-2 0,-6 5 1 16,2 0 3-16,-1 2-2 0,-1 1-2 15,-1 1 1-15,0 1 2 0,0 0-1 16,0-1-2-16,-6 0 2 0,0-1 0 16,-2-3 5-16,2 2-2 0,-3-2-1 15,-1-1 5-15,4 0-2 0,-2-2-8 16,2-2 3-16,0-1 2 0,0-1 0 15,0-2-3-15,3 0 0 0,-2 0 0 16,-1 0-5-16,3-7-9 0,-4 0-12 16,3-3-17-16,-6-4-34 0,1 0-80 0</inkml:trace>
  <inkml:trace contextRef="#ctx0" brushRef="#br0" timeOffset="-176189.25">11508 6785 541 0,'0'-4'40'0,"2"3"-33"16,1 1 21-16,-2 0-22 0,4 2-9 0,-2 6-1 16,2 2-34-16,-5 2-49 0,0 2-104 15</inkml:trace>
  <inkml:trace contextRef="#ctx0" brushRef="#br0" timeOffset="-170511.92">10445 12554 70 0,'-3'4'141'0,"-2"0"-78"15,-1 1-19-15,1 1-14 0,2 1-20 16,0 0-3-16,3-2-31 0,0 5-60 16</inkml:trace>
  <inkml:trace contextRef="#ctx0" brushRef="#br0" timeOffset="-130402.64">18406 823 6 0,'0'-2'9'0,"0"0"4"0,0-1-5 15,0-1 73-15,0-1-15 0,0 0-44 16,0 1 14-16,0 0-3 0,0 0-4 15,0 2 1-15,0-1-2 0,0 2-7 16,0 1-2-16,0 0-1 0,0 0-3 0,0 0-2 16,0-2 2-16,0 2-3 0,0 0 5 15,0 0-2-15,0 0 0 0,0 0-1 16,0 0-2-16,0 0 0 0,0 0-6 15,0 0 1-15,0 0-2 0,0 0-3 16,0 0-2-16,0 0 0 0,0 4 2 16,0 3 1-16,-2 2 2 0,2 0 4 15,-3 0-5-15,1 4 0 0,2-1-1 16,-3 4-3-16,3-2 5 0,0 2-2 15,0 1-2-15,0 2 3 0,-1 3-2 0,1 1-1 16,0 0 1-16,-2 3 0 0,2 0-1 16,0 0 0-16,0 0-1 0,0 1 2 15,0-3 0-15,0 2-3 0,0-2 1 16,-1-1 1-16,-1-3 1 0,1 0 0 15,-1 0-3-15,0 2 2 0,2-2 0 0,0 0-1 16,0 3-1-16,0-2 2 16,0 3 2-16,0-1-3 0,0 0-2 15,0 1 2-15,0-3 3 0,0 2-3 16,0-4-1-16,0 0 1 0,0-1 1 0,0 0 0 15,-1 0-3-15,-2 1 2 0,0 1 1 16,-2 0-1-16,0 1 0 0,1 0 0 16,-1-1 1-16,0 2-2 0,-1 1 0 15,3-1-1-15,-1 2 4 0,0 0-4 16,1 3-1-16,0 0 3 0,0 0 0 0,2-1-1 15,-1 1 0-15,0-1 2 0,1 0-1 16,1 2 0-16,-2-2-1 16,-1-1 2-16,2 0-1 0,-4 0 1 15,4 0-3-15,-3-1 3 0,3 0 0 0,-1-1-1 16,1 0-2-16,-2 0 3 0,0 0 0 15,-1 0-1-15,1-1-1 0,0 0 2 16,-1-2 0-16,-1 0-1 0,0-2-1 16,1 0 0-16,-1 2 3 0,5-1-3 15,-3 0-1-15,1 0 2 0,1-1 2 16,-1-2-3-16,1 1-1 0,-2-3 3 15,3 2 0-15,-3-2-1 0,-1 0-1 16,3 3 2-16,-2-3 0 0,0 1-1 16,-2 0-2-16,0 3 4 0,1-3-1 15,-3 4-2-15,3 0 0 0,-4 1 2 0,2 0 0 16,1 2-2-16,1-1 0 0,0 0 2 15,0 0-1-15,2 0 0 0,-1 1-1 16,2-1 2-16,-1 0-1 0,1 1-1 16,-1-1 1-16,0 2 1 0,-1-1-1 15,0 1 0-15,-1 1 0 0,0-3 0 16,-2 2 1-16,2-3-1 0,1 1-1 0,-4-1 2 15,3 1 0-15,-1-2-2 0,0 1 0 16,1-2 2-16,-1 0 0 16,4 1-2-16,-3-1 0 0,1-2 1 0,3 1 1 15,-1-2-2-15,-1 1 0 0,1-1 2 16,-2 0 0-16,-1 2-1 0,1 0-1 15,0 1 1-15,0 0 1 0,2-1-1 16,-1 0-1-16,1-2 1 0,-1 1 1 16,2-2-2-16,0-1 0 0,0-1 2 0,0-1 0 15,0-2-2-15,0-1 0 0,0-4 1 16,0 0 1-16,0-2-3 0,0-1 0 15,0 0 0-15,0-1-6 16,0 0 4-16,0 0 0 0,0 0 2 0,0 0-2 16,0 0-5-16,0 0 3 0,0 0 1 15,0-2 3-15,0-1-2 0,0 3-3 16,2-2-6-16,-1 2-6 0,-1-1-8 15,2-1-11-15,-2 2-17 0,1-1-28 16,-1-2-55-16,0 1-25 0,0 1 125 0,0 0 35 16</inkml:trace>
  <inkml:trace contextRef="#ctx0" brushRef="#br0" timeOffset="-129369.58">18103 3663 3 0,'2'0'-3'0,"-1"0"244"0,3 0-173 15,-3 0-34-15,2 0 12 0,-1-1-6 16,1-1-10-16,0 0-11 0,2-1-5 15,1 1-6-15,2 1-4 0,4 0-1 0,2 1-4 16,1-2 1-16,1 0 0 0,1 1 1 16,0-3 0-16,0 4-1 0,0-1-1 15,2 1 2-15,4 0-1 16,2 0 1-16,1 0-1 0,2 0 1 15,1 1 2-15,1-1 3 0,3 2 3 0,1-2 1 16,3 0 0-16,3 0 1 0,4 0-1 16,4 0-3-16,1 0-1 0,5 0 0 15,1-2 3-15,2 2-4 0,0-1 0 16,-1 1-2-16,-3 0-2 0,-2 0 1 15,-3 0 0-15,-1 0-2 0,-1 0 1 0,-1 0 0 16,2 0 0-16,-2 0-1 0,1 0 1 16,-1 0 0-16,3 0 1 0,2 0-3 15,1 0 1-15,0 0 4 0,2 0-1 16,-7 0-1-16,2 0-1 0,-6-2 1 15,-3 1 0-15,0 0-2 0,-2 1 0 16,2-2 0-16,0 1 1 0,-4 0-2 16,4 1 2-16,0-2 0 0,-1 0 0 15,3 2-2-15,-2-3 0 0,1 3 2 16,-1-2 1-16,-2 2-3 0,0-1 1 0,-3 0 1 15,-3-2 1-15,-3 1-4 0,0 0 2 16,-3-2 2-16,-2 3-2 0,-1 0 0 16,-4 0-1-16,1-1 2 0,-2 1 1 15,0 1-2-15,2-2-2 0,1 2 4 16,1-1-1-16,0 1-1 0,-1 0 0 15,0 0 3-15,0 0-3 0,-1 0 2 0,1-1 1 16,0 1 0-16,-1 0 2 16,1 0-4-16,-2 0 3 0,3 0-1 15,-1 0-1-15,0-1-2 0,2 1 0 0,1-2 2 16,2 1-1-16,1 1-1 0,0 0-1 15,2 0 3-15,-1 0-2 0,-1 0 0 16,0 0-2-16,1 0 4 0,1 0-3 16,-4 0 0-16,1 0 2 0,-2 0-1 15,-2 0 0-15,2 1 0 0,-1-1 0 16,-1 1 1-16,4 0 0 0,0 1-1 15,1-1-1-15,2 1 3 0,0-1 0 16,1 2-1-16,-1-1 0 0,0 2 1 16,-1-3 0-16,-3 0-3 0,0 2 1 0,0 0 1 15,1-2 0-15,0 1-1 0,3 1 0 16,-2 1 1-16,-1-3-1 0,3 3 0 15,-3 0 0-15,0 0 0 0,-1-1 0 16,0 1 0-16,-1 0-1 0,-1 0 2 16,-1 0 0-16,3-1-3 0,-1 0 3 15,2 1 0-15,3-2-1 0,0 1-1 16,-1 0 2-16,1-1-1 0,0 1 1 15,0-2-2-15,-6 0 1 0,1 2 1 16,-4-1-1-16,-4-1 0 0,-1 1 0 16,-3-1 2-16,-2 0-3 0,-2-1 2 0,-4 1-1 15,0 0 3-15,-2-1 2 0,-1 0-4 16,0 0 5-16,0 0 0 0,0 0 0 15,0 0-1-15,0 0-5 0,0 1 5 16,0-1 0-16,0 0-2 0,0 0 3 16,0 0 0-16,0 0-3 0,0 0-3 0,0 0 0 15,0 0 2-15,0 1-3 16,0-1 0-16,0 0 1 0,0 0 0 15,0 0 1-15,0 0-2 0,0 0 1 0,0 0 0 16,0 0 0-16,0 0-3 0,0 0-13 16,0 0-4-16,-4 0-17 0,1-6-49 15,-5-4-77-15</inkml:trace>
  <inkml:trace contextRef="#ctx0" brushRef="#br0" timeOffset="-125802.36">18154 3604 118 0,'0'0'95'0,"0"0"-68"0,0 0 0 15,0 0-1-15,0 0-5 0,0 0-10 16,0 0-8-16,0 0-1 0,2 0 1 16,-2 0-1-16,0 0 6 0,0 0-2 15,0 0 4-15,0 0 3 0,0-2 7 0,0 0 1 16,2 2 3-16,-1-2-5 0,1 1-4 15,-2 1-4-15,0-4-1 0,1 2-2 16,1-1-2-16,-1 2-5 0,2-2 0 16,1 1 0-16,-1-1 1 0,1-1-2 15,2 1 0-15,-1 0 2 0,0-2-1 16,1 0 1-16,0 0 0 0,0-2 5 15,1 1-1-15,-1 1-3 0,2-2 5 16,-1 0 0-16,1 0 0 0,0-1-1 16,0-1-2-16,-1 1 1 0,1 0-3 15,-2 1 1-15,0 1-1 0,1 1 3 0,-1 1-1 16,0-1-4-16,0-1 3 0,0 1 2 15,4-2-3-15,-1 0-1 0,0 2 0 16,1-1 0-16,-3 0 1 0,1 2-1 16,-2 0-2-16,2 0 0 0,-3-2 3 15,1 0-1-15,-1 1-1 0,1-2 1 16,0 0 2-16,0 2-3 0,2 0 2 15,-2-1-1-15,0 1 1 0,1-2-3 16,0 2 0-16,0-1 2 0,0 1-1 16,0 1 0-16,0-2-1 0,1 1 1 0,0-1-2 15,0-1 2-15,-2 0-1 0,3 0 4 16,-1 1-2-16,-2-1 0 0,-1 2 2 15,-1 0-3-15,-1 1 3 0,0-1-2 16,4 0-2-16,-4-1 2 0,3 2-1 16,-1-1-1-16,1-1 0 0,2 0 1 0,1-1-1 15,-1-1 0-15,-1 2-1 16,3-2 3-16,-1 1-1 0,-3-2-2 15,2 3 1-15,0-2 2 0,-1 0-4 16,1-1 2-16,0 1 0 0,1 0 1 0,-1 0 0 16,0 0-1-16,0 0-1 0,-1-2 2 15,3 2 0-15,-3 0-1 0,1 1-1 16,-2 0 2-16,0 1 0 0,1-1-2 15,-1 1 2-15,0 0 1 0,0 0 0 16,0 0-1-16,1-2 1 0,-1 2 0 0,2-2-1 16,-2 1-2-16,0-2 1 0,3 0 1 15,1-1 0-15,-3 3-2 16,3-2 0-16,-3 4 2 0,1-2-1 15,0 0-1-15,-2 3 1 0,3-5 1 0,-1 3 0 16,2-2-2-16,-4 1 1 0,0 2 1 16,0-1 1-16,0 1-1 0,1 0 2 15,-3-2-2-15,2 3 1 0,1-3-1 16,-1 0-1-16,2 1 2 0,-1-1-4 15,3-1 4-15,0 0-2 0,-2 0 0 0,0 0 0 16,1 1 0-16,-1 1 0 0,-2 0-1 16,0 0 1-16,1 1 0 0,-3 0 0 15,1 1 1-15,0-2 0 16,1 2-2-16,0-1 0 0,0 0 2 0,2-2-1 15,1 1-1-15,4-1 1 0,-3-1 0 16,1 1 0-16,0 0-1 0,-3 0 1 16,1-2 2-16,2 1-1 0,-2-1 0 15,-1 1-1-15,0 0 3 0,-3 1-1 16,2 0 1-16,-1 0-2 0,-1 0 1 15,1-2 0-15,1 2-3 0,-1-2 0 0,3 0 3 16,2-1-2-16,1 0-2 0,2-3 1 16,-1 1 1-16,-3 2 1 0,1 0-1 15,-3 0-1-15,4 0 2 16,-1-3 1-16,0 1-4 0,0 1 2 0,-3 3 2 15,-2-1-1-15,0 0 0 0,0 0-1 16,1-1 0-16,2 2 0 0,-3 0 0 16,0 2-1-16,-1 1 2 0,1 0 0 15,-1-1-3-15,-2 2 1 0,2-2 2 16,1 0 0-16,0 0-1 0,2 0-1 0,-2-1 1 15,0-3 1-15,3 1-2 0,2-3 1 16,2-1 1-16,-1 1-2 0,-1 2 0 16,-2-1 0-16,4 1 2 15,-3-1 0-15,0-1-2 0,1 1 1 0,-2 2 2 16,-1 0-2-16,-1 0 1 0,0-1-1 15,-1 0 0-15,0-1 1 0,0 1-2 16,2 0 2-16,0 0 0 0,0 0-1 16,-1-1-1-16,3 0 0 0,-3-2 2 15,4 2-1-15,-3 0-1 0,0-1 1 0,1 0 1 16,0 2 0-16,-1-2-2 0,1 2 0 15,-1 1 2-15,0 0-2 0,-2 3 1 16,3-2-1-16,-1 2 2 0,1-3-1 16,-1 0 0-16,3 0 0 0,-3-1 0 15,3 0 1-15,-4-2-2 0,4 2 1 16,-1-2 1-16,-3 0 0 0,3 1-1 15,-3-1 0-15,3 0 0 0,-3 2 1 16,0 0-2-16,0 1 1 0,0-1 1 16,0 3 0-16,-1-1-2 0,1 1 0 0,-1-1 2 15,2 1-1-15,-2-2 0 0,2 1-1 16,1 1 1-16,-1-1 0 0,-1 0-1 15,3 2 1-15,-3-1 2 0,3 1-1 16,-4 2-1-16,0-1 1 0,-1 1-1 16,-2-1 2-16,2-1-2 0,1 0 2 0,-2 2-1 15,3-1 0-15,2-3-2 16,-3 1 1-16,3 0 1 0,-1 0-1 15,1 0 0-15,-2 1 0 0,0-1 1 16,1-2-1-16,-2 4 0 0,4-2 0 16,-3 0 3-16,0 2 0 0,-1-3-3 0,2 0 4 15,-2-2 0-15,2 3-3 0,1-1-1 16,-1 1 0-16,-2-1 1 0,2 2 0 15,-1-2-2-15,1 1 1 0,1 1 1 16,-2-2-1-16,2 2 0 0,-1-2 0 16,1 0 1-16,-3 0-1 0,2 2 0 0,1 0 0 15,-1 0 1-15,0 0 0 16,1-1-1-16,-1 1 0 0,1-1-1 15,0-1 1-15,1 3 1 0,-1-2-1 16,0 0-1-16,-1 1 1 0,-2 0 0 0,0 1 1 16,1 0 1-16,-1 0 2 0,0 0-4 15,2-1 0-15,-2 1 0 0,0 0 1 16,0-3 0-16,1 3-1 0,-1-2 2 15,1 1-2-15,1 1 0 0,-2-1 0 16,2 1 1-16,2-2 0 0,-3 0-2 0,1-2 0 16,1 4 2-16,-1-2-1 0,0 1-1 15,1-1 1-15,0 1 2 16,-2 1-2-16,-1-1 0 0,2 0 1 15,-4 0 1-15,1 1 3 0,1 1-4 0,-1-1 0 16,-1 0 2-16,1 1-3 0,1-1 2 16,0-1-2-16,1-1-2 0,0 0 3 15,0 1-2-15,0-1 1 0,4 0 1 16,-2-1-1-16,2 0-1 0,-3-1 1 15,1-1 2-15,-1 2-1 0,0-1-1 0,-2 0 0 16,2 2 3-16,-2-1-1 0,0 1-2 16,0 0 1-16,-1 2 1 0,0 0-2 15,-1 0 1-15,1-1 0 16,-2 2 4-16,2-1-4 0,-2-1 0 0,0 1 0 15,2 0 2-15,-2 1-1 0,0-2-2 16,0 2 0-16,2 0-1 0,-1-1 1 16,-1 1 2-16,2-1-2 0,0 1-1 15,-2 0 1-15,0 0 1 0,2 0-3 16,-4 2 4-16,1-2-2 0,1 3 0 0,0-2 1 15,-2-1 3-15,1 0-4 0,1 0 1 16,0 2 0-16,-3-1 1 0,2-1-1 16,-1 3 0-16,-1-1-1 0,2 0 3 15,-2 2 0-15,0-1-2 0,0 1 0 16,0 0 1-16,0 0-2 0,0 0-1 15,0 0-3-15,0 0-10 0,0 0-8 16,-2 0-16-16,-4 5-22 0,-5 5-24 16,-6-1-70-16</inkml:trace>
  <inkml:trace contextRef="#ctx0" brushRef="#br0" timeOffset="-86316.11">10566 7546 97 0,'0'0'61'0,"0"0"-31"0,0 0 6 0,0 0-4 16,0 0-7-16,0 0-2 0,0 0-8 15,0 0-3-15,0 0 1 0,0 0 3 16,0 0-4-16,0 0-4 0,0 0 4 15,0 0 6-15,0 0 4 0,0 0-2 16,0 0 1-16,0 0 5 0,0 0-4 0,0 0-10 16,0-2 1-16,0 0 0 15,-5 1-2-15,3-2-5 0,2 0-1 0,-4 1 0 16,1 0 3-16,-2-1-4 0,2 1-3 15,-2 1 4-15,1-2 0 0,-1 0-1 16,0 1 2-16,-1 0 0 0,0 1-1 16,-5 1-3-16,-1 0 0 0,-2 0 2 15,-3 0-1-15,0 0-3 0,1 4 2 16,-1 3 4-16,0 1-4 0,-3 3 1 15,4 1 1-15,1 1 0 0,2-1-1 16,4 1-2-16,1 0 0 0,4 1 0 0,1 1 1 16,1 2-3-16,2 0 1 0,0-1 2 15,0-1-1-15,5-2-3 0,6 0 2 16,1-3 2-16,5 0 0 0,2-3-4 15,2-3 3-15,7-2-2 0,2-2 3 16,2 0-3-16,2-8 0 0,0-1 4 16,-1-2-2-16,-2-1-2 0,-3-1 1 15,-2 0 5-15,-9-1 8 0,-3-1-8 16,-4 0 8-16,-6 0-2 0,1-1 3 15,-5 0-2-15,0 0-1 0,-3-1-1 0,-8-1-5 16,0-1-3-16,-6 0-1 0,-3 2 2 16,-5 4-2-16,-3 3-3 0,-1 8 1 15,1 2 0-15,8 0-4 16,4 2-12-16,5 7-14 0,5 0-16 0,3 3-28 15,3-6-78-15</inkml:trace>
  <inkml:trace contextRef="#ctx0" brushRef="#br0" timeOffset="-73001.34">10535 8059 102 0,'1'-2'136'0,"-1"-2"-90"16,0 1 15-16,2 2-3 0,-1-3-10 15,-1 1-10-15,2 1-8 16,-2 1-2-16,0-2 0 0,1 2-5 15,-1 0-3-15,2 1-2 0,-2-1 4 0,0 1-5 16,0 0-2-16,0 0-4 0,0 0 2 16,0 0-5-16,-3 3-1 0,-2 3-1 15,0 1 0-15,1 1 0 0,1 0-3 16,0 2-4-16,1-1 4 0,1 3 0 15,-3-2-2-15,4 1 0 0,-3 2 2 0,-1 3-2 16,-1 1 2-16,0 4 2 0,2-1-2 16,0 2 1-16,0 0-6 0,2 1 2 15,-3-1 2-15,4 2 0 16,-1-2-2-16,1-3-1 0,0-4 3 0,0-6 0 15,0-3-3-15,0-1 0 0,0-2 2 16,0 1 0-16,0-2-1 0,0-1 0 16,0 0 3-16,0-1 0 0,0 0-2 15,0 0 3-15,0 0 5 0,0 0-4 16,0 0 0-16,0 0-3 0,0-3 2 15,0 0-1-15,0 0-3 0,0-2-1 0,0-1 2 16,0 2 0-16,0 0-2 0,-2 0-1 16,2 2-6-16,0 0-15 0,-1 0-29 15,-1 1-34-15,1-4-83 16</inkml:trace>
  <inkml:trace contextRef="#ctx0" brushRef="#br0" timeOffset="-33731.1">18300 3595 9 0,'0'0'91'0,"0"0"-53"16,0 0-19-16,0 0 16 0,0 0 10 15,0 0-13-15,0 0-16 0,0 0 0 16,0 0-3-16,0 0-1 0,0 0-3 16,0 0 2-16,0 0-1 0,-1 0-5 15,1 0 2-15,-2 0 0 0,1 0-2 16,1 0 2-16,0 0-4 0,-2 0 3 15,0 0 0-15,1 0 5 0,-1-2 0 16,2 1 1-16,-1 1-1 0,1 0-1 16,-2 0-1-16,2 0-1 0,-1 0 1 0,-1 0 0 15,-1 0-2-15,2 0 0 0,-1 0 1 16,2 0-3-16,0 0 2 0,0 0-2 15,0 0-3-15,0 0-3 0,0 0-1 16,3 0 4-16,6 0 0 0,1-2 1 16,1-1-2-16,1 0 1 0,-1 0-1 15,-2 0-2-15,0 0 1 0,1 1 1 16,-1-1 1-16,0-2-2 0,1 0 1 15,0 1 1-15,-2-1-4 0,3-1 3 16,1-1 0-16,-1 2 1 0,0-2 0 0,2 3-3 16,-1-3 0-16,0 1 3 0,1 1-2 15,-1 0-1-15,1 0 0 0,-3 2 2 16,1 1-1-16,-1-1-1 0,-1-1 1 15,2-1 1-15,0 2 0 0,-2 0-2 16,2-1 0-16,0 0 2 0,1 1 0 0,-1 0-2 16,1-3 0-16,1 3 2 15,-2 0-1-15,1-2-1 0,0 2-1 16,1-2 3-16,-1 0-1 0,-1 0-2 15,0 0 3-15,0 0-3 0,-2 2 2 16,0-2 2-16,-1 2-3 0,1-2 0 0,-2 2 1 16,0-2 1-16,1 3-1 0,-2-1 1 15,2 0-3-15,3-1 3 0,1 1-2 16,1 0 2-16,2-1-1 0,-1 3-3 15,2-2 2-15,-2 1 2 0,0-2-1 16,-2 3-1-16,-1-2 0 0,0 1 3 0,-1 1-2 16,-3-3-1-16,-1 2 1 15,0 0 2-15,-1 0-1 0,1 0-2 16,0-1 1-16,3 0 2 0,-1-2-3 15,5 1 2-15,-1-1-2 0,2 2 2 0,-2-2-2 16,1 0 2-16,1-1 0 0,-2 1-2 16,1-1 2-16,0 1-2 0,0-4 1 15,2 5 1-15,-2-3 0 0,1 0-3 16,-2 4 2-16,1-3 2 0,-3 3-2 15,1-2 0-15,-5 0 0 0,2 1 2 0,-3-1 0 16,-1 3-3-16,1-2 0 16,1 0 2-16,1 1 0 0,0 0-3 15,3 0 1-15,-1 0 2 0,3 0 0 16,2 0-3-16,3-1 1 0,0 1 2 0,2-1-1 15,-2-1-1-15,0 1 0 0,-1 0 3 16,-2-1-1-16,-2 2-2 0,0-1 1 16,1-1 1-16,1 1 1 0,-2-1-3 15,0-1 1-15,4 1 1 0,-2-2-1 16,0-1 0-16,0 0-1 0,0 1 2 0,-2 0 0 15,1 1-2-15,-1-2 1 0,-3 2 1 16,4 0-1-16,-1-2-1 0,1 2 1 16,-1-1 1-16,2 1 0 15,0 0-3-15,0 0 2 0,-3 0 1 0,1 0 0 16,0 0-2-16,-1 1 1 0,2-1 1 15,-1 0 1-15,-1-1-4 0,1-1 2 16,-1 1 2-16,-1-1 0 0,2 1-3 16,-3 0 1-16,2 0 2 0,1-1-1 15,-4 1-1-15,3 1 0 0,0-2 2 0,1 1-2 16,2-2 0-16,0 1-2 0,0 1 4 15,2-2-2-15,-4 1-2 0,0 0 2 16,-1-1 2-16,-1 2 0 0,1-1-2 16,-2-1 0-16,-1 2 1 0,-1 0 0 15,1-1 0-15,-2 0 0 0,0 1 1 16,2-1-1-16,0 1-1 0,-2 1 0 15,0-2 1-15,2 1 0 0,0 0-2 16,0 0 1-16,-1 0-1 0,3-1 3 16,1 1-3-16,1 0 2 0,0 1 0 15,1-1 0-15,-1-2-2 0,1 0 1 0,0 0 2 16,0-1 0-16,-1 1-3 0,-1-1 1 15,2 1 1-15,-4-1 1 0,2 1-2 16,-4 2 0-16,1-1 3 0,0 1-2 16,-3 0 0-16,1 0-1 0,-3 0 3 15,0-1-2-15,3 0-2 0,0-1 1 16,1 0 1-16,-3 1 0 0,-1 1-2 15,4-2 1-15,-3 0 1 0,1 0 0 16,-2 1-2-16,3 0 0 0,-3-1 2 16,3 2-1-16,2 0-1 0,-2 0 0 0,2-2 2 15,-3 3 0-15,1-2-2 0,0 3 1 16,-1-3 1-16,1 0 0 0,-1 0-1 15,-1-1 0-15,1 1 4 0,1-2-4 16,-1 2-2-16,0-1 4 0,-2 0-1 16,1-1-1-16,1 1-1 0,1 1 1 15,-3 0 1-15,3-1-1 0,-2 0-1 16,2 0 1-16,0-1 1 0,-1-1-1 15,1 2-1-15,0-2 1 0,-3 1 2 16,2 0-1-16,-1 0-2 0,1-1 2 0,0 1-1 16,-1 0-1-16,3 0 3 0,-3 0-2 15,-1 0-1-15,2 0 0 0,1-1 3 16,-4 0-4-16,4 0 4 0,-3 2-1 15,0-3-3-15,0 1 3 0,0 1 0 16,-1-1 0-16,-1 2-3 0,3 0 3 0,0-2 0 16,-1 2-1-16,3-1-1 15,-1 0 1-15,0-1 2 0,-2 0-1 16,2 0-2-16,-2 1 3 0,0 0 1 15,1-1 0-15,-1 2-2 0,-1-4 0 0,1 4 3 16,0-2-3-16,-1-1-1 0,1 1 0 16,-2-1 3-16,3 2-3 0,-1-2-2 15,-2 0 2-15,2 2 2 0,-1-2-2 16,-1 2 0-16,3 0 1 0,-3 0 1 15,1 1-1-15,2-1-1 0,-2 0-2 0,4 0 5 16,-3 1-2-16,0-1-3 0,2 0 3 16,-2 1 2-16,0-1-2 15,-1 0-1-15,2 0 2 0,-2 0 1 16,-2 0-2-16,1-1 0 0,-1 2-2 0,0-1 3 15,0 1-2-15,3 1 0 0,-1 0 1 16,-2-1 1-16,2 2-2 0,-1-1-3 16,1 1 4-16,1 0 1 0,-3-1-2 15,3 1-2-15,-2-1 3 0,1 2 1 16,-2 0-2-16,2 0-1 0,-2 0 1 15,1 1 2-15,1-1-2 0,-2 1-2 0,0 2 3 16,1 0 0-16,-1 0-1 0,0 1-2 16,2 0 3-16,-1 1 0 15,1-1-2-15,-1-1-1 0,1 1 0 16,1 0 3-16,-1-2-2 0,2 1 0 0,1-1 1 15,-2-1 3-15,0-1-4 0,0 2 0 16,-1-1 4-16,1 1-1 0,0 1 0 16,-3-3-2-16,0 2 1 0,0-2 2 15,1 2-2-15,-1 1-1 0,2 0-1 16,-2-2 4-16,0 2-2 0,0-1 0 0,0 0 2 15,0 2 2-15,2-2-5 0,-2 0-2 16,1 1 1-16,-1 0 4 0,0-1-6 16,3 0 2-16,-1 2 2 15,-1 0 2-15,-1 0-3 0,0 0 0 0,0 1 1 16,0 1 0-16,0-1-1 0,0 1-2 15,0-1 2-15,0 0 0 0,0 1 0 16,0 0-2-16,0-1 2 0,0 0 2 16,2 0-2-16,-2-1 0 0,1 0 0 15,-1-1 0-15,0 2 1 0,0-2-2 0,2 0 2 16,-2 1-1-16,2-1-1 0,-2 2 2 15,0 0-2-15,0 0 3 16,0 0-3-16,0-1 0 0,0 0 3 0,0-1 0 16,0-1-3-16,0-1 1 0,0 3 3 15,1-3-1-15,-1 1-2 0,2 0 0 16,-2 0 2-16,0 1 1 0,0-1-2 15,0 1-1-15,0 0 1 0,0 0 3 16,0 0-4-16,0-1 2 0,0 2 2 16,0-2-1-16,0 1-3 0,0-1 1 0,0-1 1 15,1 2 0-15,-1-3-2 0,0 3 0 16,2 0 0-16,-2-1 1 0,0 2-2 15,0-1 1-15,0 0 0 0,0 1 1 16,0 1-2-16,0-1 1 0,0 1 0 16,0-1 1-16,0 2-2 0,0 0 1 15,0-3 0-15,0 3-4 0,0-1-6 16,0 0-15-16,0-1-31 0,-5-5-50 15,0-2-137-15</inkml:trace>
  <inkml:trace contextRef="#ctx0" brushRef="#br0" timeOffset="-28496.8">18510 3545 24 0,'0'0'19'15,"0"0"-14"-15,0 0 20 0,0 0-1 16,0 0-4-16,0 0-11 0,0 0 5 15,0 0 3-15,0 0-3 0,0 0-2 16,0 0-3-16,0 0 4 0,0 0 3 16,0 0 4-16,0 0-2 0,0 0 2 15,0-1-6-15,0 0 0 0,0 0-4 16,0 1 6-16,0-1-5 0,0 0-4 0,0 1-3 15,0 0-3-15,0 0 2 0,0 0-3 16,0 0-3-16,0 0 1 0,0 0-2 16,0 0 1-16,0 0 3 0,0 0 0 15,0 0 0-15,0 0 3 0,0 0 0 16,0 0-1-16,0 0 3 0,0 0-1 15,0 0 2-15,0 0-2 0,0 0-4 16,0 0 2-16,0 0-3 0,0 0 1 16,0 0 1-16,0 0 0 0,0 0-1 15,0 0 1-15,0 0 2 0,0 0 1 0,0 0 0 16,0 0-2-16,0 0 3 0,0 0-2 15,0-2-1-15,0 2-2 0,-2-1 3 16,0 0-1-16,1 1 0 0,-1-1 0 16,1 0 2-16,-2 0-4 0,1 1 4 15,1 0-1-15,-3 0 2 0,1 0-4 0,2 0 1 16,-4-2 1-16,5 2 2 15,-1 0-2-15,-2 0-2 0,1 0 0 16,2 0-3-16,-2 0 2 0,-1 0 2 16,3 0-3-16,0 0 1 0,-1 0-1 0,1 3-1 15,0-1 0-15,0-1 2 0,0 0-2 16,0 1 1-16,1 0 0 0,4 0 2 15,0-1-2-15,-1 0-2 0,-1-1 1 16,4 0-2-16,-3 0 1 0,-1 0-3 16,0 0 6-16,1 0-1 0,-4 0 2 0,3 0-1 15,0-4 2-15,-3 2 2 0,0 0-1 16,3 0 0-16,-3-1 1 15,0 0 5-15,0-1-6 0,0 0 0 16,0 0 5-16,0-1 4 0,0 2-7 0,0-1-3 16,-2 2 2-16,1-1 1 0,-2 1-4 15,0 2-1-15,-1 0 0 0,1 0 0 16,0 0-1-16,0 0-3 0,0 0 1 15,-2 3 2-15,1 1 1 0,2 0-3 16,-1 1 2-16,2 0 0 0,-1-1 0 0,2 0-4 16,0-1-2-16,0 2-3 0,0-1-5 15,0-2-3-15,0 1-7 0,0-2 4 16,6-1-5-16,-3 0-17 15,2 0-43-15,0 0-54 0</inkml:trace>
  <inkml:trace contextRef="#ctx0" brushRef="#br0" timeOffset="-12446.88">10404 8832 51 0,'0'0'117'16,"0"-1"-95"-16,0-1 24 15,0 2 2-15,0 0-15 0,0-1 5 16,0 1-13-16,0 0-12 0,0 0 3 15,0-1-1-15,-1 0 0 0,1 1-1 0,-2 0 1 16,2-2-3-16,-1 2 3 0,-1 0 2 16,2-1-3-16,-3 1 2 0,3 0 0 15,-3 0-3-15,3 0 0 0,-3 0-2 16,0 0-4-16,0-1 1 0,0 0 4 15,1 1-6-15,2 0 1 0,0-1 2 0,0 1-3 16,0 0-1-16,0 0 0 0,0 0 0 16,0-1 2-16,0-1-6 15,0 2 1-15,0 0 1 0,0 0 0 16,0 0-4-16,0 0-1 0,11 0 3 0,1 0 1 15,5-1-2-15,3-1 0 0,5 0 1 16,0-1 1-16,1 1-1 0,1 2-2 16,-2 0 0-16,-1 0 2 0,0 7-1 15,-4 0-2-15,-2 3 2 0,-1-3 0 16,-4 2 0-16,-7-3-2 0,0 1 2 0,-4-1 0 15,-2 0-1-15,0-2-1 0,-8 2 4 16,-3-2 0-16,-3 1-1 0,-1-2-2 16,-4 0 2-16,1 2 1 15,-1-1-1-15,-1-1-1 0,6 1 0 0,0-1 1 16,1 3-1-16,6-3-1 0,4 0 1 15,1 1 1-15,2-1-2 0,0-1-2 16,2 1 1-16,4 1 3 0,6-2-1 16,-1 2-1-16,3 1 1 0,0-2-1 15,1 3-7-15,1 1-3 0,3-1 4 0,-2 4 2 16,1 0 5-16,-4 0-7 0,2 1 1 15,-5 0 5-15,-1 1-1 0,-3-1 0 16,-1-2 1-16,-6 0 2 0,0-2-1 16,0 0-2-16,-3-2 4 0,-7 1 1 15,-2-1-2-15,-2 2 0 0,2-3-1 16,-1 2 3-16,2-2 2 0,1 0-1 15,-1 0-1-15,0-1 4 0,2-1-4 16,1 0 2-16,0 1-1 0,5-2 0 16,0 0-4-16,1-1-2 0,1 0 2 0,1 0-2 15,-2 0-16-15,2 0-21 0,0 0-34 16,0 0-84-16</inkml:trace>
  <inkml:trace contextRef="#ctx0" brushRef="#br0" timeOffset="-8273.65">10482 9546 307 0,'0'0'20'0,"0"0"-1"16,0 0 32-16,1 0-11 0,-1 0-13 15,0 0-5-15,0 0-2 0,0 0 0 16,0 0-7-16,0 0-2 0,0 0 2 15,0 0-4-15,0 0 0 0,0 0-2 16,0 0 3-16,0 0 0 0,0 6 5 0,-1 4-1 16,-5 4-1-16,-4 1-2 0,-1 2-8 15,1 4 3-15,-4 0-2 16,0 4 2-16,1-1 1 0,2-2-3 15,7-3 0-15,2-1-4 0,2-2-1 0,0-3 2 16,2-1 1-16,6-4-1 0,-1 0-2 16,6-5 2-16,1-1-1 0,3-2 2 15,3 0-2-15,2-2 2 0,2-4 0 16,3-2-1-16,-2 1-2 0,-1 0 2 15,1-1 1-15,2 3-2 0,-1-2-2 0,-3 2 3 16,0 1 0-16,-6 0-1 0,1 2-2 16,-5 0 2-16,3-1 2 0,-4 1-3 15,-4-1-3-15,0 3-1 16,-3 0 4-16,-1 0-5 0,-2 0 1 0,-1 0-1 15,-1 0-2-15,2 0-3 0,-2 0-2 16,0 0-3-16,0 0 1 0,0 0-4 16,0-1-9-16,0 0-2 0,0-1-14 15,0 2-11-15,0-2-34 0,-2-2-105 16</inkml:trace>
  <inkml:trace contextRef="#ctx0" brushRef="#br0" timeOffset="-8025.63">10769 9595 43 0,'0'9'271'0,"0"4"-211"16,-7 5-28-16,-2 4 35 0,-3 0-9 15,-2 3-18-15,-2 1-7 0,2 1-10 16,-1 0-10-16,2-2-5 0,-1-2-6 16,7-3-1-16,1-4-3 0,2-3 2 15,3-1-8-15,1-2-6 0,0 0-17 16,6-3-29-16,5-4-70 0,-2-3-220 15</inkml:trace>
  <inkml:trace contextRef="#ctx0" brushRef="#br0" timeOffset="-2809.34">10621 10200 130 0,'2'-1'38'16,"-1"-3"-31"-16,1 1 29 0,0 1-4 15,1 1-3-15,-2-2 0 0,2 1-3 16,-1 0-5-16,-2-1-6 0,0 1 4 0,1 2 1 15,1-1 7-15,-2 0-1 16,0 1-4-16,0 0-3 0,0 0 5 16,0 0-1-16,0 0-1 0,0 0-4 15,-2 4-5-15,-4 4-7 0,-2 3 3 0,-1 3 3 16,-3 1-3-16,1 2 4 0,-3 3-6 15,-2 4 1-15,6 2-4 0,-4 2 3 16,1 3-4-16,2 0-1 0,2 0 1 16,3-1 0-16,6-3-2 0,0-1-2 15,1-4 0-15,10 1 2 0,2-4 0 0,4-2-4 16,3-3 2-16,3-6 2 0,0-2-1 15,5-4-2-15,0-2-1 16,-1 0 2-16,1-10 0 0,-5-2 0 16,-5-5 1-16,1-1 2 0,-7 0 0 0,-4-1-3 15,-2 1 3-15,-6-1 1 0,0 0 1 16,0 1-3-16,-7 0 7 0,-4 3-4 15,-3-1 2-15,-3 5-4 0,-3 2 1 16,-2 5 0-16,-3 4-3 0,3 0 0 16,-2 9-2-16,0 6 2 0,4 5-5 0,5 3-16 15,4-1-21-15,8 0-25 0,3-9-83 16</inkml:trace>
  <inkml:trace contextRef="#ctx0" brushRef="#br0" timeOffset="510.86">10566 10938 38 0,'0'2'189'0,"0"-1"-103"16,0-1-57-16,0 0 32 0,1 0-11 16,5 0-14-16,4-2-9 0,2-4-8 0,4 1-7 15,4-2-1-15,0 1 2 0,5 0-7 16,-2 2-1-16,2 1-1 0,-2 2 0 15,2-3 0-15,-4 3-4 16,1 0 2-16,-3 1-2 0,-5 0 2 0,-2 0-2 16,-4 0 1-16,-2 0 1 0,-4 0-2 15,2 0-2-15,-4 4 4 0,2-1 0 16,-2 0-2-16,0 4 1 0,0 1 2 15,0 0 0-15,0 2 1 0,-2 3 6 16,-4 2 9-16,-3 2-11 0,-4 2 6 16,-2 4-5-16,-4-1 2 0,1 1 3 0,-1 0-7 15,0-1-2-15,6-3 0 0,2-2-2 16,4-5-4-16,3-2-1 0,4-3-7 15,0-2-10-15,0-2-8 16,6-3-12-16,0 0-17 0,2 0-62 0,-2-10-250 16</inkml:trace>
  <inkml:trace contextRef="#ctx0" brushRef="#br0" timeOffset="2522.98">10787 11420 101 0,'2'0'116'0,"-2"0"-83"15,1 0 20-15,-1-2 5 0,2-1-9 0,-2 0-8 16,0 0-7-16,0-1-2 0,0 1-4 15,-5 0-4-15,1 0-9 0,-4 1 0 16,-1 0 0-16,-1 2-1 0,-2 0 4 16,-5 0-6-16,4 0 1 0,-2 5-1 15,-1 1-2-15,4 1-2 0,-2 1 2 0,5 1-2 16,-2 0-4-16,5 0-1 0,3 2-2 15,-1 1 1-15,4 1-2 16,0 1-2-16,4-2 2 0,3 0 1 16,1 1-1-16,1 0-2 0,2 3 2 0,-1 1 1 15,-1 0-1-15,2 0-3 0,0 1 2 16,-4-2 1-16,1 0 1 0,-3 0-4 15,-5-3 2-15,0 0 2 0,0 0-4 16,-8-2 1-16,-1-1 0 0,-4-2 0 16,1-1 1-16,-1-1 0 0,-1-2 2 15,7-3-1-15,-3-1 0 0,3 0-1 0,2 0 2 16,0 0 1-16,1-5-2 0,2-4-1 15,-2 0 2-15,2-1 1 16,2-3-2-16,0 0-2 0,0-2 2 16,5-2 1-16,5-2-2 0,6-1-2 0,3 2 3 15,2-2 0-15,1 2-2 0,3 0-1 16,0-1 0-16,-2 1-2 0,0 0-3 15,0 1 3-15,-2 1 2 0,-1-1 3 16,-6 2-2-16,-2 1 0 0,-3 1 2 16,-4 1 2-16,-5 1-2 0,0 1-1 0,0 1 2 15,-5 2 1-15,-4 0-3 0,-3 4-4 16,-1 2-3-16,-1 1-10 0,2 0-12 15,1 0-17-15,0 0-44 16,-3 0-60-16</inkml:trace>
  <inkml:trace contextRef="#ctx0" brushRef="#br0" timeOffset="145267.14">11459 8826 6 0,'-7'3'17'16,"1"-1"-3"-16,-2 0-6 0,4-2 95 0,-2 0-74 16,-1 0 5-16,4 0 11 0,-1 0-17 15,1 0-5-15,-1 1 0 0,4-1-4 16,-1 0-3-16,1 0 0 15,0 0-1-15,0 0 2 0,0 0-3 0,-3 0-1 16,0 0-6-16,0 1 1 0,-2 1-3 16,0 1 2-16,-1 1 4 0,0-2 1 15,1 2-2-15,-1 1 2 0,1-2 2 16,-1 1-2-16,1-3-3 0,1 1 1 15,1 0-1-15,0-1-2 0,0 1 1 0,1-1 0 16,0 0 1-16,2-1 3 0,0 0-5 16,0 0-2-16,0-4 1 0,13-11-5 15,10-9-5-15,14-12 4 0,16-10 3 16,11-9-2-16,7-7-2 0,11-4 2 15,2 0 0-15,1 3-1 0,-4 6 0 16,-7 3 0-16,-4 5 3 0,-11 7 0 16,-5 6 6-16,-7 5-2 0,-10 7-2 15,-11 4-2-15,-10 5-1 0,-9 5 2 16,-4 2 2-16,-1 5 1 0,-2 2 0 0,0 0 0 15,-8 1-2-15,-3 0-7 0,-4 8-1 16,-1 4 0-16,-4 3 2 0,3-1-1 16,3-1-8-16,2 1-7 0,4-3-3 15,3 1-13-15,2-1-23 0,-1 1-33 16,-3-2-74-16</inkml:trace>
  <inkml:trace contextRef="#ctx0" brushRef="#br0" timeOffset="145960.18">11384 8651 21 0,'0'-2'31'0,"0"1"16"16,0-1-3-16,0 0-2 16,0 2-7-16,0 0-2 0,0 0 0 15,0 0-1-15,0 0-3 0,0 0-3 0,0 0 3 16,0 0 0-16,-5 0-3 0,-2 9-15 15,-4 4 1-15,-2 6 1 0,0 4-3 16,-1 3 2-16,-3 6-5 0,-4 2 2 16,4 0 4-16,0-1-4 0,6-4 0 15,5-1-4-15,5-6-1 0,1-4-4 0,0-2 0 16,3-7-1-16,6-3 0 0,5-2 1 15,3-4 0-15,5 0 2 0,4-4 1 16,4-7-2-16,4-2 0 16,0-1 0-16,1 2 0 0,0 2 0 0,-1 2-1 15,-5 1-2-15,1 2-3 0,-4 2-10 16,-1 0-22-16,0 0-9 0,-1 0-25 15,1 0-58-15,2-1-60 0</inkml:trace>
  <inkml:trace contextRef="#ctx0" brushRef="#br0" timeOffset="146939.24">12618 7668 205 0,'0'-1'63'0,"0"1"-41"0,0 0 44 15,2 0-16-15,-2 6-19 0,0 9 0 16,0 7-3-16,-6 4-5 0,-4 6 11 15,-4 0-20-15,-1-1-4 0,4-2 3 0,0-7-6 16,5-4-1-16,6-7 0 16,-2-1 1-16,2-5-5 0,0-2-1 15,0-3 1-15,2 0 0 0,1 0 4 16,6-1 3-16,2-6 2 0,2-3-5 0,-3 5-1 15,6-1-4-15,-4-1 0 0,4 6 1 16,-1-3 0-16,2 1-4 0,0 2 3 16,-1 1 1-16,1 0-4 0,2 0-3 15,1 0-3-15,1-2-3 0,1 0-7 16,1 0-7-16,2-2-3 0,-2 1-1 0,2-4-1 15,-1 0 0-15,-1-2-4 0,-2-2-3 16,-2 1 5-16,-2-4 3 16,-3 1 21-16,-5-1 10 0,-2 2 3 15,-3 1 15-15,-4 2 17 0,0 2-1 0,-1-2-5 16,-7 3 0-16,0 2-5 0,-1 2-4 15,-2 2-4-15,0 0-5 0,2 4-3 16,-4 8-4-16,3 3-6 0,0 4 0 16,3 1-1-16,2 0 0 0,2 1 2 15,3-2-4-15,3 0 1 0,8-1-1 0,4-2-1 16,5-4 2-16,2-4 1 0,1-3 2 15,4-5-1-15,-4 0 0 0,-1-5 3 16,-1-6 1-16,-4-1 0 16,-1-3-2-16,-5-1 5 0,-3-1 0 15,-2 0-2-15,-2-3-1 0,-4 2-1 0,0-1 2 16,0 3-4-16,0 1-1 0,0 2 2 15,-6 5-1-15,5 1-3 0,-1 5-3 16,2 2-3-16,0 0-24 0,0 5-6 16,9 4-2-16,1 2-26 0,5-1-26 15,1-2-61-15,1 0-6 0</inkml:trace>
  <inkml:trace contextRef="#ctx0" brushRef="#br0" timeOffset="147220.25">13359 7781 71 0,'2'-4'113'0,"-2"1"2"16,0-3-30-16,0 2-22 0,-8-1-14 0,-1 2-10 15,-1 1-16-15,-3 2-7 0,-3 0-1 16,1 6-4-16,-1 2-6 0,5 5 0 15,0-1-4-15,7 4 0 0,4-2-3 16,0 1 1-16,3 0-3 0,8-2 3 16,3-1-3-16,3-3 1 0,1-3 2 0,1-2 1 15,1-3-2-15,0-1 2 0,2 0 1 16,-2-6 1-16,-1-4 0 0,-4-2 2 15,-4-1 2-15,-5 1 8 0,-3-2-7 16,0-3 3-16,-3 1-2 0,0-3 0 16,0 0-4-16,-6-1-2 0,2-1 1 15,-4 1-4-15,2 3-1 0,-2 3-4 16,5 4-2-16,0 4-9 0,3 4-2 15,0 2-13-15,0 0-30 0,0 0-44 16,0 1-53-16,0 1-41 0</inkml:trace>
  <inkml:trace contextRef="#ctx0" brushRef="#br0" timeOffset="147536.27">13598 7520 208 0,'0'-10'150'16,"0"6"-112"-16,0 2 13 0,0 2 6 15,0 0-19-15,-6 12-29 0,0 7-2 16,-1 6 0-16,-2 7 0 0,-2 2 2 15,-1 2-5-15,3 0 0 0,1-2-1 0,3 0 0 16,4-4-4-16,1-1 1 0,0-7 0 16,6-3-4-16,2-5 1 0,1-6 1 15,2-5 0-15,-2-3-1 0,5 0-3 16,0-2 3-16,1-8 2 0,1 1-3 15,-1-3-1-15,1 1 2 0,-1 1 3 16,-2 0 0-16,-2 3 0 0,1-1-1 16,1 3 1-16,-3 1 0 0,0 1-1 15,-4 2 0-15,0-1 1 0,0 2-3 16,0 0-1-16,-1 0-3 0,1 2-14 15,2 2-10-15,1 2 2 0,1-3-27 0,-1 1-50 16,-3-2 26-16,0 1-24 0</inkml:trace>
  <inkml:trace contextRef="#ctx0" brushRef="#br0" timeOffset="147716.28">13671 7714 331 0,'0'-1'88'15,"0"0"-78"-15,3 1 4 0,5 0 27 16,4 0-2-16,4 0-14 0,1 4-11 0,1 0-5 15,4 3-2-15,3-2-6 0,-2 2 3 16,-1 2-3-16,-1-1-7 0,3-1-11 16,-4 1-11-16,2-1-25 0,-2-1-86 15,-3 1-73-15</inkml:trace>
  <inkml:trace contextRef="#ctx0" brushRef="#br0" timeOffset="148547.31">14141 7712 149 0,'0'-2'59'0,"0"-2"-14"0,0 2 23 16,0-1-2-16,0 2-24 0,0 0-11 16,0 1-1-16,0 0-1 0,0 0-12 15,0 0-8-15,0 0-6 0,0 0 2 0,0 0 1 16,0 0-2-16,0 0-2 0,0 0 1 15,0 0-1-15,0 0 0 0,0 0-4 16,0 0 1-16,0 1 2 16,0 0 1-16,0 0-3 0,0-1 1 0,0 1 1 15,0 0-2-15,0 0 1 0,0 0 1 16,0 0 1-16,0 1 0 0,0-2-2 15,0 2 0-15,0-1 1 0,0-1-1 16,0 0 0-16,0 0 0 0,0 1 3 16,0 2 1-16,0 1 0 0,-3 0 4 0,-1 2-5 15,3-2-1-15,-4 0-2 0,2 1 0 16,0 0 1-16,0 0 0 0,0 1-1 15,0 1-1-15,0 0 1 16,0 1 1-16,3 0-2 0,0-2 0 0,0 1 0 16,0-2 0-16,0-1-1 0,0 2 2 15,3-5 0-15,4 1-3 0,4-2-1 16,2 0 8-16,5 0 0 0,1-7-5 15,1-2 1-15,0-1 1 0,-1 0 1 16,1 0-1-16,-8 0-4 0,-4 2 3 16,-2 2-1-16,-3 3 0 0,-1 1 2 0,-1 2-2 15,-1 0 1-15,0 0 0 0,0 0-2 16,0 0-9-16,0 5 5 15,0 5 6-15,0 3-6 0,0 3-4 0,0 4 1 16,8 0 7-16,2 5 0 0,-1 0-1 16,2 3 4-16,-2 3-1 0,2 1-1 15,-5 2 0-15,2-1 3 0,-2 0-2 16,-4-2-1-16,-2-3 1 0,0-3 2 15,-2-5 0-15,-4-1-1 0,0-4 2 16,-1-5 5-16,3-3 2 0,-2-4 8 0,2-1-1 16,-2-2 1-16,0 0 2 0,1-2-3 15,1-6-5-15,1-3 0 0,1-4-2 16,2-3-10-16,0-2 2 15,6-6-1-15,2-3-1 0,4-4-2 0,1-1 3 16,2-2 0-16,2-2-1 0,10-4-5 16,-1-3 5-16,8-4-10 0,5-2-6 15,3 3-5-15,0 9-7 0,3 9 13 16,-3 10 8-16,-2 8 0 0,-3 6 2 15,-4 4 2-15,-9 2 2 0,-3 0 2 0,-11 2 1 16,-6 4 5-16,-4 2-2 0,-4 1 5 16,-13 3 2-16,-3 6-6 0,-8 3-1 15,-1 0 2-15,-4 0 2 16,2 0-4-16,0-2-5 0,5-2-1 0,6-1-6 15,3-2-5-15,4 0-12 0,4-1-28 0,1-1-71 16,-1-1-230-16</inkml:trace>
  <inkml:trace contextRef="#ctx0" brushRef="#br0" timeOffset="149146.34">12934 8394 80 0,'0'0'223'0,"0"0"-172"0,0-1-13 16,0-2 11-16,4-2-7 0,5 0-14 0,5-2-5 15,4 2 1-15,7-1-3 0,3-1-4 16,8 1 2-16,1-2-2 0,5 2 0 15,1-2-6-15,-2 4-5 0,-6 0 0 16,-5 2-1-16,-9 2-5 0,-7 0 0 16,-4 0-4-16,-7 2-2 0,0 2-11 0,-3-1-6 15,0 3-9-15,0-2-13 16,-2 1-15-16,-5 1-53 0,-3-2-115 15</inkml:trace>
  <inkml:trace contextRef="#ctx0" brushRef="#br0" timeOffset="149339.37">13172 8404 60 0,'-2'5'400'0,"-1"4"-380"0,1 5 20 16,-1 4 21-16,-1 2-21 0,-2 1-13 15,1-1-1-15,5-6-26 16,0 1 0-16,3 0 0 0,8-2-10 15,1 0 6-15,4-5-15 0,4-2-9 0,3-2-14 16,2-1-14-16,6-3-44 0,-5 0-56 16,1-7-68-16</inkml:trace>
  <inkml:trace contextRef="#ctx0" brushRef="#br0" timeOffset="150348.43">13524 8433 257 0,'0'-9'91'16,"0"1"-48"-16,-7 3 35 0,-2 0-19 15,0 3-17-15,-4 2-14 16,-2 1-4-16,-1 9-6 0,-2 2-5 15,4 3-1-15,1-1 1 0,3 0-4 0,5-1-5 16,3-1-5-16,2 0 0 0,2-2-1 16,7-1-2-16,5-4 1 0,3-1 2 15,2-3-2-15,1-1-4 0,2 0-5 16,-5 0 1-16,-2-4-3 0,-2 1-1 15,-4 1 1-15,-4 2-7 0,-2-1 0 0,-3 1 3 16,0 0 3-16,0 0-5 0,0 3 5 16,0 1 4-16,0 3-2 15,0 0-4-15,0 1 3 0,0-3-2 16,0 1 3-16,6-1 9 0,2-2 1 0,-1-3-3 15,6 0 7-15,-1-2 3 0,1-9-1 16,1-2 8-16,-2-3 3 0,2-4 12 16,-2 1 5-16,1-8-2 0,-1 1 0 15,2-1-3-15,-3-4-6 0,0-2-9 16,0-3-3-16,-2-3 1 0,0 0-4 0,1-2-6 15,-4 8 3-15,0 9 1 0,0 9-2 16,-3 8 1-16,-1 5 3 0,-2 2-3 16,0 2-7-16,0 11 4 0,0 5 4 15,0 4-2-15,0 4 2 0,-2 2-5 16,-4 4 3-16,0 1-4 0,0 3 3 15,-1 0 0-15,-2-4-5 0,1-1 4 16,1-4 0-16,4-6-3 0,-2-2 3 16,2-4 2-16,1-6 0 0,1-2-3 15,1-5 1-15,0 0 3 0,0-1-3 0,0-1-2 16,4 0 2-16,6-3 4 0,-1-4-1 15,3-1-2-15,-1-2-1 0,2 4 0 16,-1-1 2-16,0 3-1 0,1 0-6 16,-2 4 3-16,1-1-2 0,-1 1-5 15,-3 0 2-15,-2 0 0 0,-1 5-4 16,-5-1-3-16,0 1 4 0,0 2 12 15,-5-1-1-15,-3 3 1 0,-1-1 1 16,0 0 0-16,-1-3 0 0,-1 2-2 16,5-1 0-16,0-2 4 0,3 2-4 0,1-4-4 15,2-1 2-15,0 1 0 0,0 0-1 16,0-2 1-16,5 0-1 0,3 0 3 15,4-6 1-15,4-3 1 0,1-3-1 16,3-2 0-16,2-3-1 0,1-1 8 16,0-2-2-16,0 0-3 0,1-2 3 15,0-2-1-15,1-4 3 0,-2-3-1 16,1-1 0-16,-6 2-6 0,-1 2 1 15,-4 6-1-15,-7 9 2 0,-4 8 5 16,-2 4 11-16,-4 1-3 0,-5 1-11 16,-3 9-3-16,-7 6 1 0,0 4 0 0,-1 3-1 15,2 5-2-15,-2 2 0 0,1 1 0 16,5-2 0-16,6 4 1 0,8-5-4 15,2-1 1-15,16-4 2 0,4-6-2 16,6-6 2-16,3-6 3 0,6-5 0 16,2-1-3-16,3-13 0 0,1-2 2 0,-1-7 0 15,-6 1-1-15,-7 2 0 16,-9-2 1-16,-6 4 2 0,-6 2-2 15,-5 4 8-15,-3 2 3 0,0 3 0 16,-6 3 1-16,-3 2-2 0,-1 2 1 0,-2 0-8 16,3 11-4-16,-1 1 0 0,1 3-1 15,1 1 0-15,5 2-2 0,3 1-2 16,0 1-1-16,8 1-17 0,9-1-3 15,11 3 10-15,11-2-1 0,7 1-16 16,2-2-44-16,-1-1-10 0,-5-3-100 0</inkml:trace>
  <inkml:trace contextRef="#ctx0" brushRef="#br0" timeOffset="151032.46">13102 8985 59 0,'1'-1'201'0,"1"-1"-154"0,-2 1 3 16,3 0 22-16,0 0-20 0,0 1-17 15,-1 0-7-15,3 2-5 0,-4 8-4 16,1 2 1-16,-2 5-4 0,0 0 3 0,-2 2-4 15,-4 0-4-15,0-2-6 0,1-2 2 16,2-3 0-16,3-2-4 0,0-5-1 16,0-3 0-16,0-2-4 0,1 0 1 15,10 0 1-15,5-11 6 0,7-5-4 16,2-3-2-16,0-3 0 0,3 2 1 15,-2-3 0-15,0 3-2 0,-1 3 1 16,-3 2-2-16,-5 3 2 0,-5 6 0 16,-7 1-2-16,-4 5 0 0,-1 0 3 15,0 0-2-15,0 6-1 0,0 4 4 0,0 4 3 16,-1 1-6-16,-5 5 4 0,1 1-1 15,-1 0 0-15,0 2 3 0,-1-3-4 16,1-1 2-16,3-3-1 0,0-3-2 16,3-4-3-16,0-4 1 0,2 0-2 15,7-4-7-15,-1-1-8 0,4 0-7 16,4-1-2-16,1-7-15 0,1-5-30 15,2 0-31-15,-1-3-69 0,0-1-54 16</inkml:trace>
  <inkml:trace contextRef="#ctx0" brushRef="#br0" timeOffset="151825.51">13565 8995 15 0,'2'-1'332'0,"-2"-1"-292"15,0 2 7-15,0 0 30 0,0 0-23 16,0 0-25-16,0 6-12 0,-3 3 2 16,-6 5 3-16,-2 2-4 0,0 1-2 0,-1 2 0 15,2-2-7-15,2-2-1 16,7-2-3-16,1-2-5 0,0-3-3 15,3-1 0-15,6-2 2 0,4-4 1 16,1-1 0-16,3 0 1 0,1-4 1 0,4-6-3 16,-2 0-3-16,-1 0-1 0,-5 0 2 15,-5 2 0-15,-3 2 1 0,-3 2 0 16,-1 2 3-16,-2 2 2 0,0 0-2 15,0 0 1-15,0 0 2 0,-5 0-5 16,-1 3-1-16,0 5 0 0,1 0 1 0,-1 2 0 16,-2-1 1-16,2 2-1 0,1 1 1 15,4 0-1-15,1-1-1 16,0-1-1-16,9-2 3 0,2-5-3 15,1-3 2-15,2 0 1 0,7-3 0 16,-1-5 2-16,6-4-3 0,-1-2 1 0,-3 0 1 16,-2-2 1-16,-3 0-1 0,0 0-1 15,-3 3-1-15,-5 0 3 0,-1 3-2 16,-4 4 2-16,-2 2 1 0,0 2 2 15,-2 2-3-15,0 0 1 0,0 0 2 16,0 0-5-16,-2 7 0 0,-3 4 2 0,-1 2 0 16,-2 2-3-16,-2 1 1 0,0 2 1 15,-2 2 2-15,-1-1 2 16,3 3-1-16,3-3 0 0,6-2 5 15,1-3-2-15,6-6-10 0,5-2 4 0,4-4 1 16,6-2 0-16,3 0-2 0,6-7 2 16,-1-5-2-16,2-1-8 0,-6 0 3 15,-3 2-3-15,-5-1 4 0,-6 4-3 16,-2 1 3-16,-4 2 2 0,-2 2 0 15,-3 2 1-15,1 1 1 0,-1 0 0 0,0 0 1 16,0 0-1-16,0 0-4 0,-1 1 2 16,-2 3 2-16,1-1 0 0,2-2-3 15,0 1-2-15,0 0 3 16,0-2-3-16,0 0-5 0,5 0-2 0,4 0 4 15,3-4 1-15,5-3-4 0,2-4-1 16,4-2-6-16,2 0 0 0,-2-1 12 16,4 2-35-16,-9 0 23 0,-4 6 13 15,-4 1-10-15,-7 4 11 0,-3 1 4 16,0 0 3-16,0 0 11 0,0 6 3 0,-8 2 3 15,2 2-4-15,-4 2-2 0,3 1-1 16,-1 0-2-16,0 3-1 0,-1-2-3 16,1-2 1-16,4-2-7 0,0-2-1 15,3-2 1-15,1-4-6 0,0 0-3 16,0-2-2-16,8 0-8 0,2-2-2 15,4-7-6-15,0-2-20 0,5-5-46 16,3-3-24-16,-1-3 63 0</inkml:trace>
  <inkml:trace contextRef="#ctx0" brushRef="#br0" timeOffset="152205.54">14471 8640 2 0,'6'-12'221'0,"-3"10"-96"0,-3 2-82 16,-3 11-12-16,-2 8 27 0,-2 8-7 15,-1 6-24-15,-4 8-9 0,-2 2-4 16,-5 3-3-16,-3 1-1 0,-1 0 3 15,0 0-2-15,-1-3 3 0,7-4-9 16,3-6-5-16,10-7 1 0,4-5 0 16,0-5 3-16,4-6-3 0,3-5-1 15,5-5 0-15,2-1 2 0,8-4-1 0,4-9 1 16,5 0-4-16,2-2 2 0,1 1-2 15,0 0-3-15,-2 2 4 0,1 3 1 16,-4 2-2-16,-2 3-3 0,-5 2-1 16,-9 2-4-16,-3 0-5 0,-6 0 6 15,-2 3 4-15,-2 3 5 0,-2 2 3 16,-7 2-1-16,-2 1 1 0,0 2 7 15,-1-2-1-15,-5 2 4 0,0-2-1 16,0 0 2-16,-2-1-1 0,2-2 5 16,3 1 0-16,-1-2-13 0,4-3-3 0,5 0 0 15,4-2-1-15,1-2-2 0,1 0-8 16,0 0-10-16,0 0-6 0,10 0-9 15,3-7-20-15,5-2-45 0,-1-2-140 16</inkml:trace>
  <inkml:trace contextRef="#ctx0" brushRef="#br0" timeOffset="153096.57">14689 9163 29 0,'0'1'278'0,"0"-1"-244"15,0 0 11-15,2 0 20 0,0 0-24 16,4 0-12-16,0 0-4 0,5-5-1 15,4-4 2-15,1-4-17 0,4 0 4 16,5-4 5-16,3-1 11 0,0 1-18 0,-4-1-6 16,-3 0 1-16,-7 1 0 0,-7-3-2 15,-1 2-2-15,-1 1 3 16,-5 6-2-16,0 3-1 0,-5 3 0 15,-7 5 1-15,-3 0-4 0,-2 8-1 0,-2 8 2 16,2 5-1-16,0 4 0 0,1 2-2 16,2 2 2-16,3-2 2 0,2-1-2 15,9 2-1-15,0-3-1 0,9 0 4 16,10-2-2-16,3-8-1 0,0-3 2 15,1-7 0-15,2-4 1 0,-1-1-3 0,3 0 4 16,-4-7-4-16,0-6 2 0,-1 1 2 16,-3-5-4-16,-4 3 5 0,-1-1-2 15,-5 0 1-15,-1 3 0 16,-2 0 4-16,-6 2-2 0,0 2 1 0,0 1-1 15,0 0 0-15,0 3-3 0,0 1 0 16,0 2-1-16,0 1 2 0,0 0-5 16,0 0-2-16,0 0-2 0,0 0 5 15,0 0 1-15,0 0 0 0,0 1 2 16,-1-1 1-16,1 0-1 0,0 0 0 15,0 0 3-15,0 0-2 0,-2 0 0 0,2 0-2 16,0 0 2-16,0 0 0 0,0 0-2 16,0 0-1-16,0 0 2 0,0 0 0 15,0 0-2-15,-1 0-1 16,1 0 2-16,0 0 1 0,0 0-1 0,0 0-3 15,0 0 1-15,-2 1 1 0,2-1 0 16,0 2-3-16,0 1 2 0,0 2 1 16,0 2 0-16,-1 0 0 0,-3 4 1 15,1 0 2-15,-1 4-2 0,1-3-1 16,-2 2 0-16,0-1 2 0,4 0-4 0,-2-1 0 15,3-2 0-15,0-2-4 0,3-2 2 16,6-2 2-16,0-4-2 0,4 0-2 16,-2-2 6-16,4-8-5 0,-3-3 0 15,-1-2 6-15,-1-1 0 0,-1-2 0 16,-1 0 0-16,-1-1 2 0,0 0-2 15,0 1 0-15,0 1 1 0,-1 3 1 16,0 3-3-16,-1 4 2 0,-2 4 3 16,-2 1-3-16,2 2 0 0,-1 0-4 15,4 0 2-15,0 0 2 0,2 5-2 0,4 2 0 16,2 1 0-16,5 3 3 0,3-2-2 15,-1 2-2-15,1 1 2 0,1-2 2 16,1 0-3-16,-3 0 0 0,-2 0 2 16,-4-2-1-16,-7 0 1 0,-3-1-1 15,-5-2 7-15,0 1 7 0,0 3 4 16,-9-2 0-16,-5 2 2 0,-3 1-4 15,-2 0-1-15,0-1-7 0,2-1-4 16,6 0-2-16,4-2-4 0,4 0-14 16,1 0-19-16,2-1-24 0,11-5-31 0,1 0-172 15</inkml:trace>
  <inkml:trace contextRef="#ctx0" brushRef="#br0" timeOffset="153237.59">15893 9314 523 0,'0'0'149'15,"0"0"-119"-15,-2-6 24 16,-3-1-24-16,-4 1-16 0,0-1 8 15,4 2-16-15,-1 1-7 0,0 3-13 16,-1 1-34-16,1 0-20 0,-5 0-45 16,-4 0-403-16</inkml:trace>
</inkml:ink>
</file>

<file path=ppt/ink/ink49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3-05T09:42:31.02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2277 1317 117 0,'0'2'34'16,"0"0"-14"-16,0 0 26 0,0-1-7 15,0 0-11-15,0 1 2 0,0-2-2 16,0 3-2-16,0-2-1 0,0 0-3 15,0 1-1-15,0 0-4 0,0-1 2 16,0 0 0-16,0 0-3 0,0-1-3 0,0 0 0 16,0 0 0-16,0 0-1 0,0 0-1 15,0 0 0-15,0 0 3 16,2-2-9-16,6-9 1 0,1-4-1 0,2-4-1 15,6-4 1-15,-2-5-1 0,4-5 2 16,1-8 0-16,-1-1-3 0,3-4 2 16,-2-1-2-16,-2 1-1 0,1 1-1 15,-1 2 0-15,0 6 4 0,-3 4 0 16,-3 7-3-16,-2 7 1 0,-4 6 1 15,-3 6 0-15,-1 1 2 0,-2 3 0 0,1 3-2 16,-1 0 0-16,0 0-6 0,0 0-2 16,3 4 2-16,-1 9 3 0,4 6 0 15,-3 5-2-15,0 5 3 0,2 3 0 16,-2 3-3-16,2 2 0 0,-4 2 3 15,2-1-1-15,-3 3-1 0,0-3-1 0,0-2 1 16,0-3-2-16,-4-3-1 16,-3-5-3-16,-2-5 3 0,-2-3 1 15,2-1 0-15,-2-3 2 0,-1-1 0 16,-1-4 1-16,1-2-3 0,-1-4 0 0,4 0 2 15,3-2 1-15,0 0-3 0,1-2 1 16,2-5-1-16,0 0-1 0,3-4-3 16,0-3-3-16,5 0-4 0,5-4-2 15,6 0-1-15,4 0-3 0,5-1 0 16,1 0-1-16,2-2 3 0,3 1-5 0,-1 2 17 15,-1 2 3-15,-1-1 0 0,-5 4 2 16,-4 0 4-16,-7 4 4 16,-2 1 3-16,-4 2-3 0,-3 2 4 15,-3 1 5-15,0 3-2 0,0 0-3 0,0 0-2 16,-2 0-4-16,-1 6-5 0,0 3-2 15,0 4 2-15,3 1 0 0,0 1-3 16,0 2 0-16,3 2 2 0,6 5 0 16,2-2-2-16,0 3 2 0,0-3-2 15,-3-2-3-15,-1-1 5 0,-3-3-2 16,-3-3 2-16,-1 1 2 0,0-3-1 0,-1 0-1 15,-6-3 6-15,1 0 1 0,-2-3 2 16,1 1 2-16,-1-2-3 16,0-3 1-16,2 0-4 0,3-1-4 15,-2 0 2-15,4-2-4 0,-1-8 0 0,2-3-14 16,0-5-12-16,8-3-15 0,0-7-38 15,-2-9-86-15</inkml:trace>
  <inkml:trace contextRef="#ctx0" brushRef="#br0" timeOffset="1415.08">2992 760 43 0,'3'-8'173'16,"-1"-1"-145"-16,-2 3 31 0,1 1-12 0,1 1-13 15,-1 1-5-15,-1 1 2 0,0 2-5 16,0 0-8-16,0 0-11 0,0 0-5 15,0 6 2-15,0 1 0 0,2 3 0 16,-2 2 4-16,3 2-5 0,-1 4 2 16,1 4-2-16,-3 0 3 0,1 3-1 0,1 2-2 15,-1 2 1-15,1 3-3 16,-2 1 2-16,2 1-1 0,-1 0 4 0,1 1-3 15,-2-3-1-15,0-3 0 0,0-3 1 16,0-6 0-16,0-2-4 0,-3-7 2 16,1-4 1-16,2-1 2 0,-2-4-3 15,2-2 0-15,-1 0 3 0,1 0 3 16,0-6-7-16,0-4-3 0,3 0 0 15,5-4 1-15,3 0-7 0,3 1-1 16,-2-1-5-16,2 4-2 0,4 0-7 0,1 2 4 16,3 1-3-16,-1 3 1 0,1-2 7 15,1 0 2-15,1 1 6 0,1-2 7 16,-4 0 0-16,1-2 0 0,-3 0 2 15,-4 0 3-15,-3 5-4 0,-4-1 4 16,-3-2 2-16,-5 2 10 0,0 0 6 16,0 0-3-16,-6 3 1 0,-1 0 2 15,-3 2-7-15,-3 0-1 0,1 0-3 16,-1 5 0-16,1 6 2 0,0 2-4 15,-1 3-3-15,1 3-2 0,2 3 2 0,6-1-1 16,-1 0-3-16,5-1 0 0,0-4-1 16,0 0-4-16,8-5 2 0,6-5 2 15,1-2-4-15,4-4-1 0,3 0-1 16,1-2 5-16,0-8-6 0,-1-2-7 15,-7 2 3-15,-2 0 0 0,-4-1-6 0,-4 6 1 16,-4-1 1-16,-1 3 4 16,0 3-2-16,0 0 1 0,0 0 0 15,0 1-9-15,-1 8 3 0,-2 2 6 16,1 0 2-16,1 1-2 0,1-1-4 15,0-3-1-15,1 0 5 0,10-4 10 0,0-1 3 16,1-2-3-16,2-1 3 0,0-2 2 16,0-9 0-16,0-3 4 0,2-6 0 15,-4-2 6-15,-1-3-1 16,0-2-3-16,-2-3 2 0,0-4-3 0,-3-6-3 15,1-4-7-15,-4-5 1 0,1-3 3 0,1-3-4 16,0 3-3-16,4 5 4 16,-1 7 2-16,3 9-3 0,-4 11 2 15,-2 11 1-15,-2 6 4 0,-3 3-1 16,3 3-2-16,-1 10 7 0,2 3 1 0,3 6-7 15,-1 4-2-15,3 3 0 0,-3 3-2 16,2 3 0-16,-2 4 0 0,0 0 2 16,-2 1-1-16,-4 0-2 0,0-3 2 15,-4-1 0-15,-5-1 0 0,-2-3-2 16,-3 1 2-16,-1-4-1 0,-1-3 2 0,2-2-2 15,0-6 0-15,4-4 0 0,0-5 2 16,4-4-2-16,1-3-2 16,2-2 1-16,2 0-1 0,1 0-4 15,0-7-7-15,4-3-7 0,6-4-1 0,1-5 0 16,4-3-6-16,2 2-6 0,0-1-1 15,-1 0-11-15,-1 4 7 0,-4 3 16 16,1 5 17-16,-1 2 3 0,-1 3 2 16,-3 2 4-16,0 2 3 0,-3 0 0 15,-2 0 0-15,-1 4 1 0,-1 5-4 0,0-3-3 16,0 2-1-16,0-2 0 0,-4 3-2 15,-1 0-2-15,-1 3 1 0,1-1 1 16,1 1 2-16,-1 0-2 16,3 1 2-16,2 0-1 0,0-4 0 0,0 3-1 15,2-3-1-15,6-1 1 0,4-2 4 16,0-3-2-16,7-2-2 0,0-1 1 15,4 0 4-15,0-6 2 0,5-7-2 16,2-4 4-16,-1-5 2 0,2-3 0 16,2-1 1-16,1-5 3 0,0-1 12 0,-2-1-14 15,1-5 4-15,-1 1 6 0,-5-2-5 16,-4-4-6-16,-4-3-8 0,-5 4 0 15,-2 0 1-15,-4 3-1 0,-2 9-3 16,-5 7 3-16,-1 11 6 0,0 6 11 16,-7 6-1-16,-7 1-8 0,-3 11-7 15,-3 5-1-15,-4 8-3 0,-2 5 1 16,0 4 1-16,-1 5-2 0,1 1-1 15,4 2 2-15,5 0 1 0,5-2-2 16,4-1-2-16,8-4 1 0,0-5 0 0,9-4-5 16,13-8-5-16,6-6 10 0,4-7-3 15,4-5-5-15,0-1 2 0,1-10-5 16,-4-2 0-16,-2 2-5 0,-4 1 3 15,-6 3 2-15,-4 3 7 0,-3 2 0 16,-10 2 0-16,-2 0 3 0,-2 0-2 16,-3 6 3-16,-5 3 0 0,-1 0 1 15,1 2 1-15,-1 1-1 0,1 2-1 16,6 0 0-16,2 0-3 0,0 2-13 15,13-2-41-15,7-3-42 0,8-7 8 16,7-3-129-16</inkml:trace>
  <inkml:trace contextRef="#ctx0" brushRef="#br0" timeOffset="2425.13">4338 1126 19 0,'3'0'132'0,"-1"0"-112"16,1 1 32-16,0-1-1 0,4 0-26 16,1 0-6-16,0-1 6 0,4-4-5 0,-1-2-3 15,3-3 4-15,0-2-3 0,3-1 2 16,0-1-2-16,0-3 3 0,-3 0-2 15,-1 0-3-15,-4-1-1 0,-1 1-4 16,-8-1-6-16,0 1 2 0,-2-1 1 16,-10 3-4-16,-4 2 1 0,-5 2-1 15,-4 5 0-15,0 6 7 0,-1 0-1 16,4 11-4-16,2 5 3 0,1 5 1 15,2 6 2-15,0 4 1 0,3 4-5 16,6-1-1-16,7 2-2 0,1 1-3 0,17-3-2 16,9-3 2-16,10-5-2 0,15-7-1 15,8-8-1-15,12-7-5 0,10-4-13 16,6-1-14-16,1-10-4 0,2-4-24 15,-11-4-27-15,-9 1-192 0</inkml:trace>
  <inkml:trace contextRef="#ctx0" brushRef="#br0" timeOffset="3140.17">2316 1783 49 0,'0'-3'177'16,"0"-1"-135"-16,-3 3 22 0,3-1-19 16,-1 0-7-16,-1 0-9 0,2 1 1 15,-3 1-4-15,3 0-4 0,0 0-2 0,0 0-12 16,0 0-6-16,0 0-1 0,6 0 3 15,7 0 1-15,4 3 2 0,4 1-1 16,10-3-2-16,11-1-1 0,17 0-2 16,17 0 1-16,17-7 2 0,14 0-5 15,8-2 2-15,10-2 0 0,15 0 1 0,9 0-2 16,17-2-2-16,7 1 7 0,5-1-3 15,-4 2-3-15,-11 2 1 0,-16 3 0 16,-13 1 2-16,-14 1-4 16,-8 0 2-16,-13 1 1 0,-10 1 0 0,-18 2-2 15,-14 0 1-15,-13 0 1 0,-15 0-1 16,-13 2-3-16,-16 5-8 0,-3 3-3 15,-18 0-8-15,0 1-12 0,-4 1-23 16,-5-1-32-16,1-1-112 0</inkml:trace>
  <inkml:trace contextRef="#ctx0" brushRef="#br0" timeOffset="7709.44">2439 3620 10 0,'0'3'-6'16,"0"-3"219"-16,-2 0-151 0,1 0-7 16,-3 0 13-16,3 0-25 0,1 0-6 15,-2 0-4-15,2 0-4 16,0 0-2-16,-1 0-2 0,1 0-10 0,0 0-1 15,0 0-4-15,0 0 0 0,0 0-7 16,0 0 3-16,6 0 0 0,3 0-4 16,5 0 2-16,3-3-1 0,5 1 1 15,1 1-4-15,7-1-1 0,1 2 3 16,6-4-4-16,5 3 4 0,4 0-1 0,-1 0 2 15,-1 1-2-15,-4 0-1 0,-4 0 0 16,-4 1 0-16,-2 1 0 0,-7 2 0 16,-4-2-1-16,-2 1 2 0,-7-1 0 15,0-1-2-15,-6-1 1 0,0 1 1 16,-1-1 1-16,-2 0-3 0,1 0 1 0,2 0 1 15,-2 0 1-15,1 0-3 16,-1 0 1-16,-1 0 2 0,2 0-2 16,-1 0 1-16,-1 0-1 0,4 0-1 15,-3-1 3-15,-2-2-2 0,1 1 1 0,1-1 2 16,-1-1-1-16,-1-1 0 0,0 0 0 15,0-1 0-15,0-2-3 0,0-2 0 16,0-3 3-16,-4 0-4 0,-1-3 2 16,-1-4-1-16,-2-2-2 0,0-2 0 15,0-2-1-15,1-4 2 0,0 0-3 16,0-3 5-16,-1 2-3 0,3 3-1 15,-1 4 6-15,3 2-3 0,-3 6 2 16,4 3-2-16,-2 1 1 0,2 3 2 16,0 3 0-16,1 0-2 0,-1 3 0 0,1 2 1 15,1-2 0-15,0 2-3 0,0-1 2 16,0 2 1-16,0-1 0 0,0 0-3 15,0 1 2-15,0 0 0 0,0 0 1 16,0 0-4-16,0 0 2 0,-2 0 1 16,2 0 0-16,0 0 0 0,0 0-2 0,0 0 4 15,0 0-4-15,0 1 2 0,0 0 0 16,0 1 2-16,0-1-1 15,0 2-2-15,0-2 1 0,0-1 1 16,0 2 1-16,0-1-3 0,2 2 1 0,-1 0 1 16,2-2 0-16,1 1-2 0,0-1 1 15,4-1 1-15,3 1 0 0,-2-1-1 16,5 0 0-16,0 2 0 0,2-1 1 15,2 0-1-15,2 0 0 0,4 0 1 16,2-1 0-16,2 0-2 0,-2 2 1 0,5-2 1 16,-1 0 0-16,4 0-2 0,0 0 0 15,-2 0 3-15,1 1-1 16,-4 0-2-16,-1 1 0 0,-3 0 1 15,-5 1 1-15,-3 0-1 0,-7-2-1 16,-1 2 2-16,-4-1-1 0,-2-1-1 0,-2 1 0 16,-1-2 2-16,2 2 0 0,-2-1-1 15,0-1 0-15,1 0 1 0,-1 0 0 16,0 0-1-16,0 0-1 0,0 0 3 15,0 0-3-15,0 0 2 0,0 0-2 16,0 0 3-16,0 0-1 0,0 1-1 0,0 0-1 16,0 2 2-16,0-1 1 0,0 0-3 15,0 1 1-15,0 0 1 16,0 1-1-16,0 2 0 0,0 2-1 15,0 1 2-15,0 1 0 0,0 5-2 0,0 3 0 16,0 2 2-16,0 4 0 0,0 1-2 16,0 2 0-16,0 3 3 0,2-3-2 15,1 2 0-15,-1 0-1 0,-1-4 2 16,1-1 1-16,-1-3-2 0,-1 0-2 15,0-3 4-15,3-5-2 0,-3-2 0 0,0-2 0 16,0-3 0-16,0-1 1 0,0-2-2 16,2-1 1-16,-2-1 1 0,0-1 0 15,0 1-2-15,0-1 1 16,0 0 4-16,0 0-4 0,0 0 1 0,1-3 0 15,-1 0-1-15,0-2 1 0,4 2-2 16,-4 1 0-16,1 1 2 0,-1 1 0 16,0 0-2-16,0 0 0 0,0 0 1 15,0 0 0-15,0 0-2 0,0 0 2 16,2 0 0-16,-2 0 1 0,0 0-2 0,3 0 0 15,-2 0 2-15,1 0-1 0,1 0-1 16,0 0 1-16,3 0 0 0,2 0 1 16,4 0-2-16,1-3 1 0,4 0 0 15,3-3 0-15,3 0-1 0,5 0-1 16,3 0 3-16,2 2 0 0,2 0-3 15,4 0 2-15,0-2 0 0,3-1 1 16,-2 3-2-16,0 0-1 0,1 0 4 16,-4 1-2-16,-5 0-2 0,1 1 1 15,-7-1 1-15,-2 3 3 0,-6-1-5 0,-2 1 1 16,-7 0 2-16,-3 0 1 0,-3 0-4 15,-1 0 1-15,-1 0 2 0,1 1 1 16,-2 0-2-16,2-1-2 0,-2 0 4 16,1 0-2-16,-1 0 0 0,0 0 0 15,0 0 0-15,0 0 4 0,0 0-2 16,0-1-4-16,0-3 4 0,0 1 0 15,0-1-2-15,0 0 0 0,0-1 1 16,0 0-1-16,0-2 0 0,0 0-2 16,0 1 2-16,0-2-1 0,0-4-1 15,0-1 3-15,0-4-2 0,0-2 1 0,0-5-2 16,0-1 0-16,0-4 2 0,0 2 0 15,-3-1-3-15,-3 4 2 0,1 1 2 16,-3 3 0-16,4 4-2 0,-2 3 1 16,-1 3 3-16,4 2-3 0,0 2 0 15,2 1 0-15,-3 1 0 0,3 1 2 16,-1 0-3-16,2 3 0 0,-1 0 2 15,1 0 0-15,0 0-3 0,0 0 0 16,0 0 1-16,0 0-1 0,0 0 0 16,0 0 1-16,0 0 0 0,0 0 1 0,0 0-2 15,0 0 0-15,0 0 2 0,0 0 1 16,0 0-3-16,0 0 1 0,0 0 2 15,0 0 0-15,0 0-1 0,0 0-1 16,0 0 2-16,0 0 1 0,0 0-3 16,0 0 2-16,0 0 0 0,1 0 1 0,1 0-1 15,1 0-2-15,0 0 2 16,2 0-2-16,3 0 1 0,1 0 1 15,0 1-1-15,4 1-1 0,-1-1 1 16,2 1 1-16,3 1-2 0,3-1 2 0,3 0-1 16,4-2 0-16,2 2-1 0,1-2 2 15,-1 0-2-15,2 1 2 0,-1-1-2 16,-1 1 3-16,0-1-3 0,-1 1 1 15,-1-1 1-15,-4 0 0 0,-1 0-1 16,-4 0 0-16,-1 0 1 0,-6 1 0 0,-3 0-2 16,-2-1 1-16,-1 1 1 0,-2-1 0 15,-2 0-1-15,1 0 0 16,-2 0 2-16,0 0 2 0,5 0-2 15,-4 0-4-15,1 0 5 0,1 0 1 0,-2 0-3 16,-1 0 0-16,0 0 2 0,2 0-2 16,-2 0 0-16,0 0-1 0,0 1 1 15,0 4 2-15,0 0-2 0,0 5 0 16,0 2 0-16,0 2 1 0,0 4-2 15,-3 4 1-15,-2 2 0 0,2 4 1 0,0 2-2 16,-2 2-1-16,2-1 2 0,3 0-3 16,-1-2 4-16,1-1-2 0,0-3 0 15,0-4-1-15,3 2 0 16,1-7 3-16,1-2-3 0,-2-2 4 15,0-3-3-15,0-2 0 0,-1-1 0 0,-1-2 2 16,3-1-3-16,-4-1 0 0,1-1 2 16,1-1 0-16,-2 0-1 0,3 0-1 15,-3 0 2-15,0 0 1 0,0 0-1 16,0 0 2-16,0 0-2 0,0 0 4 15,1-3-4-15,-1 1-1 0,3-1 1 0,-1 2 0 16,-2 0-1-16,3-1-2 0,-1 1 2 16,1-2 1-16,1 1-3 0,4 1 0 15,-2-2 2-15,7 1 1 16,-2-1-2-16,3 0-1 0,1 0 2 0,5 0 2 15,5 1-4-15,0-2 2 0,6-1 0 16,1 2-1-16,4-2 2 0,1 0-4 16,2 0 4-16,0-1 0 0,-2 3-2 15,-1-3-1-15,-1 2 2 0,-1-1 1 16,-3 2-2-16,-6-1-1 0,-5 3 2 0,-3-1 1 15,-7 2-1-15,-1 0-1 0,-6 0 1 16,2 0 1-16,-2 0-1 0,-2 0-2 16,3 0 3-16,-4 0 0 0,1 0-2 15,1 0 0-15,1 0 2 0,-2 0 0 16,4 0-1-16,-2-3 0 0,2-2 1 15,-2-1 1-15,-2 1-2 0,1-1 0 16,-2-1 1-16,0 0-1 0,0 0 0 16,0-4 1-16,-2 0-2 0,-2-1 2 15,-3-3-1-15,-2-3-1 0,-2-1-4 0,-1-2-1 16,3-3 0-16,-2 0-1 0,3 1 5 15,2-1-1-15,1 4 1 0,1 0 0 16,2 4 3-16,2 2 0 0,-2 1-1 16,2 4-1-16,0 0 1 0,0 1 1 15,0-1 0-15,0 1-2 0,0-1 1 16,2 0 2-16,4 0-3 0,0-1 0 15,-3 0 1-15,1 2 2 0,0 1-3 16,-4 4 0-16,2 3 1 0,-2 0 2 16,1 0-3-16,-1 0 0 0,0 0 1 0,0 0 0 15,0 0-1-15,0 0-1 0,0 0 3 16,0 2 1-16,0-2-1 0,0 1-2 15,0-1 2-15,0 0 1 0,0 0-2 16,0 1 1-16,0-1 0 0,0 0 1 16,0 0-3-16,0 0 1 0,0 0 1 0,0 0 0 15,3 0-1-15,-1 0-1 16,4 0 3-16,-1 0 1 0,-1 0-3 15,4 0-1-15,0 0 1 0,0 0 2 16,6 0-3-16,-2 0 0 0,5 0 1 16,5 0 1-16,4 0-1 0,4 0-1 0,2 0 1 15,1 0 1-15,1 0-1 0,2 0-1 16,2 0 1-16,3 0 1 0,0-1-1 15,1 0-1-15,-1-3 1 0,-3 3 1 16,-7 1-1-16,-4 0-1 0,-9 0 1 16,-5 0 1-16,-9 0-1 0,0 0-1 0,-4 1 2 15,0 3 2-15,-4-1-3 16,0 2-1-16,-2-1 2 0,1 2 1 15,0-2-2-15,2 0-1 0,0 2 0 16,2-2 3-16,-1 0-3 0,0 1 0 0,1-2 1 16,-2 1 1-16,3 0-1 0,-2 2-1 15,1 1 1-15,-1 2 1 0,1 1-1 16,1 3-1-16,-4 3 1 0,3 2 2 15,-1 2-2-15,2 3-2 0,0 1 2 16,-1 2 2-16,1 4-2 0,0-2-2 0,0 0 2 16,1-2 2-16,6 0-2 0,-3-3-2 15,-1-2 2-15,2-2 2 16,-3-4-2-16,-1 1-1 0,2-3 1 15,-3-3 2-15,0 1-2 0,2-5-1 0,-2-1 2 16,0-2 0-16,0-2 0 0,0 1-2 16,0-1 0-16,0-1 3 0,0 1 0 15,0-1-2-15,0 0 2 0,0 0 1 16,0 0 2-16,0 0-5 0,0 0 0 15,0-2 0-15,0-1 0 0,0-1 0 0,0 0 0 16,0 2-1-16,0 0 2 0,0 0-3 16,1-1 1-16,4 1 2 0,1-2-3 15,3 1 0-15,2 1 2 16,0-3 0-16,2 1-1 0,2 3 0 0,4-2 0 15,5 0 0-15,6 3 1 0,6-1-2 16,2 1 1-16,1 0 2 0,1 0 1 16,1 0-5-16,1 0 2 0,-2 0 1 15,-1 0 0-15,-2 1 1 0,0 2 0 16,-4 1-2-16,-4 1 0 0,-1 0 3 0,-5 0-3 15,-1 0 4-15,-7 0-2 0,-2-3-2 16,-5 0 2-16,-5-2 0 0,0 2 0 16,-3-2-1-16,0 0 0 0,0 0 3 15,0 0-1-15,0 0-1 0,0 0 0 16,0 0 3-16,0-3-4 0,0-2-1 15,0-2 0-15,0 1 3 0,1-2-3 16,-1-1-2-16,0-2 5 0,0-4-1 16,0-2-1-16,0-3-3 0,0-6 3 15,-1-3 0-15,-5-3-1 0,1-4-5 16,-3 0 1-16,2-1 3 0,1 5-3 0,-1 4 3 15,1 6 2-15,-1 5 1 0,0 0 0 16,0 3-2-16,-2 4 2 0,3 0 0 16,-1 3-1-16,2 1 0 0,0 1 1 15,1 0 2-15,0-1-3 0,2 1-2 16,-1 2 3-16,1-1 0 0,1 1-1 15,0 1-2-15,0-1 2 0,0 1 0 16,0 0-1-16,0 1-1 0,0 0 2 16,0-1 0-16,0 2 0 0,0-3-1 15,1 3 1-15,1-1 1 0,-1 0-1 0,-1-1 0 16,0 2 0-16,0 0 1 0,0 0-1 15,0 0-1-15,2 0 1 0,-2 0 2 16,1 0-2-16,2 0-2 0,1 0 4 16,0 0 2-16,2 2-3 0,-1 0-1 15,3 1-2-15,0-1 6 0,4-1-4 16,2 0 0-16,6 2 0 0,3-3 1 15,7 0-1-15,9 1-1 0,6-1 1 16,6 1 2-16,5-1-2 0,1 1-2 16,3-1 3-16,1 0 0 0,-5 0-1 0,-4 0-1 15,-5 0 1-15,-7 0 2 0,-4-3-2 16,-7 0-1-16,-5 1 1 0,-7-2 1 15,-7 4-1-15,-5-1 0 0,-5 0 1 16,0 1 8-16,-3-1 0 0,-2 1-9 16,-1 0 0-16,1 0 2 0,2 0-4 0,0 2 3 15,3 3-1-15,0 0 1 16,-1-1-1-16,1 3-2 0,0-2 1 15,0 3 2-15,0 0-1 0,0 4-1 16,1 4 1-16,-1 2 2 0,0 4-2 0,0 2-1 16,0 4 1-16,0 2 2 0,0 3-2 15,0 1-2-15,0 2 2 0,0-3 2 16,0 2-2-16,0-3-1 0,0-3 0 15,0-6 3-15,0-3-4 0,0-6 3 16,0-1 0-16,0-3-2 0,0-3 2 0,-1-3-2 16,-2-1 3-16,1-2 2 0,-1-1-2 15,1 0 1-15,1 0-2 16,1 0 3-16,0 0 0 0,0 0-6 15,0 0 2-15,1 0-3 0,10 0 2 0,3 0-1 16,5 0 2-16,3-1 2 0,9-4-2 16,7-1-1-16,10 0 1 0,5-2 2 15,4 1-2-15,5-1-1 0,5 0 1 16,0 0 1-16,-2 0 0 0,-5 1-2 15,-5-2 1-15,-9 2 3 0,-9 0-2 16,-9 3-2-16,-12 0-1 0,-9 2 4 0,-5 0-1 16,-2 0-1-16,-2 1-6 15,-4 1-13-15,0 0-22 0,0 0-33 16,-3 2-44-16,-5 0-291 0</inkml:trace>
  <inkml:trace contextRef="#ctx0" brushRef="#br0" timeOffset="29377.68">13096 2154 154 0,'0'-2'47'15,"0"0"-17"-15,0 2 21 0,0-1 2 16,0-1-17-16,0 2-4 0,0 0 1 16,1 0-4-16,-1 0-8 0,0 0-7 15,2 0-2-15,-2 0-4 0,1 0 0 16,1 0-3-16,1 4 6 0,5 6 2 15,-5 5-4-15,3 5-3 0,-1 8 4 16,1 6-3-16,0 7-2 0,2 12-5 16,-2 9 2-16,0 11 0 0,-4 4-1 15,-1 1-1-15,1-5 0 0,-1-1 2 0,1-1-3 16,1 0 1-16,0 1 3 0,-3-1 0 15,0-5 1-15,0-1 7 0,0-8 3 16,-4-4-1-16,0-5-4 0,0-8-3 16,-1-6 2-16,2-6-1 0,-3-7-3 15,4-3-1-15,-2-5-2 0,4-3 2 16,-2-5-1-16,2-2-3 0,0-1 1 15,0-2 3-15,0 1-5 0,0-1 0 16,0 0 1-16,2 0 3 0,4-3-1 16,0-6-7-16,0-5-2 0,0-2-7 0,2-1-7 15,-2-2-9-15,-1-1-7 0,1-4-15 16,2-1-22-16,-5-2-29 0,0-6-122 15,0-3 113-15</inkml:trace>
  <inkml:trace contextRef="#ctx0" brushRef="#br0" timeOffset="31828.82">5668 1945 70 0,'0'0'100'0,"0"0"-82"0,0 0 16 16,0 0 14-16,0 1-15 0,2-1-5 15,-2 2-1-15,1-2-4 0,-1 1 1 16,2 1 0-16,-1-1-3 0,-1 1-4 15,0 0 5-15,2 2-3 0,-1 2-2 0,-1 1-1 16,0 4 0-16,0 5-4 0,0 5-4 16,0 4-2-16,0 6 1 0,0 1 0 15,0 8-1-15,0 0-3 0,0 2 0 16,0 2 2-16,0-2-3 15,-3 1-1-15,0-1 3 0,-2 0-1 0,1-1 6 16,-2-5-2-16,-1-4 0 0,3-5-4 16,-1-7 1-16,0-6-4 0,2-3 1 15,2-4 4-15,-1-3-5 0,2-2 0 16,-1-2 1-16,-1 0 3 0,1 0-2 15,-2-6-7-15,3-1-3 0,-2-4-7 0,2 1-8 16,0-3-10-16,0-3-15 0,0-3-23 16,0-4-32-16,0-4-118 0</inkml:trace>
  <inkml:trace contextRef="#ctx0" brushRef="#br0" timeOffset="33276.9">5679 1902 116 0,'0'3'95'0,"0"-3"-60"0,0 3 20 0,0-1-3 16,0-1-19-16,0 2-8 15,0 1-5-15,3 2 1 0,3 0-5 16,5 0-5-16,1 1-1 0,6-2-4 16,3-1-4-16,7-4 1 0,5 0 1 0,2 0-2 15,3 0-2-15,-1-4 0 0,0-1 2 16,-4-2-2-16,-1 1-1 0,-4-2 1 15,-3 1 3-15,-4 2-2 0,-3-2-2 16,-6 2 1-16,-4 3 3 0,-4-1-3 16,-4 2 0-16,0 1 5 0,0-1-1 0,0 1 2 15,0-2-6-15,0 0 3 0,-3 2 4 16,0 0-3-16,2 0-3 15,-1 0 0-15,0 0 0 0,1 0 0 16,1 0 0-16,-3 4 3 0,1-3 2 16,1 1-2-16,1 0-1 0,0-2-1 0,0 2 3 15,0 1-5-15,-2-1 3 0,2 2 0 16,0-1 0-16,0 1-1 0,0 0-2 15,0 0 2-15,0 2-2 0,0 0 1 16,0 2-3-16,0 0 3 0,2 3 2 16,4 1-3-16,0-1-2 0,3 3 3 0,2 1 0 15,2-2 0-15,-1-1-2 0,4-4 1 16,-1-1 3-16,-1-1-3 15,2-3-2-15,-1-1 3 0,-3-1 0 16,-2-1-1-16,2 0 0 0,-4-3 0 0,1-4 4 16,-1-1-4-16,-2 0 0 0,2-4 0 15,-2 1 2-15,2-2-1 0,0-1-2 16,-2 1 1-16,3 0 0 0,-1-2 1 15,-3 1 0-15,2 0-1 0,0 1-2 16,0 2 2-16,-1 2 1 0,-1 4-1 0,-3 1-1 16,-2 1 2-16,0 1-2 0,0 0 2 15,0 0 2-15,-2 1-3 0,-3 0-2 16,1 1 2-16,-1 0 2 15,1 0-2-15,0 0-1 0,1 0 1 0,0 0 1 16,2 0-1-16,-1 0-2 0,2 1 1 16,0 0 2-16,0 1-2 0,0 0 2 15,0-2-1-15,0 2-2 0,3 1 4 16,5-2-3-16,1 2 1 0,4-1-1 15,4 0 1-15,3-1 1 0,3 2-1 0,5-1-1 16,1-1 1-16,2 2 0 0,-1-1 1 16,-1 1-2-16,1-2 3 0,-2-1-3 15,-7 0 1-15,-2 0-1 0,-5 0 1 16,-5 0 2-16,-4 0-2 0,-3 0-1 15,-2 0 2-15,0 0 1 0,0 0 1 16,0 0 0-16,0-2-2 0,0 1-2 16,0 0 3-16,0-1 0 0,0 2-2 15,0 0 0-15,0 0 2 0,0 0 2 16,0 0-4-16,0 0-3 0,0 6 0 0,0 2 5 15,0 0-1-15,0 4-3 0,0 4 3 16,0 3 1-16,-2 5-1 0,0 2-3 16,1 4 2-16,-1 5 3 0,2 3-3 15,-1 3-1-15,-2 0 1 0,3 0 1 16,0-1 0-16,0-1-2 0,0-1 1 15,0 0 2-15,1-5-2 0,4 0-1 16,0-2 2-16,1-5 2 0,0-3-3 16,-1-2 1-16,2-4-1 0,0-3 5 15,0-2-2-15,-1-2-2 0,2-2 2 16,-2-2-1-16,1 0 0 0,-3-4-3 0,-1 0 3 15,0 0 0-15,-1-2-2 0,0 0 0 16,-1 1 0-16,-1-1 4 0,0 0-3 16,0 0 2-16,0 0-1 0,0 0 5 15,-1 0-5-15,-6 0-2 0,0-1 0 16,-1-1 0-16,-5-1 0 0,1 0 0 15,-7 1 0-15,-4 0 0 0,-5 2 1 16,-4-3-2-16,-7 1-1 0,-6-1 4 16,-8 0-5-16,-6 0 0 0,-7 1 1 15,-4 2 3-15,-6 0-3 0,-1 0 0 0,1 5 3 16,4 1 1-16,12-1 0 0,10-4-2 15,14 0 3-15,12-1 1 0,4 0-2 16,4 0 3-16,7 0 0 0,4 0 4 16,4 0-5-16,1 0-1 0,0 0-1 15,0 0-3-15,3 0-3 0,6 0 2 0,2 0 1 16,4 0-11-16,1 0-35 15,1-5-33-15,-3-8-87 0</inkml:trace>
  <inkml:trace contextRef="#ctx0" brushRef="#br0" timeOffset="34230.94">5952 1405 10 0,'-2'1'114'0,"1"-1"-95"15,1 0 16-15,0 0 5 0,-2 1-15 0,1-1 0 16,1 0-2-16,-2 0-1 16,0 0 0-16,-1 0 2 0,0 2-2 15,0-1-2-15,0 0 4 0,2-1-2 0,-1 1-2 16,0 1 5-16,1 0-7 0,-1-2-2 15,1 0 1-15,1 0-3 0,0 1-5 16,0-1-3-16,0 1-5 0,0 0 2 16,4 1-1-16,7 0 0 0,3-1 2 15,6 0 2-15,4 1-2 0,4-2-4 16,-1 0 1-16,6 0 1 0,-5 0-2 0,0 0-2 15,-5 0 3-15,-4 0 0 0,-7 0-8 16,-4 0-8-16,-4-2-2 0,-4 2-7 16,0 0-5-16,-4 0 2 0,-5 0-24 15,-9 0-8-15,0 0-3 0,-2 5-12 16,-4-1 13-16,3 3 23 0,-1 0 23 15,3 1 13-15,-1 0 14 0,3 0 23 16,3 1 6-16,3 0 1 0,5 0-4 16,5 0-8-16,1 1-12 0,0-1-4 15,4 0 3-15,4 0-2 0,0-1-4 0,3 0-1 16,-2-2 2-16,0 1 3 0,-1 0-3 15,-3-1-3-15,-1-1 6 0,-1 0 3 16,-3-2-5-16,0 0 0 0,0 2 6 16,-6 0-2-16,-5 1-10 0,-3 3-4 15,0-3 1-15,1 1 2 0,0-4-4 0,7-1-5 16,1-1 1-16,2-1-15 15,3 0-18-15,0 0-16 0,2-5-37 16,7-8-90-16,3-1-12 0</inkml:trace>
  <inkml:trace contextRef="#ctx0" brushRef="#br0" timeOffset="34491.97">6265 1399 9 0,'-3'3'215'16,"3"-1"-149"-16,-2 0-30 0,2-2 12 0,0 1-20 15,0 3-8-15,6-1 10 0,4 0-4 16,2-1-9-16,4 0-8 0,1-1-4 15,4-1-1-15,4 2-3 0,2-2-1 16,-1 0 1-16,-1 0 1 0,-4 0-7 16,-3 0-27-16,-5 0-32 0,-5-4-39 0,-3-4-106 15</inkml:trace>
  <inkml:trace contextRef="#ctx0" brushRef="#br0" timeOffset="34716.98">6327 1434 9 0,'-5'7'129'0,"4"1"-25"0,1-1-82 16,0 2 18-16,3-2-16 0,5 1-3 15,2-1-2-15,3 2-8 0,1-1-3 16,0 2 1-16,-2-1 4 0,-1 1 0 0,-3-2 4 16,-2 0-1-16,-3 0-2 0,-3-1 7 15,0 1-6-15,-5-1-1 0,-2 2-3 16,-6-1-4-16,-1-1-4 15,0 0-3-15,2-1 2 0,1-2 1 0,5 0-6 16,1-3-10-16,5-1-12 0,0 0-11 16,0 0-31-16,5-2-22 0,3-8-78 15</inkml:trace>
  <inkml:trace contextRef="#ctx0" brushRef="#br0" timeOffset="34990">6665 1367 99 0,'-9'5'214'15,"6"-1"-166"-15,1-1-24 0,2-1 22 0,0 0-21 16,5 0-5-16,4 1-4 0,2-2-3 16,6-1-6-16,3 2-5 0,0-1-3 15,5-1 1-15,-2 0-3 0,2 0-15 16,-2 0-14-16,-3 0-16 0,-4-4-6 15,-7 0-106-15</inkml:trace>
  <inkml:trace contextRef="#ctx0" brushRef="#br0" timeOffset="35206.01">6764 1389 63 0,'-5'4'120'0,"5"-2"-95"0,0 1 22 16,2 3-20-16,7-3-3 0,4 6-9 16,2-2-11-16,1 2-1 0,-1 1 0 15,4 1-4-15,-4-1 2 0,1 2 1 16,-4-1 4-16,-4 1-6 0,-6 0 8 15,-2 0 13-15,-4 4 5 0,-5-1 5 16,-3 0-15-16,-5 2-2 0,-5-1-7 16,2 2-6-16,-5 1 0 0,3-1-1 15,2 0-17-15,3-2-32 0,8-2-60 0,3-6-151 16</inkml:trace>
  <inkml:trace contextRef="#ctx0" brushRef="#br0" timeOffset="35905.05">6856 2283 176 0,'-5'0'60'0,"3"0"-12"15,-2 0 15-15,1 0-23 0,-2 0 2 16,0 0-9-16,2 0-7 0,0 0 3 15,0 0-7-15,3 0-3 0,0 0-7 16,0 0 0-16,0 0-8 0,5 0 0 0,4 0 2 16,8 2 4-16,5 0-5 0,9 0-2 15,8 0-2-15,9-1 1 16,12 3 0-16,8-1-3 0,8 0 2 15,2-2 2-15,-2-1-2 0,-5 0-1 0,-12 0-1 16,-8 0 0-16,-6 0 3 0,-6 0-3 16,-11 0 1-16,-8 0 2 0,-8 0-1 15,-7 0 1-15,-5-3 3 0,0 0 10 16,-6 0-13-16,-8 2-2 0,-2-1-1 15,1 2 2-15,1 0-1 0,1 0-2 0,7 3 4 16,2 0-3-16,0-1-4 0,1 1-10 16,2 0-6-16,-1 0-10 0,2-1-17 15,0-1-34-15,0-1-21 16,0-3-123-16</inkml:trace>
  <inkml:trace contextRef="#ctx0" brushRef="#br0" timeOffset="36202.07">7423 2106 320 0,'0'6'102'0,"0"-2"-97"0,17 0 55 15,3 2-26-15,5 1-9 0,4 2 0 16,4 1-1-16,4 3-12 0,2-1-6 15,3 2-3-15,0 0 0 0,-3 1 0 16,-2 1 2-16,-6 0-5 0,-10 1 2 16,-7 1 0-16,-9 0-2 0,-5 2 3 15,-9 2 0-15,-13 1 1 0,-6 0 0 0,-8 2-2 16,1-2-2-16,-2 0 2 0,-1 0-3 15,9-7 2-15,10-1-5 0,10-2-6 16,9-5-20-16,0 2-10 0,6-6-6 16,7 0-11-16,7-4-42 0,3-8-151 15</inkml:trace>
  <inkml:trace contextRef="#ctx0" brushRef="#br0" timeOffset="36677.08">8159 1977 171 0,'0'-3'104'16,"0"-1"-59"-16,0 0 28 0,-3 1-16 0,-3-1-8 15,-3 3-9-15,-2 1-7 0,-5 0-8 16,-2 0-2-16,-1 5-9 0,-2 6 0 15,0 2-2-15,3 3-5 0,4 2-3 16,3 0-1-16,3 2-3 0,8-1-1 16,0 0 0-16,0-3 3 0,3 0-2 0,10-3-2 15,1-3 2-15,3-3 1 16,1-4 0-16,1-3-3 0,1 0 0 15,-1-3 3-15,-1-7-2 0,-2-3-1 16,-1-1 1-16,-2-2 2 0,-4 0 1 0,-3-1-3 16,0 0 1-16,-6 0 2 0,0 1 0 15,0 0-2-15,-6 0 0 0,0 2-1 16,-3 1 2-16,-1 4-2 0,4 2 3 15,2 4-4-15,0 3 2 0,3 0-1 16,-1 0-6-16,1 9-8 0,1 1-7 0,0 1-10 16,4 1-25-16,4-1-25 0,-3 0-27 15,1-2-87-15</inkml:trace>
  <inkml:trace contextRef="#ctx0" brushRef="#br0" timeOffset="37297.11">8342 1967 2 0,'3'-1'281'15,"-3"1"-229"-15,0 0 16 0,0 0 5 0,0 0-34 16,0 4-15-16,-3 5 1 0,-3 4 1 16,-3 4-7-16,3 1-1 0,-1 2 2 15,4-3-11-15,3-1-5 16,3-1-4-16,7-5 2 0,2 0 1 15,4-3-2-15,4-3 0 0,0-4 1 0,5 0 0 16,1 0-3-16,2-4-1 0,-3-5 1 16,-3-1-6-16,-1-2-2 0,-4 2-2 15,-1 0 5-15,-4 0-5 0,-4 3-2 16,-3 3 1-16,-4 1 11 0,-1 3 0 15,0 0 0-15,0 0 0 0,-4 4 1 0,-4 1 0 16,0 2 0-16,2 0-2 0,3 0 4 16,0-1-2-16,3 1-4 0,0 0 3 15,0-1 2-15,6-1-1 16,3-1-1-16,4-3 2 0,2-1-1 0,-1 0 4 15,1-4-4-15,4-5 0 0,-2-3 1 16,-1-3 2-16,-1-2-4 0,-2-2 2 16,-1-2 0-16,-1-1 2 0,0-3-2 15,-5-1 1-15,-1-1 2 0,-4-3-2 16,1-1 1-16,-2-3-2 0,3-2 1 0,1-2-1 15,3 2-2-15,2 6 1 0,-3 10 2 16,-3 10 0-16,-1 10 2 0,-2 0-2 16,0 13-5-16,0 6 6 0,-8 8-3 15,-4 7 0-15,-1 5 1 0,-2 5-1 16,-1-3 0-16,5-4 0 0,0-4 1 15,5-7 0-15,5-6-3 0,1-6 2 16,0-5 2-16,0-5-2 0,0-2-1 16,4-2 1-16,7 0 5 0,3-6 0 15,6-7-3-15,2 1 3 0,0 0-3 0,-1 2 0 16,1 1-3-16,3 3 0 0,1-1 1 15,4 3-1-15,-1 1-21 0,-2 3-7 16,-3 0-10-16,1 6-16 0,-2 5-13 16,2 2-20-16,0 0-52 0,0 2-33 15,1-1 140-15</inkml:trace>
  <inkml:trace contextRef="#ctx0" brushRef="#br0" timeOffset="39238.24">13141 2184 90 0,'0'1'138'16,"0"0"-98"-16,0-1 10 0,-2 0-4 15,1 0-12-15,1 0-3 0,0 0-7 0,0 0-6 16,0 0-8-16,0 0-1 0,1 0-3 16,7 0 6-16,-2 0-1 0,3 0 0 15,2 0-1-15,0 0-3 16,3 0 2-16,5 0-4 0,4 0 1 0,6 0-3 15,5 0-1-15,7 0-1 0,2-3 0 16,7 0-1-16,4-1 0 0,2-2 3 16,0 2-3-16,-2-1 0 0,-3 0 0 15,-3 1 1-15,-6 0 2 0,-3-1-5 16,-10 2 2-16,-5 3 2 0,-9-2-1 0,-6 2-2 15,-4 0 1-15,-5 0 1 0,0 0 2 16,0 0 1-16,0 0-1 16,-2 0 0-16,-1 0-1 0,-1 0-2 15,2 0-1-15,-1 0 3 0,0 1-4 0,0 0 4 16,0 1-3-16,0 0 2 0,0-1-3 15,-1 2 1-15,1-1-10 0,2 0-3 16,-2 1-8-16,0 0-16 0,1-2-29 16,-3-1-32-16,1 0-121 0</inkml:trace>
  <inkml:trace contextRef="#ctx0" brushRef="#br0" timeOffset="40891.33">13863 2140 0 0,'0'0'172'15,"0"0"-94"-15,0 0-44 0,0 0 22 16,0 0-7-16,0 0-14 0,0 0-12 15,0 3-8-15,2 1-6 16,1 3 3-16,1 1-3 0,1 3-2 0,3 1-6 16,0 1 1-16,1 3 0 0,5-1 0 15,1 1-2-15,7 0 0 0,1-1 1 16,4 0 1-16,1-3-2 0,1-2 0 15,2-3 3-15,0 0-1 0,0-6-3 16,-5-1 2-16,1 0 2 0,-6 0-1 16,-5-5-2-16,-4-2 1 0,-4-2 0 0,-3 1 3 15,-1-2-1-15,0-1 2 0,-3-1 1 16,-1-3-1-16,2 1-3 0,-1-3-3 15,1 1 4-15,-1-2-2 0,2 0-2 16,0 0 0-16,1 0 3 0,2-1-1 16,-3 2-3-16,3 3 1 0,-4 4 3 0,-1 3-1 15,-1 6-1-15,0 0 1 16,0 1 0-16,0 0 0 0,-3 0-3 15,-2 2-1-15,1 4 4 0,1 0 0 16,0-1-5-16,1 0-3 0,2-1 0 0,-2 0 1 16,2 1-2-16,0-2 0 0,0-1 4 15,0 0 3-15,0 0-4 0,0-2 1 16,0 2 4-16,0-2 0 0,4 0-1 15,0 0 1-15,1 0 0 0,1 0 2 16,0 0-3-16,0 0 0 0,4 0 3 16,-2 0 1-16,2 0-3 0,3 0 0 0,1 0 2 15,4 0-1-15,4 0-2 16,4 0 0-16,5 0 3 0,5 0-1 15,3 0-2-15,0 0 0 0,-1 0 2 0,1 0 0 16,-6-4-3-16,-1 0 1 0,-7 1 2 16,-3-1 0-16,-4 3-2 0,-2-3 0 15,-7 4 3-15,-1-1-1 0,-3 0-1 16,-4 1 2-16,1 0 10 0,-2 0 1 15,1 0-4-15,1 0-3 0,-2 0-2 16,0 0 4-16,0 0-5 0,0 0-2 16,0 0 1-16,0 0-2 0,0-1-2 15,0 1 1-15,0 0 2 0,0 0 0 16,1 0-3-16,-1 0 2 0,0 0 0 0,0 0 1 15,0 0-2-15,0 0 1 0,0 0 3 16,0 2-2-16,0 1-1 0,0-1 0 16,0 3 1-16,0-1 1 0,0 0-3 15,0 3 1-15,0 0 2 0,5 1-1 16,-3 2-1-16,2 0 0 0,-1 2 0 15,0 1 6-15,2 0-5 0,-2 3 0 16,-1 0 2-16,1 5 0 0,-2 4 0 16,1 2 4-16,1 7-3 0,-1 3 3 15,-1 5-3-15,2 4 0 0,-1 5 0 16,-1-1 1-16,1 1-4 0,1 0-3 0,0-4 5 15,2 0 0-15,2-3-2 0,3-3-1 16,-3-3 1-16,1-3 2 0,0-2-1 16,0-2 0-16,-1-1 7 0,0 1-4 15,-3 0 2-15,1-2-2 0,1-3 3 16,-1-1-2-16,-1-3-1 0,1-2 0 0,0-4 2 15,1-1-4-15,-4-4-1 16,2 0-1-16,-2-2 0 0,-1-3 1 16,1 0-1-16,-1-1-1 0,-1-2 1 15,0 0 1-15,0 0-3 0,0-1 0 0,0 3 3 16,0 1-1-16,2-1-2 0,3 6 0 15,-4 3 3-15,2 2-1 0,0 4-2 16,-3-3 1-16,5-3 1 0,-3-2 0 16,-2-1-2-16,1-3 1 0,1 0 1 15,1-3 0-15,-2-1-2 0,2 0 0 0,1-1 2 16,-4-1 0-16,1 0-2 0,-1-1 1 15,3 1 1-15,-3-1 0 16,2 1-2-16,-2 1 0 0,0-1 3 16,1 1-2-16,-1 0 0 0,0 0-1 0,0-1 1 15,0 0 1-15,0-1-1 0,0-1 0 16,0 2 0-16,0 0-1 0,0-1 0 15,0 0 0-15,0-1 1 0,0 0 1 16,0 0-3-16,0 0 0 0,0 0 4 16,0 0-1-16,0 0-2 0,0 0 1 0,0 0 2 15,0 0 0-15,0 0-3 0,0 0 2 16,0 0-2-16,0 0 2 0,-1 0-2 15,-5 0 1-15,-1 0 1 16,0 0-2-16,0 0 1 0,-4 0-2 0,1 0 0 16,-4 0-2-16,-3 0-3 0,-4 0-1 15,-2 0 3-15,-3 0-1 0,-5 0-4 16,-2 0-7-16,-2 0 12 0,-1 0 4 15,-1 3-3-15,1 0 1 0,-1 1 3 16,-3-1 2-16,-4 0-4 0,1-2 1 0,-4 0 3 16,1-1-2-16,1 0-1 0,-6 0 1 15,-1 0 1-15,-2 0 0 0,-2-2-3 16,-2 0 1-16,-3-1 2 0,1 0 0 15,1 2-3-15,0-2 1 16,3 2 2-16,3 1 1 0,5-1-3 0,-1 0 0 16,2 0 2-16,1 1 0 0,2 0 0 15,4 0 2-15,4 0 3 0,0 0-6 16,4 0 2-16,-1 0-1 0,1 0 3 15,-2 0-1-15,1 0 0 0,-1 0-2 16,5 0 4-16,2 0-2 0,4 0-2 0,3 0-2 16,4-1 6-16,5 0-3 0,5-2 1 15,2 2-1-15,1 0 0 0,-1-1 0 16,0 1-2-16,1 1-1 0,0 0 0 15,-7 0 0-15,1 0-6 0,0 3-1 16,-2 2-2-16,5 0-1 0,-1 0-7 16,4-2-5-16,3 2-20 0,0-4-29 15,3-1-63-15,10 0-201 0</inkml:trace>
  <inkml:trace contextRef="#ctx0" brushRef="#br0" timeOffset="41906.39">15083 2960 0 0</inkml:trace>
  <inkml:trace contextRef="#ctx0" brushRef="#br0" timeOffset="42290.41">15083 2960 166 0,'0'-1'57'0,"0"-1"-12"0,-4 0 5 15,1 0-13-15,-1-1-3 0,1 2 0 16,3 1-5-16,-1-2-8 0,-1 1 5 16,1 0-5-16,-2 1-8 0,1-1-1 15,-1 1 4-15,-2-1-5 0,4 1 0 16,-1 0-5-16,-1 0 1 0,3 0 1 15,-1 0-3-15,1 0-2 0,0 0 1 0,-2 0 1 16,2 0-3-16,0 0-2 0,0 1-2 16,9 2 5-16,4 0 1 0,5-2-4 15,12 1 4-15,4-2-1 16,11 0-3-16,9 0-1 0,10 0 2 0,5-2-2 15,9 0 1-15,-4-4 0 0,2 2 0 16,-1 0 0-16,-6 2 1 0,-2 0-2 16,-8 2 2-16,-8-2-1 0,-12 2 0 15,-6 0 0-15,-10 0-1 0,-8 0 3 16,-2 0-2-16,-7 0-1 0,0 0 2 0,0 2 3 15,-1 0 0-15,0 0-1 0,-1 2-1 16,-2-3 4-16,-1 2-1 0,1-1-5 16,-2-2 5-16,0 0 0 0,0 0-3 15,0 0 4-15,0 0 2 0,-3 0-3 16,-3 0-3-16,-1 0-4 0,1-1 4 0,2 1-2 15,0 0 0-15,1 0-10 16,2 0-5-16,1 0-5 0,-2 0-11 16,2 0-9-16,0 0-15 0,-1 0-25 15,-1 0-53-15,-1-4-129 0</inkml:trace>
  <inkml:trace contextRef="#ctx0" brushRef="#br0" timeOffset="42608.43">15942 2761 58 0,'-3'0'249'0,"1"0"-208"15,2 0-12-15,0 0 15 0,5 0-12 16,6 0 5-16,1 4-6 0,7 1-13 15,1 2-8-15,3 1-1 0,2 4-6 16,3-1-3-16,-3 2 2 0,-2 0 0 16,2 2-1-16,-5 0-1 0,-3 2 2 0,-6 0-1 15,-6 1 1-15,-5 1-1 0,0 1-1 16,-11 2 5-16,-5 2-3 0,-7 1 0 15,-2 2 1-15,-4 2-2 16,-5 1 0-16,0 1-2 0,4-3 0 0,8-4-2 16,12-1-10-16,7-2-24 0,3 0-41 15,0-5-32-15,4-4-196 0</inkml:trace>
  <inkml:trace contextRef="#ctx0" brushRef="#br0" timeOffset="44326.53">16976 3435 14 0,'0'1'-14'0,"0"0"240"0,0-1-175 15,0 0-9-15,2 0 7 0,-2 0-8 0,1 0-10 16,1 0-9-16,1-2-7 0,-1 2-4 15,1-2-3-15,0 2 1 0,3 0-1 16,0 0-2-16,0 0-2 0,4 0 3 16,-3 0-2-16,4 0 0 0,-1 0-1 15,-1 0-1-15,3 0 3 0,-1 0-1 0,0 0-4 16,3 0 1-16,0 0 1 0,1 0-2 15,-1 0-1-15,3 0 0 16,0 0 2-16,2 0-1 0,-2 0-3 16,2 4 2-16,-4-1 2 0,1 1-2 0,-1-1-1 15,1 0 1-15,-2 1 2 0,-2-1-2 16,2-1-2-16,-2 1 1 0,1-2 3 15,1 2-3-15,0-2-1 0,-2 1 2 16,2-2 1-16,-3 0-2 0,1 0 1 16,-1 0 0-16,0 2 0 0,-2-2 0 0,1 0-1 15,-3 0 1-15,4 0 1 0,-3 0-1 16,4 1 0-16,-2 0 0 0,1-1 0 15,1 2 1-15,0-1-2 16,2 0 1-16,3-1 1 0,2 0-1 0,3 2-1 16,-2-2 1-16,0 0 1 0,-1 0 0 15,-1 0-2-15,-1 0 1 0,-1 0 1 16,1 0 0-16,-2 0-3 0,-4 0 2 15,0 0 2-15,-2 0-2 0,-1 0-1 16,-2 0 1-16,2 0 2 0,-3 0-2 0,1 0 0 16,0 0-1-16,0 0 3 0,2-2-1 15,3 2-3-15,3 0 2 0,3-1 2 16,0 0-1-16,2-1-2 0,-2 0 0 15,-2 0 3-15,-1 1-2 0,0 1-1 16,-2-1 0-16,-1 1 2 0,-1-1-1 16,0 1-1-16,-2 0 1 0,0 0 1 15,-5 0 0-15,2 0-2 0,-4 0 1 16,1-1 1-16,4-1-3 0,-1 2 4 15,1 0-3-15,2-1 0 0,2 0 3 16,4 0-4-16,2-1 4 0,2 1-4 0,-2 1 3 16,-1 0 0-16,-1 0-1 0,2 0 0 15,-1 0-2-15,1 0 2 0,-1 0 2 16,-1 0-4-16,-1 0 2 0,-2 0 2 15,0 0-2-15,-2 0-2 0,0 0 3 16,0 0 0-16,-1 0-1 0,1 0-2 16,2 0 3-16,3 0-2 0,0 1 3 15,-1-1-4-15,2 0 3 0,-2 1 0 16,2 0-1-16,1 0-2 0,-1 0 3 15,2-1-2-15,0 1 1 0,-3-1 1 0,2 3-1 16,-2-1-1-16,-2-1 1 0,0-1 1 16,1 3 0-16,-1-2-2 0,-1-1 2 15,1 1 0-15,-4-1 1 0,0 0-3 16,0 0 1-16,-1 0 1 0,1 0-1 15,2 0 0-15,0 0-1 0,6 0 2 16,-1 0 0-16,1 0-2 0,-1-2 0 16,-1 1 3-16,-1-1-2 0,-4 0 0 15,-3 2-1-15,0 0 2 0,1 0-1 16,-4 0 0-16,0 0-1 0,1 0 3 0,-2 0 0 15,0-1-2-15,-1 1 1 0,1-1 2 16,-1 1-3-16,-1 0 3 0,0 0 1 16,0 0 3-16,0 0-2 0,0 0-1 15,0 0-3-15,0-1 2 0,0 1-3 16,-1 0-1-16,-1 0 0 0,2 0 2 0,-1-1-1 15,1 1-1-15,0 0 0 16,0 0 2-16,0 0-6 0,-2 0-4 16,2 0-12-16,0 0-7 0,0-1-26 15,-2-2-50-15,1-1-151 0,1-3 130 0</inkml:trace>
  <inkml:trace contextRef="#ctx0" brushRef="#br0" timeOffset="46511.66">18818 3439 9 0,'0'1'-9'0,"3"-1"181"0,-1 0-82 16,-2 0-59-16,1 0 16 0,-1 0-6 0,2-1-1 15,-2-3-11-15,1-1-5 0,-1 0 1 16,0-2-5-16,0 0-7 0,0-2 1 15,0-2-3-15,0-4 0 0,0-2-2 16,0-3 0-16,0-2-5 0,0 0 1 16,-1-3-3-16,-2-4 1 0,-2-1 0 15,3-3-2-15,-2-3-2 0,4-4 2 0,-3-2 1 16,1-4-2-16,1 0-1 0,-1 3 1 15,1 3 2-15,-1 7-1 16,0 9-2-16,2 7 3 0,-1 8 10 16,-1 3 1-16,1 2-7 0,-1 2 0 0,2 2 0 15,-1 0 2-15,1 0-8 0,-2 0 0 16,2 0 2-16,0 0 0 0,0-1-2 15,0 1-1-15,-1-2 3 0,1 2-1 16,-2 0-1-16,2-2 0 0,0 1 1 16,0-1 0-16,-2 2-2 0,2 0 1 0,-1-1 3 15,1-1-1-15,-3 2-2 0,1-2 1 16,2 2 1-16,0 0 1 0,0 0-3 15,0 0 0-15,0 0 1 16,-1 0-1-16,-1-2-1 0,1 2 1 0,-1-1 1 16,2 0 0-16,-1 1-2 0,1 0 1 15,-2 0 1-15,2-1 0 0,-2 0-1 16,1 0 0-16,1 0 2 0,-2-1-1 15,1 1-2-15,1 0 1 0,0 1 1 16,0-1 0-16,0 1-2 0,0 0 0 0,-2 0 2 16,2 0 0-16,-1 0-2 0,1 0-1 15,0 0 3-15,0 0 0 0,0-1-2 16,0 0 0-16,0 0 2 0,0 1 1 15,0 0-1-15,0-2-1 0,0-1 1 16,0 0 1-16,-2-1-2 0,2 1 0 16,0-2 2-16,-3-1 0 0,1 0-2 15,2 2 0-15,-1-1 2 0,1 2-1 16,0 0 0-16,-2 1 0 0,2 0-1 15,-1 1 3-15,-1-3-1 0,2 1-1 0,-1 0 4 16,1 1-4-16,0-2-1 0,-2 2 0 16,2-3 3-16,-3 1-2 0,3-1-2 15,0 1 1-15,-1-1 2 16,1 1-2-16,0 2-1 0,0-2 0 0,0 1 2 15,0 0 0-15,0 1-2 0,0 2 0 16,-2 0 3-16,2 0-1 0,-2-1-1 16,2 1 0-16,0 0 1 0,-1 0 0 15,1 0-2-15,0 0-1 0,0 0 3 16,0 0-1-16,0 0-2 0,0 0 1 0,0 0 2 15,-2 0 0-15,2 0-2 0,0 0 0 16,0 0 2-16,0 0 0 0,0 0-1 16,0 0-1-16,0 0 3 0,0 0-1 15,0 0-3-15,0 0 2 0,0 0 1 16,0 0 0-16,0 0-3 0,0 0 0 15,0 0 2-15,0 0-2 0,0 0 1 16,0 0-3-16,0 0 1 0,5 0 1 16,3 0 0-16,1 1 0 0,7 3 3 15,1 0 1-15,3 0-2 0,3 0 0 16,2 1 1-16,0 0-2 0,3-1 0 0,-1 0 0 15,3-1 2-15,1 1 0 0,-2-3-2 16,2 0 0-16,0-1 3 0,2 0-1 16,1 0-2-16,0 0 0 0,-3 0 3 15,0-2-1-15,-5 0-2 0,-4 0 0 16,-3 2 2-16,-5 0 0 0,-3 0-3 0,-5 0 1 15,0 0 2-15,-1 0 0 16,-4 0-2-16,1 0 0 0,-1 0 3 16,-1 0-1-16,0 0-2 0,0 0 0 15,0 0 3-15,2 0-2 0,-1 0-2 0,1 0 1 16,0 0 3-16,-1 2-1 0,-1-2-2 15,0 0 0-15,0 0 2 0,0 0 0 16,0 0-2-16,0 0 1 0,0 0 2 16,0 0-1-16,0 2-1 0,0-2 0 15,0 0 1-15,0 0 0 0,0 0-3 0,0 2 0 16,0 2 3-16,0-1 0 0,0 2-3 15,0 2 1-15,0 1 3 16,0 1-2-16,0 3-2 0,0 3 2 16,0 3 1-16,0 3 0 0,-5 4-2 0,2 1 1 15,-1 4 2-15,-3 2-2 0,0 5 0 16,0-1 0-16,3 2 1 0,1-1 0 15,1 0-3-15,2-2 2 0,0-1 1 16,0-2 0-16,0-3-2 0,3-1 0 16,0-6 3-16,0 1-1 0,-1-4-2 0,1-3 0 15,-1 0 3-15,-1-3 0 0,-1 0-3 16,0-2 2-16,0-1 0 0,0 1 0 15,-3-3-2-15,3 2 1 16,-1-2 1-16,1-2 0 0,0 0-3 0,0-3 2 16,0 1 1-16,-2 0-1 0,2 0-1 15,0-2 1-15,0-1 1 0,0 0 0 16,0-1-2-16,0 1 0 0,0-1 3 15,0 0-1-15,0 0-2 0,0 1-1 16,-2 1 3-16,2-1 0 0,0 1-2 0,0-2 0 16,0 2 2-16,0-2-1 0,0 0-1 15,0 1 2-15,0-1-2 0,0 0 3 16,0 0-2-16,0 0 1 0,0 0 3 15,0 0-2-15,0 0-4 16,0-1 1-16,0-2 2 0,0 2-2 0,0 1-1 16,0-1-2-16,0 1 2 0,0 0-2 15,0 0-2-15,0 0 4 0,0 0 0 16,0 0 1-16,4 0-5 0,-1-2 4 15,0 1 1-15,3-1 0 0,3 0-3 16,-1 1 2-16,6 0 2 0,-2-1 0 0,7 2-2 16,1 0 1-16,2-2 1 0,0 2 0 15,-2-2-1-15,0 1 1 0,0 0-1 16,0 1-1-16,0 0-1 0,-1 0 0 15,0 0 3-15,-2 0 0 0,-3 0-2 16,0 0 1-16,-1 0 2 0,0 1 0 16,1 0-3-16,3 1 2 0,-3-1 2 15,4 0-2-15,4 1-1 0,0-1 1 16,4 1 1-16,1 0 0 0,2-1-2 15,5-1 0-15,3 0 3 0,4 0 0 0,0 1-3 16,3-1 0-16,-5 0 2 0,-1 0 0 16,-2 0-2-16,-6 0 0 0,1 0 2 15,-5 0 1-15,-1 0-4 0,-4-1 2 16,0-1 1-16,0 1 0 0,-1-1-1 15,1 1-1-15,-1 1 1 0,1-2 1 16,3 0-2-16,2 0 0 0,2 0 3 16,3 1-2-16,2 1-1 0,2-3 0 15,1 3 2-15,-1-1 0 0,3-1-2 16,0 0 0-16,3 2 2 0,4-1 0 0,0-1-2 15,1 0 0-15,-2-2 2 0,-3 2 0 16,-3 0-2-16,-3 1-1 0,-4 1 3 16,-1 0 0-16,-4 0-2 0,1 0 0 15,-1 0 2-15,3 0 0 0,2 0-2 16,2 0 0-16,1 0 2 0,5 1 1 0,0-1-3 15,2 2-1-15,1-1 3 16,0-1 0-16,1 1-2 0,2 1 0 16,-1 0 2-16,-1-2 1 0,-1 1-4 15,-2 0 2-15,-1 1 1 0,-3-1 0 0,-2 2-1 16,-1-2-2-16,-6 0 2 0,0 1 2 15,-4-1-3-15,-4 0-1 0,-2 0 4 16,-2-1-2-16,-4 0-1 0,-2 0 1 16,-1 0 1-16,1 0 0 0,-1 0-1 15,0 0-1-15,-3 0 2 0,1 0 2 16,-5 0-2-16,1-1 0 0,1-1 0 0,-3-1 1 15,0-1-1-15,2 1 0 16,-2-1 2-16,0 1-1 0,0 0-2 16,-5 0-2-16,2 1 1 0,-3 0-17 15,-2 2-31-15,-3 0-57 0,2 0-237 0</inkml:trace>
  <inkml:trace contextRef="#ctx0" brushRef="#br0" timeOffset="48191.75">12088 3098 232 0,'0'0'37'16,"0"0"-21"-16,0 1 27 0,0-1 3 0,0 0-16 15,3 0-10-15,0 0-4 0,-1 0-5 16,1 0 0-16,-2 0 5 15,1 0-2-15,-2 0 0 0,3 0-2 16,-1 0 2-16,1 0 0 0,0-1-8 0,1 1 1 16,3 0 1-16,-1 0-2 0,5 0-1 15,1 0-1-15,1 0-3 0,7 1 4 16,0 0-3-16,5 1-2 0,6 0 2 15,4 0 0-15,12-1 0 0,6-1-2 16,7 0 2-16,0 0-3 0,2 0 2 0,2 0-2 16,0 0 2-16,-5 0 1 0,-4 0-1 15,-7 0-1-15,-9-2 0 16,-11 1 2-16,-6 0-2 0,-8 0 0 15,-7 1 0-15,-3 0 3 0,-3-1 1 0,-1 0 8 16,0 1-3-16,2-1-5 0,2 0-3 16,-1 1-3-16,5 0 1 0,1 0 1 15,1 0-1-15,1 0 0 0,-1 0 1 16,0 0 2-16,-2 0-2 0,-2 1-1 15,-2 0 1-15,1 0 1 0,-3-1-1 0,-2 1 1 16,0-1-1-16,0 0 2 0,0 1 0 16,0-1-1-16,-4 0 1 0,1 0-2 15,-3 0 0-15,-2 0-6 0,-1 0-5 16,0 0-4-16,1 0-11 0,0 0 1 15,2 1-7-15,0 1-18 0,0-1-12 16,-2-1-35-16,-1 0-130 0</inkml:trace>
  <inkml:trace contextRef="#ctx0" brushRef="#br0" timeOffset="48520.77">12621 2950 38 0,'8'4'167'0,"6"1"-98"0,0-1-29 15,5 1 11-15,1-2-17 0,3 3-6 0,2-1-6 16,1 1-9-16,1 2-7 0,-3 1-1 15,0 0 1-15,-4 1-3 0,-5-1 0 16,-4 3-2-16,-6 1-1 0,-4 3 1 16,-1 1 4-16,-6 3-5 15,-6 2 3-15,-4 2-1 0,-1 4 2 0,0 1 0 16,0 1-4-16,2 2 1 0,-3-1 2 15,1 1-2-15,2-1-2 0,-2-2 1 16,4 1-9-16,4-2-25 0,-2-4-17 16,2-3-61-16,-3-4-191 0</inkml:trace>
  <inkml:trace contextRef="#ctx0" brushRef="#br0" timeOffset="49282.81">10876 2397 22 0,'1'1'183'16,"2"-1"-102"-16,-3 0-33 0,2 0 6 16,-1 0-6-16,4-1-24 0,1-3-6 15,5 1 3-15,1-2 0 0,4 2-9 16,4-1 2-16,0 2-4 0,5-1 1 15,0 2-3-15,1 0 1 0,4 1 4 0,-1 0-8 16,-4 0-2-16,1 0-2 0,-1 0 1 16,-5 0-1-16,0 0 0 15,-6 0-1-15,-3 1-1 0,-5 0 2 16,-2 0-5-16,-4-1-8 0,0 2-7 0,0-1-9 15,-2 2-13-15,-7-1-26 0,-5-2-60 16,-3 0-162-16</inkml:trace>
  <inkml:trace contextRef="#ctx0" brushRef="#br0" timeOffset="49543.83">11060 2398 35 0,'2'2'324'0,"-2"-2"-287"0,1 2 3 15,1 1 19-15,-1-1-25 0,1 2-5 16,-1 2-10-16,3 2 0 0,-1-1-8 16,-3 3-6-16,1 3-1 0,-1-1 0 15,0 3-3-15,0 0 0 0,0 0-1 0,0 0 2 16,0 1-4-16,-1-1 0 0,-1-2-1 15,-3 0-1-15,4-3-5 0,-4 0-6 16,5-2-4-16,-3 0-5 0,3-1-2 16,0-2-24-16,0 1-17 0,0-4-44 15,2-2-100-15</inkml:trace>
  <inkml:trace contextRef="#ctx0" brushRef="#br0" timeOffset="50012.86">11344 2503 23 0,'1'0'253'0,"-1"0"-208"0,0 0-2 16,0 0 6-16,0 3-19 0,0 4-8 16,0 3 1-16,-4 1-7 0,1 2-7 0,-2 0-5 15,3-2 0-15,-2 1 1 0,2-2-3 16,-1-4 12-16,2-1-5 0,1-3-4 15,-2-1-2-15,2-1-1 0,0 0 6 16,0 0 5-16,0-1-5 0,0-6-8 16,2 0 4-16,5-3-4 0,0-1-2 15,2 2 2-15,0-4 2 0,-3 2-2 16,5-1 0-16,-2 2-2 0,1 1 4 15,-1 3-2-15,-3 2-2 0,1 3 0 16,-1 1 2-16,-2 0 0 0,1 0-1 0,0 1 0 16,-1 3 2-16,1 1-1 0,0 1 0 15,-1-2-1-15,4 1 2 0,-2-2 0 16,0 0-2-16,1 1 1 0,-6-1 1 15,4-1-1-15,-4-2-1 0,4 1-5 16,-3 0-5-16,1 0-10 0,1-1-12 0,3 0-12 16,0-4-27-16,3-7-71 15,-4 0-107-15</inkml:trace>
  <inkml:trace contextRef="#ctx0" brushRef="#br0" timeOffset="50199.87">11677 2446 97 0,'0'6'112'0,"-1"1"24"16,-6-2-100-16,3 1 34 0,-1 1-15 15,0 0-17-15,-1 1-11 0,3 1-4 0,-1-1-8 16,-1 1-4-16,2-2-9 0,1 2 0 16,1-3-3-16,1 1 1 15,0-2-5-15,4 0-19 0,7 0-21 16,5-2-11-16,4 0 13 0,3-3-33 0,3 0-56 15,2 0-102-15</inkml:trace>
  <inkml:trace contextRef="#ctx0" brushRef="#br0" timeOffset="50655.89">12043 2492 35 0,'-5'-4'205'0,"-2"-1"-106"0,-3 0-69 15,-4 0 24-15,-1 4-10 0,-5 1-15 16,0 0 0-16,-1 6-13 0,1 4-1 16,3 1-1-16,3 1-4 15,3 2-6-15,5 0-4 0,3 2 0 16,3-2 0-16,0-1-1 0,9-2 2 0,1-3-2 15,4 0-3-15,4-3-2 0,2-3 1 16,2-1 3-16,4-1-5 0,-4 0-7 16,-2-3 10-16,-3-4-3 0,-3-1 3 15,-3 0 2-15,0-3 3 0,-3 1-2 16,0 0 2-16,-2 2 3 0,0 0 2 0,-1 3 2 15,-2 0 4-15,-2 3 6 0,2 2-6 16,-3 0-5-16,3 0-6 0,2 2-2 16,0 7 3-16,-2 1-3 15,2 4 1-15,-4-1 1 0,4 5 0 0,1-2-3 16,3 5 3-16,2 0-1 0,0 0-1 15,-3 0-2-15,1-1 1 0,-3 0 4 16,-3-1-1-16,-1-2-1 0,-2-1-1 16,0-3 3-16,-3-2 0 0,-8-3 3 15,-2-1 8-15,1 0 3 0,-2-3 1 0,-4 0-5 16,0-3 0-16,3-1 2 0,-1 0-4 15,1 0-3-15,3 0-6 0,-1-3 3 16,2-3-2-16,2 1-3 0,1 0 1 16,-3-1-1-16,2 2-11 0,1-4-7 15,-1 2-12-15,0-3-14 0,-4-3-17 16,1-5-57-16,-4-4-223 0</inkml:trace>
  <inkml:trace contextRef="#ctx0" brushRef="#br0" timeOffset="50873.9">11803 2171 260 0,'3'2'228'16,"1"0"-216"-16,3 0-11 0,-1 1 13 0,0 1-13 16,-3 1-5-16,3 2-17 0,-1-5-57 15,-3-1-242-15</inkml:trace>
  <inkml:trace contextRef="#ctx0" brushRef="#br0" timeOffset="53332.05">11052 4641 180 0,'0'0'75'0,"0"0"-48"0,-1 0 19 16,1 0-10-16,0 0-9 16,0 0-3-16,0 0-8 0,0 0-5 0,0 0-6 15,4 0 3-15,4 0 4 0,5 0-3 16,1 0 4-16,4 0 0 0,7 0-2 15,1 0-5-15,10 4-4 0,3-3 3 16,3 1 4-16,6 0-5 0,-3-1-3 16,0 1 2-16,-2-2-1 0,-4 1-1 0,-4 0-2 15,-7-1 2-15,-1 0-1 0,-10 0-1 16,-5 0 0-16,-4 0 3 0,-3 0-1 15,-4 0-1-15,1 0 2 0,-1-3 0 16,2-1 2-16,-3-3-4 0,2 1 1 16,-1 0 1-16,-1-4-2 0,0 2 3 15,0-4-5-15,0-2 5 0,0-2-1 16,-3-5-2-16,-3 0 0 0,1-6 1 15,-1-2 0-15,-2-2-2 0,2-3 1 16,-1 0 0-16,0-1 1 0,1 2-1 16,0 5-1-16,0 5 3 0,1 6 0 0,4 7-1 15,-3 5 0-15,4 4 9 0,-1 0-3 16,-1 1-5-16,2 0-3 0,0 0 1 15,-3 5 0-15,0 3 0 0,3 0-2 16,0-2 3-16,0 2 0 0,0-2-2 16,0 0 0-16,0 1 2 0,0-4 0 15,0 1-3-15,6-1 1 0,1 0 2 16,-1 1 0-16,8 0-2 0,-2 1 0 15,8-1 3-15,0 1 0 0,5-1-3 16,0 1 0-16,1 0 1 0,1 1 2 0,-6-1-3 16,1-2 0-16,-6 0 2 0,-1 2 0 15,-4-3-1-15,-5 2-1 0,-1-1 1 16,-4 0 1-16,1 2-2 0,0 1 0 15,-2 2 3-15,0 3 0 0,0 1-2 16,0 1-2-16,-5 4 4 0,2 3 0 16,-2 3-4-16,0 4 0 0,-1 1 4 15,-2 3 0-15,2-3-4 0,-1-2 0 16,-1 0 4-16,2-4 0 0,1-1-4 15,2-3 0-15,1-5 4 0,2-4 0 0,-1-3-4 16,1-4 0-16,-2 0 4 0,2-1 0 16,0-1-1-16,0 0 2 0,0 0 0 15,0-1 0-15,0-4-3 0,2-1-1 16,5-1 1-16,3 1 3 0,-4 2-4 15,3 1-1-15,-3 1 3 0,4-1 0 0,2 1-1 16,2 0-2-16,3 1 2 16,2 0 1-16,4-1-2 0,-1 2 0 15,1 0 1-15,3 0 1 0,2 0-3 16,-1 0 1-16,-3 0 1 0,-3 0-2 0,-6 0-25 15,-4 0-33-15,-6-2-44 0,-5-3-223 16</inkml:trace>
  <inkml:trace contextRef="#ctx0" brushRef="#br0" timeOffset="81413.64">11035 6758 2 0,'0'0'6'0,"0"0"7"0,0 0 3 15,0 0 11-15,0 1-1 0,0 0-7 16,0-1-3-16,0 0 8 0,-1 0 1 15,1 0-10-15,-2 0-6 0,2 0-1 16,-1 0 3-16,1 0-1 0,0 0-3 16,0 0 4-16,0 0 1 0,0 0 1 15,0 0 1-15,0 0 3 0,0 0-1 16,0 0-3-16,0 0-2 0,0 0-1 15,0 0-1-15,0 0-4 0,0 0 4 16,0 0-3-16,0 0-1 0,0 0-2 0,0 0 0 16,0 0 2-16,0 0-3 0,-2 0-2 15,2 0 1-15,0 0 2 0,0 0-4 16,-1 0-2-16,-1 0 3 0,2 0 1 15,0 0-1-15,0 0-2 0,0 0 3 16,0 0 2-16,0 0 0 0,0 0 2 0,-2 0 2 16,2 0 3-16,0 0-4 15,0 0-2-15,0 0-2 0,0 0 1 16,0 0-2-16,0 0-2 0,0 0 1 15,0 0 0-15,0 0-2 0,0 0-1 0,0 0 0 16,0 0 3-16,0 0-2 0,0 0 0 16,0 0 2-16,0 0 2 0,0 0-3 15,4 0 0-15,-1 1 1 0,1 0 2 16,-1 0-3-16,2 0-2 0,0-1 3 15,-1 1 2-15,3 1-2 0,-3-2-3 0,2 1 2 16,-2-1 1-16,0 1-1 0,1 0-1 16,-1-1 1-16,3 0 1 15,0 0 0-15,1 0-2 0,0 0 1 16,0 0 2-16,1 0 0 0,0 0-5 0,1 0 6 15,-3-3-1-15,4 1-1 0,-1 1-3 16,2-1 3-16,-3 0 3 0,2 2-3 16,0-1-3-16,-3 1 3 0,-1 0 2 15,3 0-4-15,-3 0 0 0,0 0-2 16,0 0-1-16,0 0-1 0,-1 0-2 0,0 0 4 15,3 1 1-15,-2 0-2 0,3 0 1 16,-2 0 2-16,0 0-1 0,1 0-2 16,-1-1 3-16,0 2-3 15,1-2 5-15,-1 0-3 0,-1 1-2 0,0-1 2 16,0 0 4-16,1 0-2 0,0 0 1 15,1 0 0-15,-1 0 0 0,0 0 1 16,-4 0-2-16,3 0 1 0,-3 0 0 16,2 0 1-16,-1 0-2 0,-2-1 1 15,2 1 1-15,-2 0-2 0,2-2 1 0,1 2 0 16,0 0 0-16,2 0 0 0,-2 0 1 15,2-1-2-15,-1 1 1 0,3 0 0 16,-2 0 0-16,1 0 0 0,0 0 1 16,-3 0-2-16,4 0 1 0,-3 0-1 15,1 0-2-15,0 0 0 0,0 0-2 16,-1 0 0-16,0 0 5 0,-1 0-7 15,-2 0 0-15,1 0 5 0,1 0 2 16,1 0 0-16,-1 0-1 0,1 0 1 16,3 0 1-16,1 0 1 0,-2 0-2 15,3-1 2-15,-1 0 1 0,-2 1-4 0,1-1 1 16,-4 0 0-16,2 1 3 0,-4 0-3 15,-2 0-2-15,1 0 1 0,-1 0 2 16,-1 0-2-16,-1 0 0 0,0 0-1 16,0 0 1-16,3 0-1 0,-1 0-6 15,-1 0 2-15,1 0-4 0,3 0 1 16,-2 0 1-16,1 1-1 0,2 0 5 15,-2 0 4-15,-1 0-5 0,-2 2-10 16,-1-1-12-16,2-1-6 0,-2-1 8 16,1 0 0-16,1 2 0 0,-2-2-1 0,0 0-11 15</inkml:trace>
  <inkml:trace contextRef="#ctx0" brushRef="#br0" timeOffset="82533.72">11789 6758 10 0,'0'-5'29'0,"0"-1"-12"16,0 3 11-16,0-2 5 0,0 2-6 15,-2-2-3-15,1 0-8 0,-1-2-2 16,1 2 1-16,-1-3-2 0,2 2 1 15,-2-1-7-15,-1-2 0 0,2 3-7 0,-2-4 2 16,3 2 3-16,-2-1 4 0,2-1-3 16,0 2 0-16,0-3 2 15,0 1 4-15,0 0-4 0,-1-2-2 16,1 0-2-16,0 0-4 0,0 0 5 0,0 1-2 15,0 0 2-15,3 0 1 0,0 1 2 16,0 0-1-16,-3 1-3 0,1 0-2 16,-1 0 2-16,0 1-3 0,0-1 0 15,4 1 1-15,-4 1-1 0,1-1-1 16,1 0 0-16,-1 1 1 0,2-1 0 15,-3 2-2-15,2-1 1 0,-2 1 1 0,1 1 0 16,3-2-1-16,-3 1-1 0,-1 0 3 16,3 0-1-16,-1 0-2 15,-2-1 1-15,1 1 1 0,-1-1 0 16,0-1-1-16,0 3 0 0,0-2 0 0,0 3 1 15,-3-3-1-15,0 2 2 0,3-1 1 16,0 2 1-16,0-3-2 0,-1 2-1 16,1-1-2-16,-2 0 2 0,-1 2-2 15,3-1 2-15,0 1 0 0,0 0-1 16,0 0-1-16,0 0 1 0,0 0 1 0,0 0 0 15,0 0-2-15,0 2 0 0,0-2 2 16,0 3 0-16,0 0-2 0,0 0 0 16,0-1 3-16,0 1-2 15,0 0-1-15,0 1 0 0,0 0 2 0,0 0-2 16,0 0 2-16,0-1-4 0,0 1 3 15,0 0-1-15,0 0-3 0,0 0 0 16,0 0 4-16,0 0 0 0,0 0-2 16,0 0 2-16,0 0-1 0,0 0 1 15,0 0 1-15,0 2-1 0,0 4-1 0,0 1 2 16,-2 1-2-16,1 2 2 0,1 1-2 15,0 1 1-15,0 2 1 16,0 1-1-16,0-2-1 0,-2 0 2 0,2 2-2 16,0-2-1-16,0 1 3 0,0 0-1 15,0 2-3-15,0 0 1 0,2-1 2 16,1 2 0-16,0 0-5 0,0-1 5 15,-1 0 0-15,1-4 0 0,-2 3-3 16,1-2 6-16,2 0-6 0,-2-3 4 16,1 2-2-16,-3 0 1 0,2 0 1 0,-2 1 2 15,0-2-4-15,0 3 1 0,0-1 1 16,0 0 0-16,0 0-2 0,-2-2 0 15,1 1 3-15,-1 0-1 0,0-1-2 16,2 1 1-16,-3-2 3 0,3-2-2 16,-1 2 2-16,1-3-1 0,-2 0-1 15,2-1 3-15,0-1-3 0,0 1 0 16,0-2 4-16,0 0-2 0,0 0-3 15,3-1-1-15,0 1 1 0,1-2 1 16,-1 1-2-16,-2 0 1 0,2 0 1 0,0 1 1 16,1-1 1-16,-1-2-1 0,-2 0 0 15,2-1-2-15,-1 1-8 0,-1 0-12 16,3 0-26-16,-4-1-52 0,0 0-73 15</inkml:trace>
  <inkml:trace contextRef="#ctx0" brushRef="#br0" timeOffset="83876.78">11837 6790 6 0,'1'0'8'0,"3"0"-5"16,-3 0 39-16,2 0-10 0,0-1-27 15,0 0 10-15,2 0-2 0,-3-1 2 0,2 1 2 16,2 0-6-16,-2 0-7 0,0 0-4 16,1 0 3-16,-1 1 0 15,3 0-2-15,0 0 2 0,1 0 21 16,0-2-21-16,-2 1-3 0,0 0 0 0,1 1 2 15,-3 0-1-15,1 0-1 0,-1 0 0 16,3 0 0-16,2-1 3 0,0 1 1 16,2 0 15-16,-3 0-14 0,3 0-3 15,-4 0-2-15,6 0 0 0,-4 0 2 16,2 0-1-16,1 0-1 0,-2 0 0 0,1 0 1 15,-4 0 1-15,3 0 1 32,-3 0 4-32,1 0 4 0,-2 0 1 0,1 0-3 0,-1 0-1 0,-2 0-2 15,0 0 0-15,-1 0-5 0,-2 0 0 0,1-1 0 16,1 1 0-16,0 0-1 0,3-2-1 15,-3 2 2-15,7-1 1 0,-3 1-3 16,3 0 2-16,-1 0 2 0,-3 0-1 16,0 0-2-16,-1 0-2 0,-2 0 4 15,2 0-1-15,-2 0-2 0,-2 0 1 16,1 0 2-16,-1 0-1 0,-1 0-3 0,2 0 2 15,1 0 1-15,-1 0 0 0,1 0-2 16,3 0 0-16,3 0 3 0,4 0 0 16,1 0-2-16,0 0 19 15,3 0-16-15,-5 0-2 0,2 0-1 0,-3-1 2 16,1 0-1-16,1-1 0 0,-3 2-1 15,-3-3 0-15,-3 2 4 0,-2 0-2 16,-2 1 5-16,1 0 3 0,3 0-1 16,-3 0-7-16,1 0-1 0,1-1 1 15,-2 1 0-15,2 0 0 0,2 0-2 0,1 0 0 16,0-1 3-16,4-1 0 0,-1 1-3 15,2 1 0-15,1-1 7 0,1 1-6 16,-1 0-1-16,2 0 0 0,2 0 2 16,-1-2 0-16,1 2-3 0,-2 0 0 15,-5-1 3-15,0 1-1 0,-3 0-2 16,-3 0 0-16,2 0 3 0,-5 0-2 15,0 0-1-15,3 0-1 0,-1 0 3 16,-1 0 0-16,1 0-2 0,-1 0 1 16,4 0 2-16,-2 0-4 0,2 0 2 0,-1 0 0 15,3 0 1-15,-3 0 0 0,2 0-2 16,4 0 1-16,4 0 1 0,3 0 23 15,-2 0-23-15,-2-1-1 0,-4 1 2 16,-4 0 0-16,-1 0-3 0,4 0 0 16,0 0 3-16,0 0-1 0,1 0-2 15,-1 0 1-15,-1 0 2 0,-4 1-2 16,4 0-1-16,-1 1 0 0,0-2 0 15,0 1 1-15,0-1-1 0,1 0-1 16,-1 0 3-16,0 0 0 0,2 0-2 0,0 0 0 16,-1 0 2-16,0 0-1 0,-1 0-1 15,0 0 0-15,0 0 2 0,-1 0-1 16,1 0-1-16,0 0 0 0,-1 0 2 15,-2 1-2-15,0-1-3 0,-1 1 2 16,-1 0 1-16,-1-1-1 0,0 0 0 0,0 0 0 16,0 0 1-16,0 0 1 15,0 0-3-15,2 0 3 0,-1 0 0 16,1 0 1-16,-2 0-2 0,1 0 1 15,-1 0 0-15,0 0 0 0,0 1-1 0,0-1-3 16,0 0 1-16,0 0-2 0,2 0 1 16,1 0 2-16,-1 1 1 0,-1 1 1 15,4-2-3-15,-2 0 2 0,1 3 2 16,6-2 0-16,-1 1-2 15,3-1 2-15,4-1 1 0,-2 0-2 0,-3 0-2 16,-2 1 1-16,-1 1 2 0,-2-2 1 0,2 0-4 16,-8 0 1-16,3 0 0 15,-2 1 2-15,-1-1-3 0,0 1 2 16,0-1-7-16,0 1-1 0,-3 0-10 15,2-1-10-15,-2 1-7 0,-3 0-36 0,1-1-69 16</inkml:trace>
  <inkml:trace contextRef="#ctx0" brushRef="#br0" timeOffset="98336.62">10800 7881 48 0,'0'0'144'0,"0"0"-116"16,0 0 5-16,1 0 1 0,-1 0-7 16,2-2-5-16,-2 2-3 15,1-2-8-15,1 2 2 0,-1-2 0 16,1 2 1-16,0-1-2 0,1 0 1 0,0 0 2 15,0 0 1-15,1-1-9 0,1 0 5 16,1 0-1-16,1 1-3 0,3-1-3 16,3 1-1-16,4-2 1 0,6 1-4 15,3 1-2-15,7 1 2 0,6 0 1 16,3 0-1-16,1 0-2 0,4 1 1 15,-1 4 2-15,1-3-1 0,-6 2-2 0,4 2 1 16,-4-2-1-16,-3 1 1 0,1-2 2 16,-3 2-4-16,-4-2 3 15,-5 1-1-15,-1-1-1 0,-7-1 1 16,-4-1 1-16,-4-1-2 0,-6 1-1 0,-2-1-1 15,-3 0 0-15,1 0 4 0,1 0-2 16,-2 0 1-16,0 0 3 0,0 0-2 16,0 0-2-16,0-2 1 0,0 0 3 15,0 1-3-15,0-1 0 0,-2 0-1 16,-1-1 2-16,2 1 0 0,-4-3-2 0,2 2 1 15,0-2 1-15,-2-1 0 0,2-1-2 16,0-3 1-16,0-3 1 0,-3-1 0 16,1-4-2-16,0-5 0 15,-1 0 2-15,2-8-1 0,-1-1-1 0,-1-4-8 16,-2-1 2-16,2 1-1 0,0 1 0 15,-2 3-1-15,-3 0 4 0,5 6 5 16,3 2-1-16,1 2 0 0,2 4 3 16,0 1 1-16,0 3-1 0,0 3 2 15,0 2-1-15,0 3 2 0,0 3 2 0,0 1-9 16,0 0 5-16,0 1 0 0,0 0-2 15,0-2-1-15,-1 3 1 0,-1-2 0 16,0 1-1-16,-1 1 0 0,2-1 2 16,1 1 0-16,-2-2 2 0,2-1 0 15,0 3 2-15,-1 0-4 0,-1 0 2 16,2 0-2-16,0-1-1 0,0 1 1 15,0 0-2-15,0 0 0 0,0 0 1 16,0 0-1-16,0 0 1 0,0 0-2 16,0 0 2-16,0 0-2 0,0 0 1 0,0 0 0 15,5 1 1-15,-4 2 0 0,6 1-1 16,0 0-1-16,1-1 3 0,3 2-1 15,1 0-1-15,2 0-1 0,2-2 3 16,2-1-1-16,6 0-2 0,2-1 2 16,5 1 0-16,0-2-1 0,2 2 0 15,-2-2-1-15,3 1 2 0,-2 0-1 16,1-1 0-16,1 1 0 0,5 0 0 15,1-1 0-15,0 0 0 0,-1 3 0 16,0-2 0-16,-2 2 0 0,0 0-1 0,4-1-1 16,-3-1 1-16,4 0-2 0,3-1 2 15,0 0 0-15,0 0 2 0,-5 0 0 16,1 0-3-16,-7-1 2 0,0-1 2 15,-5 1-2-15,-5-2-1 0,-3 1 0 16,-5 0 3-16,-2-1-1 0,-3 1-2 16,-5 0 1-16,-2 0 0 0,0-1 2 15,0-1 1-15,-1 3-1 0,3-3 1 16,1 0-1-16,0-1 0 0,0 0 0 15,-1 0 1-15,-2 3-1 0,1 1 1 16,-3-4-1-16,-1 5-1 0,4-2 1 0,-5 0-4 16,3 2 4-16,0 0-2 0,0-1 0 15,2 1 0-15,-2 0 0 0,0 0 0 16,-3 0 1-16,0 0-2 0,0 0 1 15,2 0 0-15,2 0 0 0,-4 0 0 16,5 0-2-16,-4 0 4 0,4 0-2 0,-3 0 0 16,2 0 0-16,-2 0 0 15,-2 0 0-15,0 0 0 0,0 0-2 16,0 0 4-16,0 0-2 0,1 0 0 15,3 0-2-15,-3 0 4 0,5 0-1 0,0 0-2 16,-1 0 1-16,0 0 2 0,-2-1-1 16,0-1-1-16,0 0 0 0,-1 1 1 15,2-1-1-15,-2 2 0 0,1-4 0 16,0 3 1-16,-3 1-1 0,3-2-1 15,-1 0 1-15,-1 2 0 0,-1 0 0 0,2 0-1 16,-2 0 0-16,1 0 2 0,2 0-1 16,-1 0-1-16,3 0 0 15,-2 0 2-15,8 2 0 0,7-2-2 16,7 0 1-16,1 0 2 0,2 0-2 0,-6 0-1 15,-3 0 0-15,-1 2 2 0,-1-2 0 16,-1 0-3-16,-2 0 1 0,-3 0 2 16,-5 0-3-16,-5 0 0 0,2 0 1 15,-3 0 5-15,0 0-2 0,2 0-4 16,-2 0 1-16,0 0 2 0,1 0 0 0,1 0-3 15,1 0 2-15,-3 0 0 0,2 0 0 16,1 0-2-16,-3-1 2 0,1 1 2 16,-1-1-1-16,0 1-2 15,2 0 1-15,-1 0 0 0,3-2 0 0,0 2-2 16,-1 0 1-16,0 0 4 0,0 0-3 15,-3 0-2-15,0 0 1 0,0 0 2 16,0 0-2-16,0 0-2 0,0 0 1 16,0 0 4-16,0 2 0 0,-3 5-3 15,-1-3 0-15,4 4 3 0,-3 0-2 0,0 6-2 16,3 0 2-16,-5 4 1 0,3 4 0 15,1 1-2-15,-1 4 0 0,2 4 3 16,0 3-2-16,0 1-1 0,0 0 1 16,0 0 1-16,0-1 0 15,0 0-3-15,3-2 2 0,4-1 2 0,-3-2-1 16,-1 1-2-16,3-3 0 0,-2-1 3 15,-1-3-3-15,0-3 2 0,0-3-2 16,-3-4 1-16,0-3 1 0,0-3-1 16,0-1 0-16,0-1 0 0,0-1 2 15,-3 0-5-15,0 0 3 0,3-1 1 0,-3 0 1 16,3 0-5-16,0 0 3 0,-2-1 1 15,2 0-1-15,0 1-1 0,0-1 2 16,0-1-1-16,-2-1 0 0,2 0-1 16,0 0 2-16,0 0 1 0,0-1-2 15,0-3-2-15,-1 0 1 0,-1 0 2 16,1 1 1-16,-1 0-4 0,1 1 1 15,1 0 2-15,0 0-1 0,0 1-1 16,0-1 2-16,0 1-2 0,0 0 1 16,0-1-1-16,0 2-4 0,0-1 4 0,4-1-3 15,3 2 1-15,2 0-9 0,2 0 1 16,4 0 3-16,10 0 2 0,11 4 2 15,6-2 5-15,9-1-1 0,5 0-1 16,2-1 0-16,9 0 1 0,8 0 2 16,7 0-3-16,11 0 2 0,1-2 1 15,7-5-1-15,-6 0-2 0,-9-2 1 16,-6 0 0-16,-12 4 0 0,-11-2 1 15,-10 1-2-15,-15-1 1 0,-15 3 1 16,-12 0-2-16,-5 1 3 0,-5-1 1 0,-3 0-1 16,1 2-2-16,5 1-1 0,1 1 1 15,-1 0-1-15,1 0-3 0,-3 0-12 16,0 1-35-16,-6 1-54 0,0-2-213 15</inkml:trace>
  <inkml:trace contextRef="#ctx0" brushRef="#br0" timeOffset="115334.59">15093 3358 42 0,'0'0'-2'15,"0"0"4"-15,0 0 157 0,-4 0-122 16,4 0-10-16,-4 0 7 0,1 0-9 16,0 0-1-16,0 0-4 0,-2-2 1 15,2 1 0-15,-2-2-1 0,4 3 2 16,-3-2-2-16,0 0 3 0,1-1-6 0,1 1-3 15,-1-1-1-15,2 1 0 0,1-2-1 16,0 3-5-16,0 0 1 0,0 0-3 16,1 1-4-16,10 0-2 0,6 0 0 15,5 0 1-15,4 0 2 0,5 0-4 16,3 0 2-16,0 0 1 0,0 3-1 0,0 0-1 15,-4 0 2-15,-2-1-1 16,-6 1 0-16,-4-1-1 0,-4 1 2 16,-6-3-1-16,-4 2 0 0,-2-1-3 15,0 2 1-15,-2-1 2 0,1 1 0 0,-1 1-1 16,0 1 1-16,0 5 1 0,0 1-1 15,-1 2 0-15,-1 3-1 0,0 6 3 16,2 0 0-16,0 2-3 0,0 1 3 16,0 0 2-16,2 3-1 0,0 3-1 15,-1-5 0-15,1 2 6 0,1-4-4 16,-2-2-4-16,-1-2 1 0,0-3 1 0,0-3-1 15,0-4-1-15,2-4-1 16,-2-1 1-16,0-1 0 0,0-3-7 16,0 0-1-16,0-1-9 0,1 0-2 15,3 0-8-15,-1 0-11 0,1 0-3 0,1-4-13 16,-4 0-41-16,1 0-76 0</inkml:trace>
  <inkml:trace contextRef="#ctx0" brushRef="#br0" timeOffset="115670.61">15010 3751 62 0,'-4'0'202'0,"1"-1"-162"15,-2-1 9-15,5 1 1 0,0 0-14 16,0 1-8-16,0 0-10 0,8 0-15 16,4 0 2-16,8 0 5 0,7 0-4 0,4 0-2 15,7 0-3-15,7 0 0 0,7 0 2 16,2 0-3-16,2 2 1 0,3 1-1 15,-1 1 2-15,-2-1 0 16,0-1-3-16,-6 1 0 0,-7-1 2 0,-4-1-1 16,-11-1-2-16,-8 1-2 0,-8 0-4 15,-7-1-5-15,-5 0 0 0,0 0 13 16,0 0-2-16,-3 0-19 0,-8 0-13 15,-1 1-3-15,-2 2-19 0,-2-1-71 16,1 0-78-16</inkml:trace>
  <inkml:trace contextRef="#ctx0" brushRef="#br0" timeOffset="116033.63">15127 3974 54 0,'-10'1'14'0,"3"1"165"16,0-2-127-16,4 0-12 0,0 0 8 15,2 0-9-15,1 0-3 0,0 0-11 16,6 0-15-16,6 0-1 0,7-4 5 15,7 0-8-15,7-1 0 0,4 0-2 16,6 0 0-16,2-1-3 0,5 1 3 16,-2-2-4-16,0 2 2 0,0 1-2 15,-6 2 0-15,-3 1 2 0,-8 0-1 16,-5 1-1-16,-6 0 0 0,-4 0 1 15,-5 0 0-15,-7 0-2 0,-2 0-3 0,-1 0 3 16,-1 0-7-16,0 0-9 0,0 0 0 16,0 0-4-16,0 0-7 0,2 0-6 15,-2 0-17-15,3 2-18 0,-3 1-56 16,2 0-18-16</inkml:trace>
  <inkml:trace contextRef="#ctx0" brushRef="#br0" timeOffset="116667.67">15522 4012 37 0,'0'-2'5'0,"3"1"164"16,-3 0-119-16,0 1-8 0,0-1 5 15,0 1-6-15,0 0-5 16,0 0-16-16,0 0-14 0,0 7 13 16,0 3 2-16,0 3-2 0,3 3-5 0,-3 3-4 15,2 0-2-15,-1 4-5 0,2 3-1 16,-3 4 1-16,0 1 1 0,0 0 28 15,2-1-23-15,1-7-8 0,0-4-1 16,-1-1 3-16,-1-4-3 0,-1-3-1 16,0-2 0-16,0-3-6 0,0-3-13 0,0-1 4 15,0 0-4-15,0-2-10 0,0 0-20 16,0 0-21-16,0 0-60 0,0 0-94 15</inkml:trace>
  <inkml:trace contextRef="#ctx0" brushRef="#br0" timeOffset="117519.72">15237 4418 47 0,'-6'0'-10'0,"-2"0"199"16,-3 0-148-16,2 0-2 0,-1 0 6 15,3 0-7-15,0 0-7 0,7 0 0 16,0 1-14-16,3 2-19 0,13-1 9 16,9 0 3-16,4 0-1 0,15-2-8 15,8 0 1-15,6 0 5 0,4-2-3 0,1-5-3 16,-1 2-3-16,0-4 4 0,-4 3-2 15,-7-1 0-15,-6 3 0 16,-8 1 0-16,-6 1 0 0,-6 1-1 16,-10 0-3-16,-4 1-6 0,-8 0-4 0,-1 0-12 15,-2 0 8-15,-5 0-1 0,-6 5-43 16,-3 0-68-16,-1-1-93 0</inkml:trace>
  <inkml:trace contextRef="#ctx0" brushRef="#br0" timeOffset="117835.73">15493 4584 55 0,'0'1'34'0,"4"-1"149"16,7 0-148-16,3 0 15 0,-2 0-5 15,7-3-13-15,0 0-4 0,1-1-12 16,3 2-8-16,2 0-2 0,-2-1-2 16,-3 3-1-16,-1-2-5 0,-4 2 0 15,-4 0-7-15,-5 0-14 0,-1 0-20 16,-3 5-21-16,-2-1-41 0,-2-2-97 15</inkml:trace>
  <inkml:trace contextRef="#ctx0" brushRef="#br0" timeOffset="117990.74">15578 4768 189 0,'8'2'210'0,"-2"-2"-216"16,3 0 15-16,3 0 23 0,-1 0-21 15,0 0-1-15,5 0-9 0,-4 0-4 16,4-2-21-16,-1-2-36 0,-1-1-139 15</inkml:trace>
  <inkml:trace contextRef="#ctx0" brushRef="#br0" timeOffset="122649.01">15437 3622 10 0,'1'0'7'0,"4"0"-7"15,-4 0 103-15,-1 0-25 0,0 0-61 16,2-1 12-16,-2 0 1 0,0 0 3 16,0 0-8-16,0 0-7 0,0 0 3 15,0 1-2-15,0-1-4 0,0 1-4 16,0-2 2-16,0 0 0 0,0 2-2 0,0-1 3 15,0 1-2-15,-2-1 0 0,2 0-4 16,-1-1-4-16,-2 2-1 0,0-1 2 16,0 1-3-16,-4 0-3 15,0 0 2-15,-1 0 1 0,-3 0-1 0,-4 0-2 16,-2 1 1-16,-4 1 2 0,-2 1-2 15,-2 1 0-15,-3-2 0 0,-4 3 1 16,-2-1-1-16,-7-1-2 0,-4 1 2 16,-6 0 1-16,-6 1-9 0,-2 0 0 15,5-3 9-15,6 2 0 0,7 0-1 0,10-2-1 16,7 1 1-16,3-1 1 0,7-1 0 15,2 0-2-15,1-1 1 0,3 0 2 16,1 0-1-16,1 0-2 0,-1 0 1 16,4 0 2-16,0 0-2 0,-2 0-1 15,4 0 1-15,-2 1 1 0,0-1-1 16,3 0-2-16,0 2 1 0,-2-2 0 15,2 1 1-15,0 0-1 0,0-1-1 16,0 0 2-16,0 0 1 0,0 0 0 16,0 0-1-16,0 0 2 0,0 0 0 0,0 0 0 15,0 0 0-15,0 0 1 0,0 0-1 16,0 0-3-16,0 0 2 0,0 0-1 15,0 0 0-15,0 0-2 0,0 0 2 16,0 0 1-16,0 0-1 0,0 1 0 16,0-1 0-16,2 1 1 0,-2 1 0 15,1-1-2-15,-1 0 1 0,0 0 1 16,0-1 0-16,0 1-2 0,0-1 1 15,0 1 1-15,0 1 1 0,0 0-2 16,0-1 0-16,0 1 0 0,0 0 3 16,0 4-2-16,0-1 1 0,0 4 1 0,0 1 0 15,0 3-1-15,0 3-3 0,0 0 3 16,-3 4 0-16,-1-2-2 0,-1 0 1 15,2-1 1-15,1-1-2 0,1-5 0 16,-1 2 0-16,1-3 2 0,1-4 8 16,0 1-24-16,0-3 28 0,0-1-15 0,0-1 0 15,0-1 0-15,0-1 1 16,0 0 3-16,0 0 4 0,0 0-4 15,0 0 3-15,0 0-1 0,0-2-1 16,0-1-5-16,0-1 3 0,0 0-2 0,0 1 2 16,0 1-3-16,0-1-10 0,0 1 29 15,0 0-33-15,0 1 19 0,0-1-3 16,0 2-1-16,1 0-1 0,-1 0-1 15,2 0 1-15,-2 0 2 0,0 0-1 16,0 0-1-16,0 0 1 0,0 0 1 16,0-1-1-16,0 1 0 0,0 0-1 15,0 0 2-15,0 0-1 0,0 0 0 16,0 0 0-16,0 0 1 0,1 0-1 15,-1-1 0-15,0-1 0 0,0 1 1 0,0 1 1 16,0 0-3-16,0 0 1 0,0-1 2 16,0 0-2-16,-4-1-1 0,-3 2 0 15,1-2 2-15,-3 0-1 0,-4 0-1 16,-2-1 0-16,-2 1 3 0,-3-1-2 15,-4 0-2-15,-2 2 2 0,-3 1 1 0,-4-2-1 16,-1 2 0-16,-2 0-1 16,-1 0 2-16,0 0-1 0,0 0-1 15,3 2 1-15,4-1 2 0,5 1-1 16,7 0-2-16,7 0 2 0,6-1 0 0,2-1 1 15,3 0-4-15,0 0 2 0,0 0 0 16,0 0 0-16,0 0-3 0,0 0-1 16,0 0 5-16,0 0-1 0,0 0-1 15,0 0 1-15,0 1 2 0,0-1-1 16,0 0 0-16,0 0 0 0,0 0 0 0,0 0 1 15,0 0-3-15,0 0 1 0,0 0 1 16,0 0-1-16,3 0-1 16,0 0 1-16,-1 0 1 0,-1-1 0 15,-1-1 0-15,0 0 0 0,0-1 1 0,0-3-2 16,0 2 0-16,0-4 0 0,0 1 3 15,0-1-2-15,0-1-1 0,0 0 0 16,0-2 2-16,-1-2 0 0,-2-1-2 16,1-1-2-16,2-2 6 0,-3-1-4 15,0 1-2-15,2 1 2 0,-3 0 2 16,3 3-2-16,-1 5 0 0,2 2-2 0,0 2 4 15,0 2-2-15,0 2-2 0,0 0-1 16,0 0 3-16,0 0-1 16,0 0-1-16,0 0 0 0,0 0 3 15,0 0 0-15,0 3-2 0,0 1 1 0,0-2 1 16,2 1 0-16,3 1-2 0,1-2 1 15,-2 0 2-15,4 2-1 0,0-3-1 16,4 0 1-16,2 0 3 0,5-1-2 16,1 0-1-16,3 0-1 0,2 0-1 15,4 0 3-15,2 0-3 0,8-3 0 0,0-1 4 16,0 1-3-16,0 0 0 0,-1 0-1 16,-2-1 2-16,-3 1 0 0,-4 0-2 15,-4 1 2-15,-4 2 0 16,-2 0 0-16,0 0-2 0,-4 0 0 0,-1 0 4 15,-5 0-2-15,1 3-1 0,-4 0 0 16,-3-1 1-16,0 0-1 0,-3 0 0 16,2 0-1-16,-2 1 3 0,0-1-2 15,0 2-1-15,0 1-1 0,-3 0-3 16,-1-1-14-16,0 2-9 0,1 1-22 0,-3-2-38 15,1-1-132-15</inkml:trace>
  <inkml:trace contextRef="#ctx0" brushRef="#br0" timeOffset="124596.12">14181 3802 35 0,'-2'0'41'0,"1"0"-26"16,-2 0-14-16,0 0 109 0,-4 0-61 15,1 0-29-15,2 0 12 0,-4 0-14 16,0 0-4-16,-1 0-2 0,-2 0 1 0,0 0-1 16,-1-1-2-16,-4 0-2 0,-1 1 0 15,-3-2 2-15,-2 0 1 0,-1 2 2 16,-2 0-2-16,-1 0-2 0,-4 0-1 15,-1 0-5-15,-3 0-1 0,-1 0-2 16,-9 0 2-16,-4 0-3 0,-9 0 2 0,-7 4-6 16,1 0 6-16,7 1 1 0,3-1-3 15,8 0 1-15,5 0 2 16,1-1-1-16,5 0-1 0,-2-2 0 15,5 3-1-15,3-1 3 0,4-1-1 0,3-1-1 16,8 1 4-16,6-2 1 0,4 0-1 16,3 0-2-16,0 0-2 0,0 0 2 15,0 0-4-15,0 0 0 0,0 0 2 16,0 0 2-16,2 1-3 0,-1 0 1 15,-1-1 2-15,0 0-1 0,0 0 0 0,0 0 0 16,0 0 2-16,0 0-2 0,0 0 0 16,0 0-1-16,0 0 2 0,0 0-1 15,0 0-2-15,0 0-2 16,0 0 6-16,0 0-3 0,0 0-3 0,0 0 3 15,0 0 0-15,0 0 3 0,0 0-3 16,0 0-3-16,0 1 6 0,0 0-2 16,0 0 2-16,0-1-5 0,-1 1 2 15,-2-1 2-15,1 2-5 0,-1-1 2 16,1 0 1-16,1-1 0 0,-1 0-3 15,2 0 4-15,0 0-1 0,-1 0 0 0,1 0-1 16,0 0 1-16,-2 0 1 0,1 0-2 16,1 0 1-16,-3 0 3 0,1 0-6 15,-1 0 4-15,0 0-2 16,-2-1 4-16,-1 0-6 0,1 1 4 0,1-2-2 15,2 2 4-15,-1 0-6 0,2 0 4 16,-1-1-1-16,2 0-1 0,-2 0 4 16,2 1-3-16,0 0 0 0,0 0 0 15,0 0 1-15,0 0 0 0,0 0-3 16,0 0 0-16,0 0 1 0,0 0 1 0,0 0 3 15,0 0-6-15,0 0 3 0,0 0 0 16,0 0-1-16,0 0 0 0,0 0 2 16,0 0 0-16,0 0-2 0,0 0 1 15,0 0 0-15,0 0 4 0,0 0-7 16,0-1 4-16,0-1 1 0,0 2-1 15,0-2-1-15,-1 1 0 0,-1-1 1 16,1 0 1-16,-1 1-4 0,-1 0 2 16,0 0 0-16,-3-2 3 0,0 1-4 15,-1 0-1-15,0 1 4 0,-4-1-1 0,-2 1-2 16,-1 0-1-16,-3-2 4 0,0 2-1 15,0-1-2-15,3 1 1 0,0-1 1 16,-4 2 0-16,-1-1-1 0,-1-1-1 16,-5 2 2-16,4-2 1 0,-1 0-3 15,0 1 0-15,7-1 2 0,-1 0 1 16,8 1-2-16,4 0-1 0,2 0 4 15,2 1-3-15,0 0-1 0,0 0-1 16,0 0 3-16,6 0 2 0,-3 0-3 16,2 0-1-16,1 0 2 0,0 0-2 0,-2 2 2 15,-1-1-2-15,0 0 2 0,-2 0-1 16,1 0 0-16,-2-1-1 0,0 1 3 15,0-1 0-15,0 0-1 0,0 0 0 16,0 0 1-16,1 0-1 0,1 0-1 16,1 0-1-16,2 0 2 0,-2-1 0 0,2 0-2 15,-2-2 0-15,0 3 2 16,-2-1 0-16,-1 0-1 0,2 1 0 15,-2-1 0-15,0 1 2 0,0 0-3 16,0 0 0-16,0-1 2 0,0 0 1 0,0-1-1 16,0-1-2-16,0 1 2 0,1-2-2 15,-1 1 2-15,0-1-3 0,2-1 3 16,-2-1 0-16,0 1-1 0,1-3-1 15,-1 3 1-15,0-4 1 0,4 3-1 16,-1-2-1-16,0-2 1 0,-2-1 1 16,2-1-1-16,1-1-1 0,-3-1 1 0,1-1 1 15,-1-2-1-15,2-2-1 16,0-1 1-16,-3-1 1 0,2-1-1 15,-1 1-2-15,1 0 2 0,-2 2 2 16,2 0-3-16,1 3 0 0,0 5 1 0,0 1 2 16,0 2-3-16,0 0 0 0,0 3 1 15,-1-2 2-15,-1 1-2 0,-1 3-1 16,0-2 1-16,0 1 2 0,2 2-3 15,-2-1 1-15,0 1 0 0,0 1 1 16,0 0-1-16,0 1-2 0,0 0 3 0,0 0-1 16,0 0-1-16,0 0-2 0,0 0 2 15,0 0 2-15,0 0-1 16,0 0-1-16,0 0 2 0,0 0 0 15,0 0 0-15,0 0-2 0,0 0 1 0,0 0 1 16,0 0-1-16,4 0-3 0,1 0 4 16,3 0 1-16,1 0-1 0,4-2-2 15,2-5 1-15,2 3 1 0,6-2-1 16,1 0-1-16,4 0 1 0,1 0 1 15,2 0-1-15,2 0-1 0,-1-1 1 0,1 2 1 16,-2-1-1-16,-5 2-1 0,-4 0 0 16,-5 2-1-16,-5 2-2 0,-4 0-6 15,-6 0-4-15,1 0-9 16,-3 0-4-16,0 2-6 0,0 4-22 0,0 1-29 15,-5-3-87-15</inkml:trace>
  <inkml:trace contextRef="#ctx0" brushRef="#br0" timeOffset="125900.2">14134 4151 23 0,'0'4'14'15,"0"-3"0"-15,0 2-9 16,-1-2 133-16,-1 0-75 0,2 0-37 15,-3-1 12-15,3 0-11 0,-3 0-9 0,0 0 4 16,2 0 4-16,-1 0-1 0,2-2-9 16,0-2-4-16,0-2 2 0,6-2-3 15,3-1 1-15,2 0 2 0,2-4 1 16,2-1-4-16,2-2 4 0,2-2-4 15,1-2 1-15,2-2 0 0,1-1-8 0,0-1 1 16,0-2 1-16,-1-3-2 0,3-2-3 16,-3 0 0-16,-1 1-12 0,0-1 19 15,-4 5-5-15,-2 0-2 16,1 3 1-16,-2 5-1 0,-5 0-2 15,2 5 1-15,-5 2 2 0,-1 1 0 0,-1 3-3 16,-1 0 1-16,0 4 2 0,-3 0-2 16,2 3 2-16,0-2 1 0,-2 2 0 15,0 0 1-15,0 0-3 0,0 0 2 16,0 0-1-16,0 0-2 0,0 0-1 15,0 0 1-15,0 0 1 0,0 0-1 0,0 0-1 16,0 0 0-16,0 0 3 0,0 0 0 16,0 0-1-16,0 0-1 0,0 0 4 15,0 0-3-15,-2 0-1 16,2 0-1-16,0 0 1 0,0 0 0 0,0 0 0 15,0 0 1-15,2-3-3 0,1 0 3 16,1-1 0-16,-1 1-3 0,0 0 2 16,-1 0 1-16,0 1-2 0,-1 0 1 15,1 2 1-15,-1-1 0 0,-1-1-2 16,2 0 1-16,-1 0 1 0,1 1-1 0,-1 0-1 15,1-1 0-15,-2 0 1 0,5 1 1 16,-2 0 0-16,0 0-1 0,2-1-2 16,-2 1 2-16,-2-2 0 0,4 1 0 15,-5 1 1-15,1 0-1 0,1 0 0 16,-2 1-1-16,0-1 1 0,0 1 2 15,0 0-10-15,1 0-5 0,1 0 4 16,0 0-6-16,-1 0-7 0,-1 2-2 16,0 2-3-16,0 0-4 0,0-2-2 15,0 0-15-15,0 1-25 0,0-3-102 0</inkml:trace>
  <inkml:trace contextRef="#ctx0" brushRef="#br0" timeOffset="126180.21">14362 3592 254 0,'-9'0'30'16,"3"0"4"-16,3 1 26 0,1-1-17 0,2 0-12 15,0 0-14-15,8 0-6 0,9 0-1 16,5 0-1-16,6-5-6 0,6 1 1 15,3-2-4-15,3-1 1 0,4 2-1 16,-4 1 2-16,-1 0 0 0,-7 3-2 16,-8 1 0-16,-7 0 2 0,-7 0-2 0,-2 5-1 15,-3 3 1-15,-5 3 0 16,0 3 1-16,0 4-2 0,-6 3-6 15,-1 6-6-15,1 2-15 0,3 5 10 16,0 4-31-16,3 0-45 0,0 3-90 0</inkml:trace>
  <inkml:trace contextRef="#ctx0" brushRef="#br0" timeOffset="128669.35">17094 4515 54 0,'0'1'2'0,"0"-1"1"0,0 0 175 16,0 0-141-16,0 0 1 0,0 0 4 15,0 0-12-15,0 0-9 0,0 0-8 16,2-2 1-16,2 0 1 0,2 0-5 15,2 0-2-15,0 0-3 0,-2 2 4 16,3 0-4-16,1 0-2 0,1 0-1 16,-1 0 2-16,6 0-2 0,-1 2-5 15,4-2 6-15,1 2-1 0,0 0-2 0,5-2 0 16,-2 2 4-16,4-1 0 0,-1 0-2 15,1 3-2-15,0-2 0 0,0 0 3 16,1 1-2-16,-2-1-2 0,0-1 3 16,-2 2 0-16,-1-2-3 0,2 2 0 15,-4-1 2-15,3-2 1 0,-3 0-2 16,3 0-2-16,-1 0 3 0,0 0 1 15,2 1-2-15,1-1-2 0,1 0 2 16,-1 0 2-16,-1 2-2 0,-2-1-1 16,-1 1 1-16,-2-1 2 0,0 1-3 0,-1-2 0 15,1 2 1-15,-2 1 1 0,1-1-1 16,-5-2-2-16,3 2 2 0,-3-2 3 15,0 0-4-15,-2 0 0 16,2 0 1-16,-1 0 2 0,4 0-1 0,-3 0-3 16,1 0 2-16,2-2 2 0,2 0-2 15,1 1-2-15,-1-1 2 0,-1 0 2 16,-1 2-2-16,0-1-1 0,-3-1 1 15,0 1 2-15,-1-1-2 0,-2 1-1 16,-5 0 1-16,0 1 2 0,-3-1-2 16,2 1-1-16,1 0 1 0,-3 0-1 0,3-2 3 15,0 2-3-15,4 0 1 0,2 0-1 16,0 0 3-16,4 0-3 0,3 0 1 15,1-3-1-15,0 1 1 0,-1 0 1 16,-6 2-1-16,-2-1-1 0,-4 1 1 16,0 0 1-16,-4 0-1 0,-1-1-1 15,-1 1 3-15,-1 0-4 0,0 0 2 16,2 0 2-16,1 0-2 0,-1 0-2 15,1 0 3-15,1 0 0 0,3 0-1 16,0 0 0-16,1 0 0 0,1 1-1 0,4-1 1 16,-1 1 1-16,2 1-1 0,-1 0-1 15,-1 3 1-15,0-4 1 0,-1 2-1 16,0-2-1-16,2 1 0 0,-4-1 3 15,-1 0-2-15,-4-1-1 0,-1 2 1 16,-3-2 1-16,0 0-3 0,0 1 5 16,0 0-2-16,0-1 2 0,0 0 1 0,0 0 0 15,0 0-4-15,-4 0-3 16,2 0 3-16,-1 0 1 0,3 0-3 15,0 0-1-15,0 0 3 0,0 0-3 0,0 0 1 16,0 0 0-16,0 0 3 0,0 0 1 16,0 0-2-16,0 0-1 0,0 0 1 15,0 0 2-15,0 0-2 0,0 0-2 16,0 0 3-16,2 0 0 0,-2 0-1 15,1 0-2-15,-1 0 2 0,0 0 2 16,0 0-2-16,0 0-2 0,0 0 2 0,2 0 1 16,-2 0-2-16,0 0-3 15,0 0-2-15,0 0 1 0,0 0-1 16,0 0-7-16,0 0-6 0,0 1 0 0,0 1-4 15,0 0-15-15,0-1-22 0,-2 0-39 16,1 0-41-16</inkml:trace>
  <inkml:trace contextRef="#ctx0" brushRef="#br0" timeOffset="130803.48">18725 4564 64 0,'0'0'62'0,"0"0"-10"15,0 0-4-15,0-3-5 0,0-1-2 16,0 0-12-16,0-1-8 0,0-1-3 16,0 1-3-16,0-2-2 0,0-1-1 15,0 0 4-15,-2-1 1 16,1-1-2-16,1 0-9 0,-3-2-4 0,0-1 3 15,3-1-3-15,0-2-2 0,0-1 1 16,0-1 0-16,0-2 0 0,0-1-2 16,0 2 1-16,1-3 3 0,2 3-3 15,-1 1-1-15,-1 0 1 0,1 2 2 16,-2 0-1-16,0 4 1 0,0 0 1 0,0 4 10 15,-3 0-8-15,0 1-1 0,1 2 1 16,1-1 1-16,-1 1-4 0,-1 1-1 16,2 0 2-16,1 0 0 0,-4 2-2 15,4-1-2-15,-1-1 3 0,-1 2 0 16,2-1-2-16,0-1 0 0,0 1 0 15,0 0 3-15,0-1-3 0,0 2-2 16,0 0 3-16,0 1 3 0,0 0-4 16,0 1-2-16,2 0 0 0,-2 0 4 15,1 0-3-15,-1 0-2 0,0 0 3 0,0 0 0 16,0 0 0-16,0 2 0 0,0-1 0 15,0 1 0-15,4-1 0 16,-4 0 0-16,1 1-1 0,1-1 2 16,1 1-1-16,-3-2-2 0,1 0 1 0,1 2 3 15,-1-1-2-15,1 0-2 0,1 1 1 16,0-2 1-16,0 2-1 0,0-2 0 15,0 1-2-15,1-1 4 0,-1 1-1 16,1 1-2-16,1-2 1 0,3 1 2 16,-1 1 0-16,4-2-2 0,0 1 0 0,0-1 2 15,1 0 0-15,-1 0-3 0,3 0 2 16,-1 0 1-16,-1 0-1 0,0 0-1 15,-2 0 1-15,1 0 0 0,-4 0 1 16,3-1-2-16,-1-1 1 0,-1 0 1 16,3 1 0-16,-2-1-2 0,2 0 0 0,1 1 3 15,7-1-1-15,1-1-2 16,3 1 3-16,2 0-1 0,-5 0-2 15,-1 2 2-15,-1 0-2 0,-1-1 2 16,2 1-2-16,0 0 2 0,-2 0-2 0,0-1 2 16,-5 1-2-16,2 0 2 0,-2 0-2 15,-1 0 2-15,0 0-1 0,0 0 0 16,1 0 0-16,2 0 3 0,2-1-1 15,-1-1 0-15,4-1-1 16,-4 2 1-16,2-2 0 0,-1 1-2 0,-1 1 0 16,1-1 1-16,-1 0-3 0,-2 1 4 0,2 1-2 15,-1-1-2-15,-1 1 3 16,4 0-1-16,-2 0-1 0,1 0 2 15,1 0 0-15,1 0-2 0,0 0 1 16,-3 0 1-16,1 0 0 0,-3 0-2 0,3 0 0 16,-1 0 2-16,1 0 0 0,3 0-2 15,1 0 0-15,0 0 3 0,0 0-2 16,-4 0-1-16,-3 0 1 0,-2 0 1 15,0 0 0-15,-3 0-3 0,-2 0 2 16,2 0 1-16,1 0 0 0,1 0-2 0,2 0 0 16,0 0 3-16,1 0-2 0,-1 0-1 15,1 0 1-15,-1 0 1 16,2 0 0-16,0 0-2 0,0 0 0 15,-2 0 2-15,1 0 0 0,-6 0-3 0,1 0 2 16,-3 0 1-16,1 0-1 0,-5 0-1 16,3 0 1-16,-3 0 1 0,4 0-1 15,-1 0-1-15,3 0 1 0,-1 0 1 16,0 0 0-16,2 0-2 0,1 0 0 15,2 0 3-15,6 0-1 0,3 1 0 0,3-1-2 16,-2 1 2-16,-3-1 0 16,-2 0-2-16,-2 2 1 0,1-2 1 0,2 0 0 15,-1 0-1-15,2 0-1 16,-2 0 2-16,-1 0 1 0,-1 0-4 0,-3 0 2 15,0 0 2-15,-5 0-1 0,-1 0-2 16,-4 0 1-16,-1 0 3 0,2 0-2 16,-1 0 1-16,1 0-2 0,4 0 0 15,0 0 0-15,2 0-2 0,3 0 2 16,-2 0 2-16,4 0-2 0,4 0 0 0,0 0-2 15,3 0 5-15,-3-2-1 16,-5 2-4-16,1 0 1 0,-7-1 3 16,-3 1-1-16,0 0-2 0,-1 0 0 15,-2 0 3-15,1 0-1 0,1 0-2 0,1 0 0 16,2 0 2-16,-1 0-1 0,1 0-1 15,0 0 0-15,1 0 3 0,-3 0-2 16,0 0 0-16,0 0-1 0,-3 0 3 16,0 0-1-16,0 0-1 0,0 0-1 15,0 0 3-15,0 0-1 0,2 0-3 0,-2 0-1 16,1 0 3-16,1 0 0 0,-1 0-2 15,1 0 0-15,1 0 4 16,-1 0-2-16,-1 1 0 0,-1-1-2 16,0 0 4-16,0 0-2 0,0 0 0 15,0 0 0-15,0 0 3 0,0 0 0 0,0 0-1 16,0 0-1-16,0 2 0 0,0-2 0 15,0 0-4-15,0 0 2 0,0 0 1 16,0 0 0-16,0 0-2 0,0 1 1 16,0-1 2-16,0 2 0 0,0-1-2 15,0 0 0-15,0 2 1 0,0 0 0 0,0 1-1 16,-3 0-1-16,1 0 3 0,2 4 0 15,-1 1-4-15,1 1 3 0,-2 2 0 16,1 2 0-16,-4 1 0 16,4 1-2-16,-1 1 4 0,-3 1-2 0,4 0 0 15,-2 3 0-15,1 0 0 0,2 2 1 16,0 1-1-16,0 1 0 0,-1 0 2 15,1-1-1-15,0 1-2 0,-2 1 0 16,1-2 2-16,-1 1 0 0,0-1-1 16,-1-2-1-16,2-2 2 0,1-3-1 0,-2-1 0 15,2-1 0-15,0-3 1 0,0 1 0 16,0-5-2-16,0 0 1 0,0-2 1 15,0-2 0-15,0 0-2 16,0-2 0-16,0 0 3 0,0-2-1 0,2 2-1 16,-1-2-1-16,-1 0 4 0,0 0-3 15,0 0 1-15,0 0 0 0,0 0 3 16,0 0-1-16,2 0 0 0,-1 0-1 15,-1 0 1-15,0 0-1 0,2-4-3 16,0 2 0-16,1-2 3 0,0 1-2 0,0 0 0 16,-3 1-1-16,1-2 2 0,1 4 1 15,1-3-4-15,-3 1 1 0,0 0 2 16,2-1 1-16,-1 2-4 0,1 0 1 15,-1-1 2-15,2 0 1 0,2-1-4 16,-2-1 0-16,0 2 3 0,2-1 0 16,-2-1-2-16,2 0 0 0,1 2 2 15,0-2-1-15,0 2-1 0,2 1-1 16,0-3 4-16,3 1-2 0,1 0-2 15,3 0 1-15,6 1 2 0,3 2-1 0,4-1-2 16,2 0 2-16,1 0-1 0,3-1 1 16,0 0 1-16,2 0-3 0,2 1 3 15,1-2 0-15,-3 3-3 0,-1-3 1 16,-2 2 1-16,-2 0 0 0,-5 0-1 15,1 1 0-15,-1-2 2 0,0 2 1 16,4 0-4-16,-2 0 1 0,4 0 3 16,-1 0-1-16,3 0-2 0,2 0 0 15,-2 0 2-15,5 0 0 0,1 0-2 16,4 0 0-16,-1 0 3 0,2 0-1 15,2 1-2-15,-2-1 0 0,0 0 2 0,-1 0 0 16,-2 0-3-16,-1 0 1 0,-7 0 3 16,-6 0-1-16,-10 0-2 0,-5 0 1 15,-7 0 2-15,-5 0-1 0,-1 0 4 16,0 0-1-16,0 0-3 0,0 0-1 15,0 0-1-15,0 0-1 0,0 0 4 16,0 0-4-16,0 0-1 0,0 0-3 16,-1 0-15-16,-7 1-30 0,-3 1-53 15,2-1-244-15</inkml:trace>
  <inkml:trace contextRef="#ctx0" brushRef="#br0" timeOffset="132327.56">18965 5003 28 0,'-1'1'53'0,"-2"1"-49"0,-4 0-13 16,3-1 155-16,-4 0-108 0,3-1 7 16,-1 3-16-16,0-1-2 0,1 0-3 15,1-2-5-15,2 2 0 0,1-2 0 16,-2 0-8-16,3 0 2 0,0 1 2 0,0 0-6 15,0-1 1-15,3 0 1 16,6 0-1-16,5 0 2 0,4 0-6 16,7 0 0-16,5 0-1 0,7 0 0 15,8 0 6-15,5 0-6 0,5-2-2 0,3-2-2 16,1 1 0-16,1-1 1 0,2 0-1 15,-1 1-2-15,-3-2 2 0,3 1 1 16,-2 0-3-16,-2 2 1 0,-3-2 1 16,-2 0 1-16,-6 0-2 0,-1-1 0 15,0 1 2-15,3 0 3 0,0 2 0 0,-1 0-5 16,1-1 1-16,-5 0 0 0,-1 0-1 15,-5 0 0-15,-4-2 0 16,-8 1 3-16,-7 0-3 0,-4 0 0 16,-3 0 2-16,-6 3 0 0,1 0 0 0,-5-2-1 15,1 1 2-15,-2 0 2 0,0 1 0 16,0-1-3-16,0 0-3 0,-2 1 3 15,-2 0-3-15,-1 1 1 0,-3 0-1 16,1 0 3-16,0 0-3 0,3 0-3 16,1 0-2-16,0 4 0 0,-1-1-4 0,-2-1-5 15,2 1 2-15,0-1-4 0,0 0-8 16,2 0-6-16,1 0-14 0,-4-1-12 15,0-1-57-15,1 0-126 16</inkml:trace>
  <inkml:trace contextRef="#ctx0" brushRef="#br0" timeOffset="132625.57">20168 4774 333 0,'0'0'22'15,"5"0"9"-15,3 0 14 0,4 0-3 16,4 7-2-16,4 0-14 0,2 4-3 15,5 1-2-15,0 1-10 0,1-1-9 16,-2 1 1-16,-4 0 1 0,-1 0-2 16,-3-1-2-16,-1-1 0 0,-5 0 3 15,-3-1-2-15,-4 0-2 0,-5-2 0 16,-2 3 3-16,-12 1-1 0,-6 3-2 15,-8 2 1-15,-4 3 1 0,-5 1-5 16,1 0-3-16,2 1 6 0,4 1 2 0,2-1-2 16,5 0-1-16,3-2 4 0,3-1-4 15,3-3-4-15,2 0-12 0,1-4-15 16,2-2-9-16,-1 0-21 0,-2-4-62 15</inkml:trace>
  <inkml:trace contextRef="#ctx0" brushRef="#br0" timeOffset="133299.62">18897 5038 70 0,'-1'-1'143'16,"1"-3"-85"-16,0-1 1 0,0 2-21 15,4-3 1-15,6-1-1 0,3-1-10 16,6-1-6-16,3 0-8 0,4-2 0 16,2 0-2-16,5 0-1 0,-1-2-1 15,-2 2-2-15,-2 1-5 0,-5 1-1 0,-3 2 0 16,-5 0-3-16,-4 1 2 0,-5 2-1 15,-2 2 0-15,-3 1-2 16,2 1-10-16,-3 0-9 0,0 0-2 16,0 0-10-16,0 5-16 0,0 1-25 0,-8-2-95 15</inkml:trace>
  <inkml:trace contextRef="#ctx0" brushRef="#br0" timeOffset="133494.63">18934 4973 405 0,'0'13'29'16,"0"5"-6"-16,14 1 13 0,0 2-9 0,3 0 25 16,3 0-25-16,2 0-12 0,8 0-7 15,1 3-5-15,1-2 0 0,2 2-3 16,0 1-12-16,0 2-20 0,-3 0-27 15,0 0-60-15,-6-2-187 0</inkml:trace>
  <inkml:trace contextRef="#ctx0" brushRef="#br0" timeOffset="136362.79">20322 5397 198 0,'15'2'130'0,"2"1"-218"16,-3-1-33-16</inkml:trace>
  <inkml:trace contextRef="#ctx0" brushRef="#br0" timeOffset="154237.81">18297 1323 2 0,'0'0'118'0,"2"-4"-28"0,-1 2-53 16,1-1 1-16,-2 1 3 0,1-2-4 15,-1 1-12-15,3 1-6 0,-1-1-1 16,0 1-1-16,1 0 0 0,-2 1-6 15,1 0 2-15,-1-1-1 0,-1 1 2 16,0 0-2-16,2 0 1 0,-2 0-3 16,0 1 2-16,0-1-5 0,0-1-1 15,0-1-2-15,0 2 2 0,-5-2-3 0,-1 1-2 16,-2 0 2-16,-1 1 0 0,1 0-3 15,-4 1 0-15,1 0 1 0,-3 0 1 16,0 0 0-16,0 6-1 0,0 4 2 16,0 2-4-16,3 2 2 0,4 3-2 15,2 2 0-15,5 1 2 0,0-1-2 0,6 3 3 16,6-5-4-16,7-2-2 15,1-3 8-15,7-2-2 0,2-6-4 16,4-4 5-16,-1 0-2 0,-1-2 0 16,-1-9 2-16,-4-2 0 0,-1-1 0 0,-5-2 1 15,-1-1 6-15,-9 0 0 0,0 1 2 16,-6 1-3-16,-4-1 3 0,0 1 1 15,0 1-3-15,-4 0-3 0,-6 1-4 16,1 0 3-16,-5 1-4 0,2 2-2 16,-1 0 1-16,1 3-1 0,3 3-2 0,-1 2 0 15,3 2-2-15,-1 2 0 0,-1 9-3 16,1 2 3-16,2 3-1 15,2 1-9-15,4-1-6 0,0-1-4 16,8 1-3-16,0-1-22 0,3-2-25 0,1-4-34 16,-2-2-46-16</inkml:trace>
  <inkml:trace contextRef="#ctx0" brushRef="#br0" timeOffset="154709.84">18672 1306 16 0,'7'-3'244'15,"-3"0"-193"-15,-4 3-9 0,2-1 1 16,-2 1-5-16,0 0-14 15,0 1-13-15,0 6 9 0,0 3-1 0,0 2-1 16,0 1-3-16,-3 2 0 0,-2-2-2 16,-1-3-4-16,3-1 0 0,0-2-2 15,1-2-6-15,2-2-1 0,0-1 1 16,0-2 1-16,0 0-2 0,8 0-2 15,0 0 6-15,2-6-1 0,4-3-5 16,3-1-5-16,-3 1-5 0,2 0 0 0,-1 1-2 16,-1 0-4-16,2 3 3 0,-1 1-1 15,-4 2 2-15,0 2 2 0,0 0 4 16,-2 5 5-16,-1 3 0 15,1 0 1-15,-1 2 1 0,3-3 3 0,3 0-1 16,4-2 0-16,4-3 4 0,6-2 9 16,1 0-5-16,4-5 3 0,-2-3 0 15,-3-4 1-15,-3 3-2 0,-7-2-6 16,-5 2 1-16,-10-2 2 0,0 0 0 15,-3-1-4-15,-2 2 1 0,-7 0 5 0,-3 2-2 16,-2 0-3-16,-5 5 1 0,0 2 1 16,-1 1-1-16,0 0-6 0,2 8 5 15,-1 4 0-15,3 3-2 0,4 2 1 16,1 2-2-16,7 2 1 0,4 0 0 15,3-1-3-15,14 0 2 0,9-2-2 16,10-1-14-16,13-4-2 0,10-1-6 16,9-4-58-16,2-6-72 0</inkml:trace>
  <inkml:trace contextRef="#ctx0" brushRef="#br0" timeOffset="155193.87">19975 1313 20 0,'6'-7'220'16,"-2"-3"-148"-16,-2 2-13 0,-2-2 1 15,0 2-17-15,-3 0-5 0,-5 0-5 0,-1 0-6 16,-5 2-2-16,-3 2-11 15,-3 1-2-15,-2 3-7 0,-1 0-2 16,1 1 1-16,5 6 5 0,3 2-6 16,5 3-5-16,2 3 1 0,4 0 3 0,3 2-3 15,0 1 0-15,11 0 0 0,2 4 1 16,2-1-2-16,-2 1-2 0,1 0 1 15,1-4 1-15,-3 0-2 0,-1-2 1 16,-5-4 3-16,1-4 2 0,-6 0-2 16,1-2 0-16,-2-3 0 0,0 1 2 15,0-2 1-15,0 1-1 0,-5 2 3 0,0-2 0 16,-1 0-3-16,0 1-2 15,3-4 2-15,-2 1-1 0,4-1-3 16,-1 0 4-16,2 0-8 0,0 0-6 16,0 0-10-16,3-3-16 0,7-5-26 0,0-5-5 15,4-1-34-15,0-4-99 0</inkml:trace>
  <inkml:trace contextRef="#ctx0" brushRef="#br0" timeOffset="156004.91">20187 1066 51 0,'3'-1'217'15,"0"-3"-174"-15,-3 3-14 0,2 1 13 16,-2 0 6-16,0 0-13 0,0 0-27 0,0 10-5 16,0 4 10-16,0 4 0 0,-2 5 1 15,-1 5-4-15,-2 2-3 0,1 1 17 16,-1 1-9-16,0-1 1 0,1-3-7 15,-2-1 0-15,-1-2 1 0,1-3-1 16,3-2-2-16,0-3-4 0,1-4-3 0,1-5 2 16,1-2-1-16,0-2-2 0,0-3 1 15,0-1 2-15,3 0-4 16,6 0-1-16,2 0-4 0,2-2 0 15,4-5-4-15,-3 2-6 0,3-2-3 0,-2 2 6 16,4 1-10-16,-1 2 0 0,-1 2-1 16,0 0 7-16,2 0 8 0,-3 0 8 15,1 0 0-15,0 0 4 0,-5 0-2 16,0 0-2-16,-2 0 11 0,-4 0 2 15,-3-5 8-15,0 3 2 0,-1-1 9 0,-2-1-8 16,0 0-4-16,0 0 1 0,0 1-4 16,-8-1-2-16,2 2-3 0,-5 0-2 15,2 0-4-15,-2 2-1 0,0 0-2 16,2 2-3-16,1 6-2 0,2 2 3 15,1 3-2-15,5 1-2 0,0-1 2 16,0 0-1-16,6-1 0 0,2-2-3 16,3-2 0-16,3-2 1 0,-2 0 5 15,4-4 0-15,1-2 2 0,-5 0 0 16,1-2 0-16,-4-4 0 0,0-2 2 0,0-2-2 15,-1-1 1-15,-2-2-2 0,-1 1 1 16,1-1 1-16,-4-1-2 0,4 3-5 16,-3-4-2-16,0 2-7 0,2 3-9 15,-2 1-9-15,0 4 5 0,-1 3 5 16,-1 1-4-16,2 1 3 0,0 0 8 15,0-2 12-15,4 0 3 0,-3-3 1 16,3 1 1-16,2-3-2 0,-3-2 7 16,2-2 6-16,-2-2 3 0,0-1-3 15,3 0 1-15,1-3-3 0,-2-2-4 16,2-2-2-16,-2-2-2 0,-2 4-1 0,1 2 0 15,-4 6 7-15,-2 2-4 0,1 4-3 16,-2 4-2-16,0 1 2 0,0 0-6 16,0 12-13-16,-5 7 13 0,-1 6 6 15,-2 1 0-15,-3 1-1 0,-1 0 0 16,-1-2 0-16,3-1 0 0,0-4 0 15,4-3-1-15,5-4 0 0,1-3 3 16,0-5-3-16,0-1 3 0,1-3 8 16,4-1 7-16,4 0 0 0,0 0-3 15,4 0-7-15,1 0-4 0,3 0-3 0,-3-1-1 16,6-1 0-16,2 2-5 0,4 0-36 15,2-3-52-15,-5 1-218 0</inkml:trace>
  <inkml:trace contextRef="#ctx0" brushRef="#br0" timeOffset="156142.93">20995 1532 321 0,'-2'0'162'16,"1"0"-132"-16,1 0 3 0,0 0-8 16,-2 0 3-16,2 0-16 0,0 0-9 0,0 0-6 15,0 0-5-15,0 3-38 0,6 0-38 16,-1-2-107-16</inkml:trace>
  <inkml:trace contextRef="#ctx0" brushRef="#br0" timeOffset="203557.64">18494 5820 28 0,'2'-3'116'0,"1"-2"0"16,-3 2-70-16,0 2 3 0,0-3-2 0,0 4-10 15,0-2-13-15,-2 1-6 0,1 1-4 16,-4 0-1-16,3 0-4 0,-4 0-7 0,2 0 5 15,2 0 0-15,-4 0 4 16,4 0-6-16,1 0 3 0,-1 0 0 16,2 0-3-16,-3 0 2 0,3 0-2 15,-2 4-2-15,-1 1 0 0,2 4-1 0,-1 2 0 16,-2 0 1-16,2 2 0 0,-3 2-5 15,4-1 3-15,-4 2 3 0,2 0-1 16,2-1-2-16,-1 2 1 0,2-1 1 16,0 1-3-16,-3 2 1 0,1-1 1 15,2 1 9-15,-1-4-4 0,-1 0-5 0,2-1-1 16,0-2 0-16,0 0 2 0,0-4-4 15,0-1 2-15,0-3 1 16,0-3-1-16,0 2-2 0,0-3 1 16,0 0 1-16,0 0 1 0,0 0-1 0,0 0 1 15,0-3-5-15,0-1-5 0,2-4-6 16,-1 0-4-16,2-1-14 0,1-3-13 15,0-3-38-15,-4-5-63 0,0-2-88 16</inkml:trace>
  <inkml:trace contextRef="#ctx0" brushRef="#br0" timeOffset="203841.65">18472 5796 56 0,'0'-2'-23'15,"2"-1"232"-15,-2-3-160 0,3 2 1 16,3-2-5-16,2-1-11 0,4-2-7 0,4-1-1 16,-1 1-6-16,2-1 0 0,2-1-7 15,3 0-3-15,-1-1 0 0,1 2 1 16,0 0-7-16,-5 2-3 0,0 2 2 15,-5 4-2-15,-2 1-1 0,-4 1 0 16,-3 0 0-16,0 0-1 0,-1 0-6 16,-2 1-4-16,0 6-3 0,0 2-13 15,-7 0-15-15,-2 0-25 0,0 1-26 16,-4-2-46-16</inkml:trace>
  <inkml:trace contextRef="#ctx0" brushRef="#br0" timeOffset="204029.66">18463 5956 84 0,'8'3'126'0,"4"-3"-68"0,1 0-8 16,-3 0 23-16,6 0-21 0,-2-7-18 16,3 2-9-16,2-1 1 0,1-2-8 15,-2 1-12-15,-1 0-5 0,-1 0 1 16,-2 3 0-16,-3 0-6 0,-2 2-10 15,0 2-22-15,1 0-25 0,-4 0-51 0,-6-3-73 16</inkml:trace>
  <inkml:trace contextRef="#ctx0" brushRef="#br0" timeOffset="204199.67">18768 5903 23 0,'5'5'148'0,"-5"-3"-55"16,0 0-34-16,2 1 10 0,-2 2-14 16,0 0-7-16,0 3-11 0,0 2 0 15,0-1-12-15,0 2-11 0,0 0-6 16,0-2-5-16,0 1 0 0,0-4-4 0,4 2 3 15,4-2-6-15,0-2-9 0,4-2-22 16,1 1-28-16,2-3-58 0,-1 0-84 16</inkml:trace>
  <inkml:trace contextRef="#ctx0" brushRef="#br0" timeOffset="204405.69">18951 6001 10 0,'5'-1'311'0,"3"-6"-258"16,1-1-3-16,7-2-7 0,5-4-11 15,6-2-10-15,2-1 1 0,5 1-6 16,2 0-8-16,0 2-3 0,-4 2-5 16,-4 2 0-16,-5 2 1 0,-4 4-4 15,-8 2-3-15,-4 2-7 0,-5 0-11 0,-2 0-24 16,-2 2-18-16,-7 4-15 0,-3-4-61 15</inkml:trace>
  <inkml:trace contextRef="#ctx0" brushRef="#br0" timeOffset="204610.7">19051 5915 320 0,'0'10'28'0,"1"2"22"0,4 2 21 16,-1-1-32-16,6 0-18 15,-3 0-7-15,4 0-7 0,0-1-5 16,3 0-1-16,3 0 2 0,0-2-2 16,3-3-29-16,2 0-11 0,0-4-39 0,-5-3-74 15,-2 0-108-15</inkml:trace>
  <inkml:trace contextRef="#ctx0" brushRef="#br0" timeOffset="205250.73">19389 6023 26 0,'0'0'-16'0,"4"0"102"0,1 0 0 16,1 0-59-16,2-2 20 0,1-3-6 15,2-3-3-15,4-1-8 0,3-2 10 16,5-3-9-16,-2-1-5 0,4-3-4 15,-3 2-16-15,-2-5-1 0,-3 0 2 16,-4 1-4-16,-7-4-1 0,-2 4 0 0,-4 3-1 16,0 3 0-16,-4 4 0 0,-7 7 0 15,-3 3 0-15,0 0-2 0,-1 6-2 16,-1 4 2-16,5 4 2 15,2 4-3-15,1 2 1 0,2 1 0 0,3-1-3 16,3 2-3-16,0-2-4 0,4-1 8 16,9-2 2-16,5-4 0 0,7-3 2 15,3-3 0-15,3-4-1 0,0-3 2 16,3 0-2-16,0-3 1 0,2-8 2 15,-5 1-1-15,-3-4-2 0,-8 3 3 0,-7 1 0 16,-7 4-1-16,-3 1 3 0,-3 0 8 16,0 5 0-16,-3-2-7 0,-3 2-2 15,-5 0-3-15,-2 8 1 0,1 2-2 16,1 4-1-16,0-1 0 0,3 3 2 15,2-2-2-15,5 1-1 0,1-4 2 16,0 0 1-16,0-3-3 0,1-4 1 16,7-3 0-16,4-1 3 0,1-1 0 15,2-10-1-15,2-5-1 0,7-4 3 16,-1-5 0-16,2-2 1 0,-1-2-3 0,-3-3 2 15,-6 2-1-15,-2-2-1 0,-3-4 0 16,-2-1 1-16,-2-3-3 0,-1-2 2 16,-2 3-2-16,-3 7 4 0,0 10-2 15,-1 11 14-15,-7 9 6 0,-2 2-7 16,-2 9-5-16,-2 10-6 0,0 9 5 15,-1 5-1-15,-1 6-2 0,1 4-3 16,2 3 0-16,7 0-2 0,6-1 0 16,6-3-2-16,19-6-16 0,9-6-1 15,14-7-9-15,7-5-12 0,8-5-21 16,2-6-37-16,-1-5-68 0</inkml:trace>
  <inkml:trace contextRef="#ctx0" brushRef="#br0" timeOffset="205913.77">20503 5888 9 0,'0'-4'162'0,"0"-2"-38"0,0 2-56 15,0 0 2-15,0 3-17 0,0 1-8 16,0 0-17-16,0 0-15 0,0 5-6 16,-1 5 4-16,-2 4-1 0,1 0-3 0,2 1-2 15,0 1 5-15,2-3-5 0,5 0-4 16,3-3 1-16,2-2 1 15,4-2-2-15,2-4-1 0,7-2 2 16,-2 0 1-16,-3 0-3 0,-1-4 0 0,-4 0-1 16,-2-2 0-16,-2 2-2 0,-4 1 0 15,0 1 0-15,-3 1 2 0,-1 1-5 16,-3 0 2-16,2 0-1 0,1 0 2 15,-1 3 1-15,4 3-1 0,-1 2-1 16,-1-1 0-16,2-1 2 0,1 1-4 0,2-1 2 16,-1-1 2-16,-2-1 1 0,5-2-2 15,-2-2 4-15,-1 0 0 0,3 0 0 16,-5-2-1-16,2-5 1 15,2-2 0-15,-2-3 0 0,3 0 3 0,-3-2 2 16,-1 1-3-16,0 0 2 0,-3-2-2 16,-1 2 2-16,1 0-2 0,-3 1 0 15,2 3-2-15,-1 0-1 0,-1 3 1 16,-1 3 0-16,0 1-2 0,0 2 0 15,2 0-4-15,1 0-10 0,3 0-13 16,3 4-27-16,1-4-50 0,-1 0-134 0</inkml:trace>
  <inkml:trace contextRef="#ctx0" brushRef="#br0" timeOffset="206087.78">21074 5850 114 0,'-2'4'222'0,"-2"-1"-171"0,-3 3-6 15,1-1-9-15,0 1-3 0,1 1-13 16,2-3-11-16,0 3-7 0,3 1-2 15,0 0-2-15,0-1-7 0,6 1-6 0,4-2-23 16,0-1-16-16,8-1-12 0,-1-1-5 16,3-3 35-16,1 0-50 0,1 0-33 15</inkml:trace>
  <inkml:trace contextRef="#ctx0" brushRef="#br0" timeOffset="206933.83">21246 5904 11 0,'6'-8'92'0,"0"-2"-15"0,-6 0-15 16,3 0-7-16,-3 3-5 0,0 0-8 16,0 1-11-16,-6 0-9 0,0 3 4 15,-3 2-6-15,-1 1-13 0,0 0-2 16,-1 4-1-16,1 4 0 0,0 3-1 0,2 2-2 15,0 2 0-15,2 0 0 0,4-1 1 16,-1 1-3-16,3-2 0 0,0-3 2 16,0-2 0-16,3-2-1 15,5-3 0-15,0-3 2 0,4 0 0 0,4 0 6 16,4-9 2-16,2-2-2 0,2-4 5 15,-2-3-7-15,0 0 1 0,-5-2 0 16,-2-2 3-16,-1 0-2 0,-1-2-4 16,-3-3 2-16,0-1-4 0,-2-2-1 15,-5-1-1-15,0 1 2 0,-2 3-1 0,-1 3-2 16,0 9 1-16,0 7 2 0,0 4-1 15,0 4-1-15,-3 0-5 0,-5 11 4 16,-1 6 1-16,-3 4-1 0,-1 4 1 16,1 3 1-16,3 3 0 0,-1 1-1 15,4 2 0-15,3 0-1 0,1 0 1 0,2-2 1 16,4-4-1-16,10-6 0 15,3-4 0-15,3-5 0 0,5-4 0 16,-1-6 1-16,4-3 0 0,3 0 0 16,3-8 1-16,4-7-1 0,0-4 1 15,-4-3-1-15,-3 0 1 0,-6 0 5 0,-5-2-5 16,-6-1 0-16,-1-1 1 0,-4-1-3 15,-1-1 1-15,-4 0-2 0,0-1 0 16,-4 1 1-16,1 2 0 0,-1 8-5 16,0 8 4-16,0 6 1 0,0 4 0 15,0 0-6-15,-3 11 3 0,-6 3 3 0,-4 6 1 16,1 4-1-16,1 2 0 15,0 3 1-15,2 3 0 0,0 0-1 16,2 1 0-16,6-2 1 0,1-2-1 16,5-4 0-16,8-4 0 0,5-6-1 0,2-4 3 15,-2-6 1-15,4-5 0 0,0 0 1 16,1-5 0-16,0-9-1 0,-1-4-1 15,-2-2 3-15,-3-4-4 0,0 0 2 16,-3 0-1-16,0-4 4 0,2 1-5 16,-6-3-1-16,3-1 0 0,1 0-1 0,0-2 2 15,4-1-1-15,1-2-1 0,0 3 1 16,-4 6 0-16,-4 9-3 15,-5 8 2-15,-4 8 1 0,-2 2-1 16,-3 7-6-16,-11 13 6 0,-5 12 3 0,-4 7-3 16,-5 5 1-16,3 0 1 0,2 1 1 15,3 1 0-15,1-2-2 0,7-1 0 16,7-5 1-16,5-9-1 0,5-5-1 15,7-8 0-15,4-5 2 0,2-1-1 16,2-4-1-16,4-2 1 0,-3 0-2 0,2-3 0 16,2 2-1-16,-1-2-2 0,-3 1 1 15,1-2 2-15,-5 2-5 0,-3-2-5 16,-2 0 4-16,-4 0-1 15,-3 0-5-15,-4 0 1 0,-1 0 1 0,0 0-2 16,0 0-13-16,-3 0-25 0,-6 0-55 16,-3 0-112-16</inkml:trace>
  <inkml:trace contextRef="#ctx0" brushRef="#br0" timeOffset="207930.89">21077 5644 238 0,'0'0'170'16,"0"0"-90"-16,0-1-21 0,0 1-12 15,0 0-8-15,0 0-11 0,0 0-10 16,1 0-15-16,-1 0-4 0,4 0-2 15,2 0-17-15,1 1-24 0,1-1-50 16,-2 0-360-16</inkml:trace>
  <inkml:trace contextRef="#ctx0" brushRef="#br0" timeOffset="-196173.39">6282 10354 9 0,'0'5'-9'0,"2"3"108"16,-2-2-48-16,1 2-24 0,1 4 11 15,-1 3-2-15,-1 4-10 0,0 4-2 16,0 2 18-16,-1 4-25 0,-4 5-9 15,-3 2 4-15,2 3 5 0,0 5 0 16,1 7-2-16,-3 11 5 0,-1 5 50 0,0 1-44 16,0 4-14-16,2-1 1 0,3 7 14 15,2 6-9-15,1 5-9 0,1 6 1 16,0 1 1-16,0 2-4 0,0-3-2 15,3-2-2-15,1-2 3 0,-1-5-4 16,4 1 3-16,-4-1-3 0,0-4 3 16,-2-3-2-16,1-6-2 0,-1-6 1 15,1-3 0-15,-2-6-1 0,0-5-1 16,2-3 2-16,-1-4 2 0,-1-4-2 15,3-2 1-15,-3-6 0 0,0-5 1 0,0-1-3 16,0-4-1-16,0-1 2 0,0-2-1 16,0-4 1-16,-3-1 0 0,0-1 0 15,-3 0 0-15,0 3-1 0,-2 1-1 16,2 0 0-16,-1-3 3 0,1-3-3 15,2-5-1-15,1 0 1 0,-1-2 1 16,1 0-1-16,0-1-2 0,0-3-4 16,2 0 2-16,-1-2-6 0,0 1-1 15,1-1-3-15,1 0-2 0,0-5-17 16,0-7-8-16,0-6 16 0,11-7-10 15,-2-6-14-15,3-13-40 0,2-11-187 0</inkml:trace>
  <inkml:trace contextRef="#ctx0" brushRef="#br0" timeOffset="-193497.25">6325 10437 77 0,'-3'0'99'0,"0"0"-65"0,2 0 11 0,-2 0 4 15,1 0-15-15,2 0-3 0,0 0-4 16,-2 0-1-16,2-2-3 0,0 2-4 15,0 0-6-15,0-1-1 0,7 1-1 16,3-5 5-16,6 1-1 0,6 1-4 16,6-2-5-16,7 2-2 0,12 0-1 0,5-2 1 15,7 1 3-15,3-2-1 0,0 1-8 16,-1 0 4-16,-5-1 1 0,-7 3-2 15,-2-1-1-15,-7 1-1 16,-4 0 2-16,-7 1-1 0,-2-2-2 0,-7 3-1 16,-8 0 3-16,-3 1-4 0,-4 0 1 15,-3 0 2-15,-1-2 1 0,-1 2 4 16,0-2 0-16,0 2-8 0,-3 0-1 15,-2 0-1-15,1 0-4 0,-1 0 5 16,2 0 0-16,2 0-5 0,-1 0-10 0,0 0 0 16,1 0 0-16,-1 0 7 0,1 0-3 15,1 0-7-15,-3 0-4 16,1 2-2-16,-1-2-8 0,1 2-3 0,-1-2-17 15,2 1 13-15,-2 0 21 0,3 0 15 16,-2 0 3-16,2-1 5 0,0 0 2 16,0 0 15-16,0 0 12 0,0 0 0 15,0 0 0-15,0 2-3 0,0-1 0 16,0 0-1-16,0 0-5 0,0 1 8 15,0 1-6-15,0 1 0 0,0 3-5 0,0 0-5 16,2 3 2-16,-1 2-9 0,2 4 1 16,2 5 0-16,1 3 7 0,2 4-9 15,1 1-1-15,5 3-3 0,5-1 1 16,4-4 2-16,3-1-2 0,5-4-1 15,4-5 2-15,2-4-2 0,5-4 1 16,1-4-2-16,0-4 3 0,-2-1 0 16,-4-4-2-16,-5-6 1 0,-7-3 2 15,-5 0 2-15,-2-4-2 0,-9 3 9 16,-3-2 4-16,0-2-3 0,-1 1-3 0,-4-3-5 15,1 0 1-15,-2-2-5 0,0 0 0 16,0-2-1-16,0-2 1 0,0 2-1 16,-2 5-2-16,2 7 1 0,-1 4 2 15,1 4 0-15,-2 2-2 0,1 1-1 16,-1 1 2-16,2 0-7 0,-4 0-4 0,2 0-6 15,-3 0 0-15,2 0-6 16,0 2-3-16,0-1 1 0,3 1 1 16,-1-2 2-16,-1 0-1 0,0 0 3 15,2 0 2-15,0 0 7 0,-1 0 3 16,1 0 3-16,-3 0 5 0,0 0 2 0,3-2 5 15,-5 0 5-15,3 0 5 0,1-1 6 16,-1 0-1-16,1 3-2 0,-1-1 0 16,2 1-1-16,-1 0 0 0,1 0-4 15,0 0-4-15,0 0-8 0,0 0-5 16,0 0 1-16,7 5 3 0,4-2-1 0,3-1-1 15,6 0-1-15,7-2 2 16,4 0 0-16,8 0-2 0,9 0 0 16,7-2 4-16,9-4-1 0,1-3-2 15,0 2 0-15,-7 0-1 0,-6 0 5 0,-7 0 2 16,-6-1 0-16,-5 1 1 0,-6-1-5 15,-5 1 0-15,-6 1-1 0,-4 2 2 16,-7 1-2-16,-5 1 3 0,1 1 3 16,-2 1 9-16,0 0-5 0,0 0-10 15,0 0 1-15,0 0 0 0,2 0-1 0,-2 0-1 16,0 0 1-16,0 0 0 0,0 0 0 15,0 0-2-15,0 0-1 16,0 0 1-16,0 0 1 0,0 0-4 16,0 0 1-16,0 0 4 0,0 0 0 0,0 2-1 15,0 0 1-15,0 1 1 0,0-1 0 16,-2 2-2-16,0 3-2 0,-1-1 4 15,0 1-2-15,2 1 0 0,1 0-2 16,0 2 4-16,0 4-2 0,0 2-2 16,0 2 2-16,-2 3 2 0,1 5-2 0,-1 4 0 15,2 5 0-15,0 3 0 0,0 5 1 16,0 5-1-16,0 6-1 0,0 4 2 15,0 4 1-15,0 3-2 16,0 1 1-16,0-1 0 0,-1 1 2 0,1 0 0 16,-2 0-2-16,-1 1 3 0,1 2-1 15,2 4 3-15,-3-1 3 0,0 0 1 16,3 0 4-16,-3 0-1 0,0 1-4 15,1 2 4-15,-2 0-2 0,2 2 2 16,-2 3-7-16,0 0 3 0,1 0-4 0,0 0-3 16,2 0 1-16,-1-1 0 0,2 4-1 15,0 1-1-15,0 3 0 0,0-2 0 16,0 1 1-16,2 0-1 0,2-5 1 15,3-1-2-15,-1-2 3 0,0-4-2 16,0-2-1-16,0-2 1 0,1 0 1 16,0-6-2-16,-2-1-1 0,0-7 2 15,-1-6 2-15,1-4-5 0,1-3 2 16,-1-5 2-16,-1-1-2 0,-1-5 0 15,4 0-2-15,-6-4 4 0,5 0-2 16,-1 0 0-16,0-2 0 0,1-2 0 0,0 0 0 16,0-2 0-16,-1 0 0 0,1 0 0 15,-1-3 0-15,-2-3 0 0,0-3 0 16,-1-3 0-16,-1 0 0 0,1-4 0 15,-1-1-2-15,-1-2 1 0,2-2 0 16,-2-1-1-16,0 0 1 0,0 0 1 16,0 0 1-16,0 0-1 0,0-1-1 15,0-4 1-15,-3 2 1 0,0-1-1 16,1-1 0-16,-3 3 1 0,-1-5 0 15,0 2-1-15,-2 1-2 0,-4-2 3 0,-1 1 0 16,-4-1-4-16,-1-2 3 0,-4 0-2 16,-1 0-1-16,-4-1-1 0,-2 0-5 15,-2-1 6-15,-5-1-4 16,-4 1 0-16,-6 0 1 0,-3 0 3 0,-2 2-2 15,-3 0 2-15,0 1 2 0,0 3-1 16,-1 1 1-16,-2 2-2 0,3 1-2 16,-1-1 3-16,3 1 3 0,4 0-1 15,-2 0-2-15,5 0 3 0,-3 0-1 16,-2 0 0-16,4 1-1 0,-1 1 1 0,1 1 1 15,2 0-1-15,-1 0-1 0,4 2 1 16,0-2 1-16,4 1-2 0,0-1 1 16,3-1 0-16,3-2 1 0,0 2-2 15,3-1 1-15,1 1 0 0,4 0 1 16,2 0-2-16,0 1 2 0,3-2-1 0,4 2-1 15,3-3 1-15,3 2 0 16,0-2 0-16,-2 2 2 0,-3-1-3 16,-1 0 1-16,-3 1 0 0,-3-1-1 15,-2 1 2-15,-6 2-16 0,2-2-1 0,1 3 16 16,4-1-1-16,4 1 1 0,4-2 0 15,4-1 1-15,4-2-1 0,1 0 0 16,-1 0 0-16,0 0 2 0,1 0 1 16,-1 0-3-16,3 0 5 0,-1 0-1 15,-3 0-2-15,0 0-2 0,-2 0 1 0,-3 0 1 16,2-1-2-16,1 0-1 0,2 1 2 15,0-3-2-15,1 1 1 16,4 2-1-16,-3-2 3 0,1 1-1 16,3-2-1-16,-1 0-1 0,1-1 1 0,-2 1 1 15,2-3-2-15,0 1 0 0,0 0 2 16,0 0 0-16,0 1-1 0,0-2-1 15,0-1 2-15,0 1 0 0,0-2 1 16,2 0-3-16,-1-2 1 0,1-3 2 16,1-1-2-16,-1-3-1 0,2-5 2 15,-2-5-1-15,-2-5 0 0,0-6 0 0,-2-4-1 16,-4-5 2-16,1-6 0 0,-1-8-2 15,0-12 1-15,-2-11 0 16,0-6 0-16,-2-6-2 0,-1 2 1 16,0 4 2-16,0 8-4 0,2 14 1 0,1 12 2 15,3 13 1-15,2 10-1 0,3 6-1 16,-1 9 3-16,-1 8-4 0,2 6 3 15,-1 2-2-15,1 2 0 0,0 0-8 16,0 8-2-16,4 5-7 0,2 4-30 16,1-3-26-16,-1 1-95 0</inkml:trace>
  <inkml:trace contextRef="#ctx0" brushRef="#br0" timeOffset="-192009.15">6491 11733 41 0,'2'0'-1'0,"-2"0"46"15,0-3 130-15,0 1-126 0,0 1-3 16,0-3-2-16,0 3-9 0,0 0-4 0,0 0-6 16,0 1-3-16,0 0-1 0,0 0-8 15,0-2-2-15,0 2-5 0,0 0 1 16,0 0 1-16,0 0-3 0,0 7 1 15,0 4 3-15,0 6 0 0,0 3-2 16,-3 1-1-16,0 2-1 0,-2-1 15 16,2-2-16-16,0-4 0 0,3-3 0 0,0-2 0 15,0-5-5-15,0-3 1 16,0-2 1-16,0-1 1 0,8 0 1 0,1-9 3 15,3-6-2-15,2-5-1 16,0-1-2-16,2-2 0 0,-1 0 2 0,-1 1-2 16,2-1 0-16,-4 1 1 0,-1 1 0 15,1 3 1-15,-4 2-3 0,1 6 0 16,-4 2 1-16,0 4 1 0,-5 3-3 15,1 1-1-15,1 0 2 0,1 5 0 16,3 6 0-16,-3 4 2 0,2 1 0 0,-5 1-2 16,3 0 1-16,-2-3-1 0,1-1 2 15,-2-2 0-15,2-4-3 0,1-1 1 16,-2 0 1-16,1-5-1 15,1-1-1-15,0 0 1 0,3 0 1 0,2-9 0 16,1 0-3-16,2-2 1 0,0-1-1 16,0 0 3-16,-2 0-4 0,0 2 2 15,-1 0 0-15,-3 3 0 0,-2 4-1 16,0 1 1-16,-2 2 0 0,-1 0-1 15,2 0 0-15,-2 5 2 0,0 5 1 0,0 2 1 16,0 2-2-16,2 3 0 0,-1-2 5 16,-1 0-4-16,0 2 2 0,0-1-2 15,0-1 3-15,0-1-1 16,0-3-3-16,0-3 0 0,0-1 2 0,0-4-3 15,3-3-1-15,3 0-5 0,2 0-5 16,3-6-10-16,3-6-18 0,0-3-22 16,3-3-14-16,-3-2-16 0,-2 0-183 15</inkml:trace>
  <inkml:trace contextRef="#ctx0" brushRef="#br0" timeOffset="-191833.14">7001 11648 80 0,'0'5'209'16,"2"-1"-109"-16,-2 3-74 15,0 1 35-15,0 3-2 0,-2 0-9 0,-4 2-2 16,1 0-12-16,-2 1-11 0,-1-1-7 15,2-2-7-15,0-2-6 0,2-1-4 16,1-3 1-16,2 0-1 0,1-1-2 16,0-1-8-16,0-2-16 0,4-1-17 15,7 0-23-15,0 0-11 0,2-5-16 0,-1-3-132 16</inkml:trace>
  <inkml:trace contextRef="#ctx0" brushRef="#br0" timeOffset="-191177.1">7147 11687 77 0,'0'-1'182'0,"0"1"-64"15,-1 0-82-15,-6 0 13 0,1 3-4 16,-3 5-11-16,3 2-1 0,-4 1-4 16,4 3-10-16,1 1-6 0,2 1-4 15,0-1-4-15,3-1-5 0,0-1 0 0,0-3 0 16,8-2 0-16,1-2-5 0,4-2 2 15,2-3-2-15,2-1-3 0,5-3 1 16,1-9-10-16,0 0 3 0,-1-3 6 16,-2 0-4-16,-1 1 7 0,-7-2 5 15,2 1 0-15,-1 0-1 0,-1 1 2 16,-4 2-1-16,-2 4 4 0,-4 3 2 0,-1 3 5 15,-1 2 6-15,0 0-5 16,0 0-7-16,0 0-3 0,0 7-1 16,0 5 3-16,-1 3-3 0,-2 0 0 0,1 1 0 15,0 0 0-15,-1-1-2 0,3-2-1 16,0-1 2-16,0-1 0 0,0-4-1 15,0-3-3-15,0-2 2 0,0-2-3 16,2 0-2-16,1-1 0 0,0-5 5 16,2-3 0-16,-1 0 1 0,3 0-2 15,0-1-2-15,1 1 1 0,4 2 0 0,1 2-1 16,-1 0 1-16,2 1 1 15,2-2-4-15,4 1 2 0,0-1 0 16,2 3 4-16,1-3 1 0,-1 2-1 0,-2 1 6 16,0-1-1-16,-9 3 2 0,-2-1 0 15,-4 0 2-15,-5 1 1 0,0 1 15 16,-2-1-5-16,-7 1-10 0,1 0-1 15,-3 0 5-15,1 0-4 0,-3 1 0 16,1 6-3-16,1 0-1 0,5 2-4 0,1-1-1 16,5 2 0-16,0 1-2 15,3 0-1-15,6 1 2 0,2-4-8 16,5 2-1-16,2-2-7 0,6-1 16 15,5-1 2-15,1-4-1 0,1-2-1 0,-5 0 1 16,-6-1 4-16,-8-6 1 0,-2-2 3 16,-6 1 2-16,-2-2 0 0,-2-1 4 15,0 1-9-15,-3-1 1 0,-6 3-1 16,-2-2-3-16,-2 2-2 0,1-2-4 15,-1 2-25-15,1-4-41 0,-2 1-53 0,-1 0-347 16</inkml:trace>
  <inkml:trace contextRef="#ctx0" brushRef="#br0" timeOffset="-191036.1">7953 11802 169 0,'0'0'192'0,"-4"-2"-188"16,0-2-13-16,-2 1 4 0,-5 0-65 15,1-2-95-15</inkml:trace>
  <inkml:trace contextRef="#ctx0" brushRef="#br0" timeOffset="-189929.03">4885 10641 33 0,'-3'2'31'0,"-2"0"-11"15,2 1-20-15,0-1 48 0,0-1 75 16,-2-1-95-16,1 0 9 0,1 1-1 0,1-1-10 16,1 0 0-16,-1 0-1 15,0 0-1-15,2 0 2 0,0 0-4 16,0 0-7-16,0 0 2 0,0 0-5 15,0 0 0-15,0 0-3 0,2 0-4 0,4-1 1 16,5 1-3-16,1-3 0 0,4 1 0 16,3 0 1-16,2-1-3 0,7 1 0 15,5-1 1-15,7 1-2 0,5 0-1 16,9-3 1-16,8-1-1 0,8 0 2 15,8-1-1-15,1 1 0 0,-2 1 1 0,2-2 0 16,0 2-1-16,2-1 1 0,1-2 0 16,-4 1 0-16,-6-3-2 15,-8 4 0-15,-7-2 3 0,-15 4-1 16,-9 1-1-16,-11 0-1 0,-10 2 2 0,-7 0-1 15,-4 1 0-15,-1 0-1 0,0 0 1 16,0 0 1-16,0 0 0 0,-5 0 1 16,-1 3 0-16,-1 3-1 0,0-3-1 15,0 3-1-15,2-2 2 0,-1 0-2 16,0 0-2-16,1 2-4 0,-1-1-8 0,-2 2-7 15,0-1-30-15,0 1-38 0,-4-4-204 16</inkml:trace>
  <inkml:trace contextRef="#ctx0" brushRef="#br0" timeOffset="-189260.99">4874 11199 59 0,'-1'-1'152'0,"1"-1"-73"0,0 1-54 15,0-1 8-15,3-3-3 0,3 3-7 16,5-3-8-16,3 2 2 0,6 1 1 16,6-1-4-16,10 0-3 0,11 1-1 15,11-4 0-15,14-1 1 0,15-3 4 16,9 1-6-16,-2-3-5 0,1 1-1 15,-4 2-3-15,1-2 1 0,-1 3 8 16,4-2 6-16,-1 0-11 0,-7 4-1 0,-8-1-1 16,-9 4 1-16,-13 0-1 0,-9 1 4 15,-9 1 0-15,-9-1-1 0,-12 0-2 16,-7 2-2-16,-8 0-1 0,-3 0 3 15,0 0 6-15,0 0 0 0,-11 0-7 16,1 0-2-16,-4 2-1 0,0 2-3 0,0 1-5 16,4-1-10-16,-1 1-8 15,4-1-11-15,-3 1-19 0,1-2-62 16,-5-1-222-16</inkml:trace>
  <inkml:trace contextRef="#ctx0" brushRef="#br0" timeOffset="-188655.96">4879 11645 37 0,'-5'3'1'0,"1"-1"0"15,1 2 77-15,-2-4 41 0,-1 2-88 16,1-2 14-16,2 1 0 0,-2 1-15 0,4-1-2 15,-1 0-2-15,2 1-7 0,0-1-12 16,3 1-3-16,11 0 14 0,9-2-5 16,10 0-4-16,12 0-4 15,11-2-1-15,14-6 1 0,13 0-2 0,12-2-3 16,3 0 3-16,-1 0-1 0,-4 2-3 15,-3 2 2-15,-3 2 12 0,-2 0 6 16,-1-1-13-16,-3-2-5 0,-7 1 5 16,-7 0 0-16,-12-1-5 0,-6-2 2 15,-14 2 3-15,-8 1-4 0,-14 3 4 0,-6 2-5 16,-6 1 3-16,-1 0 6 0,-3 0-3 15,-11 0-8-15,-4 0-1 0,-4 1-4 16,-4 6-19-16,-2 1-8 0,4 0-27 16,0-3-49-16,0 0-169 0</inkml:trace>
  <inkml:trace contextRef="#ctx0" brushRef="#br0" timeOffset="-188072.93">4868 12298 51 0,'-6'3'54'0,"1"-2"73"16,4 0-103-16,1-1-3 0,0 0 22 15,0 0 0-15,0 0-12 0,1 0-11 16,10 0-5-16,9-1 3 0,5-6 3 15,11 1-2-15,10-2 1 0,13-2 10 16,8-2-2-16,9-2-13 0,11-2 0 0,2 2-1 16,0-1-3-16,-2 4-3 15,-5 2-3-15,-3 6-4 0,0 2 9 16,-5 1-5-16,-4 0-2 0,-6 0-2 15,-8 0-2-15,-8 0 1 0,-10 2 2 0,-5-1-3 16,-8 0-2-16,-10-1 1 0,-5 0-2 16,-6 0-5-16,-2 0-2 0,-2 0 7 15,0 0 2-15,-5 0-14 0,-4 0-20 16,-4 0-13-16,3 0-16 0,-8 0-81 15,0 0-115-15</inkml:trace>
  <inkml:trace contextRef="#ctx0" brushRef="#br0" timeOffset="-187523.89">4849 12812 15 0,'-6'1'166'0,"2"-1"-96"16,-1 0-36-16,0 0 19 15,5 0-6-15,0 0-14 0,0 0-3 0,0 0-10 16,13 0-15-16,7 0 6 0,9-3 5 15,18-5-7-15,12-3-4 0,18-5 9 16,12-2-7-16,10-1 3 0,6 2-4 16,-2 2 2-16,-1 6 0 0,-6 1 22 15,0 3-16-15,-1-1-10 0,-4-1-2 0,-6 1 2 16,-10 1-2-16,-10-2-2 0,-11 3-2 15,-13 0 5-15,-12 3-4 16,-10 1 0-16,-10-2 2 0,-6 2-2 0,-3 0 1 16,-3 0-1-16,-9 0-3 0,-2 0-9 15,-2 7-6-15,-3-2-7 0,2 3-16 16,5-1-9-16,-2-3-39 0,6 1-154 15,-3 0 123-15</inkml:trace>
  <inkml:trace contextRef="#ctx0" brushRef="#br0" timeOffset="-187035.87">4888 13297 12 0,'2'0'224'0,"7"0"-165"15,-1 0-50-15,4-3 21 0,8 0 15 16,2-2-14-16,12-1 0 0,13-2 1 0,13-3-10 16,16-3-10-16,13 0 3 0,5 0-2 15,1 2-4-15,-5 5 2 0,-7 0 8 16,-5 5 3-16,-2-1-12 0,-8 1-7 15,-4 1 0-15,-9-1-2 0,-8-1-1 16,-8 0 2-16,-10 1-1 0,-9-2-1 0,-6 3-1 16,-8 1 1-16,-3 0 0 15,-3 0-1-15,0 0 2 0,0 0 0 16,-3 0-4-16,-3 0-7 0,-2 0-5 15,1 0-6-15,2 3-13 0,0-1-19 0,1-2-33 16,-2 2-130-16,-2-1 55 0</inkml:trace>
  <inkml:trace contextRef="#ctx0" brushRef="#br0" timeOffset="-186687.85">5082 13728 157 0,'-3'0'232'0,"1"0"-208"16,2 0-8-16,5-4 6 0,7-1 1 0,7 1 4 16,9-1 0-16,9-1-11 15,17-3 2-15,15 0 5 0,8-3-11 0,10 1-6 16,0 5 0-16,1 0 1 0,1 6 13 15,-3 0-7-15,1 0-8 0,-3 0-2 16,-7 0-3-16,-4-2-1 0,-9-2-8 16,-7 2-8-16,-7-1-15 0,-5 0-17 15,-10-1-1-15,-7 0-76 0,-9 2-195 0</inkml:trace>
  <inkml:trace contextRef="#ctx0" brushRef="#br0" timeOffset="-182886.63">7218 8666 61 0,'-14'-6'9'0,"-4"2"-2"16,1 2 4-16,-3-1 5 0,1 0 17 0,-1 3 26 15,-2 0-37-15,2 0 0 0,0 2-7 16,-2 3 1-16,0 2 0 0,1 0-2 15,-1 2-1-15,2 1 1 0,0 4-4 16,0 1-4-16,-2 2 0 0,-1 3 3 16,-2 3-5-16,0 3 1 0,-3 2-4 15,2 1 0-15,1 4 2 0,3 2-3 16,4 6 4-16,4 0 1 0,0 3 0 15,4 2-5-15,1 4 0 0,1 0 1 16,4 0 0-16,4 1 0 0,0-2-1 0,1-2 1 16,7-1 0-16,4-1-2 0,2 1 8 15,2-2-8-15,1 0 10 0,2-4-7 16,4-3-1-16,5-3 0 15,0-4 0-15,4-1 0 0,4-3 0 0,-2-5 0 16,5-4 0-16,1-4-1 0,3-3 3 16,1-8-3-16,2-2 2 0,1 0-2 15,1-4 1-15,-2-7-1 0,-2 1 1 16,-4-4-2-16,-1 0 0 0,-2 1 0 15,-6-2-4-15,-3-2 1 0,-2 0-4 0,-1-1-3 16,-5 0 1-16,0-2-3 0,-2-1 2 16,-3-3 4-16,-1-2 5 0,3-7 1 15,2-1 1-15,-1-4 0 0,2-5-1 16,1-2-5-16,-1-1-4 0,-2 1-6 15,2-1 6-15,-2 2-15 0,-3 0-7 0,2 0 1 16,-3 3 9-16,-3 3-2 16,-6 1-33-16,-5 4-47 0</inkml:trace>
  <inkml:trace contextRef="#ctx0" brushRef="#br0" timeOffset="-182243.59">7370 9018 15 0,'2'-5'2'16,"-1"-1"126"-16,-1 0-104 0,0-2 10 0,0 1 11 15,0-2-11-15,-1 1-10 0,-5 1 0 16,-1-2-7-16,0 1-1 0,1-2-9 15,-5 2-2-15,0 1-1 0,0 0 3 16,-5 3-4-16,1 0-2 0,-5 1-1 16,1 3 2-16,-6 0-2 0,1 0-2 0,-3 8 2 15,-1 5-1-15,2 6 0 0,-5 3 0 16,1 5-1-16,1 4-1 15,1 6 1-15,3 4 1 0,2 7-1 16,6 3 3-16,2 3-2 0,7 4 0 0,2 2-1 16,6-5-11-16,0-2-14 0,18-7-18 15,9-9-22-15,7-4-12 0,9-9-26 16</inkml:trace>
  <inkml:trace contextRef="#ctx0" brushRef="#br0" timeOffset="-181182.53">6845 9350 37 0,'6'-3'0'0,"2"0"-2"16,-1-1 8-16,0 2 140 0,-3-2-112 15,1 1 6-15,0 2 12 0,-2-1-17 16,-2 1-11-16,1 1-4 0,-2 0 0 0,1 0-5 15,-1 1-3-15,0 8 1 0,0 6 2 16,0 6-5-16,0 1-7 0,-3 5 12 16,3 0-4-16,0-1-7 0,0 0 5 15,2-4-7-15,6-1 3 0,1-6-1 16,5-5-1-16,3-1 0 0,3-7 1 0,2-2 2 15,4 0-7-15,2-8 4 16,3-4 0-16,2-4-2 0,-1-2-5 16,1-1-10-16,-5-1-14 0,-4 0-11 15,0-3-23-15,-9-1-72 0,-1-1-102 0</inkml:trace>
  <inkml:trace contextRef="#ctx0" brushRef="#br0" timeOffset="-175069.18">1223 10668 3 0,'-3'1'6'0,"0"-1"-2"0,0 0 166 15,0 0-134-15,1 0-1 16,1 0 6-16,-2-4-17 0,0 4-5 0,-1-1-2 15,1 0-3-15,2 0-3 0,1 1-2 16,0 0 4-16,-2 0-1 0,2 0-2 16,-1 0 2-16,1 0-4 0,0 0 3 15,0 0-4-15,0 0-5 0,0 0-3 16,0 0 0-16,0 0-4 0,4 0 3 0,9 0 2 15,1 3 1-15,0 1-1 0,4-1-1 16,2-1-1-16,4 1 2 0,-3-2 2 16,4 1-7-16,2 0 1 0,-1-2 4 15,6 0 0-15,1 0 0 0,-2 0 1 16,3 0-1-16,3 0 1 0,-3 0 0 0,2-2-1 15,-5 0 2-15,-5 0-1 16,-4 0-1-16,-2 0 0 0,-3 2 1 16,-4-2-1-16,-6 2 0 0,1 0-1 15,-6 0 1-15,-1 0-2 0,1 0-7 0,-1 0-3 16,1 1-10-16,0 2-20 0,-1-3-26 15,1 0-37-15,-2 0-40 0</inkml:trace>
  <inkml:trace contextRef="#ctx0" brushRef="#br0" timeOffset="-174561.15">1727 10637 0 0,'0'0'6'0,"0"0"-1"0,0 0-3 0,0 0 147 15,-1 0-122-15,1-4-1 0,0-2 7 16,0 0-19-16,0 0-2 0,0-1 2 15,0-2-1-15,0-2-5 0,0-2 6 16,0-1-3-16,0-3 3 0,0-2-7 16,0-2 1-16,0-4 3 0,0 0-6 15,0-5-4-15,0-1 0 0,0 1 0 16,-2 1 1-16,2 4-4 0,0 4 2 0,0 7 0 15,0 4 3-15,0 7-1 16,0 1 0-16,0 2-3 0,0 0-1 0,3 7 2 16,2 9 8-16,-1 5 0 0,-1 5-1 15,1 5-3-15,-1 4-2 0,-3 4-1 16,0 1 4-16,0 0-5 0,0-3 1 15,0-2-1-15,0-5 0 0,0-1-1 16,3-5-6-16,-2-3-6 0,-1 0-14 16,0-4-6-16,0-1-20 0,0-1-35 0,0-4-45 15</inkml:trace>
  <inkml:trace contextRef="#ctx0" brushRef="#br0" timeOffset="-174045.12">1842 10657 13 0,'14'0'16'0,"1"2"-8"0,7-2-2 16,3 1-7-16,3-1 2 0,3 0 6 0,1 0 21 15,5-1-27-15,4-3 5 0,1 0 8 16,4 1 1-16,-2 1 34 0,-1 0-29 16,-1 1-5-16,3 0-3 0,0 1 2 15,1 0 4-15,1 0 4 0,4 0-7 16,-3 0 3-16,2 0-9 0,-4 3-6 15,-3 0-2-15,-4 2 2 0,-6-1-19 16,-5 0-111-16</inkml:trace>
  <inkml:trace contextRef="#ctx0" brushRef="#br0" timeOffset="-163516.52">4205 10486 0 0,'1'0'9'0,"1"0"-4"15,-1 0 52-15,1 0-14 0,-1 0-39 16,4 0 1-16,1-1 1 0,0 0-3 15,4 1 9-15,-3-2-5 0,1 1 1 16,0-1 4-16,0 0 8 0,2 2 5 16,-2-2-1-16,-2 1-4 0,2 1 1 15,-2 0-2-15,1 0-5 0,-1 0-7 0,2 0 4 16,1-1-4-16,-1 0 0 0,2-1-5 15,0 2-1-15,1 0 3 0,1 0-3 16,0 0 0-16,2 0-1 0,0 0 1 16,0 0-1-16,2 0 0 0,-1 0 1 15,-1 0 0-15,3 0-1 0,-3 0-1 16,0 0 1-16,-1 0 2 0,-6 0-1 15,0 0-2-15,-3 0 1 0,-2 0 0 16,-1 0-9-16,-1 0 1 0,0 0-1 16,0 0 6-16,0 0-1 0,0 0 2 15,0 0 4-15,0 0-2 0,-3 0-2 0,0 0 1 16,0 0 1-16,0 0 2 0,1 0-3 15,1 0 0-15,-2 0 1 0,1 0 1 16,1-2-4-16,1 1 2 0,-2 0 0 16,2 1 0-16,0-1-4 0,0 1-1 15,-2 0 8-15,2 0-4 0,0-2-3 16,0 0 0-16,0 1 1 0,0 0 6 15,0-1 0-15,0 0-2 0,0 0 0 16,0-1 4-16,0 0-1 0,0-1 2 16,0 2-4-16,-1 0 4 0,1-3 0 0,-2 1-4 15,1-1-2-15,-1 1 6 0,1-4-4 16,-1 1-1-16,2-2 4 0,0 0 1 15,-1 0-2-15,1 0 0 0,-2-2 0 16,2-2 1-16,-1-1 1 0,-1 0-7 16,2 0 4-16,0 0-1 0,-3 1 0 0,0 0-2 15,1 1 1-15,1 1 1 16,-1 0-1-16,1 1-1 0,1 2 1 15,0-2 1-15,0 2-1 0,0 1 0 16,0-3 0-16,0 2 3 0,0 0 0 0,0 0-3 16,0 0 4-16,0 0-1 0,0 1-2 15,0-1-1-15,0 1 2 0,0 2 1 16,0 0-2-16,0 1 1 0,0-1 0 15,0 1 0-15,0-2-1 0,0 1-1 16,0 0 2-16,0 0-1 0,3 0-2 0,-2-1-1 16,2 2 2-16,0-1 2 0,-1 2-2 15,-2 1 0-15,0-1 0 16,0 2 2-16,0 0-1 0,0 0 0 15,0-1 0-15,0 1-1 0,0-1 2 0,0 1-2 16,0 1 2-16,0 0-1 0,0 0-1 16,0 0-1-16,0 0-2 0,0 0 2 15,0 0-3-15,0 0 1 0,0 2 2 16,0 1 4-16,0-1-5 0,2 1 1 15,-1 0 1-15,1 0-1 0,-2-1-2 0,0 0-1 16,0-1-1-16,0 0 3 16,1-1 0-16,-1 1-1 0,0-1 2 0,0 0 2 15,0 1-2-15,0-1 2 16,0 2-2-16,0-1 1 0,0 1-2 0,0-1-1 15,2 0-4-15,1 0 5 0,-2 1-1 16,4-1 2-16,0 0 1 0,-2-1 1 16,1 1-1-16,0-1 0 0,0 0 0 15,1 0 1-15,0 0-1 0,-1 0-1 16,-1 0 2-16,0 0-1 0,2 0 0 15,0 0-2-15,-2 0-1 0,-3 0-2 0,0-1 2 16,1 1-4-16,1 0-3 0,-2 0 0 16,0 0-2-16,1 0-1 0,1 0 3 15,0 0 1-15,1 0-4 16,0 0 0-16,-2 2 8 0,2 1 4 0,0-2-1 15,2 1 0-15,-5 1 5 0,3-2-7 16,-1 1-2-16,-2 0 4 0,0 0 2 16,0-2 1-16,0 0 0 0,0 0 1 15,0 0 0-15,0 0 1 0,0 0 1 16,0 0-3-16,0 2 4 0,0 0 1 0,0 3-4 15,-2 2 0-15,-1 1 0 0,3 1 0 16,-1 1-3-16,-1 1 1 0,0 1 0 16,1 2 2-16,-2 1-3 0,1 1 0 15,1 0 1-15,-1 0-1 0,2 1-4 16,-1-2 1-16,-1 2 5 0,2 0 1 15,-1-3-4-15,1 2 2 0,0-1 2 16,0 0-2-16,0-1 1 0,0 0-4 16,0-2 1-16,0-1 3 0,0 0-3 15,0-2-1-15,0 0 3 0,0 0 0 0,0-1 0 16,0-2 0-16,1 0 0 0,-1-2 0 15,0 0 0-15,0-2 0 0,0 1 0 16,0-1 2-16,0-2-1 0,0 1-1 16,0-1 2-16,0 0 1 0,0 0-2 15,0 0 3-15,0 0 5 0,2 1-3 16,-2-1 1-16,0 0-4 0,0 0 1 15,0 0-3-15,0 0-1 0,0 0-1 16,1-2 1-16,1-1 1 0,-1 1-1 16,1 0 0-16,1-1 6 0,0 2-2 0,0-1 2 15,3 0 0-15,1 0-2 0,0-1 0 16,3 2-4-16,0 0 0 0,4 0 1 15,0 0 2-15,3 0-1 0,2 0-3 16,-4 0 2-16,4 1 1 0,-2 0-2 16,2 0-1-16,-4 0 2 0,2-1 0 0,-3 0-1 15,0 1 0-15,-1 0-1 16,-1 0 2-16,-3-2-1 0,1 2-7 15,-9-1-8-15,1 1-17 0,-2 0-15 16,0-1-1-16,-3 0-50 0</inkml:trace>
  <inkml:trace contextRef="#ctx0" brushRef="#br0" timeOffset="-153466.95">4533 10014 148 0,'-1'-1'53'16,"-1"0"-19"-16,-1-1 10 0,3 0-5 15,-2 0-8-15,1 1-5 16,-1 0-12-16,-1 1 3 0,3 0-2 0,-1-1-2 16,-1 1-2-16,2-1 1 0,-1 0-3 15,1 1-3-15,-2 0 2 0,2 0-1 16,0 0 1-16,0 0-4 0,0 0 0 15,0 0-1-15,0 0 1 0,0 0-3 16,0 0 1-16,0-2 4 0,0 2-2 0,0 0 1 16,5 0-2-16,2 0 1 0,1 0 0 15,6 0-3-15,5 0 0 0,-1-1 2 16,9-1-2-16,-1 1-1 0,5-2 0 15,2 1 0-15,1 0 0 0,1 1 0 16,1-1-1-16,-2 1 1 0,0 0 1 16,-1 1-2-16,-4 0 3 0,-1 0-2 15,-1 0 0-15,-4 0-2 0,-1 0 1 16,-2 0 0-16,-2 0 2 0,2 0-2 15,-1 0 0-15,1 0 2 0,-1 0 0 0,-2 0-2 16,-5 0 0-16,-1-2 3 0,-6 2-2 16,1-1 0-16,-5 1 0 0,1 0 1 15,0 0 0-15,-2 0 0 0,0 0-2 16,0 0 0-16,1 0 1 0,-1 0 2 15,2 0-4-15,-2 0 1 0,1 0 2 16,1 0-2-16,-2 0 0 0,0 0 1 16,1 0 0-16,-1 0-1 0,0 0 0 15,0 0 1-15,0 0 0 0,0 0 0 16,0 0-1-16,0 1 3 0,0 3 0 0,0 1-2 15,0-3-1-15,0 3 2 0,0-3-1 16,0 3-1-16,0-1 1 0,0-2 1 16,0 1-1-16,0 1 0 0,0 1 0 15,0-1 1-15,0 3-1 0,0 1-1 16,0 3 0-16,0 1 2 0,0 5 0 15,2 1-1-15,-2 3-1 0,1 4 2 16,4-2 0-16,-3 4-1 0,4-2 0 16,-2 0 1-16,3-2-2 0,-1-2 1 15,2-3 0-15,-4-2 2 0,3-3 2 16,-3 0-3-16,2-3 0 0,1-1 2 0,-1-2-1 15,0-2-2-15,-1 2 0 0,1-3 1 16,2 0-1-16,-2-2 0 0,-3-1 0 16,0 0 2-16,-3-1 0 0,2 0-1 15,-2 0 0-15,0 0 2 0,0 0-1 16,0 0 3-16,0 0-4 0,0 0 2 15,0-2 0-15,0 1-2 0,0-2 0 16,0 1 0-16,-4 0 0 0,-2 0-1 16,-3 0-1-16,-2 1 2 0,-6-2 0 15,-2 1-4-15,-7 1 2 0,-5 1 2 0,-5 0-1 16,-9 0 0-16,-6 0-1 0,-6 0 2 15,-5 1-2-15,-2 3 2 0,4 0-1 16,2 0 0-16,12 0 2 0,7-1-2 16,14-2 0-16,10 2 1 0,3-2 0 15,2 0-2-15,2 0 0 0,5 0 1 0,2 1-2 16,1 1-11-16,3 0-26 15,8-1-31-15,1-1-146 0</inkml:trace>
  <inkml:trace contextRef="#ctx0" brushRef="#br0" timeOffset="-148381.66">4536 10554 35 0,'2'0'41'15,"-1"0"-26"-15,1-1 7 0,-1-2 3 16,1 2 7-16,-2 0 6 0,0-1-6 15,0 2-11-15,0 0 1 0,0 0-2 0,0 0-6 16,0 0 0-16,0 0 2 0,0-1 0 16,0 0-2-16,0 0-1 0,0 1 4 15,0-3-3-15,0 1-1 16,0 1 0-16,0-4 2 0,0 1 2 0,-3-1-3 15,3 2 0-15,-2-2-2 0,2 0 0 0,-1-1-2 16,-1 1-3-16,-1-4 3 16,3-2-3-16,0-2 3 0,0-1-1 15,0-4 2-15,0-1-3 0,0-1-1 16,0-2-2-16,0-3-1 0,0-2 0 0,0-2-4 15,0-1 1-15,-1 0-1 0,-4 1 3 16,0 8-2-16,2 2-2 0,-1 4 1 16,-1 5 2-16,3 2 0 0,1 3-3 15,-1 1 1-15,2 2 1 0,0 0 0 16,0 0 0-16,0 0 0 0,0 1 1 0,0-1 3 15,0-2-2-15,-1 1 2 0,1 1-2 16,-2-3 0-16,1 1-1 16,1 3 1-16,-2-2-2 0,1 1 1 15,1-1-1-15,-4 1 0 0,4-1 1 0,0 2-1 16,0 0 0-16,0 0 0 0,-3 0 2 15,3 0-4-15,0 0 3 0,0 1 1 16,0 0 1-16,0 0-1 0,0 0-2 16,0-1 0-16,0 0 1 0,0 1 3 15,0-1-5-15,0 1 2 0,0 0 1 0,0 0-2 16,0 0 0-16,0 0-1 0,0 0 1 15,0 0-1-15,0 0-4 0,10 0 5 16,2 0-2-16,7 2 3 16,5 0-2-16,4-2 1 0,2 0 1 0,5 0-1 15,7 0-2-15,0-1 2 0,3-4 0 16,0 2-1-16,-5 0 0 0,4 1-1 15,-5 1 2-15,-2 0-1 0,-2-1-1 16,-2 2 2-16,-2-1-1 0,-3 1 0 16,-3 0 0-16,-4 0 0 0,-2 0 0 0,-2 0 0 15,-1 0 0-15,-1 0 0 16,-1 0 0-16,2 1 0 0,-1-1 0 0,-1 1 0 15,-2-1 1-15,-2 0-1 0,-4 0-1 16,-3 0 1-16,-1 0 2 0,-1 0-1 16,-1 0-2-16,0 0 2 0,0 0 3 15,0 0-1-15,0 0 1 0,0 0 0 16,0 0-2-16,0 0-3 0,-1 0 1 15,-3 0 0-15,0 0 1 0,-2 1-1 16,1 2-2-16,2 1 4 0,-2 2-2 16,2 0 0-16,0 1-2 0,0 2 1 0,-2 3 1 15,1 3 0-15,-3 1 0 0,1 5-1 16,-2 2 2-16,-1 3 0 0,-2 5-2 15,4 5 1-15,-3 0 1 0,4-1-1 16,1-1-2-16,1-3 3 0,2-1-1 16,2-2 1-16,0-4-2 0,0-1 0 15,2-4 1-15,4-2 1 0,-3-2-1 16,3-3-1-16,-3-3 2 0,0-1 0 15,-1-2-2-15,0-5 1 0,-2 0 1 16,0-1 0-16,0 0 0 0,1 0-1 0,-1 0 5 16,2 0-1-16,4-7-3 0,3-2-1 15,4-2 1-15,1 0-1 16,3-2-1-16,3-1 0 0,3 2 2 0,0 1-1 15,-1 2-1-15,-3 4-1 0,-1-2 2 16,-1 5 1-16,0-2-3 0,3 2 1 16,5 0 1-16,3-1 1 0,-2 0-2 15,-2 0 1-15,-6 1 0 0,2-2 1 16,-4 2-2-16,-1-2 1 0,-1 1 0 15,-3 2 0-15,-3-1 0 0,-3 1-3 0,-4 1-2 16,2-1-3-16,-3 0-6 0,0 1-11 16,0 0-20-16,0 0-20 0,-3 0-31 15,-5-5-185-15</inkml:trace>
  <inkml:trace contextRef="#ctx0" brushRef="#br0" timeOffset="-147634.62">3946 10522 3 0,'0'3'10'0,"0"-2"106"0,0-1 15 15,0 0-98-15,-2 0 9 0,2 0 0 16,0 0-9-16,0 0-5 0,0 0 0 15,0 0-13-15,2 0-3 0,5-1-2 16,6-3 4-16,2 0-3 0,2 0-2 16,3 1 0-16,7-1 3 0,4-1 0 0,5-3 1 15,4 0 2-15,-1-1-3 0,-2 3-3 16,-2-3 1-16,0 4 2 0,-3-1-4 15,1 3-7-15,-1-1 1 0,-1 1 0 16,-1 2 0-16,-1 0-2 0,-4 1 0 16,-3 0 1-16,-5 0 0 0,-5 0-3 15,-4 1 1-15,-5 0-3 0,-1 1-6 16,-2-1-4-16,0 2-4 0,0 0-2 15,0 0-6-15,0 0-9 0,-2 2-12 16,-3-4-32-16,-2-1-105 0</inkml:trace>
  <inkml:trace contextRef="#ctx0" brushRef="#br0" timeOffset="-140101.18">5142 9526 15 0,'0'0'6'0,"0"0"2"16,0 0 128-16,0 0-75 0,0 0-30 15,0-2 15-15,0 1-16 0,0 1-3 16,0 0-1-16,0 0-9 0,-1 0-5 0,-1 0-2 16,2-1 3-16,0 1 0 0,0 0 0 15,0 0-4-15,0 0 4 0,0 0 0 16,0 0 0-16,0 0 1 0,0 0-1 15,-1 0-3-15,1 0-7 0,-3 0 2 16,1 0-3-16,1 0-3 0,-1 2 2 0,-1 4-2 16,1-1 2-16,1 2-1 15,-1 1-1-15,1-1 1 0,1 1 0 16,0 2 1-16,0-2-2 0,0 2 0 15,0 1 2-15,0-1 0 0,0 2-1 16,0 1-1-16,0-2 1 0,0 2 0 0,0 0 0 16,0-1 1-16,0 1-2 0,0-3 2 15,0 1-2-15,0 0 1 0,0-3 1 16,0 3 1-16,0-4-4 0,0 2 2 15,0-1 2-15,-2-1-1 0,1 0-1 16,-2-1-1-16,3-1 2 0,-2 0 0 0,2-1-3 16,0 0 2-16,0-1 1 15,0-1-1-15,0-1-1 0,0-1 1 16,0 3 0-16,0-2 0 0,0-1 0 15,0 1 0-15,0 0 0 0,0-1 2 0,0 1-2 16,-2 1 1-16,-2-1 1 0,1 2-1 16,0-2-1-16,-2 0-1 0,3 0 2 15,2-1-1-15,0 2-2 0,0-2 1 16,-3 0 0-16,0 1-1 0,3 0-2 15,-3 1 0-15,0 0 3 0,3-2 0 0,-3 2-3 16,1-1 0-16,1-1-6 0,-1 1-5 16,2-1-3-16,-1 1-5 15,1-1-13-15,0 0-16 0,0 0-25 16,0 0-57-16,0 0-29 0</inkml:trace>
  <inkml:trace contextRef="#ctx0" brushRef="#br0" timeOffset="-139696.16">5017 9794 20 0,'3'0'13'0,"-1"-1"4"0,-2 0 133 15,1 1-119-15,1-1 12 0,1 0-8 0,-2 0-11 16,2 0 0-16,1 1-3 0,-1 0-3 15,0 0-4-15,-2 0-1 0,2 0-3 16,-3 4 0-16,3 3-2 0,-3 0-1 16,0 2-2-16,2-1-2 0,3 0-2 15,-2 0-1-15,1-1 1 0,4-1-3 16,1 1 4-16,-1-4-4 0,6-1 5 15,3-2-1-15,-3 0 8 0,5 0-4 16,-1-7-2-16,1-1-3 0,3-1 0 16,-2-1 1-16,-2 0-2 0,1 2 0 15,-5-2 0-15,-2 2-15 0,1 0-7 0,-4 1-14 16,0-1-31-16,1 0-61 0,-1 0-95 15</inkml:trace>
</inkml:ink>
</file>

<file path=ppt/ink/ink50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3-05T09:58:04.454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00B050"/>
    </inkml:brush>
  </inkml:definitions>
  <inkml:trace contextRef="#ctx0" brushRef="#br0">2983 2167 1 0,'0'0'21'0,"0"0"-21"16,0 0 1-16,-2 0 30 0,1 0-2 15,-1 0 5-15,2 0-16 0,-1 0 0 16,1 0 7-16,-2 0-3 0,2 0-7 0,0 0 6 15,0-2 1-15,-1 1-1 0,1 0-7 16,-2-1 3-16,2 1 3 0,0 0-4 16,0 0-2-16,0 0 1 0,0 0-3 15,-2 1 3-15,2 0-6 0,0 0-2 16,0-1 2-16,-1 1-2 0,1 0 1 0,0 0-3 15,0 0 5-15,0 0-1 0,0 0-2 16,0 0 1-16,0 0 4 16,0 0-1-16,0 0 0 0,0 0 0 15,0-1 2-15,-2-1-5 0,2 2 1 0,0 0-3 16,0 0 2-16,0 0-4 0,-1 0 0 15,1 0-1-15,0 0 0 0,0 0-2 16,0 0 0-16,-2 0-1 0,2 0 2 16,0 0-1-16,0 0-1 0,0 0 0 15,0 0 1-15,0 0 3 0,0 0-4 0,0 0 0 16,0 0 0-16,0 0 1 0,0 0-2 15,0 0-1-15,0 0 4 0,0 0-4 16,0 0 0-16,3 0 2 16,2 0 4-16,0 0-4 0,1 0 0 0,-1 0 0 15,2 0 1-15,-1 0 0 0,4 0-2 16,1 0 0-16,1 0 4 0,2 0-2 15,0 0-2-15,1 0 1 0,2 0 1 16,1 0-3-16,0 0 4 0,1 0-2 16,2 0-2-16,1 0 3 0,5 0-2 0,-1-2 1 15,3 1 2-15,1-3-2 0,2 2-1 16,2-1 1-16,-1-1 1 0,0 2-2 15,-4 0 2-15,-1-1-4 16,-6 1 2-16,-4 1-4 0,1 1 0 0,-7 0-4 16,1 0 6-16,-6 0-1 0,0 0 1 15,-3 0-1-15,-2 0 2 0,-2 1 0 16,3 1-2-16,0 0 3 0,0-1 1 15,2-1 0-15,-1 1-1 0,-1 0 0 16,4-1 2-16,-3 0-1 0,1 0-1 16,0 0 1-16,-2 0 0 0,1 0 1 0,-2 0-2 15,0 0 0-15,-2 0 2 0,0 0 0 16,0 0-1-16,0 0 0 0,0 0 2 15,0 0 0-15,0 0-2 0,-2 0-2 16,0 0 4-16,1 0-1 0,1 0-2 16,-2 0 1-16,1 0 2 15,1 0-2-15,0 0 0 0,0 0 0 0,0 0 1 16,0 0 0-16,-3 0-2 0,1 0 1 15,1 0 1-15,-1 0-1 0,2 0-1 16,-2 0 1-16,1 0 0 0,-1 0 1 0,2 0-2 16,0 0 1-16,-1 0 1 0,-1 0-1 15,1 0-1-15,-1-2 1 0,1 1 1 16,-3-1-1-16,3-1-1 0,1 1 1 15,0-2 1-15,-2-1-1 0,2-1-1 16,0 0 1-16,0-2 1 0,0-1-2 16,0-2 1-16,0-1 0 0,0-1 0 15,0-1 3-15,0-1-5 0,0-3 4 16,0 0-2-16,0-1 1 0,0 1-1 15,0 0 1-15,0 0 1 0,-3-1-2 0,2 0 1 16,1 0-1-16,0-2 1 0,0 1 0 16,0 0-1-16,0 1 0 0,0 2 1 15,0 1 2-15,0 4-4 0,0 0 3 16,-3 1 2-16,0 0-2 0,1 0 1 15,-1 0-2-15,0-1 4 0,3 1-3 16,-2 0 2-16,-1 0-4 0,3 3 3 16,0 1-3-16,0 0 1 0,0 1 0 15,-1 2 1-15,1 1 0 0,0 1-2 16,0 1 2-16,0 1 0 0,0-1-1 0,0 1-2 15,0-1 0-15,0 1 1 0,0 0-2 16,0 0 1-16,0 0 0 0,0 0 2 16,0 0-1-16,0 0 0 0,0 1 0 15,0-1 0-15,0 1 1 0,0-1-2 16,0 0 1-16,0 1 1 0,0-1-1 0,0 1-1 15,0 0 1-15,0-1 0 0,0 3 0 16,0-2 0-16,0 2 0 16,0-2 0-16,0 0 0 0,0 2 0 15,0-2 0-15,0 2 0 0,0 0 0 16,1-1 0-16,-1-1 0 0,2 0 0 0,1-1 0 15,-3 1 0-15,1-1 0 0,4 1 0 16,-3 0 0-16,1-1 0 0,0 1 0 16,1-1 0-16,-1 0 0 0,2 0 0 15,1 0 0-15,1 0 0 0,0 0 0 16,1 0 0-16,3 0 0 0,0 0 0 0,0 0 0 15,3 0 0-15,1 0 0 0,-1 0 0 16,5 2 0-16,-2-2 0 16,3 0 0-16,-2 0 0 0,4 0 0 15,1 0 0-15,1 0 0 0,0 0 0 0,1 0 0 16,2 0 0-16,-3 0 0 0,3 0 0 15,-2 0 0-15,-4 0-2 0,-1 0 0 16,1-2 3-16,-1 0-1 0,0-1 0 16,2 1-1-16,-2-1 2 0,3 1 0 15,-1 1-2-15,-4 1 0 0,1 0 2 0,-4 0-1 16,1 0-1-16,-1 0 1 15,-1 0 1-15,-3 0 0 0,0 0-2 0,-3 1-1 16,-3 0 2-16,-1 1 1 16,1 1-2-16,-2-1 1 0,2 0 0 0,1 0 1 15,-2 0-1-15,0-2-1 0,0 2 2 16,1-1-1-16,-1 1 0 0,0-1-1 15,0-1 2-15,1 0 0 0,0 0-2 16,1 0 1-16,0 0 1 0,-5 0 0 16,4 0-2-16,-3 0 0 0,-1 0 1 0,1 0 0 15,-1 0-1-15,-1-1 0 0,0 1 2 16,0-1 0-16,0 0-1 0,0 1 0 15,0-1 2-15,0 1-1 0,0 0-2 16,0 0 0-16,0 0 2 0,-1 0-2 16,-2 0-1-16,1 0 1 0,-1 0 1 15,1 1 0-15,1 2 1 0,-1 1-2 16,1 1 1-16,-1 0 0 0,1-1-1 15,1 3 0-15,0 0 1 0,-2 1 0 16,2 1-1-16,0 1 1 0,0 0 1 0,-3 1 0 16,3 4-2-16,-1 1 1 0,-1 1 1 15,2 1-1-15,-2 0-1 0,2 2 1 16,0 1 1-16,0 0-1 0,0-1-1 15,0 1 2-15,2-1 1 0,0 0-2 16,-2-1 0-16,1-1 0 0,1-1 0 16,-1 1-2-16,1-3 4 0,-1 1-2 15,-1-2-2-15,3 0 2 0,-3-3 0 16,2 1 2-16,-2-2-4 0,0-2 3 15,1 0-1-15,-1-2 0 0,0-2 1 16,0-1 0-16,0 0-2 0,0-1 1 0,0 2 1 16,0-2-1-16,0 2 0 0,0-1 0 15,0 0 0-15,0-2 1 0,0 0-2 16,0-1 0-16,0 0 3 15,0 0-1-15,0 0-1 0,0 0-3 0,0 0 10 16,0 0-5-16,0 0-2 0,0 0 0 16,0-2 1-16,0-1 0 0,0 0-2 15,0 0 1-15,0 0 1 0,0 1-1 16,0-2-2-16,2 1 2 0,-2 1 1 15,0-1-1-15,0 2-1 0,2 0 1 0,-2 0 2 16,0 1-3-16,0-1-1 0,0 1 2 16,1 0 0-16,-1 0-1 0,5 0-1 15,-2-2 1-15,2 2 2 0,1-3-1 16,1 1-1-16,0-2 1 0,2 3 1 15,0-2-1-15,2 1 0 0,3-1 0 0,0 3 0 16,-2-2 0-16,2 0 0 16,3 1 0-16,1-3 0 0,-1 3 0 15,4-1 0-15,-2 1 0 0,1-1 1 16,3-1-1-16,-3 1-1 0,5 1 2 0,-3 0 1 15,0 0-2-15,-2 1-1 0,-3 0 2 16,-2 0 1-16,-1 0-1 0,0 0-2 16,-1 0 2-16,2 0-1 0,-1 0 1 15,3 0-1-15,-1 0 2 0,-1 0 2 16,1 0-4-16,1 0 1 0,1 0 0 15,1 0 2-15,-2 0-1 0,2 0-2 16,-2 0-2-16,-2 0 4 0,-1 0-2 16,2 0-1-16,-4 0 0 0,2 0 3 15,0 0-2-15,-2 0-1 0,1-1 1 0,1 1 1 16,1-2-1-16,1 2-1 0,2 0 1 15,-2-1 1-15,1 1-1 0,-2 0-1 16,1 0 2-16,-2 0 0 0,-3 0-2 16,-2 0 0-16,-1 1 1 0,-4-1 1 15,3 2-1-15,-6-1-1 0,1 0 1 0,-2 1 1 16,3-1-1-16,-3 0-1 15,3-1 1-15,0 1 1 0,-1 1 0 0,1-2-3 16,0 0 3-16,-3 2 1 16,1-2-2-16,-1 0-1 0,0 0 4 0,0 0-1 15,0 0 0-15,0 0-1 0,0 0 2 16,0 0-2-16,0 0 0 0,0-1-2 15,0-2 2-15,-3 1 0 0,2 1-1 16,-2-2-1-16,1 0 1 0,2 0 1 16,-2 0-1-16,2-2-1 0,-3 1 1 15,3-2 1-15,-1-2-2 0,1 0 0 0,0-2 1 16,-2-1 0-16,2-2 0 15,0 0-1-15,0-1 0 0,0-3 1 16,0 1-2-16,0-3-1 0,0 2 2 16,0 0 1-16,0 0-1 0,0 4-1 0,0-2 1 15,0 1 1-15,0 1 0 0,0-1-1 16,-1 2 1-16,-1 1 1 0,2-2-1 15,0 5-1-15,0-2 1 0,0 0 2 16,0 3-3-16,0-2 0 0,0 1 2 16,-1 0 0-16,1-1-2 0,0-1 1 0,0 1 0 15,0-1 1-15,0 0-2 16,0 1 1-16,0 1-1 0,0 3 3 15,-4 0-2-15,4 0-1 0,0 4 1 16,0 0 3-16,-1 0-3 0,-1 0 0 0,1 0 0 16,1-1 1-16,-2 2-1 0,2 0-1 15,0 0 1-15,0 0 1 0,0 0-1 16,0 0-1-16,0 0-1 0,0 0 2 15,0 0-1-15,0 0 0 0,0 0 2 16,0 0 0-16,0 0-1 0,0 0 0 0,0 0 2 16,0-1-1-16,0 0 0 0,0-1-2 15,0 0 2-15,0 1 1 16,0 0-2-16,0 0-1 0,0 1 1 15,0 0 1-15,0 0 0 0,0 0-2 0,0 0 1 16,0 0 1-16,0 0-2 0,0 0 0 16,0 0 0-16,0 0 2 0,2 0-1 15,-1 0-1-15,2 0 2 0,1 0 0 16,2 2-1-16,0-1-1 0,2-1 2 15,3 1 0-15,-1-1-1 0,1 2 0 0,0-2 0 16,2 1 1-16,-3-1-1 16,3 0-1-16,1 1 1 0,1-1 1 0,-1 0-1 15,2 0-2-15,1 0 2 16,0 0 2-16,1 0-2 0,3-1-2 0,-4-2 3 15,1 1 0-15,1-1-1 0,1 0-1 16,2 2 1-16,-1-1 1 0,4-1-2 16,0 1 0-16,-3 0 1 0,1 1 2 15,-1 1-3-15,-2-1 0 0,0 0 1 16,0 0 1-16,0 1-1 0,0 0-1 0,1-1 1 15,-4 1 1-15,0 0-2 0,1 0 0 16,-2 0 1-16,1 0 1 0,-2 0-1 16,2 0-1-16,2 0 1 0,1 1 1 15,-3-1-1-15,0 0-1 16,0 0 1-16,0 0 1 0,0 0-1 0,1 0-1 15,0 0 1-15,-2 0 1 0,-1 0-1 16,1 0-1-16,-6 0 1 0,0 0 1 16,-4 0-1-16,-3 0-1 0,0 0 1 15,-3 0 2-15,0 0-1 0,0 0 0 16,0 0 0-16,0 0 0 0,-3 0-1 0,-2 0-2 15,4 0 3-15,-4 0 0 0,2 0-1 16,2 0-2-16,1 0 2 0,-2 0 0 16,2 1 0-16,0 1 0 0,0-1 0 15,-2 1 1-15,1-1-1 0,-1 0-1 16,1 2 1-16,1 0 0 0,-3 1 1 15,1 2-1-15,1-1 0 0,-1 0-1 16,2 1 2-16,-3 1-2 0,1 1 1 16,2 0 1-16,-3 3-2 0,2 0 1 15,-1 0 0-15,-1 5 0 0,0-1 0 0,-2 2 0 16,2 2 1-16,-1-1 1 0,1 0-1 15,-1 1-1-15,1-1 5 0,2-1-1 16,-1 1-2-16,1 0-3 0,1 0 4 16,0 0 2-16,0-2 1 0,0-2-4 15,0 0 1-15,3-1-1 0,-2 0 3 16,-1-2-6-16,0 0 4 0,0-1 0 15,0-3-3-15,0 1 1 0,0-1 0 16,0 1 2-16,0-2-2 0,0-1-1 16,0 0 1-16,0-2-2 0,0-1 2 0,0 0-2 15,0-2 3-15,0 0-1 0,0 0 0 16,0 0 0-16,0 0 2 0,0 0 1 15,0 0-2-15,0 0-1 0,0 0 2 16,0 0-2-16,0 0-1 0,0 0 0 16,0 0 0-16,-1 0 1 0,1 0-2 0,0 0 0 15,0 0-1-15,0 0 2 16,0 1 0-16,0 1-2 0,0-2 2 15,-2 1 1-15,2-1-2 0,0 0 0 16,-1 0 1-16,1 0 1 0,0 0-2 0,0 0 2 16,0 0-3-16,0 0 4 0,0 0-3 15,0 0 0-15,0 0 2 0,4 0 0 16,1-3-2-16,1 0 0 15,0-1 2-15,2 0 0 0,1 1-2 0,-1 0 2 16,8 1-1-16,-1 0-2 0,2 1 2 0,-1 1 1 16,1-1-1-16,-3 1 0 0,3 0-2 15,-2-1 1-15,4 1 1 16,1 0 0-16,0-1-1 0,-1 0 0 15,1 1 1-15,-1 0 1 0,-1 0-2 16,-1-2 1-16,0 1 0 0,2 0 0 0,-2 1 0 16,2 0 0-16,-1-1 0 0,1 1 0 15,-2-2 0-15,1 1 0 0,1 1 0 16,-2 0 0-16,2 0 0 0,-1 0 0 15,1 0 0-15,-1 0 0 0,1 0 0 16,1-2 0-16,-3 0 0 0,0 1 0 0,0 0 0 16,0-1 0-16,1 1 0 0,0 0 0 15,-1-1 0-15,0 1 0 16,0 0 0-16,0 0 0 0,-1 0 0 15,-2-1 0-15,0 2 0 0,-2 0 0 0,1-1 0 16,-1 1 0-16,0 0 0 0,-4-1 0 16,1 0 0-16,-4-1 0 0,0 2 0 15,-4 0 0-15,1 0 0 0,-2 0 0 16,0 0 0-16,1 0 0 0,1 0 0 15,1 0-2-15,0 0 4 0,0 0-2 0,0 0 0 16,4 0 0-16,-1 0 0 0,3 2 0 16,2-1 0-16,-3 1 0 0,-1-2 0 15,-4 0 0-15,1 0 0 16,-3 0 0-16,-1 0 0 0,0 0 1 0,0 0-1 15,0 0-1-15,0 0 1 0,0 0 1 16,0 0-2-16,0 0 1 0,2 0 0 16,-2 0 2-16,1 0-3 0,-1 0 1 15,0 0 1-15,0 0 2 0,0-1-4 16,0-3 1-16,0 0 1 0,-3-2 0 0,-2 1-2 15,2-1 0-15,-1 0 1 0,-1-1 1 16,2 2-4-16,0-3 1 16,1 0 2-16,-1-1 0 0,2-1-4 0,1-3 1 15,0 0 3-15,0-4-2 0,0-1-3 16,0-2 0-16,0-2 4 0,1 3-2 15,1 0 0-15,-2 1 1 0,1 2 1 16,-1 1 1-16,0 1-1 0,0 4 0 16,0-3 1-16,0 1 1 0,0 1-2 15,0 0 0-15,0 2 2 0,0-1 0 0,0 0-2 16,0 0 0-16,0-2 1 0,0 1 1 15,0 1-2-15,0-1 1 0,2 0 0 16,1-1-1-16,-1-1 2 0,-2 2-2 16,1-2 1-16,-1 1 0 0,0 2 1 15,0 2-2-15,0 2 2 0,0 4-1 16,0-1-1-16,0 3 1 0,0 0 1 15,0 0 1-15,0 0-3 0,0 0 1 16,0 0 0-16,0 0 1 0,0 1-1 16,0 3-1-16,0 0 1 0,0-2 1 15,0 1-2-15,0-1 0 0,0 0 2 0,0-2 0 16,0 0-2-16,0 0 0 0,0 0 1 15,0 0 1-15,0 0-2 0,0 0 1 16,0 0 1-16,2 0 0 0,1 0-2 16,0 0 0-16,1 1 2 0,1-1 0 15,1 0-2-15,-1 0 0 0,3 2 2 16,-1-1 0-16,1 0-2 0,0-1 0 15,0 3 1-15,3-1 1 0,-2-1-1 16,3 1-2-16,-1-2 3 0,3 0 0 16,-1 0-2-16,0 2 0 0,5-2 2 0,3 0-1 15,6 0 0-15,0 0-1 0,1 0 2 16,-1 1 0-16,-1 1-3 0,5-1 2 15,-3 1 0-15,3 1 1 0,0-3-2 16,2 2 2-16,-2-2-1 0,-4 0 0 16,3 2-1-16,-2-2-1 0,-3 0 2 0,-1 1 2 15,0 0-4-15,-3 0 1 16,1 0 1-16,-3 1 1 0,-2 0-2 15,-3 1 0-15,0-1 2 0,-3 0-1 16,-1-1 0-16,1 1-1 0,2-1 2 0,-2 0 0 16,-2 0-2-16,-1-1 0 0,-2 1 2 15,-2-1 0-15,-2 1-2 0,0-1 1 16,-2 0 0-16,0 0 3 0,0 0-3 15,0 0-2-15,0 0 4 0,1 0-2 16,1 0 0-16,-2 0-2 0,0 0 2 0,0 0 2 16,0 0-2-16,0 0-2 0,0 0 4 15,0 0-1-15,0 0-1 16,0 0 0-16,0 0 0 0,0 0 1 15,0 0-2-15,0 0 1 0,0 0 1 0,-3 1-1 16,1 1-1-16,2 1 1 0,-2 0-1 16,1 1 1-16,-2 2 1 0,3 0-1 15,-2 0 0-15,-1 2-1 0,0 0 2 16,1 2-2-16,-2 3 2 0,-1 0-2 15,1 3 1-15,0 1 1 0,0 0-1 0,1 2 1 16,-2 1-1-16,0 1 0 0,2 1 2 16,-1-2 0-16,-1 0-1 0,2-1-1 15,1 0 2-15,-1 0-1 16,2-1-1-16,1-2 0 0,0 0 2 0,0 0-1 15,0 0-2-15,0-1 1 0,0 0 1 16,0-2-1-16,-2 0 0 0,2-2 1 16,0 0-2-16,0-2 2 0,0 0-1 15,0-2 0-15,0 0 2 0,-1-2 1 16,1-2-3-16,-4 0 0 0,4 0 1 15,0-1 0-15,0 0 0 0,0-1-1 0,-1 2 1 16,1-2 1-16,0-1-3 0,0 0 1 16,0 0 1-16,-2 0 1 0,2 0 0 15,0 0 0-15,0 0 0 16,0 0-1-16,0 0-1 0,0 0-1 0,0 0 2 15,0-2 0-15,0 0-2 0,0 1 0 16,0 1 2-16,0 0 0 0,0-1-2 16,0 1 0-16,0 0 2 0,0 0 0 15,0-1-2-15,0 0 0 0,0-3 1 16,0 2 0-16,2-1 0 0,-1 2 0 0,6-2 0 15,0 0 0-15,0-1-3 0,0 0 0 16,4 1 4-16,-1 0-1 0,5 0-2 16,8 0 2-16,2-1 0 0,5 2 0 15,-4-2-5-15,0 2 4 0,-1-1 0 16,3 0 1-16,3-1-1 0,-2 1-1 15,2 0 2-15,-1 1-1 0,-1-1 0 16,-4 1-1-16,-2 2 2 0,-4-1 0 16,-5 0 2-16,-2 0-3 0,-1 1 2 15,-1 0-1-15,-3 0-1 0,4 0 1 0,2 0 0 16,0 0 1-16,3 1-2 0,1 0 1 15,2 0 0-15,4-1 1 0,0 0-3 16,3 2 2-16,2-2 1 0,0 1-1 16,-3-1-1-16,3 0 1 0,-3 0 1 15,0 0-1-15,-1 0-1 0,-2 0 1 16,-3 0 0-16,1 0 1 0,-8 0-2 15,-1 0 0-15,-5 0 1 0,-4 0 1 16,-1 0-1-16,-1 0 0 0,0 0 0 16,0 0 1-16,0 0-1 0,0 0 0 0,0 0 0 15,-3 0 1-15,3 0-2 0,0 0 1 16,0 0 1-16,0 0-1 0,0 0-1 15,0 0 0-15,0 0 1 0,0 0 1 16,0 0-1-16,0 0 0 0,0 0 1 16,-1-1 1-16,-1-1-2 0,-2 1-1 0,2 0 2 15,1 0 0-15,1 0-2 16,-2 0 0-16,2 1 2 0,0-1 0 15,0 1-2-15,0 0 1 0,0-1 1 16,0 0-1-16,0 0-1 0,0-3 0 16,0-1 2-16,0 1-1 0,0-3-1 0,0 0 0 15,0-1 1-15,0-1 1 0,0-4-2 16,0-1 1-16,2-3 0 0,-2-2 0 15,1-1 0-15,2-3-1 0,0-1 2 16,0-2-2-16,0-2 2 0,1 0-4 16,-1-1 2-16,1 3 1 0,1 2-2 0,-2 3 1 15,0 3 1-15,0 3 1 16,-3 4-2-16,0 0 1 0,0 4 0 15,0 0 2-15,0 2-2 0,0 1 0 16,0 0 1-16,0 1 0 0,0 1-2 0,0 1 1 16,-3-1 1-16,3 0-1 0,-1 0 0 15,-1-1-1-15,2 3 2 0,0-1 0 16,0 1-1-16,0 0-1 0,0 0 1 15,0 0 1-15,0 0-3 0,0 0 1 16,0 0 2-16,0 0-1 0,0 0-2 0,-1 0 2 16,1 0 1-16,0 0 0 0,0 0-2 15,0 0 1-15,0 0 2 16,0 0-1-16,0 0-1 0,0 0 0 15,0 0 2-15,0 0-4 0,0 0 4 0,0 0-3 16,0 0 2-16,0 0-1 0,0 0-2 16,0 0 1-16,0 0 1 0,0 0 1 15,0 0-2-15,1 0 0 0,1 0 2 16,-1 0-1-16,2 0-1 0,2 0 0 15,0 0 2-15,1 0-1 0,2 1 0 0,1 1-1 16,2 0 2-16,0 1-1 0,-1 0-1 16,1-1 0-16,3 3 2 0,-1-2-1 15,-1 1-2-15,2 0 2 16,1-1 0-16,4 1 0 0,3-1 0 0,1-1 0 15,3 1 0-15,1-1 0 0,1 0-2 16,-2 0 2-16,2 0 2 0,1-1-2 16,1 0-2-16,1-1 1 0,-3 0 2 15,-3 0-1-15,1 0-1 0,-3 0 0 16,-3 0 2-16,0 0-1 0,-6 0-1 0,-3 0 0 15,0 0 2-15,-3 0 0 0,-2 0-2 16,-1 0 0-16,-1-2 2 0,3 0 0 16,0 0-2-16,0 0 0 0,-3 0 2 15,2-1 0-15,-1 0-2 0,0 0 0 16,-2 0 3-16,1 1-2 0,0-1-1 15,0 1 0-15,-2 0 2 0,1 0 0 16,-2 1-2-16,1 0 1 0,-2 0 1 16,1 1-1-16,-1 0 0 0,0 0-1 15,0 0 2-15,0-1 1 0,0 1-2 16,0-1 0-16,0 1 1 0,0-1-1 0,0 0 0 15,0 1 0-15,0 0 0 0,0 0 2 16,-1 0-4-16,1 0 2 0,0 0 1 16,0 0-1-16,0 0-1 0,-2 0 1 15,2 0 1-15,-1 0 0 0,1 0-2 16,-2 0 0-16,1 0 1 0,1 0 0 15,-2 0-1-15,-1 0 0 0,2 5 2 16,-1 1-2-16,-1 0-1 0,1 2 1 16,1 1 2-16,-2 2-1 0,0 2-1 15,1 2 1-15,2 1 1 0,0 0-1 0,0 2-1 16,0 0 1-16,0 0 2 0,2 5-1 15,-2-4-2-15,1 2 2 0,1 3 1 16,-1 0-2-16,2-1 0 0,-1 1 1 16,1 0 1-16,-1-2 1 0,2 1-2 15,-1-4-2-15,2-1 3 0,0-1 0 16,-2-4-1-16,0-1 0 0,-3-2 3 15,1-2-1-15,-1-2-3 0,0 0 1 16,0-4 1-16,0 1 0 0,0-1-2 16,0-1 2-16,0 0-2 0,0-1 2 0,0 1-2 15,0-1 3-15,0 1-2 0,0 0 3 16,0-1-3-16,0 0 0 0,0 0 1 15,0 0-1-15,0 0-1 0,0 0 0 16,0 0 1-16,0 0 0 0,0 0-1 16,0 0 0-16,0 0 1 0,0 1-2 0,0-1 1 15,0 0 1-15,0 0-2 16,0 0 2-16,0 0-2 0,0 0 2 15,2 0-2-15,3 0 2 0,2-1-2 16,1-2 2-16,3 1-2 0,1 0 1 0,2 0 1 16,5 0-2-16,4 1 2 0,7 0-1 15,7 0-1-15,3 1 1 0,5 0 1 16,5 0-1-16,2 0-1 0,7 0 1 15,2 0 1-15,2 2-1 0,4-1-1 16,-2 1 2-16,-1-2-2 0,-4 0 3 0,-6 0-2 16,-4 0 1-16,-11 0 2 0,-10 0-2 15,-12-1-1-15,-7-3 0 16,-9 0 3-16,-1-1 0 0,0 1-2 15,-1 2-1-15,-4 1 2 0,2 1-2 0,-3-2-3 16,2 1-2-16,-3 1-8 0,4 0-9 16,0 0-21-16,1 0-40 0,0 0-118 15</inkml:trace>
  <inkml:trace contextRef="#ctx0" brushRef="#br0" timeOffset="3328.19">3029 4021 56 0,'0'1'21'0,"0"1"-12"0,0-2-5 16,0 1-2-16,2 0 122 0,-2-1-98 15,0 0-10-15,0 0 19 16,0 0-15-16,0 0-5 0,0 0 3 16,1 0 4-16,-1 0-3 0,0 0-4 0,0 0 1 15,0 0-1-15,0 0 0 0,0 0 2 16,2 0-3-16,-2 0-3 0,0 0-1 15,2 0-4-15,-2 0-5 0,3 0 2 16,0 0 0-16,-2-2 0 0,6 0-2 16,-3 1 0-16,-1-2-1 0,3 3 1 0,1 0 0 15,0-2 1-15,3 2 1 0,-3 0-2 16,4 0-1-16,-1 0 0 0,0 0 2 15,3 0-2-15,-1 0 0 16,2 0 0-16,2 0 1 0,1 0-1 0,3 0 0 16,-1 0 1-16,1 0 2 0,-2 0-4 15,1 0 1-15,-2 0 1 0,0 0 3 16,-1 2-3-16,-4-2 1 0,0 0 0 15,1 1 1-15,-2-1-3 0,-1 0 2 16,3 1 1-16,-2-1 2 0,0 0-1 0,3 0-2 16,-2 0 2-16,2 0 2 0,3 0-4 15,-5 0 0-15,-1 0 0 0,0 0 2 16,0 0-2-16,0 0-1 0,-2 0-2 15,-1 0 3-15,0 0-1 0,-2 0-1 16,3 0 0-16,-1 0 2 0,4 0-2 16,-4 0 0-16,1 0 1 0,-1 0 0 15,1 0-1-15,4 0 0 0,-2 0 2 16,1 0 0-16,-1 1-2 0,0-1 0 15,-4 2 0-15,1-1 0 0,-3-1 0 0,-4 1 0 16,2 0 0-16,-3-1 0 0,0 0 0 16,0 0 0-16,0 0 0 0,0 0 2 15,2 0 0-15,-2 0-3 0,0 0 4 16,0 0 0-16,0 0-3 0,0 0 0 15,0 0 0-15,0 0 0 0,0 0 0 16,0 0-1-16,0 0 0 0,0 0 2 16,0 0-2-16,0 0 0 0,0 0 1 15,0 0 0-15,0 0 0 0,0 0-1 16,0 0 1-16,0 0 2 0,0 0-1 15,0 0 0-15,0 0 0 0,0 0 1 0,-2 0-2 16,-1 0-1-16,2 0 1 0,1 0 2 16,0 0-2-16,-2 0 0 0,2 0 1 15,0 0 0-15,0 0-1 16,0 0 0-16,0-2-1 0,0 1 3 0,-1 0-2 15,-1-2-2-15,1 2 2 0,1-1 0 16,-2 2-1 0,1-2-2-16,-1 1 1 0,2 0 0 0,0 0 0 15,0 1 2-15,0 0-1 0,0 0 1 0,0 0 0 16,0-1-1-16,0 1 2 0,-2-2 0 0,2 0-1 15,0 1-1-15,0 0 1 0,-1-3 1 16,-2 2-1-16,1-1-1 0,1-2 1 16,-2 1-1-16,1-1 1 15,0 1 2-15,-1-2-4 0,2-1 3 0,-1 0-1 16,1-1-1-16,-2-2 1 0,1 2 1 0,1-1-1 15,1 0-1-15,-2 0 1 16,-3-2 1-16,5 0-11 0,-3-2 17 16,0 2-7-16,3 1 2 0,-3-1-2 15,1 2-1-15,1-2 1 0,1 1 1 0,0 0-2 16,0 2 0-16,0 1 1 0,0-1 1 15,0 0-1-15,0 2-1 0,0-2 1 16,0 2 0-16,0-1 0 0,0 2 0 16,1-3 0-16,3 2 0 0,-3-1 0 15,1-1 0-15,-1 0 0 0,2 0 0 16,-1 0 0-16,-2 2 0 0,5-1 0 15,-5 1 0-15,0-1 0 0,1 1 0 16,-1-1 0-16,3 2 0 0,-1-1 0 16,-2 1 0-16,1 0 0 0,-1 1 0 0,0 2 0 15,0-3 0-15,0 1 0 0,2 1 1 16,-2 0-1-16,1 0 0 0,-1 3 0 15,3-2 2-15,-3-1-2 0,0 2-1 16,0-2 2-16,0 0 0 0,2 0-2 16,0-1 1-16,-2 0 0 0,1 2 1 0,1 0-1 15,-2 1-1-15,0-1 1 0,0 1 1 16,0 1-1-16,1 0-1 0,-1 0 2 15,0 0-3-15,0-2 3 16,0 0-2-16,0 0 2 0,0-2 0 0,2 2-2 16,-2-1 1-16,1 1 0 0,-1 0 1 15,0 0-1-15,0 1-1 0,0-1 1 16,0 0 1-16,0 2-1 0,0 0-1 15,0 0 0-15,0 0 1 0,0 0 0 16,0 0-6-16,0 0 0 0,0 1-8 16,0 3-11-16,0 2-13 0,0-1-26 0,0 0-36 15,0-2-99-15</inkml:trace>
  <inkml:trace contextRef="#ctx0" brushRef="#br0" timeOffset="4799.26">3789 3600 28 0,'2'0'8'0,"2"0"26"16,-2 0-10-16,4 0-6 0,-1 0 9 16,-1 0 0-16,4 0-6 15,1 0-5-15,-2-2 1 0,0 2 1 0,3-1-3 16,-1-1 7-16,-1-1-6 0,1 3-4 15,0 0-2-15,-1-1-3 0,3-2 1 16,0 2-2-16,0 1 1 0,-1-3-1 16,0 2 7-16,-1 0 1 0,2-1-3 15,-2 1-5-15,4-1-1 0,-1-1 1 0,0 3 2 16,1-1-2-16,1 0-1 0,-3 0-3 15,1 0 1-15,-1 0 0 0,1 1-5 16,-2-3 7-16,0 1 3 0,1 0-3 16,-3 0 2-16,3 0-4 0,-2 0 0 15,2 0 1-15,0 0-4 0,-2-1 5 0,2 1-2 16,1-1 0-16,2 1 2 15,0 0-2-15,2-2-3 0,1 2 2 16,-3-2 0-16,1-1-1 0,2 2 1 16,2-1 2-16,-3 1-4 0,-1 0 0 0,2 0 3 15,-1 1-3-15,-2 0 0 0,1 1 0 16,-1-1 1-16,0 1 2 0,0 0-5 15,-3 1 2-15,0 0 2 0,-1 0-2 16,0 0 0-16,-1 0 0 0,2 0 1 16,-2 0-1-16,2 0 0 0,1 0 0 15,2 0 1-15,0-1 1 0,5 1-2 16,-2 0 0-16,0 0 1 0,2 0 0 15,-5-1-1-15,4 1 0 0,-1 0 1 16,0 0-1-16,0 0 1 0,-1 0-1 0,1 0-1 16,-3 0 2-16,3 0-1 0,-3 0 1 15,-2 0 0-15,4 0 1 0,-4-1 0 16,1-1-2-16,-1 2 4 0,0 0-1 15,1 0-5-15,-1 0 4 0,1 0 0 16,1 0 1-16,-2 0-2 0,2 0 1 0,-2 0 0 16,2 0 1-16,-1 0-3 0,-2 0 0 15,-1 0 2-15,1 0-1 0,0 0 0 16,2 0-1-16,2 0 1 15,1 0 0-15,1 0-1 0,1 2 1 0,1 0 1 16,-1-2-1-16,-1 2 0 0,0-2-1 16,-1 1 1-16,-1-1-2 0,3 0 3 15,-3 0-2-15,-1 0-2 0,-2 0 3 16,1 0-1-16,-4 0 0 0,2 0 1 15,-2 0-1-15,1 0 0 0,-3 0 0 16,4 0 0-16,-3 0 1 0,3 0-2 0,0 0 1 16,-1 0 1-16,1 0 0 15,-3 0-2-15,0 0 1 0,0 0 1 16,-2 0 0-16,-2 0-2 0,1 0 1 15,-3 2 0-15,-1-2 1 0,1 0-1 0,1 0-1 16,-2 0 2-16,4 0 0 0,0 0 0 16,1 0-1-16,0 0 1 0,2 0 2 15,-2 0-2-15,-1 0-2 0,-2 0 3 16,-2 0 0-16,2 0-3 0,-1 0 2 15,-2-2 1-15,0 2 2 0,0-2 0 0,0 1-2 16,0-1 2-16,0 0-2 0,0 2-2 16,0-1 1-16,0 1 1 15,0 0-1-15,0 0-1 0,0 0 0 16,0-1 0-16,-3 0 0 0,0 1-1 0,0-1 1 15,0 1-1-15,-2 0 0 0,0 0-2 16,2 0-11-16,-1 0-19 0,2 2-23 16,2 3-29-16,-3-2-92 0</inkml:trace>
  <inkml:trace contextRef="#ctx0" brushRef="#br0" timeOffset="6508.37">5522 3531 66 0,'2'2'12'16,"-1"0"33"-16,-1-1-2 0,0 3-6 0,2 0 13 16,-2 0-18-16,2 2-5 0,1 2 2 15,-2 3-9-15,1 0-7 0,-1 4 1 16,2 1-1-16,-3-2 4 0,0 4 20 15,0-2-26-15,2 1-3 0,-2 3 7 16,0-1-5-16,0 0-2 0,0 1 5 16,0-2-1-16,0 1-6 0,0 0 1 0,0 2-2 15,0 0 3-15,0 0-4 0,0 0 0 16,0-1-1-16,0-2 6 0,1-3-10 15,-1 0-1-15,4-3 1 0,-1-2 2 16,0 0 0-16,0-1-1 0,-2-2 2 16,1-3 1-16,-2 2-2 0,2-3-1 15,-2 1 0-15,1-2 1 0,-1-1-1 16,2 0 1-16,-2 0-1 0,0 0 0 15,0-1 0-15,0 1 0 0,1 0-1 16,-1 0 3-16,0 0-2 0,0 0 0 16,2-1-1-16,-2 0 2 0,0 1 1 0,0 0-3 15,1-1 1-15,-1 0 1 0,2 0 1 16,-1 0-3-16,1 0 3 0,-2 0 2 15,1 0-3-15,-1 0 1 0,2 0-2 16,-2-2 2-16,0 0-1 0,0-2-1 16,0 2-2-16,0 0 0 0,0-1 0 15,0 2-9-15,0-1 0 0,0 1-2 16,0 1-4-16,0 0-7 0,0 0-6 15,0 0 1-15,0 0-1 0,0 0-10 16,0 0-3-16,-2 0-2 0,1 0 4 0,-1 0 7 16,-1 0 6-16,3 0 5 0,0 0 10 15,0 0 1-15,0 0 5 0,0 0 10 16,0 0 4-16,0 0 5 0,0 0 2 15,0 0 5-15,0 0 0 0,0 0 5 16,0 0 6-16,0 0 4 0,0 0-6 0,0 0-3 16,3 0-1-16,-1 0 1 15,1 0-3-15,0 0-9 0,3 0 2 16,1 0-6-16,0 0-5 0,3 0 6 15,4 0 1-15,4 0-7 0,4 0 19 0,-2-1-21 16,3 1 0-16,-4 0 1 0,1-1 0 16,-1 1-3-16,-1-1 1 0,2 1 3 15,-1 0-1-15,0 0-1 0,-2 0 0 16,-2 0 2-16,-1 0-2 0,0 0 0 15,-2 0 1-15,1 0 1 0,-1 1-1 0,2 0 1 16,0 1-2-16,-1-1 3 0,-1 0-2 16,-1-1-4-16,0 0 2 15,0 0 2-15,-2 0 0 0,3 0-2 16,1 0 0-16,-3 0 1 0,1 0 0 0,2 0-2 15,-2 0 0-15,1 0 0 0,0 0 1 16,-1 0-1-16,2 0-1 0,-1 0 3 16,0 0-1-16,-1 0-2 0,2 0 2 15,-4 0 0-15,2 0-1 16,0 1 0-16,0-1-1 0,-1 0 3 15,3 0-2-15,-1 1 0 0,2-1 0 0,2 0 1 0,-2 0 3 16,0 0-6-16,0 0 2 0,-1 0 3 16,0 0-1-16,2 0-1 15,2 0-2-15,1-1 4 0,-3-1 0 16,2 1-3-16,-1-2 0 0,1 3 1 0,-2-1 0 15,1 0-1-15,-1 1 0 0,-1-1 1 16,2 0 0-16,-2 1-2 0,-1 0 1 16,0 0 0-16,-4 0 1 0,2 0-2 15,-2 0 1-15,1 0 1 0,-3 0 0 16,0 0-3-16,3 0 2 0,0 2 1 0,-4-1 0 15,3-1-2-15,-1 1 1 0,0-1 2 16,0 0-1-16,4 0-1 0,-1 0 0 16,1 0-1-16,1 0 2 15,1 0-1-15,-2 0 0 0,3 0 0 0,-2 0 1 16,2 0-1-16,1-2 0 0,-2 0 1 15,0 1 0-15,-2 1-2 0,-1 0 0 16,1 0 3-16,-2 0-2 0,2 0-1 16,-1 0 1-16,-2 0 1 0,1-1-1 15,-3 1-1-15,-2 0 1 0,0 0 1 0,-1 0-1 16,-1 0 0-16,0 0-1 0,2 0 2 15,3 0 0-15,-2 0-2 0,5 0 1 16,-2-1 2-16,5 1 0 0,-1 0-2 16,1-1 0-16,1 0 1 0,1 0 1 15,-2-2-2-15,4 1 0 0,-2 0 1 16,1 0 1-16,0 0-3 0,-2 0 0 15,-2 0 1-15,-1 0 1 0,-1-1-2 16,0 1 1-16,0 1 1 0,-4-1 0 16,1 2-2-16,0 0 1 0,0 0 1 0,1 0-1 15,2 0 1-15,1 0-1 0,1 0 3 16,1 0-2-16,-1 0-1 0,1-1 1 15,3 0 2-15,-3 0-2 0,2 0-1 16,1-1 1-16,-3 2-1 0,3-2 2 16,-3 2-3-16,0 0 2 0,0 0 0 15,0 0 1-15,-3 0-3 0,1 0 1 16,0 0 1-16,-1 0 1 0,0 0-3 15,2 0 1-15,-3 0 3 0,3 0-1 16,-2 0-1-16,0 0 0 0,-2 0-1 0,-1 1 1 16,-2 0-1-16,-2-1 0 0,-2 0 2 15,0 0-1-15,-2 0-1 0,0 0 3 16,0 0 1-16,0 2-1 0,0-2-4 15,0 0 3-15,0 0 0 0,0 0 1 16,0 0-1-16,0 0-1 0,0 0 2 0,0 0-4 16,0 0 1-16,0 0 2 15,0 0 1-15,0 0-1 0,0 0-2 16,0 0 1-16,0 0 2 0,0 0-2 15,-2 0-3-15,-1 0-3 0,-2 0-9 16,1 2-12-16,-3-2-13 0,4 3-34 0,0-2-59 16,-3-1-172-16</inkml:trace>
  <inkml:trace contextRef="#ctx0" brushRef="#br0" timeOffset="7300.41">7621 3961 42 0,'2'0'38'15,"0"0"-33"-15,-1 0-6 0,1 0 157 16,-2 0-131-16,0 0 7 0,0 0 5 16,0-2-11-16,0-2-5 15,0-1-4-15,0-2-6 0,1 0 2 0,1 1 2 16,-2 0-4-16,4-1 0 0,-2-2-3 15,0-2 3-15,-1-1-2 0,2-2-9 16,-3-2 14-16,2-2-1 0,1-2-7 16,-2 1 4-16,2-1-4 0,1 0 2 15,-3 0-6-15,2-1-2 0,-1 2 2 0,-2 2 0 16,1 2-1-16,1 0 0 0,-1 1 2 15,1 1 0-15,-2 2-2 0,2-1-1 16,-2 1 3-16,1 2 0 0,1 0 0 16,-2 1-2-16,0 0 0 0,1 0-1 15,1 1 3-15,-1 0-2 0,1 0 0 16,1 2 1-16,-3-2-2 0,1 0 1 15,1 3 0-15,0 0 1 0,-1 1 0 16,1 1-1-16,-2 0 1 0,1 1 1 16,-1 0-2-16,2 1 3 0,-2-1-3 15,0 0 1-15,0 1-2 0,0 0 1 0,0 0 0 16,0-1 1-16,0 0 0 0,0 0-2 15,0-1 1-15,0 0 0 0,0 0 0 16,1-1-2-16,1 1 0 0,1-1 2 16,-1-2-1-16,2 1 0 0,-1-1 0 15,0 2 1-15,0-1-1 0,-3 2 0 16,2 1 2-16,-2-2 0 0,0 3-3 15,0 0 2-15,0 0 0 0,0 0-2 16,0 0-1-16,0 0-5 0,2 5-5 16,-2 2-13-16,3-1-25 0,0-1-43 0,0-2-71 15</inkml:trace>
  <inkml:trace contextRef="#ctx0" brushRef="#br0" timeOffset="8543.48">7719 3491 63 0,'2'0'26'0,"-1"-2"18"15,1 1-1-15,1-1-8 0,-3 2 1 0,0-2-5 16,1 1-8-16,1 0 1 16,0 0-2-16,-1 1-3 0,2 0 2 15,2 0-3-15,1 0-1 0,3 0-3 16,1 0-3-16,2 0-5 0,2 0 3 0,2 0-5 15,-1 0-4-15,7 0 4 0,-1 0 0 16,4 0 0-16,-2 0-3 0,-1 0 1 16,-3 1-3-16,-2 1 2 0,0 0-2 15,2-2 4-15,2 0-1 0,1 0-1 16,3 0 1-16,-2 1 0 0,2 0-1 15,0-1-5-15,2 1 7 0,5-1-2 0,-1 0 0 16,6 0-2-16,-3 0 0 16,-2 0 2-16,1-3-1 0,-4-1-1 15,-2-1 1-15,-1 2 0 0,0 0 1 0,1-1-1 16,-2 2 0-16,-1-1 0 0,-2 0 2 15,0 1-3-15,-4 0 1 0,1-2 1 16,-2 2-1-16,2 1 0 0,-2-2 0 16,-2 1 2-16,1-1-5 0,-1 1 6 15,2-1-3-15,-1-1-2 0,-2 0 2 0,1 0 2 16,-2 0-2-16,-1 0 0 0,0 0 1 15,4 0-1-15,-1 1 0 0,4 0 3 16,1-1-2-16,0 0-1 16,1 0 0-16,-4 1 2 0,1 1-1 0,-1-1-1 15,-1 0 0-15,-1 1 1 0,1 1 0 16,-4-1-2-16,1 2 1 0,-4 0 1 15,-3 0-1-15,0 0 0 0,0 0 0 16,-1 0 2-16,0 2-3 0,-1-2 1 16,3 2 1-16,-3-1 0 0,4 0 0 0,4 1-2 15,2 0 3-15,5-1 1 0,1-1-3 16,-1 0 0-16,1 2 0 0,-3 0 1 15,2-2 0-15,-1 3-2 0,2-1 2 16,-1-1 0-16,1 0-1 0,-1 1 0 16,1-2 0-16,-5 2 1 0,1-2 0 15,-4 1-2-15,1-1 2 0,-1 1 0 16,0-1 0-16,1 0-1 0,-1 0 2 15,-1 0 4-15,0 0-6 0,0 0 0 16,-2 0 2-16,-1 0 1 0,-2 0-4 16,-3 0 1-16,-1 0 3 0,-2 0 5 0,0 0-5 15,0 0-2-15,0 0-1 0,0 0 1 16,1 0-3-16,-1 0 2 0,2 0-2 15,-1 0 3-15,4 0-1 0,-2 0-1 16,2 0 1-16,-2 0 1 0,0 0 0 16,0 0-2-16,0 0 0 0,-3 0 3 15,2 0 0-15,-2 0-1 0,0-1 1 16,0 1 0-16,0-2 0 0,0 1-4 15,0 1 1-15,0 0 0 0,0 0-2 16,0 0-5-16,-2 0-6 0,1 0-17 0,-2 0-23 16,-1 0-57-16,0 0-122 0</inkml:trace>
  <inkml:trace contextRef="#ctx0" brushRef="#br0" timeOffset="9326.53">9600 3420 77 0,'0'4'33'15,"0"-1"28"-15,0 1-15 0,0 2-7 0,0 0-4 16,0-1-7-16,0 2-9 0,3 1 3 15,-2 1-9-15,2 1 0 0,-1 2 3 16,0 1-2-16,-2 3-1 0,3 3 10 16,0 0-8-16,-2 2-3 0,2 1 4 15,-1-2-4-15,0 3-2 0,2-3-5 16,-1 1 3-16,2 0-3 0,-2 0 1 0,0-2-1 15,2 1-4-15,-2-3 5 0,2 0 0 16,-2-2-4-16,0-1-2 16,-2 0 2-16,2-3 0 0,-1 3 2 0,-1-3-1 15,-1-1-5-15,0 1 5 0,0-1 8 16,0-1-13-16,0 0 0 0,0-2 3 15,0-2 0-15,0 0 0 0,0-2-2 16,0-2 1-16,2 1 1 0,-2-2-1 16,2 0 0-16,-2 0 0 0,0 0 3 15,0 0-3-15,0 0-2 0,0 1 3 0,0 1 0 16,0-2-1-16,0 2-1 0,0 0 2 15,0-2 1-15,0 3-1 0,0-1-1 16,0 2 0-16,-2 0 1 16,0 1-1-16,2 0-1 0,0 1 1 0,0-1 1 15,0-2-1-15,0-1 0 0,0-2 0 16,0 0 2-16,0 0-4 0,0 0 2 15,0 0 0-15,0 0-1 0,0 0-11 16,0 0-9-16,0 0-16 0,0-2-20 16,4-4-24-16,0 1-44 0,1-2-121 0</inkml:trace>
  <inkml:trace contextRef="#ctx0" brushRef="#br0" timeOffset="10581.6">9581 3939 27 0,'3'0'57'16,"0"0"-44"-16,0 0-6 0,-1 0 67 15,1 0 1-15,0 0-61 0,2 0 25 16,-1 0-7-16,0 0-20 0,0 0 2 15,2 3 2-15,-1-3-8 0,3 1 5 0,1-1-3 16,0 0 0-16,2 0-1 0,3 0-1 16,0 0-4-16,3 0 1 0,0 0 1 15,0 0 0-15,2 0-3 0,0 0 2 16,-1 0-5-16,1-2 2 0,1 0 2 15,5 1 0-15,1-1-1 0,4 1 12 0,2-1-13 16,-4 2 1-16,0-2-2 16,-2 0 0-16,-1 1 0 0,0 0 1 15,-2 0-1-15,0 0-2 0,1 1 3 16,-4-3 2-16,3 3-2 0,-3-2-2 0,2 1 0 15,0-1 3-15,2 0 0 0,3 0 3 16,4 1-3-16,-3-1 0 0,3 1-2 16,0-1-1-16,-2 0 1 0,1-1 1 15,-4 1-1-15,-1-1-2 0,0 0 2 16,-4 1-9-16,1-1 13 0,1 2-5 0,0 0 1 15,2 0 1-15,0-1-3 0,0 2 1 16,0-2 0-16,0 2 1 16,-1-1-1-16,3-2-1 0,-1 1 1 15,0 0 1-15,4 1-1 0,-2-1-1 0,-3 0 1 16,2 1 1-16,-2-3-1 0,0 3-1 15,1-1 1-15,-4 0 1 0,1 0-1 16,-2 1-1-16,-1 1 2 0,0-1 0 16,-2 1-1-16,0 0-1 0,-3 0 2 15,-3 0 0-15,-1 0-2 0,-3 0 1 0,-3 0 0 16,-4 0 1-16,-1 0-2 0,2 0 0 15,-2 0 2-15,1 0-1 0,-1 0-1 16,2 0 0-16,-1 0 2 16,-1 0 1-16,0 0-2 0,0 0 0 0,2 0 0 15,1 0 1-15,0 0-1 0,2 0 0 16,-2 0 0-16,3 0 1 0,0 0-1 15,-1 0-1-15,0 0 1 0,-2 0 1 16,1 0-2-16,3 0 1 0,2 0 1 16,2 0 0-16,1 0-1 0,2 0-2 0,-2-2 2 15,-1 2 2-15,2 0-3 0,-1 0 1 16,4 0 0-16,1 0 1 0,1 0 0 15,-1 0-2-15,2 0 1 0,0 0 1 16,-2 0-1-16,1 0 0 16,4 0 5-16,1 0-1 0,2 0-3 0,-2 0-1 15,4 0 3-15,-1 0 0 0,-1 0-3 16,1 0 3-16,0 0-1 0,-1 0 1 15,0 0-1-15,-5 0-1 0,0 0 2 16,-1 0-3-16,-5 0 1 0,-2 0-1 16,-4 0 0-16,-3 2 2 0,1-2-3 0,-4 2 0 15,2 0 1-15,-1-1 1 0,2 1-1 16,-2-1-1-16,0 0 2 15,2-1 0-15,1 0 0 0,2 0-2 0,-2 0 3 16,0 0-1-16,0-1-1 0,-3-2 0 16,2 1 2-16,0 0 0 0,-4 1 0 15,-1-1-3-15,2-1 5 0,-2 2-1 16,0-2 1-16,0 3-4 0,0-1 2 15,-2-2 0-15,-5 2-3 0,-4 0-1 16,0 1 1-16,-2 0-3 0,4 0-10 0,4 0-7 16,2 0 1-16,3 0-26 0,-1 1-41 15,-1 0-74-15</inkml:trace>
  <inkml:trace contextRef="#ctx0" brushRef="#br0" timeOffset="11196.64">11966 3781 88 0,'1'0'38'0,"2"0"25"0,-1 0-8 0,-2 0-18 15,1 0-5-15,1-3-4 0,1 2-6 16,-2-3 2-16,1 0-6 0,1-1-4 16,-1-1-4-16,-2 1 1 0,1-1-3 15,2-1 1-15,-1 1-2 0,1-2-2 16,-1-2 3-16,-1-1-4 0,4 0 2 0,-2-3-1 15,1-3 0-15,0-2 1 0,0-3-5 16,-1-2 0-16,0 0 0 16,1 1 0-16,-1 2-1 0,-2 0-1 15,2 3 2-15,-1 2-1 0,-2 3 1 16,1 2-1-16,-1 2 1 0,2 2 2 0,-1-1-2 15,-1 3 1-15,2 0 1 0,-2 0 2 16,2 0-2-16,-2 0-1 0,0-2 2 16,1 0-1-16,1 2-3 0,-1-2 1 15,1 1 1-15,1 1-1 0,-2-2 0 16,3 1-1-16,-1 1 1 0,-2-2 0 0,2 2-1 15,-1 2 0-15,-1 0 1 0,-1 1 0 16,2 0 0-16,-2 1-2 16,0-1 5-16,0 2 1 0,0-1 0 15,0 0 1-15,0 1-2 0,0-1 0 0,0 0-5 16,0 1 3-16,0 0 0 0,0 0-1 15,0 0-1-15,0 0 0 0,0 0 0 16,0 0-3-16,0 0-3 0,0 0-14 16,0 7-21-16,-2-3-44 0,2-2-86 15</inkml:trace>
  <inkml:trace contextRef="#ctx0" brushRef="#br0" timeOffset="12492.71">12141 3340 30 0,'0'0'28'0,"0"0"-11"0,0 1 12 15,0-1 6-15,0 0 6 16,0 0-11-16,0 0 38 15,0 0-46-15,0 0 1 0,0 0 0 0,0 0-5 16,0 0-3-16,0 0-2 0,0 0 2 16,1 0-2-16,2 0-2 0,-1 0 1 15,3 0 1-15,-1-1-3 0,4 1 2 16,0 0-5-16,1-1 1 0,2 1-1 15,1 0-3-15,2-1-2 0,0 0 2 0,3-2-1 16,3 2-2-16,2-1 2 16,4 0-2-16,-1 1 3 0,2-1-4 15,-4 0 1-15,2 0 2 0,-2-2-1 16,0 1-2-16,0 1 2 0,2-2 1 0,-1 1-4 15,0 1 2-15,0 0 0 0,-1-2 1 16,2 4 0-16,1-2-1 0,-1 0 1 16,1-1 1-16,0 0-1 0,-1 1-2 15,0 0 2-15,-2 0 0 0,-1 0 1 16,1 0 1-16,-3-1-2 0,2 0 0 0,-2 1 2 15,0 1-2-15,-2 0 1 16,2 0-1-16,-5 1-3 0,4 0 2 16,-1 0 0-16,1 0 2 0,1 0-1 15,-1 0 1-15,1 0-3 0,-1 1 2 0,-6 0-1 16,3 0-1-16,-4 0-1 0,2 0 2 15,-3-1 0-15,5 1-1 0,-1-1 0 16,2 0 1-16,2 0 0 0,-1 3-2 16,3-3 1-16,-1 1 1 0,-2 0 0 15,1-1-1-15,0 0-1 0,-2 0 2 16,3 0 0-16,-3 0-2 0,1 0 0 15,0 0 2-15,-3 0 0 0,1 0-2 0,-3 0 1 16,0 0 1-16,-1 0-1 16,-2 0-1-16,-1 0 1 0,0 0 0 0,0 0 1 15,1 1-2-15,1 2 1 0,-1-2 1 16,3 1-1-16,-2-2 0 0,3 0-1 15,-3 0 2-15,1 0 0 0,0 0-1 16,1 0-1-16,4 0 2 0,0 0-1 16,5 0 0-16,-2-1 0 0,-2-1 0 15,1 2 2-15,-2-2-4 0,-2 0 2 0,1 1 4 16,-1-1-4-16,-1 0 0 0,0 0 0 15,-4 1 0-15,1 0 0 16,1 1 0-16,-1 0 0 0,1 0 0 16,1 0 0-16,-6 0 0 0,0 0 0 0,-3 0 0 15,-4 0 1-15,0-1 0 0,0 0-1 16,0 0 1-16,0 1 0 0,0 0-2 15,0-1 4-15,0 0-1 0,0 1-1 16,0 0-1-16,0-2 0 0,0 2 1 16,0-1 0-16,0 0-1 0,0 0-1 0,0 1 1 15,-1 0-1-15,-4-1-4 0,0 1-5 16,2 0-2-16,-3 0-13 0,3 1-29 15,1 1-30-15,1 1-38 0,-1-3-161 16</inkml:trace>
  <inkml:trace contextRef="#ctx0" brushRef="#br0" timeOffset="13206.75">13939 3314 151 0,'2'3'49'0,"-2"3"-31"16,0 2 41-16,0 0-15 0,0 3 8 16,1 3-13-16,1 0-22 0,-2 3 1 15,3 1 3-15,-3 0-7 0,3 5-1 16,0-2-5-16,-3-1 3 0,2 3-5 15,-2-1-1-15,0 0 3 0,1 1 0 0,-1 0 0 16,0-2 0-16,3 2-6 0,-1 0 4 16,1-1 0-16,0-2-4 0,0 2 1 15,0-1 1-15,0-3-1 0,0-1 3 16,1-1 0-16,0 0 0 0,-1-4 2 15,-1-1-4-15,-2-4-4 0,0-1 2 16,0-3 0-16,0 0 0 0,0-3-1 16,0 0-1-16,0 0 2 0,0 0-3 15,0 2 0-15,3-2 1 0,-2 0 3 16,1 0-4-16,3 0 2 0,-2 0 1 0,0 0 0 15,-2-4 1-15,-1 1-3 0,2-2 2 16,-2 2 1-16,0 0-2 0,0 0 0 16,0 1-1-16,0 0 2 0,0 1-1 15,0-1-1-15,0 1-1 16,0-1 3-16,0 1-2 0,0 0 0 0,0 0-1 15,0-1 2-15,0 2-1 0,0-2-1 0,2 1 0 16,1 1 0-16,3-2 0 16,2 0 1-16,-1 0-1 0,4 0 1 15,-2 2 0-15,2 0-1 0,5 0 0 16,4 0 1-16,5 0 1 0,6 0-2 0,6 0 0 15,2 2 2-15,3-1 0 0,7 0-2 16,2-1 0-16,8 0 2 0,5 0 0 16,1 0-2-16,5 0 1 0,1 0 1 15,2 0-2-15,4 0 1 0,4 0 0 16,-2 0 2-16,5 0-1 0,-4 2 0 0,1 0 1 15,0 1 3-15,-4-1-3 0,-2 0 0 16,1 1 1-16,-4 0 0 16,-2-2 0-16,-2 3-1 0,-4-3-1 15,-5 3 1-15,-9-3-1 0,-5 0-2 0,-8 1 1 16,-8 0 1-16,-7 0-1 0,-8-1-3 15,-8 3-8-15,-6-3-8 0,0 3-17 16,-11-1-33-16,-3-3-91 0</inkml:trace>
  <inkml:trace contextRef="#ctx0" brushRef="#br0" timeOffset="14577.83">4727 518 114 0,'6'-4'18'0,"-1"0"1"0,-1 0-5 16,0-1 116-16,-3-1-93 0,-1 1-9 15,0 2 20-15,0-2-10 0,0 2-11 16,0 0-1-16,0 1-7 0,0-1-2 16,2 3-7-16,1-1 2 0,1 1-4 15,0 0-2-15,0 0 0 0,-2 0 0 16,-1 9 3-16,-1 4-2 0,0 3 3 15,0 4-1-15,0 5-4 0,0 2-1 16,0 0-3-16,5 1 2 0,1-2-2 16,0-1 0-16,2-3-2 0,3-5 2 0,1-2 0 15,1-3-2-15,1-4 0 0,0-4 3 16,-2-3-2-16,2-1 1 0,-2-1 1 15,1-7 2-15,-2-3 3 0,0-5-2 16,1-1 2-16,0-4-2 0,-1-1 1 16,2 0-5-16,-4-1 2 0,2 2 1 0,-4-3 0 15,1 0-4-15,-3 0 1 16,0-1 1-16,-4-1-2 0,2 0-1 15,-1-2 1-15,1 1 0 0,-2 5-4 16,3 8-2-16,-4 7 3 0,0 5-2 0,3 2-7 16,1 0-8-16,-1 9 6 15,0 2-6-15,4 4-13 0,-3 1-20 16,3-1-28-16,-3 1-39 0,1-1-97 0</inkml:trace>
  <inkml:trace contextRef="#ctx0" brushRef="#br0" timeOffset="15409.88">5341 587 35 0,'0'-7'64'0,"0"3"-20"16,0 0 21-16,0-1-16 0,-2 0-3 16,-1 2-9-16,-1-2-8 0,-3 3-4 15,3-2-4-15,-4 3-7 16,2-1 4-16,0 2-2 0,1-1-2 0,2 1 1 15,-2 0-4-15,1 0-2 0,-1 0-2 16,-1 3-3-16,-4 3 5 0,4 1-2 16,-2 1 4-16,2 3 1 0,0 2-3 15,0 0-1-15,1 3-1 0,2-4 2 16,3 0-6-16,0-2 2 0,0 1-1 15,6-4-2-15,4 1-1 0,0-4 1 0,3-3 2 16,2-1 2-16,2 0-5 0,2-5 4 16,1-3-3-16,-1-1 1 0,-2 0-2 15,-3-2 0-15,-3 2 0 16,-5 1 1-16,-3 2-1 0,-2 1 1 0,-1 1 3 15,0 3-3-15,-3 1-3 0,-3 0 3 16,-3 0-4-16,-4 3 0 0,3 7-2 16,-1 3 2-16,1-1 2 0,6 0-2 15,-1 1 0-15,5 0 0 0,0 1 2 16,0-1-2-16,0-4 1 0,13 0 0 0,-1-3 2 15,3-4-1-15,3-1 0 0,2-1 1 16,-2 0 1-16,2-5-1 0,-1-1 0 16,1-3-2-16,-3 0 4 0,-1-1-2 15,-4 0 1-15,1 1 2 0,-4-2-1 16,-1 0 3-16,-2 0-2 0,0 1 0 15,-3 0-2-15,0 4 1 0,-1 1-1 16,-1 0 0-16,1 3 0 0,-2 2-1 16,0 0-1-16,0 0-3 0,0 0 0 15,1 0-1-15,1 3 2 0,-2 4 1 0,0 1 2 16,0 2-2-16,0 3 2 0,0-1 0 15,0-1 0-15,-3-1-1 0,1-1 0 16,2-2 0-16,-1-4 0 0,1 1 1 16,0-4-2-16,0 0 3 0,0 0 3 15,0 0-2-15,0 0 1 0,0-7-3 16,0 0-1-16,0-1-1 0,4-3-1 15,3 2 0-15,-1-3 2 0,2 4-1 16,1 0 1-16,-1 1 1 0,-1 0-1 16,1 3-1-16,-2-1-1 0,2 3 1 0,-3 2 0 15,-2 0 0-15,1 0-1 0,-2 0 0 16,-2 0-1-16,2 0 3 0,-2 1-7 15,1 1 0-15,1 2-5 0,1-2-7 16,3 0-14-16,0-1-12 0,4-1-20 16,2 0-26-16,2 0-32 0,1-5-54 0</inkml:trace>
  <inkml:trace contextRef="#ctx0" brushRef="#br0" timeOffset="16750.95">5835 576 232 0,'0'2'27'0,"0"-2"20"15,0 2 29-15,0-1-29 0,0 3-12 16,0 3 2-16,-6 2-6 0,2 2-10 15,-3-1-4-15,3 2-7 0,1-3-7 16,3 1-1-16,0-2-2 0,0 1 0 16,0 0-2-16,4-1-5 0,6 0-7 0,4-2 4 15,3-2-19-15,1-2 3 16,2-1-3-16,1-1-18 0,0 0-4 15,1 0 17-15,-2-3 7 0,2 0-4 16,-2 0 17-16,-3-3-1 0,-3 1 12 0,-3 0 4 16,-2-2 7-16,-3 1 10 0,-1 1 13 15,0-2-1-15,-4 0 1 0,1-1 3 16,1 2-4-16,-3-3 0 0,1 2-8 15,-1-2 2-15,0 1-7 0,0 2-1 16,-3 2-1-16,-1-1 2 0,-1 2 2 0,-1 2-4 16,1 1 1-16,0 0-6 0,-1 0-3 15,-1 0 0-15,-3 5-3 16,1 3 2-16,-3 6 0 0,1 2 2 15,1 0-2-15,3 1-2 0,5-1-4 0,2-2 0 16,0-1 0-16,3-3-1 0,6-2-1 16,4-1 2-16,4-2 1 0,5-3 0 15,4-2-1-15,-1 0-2 0,1-6-1 16,-3-2 0-16,-1 0-8 0,-3-1 0 15,-5 3 0-15,-5 0-2 0,-4 4-1 0,-2 1 1 16,-3 1 2-16,0 0 5 0,0 0-3 16,-3 1 5-16,1 5 2 0,-1 1 0 15,1-1-1-15,2 0 2 16,0-2-1-16,0-2-1 0,0-1 2 0,7 1 0 15,0-2 3-15,4 0 2 0,0-3-4 16,-3-4 1-16,3-3-1 0,0-1 3 16,-1-2-2-16,0-3-1 0,-1-2 1 15,2-1 1-15,-2-3-3 0,-3-4 2 16,2 0 0-16,-3-4-1 0,-1-2-1 0,1 1 0 15,1 0 2-15,-1 4-1 0,0 6-1 16,-4 7 1-16,-1 5 1 0,0 7 1 16,0 2 1-16,0 0-1 0,0 4 0 15,-1 7 0-15,-4 6-1 0,-1 3-1 16,-1 1 2-16,0 0-2 0,1 3 0 15,-2-1 0-15,-2 2 2 0,1-4-2 16,1 1-2-16,1-2 2 0,2-3 0 16,0-3 0-16,5-2-1 0,0-2 0 15,0-2 1-15,0 0-2 0,3-3 0 0,7 0 1 16,4-2 1-16,3-3 0 0,1 0 0 15,3 0-1-15,0-7 2 0,1 0-2 16,-2-2 1-16,2 1 0 0,-5 1 0 16,-3 2 1-16,-3 1-3 0,-7 2 3 15,1 2 0-15,-5 0-1 0,2 0-2 16,-2 0 2-16,0 2 1 0,0 0-2 15,0 4 1-15,0 0 0 0,0 0 1 16,0 2 0-16,-4 0-2 0,0 0 2 16,-2 0-3-16,1 2 3 0,-3-2-2 15,2 3 2-15,-3-1 1 0,2 0-1 0,0 0-2 16,1-4 2-16,1 1 1 0,0-2-1 15,1-2-1-15,0 0 0 0,3-2 2 16,-1-1-2-16,2 1-2 0,0-1 2 16,0 2-3-16,0-1 0 0,5-1 3 15,3 0-1-15,3 0 2 0,4 0-3 16,2-5-3-16,3-1 2 0,5-3 3 15,-3-2-5-15,1 0 4 0,0-4-1 16,-1 1 4-16,-3-3-2 0,-1-1-2 16,-2-3 2-16,-2-2 3 0,-3-1-3 0,-1-3-3 15,-2-3 5-15,0-2-1 0,1-1-1 16,-3 0-3-16,1 0 3 0,-3 5 3 15,-2 3-4-15,-1 5 1 0,-1 6 2 16,0 4 0-16,0 6 1 0,0 2-1 16,0 2 3-16,0 0 1 0,-3 6-4 0,-3 6-3 15,-2 8 2-15,1 3 0 16,-3 5 2-16,3 2-4 0,0 1 3 15,3 0-1-15,1-1 1 0,3 3 0 16,6-2 3-16,6 1-1 0,7-7 0 0,1-3-5 16,5-4 2-16,3-4 5 0,1-5-3 15,2-6-2-15,3-3 1 0,-1 0 1 16,-1-8-2-16,-2-5 0 0,-5-3-2 15,-7 0 1-15,-5-1-4 0,-9 1 0 16,-2 0 2-16,-2 0 2 0,-5 0-3 0,-7 4 2 16,-4 5 2-16,-2 2 3 0,-3 5 0 15,1 3 2-15,0 8 0 16,2 5 6-16,2 3 2 0,7 1-3 15,3 3 4-15,4-1-5 0,2 1-4 0,8 1-4 16,9-1-2-16,11-3 0 0,12-2 0 16,13-6-9-16,9-2-14 0,8-6-13 15,2-3-30-15,3-1-72 0,-4-3-244 16</inkml:trace>
  <inkml:trace contextRef="#ctx0" brushRef="#br0" timeOffset="17907.02">7860 464 178 0,'2'-3'41'16,"-1"1"14"-16,1-2 14 0,-1 1-19 0,-1 2-7 16,2-1-7-16,-2 2-3 0,0 0-8 15,0 0-9-15,0 0-1 16,0 5-4-16,-5 10 3 0,-2 4 3 15,-1 6-4-15,-1 1-6 0,1-3-2 0,0 2 0 16,2-1-2-16,0-2-1 0,3-1 3 16,-1-3 0-16,3-4-4 0,1-1-1 15,0-3 2-15,0-3 0 0,0-2-2 16,0-3-1-16,0 1-1 0,3-3 0 15,5 0-7-15,1-3-3 0,2-3-5 0,-2-4-5 16,-1-2-8-16,0 0-14 0,-5 1-8 16,0-3-13-16,-2-1-25 0,-1 0-69 15</inkml:trace>
  <inkml:trace contextRef="#ctx0" brushRef="#br0" timeOffset="18114.03">7820 418 256 0,'0'-4'35'16,"3"0"2"-16,5-1 16 0,3 0-15 0,1 0-1 15,2-2-2-15,6 0-13 0,-1 0-4 16,4 1-4-16,0 2-1 0,2-2-10 16,-2 2 2-16,-3 2 0 0,-4-1-4 15,-4 3-1-15,-2 0 0 0,-6 0-2 16,1 0-7-16,-3 0-14 0,-2 2-9 15,0 3-23-15,0 2-19 0,-7-2-35 16,0-1-82-16</inkml:trace>
  <inkml:trace contextRef="#ctx0" brushRef="#br0" timeOffset="18323.04">7843 561 267 0,'0'5'64'0,"2"1"-56"0,9-2 62 0,-4 0-20 16,6-4-19-16,1 1 0 0,3-1-6 15,3 0-10-15,0 0-5 0,5 0-7 16,1 0-2-16,-1-1 0 0,1-3 2 16,-1-2-2-16,-5 2-9 0,-1-2-15 15,-4 4-8-15,-2-2-21 0,-2 0-13 0,-4 2-30 16,0-2-16-16,-3 2-20 0</inkml:trace>
  <inkml:trace contextRef="#ctx0" brushRef="#br0" timeOffset="20757.18">8192 524 67 0,'0'0'68'0,"0"-2"-5"0,0 1-8 15,0-1-2-15,0 2-9 0,0 0-5 16,0 0-5-16,0 0-6 0,0 0-11 15,0 2-6-15,0 2 0 0,-2 2 2 16,1 2-4-16,-1-1-1 0,-1 4-5 16,3 1 3-16,-1 4-2 0,-1 0 8 0,1 0-2 15,-1 0-2-15,2 0-1 0,0-2-5 16,0-4 1-16,0 1-1 0,0-5-1 15,0-3-2-15,0-1 2 0,0-2 0 16,0 0 1-16,2 0 0 0,2-7 1 16,4-3-2-16,-2-1-6 0,0-2-4 15,1-1 6-15,0-1-6 0,1 1-8 16,1-1 1-16,2 2 1 0,0 2 5 15,2 1-5-15,-1 2 0 0,-1 3 6 16,-3 3 7-16,2 1-2 0,3 1 2 0,1 0 2 16,1 0 6-16,4 0-2 0,1 0 2 15,-1 0 6-15,2 0 0 0,1 0 2 16,-2-2-5-16,-4 0 1 0,-4-4-1 15,-6 3-4-15,-6 0-2 0,0-1 4 16,-1 1 1-16,-9-2-6 0,1 3-2 0,-6 2 0 16,-2 0 1-16,-2 0-1 0,0 2-1 15,4 4 2-15,-1 3 0 16,2 1 0-16,2 4 0 0,1 1 1 15,2 0 0-15,4 1-1 0,4 0-3 0,1 0 2 16,4-2 0-16,7 0 2 0,3-4-3 16,6 0 2-16,5-5-3 0,3-1 5 15,5-2-5-15,-4-2 3 0,-1 0 0 16,0 0-2-16,-2-2-1 15,4-4 4-15,-4-1-2 0,-3 2-2 0,-1-1-3 16,-5-2 3-16,-5 2 1 0,-1-2-2 0,-3-1 2 16,-5 2 1-16,0 0 0 0,0 1 0 15,-3 1 0-15,0 0 1 16,0 1 1-16,0-3-1 0,0 2-2 15,0 0 2-15,0 0 1 0,0 2-1 0,0 0-1 16,0-2 1-16,0 2 1 0,0 1-2 16,0 2 1-16,0-2 1 0,0 2-1 15,0-1 1-15,0 1-2 0,0 0 3 16,0 0 1-16,0 0-3 0,0 0-1 15,-3 0 1-15,2 0-1 0,-1 0 0 0,2 0 0 16,0 0 1-16,0 0-2 0,0 0-1 16,0 1 0-16,0 0 2 15,0 0 1-15,0-1-2 0,0 0 0 16,0 0 2-16,0 1 1 0,0-1-2 0,0 0-1 15,0 0 2-15,0 0 1 0,0 0-1 16,0 0-2-16,0 0 1 0,0 0 1 16,0 0-3-16,0 0 0 0,0 0 2 15,0 0 1-15,0 0-1 0,0 0-1 16,0 0 3-16,0 0 0 0,0 0-2 0,0 0 0 15,0 0 1-15,0 0 0 0,0 0-2 16,0 0 0-16,0 0-2 0,2 0 3 16,-1 0 0-16,2 0-2 0,-1 0 1 15,-1 0 2-15,-1-1-2 0,0-2 0 16,0 1 2-16,0-1 0 0,0-2-1 15,-1 0-1-15,-4 0 1 0,1 0 2 16,-4 0-3-16,-2 1 1 0,-3 2 0 16,0 1 0-16,-1 1 0 0,-3 0-1 15,3 3 2-15,-1 6 2 0,-1 2-1 0,1 3 1 16,-1 0 5-16,5 3-2 0,2-1 1 15,6-1-4-15,3 0 0 0,0-3-1 16,6-2-2-16,5-1 0 0,4-3 1 16,1-3 1-16,1-3-2 0,5 0 0 15,-1-1 1-15,0-7 0 0,0-3-3 16,-2-1-3-16,-4 0 2 0,2-2 3 15,-4 1-1-15,-1 1 0 0,-4 1 2 16,-2 1 1-16,-4 2-2 0,-2 1 0 16,0 2 1-16,0 1 2 0,0 3-3 15,0-1 1-15,0 2 0 0,-2 0 0 0,-2 4-3 16,-4 6 1-16,0 4 1 0,2 4 3 15,-5 2-2-15,0 3 0 0,0 5 0 16,-3 2 1-16,-1 3 1 0,-1 0 0 16,2 2 3-16,2-1-1 0,-2 1-1 15,3-1 1-15,0-2-1 0,5-5 0 16,0-2-4-16,3-4-1 0,-2-5 4 15,4-2-3-15,-1-6 0 0,2 0-2 16,0-3 2-16,0-2 0 0,0-1-1 16,3-2 0-16,2 1 2 0,-1-1 0 0,3 0-1 15,0 0 0-15,1-7 2 0,5-2-1 16,1-3 0-16,-1 0-2 0,5-3 2 15,-1 0 0-15,0-1-3 0,1-1 2 16,-2-2-1-16,2-4 1 0,1 0 0 16,1-7-3-16,2-2 2 0,-4-2-1 15,4-4-3-15,-2 1 2 0,-3 5 1 16,-3 5 2-16,-3 3 0 0,-2 4-1 15,-4 2 2-15,0 4 0 0,-1 3-1 16,-2 3-1-16,1 2 2 0,-3 4 0 0,0 0-1 16,0 1 2-16,0-1-2 0,0 2 2 15,0-1-1-15,2 1-2 0,-2 0 2 16,0 0-1-16,0 0 0 0,0 0-1 15,0 0 2-15,0-1-1 0,0 1 0 16,0 0-1-16,0 0 2 0,0 0 0 0,0 0-1 16,0 0-1-16,0 0 1 15,0 1 1-15,0-1-2 0,0 0 0 16,0 1 1-16,0-1 1 0,0 1-1 15,0-1-1-15,0 0 1 0,0 1 1 0,0-1-2 16,0 0 0-16,0 2 2 0,1-2 0 16,1 1-2-16,-1 1 0 15,-1-2 2-15,0 1 0 0,2 0-2 0,-2 0 0 16,0 0 1-16,0-1 2 0,0 0-3 15,0 0 0-15,0 0 1 0,0 0 2 0,0 2-3 16,0 0 0-16,0 2 2 0,0 1 0 16,0 2-1-16,0 1-1 15,-5 2 2-15,-1 1 1 0,3 3-2 16,-2-2-1-16,1 2 3 0,0 2-2 0,3-2 0 15,-2-2 2-15,3 0 0 0,0-2-2 16,0-3 0-16,4-3-1 0,4-2 2 16,3-2 1-16,3 0-1 0,1 0-1 15,4-9 0-15,0 0 1 0,-1-4-1 16,1 0-1-16,-5-1 1 0,-2 0-1 15,-1 0 1-15,-5-2-2 0,-1 3 4 0,-2-1-2 16,-3 3 0-16,0 4 0 0,0 1 0 16,0 3 2-16,-5 3-1 15,2 0-1-15,-1 0 2 0,-1 0 0 16,0 0-2-16,2 5 0 0,-1 4 1 0,-1 0 1 15,0 3-2-15,1-1 0 0,1-1 1 16,-1 1 0-16,4 0-2 0,0-1 0 16,0-1 1-16,5 1 2 0,3-2-3 15,6 1 4-15,3-4-4 0,0 2 3 16,3-4-2-16,3 0 0 0,4-3 1 0,2 0 2 15,2 0-4-15,-1-1 1 0,-1-6 1 16,-1 0 0-16,-3-2-1 16,-5 1 0-16,-6-1 1 0,-5 0 1 15,-6 0 0-15,-3 0 1 0,0 0 2 0,0-2-3 16,0 2-1-16,-1-2-1 0,-5-1 1 15,4 2 1-15,-4 0-3 0,3 1 0 16,0 2 1-16,3 4 1 0,0 1-2 16,-2 0 0-16,0 2 2 0,-1 0 0 15,2 0-3-15,-4 0-1 0,-1 4 3 0,-2 5 0 16,-3 3 0-16,2 4-2 0,1 0 4 15,-1 0-2-15,1 0 0 0,4 1 0 16,0 1 0-16,4 0 2 0,0-1-3 16,0-3 1-16,5-1 1 0,6 0 0 15,8-1 0-15,1-3-1 0,1-3 3 16,4-4-1-16,-1-2-1 0,0 0-1 15,1-6 0-15,0-5 1 0,1 1-1 16,-6-2 0-16,-2 0 0 0,-8 0-1 16,-2-3-1-16,-3 2 1 0,-1-1 1 0,0 1 1 15,-4 2-2-15,1 0 1 0,-1 5 0 16,0 2 2-16,0 1-3 15,0 3 1-15,0 0 1 0,-1 0-2 0,-1 2-1 16,-6 8 2-16,0 4 2 0,-2 3 2 16,-1 0-1-16,1-2-1 0,3 1-1 15,4-4 1-15,-1-2-2 0,3-3-1 16,1-2 1-16,0-1 0 0,3-2-2 15,3-2 2-15,4 0 0 0,4-1 0 16,3-7-2-16,-2 0-3 0,4 0 0 0,-4 0 2 16,1 1-2-16,-1 0 0 0,-1 2 4 15,-3 1 0-15,-3 1-1 0,-5 3 1 16,-3 0 1-16,0 0 3 0,0 0-3 15,0 0 0-15,0 3 2 16,-5 4 2-16,2-3-3 0,0 2-1 0,3 0 0 16,0-2-1-16,0 0 0 0,0-2-1 15,3 0 1-15,2-1-5 0,4-1-13 16,5 0-18-16,1 0 2 0,3-5-39 15,0-3-53-15,-1 0-20 0</inkml:trace>
  <inkml:trace contextRef="#ctx0" brushRef="#br0" timeOffset="20984.2">10015 560 70 0,'0'-7'202'0,"-4"0"-176"0,-3 3 40 0,0 1-16 16,-4 2-4-16,-3 1 0 15,1 0-7-15,-4 6-4 0,0 7-5 16,-3 2-5-16,3 2-2 0,-2 1-5 15,4 1 0-15,3 2-4 0,4-1-2 0,5-1-9 16,3-1 0-16,0-1-3 0,3-2 0 16,6-1 0-16,4-2-4 0,7-2-4 15,6-3 0-15,2-4-12 0,4-2-12 16,-2-1-10-16,-2 0-19 0,-2-7-38 15,-3-5-71-15</inkml:trace>
  <inkml:trace contextRef="#ctx0" brushRef="#br0" timeOffset="21163.21">10147 647 333 0,'-2'-1'35'0,"-2"1"1"0,1 0 40 15,-2 0-35-15,-1 3 4 0,4 4-10 16,2 2-11-16,0-1-4 0,0 1-9 16,3 0-4-16,8 1 2 0,6-1-4 15,3 0 1-15,4 0 0 0,0-2-4 16,0-1-2-16,-3 0-5 0,0-2-7 0,-3-1-2 15,-1-3-16-15,-1 0-27 16,-4 0-26-16,1-6-66 0,-1-5-192 0</inkml:trace>
  <inkml:trace contextRef="#ctx0" brushRef="#br0" timeOffset="21383.22">10544 551 133 0,'-3'6'227'15,"-5"3"-227"-15,-1 3 54 0,-4 3 18 0,-2 0-15 16,1 3-12-16,0 3-16 0,-2 0-11 15,2 3-4-15,-1 3-3 0,-2 2-4 16,3 1 0-16,-2 0 2 0,1 0-5 16,1-2-3-16,2 1 0 15,2-1 1-15,1-2-2 0,1-3-5 0,-1-2-4 16,0-1-5-16,2-3-9 0,4 1-16 15,-1-3-25-15,4-2-64 0,0-4-167 16</inkml:trace>
  <inkml:trace contextRef="#ctx0" brushRef="#br0" timeOffset="25648.46">2848 6432 43 0,'2'0'21'16,"1"0"-13"-16,-2 0 10 0,1 0-6 15,-2 0-10-15,0 0 4 0,0 0-5 16,0 0-1-16,0 0 0 0,0 0 1 16,0 0-1-16,0 0 1 0,0 0 3 15,0 0 17-15,0 0 6 0,0 0-3 16,0 0 0-16,0 0-5 0,0 0-4 15,0 0-8-15,0 0-1 0,0 0-1 0,0 0-3 16,0 0-4-16,0 0 1 0,0 0 1 16,0 0-4-16,0 0 2 15,0 0 1-15,0 0 2 0,0 0 1 0,0 0 6 16,0 0 5-16,0 0 3 0,0 0-2 15,0 0 3-15,0 0-1 0,0 0-2 16,0 0-4-16,0 0-3 0,0 0 3 16,0 0-5-16,0 0 1 0,0 0-3 15,0 0 0-15,0 0-2 0,0 0 2 16,0 0-2-16,0 0 0 0,0 0 3 0,4 0-2 15,-1 0 5-15,4 0 1 0,-1 0 1 16,3 0-5-16,0-2-1 0,1-1-1 16,2 1 1-16,-1 0-1 0,1 0-1 15,1 0-1-15,-1-1 0 0,1 1 2 16,2 1-4-16,-1 0 2 0,3-1 2 15,0 1 0-15,-1-1-1 0,2 1 3 16,1 0 0 0,1-1 6-16,0-1-5 0,2 1 1 0,1 0 0 0,-1 0-4 15,1-1 0-15,-3 1 1 0,2 0 1 0,-2 2-2 16,-1-2 1-16,-1 0-1 0,-2 2 0 15,-1 0 1-15,-1 0-3 0,3 0 1 16,0 0 0-16,-1 0 2 0,-1 0 1 16,-1 0-3-16,0 0 1 0,0 0 0 15,-1 2-2-15,-2 0 0 0,-1-1 2 0,1 0-2 16,-3 0 0-16,-2-1 0 15,-1 0 0-15,-4 0 1 0,4 0 0 16,-3 0 0-16,-2 0 0 0,0 0 1 16,0 0-2-16,0 0 1 0,0 0 2 0,1 0-3 15,1 0-2-15,-1 0 1 0,1 0 1 16,-2 0 0-16,3 0-1 0,0 0 0 15,-3 0 3-15,3 0-2 0,0 0 1 16,-1 0-1-16,-2 0 1 0,1 0-1 16,1 0-4-16,-2 0-4 0,0 0-16 0,0 0-14 15,-3 0-23-15,1 2-41 0,-4-2-83 16</inkml:trace>
  <inkml:trace contextRef="#ctx0" brushRef="#br0" timeOffset="25971.48">3561 6406 89 0,'0'0'126'0,"2"0"-88"0,-2 0 14 16,0 0-14-16,1 0-13 0,-1 0-2 16,0 0-2-16,0 0-4 0,0 0-2 0,0 0-4 15,0 0-4-15,0 0-7 0,0 0 1 16,2 0 1-16,-1 0 0 15,4 0-2-15,-3 0-1 0,1 0 3 16,0 0-1-16,1 0-1 0,3 0 0 0,-3 0 1 16,4 0-1-16,0 0-1 0,4 0 2 15,5 0 0-15,5 2-1 0,4 0 13 16,-1-1-10-16,1 0 2 0,-1 0-2 15,-5-1-6-15,1 1 6 0,-3-1-2 16,-5 0 0-16,-4 0-1 0,-5 0 0 0,0 2 2 16,-4-1-6-16,0 1-2 0,0-2-2 15,0 0-11-15,-4 4-9 0,-2-3-2 16,0 0-27-16,0-1-64 15,1 0-105-15</inkml:trace>
  <inkml:trace contextRef="#ctx0" brushRef="#br0" timeOffset="27920.59">3843 6475 10 0,'0'0'120'0,"0"0"-8"16,0 0-86-16,0-2 20 0,0-2-6 0,0-2-16 15,2 0-3-15,-1-1-6 0,1-1 2 16,-1 0-5-16,-1-2 4 15,0 0-5-15,0-1 1 0,2-2-2 16,-2-1 4-16,0-1-3 0,2-2-6 0,-2-1 3 16,0-1-3-16,0-4-1 0,-2-2-3 15,-3-1 1-15,-1-2-1 0,0-1 1 16,1-4-4-16,1 2 3 0,-1 0 1 15,2 2-2-15,-2 6-2 0,2 4 3 16,-1 4 1-16,-1 5-1 0,2 4-1 0,1 1 4 16,1 3 8-16,-2 2-7 0,3 0-3 15,0 0-1-15,0 0 2 0,0-1-2 16,0 1-1-16,0 0 1 15,0 0-1-15,0 0 0 0,0 0-1 0,0 0 1 16,0 0 1-16,0 0-1 0,0 0-1 16,0 0-1-16,0 0 1 0,0 0 0 15,0 0-4-15,0 0 1 0,0 0 4 16,0 1 0-16,0 2-1 0,0-1 1 15,0 0 0-15,0 0-1 0,1 3-2 16,1-2-4-16,1 0 1 0,-3 0-3 0,4-3-1 16,-2 2 4-16,1-2 0 0,0 0 0 15,-1 0 2-15,-2 0 3 0,1 0 1 16,4 0 0-16,-4 0-1 15,3 0 2-15,-1-2 0 0,1 0-1 0,3-1-1 16,0 0 1-16,3-2 1 0,4 0-1 16,1 3 0-16,4-3 1 0,1 1-1 15,0 0 0-15,2-1-2 0,-1 0 3 16,3 1 0-16,0 0-1 0,3-1-1 15,-2 0 1-15,1 1 1 0,0 1-1 0,-2 1-2 16,0-3 3-16,0 1 0 0,-3 1-1 16,1 0-1-16,1-1 1 0,1 0 0 15,-1-1 1-15,3 0-1 0,1-1 2 16,2 1-2-16,-1 0 1 0,3-1-1 15,-2 1 1-15,4 0 1 0,-2-1-1 16,1 0-1-16,1 4 1 0,0-3 2 16,1 1-1-16,-2 0-2 0,4 0 2 15,-2 0 3-15,3-1-2 0,-1 1-2 16,-2-2 1-16,2 1 0 0,-2-1-3 0,0-3 2 15,2 1 1-15,-2-1-1 0,0 2-1 16,-2 0 0-16,-2 1 0 0,-1 2 1 16,-2-1 0-16,-3 2 0 0,3 1 0 15,-1 0 4-15,2 1-3 0,3-1 3 16,2 0 0-16,-1 0-4 0,1-2 3 15,1 0-2-15,-2 1-1 0,-2 0 0 16,-1-1 0-16,-2 3 0 0,-1-1 0 16,-1 1 1-16,-2 0-1 0,0 1-1 15,-1-1 0-15,0 0-2 0,1 1 2 0,-1-1 0 16,2 0 1-16,4 1 0 0,0-2-1 15,2-1 0-15,1 3 1 0,1-1-1 16,-1-2 1-16,2 2-2 0,-2-2 2 16,1-1-1-16,1 3 1 0,-2-4-2 15,2 3 2-15,-1-1 0 0,1-1 0 0,-1 0-2 16,-1 2 2-16,-1-1-1 15,1 3 1-15,0-1-2 0,-2 0 1 16,2 0 1-16,0 1-1 0,0 0 0 16,0 0 1-16,2 0 1 0,-1 0-3 0,5 0 1 15,-1 0 1-15,1 0 0 0,1 0 0 16,-3-1-2-16,-1-2 1 0,-3 1 1 15,0 1-1-15,0-2 1 0,2-1-1 16,-1 1 1-16,3-1-1 0,-1-1-1 16,0 2 1-16,-2-1 1 0,-1 2 0 15,-1-1-2-15,-1 1 1 0,-1 1 1 0,0 1 0 16,-3 0-2-16,-2 0 2 15,2 0-1-15,-5 0-1 0,2 0 0 16,-1 0 2-16,-2 1 1 0,0 1-2 16,-1-1 0-16,1 1 1 0,-1-2 0 0,0 0 3 15,-3 0-6-15,4 0 4 0,-4 0 0 16,2 0-1-16,2 0-1 0,-1 0 1 15,-2 0-2-15,-2 0 1 0,-3 0-1 16,1 0 2-16,-3 0 0 0,2 0-1 16,-1 0-1-16,-1 0 2 0,-3 0 1 0,-6-1-1 15,3 1-1-15,-3-2 5 0,0 2 8 16,0-2 0-16,0 1-6 15,0 0-3-15,-3 0 0 0,-2 0-5 16,1 0 0-16,-1 1 0 0,-3 0 1 0,2 0-3 16,2 0-1-16,0 0-6 0,3 0-3 15,1 2-20-15,0 3-4 0,0-1-7 16,0-1-22-16,0-3-62 0,1 0-145 15</inkml:trace>
  <inkml:trace contextRef="#ctx0" brushRef="#br0" timeOffset="28316.6">7724 5642 58 0,'0'3'95'15,"1"4"36"-15,-1 0-116 0,0 3 41 0,0 4-9 16,-1 1 13-16,-1 6-30 0,1 0-2 15,1 4-3-15,-2 1-5 0,2 2-5 0,0 1-1 16,0 4-9-16,0 0 6 0,0 0 0 16,3-1-4-16,2-3-5 0,0-1 3 15,1-3 0-15,2 0 1 0,-2-1-4 16,1-2 4-16,0 0-2 0,-1-2-2 15,-3-3-2-15,0-2 2 0,0-2 1 16,-1-3-2-16,-1 0-1 0,-1-2 1 16,0-1 1-16,0 0-2 0,0-3-1 15,0-2 3-15,0-2-1 0,0 0-1 16,0 0 0-16,0 0 3 0,0 0-1 0,2 0 2 15,-1 0-2-15,2-6 0 0,-1-1-1 16,3 1-3-16,-4-1-3 0,2 0-1 16,-3 0-1-16,2 0-10 0,-2 1-4 15,0 2 0-15,0 0-14 0,0 3-6 16,0 1-9-16,0 0-29 0,0 0-69 15,0 0-86-15</inkml:trace>
  <inkml:trace contextRef="#ctx0" brushRef="#br0" timeOffset="29527.68">7780 6226 8 0,'0'3'34'15,"0"-2"186"-15,0-1-200 0,0 0-13 16,0 0 31-16,0 0-1 0,0 0-14 16,0 0-6-16,0 0-8 0,1 0 3 15,2 0 1-15,5 0-6 0,-2 0 1 0,0 0 1 16,2 0-3-16,1 0 0 0,1 0 7 15,2 0-7-15,1 0-4 0,5 0 0 16,2-1 9-16,7 0 3 0,-3-1-10 16,1 2-2-16,0 0-1 0,-2 0 1 15,2 0-1-15,0 0-2 0,1 0 2 0,1 0 3 16,2 0-3-16,-1 0 2 15,3 0 3-15,-3 0-6 0,5 0 4 16,-2 0-2-16,3 0 3 0,1 0-4 16,2 0 0-16,2 0 1 0,2 0-2 0,-1 0 2 15,5 0 0-15,-2 0-4 0,2 0 4 16,2 0 0-16,-4 0-2 0,1 0-1 15,-3 0 2-15,0 0 1 0,-6 0-2 16,4 0 0-16,-3 0 1 0,-2 0 0 16,-2 0-2-16,-2 0 0 0,-1 1 3 0,-1 2-1 15,0 1-2-15,2-1 0 0,-1-1 2 16,1 2 0-16,1-2-1 15,-2 0-1-15,2-1 0 0,-2-1 2 16,2 1-1-16,-1-1 0 0,-1 0 1 0,-2 0 0 16,1 0-1-16,-2 0 0 0,-1 0 0 15,1 0 3-15,1 0-4 0,-1 0 1 16,0 0 2-16,2 0 2 0,2 0-2 15,1 0-1-15,3 0-1 0,3 0 2 16,2 0-2-16,-1-2 2 0,4 0-2 0,-1-2 2 16,-1 2-3-16,0 1 1 0,-3-2 0 15,2 2 1-15,-3-1-1 0,-2 0 0 16,-3 2 0-16,2-1 0 15,-2 1 0-15,1 0 0 0,2 0 2 0,-3 0-2 16,2 0 0-16,-2 0-2 0,1 0 6 16,1 0-4-16,-1 0 0 0,1 0 0 15,0-1 0-15,1 1 1 0,-5-1-2 16,-1 1 1-16,-2 0 1 0,-2 0 1 15,-3 0-2-15,-1 0 0 0,-2 0 0 16,-1 0 3-16,0 3-3 0,0 0 1 0,0-1 1 16,3 2 0-16,0-2 1 0,2 0-1 15,-2 0-2-15,2-1 2 0,-1-1-2 16,4 0 2-16,-3 0-1 15,3 0 0-15,-4-2-1 0,1-1 0 0,-5 2 2 16,2-1-1-16,-5-1 0 0,0 3-1 16,-4-3 1-16,-2 1 1 0,0 2-2 15,-3-1-1-15,1 1 2 0,0 0-3 16,-3-1 2-16,2 1 0 0,-1 0 1 15,0 0 1-15,-1-1-1 0,-2 1 1 0,2-1 0 16,-1 0 1-16,-1 1 0 0,1 0-2 16,-1-2 4-16,3 2 1 0,0-1-1 15,2 0-2-15,4 0 0 0,5 0 0 16,7-1 3-16,4-3 0 0,5-1-7 15,3-1 4-15,1 0-2 0,2 0-1 16,3 1 2-16,-1-3-2 0,1 2 1 16,2-2-2-16,-2 2 2 0,-1 0-1 15,-2 1 0-15,-1 2 0 0,-4 2 0 16,-1 0 0-16,0 2 0 0,0 0-1 0,0 0 2 15,0 0-1-15,0 0 0 0,-3 0 0 16,-3 2 0-16,-2 0 2 0,1-1-3 16,-6 1 1-16,4 0 0 0,-3 0 1 15,-2-2-1-15,-2 1-1 0,1 1 2 16,-2 0-1-16,0 1 0 0,0-1 0 15,1-1 0-15,2 0 1 0,2 1-2 16,1-1 1-16,3 0 1 0,0 1 0 16,1-2-1-16,-3 0 0 0,-2 0 0 15,-2 0 1-15,-3 0-2 0,-6 0 1 0,-4 0 0 16,-2 0 0-16,-2 1-1 0,0-1 0 15,0 2 1-15,-8 0-7 0,0 1-17 16,-2 0-2-16,2 0-1 0,5 0-15 16,1-1-27-16,1 0-61 0,-4-2-226 15</inkml:trace>
  <inkml:trace contextRef="#ctx0" brushRef="#br0" timeOffset="30047.71">12429 6177 10 0,'2'2'38'0,"-2"-2"137"0,0 0-130 15,0 0 5-15,0 0 4 0,1-2-16 16,-1-3-12-16,3-2-3 0,0-2-1 15,2 1-8-15,0-2 3 0,-1-3 2 16,1 0-11-16,1-1-3 0,-1-3 2 16,-2 2 3-16,2-2 1 0,-2-2-1 0,0-2-2 15,3-1-1-15,0-6-1 0,2-1-6 16,-2-5 1-16,0-4 3 15,4-1-4-15,1-6 0 0,1 3-1 16,0 1 1-16,1 3 1 0,-6 4-1 0,-3 5-1 16,-1 3 3-16,-3 3-1 0,0 3-1 15,0 5-1-15,0 4 5 0,0 4-1 16,-2 3 4-16,-3 4 3 0,1 0-3 15,-1 0-4-15,-1 5-5 0,-2 5 1 16,2 0 1-16,3 1 1 0,-2 0-2 0,4-1 0 16,-5-1 2-16,4-2 0 0,-1 1-2 15,0 1 0-15,1-2-1 0,-1-1-7 16,2 3-9-16,1-2-14 15,0-2-4-15,0 4-4 0,0-2-20 0,0-1-19 16,0-4-112-16</inkml:trace>
  <inkml:trace contextRef="#ctx0" brushRef="#br0" timeOffset="31997.83">12514 5612 8 0,'0'2'13'0,"3"0"117"0,-1 0-97 15,0 1 15-15,-1-2 10 0,4 1-18 0,-2 0 4 16,2 0-13-16,1 0-9 16,1 1-2-16,3 0-3 0,-1-2-4 15,3 0 1-15,-2 1-4 0,1 0-3 16,4-2 5-16,4 0-3 0,4 0 1 0,5 0-5 15,1 0-2-15,-2 0 0 0,4 0-1 16,-2-3 2-16,2 1 2 0,6 0 3 16,5-1-3-16,5 1 1 0,1-2-4 15,3 1 2-15,0-1-2 0,2 1-3 16,1 0 1-16,-3 0 1 0,-3-1-3 0,-3 3 0 15,0-1 3-15,-1 2-2 0,-2 0-1 16,1 0 0-16,0 0 3 0,1 1-4 16,1 3 3-16,0 1-2 0,0 0 1 15,0 1 2-15,1-2-2 0,1 0-1 16,1 0 1-16,-2-1 1 0,1 0 0 15,-2-2-2-15,-3 0 1 0,-2-1 1 16,-1 2 0-16,-2-1-2 0,-3 0 1 16,0 0 1-16,2 0-1 0,-2 0 0 15,3 0-1-15,0 0 2 0,0 0 0 0,2-1-2 16,0 0 1-16,-2 0 2 0,2 0-2 15,-2 0-1-15,3 0 1 0,-1 0 1 16,0-2 0-16,0 0-2 0,-2 0 1 16,2 2 1-16,1-2-1 0,2 1 0 15,0 1 0-15,3 0 0 0,1 0 0 16,1 0 0-16,1 0-1 0,1 0 2 15,1 0 0-15,0 0-2 0,1 0 1 16,1 0 0-16,1 0 0 0,0 0 0 16,0 0 0-16,4 0 0 0,0-1 1 0,2 0-2 15,0 0 1-15,-2 1 1 0,1-3-1 16,-1 2-1-16,-1-2 0 0,1 0 2 15,-1 2-1-15,-3 0-1 0,0 0 1 16,-2 1-1-16,0-1 3 0,-1 1-4 16,-6 0 1-16,1 0 3 15,-4 0-1-15,1 0-2 0,-4 0 0 0,-2 1 2 16,-3 1 0-16,-2 0-2 0,-4-1 0 15,-3-1 2-15,-4 1 0 0,-5 0-1 16,-4 1-1-16,0 1 2 0,-3-2-1 0,0 0-2 16,-2 0 1-16,-2 1 2 0,1 0-1 15,0 0-1-15,-4 0 1 0,4 0 1 16,-5-2 0-16,0 1-3 0,2-1 2 15,-1 0 2-15,-1 0-1 0,0 0 1 16,0 0 0-16,0 0 3 0,0 0 1 16,0 0-2-16,0 0-4 0,0 0 3 15,0 0-1-15,0 0-2 0,0 0-3 16,0 0 3-16,0 0 0 0,0 0-2 15,0 0 1-15,0 0 1 0,0 0 1 16,0 0-1-16,0 0 1 0,0 0 3 0,0 0-3 16,0 0-1-16,0 0 0 0,0 0 0 15,0 0 0-15,0 0-1 0,0 0-3 16,0 0-1-16,0 0-5 0,0 0 0 15,0 0-5-15,0 0 6 0,0 0 2 16,0 0-2-16,0 0 2 0,0 0 0 16,0 0 6-16,0 0-2 0,0 0 2 0,0 0 0 15,0 0 1-15,0 2-1 0,0 1 1 16,0-1 1-16,0 2 0 15,2-2-2-15,-2 2 0 0,0 2 3 0,0 2-1 16,0 2 0-16,0 2 3 0,0 2-2 16,0 4 2-16,-2 1 3 0,-1 3 0 15,3 0-1-15,0 2-4 0,0-1 8 16,5 1-9-16,-1 3 4 0,-1-2 2 15,-1 1-5-15,1 3 1 0,-1-1 1 0,-2 1 0 16,0 0-3-16,0-2 2 0,0 0 0 16,0-3-1-16,-4-2-3 0,3-2 2 15,1-2 1-15,0 0-1 16,0-1-2-16,3-2 1 0,2-3 1 0,1-1 0 15,0-4 0-15,-1 0-2 0,1-1 7 16,0-2-2-16,-3-1-2 0,0-2-2 16,-3 0 2-16,0-1 1 0,0 0 2 15,0 0 0-15,0 0 3 0,0 0-5 16,0-2-3-16,0-1 4 0,0 1-2 0,0 0 0 15,0 0-2-15,0 1 0 0,0 0 2 16,0-1-2-16,0 0-1 16,0 1 0-16,0 1 1 0,0-2 0 15,0 2-1-15,0-2-1 0,0 2 3 0,0 0 0 16,0 0-2-16,0 0 1 0,0 0 1 15,0 0-1-15,0 0 0 0,0 0-2 16,2-1 3-16,-2 0-2 0,1 0-2 16,1 1 1-16,0-1-2 0,2-1 1 15,1 2 0-15,1-2 1 0,3 1 2 0,-1-1 0 16,1-1 0-16,1 2-3 0,4-2 3 15,4 3 1-15,6 0-2 0,5-1 0 16,0 1 1-16,1-1 1 16,2 0-2-16,1 1 1 0,4-1 1 15,5 1 0-15,3-1-2 0,6 0 1 0,5-2 1 16,1 1 0-16,5-1-2 0,-1-1 0 15,2 1 3-15,-1 0-2 0,0 1 0 16,2 1-1-16,1 1 4 0,2 0-4 16,3 0 3-16,-1 4 1 0,6 2 4 15,1 0-7-15,1-1 2 0,1 0-1 0,-2 0 1 16,-2 0-2-16,2 0 0 0,3 1-1 16,2 1 3-16,2-1-1 0,1 2-2 15,0-3 0-15,-2 2 2 16,-3-1-1-16,0 1 0 0,-1-1-1 0,1 0 2 15,0 0 0-15,1-1-2 0,-2 0 1 16,-2-2 1-16,-5 0-1 0,-1 0-1 16,0-1 0-16,-4 1 3 0,-2 0-2 15,-4-1-1-15,-1 0 1 0,-4 1 1 16,-6 0-1-16,-2-1-1 0,-7 0 1 0,-3-1 1 15,-3 1-1-15,-6-2 0 0,0 1 0 16,-6 3 1-16,-3-3-1 0,1 3 0 16,-5-2-1-16,1-1 2 0,-2 0 0 15,-2 1-1-15,-3-2 0 0,2 0 1 16,-5 0 0-16,1 0-2 0,-3 0 1 15,-2 0 3-15,-1 0-3 0,1-1 2 16,-1 0-1-16,-1 0 1 0,2 0-1 16,-2 0 0-16,0 1 1 0,0 0-1 15,0 0-1-15,0 0-2 0,0 0 1 0,0 0 1 16,0 0-1-16,0 0 1 0,0-1-2 15,0 1 3-15,0-2 0 0,0-1 1 16,2-1-3-16,-2-1-6 0,0 1-2 16,0-1-12-16,1 1-26 0,-1-4-28 15,0-3-102-15</inkml:trace>
  <inkml:trace contextRef="#ctx0" brushRef="#br0" timeOffset="41102.35">2501 10305 6 0,'-3'-5'-6'0,"-1"3"27"16,0-2 75-16,1 0-67 0,-2 0 9 0,2-1 16 15,0 1-11-15,1-1-10 0,1 0-5 16,1 0-6-16,-3 2 3 0,1-1-4 16,2-1 2-16,-1 0-1 0,-1 1 2 15,-1-1-3-15,3 2-2 0,-3 0 1 16,1 1 0-16,1-1-5 0,1 3-3 15,0 0 1-15,0 0-5 0,0 0-5 16,0 0-4-16,0 0 2 0,0 2-2 16,1 8 4-16,2 4 4 0,-1 4-1 15,-1 4 1-15,-1 5-1 0,0 1 2 16,0 1-2-16,-1 2 2 0,-5-2-5 0,1 0-1 15,0-5 4-15,1-3-3 0,2-4-4 16,-1-5 5-16,2-4 0 0,1-4 0 16,0-2-3-16,0-2-1 0,0 0 3 15,0 0 1-15,7-1-1 0,6-6 0 16,2-2 1-16,4-4-2 0,3 3-3 15,-1 0 1-15,1 2 2 0,1 2-1 16,-6 2-3-16,-1 2 2 0,-2 1 0 16,-3 1 0-16,-1 0-1 0,0 0 1 15,-1 0 0-15,0 0 0 0,-2 0-2 0,-1 1-4 16,1 0-8-16,0 0-4 0,-4 1-11 15,3-2-5-15,0 0-15 0,0 0 2 16,2-3-24-16,0-8-66 0,-3-2-124 16</inkml:trace>
  <inkml:trace contextRef="#ctx0" brushRef="#br0" timeOffset="41614.37">2862 10300 127 0,'1'0'214'0,"-1"0"-180"0,0 0 2 15,0 0 15-15,0 0-13 0,0 12-4 16,-1 4 3-16,-5 2-8 0,0 2-7 16,-1-3-3-16,4-3-6 0,2-3-6 0,-1-2-2 15,2-3-2-15,0-1 0 0,3-3-2 16,5-2 0-16,0 0 1 15,4 0 1-15,2-9 1 0,5-4-2 16,-1-2-2-16,2-1 0 0,-3 0-6 0,-3 4 0 16,-1-1 4-16,-5 7-1 0,-2 0 0 15,0 3 1-15,-1 0 0 0,-2 3 2 16,-3 0-3-16,3 0 1 0,-2 0 1 15,1 6 2-15,-2 1-1 0,0 1 2 16,0-1 0-16,2 1-1 0,-1-2-2 0,2 0 1 16,0-2 0-16,3-1 0 0,2-2-2 15,2-1 1-15,2 0 2 0,3-9-1 16,2-1-8-16,-1 2-1 15,-4 0 1-15,-1 0 0 0,-1 3 3 16,-4 2 1-16,-3 3 2 0,0 0 1 0,-3 0-2 16,1 0 2-16,1 3 2 0,-2 5 1 15,0 1 2-15,0 2 1 0,0 0 4 16,0 1-2-16,0-1 2 0,0-1-5 15,0-1 2-15,0-1-2 0,2 0-4 16,1-2 0-16,-2-3 0 0,2 0 0 0,0-1-2 16,-1-2-6-16,3 0-9 0,1 0-8 15,5-2-24-15,0-5-6 0,1-5-34 16,2-1-89-16,0-3-43 15</inkml:trace>
  <inkml:trace contextRef="#ctx0" brushRef="#br0" timeOffset="42346.42">3431 10220 25 0,'-9'4'113'0,"2"-2"17"15,3 0-93-15,1-2 17 0,3 0-10 16,0 2-26-16,4-2-5 0,9 0 18 16,2 0-4-16,7 0-9 0,3 0 2 15,1-4-11-15,2-1-1 0,-2 1 3 0,1 2 1 16,-3-1-5-16,0 3 16 15,-6 0-14-15,-7 0-10 0,-6 0 3 16,-5 0-3-16,0 5 6 0,0 3 2 16,-8 3-1-16,-4 3-3 0,-7 0 2 15,4 0-4-15,-1-1 1 0,4-3 0 0,2 1-1 16,4-2-2-16,3-2 0 0,3-1 1 15,0-3-4-15,2 2 1 0,7-2 1 16,2 1 3-16,4-1-1 0,2 0-1 16,2 1 0-16,-2 0 1 0,0 1 0 15,-1 1-1-15,-1-2 1 0,-4 1 1 0,-2-1 0 16,-4 2-2-16,-4-2 0 15,-1 4 4-15,0 0 1 0,-7 2-1 16,-6 1 0-16,-2 1 2 0,-1-1 0 16,-1-2 4-16,3 0-7 0,-1 0 2 0,2-4-1 15,2-2-2-15,4-1-1 0,7-1 1 16,-2-1-2-16,2 0-8 0,0 0-6 15,0 0-14-15,8-7-27 0,7-7-4 16,3-3-45-16,-3-3-201 0</inkml:trace>
  <inkml:trace contextRef="#ctx0" brushRef="#br0" timeOffset="42886.45">3955 10194 9 0,'-2'0'131'0,"1"0"13"16,-2 0-109-16,0 0 31 15,1 0-15-15,1 0-8 0,-1 0 1 0,2 0-3 16,0 0-20-16,0 0-10 0,2 0-6 16,7 0 3-16,3 0 8 0,5 0-4 15,7 0-2-15,0-1-3 0,3-4-4 16,2-2-3-16,-1 0 3 0,5 1-6 15,-7 0-6-15,-3 0-16 0,-7 2-1 0,-9 3-7 16,-5 0-10-16,-2 1 6 0,-3 0 15 16,-6 0-11-16,-8 2-22 0,-2 3-7 15,-1 1 32-15,0 1 17 0,0-2 11 16,-2 3 2-16,5-2 2 0,0 0 17 15,4 0 19-15,6 0-6 0,3-3-12 16,4 2-2-16,0 0-10 0,2 0 4 16,7 2 9-16,8-1 4 0,2 0-11 15,3 0-7-15,-2 0 0 0,0 2-5 16,0 2 1-16,-1 0-6 0,1 2 6 15,-2 0 19-15,0-1-8 0,-6 2-10 0,-7 1 0 16,-5 0-1-16,0 1 6 0,-8 3 11 16,-8 0-5-16,-1 0-5 0,-4-1-5 15,0-2-2-15,-2 1 1 0,0-1-3 16,1-3-1-16,0 0-2 0,-1-5-8 15,5-1-22-15,2-4-19 0,-1-2-22 16,2-3-115-16</inkml:trace>
  <inkml:trace contextRef="#ctx0" brushRef="#br0" timeOffset="45659.61">2146 9469 20 0,'-2'0'6'0,"1"0"46"0,-3 0 83 0,3 0-104 16,1 0 7-16,0 0 11 0,0 0-14 16,0 0-5-16,0 0-4 0,0 0-6 15,0 0-4-15,0 0-5 0,0 0-1 16,1 0-2-16,6 0 8 0,4 0 7 15,-1 0-8-15,0 0-5 0,-1 0 0 0,2 0-4 16,0 0-1-16,4 0 0 0,4 0-2 16,1 0-1-16,6 0 0 0,5 0-2 15,7 0 1-15,3 0-2 0,4 0 4 16,0 0-2-16,6 0-2 0,-6 0 1 15,5 0 2-15,-2 0-1 0,8 0-2 16,3-3 2-16,0-1 3 0,6-3-6 16,-2 2-9-16,3-1 16 0,2-1-1 15,0 1 0-15,2 1-6 0,-4 1 4 16,-2 2-1-16,-4 0-1 0,-2 2 0 0,-6 0 0 15,0 0 1-15,-4 0 0 0,3 0-1 16,-5 0 0-16,4-1-1 0,0 1 1 16,-1-2 1-16,1-2 0 0,1 1 1 15,0-1-1-15,-3 0-1 0,2-1 2 16,-5 0 2-16,-2 1-2 0,-1 0-1 15,-2-2 1-15,2 0 1 0,0 0-2 16,1 0 1-16,-4 1-1 0,0 0 1 16,-2 1-1-16,-3 0-1 0,-1 0 1 15,-1 0 0-15,1 0-1 0,-2 0 0 16,0 1 1-16,0-3 2 0,-3 1-2 0,-3 1 0 15,-4-2-1-15,-2 2 3 0,0 1-2 16,-7-1-1-16,2 3 4 0,-6-1 1 16,-1 1-3-16,-3 1-1 0,-1 0 0 15,-3 0 0-15,0 0-1 0,1 0 0 16,1 0 0-16,-2 0 0 0,0 0 0 15,0 0-1-15,0 0 2 0,3 0 0 16,0 0-1-16,0 1-1 0,2 1 1 16,-4 1-1-16,4-2 1 0,-4-1 2 15,-1 1-4-15,0-1 3 0,0 0 0 0,0 0 0 16,0 1 2-16,0-1 0 0,0 3-1 15,-1-1-2-15,-4 2 2 0,2 1-1 16,-1-1-1-16,2 1-1 0,-3 0 1 16,4 1 0-16,-5 2 0 0,1 0 0 15,2 2 0-15,-2 0 1 0,1 3-1 0,0 4-1 16,-2 1 1-16,3 5 0 15,0 1 0-15,3 4 0 0,0 1 7 16,0 2-9-16,2 3 1 0,2 2-1 16,1 5 1-16,-2 4 3 0,0 3-2 0,-1 5-1 15,-1 4 2-15,1 5 1 0,1 1 1 16,-2 3 2-16,2 1-1 0,1-3 2 15,-4 1-2-15,0-4 2 0,3 0-2 16,-3-3 7-16,0-2-4 0,0-2-2 16,0-3-1-16,-3-3 1 0,-2-2-2 0,2-3-2 15,-2 1 1-15,-1-2-1 0,4-1 2 16,-2-6-3-16,1-3 1 15,0-2 0-15,-1 0 0 0,1-1-2 16,2-2 2-16,-2 0 0 0,3-1-1 0,-2-2 0 16,2-1 0-16,0-5 2 0,0 0-2 15,0-4-1-15,0-4 1 0,0-2 1 16,0-3-1-16,0-1-1 0,0-1 0 15,0-1 2-15,0 0-2 0,0-1 0 16,2-1 0-16,-1 1 1 0,-1-1-2 0,0 1-1 16,0 0 3-16,0-1 4 0,0 0-4 15,0 0 1-15,0 0 0 0,-4 0-1 16,-3 0-1-16,-2 0-1 15,0 0 2-15,-4 0 1 0,3 0-2 0,-7-2-3 16,1-1 4-16,1 0 0 0,-6 1-1 16,7 0-1-16,-4 0 1 0,1 1 1 15,-2-1-1-15,1 1 0 0,-1 1 0 16,-4 0 2-16,-7 0-1 0,-5 0-2 15,-6 6 1-15,-7 1 3 0,-5 0-2 16,-4 1-2-16,-5 0 2 0,-9 1 2 0,-10 0-3 16,-9 1-3-16,-4-1-5 0,-2 0 2 15,1 2-1-15,2-3 3 0,5 0-1 16,4 0 3-16,8-1 1 15,5 1 0-15,4-1 2 0,3-1 1 0,1 0-2 16,-2 1-1-16,-2 0 1 0,0 1 2 16,-1-3-1-16,-3 1-2 0,-2-4 2 15,2-2 1-15,1 0-1 0,3 0-3 16,2 0 3-16,3 0 0 0,6-2-1 15,7 1 1-15,7-3-1 0,8 3 4 0,6-1-2 16,6 1 0-16,2-1 0 0,3 0 1 16,0 1 0-16,1-1-2 0,4 2 3 15,0-1 0-15,-1-1-1 0,1 2-3 16,-2 0 1-16,6 0 3 0,-1 0-3 15,1 0 0-15,2 0 0 0,-5 0 0 16,3 0 0-16,2 0 0 0,1 0 0 16,2 0 0-16,-1 0 0 0,-1-1 0 15,-1-2 0-15,-4 1 1 0,1 0-1 16,-2 0-1-16,-3 0 1 0,0 0 1 0,-6 2-2 15,-3 0 1-15,-3 0 0 0,-2 1 1 16,4 5-2-16,4 0-1 0,8-3 4 16,4-2-2-16,3-1 0 0,5 0 0 15,0 0 0-15,0 0 0 0,0 0 0 16,0 0 0-16,0 0-2 0,0 0 4 15,0 0-4-15,0 0 0 0,0 0 2 16,0 0-1-16,0 0 0 0,0 2-2 16,0-2 1-16,0 2 3 0,4 0-1 15,-1-1-1-15,-2-1 2 0,-1 0 0 0,2 0 0 16,-1 0-1-16,-1 0 0 0,0 0 3 15,0 0-1-15,0 0 1 0,0 0-3 16,2-4 3-16,-1-2-2 0,1 1-2 16,1-3 2-16,-3 1-1 0,3-1 0 15,0-5 1-15,0 0 0 0,2-3 1 0,-2-4-1 16,0-2 0-16,2-3 0 15,-4-4 1-15,-1-3-2 0,0 0 0 16,0-4 0-16,0-3 1 0,0-1-2 16,0-3 1-16,-3-4-1 0,0-2 1 0,0-5-1 15,2-3 0-15,1 3 1 0,0-3 1 16,0 3-3-16,0 1 2 0,0-1-1 15,0 6 3-15,3 0-3 0,-2 5-1 16,-1 2 3-16,0 5 0 0,0 0-1 16,0 2-1-16,0-2 1 0,-3-1 1 15,3-1-3-15,-1 0 1 0,-1 0-1 0,2-1 2 16,0 1 1-16,0 1-3 15,0 3 2-15,0 2 1 0,0 0 0 16,0 1-3-16,0 2 2 0,-2 3 1 16,1 5-1-16,1 3-1 0,0 2 2 0,0 2 1 15,0 0-3-15,0 1 0 0,3 1 1 16,3-1 2-16,0 0-2 0,1 0-1 15,0-2 1-15,0 1-1 0,0-1 1 16,1 1 2-16,-2 0-2 0,2-2-2 16,0-1 2-16,0-1 2 0,1-1-2 0,-1 1-14 15,-2 0 24-15,0 5-9 0,-3 2 0 16,-1 3 1-16,-1 1-2 15,-1 2 0-15,0 1-1 0,0 2 3 16,0 0 1-16,0 2-2 0,0-1 1 0,0 1 1 16,0 0-2-16,0 0-2 0,0 0 1 15,0 0 0-15,0 0-2 0,0 0 0 16,0 0 1-16,0 0 1 0,0 0 0 15,0 0-1-15,0 0 2 0,0 0-1 16,0 0 0-16,-1 0 0 0,-2 3-2 0,-1 1-7 16,3 2-14-16,-1 2-8 0,2 0-18 15,0 5-10-15,0-3-29 0,0 0-179 16</inkml:trace>
  <inkml:trace contextRef="#ctx0" brushRef="#br0" timeOffset="48339.75">5009 10155 60 0,'0'0'25'0,"0"0"-11"0,0 1-8 16,3-1 9-16,2 0-7 0,-2 1 77 0,0-1-43 15,0 0-24-15,2 0 14 0,0 0-6 16,-1 0-6-16,2 0 4 0,2 0-3 16,0 0-2-16,0 0-5 0,2 0-2 15,0 0 0-15,1 0-1 0,-1-1-3 16,3 0-1-16,2 0-2 0,4 0 1 0,1 0-3 15,6-1 6-15,5 0-5 0,4 1-2 16,5-2 2-16,5 0-2 16,6 0 0-16,5-2 2 0,4 0-2 0,9-1 2 15,2-1 10-15,6-1-3 0,7-2-3 16,0 1-4-16,6-1 0 0,-5 2 0 15,0-1 1-15,-3 2-2 0,-3 1 0 16,-3 0 1-16,-1 2-1 0,-2 1-2 16,-3 1-1-16,-2-1 2 0,-3 0 0 15,-9 0-2-15,-7-1 0 0,-10 1 1 0,-8 0 2 16,-6 1-5-16,-11 0 6 0,-6 2 0 15,-7-1-1-15,-1 0 11 0,0 1 4 16,-6-2-16-16,0 0 0 0,-5-1-4 16,3 1 2-16,2 1 0 0,1 1-1 15,2 0-1-15,3 0-1 0,0 0-14 16,0 0-7-16,0 0 2 0,0 0-11 15,2 1-10-15,1 1-23 0,-2-2-82 16</inkml:trace>
  <inkml:trace contextRef="#ctx0" brushRef="#br0" timeOffset="50959.91">6811 9233 42 0,'0'-1'75'0,"1"-1"-41"0,1 1 4 16,-1 1 59-16,1 0-60 0,-1 0-11 15,2 0 6-15,1 0-7 0,0 1-1 16,1 4 1-16,1 3-4 0,0 0-2 15,4 3-1-15,-3 2-1 0,3 3-3 0,-1 1 14 16,0 7-16-16,-3 5 1 16,-1 5-5-16,0 6 2 0,-4 4-4 15,2 0 7-15,-1 3-15 0,-2 2 4 16,0 5-2-16,2 9 1 0,-2 3 9 0,0 4 2 15,4 3-8-15,-1 1-2 0,3-1 1 16,1 0-1-16,0-2 2 0,3-3-2 16,-1-2-1-16,2-2 5 0,0-4-2 15,-4-1 0-15,6-5 0 0,-5-2-1 16,-1-5-1-16,-2-4-3 0,1-3 2 0,-3-6 2 15,-1-2-2-15,-1-3 1 0,-1-5-2 16,0-4 2-16,0-2 1 16,0-3-4-16,0-3 2 0,0-1 0 15,0-1-1-15,0-2 1 0,0 0-1 0,0-4 0 16,0-2 0-16,0-2 0 0,0 0-1 15,0 0 1-15,0 0 1 0,0 2-2 16,0 0 1-16,0-1 2 0,0 3 0 16,-1 0-2-16,-4 1 0 0,-1 2 0 15,3-1 0-15,0-1-1 0,3-3 0 0,0 0 1 16,0-1-2-16,0 0 1 0,0-1-3 15,0 0 3-15,0 0-1 0,3 0 1 16,-2 0 1-16,1 0 0 16,-2 0 1-16,0 0-2 0,0 0 1 15,0 0 1-15,0 0-2 0,0 0-3 0,0 4 4 16,0 2 0-16,0 1 0 0,0-1-3 15,0 0 0-15,0-3 1 0,0 0 2 16,0-1-2-16,0-2 0 0,0 0 3 16,0 0-2-16,0 0 1 0,0 0 0 15,0 0 2-15,0 0 0 0,0 0-3 0,0 0 0 16,0 0 1-16,-2 0-2 0,2 0 2 15,0 0-3-15,0 0-1 0,-1 0 0 16,-1 0 1-16,2 0-2 16,0 0-1-16,0 0 6 0,0 0-5 0,0 0 2 15,0 0 0-15,0 0 3 0,0 0-3 16,0 0 2-16,0 0 1 0,0 0 1 15,0 0-3-15,0 0 1 0,0 0 1 16,0 0 0-16,2 0-2 0,3 0 2 16,-1 0 2-16,4 0-1 0,-2 0-2 0,2 0-1 15,3 0 4-15,-3 0-4 0,4 0 2 16,0 0-1-16,2 0 1 0,5 0 0 15,-2 3 0-15,2-2-1 0,-1 3 2 16,2-2 0-16,2 0-2 0,-2-1 0 16,5-1 3-16,1 1-3 0,1 0 2 15,-1 1-2-15,4-1 2 0,-3 0-1 16,3 0 0-16,-2 1-1 0,3-1 2 15,0 0-1-15,0-1 0 0,1 0 0 16,4 2 0-16,-3-2 2 0,4 0-2 0,-2 0 1 16,1 0 1-16,1 0 0 0,1 0-3 15,0 0 3-15,1 0 2 0,3 0-3 16,1 0-1-16,-1-3 1 0,0 0 1 15,0-1-2-15,-5 0 1 0,0-2-2 16,1 3 2-16,-1-2-1 0,0 2 2 16,0 2-2-16,0-3 0 0,-1 1 0 15,4 1 0-15,-1-2 0 0,1 0 0 16,2 1 1-16,0-1-2 0,2 1 1 15,-3 2 1-15,1-3-1 0,2 1 0 0,-4 1 0 16,-1-2 0-16,-1 2-1 0,6 0 2 16,1-1-1-16,1 1-1 0,1 1 1 15,4 0 0-15,0 0 1 0,0-1-2 16,4 1 1-16,-1 0 1 0,-3-1-1 15,0 1-1-15,-1 0 1 0,-1-1 0 0,1 1 1 16,1 1 0-16,-1-2-1 16,-1-1 0-16,1 3 1 0,3 0 1 15,-1 0 1-15,3 0 0 0,-1 0-3 16,-1 0 1-16,-2 0 0 0,-2 0-2 15,-4 0 2-15,-3 0 0 0,-6 0-1 0,-5-1 0 16,-8 1-1-16,-4 0 2 0,-2 0-1 16,-5 0-1-16,-1 0 1 0,0 0 1 15,-6 1-3-15,-1-1 4 0,-1 0-3 16,-3 0 2-16,0 0-1 0,0 0 1 15,0 0 2-15,0 0 4 0,0 0-5 0,-1 0-2 16,-2-1 0-16,0-2 2 16,-1 2-2-16,1-1 0 0,-1-1-1 15,1 1 2-15,0 0-1 0,1 1-1 16,0 0 0-16,-1-1 1 0,3 2-1 0,0-2 0 15,-1 1-1-15,1 0 1 0,0 0-2 16,0-2 0-16,0-1 1 0,-2-1 0 16,-1-1 2-16,2-3 1 0,-4 0-2 15,2-2 2-15,-3-3-1 0,-1-1-1 16,0-4 0-16,-3-2 1 0,-2-7-3 0,0-4-1 15,-2-3 0-15,1-2-17 0,4-1 16 16,0-1 5-16,2-1-1 16,4-2 0-16,2-2 0 0,1 0 0 15,0-1 0-15,0-1 0 0,3 0 3 0,-2-1-4 16,-1 0 2-16,0-3 0 0,0 2 3 15,0-2-3-15,0-2 0 0,-4 0 1 16,-2-2 0-16,-4 1-2 0,3 2 1 16,0-2 1-16,0 3-1 0,2 1 0 15,-1 0-1-15,-1 1 3 0,3 3-2 0,-1-3-1 16,1 2 1-16,-3-1 2 0,1 3-13 15,0 2 19-15,-2 3-2 0,2 5 2 16,-3 2-5-16,-1 3 2 16,3 4 1-16,-4 3-2 0,5 3 1 0,-2 3-1 15,2 2-5-15,-1 2 4 0,4 1-2 16,0 4-1-16,2 1 0 0,-1 4 3 15,2 1-4-15,0 1 0 0,0 0-1 16,0 0 0-16,0 0-1 0,0 0 1 16,3 0 1-16,0 1 2 0,0 2-1 0,-1 1-1 15,0-1 1-15,-2-1 0 0,0 0 0 16,1 0 0-16,1 0 0 0,-2-2 0 15,0 1 0-15,1-1 0 0,-1 1 0 16,2-1 0-16,-2 1 0 16,0-1 0-16,0 0 1 0,0 0 2 0,0 0-1 15,0 2-3-15,-3-2 2 0,-4 1 0 16,1 1-2-16,-2 0 2 0,-2 2-2 15,0-1 0-15,-2 2-1 0,0-1-1 16,-2-1 2-16,-2 1-2 0,-1-1 0 16,-2 1-1-16,-5 0 0 0,2-1 4 0,-4 2-1 15,-2-2-1-15,0 0 2 0,-5-1 0 16,-1 2-1-16,-6-1-2 0,-4 0-4 15,1-1 1-15,-5 0 2 0,0-1 0 16,1 1 3-16,-5-1-1 0,-6 3-3 16,-4 1 1-16,-6-2 2 0,-5 2 2 15,-1-1-2-15,-4 2-3 0,1 0 0 16,-4 0 2-16,0 1-2 0,-1-1 2 15,0 1 2-15,3-2 3 0,2 0-4 16,-1 0 2-16,8 0 0 0,2-2 1 0,3 0-1 16,3 1-1-16,0-2 2 0,1-1 1 15,-1 0-1-15,3 0-1 0,1-1 0 16,-1 0 0-16,1 0 2 0,1 0-4 15,-2 0 6-15,2 0-3 0,-1 0 0 16,4 0-1-16,-2 0 2 0,4 0 0 16,0 3 0-16,6 0-3 0,1 2 3 15,3-1-1-15,2 0-2 0,6 1 2 16,3-2 1-16,4-1 2 0,7 0-2 15,-2-2 1-15,1 0 0 0,2 0 2 0,-1 0-5 16,0 0 4-16,1 0-3 0,-3 0 2 16,-1 0-2-16,-3-2-1 0,-2-1 0 15,-2 1 1-15,3-1 0 0,-1-1-2 16,3 0 1-16,0 0 1 0,2 1-1 15,3 0-1-15,3-1 0 0,3 2 3 16,6 1-4-16,2 0-1 0,6 1-2 16,0 0-2-16,0 0-15 0,0 1-15 15,6 3-6-15,3 0-57 0,4-2-279 16</inkml:trace>
  <inkml:trace contextRef="#ctx0" brushRef="#br0" timeOffset="52604">7366 9915 53 0,'0'-2'7'0,"1"0"175"16,1-1-132-16,-1 1-23 0,-1 1 14 15,0 0-5-15,0 0-6 16,0 0-9-16,0 1-4 0,0 0-4 16,0 0-20-16,0 0 36 0,0 0-20 0,2 10-2 15,-1 2 12-15,1 5-5 0,0 3-5 16,-1 4-1-16,1 7 0 0,1 4-4 15,1 2 17-15,3 1-11 0,-3-3-4 16,4-2-4-16,1-2 4 0,2-6-5 16,3-4 4-16,-2-5-3 0,2-4 1 15,2-3 0-15,-4-4 2 0,1-5 1 0,-2 0-2 16,-1-3 5-16,3-9 3 0,-1-4 1 15,2-3-2-15,0-3-3 16,3-4 0-16,-3 0-1 0,0-2-4 16,-3 1 2-16,0 0-1 0,-3 1-2 0,-4-1 0 15,1-1-2-15,-4 1 3 0,1 0-2 16,-2 1-2-16,0 4 2 0,0 4-1 15,0 7-1-15,0 4-1 0,0 6 1 16,0 1 0-16,0 0-6 0,0 0-5 16,0 4-4-16,-2 6 3 0,2 2-11 0,0 3-18 15,0-1-19-15,0-1-11 0,0-2-55 16</inkml:trace>
  <inkml:trace contextRef="#ctx0" brushRef="#br0" timeOffset="54901.14">8062 9980 0 0,'0'1'34'16,"-2"-1"-19"-16,1 0 6 0,-1 2 8 0,1-2-3 15,1 0 1-15,-4 1-7 0,1 0 0 16,0-1-1-16,0 1 1 0,-3 1 0 15,0 0-4-15,3 0 4 16,-2-1 4-16,5 1 1 0,-2-1-7 0,1-1-9 16,-2 2 3-16,3-2 1 0,-2 0-3 15,-1 1 6-15,2-1-3 0,-1 0-4 16,1 0-5-16,-1 3 3 0,0-2-1 15,1 0 3-15,-1-1-4 0,2 0 5 16,-1 0-2-16,1 0-2 0,0 0-2 0,0 0 1 16,0 0-4-16,3 0-2 0,5 0 3 15,4 0 3-15,4-6-3 0,1 0 0 16,-2-1-2-16,4 2 1 0,1-2 0 15,0 1-1-15,-1 0 0 0,-2-2 3 16,-2 2-2-16,-4 1-1 0,0 0 0 16,-3 4 2-16,-7 0-1 0,2 0-1 15,-3 1-1-15,0 0 0 0,0 0 3 16,0 0-7-16,0 0-4 0,-4 1-2 15,-3 4-6-15,3 0-12 0,-1-1-11 0,-1 1-34 16,-3-1-102-16</inkml:trace>
  <inkml:trace contextRef="#ctx0" brushRef="#br0" timeOffset="55181.15">8101 9992 13 0,'0'5'163'0,"0"-1"-48"0,-2 1-89 15,-3 3 17-15,1 0 5 0,1 2-12 16,-2-1-14-16,2 2-8 0,0 1-4 15,0 0-7-15,0 0-1 0,3-3-1 16,0 0-1-16,1-2-1 0,7 1-2 16,1-1-16-16,0-3-3 0,5-1-3 15,2-3-19-15,-1 0-14 0,2 0 2 16,-1 0-47-16,-4-7-15 0</inkml:trace>
  <inkml:trace contextRef="#ctx0" brushRef="#br0" timeOffset="55480.17">8260 10086 2 0,'3'-4'7'0,"0"0"10"0,-3 1 141 15,0 0-119-15,0 0 5 0,0 2 9 16,0 1-10-16,0 0-14 0,-4 0-5 0,-1 0-3 15,-1 0-10-15,0 0 3 16,-2 6-5-16,2 2 3 0,0 0-2 16,4 3-4-16,0-2-4 0,2 2 1 15,0 1-2-15,7-3-1 0,4 0-2 0,6-1 3 16,0-2 0-16,0-3 0 0,4-2 0 15,1 0-1-15,-2-1 11 0,2 0-10 16,-5-5 0-16,-5-3 5 0,-4-1 5 16,0 0 7-16,-5 0 3 0,-3-2 0 15,0 1-7-15,0 2-3 0,0-2 0 0,-5 1-3 16,-1 0 0-16,-2 0-9 0,-1 1 2 15,-2 0-1-15,2 2 1 16,0 0-3-16,-1 3-5 0,6 1-7 16,-1 2-8-16,3 0-9 0,2 0-27 0,0 4-13 15,2 0-68-15,4-1-157 0</inkml:trace>
  <inkml:trace contextRef="#ctx0" brushRef="#br0" timeOffset="55865.18">8795 9872 62 0,'2'0'136'16,"-1"0"-8"-16,-1 0-118 0,0 2 22 0,0 5 29 15,0 4-9-15,0 3-13 0,-4 5 11 16,0 0-19-16,-2 2-7 15,3-1 1-15,0 3-6 0,0-1-9 16,1-2 0-16,1 0-2 0,1-2-1 0,0-2-3 16,0-1-2-16,0-6 1 0,0 0-2 15,0-5-1-15,0 0 0 0,0-1 2 16,0-1-3-16,0-2-4 0,0 0-3 15,0 0-5-15,0 0-9 0,6-2-4 16,0-5-6-16,2-1-12 0,-2-2-6 0,0 0-7 16,-3-1-25-16,-1-4-83 0,-2 0-34 15</inkml:trace>
  <inkml:trace contextRef="#ctx0" brushRef="#br0" timeOffset="56149.21">8772 9885 41 0,'0'-2'226'0,"0"0"-138"0,0 1-53 0,0 0 5 16,3-1-2-16,0-1 0 0,8-1-7 16,1 0-1-16,2 0-7 0,5-2-4 15,3 1-1-15,4-2-5 0,0-1-1 16,2 0-4-16,-1 0-1 0,-3 3-4 15,0-2-1-15,-4 3 1 0,0 0 0 16,-5 2-3-16,-4 1 1 0,-5-1-1 16,-4 1 0-16,0 1-3 0,-2 0-1 15,0 0-1-15,0 0-8 0,0 0-6 16,0 0 0-16,-2 1 1 0,-6 5-10 0,0 0-16 15,-1 0-6-15,0 0-19 0,1-1-43 16,-4-1-65-16</inkml:trace>
  <inkml:trace contextRef="#ctx0" brushRef="#br0" timeOffset="56348.21">8783 9999 15 0,'1'6'377'0,"10"-3"-368"16,3-3 24-16,3 0 24 0,3 0-7 0,0 0-13 15,2-2-7-15,4-5-11 0,5 0-9 16,-1-4-6-16,4 0-2 0,0 0-2 16,0 1-2-16,0 1-7 0,-3 0-1 15,-4 4-55-15,-10 2-5 0,-8-2-35 16,-6 3-186-16</inkml:trace>
  <inkml:trace contextRef="#ctx0" brushRef="#br0" timeOffset="60076.43">10254 9927 49 0,'0'0'32'0,"0"0"-11"15,2 0-26-15,-2 0-1 0,0 0 5 16,0 0 2-16,0 0 24 0,1 0-25 16,-1 0-13-16,0 0 9 15,0 0 1-15,0 0 1 0,0 0 2 0,0 0-6 16,0 0-7-16,0 0 2 0,0 0 10 15,0 0-2-15,0 0 3 0,0 0 0 16,0 0 3-16,0 0 1 0,0 0 6 16,0 0 2-16,0 0 5 0,0 0 9 15,0 0-2-15,0 0 4 0,0 0-1 0,0 0 3 16,0 0-7-16,0 0 4 0,0 0-4 15,0 0-5-15,0 0-9 0,0 0-3 16,0 0 0-16,0 0-4 0,0 0-2 16,0 0 0-16,0 0 1 0,-1 0-1 15,1 0-1-15,0 0 1 0,0 0 1 16,0 0-1-16,0 0 1 0,0 0 1 15,0 0 2-15,0 0 1 0,0 0 0 16,0 0 1-16,0 0 2 0,0 0-7 16,0 0 4-16,0 0-1 0,0 0 0 0,0 0 0 15,0 0-2-15,0 0-1 0,0 0 2 16,0 0-2-16,0 0-2 0,6 0 8 15,-2 0-1-15,3 0-3 0,2 0 0 16,-3 0 0-16,2-1 1 0,1 0-2 16,-1 1-1-16,1-2-1 0,2 1 2 15,3 1 0-15,1-2 0 0,6 1 10 16,0 1 4-16,6-2-10 0,1 2-4 15,0 0 0-15,1-1 1 0,4 1-1 16,-1 0-1-16,1 0 2 0,1 0-3 0,-2 0 2 16,-1 0-2-16,3 0 0 0,-1 0 2 15,1 0 3-15,3 0 0 0,-1 0-4 16,1 0 2-16,0 1-1 0,-1-1-2 15,0 0 6-15,1 0-2 0,-1 0 1 16,1 0-2-16,2 0 2 0,-1 0-2 0,1-1 0 16,0-2 0-16,-4 1 4 15,0-1 0-15,-6 0-1 0,-4-1-1 16,-3 2-2-16,-5 1 3 0,-7 1-1 15,-2 0-4-15,-3-1 3 0,-5 1 2 0,0 0 0 16,0 0 1-16,0 0-1 0,0 0 2 16,-2 0-2-16,-2-2-3 0,-1 2-4 15,-1-2 2-15,3 2-2 0,-2 0-1 16,2 0 2-16,-2 0-1 0,2 0-5 15,0 2-7-15,-2 2-5 0,5 0-2 0,-1-1-6 16,-1 2 1-16,2-1-1 0,0 1-10 16,0 0-14-16,0-2-56 15,0-1-122-15</inkml:trace>
  <inkml:trace contextRef="#ctx0" brushRef="#br0" timeOffset="61481.51">11533 9062 40 0,'-2'0'66'16,"1"0"-30"-16,1 1-11 0,0 2 23 15,0 0 4-15,0 3-16 0,0 1-6 0,0 2-3 16,5 2-5-16,1 3 1 0,0 3-2 16,-1 2 15-16,-1 7-17 0,1 2-5 15,1 5 4-15,-1 4-1 0,1 1-4 16,-3 4-6-16,0 2 2 0,-1 3-1 15,-2 4 1-15,0 2 9 0,0 4-1 0,0 3-5 16,-2 2-6-16,1 2 0 0,1 4-4 16,0 1 2-16,0 2-1 15,1-1-1-15,4-4 0 0,1-3-3 16,2-2 5-16,-1-5-3 0,1-3 1 0,0-3 1 15,0-5 0-15,0 0 0 0,-1-3 0 16,1 0 1-16,-2-3-2 0,0-1 0 16,-4-2-2-16,1-2-1 0,-1-2 3 15,-2-3-2-15,0-6 1 0,0-6 1 16,0-5-1-16,0-4-2 0,0-6 1 0,0 0 1 15,0-2-1-15,0 1 0 0,0 0 0 16,0-1 2-16,0 0 1 0,0 0-3 16,0 1-1-16,0 2 3 15,0 1-1-15,-2 3-1 0,-3 0 0 0,4 1 0 16,-4 1 0-16,-1-1-1 0,4-1 1 15,-2 0 1-15,2 1-1 0,2 6-2 16,-4 1 2-16,1 1 2 0,-1-5-2 16,3-5 0-16,1-4-2 0,0 0 3 15,0 0 0-15,0 0-2 0,0-2 0 16,0 0 2-16,0 0 0 0,0 0-1 0,0 0 0 15,0 0 0-15,1-2 2 0,3-3-3 16,-1-2 0-16,1-3 1 0,2 0-12 16,1-5-10-16,2-4-20 15,2-10-36-15,1-9-74 0</inkml:trace>
  <inkml:trace contextRef="#ctx0" brushRef="#br0" timeOffset="63766.64">11620 9024 48 0,'0'1'2'0,"0"2"4"15,1-3 118-15,1 0-49 0,1 0-62 0,0 0 19 16,3 0 6-16,-3 0-10 0,5 0-2 16,0-1-3-16,1-1-4 0,4-1 2 15,1 2-5-15,3 0 2 0,0 0 0 16,3 1-5-16,2 0-5 0,1 0-5 15,0 0 0-15,2 0 1 0,1 0-2 0,2 0-1 16,2 1 1-16,2 4-1 0,5-1 0 16,2 2 0-16,6-2-3 15,3 1 9-15,9-1-3 0,2 1-2 16,5-3-2-16,4 0 2 0,-3-2-3 0,3 3 2 15,-2-3-1-15,-1 0 2 0,0 0-1 16,-2 0-1-16,4 0 2 0,0-3-1 16,2 0 0-16,1 0 0 0,0 0 0 15,3-2 0-15,-5 0 1 0,0 2-3 16,-3-1 2-16,-1 1-1 0,-2 0 1 0,-2 1-2 15,1 0 1-15,-2 1 1 0,-3 1-3 16,1 0 2-16,-3 0 0 0,2 0 1 16,-5 0 0-16,2 0 0 15,-5 0-1-15,0 2 1 0,-3 1 2 0,-2-1-3 16,1 0 3-16,-1 2 2 0,2-2 0 15,-1 0-1-15,-6-1-1 0,1-1-2 16,-3 1 1-16,-2-1-1 0,0 0 0 16,-1 0 0-16,-1 0 0 0,-1 0-1 15,0 0 0-15,3 0 1 0,0 0-1 0,5 0 0 16,0 0 1-16,4 0 0 0,-1 0 0 15,2-1-1-15,2-1 0 0,2 0 0 16,3-1 1-16,2 0-1 0,1-1 0 16,-1 0 0-16,-3 1 1 0,-7 1-2 15,-6-1 1-15,-9 2 1 0,-3 1-2 16,-11 0 2-16,-6 0-1 0,-4 0-1 15,-4 0 1-15,0 0 8 0,-6 0-5 16,0 0-2-16,-2 0-1 0,2 0-1 16,0 0-1-16,3 2 0 0,0 2-5 0,3-1-1 15,0 0 2-15,0-1-2 0,0 1 0 16,0-2-1-16,1 1 1 0,-1 0-1 15,2-2-4-15,-2 1 1 0,0-1 2 16,0 0 1-16,0 0-3 16,0 0 2-16,0 0-4 0,0 0-2 0,-2 0-10 15,1 0-1-15,1 0-3 0,0 0-8 16,0 0-8-16,0 1 18 0,0 0 16 15,1 1-3-15,2-1-19 0,0 1-12 16,-1 0 20-16,2-1 23 0,-2 0 7 16,1 2 11-16,-1 0 40 0,-2-2-26 0,0 0-21 15,0-1 19-15,0 1 11 0,0 2-5 16,0 1-5-16,0 4-4 0,0 3-9 16,0 0 10-16,0 2 6 0,0 2-22 15,0 3-4-15,0 5 7 0,1 3 4 16,5 3 5-16,1 3-10 0,-1 3-6 15,-2 3 5-15,0 2 1 0,-4 6 0 16,0 1-2-16,0 1 3 0,0 1 8 16,-5-1-21-16,0 5 7 0,-1 0-1 15,0 2-3-15,0 4-3 0,1 0 7 0,3-1-5 16,-2 2-1-16,1-2 0 0,1-1 3 15,2-1-2-15,-1-2 1 0,1 0-2 16,0 0 5-16,0-2-1 0,0-1-1 16,0-4-2-16,0-3 3 0,0 0-1 15,0-4-2-15,0-1 1 0,0-2 1 16,0-2-3-16,0 0 0 0,3-2 1 15,-2-2 1-15,1-4-2 0,2-1-1 16,-2-4 2-16,1-6 0 0,-1-1 0 16,2-5-1-16,-2 1-1 0,1 0 3 0,0-1-2 15,-1 1 0-15,-1 2 0 0,-1 1 1 16,0-1-1-16,0-2 0 0,0 1 0 15,0-3 2-15,0-2-2 0,0 0 0 16,0-5 0-16,0 0 2 0,0-1-3 16,0 0 1-16,0-1 0 0,0 0 2 0,0 0-2 15,0 0 0-15,0 0 0 16,0 0 0-16,0 0 1 0,0 0 1 15,0 0-1-15,0 0 2 0,0 0-3 16,-1-3 0-16,-4 1 0 0,-3 1 0 0,0-1 0 16,-2 1-1-16,-1 1 1 0,-2 0 0 15,1 0-1-15,0-1-2 0,-2 0 3 16,0-1 0-16,-2 0-2 0,1 1 0 15,-7-1-2-15,-3 1 0 0,-4 1 0 16,-4-1 0-16,-3 1 3 0,-1-1 1 16,-5 0-3-16,2 1 2 0,-2 0 0 0,-1 0 1 15,-2 0 0-15,0 3-1 16,0 3 0-16,0-1 2 0,-3-2-1 15,1-1-1-15,1-1 1 0,-7 2 2 16,0-3-2-16,-2 1-2 0,-4-1 3 0,1 0-1 16,-2 0 0-16,-5-3-2 0,-2 0 2 15,-1 1 1-15,-2-1-1 0,-1 0-2 16,1 0 1-16,-1 2 1 0,1 0-2 15,5 0 0-15,3 1 2 0,1 0 1 16,9 0-2-16,1 0 0 0,1 0 2 0,2-2 0 16,-2 0-1-16,2 1-1 0,-3-2 1 15,1 0 0-15,-2 1 1 16,4-1-3-16,0-1 2 0,1 0 1 15,1 2-1-15,1-3-1 0,-2 1 1 0,4-2 1 16,-1 0-1-16,2 2-2 0,2-2 2 16,3 0 0-16,1 1-1 0,1-2-1 15,1 2 3-15,-1 0-2 0,0 0 1 16,1 0-2-16,0-1 2 0,-1 4 0 15,1-3-2-15,0 2-3 0,-3-1 1 0,3-1 3 16,-3-1-4-16,-2 3 0 0,2 0 2 16,-2 1 3-16,-1 1-1 0,1 1-2 15,-3 0 3-15,6 0 0 16,-1 0 1-16,8 0-2 0,1 0 1 0,3 2 0 15,5-1 0-15,3-1 0 0,3 1 1 16,1-1 1-16,-1 1-3 0,4-1-1 16,-1 0 3-16,3 0 1 0,5 0 0 15,0 0-3-15,0 0 1 0,0 1 1 16,-2-1-2-16,0 2 0 0,2-1 1 0,0-1 0 15,0 0-3-15,3 3-24 0,0-3-26 16,0 0-32-16,0 0-140 0</inkml:trace>
  <inkml:trace contextRef="#ctx0" brushRef="#br0" timeOffset="65730.75">11592 9888 15 0,'0'0'27'0,"0"0"-16"16,0 3-4-16,0-1-5 0,0 0 11 15,0 0 128-15,-2-2-123 0,1 0-4 16,1 0 27-16,-2 0-6 0,1 0-12 15,1 0 4-15,0 0-3 0,0 0-8 16,0 0 1-16,0 0-2 0,0 0-5 0,0 0-4 16,0 0-3-16,4 0 2 0,3 0 5 15,2 0-8-15,5 0 0 16,3 0 1-16,5 0 0 0,5 0-2 15,4 0 1-15,8-2 8 0,3-2-6 0,3 1-2 16,0-2 0-16,3 2 1 0,-1 0 0 16,-4 0-3-16,0 1 2 0,-2 0-3 15,-1 2 3-15,0 0-4 0,-2 0 2 16,-6 0 1-16,-6 0-2 0,-5 0 1 15,-9 3 0-15,-6-2-4 0,-1 2 2 0,-5-1-3 16,0-2 5-16,1 0 0 0,-1 0 0 16,0 0 1-16,0 0 0 15,0 0 0-15,0 0-4 0,2 0-3 16,0 0 0-16,-2 0-9 0,3 0 6 0,0 0 0 15,-3 0-12-15,0 0 5 0,0 0 2 16,0 0 1-16,0 0-6 0,0 0-27 16,0 1-60-16,-3 0-54 0</inkml:trace>
  <inkml:trace contextRef="#ctx0" brushRef="#br0" timeOffset="66231.78">12308 9884 117 0,'0'0'48'0,"0"0"6"0,0 0 0 16,0 0-10-16,0 0-2 0,-1 0-5 15,1 0-12-15,0 0-4 0,0 0-5 16,0 0-1-16,0 0 0 0,0 0-4 16,0 0-5-16,-2 2-4 0,2 2 5 15,0 3 4-15,-1 2-5 0,1 3 0 0,-2 2 3 16,2 3-5-16,-2 4-3 0,1 0 1 15,-1 1 17-15,1-1-16 0,1 2-1 16,0 2-1-16,0 0 1 0,0-4 15 16,0-5-11-16,0-7-4 0,0-1-1 15,0-4 0-15,0-1-1 0,0-1 1 16,0-1 0-16,0-1-1 0,0 0 0 15,0 0 0-15,0 0 4 0,0 0-1 16,0 0 1-16,0 0-2 0,4-6-5 16,0 0-4-16,0 0-2 0,1 1-2 0,-1-2-10 15,0 3-11-15,0-3-7 0,1 3-18 16,0 0-31-16,-4 2-99 0</inkml:trace>
  <inkml:trace contextRef="#ctx0" brushRef="#br0" timeOffset="67182.84">12069 10186 42 0,'0'0'42'0,"0"0"9"0,0 0 10 15,0-2-19-15,-1 1-1 0,1-1-1 0,0 1-6 16,0 0-3-16,0-1-6 0,0 2-5 16,0-2-5-16,0 1-1 0,0-2-4 15,1 1 2-15,6-1 3 0,-1 2-8 16,6-2 4-16,1-1 2 0,2 1 0 15,4-1-5-15,2 0 0 0,6 0-1 16,2 0 2-16,-1 2 0 0,2-2-3 16,-4 2-3-16,-1 1-2 0,-4-1-1 0,3 2 2 15,-4 0 0-15,0-1-1 16,-1 1 2-16,-2 0-4 0,-2 0 3 15,-6 0-1-15,2 0-1 0,-1 0 0 0,-1 0 2 16,-3 0-1-16,0 0-2 0,-3 0 2 16,-1 0-1-16,-2 0 1 0,0 0-2 15,2 0 1-15,-2 0 3 0,0 0 0 16,0 0-2-16,0 0 3 0,0 0-1 15,0 0-3-15,0 0-1 0,0 0 1 0,0 0-1 16,0 0-3-16,0 0 2 0,0 0 2 16,0 0 1-16,0 0 0 0,0 0-2 15,0 0 2-15,0 1 2 16,0-1-3-16,0 0 0 0,0 0 1 0,0 0 2 15,0 3-1-15,-2 0-2 0,-3 0 2 16,2 0-3-16,0 1 1 0,-2 0 2 16,2 1-2-16,-1 1-2 0,-4 2 2 15,2 2 2-15,-7 2-2 0,1 2-1 16,-2 8 1-16,-5 3-1 0,-1 0 8 0,2-2 6 15,-1-3-8-15,2-2-4 16,2 1 0-16,-6 4-2 0,3 2 1 16,1-5 7-16,7-6-1 0,4-8-3 15,5-1-6-15,1-3 4 0,0 1-1 0,0-1 0 16,0-2-1-16,0 0 1 0,0 0 0 15,1 0 0-15,1 0 3 0,2 0 0 16,3-3 1-16,-3-2 0 0,2-2-4 16,-1 1 3-16,0 0-1 0,-2 1 3 15,-2-3-4-15,1 4 2 0,1-2-1 0,-1 0 1 16,-1 0-3-16,2-1 0 0,-3-1 1 15,0 0 2-15,0-2-2 16,0 0-1-16,-3 1 1 0,-1-5-1 16,-4 0 1-16,-2-2-2 0,-2-1 2 0,-5 1 1 15,0 2-3-15,0 1 1 0,-2 1 0 16,1 5 1-16,-2 1-1 0,1 4-2 15,0 2 2-15,5 0 1 0,2 2-1 16,4 1-2-16,2 1 1 0,4-2 0 16,1 5 0-16,1-1-2 0,0-1-1 0,0 2-5 15,3-2-10-15,5 0-9 0,1 0-7 16,2-2-7-16,1 1-3 0,5 0-18 15,-3-2-46-15,5 3-156 16</inkml:trace>
  <inkml:trace contextRef="#ctx0" brushRef="#br0" timeOffset="67635.86">12018 10440 174 0,'-4'0'90'16,"2"0"-75"-16,2 0 13 0,0 0 4 0,0 0 0 16,2 0-1-16,4 0-4 0,3 0-7 15,2 0-6-15,4-1-5 0,4-1-1 16,4-3-1-16,7-2-2 0,9 2 3 15,2-4 5-15,6 0-6 0,1-1 4 16,0 0 3-16,-1 3 3 0,-6 0-6 16,1 2 2-16,-1 1 2 0,-4 0 11 15,-3-1-19-15,-9 2-3 0,-11 2-1 16,-8-1-3-16,-2 1 0 0,-4 1 7 15,0 0-1-15,0 0-3 0,0 0 0 0,0 0 2 16,-4 0-6-16,-2 0-3 0,-2 0-5 16,2 0 1-16,1 1-6 0,-1 3-5 15,1-2-11-15,1 2-8 0,-3 1-13 16,1-3-21-16,0 3-71 0</inkml:trace>
  <inkml:trace contextRef="#ctx0" brushRef="#br0" timeOffset="68094.89">12406 10417 178 0,'0'0'63'0,"0"0"-21"16,0 0 18-16,0 0 1 0,0 0-14 16,0 0-18-16,0 3-13 0,0 1-3 15,0 2 7-15,3 4-4 0,-2 0-2 16,1 4-2-16,-2 1-4 0,0 4 0 0,0 0 3 15,0-1 12-15,0-1-17 16,0-2-4-16,-3 3 1 0,0-1 1 16,1-2 25-16,-1-4-18 0,2-6-10 15,-1-4 1-15,2 1 0 0,-1 0 0 0,-1 1-1 16,0-1 1-16,1 0-2 0,1-2 0 15,0 1 0-15,0-1-2 0,0 0-3 16,0 0 0-16,0 0-7 0,0 0 0 16,5 0 0-16,-1 0-6 0,2-3-18 15,1-4-9-15,-1 3-13 0,0-2-44 0,-1-1-160 16</inkml:trace>
  <inkml:trace contextRef="#ctx0" brushRef="#br0" timeOffset="70327.02">13393 10009 52 0,'2'0'-18'0,"-1"0"128"16,1 0 10-16,-2 0-86 0,0-1 10 15,0 1 12-15,0 0-12 0,0 0-17 0,0 0-6 16,0 0-5-16,0 0-3 0,0 8 1 15,0 0 15-15,0 4-8 16,0 2-2-16,0 2-5 0,0 2 0 16,-3 4-3-16,0 4-3 0,-3 1 6 0,-1 2 1 15,1-2-9-15,0-1-4 0,0-3 2 16,0 1 0-16,-2-2 0 0,2 4-3 15,-7 1-2-15,2 1 20 0,2-8-10 16,3-7-8-16,4-5-2 0,2-5 3 16,0 1-2-16,0-3-2 0,0 0 2 0,0-1-2 15,2 0-5-15,1 0 1 0,0-1 1 16,3-5-4-16,1 0-2 0,-3-1-11 15,2-2-8-15,1 2-8 16,-3-2-12-16,1 0-6 0,3-3-31 0,-4 0-72 16,2-1-85-16</inkml:trace>
  <inkml:trace contextRef="#ctx0" brushRef="#br0" timeOffset="70940.05">13392 10270 17 0,'0'0'13'0,"0"0"195"16,0 0-161-16,0 0-6 0,0 0 9 15,0 0-10-15,0 0-1 0,0 0-9 16,0 0-5-16,0 0-2 0,0 0-5 15,0 0 1-15,0 0-6 0,0 0 0 16,0 0-3-16,0 0-6 0,3 2 5 0,5 6 1 16,-2-2-2-16,2 2 1 0,1-2-8 15,0 2 3-15,2 2 1 0,2-2 0 16,-1 1 1-16,2-1-1 0,0-1-1 15,0-2-2-15,0-1-1 0,0-1 0 16,-2 0 2-16,0 0-2 0,1-1 0 16,-2 0-1-16,-4 0 2 0,1-1-1 15,-3-1-2-15,-2 0 2 0,-1 2 0 16,-1-1-1-16,-1-1-1 0,2 1 1 15,-2-1 2-15,0 0-2 0,0 0-2 0,0 1 3 16,0 0 1-16,0-1 0 0,0 1-4 16,0-1 4-16,0 0-2 15,0 0 0-15,0 0 0 0,0 0 0 0,0 0 2 16,0 0-1-16,0 0 0 0,0 0 1 15,0 0-2-15,0 0 1 0,0 0-3 16,0-1 3-16,0-2-2 0,0-2 0 16,0-1-2-16,0-2 2 0,0 1 2 15,0-3-2-15,0 0 1 0,-5-1 0 16,2-3 0-16,-2-1 0 0,2 3-2 0,0-1 1 15,3 1 1-15,0 2 0 0,0 0-3 16,0 2 3-16,0 1 1 0,0 2-2 16,0 3 0-16,0 1 1 0,0-1-2 15,0 2-8-15,0 0-9 0,0 0 1 16,0 0 0-16,0 0-16 0,-3 3 2 0,3 3-1 15,0 0-11-15,0 3-24 16,0 1-54-16,0-4-108 0</inkml:trace>
  <inkml:trace contextRef="#ctx0" brushRef="#br0" timeOffset="71220.07">13621 10332 55 0,'0'0'185'16,"0"0"-82"-16,0 0-71 0,0 0 13 15,-1 0-12-15,-4 0-6 0,-1 5 0 0,0 3-13 16,-4 2-9-16,1 3 0 0,-5 2-4 15,-1 0 6-15,-2 1-1 0,3-1 0 16,1-1 0-16,2-2-6 16,4-2 1-16,2-3 0 0,0-3-2 0,4-1-6 15,-1 0-9-15,2-3-9 0,0 0-19 0,0 0-24 16,0 0-73-16</inkml:trace>
  <inkml:trace contextRef="#ctx0" brushRef="#br0" timeOffset="71748.1">13412 10216 47 0,'0'0'2'0,"0"1"3"0,0-1 175 15,0 0-113-15,0 0-38 0,3-1 5 0,2-6-4 16,4-2-5-16,2 1-4 0,1-3-8 16,5-2-3-16,0-1 0 0,0-1 2 15,4 0-4-15,-1 0 7 0,-2 0-4 16,-1 3-7-16,-4 3 1 0,-7 4-3 15,-1 1 1-15,-4 3-3 0,-1 1 0 16,0 0-1-16,0 0-3 0,0 0-13 16,0 3-1-16,2 3-17 0,1 0-27 15,0 0-76-15</inkml:trace>
  <inkml:trace contextRef="#ctx0" brushRef="#br0" timeOffset="73488.2">12837 10228 36 0,'0'0'10'0,"0"2"-8"16,0 0 0-16,0 0-2 0,-2-1 2 15,-1 0 37-15,2-1 21 0,-1 0-55 0,-1 0 10 16,1 0-1-16,2 0 6 0,-1 0 17 15,1 0-4-15,-2 0-11 16,2 0-8-16,-1 0 2 0,1 0 0 16,0 0 1-16,0 0-4 0,0 0-4 0,0 0-2 15,0 0-2-15,0 0-3 0,0 0 0 16,0 0 1-16,0 0-3 0,0 0 1 15,0 0 2-15,0 0 1 0,0 0 1 16,0 0 4-16,0 0-3 0,1 0-6 16,4-4 1-16,1-1-2 0,7-1 1 0,-1-1 1 15,7 0-2-15,-4-1 1 0,2-2-2 16,2 3 4-16,-4-2-4 15,2 2 0-15,-3-1 1 0,-1 1 0 16,-6 3 2-16,0-1-2 0,-6 4 0 0,-1 1 2 16,0 0 1-16,0 0-2 0,0 0-9 15,0 0-13-15,0 0-18 0,-1 0-10 16,-1 0-19-16,-1 0-31 0,1 2-26 15</inkml:trace>
  <inkml:trace contextRef="#ctx0" brushRef="#br0" timeOffset="73856.22">12924 10069 74 0,'7'-5'129'0,"3"1"-124"0,-1 2 25 15,2-1 13-15,0 0-17 0,0 1 9 0,1 0-2 16,0 1-7-16,1 0-13 0,-2 0 0 16,-2 1-8-16,-3 0-1 0,-1 0-1 15,-5 2-3-15,0 6 3 0,0 3-1 16,-3 4 1-16,-5 0-1 0,-1 1-2 15,-1 0-2-15,1 1-4 0,0 1 1 0,1 2-4 16,0 0 3-16,4-2 5 0,-1-1-5 16,3 1-31-16,2-4 5 0,0 0-53 15,0-2-92-15</inkml:trace>
  <inkml:trace contextRef="#ctx0" brushRef="#br0" timeOffset="74261.23">12899 10443 46 0,'0'-1'9'0,"0"0"146"0,0 0-105 16,0-1-21-16,0-1 6 0,3 0-9 15,0 0-1-15,3-1-7 0,0 0-1 0,2 0-2 16,1 1 1-16,-1-2-8 0,5 1-4 15,-1-3 3-15,4 2-3 16,-2-1-2-16,-2 1 0 0,-1 2-4 16,-2 1 4-16,-3 2-3 0,-4-2-17 0,2 2-13 15,0-1-18-15,-3 0-29 0,2 0-46 16,-3-1-34-16</inkml:trace>
  <inkml:trace contextRef="#ctx0" brushRef="#br0" timeOffset="74483.25">13004 10311 66 0,'8'2'199'0,"3"-2"-172"0,-2 1 15 0,2 3-3 16,1-1-23-16,-1 0 10 0,0 0-2 15,0 2-11-15,-3-1-5 0,-2 3-5 16,-5 2 0-16,-1-1-2 0,0 3-2 16,-1 1-6-16,-5-1-10 0,0 2-17 0,-2-1-29 15,2-1-61-15,-1 0-84 0</inkml:trace>
  <inkml:trace contextRef="#ctx0" brushRef="#br0" timeOffset="75392.31">13686 10486 35 0,'2'-2'4'0,"-2"2"201"0,2 0-143 15,-2-1-30-15,1 1 12 0,2 0-8 0,-1 0-10 16,1 1-4-16,0 3 4 15,0 5-5-15,0 2 2 0,-3 4-7 16,0 5-1-16,0 0-7 0,0 3-5 16,-6 1 2-16,1 1-2 0,-2 1 0 0,0 2-3 15,0 1 1-15,0-5 1 0,1-6 1 16,1-6-3-16,5-6-9 0,0-3-1 15,0-1-15-15,0 0-1 0,0-2-12 16,5-2-20-16,3-7-51 0,-2-5-118 16</inkml:trace>
  <inkml:trace contextRef="#ctx0" brushRef="#br0" timeOffset="76094.35">13609 10106 21 0,'0'0'38'0,"-2"-1"163"0,1-3-160 16,-1-2 4-16,2 0-4 0,0-2-14 0,0-3-9 15,0-1 1-15,0 0-6 0,0 0-3 16,0-1 6-16,0 0-10 0,0 1-1 16,0 1-2-16,3 1 0 0,0 0-3 15,-1-1 0-15,0 1-1 0,-1 0 2 16,1 0-1-16,-1 2-1 0,-1 0 3 0,2-1-2 15,-2 3-1-15,3 0 0 0,-3 0 1 16,1 4 0-16,-1 2-3 0,3-2-3 16,1 2 0-16,-4 0-4 0,3 0-3 15,-2 0-6-15,-1 0 0 0,2 0 3 16,-2 0-4-16,0 0-2 0,0 0-3 15,0 0-2-15,0 0-1 0,0 2-4 16,1-2-14-16,-1 1-42 0,0 0-22 16</inkml:trace>
  <inkml:trace contextRef="#ctx0" brushRef="#br0" timeOffset="76492.37">13654 9899 33 0,'3'0'8'15,"0"0"-3"-15,2 0 145 0,1 0-115 16,3 0-10-16,2 0 28 0,3 0-28 16,5-2-10-16,2-2-1 0,7-1-3 15,3 0 4-15,6 1-8 0,1-3-2 0,0 0-2 16,4 1 3-16,-1 1-1 0,2 1-5 15,-1 0 6-15,0 0-1 0,-2 2-2 16,3-1 2-16,4 1 1 0,6-1 6 16,4-1-2-16,7 0-10 0,1 0 5 15,-2 0-4-15,-1-2 0 0,-1 0-1 16,-2-1 2-16,0 0 0 0,-1 0-2 15,1 0 0-15,-3 2 3 0,2 2-1 16,-6-1-1-16,-4 3 1 0,-1 0 0 16,-8 1 3-16,-5 0 0 0,-6 0-3 0,-2-1-2 15,-3-1 2-15,-4 0 1 0,-5 0 0 16,-8 1 1-16,-1 0-2 0,-5-1 2 15,0 1 9-15,-2-4-13 0,-9 3-9 16,-7 0-18-16,-3 1-16 0,-2 1-23 16,5 0-51-16,5 0-75 0</inkml:trace>
  <inkml:trace contextRef="#ctx0" brushRef="#br0" timeOffset="78019.45">12245 8704 26 0,'0'1'4'0,"0"0"-1"15,0-1 30-15,0 0 102 0,-2 0-98 16,2 0-8-16,0 0-3 0,0 0-8 0,0 0 3 16,-2 0-2-16,2 0-1 0,0 0 0 15,-1 0-4-15,1 0 0 0,0 0 4 16,0-1-1-16,0 0-2 0,0-1-7 15,-2 2 6-15,1-2-2 0,-1 1-5 16,2-1 0-16,-3 2 0 0,2-4-4 0,-1 3 2 16,-3-1-3-16,1 0 1 15,-1 1-3-15,0 1 0 0,-1 0 0 16,-1 0 1-16,-1 0 0 0,-2 1-1 15,0 8 1-15,0-1 2 0,-2 2 0 0,1 6 1 16,2 1-2-16,-2 1 1 0,5 1-1 16,4-3 0-16,2-1-4 0,0 1 2 15,3-4-1-15,8 0 0 0,5-4 0 16,1-4 2-16,1-2-2 0,6-2 0 15,-3 0 1-15,2-6 1 0,-1-5 0 0,-3 0-1 16,-1-1 1-16,-4-2 2 0,0-1 1 16,-4 0 3-16,-4 1 4 15,-3 1 2-15,-3 1-4 0,0 0 1 16,0 3-3-16,0 0-1 0,-3 1 0 0,-5-1-3 15,0 1 0-15,1 0-2 0,-3 2 0 16,1 0-3-16,1 3 3 0,2 0-2 16,1 3 1-16,4 0-7 0,1 0-9 15,0 8-10-15,0 5 3 0,0 0-13 16,8 2-14-16,2-6-23 0,1 2-66 0,0-2-102 15</inkml:trace>
  <inkml:trace contextRef="#ctx0" brushRef="#br0" timeOffset="78476.48">12519 8771 236 0,'2'-1'73'0,"-2"1"-50"0,0 0 18 16,0 2-5-16,0 6-3 0,0 6-4 15,0 1-13-15,-5 5-8 0,0 3-3 16,2 3-2-16,-2 2 13 0,4-1-6 0,-1-1-7 15,1-1-2-15,-1-3 0 0,1-3 2 16,1-5-1-16,-3-2-1 0,-2-4 1 16,3-3 0-16,-1-2 4 15,2-2 1-15,-2-1 6 0,0 0 1 0,-2 0-3 16,2-7-8-16,-2-1 4 0,2-2-1 15,0-3-2-15,1-2 0 0,1-1 0 16,-1-2 1-16,2-2-1 0,0-1-2 16,0-5-1-16,0-2 2 0,7-5-4 15,-1-3 0-15,6 1 0 0,4 0 2 0,2 3-3 16,4 4-7-16,0 5 5 0,2 6-1 15,-2 6-1-15,1 4 4 0,-2 4-1 16,-3 1 2-16,-2 2 0 0,-7 2-1 16,-1 5 0-16,-7 2 2 0,-1 2-1 15,0 0 1-15,-1 3 2 0,-7-2 0 16,-4 1 0-16,1 0-1 0,-2-1 1 15,1 1 0-15,-2-1-1 0,3 0-1 16,0 0 1-16,0-4 1 0,4 0-2 16,2-3-2-16,2 0 2 0,1-2-1 0,2-2-15 15,0-1-19-15,0 0-6 0,5 0-11 16,3 0-25-16,1-4-107 0</inkml:trace>
  <inkml:trace contextRef="#ctx0" brushRef="#br0" timeOffset="79044.52">12837 8382 63 0,'0'0'168'15,"0"-2"-111"-15,0 2-39 0,0 0 23 16,0 0 4-16,0 2-24 0,0 9-12 15,0 5 15-15,-3 7-4 0,-2 5-14 16,-1 5-4-16,-2 4 2 0,2-1 0 16,1-1-2-16,1-1-2 0,2-3 0 15,-1-5 2-15,0-3-3 0,3-4-3 16,-3-6-1-16,3-3-6 0,0-3 1 15,0-4-4-15,0-2-13 0,1-1 9 16,7 0 9-16,3-4-4 0,3-6-1 0,1 1-7 16,1-2 2-16,1 1 12 0,0 1 6 15,-3 0 8-15,1 1 7 0,-1 2-6 16,-3 1 10-16,-5 2 4 0,-1 1 0 15,-3 2 4-15,-2-1-7 0,0 1 5 16,0 0-3-16,0 0-8 0,0 0-1 16,0 0-4-16,0 0-4 0,0 1-2 15,-2 5-3-15,-1 3 2 0,0 0-2 16,0 2 0-16,3-2 0 0,0 2 1 15,0 0-1-15,0-4-1 0,3 1 2 0,3-4 0 16,0 0 0-16,-1-3 0 0,-2 0 2 16,2-1-1-16,-2 0 2 0,1-1-2 15,4-4 3-15,-2-3-1 0,1 0 2 16,-3-2 0-16,-1 2 7 0,2-2 0 15,-3 0 0-15,-2 1 0 0,0-2-7 0,0 4 3 16,0-3-1-16,-2 2-3 16,-6-2-5-16,2 0 3 0,-3 0-2 15,-1 0-2-15,0 2 0 0,2 1-7 16,2 4-5-16,3 3-3 0,1 0-11 0,2 6-28 15,0 6 2-15,0 1-40 0,2 0-129 16</inkml:trace>
  <inkml:trace contextRef="#ctx0" brushRef="#br0" timeOffset="79425.53">13462 8666 176 0,'0'0'133'16,"0"0"-102"-16,0 0 2 0,0 0 8 15,0 0-2-15,0 5-11 0,0 4-3 16,0 2-5-16,-3 2-14 0,1 0-1 16,-1-1-3-16,1 1-2 0,2-2 0 15,0-1 1-15,0-3-3 0,5-1-11 0,1-3-15 16,5-2-5-16,0-1-18 0,3 0-27 15,0-5-88-15</inkml:trace>
  <inkml:trace contextRef="#ctx0" brushRef="#br0" timeOffset="79692.55">13634 8613 218 0,'-7'-6'61'0,"0"3"-5"0,-1 1-6 16,-3 2-10-16,2 0-8 0,-4 0-5 16,7 6-5-16,-2 4-8 0,4-1-5 0,2 2-5 15,2 2-5-15,0 0 1 0,2 1 1 16,4-1-1-16,3 2-1 0,1-1 1 15,2 0 0-15,0-1-4 0,-4-4 1 16,-2 0 1-16,-1-3 1 0,-5 0 2 16,0-1 1-16,0-1-1 0,-5 3 1 15,-2-2-1-15,-4 1 2 0,-2 2-3 16,-1-3 0-16,4 2 1 0,0-2-1 15,3-3 0-15,2-2-1 0,3 0-3 16,2 0-17-16,0 0-19 0,8 0-8 0,4-7 1 16,2-1-56-16,3-5-115 0</inkml:trace>
  <inkml:trace contextRef="#ctx0" brushRef="#br0" timeOffset="79961.57">13798 8628 293 0,'0'-2'42'15,"-3"2"-16"-15,-8 0 7 0,-1 4-20 16,-5 6 7-16,0 4 6 0,1 3 1 15,4 2-11-15,1 1-6 0,6-1-9 0,2 0 1 16,3-4-1-16,0-1 0 0,3-3 0 16,5-3 3-16,1-1 0 0,1-3-3 15,2-2 7-15,-3-2-1 0,2 0 1 16,-2-5 7-16,-1-2-3 0,-2-2 0 15,-1 0-1-15,1 0-5 0,-4 1-2 0,1 0 2 16,-3 0-6-16,0-1 1 16,0 1-2-16,0 1-7 0,0 1-18 15,0 3-6-15,1 0-5 0,1 3-18 16,3 0-34-16,-1 5-33 0,2-2-119 0</inkml:trace>
  <inkml:trace contextRef="#ctx0" brushRef="#br0" timeOffset="81133.64">13843 8761 49 0,'8'-5'43'0,"-2"-2"152"15,6-1-161-15,1-4 19 0,1 0-12 0,1-3-17 16,-1-1-1-16,2-2-4 16,-1 0-5-16,-1-1-2 0,-1 0-6 15,-4 1 0-15,-3 0-4 0,0-1 3 16,-3 1-1-16,0-1-2 0,-1 1-2 0,-2 2 1 15,0 1 1-15,0 6-1 0,0 4-1 16,0 4 3-16,0 1 4 0,0 0-10 16,0 3-2-16,-2 4 10 0,-2 5-2 15,-2 3 0-15,-2-1-3 0,0 4 0 16,0 1 2-16,1 0-2 0,0 1 0 0,3-1 0 15,-1 1 0-15,4-4-6 0,-1 2-11 16,2-1-2-16,0-2 0 16,6-3-9-16,5-1-5 0,1 0 1 15,9-4-4-15,2-1 25 0,2-1-90 0,-2-3 10 16,-3-2 37-16,0 0 11 0,0 0 31 15,-3 0-4-15,-1-7 20 0,-4 1 10 16,-4-1-9-16,-5-2 28 0,-1 2 21 16,-2 0 17-16,0-2-25 0,0 3-20 15,-3 0-7-15,-5 0 4 0,-1 1-3 0,-2 0 1 16,0 2 0-16,-2 1 3 0,1 2 5 15,0 0-3-15,-1 3-2 0,1 6-1 16,-1 2-6-16,-2 4 1 16,4 0 1-16,2-1-2 0,3 0-10 0,6-1-7 15,0-2 1-15,9-2-2 0,2 0 1 16,3-3-2-16,3-3-1 0,1-1-8 15,3-2-4-15,-4 0-6 0,0 0 0 16,-2 0 1-16,-6-2-7 0,-1 0 5 16,-3 1-4-16,-5 0 5 0,0 1 8 0,0 0 3 15,0 0-8-15,0 0-6 0,-2 1 17 16,-1 3 6-16,3 0 1 0,0-1-1 15,0-2 0-15,0 0-1 0,5-1 2 16,4 0 6-16,0 0-4 0,1-6 3 16,1-2 2-16,-1-2 3 0,1-3-4 15,0-2 0-15,0 1 2 0,-3-4 5 16,1-2 1-16,0-2-3 0,-1-1 3 15,-2-3-1-15,0 1-1 0,-1-3-5 16,-2 0-1-16,2-2-1 0,0 3 1 0,-2 4-4 16,0 7 10-16,0 3 1 0,-3 10-3 15,1 1-5-15,-1 2 4 0,0 0-7 16,0 0-8-16,0 9 0 15,0 7 12-15,-3 9-4 0,-4 5-2 0,-4 4 0 16,0 4 1-16,0-1 0 0,-1 1-3 16,1-2-4-16,1-5 4 0,3-3-5 15,0-7-3-15,4-4 2 0,3-2 4 16,0-5-3-16,0-3-1 0,3-2 1 15,5-4 5-15,2-1-2 0,3 0-1 16,6-4-1-16,3-4 4 0,7-2-1 0,-1 2 4 16,2-4-13-16,-6 4 0 0,-5-3 11 15,0-2 0-15,-5 2 4 0,-4-2 1 16,-2 0-4-16,-2-2 1 0,-3 0 6 15,2 0-2-15,-5 0 2 0,0 7 2 16,0 2 3-16,0 2 3 0,0 2 0 16,-3 0 1-16,0-1-4 0,0 2-1 15,1 1 2-15,-4 0 4 0,0 0-6 16,-3 7-4-16,-1 4 0 0,1 1-4 15,-2 2 1-15,0 2-2 0,4 0-1 0,0 2-1 16,4 2 0-16,3-2 1 0,0-3-2 16,0-3 0-16,2-1 1 0,4-3 0 15,2-1 0-15,-1-3-1 0,1-2 1 16,2-2 1-16,-1 0 1 0,2-4-1 15,0-2-1-15,-2-4 1 0,3-1 0 0,-4-1-3 16,1-1 0-16,-3 0 2 16,-1 1-1-16,-2 1-1 0,0 1-1 15,-1 1 3-15,-1 1-1 0,-1 3 1 16,0 0-5-16,0 5 3 0,0 0-1 0,0 0-7 15,0 1-3-15,0 5 11 0,2 0-1 16,0-1-10-16,2 1-2 0,1-2 2 16,3-1 12-16,-1-3-1 0,9 0-3 15,2 0 3-15,4 0 2 0,1 0-9 16,-2-3-75-16,-7 0 8 0,-7-3-174 0</inkml:trace>
  <inkml:trace contextRef="#ctx0" brushRef="#br0" timeOffset="81282.64">14767 8711 103 0,'0'4'258'0,"0"-4"-198"15,0 0-43-15,0 0 36 0,0 0 15 16,0 0-32-16,0 0-27 0,0 0-8 16,0 0 1-16,0 0-1 0,0 1-6 15,2 0-16-15,1 2-17 0,0 0-14 0,1-3-53 16,1 0-205-16</inkml:trace>
  <inkml:trace contextRef="#ctx0" brushRef="#br0" timeOffset="82743.73">13714 10440 63 0,'3'-1'8'0,"1"0"11"0,-3 0 33 16,2-1 75-16,-3 1-89 0,0 1-4 15,0 0-9-15,0 0-9 0,0 1-5 16,0 7 11-16,0 6-4 0,0 1-6 16,0 6-2-16,-4 2 0 0,4 1-5 0,-5 7 5 15,0-1-1-15,2 0 28 16,0-1-20-16,1-6-15 0,2 0 3 15,0-5-4-15,0-3-1 0,0-2 0 0,0-3 1 16,0-2-8-16,0-2-10 0,2-2-9 16,1-1-12-16,3-1-30 0,1-2-101 15</inkml:trace>
  <inkml:trace contextRef="#ctx0" brushRef="#br0" timeOffset="83308.75">13542 10821 81 0,'-1'-4'74'16,"1"1"-29"-16,-3 0 8 0,3-1-13 15,-2 2 0-15,0 0 3 0,2 0-9 16,0 2-8-16,0-3-4 0,0 3-4 0,0 0-2 15,0 0 5-15,0 0-6 0,0 0-5 16,2 0-2-16,6 0 3 16,6 0 3-16,1 0-4 0,8 0-5 15,5-2 1-15,6-1-4 0,8-1-1 0,5 0 0 16,4-3 1-16,-1 1-2 0,-5 2-1 15,-7-1-6-15,-8 3 0 0,-7 1-4 16,-7 0-2-16,-4 1-5 0,-6 0 5 16,-1 0-11-16,-5 0-8 0,0 0 0 15,0 0 11-15,-8 1-11 0,-1 3-41 16,1 1-66-16,-1-2-27 0</inkml:trace>
  <inkml:trace contextRef="#ctx0" brushRef="#br0" timeOffset="83585.78">13702 10923 77 0,'0'0'139'16,"3"0"-110"-16,3 0 23 0,4-2-8 0,0 0-17 15,3-2-4-15,2 3-4 0,-1-4-9 16,3 3-3-16,-1 0-4 0,1 0 0 15,-3 1-2-15,0 1-2 0,-5 0 2 16,0 0-15-16,-4 0-32 0,-2 0-47 16,0 0-99-16</inkml:trace>
  <inkml:trace contextRef="#ctx0" brushRef="#br0" timeOffset="84657.84">12271 10686 0 0,'-3'0'37'15,"-2"0"-2"-15,5 0 9 0,-3 0-6 16,2 0-2-16,-1 0-4 0,2 0-4 0,0-1-4 15,-2 1 15-15,1-2-18 0,-1 2 5 16,-1-1 0-16,2 0-10 16,-4 0 2-16,2 0 2 0,0 0-3 0,-2 0-1 15,2 1 2-15,0 0-2 0,1 0 2 16,2 0-2-16,-1 0 1 0,1 0-3 15,0 0-2-15,0 0-2 0,0 0-4 16,0 0-1-16,0 0-3 0,3 0-5 16,6 0 6-16,5-2-1 0,6 1 0 15,1-3-1-15,6 2-1 0,3-1 2 16,7 0-1-16,3-2-2 0,5 2 1 15,0-1 2-15,-3 0-2 0,-6 0 0 16,-5 1-1-16,-8 0 1 0,-6 1-3 16,-6 1-6-16,-5 1-2 0,-1 0-4 0,-4 0-3 15,1 0 0-15,-2 0 3 0,0 0-1 16,0 0 1-16,0 0-12 0,0 1-7 15,0 1-25-15,0 0-61 0,-3-1-129 16</inkml:trace>
  <inkml:trace contextRef="#ctx0" brushRef="#br0" timeOffset="85141.86">12375 10742 37 0,'0'0'36'0,"-2"1"-6"0,2-1 41 15,0 0-5-15,0 0-4 0,0 0-22 16,0 0-14-16,0 0-2 0,0 0-2 16,0 0 0-16,3 0-5 0,4 0 3 15,0 0-1-15,1 0-9 0,4-1-2 16,-1-2-5-16,0 0-1 0,2 1 0 0,-1 0 0 15,-1 2-4-15,-3 0-9 0,-2 0-15 16,2 0-22-16,-2 0-29 0,-3 0-74 16</inkml:trace>
  <inkml:trace contextRef="#ctx0" brushRef="#br0" timeOffset="85316.87">12428 10835 248 0,'4'0'40'16,"5"0"-37"-16,1 0 16 0,1 0-17 16,-2 0-17-16,2-2-55 0,1 1-124 15</inkml:trace>
  <inkml:trace contextRef="#ctx0" brushRef="#br0" timeOffset="102736.87">15443 9750 0 0,'-2'0'20'16,"1"0"32"-16,-2 0 34 0,1 0-59 15,-1-4 14-15,2 2-11 0,-1-1 1 16,2 3-9-16,-2-1-1 15,1-1-4-15,1 0 1 0,0-1-2 0,0 1-3 16,0 1 5-16,0-2-6 0,0 2-2 16,1-1 0-16,1 0 4 0,0 1 0 15,-2-1-1-15,0 2-1 0,0 0 2 16,0 0-4-16,0 0 1 0,0 0-7 15,1 0-1-15,-1 0-2 0,2 0-2 16,1 0-2-16,0 0 2 0,6 0 2 0,4 0 0 16,0 0 0-16,5 0 0 0,2 0-1 15,3 0 0-15,5 0 0 16,3 0 1-16,5 0-1 0,2 0 0 0,4-2-1 15,0 2 2-15,1 0-1 0,-2 0-1 16,1 0 1-16,-4 1 0 0,-2 2 0 16,-3 1-6-16,-2 0-1 0,-4 0-1 15,-2 1-4-15,-5-2-4 0,-1 1-3 16,-5 1-2-16,-5-2 0 0,-4-1 7 0,-2 1 3 15,-1-2 4-15,-2 2 4 0,0-2 3 16,0 2-1-16,0-3 2 0,0 2 1 16,0-1-2-16,0 0 0 0,0 1 1 15,0-1-1-15,0 0 1 0,0 0-1 16,0 0 1-16,0-1-1 0,0 0 0 0,0 0 0 15,0 0 0-15,0 0 0 16,0 0-5-16,0 0-45 0,0 0-81 16</inkml:trace>
  <inkml:trace contextRef="#ctx0" brushRef="#br0" timeOffset="103272.9">16141 9783 0 0,'0'1'9'0,"0"-1"182"15,0 0-144-15,-4 0-15 0,1 0 14 0,2 0-20 16,-2 0 4-16,1-2 4 15,-1-1-7-15,2-3-1 0,-1 1-9 16,2-2-2-16,0-1 1 0,0 0-4 16,0-2-3-16,0-2 2 0,0 0-1 0,0-2 0 15,0 0-2-15,3-3-1 0,0-1-1 16,2-1-1-16,-4-3-2 0,2-1-3 15,-1-1 2-15,0-2-2 0,-2-3 1 16,3-1 0-16,0-1-1 0,0-1-1 16,0 2-14-16,2 4 26 0,-2 5-9 0,0 4-2 15,0 5 1-15,-3 3 0 16,0 5 0-16,0 1-1 0,0 1 0 15,0 2 1-15,0 0-1 0,0 0-3 16,0 0 2-16,1 0-3 0,1 3 4 0,0 2-2 16,-2 1 2-16,0 0 0 0,0 0 0 15,0 0-2-15,0 0 0 0,0 0-8 16,0 0-6-16,0 0-13 0,0-2-8 15,0 1-12-15,0-2-22 0,0-2-59 16,0-1-81-16</inkml:trace>
  <inkml:trace contextRef="#ctx0" brushRef="#br0" timeOffset="104344.96">15992 9358 8 0,'-5'0'50'0,"2"0"101"0,1 0-110 16,1 0 10-16,-1 0-6 0,1 0-14 16,1 0 5-16,0 0-9 0,0-1-5 15,0-1-6-15,6-1-10 0,2-1-3 16,4 1 0-16,2 0-1 0,3-1 3 0,2 1-2 15,1-1-2-15,2 0 2 0,1 2-3 16,-1 1 0-16,-2-2 0 0,-2 2 1 16,1 1-1-16,-4-1-1 0,1 1 2 15,-1 0-1-15,-2 0 1 0,-1 0-2 16,-4 0 1-16,-2-1 1 0,0 0-1 15,1 1 0-15,-4-2 1 0,1 1-1 16,1 0 1-16,1-1 2 0,-3-1 6 16,2 1-3-16,-3-1 1 0,-1 2-1 15,-1 1-1-15,0 0 3 0,0-1-2 16,0 1-1-16,0 0-1 0,0-1-1 0,0-2 2 15,0 2-3-15,0-2 0 0,0 0 1 16,0-1-1-16,0-1-3 0,-1 0 3 16,-1-2 1-16,2-1-1 0,-2-1 2 15,2-1-4-15,0-1 2 0,0-3-1 16,0 0-1-16,0-4 1 0,0-2-1 15,2-2 0-15,1-2-1 0,-3-2 1 16,2-1 1-16,-1-1-2 0,2-3 1 16,0 0-1-16,4 0 2 0,-1 3-1 15,-2 4-1-15,0 4 1 0,-3 5 1 0,1 3-1 16,-2 5 0-16,0 1 1 0,0 2-1 15,0 1-2-15,0 3 2 0,0-2 1 16,0 2-1-16,0 0 1 0,0 0-9 16,0 0 5-16,0 2 3 0,1 3-1 15,1-2 0-15,-1 0 2 0,2 0 0 16,-3-2-2-16,2 0 1 0,-2 1 0 15,0-2 1-15,0 1-1 0,0-1 0 16,0 0 1-16,0 0 1 0,0 0 2 16,0 0-3-16,0 0 0 0,0 0 4 0,0 0-4 15,0 0-1-15,-3 0 1 0,0-1-1 16,-5-1 0-16,2 0-1 0,-5 1 1 15,-1 1 0-15,-4 0-2 16,-6-1 1-16,-1 0 0 0,-5-1 1 0,-1 1-2 16,-1 1 0-16,1 0-2 0,1 0 0 0,-2 0 2 15,4 0-2-15,-2 0 4 16,3 1-1-16,4 4-1 0,4-1 2 15,6-3 0-15,5 2 0 0,-1-1-1 16,4 0 0-16,-1-1 2 0,2-1 0 0,0 0-1 16,2 2-1-16,0 0-1 0,0-1 2 15,0-1-1-15,0 2 1 0,0 0 2 16,0 0 0-16,2 0-2 0,0 2 0 15,2 1 2-15,1 1-1 0,0 1 0 16,-1 2-1-16,-1 4 1 0,2 1 0 0,0 3 0 16,-4 3 0-16,4 3 2 0,-5 4 1 15,0 1-1-15,0 6 0 16,0-1-2-16,-5 2 1 0,-1-1 0 15,-3-1 0-15,-2-1 0 0,-2-3 0 16,3-1-1-16,-1-5-1 0,1-4 1 0,6-3 1 16,1-5-3-16,0-1 0 0,3-4 2 15,0-2-9-15,4-1-14 0,7-3-14 16,1 0-25-16,1-11-51 0,-1-7-197 15</inkml:trace>
  <inkml:trace contextRef="#ctx0" brushRef="#br0" timeOffset="105137.01">16167 8767 4 0,'0'0'-1'0,"0"0"11"16,0 0 80-16,0 0 31 0,0 0-81 15,0 0 19-15,0-2-16 0,0-1-4 16,-2 0-2-16,2-1-8 0,0 1-3 16,0 0-2-16,0-1 1 0,-1 0-5 15,1 0-2-15,-3 0-5 0,3-3 0 0,-2-2-5 16,1-2 1-16,-1-3-2 0,1 0-2 15,1-2 2-15,0-1-3 0,0-2 0 16,1-1-1-16,1-2 0 0,1-2-3 16,-3-1 0-16,0 1 1 0,1-3 0 15,2 1 0-15,-1 4-2 0,-1 2 1 16,3 6 0-16,-3 2 0 0,-1 4 0 15,2 4-1-15,-1-1 1 0,2 5 0 16,-1 0-7-16,3 0 1 0,-2 2-1 16,0 5 0-16,1 0 0 0,0 0-2 0,0 0-2 15,-2 0-1-15,2-1-7 0,-4-1-1 16,2 1-10-16,-2-2-10 0,0 1-17 15,0-1-38-15,0-4-84 0</inkml:trace>
  <inkml:trace contextRef="#ctx0" brushRef="#br0" timeOffset="105682.04">16206 8015 8 0,'1'-4'26'0,"2"-1"134"16,-1-1-127-16,-1 2 26 0,-1 0-12 0,0 2 0 15,0 1-6-15,2 1-10 0,-2-1-7 16,0 1-9-16,0 0-7 0,0 2-6 16,0 8 6-16,0 1 4 0,-2 0-2 15,1 2-5-15,-1 2 4 0,1 0-4 16,-1 1 1-16,2 0-3 0,0-1-3 15,0-2 2-15,0-1 0 0,0-1-2 0,0-1 1 16,0 0 0-16,0-3-1 0,0 0 0 16,0-1-2-16,0-2-6 0,0-1-8 15,0-1-7-15,0-1-8 16,0-1-4-16,0 0-1 0,0 0-10 0,3-3-27 15,-3-1-44-15,0-6-52 0</inkml:trace>
  <inkml:trace contextRef="#ctx0" brushRef="#br0" timeOffset="105881.05">16018 8080 143 0,'5'0'156'0,"1"0"-120"0,3-2 17 16,4-1-12-16,-1 2-18 0,7-2-6 15,1 3-5-15,3 0-4 0,5-1-4 16,1 1-4-16,6 0 2 0,-1 0-2 16,3 0-14-16,-1 1-17 0,-2 5-34 15,-3-5-79-15</inkml:trace>
  <inkml:trace contextRef="#ctx0" brushRef="#br0" timeOffset="107221.13">16168 9743 3 0,'2'0'6'16,"0"0"-4"-16,-2 0 130 15,0 0-104-15,0 0-9 0,0 0 15 0,0-2-18 16,-2 1 5-16,0 0 0 0,1-1-1 15,1 2-2-15,0 0 3 0,0 0-5 16,0 0-4-16,0 0 1 0,0 0 1 16,0 0 0-16,0-2 0 0,0 2-6 15,0-2 1-15,0 1-2 0,0 1 2 0,0 0-1 16,0-1-3-16,0 1 3 0,0-1-6 15,3 1-1-15,5 0-2 0,3 0 2 16,4 0-2-16,2 0 1 0,3 0 1 16,5 0-2-16,3 0 2 0,6 0-2 15,5 0 1-15,6 0 0 0,3 0 1 16,2 0-2-16,1 0 1 0,0 0-3 15,3 0 3-15,4 0 0 0,0-1 1 16,1-2-1-16,-1 1 1 0,-4 0-1 16,-1-2 0-16,-2 1 1 0,-6 0 0 0,-3 0-2 15,-7 1 1-15,-2 0 0 0,-8 1 1 16,-10 1-1-16,-4-1 1 0,-6 1 2 15,-4 0-2-15,-1 0-1 0,0 0 4 16,0 0-1-16,0 0-1 0,0 0-2 16,0 1-2-16,-4 1 4 0,2 1-2 15,-3 0-23-15,4-2-22 0,-1 0-54 16,-1-1-173-16</inkml:trace>
  <inkml:trace contextRef="#ctx0" brushRef="#br0" timeOffset="132278.56">16756 8612 0 0,'0'1'0'0,"0"-1"59"0,0 0 14 0,0 0-56 16,0 0 15-16,0 0-6 0,-3 0-2 15,3 0 1-15,0 0-7 16,0-1 5-16,0 1-6 0,0 0 3 16,0 0 4-16,0 0-2 0,0 0-3 0,0 0-3 15,0 0 1-15,0 0-3 0,0 0-1 16,0 0-6-16,0 0 4 0,-2 0-5 15,1 0 1-15,-1 0 0 0,2 0 3 16,-1 0-4-16,-1 0-2 0,1 0-2 16,-2 0 1-16,3 0 4 0,0 0-2 0,-5 0 0 15,3 0 1-15,1 0-2 0,-2 0 4 16,3 0-1-16,-2 0 0 15,1 0-4-15,1 0 1 0,-2 0 2 0,2 0-1 16,-1 0 1-16,1 0-3 16,0 0-5-16,0 0 3 0,0 0 0 0,4 0-5 15,5 0 5-15,4 0 0 0,2 0 3 16,4-3-3-16,3 2 0 0,1-1 0 15,0 2 0-15,5 0-1 0,0 0 0 16,-2 0 1-16,4 0-1 0,-5 0 0 16,-2 0 0-16,-3 0 0 0,-1 2 1 0,-7-1-2 15,2 0 1-15,-6 1 1 0,-2-2-1 16,0 0-1-16,-1 0 2 0,-1 0 0 15,0 0-1-15,0 1-1 0,-2-1 1 16,-2 0 1-16,1 0-1 0,1 0-1 16,-2 0 1-16,3 0 1 0,-3 0 0 15,0 0-2-15,0 0 3 0,0 0-2 16,0 0 1-16,2 0 0 0,-2 0 1 15,0 0 1-15,0 0 0 0,0 0-1 16,0 0-2-16,0 0 4 0,0 0-2 0,0 0-1 16,0 0 0-16,0-1 0 0,0-1-1 15,0-1 0-15,0 0 0 0,0-2 1 16,0 1 0-16,-2-1-2 15,0-1 1-15,1-1 1 0,1-1-1 0,0-1-1 16,-2-2 1-16,2-1 1 0,-1-2-1 16,-1 0 0-16,1-1 1 0,-4-2 1 15,2 0-2-15,0-1 0 0,-2 0 1 16,2 0 0-16,-2 2-1 0,1-1-1 15,2 4 1-15,-2 2 1 0,2 0-1 0,2 4-1 16,-3-1 2-16,3 4 0 0,-3 2-1 16,1 0-1-16,2 1 2 0,0 0 0 15,0 1-1-15,0 0-2 0,0 0 1 16,0 0 0-16,0 0 1 0,-1 0-3 15,1 0 0-15,0 0 2 0,0 0 0 0,0 0-3 16,0 0 5-16,0 0-1 16,0 0 1-16,0 0-1 0,0 0 2 15,0 0 0-15,0 0 1 0,0 0-1 16,0 0 5-16,0 0 0 0,0 0-4 0,0 0 2 15,0 0 0-15,0 0-1 0,0 0-2 16,0 0 1-16,0 0 0 0,0 0-3 16,0 0 2-16,0 0 0 0,0 0 0 15,0 0 0-15,0 0 0 0,0 0-1 16,0 0-1-16,1-2 1 0,7 1 0 15,1-1-2-15,2 1 2 0,3 1 0 16,2 0 0-16,-1 0-1 0,4 0 0 16,1 0 2-16,3 0-2 0,2 0-1 15,-2 0 2-15,0 0 0 0,-4 1-1 16,-3 2-1-16,-1 0 2 0,-1 0 1 0,-3 0-2 15,-2 0-3-15,-3-1 3 0,-1 0 0 16,-2 2 0-16,2 0-1 0,-1-2 1 16,0 2 1-16,0-3-1 0,-1 1-1 15,0 0 1-15,0-1 1 0,-1 1-1 16,1-1 0-16,-3 0 0 0,0 0 1 15,0-1-1-15,2 0-1 0,-2 2 1 16,0-2 1-16,1 0-1 0,-1 0-1 16,0 0 2-16,0 3 1 0,0-1-2 15,0 3 0-15,0-2 1 0,0 1 1 0,0 2-2 16,0-1-1-16,-1 2 2 0,-1 1-1 15,2 2 1-15,-1 2-1 0,-1 2 0 16,0 2 1-16,1 1-1 0,-2 0-1 16,0 1 2-16,-2 1 0 0,4 0-1 15,-4-1 0-15,3-1-2 0,-1-2 2 0,2-2 1 16,1-2 0-16,-2-2-3 15,2-4 3-15,0-1-2 0,0-1 1 16,0-3 0-16,0 0 1 0,0 0-1 16,0 0 1-16,0 0 1 0,0 0 2 0,0 0-2 15,0 0 1-15,0 0 0 0,0 0 3 16,0 0-3-16,0-4-3 0,0 0 0 15,0 0 2-15,0 1-4 0,0-1 4 16,0 0-4-16,0 1 3 0,0 0-1 16,0 0 0-16,0 2 0 0,0-1 1 0,0 2-2 15,0-1 2-15,3 0-2 0,0-1 0 16,4 1-1-16,-1 0 0 15,0-1 2-15,3 0 1 0,1 2-1 16,0-3-2-16,4 1 3 0,2-1-1 0,2 1 0 16,3 0-1-16,-1 0 1 0,5 0 0 15,-1 0 0-15,0 0 0 0,-1-1 0 16,-1 1 0-16,-1 1 0 0,-1-1-1 15,-1 0 1-15,-5 0 1 0,0 2-1 16,-2-1-2-16,-4 0 2 0,-3 1 1 0,-2 0-2 16,-2-1-1-16,1 1 2 0,-2 0 1 15,0 0-2-15,0 0 0 0,0 0 1 16,0 0-1-16,0 0 1 15,0 0-3-15,0 0 1 0,0 0 0 16,0 0 0-16,0 0 1 0,0 0 2 0,0 0-1 16,0 2 0-16,0-1-1 0,0 0 2 15,0-1-1-15,0 0 0 0,0 0-1 16,0 2 2-16,0-2 0 0,0 0-1 15,0 0 0-15,0 0 1 0,0 0 2 16,0 0 0-16,0-1-1 0,0-3 0 0,0-3-1 16,0-1-1-16,0-1-1 0,-5-1 2 15,4-2 0-15,-4-2-1 0,0-1-1 16,2-3 1-16,-1 0 1 15,-3-2-1-15,3-2-2 0,-2 2 2 0,1-2 1 16,-1 4-2-16,1 3-1 0,0 4 3 16,2 3 0-16,2 3-2 0,-1 2 1 15,2 3 0-15,0 0 2 0,-1 0-4 16,1 0-1-16,0 0 2 0,0 0-3 15,0 0 2-15,-2 3 1 0,2 0 1 0,0-1 1 16,0 0-2-16,0-1 0 0,0 1 1 16,0-2 0-16,0 2 0 0,0-2-1 15,0 0 1-15,0 2 0 0,0-2 0 16,0 0-1-16,0 0 2 0,0 0 0 15,0 0 0-15,0 0-1 0,0 0 1 16,0 0 1-16,0 0-1 0,0 0 0 16,0 0 1-16,0 0 0 0,0 0-3 15,0 0 2-15,0 0 0 0,0 0 1 16,0 0-3-16,0 0 0 0,0 0 1 0,0 0 0 15,0 0-2-15,0 0 1 0,0 1-1 16,0-1-1-16,2 2 2 0,2 1 0 16,6 0 2-16,-1 2 0 0,-1-1-2 15,4-1 1-15,2 1 1 0,2-1-1 16,1 2 0-16,0-2 0 0,1 1 0 15,1-1 0-15,0 1 0 0,1-1 0 16,1-1 0-16,0-2 1 0,2 0-2 16,-3 1 1-16,-3-1 0 0,-3 0 1 15,-3 0-2-15,-7 0 1 0,0 0 0 0,-3 0 1 16,-1 0-2-16,0 0 1 0,2 0 0 15,-2 1 1-15,0-1-2 0,0 0 1 16,0 0 0-16,4 0 1 0,-1 0-2 16,2 0 1-16,-2 0 1 0,-1 0-1 15,-1 0 0-15,-1 0-1 0,2 0 2 0,-1 0-1 16,1 0-1-16,-2 1 0 15,1 0 1-15,1 1 0 0,-2 1-1 16,0 1 0-16,2 1 2 0,-2 3 0 16,0-1-2-16,0 4 1 0,0 0 0 15,0 1 1-15,1 2-1 0,1 0-1 0,-1 1 2 16,-1 0 0-16,0-2-1 0,0 1 0 15,0-2 0-15,0 0 0 0,0-1 0 16,0-3 0-16,2 0 0 0,-2-3 0 16,1-1 0-16,-1 1 0 0,0-3 0 15,3 0 0-15,-3-2 0 0,0 0 0 0,0 0 1 16,0 0 1-16,2 0-1 15,-2 0 2-15,0 0-2 0,0 0 3 16,0 0-3-16,2 0-1 0,-2-1 0 16,0-1 0-16,1-1 0 0,-1 0 0 0,0 2 1 15,0-3-1-15,0 1 0 0,0-3-1 16,2 2 2-16,1-1-1 0,0 2-1 15,0 1 1-15,0-2 0 0,0 2 0 16,2 0-1-16,-2 1-1 0,3 0 2 16,2 1-1-16,0 0 0 0,4-1-1 0,0 0 1 15,5-1 3-15,5 1-3 0,1 0 1 16,4-1 0-16,-1 2 0 15,-3 0 0-15,2-2 0 0,-3 1 0 16,1 1 0-16,0-1 1 0,1 1-2 0,-3 0 1 16,-2 0 1-16,-7 0-2 0,-2 0 0 15,-7 0 2-15,0 0-1 0,-3 0-1 16,0 0 1-16,0 0 2 0,0 0-3 15,0 0 3-15,0 0-1 0,0 0 1 16,0 0-2-16,0 0-1 0,0 0 0 0,0 0 1 16,0 0 0-16,0 0-1 0,0 0-1 15,0 0 3-15,0 0 0 0,0 0-1 16,0 0-1-16,0 0 3 15,0 0 1-15,0 0-2 0,0 0-1 0,0-1 1 16,-2 0 0-16,1-1-2 0,-1-3 1 16,1 0 2-16,-2-1-2 0,1-1 0 15,-3-2-1-15,2 0 2 0,-3-2 0 16,3-2-2-16,-3 0 0 0,1-3 2 15,0-1-1-15,1 1-1 0,2-2 1 0,-1 2 0 16,0 1 1-16,1 0-3 0,2 4 1 16,-3 2 3-16,2 1-2 0,-1 3-1 15,1 1 1-15,-1 2 1 0,2 0-1 16,-1 2 0-16,-1-1-1 0,2 1 2 15,0 0-3-15,0 0 0 0,0 0-2 16,0 0 2-16,0 0 0 0,0 0 1 16,0 2 0-16,0-1 2 0,0 1-1 15,0-2-1-15,0 0 1 0,0 0 2 16,0 0 1-16,0 0-1 0,0 0 1 15,0 0 0-15,0 0-2 0,-1 0-1 0,1-1 0 16,0 1 1-16,0-1 0 0,0 1-2 16,0 0 1-16,0 0 0 0,0-1 0 15,1 1-3-15,5 0 3 0,2 0 0 16,4 0 0-16,1 0-1 0,2 2 0 15,4 3 2-15,0-1 0 0,-1 0-2 16,-1 2 0-16,-1-2 1 0,2 1 1 16,4 0-1-16,3-2-1 0,3 0 3 15,-2-2-3-15,-6 1 1 0,-4-1 0 16,-8-1 0-16,-2 0 1 0,-3 0-2 0,-2 0 1 15,-1 0 1-15,0 0-1 0,0 0 2 16,0 0-2-16,0 0 3 16,0 0-1-16,0 0-4 0,0 0 2 0,2 0 1 15,-2 0 0-15,0 0-2 0,1 0 0 16,-1 0 1-16,0 0 1 0,0 0-2 15,0 3-2-15,2-2 2 0,-2 4 2 16,0-1-1-16,2 3 0 0,-2 1 1 16,0 2 0-16,0 2-2 0,0 1 2 15,0 0-1-15,0 2 1 0,0 1-2 0,-2 1 1 16,2 0 1-16,0-2-1 0,0 2 0 15,0-1-1-15,2-3 2 0,-1 0 0 16,2-3-2-16,-1-2 1 0,1-1 0 16,-2-2 1-16,1-3-2 0,-2-1 1 15,2-1 1-15,-2 0-2 0,0 0 3 0,0 0 3 16,0 0 1-16,0 0 0 15,0-3-6-15,4-2 1 0,-1 1-1 16,2 0 1-16,3-1-3 0,-1 1 2 16,4-1 1-16,2 1-1 0,-1-1-2 0,2 1 2 15,5 3 0-15,1-2 0 0,5 1-1 16,-1 1 0-16,-3 0 1 0,-7 1-2 15,-4 0 1-15,-2 0-6 0,0 0-8 16,-3 0-2-16,-1 2-24 0,-4 1-32 16,0-3-44-16,-3 0-277 0</inkml:trace>
  <inkml:trace contextRef="#ctx0" brushRef="#br0" timeOffset="190671.9">10283 14551 118 0,'0'0'50'15,"0"0"-24"-15,0 0 16 0,0 0 1 16,0 0-12-16,0 0-6 0,0 0-2 16,0 0-5-16,0 0-4 0,0 0 0 0,-1 0 3 15,1 0 0-15,-2 0-4 0,2 0-2 16,0 0 0-16,0 0 2 0,-1 0-4 15,1 0 2-15,-2 0-3 0,2 0 0 16,0 0 0-16,0 0-4 0,0 0 2 16,0 0-2-16,0 0 2 0,0 0 2 0,0 0-1 15,-1 0-2-15,1 0 2 0,-2 0-3 16,1 0 0-16,1-2 1 15,0 2 1-15,-2 0-5 0,2-2 4 16,0 2-3-16,0 0-1 0,0 0-1 0,0-1-2 16,2-1 0-16,7-1 0 0,3-1 3 15,5 2-1-15,3-3 1 0,4 1-1 16,2-1-1-16,4 1 2 0,7-1 0 15,2 3-1-15,1 0 1 0,3 1 3 16,-1 0-2-16,1 0-2 0,-4 1 0 0,-3-1 1 16,-2 1 1-16,-5 0-3 0,-4 0 2 15,-1 0 0-15,-7 0-1 0,-3 0-1 16,-4 3 1-16,-2-2 0 15,-3 2 1-15,-1-2-3 0,-2 0 1 16,1 1 1-16,-1-2-1 0,-1 2 1 0,-1-2-2 16,0 0 3-16,0 0-2 0,0 0 1 15,0 0 1-15,0 0 1 0,0 0-2 16,0 0 1-16,0 0 2 0,0 0-1 15,0 0-2-15,0-2-1 0,0-2 0 16,-3-1 3-16,0-1-2 0,0 0-1 0,0-2 1 16,-2-2 0-16,2-2 0 0,-2-2-1 15,4-4 1-15,-4-2 0 0,2-3 0 16,2-3-2-16,-1-4 1 15,0 0 0-15,2-1-2 0,0-1 0 0,-1 2 2 16,-2 1 1-16,0 2-1 0,-4 2 0 16,3 4 1-16,-2 2 1 0,1 4 0 15,-1 2-2-15,1 2 2 0,0 0-1 16,1 2 0-16,2 2 0 0,-1 1 0 15,0 1 0-15,2 2 0 0,1-1 0 0,-2 1 0 16,2 2 0-16,0 0 0 0,0 1 0 16,0 0 0-16,-3 0 0 0,3 0 0 15,0 0-1-15,0 0 1 0,0 0 0 16,0 0 0-16,0 0-2 0,0 0 0 15,0 0 2-15,0 0-2 0,0 0 3 16,0 0-2-16,0 0-1 0,0 0 0 16,0 0-1-16,0 0 3 0,0 0 0 15,0 0 0-15,0 0-1 0,0 0 1 16,0 0 0-16,0 0 0 0,-2 0-1 0,2 0 0 15,0 0 1-15,0 0-2 0,0 0 1 16,0 0-1-16,0 0 3 0,0 0-1 16,0 1-1-16,2 0 1 0,-2 1 1 15,3-1-2-15,-1 0 1 0,-1 1 0 16,2-1 0-16,0 1 0 0,2-1-1 15,0 1 2-15,-1 0-1 0,6 0 0 16,-1 1 0-16,3 0 0 0,5 0 1 16,3-2-1-16,4-1 1 0,5 2-2 15,4-1 3-15,2 1-2 0,-1 2 0 0,4-3-1 16,-1 3 1-16,-1-1 0 0,1 1 0 15,-2 0 1-15,3 0-1 0,-6 0 0 16,1 1-2-16,-4 2 4 0,-2-5-3 16,-6 3 1-16,-4-3 1 0,-3 3-2 15,-4-3 2-15,-3 1-2 0,-4-1 1 16,2-1 0-16,-3-1 0 0,-2 0 0 15,1 0-1-15,-1 0 2 0,0 0 0 16,0 0-1-16,0 0-1 0,0 0 1 16,0 0 1-16,0 0-1 0,0 0-1 15,0 0 1-15,0 0 1 0,0 0-2 0,0 0 2 16,0 0-1-16,0 1 0 0,0 1-1 15,0 1 1-15,0 1 0 0,0 1 2 16,0 4-2-16,0-3 1 0,0 5-1 16,0 1 2-16,0 1-2 0,-1 6 0 15,-1 0 1-15,-1 2 0 0,1 1-1 0,-1-1 0 16,0 1 0-16,0-1 2 15,0 2-2-15,1-2-2 0,-1-2 2 16,0 1 2-16,3-3-2 0,0 1-2 16,0-2 4-16,0-1-2 0,0-4 0 0,0-1 0 15,0-1 0-15,0-2 2 0,0-4-4 16,0 1 2-16,0-3 2 0,0 1-1 15,0-2 1-15,0 0-1 0,0 0-2 16,0 1 4-16,0-1-2 0,0 0 0 16,0 1 0-16,0-1-1 0,0 0 0 0,0 0-1 15,0 0 2-15,0 0-1 0,0 0 0 16,0 0 1-16,-1 0 0 15,-1 0 0-15,2 0 0 0,0 0-1 16,-1 1 1-16,1-1-1 0,-2 0 0 0,2 0-1 16,0 1 1-16,0-1-2 0,0 0 0 15,0 1 0-15,0-1-2 0,0 1 5 16,0-1-2-16,0 2 0 0,0-2 1 15,0 0 0-15,0 0 0 0,0 0 0 16,0 0 1-16,0 0-2 0,0 0 1 0,0 0 0 16,0 0 1-16,2 0 1 0,-2 0-2 15,1 0-1-15,-1 0 2 0,2 0-1 16,-1 0 0-16,2 0 0 15,2 0 0-15,0 0 1 0,-2 0-2 0,3 0 1 16,3-3 0-16,-1 1 1 0,4 0-1 16,-1 0-1-16,3 1 2 0,2 0-1 15,5-4 0-15,3 3-1 0,5-1 2 16,1 0-1-16,2 0 0 0,4 0-1 15,-1 0 2-15,3-1-1 0,-4 1 1 0,3-1 0 16,-4 0-1-16,-2 3 5 0,-5-2-4 16,-3 3-1-16,-4 0 6 0,-2-1-6 15,-3 1 1-15,-2 0 6 0,-6 0-8 16,-1 0 3-16,-2 0-2 0,-1 0-1 15,-1 0 1-15,-1 0 0 0,2 1 0 16,2 0-1-16,0 3 1 0,0-1 2 16,-1-1-3-16,0 1-1 0,-1-1 4 15,3 1-3-15,1-1 1 0,2 2 0 16,-1-3 1-16,0 0-7 0,-4 1 2 15,-2-1 3-15,2 1 1 0,0-1 0 0,0 1-1 16,4-1 0-16,-3 0 3 0,1-1-3 16,-3 0-6-16,-2 0 10 0,0 0-2 15,1 0-2-15,-1 0-2 0,0 0 4 16,0 0 1-16,0 0-1 0,0 0-1 15,0 0 2-15,0 0-1 0,0 0-1 16,0 0-1-16,0 0 2 0,0-4-2 16,0 1 2-16,0-2-1 0,0-1-1 15,0 0 2-15,0-3-1 0,0-1 0 16,0-2 0-16,0-3 0 0,0-2-1 0,0-2 2 15,0-2-1-15,0-3 0 0,-1-2 0 16,-3 0-1-16,1-3 1 0,0 0 0 16,2-2 1-16,-1 1-2 0,1 1 0 15,1 3 2-15,-4 1-1 0,1 6 0 16,0 2 0-16,0 3 0 0,-1 4 1 15,0 4-1-15,1 1 0 0,2 3-1 16,1 1 2-16,0 0-1 0,0 1-1 16,0-1 2-16,0 1-3 0,0 0-1 15,0 0 0-15,0 0-1 0,0 0 3 0,0 0 2 16,0 1-1-16,0 2 0 0,0-1 0 15,0 0-1-15,1 1 1 0,1 0 0 16,-1-1 1-16,1 3-3 0,-2-4 2 16,2 2 1-16,-1 0 0 0,1-1-2 15,-2 1 0-15,1-2 2 0,1 2-1 0,-2-1 0 16,1-1-1-16,-1 0 2 15,0 0-1-15,0 0 0 0,0-1-1 16,2 0 2-16,-2 1-1 0,0-1 0 16,1 2-1-16,-1-2 2 0,3 0-1 0,1 0 0 15,-3 0 0-15,4 0 1 0,-2 0-3 16,2 0 2-16,-1 0 2 0,2 0-2 15,2 0 0-15,0 0 0 0,4 0-1 16,1 0 2-16,4 0-1 0,1 0 0 16,2 0-1-16,2 0 2 0,1 0-1 0,5 0-1 15,5 0 1-15,6-1-1 0,1-2 1 16,2 0-2-16,-5-1 2 15,-1 1 0-15,-1-1-4 0,-5 0 4 16,-4 1 0-16,1-2-2 0,-6 1 3 0,-2 3-1 16,-7-2-6-16,-2 3 4 0,-4 0 4 15,-3-2-1-15,0 2-3 0,-3-1 4 16,0 1 1-16,0 0-1 0,0 0-4 15,0 0 3-15,0 0 1 0,0 0-2 16,0 0-1-16,0 0 1 0,0 0 1 16,0 0-3-16,0 0-2 0,1 0 4 0,1 0 1 15,0 0-2-15,1 1 1 0,-3 1 0 16,1 1 1-16,-1-2-2 15,2 3 1-15,-2 1 1 0,0-2 0 16,0 3-1-16,0 1 0 0,0 2 1 0,0 3 0 16,0 3-2-16,0 0 1 0,0 3 1 15,3-1-1-15,-3 1 2 0,1 4-2 16,-1-1 0-16,0 5 4 0,0-2-4 15,0 3 0-15,-1-2 0 0,1-3 1 16,0 1 0-16,-3-5-2 0,0 0 1 0,-2-5 1 16,2-1-1-16,-2 0 0 0,2-4 0 15,-1 0 0-15,2-2 0 0,-1-2 0 16,1 0 1-16,2-2-1 16,0 0-1-16,0 0 1 0,-1-2 0 0,1 1 1 15,0 0-2-15,0-1 1 0,0 0 2 16,0 0-2-16,0 0 2 0,0 0 1 15,0 0 1-15,0 0-2 0,0 0-1 16,1 0 1-16,-1 0 0 0,2 0-2 16,-2-1 0-16,0 1 1 0,0 0 0 0,0 0-1 15,0 0 0-15,0 0 0 0,0 0 0 16,0 0 0-16,0 0-1 0,0 0-2 15,0 0 1-15,0 0 0 0,0 0 0 16,0 0 1-16,1 0 1 0,1 0-2 16,0 1-1-16,-1-1 1 0,2 0 1 15,-1 0 0-15,-1 0 3 0,1 0-3 16,1 0 1-16,0 1 0 0,2 0-1 15,-2 1 0-15,5-2 2 0,4 0-2 16,3 0 0-16,9 2 2 0,4-2-9 0,3 2 5 16,3-1 5-16,0-1-6 0,1 0 7 15,0 1-2-15,2-1-3 0,-3 2 5 16,3-2-1-16,0 0-2 0,-3 0 0 15,-1 0-2-15,-7 0 5 0,-1 0-4 16,2-2-1-16,-6 1 12 0,2-1-9 16,-1-1-2-16,-6 2 4 0,-9 0-3 15,0 0-1-15,-1 1 4 0,-3 0-3 16,2 0 6-16,-1 0-4 0,2 0-3 15,-2 0 2-15,2 0 3 0,0 0 6 0,2-1-6 16,-5 1-4-16,0-1 4 0,-3 1 1 16,0 0-3-16,0 0-3 0,0 0 2 15,0 0 4-15,0 0-3 0,0 0-3 16,0 0 0-16,0 0 2 0,0 0-2 15,-3 0-2-15,3 0 1 0,-2 0 1 16,2 0 0-16,-1 0-1 0,-1 0 2 16,2 0-2-16,-1 1 0 0,1-1 1 15,0 0 0-15,0 0 3 0,0 0-2 16,0 0 0-16,0 0 1 0,0 0 1 15,-2 0-2-15,-1 0 0 0,3-3 0 0,-2-2 1 16,2 1-1-16,-1-3-1 0,-1-2 1 16,1 0 0-16,-2-3 0 0,-2-2-2 15,2-2-1-15,-2-2-3 0,5-1 3 16,0-2 2-16,0-3-1 0,0-1 0 15,3 2 0-15,5-1-1 0,-3 2 3 0,2 1 1 16,0 0 0-16,-1-1-3 16,-3 3 1-16,0 4 2 0,-1 1 0 15,-1 4-2-15,-1 0 3 0,0 2 0 16,0 0 0-16,0-1 0 0,0 2 1 0,0 0-1 15,0-1-2-15,0 2-1 0,-1 1 3 16,-2 1 1-16,3 1-2 0,0 1-1 16,-2 0 1-16,2 0-1 0,0 2 0 15,0-1 0-15,0 1 0 0,0 0-1 16,0 0 1-16,0 0-1 0,0 0 1 0,0 0 0 15,0 0-3-15,0 0 1 0,0 0 2 16,0 0 1-16,0 0-1 16,0 0-1-16,0 0 1 0,0 0 1 15,0 0-2-15,0 0 1 0,0 0 0 0,0 0 2 16,0 0-1-16,0 0-1 0,0 0 0 15,0 0 2-15,0 0-2 0,0 0-2 16,0 0 2-16,0 0 0 0,0 0-1 16,0 0-1-16,0 0 3 0,0 0-1 15,0 0 0-15,0 0-1 0,0 0 2 0,0 0-3 16,0 0 2-16,0 0 2 0,0 0-4 15,0 0 2-15,0 0 1 0,0 0-3 16,0 0 2-16,0 0 1 16,0 0-2-16,3 0 1 0,2 0 0 0,-2 0 0 15,3 0 0-15,2 2-1 0,1 1 2 16,4-1 0-16,-1 0-2 0,3 0 1 15,2 0 0-15,2 0 0 0,1 0 0 16,2 2-1-16,3-3 2 0,6 0-1 16,0 1 1-16,1-2-12 0,4 0 4 0,-3 0 11 15,2 0-8-15,-1 0 1 0,-4 0 6 16,1-4-4-16,-3 1 0 0,-2 0 8 15,-1 0-9-15,0-3 3 16,-5 1 1-16,-3 0-2 0,-5 1 0 16,-6 2 2-16,-1 1-1 0,0 0 2 0,-2 0-2 15,-2 1 0-15,-1 0 0 0,0 0 4 16,0 0-1-16,0 0-3 0,0 0 0 15,0 0-2-15,2 0 0 0,-1 2 2 16,3 2 1-16,-1 0-2 0,-2 0 1 16,2-1 0-16,-1 0-1 0,-2-1 0 0,0-1 0 15,3 1 1-15,-3-2-1 0,2 2-1 16,-2 1 3-16,0 0-1 0,0 0-1 15,0 2 0-15,0 0 0 16,0 2 1-16,0 2-1 0,0 0 0 0,0 2 0 16,-4 1 1-16,3 1-2 0,-2 3 1 15,0 3 1-15,1 1 0 0,-1 2-2 16,0 1 4-16,-3 2-3 0,0-1 1 15,-1 1 1-15,1-1-1 0,-2 1-1 16,2 0 1-16,0-1-1 0,0-1 1 0,3-5-1 16,-2 0 0-16,-1-2 1 0,3-2-2 15,0-2 2-15,1-4-1 0,2 0 0 16,0-3 0-16,0-2 0 0,0 1 1 15,0-1-1-15,0 0 1 0,0-1 0 16,0 0 2-16,0 1-2 0,2-2 1 16,-1 1 2-16,2 0-3 0,0-2-1 15,-1 3 1-15,-1 0 0 0,1-2 0 16,-2 1 1-16,0 0-1 0,2-1 0 15,-2 1 1-15,0-2-1 0,0 2 0 0,0-2 0 16,0 0 0-16,0 0-1 0,0 0 0 16,0 0-2-16,0 0 4 0,1 0-2 15,1 0 1-15,-1 0 1 0,1 0 0 16,-2 0-1-16,1 0 1 0,2-3 0 15,-1-1-1-15,-2 2 0 0,3 0-1 16,0-3 0-16,-1 3-1 0,4-1 2 16,-1-1-2-16,2 1 1 0,1 0 0 15,1 0-1-15,1 1 0 0,2 0 1 16,1 2 0-16,0 0-2 0,9-1-1 0,3 0 2 15,3 0-1-15,1-1-25 0,-4 2 27 16,3-1-1-16,1-1-9 0,6 2 18 16,6 0-10-16,0 0 4 0,1-1-2 15,-4 0-1-15,0 0 1 0,-1 1 2 16,-5-1-2-16,6 1 1 0,-4-1 1 15,-2 0-3-15,2-1 2 0,-4-1 0 16,-2 0-1-16,-3-1 1 0,-12 1 1 16,-5 1-2-16,-5 1 0 0,-3 1 5 15,2 0 1-15,-1 0-8 0,-1 0 2 16,4 0 2-16,-4 0-1 0,0 0-2 0,0 0 1 15,1 2 0-15,2 0 1 0,0-1 0 16,3-1-2-16,5 0 3 0,-1 0 0 16,0 0-4-16,-3 0 0 0,-6 0 4 15,2 0-1-15,-3 0 4 0,0-1-5 16,0 1 1-16,3 0-1 0,1 0-7 0,-3 0 8 15,1 0-1-15,-2 0 3 16,0 0-2-16,0 0-2 0,0 0 1 16,0 0 1-16,0 0 1 0,-3 0-3 15,-1 0 2-15,1-2 1 0,-1 0-2 0,-1-3 0 16,-3-2 1-16,1 0-1 0,-7-3-2 15,-2-2 0-15,-1-4-10 0,-2 0 0 16,2-1-10-16,8-1 12 0,6 2 10 16,3 1-1-16,0-1-1 0,2-1-3 15,1-2 6-15,3-4-2 0,-5-4 0 0,6-2 1 16,-1 0-1-16,-2 4 1 0,0 2-1 15,-3 6 1-15,1 2 2 16,-2 0-2-16,1 6 0 0,-1-2 1 16,0 4 1-16,2 0 2 0,-1 1-2 0,1 0 0 15,1 2 1-15,0-1-4 0,0 2 2 16,2-1-1-16,-1-1 1 0,3 3-1 15,-3-1-1-15,2-1 0 0,-2 2 2 16,-1 1-1-16,0 0 0 0,-2-1 2 16,1 2 1-16,-2-1 2 0,0 1-1 0,0 0 1 15,0 0 2-15,0 0-4 0,0 0 0 16,0 0-1-16,0 0-1 0,0 0-1 15,0 0-2-15,0 0 1 16,0 0 3-16,0 0-1 0,0 0-1 0,0 0 0 16,0 0 0-16,0 0 0 0,0 1 0 15,0-1-1-15,0 1 2 0,0-1-1 16,0 1-1-16,0-1 1 0,0 0 1 15,0 0-1-15,1 0-1 0,1 2 0 16,0 0 3-16,-1-1-2 0,4 1 0 0,-2-1 0 16,5 0 1-16,-1 0-1 0,3 0-1 15,2 0 1-15,2 1 1 0,5 0-2 16,2 0 0-16,6 1-2 0,-3 1 0 15,4 0 1-15,0 1 2 16,3-3-2-16,0 1 4 0,0-2-10 0,5-1-4 16,-3 0 14-16,5 0-2 0,1 0 0 15,-3 0 1-15,-2-3 0 0,0 1-1 16,0 0-1-16,2 0 2 0,1-1 0 15,-1 2 1-15,-2-2-2 0,-5 0 0 16,-3 1 0-16,-9 1 0 0,-7-1-1 0,-4 1 2 16,-6 0-1-16,0 0 4 0,0 1-3 15,0 0-3-15,0 0 1 0,0 0 2 16,0 0-3-16,0 0 0 0,0 3 2 15,0-3 1-15,0 2-1 0,0-1-1 16,0 0 1-16,0 1 0 0,3 1 0 16,-1-1 1-16,-1-1-1 0,1 1-1 15,-1-2 1-15,1 0 0 0,-1 0 0 16,-1 2 1-16,0-1-1 0,0 1-1 15,0 1 1-15,2-1 1 0,-2 4-1 0,0 1 0 16,0 2 0-16,0 5 0 0,0 1 1 16,-2 3-2-16,-2 4 2 0,-2-1-1 15,1 2 1-15,-1 2-2 0,-1-2 2 16,3 1 0-16,-4-1 0 0,2 0 1 15,1-3 4-15,-1 0-4 0,3-2 2 16,-2-2-3-16,4-2 2 0,-2-1 0 16,1-1-3-16,2-1 1 0,0-2 1 15,0 1 0-15,0-2 0 0,0-1-1 16,-1 0 0-16,-1-1 1 0,2 1-1 0,-2 0 0 15,1-1-1-15,1 0 1 0,-2 0-3 16,2-2 2-16,-3-1 2 0,2-1 0 16,1-1-1-16,0 1-1 0,-2-2 1 15,2 0 0-15,0 0 0 0,-1 0 1 16,1 0 1-16,0 0-1 0,0 0-1 0,0 0 1 15,0 0-2-15,0 0 0 16,0-2-1-16,0 0 0 0,1 0 1 16,2-2 0-16,2 1 0 0,-2 0 0 15,3 0-1-15,2 1 1 0,0-1-1 0,3-1 1 16,4 0-1-16,4 0 1 0,1 2-1 15,8 0-6-15,6 0-3 0,8 0 10 16,3 0-9-16,3 1-1 0,4-2 3 16,4 1 3-16,8-2 3 0,6 0 0 15,2 0 0-15,7 0 2 0,2-1-2 0,0-2 1 16,-1 1 1-16,1 0 0 0,-5 1 2 15,-2 1 4-15,-4-1-3 16,-9 2 2-16,-7-2-2 0,-9 2-4 16,-8 1 1-16,-6 2-1 0,-8 0 0 15,-4 0-1-15,-8 2-3 0,-7 5-19 0,-4-1-37 16,0-2-51-16,-10-4-240 0</inkml:trace>
  <inkml:trace contextRef="#ctx0" brushRef="#br0" timeOffset="-159184.28">9921 14897 136 0,'0'0'53'16,"0"0"-20"-16,1 0-2 0,1 0 6 15,-2 0-7-15,1 0-7 0,1-3 0 16,-2 1 2-16,0 0-1 15,3-2-6-15,-3 2 0 0,0-1-3 0,0-2-4 16,1 1 0-16,-1 0 4 0,2 0-2 16,-2-1-3-16,0 2-2 0,0 1 0 15,0-4-3-15,0 2 3 0,0-1-4 16,-5-1-2-16,-1 2 2 0,-2 1-3 15,1-1 0-15,-3 2 1 0,-2 2 0 0,0 0-3 16,-2 0 1-16,-2 1 1 0,4 7-1 16,-1 2 0-16,1 2 0 0,3 3 0 15,-2 1-1-15,3 3 1 0,2 0 0 16,6 3-1-16,0-1 1 0,0-1-1 15,12-1 0-15,2-2 11 0,5-4-16 16,1-3-2-16,5-4 0 0,0-5 0 16,-1-1 4-16,1 0 0 0,0-8 2 15,-5-4 2-15,-3-4 1 0,-4 0-1 16,-4-1 1-16,-4-1 0 0,-5 1-11 0,0 0 16 15,-7 2-2-15,-2 2-4 0,-7-1 0 16,1 1-1-16,-7 1-3 0,1 1-8 16,-1 1-10-16,-1 3-14 0,-1 2-22 15,0 1-48-15,-1 4-131 0</inkml:trace>
  <inkml:trace contextRef="#ctx0" brushRef="#br0" timeOffset="-157092.15">15773 7505 6 0,'-1'0'0'0,"-1"0"29"16,1 0-13-16,-1 0 45 0,2 0-20 0,0 0-4 15,0-2 0-15,0 1-7 0,-2-1-5 16,2 2 2-16,0 0-5 0,-1 0 2 16,1-1-5-16,0 1-1 0,-2 0-2 15,2 0-2-15,0 0 1 0,0 0-3 16,0 0-2-16,0 0-3 0,0 0 0 0,-1 0-1 15,1 0-5-15,0 0 2 0,-2 0 0 16,1 0 0-16,-1 0-1 0,1 0 0 16,1 0-2-16,0 0 0 15,0 0-4-15,1 2 4 0,10-1 2 0,4-1 2 16,3 0-6-16,3 0 4 0,-1 0-2 15,2 0 0-15,-2-2-2 0,-1 0-3 16,-1 0-11-16,-2 0-10 0,-4 0-11 16,-1 0-19-16,-6-1-37 0,-4-2-32 15</inkml:trace>
  <inkml:trace contextRef="#ctx0" brushRef="#br0" timeOffset="-156857.15">15742 7490 9 0,'-4'5'10'0,"0"0"146"0,4 0-105 0,0 0-9 16,0 4 3-16,5 0-15 0,3-1-8 15,4 0-6-15,2 0-3 0,-1 0-2 16,2 2-3-16,1 0-2 0,-2 0 2 16,-2 0 15-16,-4-1-11 0,-7 0-8 15,-1-1-2-15,0 0 3 0,-11-1 2 0,-4 0-2 16,-4-2-2-16,-1 2 0 0,0 0-3 15,0-3 0-15,1 0 0 0,5-1-4 16,8-1-16-16,3-2-4 16,3 0-17-16,3 0-58 0,9 0-29 0,4 0-47 15</inkml:trace>
  <inkml:trace contextRef="#ctx0" brushRef="#br0" timeOffset="-156630.15">16111 7578 21 0,'3'0'214'0,"-3"3"-190"0,0 1-1 16,0 2 2-16,0 1-1 0,-1 2-7 15,-4 1-9-15,5-1-3 0,0-1-2 16,0 0 2-16,0-1 1 0,6-3 6 16,2-1 5-16,3-3 13 0,3 0-2 15,0-3-7-15,1-5-2 0,1-1-1 16,-1-5-9-16,2 0-2 0,-3-1-1 15,-1-1-3-15,-4 1-4 0,0-1 1 16,1 2 0-16,-1 1-15 0,-1 0-19 0,1-1-24 16,-4 0-65-16</inkml:trace>
  <inkml:trace contextRef="#ctx0" brushRef="#br0" timeOffset="-154744.02">9769 13835 156 0,'-2'0'44'16,"1"0"-6"-16,-1 0 3 0,2 0-3 16,-2-1-5-16,1 1-2 0,1-1-3 15,0-1-1-15,0 2 0 0,0-2-1 0,0 2-2 16,0 0-4-16,0 0-8 0,0-2 1 15,0 1-6-15,0-1-2 0,1 1-3 16,3-2 2-16,2 0-1 16,-2 1 0-16,3-2-2 0,2 1 0 0,3 1 0 15,5-2-1-15,0 1 0 0,5 1 1 16,1-3 0-16,2 1-1 0,3 1-2 15,-5 1 2-15,-1-1-5 0,-5 1-10 16,-4-2-2-16,-3 2 2 0,-5 1-6 16,0-1-15-16,-5 1-9 0,0 1-12 0,-5-2-38 15,-10 1-96-15</inkml:trace>
  <inkml:trace contextRef="#ctx0" brushRef="#br0" timeOffset="-154552.02">9756 13835 28 0,'-4'12'1'15,"1"-2"142"-15,3-1-81 0,0 0-23 16,4 0 4-16,4 0-13 0,4-1-13 15,2 0-6-15,6 0 14 0,-1 1-3 16,0-4-14-16,-1-1-1 0,-5 2 3 0,-6-1-1 16,-2-1-8-16,-3-1 0 0,-2 2 2 15,0-1 2-15,-8 2-4 0,-3 0-1 16,3-2-4-16,-1 1-18 0,3-2-25 15,1-3-64-15,0 0-135 0</inkml:trace>
  <inkml:trace contextRef="#ctx0" brushRef="#br0" timeOffset="-154308">10150 13837 37 0,'0'5'167'0,"0"1"-147"16,0 1-3-16,0 3 16 0,0-2-9 15,0 1-9-15,0-1-7 0,2 0 1 16,5-2 1-16,4-3 0 0,3-2 48 16,2-1-37-16,-2-1-13 0,-2-6 18 15,0-3-7-15,1-2-6 0,-2-3-8 16,1-1-2-16,1-2-2 0,-4-1 0 15,0 4-4-15,-3 0-12 0,-1 0-19 0,0 1-25 16,-5-3-81-16</inkml:trace>
  <inkml:trace contextRef="#ctx0" brushRef="#br0" timeOffset="-102450.03">1095 13990 21 0,'-7'6'3'0,"0"-1"6"15,0 0-3-15,0 0 1 0,-1-2-4 16,0 1 3-16,3-2-2 0,2 0-2 15,2-2-2-15,-1 0 0 0,2 0-2 16,0 0-10-16,0 0-9 0,-1-3 16 0,-1-2 7 16,1 2-1-16,-2 1 10 0,-2-1-1 15,0 1-3-15,-1 2-6 16,0 0-5-16,0-1-38 0</inkml:trace>
  <inkml:trace contextRef="#ctx0" brushRef="#br0" timeOffset="-101129.95">755 14169 30 0,'3'15'26'0,"3"-3"-6"16,-1-4 13-16,-3-4 1 0,1-1-14 15,-3-3-3-15,0 1 1 16,1-1 2-16,-1 0 17 0,0 0-3 0,0-2-19 15,0-3-10-15,0-2-2 0,-1 0-1 16,-2 0 1-16,-1-2 0 0,1 2-3 16,0-1 3-16,0-1-5 0,3 1-5 15,0 0-15-15,0 0-21 0,-3 1-19 16,0-3-31-16</inkml:trace>
  <inkml:trace contextRef="#ctx0" brushRef="#br0" timeOffset="-99066.84">707 14236 2 0,'0'1'111'0,"0"-1"-73"16,2 0-18-16,-2 0 25 0,0 0 4 0,0 0-10 15,0 0-17-15,0 0-4 16,0-1 1-16,-2-1-1 0,2-1-1 15,-2-1-4-15,1 1 2 0,-1-2-4 16,2 2-3-16,0-2 3 0,0 0-1 0,0 1-4 16,-1-1 0-16,1-2-3 0,0 1-1 15,0-3 0-15,0 0-1 0,3-1 0 16,0-3-1-16,-1 0 1 0,2 0 1 15,-1-3-3-15,0-1 2 0,4-3 0 16,-3 1-1-16,4-2 0 0,-2-1 0 16,0 0 0-16,1 1 1 0,-3 2-1 0,1 0 1 15,1 1 1-15,0 3 3 16,2 0-5-16,0 1 3 0,1-1-1 15,0 0-1-15,2 1 1 0,2-3 1 16,-1 0 0-16,2 2-2 0,0 1 0 0,1 0 3 16,-2 0-4-16,-1 1 6 0,1 0-3 15,-2 1 1-15,1 3 1 0,0 3-2 16,-2 1-1-16,0 1 1 0,-2 2-2 15,2 1 0-15,-3 1 1 0,1 0-1 16,1 0 0-16,1 0-1 0,-3 4 1 0,4 2 1 16,0 1 1-16,0 1-3 0,0 2 0 15,1 0 1-15,-3 3 1 16,2-1-1-16,0 2 1 0,-1 1-1 15,-1 1 1-15,-1 2-1 0,-1 3 0 0,0-1 0 16,0 0 1-16,-1 0-1 0,1 2-2 16,-4 0 4-16,0 1-2 0,-2-1 0 15,1 1 0-15,-2 1 0 0,0-3 3 16,0 2-3-16,0-1-1 0,0 0 0 15,0 0 1-15,0-2-1 0,0 1 1 0,0-1-1 16,0-1 1-16,0 0-2 0,0 1 1 16,3 1 0-16,-3-3 2 0,5-2-3 15,-4 1 1-15,4-1 1 16,-2-1 0-16,0 2-1 0,0-2 0 0,-3 1 1 15,3 3-1-15,-3 1 2 0,0-1 0 16,0 0-2-16,2-5 2 0,-1-4-3 16,1 1 0-16,1-2 1 0,0 0 0 15,2-2 0-15,1 2 0 0,-1-5-2 16,-1 3 4-16,1-2-2 0,1-1 0 0,0 0 0 15,1-1 0-15,2-2 0 0,-1-1 0 16,1 0 2-16,0 0 0 0,4-2-2 16,-4-4-2-16,2 1 3 0,-2-2 1 15,0 0-2-15,-1 0 0 0,1-3 2 16,-2 2 0-16,4-2-2 0,-4-1 0 15,6 2 0-15,-4-1 1 0,0 0-1 16,-1 2 0-16,0-2 1 0,0 2-1 16,-4-1 0-16,2 3 0 0,-1-2 0 15,0 0 1-15,-2 0 1 0,-2 0-2 0,4-4 2 16,-3 0-2-16,1-1 0 0,0-1 0 15,0-2 1-15,0-1 0 0,0-3-2 16,0-2 1-16,0-2 1 0,0-3-1 16,0-2-1-16,-1 0 1 0,0 1 0 15,-2-1 1-15,0 2-2 0,1 3 1 16,1 0 1-16,-1 4-1 0,1 2-1 15,-2 3 1-15,1 2 0 0,1 2 1 16,1-1-2-16,-2 3 1 0,3 0 0 16,-1 1 0-16,0 2-1 0,0-1 0 15,-3-1 1-15,5 3 1 0,-1-4-1 0,2 0-1 16,2-2 0-16,1-3 2 0,-2 1-2 15,0 0-1-15,1 3 3 0,0 1 0 16,-2 1-3-16,2 1 2 0,0-1 0 16,-2 1 0-16,2-1-1 0,-1 0 1 15,1 3 0-15,1 0-1 0,-2-1 1 16,0 2-1-16,0 0 1 0,2 0 0 15,-3 1 0-15,-1 0-1 0,-1 2 1 16,1 1-1-16,-2 0-1 0,0 0 1 16,0 0 0-16,3 2 1 0,-2 5 0 0,-1 0-1 15,3 3 2-15,-1 2 0 0,-2 1-1 16,1-1 0-16,1 2 1 0,0 2 0 15,-1-3 0-15,1 3-2 0,-2-2 2 16,0-1-1-16,0 2 0 0,0-1 0 16,0 2 1-16,2 1 0 0,-3 1-2 0,2 0 1 15,-2 0 1-15,1 1-1 16,0 0 0-16,-1 2 0 0,2-1 0 15,-2 0 0-15,2 3 0 0,1-1 0 16,-2-1 1-16,2 0-1 0,-2 1 0 0,0 0 0 16,2 0 0-16,-2-1 1 0,3 2-2 15,-3 0 1-15,0-3 1 0,2 0-1 16,-2 0 0-16,2-4 0 0,1 1 1 15,-2-4-1-15,1 0-1 0,0-1 1 16,1 0 0-16,0 0 1 0,0-2-2 0,1 1 1 16,0-2 1-16,3 0 0 0,-4-1-2 15,3-1 0-15,-1 0 2 16,0-1 1-16,1-2-3 0,-3 1 2 15,2-3-1-15,0-1 1 0,-1-1-1 0,-2 0 1 16,1 0-1-16,-1 0 2 0,-2-4-2 16,2 0 2-16,-1 0 0 0,1-1-2 15,-2-1 0-15,3-1 0 0,-1-2 1 16,-2 1 0-16,3-3-1 0,-3-1 0 15,2 0 1-15,0-3 1 0,-1 2-2 16,-1-3-1-16,4-1 2 0,-6-2 0 0,4-3-2 16,-2 0 0-16,1-4 1 0,0-3 0 15,-1-2-1-15,1-4 0 16,3-1 0-16,0-2 0 0,1 2-2 15,0-1 1-15,1 2 1 0,-1 3 2 0,4 2-3 16,-2 2 3-16,-1 1-1 0,3 4-1 16,-4 4 0-16,-2 3 1 0,0 4 1 15,-1 0-1-15,1 1-1 0,-1 3 0 16,0-1 1-16,1 4-1 0,0-2-6 15,3 0-15-15,5 1-6 0,2-2-13 16,-2 3 3-16,-5 1-135 0</inkml:trace>
  <inkml:trace contextRef="#ctx0" brushRef="#br0" timeOffset="-97005.72">3236 14051 0 0,'0'0'20'0,"0"2"2"15,-2-2 6-15,2 0-1 0,0 0 14 0,0 0-3 16,0 0-7-16,0 0-6 0,0 0 0 15,0 0-3-15,0 0-4 0,0 0-6 16,0 0 3-16,0 0 1 0,0 0-3 16,0 0-6-16,0 0 2 0,-3 0-1 15,3 0 1-15,0 0-5 0,-2 0 2 16,2 0-1-16,0 0-3 0,0 0-1 15,0 0 2-15,0 0-2 0,0 0 2 16,0 0-2-16,0 0 1 0,0 0-2 16,0 0 4-16,-1 0-1 0,-1 0-1 0,1 0 2 15,1 2 3-15,-2-2-1 0,2 0-5 16,0 0 4-16,0 0-1 0,0 0 2 15,0 0 1-15,0 0 3 0,0 0 4 16,0 0-6-16,0 0 3 0,0 0-4 16,0 0 0-16,0 0-4 0,-1 0 4 0,1-5-2 15,0 0-1-15,0-2-2 16,0-1 1-16,1 0-2 0,5-3 2 15,-1-1 2-15,1-2 3 0,2-1 0 16,0 0-2-16,-1-3-1 0,3-2-1 0,-2 0 2 16,2-6 0-16,0 2-4 0,4-4-4 15,1-1 3-15,2-1 0 0,3-1-2 16,0 1 1-16,4 2 0 0,-4 3 1 15,0 3-2-15,0 4 1 0,-3 5 1 16,-4 2 0-16,-1 4 0 0,-3 0 0 0,1 2 3 16,-4 2-1-16,2 1-3 0,-2 2 2 15,0 0-3-15,5 0 3 16,-3 0-1-16,-1 2-1 0,3 7 2 15,-1 2 0-15,-1 2-2 0,-1 0 0 16,4 4 3-16,-4 2-2 0,0 2 0 0,1 2 0 16,-2 1-1-16,-1 2 2 0,0 0-1 15,-2 2-1-15,0-3 2 0,0 0-1 16,2-2 0-16,1-1-1 0,-2-1 2 15,1-1-1-15,0-2 0 0,-1-3-1 16,-1-1 2-16,2 0-2 0,-3-1 0 0,-1-2 1 16,2-2 0-16,-1-1 0 0,-1-1-2 15,1-2 1-15,-2-2 1 16,1 0 0-16,-1-3 0 0,0 0-2 15,0 0 3-15,0 0-2 0,0 0 0 0,0 2 0 16,0-2 0-16,0 2 2 0,0 1-2 16,0 0 0-16,0 0 1 0,0-1 0 15,0 0-2-15,0-2 2 0,0 1 0 16,0 1-1-16,0-2-2 0,0 0 2 15,0 0-1-15,0 0-1 0,0 0-4 0,0 0 2 16,0 0-4-16,0 0-12 0,0 0-11 16,2-4-15-16,0-3-15 0,1-2-32 15,-2-2-160-15</inkml:trace>
  <inkml:trace contextRef="#ctx0" brushRef="#br0" timeOffset="-96298.68">3739 14051 27 0,'0'2'47'16,"0"-2"-1"-16,0 2 5 0,0-2-9 15,0 0-1-15,0 0 0 0,0 0-9 16,0 0-4-16,0 0-7 0,0 0 0 16,0 0-7-16,0-7-2 0,0 2 4 15,0-1-2-15,0-3-1 0,7 1-2 16,-1-3-1-16,0-3 0 0,0-1 1 15,2-2 1-15,4-4-2 0,1-4-3 16,1 1-4-16,4-4-2 0,-2 0 0 16,1 1 1-16,0-1 0 0,0 1-2 15,0 2 0-15,2 3-2 0,-4 3 4 0,1 2-1 16,-1 2 1-16,1 0 1 0,-4 2 2 15,0 0-4-15,-1 4 2 0,-3 1 1 16,0 3-2-16,0 2 1 0,-1 0-1 16,1 1-3-16,-2 0 4 0,2 2-2 15,0 0 1-15,-2 0-1 0,0 7 2 16,0 3 0-16,1 2-2 0,0 4 2 15,1 0 1-15,0 1 1 0,1 1-6 16,0 0 4-16,1 0-2 0,1-3-1 16,-1 2 1-16,0 0 1 0,1 0-1 0,-5 1 0 15,0 2 1-15,-3 0 2 0,0 0 1 16,-3 0-3-16,0-2 2 0,0 0-5 15,0-1 4-15,0 0-2 0,0-2-1 16,0-2 0-16,2-3 2 0,-1-2-5 16,-1-3 6-16,3-1-2 0,-1-2-1 0,0 0 0 15,-2 1 0-15,0-3 0 16,0 2 0-16,1-2 0 0,-1 0 0 15,0 0 0-15,0 0 0 0,2 0 0 16,-2 0 0-16,0 0-1 0,3 0-4 0,-2-1-5 16,4-2-7-16,-2-3-9 0,2 1-8 15,1 0-17-15,-1-1-28 0,-2 2-61 16</inkml:trace>
  <inkml:trace contextRef="#ctx0" brushRef="#br0" timeOffset="-95603.64">4270 14016 111 0,'0'0'33'0,"0"0"-14"16,0 0 24-16,0 0 13 0,0 0-20 16,0 0-20-16,0 0-2 0,0 0-1 15,0-2 0-15,0 0 1 0,3-4 3 16,-2 0 2-16,1-1-2 0,2-2-1 15,0 0-3-15,0-4 2 0,2-1-3 0,5-3 2 16,-1-5-5-16,2 0-7 0,0-3 1 16,1 1-2-16,2 1 0 0,1-1 3 15,-2 1 0-15,3 0 1 16,0 3-5-16,0 1 2 0,-2 3 2 0,-1 0-2 15,0 2 3-15,0 0-1 0,0 1 0 16,0 3-1-16,0 0-3 0,2 2 5 16,-1 2 4-16,2 2 5 0,-1 3-9 15,-5 1-1-15,-4 0-1 0,3 8 3 16,-4 3 2-16,0 6-5 0,-3 2 5 0,-1 3-3 15,-2 1-2-15,0 0 0 0,1 0-2 16,1 1 2-16,1 0-2 0,-2 3 1 16,4-6-1-16,-2 2 1 0,0-2 3 15,3-1-1-15,-2-3 0 0,0 1 0 16,1-3-2-16,0-2 0 0,-2-2 1 15,-2-2-1-15,-1-1-1 0,0-5-1 16,0 1 3-16,2-1-3 0,-2-1 1 16,0 0-2-16,0 1 3 0,0 0-1 15,0 0-1-15,0 0 0 0,0 1 1 0,0-1 0 16,0 0-2-16,0-2 0 0,0 1-1 15,0-2 1-15,0 0-12 0,0 0 0 16,0 0-11-16,0 0-9 0,1 0-3 16,1-2-5-16,4-3-17 0,-3-2-57 15,0-1-121-15</inkml:trace>
  <inkml:trace contextRef="#ctx0" brushRef="#br0" timeOffset="-95026.6">4688 14018 48 0,'-3'0'137'0,"0"2"-117"15,1-2 11-15,2 1 4 0,0 0-4 16,0-1 6-16,-1 0-8 0,1 0-10 0,0 0 2 16,0-1-5-16,0-6 1 0,1 0-2 15,4-3 0-15,1-2 1 0,4-2-1 16,-1-4 0-16,3-3-4 0,1-2-6 15,1-1-2-15,3 0 1 0,-2-2-2 16,2 1 0-16,2-2-2 0,-4 1 3 16,2 5 0-16,-4 0-2 0,-1 4 1 0,1 2 4 15,-2 3-1-15,-2 0 1 16,2 2 0-16,-2 3 0 0,0 2 0 15,1 1 0-15,2 1-2 0,3 0-1 16,3 3 5-16,0 0-8 0,-1 0 2 0,2 0 1 16,-2 6-1-16,-2 2-2 0,2 0 3 15,-4 3-1-15,1 1 2 0,-3 2-1 16,-4 2 0-16,0 2 1 0,-6 2 1 15,1 1-2-15,-1 0 2 0,-1 0-3 16,0 0 2-16,0-3-3 0,0 2 1 0,0 0 2 16,0-3-4-16,2 0 1 0,2-1 1 15,0-2 1-15,2 0-3 16,-2-1 0-16,-2-4 0 0,3 0 2 15,-4-4-2-15,-1-1 0 0,0 0 1 0,2-2 0 16,-2-1-1-16,0 0-1 0,0-1-1 16,0 0-2-16,0 0-5 0,0 0-8 15,0 0-5-15,1 0-12 0,-1 0-4 16,2 0 5-16,-2 2-6 0,0 0-8 15,0 1-47-15,0 1-140 0</inkml:trace>
  <inkml:trace contextRef="#ctx0" brushRef="#br0" timeOffset="-94416.58">5208 14012 47 0,'-4'2'17'16,"0"1"8"-16,-1 0 29 0,1 1-8 16,-1-1-3-16,3 0-2 0,1-2-7 15,-1 0-10-15,2-1 0 0,0 0-2 0,0 0 3 16,0 0 0-16,0 0-5 0,0 0 1 15,0-2-1-15,3-3-3 0,-1-2-5 16,3 0 1-16,1-3 0 0,0-2-5 16,3-1 2-16,2-6-6 15,1-3 3-15,4-2 1 0,1-5-6 0,3-2-1 16,3-3 1-16,2 4-2 0,-1-1-1 15,0 5 1-15,1 1 1 0,0 1-1 16,3 3-1-16,-5 1 2 0,3 2-1 16,-4 4 0-16,-5 1 3 0,-1 5-1 15,-4 4 16-15,-4 1-10 0,-2 3-6 0,-3 0 3 16,0 8 6-16,-1 5-1 0,2 3-3 15,-2 2-1-15,3 1-2 0,1-1 4 16,-3-2-5-16,0 1-2 16,3 0 6-16,-4-1 0 0,2 2-3 0,-4-2 1 15,0 0-1-15,0 1 0 0,0-2-2 16,0 0 1-16,0-1-1 0,-1 0-1 15,-1 1-1-15,-1 0 1 0,3-2 1 16,0 1-3-16,0-3-1 0,0-2 1 16,2-1-1-16,2-3-9 0,1 1-14 0,4-1 6 15,1-1-40-15,1 1-23 0,-4-2-17 16,-2 0-109-16</inkml:trace>
  <inkml:trace contextRef="#ctx0" brushRef="#br0" timeOffset="-92729.47">673 14218 99 0,'0'0'-6'15,"0"0"28"-15,0 0 68 0,1 0 6 16,-1 0-66-16,2-2-6 0,-1-1 3 15,1-1-2-15,3-1-7 0,-1 1-3 16,6-1-2-16,-1-2 2 0,3 3-3 16,-2-3 0-16,1 2-1 0,2 1-1 15,1 2-3-15,5 0-5 0,4 0 1 16,5 1-2-16,8-3 2 0,4 3-1 0,7-1 0 15,4 1-2-15,6-2-1 0,1-1 0 16,5 2-1-16,2-1-6 0,5 0 5 16,3 1-2-16,1 1-2 0,1 0-3 15,-4 0-1-15,-1-2 0 0,-4 0 10 16,-2-1-2-16,-7 0 3 0,1-2-3 0,-10 0 2 15,-6 2 3-15,-8 0-2 16,-5-1 0-16,-6 4-2 0,-4 1 3 16,-5 0-2-16,-3 0 0 0,-5 0-5 15,3 0 2-15,1 2 0 0,1 1 5 16,2-2 0-16,3 1-1 0,1-2 2 0,2 0 0 15,-4 0 1-15,-1 0-4 0,-3 0 0 16,-8 0-7-16,0 0-24 0,-3 0-13 16,0 0-40-16,-4 0-133 0</inkml:trace>
  <inkml:trace contextRef="#ctx0" brushRef="#br0" timeOffset="-37476.32">17179 13420 49 0,'0'0'218'15,"0"0"-158"-15,0 0-11 0,0 0 16 16,0 0-18-16,0-1-9 0,0 0-9 16,0 1-2-16,0-1-1 0,-1 1-6 15,1 0-1-15,-2 0-4 0,2 0-1 0,-1 0 0 16,-1 0-2-16,1 0-1 15,-3 0-3-15,1 6-3 0,0 4 2 16,0 4 0-16,0 7-3 0,2 2 0 16,1 6-2-16,0 7 2 0,0 4-3 0,-2 8 0 15,0 3 2-15,2 7-2 0,-1 4-1 16,-1 5 1-16,2 6-1 0,0 3 1 15,0 2 2-15,0-1 1 0,3-3 2 16,1-1 1-16,2 0 1 0,0-4-2 16,2-3-2-16,1-4 1 0,0-3-3 15,4-7 0-15,-2-1 0 0,-1-7 0 0,1-3-3 16,-3-3 2-16,3-5-1 15,-5 0 1-15,0-6-1 0,-3-2 1 16,2-2 0-16,0-4 6 0,-4-1-11 0,1-4 4 16,-1-2 0-16,1-5-1 0,-2 0-1 15,0-2 1-15,0-2 0 0,0-1-1 16,0-1 2-16,0-1 0 0,0 0 0 15,0 0-2-15,0-2-3 0,-3-5 1 16,1-5-5-16,2-4-6 0,0-6-8 0,0-10-11 16,3-8-23-16,5-11-49 0,0-8-108 15,1-5-119-15</inkml:trace>
  <inkml:trace contextRef="#ctx0" brushRef="#br0" timeOffset="-36266.24">17209 13429 117 0,'4'0'182'0,"4"0"-126"16,6-2-14-16,3-2 10 0,8-4-12 16,4 0-10-16,12-1-8 0,5-2 7 15,12 1-13-15,4 0-5 0,4 0-7 16,9 1 0-16,-1 1 0 0,5 3-1 15,3 0-1-15,-3 3 0 0,4 2-2 16,-3 0 2-16,1 0-2 0,1 0 0 16,0 0 1-16,-3 0 0 0,-4 0-2 15,-4 0 2-15,-1 0 1 0,-4 2-2 0,0-2 0 16,-3 3 0-16,-1-1-1 0,-5-1 2 15,-2 1-1-15,-6-1 0 0,-7 0 2 16,-8-1-1-16,-6 1 1 0,-6-1-2 16,-8 0 5-16,-5 0-2 0,-3 0-2 15,-4 1 1-15,-1-1 5 0,-1 0 2 0,4 0-1 16,-4 0-1-16,1 0-1 15,-1 0 4-15,0 0-1 0,2 0-1 16,-2 0 1-16,0 0-3 0,0 0-2 16,0 0-2-16,0 0-1 0,1 1-1 0,-1 3-1 15,0 3 0-15,0 4 5 0,0 3-2 16,0 6-1-16,0 4 1 0,0 5 3 15,-6 5-3-15,0 5 2 0,-2 6-3 16,0 5 4-16,5-1 3 0,-1 4-2 16,2 0-4-16,2 5 4 0,0 0-1 0,0 3 1 15,6 1-1-15,2 1 1 0,3-1-4 16,3-3 0-16,-2-3 0 15,2-6 1-15,-1-5-3 0,0-6 0 16,5-3-2-16,-5-9 4 0,3-2-2 0,0-2 0 16,-3-5 1-16,1-2 0 0,0-2 0 15,-3-5-1-15,-3-1 1 0,-2-3 0 16,-1-2-1-16,-4-1 0 0,1-2 1 15,-2 0 0-15,1 0 0 0,-1 0-1 16,0 0 1-16,0 0 1 0,0 0 2 16,0 0-3-16,0 0 0 0,0 0 0 0,0 0-1 15,-3 0 0-15,0 0-1 0,-1 3 1 16,-4 1 0-16,-1 2 0 15,1-2 0-15,-5 1 0 0,1-1 1 16,-2 0-1-16,-3 0-1 0,0 0 2 0,-5-1-1 16,-1 0 0-16,-5-2 0 0,-4 2-1 15,-7-3 1-15,-9 0-3 0,-7 0 2 16,-7 0-1-16,-9 0 3 0,-11-3-2 15,-8 1 0-15,-8 0 1 0,-15 2 1 16,-11 0-2-16,-12 4 1 0,-15 10 1 0,-4 5-1 16,-4 5 1-16,4 2-2 0,14-1 8 15,24-2-1-15,24-4 1 0,22-5-1 16,15-4-4-16,14-4 0 15,13-3 0-15,10-1-2 0,13-2 3 0,6 0 0 16,0 0-4-16,3 0-2 0,11-2 3 16,2-1 0-16,2 0-2 0,1 3-3 15,-4 0-8-15,-1 0 0 0,-5 1-6 16,-2 6-1-16,-3-2-6 0,-1 1-12 15,1 0-7-15,-1-1-30 0,-3-3-34 0,0 0-214 16</inkml:trace>
  <inkml:trace contextRef="#ctx0" brushRef="#br0" timeOffset="-33180.07">17103 12259 150 0,'0'0'12'0,"0"-3"52"0,0 1 61 16,0-1-88-16,0 1 4 0,0 0-10 0,0-1-7 15,0 1-2-15,0 1-8 0,0 0-1 16,0 1 2-16,0 0 1 15,0 0-4-15,0 0 2 0,0 0-1 0,0 0-5 16,0 0-3-16,-1 1-2 0,-2 9-1 16,0 2 0-16,0 6 2 0,-4 4-2 15,4-1 1-15,-1 1-1 0,0 0 0 16,1 0 3-16,2-1 0 0,-1-3-3 15,2-5 3-15,0-3-3 0,0-1 1 16,3-4-1-16,2-1 4 0,1-1 2 0,4-3-2 16,0 0 1-16,4-5-1 0,3-5-1 15,0-1-5-15,-1-3 2 0,3 1-1 16,-2 2 0-16,-3 1 0 15,-2 3-1-15,-3 1 0 0,-3 4-2 0,2 1 0 16,0 1-11-16,-2 0-11 0,2 0-4 16,1 0-12-16,-1 2-14 0,3 0-15 15,1-1-15-15,2 0-62 0,2-1 41 16</inkml:trace>
  <inkml:trace contextRef="#ctx0" brushRef="#br0" timeOffset="-32921.06">17434 12342 201 0,'0'-6'81'0,"0"1"-7"15,-7 0-16-15,0 3-5 0,-1 0-11 16,-5 2-11-16,4 0-4 0,-3 0-5 15,1 4-5-15,-1 7-4 0,2 4-3 16,1 1-2-16,4 3-4 0,4 0-1 16,1-1-3-16,3-1 1 0,5-3 0 15,6 0-2-15,-2 0 1 0,3-3 1 16,2-3 0-16,1-5-1 0,-5-3 0 0,1 0 2 15,-1 0-2-15,-1-9 1 0,-2-1 1 16,-4-1 0-16,-2-1 1 0,-2-2-2 16,-2 2 1-16,0-5-1 0,0 3-1 15,0 0 0-15,0-2-7 0,-2 2-9 16,1-1-8-16,-1 4-13 0,-1 2-10 15,3 2-23-15,0 5-67 0</inkml:trace>
  <inkml:trace contextRef="#ctx0" brushRef="#br0" timeOffset="-32485.03">17665 12346 1 0,'0'0'377'0,"0"5"-347"15,0 4 18-15,-2 2-4 0,-1 4-9 16,3-2-12-16,0 2-15 0,0 0-3 16,6-1-5-16,5 1 3 0,0-4 0 0,1-2-2 15,1-3 1-15,1-3-2 0,-2-3-1 16,0 0 0-16,1 0-6 0,-2-2 1 15,0-5-8-15,-4-2 4 0,1 1 1 16,0-2-2-16,0 2-1 0,-2-2 3 16,-2 1 1-16,1 2 7 0,-2 2-1 15,0 4 1-15,-1-1 1 0,-1 2-3 0,2 0-1 16,4 2 4-16,2 1-1 15,5 3-1-15,1 1 0 0,4-3-1 16,1-1-4-16,-1 0-12 0,1-3 14 16,-3 0 4-16,-2 0 1 0,1 0 0 0,-4-6 3 15,-1-1 3-15,-3-3 12 0,-3 0-1 16,-1 0 9-16,-2 0-5 0,-2 0-8 15,0-1-6-15,0 0-1 0,-3 1-3 16,-2 1-2-16,0 1-1 0,-1 3-1 16,2 1-4-16,2 4-16 0,-3 0-24 0,5 2-39 15,0 6-137-15</inkml:trace>
  <inkml:trace contextRef="#ctx0" brushRef="#br0" timeOffset="-31511.97">17110 12777 241 0,'1'0'93'0,"-1"0"-52"0,0 0 21 0,0 0-18 16,0 4-7-16,0 4-13 0,0 5-5 15,0 5-2-15,-3 5-5 0,-3 2-4 16,0 3-3-16,1-1-3 0,2-1 2 16,0-1-1-16,1-2 3 0,2-3-1 15,0-3-6-15,-3-2 4 0,3-4 0 0,-1-2 0 16,-1-2 1-16,0-4 6 0,1 0-2 15,-1-3 3-15,-1 0 3 0,2 0-2 16,-2-9-5-16,1-3-6 16,2-4 1-16,0-3-1 0,0-3 2 0,0-2-3 15,2-1 1-15,4-5 0 0,3-3 0 16,0-5-2-16,4-4 0 0,1-2 1 15,3 3-1-15,3 9-3 0,-1 7 1 16,-1 9 0-16,2 8-1 0,-3 3-1 16,0 4 3-16,-4 1 0 0,-5 1 1 0,-2 9 0 15,-5 3-1-15,-1 3 2 0,0 1 1 16,-3 1-1-16,-6-1 0 0,0 0 1 15,-4 0 2-15,-1 0-2 0,2-1 1 16,-5-1 2-16,1 1-2 0,2-4 0 16,4 0-2-16,-1-4 0 0,6-2 0 0,0 0 0 15,5-2-6-15,0 0-8 16,2-4-10-16,7 2-20 0,5-2-10 15,0 0-14-15,6-2-47 0,-3-6-157 16</inkml:trace>
  <inkml:trace contextRef="#ctx0" brushRef="#br0" timeOffset="-31215.95">17486 12778 35 0,'2'-7'187'0,"-2"3"-133"16,0-1 12-16,-2 0-7 0,-1 1-11 0,-3 3-2 15,0-2-10-15,0 3-9 16,-2 0-1-16,0 0-6 0,-1 2-3 15,-1 7 5-15,0 4-4 0,0 2-3 16,-1 1-2-16,4 2-2 0,1-3 1 0,1-2-2 16,5-1-9-16,0-3 2 0,0-3-3 15,8-1 2-15,1-5-1 0,2 0 0 16,1 0 2-16,2-3-1 0,0-3-2 15,-2-3-2-15,-2 2-2 0,-4 1-1 16,0 3-5-16,-3 0 0 0,-1 3-3 16,-2-2-8-16,1 2-8 0,-1 0-2 0,0 0-2 15,0 0-2-15,2 0-15 16,3 0-23-16,-1 0-69 0,2-3-102 15</inkml:trace>
  <inkml:trace contextRef="#ctx0" brushRef="#br0" timeOffset="-30937.94">17685 12722 307 0,'-2'-1'71'15,"-4"0"-22"-15,-2 1 3 0,-1 0-24 0,0 0 2 16,2 2-9-16,1 5-9 0,2 0-5 16,4 2-4-16,0 1-3 0,0 2 0 15,0-1 0-15,0-1 0 16,6 0-1-16,0-1 1 0,-1 2 1 0,-1 0-1 15,-2-2 2-15,-1-1-2 0,-1-1 1 16,0-1 1-16,-1-1 3 0,-8 2 2 16,-1-2 5-16,-2 0-2 0,-1-1-4 15,3 0 0-15,0-1-3 0,4-2-1 16,3-1-2-16,1 0 0 0,2 0-2 0,0 0-12 15,7-2-17-15,3-5 7 0,8-3-15 16,3-2-17-16,1-3-13 16,3-2-35-16,0 1-58 0</inkml:trace>
  <inkml:trace contextRef="#ctx0" brushRef="#br0" timeOffset="-30718.93">17840 12709 27 0,'4'-6'174'15,"0"1"-77"-15,-1 2-23 0,-3 1-17 16,0 2-3-16,0 0-11 0,0 0-24 16,0 0-11-16,0 4-6 0,0 5 0 15,0 1-2-15,0 3-1 0,0 1 1 0,1 0 0 16,4 0-1-16,1 2-1 0,-1-1 5 15,-1 0-2-15,-1 0 0 0,-3 0 0 16,0 0 7-16,-4-3 5 16,-6 0 1-16,0-2 1 0,-4-1 3 15,1 1-1-15,1-3-6 0,3-2-6 0,1-3-2 16,2 0-2-16,3 0-2 0,1 0-4 15,2-2-14-15,0 0-28 0,8 0-24 16,1-6-35-16,7-2-237 0</inkml:trace>
  <inkml:trace contextRef="#ctx0" brushRef="#br0" timeOffset="-30398.91">18342 12678 378 0,'0'11'23'0,"0"3"19"16,-1 4 7-16,-6 0-8 0,3 5-9 16,2-2 1-16,-4 0-19 0,4-1-5 15,-1-2-1-15,2-1-3 0,1-3-4 16,0-2 0-16,0-2 0 0,0-3-1 15,0 0-3-15,1-5-7 0,2 0-12 16,2-2-12-16,0 0-20 0,1 0-30 0,-1-4-84 16</inkml:trace>
  <inkml:trace contextRef="#ctx0" brushRef="#br0" timeOffset="-30189.9">18320 12651 347 0,'13'-7'35'15,"1"3"22"-15,3-3-3 0,0 0-19 0,5-1 2 16,-1 0-8-16,6 2-14 0,-1 0-2 16,-4 2-6-16,-2 2-4 0,-3 2-3 15,-5 0-1-15,-1 0-3 0,-5 0-12 16,-3 0-14-16,-3 5-12 0,0 1-18 15,-1 0-32-15,-10 0-127 0</inkml:trace>
  <inkml:trace contextRef="#ctx0" brushRef="#br0" timeOffset="-30027.89">18382 12741 257 0,'0'8'155'0,"0"-1"-133"0,2-1 35 16,6 0-22-16,1-3-5 0,3 2-3 15,5-1-16-15,1-1-8 0,0 0 1 16,-1-1-4-16,2-2-7 0,-5 0-28 15,1 0-32-15,-1-2-50 0,-3-4-209 0</inkml:trace>
  <inkml:trace contextRef="#ctx0" brushRef="#br0" timeOffset="-29867.88">18646 12744 355 0,'0'5'93'0,"-3"3"-51"0,-3 2 29 16,-5 3-18-16,3-1-7 0,0-2-21 15,4 0-17-15,4-1-8 0,-2 0 0 16,2-3-3-16,0 2-12 0,6-2-13 0,5 1-23 15,3-3 2-15,2-2-50 0,-1-2-184 16</inkml:trace>
  <inkml:trace contextRef="#ctx0" brushRef="#br0" timeOffset="-28763.81">18775 12842 228 0,'6'-9'57'0,"3"0"-2"0,0-3-4 15,-1-2-12-15,3-2 7 0,3-3-13 0,-2-2-10 16,2-5-11-16,-1-2-4 0,-1-1-2 15,-4-4-5-15,0 2 1 0,-4 3-1 16,3 5 0-16,-7 6 0 16,1 7 0-16,-1 6 1 0,0 3 5 0,0 1 0 15,-1 5-8-15,-7 9 0 0,0 4 1 16,-3 6 0-16,3 2-1 0,-1 3 0 15,0 3-4-15,1 3 4 0,2 0 1 16,3-2-9-16,3-2-9 0,4-5 4 16,10-4 12-16,2-6-7 0,-1-6 4 0,4-2 5 15,0-3 0-15,2-5 2 0,3 0-1 16,-3-10 0-16,1-5 0 0,-3-1-2 15,-2-2 1-15,-5-1 2 0,-3-2 4 16,2 1-1-16,-5-3-2 0,-1 0 0 16,-2 2 5-16,-1-4-2 0,-2 0-1 15,0-2-2-15,1 1-4 0,1 1 2 16,-1 5-1-16,4 4 2 0,-4 7-1 15,3 3 2-15,-3 3 3 0,-1 3 2 16,0 0-6-16,0 0-5 0,0 6 5 16,0 1 1-16,0 2-3 0,-3-2 1 0,1 0-2 15,-2 0 1-15,1 0 0 0,0 1 1 16,1-2-3-16,2 0 1 0,0 1 2 15,-1-2-1-15,1 1 0 0,0 1 0 16,0 2 0-16,0 0 1 0,0 1-1 16,0 0 0-16,0 0 1 0,1-1-1 15,1 3 0-15,-2-1-1 0,0 2 2 16,0-2-1-16,0 2 0 0,0 1 0 15,0 0 0-15,-2 3-1 0,2-3 1 16,-1 0 1-16,1 0-1 0,0-3 0 0,0 1-1 16,3-1-2-16,0-3 3 0,1 0 0 15,-1-3 0-15,-1-4 0 0,0 2 0 16,-1-3 0-16,-1 2-1 0,0-2 0 15,2 0 1-15,-2 0 0 0,0 0 1 16,1 0-2-16,1 0 4 0,1-2-3 16,-2-5 0-16,3 3 0 0,-3-2 0 15,4-1 1-15,-2 0-2 0,2-1 1 16,-4 3-1-16,4 0 0 0,-2 0 0 15,0 1 0-15,2 1 1 0,-2-1-3 0,0 0 1 16,0 1 0-16,2 0 2 0,1-1 0 16,1 0 2-16,1 0-3 0,-2 1 0 15,1 2 2-15,-1-1-2 0,0-1 1 16,2 3 0-16,0 0 0 0,2 0-1 15,0 0-1-15,2 0 3 0,5 0-1 0,3 0-1 16,5 0 3-16,1-4-2 16,-2 2 1-16,-7-2 0 0,0-1 0 15,-8-2-2-15,0 2 4 0,-5-1-1 16,-4-1-1-16,0 1 4 0,-2-2 1 0,-9 3-2 15,0 1-2-15,-3 3-2 0,-3 1 1 16,-1 0 0-16,1 4-2 0,1 4 2 16,4 3 1-16,-1 3-3 0,7 0 1 15,3 1-1-15,1-1 0 0,2 0 0 16,2-1 1-16,6-1-2 0,6-5 2 0,-2 0-3 15,5-3 1-15,5-2 1 0,4 1 2 16,2-1-1-16,0 1-6 16,-6-1 5-16,-4 2 1 0,-2 0 0 15,-2 1-1-15,-5-3 2 0,-3 1-1 0,-4 0-2 16,-2-2 1-16,0-1 2 0,-2 2 2 15,-2-2-4-15,-1 0 1 0,0 0 1 16,4 0 0-16,1 0 0 0,0-3-3 16,3-3 0-16,8 0-2 0,4 0-2 15,1 1-13-15,-1 3-2 0,5 0 4 16,2 2 7-16,1 0 14 0,1 0-9 0,-7 0-14 15,-5 3 10-15,0 0 2 0,-4 0 8 16,-3 0-39-16,-4-2-88 16,-1-1-149-16</inkml:trace>
  <inkml:trace contextRef="#ctx0" brushRef="#br0" timeOffset="-28235.79">18661 12603 283 0,'2'0'177'0,"-2"0"-190"0,3 0 7 15,2 0-20-15,-1 0-23 0,4 0-62 16</inkml:trace>
  <inkml:trace contextRef="#ctx0" brushRef="#br0" timeOffset="-27615.75">19220 12628 330 0,'0'1'117'16,"6"-1"-112"-16,6 0 51 0,7 0-22 0,2-2 1 15,7-5-14-15,3-3-20 0,5 2 1 16,4-3-2-16,1 0-19 0,-1 1-23 15,-4-1-32-15,-5 0-111 0</inkml:trace>
  <inkml:trace contextRef="#ctx0" brushRef="#br0" timeOffset="-23271.5">20122 13498 24 0,'0'0'65'0,"0"2"-61"0,0-2 129 16,0 0-58-16,0 0-36 0,0 0-2 0,0 1-11 15,0 0 1-15,0-1 3 0,0 2-10 16,0 2-5-16,0-1 11 15,0 2-1-15,0 0-6 0,0 2-3 16,1 1 0-16,1 4-5 0,0 0-2 0,-1 4 1 16,-1 3-3-16,0 7 2 0,0 2-4 15,0 7 14-15,-1 4-7 0,-4 4-7 16,-1 8 1-16,-2 5 1 0,0 6-5 15,-1 5 1-15,1 4 0 0,2-1 0 16,0-3 0-16,1-2-3 0,4-5 0 0,-4-7 2 16,3-3-1-16,1-5-1 15,1-5 1-15,0-6 0 0,0-4 0 0,0-6-2 16,0-4 2-16,1-4 0 0,4-3-2 15,-3-6 1-15,-1-2 0 0,1-2 1 16,-1-3-1-16,-1 0 0 0,2 0 1 16,-2 0 4-16,0 0-3 0,1-5 1 15,-1-3-1-15,0 3 0 0,0-2 1 16,0 1-3-16,2 1 0 0,-2 0 2 15,0-1-2-15,0 1 1 0,0 1 3 0,1 1-2 16,-1 0 0-16,2 0-1 0,1-1 0 16,0 3 0-16,2-3-1 0,-2 3-1 15,2-1 1-15,2 1 1 0,-1-1-1 16,2 0-1-16,2 2 1 0,2 0 1 15,5 0-1-15,3 0 0 0,5-3 0 16,6 1-2-16,1 1 4 0,3 0-2 16,5-1 0-16,2 0 0 0,4 1 0 15,5-1-1-15,4-2-3 0,2 1-2 16,4-2 1-16,4-1 1 0,1 2 0 0,1 1 0 15,0 2 1-15,4 1 1 0,-4 0 2 16,1 0 0-16,-1 0 0 0,-2 0-2 16,3 0 1-16,2 0 1 0,2 0 0 15,3 0-1-15,2 1 2 0,4 0-2 16,3 0 2-16,-7 1-2 0,1 1 2 15,-2-1-1-15,-3 1 0 0,-1 0-1 16,0 0 2-16,-1 2-1 0,-3-1 0 16,2 1 0-16,-5-1 1 0,2-1-1 15,4 2 0-15,0-3 0 0,4-1 0 16,-4 3 1-16,-1-4-1 0,-10 3-1 0,-5-3 1 16,-6 2 0-16,-5 0 1 0,-4 1-1 15,-3 0 0-15,-7-2 0 0,-10-1 0 16,-8 2 0-16,-6-2 0 15,-6 1 1-15,0-1-2 0,0 0 2 0,0 1-1 16,0-1 1-16,-4 1-1 0,1 1 0 0,-2 0 0 16,2 1 0-16,1-1-1 15,-1 1-1-15,0 1 1 0,0-1-9 16,0 0-4-16,-3 1-15 0,0-2-7 15,-2 0-8-15,-5 1-9 0,-1 0-25 0,2-3-73 16</inkml:trace>
  <inkml:trace contextRef="#ctx0" brushRef="#br0" timeOffset="-20013.31">20232 14014 6 0,'0'0'31'0,"-2"0"7"15,2 0 10-15,0 2-27 0,0-1-9 16,0 0-3-16,0-1 73 0,0 0-22 15,0 0-49-15,0 0 11 0,0 0-3 16,0 0 2-16,0 0 1 0,0 0-9 16,0 0 5-16,0 0-2 0,0-1-6 15,0-1-3-15,0 2 4 0,0 0-5 0,0 0-1 16,0 0-2-16,0 0-2 0,0 0-2 15,0-1 0-15,2 1-1 0,1 0 4 16,0-2-1-16,3 2-1 0,-1 0-4 16,0-1 8-16,1 1-3 0,0-1-2 15,0 1 1-15,2 0 0 0,1 0 0 0,-1 0 0 16,3 0-1-16,0 0 1 15,-2 0 1-15,2-1-1 0,-2 1 0 16,4 0 0-16,-1 0 1 0,2 0 0 16,-2 0-2-16,1 0 1 0,-2 0 1 0,3 0-1 15,-4 0-1-15,3 0 1 0,-1 0 1 16,1 0-2-16,-1 0 0 0,-1 0 1 15,-2 0-2-15,1 0 1 0,-3 0-2 16,3 0-1-16,-3 0 3 0,0 0-3 16,-4 0-2-16,3 0 2 0,0 0 4 0,2 0-2 15,3 2 1-15,-2-2 1 0,2 0 1 16,-3 1-2-16,1-1 0 15,-1 0-1-15,-1 1-1 0,0 0-2 16,-1-1 1-16,-2 0 2 0,3 0 0 0,-3 0-1 16,1 0 3-16,1 0-2 0,0 0 1 15,0 0-1-15,-1 0 0 0,1 0 2 16,-3 0 0-16,4 0-2 0,-1 0 1 15,2 0 1-15,2 0 1 0,-2 0-1 16,3 0 0-16,-3 0 0 0,3 0 1 16,-2 0-2-16,-1 0 1 0,-1 0 1 0,0 0-1 15,-1 0 1-15,-1-1-1 0,1 1 2 16,-3 0 0-16,0 0 0 15,-2 0-1-15,3-1 0 0,-1 1-3 16,3-1 2-16,2 1 2 0,1 0-3 0,-1 0 1 16,1 0-1-16,0 0 1 0,-1 0 2 15,3 0-4-15,0 0 4 0,-2 0-2 16,3 0-2-16,-4 0 2 0,0 0 0 15,0 0 0-15,-4 0 0 0,1 0 0 16,0 0 0-16,-2 0 0 0,-2 0 0 0,4 0 0 16,0 0 1-16,-2 0-1 0,4 0 0 15,1 0 2-15,3 0 0 0,0-1 6 16,1-1-4-16,-2-1-3 15,0 2 3-15,1 0-3 0,-1 0 2 0,0 1 1 16,0-1-1-16,-1-1 5 0,-1-1-2 16,-4 2-4-16,0 0-1 0,-1 1 0 15,-2-1 0-15,1 1 0 0,2 0-1 16,-2 0 0-16,4 0 0 0,0 0 0 15,2 0 0-15,0 0 0 0,1 0 2 0,-1 0-2 16,-2 0 0-16,2 0 0 0,0 0-3 16,-1-1 3-16,0 0 0 0,-1 1 1 15,-2 0 1-15,1 0-2 0,-2 0 0 16,2 0 0-16,-2 0 0 0,-1 0 1 15,4 0-1-15,0 0 0 0,2 0 0 16,1 0 3-16,0 0-2 0,-1 0-1 16,1 0 1-16,2 0 9 0,0 0-9 15,0 0 0-15,0 0 4 0,0 0-3 16,-5 0-4-16,3 0 4 0,-3 0-3 0,-3 2 1 15,0-1 0-15,2 1-1 0,0-1 1 16,4 0 1-16,4 0-1 0,-3 1 2 16,4-1-3-16,-3-1 0 0,0 0 3 15,0 0-3-15,-3 0 2 0,1 0 0 16,5 0-2-16,0 0 1 0,-2 0 4 15,4 0-7-15,-7 0 3 0,-1 0 3 16,1 0-6-16,-3 0 4 0,-1 0-2 16,-2 0 1-16,0 0 1 0,2 0-1 15,-2 0 0-15,2 0 2 0,2 0-1 0,6 0-1 16,-1-2 0-16,2 0 2 0,0 0-2 15,2 0 0-15,-4 2 2 0,2-1-2 16,1 1 0-16,-2 0 1 0,-2 0-1 16,-5 0-2-16,-5 0 3 0,-1 0 0 15,2 0-1-15,1 0-1 0,-1 0 1 16,1 0 1-16,0 0-2 0,0 0 1 15,3 0 1-15,3 0 0 0,7 0-1 16,-1 0 1-16,-1 0-1 0,3 0-2 16,-6 0 4-16,3 0-3 0,3 0 0 15,-3 0 2-15,-1 1-1 0,-1 1-2 0,-6-2 4 16,0 0-1-16,-2 2-1 0,-3-2 0 15,1 0 0-15,-1 0 0 0,-1 0 0 16,2 0 0-16,2 1 0 0,1 0-1 16,1 0 1-16,8-1 0 0,5 0 0 15,-4 0 3-15,5 0-4 0,-3 0 0 0,-1 2 3 16,1-2-1-16,3 0-2 15,-7 0 2-15,1 0-1 0,-2 0 1 16,-6 0 2-16,0 0-4 0,1 0 3 16,-7 0-1-16,0 0 0 0,1 0 0 0,1 0-1 15,1 0 0-15,1 0 1 0,6 0-1 16,-1 0 1-16,7 0-1 0,2 0-2 15,-4-1 11-15,6 0-11 0,-7 0 6 16,-3 0-1-16,0 1-3 0,-6 0 1 16,0 0 1-16,-1 0 4 0,0 0-1 0,1-2-4 15,-1 2 1-15,2-1 1 0,1-1-2 16,1 2 2-16,0-1 1 15,-2 1-2-15,6 0-1 0,3 0 0 16,0 0 17-16,4 0-16 0,-2 1-3 0,-5 1 4 16,3 1-3-16,0-2 2 0,-2 1 0 15,3 0-2-15,-5-1 4 0,-2 0-1 16,-2-1-3-16,-5 1-1 0,2-1 2 15,-3 0 3-15,3 0-3 0,1 0 0 16,-3 0 2-16,2 0 0 0,0 0 0 0,2 0 0 16,0-1 0-16,-1 1-1 0,1-2-2 15,1 1 1-15,-1-1 1 0,3-2-3 16,9 3 2-16,0-2 10 15,1 0-9-15,-5 1-1 0,-7 2 0 0,-5-1 1 16,1 1 2-16,-2 0-5 0,2 0 2 16,-2 0 1-16,0 0-1 0,0 0 0 15,0 0 0-15,0 0-1 0,1 0-1 16,-1 0-1-16,2 0 1 0,1 0 1 15,-3 0 1-15,1 0-1 0,-1 0 0 0,5 1 0 16,-2-1 1-16,6 1-1 0,2-1 1 16,-2 0-1-16,1 0-1 0,-4 0 2 15,-1 0-1-15,-2 0 1 0,-2 0 0 16,-1 0 0-16,0 0 2 15,0 0 1-15,0 0-3 0,0 0 4 0,0 0 4 16,0 0-7-16,0 0 1 0,0 0-1 16,0 0-2-16,0 0 1 0,0 0 0 15,0 1-1-15,0 0-1 0,0-1 1 16,0 0 1-16,0 0-1 0,0 0 1 15,0 0 1-15,0 0-2 0,0 0-1 0,0 0 3 16,0 0 1-16,0 0-1 0,0 0 0 16,0 0-1-16,0 0 1 0,0 0-1 15,0 0 0-15,0 0-3 0,0 0 4 16,0 0-2-16,0 0-2 0,0 0 0 15,0 0 3-15,0 0-1 0,0 0-1 16,0 0 1-16,0 0 0 0,0 0 0 16,0 0-1-16,0 0-8 0,0 0-4 15,0 0-4-15,0 0-10 0,0 0-9 16,0 0-20-16,-4 0-33 0,-4 1-81 0</inkml:trace>
  <inkml:trace contextRef="#ctx0" brushRef="#br0" timeOffset="-17327.16">19161 14077 61 0,'3'0'9'0,"0"0"-7"0,-3 0 131 15,0-1-84-15,0 0-13 0,1 1-8 0,-1-1-8 16,4 0 7-16,-3-1-3 0,1 0-6 15,1 2 1-15,-2-1-3 0,1 1-1 16,1-1-3-16,0 1 1 0,-3 0-3 16,2 0-5-16,1 0 0 0,-2 0-1 15,-1 0 1-15,2 0 1 0,-1 0-1 0,2 0 3 16,-3 0 0-16,4 0-2 15,-1 0-3-15,0 0 2 0,0 0 1 16,-3 0 1-16,3 0 0 0,0 0-1 16,3 0 2-16,2 0 0 0,0 0-4 0,6-1 4 15,3-1-3-15,3 2 0 0,6-1-3 16,4-1-1-16,2-1 2 15,2 1-2-15,2 1 4 0,-3-1-1 0,-4 2-1 16,-3 0 1-16,-2 0-2 0,-9 0 1 16,-4 0 0-16,-3 0-3 0,-4 0 1 0,1 0-1 15,0 0 1-15,-1 0-3 16,1 0 2-16,1 2 0 0,-3-2 0 15,2 1 0-15,1 0 0 0,2 2 2 16,0 1-3-16,1-2 1 0,-3 1 0 16,-1-1-1-16,-2 0 1 0,-2-2 0 0,-1 1 2 15,0-1-5-15,0 1-2 0,0-1-1 16,0 0 0-16,0 1-6 0,-1-1-9 15,-2 0-9-15,0 0-4 0,3 0-11 16,-2 0-26-16,1 0-53 0,1-2-164 16</inkml:trace>
  <inkml:trace contextRef="#ctx0" brushRef="#br0" timeOffset="-17025.14">19522 13908 236 0,'0'0'43'0,"5"0"-16"0,7 0 12 15,3 0-5-15,4 1 1 0,6 4-10 16,-2 0-11-16,3 0 0 15,1 1 4-15,2 1-4 0,-2 1 1 0,-3 2-3 16,-3-1-6-16,-9 2 5 0,-6 0-2 16,-6-1 0-16,0 5-1 0,-6 0 0 15,-6 2-1-15,-4 4-7 0,-6 0 1 16,1 3 2-16,-3 2-2 0,3 0-3 15,2 3-6-15,4 2-14 0,2 0-17 0,4 1-37 16,3-2-84-16</inkml:trace>
  <inkml:trace contextRef="#ctx0" brushRef="#br0" timeOffset="-14043.97">17553 13885 43 0,'0'0'48'0,"0"0"130"16,0 0-128-16,0 0-9 0,0 0-4 0,0 0 0 16,0-1-3-16,2 0-7 0,-2 1-7 15,0 0-2-15,0 0-5 0,0 0-8 16,0 0-1-16,-4 6-4 0,0 3 3 15,-1 4 2-15,2 2-1 0,-2-1 0 16,1 4-1-16,-3 0 2 0,0 1 1 16,-3 0-1-16,1-1 3 0,0-1-3 0,0-2 2 15,-1 1-1-15,2-4 1 16,4-2 1-16,-1-2-1 0,5-5-8 15,0-1 2-15,8-2 4 0,3 0-2 16,7 0 0-16,3-2-2 0,3-4 1 0,1 0 0 16,-2 0-3-16,-1 3 2 0,-2 0-1 15,0 3 0-15,-1 0 0 0,-5 0 0 16,-3 0 0-16,-2 0 0 0,-1 0-1 15,-3 0-3-15,1 0-8 0,0 0-5 16,3 2-15-16,1-2-10 0,0 0-23 0,1 0-26 16,0-2-73-16</inkml:trace>
  <inkml:trace contextRef="#ctx0" brushRef="#br0" timeOffset="-13608.95">17954 13974 52 0,'0'-2'212'16,"0"2"-165"-16,0 0 17 0,0 0-16 15,0 0-9-15,0 1-18 0,0 8-11 0,0 2 10 16,-6 2-7-16,3 2-6 16,-1 1 2-16,-3-2 0 0,3 1 1 0,-1-4 1 15,2-1-3-15,-2-3 0 16,4-2-2-16,1-2-2 0,-2-3-2 0,2 0 5 15,0 0 8-15,-1-2 6 0,1-6-16 16,0-3-2-16,0-2-1 0,0-2 0 16,3-1-1-16,0-1-1 0,3-3 0 15,3 0 0-15,-1 0 1 0,4-2-1 16,-1-2 0-16,2 0-1 0,4-2 2 0,3 0-3 15,3 4 0-15,-3 4-1 0,1 5 2 16,-3 5 0-16,-1 4 2 0,-3 3-3 16,-3 1 1-16,-5 0 0 0,-3 2-1 15,-3 5 0-15,0 2 2 0,0 3 0 16,-7 2 0-16,-4-1 2 0,-3 4-1 15,0-2 0-15,-2 1-1 0,1 0 1 16,1-2 0-16,-3 0-1 0,6-1-1 16,2-3 2-16,2-4-1 0,4 1 0 15,3-4-2-15,0-1 1 0,0 0 0 0,2-1-19 16,6-1-13-16,4 0-13 0,0-1-35 15,2-5-90-15</inkml:trace>
  <inkml:trace contextRef="#ctx0" brushRef="#br0" timeOffset="-13347.93">18359 13826 333 0,'0'0'55'0,"0"2"-38"16,0 3 28-16,0-1 1 0,0 4-3 15,0 1-12-15,-1 2-11 0,-3 0-1 16,3 0-1-16,-5 0-7 16,0-2 0-16,-1 1-3 0,3 1-3 0,1-2-1 15,1-1 2-15,-1-1-3 0,3-2-3 16,0-2 1-16,0-1-2 0,0 0-6 15,0-2-11-15,0 1-11 0,0-1-9 16,3 0-15-16,0 0-20 0,-1-2-49 16,-1-5-207-16</inkml:trace>
  <inkml:trace contextRef="#ctx0" brushRef="#br0" timeOffset="-13149.92">18390 13738 162 0,'9'-5'178'0,"4"-2"-132"15,-1 3 11-15,5-2-19 0,0 2-10 16,2-2-5-16,1 4-10 0,2-2-8 0,-2 3-2 16,-3 1 1-16,-3 0-4 0,0 0 1 15,-5 0-4-15,1 0-9 0,-6 3-13 16,-2 2-22-16,-2 0-27 0,-3-1-101 15</inkml:trace>
  <inkml:trace contextRef="#ctx0" brushRef="#br0" timeOffset="-13007.91">18475 13846 255 0,'16'1'77'16,"6"1"-49"-16,-1-2 39 0,6 2-26 16,1-1-33-16,1-1-4 0,7 0-4 15,-1 0-9-15,4 0-29 0,-5 0-78 16</inkml:trace>
  <inkml:trace contextRef="#ctx0" brushRef="#br0" timeOffset="13885.63">16773 16204 53 0,'-1'0'43'0,"1"0"-36"0,-4 0 154 16,1 0-107-16,-1 0-9 0,2-3-9 15,-2 1 3-15,2-2-8 0,-1 1-4 16,0 1-4-16,0-1-5 0,0 1-2 16,-2 0 2-16,2 0-3 0,-2 2 2 15,1-1-3-15,-1 0 0 0,0 1-1 16,-1-2-3-16,3 2 0 0,0 0 0 15,3 0-5-15,-2 0-1 0,2 0-1 16,0 0 1-16,0 0-1 0,0 0-3 16,0 0 0-16,0 0 0 0,2 0 1 0,6 0 1 15,4 2 1-15,5-2-1 0,5 0 1 16,7 0-3-16,5 0 2 0,5-2-1 15,6-3 1-15,5 0-2 0,2 1 0 16,7 2 2-16,-1-2-2 0,-1 1 0 16,-6 0 0-16,-6 0-1 0,-5 1 2 15,-5 0-1-15,-8 1-1 0,-5 1 3 0,-3 0-2 16,-5 0 0-16,-5 0 0 15,0 0 1-15,-4 0 0 0,1 0-1 16,0 0 1-16,2-2 1 0,-2 0-1 0,2 2-1 16,0-1-1-16,1 1 3 0,0-2-2 15,-1 0 0-15,0 1-1 0,-3 1 2 16,-1-1 0-16,-2 1-2 0,-2 0 1 15,1 0 0-15,2 0 0 0,-3 0-1 16,0-1 0-16,0 1 1 0,0-1-2 0,0 1-3 16,0 0-1-16,-1 0-5 15,-4 0-11-15,1 0-15 0,-3 0-8 16,0 0-11-16,-1 0-29 0,-1 0-103 15</inkml:trace>
  <inkml:trace contextRef="#ctx0" brushRef="#br0" timeOffset="14318.65">17457 15988 140 0,'0'-1'63'0,"0"-2"2"16,1 2-5-16,2-3 0 0,-1 2-14 15,-2 0-7-15,2 0 1 0,-2 2-1 16,0 0 3-16,0 0-9 0,0 0-3 15,0 0-7-15,0 0-5 0,0 6-7 0,-2 6 1 16,-6 4-4-16,1 4-1 0,0 1 1 16,1 4-3-16,1 2-6 15,-1 1 2-15,3-1 2 0,2 1-2 16,1-1-1-16,0-1 0 0,0-2 2 0,0 0-2 15,0-4 0-15,0 0 0 0,0-2 1 16,0-4 0-16,0-3-1 0,1-4 0 16,2 0 0-16,-1-5 2 0,-2 0-2 15,1-1-3-15,1-1 2 0,-1 0-5 16,1 0 3-16,4-7-4 0,-4-2-3 0,2-3-4 15,0-1-4-15,-1-2-4 16,1-2-6-16,-1-2-15 0,2-3-8 0,0-2-15 16,-2-1-22-16,1-2-65 15</inkml:trace>
  <inkml:trace contextRef="#ctx0" brushRef="#br0" timeOffset="15014.69">17451 15963 224 0,'-8'-5'71'0,"2"1"-6"0,-2 0-2 16,2 1-18-16,1-1-2 0,4 2-4 15,1 1-10-15,0-2-5 0,0 3-5 16,0-2-10-16,7 2-3 0,3 0 2 15,2 0-3-15,5 0 2 0,0 0-3 16,6 2 0-16,5 1-2 0,3 1 1 16,6-1-3-16,1 0 1 0,2 1 1 15,0-2-1-15,4 1-2 0,-2-1 1 0,-2 0 1 16,-1-1-3-16,-5-1 4 0,-3 0-2 15,-3 0 0-15,-4 0-2 0,-5 0 2 16,1 0 2-16,-4 0-4 0,1-5 3 16,-5 4-1-16,1-2 1 0,-3 1-1 15,-3 0 1-15,-4 1 0 0,0 1-1 16,-2-1 3-16,-1 1-2 0,0 0 0 15,0 0-1-15,0 0 1 0,2 0-3 16,-2 1 2-16,1 4 1 0,1 1 1 16,-2 3 0-16,2 0-1 0,-2 3-1 0,0 0 1 15,0 2 1-15,1 2-3 0,1 1 2 16,-1 1 0-16,1-1 0 0,1 2-1 15,0 2-1-15,0-3 2 0,3 0 1 16,0 0-2-16,1-2 0 0,2 2 0 16,-3-5 1-16,3 2-2 0,1-4 1 15,-1 0 1-15,-1-2 0 0,1-2-2 16,-3 0 2-16,1-5 0 0,-3 0 0 15,-4 0-1-15,0-2 0 0,0 0 1 16,0 0-1-16,0 0 6 0,0 0 3 0,0 0-6 16,-4 0-2-16,-3-4 0 0,-2 2 0 15,-3 1 1-15,-2-1 0 0,-3-1-2 16,-4-1 1-16,-2 1-3 0,-6 0 3 15,-8 1 0-15,-4 0 2 0,-7 2 1 16,-6 0 0-16,-2 0 4 0,-3 0-3 0,3 6 7 16,7-2-2-16,10 3-6 15,8-3 1-15,9-1-2 0,7 1-1 16,6-2-2-16,5 0-1 0,4 1 0 15,0 0-1-15,0-1-5 0,10 2-11 0,4-4-8 16,4 0-12-16,2 0-30 0,5-2-30 16,-2-4-92-16</inkml:trace>
  <inkml:trace contextRef="#ctx0" brushRef="#br0" timeOffset="15904.74">18196 16136 74 0,'-3'-2'54'16,"0"-1"13"-16,0 1-27 0,0 0 6 0,0 0-6 15,1 2-5-15,2-4-2 0,0 3-7 16,-1 1-7-16,1 0 0 0,-2 0 1 16,2 0 0-16,0 0-4 0,0 0 1 15,-1 0-1-15,1 0 1 0,0-1-3 16,0 1 1-16,0 0 0 0,0 0-2 0,3 0 3 15,4 0-1-15,7 0-1 0,5 0-6 16,6 0-4-16,4 0 0 16,9 0-2-16,0-3-2 0,9-1 0 15,1-2 0-15,-3 0 2 0,-5 0-4 0,-3 0 2 16,-4 0 0-16,-4 1 1 0,1 0-1 15,-4 1-1-15,-4 1 1 0,-5 1 2 16,-3-1-2-16,-8 1 1 0,-1 1-1 16,-4 0 3-16,-1 1-1 0,0 0 9 15,0 0 0-15,0 0 2 0,0 0-6 0,-4 0-4 16,-3 0-2-16,3 0 0 0,-1 0-1 15,0 4-1-15,2 0 2 0,0-2-1 16,2 0 0-16,-1 1-1 16,2-2 0-16,0 1 1 0,0 0-1 0,0-2-1 15,0 2 1-15,0-1 0 0,0-1 0 16,0 0 1-16,0 1 0 0,2 0 0 15,2-1-2-15,-2 0 1 0,1 0 1 16,-1 0 1-16,-1 0-2 0,-1 0 0 16,0 0 2-16,0 0 0 0,0 0-1 0,0 1 0 15,0 1-2-15,2 2 3 0,-1 2-2 16,1 0 1-16,-1 4 1 0,-1 1 2 15,0 4-3-15,0 3 0 0,0 3 0 16,0 3 1-16,0 7-1 0,0 1 0 16,-3 4 1-16,0 0 0 0,3 1-1 15,0-3 0-15,0-2 3 0,0-3 1 16,0-5-2-16,3 1 10 0,0-4-11 15,-1-1 2-15,-1-2 3 0,3-4-7 16,-4-2 4-16,0 1 0 0,1-3-3 16,-1-1 2-16,0 0 0 0,0 0-1 0,0 1 1 15,0 0-2-15,0-2 1 0,0-1 4 16,0-3-5-16,0 0 1 0,0-1 0 15,0 1 0-15,0-2-1 0,5 0 0 16,-4 0 0-16,-1-2 0 0,5 0-3 16,-4 0-6-16,7 0-6 0,-2-2-11 15,2-3-16-15,1 0-22 0,1 0-20 16,-1 2-28-16</inkml:trace>
  <inkml:trace contextRef="#ctx0" brushRef="#br0" timeOffset="16840.79">18065 16760 7 0,'-5'0'105'0,"2"0"-50"0,-2 1 18 15,2 0-25-15,-2 0-9 0,4-1-3 0,-2 1 2 16,3 0-8-16,-2 0 1 0,2-1-4 15,0 0-7-15,0 0 0 0,0 0-5 16,0 0 2-16,0 1-8 0,0 0 0 16,2 0 2-16,7 1-1 0,5-2 0 15,5 0-1-15,4 0-5 0,6 0 1 0,9-2 0 16,3-1-4-16,11-3 1 0,5 0-1 15,3 2 1-15,4 0-2 0,0-2 0 16,-2 2 0-16,-2-1 1 16,-3 2-1-16,2-1 0 0,-4 2 0 0,-3-1 1 15,-1 0-1-15,4 1-1 0,-4-1 2 16,-2 1 1-16,-1 0-1 0,-1 1 0 15,-4-1 2-15,-1 1 9 0,-5-2-9 16,-4 3 6-16,-5-2-9 0,-8 2 4 16,-6-2 4-16,-5 1-7 0,-2 0 3 0,-3 1 5 15,2 0-4-15,-2 0 1 0,-1 0-4 16,-3 0 1-16,0 0 0 0,0 0-1 15,0-1 3-15,0 1-1 0,0 0 2 16,-5-1-5-16,-3-2-3 0,-3 3 0 16,-1 0-6-16,-2 0-7 0,2 4-10 15,-1 1-17-15,4 2-27 0,0-1-36 16,-1-1-245-16</inkml:trace>
  <inkml:trace contextRef="#ctx0" brushRef="#br0" timeOffset="17583.84">18100 17134 66 0,'-8'1'141'15,"2"1"-94"-15,-1-2 17 0,0 4-22 16,1-2 1-16,1-2-6 0,4 2-11 0,1-2-11 15,0 0-1-15,0 0-2 0,0 0-2 16,0 0 1-16,0 0-5 0,0 0 5 16,8 0 0-16,-1 0-2 0,4 0-4 15,2 0 2-15,4 0-1 0,1-2 1 16,7-1-2-16,1-1-4 0,12 0 2 0,7-3-1 15,9 2 0-15,8-1-2 0,5-1 0 16,1-1 0-16,3-1 1 16,2 4-1-16,0-2-1 0,1 1 0 15,-6 1 2-15,1 0 0 0,-6-1-2 0,-5 0 2 16,-6 0 1-16,-10-1 0 0,-5 1 0 15,-7-1 0-15,-2 1 25 0,-7 0-20 16,-3 2-4-16,-5 0 4 0,-6 0 7 16,-1 1-5-16,-1 0-2 0,-4 1 0 15,2 0 0-15,-1 2-1 0,-2 0-7 0,0 0 0 16,0 0 1-16,0 0-2 0,0 4-2 15,-2 3-8-15,-1 0-10 0,-3 3-15 16,0-2-21-16,-2 0-31 16,-1 0-124-16</inkml:trace>
  <inkml:trace contextRef="#ctx0" brushRef="#br0" timeOffset="18296.88">18857 17166 129 0,'1'-3'139'0,"1"0"-88"0,-1 1 19 15,1 2-13-15,-2 0-8 0,0 0-14 16,0 0-19-16,0 6-7 0,0 5 15 15,0 3-6-15,0 5-6 0,0 2-3 16,0 4 2-16,0 1 1 0,-2 2-3 0,-1 3-2 16,2-3-2-16,-1 0 1 0,1-3-1 15,1-3-1-15,0-4-1 0,0-2 2 16,0-4 0-16,3 0-1 15,-2-1 7-15,2-3-4 0,-1-2-3 0,-2 1-1 16,2-1 1-16,-2 1-3 0,1-3 1 16,-1 1 0-16,0-3 0 0,0 1 0 15,0-1-1-15,0 0-1 0,0-2 1 16,0 2 0-16,0-1 0 0,3-1-2 15,-1 1 1-15,-2 0 1 0,0 0-2 0,0 2 1 16,1-1 0-16,1 0 0 0,-1-1 0 16,1 1 1-16,-2 0-1 0,0-2 0 15,0 3 0-15,0 0 2 0,0 1-1 16,0 2 1-16,0 2-1 0,-6 0-2 15,1-1 4-15,2-5-3 0,1-2 0 0,2 0-1 16,0 0 1-16,0 0 0 16,0 0-2-16,0 0-5 0,0 0-1 15,0 0-5-15,0-2 2 0,0 1 2 16,2 0-4-16,-2 0 3 0,0 1 1 0,3-1 3 15,-3-2 0-15,0 3 5 0,0 0-4 16,0-1-3-16,0 0-11 0,0 0-21 16,0-2-43-16,2 1-93 0</inkml:trace>
  <inkml:trace contextRef="#ctx0" brushRef="#br0" timeOffset="19456.94">18218 17687 104 0,'-6'0'66'0,"0"0"-4"0,1 0 10 0,-1 0-19 16,3 0-7-16,-2 0-5 0,2 0-7 16,0 0-5-16,1-2-1 0,2 1-5 15,0 0-7-15,0 0-1 0,2 1-7 16,7-1-7-16,5-2 7 0,6-1 2 15,4 2-4-15,5-4 1 0,14 1-2 0,9-2 2 16,11 1-3-16,12-1-2 16,4 1-2-16,7-1 1 0,3 1-2 15,1 1 1-15,-3 1 0 0,-8 3 2 16,-7 0-1-16,-6 0-2 0,-9 0 2 0,-6-1 0 15,-8-1 0-15,-4 1-1 0,-11-1 1 16,-6 1-1-16,-7-2 1 0,1 1-1 16,-2 0 0-16,0 0 1 0,-3 1 0 15,-2 2-3-15,-1 0 2 0,-5 0 0 16,0 0 0-16,-2 0-7 0,1 0-4 0,-2 0-7 15,0 1-8-15,-6 3-5 0,-5 0-15 16,-1 3-29-16,-2-3-33 16,-2 1-149-16</inkml:trace>
  <inkml:trace contextRef="#ctx0" brushRef="#br0" timeOffset="19951.97">18697 17809 129 0,'-5'0'41'0,"2"0"-13"16,-3 0 10-16,0 2 4 16,0 0 3-16,-2-1-13 0,3 1 1 0,1 0-6 15,1 1-2-15,-2-1 0 0,3-1-4 16,2 0 2-16,0-1-3 0,0 2-4 15,0 0-3-15,0 0 0 0,7 0 0 16,5 0-1-16,4-1 0 0,7-1-4 16,3 0-3-16,2 0-4 0,8 0 1 0,-1-4 1 15,1-3-2-15,3 2 0 0,-4-1 0 16,-5-1-1-16,-4 2 1 0,-4 0 0 15,-8-1-1-15,-5 3 0 0,-4 2 0 16,-5 1-1-16,0 0-5 0,0 0 2 16,0 0-11-16,-5 0-21 0,-1 4-21 15,-2 3-10-15,0-2-19 0,4 1-117 16</inkml:trace>
  <inkml:trace contextRef="#ctx0" brushRef="#br0" timeOffset="20170.98">18756 17956 64 0,'0'0'285'0,"5"2"-277"15,4-1 48-15,5 0-11 0,3-1-13 16,6 0-11-16,2 0-13 0,3-2-5 15,-3-4 1-15,1 1-2 0,-3-1-4 0,-1 1 1 16,-2 1-20-16,-1 1-2 0,-4-2-18 16,-4 1-17-16,0 1-60 0</inkml:trace>
  <inkml:trace contextRef="#ctx0" brushRef="#br0" timeOffset="21720.07">18767 16066 97 0,'0'0'57'0,"0"0"16"0,-2 0-22 0,2 0-10 16,-1 0 1-16,1 0-1 0,-2 0-9 16,2 0 1-16,0 0-5 0,0 0-5 15,0-2-3-15,0-1 0 0,0 1-1 16,0-1 0-16,0-1-5 0,0 0-3 15,0 2-2-15,3-1-1 0,0 0 1 0,2 1-5 16,4 1-1-16,1-1-2 0,1 1 2 16,2-1 0-16,3 0 0 0,3 1 0 15,4 0 1-15,3-2-1 16,7 1-3-16,4-1-1 0,8 2 3 0,3-1 0 15,9 0-2-15,2 1 1 0,5 1-1 0,2 0 1 16,4 0-2-16,2 0 1 16,0 0 1-16,4 0-1 0,0 0 0 15,-4 0-1-15,-6 2 2 0,-2-1-1 16,-7 1 0-16,4-1-1 0,-5 1 2 0,1 2-1 15,-4-2 0-15,-2-1 0 0,0 0 1 16,-5-1-1-16,-2 2-1 0,-7-2 2 16,-1 0 0-16,-5 0 0 0,-3 0-2 15,0 0 0-15,-4 0 3 0,0 0-2 16,-3 0 0-16,4 0 0 0,0-2 2 0,1 1-2 15,2 0 0-15,-6 0 1 0,-2-1-1 16,0 0 0-16,-7-1 2 16,1 2-3-16,-8-1 3 0,-5 2-1 15,-1 0 1-15,0 0 1 0,0 0 1 0,0 0-2 16,0 0 2-16,0 0-4 0,0 0-1 15,0 0-2-15,0 0 2 0,0 0-3 16,0 0 5-16,0 1-1 0,0-1-1 16,3 1 1-16,-1-1 0 0,0 0 1 15,-1 1-1-15,1-1 0 0,-1 1 1 16,-1-1 0-16,0 0-2 0,0 0 1 0,0 0 1 15,0 0 0-15,0 0-2 16,0 1 0-16,0-1 2 0,0 1-1 16,0 1-2-16,3 1 0 0,0-2 3 15,0 0 0-15,1 1-2 0,-1-1 1 0,0 1 1 16,3-1 0-16,-3 0-2 0,0-1 0 15,-1 0-1-15,-2 0-3 0,0 0-5 16,0 0-5-16,0 0-18 0,0 0-39 16,-5 0-90-16</inkml:trace>
  <inkml:trace contextRef="#ctx0" brushRef="#br0" timeOffset="23409.17">17674 15436 162 0,'1'0'9'0,"1"0"133"15,-2 0-89-15,0 0-29 16,0 0 5-16,0 0-6 0,0 5-10 0,0 4 2 15,-2 2 0-15,-2 3-8 16,1 2 0-16,-2 1-2 0,2 0-2 0,0 4 1 16,-3-2 3-16,-1 0 12 0,0-1 9 15,-3-1-22-15,3-2 7 0,-1-5-3 16,0-4-6-16,3-2 2 0,-1-2 4 15,5-2-1-15,-1 0 2 0,1 0 3 16,1 0-6-16,0-6-3 0,0-6-3 0,7-4-1 16,3-2 3-16,2-2 1 0,4-3-2 15,-1 2 1-15,4-4 1 16,1 1-3-16,2 0 1 0,1 2-2 15,0 2-1-15,0 4 2 0,1 4-2 0,-3 4 0 16,3 1 1-16,-4 6 0 0,0 0 1 16,-5 1-1-16,-1 0-2 0,-6 7 3 15,-2 4-2-15,-3 1-1 0,-3 1 1 16,0 3 1-16,0-2-2 0,0 1 0 15,-11-2 3-15,1-1-4 0,-4 1-1 0,-2-2-2 16,1-3 2-16,-2 1 2 0,1-4 2 16,2-1-3-16,2-2-3 0,1-1 0 15,3-1-2-15,4 0 2 16,0 0 3-16,4 0 2 0,0-1-6 0,0-2-2 15,5 0-1-15,3 1 6 0,3 2 3 16,0 0-2-16,-1 3 1 0,1 3 3 16,0 1-1-16,1 1 1 0,4 2-1 15,3 0 1-15,4 0-1 0,5 0-2 16,4-1 0-16,1 0-4 0,4 0-30 0,0 1-38 15,0-4-89-15</inkml:trace>
  <inkml:trace contextRef="#ctx0" brushRef="#br0" timeOffset="24193.21">19894 16863 146 0,'6'-5'125'15,"-1"1"-72"-15,-1 0 30 0,0 0-31 16,-4 1-5-16,0-4-10 0,0 1-11 0,-4-2-8 16,-2 2 0-16,-3-1-3 0,-2 1-3 15,-3 2 1-15,-1 2-4 16,-4 2 0-16,-1 0 2 0,-3 5-2 15,-2 10-1-15,2 4-2 0,-4 6 4 16,6 3-2-16,5 2-2 0,7 1-5 0,9-1 1 16,0-2-2-16,17 0-1 0,9-3 2 15,10-5-10-15,7-2-7 0,11-6-8 16,8-5-5-16,8-6-21 0,3-1-28 15,3 0-56-15,-5-11-236 0</inkml:trace>
  <inkml:trace contextRef="#ctx0" brushRef="#br0" timeOffset="104694.82">22271 8833 19 0,'0'0'191'0,"0"0"-146"0,0 0-10 15,0 0-5-15,0-1 5 0,0 0-9 0,0 1-3 16,-3 0-2-16,1 0-5 0,0 0-2 15,-1 0-2-15,2 0-6 0,-1 0 5 16,-1 0 0-16,0 3-6 0,1 1 1 16,2-1-2-16,-1 1 1 0,-2 1-1 15,1 4-1-15,1 2 3 0,-4 5-5 0,4 2 3 16,-1 2 9-16,0 4-8 0,2 2-4 15,0 3 2-15,0 1 1 0,4 3-2 16,-1-1-2-16,0 5 3 0,-2 3-1 16,-1 0 5-16,0 2 4 0,0 1-7 15,0-3 2-15,0 4-3 0,0-2 3 16,0-2-1-16,3-5-1 0,0 0 7 15,5-3-11-15,-5 0 2 0,0 1 0 16,4 0 1-16,-1 0-1 0,-2-1 1 16,1 1 2-16,0 1-2 0,-1 1 1 0,-2-2 0 15,1 1 2-15,0 1-2 0,-3 0-2 16,3 3 2-16,-3-4-1 0,2 1 1 15,-2 0-5-15,1 0 4 0,-1-2 0 16,2-3-1-16,-1-1-1 0,3-4 1 16,-3 1-1-16,4-4-1 0,-1-2 1 0,-2-2-1 15,3 2 1-15,-2-2 0 0,-3 0-1 16,0 0 1-16,0-2 0 15,0 0-1-15,0 0-1 0,0-4 2 16,0 0 0-16,1-3 1 0,1-2-4 0,-2 0 4 16,3-4-2-16,-3 2 0 0,0-2 0 15,0 1 0-15,0-1 0 0,2 1 0 16,-1 2 0-16,-1 0 0 0,0 0 0 15,0 1 1-15,0-1-2 0,0 1 1 16,0 2 1-16,0 2-1 0,0-1-1 16,0-1 2-16,0-2 0 0,0-2-2 15,0 1 1-15,0-3 0 0,-1 2 1 0,1-3-1 16,-2 0-1-16,2-1 1 15,0-1 1-15,0 1-1 0,0 0-1 16,0-1 0-16,0 0 1 0,0 1 0 0,0-1-4 16,-2 0 4-16,2 0 1 0,-1 0-1 15,-1 0-1-15,2 1 2 0,-1-1 0 16,1 0-1-16,-2 0-1 0,1 0 1 15,-1 0 3-15,2 0-3 0,0 0 0 16,0 0 0-16,0 0 0 0,0 0 0 16,0 0-2-16,0 0 1 0,0-2 1 15,0 2-2-15,0-1 1 0,0-1 0 16,0 1 0-16,5 0 1 0,1 0-1 15,0-2 1-15,0 0 0 0,7 0 0 0,2 0-1 16,2 0 0-16,-1 0 2 0,1 1-1 16,1-2 0-16,1 2-1 0,1-2 2 15,2 2-1-15,3-2 0 0,-4 0 0 16,6 0 1-16,-1 0-1 0,2-1 0 15,2 2 0-15,2-2 1 0,4 2 0 0,1-2-1 16,3 1-1-16,1 3 1 16,2-1 0-16,2 1 1 0,-2-1-1 15,-1 0-1-15,-1 2 1 0,-3-1 1 16,-2-1-1-16,-2 2-1 0,-5 0 1 0,3-3 1 15,-3 3-2-15,-1 0 2 0,0-2-1 16,-2 2-1-16,2-2 2 0,-2 2-1 16,1-1 1-16,2 1-1 0,1 0 0 15,-1 0 2-15,4 0-1 0,-1 0-1 16,4-1 1-16,-2-1 1 0,-1 0 2 0,-1 1-3 15,-1 0 0-15,-5 1-1 0,-1 0 1 16,-1-1-1-16,-1 1 1 16,0 0 1-16,-1 0-2 0,1 0 1 15,0 0-1-15,1 0 3 0,-3 0-2 0,2 0-1 16,1 0 0-16,-1 0 2 0,2 0-2 15,1 0 0-15,-4-1 0 0,1 1 1 16,-3 0-1-16,-4 0-1 0,1 0 2 16,-3 0-2-16,0 2 2 0,-3-2-1 15,-2 0 1-15,-3 1 0 0,-3 0 0 0,2-1-2 16,-2 1 1-16,3 0 1 0,5 1-1 15,-2 0-1-15,4-2 1 0,-1 2 2 16,2 0-2-16,-2 1-1 16,-1-1 1-16,-1 1 1 0,-3-2-1 0,-2 0-1 15,-2 0 1-15,-1-1 1 0,-2 0-1 16,0 0 0-16,0 0 2 0,0 0 3 15,-3 0-3-15,-1 0-3 0,1 0 1 16,2 0 1-16,1 0-3 0,-2 0 4 16,2 0-3-16,0 0 2 0,0 0-3 0,0 0 3 15,0-1-1-15,0-3 1 0,0-2-3 16,0 0 3-16,0-3-1 0,0-3 1 15,0-1-3-15,0-3 4 0,0-2-2 16,0-5-2-16,0 2 4 16,0-6-2-16,3-1 0 0,0 0 0 0,2-4-2 15,1 1 3-15,2-1-4 0,0-2 0 16,1 0 0-16,0-1-1 0,-1 2 0 15,0-1 4-15,-3-1-2 0,1 0 2 16,-2 0 0-16,-2 0 0 0,-2 1 0 16,0 1-1-16,0-1 1 0,0-1 1 0,-5 0-1 15,1-1-1-15,-1 0 1 0,-1 2 0 16,1 0 0-16,2 1-3 0,-2 1 1 15,4-1 2-15,1 0 0 0,-2 0-1 16,2 0 1-16,-1 0 1 0,-1-2-9 16,1 4 17-16,-2-2-7 0,-1 0-1 0,1 1-1 15,-1-1 0-15,-1 1-1 16,2 0 3-16,0 0-3 0,3 0 0 15,0 0 1-15,0 0 1 0,0-1-1 16,0 1-1-16,0 2 1 0,0 1 0 0,0 4 1 16,0 4-2-16,-3 2 3 0,0 2-1 15,-2 2 2-15,2 2-2 0,0 2 0 16,0 1 1-16,-2 1-3 0,3 2 1 15,1 0 1-15,-1 4-1 0,2 1 1 16,-1 2-1-16,1 0-2 0,-2 0 3 16,2 0-7-16,0 3 5 0,0 4 1 15,0-2 0-15,3 0 0 0,-1-1 0 16,-1 0 0-16,-1-1 0 0,0 0 0 15,0 1-1-15,0-1 1 0,0 1 1 0,0-1-1 16,0 1-1-16,0 1 1 0,0-2 1 16,0 1-1-16,0 0 0 0,0-3 0 15,0 2 0-15,0-3 0 0,0 1 0 16,0-1 0-16,0 0 1 0,0 1 0 15,-1 0-1-15,-4-1 1 0,1 0 1 0,-4 1-3 16,2-1 2-16,-4 1-2 16,0 0 1-16,0-1 0 0,-5 0-1 15,-1 0 0-15,-2 0 2 0,-4 0-1 16,2 0-1-16,-2 0 0 0,0 0 2 0,-1 0-1 15,-2 0-1-15,-1 0 1 0,0 0 0 16,-1 3 0-16,-1-2-1 0,-1-1 1 16,3 1 1-16,-2 1-2 0,0 0 1 15,3 1 0-15,-3-1 0 0,2-1 0 16,-1 1 0-16,-1-1 0 0,0-1 0 15,1 0 0-15,-1 0 0 0,-2 0-1 0,-2 0 2 16,-1 0-1-16,1 0-1 16,-1 0 1-16,-3 0 0 0,-1 0 0 15,1 0-1-15,2 0 0 0,0 0 3 16,3 0-3-16,-1 0 1 0,1 0 0 0,0 0 0 15,-2 0-1-15,-1 0-1 0,0 0 1 16,0 0-1-16,1 0 2 0,2 0 0 16,2-1-1-16,1 0 1 0,0 0 1 15,0 1-2-15,-1 0 1 0,-2 0 0 16,1 0 1-16,-1 0-3 0,-1 0 2 0,1 0 1 15,4 3-1-15,1-3-1 0,3 4 1 16,4-3 0-16,2 0 0 16,1 2 0-16,4-1-1 0,1 0 2 15,2 1-1-15,3-2 0 0,-1 0 0 0,1 1 0 16,0-1 1-16,-2 1-2 0,2-1 2 15,0 0 0-15,0 2 2 0,-2 0-4 16,0 3 1-16,2-2 0 0,0 2 0 16,0-1-1-16,4 0-1 0,-1-1 0 15,0 3 3-15,1-1-2 0,-2 0 1 0,-1 2 0 16,0-1-6-16,-1 0-6 0,1-1-1 15,-1 0-3-15,3 0-7 0,0 0-10 16,3 1-23-16,0-2-21 16,6-4-89-16</inkml:trace>
  <inkml:trace contextRef="#ctx0" brushRef="#br0" timeOffset="105524.87">22658 9603 3 0,'0'0'-2'0,"-1"-1"193"16,-1-1-141-16,-1 0-4 0,1 0 11 15,2 1-14-15,-3 0-5 0,0-1-2 16,3 0-5-16,-1 0-6 0,1 2 2 15,0 0-4-15,0 0-1 0,-2-1-2 0,2 1-3 16,0 0-4-16,0 0-2 0,0 0-2 16,0 0-4-16,-3 6 4 0,2 3-1 15,-4 3-3-15,0 2 1 0,-1 1-1 16,1 3-3-16,-1 1 1 0,2 3-2 15,-3 0 1-15,1-1 0 0,1 0-1 0,2-3 0 16,-1-2-1-16,4-4 1 16,0-4-1-16,0 0 0 0,0-3 0 15,0-2 1-15,6-3 0 0,6 0 1 16,2 0 2-16,5-7 0 0,3-3-3 0,2-1-3 15,4 2 3-15,2-2 0 0,-2 4-1 16,1 0 0-16,-3 1 2 0,-1 1-2 16,0 1 0-16,-6 3-2 0,-4 1 4 15,-2 0-2-15,-6 0 0 0,-2 1-2 16,-2 3 1-16,-3-1 1 0,2 2 0 0,-1 0-1 15,-1 1 1-15,2-2 1 0,-2-2-2 16,0 1 3-16,0-2-8 16,0 1-6-16,0-1-8 0,1-1-10 15,2 1-4-15,0 0-11 0,2-1-11 0,3 0-12 16,0 0-17-16,1-4-173 0,-1-3 157 15</inkml:trace>
  <inkml:trace contextRef="#ctx0" brushRef="#br0" timeOffset="106022.9">23174 9629 37 0,'5'-2'343'0,"-3"0"-281"0,-2 2-27 16,0 0-16-16,0 0 3 0,0 5 17 15,0 5-15-15,0 3-7 0,-7 5-7 16,3 2 7-16,-1 4-1 0,1-1-10 16,-3 1 0-16,4-2-1 0,0-2-3 15,3-3 2-15,-1-3 0 0,-1-5-1 0,2-1-2 16,0-6 5-16,-2 0 0 0,2-2 3 15,0 0 0-15,-1 0 4 0,1 0 0 16,-3-9-7-16,0-2-2 16,1-2 2-16,1-4 0 0,1-3 1 0,0-3-3 15,0-3-3-15,3-4 0 0,3-1 0 16,5-4-1-16,1-1 0 0,4 2 0 15,2 3 0-15,2 5-1 0,1 7-1 16,0 4 3-16,-1 6-1 0,2 4-2 16,-2 4-1-16,0 1 2 0,-2 0 0 0,0 8-2 15,-4 3 0-15,-5 1-3 0,-1-1-2 16,-6 0 4-16,-2 0 2 0,0 0 2 15,-5-1 1-15,-3 0-1 0,-4 0 1 16,-2 0 1-16,-3-1 0 0,-2 0 3 16,-1-1 0-16,0 1-2 0,-2-1 2 15,2-1-4-15,3-3 0 0,5 2-1 16,5-3 0-16,3-2-2 0,4 2-5 15,0 0-13-15,0 0-8 0,9 2-10 16,5-1-14-16,2-1-20 0,1-3-38 0,1 0-181 16</inkml:trace>
  <inkml:trace contextRef="#ctx0" brushRef="#br0" timeOffset="106334.9">23605 9557 9 0,'7'0'223'0,"-6"0"-69"16,-1 0-113-16,2 0-11 0,-1 0 1 16,-1 0 9-16,0 5 2 0,-1 6-9 15,-7 3 1-15,-1 2-4 0,-2 1-12 16,0 2 1-16,-1-1 0 0,-2 1-6 15,1 0 0-15,4-1-3 0,0-3-2 16,4-2-5-16,2 0-2 0,1-4 0 16,2-3 1-16,-1-1-2 0,1-2-1 15,0 1 1-15,0-3-1 0,0-1-7 16,6 0-1-16,2 0-1 0,3-6-6 15,-1-2-3-15,1-4-11 0,3 1-17 0,-4-2-16 16,-1 0-18-16,-3-2-52 0,0-3-174 16</inkml:trace>
  <inkml:trace contextRef="#ctx0" brushRef="#br0" timeOffset="106567.93">23605 9557 373 0,'25'-75'79'0,"-17"68"-41"15,4 2 5-15,2-1-7 0,2-1 5 16,7-1-8-16,4-2-24 0,0 1 18 16,3 0-17-16,2 3-5 0,-2 1-2 15,-2 2-2-15,-3 1-1 0,-7 1 1 16,-5 1-7-16,-6 0-3 0,-5 0-8 0,-2 1-14 15,0 5-3-15,-2 4-4 0,-8 2-24 16,-4-1-30-16,-4-2-77 16,-2 3-49-16</inkml:trace>
  <inkml:trace contextRef="#ctx0" brushRef="#br0" timeOffset="106719.93">23678 9677 166 0,'13'0'209'15,"-1"0"-172"-15,2 0 16 0,5-2-23 0,-1-4 3 16,6-1-16-16,-1 0-9 0,0 0-3 15,-1 2-5-15,1 1-9 0,-3-1-27 16,-3 1-44-16,-4-2-110 16</inkml:trace>
  <inkml:trace contextRef="#ctx0" brushRef="#br0" timeOffset="107474.98">24458 9555 8 0,'-1'3'1'0,"-4"-2"12"0,3 0 57 15,-2-1 66-15,-1 0-82 0,2 0 4 16,-2 1-22-16,2 0 1 0,0-1-3 15,2 0-3-15,1 0-1 0,-2 2 1 0,1-2-4 16,1 0-3-16,0 0-2 0,0 0-3 16,0 0-1-16,0 0-7 0,0 2-5 15,7-1 1-15,9 0 2 0,4 1-1 16,8-2-2-16,6 0-4 0,6 0 2 15,5 0 0-15,3 0-1 0,-3 0-3 0,-1 0 2 16,-7 0-3-16,-3-2 2 16,-8 0 0-16,-7 0 1 0,-8 0 0 15,-3 2-1-15,-7-1 2 0,-1 0 5 16,0 0 8-16,0-1-9 0,0-1-1 0,-6 1-2 15,-2 2-4-15,0 0 0 0,1 0 1 16,-3 0-1-16,1 0 0 0,3 3-2 16,0 2 1-16,-1 1-5 0,4 0-4 15,0 2-9-15,0 0-4 0,2 0-11 16,-1 1-23-16,2-2-30 0,-5 1-45 0,1-3-223 15</inkml:trace>
  <inkml:trace contextRef="#ctx0" brushRef="#br0" timeOffset="108631.04">24790 9435 58 0,'-3'0'138'16,"-2"0"-74"-16,4 0 6 16,-4-2-21-16,2 0-1 0,-2 0-8 15,2 1-1-15,-2-1-6 0,4 2-7 16,-1 0-5-16,2 0 2 0,0 0-4 0,0 0-8 15,2 0-7-15,7 0 0 0,4 0-1 16,4 3 2-16,4 3-4 0,3-2 3 16,-1 3-4-16,-1 0 0 0,-4 3 1 15,-2 0-4-15,-9 3 3 0,0 0-1 16,-4-2 0-16,-3 1 1 0,0 0 0 0,-10 4-1 15,-3 0 0-15,-6 2 1 0,-3 0 0 16,-1 1 0-16,3 1 0 16,1 0 0-16,7 0 0 0,4 1-7 15,5-1-18-15,3 1-10 0,0 0-13 0,5-2-27 16,2-3-106-16</inkml:trace>
  <inkml:trace contextRef="#ctx0" brushRef="#br0" timeOffset="109744.11">24069 7987 12 0,'2'-2'201'0,"-1"-1"-145"15,2 2 14-15,-1-1-7 0,-1 2-10 16,-1 0-3-16,0 0-10 0,0 0-12 16,0 0-3-16,0 0-11 0,0 8-3 15,0 6 13-15,0 6-10 0,-6 4-2 16,0 2 0-16,-2 4 4 0,2 0-3 0,-2-1-7 15,2-5-2-15,0-1-5 16,4-4 1-16,1-1 1 0,1-4 1 16,0-1-4-16,0-6-4 0,4-3-4 15,4-1-7-15,3-3-10 0,3 0-9 0,0-8-5 16,1-2-13-16,-4-3-9 0,-1-2-17 15,-6-4-79-15,-4-1-68 0</inkml:trace>
  <inkml:trace contextRef="#ctx0" brushRef="#br0" timeOffset="110016.12">24054 7866 63 0,'-4'-28'205'16,"0"7"-128"-16,-1 6-19 0,2 8-1 15,3 3-9-15,-2 4-4 16,2 0-8-16,0 0-18 0,0 0-14 16,8 9 6-16,3 9 5 0,6 3-3 0,2 4-5 15,2 3-4-15,3 0 0 0,-1 4-3 16,2-1 1-16,-4 0 2 0,0 0-3 15,-4-3-1-15,-3-3 1 0,-7-4-2 16,-5-2 2-16,-2-1 0 0,-8-6 1 16,-9 0 0-16,2-1 1 0,-4-3 0 0,-1-1 0 15,0-3 0-15,-2-1-1 0,2 0 1 16,3-2-2-16,6-1-1 0,3 0 0 15,4 0-1-15,4 0-7 16,0 0-8-16,1-5-16 0,10 0-11 0,4-3-3 16,4 0-8-16,0-3-40 0,-1 0-150 15</inkml:trace>
  <inkml:trace contextRef="#ctx0" brushRef="#br0" timeOffset="110260.14">24624 7996 29 0,'0'-9'264'0,"0"-1"-208"0,-1 2 4 16,-9 0-6-16,-4 2-11 0,-1 3-3 0,-4 3-9 16,-1 0-1-16,0 2-3 0,0 11-1 15,0 3-9-15,2 4-3 0,3 1-2 16,3 4-3-16,7-3-5 0,3 0-2 15,2-3-1-15,5 1-2 0,9-2 0 16,3-1-3-16,5 0 1 0,3-2-9 0,4-1-7 16,0 1-13-16,2-1-20 0,-4-3-34 15,-5-3-42-15,-7-4-191 0</inkml:trace>
  <inkml:trace contextRef="#ctx0" brushRef="#br0" timeOffset="110860.17">24193 8540 27 0,'0'0'29'0,"0"0"-35"0,0-1 154 16,0-1-60-16,0 0-43 0,0 0-2 15,0 0-11-15,0 1 3 0,-1-2-3 16,-4 2 1-16,3-2-6 0,-1 1-3 16,0 0-6-16,-2 1-1 0,-1 1-6 15,-5-1 2-15,1 1-2 0,-3 0 0 0,-1 3-2 16,2 6 0-16,-2 1-2 0,3 1-3 15,3 2-1-15,2 1-4 0,4 1 2 16,1 0-1-16,1 0-2 0,0-1 2 16,9-4-1-16,4-2-5 0,2-2-4 15,2-4 3-15,0-2 0 0,3 0 4 16,1 0 1-16,-1-6 1 0,-5-2 2 15,1-2-1-15,-7 0 0 0,-1 0 2 16,-2-3 0-16,-6 2 1 0,0-1-1 16,0 1 3-16,-3-2 0 0,-6 0-1 15,-1 0-3-15,-2 0 0 0,1 1-1 0,0 2 0 16,3 2-1-16,4 5 0 0,1 1-2 15,3 2-11-15,0 3-21 0,0 6 7 16,4 2-8-16,1 1-18 0,4-2-44 16,-1-1-165-16</inkml:trace>
  <inkml:trace contextRef="#ctx0" brushRef="#br0" timeOffset="111455.2">24399 8560 50 0,'3'0'327'0,"-3"-3"-271"16,0 3-19-16,0 0-11 0,0 0 12 15,0 0 4-15,-1 4-21 0,-7 6-5 16,2 3-2-16,0 0 0 0,-1 2-7 16,3-1-2-16,1-2 2 0,3 4-5 0,0-6-1 15,4 0-1-15,7-2 0 0,3-3 2 16,3-4 0-16,2-1-1 15,1 0 0-15,0 0 0 0,0-3-3 16,-3-2-2-16,-3-1-6 0,-1 2 2 0,-7 0-5 16,-3 2 3-16,-1 0-4 0,-2 2 8 15,0 0 3-15,0 0 0 0,-5 1 0 16,-3 3-3-16,2 3 5 0,0 0-1 15,1 0 0-15,4 2 3 0,1-2-3 16,0-2-2-16,0 1 2 0,1-4 1 0,5-1 0 16,4-1 1-16,0 0 2 0,1-2-1 15,5-8 3-15,-1 1 1 16,-1-3 7-16,2-2-2 0,-4-1 5 0,1 0-2 15,-1-2 1-15,-3-2 1 0,1 0-2 16,-3-5-4-16,1 0 2 0,-3-2-5 16,1 2 0-16,-1 2-5 0,-1 6 0 15,-1 6 2-15,-1 5 0 0,1 4-3 16,-1 1-1-16,-1 0-1 0,1 12 2 15,-2 3-1-15,0 7 2 0,0 1-1 0,-2 2-6 16,-4 3-5-16,-2-1-8 0,-1 0 0 16,0-2-8-16,-1-6 2 0,6-4 11 15,4-5 8-15,0-5 5 0,0-2-3 16,0-3 5-16,0 0 0 0,7 0 6 15,6-3 2-15,-1-6-1 0,7 0 2 16,1-1-6-16,2 3 3 0,1-1-2 16,-3 2-3-16,2 1-2 0,-4 0-2 15,-1 4-1-15,0 0-8 0,-3 1-10 16,-1 0-7-16,-5 0-31 0,-2 0-30 15,-5 2-116-15,2-1-14 0</inkml:trace>
  <inkml:trace contextRef="#ctx0" brushRef="#br0" timeOffset="113417.32">23478 7137 17 0,'5'-2'18'0,"-2"-2"-20"15,2 2 4-15,1 0-1 0,-1 1 0 0,-1 0-16 16</inkml:trace>
  <inkml:trace contextRef="#ctx0" brushRef="#br0" timeOffset="114092.36">23663 7051 17 0,'-3'-4'58'0,"1"0"-1"0,-1 0 21 16,2 0-29-16,-1-1-1 0,2 2-5 0,-3-2-6 15,0 0-10-15,0 0-1 0,0 0-4 16,1 0-2-16,0 1 0 0,2-1-4 16,-1 1-3-16,-1-1 0 15,2 1-2-15,0 0 2 0,0 2 1 0,0 1 1 16,0-3-2-16,0 4-1 0,0-1-1 15,0 0 0-15,0-1-2 0,2 0 2 16,-1 0-1-16,1-1 2 0,-2 1-4 16,2-1-2-16,-2 1 4 0,0 1-4 15,0 0 0-15,0 0-4 0,0 1 3 0,0 0-1 16,0 0-2-16,0 0-2 0,0 0-1 15,0 7-2-15,0 7 1 0,-2 9 2 16,-1 5 2-16,1 3-1 0,2 5-1 16,0 2 1-16,0 4 0 0,0 4-1 15,5 1 0-15,6-1-1 0,4-2 2 16,1-3 0-16,3-5-2 0,-1-5 1 15,4-4 1-15,-2-4 0 0,3-5-1 16,0-5 0-16,1-6-1 0,-1-2 2 16,2-5 1-16,-2-2-1 0,-1-9 1 0,-2-4 0 15,-1-3-1-15,1-3 0 0,-6-3 1 16,0 0 1-16,-2-1-3 0,-1-1 5 15,-5-3-1-15,0-3-2 0,-1-1 0 16,-2-2-2-16,-1-3 4 0,1-3-2 16,0 2-3-16,1-2 1 0,1 5 0 15,1 5 0-15,-3 8-1 0,2 9-1 16,-3 8 2-16,-2 4 2 0,0 2-7 15,1 0-3-15,1 0-4 0,1 6 1 16,3 1 1-16,-1 4-7 0,-2 0-4 16,1-1-8-16,-1 1-4 0,1 0 2 0,-1-1-8 15,0 4-11-15,-2-1-13 0,4-2-34 16,-4-1-92-16</inkml:trace>
  <inkml:trace contextRef="#ctx0" brushRef="#br0" timeOffset="114788.4">24328 7428 179 0,'0'-6'106'0,"0"1"-63"15,-5 0-8-15,-1 0-10 0,-2 0 0 16,1 1 4-16,-4 2-4 0,-3 2-9 16,-3 0-4-16,0 7-3 15,0 7-2-15,-2 0-3 0,5 3 1 16,6 1-4-16,5-2-1 0,3 2 0 0,0-2-1 15,6-3 1-15,5 0 0 0,2-3 0 16,1-3 0-16,6-4 2 0,-2-3 2 16,-1 0-4-16,0 0 2 0,-3-8 3 15,-3-2 3-15,0 0 8 0,-3-1 1 16,-3-2 3-16,-4 1-5 0,-1 1-2 0,0-2-1 15,0 3 0-15,0-1-8 0,-5-2-1 16,2 3-2-16,0-1 0 16,2 3-1-16,1 2-6 0,0 4-13 15,0 2-17-15,4 0-39 0,4 9 3 0,3 2-108 16</inkml:trace>
  <inkml:trace contextRef="#ctx0" brushRef="#br0" timeOffset="115844.45">24486 7601 73 0,'5'-6'180'0,"2"-2"-119"0,3-2-15 16,1-2-3-16,-1-2 1 0,3-1 0 15,-1-2-9-15,1-2-10 0,-1-2-5 16,-3 0-5-16,1-6-6 0,-3 3-2 15,-3-4 0-15,0-4 0 0,-1 0-1 16,-1-3-5-16,-1-2 1 0,-1 2 0 16,0 4-1-16,0 8 0 0,0 9 0 0,0 8 0 15,0 5 2-15,-1 1-1 0,-7 8-7 16,-1 8 2-16,-2 7 3 0,-3 6 1 15,0 4-2-15,0 2 1 0,2 2-5 16,-1 0-12-16,6-3-5 0,2-3 15 16,5-7-1-16,5-4 4 0,7-6 1 15,0-2 2-15,2-6 2 0,0-6 2 16,3 0-3-16,-1 0 2 0,2-10 3 15,-1-2-4-15,-1-2 6 0,-4-2-2 16,-1-2 5-16,-1-1-2 0,-4-2-1 0,0 0 2 16,-1-3-5-16,-2-1 1 0,1-1-4 15,-1 2 0-15,1 4-1 0,-3 7 1 16,1 6-1-16,-1 7 2 0,-1 0-6 15,0 11-3-15,0 8 4 0,-1 5 3 16,-6 6-1-16,1 1-19 0,-2 1-14 0,1 1-12 16,1-1-1-16,1-4-1 15,2-3-14-15,3-6 21 0,0-6 26 16,0-4 11-16,0-3 1 0,0-4 2 15,1-2-4-15,6 0 4 0,0 0 5 16,4 0-2-16,-2 0 0 0,4-2 0 0,4 2 2 16,1-2 1-16,3-1 5 0,-1 2 0 15,-2-2-5-15,-2 0 6 0,-4-1 2 16,-2-1 7-16,-3 1 2 0,-4 1 7 15,-1 1 7-15,-2-1-2 0,0-1-5 16,0 0-11-16,-8 1-2 0,-1 2 1 0,0-1-5 16,-4 2-1-16,-1 0-1 15,2 0-3-15,-1 1-3 0,3 3-1 16,5 0-1-16,0 2-1 0,4 0-3 15,1 0 1-15,0 0-1 0,0 0 0 0,6 0 2 16,5 0-2-16,1 0 0 0,1-3-7 16,1 1-3-16,-2-4 0 0,2 0 3 15,0 0 0-15,-3 0 3 16,0 0-1-16,-5 0 0 0,0-2 2 0,-3-1 1 15,0 1 1-15,-3 2 5 0,0-2 0 0,0 2 2 16,0 0-4-16,0 0 1 0,0 0 0 16,0-1-1-16,0-1 0 15,0 0 0-15,0 1 0 0,0 1 0 16,0 0 0-16,0 0 0 0,0 0 0 0,0 0-1 15,0 0-3-15,0 0 0 0,0 0 0 16,0 0 4-16,0 0-1 0,0 0 2 16,0 0-1-16,2 0 0 0,-1 0 4 15,-1 0 3-15,3 0-5 0,-3-2 0 16,0 1 0-16,0 0 1 0,0 1 3 0,0 0-4 15,2 0-4-15,0 4 1 0,-2 6 2 16,1 2-2-16,2 1 2 0,-1 3-4 16,-1 0-5-16,-1 1-1 15,0 2 0-15,0-1 5 0,0-1 4 0,0-2-1 16,0-2 1-16,0-2 1 0,0-4-1 15,0 0 2-15,0-4-2 0,-3-1 1 16,0-1 3-16,2-1 2 0,-1 0-3 16,0 0-1-16,2 0 1 0,0-3-1 15,0-2-1-15,0-2-3 0,2 1-1 0,6-2 2 16,1 2-10-16,2 2-2 0,1-1-8 15,1 2-9-15,-1-1 3 0,0-3-28 16,1 1-68-16,-1-1-100 0</inkml:trace>
  <inkml:trace contextRef="#ctx0" brushRef="#br0" timeOffset="115997.46">25109 7504 2 0,'0'-12'332'0,"0"4"-269"16,-6 4 2-16,1 3-32 0,2 1-8 16,0 0 1-16,2 0-6 0,1 3-12 15,0 6-5-15,-2 0-2 0,1 1 0 0,1 2-1 16,0-3-9-16,0 1-12 0,1-5-8 15,1 1-6-15,1-1-17 0,0-3-37 16,-3-1-115-16</inkml:trace>
  <inkml:trace contextRef="#ctx0" brushRef="#br0" timeOffset="116148.46">24765 7351 286 0,'17'0'52'16,"8"0"-45"-16,6 0 11 0,0 5-10 15,0 0-4-15,2 0-10 0,-6 3-27 16,-2-1-85-16</inkml:trace>
  <inkml:trace contextRef="#ctx0" brushRef="#br0" timeOffset="141164.91">11263 12785 70 0,'0'1'31'0,"0"-1"5"0,0 0 87 16,0 0-48-16,0 0-36 0,0 0-4 0,0-2-5 16,0-1-2-16,0 2-3 0,-1 1-9 15,-1-4-3-15,-1 3 4 0,3-3-2 16,0 3 3-16,-2 1-7 0,2 0-1 15,-3 0-3-15,0 0 1 0,2 0-4 16,-2 0 1-16,-2 0-3 0,0 3 0 0,1 1-1 16,1-1 1-16,-1 0-3 0,3-2 2 15,-1 1-2-15,1-2 2 0,1 1 0 16,-2-1 0-16,2 0-1 15,0 0 2-15,0 1 1 0,0-1 2 0,0 0-2 16,0 1 2-16,0-1-1 0,3 0-3 16,5 0-1-16,5 0 6 0,7-3 1 15,1-3-4-15,6 1 0 0,2-1 3 16,4 0-2-16,1 2-1 0,2-2-1 15,-2 4 2-15,-2 0-3 0,-5 0 1 0,-6 2-1 16,-4-2-1-16,-4 2 1 0,-4 0 1 16,-4 0-4-16,-2 0 2 0,-3 0 0 15,0 0-1-15,0 0-1 0,0 0-1 16,0 0-2-16,-2 3-2 0,-4-2-10 15,0 2-5-15,0 0-8 0,-4-1-17 16,3 1-22-16,-6-1-25 0,1-2-122 16</inkml:trace>
  <inkml:trace contextRef="#ctx0" brushRef="#br0" timeOffset="141448.91">11268 12818 204 0,'-16'6'101'0,"6"0"-49"0,-1 0 16 16,3 0-12-16,2 2-17 0,3 0-6 15,1 0-9-15,2 0-7 0,0 2-9 16,6-1-3-16,7 2-2 0,-1-2-1 15,8 2 1-15,-1-1-2 0,3 2 2 16,-2 3-1-16,-3-1-1 0,-2 3 0 16,-4-2-2-16,-6 0 1 0,-4-1 0 15,-1 2 1-15,-1-2 3 0,-12 0-3 16,1 1 1-16,-7-2 0 0,-1 1 1 0,0-3-3 15,1-2 1-15,-1-1 0 0,5-4 0 16,5-1 1-16,4-2-2 0,2-1 0 16,1 0 1-16,3 0-1 0,0-1-8 15,3-7-15-15,11-3-8 0,1-3-3 16,7 1-21-16,4-2-41 0,0 0-142 15</inkml:trace>
  <inkml:trace contextRef="#ctx0" brushRef="#br0" timeOffset="141771.94">11721 12927 135 0,'1'-9'218'0,"-1"2"-170"0,0 1 13 16,0-2 2-16,-9 4-17 0,-4 2-13 16,-2 0-6-16,-5 2-2 0,1 0-9 15,-1 10-3-15,1 2-3 0,4 6-6 16,2 0 0-16,3 2-4 0,7 1 0 15,3-2-1-15,0 0 1 0,7-1-3 16,9-2 1-16,1-3-7 0,3-1-1 16,3-4 8-16,4-4 0 0,-1-4 2 0,-1 0 0 15,0-2-1-15,-5-7 1 0,-3-1 2 16,-2-2-1-16,-4-1 0 0,-3 0 1 15,-5 0 0-15,-1 2 3 0,-2-1-3 16,0 0 3-16,-7 1 0 0,0-1-4 16,-3 1 0-16,-2 1-1 0,4-1 0 0,0-1 0 15,2 2-1-15,2 2-11 16,2 3-3-16,2 4-11 0,0 1-19 15,2 0-27-15,5 6-16 0,3 0-195 16</inkml:trace>
  <inkml:trace contextRef="#ctx0" brushRef="#br0" timeOffset="142419.97">12198 12734 74 0,'2'0'225'15,"-2"0"-177"-15,0 0-15 0,0 6 11 16,-3 4-2-16,-5 5-15 0,-2 2-11 16,-3 5 4-16,0 4-4 0,1 0 0 15,-4 2-4-15,1-1 10 0,-1-1-1 16,4-1-8-16,-1-2 1 0,6-1-6 0,-1-3-3 15,0-1-1-15,3-3 3 0,-1-1-2 16,2 0 0-16,-3-3-2 0,1-1 0 16,2-2-2-16,-3-2 1 0,4-2-3 15,-1-1 1-15,2 0 1 0,2-2-1 16,-1-1-4-16,1 0-3 0,0 0-1 15,0 0-6-15,0 0-5 0,0 0-6 16,0-7-21-16,0 2-4 0,-2-3-16 16,-1-5-78-16</inkml:trace>
  <inkml:trace contextRef="#ctx0" brushRef="#br0" timeOffset="142654.99">11950 12663 414 0,'0'0'78'0,"0"1"-50"0,2 0 26 0,-1 3 0 15,2 1-14-15,0 1-18 0,0 2-15 16,1-1 0-16,2-1-4 0,-2 0-2 15,3 5-1-15,0 0 0 0,1 1-15 16,4 2-20-16,1 0-38 0,-1-1-33 16,-1-1-179-16</inkml:trace>
  <inkml:trace contextRef="#ctx0" brushRef="#br0" timeOffset="142834">12276 13100 492 0,'-4'0'82'0,"4"0"-64"0,0 0 8 16,0 0 13-16,0 0-26 0,0-2-11 16,0-3-3-16,0 0-9 0,5 1-16 0,1-1-38 15,1 2-63-15,-1-1-315 16</inkml:trace>
  <inkml:trace contextRef="#ctx0" brushRef="#br0" timeOffset="143902.06">12779 12849 138 0,'0'-4'100'0,"0"0"17"0,2 1-69 0,3 1 4 16,-5 1-6-16,0 0-3 0,0 1-12 15,0 0-10-15,0 0-5 0,0 5-5 16,0 6 7-16,0 7 2 0,0 5-9 16,0 1-6-16,0 1-1 0,-3 0-2 15,-1-1 0-15,4-2-1 0,0-2-1 0,0-2-1 16,0-3 2-16,0-3-1 0,0-3 1 15,0-4-3-15,0-1-2 0,-1-2-4 16,1-2-1-16,0 0-4 0,0-1 3 16,0-7-18-16,0-6-12 0,0-1 12 15,0-2 8-15,0-2-5 0,0-1 1 16,0-3 5-16,0-4 9 0,0-3 8 15,0-6 2-15,0-2 0 0,-2-6 1 16,-1-3 0-16,2-3 1 0,-2 8 6 16,0 5 7-16,1 9 12 0,2 6-4 0,0 6 6 15,0 6-4-15,6 3-4 0,0 4-4 16,2 2-6-16,0 1 5 0,4 0 3 15,2 7-7-15,5 5-5 0,1 4-1 16,0 2 0-16,3 2-4 0,-1 1-1 16,0 2-1-16,-2 1 2 0,-5 1-1 0,1 1-1 15,-4 0 0-15,-4-1 1 16,-5 0-2-16,-3-3 2 0,0-2-1 15,-3 0 2-15,-8-4 1 0,-1 2-1 16,-4 0 0-16,-1-2 1 0,-1 0 0 0,-2-1 3 16,1-3-2-16,-1-1 4 0,3 0-3 15,3-5-2-15,1 0-2 0,6-5 0 16,2 0 0-16,5-1-2 0,0 0-9 15,0 0-10-15,0 0-12 0,6 0-6 16,5 0-11-16,3 0-23 0,5-2-28 0,-1-4-176 16</inkml:trace>
  <inkml:trace contextRef="#ctx0" brushRef="#br0" timeOffset="144513.09">13150 12897 62 0,'6'-5'31'0,"-1"-1"176"16,-2 2-154-16,-2 2 7 0,-1 0-2 15,0 2-6-15,0-1-5 0,0 1-9 16,0 0-13-16,-3 3-8 0,-3 8-1 0,-3 1-3 16,0 3 4-16,1 3-4 0,2-2-3 15,3-2-3-15,3 0-4 16,0-3-2-16,0 0 0 0,6-5 0 15,3-1 0-15,2-1 0 0,1-4 0 0,5 0 0 16,-1 0 1-16,-1-7-2 0,1 0 1 16,-4 1-5-16,-2-1-3 0,-3 1 1 15,-2 3-4-15,0 1 2 0,-4 1 1 16,-1 1-2-16,0 0 3 0,2 0-2 15,-2 0 1-15,0 0 5 0,0 2 1 0,0 2 0 16,0-1 0-16,0-1-1 0,3-1 2 16,-2 0-2-16,6-1-1 0,3 0 2 15,4 0 2-15,0-7-1 16,2-2 0-16,-5-2 0 0,1-2 1 0,-1-1 1 15,-2-2-2-15,1-1 0 0,-3-3 2 16,1-3 0-16,-2-6-2 0,-1-3 1 16,1-3 0-16,-1-6-1 0,-1-1 0 15,1 1-1-15,-2 4 2 0,0 5 0 16,-1 6-1-16,-2 7 1 0,0 5 2 0,0 5 2 15,0 4 2-15,0 3 2 0,0 1-1 16,0 1-2-16,0 0-5 0,0 0-2 16,0 6-1-16,0 5 3 0,-2 6-2 15,2 1 1-15,0 4 0 0,0 3 0 16,0 4-1-16,0 1 1 0,0 3 0 15,0 1 0-15,0-2-1 0,0 0 1 16,0-1 0-16,0-2 0 0,0-6 0 16,0-4 0-16,0-4 0 0,0-4 1 15,0-4-2-15,0-2-1 0,2-2 0 0,-2-3-7 16,3 0-5-16,0 0-3 0,2-5-11 15,4-4-17-15,-3-2-19 0,2-1-28 16,0-3-160-16</inkml:trace>
  <inkml:trace contextRef="#ctx0" brushRef="#br0" timeOffset="144802.11">13530 12861 60 0,'0'7'235'16,"0"1"-180"-16,0-2 5 0,0 1-8 16,0-3-14-16,1 2-10 0,2-3-11 15,1 0-1-15,-1 1-8 0,3-4-5 0,2 0 3 16,2 0-3-16,1 0-2 0,5 0-6 15,-1-2-9-15,4-3 1 0,1-1-23 16,0 1-2-16,0 0-1 0,-3 1-10 16,1 0-6-16,-5 3 12 0,-3 0-12 15,-6 1 23-15,-2 0 24 0,-2 0 6 16,0 2 24-16,0 5 34 0,-5 1 3 15,1 1-14-15,-6 2-4 0,1 4-11 16,-3 4-10-16,-2 1 26 0,-3 0-16 16,1 1-11-16,2-2-11 0,3-2-7 0,7-1 1 15,1-4-4-15,3-2-9 0,0-2-7 16,0-3-6-16,4-3-66 0,4-2-158 15</inkml:trace>
  <inkml:trace contextRef="#ctx0" brushRef="#br0" timeOffset="145162.13">14099 12804 259 0,'0'-5'115'0,"0"0"-53"0,0 2 4 15,0-1-5-15,-6 1-8 0,-4 3-11 0,-2 0-10 16,-5 0-2-16,-2 8-7 0,1 4-6 16,1 1-3-16,4 2-6 0,4-1-2 15,4 0-7-15,1 0 2 0,2-2 0 16,2 4-1-16,0-5-1 0,0 3 1 15,2-4-2-15,7-4-10 0,2 2-7 0,0-6-7 16,3 0 5-16,-4-2-24 0,3 0-24 16,1 0-7-16,-5-2-46 0,2-5-199 15</inkml:trace>
  <inkml:trace contextRef="#ctx0" brushRef="#br0" timeOffset="145474.15">14153 12845 28 0,'0'0'253'0,"0"-2"-162"0,0 2-36 15,-1 0 13-15,-4 0-18 0,3 4-5 16,-2 1-13-16,4 2-16 0,0 0-6 15,0 0-2-15,6-2-4 0,0 1-4 0,0-1 1 16,2-2 0-16,1 1-6 0,5-2-11 16,5-1-5-16,6-1 2 0,4 0-4 15,4 0 8-15,-7-6-58 16,-7 2 40-16,-4-1 5 0,-4 2 7 0,-6-1 14 15,-1 2 7-15,-1 1 1 0,-3 0 1 16,0 1 20-16,0 0 14 0,-7 0-7 16,-3 3-1-16,0 5-4 0,-1 1-3 15,-2 3-7-15,-1 1-2 0,-4 4 1 16,-2 1 1-16,1 2 7 0,2-1-6 0,3-1-13 15,5-1-1-15,-1-2-1 0,7-3-1 16,2-1-7-16,1-4-14 0,0-1-13 16,3-3-17-16,5-2-21 0,2-1-59 15</inkml:trace>
  <inkml:trace contextRef="#ctx0" brushRef="#br0" timeOffset="145814.17">14435 12979 70 0,'6'-8'173'0,"-1"-2"-110"0,1 0-8 0,2-4-11 15,0-3-3-15,1 0-18 0,2-4-7 16,-3 0-6-16,4 1-4 0,-4 1 1 15,-2 4 1-15,0 6-2 0,-4 0 5 16,-1 6-5-16,-1 3 2 0,0 0 1 16,0 0-7-16,0 0-3 0,0 0-5 0,0 1 5 15,0 4-3-15,0-1-16 16,0 2-23-16,0-2-30 0,0 1-94 15</inkml:trace>
  <inkml:trace contextRef="#ctx0" brushRef="#br0" timeOffset="146122.19">14700 12771 126 0,'-6'-2'181'0,"-3"2"-141"16,-2 0 23-16,-5 0-23 0,-2 6 1 15,-1 3 12-15,1 2-10 0,-1 3-15 16,2 3-10-16,5 2-7 0,2-1-4 15,1 1 0-15,4-2-4 0,4-1-4 16,1-2 2-16,0 0-1 0,6-4 0 0,5-2-1 16,3-2-8-16,1-2-9 15,2-4-12-15,0 0-20 0,-1 0-6 16,-1-4-15-16,-4-2-91 0</inkml:trace>
  <inkml:trace contextRef="#ctx0" brushRef="#br0" timeOffset="146521.2">14694 12927 48 0,'0'0'93'16,"0"-2"36"-16,2-3-85 0,2-2 2 15,3-1 2-15,0-2-16 0,7-3-5 0,-1-2-11 16,2-2-7-16,1-3 6 0,-1-1-7 16,2-5 6-16,-1 0-7 0,-1-4-2 15,1-1-2-15,-1-3-1 16,1 0-2-16,-5 5 2 0,-2 3-1 0,-3 8 0 15,-3 6 0-15,-3 6 9 0,0 5 11 16,0 1-7-16,-3 0-8 0,-3 4-3 16,-3 7 2-16,-1 4-2 0,-1 4 0 15,1 4 0-15,-1 5 0 0,0 1-4 16,2 4 1-16,2 1 1 0,4-3 0 0,3-1-2 15,0-7 0-15,6-3 1 0,8-4 0 16,8-4-1-16,4-3-2 0,9-8 5 16,0-1-11-16,-2-3 9 0,-7-8-5 15,-4-2-2-15,-8-1 6 0,-3 1-6 16,-7-1 1-16,-4 1 6 0,0 0 1 15,-7 4-1-15,-10 4 2 0,-4 4 7 16,-2 1-2-16,-3 5 6 0,2 7 0 16,1 6 6-16,9 0 0 0,8 3-16 15,6 2-5-15,0 1-3 0,14 1-6 0,6 1-33 16,11-3-50-16,13-5-90 0,7-4-109 15</inkml:trace>
  <inkml:trace contextRef="#ctx0" brushRef="#br0" timeOffset="148237.31">23063 13837 79 0,'8'-2'64'0,"1"0"-37"0,2-4 124 16,1 2-95-16,1-2-14 0,2 2 1 0,2 0-17 15,-3 1 2-15,0 1-8 16,-3 0-12-16,-5 2-3 0,-3 0-3 15,0 0 0-15,-1 0 0 0,-2 4-1 16,0 5 1-16,-2 2 2 0,-5 7-2 0,0 2-2 16,1 2 1-16,1 3-1 0,-1 1 0 15,0 0 0-15,0-1 0 0,-3-1 1 16,-2-4 0-16,-3-2-1 0,3-4 3 15,3-3-3-15,0-4 5 0,2-1 3 16,3-5 1-16,0-1 2 0,1 0 3 16,1 0-1-16,-1-7 1 0,2-1-9 15,0-3-2-15,10-2-1 0,1 3 0 16,1 0 2-16,-1 2-3 0,3 3 1 15,-2 2 0-15,-3 3 0 0,2 0 0 0,2 0-2 16,-4 0 1-16,0 4 0 0,2 2 0 16,-2-2-1-16,1 1 1 0,-1 1-2 15,5-4-2-15,0 1-14 0,1-2-15 16,3-1-27-16,-1 0-15 0,0 0-54 15,0 0-208-15</inkml:trace>
  <inkml:trace contextRef="#ctx0" brushRef="#br0" timeOffset="148406.31">23514 14006 381 0,'-5'-1'76'16,"1"1"-15"-16,2 0 8 0,-4 0-34 16,1 0 4-16,2 1-14 0,0 2-16 15,2 0-7-15,-1-1-1 0,2-1-4 16,0 0 1-16,2 1-14 0,8-2-17 0,3 0-35 15,1 0-46-15,6-8-290 16</inkml:trace>
  <inkml:trace contextRef="#ctx0" brushRef="#br0" timeOffset="148898.34">23691 13798 341 0,'-14'0'53'16,"6"0"19"-16,5 0-26 0,1 0-22 16,2 4-12-16,0-1-3 0,8 0 2 15,8-1-3-15,-1 1-3 0,4 0-2 0,1-3-4 16,-1 0-5-16,1 0-2 0,0 0 1 15,-2 0-5-15,-4 0-10 0,-3 0 3 16,-5 0 3-16,-4 0 5 0,-2 0 2 16,0 0 4-16,-2-1 4 0,-5-3-3 15,-4 3 3-15,-2 1 1 0,-1 0 1 0,-3 0 4 16,3 0 0-16,-3 0 6 0,3 5 1 15,4 0 2-15,2 1-6 16,5 1-3-16,3-3-5 0,0 1-2 16,0 1-1-16,0-1 1 0,4 1-7 0,1 1-3 15,1 0-1-15,-1 2-1 0,-2 2 3 16,2-1-6-16,-1 1-4 0,3 1 17 15,0 0-1-15,1 0-7 0,-2-2 10 16,-1 0 2-16,0-3 0 0,-5-2 1 16,0-1 4-16,-2 1 19 0,-7-3 3 0,-2-1 1 15,-2 1-2-15,-1-2-1 0,1 2 0 16,-1 0-8-16,0-2 1 0,1 2-12 15,2-2-1-15,7 0-5 16,2 0-2-16,1 0-17 0,1 0-22 0,3 0-20 16,6 0-21-16,5 0-203 0</inkml:trace>
  <inkml:trace contextRef="#ctx0" brushRef="#br0" timeOffset="149155.34">24004 13982 258 0,'0'1'35'15,"0"6"-31"-15,0 0 4 0,0 2-6 16,0 1-3-16,1 1 1 0,4-1 0 16,4-1 1-16,4 0 7 0,-1-5-2 15,4-2 26-15,-1-2 0 0,-1 0-12 16,2-2 2-16,-2-7 7 0,-2-2 7 15,0-1 0-15,-1-2-3 0,-3 1-11 16,-2 0-2-16,-1-1-6 0,-4 1-10 0,-1 1 0 16,0-1-4-16,0 4-4 0,0-1-10 15,0 5-25-15,0 1-34 0,0 4-122 16</inkml:trace>
  <inkml:trace contextRef="#ctx0" brushRef="#br0" timeOffset="213165.02">22435 5890 178 0,'2'0'43'0,"-2"0"-2"16,0 0 4-16,1 0 1 0,-1 0-8 15,0 0-9-15,0 0-2 0,0 0-7 0,0 0-2 16,0 0-3-16,0 0-2 0,0 0-3 15,0 5-4-15,0 2-2 0,-6 4 5 16,0 5 0-16,-1 2 1 0,-2 5 0 16,-2 0-2-16,2 2 3 0,0 1-4 15,-2 0 0-15,2 0 0 0,-1-3-1 16,3 0-2-16,2 0-3 0,2-5 4 15,0-2-3-15,1-1-1 0,2-2 0 16,0-4 1-16,0-1-1 0,0-4 0 16,0-2-2-16,0 0 2 0,0-1 0 0,3-1-1 15,-1 0 0-15,-1 0-1 0,4-6-7 16,4-3-10-16,1-1-7 0,-3-3-4 15,6-1-13-15,-4-3-9 0,0-4-29 16,1-6-80-16</inkml:trace>
  <inkml:trace contextRef="#ctx0" brushRef="#br0" timeOffset="213405.04">22440 5851 94 0,'6'-8'187'0,"3"-2"-140"0,4-1-3 15,2-2-1-15,7 0-2 0,3 0-4 16,2 2-11-16,3 0-1 0,2 4-4 0,-2 0-11 16,-2 3-5-16,-3 2-2 0,-5 1-3 15,-5 1 0-15,-4 0 0 16,-3 0 0-16,-5 0-6 0,-1 3-12 15,-2 2-4-15,0 2-3 0,-7 1-10 0,-5 2-19 16,-2 0-36-16,-5-4-64 0</inkml:trace>
  <inkml:trace contextRef="#ctx0" brushRef="#br0" timeOffset="213581.05">22402 6072 2 0,'14'1'245'16,"2"-1"-207"-16,2 0 12 0,3-4-4 15,3-3-8-15,0 1-10 0,1 0-9 0,-2 1-12 16,0 2-4-16,-3 0-5 0,-3 3-13 16,-1-2-30-16,-7 1-41 0,-3-4-126 15</inkml:trace>
  <inkml:trace contextRef="#ctx0" brushRef="#br0" timeOffset="-214014.57">23016 5690 139 0,'0'-2'20'0,"0"1"14"0,0 0 13 16,0 0-13-16,0 1-3 0,0 0-3 15,0 0-11-15,0 0-4 0,0 0-5 0,0 0 5 16,0 6 10-16,0 6 6 0,0 2-5 15,0 5-8-15,0 2 0 0,0 5-4 16,-3 0-3-16,-3 3-3 0,0 2-5 16,-3 0 7-16,-2 3-4 0,3-3-3 15,0 0 1-15,4-1 0 0,-1-4-2 16,3-4-1-16,2 0 1 0,0-5 1 15,0-2-2-15,3-5-2 0,5-1-5 16,3-5-3-16,0-2-1 0,4-2 2 16,-1 0 6-16,2-5 2 0,-2-3-3 0,4-2 4 15,-1-1 0-15,-1-2 2 0,-2 0-1 16,-2-1-1-16,1 1 2 0,-1-2 0 15,-3 3-2-15,-1-1 3 0,-3 0 1 16,-1 3 4-16,-4-1-3 0,2 2 4 16,-2 3-2-16,0 2 1 0,0 2 1 0,0 0 0 15,0 2-3-15,-6 0-1 16,-3 0-4-16,1 7-1 0,-2 2 0 15,4 1 2-15,2 0-3 0,2 0 0 16,2 0 1-16,0-1 1 0,2 1-2 0,4 0 0 16,2-1-4-16,-1 2 3 0,3-2-1 15,0-1 5-15,3-1-1 0,-2-2 0 16,3-2-1-16,-5 0-2 0,2-3 3 15,-3 0 1-15,-1 0 0 0,1 0 0 16,0-8 0-16,-2-1 7 0,-3-3 1 0,2 2 0 16,-5-2 7-16,0-1-1 0,0 2-3 15,-5-4-3-15,-3 3 3 16,-2 0-9-16,-4-2 8 0,0 2-7 15,0-3-1-15,-2-1-1 0,7 3-2 16,3 0 0-16,1 2 0 0,3 4 0 0,2 3-2 16,0 4-5-16,2 0-14 0,7 4 0 15,5 8-8-15,3 2-17 0,4 3-21 16,0-5-63-16,-2 0-161 0</inkml:trace>
  <inkml:trace contextRef="#ctx0" brushRef="#br0" timeOffset="-213539.55">23888 5928 12 0,'3'-5'241'0,"-3"-3"-201"15,1 2 1-15,1 0 3 16,-2 2-7-16,0 1 1 0,0 1-3 0,1 1-8 15,-1 1-9-15,0 0-5 0,0 2-13 16,0 9 2-16,0 6 8 0,-1 7-3 16,-4 4 0-16,-1 4 5 0,-2 3-7 15,2 0 0-15,1 1-2 0,4-2-3 16,1-5 0-16,1-4 1 0,7-6 0 0,3-4 0 15,1-6 2-15,2-5 2 0,0-4 9 16,5 0-1-16,0-3 3 0,-1-10-2 16,1-2-4-16,2-5 1 0,-2-3-4 15,-3-3-2-15,-3 1 5 0,-2 0-1 16,-3-3-2-16,0 0-2 0,-5 0 0 15,0-1-3-15,0-1 1 0,-3-2-3 16,2-1 2-16,2 0-1 0,-1 4-3 16,5 4 1-16,0 8-4 0,0 8-3 15,-2 7-7-15,0 2-11 0,2 14-10 0,0 6-18 16,-4 3-23-16,-1-1-26 0,-3 0-164 15</inkml:trace>
  <inkml:trace contextRef="#ctx0" brushRef="#br0" timeOffset="-213373.54">24392 6237 365 0,'0'-9'183'0,"-2"1"-172"0,0 1-5 15,1 1-5-15,-5 0 3 0,-1-1-1 16,4 3-4-16,0 1-7 0,3 3-28 15,-3-2-46-15,-2 0-232 0</inkml:trace>
  <inkml:trace contextRef="#ctx0" brushRef="#br0" timeOffset="-212298.48">22097 6596 22 0,'-12'0'59'0,"1"0"4"0,1 2-20 15,3-2 1-15,0 1-8 0,4-1 2 16,2 0-13-16,1 0-11 0,0 1-9 16,0 1 0-16,3 0 2 0,5 3 10 15,6-3 1-15,3 2-5 0,6-1-4 0,11-1-1 16,8 0-4-16,14-2 6 0,15 0 1 15,13 0 3-15,15 0-7 0,11 0-1 16,13-1-5-16,10 0 1 0,3 1-3 16,4 0 1-16,-2 0 0 0,-3 1 1 15,-7 1-1-15,-8 3 1 0,-12-3-2 16,-12 0 1-16,-12-1 1 0,-13-1 0 15,-15 0-1-15,-17 0 0 0,-17-3 1 16,-13-4-1-16,-6 2 3 0,-3-2 3 16,0 0-6-16,-6 3 2 0,-5 3-5 0,-3 0 2 15,-5 1-7-15,4 1-13 0,-2 5-27 16,3 0-60-16,0 0-149 0</inkml:trace>
  <inkml:trace contextRef="#ctx0" brushRef="#br0" timeOffset="-101267.13">3488 1008 7 0,'5'4'6'15,"-2"-2"-5"-15,2 2-2 0,-4-1 1 16,4 0 2-16,-4 0-2 0,4 0 0 16,-2-1 0-16,0-1 5 0,-1-1 0 0,-1 1 17 15,1-1-8-15,-1 0-2 0,1 0-5 16,0 0-4-16,2 0-3 15,-1 0-13-15</inkml:trace>
  <inkml:trace contextRef="#ctx0" brushRef="#br0" timeOffset="-100965.11">3488 1008 3 0</inkml:trace>
  <inkml:trace contextRef="#ctx0" brushRef="#br0" timeOffset="-100496.08">3488 1008 3 0,'59'-52'71'0,"-59"48"-48"0,0 3-9 0,0-1 10 16,0 0-4-16,0 0 1 0,0 0 1 16,0 0 0-16,0-1 7 0,0-1-8 15,0 1 2-15,0-1-2 0,0 0-3 16,0 0-1-16,0 2-3 0,0 0-3 15,0 1-3-15,0 0-1 0,0 1-2 0,0 0 0 16,0 0-2-16,0 0-4 0,0 0-1 16,0 0-1-16,0 2 1 0,0 2 5 15,0 2 1-15,0 0-4 0,0 2 3 16,0-2-1-16,0 4 0 0,0 0-1 15,0-1 1-15,2 1-2 0,-1 0 1 16,1 0 1-16,1 1-2 0,-3-1 0 16,3 1-1-16,-3-2 3 0,3 1-1 15,-3 0-1-15,0-1 3 0,0 2-2 16,0 0 0-16,0-2-1 0,0 3 1 0,0 0 0 15,0 2-1-15,0-1 0 0,0 2 1 16,0-2 0-16,-1-1-2 0,1 0 1 16,0-1 0-16,0-1 1 0,0 0-2 15,0 0 0-15,3 0 1 0,-2-1 2 16,4 0-3-16,-2-1 1 0,-3-1 1 15,2-1-1-15,-1 1 0 0,-1-4-1 16,2 2 3-16,-2-1-1 0,0 2-1 16,0-3 0-16,0 2 2 0,0 0-2 15,0-2-2-15,0 1 2 0,0 0 0 0,0 0 2 16,0 0-2-16,0 0 0 0,0-1 0 15,0 0 0-15,0-1 0 0,0-1-2 16,0-1 4-16,0 0-2 0,0 0 0 16,0 0-3-16,0 0-5 0,0 0-6 15,0 0-9-15,0 0-10 0,0 0-26 0,0-2-38 16,0-4-89-16</inkml:trace>
  <inkml:trace contextRef="#ctx0" brushRef="#br0" timeOffset="-99952.05">3473 1281 12 0,'1'0'5'0,"1"0"0"16,3 0-5-16,-5 0 103 0,3-1-71 16,-2-1-11-16,2 1 20 0,-1-1-11 0,1 0-12 15,-2-1 4-15,3 0-2 0,-1 0 1 16,0 1-4-16,0 1 4 15,-2-1-1-15,3 2-7 0,-4 0-1 16,1-1 0-16,-1 1-8 0,2 0-2 0,1 0-1 16,-2 0-1-16,-1 4 0 0,2 3 1 15,-2 1 0-15,0 2 2 0,1-2-2 16,1 2-1-16,1 1 0 0,0-2 1 15,0 0-2-15,0 0 0 0,0-2 0 16,4-2-1-16,-3 0 1 0,-1-4 0 0,2 1 2 16,0-2-1-16,-1 0 1 0,3 0 3 15,-3 0 0-15,2-4-4 0,1-3 2 16,-1 0-1-16,2-1 2 15,-1-2 0-15,-1 0 1 0,2 0-4 0,0-1 2 16,0 0-1-16,0-1-1 0,-1 0-1 16,3-3 1-16,-3 4-1 0,0-1-13 15,-1 3-18-15,-3 5-10 0,-2 2-27 16,-1 2-67-16</inkml:trace>
  <inkml:trace contextRef="#ctx0" brushRef="#br0" timeOffset="-96874.88">5363 1037 0 0,'4'0'4'16,"-2"-1"20"-16,1-1 34 0,-3 1-26 0,0 0-5 16,3 0 13-16,-3 0-9 0,0-1 3 15,2 0-2-15,-2 0-7 0,1 2 7 16,-1-2-8-16,0 1-8 0,0 1-1 15,0-1 1-15,0 1-5 0,0 0-3 16,0 0 3-16,0 0-8 0,0 0-2 0,0 0-3 16,0 0-1-16,0 4 0 0,-1 2 3 15,-1 2-2-15,0 3 4 0,1 0-1 16,-1 3-1-16,-1 4 1 15,2 0 0-15,-2 2-2 0,0 3 0 16,1 0 1-16,-1-1 2 0,3 0-3 0,-2-2 0 16,1-1 2-16,1-1-1 0,0-3 0 15,0 0-2-15,0 1 2 0,0-2-2 16,0-1 1-16,0-2 0 0,0 0-1 15,-2-2 1-15,-1-1-1 0,2 2 1 16,1-2 1-16,-4 2-2 0,4 0 0 0,0 1 1 16,0 1 2-16,0-2-1 0,0-1 0 15,0 0-2-15,4-1-10 16,-4-2 5-16,3-1-4 0,0-2-1 15,-2 1-8-15,2-4-13 0,-1 1-15 0,-2-1-15 16,0 0-5-16,0 0-30 0</inkml:trace>
  <inkml:trace contextRef="#ctx0" brushRef="#br0" timeOffset="-96439.85">5274 1339 19 0,'0'0'3'16,"2"0"8"-16,-1 0 43 0,-1 0 2 16,2 3-48-16,1 1 12 0,-1 3-7 15,1 0-4-15,-2 1-7 0,2 1 1 16,0 1-1-16,-1 2-4 0,3 0 2 15,-2-1 0-15,4-1 2 0,1 0-1 16,2-2 0-16,2-3 4 0,0-1 6 16,2-3 9-16,0 0-3 0,0-1 3 15,0 0-2-15,0-2-1 0,2-7 0 0,-2 1 4 16,-4-2 1-16,1 0 1 0,0 0-3 15,-2 0 1-15,-2-3-2 0,3 2-4 16,0-1-11-16,1-3-2 0,-2-1 1 16,-1 0-2-16,-1 0-1 0,1 1-4 15,0 4-8-15,-2 2-13 0,2 5-22 16,-2 3-28-16,-1 0-70 0</inkml:trace>
  <inkml:trace contextRef="#ctx0" brushRef="#br0" timeOffset="-95447.79">7200 1050 0 0,'0'0'2'0,"0"0"2"16,0 0 2-16,0 0 10 0,0 0 46 15,0 0-10-15,0 0-29 0,0 0 7 0,0 0 6 16,0 0-11-16,0 0-7 0,0 0 1 16,0 0-5-16,0 0-3 15,0 0-9-15,0 0 1 0,0 0-2 0,0 4 3 16,0 1 2-16,-2 1 2 0,1-1-3 15,-2 1 1-15,3 2-2 0,-4-1 2 16,4 3-6-16,0 0 2 0,0 1 1 16,0 2-3-16,0 0 1 0,0 1 0 15,0 1-1-15,0 2 1 0,0-2 0 16,0-1-1-16,0 0 0 0,0-1 0 0,0-1 2 15,0 0-2-15,0-1 0 0,0-3 0 16,0-1 1-16,0 0-2 0,0-1 1 16,0-2 1-16,0-2-1 0,0 2 0 15,0-2 0-15,0 0 0 0,0-1 1 16,0 0-1-16,0 1-1 0,0-1 1 15,0 1 2-15,0-1-4 0,0 1 2 16,0-1-1-16,0 0 1 0,0-1-19 16,0 0-11-16,2 0-20 0,0 0-31 15,-2 0-34-15</inkml:trace>
  <inkml:trace contextRef="#ctx0" brushRef="#br0" timeOffset="-95098.77">7147 1234 17 0,'3'0'10'16,"0"0"-2"-16,-1 0 102 0,1 0-62 15,-2 0-36-15,1 3 34 0,0 4-20 16,-2 1-13-16,0 2-4 0,0 2-6 16,-4-1-1-16,1 0-2 0,2 1 2 15,1-1-3-15,0-1 0 0,0-1-2 16,4-3 5-16,3 0-3 0,0-2 1 15,4-2 0-15,0-1 2 0,3-1 1 16,0 0-1-16,2 0-2 0,-1-6-2 16,-1-2 4-16,1 1-2 0,-2-3 0 0,-2 3 0 15,-2-2 1-15,-3 2-4 0,-1-1 2 16,1 0-23-16,-1-2-4 0,-1-3-50 15,1-1-9-15</inkml:trace>
  <inkml:trace contextRef="#ctx0" brushRef="#br0" timeOffset="-93682.69">3681 2987 0 0,'0'4'8'16,"0"-4"137"-16,0 0-77 0,0 0-36 16,0 0 19-16,0 0-16 0,0 0-11 0,0 0-2 15,0 0-9-15,0 0-2 16,0 1-5-16,0 2-2 0,0 1-2 15,-2 2 2-15,-1 1 0 0,1 0-2 0,2 2 1 16,-4 0 2-16,2 4-3 0,1 0-1 16,-3 17 1-16,3-13 0 15,-2 1-3-15,0 2 1 0,1 1 1 16,-1 0 0-16,0-2-2 0,1 1 2 15,-1 0-1-15,2-1 1 0,1-1-2 16,0 0 1-16,0-1 0 0,0-2 1 0,0-1-2 16,0-2 1-16,0-1 1 0,0-1-1 15,0-4-1-15,1 1 1 16,-1-2 1-16,0 0-1 0,0 0 0 15,0-3 0-15,0 1 0 0,0 0 1 0,0-2-2 16,0-1 0-16,0 0 0 0,0 0 0 16,0 0 0-16,0 0-1 0,0 0 1 15,0 0-6-15,0 0-1 0,0 0-8 16,0 0-5-16,2 0 3 0,1 0 0 15,-1 0-15-15,-2 0-20 0,0 0-21 0,0 0-29 16</inkml:trace>
  <inkml:trace contextRef="#ctx0" brushRef="#br0" timeOffset="-93210.66">3591 3288 30 0,'1'-2'60'16,"1"0"11"-16,-2 0-34 0,1 2 6 15,-1-2-2-15,2 1-12 0,-2 1-4 0,0 0-3 16,0 0-6-16,0 0-1 0,0 0-10 15,0 3 3-15,3 3 0 0,-2 6 0 16,1 2-5-16,-2 1 1 0,2 0-2 16,-1 1 0-16,2-1-2 0,-1-4 0 15,2 0 0-15,-1-3 0 0,2-1 0 16,1-2 0-16,-1-2 0 0,3-3 0 15,0 0 2-15,-1 0 0 0,4 0 1 16,-2-7 0-16,4 0 0 0,1-4-5 16,-2 2 4-16,-1-2 4 0,0 1-3 15,-3 1 1-15,-2-1-6 0,3-2 5 16,-1 2-3-16,3-2-3 0,0 0-8 0,-1 1-11 15,1 0-19-15,0 3-24 0,0 0-49 16,-2 3-79-16</inkml:trace>
  <inkml:trace contextRef="#ctx0" brushRef="#br0" timeOffset="-91709.58">7758 2918 6 0,'1'0'52'15,"-1"0"41"-15,0 0-68 0,0 0-20 16,0 0 1-16,0 3-3 0,0 2 1 15,0 4 15-15,0 1-5 0,-1 1-9 16,-2-2 0-16,3 1 0 0,-2-1 4 0,2 2 0 16,-1 0-2-16,-2 1 1 0,1 0 1 15,1 3 4-15,-4 0-3 0,0 1 2 16,2 2-4-16,-2-1-2 0,1 0-1 15,2 1-1-15,1-2-2 0,-2 0 0 16,3-2 32-16,-2-1-30 0,2-3-3 16,0-1 0-16,0 0 0 0,3-1-1 15,-1-3 0-15,-1 1 1 0,1-3 0 16,-1-1-2-16,1 0 1 0,-2-2-1 15,0 2-2-15,0-1-7 0,0-1-6 0,0 0-12 16,0 0-5-16,0 0-9 0,1 0-15 16,-1 0-11-16,0 0-14 0</inkml:trace>
  <inkml:trace contextRef="#ctx0" brushRef="#br0" timeOffset="-91310.56">7670 3140 20 0,'0'0'3'16,"1"0"0"-16,2 0 155 16,-3 0-106-16,2 0-28 0,-1 0 22 15,1 0-18-15,-1 0-5 0,1 7 0 0,-2 1-4 16,1 4-4-16,-1 1 0 0,2 3-7 15,-2 1-2-15,3-2-2 0,-3 0-2 16,5-3-2-16,-1-1 0 0,1-4 0 16,1-2 0-16,0-1-2 0,2-2 3 15,0-1-1-15,1-1 2 0,5-1 1 0,5-6 0 16,-1-4 0-16,3-1-2 0,-3 1-1 15,-2-1-1-15,-1-1 2 16,-2 1-2-16,-1-1-6 0,0 3-8 16,-1 1-9-16,-1 2-26 0,-1 2-29 15,-3 0-40-15,0 1-43 0</inkml:trace>
  <inkml:trace contextRef="#ctx0" brushRef="#br0" timeOffset="-89840.47">3808 5474 35 0,'0'0'57'0,"0"0"-26"16,0 0 16-16,1 0 2 0,1 0-10 0,-2 0-5 15,0 0-9-15,0 0-7 0,0 0-5 16,1 0-6-16,1 0-5 0,-2 0 4 15,1 1 2-15,-1 0 0 16,2 0 0-16,-2 3-1 0,1-1 2 0,-1 3 1 16,0 0-4-16,0-1 0 0,0 3-1 15,0-2 1-15,0 0-3 0,0 2-1 16,0 0-3-16,0 2 4 0,0 2-2 15,0 1 0-15,0 0 1 0,-1 1 2 16,1 0 0-16,0-1-4 0,0 0 0 16,0 0 1-16,0-2-1 0,0 1 1 0,0-2-1 15,-2-2 1-15,1 2-1 0,-1-3 0 16,2 0 1-16,0-1 0 0,0 1-1 15,0-1-1-15,0-2 2 16,-1-1 1-16,1-2-5 0,0 0 3 0,0-1 1 16,0 1 1-16,0 0-4 0,0-1 2 15,0 0 2-15,0 0-2 0,0 0 0 16,-2 1-3-16,2 0-1 0,0-1-4 15,0 0 0-15,0 0-7 0,0 0-5 16,0 0-10-16,0 0-20 0,0 0-23 0,0 0-34 16,0 0-37-16</inkml:trace>
  <inkml:trace contextRef="#ctx0" brushRef="#br0" timeOffset="-89281.44">3758 5670 2 0,'-2'-3'60'15,"1"2"-39"-15,1 1 0 0,0-2-1 16,0 2-12-16,0-1 10 0,0 0 4 16,0 0 1-16,-2 0-1 0,2 0-2 15,0 1-3-15,-1 0 1 0,1 0-2 16,0-1 5-16,0 1-6 0,0 0-5 0,0 0-2 15,0 0-4-15,0 0-4 16,0 0 1-16,0 0 1 0,0 0 4 16,1 2-3-16,1 3-1 0,1 3 4 15,-1 0 1-15,-2 4-6 0,1 1 0 16,-1 0 1-16,0 0-1 0,3 0-2 0,0 0-1 15,0-2-5-15,4-2-13 0,-3 0 6 16,2-2-5-16,2-1 13 0,0-2 3 16,-2-3 10-16,2-1-6 0,0 0 2 15,3 0 1-15,2-6-4 0,0-3 2 16,4-2-1-16,2 1 1 0,-1-1 8 0,-1 0-6 15,2 0-3-15,-2 2 1 16,-2-1-2-16,-1 1 0 0,-1 2-1 16,-1-2 0-16,1 0-13 0,-3 0-26 15,3-1-21-15,-4 0-33 0</inkml:trace>
  <inkml:trace contextRef="#ctx0" brushRef="#br0" timeOffset="-48507.11">3665 2396 47 0,'-2'0'27'0,"2"0"-14"15,0 0 4-15,0 0-3 0,0-3 1 16,-1 2-3-16,1 1-1 0,0-1-2 16,-2 0-3-16,1 1 1 0,-1 0-1 15,1 0-5-15,1 0 4 0,-2 0 3 16,1 0 2-16,-1 0-4 0,1-1 6 15,-1 1-2-15,0 0 0 0,1-1-3 16,1 1 4-16,-2 0-6 0,1 0-1 16,1 0-2-16,-2-1 0 0,-1 1-1 15,2 0 0-15,1 0-1 0,0 0 3 0,0 0-6 16,0 0 5-16,0 0-1 0,0 0 0 15,0 0 0-15,0 0 0 16,0 0-3-16,0 0-2 0,0 0 6 16,6 0-1-16,2 0 2 0,2 0-1 0,4 0-2 15,-1 0 1-15,1 0-2 0,3 0 2 16,-2 0-1-16,4 0 0 0,-1 0 0 15,3 0 0-15,-3 0 0 0,2 0 0 16,0 0 0-16,-1 0 0 0,0 0 1 16,-2 0-1-16,-2 0-1 0,1 0 1 0,-2 0 1 15,1 0-1-15,-2 0-1 0,1 0 1 16,4 0 0-16,1 0 1 0,-1 0-2 15,3 0 1-15,-1 2 1 0,0-1-1 16,-2-1-1-16,1 1 1 0,-3 0 0 16,-1-1 0-16,-1 3 0 0,-2-1-1 15,-4 0 1-15,0 0 0 0,0-1 0 16,-4 2 0-16,3-1 0 0,-3 1-3 15,-2-1-2-15,4 0 2 0,-1 0-4 16,1 1 2-16,2-1-8 0,-1 1 3 0,-1-1 0 16,5-2 3-16,-3 2 9 0,0-2-6 15,-2 1 5-15,0 1-2 0,-4-2-1 16,-1 1 0-16,1 0-1 0,-1 1 3 15,1 0-1-15,-2-1-2 0,0 1 2 16,0-1-8-16,0-1 4 0,0 0 0 16,0 1-2-16,0-1 1 0,0 0 3 15,0 0-2-15,0 0-8 0,0 0-25 16,-2 0-39-16</inkml:trace>
  <inkml:trace contextRef="#ctx0" brushRef="#br0" timeOffset="-48136.09">4205 2290 49 0,'6'3'22'0,"1"0"-3"0,6 2 8 16,2 1-14-16,1-1-5 0,1 3-3 15,2-1-5-15,-4 1 2 0,4 2-2 16,-5-1 0-16,-2 0 3 0,-1 0-3 0,-5-2 0 16,-3 1 0-16,-3-3 1 15,0 3 1-15,-6-1-1 0,-3 1 1 16,-2 2-1-16,-2-2-1 0,-2 3 0 0,-1 0-1 15,-1 1-1-15,-1-1 0 0,-2 1 3 16,-2 0-1-16,3 0 0 0,1 0-2 16,1 1-28-16,1-1-10 0,4-4-17 15</inkml:trace>
  <inkml:trace contextRef="#ctx0" brushRef="#br0" timeOffset="-47419.05">3609 2354 42 0,'6'0'29'16,"2"-1"-4"-16,3-3 9 0,3 1-5 15,0 0-3-15,-2 0-5 0,2 0-3 16,2 0-6-16,-4 0-2 15,2 2-3-15,0-2-5 0,-3 2 0 0,1 0-1 16,-1-1 0-16,-2 2 0 0,1-1-1 16,-4 1-1-16,0 0-2 0,-3 0-13 15,2 0-30-15,-5 0-29 0,0 0-22 16</inkml:trace>
  <inkml:trace contextRef="#ctx0" brushRef="#br0" timeOffset="-47222.03">3591 2366 7 0,'-4'8'84'0,"1"-1"-25"16,2 2-25-16,1 1 9 0,0 2-24 0,0 3-10 16,1 0-9-16,6 3 3 0,5 0-6 15,0 1-80-15</inkml:trace>
  <inkml:trace contextRef="#ctx0" brushRef="#br0" timeOffset="-42793.78">4014 3889 2 0,'-2'0'58'0,"1"-2"-43"15,1 1 10-15,-2 0-8 0,1 0 5 0,-1-1 8 16,1 1-4-16,-1 1-5 0,2-1-6 15,0-1-3-15,-2 1-1 0,2 1-1 16,-3 0-5-16,0-1 0 0,2 0-10 16,-2 1 23-16,1-1-30 0,-1 1 26 15,1-1-25-15,2 1 25 0,0 0-18 0,-1 0 4 16,-1 0-9-16,-1 0 23 0,2 0-26 15,1 0 28-15,0 0-15 0,0 0 2 16,0 0 0-16,0 0 2 16,0 0-5-16,0 0 1 0,1 0-1 0,5 0 4 15,1 0-11-15,2 0 25 0,0 0-19 16,0 0 1-16,2 0-11 0,0 0 28 15,0 0-32-15,1 0 32 0,2 0-32 16,0 0 23-16,2-2 1 0,-2 0-24 16,1 1 31-16,1-1-30 0,1 0 21 0,0 1-5 15,2-1 0-15,-2 0-1 0,-2 1 0 16,2 0-2-16,-1 0 1 0,1 0 1 15,-3 1-1-15,1 0 1 16,1-2 0-16,-2 2-1 0,0 0 0 0,0 0 2 16,3 0-1-16,-2 0-1 0,2 0 0 15,-3 0 1-15,2 0-1 0,-4 0 1 16,2 0-1-16,0 0 0 0,0 0 0 15,4 0 0-15,-1 0 0 0,1 0 0 16,0 0 1-16,-1 0-1 0,0 0-1 0,3 0 1 16,-1 0 2-16,-2 0-2 0,0 0-1 15,-3 0 2-15,-3 0 0 0,0 0-2 16,0 0 1-16,-2 0 0 0,2 2 0 15,1-2 1-15,2 2-2 0,2 0 1 16,-1 0 1-16,-2 0-2 0,-3-1 1 16,3 1 8-16,-4 0-11 0,0-1 3 15,2-1-2-15,0 2 2 0,0-2 1 16,0 0-2-16,1 0 0 0,-2 0 2 15,0 0-12-15,-3-3 29 0,0 1-35 0,1-1 26 16,-3 1-8-16,1 0-2 0,0 0 1 16,0 1 1-16,2 0-1 0,-2-1 0 15,2 0-1-15,3 2 1 0,-3 0 1 16,3 0-2-16,-4 0 0 0,-1 0 2 15,-1 0-2-15,-3 0 0 0,-1 0 0 16,-1 0 1-16,0 0 0 0,0 0 0 16,0 0-1-16,0 0 1 0,0 0 1 15,0 0-2-15,2 0 1 0,1 0 0 16,-2 0 1-16,4 2-1 0,-2 0 0 15,2 0 0-15,-1-1 1 0,0 0-1 0,-3-1-1 16,-1 0 8-16,2 1-23 0,-2 1 31 16,0-1-29-16,1-1 28 0,-1 1-28 15,0-1 27-15,0 0-27 0,0 0 29 16,0 0-32-16,0 0 25 0,0 0-23 15,0 2 3-15,0 0 2 0,0-1-2 0,0 1-9 16,-3 0-31-16,0-2-27 16,-3 0-39-16</inkml:trace>
  <inkml:trace contextRef="#ctx0" brushRef="#br0" timeOffset="-42414.76">4936 3735 91 0,'0'0'59'0,"0"0"-54"0,0 0 10 16,0 2 3-16,5 0-8 0,3-1 3 16,1 3-1-16,5 0-4 0,1 3-7 15,2 0 3-15,4 2-2 0,-1 1 1 16,-2 0-3-16,1-1 0 0,-7 2 1 0,1-2 0 15,-7 1-2-15,-1-2 2 0,-2 0-1 16,-3 1 1-16,0-2 0 16,-8 2-1-16,-3-1 8 0,0 2-14 15,-4 3 0-15,-2 0 3 0,-2 0 5 0,1 0-1 16,2 0-2-16,1 1 1 0,2-2 0 15,-1 0 1-15,2-2-2 0,2 0-8 16,3-2-50-16,-1-2-51 0</inkml:trace>
  <inkml:trace contextRef="#ctx0" brushRef="#br0" timeOffset="-41710.72">3987 3799 11 0,'7'0'109'0,"0"-3"-81"0,0-1 16 0,2 0-9 16,-1 0-13-16,3 0-6 0,2 2-2 16,0 0-3-16,-1-1-4 0,2 2-3 15,-1 0-2-15,-1 0-1 0,-3 1 1 16,2 0-3-16,-5 0 2 0,2 0-1 15,-3 0-6-15,-2 0-20 0,0 0-28 0,-3 2-39 16,0-2-25-16</inkml:trace>
  <inkml:trace contextRef="#ctx0" brushRef="#br0" timeOffset="-41550.71">4031 3783 10 0,'-5'9'3'16,"-1"0"138"-16,3 1-100 0,0 2-5 15,1 3-14-15,2 3-16 0,0 5-3 0,3 5 8 16,5 1-15-16,3 1-1 16,1-3-80-16</inkml:trace>
  <inkml:trace contextRef="#ctx0" brushRef="#br0" timeOffset="-39961.62">4442 6241 6 0,'0'0'8'0,"-2"0"3"0,1 0 136 16,-1 0-104-16,1 0-16 0,1-2 18 15,-2 0-19-15,2 0 3 0,0-1-8 16,0 0-8-16,2 1-1 0,-1 0 2 15,4 0-5-15,-1 0-2 0,3 2-1 16,0-2 2-16,1 1 1 0,3 0-8 16,4 1 5-16,6 0-1 0,3-1-1 15,3 1-3-15,2-1 1 0,2 1 0 16,-1 0-1-16,2-2-1 0,2 1 0 0,2-1 1 15,3-2 1-15,1 3-1 0,3-2-2 16,-2 0 1-16,4 2 2 0,0-2-2 16,0 2-1-16,1-1 2 0,1 1-3 15,-2-2 3-15,-2 2-2 0,-1-1 1 16,0 1 1-16,-5 0 0 0,2-1-2 15,-2-1 1-15,-3 1 1 0,-1 0-1 0,-1 1-1 16,-4-1 1-16,2-1 1 16,-3 1-1-16,3 1-1 0,-1-1 2 15,4 2-1-15,-1-2 0 0,3 2-2 0,-1 0 3 16,-2 0 0-16,-2 0-1 0,-2 0-2 15,-2 0 3-15,-1 2-1 0,-2 2 0 16,0-2 0-16,-3 0-2 0,5 0 3 16,0-2 0-16,3 0-2 0,3 0 1 15,-2 0 0-15,-2 0 1 0,-2 0-2 16,-4 0 1-16,1 0 1 0,-3 0-1 0,1 0 0 15,1 0 0-15,-2 0 1 0,1 0-2 16,-1 0 0-16,-2 0 2 16,0 0 0-16,0 0-1 0,0-1-2 15,2 0 3-15,1 1 0 0,1 0-1 0,1 0-1 16,-3 0 1-16,-2 0 1 0,0 0-1 15,0 0-2-15,3 0 2 0,0 0 1 16,4 0 0-16,-6 0-2 0,-4 0 1 16,-3 0 1-16,-3 0-1 0,-4 0 0 15,3 0 0-15,-3-1-1 0,2-2 1 0,2 1-1 16,-2 2 3-16,1-4-4 0,0 3 2 15,3 0 0-15,-1-2 0 16,3 2 1-16,2 0-1 0,0-1-1 16,3 0 1-16,3 0 1 0,-1 1 0 0,3-1-3 15,-4-1 2-15,-4 3 1 0,-3-2 0 16,-5-1-2-16,1 0 2 0,-3 0 1 15,-1 1-1-15,2 0-2 0,-4 1 1 16,3-1 3-16,-1 0 1 0,-2 1-3 16,2 0 0-16,4 0 0 0,0 1-2 0,-1 0 1 15,4 0-1-15,-2 0 2 16,-4 0-2-16,1 0 1 0,-2 0 0 0,0 0 1 15,-3 0-1-15,2 0-1 16,2 0 1-16,-4 0 1 0,5 0 0 0,3 0-2 16,-2 0 2-16,-2 0-1 0,1 0 0 15,-2 0-1-15,-1 0 1 0,-2 0 1 16,0 0-1-16,0 0-2 0,0 0 2 15,1 0 0-15,2 0 0 0,-1 1-1 16,1 0 1-16,2 0 0 0,-4-1 1 0,4 0-2 16,-2 1 1-16,0 0 1 0,-1-1-1 15,1 1-1-15,-2 2 1 0,1-3 0 16,-2 0 0-16,1 0-3 0,-1 0 1 15,0 0 2-15,0 0-2 0,0 0 0 16,0 0 1-16,-4 2-4 0,-1 0-5 16,-3 0-6-16,4-1-15 0,-2 1-14 15,2-2-6-15,1 1-34 0,2-1-50 16</inkml:trace>
  <inkml:trace contextRef="#ctx0" brushRef="#br0" timeOffset="-39633.6">6890 6027 29 0,'0'2'177'0,"0"0"-138"15,4-2-40-15,4 2 25 0,6 1 5 0,5-1-8 16,2 2-5-16,4-1-9 0,0 6-4 16,-2-2-2-16,-4 1 0 0,-5-1-1 15,-3 1 1-15,-4-2-2 0,-3-1 0 16,-4 2 1-16,0-2 1 0,-8 4 1 15,-8 1 1-15,-1 2 0 0,-1 2 2 16,-3-1-3-16,4 3 9 0,0-1-1 16,2 2-2-16,-1 2-4 0,2 0-4 15,0 1 2-15,2 1-1 0,1-1-12 16,2 0-41-16,3-6-47 0,-1-1-114 0</inkml:trace>
  <inkml:trace contextRef="#ctx0" brushRef="#br0" timeOffset="-38619.54">4494 6153 11 0,'-3'0'25'0,"3"0"19"16,-1 0 0-16,-1-1-25 0,2-1 18 16,-3 1-16-16,3 0 4 0,-3 1-7 15,1 0-4-15,-2-1 2 16,2 1-4-16,-1-5 5 0,2 4 3 0,-1-2 6 15,2 3-5-15,-1-2-4 0,1 1 5 16,-2 0-4-16,2-1-4 0,0 0 0 16,0 1-1-16,0 0-3 0,0-3-3 15,0 3-5-15,8-2-5 0,4-1 10 16,4 1-6-16,1 0 0 0,3 0 1 0,0 2-4 15,2-1 2-15,1 1-1 0,-3-1 2 16,-1 2 1-16,-4 0-2 0,-4 0 0 16,-3 0-2-16,-4 0-4 0,0 0-12 15,-4 0-6-15,0 3-17 16,0 2-8-16,-8 0-25 0,-5-1-88 0</inkml:trace>
  <inkml:trace contextRef="#ctx0" brushRef="#br0" timeOffset="-38458.53">4473 6187 115 0,'-3'4'162'0,"1"1"-153"16,2 2 25-16,0 1 12 0,0 2-9 15,6 2-13-15,5 3-10 0,3 2-12 16,3 3 0-16,6 5-2 0,2-3-91 15,0-2-179-15</inkml:trace>
  <inkml:trace contextRef="#ctx0" brushRef="#br0" timeOffset="50285.54">18167 8871 85 0,'0'0'52'0,"0"0"-38"16,0 0 7-16,0 0-2 0,0 0 8 16,0 0 8-16,0 0-6 0,0 0 0 15,0 0-5-15,0 0-8 0,0 0 1 16,0 0 0-16,0 0-4 0,0 0-3 15,0 0-4-15,0 1 1 0,0 0-1 0,0 0 0 16,0 1 1-16,0-2 6 0,0 2-1 16,0 1 0-16,0 0-2 0,0-1-1 15,0 2 2-15,0-1 1 0,0 0-3 16,0 3-2-16,0-2 1 0,0 1-3 15,0 0 4-15,0 1-4 0,-2 2-1 16,-1 0 2-16,2 0-3 0,-1 4-1 16,-1-1 1-16,1 4 1 0,2 0-3 15,-3-1 1-15,-1 3 0 0,1-1 3 16,0 2-3-16,-2 2-2 0,2-1 2 0,0 2 0 15,0 0 1-15,-2-1-3 0,2 1 2 16,0 0 1-16,-2 0-1 0,4 1-3 16,-1 3 2-16,-1 1 0 0,0 1 13 15,0 0-5-15,0 1-8 0,3 1 2 16,-5 0 3-16,5-1-2 0,-2 0 5 15,2-3-10-15,-1 0 6 0,-4 0-3 16,4-1 0-16,-4 2 0 0,3-1-1 16,-1 1 2-16,2 0-2 0,-1-1 1 15,1 1-3-15,1-2 1 0,0 1 0 16,0-3 1-16,0 2 1 0,0-1-3 0,0-1 1 16,0 1 1-16,0-2 0 0,0-2-1 15,0 1 0-15,0 2 2 0,0-2-2 16,0 2-1-16,0-2 2 0,0 0-1 15,0-1 0-15,0 0 0 0,0-2 0 16,0 0 0-16,0 0 1 0,0 0-2 16,1 0 1-16,1 0 1 0,-1-2 0 15,1 2-1-15,-2-2 0 0,0 0 1 16,0-2-1-16,0 1 0 0,0-2 0 15,0 1 1-15,0-3-1 0,0-1 0 0,0 0 0 16,0-1 1-16,0 0 0 0,0 2-2 16,0-2 1-16,0 1 1 0,0 0 0 15,0 0-2-15,0 0 1 0,0 2 0 16,0-2 0-16,0 1 0 0,0 1 0 15,0-3 1-15,0 3-1 0,0-1 0 16,0-1-1-16,0 0 2 0,0-1 0 16,0 1-2-16,0-2 1 0,0 2 1 15,0-1-1-15,0 1-1 0,0 0 1 16,0 0 1-16,-2 1-1 0,2 0 0 0,-1 1 0 15,1 1 1-15,-2-1 0 0,1 1-2 16,-1-2 1-16,2 0 1 0,0-1-1 16,0 1-1-16,0-3 1 0,0 2 0 15,0-3 1-15,0 1-2 0,0 2 1 16,2-2 0-16,1 0 1 0,-3 1-1 0,0-1-1 15,0-2 2-15,0 0 0 16,0-2-2-16,0-1 0 0,0-1 3 16,0 1-3-16,0-2 1 0,0 3 0 15,0-1 1-15,0 3 0 0,0-4-2 0,0 3 0 16,0 0 2-16,-3 1 0 0,0 1-2 15,1 0 1-15,0-3 0 0,2 0 1 16,-1 1-1-16,-1-4 0 0,2 0 2 16,0 1-2-16,0-1 0 0,-1 0 0 15,1 0 0-15,-2 1 0 0,2-1 0 0,0 2-2 16,0 0 1-16,-1 0-2 0,-1 1 2 15,1 0-2-15,-2-1 2 16,3 1-2-16,-2-3-1 0,2 1 2 16,0 0 1-16,0-1 2 0,0 0-2 15,0 0 3-15,0 1-2 0,0-1 0 0,0 1-1 16,0-1 0-16,0 0 2 0,0 0-2 15,0 0 0-15,0 0 0 0,0 0 2 16,0 0 1-16,0 0-3 0,-2 0 0 16,2 0 2-16,0 0-1 0,0 0-2 15,0 0-1-15,0 1 3 0,0-1 0 0,0 2 0 16,0-1-1-16,0 0 1 0,0-1 0 15,0 0-1-15,0 1 0 16,0-1 2-16,2 0 1 0,-2 0-2 16,2 0 0-16,-2 0 1 0,0 0 0 0,0 0-2 15,0 0 1-15,0 0 0 0,1 0 0 16,-1 0-1-16,2 0 0 0,-2 0 2 15,1 0-1-15,1 0 0 0,-1 0 0 16,1 0 0-16,1 0 2 0,0-1-2 16,0-1 0-16,0 1 0 0,0-1 1 0,2 1-2 15,0-1 1-15,-2 1 1 0,3 1-1 16,0 0 0-16,0 0-1 0,2-1 2 15,-3-1 0-15,1 1-2 16,2 0 1-16,3 1 1 0,-4 0-1 0,6 0 0 16,-1 0 3-16,0 0-1 0,1 0 0 15,-1 0-2-15,1 0 0 0,-2 0 0 16,-1 0 1-16,3 0-2 0,-1 0 1 15,-2 0 1-15,0 0-1 0,0 0-1 16,1 0 1-16,-1 0 1 0,0 0-1 0,1 0 0 16,1 0 0-16,2 0 0 0,0 0 0 15,3 0 0-15,0 1 0 0,2-1 0 16,2 0 1-16,1 0 0 0,0 0-1 15,1 0 1-15,-1 0 0 0,-2 0-1 16,0-1 2-16,2 1-1 0,-4-2 2 16,-1 2-1-16,2 0-2 0,-2 0 2 15,-2 0-2-15,3 0 0 0,-1 0 0 16,0-1 1-16,0-2 0 0,1 0-1 15,2 0 0-15,1 1 1 0,0 0 0 0,1 0 0 16,-2-1-1-16,3 1 1 0,-1 1-3 16,0-1 3-16,1 1-1 0,2-1 1 15,-2 1 1-15,2-1 0 0,0 2-2 16,-2-2 1-16,-1-1-1 0,-2 2 1 15,0 0-1-15,-1 1 0 0,-1 0 1 16,-2 0-1-16,1 0-1 0,-3 0 2 16,1 0 0-16,1 0-1 0,2 0 0 15,-1 0 2-15,2 0-1 0,1 0 0 16,2 0 0-16,-2 0 2 0,2 0-1 15,1 1-2-15,0 0 1 0,0 2-1 0,2-1 2 16,0-1-1-16,1 1-1 0,-1 0 1 16,2-1-1-16,-4 1 0 0,2-1 0 15,-1 1 0-15,1 1 2 16,0-1-2-16,0 0 0 0,-2 2-2 0,0-1 3 15,1-1-1-15,-3 0-1 0,1 0 2 16,1-1 2-16,-1 1-3 0,1 1 0 16,-1-2 0-16,0 1 1 0,-1 0-2 15,0-1 1-15,0 1 1 0,1-1-1 16,-2-1 1-16,3 1-2 0,-1-1 1 0,-2 0 1 15,-1 0-1-15,-1 0 0 0,-1 1 0 16,1 2 1-16,0-2-1 0,-1-1 0 16,2 0 0-16,-2 0 1 0,1 0-1 15,1 0-1-15,-2 0 2 0,2 0-1 16,-2 0 0-16,0 0-1 0,-2 0 1 0,-1 0 1 15,3 0-1-15,-6 0-1 16,0-1 2-16,-3 0 0 0,-4 1-2 16,1-3 1-16,0 3 0 0,-4 0 1 15,4-1-1-15,-2-1 0 0,3 1 0 0,2-1 1 16,1 0-1-16,-1 1 0 0,1 0 0 15,4-2 1-15,1 3-1 0,1-1-1 16,2 0 1-16,-1 1 1 0,1 0-1 16,0 0-1-16,1 0 1 0,0 0 1 15,-1 0-1-15,0 0-1 0,1 0 1 0,1 0 1 16,-4 0-1-16,2 0-1 0,0 0 1 15,-3 0 1-15,2 0-1 16,-5 0-1-16,0 0 1 0,-1-2 1 16,-2 1-2-16,2 1 1 0,-4-2 0 0,-2 2 0 15,1 0 0-15,0 0-1 0,-1 0 1 16,4 0 0-16,1 0 0 0,4 0-1 15,1 0 1-15,-2 0 1 0,-1 0-1 16,-2 0 0-16,2 0-1 0,-6 0 2 16,-2 0-1-16,-2 0 0 0,-1 0 0 0,0 0 1 15,0-1-2-15,0 1-1 0,0 0 2 16,0 0 0-16,2-2 0 0,-2 2-1 15,0-2 1-15,0 1 1 16,0 1-1-16,0 0-1 0,0 0 1 16,0 0 1-16,0-1-1 0,-2 1-1 0,-2-1 1 15,-1 0 1-15,2 1-2 0,0-4 1 16,0 2-1-16,1-1 2 0,1 3-1 15,-2-3-1-15,0-1 1 0,1 2 1 16,0-5-1-16,1 1-1 0,1-3 1 16,-2-3 1-16,1-1-2 0,1-2 0 0,-3-2-1 15,0-1 2-15,0-5 0 0,-1 4-4 16,3-2 2-16,-1 1 2 0,2 1 0 15,0 0-1-15,0 0 1 16,0-1 0-16,3 0 0 0,-1-1-2 0,3 1 2 16,-4-1 1-16,2-1-2 0,-1 0 0 15,1-1 1-15,0 0-1 0,-1-1 1 16,-1-1-2-16,-1 0 0 0,3 0 3 15,-3-1-2-15,0 0-1 0,2 1 2 16,-2 0 1-16,1 1-1 0,2 1-1 0,-1-1 1 16,-2 0 1-16,0 3-1 0,0-2 0 15,0 1 0-15,0 1 1 0,0 0-1 16,0 0-1-16,0-3 3 15,0 0-2-15,0 2-1 0,0-5 1 0,0 3 0 16,0 0 1-16,-2 0-1 0,1 0-1 16,1 1 1-16,-2 0 1 0,1 2-1 15,-1-2-1-15,2 2 1 0,-1 0 1 16,1 0-1-16,0 1-1 0,0-1 1 15,0 1 1-15,0-3-1 0,0 1-1 0,0-3 1 16,1 1 1-16,-1 1-1 0,0 0-11 16,0 1 16-16,0 0-2 0,0 0-2 15,0 1-1-15,0 2 0 0,0 0 0 16,0 1 2-16,0 0-3 0,0 1 1 15,2 0 1-15,-1 1-1 0,1 0 0 16,1 0 0-16,-3 1 1 0,0 2-1 16,0-2-1-16,0 1 1 0,0 1 0 15,0-1 0-15,0 2 0 0,0-1 0 16,0 0 1-16,-2 1-2 0,2 0 1 0,-1 4 0 15,1-2 1-15,0 3-1 0,-2 0-1 16,2 1 1-16,0 2 1 0,0 0-2 16,0 1 1-16,0 1 1 0,5-1-1 15,-2 1-1-15,0 0 1 0,-1 0-1 16,1-1 2-16,-2 3-1 0,-1 0 0 0,0 0 0 15,0 0 1-15,0 0-2 16,0 0 0-16,0 0 0 0,0 0 2 16,0 0-2-16,0 0 1 0,0 3-1 15,0-1 1-15,0-2-1 0,0 0 0 16,0 0 0-16,0 0 2 0,0 0-1 0,0 0 0 15,0 0 1-15,0 0 0 0,0-4 0 16,0 1-1-16,0 1 1 0,0 1 0 16,0-2-1-16,0 3 0 0,-1 0 0 15,-1 0 1-15,-1 0-2 0,2 0 0 16,-2 0 1-16,-1 0 0 0,1 0 1 0,0 0-3 15,-1 0 3-15,-1 0 0 16,0 0-2-16,-1 0 1 0,-2 0 0 16,1 0 1-16,-1 0-2 0,0 0 1 15,0 0 0-15,-3 0 1 0,2 0-2 0,-3-2 1 16,-1 0 0-16,-4 1 0 0,2-4 0 15,-2 1-1-15,-2 1 1 0,4-1 1 16,-1 1-2-16,1-1 0 0,2 3 1 16,-1 0 1-16,3 0-1 0,4 1 0 15,0-1-1-15,0 1 2 0,-1-1-1 0,0 1-1 16,0 0 0-16,1 0 1 0,-3 0 1 15,0 0-2-15,-4 0 1 16,-5-1 0-16,0 1-3 0,-4 0-1 16,1 0 4-16,-1 0-1 0,0 0 0 0,0 0-2 15,2 0 2-15,0 1 1 0,2-1-2 16,1 0 2-16,4 0 0 0,0 0 0 15,-2 0 0-15,2 0 0 0,0 0 0 16,2 0 0-16,-1-1 0 0,0 0 0 16,0 0 0-16,1 0 0 0,-2 0 0 0,0 1-1 15,0 0 1-15,-2 0 0 0,2 0 0 16,-3-1-1-16,0 0 1 15,-1 1 0-15,-2 0 0 0,2 0 0 16,-2 0-1-16,5 0 2 0,-2 0-1 0,0 0 0 16,0 0-1-16,0 0 2 0,3 0-1 15,0 0 0-15,1 0 0 0,2 0 0 16,-1 0 1-16,1 0-2 0,0 0 0 15,-3 0 2-15,0 0-1 0,0-1 0 16,1 0-1-16,-1 1 2 0,-2-2-1 0,1 0-1 16,-1 0 1-16,-3 1 0 0,1-1 0 15,-2 0-2-15,1 1 1 16,-1-1 2-16,1 0-1 0,2 1-1 0,-1 0-2 15,2 1 1-15,-2 0 0 0,4 0 0 16,1-2 1-16,1 0 0 0,4 2 1 16,2-1-1-16,-2 1 1 0,3-1 0 15,-2 1 0-15,0 0 0 0,1 0-1 16,0 0 2-16,1 0-1 0,-1 0-1 15,2 0 3-15,-4 0-2 0,0-2 0 16,0 0 0-16,-3-1 0 0,-2 0 0 0,-6 2 0 16,-3-1-12-16,-3 1 10 0,1 1 2 15,3 0 0-15,6 0 0 0,-1 0-2 16,2 0 2-16,1 1 0 0,0 0-1 15,1-1 1-15,4 1 1 0,2-1-1 16,0 0 0-16,2 0 0 0,1 0 2 16,-1 0-2-16,1 0-2 0,-2 0 2 15,-1 1 0-15,1-1 0 0,-3 0-1 16,1 1 1-16,-6 0-1 0,-1 1 1 15,-3 0-1-15,-3-1-6 0,-2 1 0 0,-1-1 7 16,4-1-1-16,2 1 1 0,0-1-1 16,2 1 2-16,-2-1-1 0,-2 0-1 15,5 0 2-15,2 0-1 16,6 0 0-16,4 0 0 0,1 0 0 0,-1 0 1 15,-1 0-2-15,-2 0 2 0,4 0-1 16,-4-1 0-16,2 0 0 0,-2-2-1 16,-2 0 2-16,-3 2-1 0,-1 0-1 15,1-1 1-15,-1 2 0 0,-2 0 0 16,-2 0-1-16,-4 0 1 0,-1 0 0 0,1 0-1 15,-1 0 1-15,8 0 0 0,6 0 1 16,-1 0 0-16,1 0-2 0,5 0 1 16,-5 0 1-16,1 0 0 0,2 0-1 15,-2 0 0-15,2 0 0 0,-2 0 3 16,-1 0-3-16,-2 0-1 0,-2 0 1 0,-1 0 1 15,-2 0-2-15,-1 0 1 16,0 0-2-16,0 0 2 0,-3 0 0 16,3 0 0-16,2 0 0 0,3 0 0 15,4 0 0-15,0 0 0 0,4 0 2 0,-2 0-1 16,1 0-1-16,-1 0 0 0,0 0-3 15,1 0 8-15,-1 0-5 0,2 0-1 16,-1 0 3-16,-2 0-2 0,-1 0 0 16,0 0-1-16,-1 0 2 0,0 0 0 15,-2-1-2-15,0 1 1 0,1 0 0 16,-1 0 1-16,0-1-1 0,2 1 0 15,0-1 1-15,0 1-1 0,-1 0 0 16,4 0 0-16,-1 0-2 0,-1 0 2 16,0 0 2-16,-1 0-4 0,3 2 2 0,-2-1 0 15,2 0 0-15,-3 0 0 0,3-1 1 16,-2 2 0-16,-1 0-1 0,-2 0 1 15,-3-1-1-15,-1-1 1 0,-5 0-2 16,3 0 1-16,0 0 1 0,2 0 0 16,1 0-1-16,0 0 1 0,-3-2 0 15,2 0-1-15,1 1 1 0,-2-1 1 16,1 1 2-16,4 0-2 0,2 1 0 0,1-1-1 15,2 0 1-15,-1 1 0 16,-1 0-3-16,2 0 1 0,0 0 1 16,0 0-1-16,-2 0 0 0,3 0-2 0,-2 0 2 15,2 0-1-15,2 2-8 0,-3 4-12 16,3 0-18-16,-1 0-39 0,-1 1-74 15</inkml:trace>
  <inkml:trace contextRef="#ctx0" brushRef="#br0" timeOffset="51381.61">18344 9293 99 0,'0'0'34'0,"0"0"-6"15,0-1 1-15,0 0-8 0,1-2 12 16,1 3-4-16,-1-3-5 0,-1 1-2 16,3 1-2-16,-3-2 4 0,0 2-5 15,0-1 3-15,0-1 1 0,0 0-6 0,0-1-1 16,0 0-3-16,0 2 7 0,-4-1-6 15,1-1 1-15,-2 2-1 0,0 0-4 16,-1 0-4-16,0 2 4 0,0 0-2 16,0 0 2-16,-1 0-5 0,0 0 4 15,0 0-5-15,-5 4 4 0,4 2-2 0,-1 1 2 16,1 0-1-16,4 1-3 15,-1 1-1-15,0 0-2 0,4 5 2 16,-1-1-2-16,2-1 0 0,0 1-1 16,2 0 1-16,4 0-1 0,2-2 0 0,2-2 0 15,3 0 0-15,1-5 0 0,1 0 2 16,2-3-2-16,2-1 1 0,0 0 1 15,-1-3-2-15,2-7 0 0,-1-1 1 16,-2-2 1-16,-1 0-3 0,-6 0 2 16,-2 1 3-16,-5-2 4 0,-1 2 0 15,-2-3-2-15,0 3 4 0,-3-2-2 16,-7 0-2-16,0-3-6 0,-4 0 4 15,1-2-3-15,-1 3-1 0,3 3 0 16,0 2 1-16,5 6 0 0,0 5-1 0,-2 0-2 16,4 0 2-16,-3 9-2 0,4 3 0 15,2 3-5-15,1-3-11 0,0 2-3 16,3 0-12-16,3 2-27 0,-1-2-20 15,-1-3-68-15</inkml:trace>
  <inkml:trace contextRef="#ctx0" brushRef="#br0" timeOffset="52027.64">18573 9244 4 0,'0'-3'188'15,"0"1"-137"-15,0 0 5 0,0-2-1 16,0 3-15-16,0 0 0 0,0 0-7 0,0 1-13 16,0 0-2-16,0 0-6 15,0 0-3-15,2 0-2 0,-1 0 5 16,2 2 4-16,-3 4-5 0,2 0-1 15,-2 2-3-15,0 0 2 0,0 3-4 0,0 2 1 16,0 0 1-16,-2 2-2 0,-1-1 6 16,0-2-4-16,3-1 0 0,-3-2-5 15,3-2 3-15,-2-1-2 0,2-4 1 16,0-1-2-16,0-1 2 0,0 0-3 15,0 0 3-15,5-3-2 0,4-6 1 0,4-2-2 16,-2-2-2-16,3-1 0 0,0 0 0 16,1-1-5-16,-1-1 0 15,2 2-3-15,-4 0-3 0,0 4-1 16,-2 2 6-16,-3 4 1 0,-2 4 1 0,-2 0 0 15,-3 0 0-15,0 3 4 0,0 6 1 16,0 0 0-16,2 3 0 0,-2 1 0 16,4 0 1-16,-1 0-1 0,5-3 0 15,1-1 0-15,7-2 1 0,1-4-1 16,3-1 1-16,3-2 0 0,2 0 1 0,2-2 0 15,-3-4 0-15,4-5-1 0,-1-1 0 16,-1-3 1-16,-1 0-1 0,-7 1 0 16,-5-1 0-16,-5 2 1 15,-7-1-1-15,-1 2 2 0,0 0-4 0,-8 5 4 16,-7 1 0-16,-7 6 0 0,-1 0-1 15,-2 1 1-15,0 9-2 0,1 4 7 16,3 1 0-16,3 4 1 0,-2 3-4 16,4 1 1-16,5 1 5 0,5 0-7 15,6 0-3-15,2-2-1 0,10-1 1 0,7-3-2 16,7-3-4-16,10-3-5 0,9-5-6 15,9-5-9-15,0-2-24 0,2-2-60 16,-8-9-73-16</inkml:trace>
  <inkml:trace contextRef="#ctx0" brushRef="#br0" timeOffset="52573.67">19562 9259 4 0,'0'-4'13'16,"0"-3"274"-16,-3 1-236 0,-2-1 0 15,-1 3-4-15,-3 0-1 0,-2 0-6 16,-4 3-7-16,-1 0-8 0,-1 1-2 16,0 0-4-16,-2 4-3 0,4 2 0 15,2 1-4-15,3 1-2 0,5 2-8 16,2 0-1-16,3 3 0 0,0 1-1 15,8-1-1-15,2 0 1 0,6 0 0 16,-2-1-2-16,1 0-1 0,-1 0-4 0,0-1 1 16,-3 0 0-16,0-1 1 0,-2-2 2 15,-4-1-1-15,-2-1 2 0,-1-1-1 16,-2 0 2-16,0-1 4 0,-5 1-2 15,-4-1 1-15,-4-1-2 0,6 1 5 16,-4-1 11-16,1 0-13 0,0 2-2 0,-1-1 4 16,1-1-2-16,4 2-3 15,0-1 0-15,4-2 0 0,1 0 0 16,-1-2-4-16,1 2-4 0,1-1-7 15,0 0-15-15,0-1-10 0,8 0-10 0,2-8-12 16,1-5-45-16,-1-1-131 0</inkml:trace>
  <inkml:trace contextRef="#ctx0" brushRef="#br0" timeOffset="53281.71">19719 9073 19 0,'3'-1'184'0,"-2"1"-75"15,-1 0-82-15,2 0 27 0,0 0-15 16,-1 0 2-16,-1 5-5 0,0 0-14 16,0 5-3-16,0 1 1 0,0 4 2 15,-6 3-3-15,0 3-1 0,-2 0 2 16,-1 4-2-16,-2-1-6 0,0-1-1 15,-1 3-1-15,2-5 3 0,-1 2-3 0,5-5-5 16,0-4 0-16,3-2-2 0,3-3 0 16,0-3-3-16,0-3 1 15,3-2 0-15,5-1-1 0,3 0 2 16,3-3-1-16,-1-4-1 0,5-1-1 0,-5 0 0 15,0 1 1-15,-1 2-1 0,-4 2-1 16,-2 1-1-16,-1 2 5 0,-4 0-4 16,1 0 2-16,0 0 0 0,-2 3 0 15,0 4 2-15,-2-1-1 0,-3 2-1 16,-1 1 1-16,1-1 0 0,-1 1-1 0,3 3 0 15,2 1 0-15,1-3 0 0,0-2-1 16,0-2-3-16,6-1-1 16,3 0-9-16,7-1-6 0,1-4 13 15,4 0-18-15,3 0-12 0,-3-4-2 0,0-2-1 16,-1-1 10-16,-2-3-3 0,1 1 9 15,-7 0 17-15,-4 1 1 0,-2-2 5 16,0 2 11-16,-4-2 14 0,-2 0 4 16,0 2 0-16,0 1 7 0,-8 0-1 15,2 4-9-15,-2-1-2 0,1 4-4 0,-3 0-3 16,2 0-2-16,2 3-4 0,-1 3-5 15,0 3-2-15,4 3-2 0,0 0 0 16,3 2-1-16,0-1-1 0,0 0 1 16,3 0-1-16,3-1-1 0,5-1-2 15,5-6-1-15,2-1 3 0,4-4 12 16,-2 0-19-16,-4 0 4 0,-5-6 4 15,1-2 1-15,-4-1-11 0,-1-2 16 16,0 2-1-16,-6-3-2 0,-1 1-1 16,0 1 1-16,0-1 1 0,-3 0-3 0,-3 0 0 15,1 0 0-15,-1 1 0 0,3 0 0 16,0-2-2-16,3 1-5 0,0 5-8 15,0 0-11-15,3 3-10 0,5 0-20 16,-1 2-32-16,1-2-87 0,0-1-114 16</inkml:trace>
  <inkml:trace contextRef="#ctx0" brushRef="#br0" timeOffset="53637.73">20240 9090 109 0,'0'-4'184'0,"0"0"-104"16,0 2-41-16,0 2 16 15,0 0-18-15,0 0 0 0,-2 0-19 0,2 4-11 16,-1 8 0-16,-4 1-1 0,3 4-3 16,-2 4-1-16,-2 2-2 0,1 2 3 15,2 1-2-15,1 0 1 0,-2 1 3 16,0-2-3-16,1-2-1 0,-1-2-3 15,2-3 4-15,-1-3-2 0,2-5 0 16,-1-6 1-16,2 0 0 0,0-4-1 0,0 0 3 16,0-4 3-16,0-4-6 0,0-3 0 15,6-2 1-15,2-1-1 0,3-2 1 16,-2 1 0-16,2 1-1 0,-2 4 0 15,-1 3 0-15,1 1 1 0,4 1-2 16,-2 0 0-16,1 2 0 0,2 2 1 0,0 1-14 16,-3 0 0-16,0 0 0 15,1 0-9-15,3 3-10 0,4 0-6 16,0 0 28-16,-1-1-158 0,-1-2-115 15</inkml:trace>
  <inkml:trace contextRef="#ctx0" brushRef="#br0" timeOffset="55509.84">18375 9843 56 0,'1'0'31'16,"1"-1"146"-16,-1-1-121 0,-1 0-8 15,0 2 5-15,0 0-12 0,0 0-8 16,0 0-3-16,0 0-7 0,0 0-5 16,0 0-7-16,0 0-5 0,0 0 3 15,-1 8-1-15,-4-2 2 0,4 3-5 16,-4 0 3-16,0 2-3 0,2 0 2 15,-3 1 2-15,1 0-6 0,2 0 1 16,0 1-1-16,2-2-3 0,1 0 0 16,0-1 2-16,-2-2-1 0,0 1-2 0,1-4 2 15,-1-2 2-15,2 0-3 0,0-1 0 16,0-2 0-16,0 1 1 0,0-1-2 15,0 0 2-15,0 0-2 0,0 0 1 16,0 0 0-16,0 0 0 0,0 0-2 16,0 0 4-16,0 0-2 0,0 0 0 15,0 0-2-15,0 0 4 0,0 0-2 16,0 0 0-16,0-2 1 0,3-1-2 15,-1 2 3-15,-2 1-2 0,2-1 0 16,-2-1 2-16,0 2-2 0,0-3-1 16,1 2 1-16,-1 1 1 0,0-1-1 0,2 1-1 15,-2 0 1-15,1 0 1 0,-1-2-1 16,0 2 0-16,0-1 1 0,0-1 0 15,0 2 0-15,0-1-1 16,0-2 0-16,0 3 0 0,0 0 0 0,0 0-7 16,0 0 1-16,0 0-3 0,0 0-14 15,0 0-9-15,0 0-25 0,0 0-18 16,0 0-49-16,0-1-136 0</inkml:trace>
  <inkml:trace contextRef="#ctx0" brushRef="#br0" timeOffset="55870.86">18412 9836 11 0,'-2'0'0'15,"1"0"39"-15,-2 0 106 0,0-1-99 16,1 0 20-16,0 0-12 0,2 1-17 15,0 0 2-15,0 0-13 0,0-1-16 0,7-1 2 16,0 0 3-16,4-1 0 0,3-1-8 16,2 1 0-16,1-3-4 15,1 0 3-15,3 0-2 0,-4 0-1 16,-2 2-2-16,-3 0 1 0,-1 1-1 0,-6 2-2 15,-2 0 0-15,-3 1-4 0,0 0-7 16,0 0-10-16,0 0-8 0,0 1-12 16,-3 3-23-16,0 0-22 0,-3 0-40 15</inkml:trace>
  <inkml:trace contextRef="#ctx0" brushRef="#br0" timeOffset="56061.87">18396 9922 59 0,'0'7'231'16,"0"-4"-168"-16,0 1-22 0,3-1 16 0,4-1-16 15,3 0-4-15,1-2-7 0,5 0-8 16,-1 0-9-16,1-1-8 0,-1-5-1 16,-1 1-2-16,0-1 0 0,-1 0-2 15,-2 2-7-15,-1 0-10 0,0-1-21 16,1 2-15-16,-2-1-28 0,0-2-66 0,-1-2-117 15</inkml:trace>
  <inkml:trace contextRef="#ctx0" brushRef="#br0" timeOffset="56230.88">18680 9857 10 0,'2'4'146'0,"-1"-3"15"0,-1 0-124 15,0 1 23-15,0 2 0 0,0 1-12 16,0 1-9-16,-1 1-13 0,-4 1-9 16,2 1-5-16,0 0-7 0,1 0 1 15,-1-2-6-15,3 0 0 0,0 0 0 0,0-1-4 16,2 0-20-16,4 0-17 0,5-4-16 15,0 1-28-15,1-3-3 0,-4 0-177 16</inkml:trace>
  <inkml:trace contextRef="#ctx0" brushRef="#br0" timeOffset="56438.89">18761 9980 34 0,'0'0'137'0,"0"0"20"0,6 0-140 0,0-5 34 15,2-3-10-15,4 2-8 0,2-2-4 16,5-1-13-16,4 0-8 0,2 0 3 15,-2 0 2-15,2 4-8 0,-3 1-4 16,-5 1 1-16,-3 2-1 0,-5-1-2 16,-4 1-9-16,-1 1-10 0,-4 0-13 15,0 0-13-15,0 0-19 0,-8 0-23 16,-1-1-81-16</inkml:trace>
  <inkml:trace contextRef="#ctx0" brushRef="#br0" timeOffset="56639.91">18861 9870 58 0,'2'9'290'0,"-2"-2"-251"0,0 4 12 0,0 0 2 16,0 0-10-16,0 1-5 15,0-1-13-15,0-1-8 0,0 0-7 16,3 0-4-16,0-4-2 0,-1 1-3 15,1-2 0-15,1 0-3 0,3-3-15 16,4-1-22-16,-1-1-34 0,4 0-72 0,0 0-187 16</inkml:trace>
  <inkml:trace contextRef="#ctx0" brushRef="#br0" timeOffset="57297.94">19108 9996 34 0,'5'2'-26'0,"-1"-2"210"0,1 0-139 16,-2 0 0-16,2 0 8 0,1-1-18 16,0-4 6-16,5-1-10 0,0-1-10 15,1 0-3-15,1-2-6 0,-1 0 4 16,-1 0-5-16,-5-2 4 0,0 0-2 15,-3 1 3-15,-1-2-5 0,-2 2-3 0,0 1 3 16,0 2-6-16,-8 4 2 0,2 3-3 16,-3 0-1-16,-1 0-2 15,1 0-3-15,1 7 2 0,2 2 0 16,1 1 0-16,4 3-2 0,-2 1-1 0,3-2-8 15,0 0-8-15,0 0-3 0,3-3 2 16,5 1 3-16,2-2 6 0,3-2 10 16,1-2 1-16,1-3 0 0,2-1 1 15,2 0-1-15,-2-1-1 0,2-5 1 16,-1-1 1-16,-1-1 0 0,-3 1-1 0,-3 0 3 15,-3-2 2-15,-5 4-2 0,-3 0 6 16,0 2-2-16,0 1 2 0,-2-2-4 16,-4 4-1-16,-2 0 2 15,2 0-6-15,-3 2 3 0,1 5 1 0,0 2 0 16,1 1-4-16,0 2 3 0,4 1-1 15,3-3 0-15,0 0-2 0,0-3-1 16,3-1 1-16,4-5 1 0,0-1-1 16,3 0 2-16,1-2 0 0,1-8 0 15,4-2 4-15,1-3 3 0,0-2 1 0,1-3 1 16,-2-1-8-16,-1 1 2 15,-1-3-2-15,0 0 0 0,-1-4-2 0,0-3 0 16,-3-1 0-16,-2-2 1 0,-4 1-1 16,1 2 0-16,-2 7 0 15,-3 10 9-15,0 5 11 0,0 6-5 0,-9 2-4 16,-1 5-6-16,-4 11-3 0,-3 6-1 15,3 4 1-15,0 2-1 0,4 6-1 16,3 1-1-16,4 2-1 0,3-3-4 16,10-2-7-16,11-2-5 0,7-5-9 15,6-1 5-15,3-3-12 0,2-1-25 0,2-7-31 16,-3-3-152-16</inkml:trace>
  <inkml:trace contextRef="#ctx0" brushRef="#br0" timeOffset="58607.02">18251 10437 25 0,'6'-5'-23'15,"0"2"169"-15,-3-2-59 0,2 0-45 0,-2 1 27 16,-2 0-22-16,1-1-1 0,0 2-4 15,-1 1-14-15,-1 2-1 0,2 0-1 16,-2 0-7-16,0 0-3 16,0 0 3-16,0 0-2 0,0 0-4 0,0 7-9 15,-2 6 6-15,-1 3-3 0,-3 0 0 16,3 1-4-16,1-1-1 0,2 0-1 15,0-4 1-15,0-2-1 0,5 0-2 16,3-4 1-16,2-1 1 0,4-4-1 16,0-1-1-16,2 0 1 0,-1-3-2 0,1-4-2 15,-2-2-2-15,0 1-4 0,-2 0 2 16,-4 0-3-16,1 3 2 15,-4 1 4-15,-1 1 0 0,0 2 4 16,0 1-3-16,-2 0 2 0,-1 0 1 0,2 0-1 16,1 4 0-16,-1 2 2 0,1 1 1 15,2 0-2-15,4-1 0 0,-2-2 2 16,2 0-2-16,3-2 1 0,-4-1-2 15,2-1 3-15,-5 0-1 0,0 0 0 16,1-5-1-16,-3-1 2 0,-1 0 0 16,3-4 1-16,-4 3 6 0,0-4 0 0,-1 3 2 15,-1-2 0-15,0 1-7 0,0 2 4 16,0-3-4-16,0 2 2 0,0 2-4 15,0-1 0-15,0 5-1 0,0-2 0 16,0 3-3-16,2 1-9 0,1 0-10 16,3 0-9-16,2 0-50 0,-1-2-60 15,0-2-208-15</inkml:trace>
  <inkml:trace contextRef="#ctx0" brushRef="#br0" timeOffset="58788.03">18679 10389 306 0,'0'4'112'16,"0"0"-87"-16,0 2 37 15,-2 0-15-15,0 1-11 0,1 1-14 0,1-2-10 16,0 3-7-16,0-3-4 0,0 1 1 16,0-2-1-16,3-2-5 0,3 0-11 15,2 0-10-15,4-1-12 0,1 0 3 16,4-1-53-16,-5-1-68 0,2 0-68 15</inkml:trace>
  <inkml:trace contextRef="#ctx0" brushRef="#br0" timeOffset="59709.08">18872 10429 35 0,'0'-4'-16'0,"0"1"233"15,0-2-142-15,-1 2-38 0,-4 0 12 0,0 1-19 16,-1 1 7-16,2 1-9 16,-3 0-9-16,1 0-4 0,0 7-3 15,-3 2-2-15,2 1 0 0,3-1-3 16,2 2-3-16,1 1-3 0,1-2 1 0,0-1-4 15,0-1 2-15,6-2 2 0,0-3-3 16,3-2 2-16,-1-1-2 0,5 0 2 16,-3-2-1-16,3-8 3 0,1 0-2 15,0-5-1-15,3-1 1 0,0-2 9 16,1-1 0-16,-2 0-4 0,-1-2 2 0,-2 0 2 15,-5-2-3-15,1-2-2 16,-4-1-4-16,-1-2 2 0,2-1-3 16,-2 2 0-16,0 5 0 0,-4 8 2 15,0 8 0-15,0 5 4 0,0 1 1 0,-3 3-7 16,-2 11 0-16,-1 7 0 0,0 2 1 15,0 1 0-15,0 4-1 0,3 0-2 16,-2 3-4-16,-1-1-8 0,3 0-10 16,1-1-13-16,2-2-11 0,0-7-4 15,3-3 19-15,5-3 2 0,0-2-10 16,-2-4-6-16,0-1 12 0,2-4 3 0,-2-1 0 15,0-1 10-15,2-1 20 16,1 0 4-16,-1 0 6 0,3 0 29 16,0-3 10-16,1-3-5 0,2 1-6 15,2-2-10-15,-1-1-6 0,2-1 8 0,-3-2-9 16,0 2 3-16,-5-2 0 0,2-1 0 15,0-1-3-15,-3-2-3 0,1-4-3 16,-3-1 0-16,2-1 0 0,0-5-5 16,-2-2-2-16,-1-2-2 0,-1 2-3 15,1 4 0-15,-2 8-2 0,-1 7 2 0,-2 8 3 16,0 1 4-16,0 0-4 15,-7 9-3-15,-3 2-1 0,-1 7 0 0,0 1 1 16,0 4-1-16,0 3-1 16,2 2 1-16,-2 1-1 0,3-1-1 0,2 0-8 15,6-5 5-15,0-4 0 0,0-4-4 16,9-4 4-16,2-2 5 0,3-5 0 15,0-2 0-15,0-2 0 0,0 0 0 16,-3-5 2-16,0-5-1 0,0-1 0 16,1-2 1-16,0-4 4 0,-1 0 0 0,0 0-3 15,1-1 4-15,-1-1-2 0,0-4 0 16,2 0-1-16,1-4-2 0,1 1-1 15,1 3-2-15,-1 6 1 16,-4 9 0-16,-3 6 0 0,-5 2-3 0,-3 3 0 16,0 11 6-16,-2 4-1 0,-6 4-2 15,-4 5-1-15,0 3 1 0,-4 2 1 16,2 3-2-16,2 0-1 0,4-3 0 15,2-4-3-15,4-2-7 0,2-6 2 16,3-6 5-16,5-4 2 0,1-6 0 0,-2-3 2 16,3-1-3-16,1 0-17 0,-1 0 5 15,0-2 6-15,0-1 3 0,-1 2-14 16,-1-1 11-16,1 0 0 15,0 1-10-15,1 1-1 0,-1 0 6 0,2 0 1 16,-3 0-9-16,-1 0 14 0,-2 0 7 16,0 0-21-16,-4 3-2 0,1-3 23 15,1 0 1-15,0 0-62 0,0-5-110 16</inkml:trace>
  <inkml:trace contextRef="#ctx0" brushRef="#br0" timeOffset="60176.11">19249 10359 9 0,'14'0'32'0,"1"0"57"15,3 0-83-15,-1 0-4 0,-2 0-16 0</inkml:trace>
  <inkml:trace contextRef="#ctx0" brushRef="#br0" timeOffset="60676.14">18756 10217 375 0,'0'0'66'15,"0"0"-20"-15,0 0-5 0,0 0-36 16,0 0 1-16,5 0-7 0,1 0-11 15,5 0-27-15,0 0-72 0,-1 0-263 16</inkml:trace>
  <inkml:trace contextRef="#ctx0" brushRef="#br0" timeOffset="62304.23">19894 10370 55 0,'0'-2'169'15,"2"-1"-103"-15,-2 0-32 0,0 0 17 0,0-3-12 16,0 1-9-16,-2 0 0 0,-3 3-9 16,1 0-4-16,-3 2 4 0,0 0-6 15,1 0-1-15,-5 2-3 0,1 6 1 16,-2 2 4-16,-2 2-2 0,2 3-5 15,-2 2 0-15,1-1-3 0,5 0-1 16,4-1-4-16,4-2-1 0,0-2 1 16,4-4-2-16,7-2-1 0,5-5 2 15,-1 0 2-15,6 0-1 0,0-8-1 16,-1-3 0-16,-1-1 2 0,-2-2-2 0,-3 0 0 15,-3 1-1-15,-3 0 5 0,-2 2-1 16,-2 0-1-16,-4 4 3 0,0 1 7 16,0 2-4-16,0 2 4 0,0 2-7 15,0 0 0-15,-1 1-6 0,-2 8 0 16,1 2 0-16,1 4 2 0,-1 0-1 15,2 3-2-15,0 0 2 0,0 2-9 16,0 3-3-16,0 1-8 0,2-2 17 16,-2-1-1-16,0-2-6 0,0 0 9 15,0-4 1-15,-7-2 1 0,1-4-1 0,0-4 2 16,-5 3-1-16,2-4 3 0,-5-1 1 15,0 0 3-15,2-3 1 0,1 0-3 16,-2 0 0-16,6 0-2 0,-1 0-3 16,3-4 1-16,4-1 0 0,1 0-3 15,0-2-3-15,1 0-5 0,7-2-8 16,3 1-18-16,0-1-33 0,1 0-47 15,0-2-191-15</inkml:trace>
  <inkml:trace contextRef="#ctx0" brushRef="#br0" timeOffset="62947.27">20082 10447 11 0,'1'0'-2'16,"-1"0"59"-16,0 0 78 0,0 0-114 16,2 0 18-16,-2 0 14 0,3 0-6 0,-2 0-6 15,2 0-5-15,2 0-3 0,1-5-9 16,2 0-5-16,3-3-2 0,-2-2-2 15,5-1 2-15,-1-1-1 16,-1-1-1-16,0-2-9 0,-4 2 0 0,0-1-3 16,-7-2 1-16,-1 4 2 0,0 3 2 0,-4 3 2 15,-6 5 2-15,-2 1-7 16,0 0 1-16,-4 6-4 0,-1 5 2 15,0 6-1-15,2 0 1 0,2 2-3 16,2 2-1-16,4 2 0 0,2-3-2 0,5 1 2 16,0-3 2-16,6-2-3 0,6 0 0 15,6-7 1-15,3-2-1 0,2-5 0 16,2-2 1-16,0 0 0 0,0-6-2 15,0-5 2-15,-1-1 1 0,1 0 0 16,-5 0-1-16,-1 0 0 0,-2 0 3 0,-4 1-4 16,-4 2 8-16,-3 2 0 0,-3 3 6 15,-1 3-2-15,-2-1 1 16,0 2-3-16,-5 0-4 0,-1 2-2 15,0 7-3-15,-4 0 0 0,1 4 1 0,3-1 0 16,-2-1-1-16,5-2-1 0,3-1 2 16,0-4-1-16,0 1-2 0,9-2-2 15,4-3 5-15,1 0-3 0,6 0-4 16,1 0 2-16,3-8 3 0,-1 3-5 15,-1-1-5-15,-4 1 6 0,-1 2 3 0,-4 1 1 16,-4-2 2-16,-3 4-2 0,-6 0 2 16,2 0-1-16,-2 0 0 0,0 6 0 15,0 1 7-15,-2 1-3 16,-2 1-1-16,1 0-2 0,-1 0 0 0,3 1-2 15,1 0-14-15,3 0-32 0,8-1-9 16,1-4-66-16,4 0-340 0</inkml:trace>
  <inkml:trace contextRef="#ctx0" brushRef="#br0" timeOffset="66104.45">18106 11205 52 0,'0'1'130'15,"0"-1"-99"-15,0 0 23 0,0 0 0 16,0 0-12-16,0 0-4 0,0 0-9 15,0 0-4-15,0 0-2 0,0 0-6 16,0 0 1-16,0 0 0 0,4 0-5 0,-4 0 2 16,3-1-6-16,0 0 0 0,3 0 0 15,3-3 0-15,1-1-4 16,-3-1 1-16,6-1-2 0,-4 0 2 15,2 0 0-15,0-4-3 0,-4 0 0 0,0 2 3 16,-4-3 1-16,-2 1 0 0,-1 2-6 16,0 0 3-16,-3 0 0 0,-6 2-1 15,-4 1-2-15,0 3-2 0,-1 2 1 16,-3 1 1-16,4 0-1 0,-4 5 0 15,2 4 2-15,1 5 0 0,-2 2 1 0,4 3 2 16,2 1-1-16,3 0 3 0,2 0-1 16,3 0 1-16,2-2-2 0,0-1 1 15,0 1-2-15,2-7-1 16,6 4 1-16,0-5-2 0,1-2-2 0,3 0 0 15,-1-3 1-15,3 0-1 0,0-3-5 16,-2-2-5-16,2 0-3 0,2 0-9 16,-1-6-4-16,-1 0-19 0,2 0-14 15,-2 0-26-15,-2 0-52 0,-3-2-146 16</inkml:trace>
  <inkml:trace contextRef="#ctx0" brushRef="#br0" timeOffset="66308.45">18395 11261 286 0,'0'0'206'0,"0"0"-163"16,0 0 12-16,0 2-18 0,0 0-11 15,-3 0-9-15,-2 1-11 0,2 1-3 16,0 0-3-16,1 1 0 0,2-3-1 0,0 2-8 15,0-2-14-15,6-1-13 0,4-1-21 16,1 2-20-16,1-2-36 0,2 0-100 16</inkml:trace>
  <inkml:trace contextRef="#ctx0" brushRef="#br0" timeOffset="66708.48">18627 11202 49 0,'0'-6'83'0,"0"0"130"16,-7 2-166-16,-4 3 2 0,-3 1-11 15,-2 0-8-15,1 1-2 0,-1 7-7 0,2 2-9 16,-1 2 1-16,-1 3-6 0,5-1-2 15,2-3-4-15,8 1-1 0,1-2 0 16,0-2 0-16,6-2-1 0,6-3 0 16,4-3-3-16,-1 0-1 0,1 0-3 15,-2-5 2-15,1-1 3 0,-2-1 5 16,-4 1-1-16,-1 2-2 0,-4 2 2 15,-2 0 9-15,-1 2-1 0,-1-2-3 16,0 2 3-16,0 0-2 0,0 0-4 16,0 0-3-16,0 7 0 0,0 1 1 0,0 2-1 15,0 1-1-15,0 3 1 0,5 1-1 16,-2 0-3-16,0 3 4 0,0 0 0 15,0-1 0-15,-3 1 0 0,0-1 0 16,0 0 1-16,0 3 1 0,-4 1-1 16,-2-2 1-16,-2-2 31 0,0-3-22 0,-3-6-7 15,3-1 4-15,-2 0 0 16,0-3 7-16,-1 0-6 0,-1-1-1 15,3-3-3-15,-1 2-2 0,3-2-2 16,-3 0-3-16,4 0-7 0,2 0-8 0,4-2-19 16,0-8-46-16,0-1-99 0</inkml:trace>
  <inkml:trace contextRef="#ctx0" brushRef="#br0" timeOffset="66873.48">18857 11315 421 0,'0'0'136'0,"0"0"-120"16,0-1-1-16,0-1-11 0,0 1-2 0,0 0-2 16,0-2-22-16,4-1-38 0,-2-2-87 15</inkml:trace>
  <inkml:trace contextRef="#ctx0" brushRef="#br0" timeOffset="67588.53">19254 11123 21 0,'-3'0'177'0,"1"0"-140"0,-1 0 18 16,1 0-9-16,-1 0-7 0,0 0-7 0,2 0-6 15,-1 0-2-15,1 1 1 16,-1-1 0-16,0 2 0 0,1-1 1 0,-1-1-9 16,2 3-3-16,0-2-1 0,0 2-2 15,0 0-2-15,5 0 0 0,3-1 1 16,4-1-2-16,5-1-8 0,3 0 3 15,2 0-1-15,4-1-1 0,4-3-1 16,-2-1 0-16,0 1-1 0,-4 0-6 16,-5 1-6-16,-7-1-12 0,-5 2-6 15,-4-1 1-15,-3 2 14 0,0-1-6 0,-5 0-20 16,-7 2-15-16,-5 0-3 0,-3 0 13 15,-2 0 11-15,2 1 12 0,-4 3 11 16,3 2 13-16,-4 1 1 16,3-1 17-16,4 2 35 0,2 0-1 0,7 0-14 15,4 2-18-15,5-1-7 0,0 1-3 16,0-1 1-16,9 2 2 0,1 1-6 15,2 1-2-15,4-1-4 0,-2 2 3 16,0-2-4-16,-2-1-1 0,-3 1 3 16,1-4-1-16,-6 0 0 0,-2-1-1 15,-2-1 3-15,0-1 19 0,-8 0 6 0,-4 2-2 16,-5 0-1-16,-7 1 0 0,-1-1-1 15,2 0-7-15,2-2-3 0,3-2-4 16,6 1-10-16,4-3 1 0,4-1 0 16,2 0-2-16,2 0-14 0,0 0-21 15,3 0-16-15,8-3-18 0,1-6-75 16</inkml:trace>
  <inkml:trace contextRef="#ctx0" brushRef="#br0" timeOffset="67980.55">19626 11116 8 0,'-8'1'199'0,"3"0"-58"15,4 0-93-15,1-1 14 0,0 2-36 16,0-1 10-16,0 0-12 0,0 0-9 16,3 0 2-16,6 0 1 0,5-1-13 15,5 0-2-15,1 0-2 0,2 0 2 16,2 0-2-16,1-1-1 0,0-2-1 15,-2 0 2-15,-4 1-7 0,-2 1-10 0,-5-1-5 16,2 0 7-16,-3 0 4 0,-6 0-53 16,-4 1 16-16,-1 0 28 0,-1 0-10 15,-7-1-51-15,-1 0-65 0,-4 1 43 16,1-1 47-16</inkml:trace>
  <inkml:trace contextRef="#ctx0" brushRef="#br0" timeOffset="68208.57">19748 11101 16 0,'-20'6'8'0,"3"0"156"0,2 2-94 0,2 0-9 16,5 1-9-16,4-2-24 0,2 2-14 15,2 0-1-15,0 0-7 16,5-1 3-16,3 2-3 0,2 0-6 0,1-1 0 15,2 1 2-15,-1-2-17 0,0 2 10 16,2 0 5-16,-1-1-5 0,-1 1 5 16,-4-2 22-16,-2-3-23 0,-4-1 2 15,-2 0 4-15,-2 1 24 0,-9 2-6 16,-4 2-12-16,-4 0 6 0,1-3 19 15,-3 2-19-15,4-3-4 0,2-1-5 0,-1 1-4 16,6-3-3-16,0 0-2 0,6-1-1 16,-1-1-18-16,5 0-23 0,0 0-25 15,0-1-80-15,0-7-180 16</inkml:trace>
  <inkml:trace contextRef="#ctx0" brushRef="#br0" timeOffset="68612.59">19987 11143 15 0,'-5'2'170'0,"2"-2"-52"16,2 0-93-16,-1 0 29 0,1 0-18 16,1 0 11-16,0 0-12 0,0 2-23 0,0 0-9 15,0-2 7-15,4 1 4 0,2 0 3 16,2 0-7-16,3 1-4 0,3-2 2 15,3 1-2-15,5-1-2 0,-1 0-2 16,4 0 0-16,0 0 0 0,0 0-2 16,-5 0-1-16,-3 0-5 0,-3 0-19 0,-3 0-7 15,-2-1-14-15,-1-2-14 0,-5 0-31 16,-1-2-56-16,-2-1-41 0</inkml:trace>
  <inkml:trace contextRef="#ctx0" brushRef="#br0" timeOffset="68884.61">20015 11151 33 0,'-6'9'250'0,"4"-1"-221"0,2 0-17 16,0 1 10-16,3 1-10 0,3 1 4 16,4 0-1-16,-1 1-10 0,3-1-3 0,1 1-6 15,1 2-14-15,0 3-11 0,1-2 4 16,4 1 29-16,-5 0 16 0,-2-1-44 15,-6-3 25-15,-6-2 3 16,0-5-2-16,0 0 5 0,-7-1 36 0,-1-1 5 16,-3 2-10-16,-3-3-6 0,-3 1 4 15,0-2 1-15,-6 1-8 0,1 0-4 16,2 1-4-16,0 1-11 0,4-2-7 15,4 0-2-15,4 0 0 0,3-2-3 16,2 0-13-16,3 0-16 0,0 0-53 0,0 0-121 16</inkml:trace>
  <inkml:trace contextRef="#ctx0" brushRef="#br0" timeOffset="78918.18">20001 8502 8 0,'0'2'7'0,"0"-1"-1"0,0-1 131 16,0 0-73-16,0 0-32 15,0 0-7-15,0 0 0 0,0 0-2 0,0 0-8 16,0 0 1-16,-2 0 1 0,2 0 0 16,0 0-2-16,-3 0-3 0,2 0-2 15,1 0 0-15,-2 0-2 0,2 0-2 16,0 0 3-16,0 0-4 0,0 0-1 15,-1 0 4-15,1 0-4 0,0 0 0 16,0 0-1-16,0 0-1 0,-2 0 8 0,1 0-3 16,-1 0-1-16,2 0-3 0,0 0 8 15,-2 0-2-15,2 0-1 16,0 0 3-16,0 0-3 0,0 0-2 15,0 0-4-15,0 0 1 0,0 0-2 0,0 0 0 16,0 0-2-16,5-1 2 0,1 1 3 16,0-2-2-16,2 1-3 0,0-1 2 15,0 2 0-15,-1-1-1 0,1 1 0 16,0 0 0-16,0 0 1 0,0 0-1 15,1 0 0-15,-3 0 0 0,0 0 0 0,0 0 0 16,2 0 0-16,-2 0-1 0,2-1 1 16,-2 1-2-16,1-1 0 0,-1 1-3 15,-2-1-1-15,4 1 8 16,0 0-4-16,0-1 2 0,-2 0 0 0,0 1 1 15,0 0-2-15,0-2 1 0,-2 2 1 16,-1-2-1-16,-2 1 0 0,-1 1 0 16,0 0 0-16,2 0 1 0,-2 0-2 15,0 0 2-15,0-1-1 0,0 1 0 16,0-1 0-16,0 1-1 0,0 0 2 0,0 0-1 15,0 0-1-15,1 0 1 0,-1 0-1 16,0 0 3-16,2-2-1 0,-2 2-1 16,0 0 1-16,1 0 0 0,-1 0 0 15,0 0 0-15,0 0-1 0,0-1 1 16,0 0 0-16,0-1 0 0,0 0 0 15,0 2-1-15,0-2 1 0,0-1-1 16,0 0 1-16,0-1 0 0,0 0-1 16,0 0 1-16,0-1 2 0,0 0-2 15,0-3 0-15,0 1 3 0,0-1-2 0,0-1 0 16,0 1-3-16,-3-2 2 0,0-2 0 15,2-1 1-15,-2 4 0 0,-1 0-1 16,1 4 2-16,2-1 0 0,-1 2 3 16,2 0-3-16,-1 1 0 0,-1-1-1 15,1 1 1-15,-1 0-1 0,2 0 0 16,-2 1 0-16,2 1-2 0,0-1 1 15,0 0 0-15,0-2-1 0,0 2 0 16,0 0-1-16,0 1 2 0,0 0-2 16,0 1 2-16,0 0-1 0,0 0-1 15,0 0 1-15,0 0 0 0,0 0 0 0,0 0 1 16,0 0 0-16,0 0-2 0,0 0 1 15,0 0 1-15,0 0 0 0,0 0-2 16,0 0 2-16,0 0 1 0,0 0 0 16,0 0 2-16,0 0 0 0,0 0 7 15,0 0-4-15,0 0-2 0,0-2-4 16,0 2-1-16,0 0 1 0,0 0-1 15,2 0 0-15,4 0 0 0,2 0 0 16,0 0-1-16,3 0 1 0,-4 0 0 16,4 0 0-16,-2 0-1 0,2 2 2 0,0-1-1 15,-2 0 1-15,2-1-2 0,-3 0 1 16,1 0 1-16,-1 0-2 0,-2 0 1 15,-3 0 0-15,1 0 1 0,-3 0-1 16,-1 0 0-16,0 0 0 0,2 0-1 16,-2 0 2-16,0 0 0 0,0 0-1 0,0 0 1 15,0 0-1-15,0 0-1 16,0 0 0-16,0 0 0 0,0 2 1 15,0 1 0-15,0 2 0 0,0 1 1 16,0 2-1-16,0 1 0 0,0 0 0 0,0 3 0 16,-3-1-1-16,1 1 1 0,0 2-1 15,2-2 2-15,-3 1-1 0,2-1 0 16,-1-1-1-16,-1-1 3 0,0-2-3 15,0-1 2-15,3-1-1 0,-5-1 2 16,4-1-1-16,-2-1-1 0,0 1 1 0,-1-2 0 16,3 1-1-16,-1 0 0 15,1 0 0-15,1-3 1 0,0 0-1 16,0 2 0-16,0-2-1 0,0 0 0 15,0 0 1-15,0 0-3 0,0 0-7 0,3 0-19 16,0 0-21-16,0 0-17 0,0 0-37 16,-3 0-146-16</inkml:trace>
  <inkml:trace contextRef="#ctx0" brushRef="#br0" timeOffset="80267.25">20328 8487 2 0,'0'1'15'15,"0"0"-4"-15,0 1 1 0,0-2 91 16,0 0 2-16,0 0-72 0,0 0 9 16,0 2-11-16,0-2-1 0,0 0-12 15,0 0-5-15,0 0-2 0,2 0-5 0,1 0 0 16,-2 0-2-16,2 0-5 0,0 0 3 15,-1 0-1-15,3 0 2 0,-4 0-2 16,5 0 1-16,1 0 1 0,-1 0 0 16,2 0 1-16,-1 0-2 0,3 0-1 15,-3 0 0-15,1 0 1 0,0 0-2 16,-5 0 0-16,5 0 1 0,-2 0 0 15,-1 0-1-15,-1 0-1 0,-1 0 2 16,0 0-3-16,1-2 2 0,2 0 0 16,0 1 1-16,2 1 0 0,-2-2-2 0,3 0 1 15,1 2 0-15,-3-1 1 0,3-1-1 16,-3 1-1-16,0 1 1 0,-3 0 0 15,-1 0-1-15,2 0 2 0,-2 0-3 16,0 0-1-16,0 0 1 0,-3 0 1 16,0 0 0-16,5 0 1 0,-2 0 0 0,0 0 0 15,3 0 0-15,-1 0 0 16,0 0 0-16,2 0-1 0,1 0 0 15,1 0 0-15,-1 0 1 0,0 0-2 16,-3 0 0-16,1 0-4 0,-5 0 2 0,2 0-3 16,-1 0 3-16,-1 0 1 0,3 0-1 15,-3 0 2-15,2 0 2 0,0 0 1 16,2 0-1-16,1 0 0 0,2 0 1 15,0 0 1-15,1 0-2 0,-4 0 0 16,-1 0 1-16,1 0-1 0,-4 0 0 16,4-2 0-16,-2 0 1 0,-3 1-1 0,2 1 0 15,-2 0 0-15,1 0 0 16,1 0 0-16,-1 0 0 0,1 0-1 15,1 0 1-15,-1 0 1 0,-1 0-1 16,2 0 0-16,-1 0 2 0,-1-2-2 0,4 0 0 16,-3 1 0-16,2 1 2 0,2-1 1 15,1 0 4-15,0 1-2 0,0 0-5 16,-1-2 1-16,-3 2-1 0,-2 0 0 15,1 0 0-15,-2 0 0 0,0 0 0 16,0 0-1-16,2 0 1 0,1 0 1 0,-2 0-2 16,1 0 0-16,-1 0 2 0,1 0 0 15,-1 0-1-15,4 0-1 16,0 0 2-16,1 0-1 0,3 0 1 15,-1 0-2-15,-2 0 1 0,-3 0 1 0,0 0-1 16,-1 0-1-16,-2 0 1 0,1 0 0 16,1 0 0-16,0 0 0 0,-1 0 0 15,-1 0 1-15,2 0 0 0,-2 0-1 16,0 0-1-16,3 0 2 0,-2 0-2 15,2 0 0-15,2 0 1 0,1 2 1 0,5-2-2 16,-2 1 2-16,4 0-1 0,-4-1 1 16,0 1-1-16,-2-1-1 0,-3 0 1 15,-2 0 1-15,1 0 0 16,-3 0-2-16,0 0 1 0,1 0 1 0,-1 0 0 15,0 0 0-15,0 0 2 0,0 0-1 16,0 0 1-16,0 0-1 0,0 0-5 16,-1 0 3-16,-2 0-1 0,1 0 0 15,-1 2 0-15,0 0 1 0,0-2-1 16,1 0-1-16,-2 0 4 0,1 0-2 0,0 1-2 15,1-1 1-15,0 0-5 0,1 1 1 16,1-1-12-16,0 0-10 0,0 1-9 16,0-1-6-16,0 0-8 0,0 0-27 15,0 0-25-15,0-1 21 0</inkml:trace>
  <inkml:trace contextRef="#ctx0" brushRef="#br0" timeOffset="80970.3">20897 8470 0 0,'0'-2'15'16,"0"0"3"-16,0 1 46 0,2-3-9 15,-1 1-1-15,-1-2 0 0,0 0-8 0,0-2-1 16,0 0-9-16,0-1-4 0,-1-2-5 15,-3 1-5-15,3-2-3 0,-2-1-3 16,3-1-1-16,0-1-4 0,-2-2-1 16,2 1-4-16,0-1-4 0,0 2 0 15,0 3-1-15,0 3 4 0,0 2 1 16,0 4 0-16,0 0-1 0,0 2-5 15,0-1 2-15,0 1-1 0,0 0-2 16,0 0-1-16,0 0 2 0,0 0 0 16,0 0-1-16,0 3 1 0,0-1 0 15,0-1-1-15,0 1-3 0,0-1-3 0,0 1 0 16,0-1 1-16,0 0 2 0,0 0 1 15,0-1 1-15,0 2 1 0,0 0-1 16,0-1 0-16,0 0 2 0,0-1-2 16,0 1 1-16,0-1 1 0,0 2 0 15,0-2 0-15,2 1 0 0,1-1 0 16,0 1 1-16,2-1 1 0,1 0-2 15,0 0 0-15,2 0 0 0,-2 0 0 16,3 0 0-16,-1 1 0 0,1-1 1 16,-1 0-1-16,1 0-1 0,2 0 1 0,2 0 0 15,-1 0 0-15,1 0 1 0,-1 0-2 16,-3 0 2-16,1 0-1 15,-6 0 0-15,-1-1 0 0,0 1-1 0,-3 0 2 16,0 0 1-16,0-1 2 0,0 1-1 16,0 0-1-16,0 0-2 0,0 0 2 0,0 0-2 15,0 0 0-15,0 0-1 16,0 0 1-16,-1 0 0 0,-1 0 1 15,1 1-2-15,-1 1 2 0,2 1 0 16,0-1-1-16,-1 0 0 0,1 1 1 0,-2 1 1 16,1 0-1-16,1 3-1 0,-2 1-1 15,0-1 2-15,1 1-1 0,-1 2 0 16,2-2 0-16,-3 2 0 0,0-1 0 15,3 0-1-15,-3 0 0 0,1-1 1 16,1 0 0-16,-2-1-1 0,1 0 0 0,1 0 2 16,1-1-1-16,0-1-1 0,0-1 0 15,0-1 2-15,0-1-1 16,-2 0 0-16,2-1 0 0,0-1 0 15,0 0 1-15,0 1-1 0,0-1 1 0,0 0 1 16,0 0-2-16,0 0 0 0,0 0-4 16,0-1-4-16,0-1-12 0,2 0-18 15,1 0-19-15,-2-1-36 0,-1-2-112 16</inkml:trace>
  <inkml:trace contextRef="#ctx0" brushRef="#br0" timeOffset="82414.38">21051 8457 10 0,'0'1'15'16,"0"1"-10"-16,0 0 2 0,0-2-4 15,0 1 75-15,0-1-24 0,0 0-26 16,0 0 3-16,0 0-15 0,1 0 7 15,1 0-6-15,-1 0-3 0,2 0-6 16,-3 0-4-16,0 0-3 0,3 0 2 16,-3 0-1-16,2 0-3 0,-2 0 4 15,1 0 2-15,-1 0 0 0,5 0 0 0,-3 1 3 16,1-1-2-16,-3 0 3 0,0 0-5 15,0 0 2-15,0 0-2 0,0 2-2 16,0 0 2-16,0 0 1 0,0 1-2 16,0-1-2-16,0 0-1 0,0 0 1 15,1 2 0-15,-1-3 0 0,0 3-1 16,0 1 0-16,0-3 0 0,0 0 1 15,0 0-1-15,0-1-1 0,0 0 1 16,0 0 1-16,0-1-1 0,0 0 0 16,0 0 0-16,0 0 1 0,0 0 0 0,0 0 1 15,0 0 0-15,2 0-1 0,-1 0 1 16,1 0-4-16,0 0 4 0,-1 0-2 15,1 0 0-15,1 0 0 0,-2 0 1 16,4 0-2-16,-2-1 1 0,0-1 0 16,2 0 1-16,-1 0 0 0,0 0-1 0,0 0-1 15,1-1 2-15,-1 3 0 16,0-1-2-16,0 0 1 0,-2-1 0 15,4 2 0-15,0-1-1 0,-1-2 0 16,3 1 1-16,-2 1 1 0,0 0-1 16,2 1-1-16,-2-1-1 0,0 1 4 0,-3 0-4 15,0-2 4-15,2 0-4 0,-2 1 2 16,0 1 0-16,2 0-1 0,0 0 1 15,1 0 0-15,3 0 0 0,2 0 3 16,1 0 8-16,-4 0-12 0,-2 0 2 16,-1 0-1-16,0 0 0 0,-4 0 0 0,2 0-1 15,-1 0 2-15,-1 0-2 16,1 3 2-16,1-3-1 0,0 0 0 15,-1 2 0-15,1-2 1 0,-2 0-2 16,1 0 1-16,-1 0 1 0,1 0-1 0,-1 0 0 16,1 0 0-16,0 0 1 0,1 0 0 15,-2 0-2-15,5 1 1 0,7 0 0 16,5 1 15-16,-1 0 3 0,0 0-18 15,-1 1 1-15,-5-1 0 0,1 1 1 16,1-1-2-16,-2-1 1 0,-4-1 0 0,-1 1-1 16,-2-1 0-16,-3 1 0 0,1 0 3 15,-2-1-2-15,0 0-1 16,0 0-1-16,0 0 1 0,0 0-1 15,1 0 1-15,2 1 0 0,0 0 0 0,1 0-2 16,-1 0 2-16,1-1 0 0,4 1 0 16,3-1 0-16,1 0 2 0,-2 2 0 15,0-2-3-15,-5 1 1 0,-2 0 0 16,-1-1 0-16,-1 1 1 0,2-1-2 15,-3 0 1-15,0 0 1 0,2 0 0 0,-2 0-1 16,1 0 0-16,-1 0 1 0,2 0-1 16,-2 0 0-16,2 0-1 0,-2 0 2 15,0 0-1-15,0 0 0 16,3 0-1-16,0 0 2 0,0 0-1 0,2 0 0 15,4 0-1-15,3 0 2 0,5 2 0 16,2-2 1-16,-4 0-2 0,-4 2 0 16,-1-2 1-16,-6 0-1 0,1 0-1 15,-4 0 1-15,-1 1 0 0,0-1 0 16,0 0 0-16,0 0 0 0,0 0 2 0,0 1 0 15,0-1-3-15,0 0 0 0,-1 0 1 16,1 0-1-16,0 0 0 0,0 2-1 16,0-2 1-16,0 0-1 0,0 1 2 15,0-1 0-15,0 0 0 16,3 0-2-16,-1 0 0 0,-1 0 2 0,-1 0 0 15,0 0 2-15,0 0-4 0,0 0 4 16,0 0-1-16,0 0-1 0,0 0 1 16,0 0 0-16,0 0 0 0,0 0-2 15,0 0 1-15,0 0 0 0,0 0 0 16,0 0 1-16,0 0-1 0,0 0-3 0,-1 0-2 15,-4 0-19-15,3 0-17 0,-2 0-57 16,-1 0-128-16</inkml:trace>
  <inkml:trace contextRef="#ctx0" brushRef="#br0" timeOffset="83318.42">21654 8506 24 0,'0'0'9'0,"0"0"199"16,0 0-180-16,0 0 29 0,0-2-33 16,0-1 2-16,0-1-1 0,-2 0-12 15,2-2 2-15,-1 2 0 0,1-2-4 16,0-1-4-16,0 1 1 0,0-3 5 15,0 1-3-15,0-2 4 0,0 0-5 16,0-1-6-16,0-1 4 0,3 1-3 16,1-2-3-16,-2 3-1 0,-2 1 2 0,1 2-1 15,-1 0 1-15,0 1 1 0,0 2 1 16,0 0-2-16,0 0 4 0,0 1 1 15,0 1-1-15,-1 1-1 0,1 0-3 16,0 1 0-16,0 0 1 0,0 0-1 16,0 0-1-16,0 0-2 0,0 0 1 0,0 0 0 15,0 0-1-15,0 0 0 16,-2 0 0-16,2 0 2 0,0 0 0 15,-1 0 1-15,-1 0 0 0,-2 0-1 16,4 0 1-16,-2 0-2 0,0 0 6 0,2 0 0 16,0 0-5-16,0 0 1 0,0 0 0 15,0 0 0-15,0 0-2 0,0 0 0 16,0 0 0-16,0 0 0 0,0 0 1 15,0 0-1-15,0 1 1 0,2 0-1 16,1 1 1-16,3 0-2 0,0 2 2 0,4-1 0 16,1 0-2-16,1 0-2 15,4 0-1-15,-1-2 1 0,2 1-3 16,-3 0 0-16,-3-2-1 0,-2 0 4 15,-1 0 2-15,-2 0 1 0,-1 0 0 16,-1 0 2-16,1 0-2 0,-2-2 0 0,-1 2 1 16,1 0 1-16,-3 0 3 0,1 0-5 15,-1 0 2-15,0 0 0 0,0 0-1 16,0 0-2-16,0 0 1 0,0 0 1 15,0 0-1-15,0 4 1 0,0-1-1 16,0 2 1-16,0 0-1 0,0 1 0 0,0 2 0 16,0 0 0-16,0 2 0 0,0-1 0 15,-4 1 0-15,2 1 2 16,-2 1-4-16,-3 0 1 0,4 0-3 15,-1-3 2-15,0 0 3 0,3-1-3 16,1-3 2-16,0-1 1 0,0 0 0 0,0-3-1 16,0-1-1-16,0 2 3 0,0-2 0 15,0 0 1-15,-2 0 1 0,2 0-1 16,0 0-3-16,0 0 2 0,0 0 0 15,0 0 0-15,0 0-1 0,2 0-2 0,4-2 1 16,-1 1-1-16,1-2 1 0,0 2-2 16,2 1 2-16,0 0 0 0,4 0-2 15,2 0-1-15,6 0-3 16,7 0 0-16,2 2 0 0,4 0 0 0,-4-2-14 15,0 0 8-15,1 0-1 0,-2 0-2 16,3 0 4-16,-2-1-15 0,1-4 12 16,-5-2-32-16,-5 0 31 0,-6 1-21 15,-7-3 21-15,-3 3 0 0,-4 1-12 16,0-1-48-16,-5 0-106 0</inkml:trace>
  <inkml:trace contextRef="#ctx0" brushRef="#br1" timeOffset="99791.37">3594 2886 6 0,'0'0'39'0,"0"0"-11"0,0 0-12 0,0 0-4 16,0 0 5-16,0 0-10 0,0 0 11 15,0 0 2-15,0 0 36 0,0 0-21 16,0 0-21-16,0 0 6 0,0-2 5 15,0 0-10-15,0 0 0 0,0 0 6 16,0 0-4-16,0 0-2 0,0 0-1 16,0 2-2-16,0-2 0 0,0 2-4 15,0-1 1-15,0 1 2 0,0-1-6 16,0 0 4-16,0 1-1 0,0-1 1 15,0 0-6-15,0 0 3 0,0 1-1 0,0-1-1 16,0 0-2-16,0 0 1 0,0 0 1 16,0 0-2-16,-2 0 2 0,1-1-2 15,1 0 2-15,-2 2 2 0,0-2-5 16,2 1 2-16,0-1 0 0,-1 0-3 15,1 0 3-15,-2-1-3 0,2-1 2 0,0 0 1 16,0-1-1-16,0-1-2 16,0 0 1-16,0-1 1 0,0 0-2 15,0-3 0-15,0 2 1 0,0-2 1 16,-1 1 0-16,-2 0-2 0,1 0 2 0,1 2 2 15,-1-2-3-15,1 2 0 0,-1 2-2 16,0-2 6-16,2 4-3 0,0-2-1 16,0 2 2-16,0 0 0 0,0 1-3 15,0-1 0-15,-1 1 3 0,1-1-1 16,0 0-2-16,0 1-1 0,-2-1 2 0,2 0 0 15,0-1-1-15,0 1 0 0,0-1 0 16,0 0 0-16,0-1 2 16,0-1-4-16,0 2 2 0,0-1 4 15,0 1-6-15,-3 0 0 0,3-1 4 0,0 0 0 16,-3 0-2-16,2 1 0 0,-1 0 0 15,2 1 0-15,0 0 1 0,0-1-2 16,0 0 1-16,0 1 1 0,0 0-1 16,0 0-1-16,0 0 1 0,0 1 1 15,0 0-1-15,0 0-1 0,0 0 1 0,0-2 0 16,0 0 0-16,0 0-4 0,3 0 6 15,-3 1 0-15,0-1-2 0,2-1-4 16,-1 2 6-16,-1-4 0 16,0 2-2-16,0 0-2 0,0-1 2 0,0 2 3 15,0 0-3-15,0 1-1 0,0-1 2 16,0 1 1-16,-3 1-2 0,3 1-2 15,-3 0 2-15,3 1 2 0,0 0-2 16,0 0-2-16,0 0 2 0,0 0 1 16,0 0-2-16,0 0-2 0,0 0 1 0,0 0 4 15,0 0-4-15,0 0 1 0,0 0 0 16,0 0 2-16,0 0-2 0,0 0-2 15,0 0 1-15,0 0 2 0,0 0 1 16,0 1-3-16,0-1 2 16,5 3 1-16,-2-2-1 0,3 1-2 0,-1 1 3 15,1-2 0-15,-2 2 0 0,3-2-2 16,-1 0 1-16,0 2 0 0,2-3 0 15,0 0 1-15,-1 0-1 0,4 0-1 16,-1 1 2-16,2 0-1 0,0 0 0 16,-2-1-1-16,0 1 1 0,1-1 1 0,-1 0-1 15,2 1-1-15,-3-1 1 0,1 0 0 16,-3 0 1-16,1 0-2 0,-2 0 1 15,1 0 1-15,-3 0-1 0,1 1-1 16,-2-1 1-16,0 2 0 0,-1-2 0 16,-2 0 1-16,0 1-1 0,0 0-1 15,0-1 2-15,0 0-2 0,0 0 1 16,0 0 1-16,0 0-1 0,0 0-1 15,0 0 2-15,0 0-3 0,0 0 2 16,0 0 2-16,0 0-2 0,0 0-1 0,0 0 2 16,0 0-1-16,0 0 0 0,0 0 0 15,0 0 0-15,0 2 0 0,0 0-1 16,0 2 1-16,0 0-1 0,0 3 2 15,-4-1-1-15,3 0-1 0,1 0 1 16,-2 1 1-16,2 0-1 0,0 2-2 16,0-1 2-16,0 0 1 0,0 3 0 15,0 0-2-15,-1-1 1 0,-2 1 1 16,3-1 0-16,-2 1-2 0,1-1 0 15,-1 0 3-15,1-1-2 0,-1 0-1 0,0-1 1 16,2-2 0-16,-1 0 0 0,1-1 1 16,0 0-2-16,0 0 1 0,0 0 0 15,0 1 0-15,0-1 0 0,0-1 0 16,0 2 0-16,1-1 1 0,-1 3-2 15,2-2 1-15,-2 1 0 0,0-3 1 0,2 1-2 16,-2-1 1-16,0-2 0 16,1 3 1-16,1-4-2 0,-2 2 1 15,1-3 1-15,-1 1-2 0,2 0 1 16,-2-1 1-16,1 1-2 0,-1 0-1 0,2-1 0 15,-2 0 2-15,1 1 0 0,-1 0-2 16,0-1 1-16,0 1 2 0,0 0-2 16,0 0-1-16,0 1 1 0,0 1 3 15,0-2-2-15,0 0-1 0,0-1 1 16,0 0 1-16,0 0-1 0,0 0-1 15,0 0 1-15,0 0 1 0,0 0-1 0,0 2-1 16,0-2 0-16,0 0 2 16,0 0-1-16,0 2-1 0,0-1 1 15,0 2 1-15,0-3-2 0,0 1-2 16,0 0 4-16,0-1-4 0,0 0-2 0,0 0 0 15,0 0 3-15,0 0 3 0,0 0-2 16,0 0-2-16,0 0 1 0,0 0 2 16,0 0-3-16,-3 2-1 0,2 0 0 15,-1 1 3-15,1 0 0 0,1 1-3 16,-2-2-2-16,2 0-4 0,0 0 5 0,0-1-3 15,0 0 0-15,0 0 4 0,0 0 1 16,0-1-5-16,0 1 0 16,0 0 4-16,0-1 2 0,0 1-4 15,0 2 0-15,0-3 1 0,0 2-4 0,0-1 1 16,0-1 1-16,2 1 2 0,-2-1-5 15,0 0-1-15,0 0 2 0,0 0 5 16,0 0 5-16,1 0-5 0,-1 0-3 16,2 0 3-16,-2 0-2 0,1 0-2 15,1 0-5-15,-1 0 0 0,-1 0-9 0,2 0-9 16,-2 0-23-16,1 0-14 0,-1 0-38 15</inkml:trace>
  <inkml:trace contextRef="#ctx0" brushRef="#br1" timeOffset="102654.54">3808 2874 46 0,'0'0'39'0,"0"0"2"0,0 0-11 16,0 0-11-16,0 0-3 0,0 0-7 16,0 0-4-16,0 0-4 0,1 0 1 0,1 0 0 15,-1 0 2-15,4 0 5 0,-2 1-4 16,3-1 4-16,0 0-1 0,1 0 1 15,0 0 4-15,0 0 27 0,-1 0-26 16,-2 0-9-16,1 0 11 0,-2 0-7 16,0 0-1-16,2 0-4 0,-3 0 3 15,2 0-3-15,2 0-1 0,1 0-2 16,2 0 9-16,-3 0-4 0,3 0-6 15,-1-1 3-15,0 1 2 0,0 0-3 16,1 0 2-16,2 0-1 0,-5-1 0 0,3 1 3 16,-3 0-4-16,-2 0-1 0,2 0 1 15,0 0 0-15,2 0-3 0,-2 0 1 16,0 0 1-16,3 0-1 0,1 0 0 15,1 0 0-15,-2 0 2 0,2 0-1 16,0-1-1-16,-1 0 0 0,3 0 4 16,1 0 1-16,-2 0-4 0,1 0 0 15,-3 0 5-15,1-1 2 0,0 2-6 16,2 0 0-16,-4-1 1 0,2 0-3 15,-4 1 0-15,3 0 0 0,-4 0 1 0,0 0 0 16,-1 0-1-16,1 0-1 0,-1 0 2 16,1 0 1-16,0 0-3 0,0 0 0 15,2 0 4-15,1-1-2 0,2 0-3 16,0 0 4-16,1 0 1 0,1-2-1 15,-2 1-2-15,3 1 1 0,-3-2 2 0,1 2-2 16,-1-1-1-16,-3 1-1 16,-2 0 3-16,0 1-1 0,-5 0-2 15,-1 0 0-15,2 0 1 0,-2 0 0 16,2 0-1-16,-1 0 1 0,4 0 0 0,-2 0 1 15,2 0-1-15,4 0-1 0,-1-2 3 16,6 1-1-16,-1 0-2 16,5-1 2-16,-3 0-1 0,-1 2 1 0,-3 0-3 15,0 0 3-15,-2 0 0 0,0-2-1 16,-2 2-1-16,0 0 0 0,-4 0 2 0,2 0 0 15,-3 0-2-15,-2 0 0 0,3 0 2 16,-2 0 0-16,1 0-2 16,1 0 1-16,2 0 1 0,1 0-2 15,0 0 2-15,5-1-1 0,3-1-1 0,1 0 1 16,2 0 0-16,0 0 1 0,-4 1-1 15,-1 1-1-15,-1-1 2 0,1 1-1 16,-2 0-1-16,-1 0 2 0,-3-1-2 16,-3 0 1-16,0 1 1 0,-1-1-1 15,-1 1 0-15,1 0-1 0,1 0 3 16,-1 0-2-16,2 0-1 0,-2 0 0 0,4 0 2 15,0 0 0-15,1-2-2 0,-1 2 0 16,3-2 3-16,3 1-1 16,4-3-1-16,-2 3-1 0,-2-1 2 15,-2 1 0-15,-3 1-2 0,3-1 0 0,0 0 2 16,1 0 0-16,2-1-2 0,-2 2 1 15,-5 0 1-15,0 0-1 0,-4-2-1 16,1 2 0-16,-2 0 1 0,-1 0 0 16,2 0-1-16,-2 0 0 0,0 0 3 15,1 0-3-15,1 0 0 0,-1 0 1 0,2 0 2 16,2 0-2-16,1 0 0 0,4 0-1 15,2 0 3-15,4 0-1 0,2 0-1 16,-1 0-1-16,-3 0 1 16,-3 0 1-16,-3 0-1 0,-2 0-1 0,-1 0 1 15,-1 0 1-15,-2 0-2 0,-1 0 0 16,1 0 2-16,-1 0 0 0,1 0-2 15,-2 0 1-15,2 0 1 0,1 0-1 16,0 0 0-16,0 0 0 0,0 0 1 16,3 0 1-16,0 0 0 0,1 0-1 0,-3-1 2 15,-1-1-3-15,2 2 2 0,1-2-2 16,0 0 1-16,2 2 0 0,3-1-2 15,-2-1 2-15,2 2 1 0,-5 0-2 16,-4 0-2-16,-1 0 1 0,1 0 2 16,-2 0-1-16,0 0-2 0,2 0 0 15,-1 0 4-15,1 0-2 0,4 0 1 16,-2 0-1-16,4 0 3 0,-3 0-2 15,3 0-1-15,-1-1 0 0,1 1 1 16,3-1 3-16,-5 0-5 0,-1 1 0 0,-2 0 2 16,0 0 0-16,-1 0-2 0,-2 0 0 15,1 0 2-15,-1 0 0 0,0 0-3 16,0 0 1-16,2 0 1 0,-2 0 1 15,3 0-2-15,-3 0 0 0,0 0 2 16,0 0 0-16,1 0-1 0,1 0-1 16,-2 0 3-16,1 0-1 0,1 0-2 15,-2 0 1-15,0 0 1 0,2 0 0 16,-1 0-2-16,4 0 0 0,-1 0 3 15,3 0-2-15,-3 0 1 0,-1 0-2 0,0 0 1 16,-3 0 0-16,0 0 0 0,2 0 0 16,-2 0 1-16,2 0 1 0,-2 0-2 15,0 0 1-15,0 0 2 0,0 0 2 16,0 0-5-16,0 0 5 0,0 0 0 15,0 0-5-15,0 0 0 0,0 0 0 16,0 0 0-16,-4 0 0 0,3 0-2 16,-1 0-1-16,2 0 5 0,-1 0-2 15,-1 0-3-15,2 0 0 0,0 0 2 16,0 0 3-16,-3 0-4 0,3 0 0 15,0 0 0-15,-1 0 0 0,1 0-4 0,-2 0 4 16,1 0 1-16,1 0-1 0,0 0 0 16,0 0-4-16,0 0 5 0,0 0-5 15,0 0-7-15,0 0 0 0,0 0-1 16,0 0 2-16,0 0 2 0,0 0 4 15,0 0 6-15,0 0 3 0,0 0-3 0,0 0 0 16,0 0 3-16,0 0-1 16,0-2 1-16,0 1-2 0,0 0 3 15,0 0 1-15,0 1-3 0,0-2-2 16,0 1 0-16,0 1 3 0,0 0-3 0,0-2 0 15,0 0 2-15,0 0 1 0,0 0-2 16,0-2 5-16,0 2 0 0,0-2-1 16,0-1 2-16,-2 0 0 0,2 0-1 15,0 0 0-15,0-1 1 0,0-2-1 16,0-2 1-16,0 0-3 0,0-1-3 0,0 0-1 15,0 0 1-15,0 0 0 16,-2-1-3-16,2 1 2 0,0 1 2 16,0 1 0-16,0 1-2 0,0 1 0 15,0 1 3-15,0 1-2 0,0 2-1 0,0-1 2 16,2 2 1-16,0 0-2 0,-2 0-1 15,0-2 1-15,0 2 2 0,0-3 0 16,0 2-3-16,0 0 2 0,0-2 1 16,0 0-3-16,-2 0 2 0,2 0-1 15,0 2 1-15,-2 0 0 0,2 0-2 0,0 0 0 16,0-1 2-16,0 0 0 0,0 1-4 15,0 2 2-15,-1-2 3 16,1 0-1-16,-2 1-3 0,1-2 0 16,1 1 3-16,-2 0-1 0,-1 1-1 0,2 0-1 15,-1 1 1-15,2 1 0 0,0 0 0 16,0-1 1-16,0 1-2 0,0 0 4 15,0 0-5-15,0 0 1 0,0 0 2 16,0 0 1-16,-2 0-5 0,2 0 4 16,-1 0-2-16,1 0 1 0,0 0-3 0,0 0-1 15,0 0 4-15,0 0-1 0,0 0-1 16,0 0 1-16,0 0 2 15,0 0-1-15,0 0-2 0,0 0 1 16,0 0 1-16,0 0-1 0,0 0 3 0,0 0-3 16,0 0 0-16,0 0 2 0,0 0-2 15,0 0 1-15,0 0 1 0,0 0-1 16,0 0-1-16,0 0 2 0,3 0-2 15,3 0 2-15,-1 0-2 0,0 0 1 16,2 0 1-16,-1 0 1 0,4 0-4 16,-1 0 2-16,-3 0 1 0,2 0-1 0,-5 0-1 15,3 0 0-15,-1 0 2 0,0 0-1 16,-1 0-1-16,2 0 3 0,2 0-4 15,0 0 3-15,0 0-2 16,-1 0 1-16,1 0 1 0,-2 0-1 0,1 0 0 16,-1 0 1-16,0 0-3 0,0 0 2 15,-1 0 2-15,-2 0-3 0,2 0 2 16,-4 0-3-16,-1 0 3 0,0 0-2 15,0 0 2-15,0 0 0 0,0 0-1 16,0 0 0-16,0 0-2 0,0 0 3 16,0 0 0-16,0 0-4 0,0 0 1 0,0 0 1 15,0 0-1-15,0 0 0 0,0 0 1 16,0 0 0-16,0 0-1 0,0 0 2 15,0 0 0-15,0 0 1 0,0 0-2 16,0 0-1-16,0 0 2 0,0 1 1 16,0 0-4-16,0 2 3 0,0-1 0 15,0 1 0-15,0 1 0 0,0-1-2 16,0 1 4-16,0-1-2 0,0 3 0 15,0 0 0-15,0 1 1 0,-3 2 0 0,3-1-2 16,-1 0 0-16,-1 2 2 0,2-3 0 16,0 3-1-16,0-1-1 0,-2 2 3 15,1-2-1-15,1 0-2 0,0 0 0 16,0 0 2-16,0 0 0 0,0 0-1 15,0-1-1-15,0 0 2 0,-2 2 0 16,1-2-2-16,-1 1 1 0,1-3 1 16,-2 1-1-16,1-2 0 0,2 0-1 15,0 0 2-15,-1-1 0 0,1 1-2 16,0-2 0-16,0 2 2 0,0-1 0 0,0 0-1 15,0 3-1-15,0-2 2 0,0 1 0 16,1-1 1-16,-1 0-1 0,0-2 0 16,0 1-1-16,2-2 0 0,-2-1-1 15,0-1 2-15,0 0-1 0,0 0 0 16,0 2 0-16,0-2 0 0,0 0 1 0,0 0-2 15,0 0 2-15,0 1 1 16,0-1 0-16,0 1-2 0,0-1-2 16,0 0-8-16,0 0-9 0,0 1-17 15,0 1-8-15,0-2-35 0,0 0-137 16</inkml:trace>
  <inkml:trace contextRef="#ctx0" brushRef="#br1" timeOffset="105286.69">5529 2807 52 0,'-2'-1'59'0,"2"1"0"0,-2 0-18 15,2 0-4-15,0 0-3 0,-1 0-9 16,1 0-4-16,0 0-8 0,0 0-7 15,0 0 5-15,0 0-1 0,0 0 2 16,0 0-4-16,3 2 2 0,3 0 0 0,0-1 0 16,1 2-3-16,0-3-3 0,1 0 1 15,1 0 1-15,1 0-6 0,1 0 3 16,2 0 1-16,0 0 4 15,-1 0-7-15,2 0 5 0,-1 0-3 0,2 0-1 16,-1 0 4-16,0 0-1 0,-2 0-3 16,1 0 1-16,-1 0-2 0,-1 0 0 15,0 0 0-15,3-1 1 0,-2-1-2 16,7 1 0-16,1 1 1 0,2-1 0 15,4 0-1-15,0 0-1 0,-2-1 2 16,-4 0 0-16,-1 1-1 0,-4-1-1 0,1 0 2 16,-1 1 1-16,1 0-3 0,-1-2 0 15,-3 3 2-15,-1 0 0 0,-3 0-2 16,-2 0 1-16,2 0 0 0,3 0 1 15,1 0-1-15,4 0-1 0,2-1 4 16,4 0-5-16,0 0 2 0,-1 0-1 16,-2-1 2-16,1 0 1 0,-1 0-2 15,-5 1 0-15,0-2 0 0,0 2 1 16,-3-2-1-16,4 2-1 0,-1-1 2 15,-2 1 2-15,1-1-2 0,-4-1-1 0,-4 2 0 16,-2 0 2-16,-2 1 0 0,1 0 0 16,0-1-1-16,-2 1-2 0,3 0 2 15,1 0-3-15,2-2 2 16,2 2 1-16,5 0-2 0,7 0 0 0,3 0 2 15,3-1 1-15,2-1-3 0,-6 2 0 16,-3-1 2-16,-4 1-1 0,-4-1 0 16,0 1-1-16,1 0 1 0,1 0 1 15,-1 0-1-15,-3-1-1 0,1 1 1 16,-7 0 1-16,0 0-2 0,1 0 0 0,-2 0 2 15,3 0 0-15,-2 0-1 0,3 0-1 16,-1 0 2-16,-1 0 0 0,-1 0-1 16,4 0-1-16,-1-1 1 0,2 1 0 15,2-1 1-15,6 1-2 0,4-1 2 16,3 0-1-16,2 1-1 0,-5 0 1 15,-3 0 1-15,-3 0-2 0,-4 0 1 16,0 0 1-16,-2 0-1 0,1 0-1 16,1 0 2-16,-4 0-1 0,-3 0-1 15,0 0 3-15,-1 0-2 0,-1 0 0 0,1 0 0 16,-1 0 2-16,1 0-3 0,1 0 0 15,2-2 2-15,-1 2 0 0,3 0-2 16,-3-1 0-16,-1 0 2 0,3 1 1 16,-2 0-3-16,-1-1 0 0,1 1 1 15,-2-1 1-15,-1 1-1 0,1 0-2 0,0 0 3 16,-1 0 0-16,1 0-2 0,-2 0-1 15,1 0 2-15,2 0 2 16,-1 0-2-16,2 0-2 0,4 0 3 16,-3-1 2-16,1 1-4 0,0-1 0 0,0 1 2 15,2 0 0-15,5-1-1 0,1 0 0 16,-2 1 1-16,0-1 0 0,-2 1-1 15,-1-1 0-15,-3 1 1 0,-3 0 2 16,2 0-3-16,-3 0-2 0,-2 0 3 16,4 0 2-16,-2 0-2 0,1 0-3 15,0 0 2-15,3-1 2 0,0 1-4 16,-1 0 3-16,0-1 0 0,-2 1-2 15,0 0 1-15,1 0 0 0,1-2 1 16,-3 2 0-16,1-1 0 0,0-1-2 16,-2 1 2-16,1 1 2 0,1-1-2 0,-3 0-1 15,3 1 2-15,0-1 1 0,0 1-3 16,0-1 0-16,2 1 1 0,-2-2-1 15,0 2 0-15,-1 0 1 0,-1 0-2 16,1 0 3-16,1-2-1 0,2 2-3 16,-1-1 3-16,4 0 0 0,0 0-1 0,1-1-2 15,-1 2 3-15,-2 0 0 0,-3-1 0 16,-1 1-3-16,-2 0 3 0,0 0 3 15,0 0-4-15,0 0 0 16,0 0 5-16,0 0 0 0,0 0-2 0,0 0-4 16,-5-1-1-16,2 1 1 0,0 0-1 15,1 0 2-15,2 0-2 0,0 0 2 16,-1 0 0-16,-2 0-2 0,3 0 1 15,-2 0-1-15,2 0-5 0,-1 0-5 16,1 0 3-16,0 0 1 0,-2 1 0 0,2-1-6 16,0 1 1-16,0-1 7 0,0 0-1 15,0 0-2-15,0 0 5 16,0 0-5-16,0 0 3 0,0 0 0 0,0 2 6 15,0-2 1-15,0 0 1 0,0 0 0 16,0 0 2-16,0 0 3 0,0 0-2 16,0 0 0-16,0-2 3 0,-1 0 0 15,1-2 0-15,0 1 0 0,0-3 1 16,0 1 0-16,0-1 0 0,0-1-6 15,0 0 1-15,0-2-2 0,0 1 0 16,0-3-2-16,0 1 1 0,0-1 0 0,3-4-1 16,-2 3-1-16,5-2 1 0,-4-1 2 15,3-1-4-15,-1 2 2 16,1 2 1-16,0-2 0 0,-1 3 0 0,-1 1-2 15,0 1 1-15,-1 2 3 0,-2 0-1 16,0 4 2-16,0 0 1 0,0-2 1 16,0 3-1-16,0-1-4 0,0 0 4 15,0 2-1-15,0-1-2 0,0 2-2 16,0-2 1-16,-2-1 0 0,2 1 1 0,-3 0-4 15,2 1 4-15,-1 0-1 0,1 0 0 16,-4 0-2-16,3 0 1 0,-1 0 2 16,2-1-1-16,-1 2-1 0,-1-2 1 15,2 2 3-15,1-1-4 16,-2-1 3-16,0 1-1 0,2 1 0 0,-1 0-1 15,-1-1-2-15,2 0 1 0,0 1 2 16,-1-1-2-16,1 1-1 0,0 0 1 16,0 0 1-16,0 0-1 0,0 0-2 15,0 0 2-15,0 0 0 0,0 0 0 16,0 0-1-16,0 0 1 0,0 0 1 0,0 0-1 15,0 0 0-15,0 0-1 0,0 0 2 16,0 0-3-16,0 0-2 0,0 0 5 16,0 0-3-16,0 0 2 0,0 1 2 15,0 0-2-15,1-1-1 0,-1 1 1 16,0-1-1-16,0 0 1 0,2 0 2 15,1 0-2-15,-1 0-2 0,1 1 4 16,0 1-1-16,1-1-1 0,3-1-1 16,-3 0 2-16,6 2 0 0,-3-2-1 15,4 1-1-15,2 0 1 0,-4-1 1 0,3 0 0 16,-1 0-3-16,0 0 2 0,1 0 1 15,1 0-1-15,-1 0-2 0,1 0 2 16,-4 0 1-16,-1 0-1 0,-5 0-2 16,3 0 3-16,-6 0 0 0,0 0 0 15,0 0-2-15,0 0 1 0,0 0 1 16,0 0 0-16,0 0-3 0,0 0 1 15,0 0 0-15,0 0 2 0,5 0-2 16,-4 0 1-16,1 0-1 0,2 1 1 16,-2 0 2-16,3-1-2 0,-4 1-2 0,2 0 3 15,-1-1 0-15,-2 1-1 0,0-1-1 16,0 0 2-16,0 0-2 0,0 0 2 15,0 0 2-15,0 1-3 0,0-1-1 16,0 0 0-16,0 0 1 0,0 2-3 16,0 0 4-16,0 3-1 0,-2-4 1 0,-1 4-1 15,2 0-1-15,-3 3 1 16,1 0 0-16,3 2 1 0,-4 1-2 15,2 1 1-15,-2 2 1 0,-1 3-1 16,0 0-1-16,2-1 2 0,-2-2-3 0,1-1 2 16,-2-1 2-16,1 1-2 0,2-1-2 15,1-1 3-15,1 2-2 0,-1-2 1 16,2 0 1-16,-3-2-1 0,2 0-1 15,-1-2 1-15,2-2 2 0,-2 0-2 16,1-1-1-16,-1-1 1 0,2-1 1 0,0-1-1 16,0 0-1-16,0-1 1 0,0 0 2 15,0 0-1-15,0 0-1 16,0 0 2-16,0 0-1 0,0 0-1 15,0 0 0-15,0 0-1 0,0 0 1 16,0 0-2-16,3 2-1 0,4 0-17 0,-1-1-25 16,0 0-38-16,2-1-113 0</inkml:trace>
  <inkml:trace contextRef="#ctx0" brushRef="#br1" timeOffset="108066.85">7390 2779 8 0,'2'0'19'0,"0"-1"-8"16,1 1 1-16,-3 0-4 0,0 0-5 16,0 0-4-16,0 0 1 0,0 0 6 15,0 0 25-15,0 0 2 0,0 0-11 16,0 0-8-16,0 0-2 0,0 0 4 15,0 0 9-15,0 0-1 0,0 0-5 16,0 0 0-16,0 0-12 0,0 0 2 16,0-1-4-16,0 1 6 0,0 0-4 15,0 0 3-15,0 0 1 0,0 0 7 0,0 0-2 16,0 0 3-16,0 0-1 0,0-2-4 15,0 2 0-15,0 0-6 0,1-1 0 16,1 0-2-16,1 0-1 0,-2 0-2 16,1 1 1-16,3 0 2 0,-4-1-5 15,1 0 3-15,1 1-2 0,1 0-2 16,0 0 2-16,0-2 1 0,1 2-3 15,-2 0 1-15,2 0 1 0,-2 0-1 16,1-1 0-16,1 1 1 0,-2 0-2 16,3 0 1-16,-1 0 2 0,3 0-2 0,-2 0-1 15,3 0 3-15,1 0-2 0,-4 0-1 16,5 0 0-16,-2 0 2 0,-3 0-1 15,3 0-1-15,1 0 0 0,-3 0 1 16,6 0-1-16,-1 0 0 0,-1 0-1 16,0 0 2-16,3 0 0 0,-2 0-2 15,2 0 1-15,0 0 1 0,0 0-1 16,-1 1-1-16,-1-1 2 0,-1 0-1 15,3 0 0-15,-5 2 0 0,2-2 0 16,-2 2 0-16,-3-2 0 0,1 0 0 0,-3 1 0 16,1-1 0-16,-2 0 1 0,2 0-1 15,1 0 0-15,3 0 0 0,1 0 1 16,2 0-2-16,0 0 1 0,-1 0-1 15,3 0 3-15,-1 0-3 0,-1 0 0 16,0 0 2-16,1 0-1 0,-4 0-1 0,2 0 1 16,-3 0 0-16,1 0 0 15,0 0 0-15,-3 0 0 0,-1 0 0 16,0 0 0-16,-2 0 0 0,0 0 0 15,0 0 0-15,0 0 1 0,3 0-2 0,2 0 1 16,1 0 0-16,4 0 0 0,5 0-1 16,-1 0 0-16,2 0-1 0,-2-1 1 15,0 0-1-15,-1-2-1 0,-2 1 3 16,0 1-4-16,-4-1-3 0,1 1 5 15,-5 1-2-15,-2 0 2 0,-3 0 0 16,1 0 0-16,-1 0 2 0,1 0 1 0,2 0-3 16,0 0 1-16,0 0 2 15,4 0 0-15,0 0-2 0,-1 0 0 16,3 0 2-16,2 0 0 0,1 0-3 15,1 0 1-15,-1 0-8 0,1 0 5 0,-1 0 0 16,-2 0 1-16,0 0 4 0,-2 0-1 16,-1 0-1-16,-2 0 0 0,-2 0 2 15,0 0 0-15,-1 0-2 0,-2 0 0 16,2 0 2-16,2 0 0 0,0 0-1 15,1 0-1-15,2 0 2 0,-2-1 1 0,1-1-4 16,3-1 2-16,-2 1 1 0,6 0-1 16,3-1-1-16,0 2 0 15,0 0-1-15,-5-1 2 0,0 1-2 16,-4 0 1-16,-2 0 2 0,1-1 1 0,-3 2-5 15,-1-1 3-15,0 1 3 0,2 0-5 16,0 0 4-16,1 0-4 0,2 0 4 16,1-1-4-16,-3 0 4 0,4 1-4 15,0-1 2-15,4 1 3 0,3 0 0 16,0 0-2-16,-1 0-1 0,-2 0 2 0,-2 0-4 15,4 0 2-15,-2-1 2 0,1 0-2 16,-5 1 0-16,-3-1-2 0,-4 1 2 16,-3 0 2-16,0 0-1 15,0 0-2-15,0 0 1 0,2 0 0 0,1-1 0 16,-1 1 0-16,4 0 0 0,-2 0 1 15,1 0-2-15,3-1 1 0,0-1 0 16,-1 1 0-16,3-1 0 0,-1 0 0 16,0 1 0-16,1 1 0 0,-3-1 0 15,-2 0 0-15,1-1 0 0,-3 2 0 0,3 0 0 16,-6 0 0-16,2 0 2 0,-2 0 1 15,0-1-2-15,2 1 3 0,-2 0 2 16,0 0-3-16,0 0-3 0,0 0-1 16,0 0 2-16,1 0-1 0,-1 0-1 15,2 0-1-15,-2 0 1 0,3 0 0 16,0 0-1-16,0 0 1 0,0 0 2 15,2 0 1-15,-2 0-4 0,3 0 2 16,-1 0 0-16,-1 0 2 0,-1 0-4 16,-3 0 2-16,0 0 2 0,0 0-1 0,0 0 0 15,0 0 1-15,0 0 1 0,0 0 0 16,0 0-3-16,0 0 1 0,0 0-1 15,0 0 1-15,0 0-2 0,0 0-3 16,0 0 2-16,0 0 2 0,0 0-4 16,0 0 0-16,0 0 4 0,0 0 1 15,2 0 1-15,-2 0-1 0,2 0 1 16,-2 0-1-16,0 0 0 0,0 0-1 15,0 0 1-15,0 0 1 0,0 0-3 16,0 0-1-16,0 0 1 0,0 0 2 16,0 0-5-16,1 0 4 0,1 0 0 0,-2 0 0 15,0 0 0-15,0 0-1 0,0 0 3 16,0 0 0-16,0 0-1 0,0 0 0 15,0 0 3-15,0 0-3 0,0 0-1 16,0 0 0-16,0-2 2 0,0-2-1 16,0 0-2-16,0-1 2 0,0-1 1 15,0 1-2-15,0-4-1 0,0 1 0 16,0-2 2-16,0-2-1 0,3 0-1 15,0 1 0-15,-3-2 1 0,3 1-1 16,0 2 0-16,-1 0 1 0,-1-3 0 0,2 4 1 16,-3-2-2-16,0 0 1 0,3 2 0 15,-1-1 1-15,1 1-1 0,-1 0-1 16,1 2 3-16,-3-1 0 0,0 3 0 15,0-2 0-15,0 1 3 0,0 0 1 16,0 1-4-16,0 0 0 0,0 0 1 0,-2 0 2 16,2 2-3-16,-3-4-3 15,1 2 3-15,1 1 0 0,-4-2-2 16,4 1-1-16,-2 1 4 0,1 1-2 15,2 1-1-15,-1 1 2 0,-1 1-1 0,-1 0 1 16,3-1-3-16,-3 1 1 0,0 0 1 16,3 0-1-16,-2 0-2 0,1 0 1 15,1 0-1-15,0 0 4 0,-2 0-4 16,2 0 2-16,0 0 2 0,0 0-1 15,0 0-1-15,0 0 1 0,0 0 2 0,0 0-2 16,0 0 1-16,0 0 0 0,0 0-1 16,0-1 0-16,0 1-1 15,0 0-1-15,0 0 2 0,0 0-2 16,0 0-2-16,0 0 0 0,3 0 3 0,2 0-1 15,3 0 1-15,-1 0 1 0,1 2-1 16,4-1 1-16,-1 0-2 0,3 0 0 16,-1 0 1-16,-1-1 0 0,2 0 0 15,0 2 0-15,0-2 0 0,1 0-1 16,1 0-4-16,-2 0 1 0,-2 0 2 0,-2 0 1 15,-6 0 2-15,1 0-1 0,-5 0-2 16,0 0 3-16,1 0-1 0,-1 0 1 16,0 0 0-16,2 0 0 15,-2 0-3-15,0 0 1 0,0 0 1 0,0 0-1 16,0 0 2-16,2 0-1 0,-2 0 1 15,0 2-3-15,0 1 4 0,0 0-3 16,0 1 2-16,0 0-3 0,0 1 4 16,0-2-3-16,0 3 2 0,-2-1-3 15,0 1 4-15,1 2-2 0,1-2 0 0,-3 4-1 16,0 2 0-16,1 0 3 0,-3 3-4 15,5 0 3-15,-4 1-2 0,1 1 1 16,-4 1 1-16,1-2 0 0,2 0-1 16,-1 0-1-16,0-2 3 15,1-1-1-15,-1-2-2 0,2 0 1 0,-3-3 1 16,4 0 0-16,-1-1-2 0,2 2 0 15,1-3 3-15,-2 2 0 0,2-2-2 16,0 1-2-16,0-2 5 0,0-1-3 16,0-1 0-16,0 0-1 0,0-1 2 15,0-1-1-15,0-1-1 0,0 0 2 0,0 0 2 16,0 0 0-16,3 0 0 0,3-3-2 15,0-2 1-15,1 0-1 0,-1 0-1 16,0-2-1-16,2 3 2 0,4-3-2 16,-6 4 0-16,4 0-1 0,-6 1 2 15,1 2 0-15,1 0-3 0,-4 0 1 16,1 0-2-16,-3 0-3 0,0 0-5 15,0 3-27-15,-3-2-53 0,-3-1-276 16</inkml:trace>
  <inkml:trace contextRef="#ctx0" brushRef="#br1" timeOffset="110566.99">3155 4744 10 0,'-3'-2'53'0,"1"1"8"0,-2-2-15 16,1 2 1-16,-1 0-10 0,0-1-14 16,-1 1-8-16,0 0 0 0,2 1-2 15,0 0-3-15,2 0 0 0,-1 0-2 16,1 0-2-16,1-1 3 0,0 1-6 15,0 0 2-15,0 0-2 0,0 0 5 16,0 0 4-16,0 0-2 0,0 1 0 16,0 0-2-16,3 0 4 0,0 0-1 15,5-1-3-15,-1 0-1 0,3 0 1 16,2 0-6-16,0 0-1 0,2 0 0 0,-1 0 1 15,4 0-2-15,-2 0-1 0,1 0 1 16,-1 0 1-16,-1 0-1 0,2 0-1 16,-2 0 1-16,3 0 0 0,1 0 0 15,-1 0 0-15,4 1 3 0,-1 0 1 16,0 0-3-16,-3-1-1 0,0 0-1 15,-1 0 4-15,-1 0-2 0,-1 0-2 16,0 1 2-16,3 0 0 0,-5-1 0 16,2 1-3-16,0 2 2 0,-1-1 2 15,-2 0-3-15,1 2 0 0,-3-2 0 0,1 0 3 16,-1 1-2-16,2-1-1 0,0 1 1 15,-1-1 2-15,1-1-2 0,0 0-1 16,-2 0 1-16,-2-1 2 0,-1 1-2 16,-1-1-1-16,-1 0 1 0,-1 0 1 15,2 0-1-15,-2 0-1 0,2 0 1 16,-1 0 1-16,1 0-1 0,1 0-1 15,-1 0 1-15,-2 0 1 0,0 0-1 16,-3 0 0-16,0 0 1 0,0 0 3 16,0 0-3-16,0 0 1 0,0 0-1 15,0 0 3-15,0 0-2 0,0-1-3 0,0 1 0 16,0 0-3-16,2 0 1 0,-2 0-3 15,0 0 4-15,1 0 3 0,-1 0-1 16,0 0-1-16,0 0 3 0,0 0 2 16,0 0-2-16,0 0 1 0,0 0 1 15,0-1-3-15,0 0-2 0,-1 0-2 0,-1 1 1 16,-1 0 0-16,0 0-3 15,0 0-7-15,0 0 1 0,0 0-4 16,-1 0-5-16,4 0-8 0,0 0-13 16,-1 0-11-16,1 0-26 0,-3 0-10 0,1 0-27 15</inkml:trace>
  <inkml:trace contextRef="#ctx0" brushRef="#br1" timeOffset="111759.06">3716 4768 94 0,'-1'0'50'0,"1"0"9"0,-2 0-14 0,2 0-9 16,0-2-13-16,0 0-5 0,0 0-4 15,-1-4-5-15,-1 2 3 0,0 0-6 16,1-1 2-16,1 0 4 15,0 0-2-15,0-2 3 0,0 1-6 0,0 1 4 16,0-3 4-16,0 1-8 0,0-3 1 16,0 1 1-16,0-2-1 0,-2 0 3 15,1 0-4-15,1 0-4 0,0-1-1 16,0 1 2-16,0 1-3 0,0-1-1 15,0 2 4-15,0-2-3 0,0 3-3 0,0 0 4 16,-3-1-2-16,0 5 1 0,-1-1-2 16,1-1 3-16,0 3-1 0,3 0 1 15,-1 1-2-15,-1 1 1 0,2 1 2 16,0-1-1-16,0 0-3 0,0 1 1 15,0 0 2-15,0-2-3 0,0 2 3 16,-1-3-3-16,-1 2 4 0,2-1-2 16,-1-1-1-16,1-2 0 0,0 1 3 15,-2-1-1-15,2 1-4 0,-2-1 2 16,2 2 2-16,0-1-2 0,0 2 0 15,0 1-2-15,0-2 4 0,0 2-4 0,0 0 2 16,2 0 0-16,-2 1 0 16,0 0 2-16,0 0-4 0,0 0 2 0,0 0 2 15,0 0-2-15,0 0-2 0,0 0-3 16,2 0 6-16,-2 0 0 0,1 0-2 15,-1 0 1-15,0 0 1 0,0 0 2 16,0 0-3-16,0 0 0 0,0 0 3 16,0 0 0-16,0 0-3 0,2 0 1 15,-1 0-2-15,1-1 1 0,-1 0 1 16,-1 1-2-16,0-1 2 0,2 0-2 0,1 1 1 15,-2 0-1-15,3-2 2 0,-1 2-1 16,1-4-1-16,3 4 0 0,-3 0 2 16,4-1-2-16,0 1 0 0,-2 0 0 15,3 0 2-15,2 0 0 0,0 0-2 16,0 0 0-16,0 0 2 0,1 0 0 15,2-2-2-15,1 1 1 0,-1-2 1 16,-1 2 0-16,1 0-2 0,-3-1 0 16,-1 1 2-16,1-1 1 0,-3 0-4 15,-3 0 2-15,-2 1 1 0,0 0 0 0,-2 1-2 16,-1 0 1-16,0 0 1 0,0 0 2 15,0 0 0-15,0-1 0 0,0 1 0 16,0 0-3-16,0 0 0 16,0 0 2-16,0 0 1 0,0 0-1 0,0 0-2 15,0 0 1-15,0 0 0 0,0 0 1 0,0 0-5 16,0 0 2-16,0 0 1 15,0 0 0-15,0 0-2 0,0 0 1 16,0 0 2-16,0 0 0 0,0 0-1 16,0 0-1-16,0 0 1 0,0 0 0 0,0 0-2 15,0 1 1-15,2 1 3 0,-2 4-2 16,0-1 0-16,0 2-1 0,0-1 3 15,0 0-1-15,0 0-2 0,0 4 1 16,0 0 1-16,0 2 0 0,0 0-2 16,0-1 0-16,0 2 3 0,0 1-2 0,2 0 0 15,-1 1 0-15,-1-2 0 0,0 0 2 16,0-3-2-16,0 0 0 15,0-2 3-15,0 3-2 0,-1-3-1 16,-1 2-1-16,2-3 2 0,0-2 0 16,0-1-2-16,0 0 1 0,-2 1 1 0,2-2-1 15,-1 5 0-15,-2-1 0 0,3-1 0 16,-2-1 3-16,1 1-5 0,-1-2 1 15,2 2 2-15,0 0-1 0,0 0-1 16,0-1 2-16,0-2-2 0,0 1 2 16,0 0-2-16,3-2 2 0,2 1-1 0,0-3-4 15,-1 0-19-15,-1 0-26 0,2 0-47 16,-2 0-208-16</inkml:trace>
  <inkml:trace contextRef="#ctx0" brushRef="#br1" timeOffset="121838.64">7634 4585 27 0,'0'0'39'16,"0"0"-6"-16,0 0 11 0,-3-2-5 15,3 2-12-15,0-1 1 0,0 0-10 16,0 0-6-16,0-2 2 0,0 1-8 16,0 0 7-16,0 0-3 0,0-1-1 0,0-2 3 15,0 0-2-15,0-1 5 0,0 0 3 16,0 0-4-16,0-2-4 0,0 2 4 15,0-1-5-15,0-1-3 16,0-1 1-16,0-2 1 0,0-2-5 0,-2 1-2 16,-1-3-2-16,0 1 2 0,1 2 0 15,1 0-1-15,-1 0 0 0,2 2 0 16,-1 1 1-16,1 0-1 0,-2 2-1 15,1 0 3-15,-1 2-1 0,-1 0 0 16,0 0-1-16,1-1 2 0,-2 3 4 0,2-1-3 16,-4 1 1-16,1 1-1 0,2 0 1 15,3 2 0-15,0-1-3 0,0 0 2 16,0 1-2-16,-1 0-2 0,1 0 1 15,-2 0-1-15,2 0 3 0,0 0-2 16,0-1-1-16,0 1 4 0,0-1 3 16,0-1-4-16,-3 1-2 0,3-4 1 15,-1 4-1-15,-1 0 2 0,0-1-2 16,2 1 4-16,-1 1-2 0,1 0-1 15,0 0-2-15,0 0 0 0,0 0 1 0,0 0-3 16,0 0 1-16,0 0 0 0,0 0 4 16,0 0-4-16,0 0 4 0,0 0-5 15,0 0 4-15,3 0-1 16,-1 0-1-16,1 0 2 0,1 0 1 0,-1 1-2 15,2 1-2-15,0-1 2 0,1 1 2 16,2 0-2-16,-2 0-2 0,2-1 4 16,1-1-2-16,0 2 0 0,2 0 0 15,-3-1 0-15,3 0 1 0,-2-1-1 16,0 0-1-16,2 0 2 0,3 0 0 0,-2 0-2 15,-1 0 0-15,2 0 2 0,-6-2 2 16,4-1-5-16,-3 1 1 0,0 0 2 16,0-1 1-16,-1 1-2 0,-2 0-3 15,0 1 4-15,-5-2 2 16,1 3-4-16,1 0-2 0,-2 0 4 0,0 0 1 15,0 0-4-15,0 0 0 0,0 0 2 16,0 0 0-16,0 0 0 0,0 0-3 16,0 0 3-16,0 0 0 0,0 0 3 15,0 0-3-15,0 0 0 0,0 0-2 16,0 0 1-16,0 0 4 0,0 0-5 0,0 0 5 15,0 0-2-15,0 0-1 0,0 0 2 16,0 0 0-16,0 0-1 0,0 0-2 16,0 0 2-16,0 0 0 0,0 0-2 15,0 3-1-15,0 1 2 0,-2 2 1 16,1-2-2-16,1 1 1 0,-2 2 0 0,1-2 2 15,-3 1-3-15,3 1 0 16,1 2 1-16,0 0 2 0,0-1-3 16,-2 0 0-16,1 2 2 0,1-2 1 15,0 2-3-15,0 0-1 0,0 1 3 0,0 1 1 16,0 2-3-16,3-2 2 0,-2-1 0 15,3-1 2-15,-1-1-4 0,-2 1 0 16,1-2 2-16,-2-2-1 0,0 0 1 16,0-1-2-16,0-2 2 0,0 1-1 15,0-2-1-15,0 0 2 0,0 0-2 0,0-2 3 16,0 2-2-16,0-1-1 0,-2 1 2 15,2-2 0-15,0 2-2 16,0-2-1-16,-1 0 2 0,1 1 1 16,0-1-2-16,0 1 2 0,0-1-1 0,0 1 0 15,-2 0 0-15,2 2 0 0,-1-1-1 16,-1 2 3-16,0-1-2 0,2 0-2 15,-1-1 2-15,1-1 1 0,0 3-2 16,0-3-4-16,0 1-1 0,0 0 3 16,0-1-5-16,0-1 0 0,0 0 0 0,0 0 3 15,0 0-3-15,0 0-7 0,1 0 4 16,1 0-10-16,0 0-12 0,1 0-49 15,-3-3-134-15</inkml:trace>
  <inkml:trace contextRef="#ctx0" brushRef="#br1" timeOffset="122956.7">7811 4653 7 0,'0'0'73'15,"0"0"-11"-15,0 1-21 0,0-1-7 16,3 0 9-16,0 0-6 0,0 0-15 0,0 0-6 15,2 0 2-15,-2 0-10 0,3 0 6 16,0 0-3-16,0 0-3 0,4 0-1 16,-3 0-2-16,4 0 0 15,0 0-1-15,2 0 1 0,0 0-3 0,1 0 1 16,0-1 1-16,2-1-2 0,-2-1-1 15,-2 2 3-15,2-1 0 0,-1 2-4 16,-1 0 2-16,2 0 4 0,-2-2-2 16,1 2-1-16,1 0-5 0,3 0 6 15,-2 0 1-15,2 0-5 0,-3 0 0 0,2 0 0 16,-2 0 2-16,0 0-2 0,0 0-1 15,1 0 1-15,-2 0 2 0,1 0-2 16,-2 0-2-16,-3 0 3 0,1 0 1 16,-3 0-2-16,3 0-1 15,-1 0 0-15,3 0 3 0,2 0-2 0,6 0-1 16,4 0 1-16,2 0 2 0,3 0-4 15,-2 1 0-15,1-1 1 0,-3 0 1 16,-1 0-2-16,0 0 1 0,-3 0-6 16,-1 0-1-16,-3 0 5 0,-4 0-1 15,-1-3-6-15,-1 3 9 0,-2 0-4 0,1-2-5 16,-2 1 10-16,-2 0 2 0,1 1-3 15,0 0-1-15,-1 0 2 0,5-1 1 16,0 0-1-16,4 1-2 0,5-2 7 16,2 2-5-16,1-1-1 0,-3 1 3 15,-1 0-2-15,-2-1-1 0,-2 0 1 16,-2 0 0-16,-1-1-1 0,-4 2-4 15,-2-2-5-15,-4 1 3 0,-1 1-3 16,2 0 11-16,4-1-2 0,-1 0-4 16,0 0 5-16,2-1 0 0,0 1 1 0,-1 1-2 15,3-1 1-15,2-1 0 0,8 0 1 16,-1 1-1-16,1-1 0 0,-3 1-1 15,-3 1 0-15,-6-1-14 0,-2 1 3 16,-3 0 7-16,-1 0-19 0,-2 0 11 16,0 0-11-16,0 0-14 0,0 0-3 15,0 0 3-15,1 0 18 0,4 0 18 16,-2 0 3-16,1 0 0 0,1 0 11 15,-2 0-4-15,0 0 4 0,0 0 3 16,4 0-3-16,-3 0-8 0,1 0-4 0,0 0-26 16,1 0-63-16</inkml:trace>
  <inkml:trace contextRef="#ctx0" brushRef="#br1" timeOffset="123170.71">9547 4627 232 0,'-2'1'9'0,"2"0"-12"0,0-1 5 16,0 1-4-16,0-1 1 0,4 0 5 15,3 0-4-15,3 0-45 0,2 0-102 0</inkml:trace>
  <inkml:trace contextRef="#ctx0" brushRef="#br1" timeOffset="123332.72">9770 4631 112 0,'5'0'66'15,"-2"0"-31"-15,2 0 16 0,-1 0-14 16,-2 0-2-16,1 0-11 0,2 0-19 15,-4 0-5-15,5-1-2 0,-3 1-5 0,1 0-34 16,5 0-76-16</inkml:trace>
  <inkml:trace contextRef="#ctx0" brushRef="#br1" timeOffset="123453.73">10291 4638 171 0,'13'0'-41'16,"-3"0"-12"-16</inkml:trace>
  <inkml:trace contextRef="#ctx0" brushRef="#br1" timeOffset="125461.84">2944 7302 28 0,'0'0'58'0,"-1"0"-7"15,1 0 16-15,-4 0-21 0,3 0-10 0,-2 0-8 16,0 0-8-16,1 0-7 0,1 0-4 15,-1 0-4-15,2 0 2 0,0 0-6 16,0 0 0-16,0 0-1 0,-2 0 3 16,2 0 4-16,0 0 1 0,0 0 5 15,0 0 0-15,0 0 2 0,4 0-3 16,-3 0-4-16,2 0 3 0,0 0-5 15,0 0 1-15,2 0-3 0,3 0 0 16,0-1-4-16,1 0-1 0,2-1 1 16,1 1 2-16,2 0-2 0,3-1 0 0,2 0 0 15,2-2 2-15,4 1 0 0,0-1-1 16,1-1-1-16,-1 1 3 0,-1 0-1 15,-4 1-1-15,-3 0-1 0,-2 0-1 16,-1 2 4-16,-3-1-3 0,-2 2 0 16,1 0 0-16,-1 0 0 0,2-2 0 15,3 0 0-15,1 0 2 0,1 2 1 16,-1-3-4-16,-1 0 2 0,0 1 1 15,-1-2 2-15,1 2-4 0,-1-1 2 16,1 2 1-16,-3-1-1 0,0-1-2 0,0 3 0 16,-3 0 1-16,-2 0 0 0,-1 0-2 15,-2 0 0-15,1 0 2 0,1 0 0 16,-2 0-2-16,2 0 1 0,-4 0 2 15,2 0-1-15,2 0-2 0,1 0 1 16,0 0 2-16,4 0-1 0,-1 0-1 16,3 0 0-16,1-3-1 0,1-1 2 15,1 2-2-15,-2-1 3 0,-2 1-3 16,-2 0 1-16,0 0-1 0,-1 2 3 15,0 0-4-15,-2 0 3 0,5 0-2 0,-4 0 3 16,0 0-1-16,-1 0-1 0,-3 0-1 16,-3 0 0-16,2 0 2 0,-1 0 0 15,-1 0-2-15,2 0 1 0,-1 0 1 16,2 0 1-16,-1 0-3 0,4 0 1 15,-1 0 3-15,1 0-3 0,0 0 0 16,-1 0-2-16,-2 0 2 0,0 0 2 0,-3 0-4 16,3 0 1-16,-3 0 2 15,2 0 1-15,-1 0-4 0,1 0 1 16,-1 0 4-16,1 0-2 0,1 0-1 15,2 0 0-15,-1 0 0 0,4 0 2 0,0 0-4 16,3 0 2-16,1-2 2 0,3 0-2 16,-2 0 0-16,-2 1-2 0,-5-1 4 15,-5 2-2-15,3 0 0 0,-4 0 0 16,0 0 2-16,0 0-1 0,0 0-1 15,0 0 1-15,0 0 0 0,0 0 1 0,0 0-2 16,0 0 1-16,0 0 1 0,0 0-1 16,0 0-1-16,0 0 0 15,0-2 3-15,0 2 1 0,0-1-6 16,0 0 2-16,-5 0 1 0,2-1-1 0,1 0-1 15,1 1 2-15,-2 0-1 0,3 1-7 16,0 0-11-16,0 0-9 0,0 0-27 16,0 0-10-16,3 0-51 0,-3 0-145 15</inkml:trace>
  <inkml:trace contextRef="#ctx0" brushRef="#br1" timeOffset="128583.02">3836 7168 23 0,'1'0'18'15,"1"0"3"-15,-1 0 5 0,1 0-15 16,-2-1 22-16,0-2-11 0,0 0-2 15,0 1 2-15,0-1-3 0,0 1 7 0,0 1-12 16,0-1 2-16,0-3-4 0,0 1-2 16,0 0 2-16,0-1-3 15,-2-1 2-15,2 2-3 0,0-4-6 16,0 1 4-16,0-1-1 0,0 1-1 15,0-4-3-15,0 0-1 0,0-1 2 0,-1-1 0 16,-1 0-2-16,1 0-1 0,-1 2 1 16,0-1 1-16,1 1 0 0,-1 3-2 15,2-2 2-15,-3 3 2 0,2 4-1 16,-1 0 5-16,2 1-4 0,0 0 1 15,0 2-1-15,0 0-4 0,0 0 1 16,0 0 0-16,0 0-2 0,0 0 0 0,0 0 0 16,0 0 3-16,0 0-1 15,0 2-1-15,0 0 1 0,0 3 1 16,0-1-1-16,0 0-1 0,0-1 1 0,0 0-3 15,0 1-4-15,0-2-7 0,0 1 1 16,0-2-8-16,2 1-3 0,1-2-8 16,0 1-15-16,0-1-11 0,0 0-40 15</inkml:trace>
  <inkml:trace contextRef="#ctx0" brushRef="#br1" timeOffset="129090.05">3837 6998 25 0,'0'0'43'16,"0"0"13"-16,2 0-3 0,1 0-3 15,-2 0-15-15,4 0-14 0,1 0-7 0,-1 0-6 16,3-2-4-16,-1 2-7 0,1-2 4 15,1 1 2-15,2 0-2 0,-1-1-2 16,-1 1 1-16,0-1 1 0,0 0-1 16,-2 1-1-16,-3 0 1 0,-2 1 2 15,-1-1-1-15,1 0-1 0,-2 1 1 16,0 0 6-16,0 0 2 0,0 0-8 15,0 0 0-15,0 0 0 0,0 0-1 16,0 0-3-16,0 0 3 0,0 0 2 16,1 0-2-16,1 3-1 0,0-1 2 0,1 1 1 15,-2 0-2-15,2-1 0 0,-1 1 0 16,-1 1 0-16,1 0 6 15,1 3-4-15,-1 1 1 0,-1 1-1 0,-1 1-1 16,0 0-1-16,0 2 2 0,0 1 2 16,3 0-3-16,0 1-1 0,2 0 0 15,-2-1 2-15,5 0-1 0,-2-1-2 16,0-3 4-16,0 0-3 0,-1-3 1 15,-5 0 1-15,2-2-1 0,-2-3 3 16,0 0-2-16,1-1-1 0,-1 1 1 16,2-1-1-16,-2 0 1 0,1 0 0 0,-1 0 0 15,0 0 2-15,0 0-4 0,0 0-9 16,0 0-13-16,3 0-24 0,-1 0-50 15,1-4-68-15</inkml:trace>
  <inkml:trace contextRef="#ctx0" brushRef="#br1" timeOffset="132143.22">4008 7223 15 0,'1'0'23'0,"1"0"1"16,-1 0 4-16,4 0-5 0,-4 0-7 16,4 0-3-16,0 0-7 0,-1 0-3 15,1 0-3-15,1 0 0 0,0 0 2 16,1-2 0-16,0 1 1 0,0 0 4 15,0 0 0-15,-2 1 13 0,1 0-14 16,-3 0 0-16,0 0 1 0,1 0 3 16,-1 0-2-16,-2-2 9 0,1 2-10 15,-2 0-6-15,0 0 14 0,0 0-2 16,0 0 5-16,0 0-6 0,0 0-10 0,0 0 1 15,0 0 0-15,0 0-5 16,0 0-2-16,3 0 0 0,-2 0 7 0,3 0-2 16,0 0-1-16,2 0 1 0,4 0 2 15,2 0-2-15,2 0-3 0,5 0 20 16,-2 0-6-16,0 0-11 0,0 0-1 0,-2 0 0 15,1 0 5-15,-1 0 2 0,1-1-3 16,-1 0-2-16,1 0 4 16,-1 1-5-16,-1 0-1 0,2 0 1 15,-4 0 0-15,1 0 0 0,2 0-2 0,2 0 2 16,-3 0 2-16,2 0-3 0,-1 0 0 15,2 0 1-15,-1 0 0 0,2 0 0 16,2 0-2-16,1 0 4 0,-1 0-1 16,-2 0-2-16,1 0-1 15,-2 0 1-15,0 0 1 0,2 0 1 0,5 0-5 16,-2 0 3-16,4 0 2 0,-1 0-1 0,2 0-3 15,-4 0 2-15,-1 0 1 0,-1 0 0 16,1 0-2-16,1 0 1 16,-3 0 1-16,1 0-1 0,-4 0-1 15,-2 0 1-15,-1 0 1 0,-2 0 0 0,-1 0-3 16,0 0 2-16,0 0 2 0,1 0-4 15,1 0 3-15,-2 0-1 0,3 0-1 16,0 0 1-16,-2 0 2 0,5 0-2 16,-1 0-2-16,4 0 4 0,-2-1-4 15,-4-2 4-15,0 3-3 0,-3-1 1 0,-3 1 1 16,-2 0-1-16,-3 0 0 0,0 0 0 15,-1 0-2-15,2 0 2 0,0 0 1 16,0 0 0-16,1 0-1 16,1 0-1-16,0 0 2 0,-1 0-1 0,4 0-2 15,4 0 1-15,1 0 3 0,0 0-4 16,-1 0-3-16,1 0 4 0,0 0 2 15,0 0 0-15,2 0-2 0,-1 0 1 16,-2 0 0-16,-1 0 1 0,-1 0-2 16,0 0 1-16,1 0 3 0,1 0-1 0,-1 0-4 15,2-1 2-15,0 1 2 0,1-2-1 16,3 0-3-16,-1 1 2 0,-3-1 1 15,1 0 0-15,1 0-1 0,-3 1-1 16,0-3 3-16,-4 3-1 0,2-1-3 16,-5 1 1-16,-1-1 3 0,-2 2-2 15,-3 0-1-15,2 0 0 0,-1 0 2 16,2 0-1-16,0-2-1 0,0 2-1 15,1 0 2-15,-1 0 1 0,3 0-5 16,-3 0 4-16,5 0-1 0,4 0 2 0,4-2-1 16,5-1 0-16,3 1-3 0,-6 0-15 15,-2 0 17-15,-2 1-9 0,-4 0 7 16,1 0 4-16,-3 1-4 0,4-1 1 15,-1 0 2-15,0 1 0 0,0 0-1 16,-3 0-6-16,-4 0 6 0,-2 0 3 16,0 0-3-16,1 0 0 0,0 0 3 15,1 0-4-15,4 0 2 0,6 0 2 16,3 0-2-16,5 0 13 0,0 0-18 15,-4 0-4-15,-1 0 13 0,0 0-4 0,3 0 2 16,-1-2 5-16,0 0-7 0,-2-1 0 16,-2 1 1-16,-2 0-4 0,-4 0 0 15,-1 1 6-15,-4 0-6 0,-2 0 2 16,-1 1 1-16,-1 0-1 15,0 0 0-15,3 0-4 0,-3 0 6 0,0 0 0 16,4 0-2-16,-1 0 1 0,0 0 1 16,1 0 1-16,7 0-2 0,5 0 1 15,5-2 3-15,6-3-1 0,-2 2-6 16,-2-2-9-16,-5 1 13 0,1 1 1 15,-3 1-2-15,1 2 13 0,4 0-11 0,1 0-2 16,1-1 2-16,1 1-5 0,-1 0 4 16,-3 0-2-16,0 0 0 0,-1-1 2 15,-1-1-1-15,4 0 1 0,1 1 0 16,4-1 0-16,-3 0 2 0,1 1-2 15,2-1-2-15,1-1 1 0,-1 0 1 0,3 1 1 16,-2-1-2-16,0-1 0 16,0 3 2-16,-2-2-2 0,0 1-1 15,-6 1 1-15,4 0 0 0,-4 1 2 16,2 0-2-16,-2 0 0 0,1 0 3 0,3 0-1 15,-3 0-2-15,3 0 0 0,0 0 1 16,1 1-1-16,0 0 0 0,0-1 0 16,1 0 2-16,2 0-2 0,-1 0-2 15,0 0 2-15,0 0 0 0,-4 0 0 16,3 0 0-16,-5 0-1 0,3 0 4 15,-4 0-3-15,4 0 0 0,-3 1 0 16,3 2 0-16,-3-1 0 0,1 2 0 16,1-1 0-16,2-1 0 0,2-1 1 15,-1 0 0-15,3 1 0 0,-1-1 0 0,2-1-1 16,-1 1 1-16,-1-1-2 0,2 0 3 15,-1 1-2-15,0 0 1 0,-2 0-1 16,1 1 0-16,-2 0 2 0,-1 0-2 16,0 1 0-16,-1 0 0 0,0-1 2 15,4 2-2-15,-2-2 0 0,5 1 1 0,0-1-1 16,-2-2 0-16,4 0-1 0,0 0 1 15,2 0 2-15,-2 0-4 0,1 0 0 16,2 0 5-16,-2 0-3 16,-2 0 0-16,2 0 0 0,0-2 1 0,1 1 0 15,0 1-2-15,-1 0 1 0,0 0 1 16,1 0 1-16,0 0-4 0,-1 0 2 15,4 0 2-15,0 0-1 0,1 0-2 16,1 0 2-16,2 0 0 0,2-1 0 16,-1 0-2-16,-3 0 2 0,2 0 0 0,-3 0 0 15,0 0-2-15,-4 1 2 0,-1 0 4 16,-1 0-3-16,-4 0 0 15,1 0 1-15,-5 0-2 0,1 0 3 16,0 0-5-16,1 0 2 0,-1 0 2 16,1 0-2-16,-3 0 0 0,6 0-1 0,-1 0 3 15,1 1-2-15,-1-1-1 0,-1 0 0 16,0 1-1-16,-2-1 2 0,1 1-3 15,2 0 2-15,-1 0 1 0,1 0 0 16,1-1-1-16,1 0-1 0,-5 0 3 16,1 0 0-16,1 0-4 0,-4 0 4 0,1 0 0 15,0 0 1-15,1 0-2 0,1 0 1 16,-2 0-1-16,1 0 1 15,0 0-1-15,-1 0-1 0,1 0 2 16,-1 0 0-16,-2 0-3 0,2 0 1 0,5 0 1 16,-2 0-1-16,4 0 0 0,2 0 0 15,-1-3 3-15,-2 1-2 0,1-1-2 16,-2 1 0-16,1 0 3 0,-3 1-1 15,-3-3-1-15,-1 2 1 0,-2 1 1 16,1-1-2-16,-1 2 0 0,1 0-1 0,1 0 3 16,-1-1-1-16,3 1-2 0,-1-1 1 15,-3 1 1-15,1 0-1 0,-1 0 0 16,-1 0-1-16,1 0 2 0,0 0 0 15,-1 0-2-15,1 0 2 0,-2 0 0 16,-1 0 0-16,0 0-1 0,-2 0-1 16,-5 0 2-16,2 0 0 0,0 0-2 15,-2 0 1-15,2 0 1 0,0 0 0 16,2 0-2-16,1 0 0 0,1 0 3 15,2 0-2-15,-1 0-1 0,1-3 1 0,0 3 1 16,2-3 0-16,-3 2-2 0,1-1 1 16,-3 0 1-16,0 2 0 0,0 0-2 15,-1-1 0-15,-1 1 3 0,1 0-2 16,-3 0-2-16,1 0 2 0,0 0 1 15,-1 0 0-15,-1 0-2 0,1 0 0 16,-1 0 3-16,2 0-2 0,-2 0 0 16,5 0-1-16,-1 1 3 0,1-1-1 15,0 2-2-15,0 0 0 0,3-2 2 16,-4 0 0-16,-1 0-2 0,-1 0 1 0,0 0 1 15,-1 1 1-15,-1-1-2 0,-1 1 0 16,-2-1 0-16,2 0 1 0,-2 0 0 16,2 1 0-16,2-1 3 0,0 1-2 15,0 0-2-15,2 1 0 0,1-1 1 16,-4-1 1-16,-1 0-3 0,-2 0 1 15,-1 1 1-15,-2-1 0 0,-1 0-2 16,0 0 1-16,-2 0-1 0,0 0 3 16,-3 0-2-16,1 0-1 0,1 0 2 15,3 0 0-15,-1 0-3 0,1 0 1 16,1 0 2-16,0 0 0 0,1 0-2 0,-1 0 1 15,-3 0 0-15,0 0 2 0,-1 0 0 16,-1-1 0-16,2-1-2 16,-1 2 0-16,-2-2 0 0,3 2-1 0,-2-1 2 15,1-1-1-15,3 1 0 0,-4 1-1 16,5-2 2-16,-1 2-1 0,0-2 0 15,-1 0-1-15,-1 1 1 0,0-1 1 16,1 2-2-16,-1 0 1 0,3 0 1 16,0 0-1-16,0 0-2 0,2 0 1 15,4 0 2-15,-4 0 0 0,3 0-2 0,-3 0-2 16,-4 0 4-16,-2 0 0 0,0 0-1 15,-1 0-1-15,2 0 2 0,-3-1 0 16,5 1-2-16,-4 0 0 0,1 0 2 16,1-2 0-16,0 1-2 0,0-1 0 15,0 1 2-15,2 0-1 0,0 1-1 0,-2-1 0 16,1 1 1-16,0-5 2 15,0 4-4-15,2 0 1 0,-3-1 2 16,2 2 0-16,0-1-2 0,1-1 0 16,0 1 2-16,-1-1-2 0,1 0 1 0,0-1-1 15,-1 0 2-15,1 1 0 0,-1 0-2 16,-4 1 1-16,1 0 2 0,-2 0 0 15,0 1 0-15,0 0-2 0,0 0 3 16,0 0-5-16,1 0 0 0,1 0 0 16,-1 0 1-16,3 0 2 0,-1 0-2 0,0 0 0 15,-2 0 2-15,1 0 0 0,-2 0-2 16,0 0 0-16,1 0 2 15,-1 0-1-15,2 0-1 0,0 0 0 16,-1 0 2-16,1 0 0 0,2 0-3 0,-2 0 2 16,2 0 1-16,1 0 0 0,0 0-2 15,-1 0 0-15,1 0 2 0,-3 0-1 16,-2 0-4-16,0 0 2 0,0 0-5 15,0 0-10-15,0 0-6 0,0 0-33 16,0-1-111-16</inkml:trace>
  <inkml:trace contextRef="#ctx0" brushRef="#br1" timeOffset="133371.29">12428 7062 68 0,'0'0'22'15,"0"-4"10"-15,0-2-16 0,0 1 17 16,-4-1 1-16,4 1 2 0,0-1-1 15,0 1-16-15,0-3-7 0,0 1 0 0,0-3-1 16,5 2-3-16,-2-2 1 0,2-1 0 16,1-2-4-16,-1-2-3 0,2 1 3 15,0-3 0-15,-1-1 1 0,-2 0 3 16,1 2-3-16,0 3 1 0,-1 2-7 15,-2 2 6-15,-2 4 0 0,0 0 8 16,0 1-7-16,0 0 1 0,0 2-3 16,0 1 1-16,0 0 3 0,0 0-1 15,0 1 2-15,0 0-7 0,0 0 0 16,0 0-2-16,0 0 2 0,0 0-2 0,0 0-3 15,0 0 1-15,0 0 2 0,0 0-1 16,0 0-2-16,0 0 0 0,0 0 1 16,0 0 1-16,-2 0-2 0,-1 0 1 15,2 1 4-15,-4 2-2 0,4 0-2 16,1-1 0-16,-4 0 2 0,4 1-1 15,0-2-1-15,0 0-2 0,0 0 3 16,0-1 0-16,0 1 1 0,2 0-2 16,0-1 2-16,-2 0-1 0,0 0-1 15,0 0 0-15,0 0 2 0,1 0-3 0,4 0-3 16,-1 0 4-16,6 0 2 0,-1 0-1 15,0 0-1-15,4 0 0 0,1 0 1 16,-2 0 0-16,1 0-2 0,0 0 0 16,-2 0-1-16,-1 0 3 0,-1 1-2 15,0-1 2-15,-3 2 0 0,1-2-2 0,-1 0-3 16,-2 2 5-16,-2-1 0 15,1-1-2-15,-1 1 0 0,-2-1-2 16,0 0 4-16,0 0 2 0,0 0 0 16,0 0 0-16,0 0-2 0,0 0 2 15,0 0-4-15,0 0 2 0,0 0 3 0,0 0-1 16,0 0 0-16,0 0 0 0,0 0-1 15,0 0 1-15,0 0-2 0,0 0 0 16,0 0 3-16,0 0-4 0,0 0 2 16,0 0 0-16,0 0 1 0,0 0 0 15,0 0-3-15,0 2-2 0,0 1-1 0,0 2 6 16,0 2-2-16,0 0 0 15,-2 4-1-15,-1-1 3 0,0 2-2 16,1 2 0-16,1 0 1 0,-2 1 0 16,1-2-2-16,1 2 1 0,-1 0 1 0,-1-2 1 15,1 0-3-15,1-2 1 0,-1-1 1 16,2-1 0-16,-1-2-2 0,-1 0 1 15,2-4 1-15,-1 0-1 0,-1 0-1 16,2-1 1-16,0 0 1 0,-1-1-1 16,-1 0 0-16,2 2 0 0,-2 0 0 0,2 2 1 15,-1 0-2-15,1 0 1 16,0 0 0-16,0 0 1 0,0-1-2 15,0 0 1-15,0-3 0 0,0 3 1 16,0-3-2-16,0-1 1 0,0 0 0 0,0 0 1 16,0 0 1-16,0 0-2 0,0 0 2 15,0 0 0-15,3 0-3 0,2 0-5 16,2-5 3-16,6 1 1 0,-1-1-9 15,2 1-1-15,2 2 0 0,1-1-2 16,0 0-3-16,4 1 2 0,3-1 2 0,4 3 12 16,-2 0-4-16,3 0 0 0,2 0 1 15,2 0 0-15,4 0-2 16,0 0-10-16,4 0 7 0,-1 0-11 15,-3 0 7-15,-3 3 5 0,-3-2 4 0,-4 0 7 16,-4 0-4-16,-9-1 1 0,-3 0 1 16,-2 0-19-16,-1 0 12 0,1 0 5 15,-1 0-10-15,3 0-39 0,-2 0-16 16,2 0 26-16,1 0 13 0,-2 0-21 15</inkml:trace>
  <inkml:trace contextRef="#ctx0" brushRef="#br1" timeOffset="145930.01">3995 4787 19 0,'0'0'24'0,"0"0"-3"16,0 0-5-16,-1 1 0 0,1-1-1 16,0 2-8-16,0-2-1 0,0 2 3 15,0-1-1-15,0-1-5 0,0 2-1 16,0-2 14-16,-2 0 49 0,1 0-49 15,1 0 2-15,-4 0 3 0,4 0-4 16,-1 0-2-16,-1 0 1 0,1 0-5 16,-1 0 3-16,1 0-6 0,-1 0 4 0,2 0-6 15,0 0-1-15,0 0-3 0,0 0 6 16,0 0-1-16,0 0 4 0,0 0-2 15,0 0 4-15,0 0 2 0,0 0 3 16,0 0 5-16,0 0-2 0,0 0-2 16,0 0-7-16,2-2 2 0,1-1-7 15,1 0-2-15,0 1 1 0,3-1-4 16,1 1 0-16,3-1 0 0,0 1-1 15,3 0-1-15,3 1-1 0,4-1 2 16,1 1 0-16,3 0-2 0,0 0 0 16,1 1 2-16,-1-1 0 0,-3 1-2 0,-2 0 1 15,-3 0 1-15,1 0-2 0,-2 0 1 16,1 0 1-16,-3 0-2 0,5 0 2 15,-1 0-1-15,2 0 0 0,2 0 1 16,1 0 0-16,2 0-2 0,1 0 1 16,4 0 1-16,4 0 0 0,0 0-2 15,2 0 1-15,-1 0 1 0,0 0-1 16,-4 0 0-16,-5 0-1 0,-1 0 3 15,-5 0-2-15,2 0 0 0,-2 0-1 16,1 0 2-16,-2 0 0 0,4 0-2 0,-1 0 1 16,-2 0 1-16,2 0-1 0,1 0 0 15,0 0 0-15,1 0 1 0,4 0-1 16,-2 0 0-16,0-2 0 0,2 2 0 15,2 0 0-15,-2 0 0 0,3 0 0 16,0-1 0-16,-2 0 2 0,-1 1-4 0,-2 0 2 16,-4 0 2-16,-2 0 0 15,-6 0-4-15,0 0 0 0,-2 0 4 16,-1 0 0-16,3 0-4 0,2 0 2 15,2 0 2-15,1 0-2 0,4 0 0 0,-3 0 0 16,1 0 1-16,0 0 0 0,-2-1-1 16,3-1 0-16,-2-1 2 0,0 2-1 15,-3 0 1-15,-2-1 0 0,-1 2-1 16,0 0 2-16,0 0-2 0,2 0 1 15,-2 0-1-15,0 0 2 0,0 0-3 0,1 0 0 16,-1 0 2-16,-2 0-2 0,2 0 1 16,0 0-1-16,-3 0 2 15,3 0-1-15,-5 0-2 0,1 0 1 16,2 0 1-16,1 0 0 0,2 0-2 0,4 0 1 15,4 0 1-15,0 0-1 0,-1 0 0 16,0 0 0-16,-1 0 1 0,-2 0 0 16,-2 0-2-16,-5 0 1 0,-1 0 1 15,-1 0-3-15,-4 0 4 0,0 0-3 16,0 0 2-16,-4 2-1 0,-1 0-1 0,2-1 0 15,-1 3 2-15,-2-2-1 0,5-1-1 16,-2 1 1-16,1 1 1 0,3-3 0 16,0 1-2-16,-1 1 1 15,1-2 1-15,2 0-3 0,3 1 4 16,2 0-3-16,2-1 2 0,-2 1-3 0,-2 1 4 15,-1 0-2-15,-3-2 0 0,1 1-2 16,2 1 4-16,-2 1-2 0,2 0 0 16,1 1-2-16,1-3 2 0,-4 3 2 15,4-3-4-15,1 0 3 0,1 0-2 16,2 0 1-16,0-1 1 0,2 0-1 0,-2 0 0 15,-2 0-1-15,2 2 2 0,-3-1-1 16,-1 0 0-16,-2-1-1 0,-2 0 2 16,3 0 0-16,-4 0-2 15,3 0 0-15,-3 0 3 0,-1 0-2 0,3 0 0 16,-1 0-1-16,2 1 2 0,1 1-1 15,4-1 0-15,1 0-1 0,-2-1 2 16,2 0 0-16,-1 0-2 0,-2 0 0 16,-2 0 2-16,-1 0 0 0,-5 0-1 15,0 0-1-15,-2 0 3 0,-1 0-2 0,-2 0 0 16,1-2-1-16,1 2 2 0,-2 0 1 15,4 0-5-15,-2 0 3 16,2 0 0-16,1 0 1 0,0 0-2 0,4 0 1 16,2 0 0-16,0 0 1 0,4 0-1 15,-1 0-1-15,-2 0 2 0,-4 0-1 16,0 0 0-16,-1-2-1 0,-3 2 2 15,-2-1 1-15,2 1-4 0,-4-1 2 16,1 0 2-16,1 0-1 0,-3 0-1 16,1 1-1-16,1 0 2 0,2 0-1 0,-2 0-1 15,3 0-1-15,-2 0 2 0,1 0 0 16,3 0-1-16,-1 0 1 0,2 0 0 15,-2 0 1-15,0 0-2 0,-1 0 0 16,1 0 2-16,-2 1 0 0,-2-1-2 16,3 0 0-16,-4 0 2 0,2 0 0 15,-1 0-2-15,1 0 0 0,0 0 2 16,0 0-1-16,-3 0-1 0,2 0 1 15,2 0 1-15,-1 0-1 0,4 0-1 16,2 1 1-16,5-1 1 0,3 0-1 0,-1 0-1 16,2 0 0-16,-5 1 2 15,0-1 0-15,-3 0-2 0,-1 0 0 0,-1 1 2 16,0-1 0-16,-4 0-2 0,-1 0 0 15,-1 0 2-15,-1 0 0 0,-1 0-1 16,0 0-1-16,0 0 2 0,0 0 0 16,0 0-2-16,0 0 0 0,5 0 2 15,-2 0-1-15,2 0 0 0,-1 0-1 16,1 0 2-16,1 0-1 0,1 0-1 15,-3 0 1-15,2 0 0 0,-1 0 1 16,-3 0-2-16,2 0 0 0,-1 0 2 0,0 0 0 16,-1 0-2-16,0 0 1 0,-2 0 0 15,1 0 1-15,1 0-2 0,-1 0 1 16,2 0 0-16,0 0 0 0,0 0 0 15,1 0-1-15,-3 0 2 0,4 0-1 16,-2 0-1-16,3 0 0 0,3 0 1 16,-1 0 2-16,0 0-3 0,-2 0 0 15,0 0 0-15,-1 0 2 0,-3 0-2 16,1 0 0-16,0 0 2 0,-2 0-1 15,4 0-1-15,-4 0 0 0,4 0 1 0,-3 0 0 16,4 0-2-16,0 0-1 0,0 0 2 16,2 0 1-16,-2 0-2 0,0 0 1 15,1 0 1-15,-4 0 1 0,-2 0-2 16,-1 0 1-16,0 0 1 0,2 0-1 15,-2 0-1-15,0 0 2 0,3 0-1 0,0 0-1 16,-3 0-1-16,5 0 1 16,-4 1 2-16,-1-1 0 0,2 0-2 15,1 0 0-15,-2 0 2 0,1 0 0 16,3 2-2-16,-4-2 1 0,2 0 0 0,2 0 1 15,4 0-2-15,4 0 1 0,1 0 0 16,1 1 1-16,4 1-3 0,-4-1 1 16,-1 0-2-16,-1-1 3 0,-4 2-1 15,-3-2-1-15,0 0 1 0,-6 1 0 16,0-1 1-16,0 0 1 0,0 0 0 0,0 0 1 15,0 0-2-15,0 0-1 0,0 0 3 16,2-1-2-16,-1-1-2 16,4 2 1-16,0 0 2 0,-2-1-1 15,3 0-1-15,0 0-1 0,2 1 2 0,-3 0 0 16,1 0-1-16,-5 0 3 0,2 0-2 15,-1 0-2-15,0 0 4 0,1 0-3 16,-2 0 2-16,-1 0-1 0,2 0 0 16,-2 0 0-16,0 0-2 0,1 0 4 15,1-1-2-15,-1 0 0 0,-1 1 1 0,2-2 0 16,1 2-1-16,0 0-1 0,0 0 1 15,0 0 1-15,0-1-2 0,-3 1 1 16,2-1 1-16,-2 0 1 16,0 1-2-16,0-1 0 0,0 0 1 15,0 1 0-15,0 0-1 0,0 0-1 0,0 0 2 16,0 0-1-16,0 0-1 0,0 0 1 15,0 0 0-15,0 0 0 0,2 0 0 16,-2 0 0-16,0 0 0 0,1-1 2 16,1 0-1-16,-2-1-1 0,0 0 1 15,0 0 0-15,0 0-2 0,0 1 1 0,0 1 0 16,-3 0 0-16,-2 0-2 0,2 0 0 15,1 0 2-15,-2 0 0 0,2 0-4 16,0 0-5-16,-1 0-5 16,3 0-1-16,-1 0-6 0,-1 0 0 0,1 0-3 15,-1 1-3-15,2 0 0 0,-1 0 7 16,-1-1 4-16,-1 0-1 0,1 2 2 15,1-2-1-15,-1 2 1 0,2-2 3 16,0 0 2-16,0 0 4 0,0 0 1 16,0 0 3-16,0 0 7 0,0 0-2 0,0 0 6 15,-1 0 8-15,1-2 2 0,-2-3 5 16,1 2 1-16,-1-3 0 0,-1-1 0 15,3-1 0-15,0-4 0 16,0 0-2-16,0-4-5 0,0-1-12 0,0-2 4 16,5-1-2-16,-2 0-4 0,0-3 2 15,0 1-4-15,3 0 2 0,-3 0-2 16,2 4 0-16,-2 1 0 0,-1 3-1 15,-1 6-2-15,-1 5-1 0,0 3-8 16,0 1-29-16,0 7-40 0,-1-1-114 0</inkml:trace>
  <inkml:trace contextRef="#ctx0" brushRef="#br0" timeOffset="174506.65">21038 9681 49 0,'-3'1'-1'0,"-2"-1"5"15,-1 0 136-15,2 0-100 0,-1 0-8 16,0 0 5-16,1 0-4 0,-1-3-4 0,2 2-2 16,-2 0-3-16,-1 0-2 15,3 0-1-15,0-1-4 0,1 2 2 16,-1 0-3-16,2-1-2 0,1 0 3 15,-2 1 0-15,2 0-2 0,0-2-3 0,0 2 1 16,0-1-3-16,0 1-2 0,0 0-1 16,0 0-2-16,0-2-3 0,0 2-1 15,0-1-1-15,9 0 1 0,5-1 0 16,2 1-1-16,4-2 0 0,3 2 2 15,-1-1-2-15,3 0-2 0,-2 0 2 16,5 2 0-16,1 0 0 0,1 0 0 0,2 0 1 16,2 0-1-16,1 0 0 15,-1 0-2-15,0 0 3 0,-2 0-1 16,1 0-2-16,-1 0 0 0,-1 1 2 15,0 0 0-15,-4 1-1 0,1 0-2 0,1-2 2 16,-2 0 1-16,2 1 0 0,0 0-2 16,-2-1 3-16,-2 0 0 0,-4 0-2 15,1 0 0-15,-2 0 2 0,0 0-1 16,0 0 0-16,2 0-1 0,1 0 1 15,-1 0 1-15,1 0-1 0,-2 0-1 0,-6 0 2 16,-3 0-1-16,-1 0 0 0,-5 0 0 16,1 0 0-16,-6 0 1 15,1 0-1-15,1 0-1 0,0 0 1 16,0 0 1-16,3 1-1 0,0-1-1 0,4 0 1 15,2 0 1-15,1 1 0 0,5-1-3 16,2 1 3-16,2 0 0 0,0 1-1 16,1-1 0-16,-4 1 0 0,-2 1 1 15,-5-1-2-15,-1-2 1 0,-5 2 0 16,-3-2 1-16,-3 0-1 0,2 0-1 0,-1 0 1 15,2 1 1-15,1-1-1 0,-1 0 0 16,-2 0 2-16,2 0-1 0,-3 0 1 16,2 0 0-16,-2 0 2 15,0 0 1-15,0 0 0 0,0 0-4 0,0 0 2 16,0-1 1-16,0-1-2 0,0 2-2 15,-5-2-1-15,1 2 0 0,0 0-1 16,0 0-1-16,2 0 0 0,2 0-10 16,0 0-7-16,0 2-3 0,0 0 4 15,0-1 1-15,0 0-4 0,0-1-2 16,0 0 4-16,0 0 1 0,0 0 2 0,0 0-5 15,-1 0-23-15,-6 0-98 0</inkml:trace>
  <inkml:trace contextRef="#ctx0" brushRef="#br0" timeOffset="175965.73">17164 9703 30 0,'1'0'36'0,"1"0"-30"15,-1 0-6-15,1 0 147 0,0 0-95 16,-2-2-17-16,0 1 7 16,0 0-10-16,0 1-3 0,0-2-6 0,0 2-2 15,1-1-2-15,-1 1 1 0,0 0-7 16,0 0-6-16,0 0-3 0,3 0-2 15,2 0-1-15,3 0 1 0,1-1 3 16,2 1-1-16,3-2-2 0,1 0 0 16,4 1-1-16,7-2 3 0,2 1-3 0,5-1-1 15,2-1 0-15,4 2 6 0,1-1-7 16,1 1 2-16,1-1 0 0,3 1 0 15,-1 1-1-15,5-2 0 16,0 1 1-16,2 0 1 0,0-1-1 0,-2 1 3 16,-6-1-1-16,-4 1-1 0,-7 1 2 15,-7-2-2-15,-5 1 1 0,-7 1-1 16,-7 0 3-16,-3 1-4 0,-2 0 2 15,1 0 1-15,0 0-3 0,1 0 0 16,3 0-1-16,-1 0 2 0,1 2-2 0,-2-2 0 16,3 2 1-16,-6-2-1 0,1 0 2 15,-1 0-2-15,-1 0 0 0,0 0 2 16,0 0 0-16,0 0-1 0,0 0 5 15,0 0 1-15,-4 0-8 16,-1 0-5-16,2 2 1 0,0-1-1 0,1-1-3 16,1 1-4-16,-1-1 4 0,1 0-6 15,-1 2-12-15,-1-2-14 0,-3 0-38 16,-2 0-174-16</inkml:trace>
  <inkml:trace contextRef="#ctx0" brushRef="#br0" timeOffset="176574.77">17412 9535 66 0,'0'-2'140'0,"0"1"-93"16,0 1 18-16,0 0-24 0,0 0-12 16,6 0-12-16,3 0 1 0,4 0 6 15,4 0-8-15,5 1-10 0,1 0 1 0,3 1-2 16,1-1 1-16,-1 1 0 0,0 0 3 15,-3-1-3-15,-2 1 2 0,-4 0-3 16,-6 0 7-16,-2 1-5 0,-5-2-6 16,0 1 1-16,-4 2-1 0,0-1 6 15,0 2 1-15,-5 4 0 0,-6-1-1 0,-4 4-2 16,-4-1-4-16,0 3 0 15,-2 0 1-15,1 4-1 0,-1 0-1 16,3-1 0-16,-1 2-1 0,5 0 1 16,2 1-8-16,4 0-20 0,0 1-13 15,8-5-31-15,0 0-124 0</inkml:trace>
  <inkml:trace contextRef="#ctx0" brushRef="#br0" timeOffset="186907.36">20237 14412 36 0,'0'0'9'16,"0"0"-6"-16,0 0 9 0,1 0 151 15,-1 0-113-15,0 0-17 0,0 0-9 16,0 0-11-16,0 0 7 16,-1 0 3-16,1 0-5 0,0 0 2 0,0 0 4 15,0 0 1-15,-2 0-9 0,0 0-3 16,1 0 0-16,1 0 1 0,-2-1-1 15,2 0-4-15,0 1 1 0,0-1-2 16,0 1-5-16,0 0-1 0,0 0-1 16,0 0-2-16,0 0-1 0,0-1-4 15,2 0-14-15,4 0-3 0,3-1-8 0,1 0-15 16,2 1-14-16,1-1-28 0,-6 0-36 15,3-2-38-15</inkml:trace>
  <inkml:trace contextRef="#ctx0" brushRef="#br0" timeOffset="187093.37">20393 14378 0 0,'2'0'26'0,"2"0"-14"0,-2 0-7 0,-1 0 146 15,1 0-104-15,0 0-14 0,-1 0-14 16,1 0 4-16,-1 0 2 0,1 0-16 15,-1 0-8-15,4 0-3 0,-2 0-12 16,2 0-15-16,1 0-10 0,-3 0-30 16,3 0-29-16,-3 0 8 0</inkml:trace>
  <inkml:trace contextRef="#ctx0" brushRef="#br0" timeOffset="187389.37">20553 14379 33 0,'1'2'5'0,"-1"0"133"15,0-2-11-15,2 1-83 0,-2-1-1 16,0 0-8-16,0 0-7 0,0 0-3 16,0 0-14-16,0 0-7 0,0 0-4 15,2 0 2-15,-1 0-5 0,1 0-2 16,2 0 4-16,1 0-4 0,-2 0-10 15,0 0 4-15,2 0-2 0,-2-1 9 0,0 1 0 16,0-1-1-16,-1-2-4 0,-1 3 0 16,1 0 0-16,-1 0 3 0,1 0 4 15,-1 0-4-15,2 0 2 0,1 0 1 16,-4 0 7-16,1 0-3 0,-1 0-5 15,0 0 3-15,0 2-6 0,0 0-20 0,0-2-56 16,-3 2-78-16</inkml:trace>
  <inkml:trace contextRef="#ctx0" brushRef="#br0" timeOffset="189029.48">20251 14391 10 0,'4'0'11'0,"-2"0"-3"0,2 0-4 0,-1 0 53 15,2 0-17-15,3 0-28 0,-2 0 5 16,0 0-4-16,5 0-11 16,-2 0 1-16,1-1-1 0,-1 0 2 15,-1 0 5-15,3 1 1 0,0 0 7 0,-2 0 0 16,0-2-6-16,2 1-3 0,0-1-2 15,1 1 1-15,1-2-5 0,1 2-1 16,0 0 0-16,-1 0 0 0,1 0-6 16,4 0 6-16,0 0-12 0,1 1-2 15,-2 0-6-15,0 0 19 0,-2 0-2 0,-1 0-8 16,-3 0 5-16,0 0 5 0,-3 1 0 15,-1 1-1-15,3-1 4 0,-2 1 29 16,4-2-19-16,-3 3-5 16,-1-2 0-16,0-1-4 0,-2 0-2 0,2 1-1 15,3-1 1-15,-1 0 35 0,4 0-23 16,-1 0-12-16,-2 0-2 0,-1 0 1 15,-2 0 3-15,-2 0-4 0,-1 0 0 16,-2 0 1-16,0 0-1 0,0 0 0 16,0 0-2-16,1 0-3 0,-3 0 4 0,4 0-3 15,-2 0 1-15,5 0 3 0,2 0 2 16,1 0-1-16,3 0-2 0,-1 2 2 15,1 0-1-15,0-2 0 0,-2 0-1 16,0 0 1-16,-1 0-1 0,0 0-4 16,-2 0-25-16,-2 0 14 0,-4 0 15 15,0 0-52-15,0 1 28 0,0 0 0 16,0 0 9-16,2 1 1 0,1-2-14 15,2 1 5-15,1 1 39 0,2-2-45 16,0 1 28-16,0-1-32 0,1 0-2 0,3 0 56 16,-2 0-40-16,1 0 20 0,-3 0 0 15,-4 0 0-15,0 0 26 0,-6 0-41 16,4 0 12-16,-5 0 3 0,1 0 4 15,-1 0-1-15,0 2 1 0,0-2 0 16,3 1 2-16,-1 0-2 0,1-1-2 16,2 0-2-16,3 0-1 0,1 0 35 15,2 0-28-15,0 0-4 0,-1 0-30 16,-2-1 25-16,1 0 29 0,-2-1-42 15,-1 1 23-15,3 1 1 0,-6 0-14 16,2 0 14-16,-2 0-9 0,0 0-2 0,-3 0 5 16,3 0-2-16,-1 0 0 0,-1 0-2 15,4 0 1-15,0 0-2 0,2 0 6 16,3 0 7-16,-3 0-10 0,4 0 0 15,-3 1-35-15,3-1 70 0,0 0-37 16,0 0-3-16,-2 2 26 0,0 0-34 16,-3-1 67-16,1 0-46 0,-1 0-23 15,0-1 36-15,0 0-8 0,-1 0-13 16,-2 0-1-16,-2 0 4 0,7 0 3 15,0 0 22-15,0 0 4 0,4 0-32 0,-4 0 23 16,3 0 6-16,-3 0-33 0,-4 0 5 16,7 0-1-16,0 0 2 0,3 2 43 15,1-2-54-15,-2 2 16 0,-2 0 0 16,1-1-17-16,-3 2 25 0,2-3-7 15,0 0-13-15,0 1 17 0,1-1-11 16,-2 3-2-16,-1-1 8 0,-1-2-14 16,-5 0 4-16,0 1-1 0,0 0-6 15,-2 1 9-15,6-1-5 0,4 0-3 16,1 0 29-16,0 0-7 0,2 0-28 0,0 0 17 15,-1 1 27-15,2-2-33 0,-2 1 5 16,-3 0 10-16,3-1-6 0,-7 1-8 16,-4-1-3-16,2 2 6 0,1-1 0 15,1 0 0-15,3 0-2 0,4-1 4 16,1 2 31-16,-3-1-44 0,-4 1 9 0,4-1 12 15,-2 0-11-15,-1 0 1 16,5-1-1-16,2 0 1 0,1 0 17 16,-1 0-26-16,2 0 3 0,-4 1 20 15,1-1-16-15,1 1-2 0,1-1-1 0,-1 0 18 16,-3 0-15-16,-7 0-14 0,-2 0 8 15,0 0 12-15,-1 0-2 0,1 0-4 16,0 0 0-16,0 0 3 0,0 0-1 16,2 0-1-16,1-1 1 0,2 0-1 15,0-1-7-15,1 0-9 0,6 1 4 16,6 0 3-16,-3-1 32 0,1 2-38 0,-2 0-22 15,-6-2 48-15,0 2-6 16,1 0-14-16,0 0-6 0,-2 0 39 16,-1 0-34-16,-8 0-11 0,-1 0-3 15,2 0 31-15,1 0-1 0,0 0-7 0,-1 0 2 16,-1 0 3-16,2 0-3 0,4 0 0 15,5 0 3-15,5 0 8 0,3 0 32 16,4 0-89-16,-7 0 68 0,1 0-28 16,-1 0-10-16,-4 0 38 0,5 0-36 15,-1 0 5-15,-4 0 40 0,1 1-53 0,-4 0 12 16,-3 3 41-16,0-4-48 0,-2 1 17 15,0 0 0-15,2 1 3 16,9 0 7-16,1 0 1 0,2 0 42 16,-1-1-52-16,-4 0-15 0,-1 0 28 0,5-1-14 15,-1 1 6-15,8 2 10 0,3-1-25 16,-3 1 19-16,0-3-15 0,-8 2 0 15,-7 1 3-15,-2-2-38 0,-5 3 35 16,-3-2-30-16,0 0-114 0</inkml:trace>
  <inkml:trace contextRef="#ctx0" brushRef="#br0" timeOffset="190704.57">20272 13597 50 0,'5'0'6'0,"-4"0"-6"16,3 0 2-16,-1-1 105 0,0 0-91 15,1 0 7-15,0 1 2 0,0 0-5 16,-1 0 2-16,-1-1-3 0,-1 1 0 16,2-2 0-16,-3 2-7 0,4 0-5 15,-1 0-3-15,1 0 1 0,3 0-4 0,0 0 0 16,6 0 0-16,1 0 1 0,0 0-2 15,3 0 2-15,1 0-5 16,-1 0 4-16,3 0 1 0,-3 0-2 16,2 0 0-16,-5 0 1 0,2 0-1 0,-1 0 1 15,-1 0 0-15,2 0-1 0,-1 0 0 16,1 0 0-16,1 0 0 0,0 0 2 15,1 0-2-15,-1 0 0 0,3 0 0 16,-3 0 0-16,2 2 0 0,-2-2 0 16,0 1 0-16,-1-1 1 0,-1 1-1 0,-1 0-1 15,-1 0 2-15,-3-1 0 0,3 0-1 16,-4 0 0-16,2 0 3 0,0 0-2 15,0 0 3-15,-2 0-3 16,0 0 1-16,4 0-1 0,-1 0-2 16,0 0 2-16,4 0-1 0,0 0 2 0,-1 0-4 15,5 0 2-15,-6 0 0 0,3 0 0 16,-3 0 0-16,-3-1 0 0,-2 0 0 15,4 0 0-15,-6 0 0 0,3 1 0 16,-3 0 0-16,1-2 2 0,0 2-2 16,0 0-2-16,1 0 4 0,2 0-1 0,1-3-1 15,-1 3 0-15,0 0 0 0,1 0 1 16,-4-1-1-16,3 1-1 0,-3 0 2 15,0-1-1-15,5 1 0 16,0-2 1-16,4 2-2 0,-3 0 1 0,0 0 1 16,3 0-2-16,-6 0 1 0,1 0 0 15,-1 0 1-15,1 0-2 0,4 0 1 16,1-1 1-16,2 0 0 0,1-1-3 15,-2 1 3-15,2-1-1 0,-1 0 0 16,0-2-1-16,-1 2 2 0,-4-1-1 0,0 1 0 16,-5 0 0-16,-1 0-1 0,-5 1 2 15,2 0-3-15,-2 0 1 0,2 1 1 16,-1 0 0-16,3 0-2 0,0 0 1 15,6 0 1-15,7 0 1 0,6 0-2 16,2 0 4-16,2 0-5 0,1 0 1 16,-5 0 1-16,2 0 0 0,0-1 0 15,0 0 0-15,0 0-3 0,-4 1 0 16,-3-1 2-16,-4 0 1 0,-5 1 1 15,-4 0-1-15,-4 0-1 0,0 0 1 0,-4 0 0 16,1 0-1-16,4 0 2 0,-4 0 1 16,4 0-1-16,4 0 2 0,1 0 2 15,7 0-3-15,4 0-2 0,3 0 7 16,2 0 0-16,-1 0-6 0,-2 0-1 15,-1 0-1-15,-1 0 3 0,0 0-1 16,-3 0-2-16,-4 0 2 0,0 0-1 16,-6 0 0-16,-4 0 0 0,-2 0-2 15,-2 1 3-15,3 0-2 0,-1 1 1 16,2-1 0-16,1 0 1 0,1 0 0 0,5-1-1 15,0 1 1-15,3-1-1 0,6 0 0 16,2 0 0-16,2 0 1 0,-2 0-2 16,-2 0 2-16,-4 0-2 0,-4 0 2 15,-6 0 0-15,-4 0-2 0,0 0 1 16,-2 0 2-16,0 0 0 0,0 0 0 0,0 0-1 15,0 0 1-15,0 0-3 16,0 0 1-16,0 0-1 0,0 0 0 16,3 0-3-16,-3 0 4 0,1 0 0 15,-1 1-5-15,0 1-28 0,0-1-50 16,-1-1-129-16</inkml:trace>
</inkml:ink>
</file>

<file path=ppt/ink/ink5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3-05T10:41:40.98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2567 4361 236 0,'3'-1'11'0,"-3"1"21"0,0-1 36 16,0 1-52-16,0-1 10 0,0 0-5 15,0 1-8-15,0 0-2 0,0-1-1 16,0 1-4-16,0 0-1 0,0 0 0 16,0 0 2-16,0 0-1 0,0-1 3 15,0 1 1-15,0 0 1 0,0 0 3 16,0 0 1-16,0-1-1 0,0 0-3 15,-4-1-3-15,2 2-1 0,2-1 1 16,-3 0 0-16,2 1 0 0,-1-2-4 0,1 1 0 16,-3-1 2-16,3 1-2 0,-1-1 1 15,-1 0-2-15,2 1 3 0,-1-1-1 16,-1 1-3-16,1 1 3 0,2 0 2 15,0 0-5-15,-1 0 1 0,1 0-1 16,-2 0-2-16,1 12-3 0,-1 5 2 16,1 6 1-16,-1 4 3 0,-1 3-2 15,2 5-1-15,-4 5-1 0,0 1 2 16,1 2 0-16,-1-3-1 0,-1-1 0 15,-1-5 2-15,1-3-1 0,3-4 1 0,0-4-2 16,2-7 1-16,1-3 1 0,0-6-2 16,-2-6 0-16,2-1 1 0,0 0 3 15,0-1 0-15,5-8-2 0,5-4 0 16,3-5 1-16,-1 2-1 0,4 0-2 15,-4 2 3-15,2 2-1 0,2 1-4 16,-2 4 2-16,3-2 0 0,-2 5-1 16,1 1 0-16,-2 0 0 0,0 3 0 15,-2 0 1-15,-4 0-2 0,-1 0 0 16,0 2-3-16,-4 0-9 0,0 2-10 15,2-2-11-15,-4 1-20 0,2-2-26 0,-1-1-64 16</inkml:trace>
  <inkml:trace contextRef="#ctx0" brushRef="#br0" timeOffset="508.02">2944 4434 16 0,'8'12'248'0,"-5"3"-207"0,-3 4-3 16,0 5 46-16,-2 2-33 0,-2 1-12 16,-1-1-3-16,0-1-10 0,5-5-7 15,0-4-8-15,0-5-8 0,0-4-3 16,0-3 0-16,0-2-1 0,5-2-1 0,1-2 3 15,2-10 3-15,6-7 0 0,-2-3-1 16,4-4-4-16,-1 0 0 16,-1 0 0-16,0 3 0 0,2 4 0 15,-2 2 0-15,-5 3 2 0,3 4-1 0,-5 4-1 16,-1 2 1-16,0 4-1 0,-4 0 1 15,2 0-3-15,-1 10 4 0,0 4 2 16,1 2 2-16,-3 4-4 0,2 0 3 16,-3-1 0-16,0-2 0 0,2-2-2 15,-1-3 1-15,2-4-2 0,2-2-2 0,1-3-2 16,2-3 1-16,1 0 1 0,2-5 2 15,3-6-6-15,3-2-2 0,0-2 2 16,0 1-1-16,0 0-1 16,-3 5 1-16,-1 0 5 0,-4 5-3 0,-1 4-1 15,-2 0 1-15,0 3 4 0,-3 6 0 16,3 5 1-16,-2 2 1 0,-3 0 6 15,1 3-6-15,-2-3 4 0,0 0 0 16,0-2-4-16,0-2-1 0,0-1-3 16,0-6 3-16,1-1-3 0,5-1-12 0,-1-3-13 15,3 0-25-15,-2-9-33 0,3-7-104 16</inkml:trace>
  <inkml:trace contextRef="#ctx0" brushRef="#br0" timeOffset="966.05">3522 4313 2 0,'3'-1'325'0,"5"1"-304"0,-2-2 34 15,5 2 5-15,3 0-36 0,2 0-1 16,1 0-5-16,4 1-12 0,3 5 6 15,-3 3-7-15,0 1-3 0,-6 1-2 16,-6 2 2-16,-4 0-1 0,-5 3 0 16,0 0-3-16,-8 2-2 0,-6-1 4 15,-3 1 0-15,-1 0 1 0,-2-1 0 16,1-2 5-16,2-3-4 0,3-2 6 15,3 0 1-15,5-3 1 0,3-3-3 16,1-2-7-16,2 2-3 0,0-3 0 0,8 1 0 16,4 1 1-16,2 0 2 0,5-1 1 15,0 2-5-15,2 0 0 0,1 0 3 16,0 2-2-16,-2 2-2 0,-2 1 1 15,1-1 3-15,-5 2 2 0,-3 0 0 16,-3-1-2-16,-7 4 3 0,-1-2 3 16,0 1 5-16,-8 1 3 0,-6 0-1 15,-1 1 4-15,-7-2-2 0,2 1-2 16,1-2 0-16,-1-2-7 0,5-1 1 15,4-3-3-15,2 0-5 0,4-2 3 0,3-2 0 16,1-1-7-16,1 0-8 0,0 0-16 16,5 0-9-16,7-9-12 0,2-6-47 15,0-8-214-15</inkml:trace>
  <inkml:trace contextRef="#ctx0" brushRef="#br0" timeOffset="1274.07">4059 4375 205 0,'0'0'92'16,"-2"0"-56"-16,1 0 52 16,1 0-42-16,0 0-22 0,0 4 0 15,7-1-2-15,4 2-1 0,3-1-5 16,2 0-6-16,1 0-7 0,3-2 5 0,5 2-7 15,0-1 1-15,2-3-3 0,3 0 2 16,-2 0-7-16,-3 0-15 0,-4 0-14 16,-4 0-19-16,-4-3-23 0,-9-2-72 15,-4 0-107-15</inkml:trace>
  <inkml:trace contextRef="#ctx0" brushRef="#br0" timeOffset="1493.08">4186 4405 149 0,'-9'8'128'0,"2"2"-100"0,6 1 46 15,1 2-39-15,0 2-9 0,6 1 3 0,6 3-11 16,2 0-10-16,3 2-3 0,1-1-2 15,2 0-1-15,-2 4-1 0,2-2 0 16,4 0 5-16,-3 1 12 0,-5-3-10 16,-5 1 4-16,-5 0 3 0,-6 0-3 15,0-2 0-15,-11-1 0 0,-4-1-1 0,-4-3-3 16,-3 1-1-16,-1-3-3 0,-3-1-1 15,-4-1-4-15,-2-1-1 0,-4-1-9 16,0 0-15-16,1-2-24 16,-3-5-43-16,-3-1-194 0</inkml:trace>
  <inkml:trace contextRef="#ctx0" brushRef="#br0" timeOffset="3850.22">2139 3766 149 0,'4'0'71'16,"-3"0"-50"-16,1 0 27 16,4 0-17-16,0 1-4 0,0-1 0 15,4 0-7-15,-1 0-6 0,5 0 2 16,1 0-1-16,5 1 18 0,4-1-20 0,4 0-3 15,1 0 6-15,5 0-7 0,3 0-3 16,2 0 1-16,1 0-2 0,4 0-4 16,1 0-1-16,0 0 2 0,6 0-2 15,5 0 2-15,4 0 0 0,8 0-2 16,1-2 1-16,0 0 0 0,3 0-1 0,1-2 1 15,4 1 1-15,5 0-2 0,7 1 1 16,4-1 3-16,0 0-1 16,1-2-3-16,-1 1 3 0,-3 1-2 15,-4 0 1-15,-7 0-2 0,-7 3-1 0,-2-2 2 16,-8 2 0-16,-1 0-2 0,-2 0 1 15,-4-1 1-15,-3-1-1 0,-6 1 0 16,-4-2 0-16,-6 3 1 0,-5-1 0 16,-7 0-1-16,-2 0 1 0,-3 1 1 15,-4 0-2-15,-1 0 0 0,0-1 1 0,-3 0-2 16,0 0 2-16,0-1-1 0,-2 1 1 15,-1 1 1-15,-1-1-1 0,-2 1-1 16,-3 0 0-16,1 0 1 16,-3 0 0-16,0 0-1 0,0 0 6 15,0 0 5-15,0 0-6 0,0 0-1 0,0 0-2 16,0 0 1-16,0 0-3 0,0 0-4 15,0 0 1-15,1 0-1 0,-1 0 1 16,2 0 1-16,-1 2 2 0,-1 0 2 16,0 1-1-16,0-1-1 0,0-1 1 15,0 3 1-15,0-1-2 0,-1 2-2 0,-2-2 2 16,1 3 1-16,-1 1-1 0,2 1-1 15,-3 3 3-15,1 1-4 0,2 0 2 16,-4 2 0-16,2 1 0 16,0 3 1-16,0 2-1 0,0 2 1 0,1 5-3 15,1 5 3-15,1 2 6 0,0 2-10 16,0 5 1-16,0 3 4 0,3 6-2 15,3 4-2-15,-1 3 4 0,2 2-1 16,1 2 2-16,1 0 3 0,1 1 4 16,1 1 3-16,1-2-1 0,-1 0-4 0,1-3 2 15,2 1-2-15,-3-7-3 0,1-2-1 16,1 0 0-16,-1-5 0 0,-1-2 0 15,0-5-2-15,-3-4 1 0,-1-2-3 16,-2-3 0-16,-2-2 1 0,2-1 1 16,-2-5 1-16,0-2-3 0,-1-4 0 15,-1-2 0-15,2-3 2 0,-1-5-2 16,-2 0-1-16,1-2 1 0,-1-1 1 15,0-1-1-15,0 1-1 0,0 0 2 16,0-2 0-16,0 0 0 0,0 0-1 0,0 0 0 16,0 0 1-16,0 1-2 0,0 0-1 15,0-1 2-15,0 0 0 0,0 0-1 16,0 0 0-16,0 0 1 0,0 0 2 15,0 0-2-15,0 0-1 0,0 0 0 16,-4 1 1-16,1-1-1 0,-2 1-2 16,0-1 3-16,1 0 1 0,-4 0-2 15,-1 0-1-15,-1 0 1 0,-1 0 2 16,-1 0-2-16,0-2 3 0,-4 0-4 15,-1 2 3-15,-5-2-1 0,-2 0 1 0,-6 2-1 16,-2 0-1-16,-3 0 0 0,-2 0 3 16,-1 2-2-16,-6 1-1 0,-2 0 0 15,-6 2 3-15,0 2-2 0,-7-1-2 16,1 1 2-16,0 0 2 0,-4-1-4 15,-2 1 4-15,-4-1-3 0,-2 0 0 0,-1 0 3 16,-1-2 0-16,1 1-3 16,1 0 1-16,-1 0 1 0,0-1 1 15,-1 1-3-15,-1-1-1 0,4-1 3 16,-1 2 0-16,5-1-1 0,7 1-1 15,4-2 2-15,3-1-1 0,0 2 0 0,1-2-1 16,-1 0 1-16,3-1 1 0,-2 0-2 16,4-1 2-16,1 0 0 0,0 0 0 15,5 0-1-15,-2 0-1 0,2 0 1 16,-1 0 0-16,1 0-1 0,3 0 0 15,6 0 2-15,3 0 1 0,5-2-4 0,4 2 2 16,5-1 0-16,2 1 1 16,5-1-2-16,0 1 0 0,2 0 1 15,0 0 0-15,1 0-1 0,-1 0-1 16,-1 0 2-16,0 0-1 0,-1 4 0 0,1 0-6 15,-2 1 4-15,1-3-2 0,2 1 1 16,-1-1 2-16,-2 0 0 0,-1 0 0 16,-1 0-2-16,4 0 0 0,0-2 2 15,1 3 1-15,1-1 2 0,-1-1-2 16,0-1 2-16,-1 1-2 0,0 0 1 0,3 0-2 15,-2-1 4-15,5 0-2 0,-1 1 0 16,-1-1 0-16,1 0 0 16,-1 0 0-16,2 0 0 0,0 0 1 15,0 0-1-15,0 0 1 0,0 0-1 0,-1 0-1 16,1 0 3-16,-2 0-1 0,2-1-1 15,0-1-1-15,0 2 2 0,0-1-1 16,0 0-1-16,0-1 0 0,0-1 0 16,0-1 1-16,0 1-1 0,0-2 2 15,0 0-2-15,0 0 2 0,0-1-2 0,0-2 2 16,0 0-2-16,0-2 2 0,0-2-2 15,0 1 2-15,0-4-2 0,3-3 1 16,-3-2 0-16,0-5 0 16,0-3 0-16,0-2 0 0,0-3 0 0,0-5-5 15,0-2 3-15,-3-2-1 0,-2-1-1 16,2 1-1-16,3 1 5 0,0 0-4 15,5 2 4-15,1-2-2 0,-1 3 3 16,-2 1-2-16,2 1 0 0,-2 2 1 16,1 0 1-16,-4 0-1 0,0 1 0 0,0 0-1 15,0-3 2-15,0 0-1 0,0-2-1 16,-1-3-1-16,-4-1-7 0,0 2-6 15,2 1 5-15,3 2 10 0,0 1 0 16,0 3-3-16,0 0-6 0,0 3 6 16,0 2 4-16,0 3 0 0,-3 0-2 15,2 0 2-15,-1 1 0 0,-1 0-1 16,3 0 0-16,0-1 0 0,0 2 1 15,0 1-6-15,3 5 7 0,-1 5 0 16,1 3 2-16,-2 5 0 0,-1 3 0 16,0-3-2-16,0 3 5 0,0 0-3 0,0-2 4 15,0 3-6-15,0-1 4 0,-1 1-5 16,-2-1-1-16,1-1 0 0,-3 2 0 15,4-2 0-15,-2 0-1 0,0 1-1 16,1 1-1-16,-2 0-10 0,0 0-4 16,0 0-17-16,-2 0-32 0,-1 0-42 15,-2 0-229-15</inkml:trace>
  <inkml:trace contextRef="#ctx0" brushRef="#br0" timeOffset="6221.35">4839 4461 68 0,'0'0'24'15,"0"0"-11"-15,0 0 25 0,3 0-11 16,-3 0-17-16,1 0-7 0,-1 0 1 16,0 0 2-16,0 0 1 0,0 0 0 15,0 0-3-15,0 0 1 0,0 0-2 16,0 0-1-16,0 0 4 0,0 0 3 15,0 0-3-15,0 0-3 0,0 0-1 16,0 0 2-16,0 0 1 0,2 0 7 16,-1 0 6-16,1 0-1 0,-1 0 0 15,-1 0 2-15,0 0-4 0,2 0-1 16,1 0-2-16,3 0-4 0,-3 0-4 0,4 0 3 15,0 0 0-15,1-1-2 0,1 1-3 16,4-2 3-16,-1 1-2 0,2-1-3 16,2 1 2-16,1-1-1 0,-2 1 0 15,1 1-2-15,1 0 1 0,1 0 1 16,4 0 0-16,1 0-1 0,2 0-1 0,0 0 3 15,3 0-2-15,-2 0-1 16,2 0 1-16,-2 0 1 0,2 0 1 16,2 3-5-16,-2 0 3 0,0 0 3 15,-2 1-3-15,-3 0-2 0,1 0 2 0,-3-1 0 16,3 0 0-16,-3-1 0 0,2 0 2 15,-1 0-2-15,3 0 0 0,-2-1 0 16,2 0 2-16,0-1-1 0,1 0 0 16,2 0-2-16,0 0 1 0,1 0 1 15,2 0 0-15,0-2-1 0,2 1-1 0,1 0 2 16,0 1 1-16,0-1-4 0,-1-1 2 15,4 1 0-15,-4 1 4 16,-2 0-4-16,1 0 0 0,-1 0 3 16,-1 0-4-16,2 0 3 0,1 0-3 0,-2-2 2 15,1 2 1-15,1-3-3 0,-1 2 2 16,0-1 0-16,-3 2 0 0,-1-2-2 15,0 2 1-15,-3 0 1 0,-2 0-1 16,-1 0-1-16,-1 0 2 0,2 0 0 16,-1 0-1-16,3 0 0 0,-5 0 1 0,3 0 1 15,1-1-1-15,-1-1-1 0,3 1 1 16,-1-3 0-16,1 2-1 0,-1-1 3 15,0-1-2-15,-3 0 2 16,-4 1-1-16,-4 1-2 0,-1 0 0 0,-7 0 1 16,-3-1 0-16,-3 3 2 0,0 0 9 15,0 0 1-15,0 0-5 0,-2 0-1 16,-1 0-4-16,-1 0 0 0,4 0 1 15,-2 0-4-15,-1 0-2 0,2 0 0 16,1 2-8-16,-2-1-20 0,0-1-18 0,-2 0-59 16,-2-3-182-16</inkml:trace>
  <inkml:trace contextRef="#ctx0" brushRef="#br0" timeOffset="7153.4">6907 3628 40 0,'0'1'99'0,"0"-1"-80"15,0 4 28-15,0-3 13 0,0 3-18 0,0 2-11 16,0 2-1-16,0 2-4 0,0 0-7 15,0 5-3-15,0 1 3 0,0 2-3 16,0 5-7-16,0 3 5 0,-2 4 12 16,1 5-13-16,-1 3-1 0,1 2 0 15,1 4-1-15,0-1 3 0,0 3-6 0,0 1-1 16,0 1-1-16,0 3-5 0,0 3 2 15,0 2 0-15,0 3 0 16,0 3-2-16,0 1-1 0,0 1 2 16,4-2 2-16,-2-2-2 0,2 1 1 0,0-1 1 15,0-1 4-15,2 1-4 0,-1 0 2 16,0-2 3-16,-1-1-4 0,1-3 2 15,-2-3-1-15,0-2 2 0,-3-3 1 16,2-8-6-16,-2 0 3 0,0-6-3 16,0-5-2-16,0-4 2 0,0-3-1 15,0-2 0-15,0-2 0 0,0-2-2 0,0 1 0 16,0 0 2-16,0-1 1 0,0-1-4 15,-2-1 6-15,1-2-3 16,-1-2 0-16,1-1-2 0,-1 0 0 16,0-2 3-16,2 0 1 0,0-1-4 0,-1 0 0 15,1-2 2-15,-2-2-1 0,2 0-1 16,0 0 0-16,0 0 1 0,0-2-2 15,2-8-6-15,3-4-3 0,1-5-4 16,1-6-21-16,6-4-18 0,-2-7-28 16,-4-9-87-16</inkml:trace>
  <inkml:trace contextRef="#ctx0" brushRef="#br0" timeOffset="9245.52">6890 3647 117 0,'1'0'33'16,"-1"2"7"-16,3-2 21 0,-3 0-30 15,5 0 0-15,0 0-1 0,-1 0-10 16,1 0 1-16,0 0-3 0,-1 0-6 0,4 0 5 15,0 0-3-15,0 0-3 16,1 0 0-16,3 0-5 0,4 0-1 16,1 0 12-16,0 0-9 0,3 0-4 15,0 0-3-15,2 2 1 0,0 0 0 0,4 1-1 16,3 0-1-16,5-1 1 0,8-1 2 15,5 0-3-15,1 1 1 0,5 0 0 16,4 1 0-16,3-3-1 0,4 1-2 16,6-1 4-16,4 0-1 0,5 0-2 15,5 0 1-15,3 0 2 0,3 0-2 0,-2-2-1 16,0-1 1-16,2-2 0 0,2 2 1 15,1-2-2-15,3 3 1 16,-5-1 1-16,1-1-2 0,-1 2 1 16,-2 1 0-16,-1-3 1 0,-1 2-1 0,-2 1 0 15,0-2 1-15,-2 1-1 0,-4-1 0 16,0-1 0-16,0 0 2 0,0 1-1 15,0-2-1-15,2 1 0 0,-2 0 0 16,-2 0 2-16,-2-1-2 0,-4 0 0 16,-1 2 0-16,-1-1 0 0,-3 0 0 0,-1 1 0 15,-5 0 0-15,2 1 1 0,-4-1 0 16,-6 2-3-16,-2-1 2 0,-7 1 0 15,-4 0 1-15,-3 0-2 16,-2 1 1-16,0 0 1 0,-3 0-1 0,-2 0-1 16,-1 0 1-16,-3 0 0 0,-6-1 0 15,-5 1 0-15,-4 0 0 0,-6 0 0 16,-3 0 0-16,-1 0-2 0,0 0 6 15,0 0-1-15,0 0-2 0,0 0-3 16,-3 1 3-16,1-1-1 0,2 0-4 0,0 0 0 16,0 0-1-16,0 0 3 0,0 0 0 15,0 0-1-15,0 0 3 0,0 0 0 16,0 0 1-16,0 0-1 0,0 0 3 15,0 0-1-15,-1 1-1 16,-2 0-3-16,0 1 3 0,-2 0 0 0,2-1-1 16,0 1-1-16,1 0 2 0,1-1-3 15,1 1 4-15,0-1-3 0,0 0-1 16,-2 0 0-16,2 0 1 0,0 1 0 15,-1 1 0-15,1 1 2 0,0-3-3 16,0 2 0-16,0-1 1 0,0 2 1 0,0-1 0 16,0 2-1-16,0 0 1 0,-2 1-1 15,-1 1 2-15,1 1-2 0,1 2 1 16,-2 2 1-16,1 1-2 0,-1 2 2 15,2 4-2-15,-2 2 1 0,3 6 1 16,-2 4-1-16,-3 6-1 0,4 6 3 16,-4 5 1-16,2 7-2 0,0 4 12 15,-3 5-8-15,-2 8-3 0,-1 3 1 16,-4 5 4-16,4 5-3 0,3-1 2 15,0 1 0-15,4-1 4 0,2 2-1 0,0-3-3 16,2 2-1-16,2-1 2 0,1-1-4 16,0 3 1-16,-1 0-1 0,2-4 2 15,-1-3 1-15,3-2-1 0,0-7 1 16,1 3 0-16,0-3 1 0,4-1 0 15,-1-4-5-15,-1-3 3 0,-2-5 1 16,3-5-6-16,-4-2 2 0,-2-6 0 16,1-5 1-16,-3-4-3 0,1-5 0 15,0-6 1-15,-1-2 1 0,-1-4-3 16,-1-3 1-16,1-6 0 0,-1-2 1 0,1-3-2 15,-2-1 0-15,-1-1 1 0,0-1 1 16,0-1-1-16,0 0-1 0,0 0 4 16,0 0-2-16,0 0 3 0,0 0-5 15,0 0 2-15,-1-4 0 0,-4-2-2 16,0 2-1-16,-1-2 2 0,0 0 0 0,-2-3-2 15,0 3 4-15,1-1-2 16,-6 1 0-16,-1-2-3 0,-3 1 0 16,-4 1 2-16,-4-2-3 0,-3 1 3 15,-2-2 0-15,-2 0 2 0,-2-1-1 0,-5 0-1 16,-8 1 1-16,-4-2 1 0,-6 0-1 15,-8 2-1-15,-3-1 1 0,-4 0 0 16,-5 0 1-16,-1 0-2 0,-5-1 0 16,-1 0 1-16,-1 0 2 0,-4-1-3 15,2 0 1-15,2-2 0 0,3 0 0 0,3 1-1 16,3-1 1-16,1 2 1 0,-2-2-1 15,-2-1-1-15,1 1 1 16,-1-1 0-16,2 0 1 0,2-1-2 16,-2 0 1-16,-1-1 1 0,-1 2-1 15,-3-1-1-15,-2 1-1 0,1 0 0 0,1 1-4 16,2 0 3-16,4 1 0 0,4 1 3 15,-1 0-1-15,-2 2-1 0,6 1 1 16,-1-1 2-16,3 2-1 0,2-1 0 16,1 3-1-16,2-2 2 0,5 3 2 15,-2-2-4-15,3 1 2 0,1 1 2 0,0-1-3 16,1-1-1-16,0 2 1 0,1 0 1 15,2-1-1-15,3 1-1 16,1-2 1-16,4 1 1 0,3 1 0 16,4 0-2-16,2 0 1 0,1 2 0 0,4-1 1 15,1 3-1-15,2 1 1 0,4-1 3 16,5 1-3-16,3 0 2 0,6-1-2 15,5 1 2-15,0-2-2 0,3 2-2 16,-2 0 1-16,2 0 0 0,-1 0-1 16,-2 4-4-16,1 2 4 0,2 0 1 0,-3 1 0 15,0 1-2-15,-3 0-6 0,1-1-6 16,2-2-5-16,-3 0-5 0,3-2-1 15,0-1-7-15,3-2-30 16,-2 0-42-16,-1-4-158 0</inkml:trace>
  <inkml:trace contextRef="#ctx0" brushRef="#br0" timeOffset="9921.56">8070 3880 8 0</inkml:trace>
  <inkml:trace contextRef="#ctx0" brushRef="#br0" timeOffset="10209.58">8070 3880 206 0,'1'-4'47'0,"-1"3"-7"0,-1-1 20 16,-6 2-25-16,1-4-10 0,-2 3 3 16,-2 0-7-16,-3 1-9 0,-1 0 5 15,0 0-5-15,0 6-3 0,-1 0 2 0,-1 3 4 16,-1 1-2-16,2 1 2 15,1 0 0-15,3 0 0 0,3 1-2 16,2 0-13-16,3-1 2 0,3-2-1 16,0 2-2-16,0-2 0 0,1 2 1 0,6 1-1 15,0-1 2-15,1 1-3 0,3 0 2 16,-3-1 2-16,1 2-3 0,-1-4 1 15,-4 2 1-15,-1-1-1 0,1-1 1 16,-4 0-1-16,0-1 3 0,-4 1 3 16,-3 0-2-16,-4 1 0 0,-3-1 2 0,-2 0 1 15,1 3 1-15,-4-2-3 0,5 0 4 16,4-2-2-16,2-5-5 15,5 0-4-15,0-1 3 0,1-1-1 16,2-1-2-16,0 0-7 0,0 0-16 16,5-3-10-16,6-7-17 0,6-5-25 0,3-6-59 15</inkml:trace>
  <inkml:trace contextRef="#ctx0" brushRef="#br0" timeOffset="10410.59">8192 4018 351 0,'2'0'65'15,"-2"3"-52"-15,0 3 59 0,-5 1-20 16,-3 1-29-16,-1 0-1 0,-2 1-8 0,3 0-6 16,0 2-5-16,2-1-5 0,6-2 2 15,0-1-7-15,0 0-9 0,0-3-12 16,6 2-13-16,8-5-20 0,3-1 33 15,2 0-77-15,0-1 2 0,1-6 10 16</inkml:trace>
  <inkml:trace contextRef="#ctx0" brushRef="#br0" timeOffset="10844.62">8372 4018 215 0,'-3'0'52'0,"-7"0"-9"0,1 0 18 0,-2 7-35 16,2 2-2-16,0 1 1 0,2 0-9 16,1 0-7-16,3 1 3 0,0 0-5 15,2-2-4-15,1 0-1 0,0 0-2 16,1-2-2-16,8-3 1 0,1-1-1 15,1-3 4-15,1 0 1 0,0 0-3 0,1-6-2 16,-4-2 5-16,2-1-3 0,-5 2 3 16,-1 1-1-16,-2 0 2 0,-2 1-2 15,2 2 6-15,1-2-1 0,-4 5 3 16,0 0-3-16,1 0-6 0,-1 0-3 15,5 6 2-15,-2 4 1 0,2 5-2 16,1 2 2-16,0 2-1 0,-1 2-5 16,-2 2 1-16,1 3 2 0,1 0 0 15,0-2 1-15,-2 1-2 0,-3-2 4 16,0-2 2-16,0-2-3 0,0-2 4 0,-2-4 4 15,-4-2 1-15,0-2 6 0,-3-2 3 16,1-1 5-16,-2-3 3 0,0-2-4 16,-4-1-3-16,1 0-4 0,1 0-3 15,1-6-5-15,2-1-1 0,-1-1-1 16,3 0-2-16,-1 0-3 0,3-1 0 15,2 2 0-15,2-1-1 0,1-1-6 16,0 1-5-16,0-2-5 0,3 2-4 16,6-2-11-16,2 1-13 0,4-3-12 15,1-1-31-15,-2-3-53 0</inkml:trace>
  <inkml:trace contextRef="#ctx0" brushRef="#br0" timeOffset="11222.64">8612 3984 81 0,'5'0'198'0,"-2"0"-122"0,-3 0-63 16,0 1 42-16,0 5 5 0,0 3-17 16,1 1-13-16,1 2-4 0,-2 2-6 15,0 2-4-15,-3 0-1 0,0-2 0 0,3-3-2 16,0-2-8-16,0-2-4 0,0-2-1 15,0-2 0-15,4-3 0 0,3 0-1 16,2 0 1-16,3-8 1 16,5-4-4-16,2-1-4 0,0-1-3 0,-1 1 3 15,-1 2 1-15,-3 1 1 0,-1 4 3 0,-4 0-3 16,0 1 6-16,-4 3-1 15,-2 2-1-15,0 0 0 0,-3 0 1 16,0 1 6-16,0 5-2 0,0 3 1 16,-1-1 5-16,-3 1-5 0,0 2-2 0,-1-2 0 15,2 0-2-15,0-2-1 0,3 2-3 16,0-6 2-16,0 2-1 0,0-2-6 15,6-2-7-15,2 0-5 0,3-1-5 16,3 0-20-16,0-4 11 0,1-1-23 16,2-3-23-16,-3 2-47 0,-1-2-42 0</inkml:trace>
  <inkml:trace contextRef="#ctx0" brushRef="#br0" timeOffset="11645.66">9012 3986 285 0,'-1'-1'78'0,"-6"1"-25"0,0 0 22 15,-3 0-33-15,1 5-8 0,-3 3-4 16,2 0-14-16,1 2-1 0,1-2-4 15,5 1-4-15,2-2-7 0,1-2-2 16,0 0-1-16,3-3 2 0,4 0-4 0,1-2-3 16,3 0-3-16,0 0-7 0,0 0-5 15,1 0 4-15,-3 0-1 0,-1 1 9 16,2 4-1-16,-3 0-23 15,3 1 21-15,-3 0 3 0,0 0 5 0,-3-1 3 16,-1 0 5-16,2-3-1 0,-4-1-1 16,3 0 3-16,-1-1 5 0,-2 0 2 15,7-1 3-15,1-7-8 0,4-3 1 16,2-5-3-16,7-1-2 0,3-3-1 15,4-4 3-15,4-2-5 0,-1-3-2 0,-1-4 6 16,-4-4-4-16,-4-1-5 0,-4-5 8 16,-6-2-2-16,-2 1 0 0,-4 0 2 15,-3 6 0-15,-4 10 4 0,0 14 22 16,0 14 4-16,-4 2-3 15,-6 14-10-15,-5 4-5 0,-1 7 5 0,2 7-2 16,-4 8-3-16,-1 7-3 0,0 2-4 16,5 2-4-16,7-3-1 0,7-2 0 15,7-3 4-15,12-5-19 0,9-2-15 16,5-4-13-16,4-4-22 0,2-6-52 15,-4-4-196-15</inkml:trace>
  <inkml:trace contextRef="#ctx0" brushRef="#br0" timeOffset="12478.71">8218 4480 33 0,'5'-5'96'0,"-2"1"50"0,-3 2-122 16,0 2 38-16,-6 0 2 15,-3 0-23-15,-2 1-3 0,0 9-9 16,-2 1-6-16,3 4 0 0,-3 4 2 0,-1 4-6 16,2 5-4-16,-2 0 7 0,2 1-4 15,-1-3-3-15,5-1-10 0,5-4 1 16,3-5-4-16,0-1-4 0,5-4 2 15,3-3-2-15,4-2-2 0,4-6-1 16,5 0-8-16,1 0-6 0,1-11-14 0,8-1-13 16,-3-1-6-16,3-1-49 0,-3-2-72 15,0 1-83-15</inkml:trace>
  <inkml:trace contextRef="#ctx0" brushRef="#br0" timeOffset="12797.73">8528 4557 38 0,'0'-4'39'0,"-1"-1"196"0,-8 2-194 15,-1 3 32-15,-4 0-8 0,2 0-25 16,-2 1 1-16,-3 6-8 0,3 5-11 15,-2 1 1-15,2 4-1 0,4 0-9 0,2-2-5 16,3 3-2-16,5-1-5 0,0 0 0 16,3-2-3-16,8 1 0 15,2-4 4-15,2-1-4 0,4-3 1 0,1-4-1 16,3-3 3-16,0-1-1 0,-1 0-1 15,-2-7 0-15,0-2 1 0,-3-3 0 16,-4-2 0-16,-4 0 0 0,-3 0 2 16,-1-1 2-16,-5-1-4 0,0 0 4 15,-2 0 1-15,-5-1-3 0,-3 0 0 16,-4-1-1-16,-3 3 0 0,0 2 0 15,0 6-2-15,5 2 0 0,3 4 1 0,5 1-2 16,3 0-7-16,1 7-8 0,0 3-5 16,0 1-3-16,1 0-6 0,9-1-18 15,2-2-26-15,1 0-21 16,-1-3-77-16</inkml:trace>
  <inkml:trace contextRef="#ctx0" brushRef="#br0" timeOffset="13090.74">8747 4586 170 0,'6'-2'127'0,"-4"2"-82"15,1 0 47-15,0 0-30 0,2 0-14 16,-5 0-7-16,0 2-6 0,0 1-9 0,0 1-8 15,0 0-3-15,0 1-4 0,0-1-4 16,0 0-7-16,0 0 1 0,6-1-5 16,0-1 3-16,6-2-5 15,1 0 0-15,1 0-4 0,1-2-12 0,1-4 3 16,-1 1-3-16,-1 0-3 0,0 0-7 15,-1 0 15-15,-3 3-22 0,-3 1 16 16,-3 1 11-16,-2 0 0 0,-2 0 6 16,0 2 4-16,-2 1 5 0,-2 4 0 15,-3 1 0-15,1-1 1 0,0 4-2 0,3-2-2 16,0-1-8-16,1 1-1 0,2-3-15 15,0 0 7-15,7-1-19 0,2-2-8 16,3 1 41-16,2-1-84 0,3 0 11 16,2-3 31-16,-1 0-21 0</inkml:trace>
  <inkml:trace contextRef="#ctx0" brushRef="#br0" timeOffset="13470.77">9114 4631 0 0,'13'-12'3'0,"-4"-2"129"0,2 0-69 16,-6 2-12-16,-4-2 9 0,-1 4-29 16,0 0 0-16,-3 2 4 0,-6 1-12 0,1 3 6 15,-1 3-1-15,-4 1-7 0,6 0-2 16,-4 4-5-16,1 6-8 0,4 4 5 15,-2 2-2-15,4 1-3 0,-1 1 0 16,2-1 0-16,3-1-1 0,0-2 3 16,0-2-9-16,0-4 3 0,9-2-1 0,2-3-1 15,0-3 0-15,3 0 2 0,2-6 1 16,2-7-1-16,5-4-1 15,2-4 1-15,-2-2-2 0,1-4 1 16,-6 0-1-16,-1-4 2 0,-1-4 0 0,-4-2-2 16,1-5-1-16,-7-2 2 0,-5-2 0 15,-1-1-1-15,0 2-3 0,2 4 4 16,-2 11 1-16,0 14-1 0,0 13 4 15,0 3 11-15,-6 15-1 0,-4 5-6 16,-3 6 2-16,-3 9 0 0,1 6 1 16,-3 6-5-16,1 4 6 0,2 1-4 15,1 2 2-15,3-4-4 0,6-4-6 16,5-3-2-16,5-7 2 0,12-7-3 15,3-6-7-15,8-6-4 0,2-6-8 16,4-6-19-16,3-5-18 0,-1 0-47 0,-2-12-130 16</inkml:trace>
  <inkml:trace contextRef="#ctx0" brushRef="#br0" timeOffset="14345.82">9772 4099 185 0,'6'0'59'0,"-6"0"-42"16,0 9 62-16,3 4-11 0,-3 6-23 15,0 6-14-15,-1 7-6 0,-7 7-6 16,-3 5-3-16,-3 4-1 0,0 3 0 16,-6 2 8-16,1 0-5 0,1 1 2 0,1-7 0 15,1-3-2-15,2-6-8 0,0-6-5 16,5-6-2-16,1-5-1 0,4-4-2 15,0-4 0-15,1-3 0 0,3-4-5 16,0-2-13-16,0-3-11 0,2-1-6 16,6 0-24-16,2-6-19 0,1-5-41 0,0 0-191 15</inkml:trace>
  <inkml:trace contextRef="#ctx0" brushRef="#br0" timeOffset="15594.89">9761 4727 64 0,'0'0'151'0,"0"0"-28"16,0 0-106-16,1 0 15 0,6-7 19 15,0-3-21-15,4-2-5 0,3-3-7 16,-1-2 3-16,2-1-6 0,1-3-3 15,1-2-6-15,0-2-1 0,0-2-3 0,1-4 2 16,1-1-1-16,1-2-2 0,-3 5 1 16,0 2 0-16,-4 5 0 0,-2 6 2 15,-5 5 4-15,-3 5-3 0,0 5 2 16,-3 1-5-16,0 0 2 0,0 0 0 15,0 8-1-15,0 4 2 0,-2 2 0 0,-1 4-3 16,0 2 1-16,-3 2-3 16,1 7-2-16,-1 1 0 0,1 3 1 15,1 3-4-15,-1 2-3 0,1-3 2 16,-1-1 1-16,0-4-3 0,1-6 5 15,0-4 0-15,-2-5 2 0,2-4-4 0,-4-4 1 16,2-3 4-16,-1-4 1 0,1 0-1 16,0 0 1-16,1-9 0 0,-1 0 0 15,6-2-2-15,0-3 1 0,0-1 1 16,0-4-2-16,3-1 0 0,7-3-1 15,4-3-1-15,3 1-11 0,3 4-15 0,3 1-4 16,-1 4 7-16,-1 3 1 16,-3 3-1-16,-1 7 6 0,-3 0 5 15,-4 3 10-15,1 0 3 0,-5 0 2 16,1 3 3-16,-4 3 8 0,-2 1 9 0,-1 2 8 15,0 1 3-15,0 0-5 0,0 1-2 16,0 0 5-16,-4 0-8 0,-3-2-3 16,6-1-5-16,-2-2-4 0,1-3-2 15,2-1-3-15,0-2-3 0,-1 0-2 16,1 0 1-16,0 0-2 0,1 0 1 0,5 0 1 15,1 0 1-15,-1-2-1 0,2-3-2 16,-2 1-3-16,3 1 5 16,-1 0-4-16,0 0-4 0,4 0 2 15,0 0 5-15,1 0-10 0,-5 1-4 0,1 1 13 16,2-2 2-16,-4 0-7 0,1 0 1 15,0 1 5-15,-3 1 1 0,-2 0 0 16,-2 0 0-16,-1 1 1 0,2-1 2 16,-1-1-3-16,2-1 1 0,-1 1 2 15,3-1 0-15,-2 0-3 0,1-3-1 0,1 4 1 16,1-3 0-16,-1 3-1 0,1 0 0 15,-3-1 0-15,3 1 0 0,-2 0-1 16,0 0-2-16,1 0 1 16,-2 2-3-16,0 0 3 0,-3 0 0 0,0 4 3 15,0 3 2-15,0-2-1 0,-5 1-2 16,1 1 2-16,1-4 2 0,3 0-3 15,-2-1-1-15,1-1 1 0,1-1-2 16,0 0-5-16,-2 0-17 0,2 0-6 16,0 0 10-16,0-3 5 0,0 1-2 0,0 0-4 15,3 0 2-15,-1 2 5 0,1 0-5 16,0 0 7-16,1 0 8 0,0 2-9 15,0 2-4-15,-2 3 14 0,2 0 3 16,-2 2 1-16,1 2 8 0,0 3-7 16,-3 4 3-16,0 1 7 0,0 4 11 15,0 2-5-15,0 4-5 0,0 0 3 16,0 5 3-16,0-1 2 0,0 2-6 15,-1-2 4-15,-1-3-4 0,2-5-3 16,-1-3 0-16,-3-7 1 0,0-3-3 16,-1-6 0-16,-1-4 2 0,3-2-1 0,-3 0-3 15,3-5-1-15,-1-5 0 0,1-4 1 16,0-3-2-16,3-1-3 0,0-3-2 15,0-3 0-15,0-3 1 0,0-4 1 16,0-4-2-16,8-6-1 0,3-3-1 16,3-7 1-16,4-6-1 0,4 1-7 15,3-1-8-15,6 10 3 0,3 18 3 16,-5 14 2-16,-5 14-6 0,-7 1 7 15,-6 2 0-15,-4 3 0 0,0 5 4 16,-3 2 3-16,-4 4 2 0,0 3 1 0,-3 4 3 16,-6 0 1-16,-2 0 6 0,-1-1-1 15,-2-3 1-15,0-1 0 0,-2-3 1 16,1-1-2-16,1-2 0 0,1-6-1 15,1 0-2-15,6-4-7 0,-1 0-1 16,6 0 0-16,-1-2-4 0,2 0-11 16,0 0-20-16,0-2-21 0,7-6-37 15,-1-2-139-15</inkml:trace>
  <inkml:trace contextRef="#ctx0" brushRef="#br0" timeOffset="16954.96">9259 5583 61 0,'4'6'132'16,"-1"6"-93"-16,-1 8 28 0,-2 7-22 15,1 5-12-15,1 10-9 0,0 9-1 16,-2 14 26-16,0 12-27 0,0 11-10 16,-5 1-6-16,-6 0-3 0,2-6-1 15,-1-6 0-15,4-8-1 0,3-4 10 16,0-5 8-16,2-3 8 0,-1-4-8 0,-3-6-11 15,4-6 4-15,-2-6-1 0,1-9-5 16,1-7-3-16,1-6-3 0,-2-5 1 16,0-4-1-16,1-4-4 0,1 0 1 15,0-4-7-15,0-7-1 0,0-5-7 16,1-1-7-16,3-3-11 0,-1-4-21 15,0-4-24-15,-3-3-94 0</inkml:trace>
  <inkml:trace contextRef="#ctx0" brushRef="#br0" timeOffset="17564">9152 5601 17 0,'6'-9'167'15,"-3"-3"-137"-15,3 0 10 0,2-3 18 16,3-1-21-16,3-2-10 0,1 1-2 16,1 0-10-16,1 3-1 0,1-1-2 15,-1 5-1-15,-4 4 4 0,-1 3-9 16,-6 3 4-16,1 0 5 0,-1 10 5 15,-2 7-6-15,0 5-3 0,0 7 0 16,-4 4-7-16,2 5 0 0,4 2-2 0,0 1 0 16,4 0-3-16,-1-2-4 0,5-4-15 15,3-3-11-15,3-2-27 0,5-8-29 16,0-4-110-16</inkml:trace>
  <inkml:trace contextRef="#ctx0" brushRef="#br0" timeOffset="18487.05">7257 7397 323 0,'13'-7'8'0,"2"-2"22"16,5 2 35-16,2 0-29 16,0 2-3-16,2 1-9 0,3 4-5 0,1 0-11 15,0 2-2-15,-2 11-3 0,-7 3 3 16,-2 8-3-16,-8 5 0 0,0 3 2 15,-6 4-1-15,-3 1 0 0,-6 1-1 16,-11 0-2-16,-2-3-1 0,-2-2 1 16,-3-5-3-16,0-4 0 0,-1-3 0 0,-1-3 2 15,1-6 1-15,6-1-1 0,2-6 2 16,6-4 0-16,2-1 0 0,4 0 2 15,2-4 3-15,3-4-1 0,0-5-2 16,0 3-1-16,3-2 0 0,7 4 1 16,4 0 0-16,1 4-3 0,1 4 4 15,1 0 2-15,-2 4-1 0,5 6-3 16,-1 3 3-16,1-2-4 0,-1 3 0 15,5-1-2-15,3-4 1 0,2 1-1 16,4-4 0-16,-4-3-11 0,4-3-18 0,-4 0-28 16,-1-5-67-16,-3-4-247 0</inkml:trace>
  <inkml:trace contextRef="#ctx0" brushRef="#br0" timeOffset="18679.06">7795 7745 390 0,'2'0'35'0,"4"-2"-9"16,6-5 31-16,4-1-26 0,2-3-8 0,9-2-8 16,2 0-9-16,5 0-3 0,5 0-2 15,-2 0 0-15,-1 3 0 0,-5 2-2 16,-5 3-3-16,-7 1-15 15,-5 0-3-15,-3 3-29 0,-8-1-27 0,-3-2-89 16</inkml:trace>
  <inkml:trace contextRef="#ctx0" brushRef="#br0" timeOffset="18915.08">7896 7601 462 0,'8'30'21'0,"-1"2"-16"16,3 5 103-16,2-4-74 0,2 0-12 15,-2-3 2-15,2-3-12 0,0 1-6 16,2-4-3-16,4-1-3 0,-1-3-1 0,1-6-19 15,-2-4-35-15,3-6-25 0,-1-4-53 16</inkml:trace>
  <inkml:trace contextRef="#ctx0" brushRef="#br0" timeOffset="20695.18">8857 7634 169 0,'3'9'128'0,"-3"4"-116"0,0 1 24 16,0 2 23-16,0-3-21 0,-3 0-10 15,2-2-5-15,-1-1-4 0,-1 2-3 16,1-2-5-16,-1-1-3 0,2-2 3 0,-1-3-8 16,2-1 0-16,0 0-2 0,0-2-1 15,0-1-7-15,0 0-12 0,0 0-15 16,0 0-9-16,3-7-21 0,0-4-72 15</inkml:trace>
  <inkml:trace contextRef="#ctx0" brushRef="#br0" timeOffset="21038.2">9021 7603 194 0,'4'8'120'0,"-1"2"-99"15,-3 2 35-15,0-2-3 0,0 0-8 16,0 2-15-16,0-2-10 0,0-3-7 15,0-1-6-15,0-3-5 0,0 0-5 0,1-3 1 16,4 0-3-16,4 0-1 16,2-9 0-16,3-5-10 0,3 0-7 15,0-3-3-15,2 0 7 0,-2 1 6 16,-2 4 4-16,-1 0-5 0,-3 5-4 0,-3 1 13 15,-2 3 3-15,-4 3 4 0,1 0-1 16,-3 0 1-16,0 6 11 0,0 4 5 16,0 1-3-16,-3 2-1 0,-1 1-2 15,0-1 1-15,-4 1 0 0,5 1-5 16,-2 0-4-16,2-4 20 0,2 1-2 0,-1-6-24 15,2-1 0-15,0-3-7 0,0 1-19 16,0-3-16-16,0 0-20 16,2-1-101-16</inkml:trace>
  <inkml:trace contextRef="#ctx0" brushRef="#br0" timeOffset="21601.23">9426 7570 229 0,'2'0'62'0,"-2"0"-27"0,0 0 32 16,0 7-20-16,0 3-15 0,0 4-1 0,0 3-4 15,-3 3-13-15,-2 4 1 0,2-2-7 16,1-2 0-16,2-2 19 0,0-7-24 15,2-2-1-15,2-3-2 0,0-4-1 16,2-2 0-16,1 0 2 0,3-4 3 16,-1-10-4-16,2 0-1 0,-2-1 2 15,2-3 0-15,-3 1-1 0,1-1 1 16,-1 0 1-16,-3-1-2 0,-2 3 0 15,1-1 0-15,1 2-3 0,-2 1-7 16,0 4-8-16,0 1-1 0,0 5-8 0,2 4-21 16,-3 0-7-16,1 0-28 0,-3 8-130 15</inkml:trace>
  <inkml:trace contextRef="#ctx0" brushRef="#br0" timeOffset="22541.28">9604 7694 35 0,'3'0'95'0,"1"0"44"0,2 0-131 0,0 0 51 16,2 0-8-16,1 0-17 0,2-5 3 16,3-1-13-16,1-2-7 0,-1-1-2 15,6-4-3-15,-3-1 1 0,-1-1-1 16,-2 2-5-16,-3-1-3 0,-5 2 0 15,-4 0 0-15,-2-1-2 0,0 2 2 16,-2 3-3-16,-7 0 0 0,-1 6 1 16,-2 2-1-16,-2 0-2 0,3 7-1 15,-3 6 2-15,3 1-1 0,1 4 0 16,0 0-1-16,2 2 1 0,2 2 1 15,5-3-2-15,1-3-1 0,0-1-1 0,1-4-1 16,9 1-1-16,5-2 4 0,5-4 15 16,2-2-8-16,0-4-6 0,-2 0 1 15,5-4 2-15,-4-4-2 0,3-2 0 16,-4 3 1-16,-5 0 1 0,-4 2-1 15,-3 3 1-15,-5 0 2 0,0 2-1 16,-3 0-2-16,0 0-2 0,0 0 4 16,-3 3 1-16,-2 4 1 0,-2-1-6 15,2-1-4-15,-1 1-1 0,3-2-4 16,-1 0 5-16,4-1 1 0,-3-2 1 0,3-1 0 15,0 0 1-15,0-1-2 0,0-6 1 16,0-1 0-16,3 3 3 0,2-3-6 16,1 2-2-16,1 0-1 0,0 1-8 15,1 2-1-15,-2 0 4 0,7 0-3 16,-6 2-21-16,3-2-6 0,-1-1 4 0,3-1 9 15,1-4 5-15,1 3-45 16,-2-4-4-16,-1-1 47 0,-2-1 27 16,4-2 23-16,-6-2-42 0,3-1 17 15,-1-1 8-15,-3-3 2 0,0-2 3 0,1-2-10 16,-4-2 9-16,0-4 6 0,-2 0 7 15,3 1-1-15,-3 2-3 0,1 6 14 16,-1 0-3-16,2 7-2 0,-1 1-5 16,-2 4-8-16,1 4 0 0,-1 2 14 15,0 2-7-15,0 2-13 0,0-1 1 0,0 1-7 16,0 0-2-16,0 1-2 0,0 8 3 15,0-1 4-15,-1 2-5 16,-1 1 1-16,2 1 0 0,-4 2 0 16,2 0-1-16,-3 1 0 0,2 1 2 0,-1 3-1 15,1-1-1-15,-1 3 0 0,1 1 2 16,0 0 0-16,-1 3-4 0,1 1 14 15,1 0-8-15,2 0-1 0,0-2-2 16,0 1 9-16,0-4-8 0,0-2 1 16,2-4 4-16,-1-7-8 0,-1-4 2 15,2-3 0-15,-1-1-2 0,-1 0 6 0,3-9 2 16,0-3-7-16,0-2 0 0,2-2 1 15,0-1 0-15,-1-1 1 16,1 2-1-16,1 1-1 0,0 2 1 16,-1 2-1-16,1 4 1 0,-3 3-1 0,2 3 2 15,-3 1 1-15,2 0-4 0,-2 0 1 16,1 2 3-16,0 6-5 0,2-1 2 15,-4 2 2-15,2 0-2 0,0-2 1 16,-1 0-2-16,0-3-4 0,1-2-5 16,0 0-6-16,0-2-7 0,1 0-31 0,0 0-23 15,2-2-48-15</inkml:trace>
  <inkml:trace contextRef="#ctx0" brushRef="#br0" timeOffset="23119.32">10324 7500 89 0,'0'3'185'0,"0"2"-167"16,0 2 45-16,0 1-5 0,0 2-24 15,0 2 6-15,-2 2-8 0,-2-1-5 16,-1 2-1-16,0-4-13 0,2-2-3 0,0-1-8 16,3-2-1-16,0-3-1 0,0-2-1 15,0 0-11-15,0-1-3 16,2 0-7-16,4-1-5 0,2-5-14 0,1-1-9 15,0-1-17-15,2 1-14 0,-2-2-3 16,1 2 18-16,-3 1-25 0,3 1 50 16,-3 2 83-16,-2 0-47 0,-2 1 2 15,-3 2 45-15,0 0 8 0,2 0-19 16,-2 0 29-16,0 0-13 0,0 0-26 15,0 3-15-15,0 2-4 0,0-2 0 0,0 4-4 16,1 1 4-16,5 0-10 0,4 0 20 16,1 0-5-16,1-2-34 0,0 0 26 15,5-1 1-15,-1-1-2 16,3-3-12-16,1-1-1 0,-3 0-12 0,-2 0 26 15,-1-3-36-15,-4-4 23 0,-3 0 14 16,-2-1 0-16,-4-2 15 0,3 0 33 16,-4-1-11-16,0 3-5 0,1-2 6 15,-1 2 4-15,0 0-8 0,0 2-21 16,0 2 3-16,0 2-4 0,0 2 1 0,0 0-9 15,0 0-10-15,0 8 5 0,0 3 2 16,0 3 0-16,2 3-13 0,1 2-3 16,-2 0-14-16,1 1 9 0,1 3-11 15,5 1-17-15,4 0 40 0,1 1 44 16,0-2-56-16,-3 0 21 0,-6 0 18 15,1-1 1-15,-3-2 8 0,-2-2 6 16,0 1-3-16,0-4 2 0,-10-1 1 16,-1-2 7-16,4-3-12 0,-3-3-9 15,3-1-11-15,-1-4-5 0,0-1 0 16,2 0-2-16,1 0-8 0,1-4-19 0,1-5-24 15,-5-7-58-15,-3-2-203 0</inkml:trace>
  <inkml:trace contextRef="#ctx0" brushRef="#br0" timeOffset="23242.32">10553 7213 42 0</inkml:trace>
  <inkml:trace contextRef="#ctx0" brushRef="#br0" timeOffset="23257.33">10553 7213 14 0</inkml:trace>
  <inkml:trace contextRef="#ctx0" brushRef="#br0" timeOffset="24056.37">7784 8658 41 0,'3'-4'279'0,"-3"-2"-246"15,0 2-16-15,0-2 40 0,0-1-19 0,-3 2-12 16,-1-1 1-16,-3 2-6 0,0 1-4 16,-3 3-3-16,0 0-5 0,-8 6-4 15,4 8 5-15,-1 7-3 0,1 4 8 16,2 5-6-16,4 2-3 0,3 0-2 15,5-2-3-15,0-4-2 0,6-4 0 0,8-5 1 16,2-6-2-16,4-4 1 0,2-5-3 16,-1-2-1-16,1-4 5 0,0-7 0 15,-2-6 1-15,-3-4-3 16,-1 0 3-16,-2-4 1 0,-2 3 1 0,-3-3-2 15,-4 0 6-15,0 1-1 0,-5 0-1 16,0 3 0-16,-2 0 0 0,-4 4-1 16,-4 1-4-16,1 3 2 0,-2 4-1 15,4 3 0-15,0 6-2 0,1 0-2 16,0 11-9-16,4 6-7 0,2 5-8 0,0 3-20 15,2-2-26-15,3 1-75 0</inkml:trace>
  <inkml:trace contextRef="#ctx0" brushRef="#br0" timeOffset="24447.39">8102 8798 33 0,'8'11'194'15,"-4"3"-124"-15,1 5-61 0,-3 7 31 0,2 5-5 16,-2 5-20-16,-2 4 32 0,0 2-9 15,0-2-20-15,-3 1 8 0,-3-4-13 16,-2-4 7-16,-1-4 20 0,-2-7-13 16,3-8-18-16,2-4 6 0,0-6-1 15,1-3-4-15,2-1-2 0,0-3 0 16,0-11-4-16,3-6-1 0,0-5-4 15,0-2 0-15,0-6 1 0,6-3 2 16,3-3-3-16,0-5 1 0,4-5-1 16,1-5 0-16,0-4-6 0,4-3-12 15,1 0-11-15,1 5-3 0,2 8 1 0,3 14 7 16,-1 11 9-16,-2 15 5 0,-3 8 3 15,-7 0 5-15,-1 3 3 0,-8 11 2 16,-3 5 2-16,-2 5 1 0,-5 3-4 16,-6 0 4-16,-1 2-3 0,-1-1 2 15,-1 1-2-15,-2 1 2 0,-1-4-3 16,1-2 0-16,2-1-2 0,4-7-3 15,5-4-18-15,3-4-47 0,1-6-100 16</inkml:trace>
  <inkml:trace contextRef="#ctx0" brushRef="#br0" timeOffset="25309.44">8735 8634 13 0,'-7'-11'301'16,"0"0"-281"-16,-3 3 24 0,1 1 18 0,1 2-19 16,-1 2 0-16,1 1 6 0,1 2-16 15,-1 1-17-15,2 6 4 0,-2 7-7 16,0 2-5-16,0 4 0 0,2 4-3 15,0-1 0-15,0 3-3 0,3-2 2 16,3-2-2-16,0-5 0 0,0-3-2 0,10-3-3 16,1-4 1-16,5-4 2 0,-1-3-2 15,4 0-1-15,0-9-1 16,-1-4-1-16,-2-1-2 0,-2-1-3 15,-4-1 1-15,-3 2 4 0,-3-1-1 0,-2 3 3 16,-2 2 3-16,0 4 0 0,0 2 1 16,-5 4-1-16,-3 0 2 0,1 3-4 15,-3 9-2-15,1 3 1 0,4 3 2 16,1 2-1-16,1 1-1 0,0-3 1 15,1 0 3-15,2-5 1 0,2-4-3 0,4 0-4 16,3-7 3-16,0-2 0 0,4 0-1 16,2-6 2-16,-1-5 1 0,2-5 1 15,-1-2-2-15,1-1-2 16,-1-2 1-16,-1 0 1 0,0 2 1 0,-1-4-1 15,-4 5 2-15,3 1 0 0,-2 2-1 16,-1 4 1-16,-4 2 0 0,-1 4 2 16,-2 1-1-16,-1 3 0 0,-1 1-3 15,3 0 2-15,-1 0-1 0,-2 6 2 16,0 4 2-16,0 0 0 0,0 4 0 15,1 1 0-15,1-1 5 0,-2 2 1 0,0-2 2 16,0 1-8-16,0-2 7 0,0-3 2 16,0 0-4-16,0-5-4 0,0-2 2 15,0-3-4-15,0 0-5 16,6 0 1-16,0-4 3 0,7-7 2 0,1-3-4 15,-2-1-2-15,4 1-1 0,-4 2-4 16,-1 0-2-16,-5 3-2 0,0 3 2 16,-3 2 0-16,-1 3 0 0,-2 1 4 15,0 0-1-15,0 0 5 0,0 4-4 16,-2 5 2-16,-1 0 5 0,-1 1-1 0,2-1-3 15,2 1 2-15,0-2 0 0,0 1 9 16,0-6-12-16,3 0 2 0,0-1 1 16,-3-2-7-16,5 0-2 0,1 0-3 15,0-3-4-15,4-2-3 0,-1-2-1 16,0 1 10-16,-1 1-30 0,0 0 16 15,0 1 4-15,1 0-6 0,0 0 14 16,2 3 10-16,-5-4 2 0,0 5-12 16,-6 0 7-16,4 0 5 0,-1 0-2 15,0 0-3-15,0 0-29 0,1 5-2 0,4 4 12 16,2 3 33-16,-1 4-63 0,-1 1-95 15,-2 3 111-15,2 3 11 0,-2 2-23 16</inkml:trace>
  <inkml:trace contextRef="#ctx0" brushRef="#br0" timeOffset="25864.47">9248 8955 0 0,'1'37'4'0,"-1"2"97"15,0-2 48-15,0-1-112 0,-6-4 69 16,0-1-82-16,-2-7 1 0,0-2 12 15,1-7 8-15,2-4-17 0,0-6-1 16,4-3 1-16,-4-2 0 0,-1 0-4 16,0-11-9-16,1-4-6 0,0-5-6 0,1-3 0 15,4-2-1-15,0-2 0 0,0-1 0 16,0-3-2-16,0 0 0 0,6-2-2 15,2-5 2-15,4 1 1 0,1-6-5 16,1-1 0-16,3-7-6 0,1 0-5 16,4 1-5-16,0 6-1 0,-1 12 5 0,-1 15 11 15,-6 11-1-15,-4 6 5 16,-1 0 0-16,-3 0 0 0,-1 5 1 15,-4 2 2-15,-1 4 8 0,0 3-2 16,-1 2 1-16,-8 4-5 0,-4-1 0 0,-1 2-1 16,0 0 0-16,2-2 0 0,-1 1-2 15,3-4-2-15,2-5 0 0,6-2-1 16,2-3-6-16,0-3-8 0,11-1-3 15,5-2-6-15,2-2-4 0,7-8-4 16,5-6 0-16,2-2 24 0,4-3-15 16,2-2-40-16,-2-1-73 0,0 1 95 15,-4-1-24-15,-4 3 40 0,-4 1 36 16,-4 3 12-16,-11 3 57 0,-4 3 2 15,-5 4 6-15,0 0-6 0,-2 4-35 16,-6 1-14-16,-3 2 4 0,1 0-20 0,-3 10-2 16,2 3-6-16,1 4-7 0,3 1 0 15,4 1-2-15,3 1 0 0,0 1-2 16,0 0-3-16,5 2 0 0,1-2-1 15,0-2 5-15,0 0-4 0,2-2 6 16,-3-2-1-16,-2-1 1 0,-1-4 2 0,-2-1 1 16,0-1 1-16,0-4 11 15,0 0 3-15,-5-1 6 0,-3-1-2 16,-1-2-6-16,-2 2-7 0,-1-2-4 15,2 0-5-15,6 0-7 0,-3-5-19 0,6-3-46 16,1-3-58-16,-3-3-293 0</inkml:trace>
  <inkml:trace contextRef="#ctx0" brushRef="#br0" timeOffset="26016.48">9914 8758 243 0,'0'0'391'0,"0"0"-389"15,0-1 27-15,0-3 17 0,0 0-15 16,-4-1-10-16,-1 2-12 0,2-1-5 0,-3 4-5 15,4 0-19-15,-2 0-24 0,-3 0-38 16,-7 0-87-16</inkml:trace>
  <inkml:trace contextRef="#ctx0" brushRef="#br0" timeOffset="32994.87">10921 4566 34 0,'1'0'73'0,"-1"-1"-48"0,0 0 0 16,0 0 10-16,0 1-20 0,0 0-11 15,0 0 11-15,-1 0-6 0,1 0-1 16,-4 0-1-16,3 0-1 0,1 0 2 16,0 0 2-16,0 0 2 0,-2 0 3 15,2 0-1-15,0 0 1 0,0 0-5 0,0 0-3 16,0 0 1-16,-1 0-2 0,-1 0-2 15,1 0 5-15,-1 0-2 0,2 0-2 16,-1 0 5-16,1 0 2 0,-2 0-4 16,2 0 3-16,0 0 2 0,0 0 0 15,0 0 0-15,0 0-6 0,0 0 0 0,0 0-3 16,0 0-1-16,0 0-4 15,0 0-1-15,0 0 0 0,0 0 0 16,3 0 3-16,2 0-3 0,3 0 3 16,-2 0-1-16,2 0 1 0,2 0-2 0,0 0 2 15,1 0-1-15,3 0 0 0,-2 0-1 16,2 0 2-16,4 0 0 0,-2 0-1 15,1 0-1-15,3 0 1 0,2 0 2 16,1 0-3-16,2 0 0 0,0 1 2 16,3 0 3-16,1-1-6 0,-1 1 1 0,-2-1 2 15,2 0 0-15,-1 0-1 0,-3 0 1 16,3 0-1-16,-2 0 1 15,-2 0-2-15,-1 0 1 0,-4 0 0 16,2 0 1-16,-1 0 0 0,0 0-3 0,-1 0 3 16,2 0 0-16,4 0-2 0,-1 2 2 15,3 0-1-15,1-1 0 0,2 0-1 16,2-1 2-16,2 0 0 0,-1 0-1 15,5 0-1-15,-1 0 0 0,1 0 3 16,-1 0-2-16,-1 0 1 0,-2 0-2 16,-4 0 3-16,-2 0-3 0,-2 0 0 0,-4 0 1 15,1 0 2-15,-2 1 0 0,2 2-3 16,0-2 1-16,1 2 1 15,0-1 1-15,2 0-1 0,1-2-1 16,2 0 4-16,0 0-4 0,5 0 1 0,-2 0-2 16,0 0 2-16,1 0 1 0,1 0 0 15,1 0 0-15,-2 0-3 0,-1 1 4 16,0 2-2-16,4 0 0 0,-3-2 1 15,2 1 2-15,0-1-3 0,0 3 0 16,-1-3-1-16,0 0 0 0,1-1 1 0,-2 0-1 16,1 0 2-16,-2 0 4 0,-5 0-6 15,-1 0 2-15,-10 0 2 0,-5 0 0 16,-6 0-2-16,-4 0-2 15,0 0 12-15,-1 0 7 0,-7 0-16 0,-3 2-5 16,0 1 4-16,1 1-2 0,2 1-4 16,2 0-7-16,1-1-22 0,3-1-28 15,2-3-58-15,-1 0-157 0</inkml:trace>
  <inkml:trace contextRef="#ctx0" brushRef="#br0" timeOffset="34141.94">13034 3543 10 0,'0'-1'3'0,"0"-3"128"0,0 2-87 0,0-3-18 16,0 2 19-16,0 1-7 15,0-1-3-15,0 2-6 0,0 1-2 16,0-2-2-16,0 2 1 0,0 0-17 16,0 0-2-16,0 0-4 0,0 0 1 0,0 0-4 15,0 0 10-15,1 6 6 0,-1 4-8 16,0 1 3-16,0 4-1 0,0 2-1 15,0 4-2-15,0 3 2 0,-3 3-5 16,2 2 3-16,-4 5-2 0,2 3-4 16,-2 4 2-16,1 2 5 0,-1 2-7 0,2 1 2 15,3 0 9-15,-2-3-11 0,2-3-2 16,-1 1 0-16,-1 1 3 15,1-1 0-15,-1 2-2 0,2-1 1 16,0 1 1-16,0 3 0 0,0 2 0 0,0 3 7 16,0 1 7-16,0-1-9 0,0-3-5 15,0 0 3-15,0 0 7 0,0-1-4 16,0 0-2-16,3-3 1 0,-3 0-2 15,0-3 1-15,0-3-1 0,0 1-4 16,0-1 3-16,0-4 0 0,0 3-3 0,0-1 2 16,0 0-1-16,0 2 3 0,0 1-2 15,0 2 1-15,0 0-3 0,0-2 4 16,-1-3-2-16,-1 0-1 15,1-1 0-15,-3 1 0 0,1 2 0 0,2-1 0 16,-2-1 1-16,1 1-1 0,2-1 1 16,-1 0-2-16,1-2 1 0,0-2 1 15,1-1-2-15,2-3-1 0,2 1 2 16,1-1 0-16,-3 0-3 0,2 0 2 15,-1-3 0-15,-2 0 3 0,0-2-4 16,-2-1-1-16,1 0 3 0,-1-2 0 0,0-1 0 16,0-1-2-16,0 0 1 0,-3-2 0 15,0 0-1-15,1-2 0 0,1-1 1 16,1-2 1-16,0-2-3 15,0 0 0-15,0-2 2 0,0-1 0 0,0 1-1 16,0-2-1-16,0 0 1 0,0 0 2 16,0-1-2-16,0 0 0 0,0-1 2 15,0 0 0-15,0-3-3 0,0 2 1 16,0 0 0-16,0-2 1 0,0 0-7 15,0 0-2-15,3-9-5 0,3-4-13 0,3-6-18 16,4-7-26-16,-7-6-52 0,2-7-187 16</inkml:trace>
  <inkml:trace contextRef="#ctx0" brushRef="#br0" timeOffset="38243.18">13040 3476 51 0,'0'0'16'0,"0"0"-5"0,0-1 13 16,0 0-2-16,0 1 0 0,0 0 2 0,0 0 6 16,0 0-4-16,0-1-4 0,0 1-5 15,0 0-4-15,0 0 1 0,0 0 6 16,0 0 3-16,0 0 2 15,0 0-8-15,0 0 2 0,0 0-1 0,0 0 0 16,0 0-3-16,0 0 0 0,0 0-8 16,0 0 0-16,0 0-2 0,0 0-5 15,0 0 0-15,3 0 6 0,2 0 2 16,2 0-4-16,1 0 1 0,0 0 0 15,3 0-1-15,1 0-2 0,-1-1 0 0,5 0 1 16,-3-1-3-16,3 1 0 0,3 0 0 16,2 0 1-16,1 1 1 0,3 0-2 15,1 0 0-15,1 0 3 0,-3 0-1 16,0 0-2-16,-1-1 1 0,-1 1 1 15,-1 0-1-15,-1 0 0 0,4 0-1 16,0 0 0-16,3 0 3 0,2 0-1 16,1 0-2-16,2 0 2 0,2-2-1 15,2 0 0-15,0-1 0 0,2 0 0 16,1-2-1-16,3 1 1 0,1 1 0 0,4-1-3 15,1-2 4-15,2 0-3 0,-1-1 2 16,1 1-1-16,1-1 2 0,-4 1-3 16,-1-1 1-16,-1 1 1 0,-2 1 0 15,2 1-1-15,-1 0 0 0,-1-1 1 16,-1 1-1-16,1 2 0 0,-2 0-1 15,1 1 2-15,0 0 0 0,-4-1-2 16,4 2 0-16,0-1 3 0,1-1-2 16,-1 0-2-16,0 1 2 0,3 0 2 15,-2 0-2-15,2 0-1 0,2-1 2 0,-1 0-1 16,1-1 0-16,-1 0-1 0,-1 0 1 16,2 0 1-16,-2 0-1 0,1-1-1 15,-1 0 1-15,2 1 1 0,1 0-1 16,-2 1-1-16,1 1 1 0,-4-1 1 15,1 1-1-15,-2 1 0 0,-2 0 0 0,-1 0 1 16,-5 0-1-16,-2 0-1 16,-1 1 1-16,-4 2 0 0,-1-2 0 15,2 0-4-15,-3 3 4 0,4 0 2 16,-1-3-1-16,0 1-3 0,2-1 2 15,1 1 2-15,0-1-1 0,3-1-3 0,-2 1 3 16,2-1 0-16,-1 0-1 0,1 1 0 16,0-1 0-16,-3 0 0 0,0 0 0 15,-1 0 0-15,1 0 0 0,-4 0 0 16,-2 0 0-16,0 0-1 0,0 0 2 15,-2 0-1-15,2 0 0 0,1 0 0 0,1 0 0 16,1 0 0-16,-4 0 0 16,3 0 0-16,1 0 0 0,-2 0 1 15,0 0-2-15,2 0 1 0,0 0 0 16,0 0 1-16,2 0-1 0,-3 0-1 0,3 0 1 15,-1 0 1-15,4 0-1 0,3 0-1 16,-1 0 1-16,-1 0 0 0,0 0 0 16,1 0-1-16,0 0 1 0,1 0 1 15,0 1-1-15,-1 0-2 0,-2-1 3 16,1 3 0-16,-5-2-1 0,4 0-3 0,-4 1 5 15,1 0-2-15,1 0 0 0,-2 0-2 16,2 0 3-16,2 0 0 16,4-1-1-16,-1 2-1 0,2-1 1 15,3 0 2-15,2 0-3 0,1-1 0 0,1 1 2 16,-2-1 0-16,2-1-1 0,-5 0-1 15,2 2 2-15,-2-2-1 0,-2 1 0 16,-3-1-1-16,1 1 2 0,-2-1-1 16,-1 0 0-16,-1 0-1 0,-1 0 2 15,-5 0-1-15,-1 3 0 0,-1-1-1 0,-7-2 2 16,-3 1-1-16,-4-1 0 0,-2 2-1 15,0 0 2-15,-2 0-2 0,-1 0 1 16,1-2-1-16,-1 2 1 16,-1 0 1-16,6-1-2 0,-4 3 0 0,5-4 2 15,-2 1 0-15,3-1 0 0,2 0-2 16,-1 0 2-16,-1 0-1 0,-3 0 0 15,-1 0 0-15,-5 0 0 0,2 0 0 16,-4 0 0-16,-1 0 0 0,0 0 1 16,0 0 0-16,0 0-2 0,0 0 0 0,0 0 2 15,0 0-1-15,0 0-1 0,0 0-2 16,0 0 1-16,0 0 0 15,0-1 3-15,0 1-2 0,0 0 2 0,0 0-1 16,0 0 1-16,0-2 0 16,0 2 0-16,0-2 0 0,0 1-1 0,0 1 0 15,0 0 1-15,-1 0 0 0,1 0-2 16,0 0 0-16,0 0 1 0,-2 0-1 15,-1 0-2-15,3 0 3 0,-1 3-2 16,-1 1 2-16,-1 2-1 0,0 2 0 16,-2 1 2-16,2 2 0 0,-1 0-2 0,-1 4 2 15,0 3 0-15,-1 1 1 0,3 4-2 16,-2 3 0-16,2 4 2 0,0 3-1 15,2 3-1-15,1 4 3 0,0 2 3 16,0 8-5-16,0 2 2 0,0 4 3 16,0 1-2-16,1-2 12 0,2 3-18 15,-1 1 5-15,-1 0 0 0,-1 6-1 16,0 4 2-16,0 2 3 0,0 3 2 15,0 0-3-15,0-1-5 0,3-1 5 16,0 0 0-16,4-2 0 0,-3 0 0 0,3 0-4 16,-1-1 3-16,1-2 3 0,3 0-7 15,-2 0 2-15,-1-3 2 0,-1-1-1 16,1-4-3-16,-3-2 4 0,1-1 1 15,1 1-1-15,-1 0-1 0,-2 2 1 16,2-1-3-16,-4 1 1 0,2 0 0 16,-1-2-1-16,-1 0 0 0,1-3 0 15,1 0-1-15,0-2 0 0,2-1 1 16,-1-2-1-16,1-2-1 0,0-2 0 15,-1-5 1-15,1-3 1 0,-3-3-3 0,2-2 1 16,-1-5 1-16,2-2 0 0,0-3-2 16,-1-3 0-16,1-2 3 0,0-2-1 15,-4-3-2-15,1-3 0 0,-1 0 3 16,1-4-2-16,-2-2-1 0,0 0 0 15,0-3 2-15,0 0-1 0,0 0-1 16,0 0 4-16,0 0-1 0,-3 0-1 16,-5-3-4-16,-1-2 1 0,-4 0-1 15,-1 0 0-15,-3 2-2 0,-3 0 2 16,-5 3-1-16,-4 0 0 0,-2 0 1 0,-3 0 5 15,-2 1-2-15,-3 6-1 0,-1-2 0 16,-7 1 1-16,-2 1 0 0,-7-3 1 16,-4 2-3-16,-6 0 2 0,0-2 1 15,-6 2 0-15,1-1-2 0,-3 0 1 16,-2 0 1-16,-3 0 0 0,-2-1-1 0,-3 0-1 15,-1-1 1-15,0 0 1 16,1 0-2-16,2-1 0 0,1 0 3 16,-4 0-4-16,-2-2 4 0,-3 3-3 15,-3-3 0-15,2 1 1 0,-1 1 1 16,-2-2 0-16,1 1-2 0,-3-1 1 0,1 0 0 15,0 0-1-15,2 0 3 0,2 0-2 16,0 1-1-16,-3 0 0 0,3 1 4 16,1-2-3-16,3 0-2 0,2 1 3 15,1-1 1-15,4 0-1 0,1 0-2 16,3 0 1-16,3-5 2 0,1 0-3 0,3-2 0 15,4 0 1-15,1-1 2 16,4 1-3-16,1 0 0 0,3 0 2 16,5-1 1-16,0-1-3 0,-1 0-2 15,1 0 4-15,0 0 0 0,3-1-1 0,0-2-2 16,3 2 2-16,2-1 1 0,-1 1-1 15,-1 1-1-15,0-2 1 0,3 3 1 16,-3-1-2-16,-1 2 0 0,-2-2 1 16,3 2 1-16,0 2-1 0,0 0-3 15,5 1 5-15,-1 0-4 0,4-1 3 0,0 0-3 16,4 0-1-16,1 2 3 15,1-1 0-15,4 0 0 0,4-1 0 16,5 0 0-16,1 2 0 0,-1-2 0 16,5 3 0-16,-3-3 0 0,4 3 0 0,-1 1 0 15,1 0 0-15,-1 1 0 0,-1 0 0 16,-1 0 0-16,-1 0 0 0,1 0 0 15,-2 0 0-15,0 0-3 0,-5 0 2 16,0 0-2-16,1 0-1 0,2 1 2 16,4 1 1-16,1-1 1 0,1 3 0 0,1-2-3 15,-1 1 2-15,-1-2-1 0,4 1 1 16,-1-2 3-16,1 0-3 0,3 0 2 15,-6 1-6-15,2 0-9 16,2 0-10-16,-2-1-19 0,4 0-53 0,-1-6-115 16</inkml:trace>
  <inkml:trace contextRef="#ctx0" brushRef="#br0" timeOffset="39459.25">14435 2442 16 0,'0'-4'58'16,"0"-1"59"-16,2 0-80 0,-2 0 11 15,0 2 9-15,0-1-6 0,0 2-6 16,0 0-12-16,3 0-11 0,0 1-1 0,-1 0-6 15,-1 0 2-15,4 1-2 16,-4 0 1-16,4 0-2 0,-4 1-1 16,1 7-3-16,-2 5 3 0,0 7-1 0,-2 4-1 15,-4 4-1-15,-1 2 0 0,-1-1-4 16,-2-3-2-16,3-3-2 0,-1-5 3 15,3-3-1-15,2-5-1 0,2-4-2 16,-1-2 2-16,2-3-1 0,0-1 0 16,0 0 0-16,0 0 1 0,5-7 2 15,6-4-1-15,3-6-4 0,1-2 1 0,2-2 1 16,2-2-2-16,1-2-1 0,-3 0 3 15,2-1-2-15,-1 4-1 16,-1 1 0-16,-3 6 2 0,-1 4-2 16,-4 5-1-16,-3 2 2 0,-3 3-1 0,-1 1-1 15,-1 0-2-15,1 4 3 0,-2 5 2 16,0 1 0-16,0 2-2 0,0 1 2 15,-2 0 1-15,-1-1-1 0,2-2-3 16,1-1 3-16,0-3-1 0,0-2-2 16,4-1-1-16,6-3 4 0,4 0-7 0,-2-6-2 15,3-5-2-15,2-3 2 0,1 0 1 16,-3 0-1-16,1 1 2 0,-4 2 3 15,-1 2 3-15,-2 1-4 16,-3 3 1-16,-1 1 3 0,0 3 0 0,-5 1-1 16,1 0-1-16,-1 0 0 0,0 1 3 15,2 5 1-15,-2 5 0 0,0 0 6 16,0 2-2-16,0 1-1 0,0 0 0 15,-3 1 4-15,1-1-4 0,-1-1 0 16,1 0-2-16,2-3-1 0,0-2-1 0,0-3 0 16,0-1-3-16,0-2-1 0,0-1-7 15,8-1-11-15,3 0-7 0,5-10-17 16,2-3-35-16,1-5-84 15,-2-3-169-15</inkml:trace>
  <inkml:trace contextRef="#ctx0" brushRef="#br0" timeOffset="39660.25">15006 2403 19 0,'0'5'164'0,"1"-2"-42"0,-1 2-93 0,0 4 34 16,-1 0 10-16,-4 3-15 0,-1 5-13 16,-2-2-10-16,0 3-12 0,-1-1-7 15,1-1 0-15,1-3-9 16,3-2-4-16,3-2-4 0,-1-3 1 0,2-3 1 15,0 1-10-15,2-4-5 0,7 0-5 16,4 0-8-16,5-7-15 0,4-4-14 16,1-1-18-16,-1-2-20 0,-2-2-105 15</inkml:trace>
  <inkml:trace contextRef="#ctx0" brushRef="#br0" timeOffset="40395.31">15244 2334 1 0,'-4'-3'268'0,"-4"3"-216"0,-1 0 5 0,-4 0-2 16,1 9-8-16,1 2-6 0,0 4-11 15,0 2-10-15,-1 4-5 0,1 0 2 16,3 0-3-16,5 0-7 0,3-1-2 16,0-4-3-16,3 0 0 0,10-2-4 15,4-2 1-15,5-4 1 0,5-3 1 16,6-5-4-16,0 0-1 0,1-5 0 0,0-3-4 15,0-3 1-15,-3-2-2 0,-3-1 9 16,-3 2-1-16,-7-2 0 0,-4 2 1 16,-3 2 1-16,-8 0 1 0,0 2-3 15,-3 1 3-15,0 1 3 0,0 3 1 16,0 1 0-16,0 0-1 0,0 2-3 15,0 0 0-15,0 3-2 0,-4 5-1 16,1 4 2-16,-5 2-1 0,2 1-1 16,-1 1 1-16,0 0 2 0,0-1-2 15,1-2-1-15,2-4 1 0,-1-1 1 0,2-3-1 16,1-2-1-16,2-1 0 0,-1-2 0 15,1 0 0-15,0 0-4 0,1-3-2 16,9-5 6-16,0-2-3 0,3-4-4 16,1 0-3-16,1-1 1 0,-1-1-1 15,0 3-2-15,0 2 4 0,2 1 1 0,1 2 3 16,0 1 2-16,1 0-1 0,-2 1 4 15,-2 2 0-15,0 0-2 16,-2 3 3-16,-1 0 1 0,-2 1 3 16,-3 0-4-16,-2 0 3 0,-3 0 1 0,-1 0 0 15,0 0 3-15,0 0 6 0,0 0-5 16,-3 1-2-16,-3 4-3 0,1-2 1 15,2 1 0-15,-2 1-4 0,1 1 2 16,1 2 1-16,0-1 2 0,3 2-3 16,0-1-4-16,0 3 0 0,7 1 2 0,7 1-1 15,8-2-1-15,6-2 1 16,8-4 2-16,2-3-1 0,-2-2-1 0,0 0 0 15,-5-1 2-15,-7-7-1 16,-3-2-2-16,-6 0 2 0,-6-1 0 0,-2-2 3 16,-6 1-2-16,-1-1 7 0,0 0 6 15,-3 0 1-15,-6 0 1 0,-5 1-4 16,-2 1 2-16,-2 0-5 0,-4 0-4 15,-1 2 0-15,-2 0-1 0,0 2-5 16,2-2 0-16,3 5 0 0,6 0 0 16,3 3 0-16,5-1 0 0,1 2-6 0,2 0-2 15,3 3-10-15,0 8-10 0,0 2-12 16,6 4-14-16,7-2-22 0,-1-2-95 15</inkml:trace>
  <inkml:trace contextRef="#ctx0" brushRef="#br0" timeOffset="41120.35">14899 2093 136 0,'-6'2'241'16,"2"-1"-234"-16,4 4-11 0,0 2-1 15,0 3-10-15,7-1-40 0,2 2-45 16,3 1-96-16</inkml:trace>
  <inkml:trace contextRef="#ctx0" brushRef="#br0" timeOffset="44303.53">13347 4224 46 0,'0'0'4'0,"0"0"2"0,0 0 161 15,0 0-122-15,0 0-28 0,0 0-1 16,0 0 18-16,0 0-6 0,0 0-15 16,5 2 7-16,-4 4 6 15,4 2-3-15,-2 3 0 0,-2 2-4 0,2 3-2 16,-3 4-3-16,2 5 0 0,-2 3-6 15,0 5-4-15,0 4 0 0,0 9-1 16,0 2-3-16,0 4 11 0,0-1-6 16,0-3-2-16,0 0-3 0,0-3 0 15,0-2 2-15,0-2 0 0,2-1-1 16,1-3-1-16,-2-4 2 0,4 0-1 0,-4-4-1 15,1-4 10-15,0-5-2 0,-2-8-8 16,0-2 1-16,0-2-1 0,0-1 4 16,0-3-2-16,0 0-2 15,0-4 1-15,0 0 1 0,0 1 0 0,0 0-2 16,0 0 1-16,0 1-1 0,0-2 1 15,0 0 0-15,0 0 2 0,0 0 2 16,0 0 0-16,1 0 0 0,-1 0-1 16,0 0-2-16,0 0 0 0,0 0-2 15,0 0-1-15,0 0 2 0,0 0 0 0,0 0-2 16,0 0-1-16,0 0 2 0,0 0-1 15,0 0 0-15,0 0-2 0,0 0 1 16,0 0 2-16,0 0-3 16,0 0 3-16,0 0 2 0,0 0-1 0,0-2-1 15,-1 1 0-15,-3-1 0 0,4 2 0 16,-1-1 0-16,-1 0 0 0,2 1 0 15,0 0 0-15,0-2 0 0,0 2-1 16,0 0 1-16,0 0 0 0,0 0-3 16,-1 0 2-16,1 0 2 0,0-1 2 0,-2 1-3 15,2-2-2-15,0 1 4 0,-1 0-2 16,-1 0 0-16,1-1 0 0,-1 2 1 15,0 0 0-15,2 0-1 0,0 0 0 16,0 0 2-16,0 0-4 0,0 0 0 16,0 0-3-16,0 0 4 0,0 0 1 15,0 4-2-15,5-3 1 0,1 2 0 16,2-3 2-16,3 0-3 0,6 0 2 15,2 0 0-15,7-3-1 0,7-4-2 16,5 1 4-16,4-1-2 0,5 0 0 0,4 2 0 16,5 0 0-16,1-1 1 0,3 2 0 15,-2-2 0-15,-4 0 0 0,-6 3 0 16,-4 0 0-16,-4 1 1 0,-8 0-1 15,-4 2 0-15,-6 0 0 0,-3 0-1 16,-7 0 1-16,0 0 1 0,-2 0-2 0,-1 0 1 16,0 0 1-16,5 0-1 15,0 0 1-15,3 0-2 0,2 0 2 16,-1-1 1-16,-2-1-2 0,0 1-1 15,-3 1 1-15,-2-1 1 0,-1 0-1 0,-6 0-2 16,-1 1 2-16,-1 0 1 0,-2-1-2 16,0 1 0-16,0 0 1 0,0 0 2 15,0 0-1-15,0 0-2 0,0 0 1 16,0 0 2-16,0 0-2 0,0 0-1 15,0 0 1-15,0 0 3 0,0 0-3 16,0 0 0-16,0 0 1 0,0 0 1 16,0 0-1-16,0 0-2 0,-2-1 1 15,1 1 1-15,-2 0-2 0,1 0-1 16,1 0 3-16,-1 0 1 0,1 0 0 15,-1 0-2-15,0 0 0 0,2 0 3 0,-3 0-1 16,0 0-2-16,0 0 0 0,0 0 1 16,3 0-1-16,-2 0-1 0,1 0 1 15,-1 0 1-15,1-1-1 0,-1 1-1 16,2-1 1-16,-1 0 1 0,-1 1 0 15,2-2-2-15,-1 0 2 0,1-1 2 0,0 1-3 16,-2-2 0-16,2 0 1 0,-1-1 0 16,-1 0 0-16,2 0-1 15,0-3 0-15,-2-1 0 0,2-3 0 16,0-4-1-16,-1-2 2 0,1-7 0 0,0-1-2 15,0-5 0-15,0-6 2 0,0-4 0 16,0-5-2-16,-3-6 1 0,0-5 0 16,-4-5 0-16,4-5-1 0,2 2 0 15,1 1-1-15,0 6-1 0,0 8 2 16,1 9-3-16,-1 10 6 0,0 7-2 0,0 5 0 15,-3 5 0-15,-1 3 2 0,-1 3-1 16,0 3 0-16,1 1 3 0,2 2-2 16,1 0 1-16,1 2-3 15,-2-1-2-15,2 1 0 0,0 0 1 0,0 0-4 16,0 2 2-16,0 3 3 0,0 0 0 15,0-1-1-15,2 1-1 0,-1-1 1 16,-1-1 3-16,0-1-4 0,0 1 0 16,0-1 2-16,0 0 1 0,2 0-2 15,-2-1 0-15,0 0 1 0,3-1 0 0,-3 1-1 16,0-1 1-16,0 0 1 0,0 0 0 15,0 0-1-15,0 0-1 0,0 0 2 16,0 0 0-16,0 0-1 0,0 0-1 16,0 0 2-16,1 0-1 0,-1 0-1 15,0 0-1-15,0 1 3 0,0-1 0 16,0 0-2-16,0 1 2 0,0-1 1 15,0 0-1-15,-3 1 2 0,-3 0-3 16,-2-1 2-16,-3 0-2 0,-4 0 0 16,-4 0 0-16,-6 2 1 0,-6 0-1 0,-6-1 0 15,-8 0-1-15,-9 0 2 0,-8 2-1 16,-11 1-1-16,-6 2-1 0,-6 2 4 15,0 0-2-15,1 4-2 0,13-2 2 16,12 1 2-16,15-3-1 0,19-2-2 16,11-4 1-16,11-1 0 0,3 0 0 15,0-1-7-15,0 0 3 0,7 0 3 16,6 0-8-16,5 0-17 0,5 0-36 15,-1-1-42-15,1-6-178 0</inkml:trace>
  <inkml:trace contextRef="#ctx0" brushRef="#br0" timeOffset="45467.6">13474 4733 9 0,'0'0'14'0,"0"1"3"0,0 0-1 15,0-1 96-15,0 0-54 0,0 0-28 0,0 0 11 16,0 0 3-16,0 0-11 0,0 0-8 15,0 0-2-15,0 0 0 0,0 0-3 16,0 0-4-16,0 0-6 0,0 0-1 16,0 0-2-16,0-5-4 0,2-3 2 15,4 1-1-15,0-2-5 0,2-2 5 16,-1 0 0-16,3-3-2 0,-2-1-4 15,-1-3 4-15,1-2 0 0,0-3-1 16,-2-1-1-16,2-2 0 0,-1 1 1 16,0 1-1-16,-3 1-1 0,3 3 2 0,-3 5 0 15,1 8-1-15,-4 1-1 0,1 6 1 16,-2-1 1-16,0 1-4 0,3 0-1 15,-3 0 1-15,3 2 5 0,-1 5-5 16,1 4 3-16,0 4 1 0,0 3 2 16,2 1-3-16,-2 0-1 0,1 0 1 15,1 1 0-15,-3 0-7 0,2-1 5 16,-2 0 2-16,1-1-1 0,-2-2-2 15,1 0-2-15,3-2 4 0,-2-1 1 16,-2-1 1-16,4-2-2 0,-4-2 0 0,3-4-2 16,-3 0-4-16,-1-4-3 0,0 0-4 15,0 0 5-15,0 0 2 0,0 0-17 16,-6-2-28-16,0-3-32 0,-2 1-44 15,-1-4-10-15</inkml:trace>
  <inkml:trace contextRef="#ctx0" brushRef="#br0" timeOffset="45620.6">13541 4622 24 0,'0'-7'108'16,"0"5"-55"-16,0 2-2 0,0 0-23 15,0 0 17-15,6 0 14 0,5 0-16 16,-2 2-17-16,3 4-10 0,-1 0-1 0,2 2-10 16,1-2 2-16,0 0-7 0,3-2 1 15,-2-2 1-15,2-1-5 0,0-1-22 16,0 0-14-16,-3 0-6 0,-1-3-94 15</inkml:trace>
  <inkml:trace contextRef="#ctx0" brushRef="#br0" timeOffset="45799.61">13857 4492 235 0,'0'0'86'0,"0"1"-88"0,0 7 43 16,0 3 19-16,0 3-22 0,-5 2-11 15,4-1-7-15,-1 3-6 0,-1-2-7 16,2-1 2-16,1-1-5 0,0-6-3 15,0 0-6-15,1-4-18 0,4-3-25 16,-2-1-20-16,0 0-74 0</inkml:trace>
  <inkml:trace contextRef="#ctx0" brushRef="#br0" timeOffset="46080.63">13846 4405 243 0,'0'0'59'0,"0"3"-68"0,0 4 40 16,5 3 0-16,1 1-13 0,2 2-3 0,4 0-5 15,7 3-7-15,1-4 0 0,2 2 17 16,-1-2-17-16,-2 2 1 0,-5-2-4 16,0-1 0-16,-8-1 3 15,-3-2 0-15,-3-1-1 0,0 1 0 0,-9-2 7 16,-5 3-2-16,-3-4 0 0,0 1 0 15,-3 1 2-15,-2-2-5 0,3 2 0 16,1-3 0-16,2 0-1 0,5-3 1 16,4 0-6-16,2-1 1 0,5 0-3 15,0 3-22-15,1-2-24 0,9-1-3 0,-1 0-34 16,5 0-46-16</inkml:trace>
  <inkml:trace contextRef="#ctx0" brushRef="#br0" timeOffset="46312.64">14237 4448 165 0,'1'-11'144'16,"-1"2"-110"-16,0 0 15 0,-3 5-12 16,-8-1 2-16,-3 5 0 0,-3 0-11 15,-3 0-2-15,0 8-7 0,-5 7-9 0,-1 4 4 16,4 3 2-16,0 2-2 0,7 3-2 15,3 0-7-15,4-2-2 0,5 1-2 16,3-5-2-16,6 0-1 0,11-3-2 16,6-1-10-16,7 0-12 0,12-3-21 15,9-1 1-15,9 0 33 0,5-6-146 16,-1 0-54-16</inkml:trace>
  <inkml:trace contextRef="#ctx0" brushRef="#br0" timeOffset="54269.1">17080 4160 80 0,'2'0'35'0,"-2"0"-18"0,1 0 2 15,-1 0 10-15,0 0 2 0,0 0 1 0,0 0-3 16,0 0-4-16,0 0 3 0,0 0 2 16,0 0-5-16,0 1-9 0,0-1-2 15,0 0-1-15,0 2-7 16,0 0-1-16,0 3 1 0,0 2 4 0,0 0-3 15,0 2-2-15,0 4-1 0,0 0 8 16,2 5-1-16,2 3 0 0,1 5-4 16,-2 7-2-16,0 3 0 0,0 2 15 15,0 5-10-15,1 3-6 0,0 3-2 16,-1 0 4-16,-1 0-4 0,3 1 2 0,-2 1 0 15,-2 0-4-15,1-4 20 0,-1-3-9 16,1-6-7-16,-2-6-3 0,1 1 3 16,-1-2 4-16,0-2-1 0,0-5-4 15,0-2-1-15,0-8 1 0,0-2 0 16,0-3-4-16,0-5 2 0,0-1-2 15,0-3 2-15,0 2-2 0,0-1 1 16,0-1 1-16,0 0 2 0,0 0-3 16,3-1-5-16,1-7-7 0,2-4 0 15,2-4-15-15,-2-3-14 0,0-2-22 0,0-5-1 16,0-4-82-16</inkml:trace>
  <inkml:trace contextRef="#ctx0" brushRef="#br0" timeOffset="55486.17">17106 4186 3 0,'0'2'12'16,"-1"-2"113"-16,-1 1-85 0,2 0-25 16,0 0 0-16,0 0 6 0,0 0 2 0,0 0-9 15,0 0-1-15,5 0 5 16,3-1 8-16,1 0 2 0,3 0-11 15,4 0-3-15,3 0-4 0,2 0 4 0,4 0-1 16,3-5-3-16,9 2-2 16,2-2 2-16,6 1 0 0,8 2-4 0,4-1-4 15,2-1-1-15,4 2 2 0,-1-1-1 16,-1 1-3-16,-2 0 3 0,0 1 1 15,0 0-4-15,0 0 1 0,-5 0 1 16,-3 0-1-16,-8 0-1 0,-5-1 2 0,-7-1 0 16,-7 3 0-16,-5-3-1 0,-5 2 1 15,-5-1 0-15,-4 1 0 16,-3 0 3-16,-2 1 3 0,0-1 5 0,0 0-2 15,0 0-7-15,0-1-1 0,0 0-3 16,0 2 2-16,0 0-2 0,0 0 2 16,0 0-2-16,0 0-1 0,0 0-5 15,0 0 1-15,0 0 2 0,0 0-3 16,0 0 6-16,0 0-1 0,0 0 1 0,0 4 4 15,0 2-3-15,0 0 5 0,-2 3 3 16,-1 4-5-16,0 2 0 0,0 3-1 16,-2 4 1-16,2 3 0 0,-2 4-3 15,2 4 2-15,0 3 5 0,-2 4-3 16,-1 5 2-16,0 4-1 0,-2 5 1 15,0-2 0-15,4 2 6 0,1-2-7 16,3-4-6-16,0-1 2 0,0-6 0 16,0-2 1-16,3-6 0 0,3-3-2 15,2-2 2-15,0-3-1 0,1-3 2 16,-3-1-3-16,3-4 1 0,-1-4-2 0,-2-3 4 15,-1-4-1-15,0-1-2 0,-2-3 1 16,0 0 0-16,-2-2 3 0,1 0-4 16,-2 0 3-16,0 0 2 0,0 0 3 15,0 0 2-15,0 0-5 0,-2-1-2 16,1-3-1-16,-4 0-2 0,2 2 0 15,-2-1 0-15,-1 2 0 0,0 1-2 16,-5-3 1-16,-1 3 1 0,-2-1 0 16,-3 0-2-16,-3 0 1 0,-4 0 2 15,-7-1-1-15,-1-1-3 0,-10 3 1 0,-5-1 0 16,-5 1-1-16,-9 0-3 0,-10 0-3 15,-8 3 7-15,-10 5-14 0,-4 4 6 16,2 2 10-16,3 3 6 0,5-3-1 16,9 1 2-16,12-4 3 0,14-1 0 15,18-4 1-15,17-3-11 0,5-2 3 16,8-1-2-16,0 0-4 0,0 0 1 15,0 0-3-15,6 0 2 0,6 0 3 16,5-4-14-16,4-3-21 0,5-3-28 16,-1-5-58-16,0-1-241 0</inkml:trace>
  <inkml:trace contextRef="#ctx0" brushRef="#br0" timeOffset="57305.27">16581 3659 77 0,'0'0'42'16,"-2"0"-26"-16,2-1 10 0,0 0-3 15,0 0 3-15,-1 0-2 0,-1-1 4 16,2 2-8-16,-3-1-7 0,3 0 10 15,0 1 0-15,-1-2-3 0,-1 2 0 0,2 0 0 16,-2-1-1-16,2 1 2 0,0-1-4 16,0 1-4-16,0 0 2 0,0 0-2 15,0 0-3-15,0 0-3 16,0 2-6-16,0 6 1 0,0 3 7 0,0 3-4 15,0 1 1-15,0 2-1 0,0 2-3 16,0 0 2-16,0 1 1 0,0-1 1 16,0 0-5-16,0-1 2 0,-3 0 2 15,-1-5 7-15,2 1-9 0,1-6-1 16,1-1-1-16,-2-2 1 0,1-1 0 0,1-2-2 15,-2 0 2-15,2-2 0 0,0 0 5 16,0 0-22-16,0 0 24 16,0 0-36-16,0 0 6 0,0 0-17 0,5-2-5 15,2-5-4-15,1-3-40 0,0-1-81 16</inkml:trace>
  <inkml:trace contextRef="#ctx0" brushRef="#br0" timeOffset="57643.28">16812 3664 25 0,'0'0'184'0,"0"0"-140"16,0 0-23-16,0 0 20 0,0 3 2 0,0 5-8 15,0 2-1-15,0 6 1 0,0 0-15 16,0 2 1-16,-2 2-6 0,-2 0 2 15,1 1-3-15,-4 0-2 0,3-1 11 16,1-4-15-16,0-3-6 0,1-2-2 16,2-4 2-16,-2-2-1 0,2-3-2 15,0-2-5-15,0 0-9 0,0 0-15 16,4 0-15-16,6-9 5 0,3-4-18 15,2-6-62-15,-2-1-87 0</inkml:trace>
  <inkml:trace contextRef="#ctx0" brushRef="#br0" timeOffset="57878.31">17004 3561 17 0,'0'8'107'0,"0"1"-12"16,0 3-54-16,0 3 15 0,-5 0-6 0,-1 4-10 15,0 2-6-15,1 1 7 16,-1 3-10-16,-2 1-18 0,2 0-5 15,0 1-2-15,3-2-1 0,0 1-3 16,0-4-4-16,3 0 4 0,0-2-2 0,0-4-1 16,0 0 12-16,0-6-17 0,0 0 0 15,0-6-9-15,1-1-7 0,-1-2-16 16,0-1-4-16,0 0-19 0,0-2-107 15,0-8 16-15</inkml:trace>
  <inkml:trace contextRef="#ctx0" brushRef="#br0" timeOffset="58103.32">16826 3785 150 0,'4'0'73'15,"3"1"-41"-15,0-1 33 0,0 0-19 0,4 0-11 16,1 0-2-16,2 0-11 0,0 0-10 16,1 0-6-16,1 0-2 0,-2-2-2 15,1-1-1-15,1 0-5 16,-1 1-16-16,-1 2-23 0,2-5-48 0,-4 0-87 15</inkml:trace>
  <inkml:trace contextRef="#ctx0" brushRef="#br0" timeOffset="58542.34">17145 3664 52 0,'-3'3'86'0,"3"-3"29"15,0 0-96-15,0 2-20 0,8 0 23 16,3 0 13-16,3 0-10 16,4 1-15-16,2 0-7 0,2 1-1 0,0 0-2 15,-2 4 2-15,-3-2 1 0,-3 2-3 16,-5 0 0-16,-4 0-1 0,-5 0 3 15,0 1-1-15,0 0 4 0,-9 1 2 16,-4 0-5-16,-2 1 3 0,-1-1 3 16,2 0 3-16,2-2 5 0,-1 1 2 15,3-2-3-15,2 2-4 0,0-3 3 0,2 1-4 16,1 0-1-16,2-1-3 0,3 0-3 15,0-2-5-15,0 1 1 16,3-1-1-16,7 0 1 0,0-1-2 16,7-3-13-16,2 0-12 0,6 0-24 0,3 0-11 15,0-8-94-15</inkml:trace>
  <inkml:trace contextRef="#ctx0" brushRef="#br0" timeOffset="59398.39">17599 3697 41 0,'-1'1'26'16,"-2"-1"-19"-16,1 0 11 0,2 0 8 15,-1 0 5-15,1 0 7 0,-2 0-5 16,2 0 1-16,0 0-5 0,0 0-1 0,0 0 15 15,0 0-16-15,0 0-15 16,0 0 3-16,0 0-2 0,0 0-10 16,5 0-4-16,4 0 4 0,2 0 3 15,3-3 3-15,1-1-1 0,2 1-4 0,1 0 2 16,-1 0-5-16,1 0 1 0,-2 0 1 15,-1 0-3-15,-2 2 0 0,-4 1-1 16,-3 0 1-16,-3 0-15 0,0 0-11 16,0 0-13-16,-3 0-24 0,0 0-35 15,0 0-26-15</inkml:trace>
  <inkml:trace contextRef="#ctx0" brushRef="#br0" timeOffset="59625.41">17679 3713 49 0,'1'4'35'0,"1"0"131"16,-1 1-149-16,-1 2 25 0,0 0 9 16,2 1-9-16,-2 0-6 0,0 0-7 0,0 0-6 15,0 0-5-15,0 0-6 0,0 0-9 16,0-1 0-16,0 1-3 0,0-1 2 15,0 0-4-15,3-2-4 16,0 0-19-16,2-1-12 0,2 0-19 0,1-1-47 16,0-3 9-16,1 0-61 0</inkml:trace>
  <inkml:trace contextRef="#ctx0" brushRef="#br0" timeOffset="59863.42">17877 3731 96 0,'0'2'96'16,"0"0"-80"-16,0 4 35 0,0-1 4 15,0 2-6-15,-5 4-25 0,1 0-9 16,-1 0 4-16,0-1-9 0,1 0-10 15,1-2-1-15,1 1-2 0,1 0-10 16,1-3-2-16,0 1 2 0,0-4-52 0,3-1-37 16,3-2-17-16,2 0 55 0</inkml:trace>
  <inkml:trace contextRef="#ctx0" brushRef="#br0" timeOffset="60394.45">17989 3712 132 0,'0'-1'43'0,"1"1"-18"15,-1 0 17-15,0 0-9 0,2 0-2 0,-2 0 5 16,0 4-4-16,0 3-2 0,0 2-2 16,0 2-7-16,-3 2 2 0,0 0-7 15,-4 3 5-15,4-2-1 0,0-1-11 16,2-2-5-16,-3-2-2 0,3-3 0 15,1-1 1-15,0-3-1 0,0-1 0 16,0 0-2-16,0-1 0 0,0 0 1 16,0 0 2-16,6-3-3 0,7-5 2 15,-1-3-6-15,2 1-9 0,0-2 1 16,0 0-1-16,3 0 5 0,-3 0-6 0,0-1-2 15,-2 4 6-15,-3 4 4 0,1 0 5 16,-6 2-1-16,-1 3 0 0,-1-1 2 16,-2 1 1-16,0 0 0 0,2 0-1 15,-1 0 2-15,-1 0-1 0,0 0 4 16,0 2 3-16,2 1-5 0,-1 0 1 0,1-1-1 15,-1 2-3-15,1-2 1 16,1 0 0-16,-1 0 2 0,-1 0-6 16,1-1 3-16,-1 2 1 0,1-2 1 15,-2 0-2-15,0-1-2 0,1 0 1 0,-1 1 1 16,0 0 3-16,3 1-5 0,-1 0 2 15,-1 0 0-15,1 3-1 0,0-1 1 16,1-1 1-16,-2 2-1 0,-1-1 0 16,0 2-1-16,0-1 4 0,0 3 1 15,0-1 0-15,0 1 0 0,-3-1 0 16,0 0-2-16,1-2-3 0,-1 0 0 0,3-2 0 15,0 0-10-15,0 1-15 16,0-4-16-16,3 0-26 0,4 0-31 16,-1 0-42-16</inkml:trace>
  <inkml:trace contextRef="#ctx0" brushRef="#br0" timeOffset="61149.49">18268 3804 110 0,'0'1'79'0,"0"-1"-51"0,0 0-5 15,0 0-2-15,0 0 4 0,1 0-10 16,1 0-9-16,1 0 12 0,2 0-7 15,2 0 4-15,3-1-3 0,-1-4-2 16,2-1-2-16,1-1 0 0,-4-2 1 0,0 0 0 16,-2 0-2-16,-2 0-3 0,0-1 2 15,-3 2-1-15,-1 2 0 0,0 0 1 16,0 2-3-16,-1 2 6 0,-4 1-2 15,-1 1-7-15,-2 0-1 0,2 3 0 16,-2 4-1-16,2 3 2 0,1 1-2 16,-1 2 4-16,3-2-2 0,0-1-3 15,3 2 0-15,0-4 1 0,0 1 2 16,1-2-1-16,6-1 0 0,0-2 3 15,1-2-1-15,0-1 1 0,0-1 1 0,-2 0 2 16,0 0-4-16,2 0 0 0,-2 0 1 16,0-3-1-16,0 2-1 0,-1 0 0 15,0 1 0-15,-2 0-1 0,-2 0-2 16,-1 0 1-16,0 0 1 0,0 0 2 15,0 0-1-15,0 2-2 0,0 2 3 16,-3 0 2-16,-2 1 0 0,4-4-1 16,1-1 1-16,0 0-2 0,0 0-1 15,0 0 2-15,0 0 1 0,0 0 5 16,5-6-9-16,2-1 2 0,4-4-1 15,2 0-1-15,-1 0-3 0,-1-1 0 0,0 2 4 16,0 3-3-16,-1 2 0 0,-2 0-1 16,-2 2 1-16,2 0 2 0,-2 2-4 15,1 1-6-15,-1 0-8 0,0 0 0 16,-3 0-38-16,0 1-3 0,2 3 8 15,-4 2-14-15,1-3-37 0</inkml:trace>
  <inkml:trace contextRef="#ctx0" brushRef="#br0" timeOffset="61915.54">18179 3824 103 0,'0'0'68'0,"0"0"-28"15,0 0 4-15,0 0 7 0,0 0 0 16,0 0-17-16,0 0-11 0,0 0-10 15,0 0-2-15,0-2-3 16,0-1 1-16,0-1-2 0,0 1-6 0,0-3 0 16,0 0 0-16,0-1-2 0,6-1 1 15,1 1-1-15,-1 0 1 0,2 1-1 16,-1 1-3-16,0 1 3 0,-1 1 0 15,0 2 0-15,-3 1-5 0,0 0 1 16,0 0 3-16,0 1 0 0,-1 6 0 0,0 2 1 16,-1 0 1-16,-1 1-1 0,0 1-1 15,0 1-8-15,0-1-25 0,0-1-40 16,0-4-64-16</inkml:trace>
  <inkml:trace contextRef="#ctx0" brushRef="#br0" timeOffset="65465.74">15353 5232 1 0,'3'-4'42'15,"-3"0"-23"-15,0 3 32 16,0-3-3-16,0 3-5 0,0-3-13 0,-1 3 10 15,-4-1-7-15,2 0 2 0,-3 1 4 16,1-1-10-16,0 0-5 0,-2 2-3 16,-3 0 4-16,-1 0-5 0,-3 0-7 15,1 4 3-15,-5 4-5 0,0 2 0 16,1 3-4-16,0 0 5 0,3 2-3 0,3 1-3 15,6 0-4-15,2 0-1 0,3 3-2 16,6-1 1-16,4-3-3 0,7 1 3 16,1 0 0-16,2-1-1 0,5 1 1 15,2 0 1-15,-1 1-2 0,-1-4 2 16,-5 1-2-16,-5-2 1 0,-5 1 1 15,-7-3-1-15,-3-2-1 0,0 2 5 16,-9-2 3-16,-5 3-5 0,-3-2 1 16,-4 1 0-16,1-1 1 0,-1-1 0 15,-1-2-5-15,3 0 2 0,4-2 1 0,2-2-1 16,6 0-4-16,2-2 2 0,3 0-11 15,2 0-14-15,0-2-26 0,10-4-19 16,5-5-5-16,5-1-55 0,4-1-88 16</inkml:trace>
  <inkml:trace contextRef="#ctx0" brushRef="#br0" timeOffset="65770.75">15637 5417 35 0,'4'-7'196'0,"-1"0"-169"0,-3 3 20 15,0 0 4-15,0 0-17 0,-3 1 6 0,-6 1-6 16,-2 1-12-16,-1 1-8 0,-2 1-2 15,-2 9-6-15,4 3-2 0,-2 2 4 16,8 2-3-16,1 3-1 0,5 0-6 16,0-2 1-16,3-2 1 0,5 0-1 15,4-2-2-15,1-2 1 0,4-4 2 0,0-1 4 16,-2-7-2-16,-1 0-1 15,-3 0 2-15,0-7 3 0,-5-4-4 16,0-1 6-16,-1-3 7 0,-2 0-3 16,-3 0-1-16,0 0-3 0,0-1-2 0,-3 3-4 15,-2-1 0-15,4 0-1 0,-4 0-1 16,4 1 0-16,-1 1-14 0,-1 2-2 15,3 4-8-15,0 3-25 0,5 3-29 16,2 0-24-16,3 0-95 0</inkml:trace>
  <inkml:trace contextRef="#ctx0" brushRef="#br0" timeOffset="66218.78">15765 5466 11 0,'5'0'253'16,"-2"-2"-216"-16,3-8-32 0,1 1 38 15,-1-4-12-15,2-2-8 0,-1-1 5 16,4-7-7-16,0-3-9 0,-2-2-8 15,-1-2 2-15,-3 2 4 0,-4-2 1 16,-1 4 0-16,0-1 2 0,0 1-4 0,-1 1-4 16,-4-1 0-16,-1 2 2 0,1 1-2 15,1 3 1-15,-3 4-3 16,7 7-3-16,-3 4 5 0,2 4-3 15,1 1-3-15,0 1-5 0,0 11-4 0,0 7 12 16,0 9-2-16,0 7 0 0,0 10 2 16,4 7 1-16,3 7-4 0,-1 1 2 15,0 2 0-15,-5-1 0 0,4 0-2 16,-5 5-1-16,0-3 3 0,0-1 1 15,0-6-2-15,-6-7 1 0,-3-7 1 16,-2-6 2-16,0-9 4 0,-1-4 4 0,-1-9 3 16,5-4 0-16,-2-5-3 0,2-4 2 15,-3-1 2-15,2 0-3 0,1-7-4 16,2-2-3-16,1-4 2 15,-1-1-4-15,4-3-2 0,1-1-1 0,1-1 1 16,0-2-2-16,3-1-2 0,3-4 1 16,0 2 1-16,4 0-13 0,0 2-2 15,1-1-8-15,3 3-5 0,2-1-5 16,1-1-10-16,3-1-16 0,0-1-25 15,2-3-70-15,-4-3-78 0</inkml:trace>
  <inkml:trace contextRef="#ctx0" brushRef="#br0" timeOffset="66871.82">16035 5061 61 0,'0'-2'133'16,"0"0"-63"-16,0 1-55 0,0 1 3 15,0 0 9-15,0 0 8 0,0 0-15 16,0 5-20-16,0 6 7 0,0 4 1 0,0 4-3 15,0 2 0-15,0 4 6 0,0 3-5 16,-1 5 0-16,-1 4 7 0,1 4-10 16,1 2 4-16,0-3 3 0,0 0-3 15,0-4-5-15,0-3 2 0,0-3 4 16,0-6-7-16,0-4 0 0,-2-6 0 15,2-5 2-15,-2-4-2 0,1-3 1 16,1-2 1-16,-2 0 12 0,2-4-10 16,0-3-3-16,0-5-2 0,0-2 1 15,2-2-2-15,4-3-1 0,0 3-7 0,4-1-3 16,-1 3 5-16,3 0-7 0,2 4-4 15,0 3 5-15,0 2-3 0,-3 3 5 16,1 2 1-16,-2 0 6 0,-1 0 2 16,-1 5 1-16,-1 0 6 0,-2 1 0 15,-2 0 3-15,-1 0 7 0,-2-1-2 0,0 0 7 16,0-1-9-16,0 0 2 15,0-1-7-15,0-1 5 0,-2-2-4 16,2 1-4-16,0 1-3 0,0-1 1 16,0 2-2-16,0-1-2 0,0-2 1 0,3 0 3 15,4 0-4-15,-3 0-3 0,1 0-1 16,0 0-5-16,-1 0-2 0,1 0 3 15,-1 0-4-15,1 2 5 0,1 3 3 16,2 0-3-16,0 2 8 0,1 1 2 16,-1-2-8-16,1 0 6 0,2-2 1 15,-3 0 1-15,-2-3 1 0,-1-1-6 0,-4 0 6 16,2 0 3-16,-1-2 4 15,1-6-4-15,0-2-2 0,0-2 3 16,2 1-1-16,-2-2-2 0,-2-1 5 16,1 0 1-16,-2 0-3 0,0 0-3 0,0 3 2 15,0 0-2-15,0 2 0 0,0 0-1 16,0 4-1-16,0 2 0 0,0 2-3 15,0 1-10-15,3 0-8 0,3 6 8 16,-1 2-10-16,1 3-28 0,-1 0-36 16,3-2-63-16</inkml:trace>
  <inkml:trace contextRef="#ctx0" brushRef="#br0" timeOffset="67699.87">16545 5395 155 0,'0'-9'96'15,"-1"2"-79"-15,-6 0 38 0,-2 2-15 16,-2-1-9-16,0 5 9 0,-2 1-3 15,0 0-16-15,-1 1 0 0,0 10-3 16,3 2-10-16,-1 4 2 0,3-1 2 0,2 1-3 16,4 0-4-16,3-2-4 15,0-1-2-15,0-3 1 0,7-1 1 0,0-2-3 16,1-3 2-16,3-1-2 15,-2-2-6-15,2-2-9 0,-2 0-1 0,2 0-6 16,-5-1-8-16,1-2-3 0,-3 1-13 16,-2 0 2-16,1 2-5 0,-3 0-18 15,0 0-4-15,0 0 32 0,0 0 30 16,-3 5 14-16,1 1 6 0,-1-1-5 15,3-1-3-15,0 0 0 0,0-2-2 0,0 0 9 16,2-2 4-16,4 0-2 0,3 0-2 16,1-2-1-16,2-4 1 15,2 0 1-15,0-1-9 0,1 1 2 16,4-1 2-16,-4 0 20 0,1 0-21 0,-5 0-3 15,-3 2 8-15,-2 0 16 0,-5 0-3 16,1-1 13-16,-2 2-4 0,0-1-11 16,0 0 7-16,0 1-7 0,-2 1-3 15,-1-1-5-15,2 3 0 0,-1-1-3 16,2 1-2-16,0 0-2 0,0 1 1 0,0 0-2 15,-1 0-6-15,1 0 1 0,0 0-3 16,0 0 0-16,0 0 4 0,0 0-1 16,0 0 2-16,0 0 1 0,0 0 0 15,0 0-2-15,0 0 1 0,0 0 1 16,0 0-1-16,0 2 0 0,0-1 1 15,0 1 0-15,0-2-2 0,0 0 1 16,1 3-1-16,1-1 1 0,-2-1 0 16,1 1 0-16,-1-1-1 0,0-1 2 15,0 1 0-15,0-1-1 0,0 2 1 16,0 0-3-16,0 2 3 0,0 1 2 0,0-1-2 15,0 1 1-15,0 4-2 0,0-2-2 16,0 2 2-16,2-3-1 0,1 1 2 16,3-2-3-16,3-2 0 15,2-2 1-15,-1-1 1 0,2 0 1 0,-1 0-5 16,1-7 0-16,1-4 2 0,2 0 2 15,-3-3 0-15,4 1 1 0,-4-3 1 16,1 1 1-16,-1-1 0 0,-3 0 3 16,1 1 0-16,-6 0-1 0,-4 3 5 15,0 1 3-15,0 3 2 0,0 3-4 0,-4 1 3 16,-2 4-2-16,-4 0-6 0,1 7-9 16,0 6 4-16,1 3 3 0,0-1 0 15,4 1 3-15,2-1-2 0,0 1-2 16,2 0-1-16,0-2-2 0,4 2 0 15,9-3 1-15,8 0-2 0,3-3 1 16,6-3-31-16,-1-3-26 0,1-4-31 16,-2 0-277-16</inkml:trace>
  <inkml:trace contextRef="#ctx0" brushRef="#br0" timeOffset="67831.87">17196 5489 480 0,'-9'1'45'16,"1"3"-42"-16,-4 2 34 0,4 0-22 15,-3 1-5-15,4-1 5 0,0 0-7 16,4 2-7-16,3 0-6 0,0 2-20 15,0 2-21-15,8-3-25 0,-2-1-89 16</inkml:trace>
  <inkml:trace contextRef="#ctx0" brushRef="#br0" timeOffset="70940.05">17311 4658 15 0,'-1'0'33'15,"1"1"-26"-15,0 1-1 16,0 0-6-16,0-2 1 0,0 0 146 0,0 0-125 15,0 0-8-15,-2 0 12 0,0 0-7 16,-1 0-3-16,2 0 3 0,1 0-2 16,-2 0-3-16,1 0-2 0,-1 0 2 15,2 0 2-15,-1 0-3 0,1 0-2 16,0 0 1-16,0 0 1 0,0 0 2 0,0 0-11 15,0 0 1-15,0 0 0 0,0 0-7 16,3 0 0-16,4 0 3 0,4-1 4 16,2-2-3-16,4 0-2 0,0 1 0 15,3 0 1-15,0-2-2 0,0 1 2 16,0-1-1-16,-3 2 0 0,1 0-1 15,-3 1 2-15,-3-2-1 0,-2 1-1 16,-4 1 1-16,-1-1 1 0,-4 1-1 16,-1 1 0-16,2 0 1 0,-2 0 0 15,0 0 0-15,0-1 2 0,0 1-2 0,0-1-1 16,0 0 0-16,0 1 0 0,0 0 0 15,0 0-1-15,0-1 0 0,0-1 2 16,0 0-1-16,0-2 0 0,0 2 0 16,0-1 2-16,0 0-2 0,-2-1 0 15,1 0 2-15,-3-1 0 0,3 0 0 16,-1 1-2-16,1-2-2 0,-1 0 4 15,1-1-2-15,1-1 0 0,-2-2 0 16,1 1 1-16,1-1-2 0,0 0-1 16,0 1 2-16,0 0 2 0,0 1-2 15,-2-1 0-15,1 2 0 0,-3 0 2 0,3 1-2 16,-2 2 0-16,1 1 2 0,1 1-1 15,1 2-1-15,-2 0 0 0,2 0 0 16,0 0 1-16,0 0-3 0,-1 0-2 16,1 0 4-16,0 0-3 0,0 0-1 15,0 0 3-15,0 0 1 0,0 0 0 16,0 0 0-16,0 0 0 0,0 0 0 15,0 0 0-15,0 0 0 0,0 0-2 16,0 0 2-16,1 2 2 0,4-2-2 16,-4 1 0-16,4 0 1 0,0 0 1 0,-1 0-2 15,1 0 0-15,1-1 1 0,-1 2 0 16,-1-1-1-16,3 0-1 0,-1 2 1 15,2 0 1-15,-2 3-2 0,3 0 1 16,2 1 0-16,0 0 1 0,1 1-1 16,1 1-1-16,1-1 1 0,1-1 1 0,-1 2-1 15,-2-3-1-15,-4 0 1 16,-3 0 0-16,-4-2 0 0,-1 1-2 15,3 2 2-15,-1 3 0 0,-2-1 0 16,2 3-2-16,-2 1 2 0,1-2 0 0,2-1 0 16,-3-3 0-16,0 0 0 0,0-3 1 15,0-1-1-15,0 0 1 0,0-2 1 16,0-1 0-16,-3 0 2 0,2 0 0 15,-3 0-1-15,3 0-1 0,-1 0 1 16,2-4-3-16,0 1 3 0,0 2-1 0,0-3-3 16,0 1 1-16,0 0-3 0,3-1 1 15,4 1 1-15,0 0-2 16,3 1 2-16,-3 1 0 0,4 1-2 15,0 0-3-15,-2 0-3 0,4 0 1 0,2 0 0 16,1 0 7-16,-2-1 2 0,-2 1-3 16,1 0 4-16,-6 0-3 0,3 0 1 15,-1-1 1-15,-3 0-4 0,-1-1 2 16,0 2 2-16,-2-1-1 0,-2 1-1 15,-1 0 2-15,0-1 0 0,0 0 1 0,3-1-3 16,0-1 1-16,-3-1 1 0,3 1 0 16,-1-1-1-16,0 0 1 0,-2-3 2 15,1 2 0-15,-1-2-1 16,0-1 0-16,0 0 5 0,0 0-2 15,-1 0-4-15,-4-1 1 0,-1 2 2 0,1-2-2 16,0 1 0-16,-2 2 0 0,2-2 0 16,-1 3-3-16,0 1 4 0,-1 2-1 15,3 0 1-15,1-1 0 0,0 1-3 16,1 0 0-16,-1 1 1 0,1-1 0 15,1 0-1-15,1 1-1 0,0-1 3 0,0 2-2 16,-2-3-1-16,2 3 0 0,0-2 2 16,0 2 0-16,0 0-1 0,0 0-1 15,0 0 2-15,0 0-4 16,0 0-5-16,0 0 3 0,0 0 6 0,0 0-1 15,8 2-1-15,-2 0 0 0,0 0 1 16,1-1 1-16,0-1-1 0,3 2 0 16,-3-2 0-16,1 0-1 0,1 0 0 15,1 0 0-15,1 0 2 0,3-4 0 16,0-1-1-16,3 0-1 0,-3 1 2 0,0 0 0 15,-2-1-2-15,0 0 1 0,-2 1 1 16,-4 2 0-16,0 0-1 0,-6 0 2 16,0-1 0-16,0 2 2 0,0 1-3 15,0 0-2-15,0 0-4 0,-2 0-15 16,-2 0-13-16,1 3-49 0,0 4-112 15</inkml:trace>
  <inkml:trace contextRef="#ctx0" brushRef="#br0" timeOffset="73513.2">18815 4674 10 0,'0'-2'12'0,"0"1"3"0,0-1-10 15,1 1-7-15,-1 1 2 0,2-2-2 16,-2 2 0-16,0-1 0 0,2-1-23 15</inkml:trace>
  <inkml:trace contextRef="#ctx0" brushRef="#br0" timeOffset="78061.45">18964 4638 9 0,'-2'0'0'16,"2"0"-2"-16,-1 0 16 0,1 0 20 0,0 0-23 16,0 0 39-16,0 0-4 0,0 0-21 15,0 0-3-15,0 0-5 0,0-2-6 16,0 1-3-16,0-2 0 0,0 2-1 15,0 0-2-15,0 1 4 0,0 0-1 16,0 0-6-16,-2 0 0 0,-1 0-2 0,1 0-1 16,2 0-2-16,-1 0 0 0,-1 0-2 15,2 0 0-15,0 0-4 0,0 0 6 16,0 0 3-16,0 0 0 0,0 0 0 15,0 0 0-15,0 1 3 0,0 0 1 16,0-1 4-16,0 0 1 0,0 0 9 16,0 0 2-16,0 0 2 0,0 0 5 15,-1 0-13-15,-1 0-6 0,-1 0 3 16,0 0-3-16,2 0 4 0,-1 0-2 15,-1 0-2-15,1 0-1 0,1 0 0 16,-2 0 2-16,1-1-5 0,-1 1 0 0,0 0 0 16,0 0-1-16,0 0-1 0,0 0 0 15,0 0-1-15,3 0 4 0,-4 0-2 16,1 2-1-16,2 0 3 0,-1-1 0 15,-1 0-1-15,2 0-1 0,1-1 2 16,-2 2-2-16,0-1-2 0,1-1-1 16,1 0 0-16,0 2 0 0,0 0-1 15,0 1 0-15,5 0 2 0,2-1 1 16,6-1-2-16,4 0-1 0,1-1 3 15,7 0 0-15,3 0-2 0,6 0 0 0,10-2 3 16,4-1-2-16,9-1-2 0,3 3 2 16,2 0-1-16,1 1 0 0,-3 0 0 15,0 0-1-15,2 0 2 0,5 0-1 16,3 0 0-16,6 0 0 0,1-1 2 15,1-1-2-15,4 1 0 0,0-1 0 16,5-1 1-16,0 0-1 0,1 0 0 16,4 0 1-16,-1-1 0 0,1 2 1 15,-2 1-2-15,-4 1-1 0,1 0 1 16,-2-1 0-16,-5 1-1 0,-8-1 1 0,-2 1 2 15,-12-2-3-15,-7 0 1 0,-5 0-1 16,-10-1 2-16,-8 0-1 0,-11 1 1 16,-8 0-1-16,-9 0 0 0,0 0 10 15,-8-1 4-15,-4 0-13 0,-7 1-2 16,-2-1-1-16,-1 2-7 0,-1 1-4 0,-1 0-7 15,6 0-13-15,5 1-20 16,7 4-33-16,5 1-99 0</inkml:trace>
  <inkml:trace contextRef="#ctx0" brushRef="#br0" timeOffset="80003.57">21860 4196 29 0,'0'-3'58'16,"1"-1"-13"-16,-1 0 17 0,0 0-2 15,0 1-16-15,0-1-7 0,0-1-7 16,0 0-3-16,0-1-4 0,0-1-4 15,-3 2-4-15,0 0-2 16,-2 1-4-16,4-1 1 0,-4 0 1 0,-1-1-4 16,0 0 1-16,-3 1 2 0,-4-2-2 15,-2 1-2-15,-4-2-4 0,-3 1 0 16,-7 2-5-16,-5-2 1 0,0 1 0 15,-4 4 4-15,1 2-4 0,2 0 0 16,-3 5 2-16,3 5 0 0,-1 6-1 0,-3 5 2 16,2 7 2-16,0 6 1 0,1 5 2 15,5 4-1-15,0 1 2 0,6 3 1 16,7 1-2-16,4 1-4 0,5 1-1 15,4 2 0-15,5-1-2 0,0 0 2 16,0-4 0-16,11-2-2 0,7-3 1 16,6-3-1-16,7-5 2 0,6-5 1 15,6-5-1-15,7-7-1 0,6-5 4 16,6-9-3-16,4-3 1 0,6-4-1 15,-1-12 2-15,2-4-3 0,-2-4 0 0,-4-2 2 16,-7-2 0-16,-5-3 0 0,-10-1 1 16,-10-5 1-16,-5-1-1 15,-10-5 3-15,-6-4 0 0,-8-3-1 0,-4-6-1 16,-2 0-3-16,-8 0 2 0,-11-1-2 15,-6 3 1-15,-7 2-2 0,-9 5-2 16,-5 8 1-16,-8 5-13 0,-2 10 8 16,2 7 1-16,7 12 3 0,8 5 3 15,8 1-7-15,11 15-4 0,6 3-28 16,5 5-16-16,3 0-21 0,4 5-72 0,2 1-91 15</inkml:trace>
  <inkml:trace contextRef="#ctx0" brushRef="#br0" timeOffset="80485.6">21683 4315 13 0,'3'0'3'15,"0"-2"122"-15,2 2-85 0,-2-1 6 16,0 1 6-16,-1-1-3 0,-1 1-7 16,-1 0-1-16,0 0-10 0,0 1-5 15,0 6 2-15,2 4 1 0,-2 3-8 0,0 4-4 16,-2 3-2-16,-4 4-1 0,0 2-3 15,0 2-4-15,-1 2-3 16,0-1-2-16,-1 2 9 0,-3-4-6 16,3-4-3-16,1-1 2 0,0-3-2 0,3-3-2 15,-1-4 1-15,2-2-1 0,1-3 0 16,2-4-7-16,0 1-8 0,0-4-7 15,5 0-13-15,3-1-12 0,1 0-21 16,2 0-18-16,0-10-62 0,0 0-65 16</inkml:trace>
  <inkml:trace contextRef="#ctx0" brushRef="#br0" timeOffset="80909.62">21711 4550 54 0,'0'0'-20'0,"0"0"182"15,3 0-124-15,3 0-18 0,2 3 17 16,1 2-2-16,2 3-7 0,2 3-11 0,2 0-6 16,2 1 8-16,2 0-6 0,1 0-2 15,-3-1-5-15,-2-1 4 0,-1-2-4 16,-3-2-2-16,-1 0-2 15,-6-2-2-15,2-1 4 0,-2 1-3 0,-3-1-2 16,2-1 2-16,0 0 0 0,-1 1-3 16,2-2-2-16,-2 0 4 0,-2-1 0 15,2 0 0-15,-2 0 2 0,1 0 3 16,-1 0 2-16,0 0 4 0,0 0-7 15,0-2 1-15,0-2 1 0,0-2-4 0,0 2-2 16,0 0 1-16,0-1 0 0,3-3-1 16,-1-1 0-16,-1-2 3 0,2-2 0 15,-1-4 2-15,0-2 3 0,-1-5-6 16,1 1 2-16,-2-4 2 15,0 0-2-15,0 2 0 0,0 1-2 0,0 4-1 16,-2 3-2-16,1 5 2 0,1 4-1 16,-2 4-4-16,2 4-3 0,0 0-24 15,0 2-17-15,5 8 4 0,-4 3-41 16,2 2-60-16</inkml:trace>
  <inkml:trace contextRef="#ctx0" brushRef="#br0" timeOffset="81329.64">21988 4658 112 0,'0'0'70'16,"0"0"-7"-16,-1 0-15 0,-1 0 2 15,-2 0-29-15,-1 0-1 0,-4 1-6 16,-2 5 0-16,-1 2-2 0,-6 1 4 16,-2 3 0-16,-3 1-2 0,-3 0-1 15,1 2-4-15,0-4 4 0,5 2-10 0,3-3-3 16,4-4 1-16,4 0-3 15,8-4-15-15,-1 0-32 0,2-2-50 16,0 0-116-16</inkml:trace>
  <inkml:trace contextRef="#ctx0" brushRef="#br0" timeOffset="81741.67">21726 4524 104 0,'-1'0'67'0,"1"-4"-14"16,0-2 7-16,0-1-16 0,3-4-8 0,6-4-13 16,7-2 1-16,4-3-6 0,2-1-4 15,1-5-7-15,0 0 0 0,0-1-2 16,-2 0-2-16,0 0-4 0,-5 8-6 15,-2 4-7-15,-3 4 1 0,-5 5-3 16,0 5-11-16,-3 1-20 0,2 0-11 0,-2 6-20 16,-2 5-42-16</inkml:trace>
  <inkml:trace contextRef="#ctx0" brushRef="#br0" timeOffset="82321.7">21996 4731 146 0,'0'0'119'15,"0"0"-91"-15,0 2-17 0,0 5-5 16,-3 7 42-16,-3 6-12 0,-2 9-1 16,2 7-8-16,-2 6-3 0,2 7-9 15,-2 4-2-15,2 2 5 0,1 6-1 16,-1 4-9-16,0 7 2 0,1-2 19 15,4-3-14-15,-1-8-12 0,2-8-2 16,2-6 1-16,4-5 1 0,2-9-3 16,1-6-2-16,-4-8-2 0,1-8-14 15,-1-4-17-15,-2-5-20 0,1 0-1 0,1-3 6 16,3-7-30-16,-2-6-73 0</inkml:trace>
  <inkml:trace contextRef="#ctx0" brushRef="#br0" timeOffset="82677.72">21565 5554 28 0,'-11'0'278'0,"4"0"-248"16,2 0 7-16,3 0-1 0,2 0-5 0,0 0 6 15,0 0-18-15,7 0-9 0,5 0-1 16,7 0 1-16,9-2-3 15,6-2-5-15,11-1 3 0,6-2-3 16,6-1-3-16,4-1 1 0,1 0 0 0,0 0 0 16,-3 0-1-16,-5 0 1 0,-1 2 0 15,-5-1 0-15,-5 3 0 0,-6-2 1 16,-6 1-2-16,-11 2 2 0,-6 1-2 15,-6 0-5-15,-5 1-9 0,-3 1 12 16,0 1-6-16,-3 0-21 0,-5 0-20 0,-3 3-38 16,-1 3-47-16</inkml:trace>
  <inkml:trace contextRef="#ctx0" brushRef="#br0" timeOffset="83096.75">21812 5704 9 0,'0'1'69'16,"-2"0"58"-16,1 0-85 0,1-1 16 16,0 0 1-16,0 0-4 0,0 0-19 15,6 0-19-15,8 0 6 16,6-2-2-16,6-4-11 0,5 1-3 0,0-2-5 15,0 0 0-15,0 3-1 0,-3 0-1 16,-1 0 1-16,-6 1 0 0,-4 0-2 16,-3 1 1-16,-4 2-8 0,-6 0-16 15,-1 0-4-15,-1 0-9 0,-2 0-30 16,0 0-63-16</inkml:trace>
  <inkml:trace contextRef="#ctx0" brushRef="#br0" timeOffset="83250.75">21981 5823 130 0,'6'0'217'0,"3"0"-205"16,4 0 3-16,1 0 15 0,1 0-22 16,2 0 1-16,3-6-6 0,2-2 2 15,0 1-5-15,1-1-22 0,-1-3-80 0,-2-3-203 16</inkml:trace>
  <inkml:trace contextRef="#ctx0" brushRef="#br0" timeOffset="84445.83">22761 4379 29 0,'0'-5'13'0,"0"2"38"16,0-1 106-16,0-1-112 0,0 0-5 16,0 2-4-16,0 0 11 0,0 2-12 15,0 0-14-15,0 1-9 0,0 0-8 16,0 0-5-16,0 2-3 0,0 8 7 15,1 2 5-15,2 5 1 0,-3 3-6 16,0 2 0-16,0 1-1 0,0 2-2 16,0-1 13-16,-1-2-6 0,-2-2-6 15,1-6 0-15,-1-3 0 0,1-5 2 16,1-3 3-16,1-3-3 0,-2 0 6 0,2 0 10 15,-1-1 3-15,-1-7-7 0,1-6-5 16,1-6-4-16,0-3 0 0,0-3-2 16,0-2-2-16,6-2 3 0,2-1-1 15,2-5-3-15,3-3-1 0,2-2 0 16,1-3 1-16,4 0-1 0,3 0-2 15,2 2 0-15,3 3 0 0,0 7-7 16,0 9 0-16,-3 6 2 0,-2 9 2 16,-1 6-1-16,-5 2 1 0,-2 0 3 15,-4 4 2-15,-5 6-3 0,-1 3 1 0,-5 1 3 16,0 6 3-16,-10 3 0 0,-5 1-2 15,-5 3 1-15,-2-1 1 0,-3 1-4 16,0-2 1-16,-1-2 2 0,4-1-2 16,4-2-1-16,1 0 2 0,3-5-4 15,6-4 3-15,3-1-4 0,5-2-13 0,0-2-15 16,4-1-9-16,3-2-13 15,9 1-21-15,-1-2-62 0,2-2-83 16</inkml:trace>
  <inkml:trace contextRef="#ctx0" brushRef="#br0" timeOffset="84806.85">23153 4335 244 0,'-6'-5'37'0,"-1"1"-11"15,1 3 30-15,-3-3-23 0,0 4 5 16,-4 0 2-16,1 0-10 15,-1 0-14-15,4 5-6 0,-2 4-5 16,2 3-1-16,1 2-1 0,2 2-1 0,3 2-1 16,1 2-1-16,2-1-2 0,0 1 0 15,7-4 1-15,0-2 1 0,4-3-2 16,2-4 0-16,-1-1 2 0,2-3 4 15,0-3-3-15,-2 0 3 0,1-3 0 16,-3-7 2-16,1 0 0 0,-1-2 0 16,-3-2 4-16,-4 2 8 0,1-3-5 0,-4 3-2 15,0-1 0-15,0 1 2 0,-2 0-8 16,-3-1-2-16,-1 3 0 15,0-2-2-15,1 4-2 0,-1 0 0 16,6 4-5-16,-1 1-7 0,1 3-8 0,0 0-22 16,0 0-34-16,7 0 20 0,4 3-16 15,2 2-64-15,-3-1-43 0</inkml:trace>
  <inkml:trace contextRef="#ctx0" brushRef="#br0" timeOffset="85222.87">23330 4344 306 0,'0'2'54'16,"0"3"-50"-16,0 3 0 0,-2 2 20 15,-4 1 14-15,1 0-12 0,4 3-15 0,-3-2-7 16,4 1-1-16,0-2 0 0,0-1-6 16,5-1 2-16,3-4 1 0,3 0 1 15,3-4 2-15,3-1 0 0,1 0-15 16,2-3 1-16,1-5 3 0,-3 0-15 15,-1-2-7-15,-3 2 5 0,-6-1 12 0,-2 1-4 16,-1 1 7-16,-2-2 6 16,-1 5 3-16,-1-1 3 0,-1 3 2 15,0 1-3-15,0 1 5 0,0 0-2 16,0 0-7-16,0 1-9 0,2 4 9 0,-1 3 1 15,4 0 0-15,-2 0-18 0,2-1-7 16,-1 0 6-16,2-3 8 0,-1-1 9 16,1-1 0-16,-1-2-1 0,1 0 5 15,-1 0 1-15,1 0 3 0,2-5 5 16,-1-4 4-16,0 0 0 0,0-2-1 0,1 0 2 15,-3 0 7-15,-1-1-2 0,0 1 2 16,-3 1 0-16,1 1 0 0,-2 1-2 16,0 0-7-16,0 2-5 0,0 2 0 15,0 1-8-15,0 3 0 0,0 0-7 16,0 0-22-16,1 0-16 0,4 6-6 15,1 1-41-15,0-2-91 0</inkml:trace>
  <inkml:trace contextRef="#ctx0" brushRef="#br0" timeOffset="85662.89">23754 4401 70 0,'0'0'159'16,"2"-2"-141"-16,3-4-6 0,1 0-4 15,-2-2 23-15,3-1 5 0,0 0-9 16,0-1 0-16,-1-1-7 0,0 0-7 16,-3 1 0-16,0-2-2 0,0 0 4 15,-3 1-3-15,0 0 3 0,0 4-7 0,0-1-1 16,0 5 0-16,-3 1 2 0,0 1-2 15,0 1-9-15,-2 0-1 0,-1 8-6 16,1 6 5-16,1 2 2 16,1 2 1-16,1 2 0 0,-1 0-2 0,1-1-6 15,2-1-13-15,0-2 6 0,0 0-3 16,7-1 3-16,0-4 7 0,3-2-10 15,-1-4 8-15,3-2-7 0,1-3 16 16,-1 0-25-16,2-5 10 0,0-6 7 16,2-2-4-16,-1-2 10 0,-2-2 3 0,4-1 1 15,-5-1 1-15,0 1 3 0,-2 2 9 16,-3 3 7-16,0 2 1 0,-1 4-5 15,-3 2-9-15,0 3-3 0,0 2-2 16,0 0-3-16,3 0-3 0,-1 4 3 16,0 4-1-16,-1 1-1 0,3 1-33 0,-1 0-32 15,0 2-65-15,3-1 17 16</inkml:trace>
  <inkml:trace contextRef="#ctx0" brushRef="#br0" timeOffset="86327.93">22683 4916 24 0,'-3'3'4'0,"0"0"1"0,0-1 5 16,0-2 114-16,-2 2-75 0,2 0 2 0,-2 0-17 15,1-1-2-15,-3 1 9 0,1-1-6 16,0-1-4-16,1 1 3 0,2-1-4 16,3 0-9-16,0 0-7 0,0 0-8 15,0 0-7-15,8 0-10 0,6-1 10 16,8-5 3-16,6 0 3 0,7-5-2 0,4 1-4 15,1-1 2-15,4-1-1 0,-4 1-5 16,-4 2 2-16,-4 1 1 16,-4 1 3-16,-3 0-1 0,-6 2 0 15,-7-1 0-15,-4 2-1 0,-7 2-11 0,-1 2 8 16,0-1 5-16,0 0-8 0,-6 1-20 15,-3 0-16-15,-2 0-51 0,-8 0-44 16,1 4-68-16</inkml:trace>
  <inkml:trace contextRef="#ctx0" brushRef="#br0" timeOffset="86574.95">22874 4903 327 0,'0'3'47'0,"0"1"-51"0,0 3 20 15,0 2 23-15,0 1 21 0,0 2-14 16,0 2-16-16,-3 2-9 0,0 1-5 16,1 1-8-16,0-1-3 0,2-2-2 0,0-2-2 15,0 0 0-15,0-3-1 0,2-1-6 16,6-2-7-16,3-4-16 15,3-2-11-15,3-1-1 0,3 0-5 0,-2-8-7 16,1-2-21-16,0-3-13 0,-4-2-10 16,-1 0-33-16</inkml:trace>
  <inkml:trace contextRef="#ctx0" brushRef="#br0" timeOffset="87483">23091 4948 46 0,'6'-7'46'15,"-4"3"6"-15,-2 1-3 0,0 1-5 16,0 2-19-16,1 0-19 0,2 0-7 16,-3 0 2-16,2 6 8 0,-1 2 0 0,-1 0 3 15,0 1-4-15,0 1 6 0,0 0-8 16,0 1 0-16,0 0 5 0,-1-1-3 15,-1 0 2-15,1-2 5 0,-2-2 0 16,1 0-4-16,2-4 0 0,-2-1 2 16,2 0 0-16,-1-1 1 0,-1 0 0 15,2 0 0-15,0 0-11 0,0-4-4 16,0-3-9-16,0-3-5 0,3 1-2 15,5-1-6-15,5 0-5 0,-1-1-4 16,2 2-15-16,-2 3 4 0,2 1 2 0,3 1 5 16,-1 3-33-16,2 0 23 0,1-1 46 15,1 2-22-15,-4-1 5 0,-2 0 16 16,0 0 6-16,-5-1 17 0,-1-1 15 15,-2 0 0-15,-1-1 3 0,-4-1 19 16,2-1-8-16,-3-2-17 0,0 1-10 16,0 0-6-16,0-1-4 0,0 2-2 15,0 0 0-15,-4 1 2 0,0 2 1 16,-2-2 1-16,0 3 0 0,0 0-2 15,1 0 5-15,-1 2-1 0,0 0-5 0,0 5-11 16,-2 5-2-16,0 3 3 0,0 2 1 16,1 1 0-16,0-2-1 0,4 0 0 15,2 1-4-15,1-4 3 0,0-1-5 16,0-2 2-16,4-2 0 0,6-2-1 15,-1-3 3-15,5-1 2 0,3 0 0 0,2-5-2 16,1-4-1-16,-2-2 0 16,1-1-4-16,-7 0 2 0,-1-2 2 15,-2 2-1-15,-4 2 0 0,-2 2 0 16,-3 1 2-16,0 4 2 0,0-1 0 0,0 4-4 15,-4 0 4-15,-1 0 1 0,0 0-2 16,-1 4-6-16,0 4 0 0,0 3 5 16,-1 0-3-16,3 2 2 0,1-2-1 15,3-2 0-15,0 0-1 0,0-1 0 16,6 1-1-16,2-2 3 0,1-3 2 0,2-3 0 15,3-1 1-15,3 0 1 0,-2-6-3 16,2-2 2-16,-4 0-5 16,-1-1 3-16,-4 2 1 0,-2 0-2 15,-1 2 2-15,-4 1 3 0,1 2-4 0,-2 0 1 16,0 2-1-16,0 0 2 0,0 0-3 15,0 0-4-15,0 0 0 0,0 0-2 16,0 3 1-16,0-1 4 0,0 2 2 16,0 0 1-16,0-1-2 0,0-1-2 15,0 0 1-15,5-2 2 0,1 0-1 16,2 0-3-16,4 0 0 0,8-3-5 0,2-5-3 15,4 1 10-15,-3-1-13 0,-2 1-19 16,-4 4 19-16,-8 0 8 16,-3 0 6-16,-3 2 2 0,-1 1-2 15,-2 0-2-15,0 0 8 0,0 0 8 0,0 0 5 16,0 6-1-16,0 2 1 0,0 1-4 15,-3 0-1-15,1 1 0 0,1 0 1 16,-1 1-4-16,2 0 5 0,0-2-7 16,0-1-3-16,0 0-3 0,0-2 0 15,0 0-3-15,0 0 0 0,0 0-1 0,5-2-14 16,2 1-18-16,3-3-20 0,4-2-25 15,1 0-74-15</inkml:trace>
  <inkml:trace contextRef="#ctx0" brushRef="#br0" timeOffset="87631.01">23982 5077 198 0,'-8'2'283'16,"5"-1"-275"-16,-1 2 25 0,-2 0-29 0,1 0-1 15,0 0-1-15,4-1-5 0,-1 1-13 16,2 1-43-16,0-2-34 0,-3-2-180 15</inkml:trace>
  <inkml:trace contextRef="#ctx0" brushRef="#br0" timeOffset="88719.07">22023 4206 66 0,'-4'0'6'0,"4"0"-8"0,0 0 8 16,-1 0-5-16,1 0 93 16,0 0-42-16,0 0-21 0,0 0 10 0,0 0-3 15,0 0-8-15,0 0-7 0,-2-3 5 16,2-3 9-16,-1 0-9 0,1-2-5 15,0-4-4-15,0 0-1 0,0-3 2 16,3-3 2-16,-2-2-2 0,3-1 1 16,-1-6-4-16,1-3-8 0,-1-6-2 0,2-6-4 15,-5-6-1-15,0-8-1 0,0-2-11 16,-3-4 17-16,-6 1-7 0,-5 1-3 15,1 2 5-15,2 4-1 0,4 6-3 16,1 7 2-16,1 10-1 16,2 6 2-16,1 6-1 0,1 5 1 0,-2 3-1 15,1 3 1-15,0 5-1 0,1 0 0 16,-1 2 2-16,2 1-4 0,0 0-4 15,0 0-2-15,0 0-6 0,0 0-2 16,0 0 2-16,0 2-4 0,0 4 9 16,0 1-5-16,0 1-13 0,0 1 5 0,0 0-8 15,0 1-8-15,2-1-8 16,-2-1-20-16,0 1-63 0,0-5-36 0</inkml:trace>
  <inkml:trace contextRef="#ctx0" brushRef="#br0" timeOffset="89877.14">21685 3391 68 0,'-3'0'48'16,"-2"0"10"-16,2 0-1 0,0-3-13 15,-2 1-7-15,2-3-1 0,0 2-4 0,-2 0-5 16,-1-1-4-16,1 3-1 0,4 1-1 16,1-1 1-16,0 1-3 0,0-1-4 15,0 1-8-15,0-2-4 0,3 2-4 16,9-2-4-16,4-2 4 0,10-2 8 15,10-2-4-15,6-4-3 0,10-2 2 0,6 0 0 16,4-1-1-16,1 2-3 16,1 3 1-16,-2 1 3 0,-3 2-3 15,-5 2 0-15,-3 0 1 0,-6 1 1 16,-8 2-1-16,-10 0 1 0,-10 1-1 0,-8 0 2 15,-6 1-1-15,-1-1 2 0,-2-1 10 16,0 2 1-16,0 0-3 0,0 0-3 16,0 0-7-16,-2 0 1 0,1 0-2 15,-1 0-2-15,2 0 3 0,0 0-1 16,0 0 0-16,-1 0 1 0,-3 0 1 15,3 0 3-15,-5-2-1 0,3 1 4 0,-2-2 0 16,-1-2 1-16,-2-3 1 16,0-1-5-16,-1-2 0 0,1-6-2 15,-1-2-1-15,1-5 1 0,3-5-1 0,1-1-1 16,-1-4-2-16,1-3 2 0,0-3-2 15,0-1 2-15,-4-4-2 0,2-1 0 16,0-5-1-16,-1-1 1 0,4 2-1 16,0-3 2-16,3-4-1 0,0-1-6 15,0 3 6-15,0 6 0 0,0 10 1 16,0 6 1-16,0 11-1 0,0 6 0 0,0 4 2 15,0 7 2-15,0 2-2 0,0 0-2 16,0 3-3-16,0 0-3 16,0 0 0-16,0 4-4 0,0 2 9 15,0 3 0-15,5 1 0 0,-4 0 0 0,2-2 3 16,-1 2-2-16,0-6 0 0,-2 3 0 15,0-1 1-15,1-2-1 0,-1-1 0 16,0 0 0-16,0-3 1 0,0 0-1 16,0 1 0-16,0-1 0 0,0 0 2 15,0 0 2-15,0 0 0 0,0 0 1 16,0 0 2-16,-5 0-4 0,-4-1-3 0,-3-4 0 15,-4 2 0-15,-4-1 1 0,-5 2-4 16,-6 0 1-16,-7 1-3 16,-6 1-1-16,-5 0-4 0,-7 0 3 0,-5 0-5 15,-2 0 4-15,1 3 7 0,-2 3 0 16,5 2 1-16,7 0-2 0,5 1 1 15,11-3 2-15,15-1 0 0,5-1-1 16,11 0-3-16,1-2-3 0,2 2 4 16,1 0-5-16,1 0 2 0,0 0-2 0,0 1 5 15,0 0 0-15,4 0 3 0,1 0-2 16,-2 0 0-16,0 0 3 0,-3-2-3 15,2-2 2-15,-1 1 2 0,-1 3-2 16,0 2 0-16,0 6 1 0,0 5 1 16,-3 6-2-16,2 4 0 0,1 7-1 15,0 4-1-15,0 5 1 0,1 6 0 16,7 7 2-16,0 4 1 0,-4 4-2 15,1-2 4-15,-3-4-5 0,-1-7 3 16,1-6-2-16,-2-9-1 0,0-5 8 0,0-3 1 16,0-6-2-16,-3 0-2 0,-4-4-1 15,4-2-1-15,0-3 0 0,0-4-2 16,2-5-1-16,1-1 0 0,0-2 1 15,-2-1 0-15,2-1 2 0,0 0 2 16,0 0-1-16,0 0 1 0,-2 0-8 16,-2 0-8-16,2-2-13 0,2-6-15 15,0 0-25-15,0-4-56 0,8-5-137 16</inkml:trace>
  <inkml:trace contextRef="#ctx0" brushRef="#br0" timeOffset="90579.18">22813 2574 232 0,'0'0'21'0,"-7"-4"7"16,-4 1 22-16,-5-2-38 0,-2 1 6 15,-7 3 22-15,-2 1 4 0,1 0-9 16,0 0-9-16,1 5 0 0,3 4-13 16,4 0 0-16,4 2-7 0,3 0-5 15,5 1-1-15,6 1-2 0,0 3-3 0,0 2 4 16,10 1 0-16,6 0-2 0,1 0 3 15,3 2 3-15,-1-2-1 0,-1-2-2 16,-1 1 0-16,-3-1 0 16,-3-3 1-16,-5-2 1 0,-4-3-1 15,-2-2 2-15,0 0 2 0,-2 0-1 0,-7 0 2 16,-5 2-2-16,-1-2 2 0,-4 0 0 15,2-3-4-15,1 0 0 0,1-2 1 16,3 0-3-16,1 1-1 0,5-3 2 16,1 0-5-16,3 0-12 0,1 0-20 15,1 0-21-15,4-5-44 0,9-6-95 0</inkml:trace>
  <inkml:trace contextRef="#ctx0" brushRef="#br0" timeOffset="90780.19">22978 2667 431 0,'0'0'31'0,"0"4"-26"16,0 1-5-16,0 5 3 0,0 4 36 16,-7 6-4-16,0 3-4 0,-3 0-16 0,-2 1-2 15,3 0-7-15,-1-2-3 0,4 0-2 16,0-2 0-16,3-1-1 0,3-3-4 15,0-3-11-15,1-3-22 0,9-3-19 16,5-4-36-16,1-3-94 0</inkml:trace>
  <inkml:trace contextRef="#ctx0" brushRef="#br0" timeOffset="91299.22">23193 2664 372 0,'2'5'6'0,"1"2"-27"0,-3-1 33 15,0 3 8-15,0 0 16 0,0 1-8 16,0 0 0-16,0 2-8 0,0-1-3 16,0 1-3-16,-3-3-6 0,0-2-4 15,-2-3 3-15,0 0 5 0,1-4 5 16,-1 0-1-16,-3 0-6 0,2 0-3 15,0 0 0-15,1-7-4 0,4-2 1 0,1-1-2 16,0-3-3-16,1-2-4 0,7-1 2 16,6-2-1-16,4 0-1 0,6-3 3 15,1 2-2-15,1 0 2 0,2 5-3 16,-5 5 1-16,-1 2-2 0,-4 5 2 15,-2 2 3-15,-2 0 0 0,-5 0-1 0,-1 1 0 16,-4 4 1-16,0 5 1 16,-4-2 1-16,0 4 4 0,-7 2 4 15,-5 1-4-15,-5 2-3 0,-5 1 1 16,2-1 0-16,-2-2-1 0,2 0-2 15,0-2 1-15,1-1 0 0,2-2-1 0,3-1-1 16,4-3 2-16,3-2-1 0,4-2 0 16,3-2-2-16,0 0-6 0,0 0-6 15,0 3 8-15,5-1 4 16,1 0 1-16,-1 2 0 0,-1 0 1 0,1 0-2 15,-2 1 2-15,2 1 1 0,0-1-1 0,-1 2-1 16,1 0 1-16,1 1 1 16,0 1 0-16,2-4-3 0,0 2 3 15,1-3 0-15,-1-1-2 0,4-1-12 16,1-2-40-16,2 0-8 0,5-1-43 0,2-8-93 15</inkml:trace>
  <inkml:trace contextRef="#ctx0" brushRef="#br0" timeOffset="91649.24">23640 2630 260 0,'0'0'42'0,"0"0"-11"0,0 0-13 0,0 3 32 16,0 4 8-16,0 3-15 16,-2 2-1-16,-4 2-13 0,0 1-10 0,-2-1-11 15,2 1-3-15,-1-2 0 0,1 0-5 16,0-1 0-16,3-1 1 0,0-1 0 15,1-4-3-15,1-1-12 0,1-2-11 16,0-3-10-16,0 2-22 0,3-2-8 16,3-3-46-16,0-7-105 0</inkml:trace>
  <inkml:trace contextRef="#ctx0" brushRef="#br0" timeOffset="91823.25">23709 2520 309 0,'8'0'-3'0,"1"0"3"0,1 0 6 15,-1 0-1-15,0 0 6 0,-2 0 2 16,3 0 9-16,0 3-14 0,1 1-4 0,-5 3-4 16,-3 0-10-16,-3 3-36 0,0 1-41 15,-3-3 12-15,-8 2-80 0</inkml:trace>
  <inkml:trace contextRef="#ctx0" brushRef="#br0" timeOffset="91999.26">23609 2686 93 0,'12'0'70'15,"5"0"-57"-15,2 0 30 0,-1 0-38 16,-1 0-2-16,-1 0 2 0,-4 0 6 0,1-2-3 16,-1 0-3-16,-3 1 0 0,2-1-2 15,-2 1-3-15,-2-1 1 0,-4 1-6 16,0 1-23-16,-3-1-60 0,0 1-48 15</inkml:trace>
  <inkml:trace contextRef="#ctx0" brushRef="#br0" timeOffset="92139.27">23699 2711 163 0,'-5'9'95'16,"-3"2"-62"-16,2 1 22 0,1 0-25 15,1-2 9-15,-1-1 4 0,5 0-21 0,0 0-10 16,0-1-9-16,5-1 1 0,5-3-2 16,4 1 0-16,2-5-10 0,3 0-29 15,4-6-23-15,0-5-36 0,0-3-63 16</inkml:trace>
  <inkml:trace contextRef="#ctx0" brushRef="#br0" timeOffset="92419.28">24071 2594 359 0,'0'0'23'0,"0"0"15"0,-5 7-39 0,-9 6 37 15,-3 3 4-15,-2 1-9 0,1 0-13 16,4 1-9-16,3-4-3 0,5-1-4 16,3-1-5-16,3-4 0 0,0 0-1 15,0-3 0-15,6-3 1 0,5 0 0 16,4-2-5-16,5 0-4 0,4-1-2 0,0-4 6 15,3-2 2-15,-2 2-17 0,-5 0 10 16,-6 0 1-16,-5 4 12 16,-1-1 1-16,-7 2-1 0,-1 0 0 15,0 0 1-15,0 1 8 0,0 6 4 0,0 1-2 16,0 4-7-16,-3 1-2 0,2 2-1 15,1-1-3-15,0 1-12 0,0 0 5 16,6-1-47-16,-2-2-102 0,1-2-53 16</inkml:trace>
  <inkml:trace contextRef="#ctx0" brushRef="#br0" timeOffset="93227.33">22058 2291 103 0,'0'0'58'0,"0"0"13"16,0 0 0-16,0-5-4 0,0 0-11 15,0 0-13-15,0-3-7 0,0-2-9 16,0-1-3-16,0-5-4 15,0-1-1-15,0-5-6 0,6-4-4 0,1-4-3 16,2-6-2-16,0-4 4 0,2-4-4 16,0-2-2-16,0-6-2 0,3-3-1 15,-2-3 1-15,-1 0 1 0,-3 3-4 16,3 4 1-16,-4 6 0 0,0 8-2 15,-3 8 1-15,-1 9-1 0,-3 10 0 0,0 6 2 16,0 4-4-16,0 0-19 0,0 4-14 16,-4 13 3-16,-1 7 12 0,-1 5-34 15,3 4-60-15,1 6-117 0</inkml:trace>
  <inkml:trace contextRef="#ctx0" brushRef="#br0" timeOffset="97562.58">21373 4607 16 0,'3'0'22'0,"-1"0"-18"0,1 0 56 16,-3 0 69-16,0 0-84 0,0 0-15 15,0 0-2-15,0-1 9 0,0 0 3 16,0 0-7-16,0 0-9 0,0 1-2 16,0 0-1-16,0 0-9 0,1-1-6 15,4 0-7-15,1-1-9 0,7-2 9 0,7-2 0 16,5 0 1-16,6 1 0 0,1 0-7 15,5 2-26-15,2-2-23 16,0 0 4-16,-4 2-99 0</inkml:trace>
  <inkml:trace contextRef="#ctx0" brushRef="#br0" timeOffset="123125.04">12057 4791 19 0,'0'0'186'0,"0"0"-140"0,0 0-9 16,0 0 34-16,0 0-22 0,0 0-16 15,0 1-2-15,0 0-3 0,0-1-7 16,-2 2 0-16,-1 0-4 0,0-1-3 16,2 2 1-16,-2 1-6 0,1-1 0 15,0 0-2-15,-1-1-2 0,2 1-3 0,1 0-1 16,0 0 0-16,0 0 0 0,0 0-3 15,0-2-2-15,0 0-8 0,1 0-12 16,2-1-22-16,1 3-43 0,-3-2-52 16,-1 3-87-16</inkml:trace>
  <inkml:trace contextRef="#ctx0" brushRef="#br0" timeOffset="123393.05">12032 5072 50 0,'0'3'205'0,"0"1"-161"15,0-2-39-15,0 0 34 0,0-1 25 16,0 1-41-16,0 1-16 0,0-3-4 16,0 2-2-16,0 0-2 0,0 0 1 0,0 2-1 15,0-1-23-15,0 1-35 0,0-2-40 16,-1 0-82-16</inkml:trace>
  <inkml:trace contextRef="#ctx0" brushRef="#br0" timeOffset="123639.07">12082 5437 268 0,'0'3'41'0,"0"1"-22"0,0 1 29 0,0-1-12 16,-3-1-25-16,1-1-5 0,2-1-4 15,0 1-3-15,0 0 0 0,0-1-19 16,0 1-41-16,0-2-46 15,0 0-108-15</inkml:trace>
  <inkml:trace contextRef="#ctx0" brushRef="#br0" timeOffset="123855.08">12108 6054 282 0,'0'14'18'0,"0"1"-12"16,0 0 67-16,0-1-31 0,0-2-29 16,0 0-10-16,0-1-2 0,0-3-1 15,0-3-29-15,0-2-88 0,-1 0-165 16</inkml:trace>
  <inkml:trace contextRef="#ctx0" brushRef="#br0" timeOffset="124058.09">12107 6896 168 0,'1'17'81'15,"-1"-2"-88"-15,0-2 7 0,0-3 1 16,0-4-81-16,0-2-63 0</inkml:trace>
  <inkml:trace contextRef="#ctx0" brushRef="#br0" timeOffset="124295.1">12114 7766 228 0,'0'29'34'16,"0"-2"-15"-16,0 0 35 0,0-1-28 15,0 1-19-15,0-3-5 0,0-4-7 16,0 1-26-16,0-1-46 0,0-1-36 16,0-1-4-16</inkml:trace>
  <inkml:trace contextRef="#ctx0" brushRef="#br0" timeOffset="124494.12">12153 8651 36 0,'0'25'86'0,"0"-1"32"16,0 0-104-16,0-1 17 0,0 0 4 15,0 0-24-15,-3-2-9 0,3-3-3 16,0-1-12-16,0-2-38 0,0-3-78 15</inkml:trace>
  <inkml:trace contextRef="#ctx0" brushRef="#br0" timeOffset="124665.13">12189 9560 137 0,'0'20'51'0,"0"3"-49"15,0-2-1-15,0-1-21 0,0-3-52 16</inkml:trace>
  <inkml:trace contextRef="#ctx0" brushRef="#br0" timeOffset="124843.14">12189 10254 99 0,'-3'26'46'0,"3"0"-25"15,0 0 28-15,0 2-9 0,0-1-26 0,0-3-11 16,0 2-18-16,0-3-53 0,0 1-31 16</inkml:trace>
  <inkml:trace contextRef="#ctx0" brushRef="#br0" timeOffset="124977.14">12189 10852 104 0,'-3'35'66'0,"-4"0"-51"0,4-4 31 16,0-1-8-16,-1 1-20 0,1-2-4 15,1 2-1-15,0-2 0 0,1 1-6 16,-1 0-8-16,2-2 2 0,0-2-10 0,0-3-15 15,3-3-45-15,1-1-100 0</inkml:trace>
  <inkml:trace contextRef="#ctx0" brushRef="#br0" timeOffset="125093.15">12183 11641 12 0,'-5'25'29'0,"-1"-2"147"0,0-3-156 16,-1-2-12-16,4-5 17 0,0-3-20 15,3-4-16-15,0-5-100 0</inkml:trace>
  <inkml:trace contextRef="#ctx0" brushRef="#br0" timeOffset="125809.19">12215 11732 22 0,'6'-2'54'16,"2"0"-33"-16,0 1-9 0,3-1 30 15,0-1 20-15,1 1-60 0,2-1-1 16,3 2 2-16,2-1-2 0,5 1 19 15,4-1 22-15,3 0-45 0,0-2 3 16,-1 3 2-16,2 1-2 0,2 0 2 0,1 0 2 16,0 0-1-16,4 0 6 0,0 0 5 15,3 0-7-15,-1 1 1 16,4 1-5-16,5-2 0 0,1 0-2 15,5 0-1-15,3 0-1 0,1-3-1 0,4-3 1 16,1-1 0-16,0 0-3 0,0 0-2 16,-3 0-1-16,3 2-2 0,2-2 2 15,1-1 1-15,5 1-9 0,2-1-2 16,-3 1 4-16,1 1 3 0,-3 0-7 15,-2 1-4-15,-6 1 1 0,-1 2 12 0,-7 1 8 16,-3 1-1-16,-6 0 1 0,-9 0-4 16,-7 6-7-16,-2 2 7 0,-7 1 3 15,-5-1 2-15,-5 0-2 16,-4-1-24-16,-6 0-29 0</inkml:trace>
  <inkml:trace contextRef="#ctx0" brushRef="#br0" timeOffset="128825.36">14069 10585 222 0,'0'-1'54'0,"2"1"-25"16,-2 0 22-16,0 0 0 0,0 0-8 15,3 5-6-15,-1 6-1 0,-1 3-2 0,4 4-10 16,-4 4-4-16,2 3-5 0,0 6-4 15,1 3-2-15,-1 10-1 0,-2 5-4 16,1 3 9-16,-1 0-4 0,1 5-7 16,-2 0 1-16,5 6 0 0,-4 7-2 15,1 7 1-15,-2 5 1 0,0 1-1 16,0 1 1-16,-2 0 1 0,2-8-4 15,0-3 1-15,0-1 2 0,6-1-3 16,-1-3 1-16,1 3 1 0,-1-2 1 16,-1-1-2-16,1-2 1 0,0-7-1 15,-2-3 1-15,-2-7 0 0,3-2-3 0,-3-3 2 16,1-2-2-16,1-2 2 0,-3-2-1 15,0 0 0-15,0-2 1 0,0-2 0 16,0-4-1-16,1-2 0 0,2-5 0 16,-1-6 1-16,-1-4-2 0,1-7 0 15,-2-4 0-15,0-2 1 0,0 0-6 16,2 0 2-16,-1 0 1 0,1-4 3 15,-2-2 0-15,0 1-1 0,0 0 3 16,0 4-1-16,0 0-1 0,0 1 1 16,0 0 0-16,0 0-1 0,0 0-2 0,0 0 1 15,0 0 0-15,0 2 1 0,0 2 1 16,0 0-3-16,0-2 0 0,0 1 0 15,-2 0 0-15,1-1 1 0,1 5 1 16,-2 1-1-16,2 1 0 0,-3 2 1 16,3 1 0-16,-2 0 1 0,-1-1-3 0,3-2 0 15,0 0 1-15,-3-1-3 16,3-2 1-16,-1-1 1 0,1-1 2 15,-2-1 0-15,2-1 0 0,-1 2 0 16,1 0 1-16,-2 1-1 0,0 1 0 0,1 0 0 16,1 2 1-16,-3 1-1 0,0 3-1 15,3 3 0-15,-3 6 3 0,-4 4-1 16,3-2 0-16,-2-5 0 0,1-6 1 15,3-6-1-15,2 1-2 0,0-3 0 16,0 3 3-16,-1 2-1 0,-2-3 0 0,3 2-1 16,0-3 1-16,0 2-1 15,0 2-1-15,0 8 1 0,0 7 0 16,-2-2 12-16,-3-4-8 0,4-9-3 15,1-9-1-15,0 0 0 0,0 0-1 0,0 0 4 16,0 0 0-16,0 0-1 0,0 0-1 16,0-5-2-16,0 0 1 0,0 1-1 15,0 0 1-15,0-1-1 0,0 4 2 16,0-1-1-16,0 1-1 0,0-1 0 15,0 0 1-15,5 1 0 0,-2-2-2 0,1 1 2 16,1-2 1-16,0 3-2 0,1-1 0 16,2-1-3-16,1 0 1 0,0 0-5 15,4 1 2-15,4-2-3 16,1 0 3-16,2 0-7 0,7 4-7 0,-1 0 7 15,5 0 15-15,6 3-2 0,2-1-1 16,1 0 0-16,8 1 1 0,0-1 1 16,4 1-2-16,0 0 1 0,3 1 2 15,0-1-3-15,7 0 1 0,4-1 2 16,5-1 2-16,3 1-3 0,5-2-2 15,7 2 3-15,-1-2-1 0,8 0 0 0,1 0-2 16,3 0 2-16,3-5 0 0,4 1-1 16,-1 0-1-16,-3-3 2 0,3 0 0 15,-4 2-1-15,2-1-1 16,1 3 1-16,-3 0 1 0,2 3-1 0,-5 0-1 15,-1 0 1-15,-1 0 1 0,-4 0-1 16,0 3-1-16,-3 0 2 0,-6 4 0 16,-4-3-1-16,-6 3-1 0,-1 0 1 15,-3 1 1-15,-4-2-2 0,-1 1 1 16,-4 1 0-16,-4 0 1 0,-4 0-2 0,-4 2 2 15,-4 0-1-15,-3 0-1 0,-4-2 1 16,-4 3 0-16,-3-4 0 0,-1 3 0 16,-7-2 1-16,-2-2-3 0,-5 0 1 15,-5-2 2-15,-2-3-3 0,-6 0-1 16,0-1 2-16,0 0 4 0,-2 0-2 15,-2 0 0-15,-1-2 1 0,-3-2 4 16,4-1-1-16,-4-2-2 0,2-1-2 16,2-2 2-16,-2-2-4 0,2-2 1 15,2-2 0-15,-3-1 0 0,2-3 0 0,-1-2-1 16,-3-3 1-16,3-5 1 0,-2-5-1 15,-1-2-1-15,0-7 1 0,-3-3 1 16,-1-2-2-16,2-3 1 0,-2-4 0 16,2-4 1-16,0-1-2 0,-1-5 0 15,1-4 2-15,1-2 0 0,-1-2-2 16,0-3 0-16,-1-6 1 0,0-3 0 15,-3-5-2-15,2 0 2 0,2 0-1 16,-2 0-1-16,2-3-1 0,-2-1-1 16,2 1 1-16,-2 0 4 0,0 4-3 0,2 3-1 15,-4 4 1-15,1 1 1 0,-2 5-4 16,2 2 5-16,-2 6-1 0,-3 0 1 15,3 6 0-15,-3 6 0 0,3 5 1 16,0 7-2-16,1 6 1 0,1 7 0 16,3 8 3-16,-2 5 4 0,5 4-2 0,-1 7 0 15,6 3 0-15,-1 3-4 16,2 2 2-16,0 0-3 0,0 0-2 15,0 0 3-15,0 0-2 0,0 0 0 16,2 0 1-16,2 0 1 0,0 2-2 16,0 1 0-16,-2-1 2 0,-1 1-1 0,2 0 0 15,-3 1-1-15,0 0 2 0,0-1 0 16,0-1-2-16,0-1 1 0,0 1 1 15,0-1-2-15,0 0 3 0,-1-1-2 16,-4 1-2-16,-3 0 3 0,-2 1-2 16,-4 2 3-16,-5 0-4 0,-4 2 2 15,-4-1 2-15,-7 2-2 0,-4 1-6 16,-4 2 4-16,-3-1 2 0,-5 3-1 15,-6-1 2-15,-6 2-1 0,-8 0 0 16,-4 0-1-16,-5 2 2 0,-3 0-1 0,-5 2 0 16,-6-2-1-16,-5 2 2 0,-4-1-1 15,0-2 0-15,-2 0 0 0,1-1 0 16,0-2 4-16,-3-1-3 0,-5-1-1 15,-3-3 2-15,-2 0-1 0,1 0-3 16,-1-1 2-16,-3 2 1 0,-1-1 1 0,-1 3-3 16,2 0 0-16,3 4 2 0,-2 0-1 15,-1 3-2-15,1 2 3 16,5 1-1-16,12-1-2 0,14 0-5 15,17-2-5-15,19-3-11 0,14 0-35 0,15-7-48 16,16-4-163-16,6-2 112 0</inkml:trace>
  <inkml:trace contextRef="#ctx0" brushRef="#br0" timeOffset="129713.4">14831 11541 143 0,'3'-6'88'16,"-3"2"-50"-16,1 0 23 0,-1 1-14 15,0 0-2-15,0 1-1 0,0-1-18 16,-3 1 2-16,-5 2-6 0,2 0-1 0,0 0-4 16,-3 5-1-16,-2 5-1 0,-2 5 4 15,1 4-2-15,-2 4 2 0,2 3-3 16,-1 1-3-16,5 0-3 0,-1 0-1 15,1-2-2-15,5 2-6 0,-1-6 0 16,4 0-2-16,0-3 1 0,0-2 0 0,7 1-4 16,3-4-13-16,-1-4-11 0,5-2-10 15,3-4-16-15,2-3-25 16,2 0-32-16,0-10-112 0</inkml:trace>
  <inkml:trace contextRef="#ctx0" brushRef="#br0" timeOffset="130077.43">15051 11656 97 0,'0'-6'213'0,"0"1"-163"0,-6 0 0 16,-4 3 5-16,-1 2-16 0,-1 0-2 0,1 5-6 16,-1 7-7-16,-2 2-3 15,4 5-3-15,1 4-4 0,4 1-9 16,2 0-2-16,3-2 0 0,2-3-3 15,7-3-2-15,5-3 1 0,5-1 0 0,2-3-2 16,6-3-2-16,2-6 3 0,-2 0 2 16,1-9-10-16,1-2 6 0,-4-4 0 15,-3-1 3-15,-1-4-3 0,-5 0 3 16,-2 0 1-16,-3 0 3 0,-4-1 4 15,-4 3 6-15,-3 2-1 0,0 2 4 0,-3 1-1 16,-6-2 1-16,-2 1-3 16,-3 1-6-16,-4-1-1 0,-3 5-3 0,-2 3-1 15,3 5-1-15,0 1 2 16,3 7-6-16,3 6 3 0,5 3 0 0,-1 1 0 16,6 2-1-16,2 1-5 0,1-1-6 15,1-1-10-15,1-3-13 0,7-2-21 16,3-3-27-16,0-3-48 0,-4-3-176 15</inkml:trace>
  <inkml:trace contextRef="#ctx0" brushRef="#br0" timeOffset="131003.49">15389 11589 101 0,'3'-3'233'15,"1"2"-190"-15,0 1 7 0,-1 0 3 16,0 3-12-16,-3 7 2 0,0 1-10 15,0 2-14-15,0 3-3 0,0 2 0 0,0 0-3 16,-5 0 10-16,0-3-9 0,1-2 1 16,2-2-1-16,1-3-5 15,1-4-2-15,0-2-7 0,0-2 0 16,7 0 0-16,1-7 2 0,3-4 1 0,5-2-2 15,-1-2-4-15,5-2-1 0,0 1-2 16,1 0-2-16,-3 4 4 0,-2 4-8 16,-6 2 4-16,-2 3 4 0,-3 1 2 15,-2 2-2-15,-1 0 3 0,-1 0-1 16,-1 3 1-16,0 3 2 0,0 1 1 0,-3 3-2 15,0-1 0-15,1 3 0 0,1 0 1 16,1-4 0-16,0-1 1 0,0-4-3 16,4-3 1-16,3 0 0 15,0 0-2-15,4-4 1 0,3-6 3 16,-1-2-4-16,1 1-12 0,-4 0 7 0,0 2 6 15,1 1-2-15,-4 2-1 0,-1 1 1 16,-2 3 3-16,-1 0 0 0,-3 2-1 16,0 0 1-16,1 0 4 0,-1 5 2 15,0 2 1-15,0 1 0 0,-4 2-2 16,-3 1-1-16,0 2-2 0,0 0-1 0,4-1 1 15,3 3-1-15,0-3-3 0,5-2 1 16,4-1 2-16,4-7-18 0,1-2-16 16,1 0 7-16,2-5 8 15,2-3-9-15,-5-2-69 0,-3 2 17 0,-4 0 64 16,1 4 15-16,-3 0-10 0,-2 3 10 15,0 1 3-15,-1 0 6 0,-2 2-3 16,0 5 8-16,0 3-1 0,0 3-2 16,0 6-1-16,0 6 1 0,6 5 2 15,-2 2 53-15,-1 4-47 0,2 0-18 0,-5 2 3 16,0 2-1-16,0-4 1 0,0 0 4 15,-5-5 11-15,-2-5 6 0,-1-2-1 16,-3-6-10-16,3-6 0 0,-1-2 4 16,3-4-5-16,0-6 0 0,1 0-1 15,0 0-3-15,2-7-5 0,0-6 0 16,3-6-1-16,0-6-2 0,0-2-1 15,0-4 0-15,0 0 2 0,2-4-2 16,2-1 0-16,6-6 0 0,-1-4 1 16,8-6-3-16,3-5-1 0,0-5-7 0,5-1-2 15,0 6-6-15,0 10-1 0,0 13 2 16,-2 13 7-16,-5 7 2 0,-5 8-2 15,-1 5 7-15,-2 1 3 0,-4 0 0 16,0 11 2-16,-5 3 6 0,-1 3 4 16,0 1-4-16,-1 1 1 0,-8 2 7 15,-2-2-4-15,-3 4-2 0,0-3 1 0,-3 2-5 16,-2-1 0-16,1-1-1 15,-1-2-4-15,3 0 0 0,6-5 0 16,2-2-2-16,6-5-6 0,2-1-11 0,0-3-10 16,0 0-13-16,5-2-13 0,4 0-33 15,-1-7-54-15,4-3-159 0</inkml:trace>
  <inkml:trace contextRef="#ctx0" brushRef="#br0" timeOffset="132699.59">16147 11581 282 0,'1'-8'24'0,"-1"-2"-13"0,0 3 21 16,0 0 10-16,0 2 10 0,-1 2-14 15,-5-1-8-15,2 2-5 0,1-1-4 16,0 3 0-16,0 0 8 0,-1 0-3 15,0 0-1-15,-2 3-7 0,-2 5 0 16,1 4-2-16,-3 0-3 0,4 2-1 0,-2 6-2 16,2 1-3-16,-1 2 0 15,-1 0-2-15,3-1 2 0,0-2-4 16,5-3-1-16,0-4-1 0,2-4-1 15,6-4 0-15,3-3-1 0,-1-2 0 0,4 0 2 16,0-7-1-16,5-3-7 0,-4-2 1 16,1-2-11-16,-2 1 6 0,-5-1 9 15,-1 4-7-15,-5 1 0 0,0 2 3 16,-3 2-6-16,0 2 8 0,0 1 1 15,0 2-2-15,-3 0-1 0,0 4-5 0,-2 5 3 16,2-1 1-16,0 2 1 0,3-2 2 16,0 0-2-16,0-1 4 15,5-2-1-15,3-1-4 0,4-3 3 16,2-1 4-16,0 0-1 0,-2-4 0 0,-2-2-7 15,-4-1 2-15,2 0 4 0,-2-1 2 16,0-2 2-16,-1 1 0 0,-1 0 0 16,1-2 4-16,-2 4 2 0,2-1-1 15,-4 1 1-15,4 2 1 0,-4 1-2 16,4 3 0-16,-2 0-4 0,2 0-1 0,1-1-1 15,-1 2 1-15,-1 0-3 0,-1 0 2 16,-1 7 1-16,-1 1-1 0,3 0-1 16,-4 3 2-16,0 2-4 15,3 0 3-15,0 1-1 0,3-2 6 0,0-1 2 16,-1 0-6-16,-2-3-2 0,-3 0 2 15,0-3 0-15,0-3-1 0,0 1 0 16,-3-1 1-16,0-2-1 0,-3 0 0 16,4 0-1-16,-1-7-1 0,0-1 1 15,3-2-1-15,0-1 2 0,0 0-4 0,3-1 1 16,5-2-4-16,1 2-2 0,2-1-4 15,3 2 0-15,0 0 0 0,3 4 0 16,0 0 4-16,-3 4-3 0,1 2 2 16,5-1 4-16,1-2 1 15,3-1 7-15,-2-1-3 0,-2 1 0 0,-3 0 1 16,-3 1-1-16,-1-3 9 0,-1-1-3 15,-4 1 0-15,-4-1 9 0,-2 3-5 16,-2 0-2-16,-2 2 9 0,-7 0-6 16,-2 3-2-16,-1 0-2 0,-2 0-5 15,2 1 7-15,-1 5 7 0,2 2-4 0,2 5-3 16,0 2-3-16,-1 2 1 0,1 1-2 15,6-3 2-15,0-1-3 0,3-1-2 16,0-3-2-16,0-2-1 0,3-2 2 16,5-1-1-16,3-4-2 0,-1-1-2 15,3 0-3-15,-1 0-2 0,2-6-8 16,0-1 0-16,0 0-3 0,-5 3-6 15,-1 0 9-15,-3 4-7 0,-2 0 0 16,-2 0 2-16,-1 0 1 0,0 2 1 16,0 1 11-16,0 0 8 0,0 2-1 0,0-2 2 15,0-1 1-15,0-1 0 0,0-1-2 16,2 0 3-16,4-1 3 0,2-7-3 15,1-3-3-15,-1-2 2 0,0-2 1 16,0-3 0-16,-1-2 6 0,1-3 2 16,0-3-7-16,-2-1 3 0,0-5 1 15,0-2-5-15,1-5 2 0,0-2 1 16,1-3-3-16,0-1 1 0,-2 0-4 15,3 4 4-15,-2 7 2 0,-1 9 4 16,-2 11-1-16,-1 7 0 0,-3 5-4 0,4 2-3 16,-4 0 2-16,0 12 5 0,0 8 0 15,0 9-1-15,-5 6-6 0,-1 5 1 16,-4 4-1-16,0 2 0 0,-1 5 1 15,-5-2 0-15,2-1-2 0,0-3 1 16,3-9 1-16,4-6-2 0,1-8-1 0,2-4 1 16,4-7 1-16,0-3-1 15,0-4-2-15,0-2 0 0,4-2-1 16,3 0-1-16,4-6-4 0,5-6-4 15,1 0-4-15,4 1-7 0,6 2 11 0,1 1 12 16,1 0 2-16,-1 1-33 0,-2 1 22 16,-1 1 8-16,-2 1 1 0,-2-2 0 15,-6 2 7-15,-3-1-7 0,-4 2 10 16,-6-1 1-16,-2 1-3 0,0-2 18 15,-3-1-8-15,-4-1-8 0,0 2 0 0,1 0-1 16,-1 1 4-16,0 2-4 0,-1 1 0 16,2 1 2-16,-2 0 2 15,2 0-5-15,-2 1-3 0,0 5 1 16,2 4-1-16,1-2-5 0,1 6 0 15,-1 2 2-15,2 1 0 0,0 1-3 0,3-1 0 16,0-1 2-16,3-2-2 0,6 0-4 16,-1-3-1-16,6-1-1 0,0-2 6 15,3-2-8-15,-3-4 3 0,0-2 5 16,-3 0-10-16,-4-2-6 0,0-6 12 15,0-4 5-15,0 0 1 0,-3-2-3 0,-4 0 3 16,0-1 0-16,0 1-3 0,0-1 2 16,0-1 2-16,0 1-4 15,0 3 3-15,0 3-2 0,0 3 1 16,0 3 1-16,0 3 1 0,0 0-2 0,0 0-2 15,2 0 5-15,2 5-2 0,3 4-2 16,-4-1 1-16,1 1 0 0,-1 0 0 16,-1 0-3-16,1 0 1 0,-3-3-2 15,3-1-1-15,-3-3 1 0,0-1 0 16,2-1 4-16,1 0 0 0,0-3 1 0,6-8 0 15,1-4 1-15,-1-2 0 0,2 1 2 16,1-2 3-16,-4 0 1 0,3 4 4 16,-5 1-6-16,0 3 4 15,2 0-3-15,4 1-4 0,1 1-2 0,-2 4-2 16,-2 3 2-16,-3 1-1 0,2 1-3 15,4 5-4-15,1 1-8 0,2 1-5 16,2 0-4-16,2 2-45 0,-4 0 28 16,4 0-89-16,0 1-47 0,-2-2-55 15</inkml:trace>
  <inkml:trace contextRef="#ctx0" brushRef="#br0" timeOffset="134038.66">17798 11632 96 0,'0'0'126'15,"1"0"-91"-15,1 0 7 0,-2 0 3 0,0 0-10 16,2 0-1-16,-1 0-10 0,2 0-5 15,0-2 5-15,2-1 3 0,-2 0-6 16,3 1-1-16,-1-2 3 0,-2 0-5 16,3 1 1-16,0-2-6 0,1 2-1 15,0 0-5-15,3-2 1 0,2 1-5 16,4 0 0-16,2 0-3 0,5 0 3 0,7 1 0 15,7-1-3-15,8-2 0 0,6 0 0 16,7-1 1-16,4 1 0 0,1 0-1 16,-2 1 0-16,-1 0 2 0,-4 0-3 15,-3 2 0-15,-5-1 3 0,-6-1-1 16,-5 0-2-16,-6 2 1 0,-5 0 1 15,-4 0 0-15,-5 1-2 0,-3 0 1 16,-3 1 1-16,-2 1 0 0,0 0-1 16,1-1 4-16,0-1 0 0,0 2 0 0,-3-2-4 15,1 0 2-15,-5 2 1 0,2 0-1 16,-3 0-3-16,-2 0 2 0,0 0 2 15,0 0 1-15,0 0 0 0,-2 0-4 16,-6 0 0-16,-1 0-11 0,1 7-6 16,0-2-14-16,4 4-18 0,1 0-34 15,0-3-48-15,-1 1-229 0</inkml:trace>
  <inkml:trace contextRef="#ctx0" brushRef="#br0" timeOffset="135010.72">18728 10644 120 0,'0'3'65'15,"0"4"-29"-15,2 4 11 0,-2 4-9 0,0 3-8 16,1 3-1-16,2 6-5 0,-1 10-6 15,3 7-1-15,-1 7 9 0,1 5 17 16,-1 2-29-16,3-2-9 0,-1 6 3 16,0 0 5-16,-3 4-1 0,2 1-5 15,1 4 0-15,0 4 0 0,0 5-1 0,1 3-6 16,-1 3 13-16,-3-1 0 0,0-3-8 15,3-5-2-15,2-6 1 0,3-4 1 16,-3-4 1-16,4-6-4 0,-1-6 2 16,-2-6 2-16,2-6-2 0,-5-6 2 15,0-2-1-15,-2-5-4 0,-1-2 4 16,-2 0-3-16,-1 0 0 0,0 3 3 15,-4-4 1-15,-1 1-1 0,2-5-4 16,1-4 2-16,2-4-2 0,0-3-1 16,0-2-1-16,0 0 2 0,0-2-1 0,0 0 0 15,0 1 0-15,0 0 1 0,-1 3 0 16,-4 1 0-16,-1 3-2 0,0 1 2 15,-1-2 1-15,3 1-3 0,1-2 0 16,0 1 0-16,1-1 2 0,2 2-2 16,0 6-2-16,-2 2 1 0,-2-2 5 15,4-4-2-15,0-10-4 0,0-4 0 16,0 0-4-16,4-7-8 0,1-3 6 15,4-7-13-15,-1-4-16 0,5-5-31 16,-4-9-73-16</inkml:trace>
  <inkml:trace contextRef="#ctx0" brushRef="#br0" timeOffset="136298.79">18858 10603 133 0,'-1'6'103'0,"1"0"-69"0,0-2 0 16,0 0 9-16,6-1-15 0,5 1-6 16,0-1-3-16,4 0 4 0,7-2-4 15,4-1 20-15,5 0-23 0,8 0-9 16,4 0 1-16,4-7-3 0,3 2 1 15,-1-4-1-15,1 3-4 0,2 1 2 16,1 0 0-16,3 0-1 0,8-2-2 0,2-2 2 16,10 0 0-16,3-3-2 15,0-2-1-15,4 1 0 0,-1 0 1 16,-2-1 0-16,4 2 0 0,0 1-2 0,3 0 4 15,-2 0-1-15,3 1-1 0,-1 0 0 16,-2 0 1-16,-3 1 0 0,1 1-2 16,-6 1 1-16,-2 1 0 0,-4 0 1 15,-6 2-1-15,-8 1 0 0,-5-1 1 16,-9 1-2-16,-3 2 1 0,-6 1 0 0,-7 0 1 15,-7 0 1-15,-9 0-2 0,-8 0 0 16,-3 0 0-16,0 1 8 0,-6 4-3 16,-2 2 7-16,2-2-2 15,-2 3-9-15,0-1-1 0,0 1 0 0,2-2 2 16,0 1-2-16,-2-1 0 0,4-1 1 15,-1-1 0-15,2 2 1 0,1-1-3 16,2-2 1-16,0 4 0 0,-1-1 0 16,1 1 0-16,-2 1 0 0,1 2 1 15,-1 1 0-15,-1 3-1 0,0 3 0 0,0 6 2 16,0 3-2-16,-2 4 0 0,0 7 0 15,2 6 2-15,0 10 0 0,-1 8 1 16,2 4 7-16,-3 8-1 16,1 1-6-16,1 5 0 0,-5 9 0 0,2 6 4 15,-1 4 3-15,3 4-4 0,1-1 2 16,3-3 6-16,0-2-3 0,0-4-4 15,11-4 0-15,2-5 1 0,5-3-3 16,0-5-2-16,2-8 1 0,4-8 1 16,0-6-3-16,1-5-1 0,1-6 1 0,-1 0 1 15,0-5-2-15,0-3 0 0,-5-1 0 16,-1-2 1-16,-4-2-1 0,-2-3-1 15,-1-3-2-15,-3-4 3 16,-1-2-1-16,-2-2-1 0,-3-6 2 0,-1-2 0 16,-2-4-2-16,0-3 0 0,0 1 2 15,0-1 1-15,0 0-1 0,0 0-1 16,-5 0 0-16,1-1 0 0,-4-2-1 15,-3-2 0-15,0-1 0 0,-3 1 2 16,-1-2-2-16,-5-1 0 0,-5 0 3 0,-6 1-4 16,-7 1 4-16,-8-1-6 0,-10 0 2 15,-6 0 1-15,-8-3 0 0,-10-1-3 16,-9-1 1-16,-7 1 0 0,-8 0-1 15,-6-1-3-15,-6-1-3 0,-8 3 5 16,-2 3 1-16,-1 4 0 0,5 1 3 16,7 2 3-16,4 0 0 0,4 0 0 15,1 7-1-15,5-2 1 0,7 1-2 16,2 1 0-16,10-2 1 0,3 2 0 15,8-2-1-15,7-3-1 0,7 0 1 16,10-2 1-16,13 0-2 0,8 0-4 0,9-3-13 16,12-5-15-16,5-2-8 0,2 1-36 15,7-2-47-15,-1-2-167 0</inkml:trace>
  <inkml:trace contextRef="#ctx0" brushRef="#br0" timeOffset="137330.84">19322 11301 4 0,'-3'2'52'16,"0"-2"140"-16,1 0-133 0,2 0-1 15,-1 0 3-15,1 0-11 0,0 0-10 16,0 0-12-16,9 0-10 0,8-1 3 0,5-4-1 16,6-1-5-16,7-2-5 0,4 1 2 15,0 0 6-15,3-2-9 0,-1 4-2 16,-5-2-5-16,-2 1 2 0,-6 2 1 15,-2 1-5-15,-7 1 0 0,-3 0 1 16,-7 1 1-16,-4 1-3 0,-2-2-5 16,-3 2-4-16,0-2-5 0,0 0-7 15,-7 2-16-15,-2 0-27 0,-6 0-30 16,-4 0-50-16,-3 0-63 0</inkml:trace>
  <inkml:trace contextRef="#ctx0" brushRef="#br0" timeOffset="137588.84">19443 11299 49 0,'-8'10'178'0,"2"-2"-71"0,6 1-67 16,0 0 5-16,0-1-5 0,9 1-6 15,5 0-6-15,5-3-8 0,1 3-5 0,5-1-3 16,1-1 1-16,3 2-4 16,-2-3-5-16,-4 0-2 0,-1 2-1 15,-8-2 3-15,-3 1 1 0,-8 0 3 16,-3-1 0-16,0 2 1 0,-10 2 3 15,-7 0-3-15,-1-1 0 0,-5 2 0 0,-2-2-4 16,-5 1-1-16,4 0 0 0,-2-1-3 16,2 1 0-16,4-2-1 0,6-3 1 15,7-3-1-15,6-1 0 0,3-1-3 16,0 0-8-16,0 0-15 0,12-5-2 15,2-5-6-15,7-2-19 0,3-2-41 0,0-3-89 16</inkml:trace>
  <inkml:trace contextRef="#ctx0" brushRef="#br0" timeOffset="137871.87">19903 11237 87 0,'-9'4'206'0,"4"-2"-124"0,1 0-38 15,4-2 17-15,0 2-23 0,0-2-12 0,4 1 4 16,6-1-4-16,4 0-4 0,3 0-7 15,6-1-11-15,3-5 0 0,1-1-1 16,2 1-3-16,-1 0-1 0,-3 1 1 16,-4 0-8-16,-2 0-4 0,-5 2-12 15,-8 1-24-15,-1 1-19 0,-5-2-20 0,0 1-54 16,-6-1-111-16</inkml:trace>
  <inkml:trace contextRef="#ctx0" brushRef="#br0" timeOffset="138131.9">19844 11311 42 0,'-3'11'312'15,"3"-1"-282"-15,3-2-24 0,7 2 24 16,4-3-16-16,1 1 20 0,2 1-15 16,3-2-13-16,0 2 6 0,1-2-5 0,-1 1-4 15,-2 2 1-15,1 3 5 0,-5 2 13 16,-2-3 5-16,-1-1 18 0,-9-3-30 15,-2-2-8-15,0 1 1 0,-8 0 7 16,-4-1 0-16,-2 1-8 0,-3 0-1 16,-2 0-3-16,-1-1 2 0,0-1-4 15,3 2-1-15,3-3 0 0,3-1-1 16,5-1-8-16,4-2-9 0,2 0-10 15,0-3-22-15,9-6-26 0,2-3-38 16,2-4-166-16</inkml:trace>
  <inkml:trace contextRef="#ctx0" brushRef="#br0" timeOffset="138403.91">20305 11232 89 0,'-5'0'295'0,"2"0"-252"16,2 0 15-16,1 0-22 0,3 0-6 0,6 0 11 16,5 0-8-16,0 2-6 0,6-1-6 15,2 1-11-15,-1-2-6 0,3 0 0 16,-1 1-2-16,-1-1-1 0,-1 0 0 15,-2 0 0-15,0 0-1 0,-6 0-5 16,-2-4-11-16,-3 0-11 0,-6 0-5 16,-1 0-13-16,-1 1-9 0,-1 0-29 15,-10-1-77-15,-5 1-100 0</inkml:trace>
  <inkml:trace contextRef="#ctx0" brushRef="#br0" timeOffset="138611.91">20330 11260 8 0,'-3'9'282'0,"-2"-1"-237"0,5 2-26 15,1 2 0-15,10-2-3 0,0 2 31 16,5-1-23-16,-1 0-16 0,4 2 0 15,-2-2-7-15,-3 3 1 0,0 3-1 0,-3-1-1 16,2 0 23-16,-5-1 17 16,-5-4-38-16,-3-3-1 0,-3 5 3 15,-5-3 11-15,-5-1 2 0,-5 4-13 16,-3-1 2-16,-1 1 5 0,-1-2-7 0,1-2-3 15,0-2 0-15,1-1-1 0,-4-1-20 16,-1-1-30-16,-1-2-55 0,-2-2-194 16</inkml:trace>
  <inkml:trace contextRef="#ctx0" brushRef="#br0" timeOffset="139377.97">18683 9711 48 0,'2'0'114'15,"-1"-2"25"-15,1 2-94 0,-2 0-9 16,0 0 6-16,1 0 2 0,-1 2 3 0,3 5-5 16,1 2-9-16,-1 4-1 0,0 4-6 15,1 3-1-15,0 5-8 0,-1 3 2 16,-3 3 11-16,0 1-9 0,0 1-9 15,-3-2-2-15,-5-1 1 0,3-2-6 16,-1-3-4-16,1-3 2 0,2-3-1 16,2-6-3-16,-1-2 0 0,2-4-1 15,0-4-4-15,0 1-10 0,2-4-7 16,5 0-10-16,4-2-4 0,2-8-18 15,-1-3-23-15,0 0-35 0,-1-2-136 0</inkml:trace>
  <inkml:trace contextRef="#ctx0" brushRef="#br0" timeOffset="139635.97">19044 9657 25 0,'7'1'284'16,"-3"6"-237"-16,1 5 5 0,-2 4 20 15,0 3-13-15,-3 2-19 0,0 5-5 0,0 3-5 16,-5 3-7-16,-2 2-6 0,-3 0-4 16,1 1-6-16,0-3-3 0,3-2-2 15,2-4 1-15,1-4-1 0,3-6-3 16,0-5-1-16,0-3 0 0,5-6-17 15,3-2-14-15,1 0-5 0,2-8-10 0,0-4-27 16,0-4-25-16,-1-4-70 16,-2-2-8-16</inkml:trace>
  <inkml:trace contextRef="#ctx0" brushRef="#br0" timeOffset="139820.99">19201 9685 20 0,'6'-2'247'0,"-4"2"-176"0,1 0-48 16,-2 8 47-16,-1 7-8 0,0 4-16 15,0 7-14-15,0 5-5 0,0 0 9 16,-1 0-14-16,1-1-11 0,0-3-5 15,0-1-1-15,0-1-4 0,3-2-1 16,0-3 1-16,-1-3-1 0,-1-2-4 16,4-3-11-16,-5-4-8 0,0-2-8 15,0-2-18-15,-6-2-14 0,-2-1-24 0,-3-1-53 16,-3 0-60-16</inkml:trace>
  <inkml:trace contextRef="#ctx0" brushRef="#br0" timeOffset="139975">19026 9949 0 0,'0'-3'290'0,"1"-3"-216"0,12 0-20 16,4 1 6-16,0 1-18 0,1 1-3 15,3 1-8-15,-1-1-14 0,3 2-6 16,0-2-8-16,7 0 3 0,-1-3-6 16,4-1 0-16,-1-2-6 0,-1 3-6 0,-4 1-21 15,-4 0-39-15,-6-2-51 0,-3-1-164 16</inkml:trace>
  <inkml:trace contextRef="#ctx0" brushRef="#br0" timeOffset="140259.01">19435 9782 42 0,'9'-1'239'15,"2"-3"-186"-15,2 1-28 0,2 1 18 16,2 2-16-16,-1 0 10 0,4 0 5 16,0 1-13-16,2 5-10 0,-5 2-8 0,-3 2-4 15,-7 1 1-15,-5 2-6 0,-2 4 1 16,-6 0 2-16,-7 2-2 0,-7 0-3 15,-1 1 0-15,-3-2-1 0,-1 1-3 16,1-2 2-16,2 1 1 0,3-5 1 16,4-1 0-16,4-1 0 0,5-4 1 0,4-2 0 15,2-2-1-15,0-2-1 16,0-1 2-16,6 0 2 0,5 0 1 15,3-5-3-15,2 0 0 0,4-2-3 16,0-2 2-16,5 0-15 0,1-2-28 0,5 0-45 16,-3-2-21-16,3 3-173 0</inkml:trace>
  <inkml:trace contextRef="#ctx0" brushRef="#br0" timeOffset="140614.04">19961 9670 14 0,'-7'5'228'0,"3"-3"-156"0,2 0-27 15,2-2-8-15,0 0-8 16,2 0 14-16,9 0 9 0,3 0-21 0,6-4-13 15,3-3-10-15,3 2-2 0,1-1-3 16,4-1 0-16,1 0-3 0,-1 1 0 16,-1-1 1-16,-2 1-1 0,-5 1-3 15,-5 1-2-15,-5 3-9 0,-5 1-20 16,-7 0-24-16,-1 0-13 0,-1-2-35 0,-9 2-143 15</inkml:trace>
  <inkml:trace contextRef="#ctx0" brushRef="#br0" timeOffset="140817.04">20144 9672 12 0,'-4'12'409'16,"-2"1"-383"-16,3 3 28 0,-1 2 3 15,-4 4-5-15,0 0 7 0,0 0-18 16,4-1-8-16,-1-1-15 0,2-3-4 0,1-2-9 15,2-3-4-15,0-2-1 0,0-4 0 16,0-2-2-16,8-1-12 0,3-2-18 16,1-1-20-16,4 0-22 0,1-9-52 15,-3-5-166-15</inkml:trace>
  <inkml:trace contextRef="#ctx0" brushRef="#br0" timeOffset="141052.06">20406 9653 192 0,'1'5'167'16,"2"2"-128"-16,0 3 39 0,-3 1-12 16,0 2-11-16,0 1-14 0,0 3-11 15,-3-1-1-15,-6 1-13 0,0 0-6 16,-2-1-9-16,1-4 3 0,1 0-3 15,3-3-1-15,1-3 1 0,2-2-3 16,3-2-6-16,0-2-14 0,0 0-11 16,6 0-5-16,2-4-15 0,1-6-29 0,-1-5-76 15,0-2-157-15</inkml:trace>
  <inkml:trace contextRef="#ctx0" brushRef="#br0" timeOffset="141552.09">20587 9622 314 0,'3'7'85'15,"-3"-1"-48"-15,0 5 22 0,0-4-12 16,0 2 8-16,0 0-24 0,0-3-7 0,0 4-2 16,-3-2-6-16,0 1-7 0,0-1 2 15,-2-1-4-15,0-1-4 0,1 0-1 16,1-2 0-16,1-2-3 0,2-2 1 15,0 0 1-15,0 0-3 0,5-2-2 16,6-7-2-16,3-4-9 0,0 0-9 0,1-1-1 16,2 1 5-16,-4 1 5 0,4 2-14 15,-5 1 10-15,-3 2 13 16,1 4-6-16,-6 0 4 0,2 0 8 15,-2 3-2-15,-3-1 0 0,-1 1-1 16,0 0 4-16,0 0 1 0,-1 5 2 0,-4 4 2 16,-1-1 10-16,1 2-1 0,3-3-3 15,2 0-6-15,0-1-3 0,4-1 1 16,2-2-2-16,2-3 1 0,1 0-1 15,2 0-2-15,6-5-1 0,3-2 0 16,3-1 2-16,-4 0-10 0,-4-1-12 16,-2 3 8-16,-6 1 12 0,0 1 2 0,-1 1 0 15,-3 3 1-15,-2 0 3 16,-1 0 9-16,0 0 8 0,0 4-5 15,-3 4 5-15,-1 3-4 0,-2-1-5 0,1 0-6 16,0 2 1-16,1-3-5 0,-1 0-2 16,5-1-1-16,0 0 1 0,0 0-5 15,3 0-8-15,6-4 3 0,1-2 9 16,0-2-62-16,0 0-8 0,-1 0-11 15,2-6 5-15,-2-5-207 0</inkml:trace>
  <inkml:trace contextRef="#ctx0" brushRef="#br0" timeOffset="141888.1">20999 9670 9 0,'0'0'259'0,"0"0"-211"0,0 1-3 16,0 1-1-16,0-2-9 0,0 3 6 16,0-2-15-16,7 0 0 0,-1-1 0 15,6 0-14-15,1 0 1 0,-1-1 4 16,2-5-10-16,0-4-2 0,0-1 7 0,-2 0 1 15,-2-3-2-15,-4 1-8 0,-2-1-1 16,1 0 2-16,-5 3-2 0,0 0-4 16,0 7 2-16,-5 3 2 0,-5 1-2 15,-4 1-2-15,-2 9 0 0,1 4 2 16,2 2 0-16,2 2 0 0,4 3-2 15,2-3 2-15,3-2 0 0,2-2-2 16,2-3-3-16,10-2 1 0,2-3-2 16,10-4 5-16,3-2 2 0,-2 0 0 15,2-10-3-15,-7-4 0 0,-3 0 2 0,-2-1 2 16,1 2-1-16,-2 0-2 0,-2 3 0 15,-3 2 1-15,-2 2-14 0,-4 3-11 16,-2 3-26-16,-1 0-54 0,0 0-147 16</inkml:trace>
  <inkml:trace contextRef="#ctx0" brushRef="#br0" timeOffset="142744.16">21303 11325 48 0,'-3'1'192'0,"0"-1"-135"16,0 1-6-16,0-1 2 0,1 0-11 16,1 1 6-16,1-1-7 0,0 1-8 15,0-1-4-15,0 1-3 16,0-1-9-16,0 0-7 0,9 0-2 0,5 0 4 15,6 0 0-15,6-4-5 0,10-1-6 16,9-1 2-16,14-1 0 0,15-3-2 16,12-3-1-16,4-2 1 15,0 1 0-15,-5 0-2 0,-5 4-1 0,-4 2 0 16,-6 3 0-16,-5-1 2 0,-6-1-1 15,-14-1 1-15,-12 2 1 0,-13 2-1 0,-9 1-1 16,-5 1 2-16,0 0 3 0,-4 1 0 16,1-1 3-16,-3 1-3 0,1 1 0 15,-1 0 2-15,0 0-3 16,0 0-3-16,5 0 1 0,0-1-2 0,-1 0 0 15,-2 0-4-15,2 1-13 0,1 0-19 16,1 0-25-16,-4-1-59 0,-2 0-257 16</inkml:trace>
  <inkml:trace contextRef="#ctx0" brushRef="#br0" timeOffset="143796.22">23320 10664 144 0,'0'-5'49'15,"-3"0"-10"-15,-2-1 14 0,-1-1-13 16,-3-1-6-16,-5-1-9 0,-1-2-8 0,-6-1-3 16,-3 0-14-16,-6-1 8 0,-1 3 3 15,-3-2 1-15,-5 2-2 16,-4 1 0-16,-1 1 1 0,-4 5 2 15,3 3 1-15,-1 0 0 0,1 10-1 0,1 4-2 16,3 6-1-16,0 5 3 0,4 6-3 16,1 8 1-16,5 10 2 0,0 9 5 15,7 7 0-15,2 4 1 0,6 1-9 16,6-1-3-16,8 0-6 0,2-1 0 15,6-1 0-15,8-5 0 0,8-5 0 0,7-1-1 16,7-6 1-16,9-3 1 0,6-8-1 16,8-10-1-16,9-10 1 0,8-11 0 15,9-8 1-15,5-4-2 16,7-15 1-16,-3-7-1 0,1-7 1 0,-2-3-1 15,-6 0 0-15,-8-2 2 0,-11-3-1 16,-15 0 0-16,-12-2 3 0,-14-2 0 16,-10-3 0-16,-11-2-1 0,-4-5 0 15,-2-1 0-15,-10-6-1 0,-10-3-1 16,-5-4-1-16,-9 0 0 0,-14 6 0 0,-12 9 0 15,-12 11 0-15,-8 14 0 0,-4 11-2 16,-1 15 0-16,3 6-5 0,9 14 0 16,12 7-1-16,16 3 4 0,20 3-6 15,12-1-16-15,13 5-35 0,0 0-33 16,3-2-79-16</inkml:trace>
  <inkml:trace contextRef="#ctx0" brushRef="#br0" timeOffset="144225.24">23139 10861 290 0,'0'0'61'0,"0"0"-25"0,1 8 8 15,1 5 12-15,-2 5-8 0,3 4-11 16,-3 6-11-16,0 3-12 0,0 3 15 15,0 2-10-15,-6 0-6 0,0-1 2 16,-4-2-2-16,4-2 0 0,3-5-5 16,0-2-3-16,3-5-3 0,0-6 0 0,0-4-1 15,0-3-3-15,5-6 1 0,4 0-2 16,3 0-7-16,4-10-13 0,-2-3-13 15,1 0-11-15,-1-2-24 0,-1 0-23 16,-3 0-50-16,-3-1-99 0</inkml:trace>
  <inkml:trace contextRef="#ctx0" brushRef="#br0" timeOffset="144572.26">23238 11100 23 0,'-1'1'-23'0,"1"1"258"16,-2-2-160-16,2 0-10 0,0 2-11 15,0 1-13-15,0 3 7 0,3 1-8 16,3-1-15-16,2 3-7 0,4-1-7 15,-1 2-1-15,3 1-7 0,0 0 1 16,5 1 3-16,1-1-2 0,-1 0 0 0,2 0-4 16,-2-3-1-16,1 0 2 0,-3-3 1 15,3 3-2-15,-6 0 0 16,-1-1 6-16,-7-3 3 0,-3-3-8 15,-3-1-1-15,0 0 1 0,0 0 6 0,0-3-7 16,0-4 0-16,0-1 2 0,0-3-1 16,0 0 0-16,0-3-2 0,0-1 2 15,0-3 0-15,0-2-1 0,0-2 0 16,0-2-1-16,-3-2 2 0,-3-2-2 15,-1 3 1-15,1-1-1 0,2 4 1 16,-1 4-2-16,2 6 0 0,1 4-3 0,1 6 0 16,1 2-14-16,0 0-13 0,0 7-3 15,3 3-23-15,-2 2-34 16,1 1-110-16</inkml:trace>
  <inkml:trace contextRef="#ctx0" brushRef="#br0" timeOffset="144886.28">23517 11220 3 0,'2'1'207'16,"-2"0"-136"-16,0 1 7 0,0-1-11 15,-5 4-23-15,-4 0 5 0,-4 2-10 16,-2 4-8-16,-4 1-6 0,-6 2-5 0,-1 3-5 15,-5 0-8-15,0 1-3 16,0 0 1-16,2 0-3 0,8-3-2 0,3-2-1 16,9-5-7-16,4-3-21 0,5-5-16 15,0 0-26-15,0-2-63 0,3-9-191 16</inkml:trace>
  <inkml:trace contextRef="#ctx0" brushRef="#br0" timeOffset="145230.29">23227 10934 13 0,'-8'2'241'0,"2"-2"-156"16,-2 0-12-16,5 0 2 0,3 0-19 15,0-4-10-15,0-3-16 0,13-4-17 16,7-7 0-16,8-3-4 0,4-5-5 16,4-4-2-16,3-3-2 0,1 3 0 15,-1 0-6-15,1 3-7 0,-7 4-7 16,-1 4 2-16,-5 6-4 0,-10 5-9 15,-5 8-15-15,-4 0-18 0,-7 2-40 16,-1 8-58-16</inkml:trace>
  <inkml:trace contextRef="#ctx0" brushRef="#br0" timeOffset="145725.31">23723 11420 189 0,'0'2'166'15,"0"7"-147"-15,0 7 9 0,0 10-6 16,-3 8 11-16,-3 9 21 0,-2 5-33 15,1 6-2-15,-1 3 0 0,-5 3-9 0,4 7-1 16,-3 11-3-16,-4 4 14 16,5 2 17-16,5-3-3 0,6-14-27 0,9-10-2 15,10-10 4-15,0-9 1 16,-2-9-3-16,-5-8-8 0,-4-7 4 0,-2-8-2 15,-3-6-2-15,0 0-5 0,-1-3-5 16,1-7-5-16,0-1-17 0,0-1-19 16,0 0-31-16,0-2-46 0,0 1-177 15</inkml:trace>
  <inkml:trace contextRef="#ctx0" brushRef="#br0" timeOffset="146337.37">23193 12456 13 0,'-12'4'10'0,"1"-1"157"15,2-1-101-15,1 0-21 0,0 1 10 16,5 2-24-16,-2-1 6 0,5-2 1 16,0 1-20-16,6-2-8 0,12-1 11 0,5 0-4 15,9-2-8-15,12-6-2 0,12-2-2 16,12-3 10-16,12-1 3 0,10-1-8 15,-1-2-4-15,-2 3 0 0,-5 2 0 16,-6 1 3-16,-3 2 19 0,-7 1-17 16,-2 3-9-16,-13 0-1 0,-11 1 0 15,-9 0 1-15,-12 2-1 0,-5 0-2 16,-11 2 0-16,-3 0-5 0,-6 0-6 15,-11 0-6-15,0 2-10 0,-4 6-1 16,1 2-2-16,-3 0-22 0,-2 0-62 0,-3-2-204 16</inkml:trace>
  <inkml:trace contextRef="#ctx0" brushRef="#br0" timeOffset="146593.37">23587 12665 12 0,'1'0'437'0,"12"-1"-400"15,5-6 3-15,6 1-8 0,0-4-13 16,0-2 13-16,1 2-19 0,1-2-6 15,0 2-2-15,-2 2-4 0,-3 1-1 16,-2 3 0-16,-4 2-4 0,-1 2-7 0,-3 0-10 16,0 0-11-16,-3 3-22 0,1 0-18 15,-4-1-68-15</inkml:trace>
  <inkml:trace contextRef="#ctx0" brushRef="#br0" timeOffset="146749.37">23832 12729 150 0,'3'1'277'0,"6"-1"-274"0,1 0 22 16,0 0-20-16,3-8-5 0,4-1-2 16,0-3-14-16,5-2-34 0,-2-2-61 15,-3 1-170-15</inkml:trace>
  <inkml:trace contextRef="#ctx0" brushRef="#br0" timeOffset="147665.44">23716 10532 15 0,'0'1'46'0,"0"-1"154"0,0 0-155 16,0 0 4-16,0 0 1 0,0 0 5 15,-2-6 3-15,-1-2-12 0,1-2-10 16,2-3-4-16,0-4-10 0,0-2-4 16,0-7-7-16,0-3-1 0,0-5 0 0,0-2-5 15,2-3-3-15,-1-3 1 16,1-2-2-16,-2-1-1 0,0-1-3 15,0 0 0-15,-5 2-6 0,-1 3-1 0,-2 8-5 16,-1 9-11-16,3 10 19 0,3 10 7 16,1 4 0-16,2 0-1 0,0 0-4 15,0 5 2-15,-1 4 2 0,1 1 0 16,0 2-1-16,0 0-6 0,0-1-15 15,0 0-9-15,0-1-8 0,0 1-11 0,0-3 19 16,0-1-11-16,-2-3-82 16,-3-3-96-16</inkml:trace>
  <inkml:trace contextRef="#ctx0" brushRef="#br0" timeOffset="148545.49">23416 9949 117 0,'16'-5'210'16,"4"-2"-176"-16,5 1-5 0,3 1 11 16,7-2-20-16,-1 1-7 15,2-1-5-15,-2 6 0 0,-1-2-6 16,-1 3-2-16,-2 0 1 0,-4 0 0 0,-1 4 0 15,-2 3-1-15,-3 3 2 0,4-1-1 16,-7 0 1-16,0-1-1 0,-5-4 1 16,-3 0-1-16,-1-4 1 0,-2 1-5 15,-1-1 6-15,1 0 2 0,0 0-2 16,4 0 1-16,-2 0 2 0,-2-3 0 0,-3 1-6 15,1-2 4-15,-4 1 4 0,0-2 6 16,0-2-1-16,0-2-1 0,0-4-3 16,0-2-4-16,-1-3 1 15,-2-5 1-15,1 0-4 0,-2-6 1 0,1 0-1 16,-4-5-3-16,1-1 2 0,-5-2-1 15,2-3-2-15,-3-2 1 0,-1-1 1 16,4 0-1-16,0 1 0 0,2 1-1 16,4 2-7-16,2 5 16 0,1 3-8 15,0 5 0-15,3 7 0 0,0 6 1 0,0 5-1 16,0 4 2-16,2 4 0 0,1 0-2 15,-1 0 0-15,1 0 0 0,-2 3 1 16,1 3 0-16,1-1-1 16,-1 0 0-16,1 0 0 0,-1-2 0 0,-1 2 0 15,1-3 0-15,0-1 0 0,-4-1 1 16,-1 0-1-16,0 0 2 0,0 0 4 15,0 0-3-15,-4-5-1 0,-6-1 0 16,-4-1 1-16,-3-2-4 0,-6-1 1 16,-3 0 0-16,-5-1 1 0,-5-2-2 0,-6-2 1 15,-9-1 0-15,-6 1-2 0,-5-1-11 16,-3 4 3-16,4 0 11 0,5 6-2 15,8 2 1-15,9 4 0 16,10 0 1-16,10 0 1 0,7 4 0 0,6 0-4 16,3 2 3-16,0 1-2 0,3 0 0 15,0 0-1-15,6 0 2 0,3-1 1 16,-1-2-1-16,0-2 0 0,-2 0 0 15,-2-2 0-15,-2 2 1 0,-2-2 1 16,0 0 3-16,0 0 1 0,0 0-2 0,0 0-2 16,0 0-3-16,2 2 2 0,1 3-3 15,1 3 2-15,4 6 4 16,-2 10-1-16,2 8-2 0,-6 9 1 0,-1 8 1 15,-1 8 1-15,0 1-2 16,-1 0-2-16,-4-1 7 0,0-6-9 0,2-1 2 16,-3-3 1-16,3-4 6 0,-2-5 3 15,1-4-4-15,0-6 1 0,1-6 1 16,0-4-1-16,0-5-4 0,2-3 0 15,1-5-2-15,0-2-1 0,0 1 0 16,0-4-1-16,0 0-2 0,0 0-2 0,4 0-11 16,2-2-6-16,4-6-14 0,1 0-21 15,3-4-42-15,0-6-132 0</inkml:trace>
  <inkml:trace contextRef="#ctx0" brushRef="#br0" timeOffset="150030.57">23908 9259 157 0,'-5'0'51'0,"2"2"-2"0,-2-2 7 16,1 1-12-16,-1-1-5 0,2 0-4 15,-2 0-4-15,2 0 0 16,0 0-1-16,3 0-4 0,0 0-2 0,0 0-3 16,0 0-6-16,0-5 1 0,2-5 0 15,4 0-1-15,5-4-4 0,1-5 1 16,2 0-4-16,5-2 0 0,-1-4-6 15,2 2 3-15,-1-4-3 0,1-1 0 16,-1-2-2-16,-4 0 1 0,1 2 0 0,-1 1 0 16,-1 5-4-16,-3 7 0 0,-5 4 0 15,-1 7 1-15,-2 2-3 0,-1 2 0 16,1 0 0-16,-2 0 1 0,1 4 2 15,-1 4 1-15,-1 1 1 0,0 1-1 16,0-1-1-16,0 0 2 0,0-2-2 16,0 1 0-16,0-1-3 0,0-2-2 15,0 1-2-15,0-2 4 0,0-1-1 16,0 0 4-16,0 0 2 0,0-3 0 15,0 2 0-15,0-2-1 0,0 2 2 0,0-2-2 16,0 1 2-16,2 2-2 0,-1 3 4 16,4 0 0-16,-3 6 3 0,1 4-4 15,0 6-1-15,0 6 6 0,-3 5-3 16,0 9-4-16,0 5 3 0,0 8 0 15,0 7-2-15,0 3-1 0,0-1 1 16,0-2 1-16,0-5 1 0,0-2-7 16,0 1 5-16,2-2-1 0,-2-3 2 15,0-3 3-15,0-4 1 0,-2-3-2 16,2-1 0-16,0-3-2 0,0 0 1 15,0 0-3-15,0-3 0 0,0-3 1 0,3-2 1 16,2-6-2-16,-1-3 0 0,3-3 0 16,-1-2 1-16,2-4 1 0,-1-2 1 15,0-4 0-15,-1-1-1 0,-2-3 2 16,1 0-2-16,-2-1 1 0,-1 0-1 15,-1 0-1-15,-1 0-1 0,0 1 1 16,0 0 3-16,0 0-2 0,-1 1 0 16,-4 0-3-16,2-1 0 0,-2 1 1 15,1-2-1-15,1 1 1 0,-2 0 1 16,3-1-1-16,-2 0-1 0,4 0 2 0,-3 0 0 15,-1-2-2-15,-2-1 1 0,0-4 0 16,-2 1 2-16,-3-1-2 0,1-4 0 16,-6 0 0-16,1-5 1 0,-4-2 0 15,-1-2-2-15,-2-6 1 0,-1-3 1 16,-3-3 0-16,-1-4-2 0,-1 4 1 0,2 2 1 15,4 9-2-15,2 6 2 16,5 10-1-16,4 3 0 0,0 2-2 16,5 3-1-16,-1 5-4 0,3 4-11 15,1 2-18-15,3 0-36 0,-2-1-74 0</inkml:trace>
  <inkml:trace contextRef="#ctx0" brushRef="#br0" timeOffset="150757.62">23587 9157 258 0,'0'-20'116'16,"0"-2"-82"-16,6-5 16 0,-1-5-13 16,2-4-4-16,-2-3-8 0,0-4-14 15,-2-3-4-15,-2 0 3 0,3-3-5 16,-3-1-2-16,1 0-3 0,-1-1 1 15,1 9 1-15,-1 5-2 0,-1 10 0 0,2 12 2 16,-2 4-2-16,1 8 0 0,2 3-4 16,-1 0 2-16,3 2 1 0,-4 9 0 15,1 4 1-15,-2 3-1 0,0 2-16 16,0 1-19-16,0-1-30 0,0-2-10 15,0-3-64-15,-2 0-88 0</inkml:trace>
  <inkml:trace contextRef="#ctx0" brushRef="#br0" timeOffset="151465.66">23576 8142 21 0,'5'0'1'15,"-4"1"4"-15,2-1 3 0,0 0 6 16,-1 0 4-16,-2 0 12 0,2 0 12 16,-1 0 3-16,-1-1 5 0,3-4-10 0,-1 1 4 15,-1 1 2-15,-1 2-3 0,0 0-10 16,0 0 0-16,0 1-9 0,0 0-4 15,0 3-11-15,0 7 7 16,0 6 4-16,0 4-9 0,0 2-6 0,-1 1 0 16,-2-1-4-16,1 1 0 0,-1 0-1 15,3-1 1-15,0 0 0 0,0-3-6 16,0-2-11-16,0-2-9 0,0-3-26 15,0-4-13-15,0-1-48 0,-3-6-111 16</inkml:trace>
  <inkml:trace contextRef="#ctx0" brushRef="#br0" timeOffset="151626.67">23452 8238 192 0,'0'-10'169'16,"8"4"-117"-16,6 2-3 0,3 2-7 16,4 1-7-16,4 1-10 0,3 0-13 15,6 0-8-15,3 3-1 0,5 2-2 16,3 0-2-16,2 2-4 0,-1-1-14 15,-1 2-22-15,-4 4-15 0,-7-2-29 0,-9-2-65 16</inkml:trace>
  <inkml:trace contextRef="#ctx0" brushRef="#br0" timeOffset="153308.76">24142 8050 76 0,'1'-1'61'16,"4"-1"2"-16,-2 0-5 0,0 0-9 15,0 1-6-15,-3 1-5 0,2 0-4 16,-2 0-1-16,0 0-7 0,0 0-2 16,0 3 3-16,0 5-4 0,0 2-6 15,0 5 0-15,-3 3-3 0,-3 1-1 0,1 3-7 16,-1-2-3-16,3-1-1 15,-2 0 0-15,3-2-1 0,-1-3-2 16,0 0 0-16,2-5-6 0,1 0-6 16,0-5-18-16,0-2-27 0,7-2-27 0,0 0-70 15,5-9-124-15</inkml:trace>
  <inkml:trace contextRef="#ctx0" brushRef="#br0" timeOffset="153653.78">24309 7972 191 0,'8'-3'157'16,"4"0"-149"-16,2 2 16 0,5 1 8 0,0 0 2 16,-1 0 4-16,1 2-4 0,-2 6-7 15,0 2-13-15,-2 3-6 0,-2 3-4 16,-4 3 1-16,-6 3-3 0,-3 1 1 15,-1 0-1-15,-12 2 1 0,-2-2-2 16,-4-3-1-16,-2-1-4 0,-3-4-2 0,-1-2-1 16,5-3 1-16,0 0 1 0,2-2 3 15,5-3 1-15,5-1 0 0,5-3 2 16,2-1 0-16,1 0 0 15,0 0-2-15,3-3 0 0,6-2 1 0,4 1-1 16,-3 0-2-16,1 2 3 0,-1 1 1 16,-4 1-2-16,1 0 0 0,-2 0 2 15,3 3-1-15,0 1-1 0,-2-2-1 16,2 2 0-16,4-1-16 0,-1 0-11 15,0-2-12-15,4 0-29 0,-2-1-61 16,-1 0-90-16</inkml:trace>
  <inkml:trace contextRef="#ctx0" brushRef="#br0" timeOffset="153875.79">24671 8148 52 0,'0'0'126'0,"0"0"5"0,-5 2-109 16,-1 5 6-16,0 4-8 0,-2 1 9 15,2 2 4-15,4-1-11 0,2-1-9 16,0-1-3-16,5-2-1 0,2-2-1 15,1-2 12-15,1-3 1 0,1-2 7 0,2 0-6 16,1-9-10-16,2-5-2 0,2-3-5 16,-1-1-4-16,2-1 0 0,-5 0-1 15,-4 0 0-15,0 0-13 0,-1 1-10 16,-3 0-13-16,-2 3-22 0,-3-2-27 15,0 4-74-15</inkml:trace>
  <inkml:trace contextRef="#ctx0" brushRef="#br0" timeOffset="155759.9">23509 8753 51 0,'0'0'37'15,"0"0"-22"-15,0 0 9 0,0 0 0 16,0 0 14-16,0 0 4 0,0 0-9 16,0 0-4-16,0 0 6 0,0 0-6 15,0-1-8-15,0 1 2 0,0 0-3 0,0-1 2 16,2-1-3-16,1 2-7 15,-1 0 3-15,-2 0-5 0,0 0-2 16,0 0-1-16,0 6 0 0,0 4 2 0,0 4-3 16,0 1 0-16,0 4-3 0,0-3-4 15,0 1 1-15,0-3 1 0,6-1 1 16,2-2-3-16,1-1 2 0,6-5 3 15,4-2-2-15,3-3 1 0,4-1-2 16,2-8 1-16,-2-4-3 0,1 0 1 16,-6-2 1-16,-4-1-1 0,-3 2 2 15,-4-1-5-15,-3 0 2 0,-2 3-5 0,0 0 0 16,-4 3-11-16,-1 2-4 15,0 0-12-15,0 2-18 0,0 0-46 0,-1 0-89 16</inkml:trace>
  <inkml:trace contextRef="#ctx0" brushRef="#br0" timeOffset="156474.94">22669 8648 130 0,'-8'0'49'0,"-1"0"9"0,1 0-3 16,1 0-11-16,0 0-3 0,3-2-4 15,4 0-7-15,0 0-8 0,0-2 4 16,0 2-9-16,6-1-6 0,6-2-3 15,7 1-1-15,-1 2 2 0,1 0-4 16,1 2 1-16,-1 0 0 0,-1 2 0 16,-1 6 0-16,2 2 0 0,-3 4-2 15,-1 1 2-15,-2 3 2 0,-6 4-5 0,-2 3 0 16,-5 0 3-16,0-1-1 0,-9-2-3 15,-5-1 1-15,-3 0 1 0,0-2-4 16,-4-1 1-16,0-3-1 16,-1-2 3-16,0-3-3 0,4-1 1 0,1-2-1 15,3-3 0-15,1-1 2 0,7-2-2 16,3-1 0-16,0 0 2 0,3 0 0 15,0 0-1-15,1-3-3 0,7-2 2 16,0-1 0-16,3 4-1 0,0 0 0 16,1 2 1-16,-1 0 0 0,1 0 0 0,2 0-1 15,0 0 2-15,0 2-1 0,0 0-1 16,2-1 0-16,-1 1-5 0,-2 0-10 15,4-2-8-15,-2 0-4 0,-1 0-22 16,-2 0-26-16,-1 0-36 0,-3-2-77 16</inkml:trace>
  <inkml:trace contextRef="#ctx0" brushRef="#br0" timeOffset="156758.96">22922 8931 132 0,'0'-7'147'16,"0"-1"-90"-16,0-1-1 0,0-2-21 15,6-1-7-15,3-2-2 0,2-1-10 16,2-5-4-16,5 2 1 0,-2-1-3 15,1-2-4-15,-2-2 0 0,1 2-5 16,-4-2 3-16,-3 5-2 0,-1 4 4 0,-2 3-1 16,-1 4 2-16,1 3-5 0,-1 4-1 15,-2 0-1-15,-1 0 2 0,-2 7 0 16,0 2-1-16,0 4 1 15,1 1-1-15,-1 2 0 0,3 2-1 0,-3 1 0 16,2 0 0-16,1 1-1 0,-2-2-2 16,6 2-4-16,-6-2 1 0,4-1-7 15,-4 0 0-15,2-4 1 0,-3-1-12 16,0 0-4-16,0-4-14 0,-7-2-37 15,-3-3-96-15</inkml:trace>
  <inkml:trace contextRef="#ctx0" brushRef="#br0" timeOffset="156890.97">22953 8848 103 0,'12'-4'217'0,"5"0"-173"0,2 2-2 16,6-1-14-16,-2 3-19 0,2 0-4 16,6 0-4-16,3 0-8 0,5 5-34 15,1 1-81-15,-3 0-130 0</inkml:trace>
  <inkml:trace contextRef="#ctx0" brushRef="#br0" timeOffset="178711.22">16852 11305 102 0,'31'-15'124'0,"11"-3"-81"15,5 0-11-15,2 1 1 0,2 1-3 16,-1 1-7-16,-5 5 0 16,-3 2-20-16,-11 4 0 0,-6 0-5 15,-4 2-23-15,-4-2-18 0,2 2-2 0,-5 0-10 16,-3 0-65-16</inkml:trace>
  <inkml:trace contextRef="#ctx0" brushRef="#br0" timeOffset="-124037.27">14097 12687 109 0,'2'0'75'16,"-2"0"-32"-16,0 1 4 0,0-1-11 16,0 0-5-16,0 0-11 0,0 0-1 15,0 0-2-15,0 0-1 0,0 0-8 16,0 0-4-16,0 0 2 0,0 0 5 15,0 0 4-15,0 0-1 0,0 0 2 16,0 0 0-16,0 0 1 0,0 0-3 16,0 0-3-16,0 0 0 0,0 0-4 15,0 0-2-15,0 0-1 0,0 0 3 0,0 0-5 16,0 0-2-16,0 0 1 0,-3 0 0 15,3 0 1-15,-5 0-1 0,3 0 1 16,1 0 0-16,-4 0 2 0,4 1-2 16,-4-1-1-16,0 0-1 0,2 0 1 15,-3 0-1-15,0 1 0 0,0-1 1 16,-4 1 0-16,4-1-1 0,-2 0 0 15,1 1 1-15,1-1-1 0,-2 2-1 16,-2-1 1-16,3-1 1 0,-3 1 0 16,3 0-2-16,0 0 1 0,0 1 1 0,-3 0 0 15,1 0-2-15,-2 0 0 0,2-1 3 16,0-1-2-16,2 0 0 0,3 0 0 15,-5 0 2-15,-1 0-1 0,-2 0-1 16,-4 0-1-16,-2 0 2 0,-10 0 0 16,0 0-2-16,-3 1 2 0,3 0 1 0,3 1-2 15,0-2-1-15,-3 0 2 16,2 0-1-16,0 0 1 0,2 0-2 15,0 0 2-15,5 0-2 0,2 0 2 16,3 0-2-16,-1 0 1 0,2 0 1 0,-1 0-1 16,0 0 0-16,2 0 0 0,1 0 3 15,3-2-1-15,0 0-2 0,2 1 1 16,0-1 0-16,-2 1-1 0,-3-1 0 15,-1 1 0-15,-7 0 1 0,-1 0-1 16,-3 1 0-16,-2 0 0 0,7 0 0 16,-4 0 1-16,0 0-1 0,-3 0-1 0,1 0 2 15,-1 0 0-15,0 0-1 16,2 0 0-16,1 0 1 0,2 0 0 15,-2 0-2-15,2-1 1 0,0-2 2 16,-3-1-4-16,2 2 2 0,-3-1 0 0,0 1 1 16,-2-1-1-16,-2 0 0 0,0-2 0 15,-3 3 1-15,0-3 0 0,-1 0-2 16,-2 2 1-16,-4-2 1 0,3 0-2 15,-2 0 1-15,2 1-1 0,3 0 2 16,-1 1 0-16,2-1-2 0,0 2 1 0,0 0 1 16,0-1-1-16,0 1 0 0,2-1-1 15,-2-2 2-15,4 3 2 16,0-2-5-16,3 0 2 0,-2 1 2 15,3-1-2-15,1 3 0 0,-4-1 0 0,2-1 0 16,0 0 1-16,0 1-1 0,-1 1-1 16,5 0 2-16,0 1 0 0,2 0-2 15,-1 0 1-15,-1 0 0 0,6 0 1 16,1 0-2-16,4 0 1 0,3 0 2 15,-2 0-1-15,2 1-2 0,0 1 0 0,-2 0 2 16,2 0-1-16,0 0-1 0,-1-1 2 16,0 1-1-16,-6-1 1 0,2 2-2 15,-1 1 1-15,3-2 1 16,-2 2-1-16,-2-2 0 0,0 0-1 0,-1 2 3 15,3-3-2-15,1 1 0 0,-5 1-1 16,-7 0 2-16,-6 0-1 0,-1-1 0 16,-1 1 1-16,2-1 0 0,2-1-1 15,-3 0 0-15,-4 0-1 0,-4-1 2 16,1 1 0-16,1-1-2 0,7 0 2 0,4 0-1 15,7 0 0-15,7 0 0 0,2 0 1 16,2 0 1-16,1-1-2 0,0 0 0 16,-2 0 0-16,2 0 0 15,0 0 1-15,-1 1-1 0,-2 0-1 0,-1 0 2 16,-5 0-2-16,-2 0 1 0,1 0-1 15,-4 0 1-15,4 0 0 0,1 0 0 16,3 0 0-16,0 2 1 0,2-2-1 16,0 2-1-16,2-2 2 0,1 0 1 15,2 0-1-15,0 0 3 0,0 0 1 0,2 0-1 16,-4 0 0-16,3 0-2 0,-2-2 0 15,-1 0 1-15,3-1-1 0,-3 2 0 16,1 1-1-16,1-2 0 0,-1 2 0 16,2-1-1-16,-2 0 0 15,4 0 2-15,-1 1-4 0,0-1 3 0,-1 1-1 16,3-1 2-16,0 1 0 0,0-1-1 15,0 1 0-15,0 0 2 0,0 0 1 16,0 0-4-16,-1 0 2 0,1 0 0 16,-2-1 1-16,2 1-3 0,0-1-2 15,0 1 2-15,0 0 0 0,0 0-1 0,0-1 0 16,0 0 1-16,0 1-1 0,0 0-4 15,0 0-11-15,0 0-10 0,0-3-8 16,3 0-12-16,7 0-20 0,-1-4-65 16,-4 1-156-16</inkml:trace>
  <inkml:trace contextRef="#ctx0" brushRef="#br0" timeOffset="-122072.15">10984 12218 21 0,'0'-2'25'16,"-1"2"-7"-16,-1 0 6 0,1-1-1 15,-1-1 2-15,2 1-3 0,-3 0 1 0,0 0 1 16,3 1-5-16,0-1 2 0,0 1-1 16,-2-1 3-16,1 1 1 0,-1-1 0 15,1 1 3-15,1 0 0 0,-4 0-3 16,3 0 3-16,-1 0-6 0,-1 0-6 15,2 0 1-15,-2 0-2 0,0 0-3 0,-1 0 2 16,0 4-3-16,1 1-1 0,-2 5 0 16,3 0 0-16,-2 3 0 15,1 2 0-15,0 2 2 0,-2 2-5 16,0 2 1-16,1 4 2 0,-1 2-5 0,2 2 1 15,-2 5 2-15,5-1 3 0,-3 3-5 16,2 3-1-16,-1 0 0 0,2 1-2 16,0 0 1-16,0 0-3 0,0-2 2 15,0-1 1-15,0-1-1 0,0-4-2 16,0-3 2-16,2-2-2 0,1-4 2 0,-2-1 0 15,-1-2 2-15,2 0 1 0,-2-4-1 16,0-1-2-16,0-2 0 0,0-2 0 16,0-1-1-16,0-1 0 15,0-1 0-15,0-1 0 0,0 1-1 0,0-2 0 16,0 1-2-16,0-1 3 0,0-1-1 15,0 1 0-15,0-2 0 0,0 0 2 16,0 0-2-16,1-1 0 0,-1 0 1 16,0-1 0-16,2-1 0 0,-2-1-2 15,0 0 2-15,0 0 0 0,0 0 0 0,0 0-1 16,0 0 2-16,0 0 1 0,0 0-3 15,0 0 1-15,1 0 2 0,-1 0 2 16,0 0-1-16,0 0-1 0,0 0 3 16,0 0 0-16,0 0-4 0,0-2-3 15,0 2 1-15,0-1 1 0,0 0-1 16,-1-1 0-16,-1-1 0 0,1 2 2 15,-1-2-2-15,1 1-1 0,-1-1 2 16,-1 0 0-16,1 2-1 0,-1-3-1 16,0 2 2-16,0-1-1 0,0 2 0 0,0-2 0 15,1 2 0-15,-2-2 1 0,2 1-1 16,-2 1-1-16,0-3 1 0,1 2 2 15,-1-2-3-15,1-1 0 0,-2 1 2 16,0 1-1-16,1-1 0 16,-3-1-1-16,1 1 1 0,-3 0 2 0,0-1-3 15,-1-1 0-15,-2 1 1 0,-2 0 1 16,-3-1-2-16,-3 1 0 0,1-1 2 15,-3 1-2-15,-1 2 1 0,2-1-1 16,2 0 1-16,-1 1 0 0,0 3-1 16,-1-2 1-16,6 0 0 0,1 2 1 0,2-1-1 15,5 1-1-15,1 0 1 0,2-1 1 16,2 1-1-16,0 0-1 0,1 0 1 15,-1 0 0-15,-1 0 0 0,3 0-1 16,-4 0 1-16,2 0 1 0,-3 0-1 16,4 0-1-16,-1 0 1 0,-1 0 1 15,2 0-1-15,1 0 0 0,0 0 0 16,-2 0 2-16,2 0-2 0,-1 0 0 15,-1 0 1-15,2 0 0 0,0 0 0 16,0 0 0-16,-2-1 1 0,2-1-2 0,0 1 0 16,0-2-1-16,-1 1 1 0,1 0 1 15,-2-3-1-15,1 3-1 0,1-2 1 16,-2-3 0-16,2 2 0 0,0-3-1 15,0 1 1-15,0-1 0 0,0-1 0 16,5-3-1-16,-4 1 1 0,3-2 0 0,-1-3 0 16,-2-1-1-16,4-2 2 15,-5-1 0-15,1-1-1 0,4-4 0 16,-5 2 0-16,3-4 0 0,0-1-1 15,-3 2 0-15,3 0 2 0,-1 3-1 0,1 1-1 16,-1 0 1-16,-2 4 0 0,1-3 1 16,-1 3-1-16,0 2 0 0,0-1 2 15,-1 5-1-15,-1 0-2 0,2 1-1 16,0 2 3-16,0-1 0 0,0 0-2 15,0 1 1-15,0-1 0 0,0 0 2 0,0 0-3 16,0-1 0-16,0 2 1 0,0 0 0 16,0 1-1-16,2 2 1 15,1 0-1-15,-2-2 2 0,4 2-3 16,-4-1 2-16,3 1 0 0,-4 1 1 0,3 0-2 15,-3 0 1-15,3 0 0 0,0-1 1 16,0-1-2-16,0-1 1 0,-1 2 0 16,1-3 1-16,-2 1-2 0,1 1 1 15,-1-4 0-15,2 2 1 0,-1 0-1 16,-2 1-1-16,2 3 3 0,-2 3-1 0,0 1 0 15,0 1-1-15,0 0 2 0,0 0-3 16,0 0 2-16,0 0-1 0,0 0 1 16,0 0 1-16,0 0-3 15,0 0 1-15,0 0 2 0,0 0-1 16,0 0 0-16,0 0-1 0,0 0 1 0,0 0 2 15,0 0-3-15,0 0 0 0,0 0 0 16,0 0 1-16,0 0-2 0,0 0 1 16,0 0-3-16,0 0 2 0,0 0-1 15,0 0 0-15,0 0 0 0,0 0 1 16,0 0 0-16,1 0-3 0,2 0-4 0,6 0 2 15,7 0 8-15,4 0-1 0,2 0 0 16,3 0 0-16,-1 0-3 16,1 0 2-16,2 0 0 0,-1 3 1 15,-1-1-2-15,-4 2 0 0,-3-1 0 0,-5 1 1 16,-5-1-1-16,-3-1-5 0,0 0 0 15,-5 2-1-15,1-2-6 0,-1 1-5 16,0-1 0-16,0 0 1 0,0 0-10 16,0 4-9-16,0-3-13 0,-3 3-49 15,-2-1-131-15</inkml:trace>
  <inkml:trace contextRef="#ctx0" brushRef="#br0" timeOffset="-121364.11">10910 12677 23 0,'0'0'51'16,"0"0"-12"-16,0 0-3 0,0 0-1 0,-2 0 7 16,2 0-1-16,0 0 1 0,0 0-4 15,0 0-4-15,0 0-6 0,0 0-5 16,0 0-2-16,0 0 4 0,0 0-4 15,0 0-4-15,0 0-2 0,0 0-1 16,0-3-10-16,0 0 5 0,0 1-2 0,0 0 0 16,0-2 0-16,0 0-3 15,5-3-3-15,1 1 2 0,2-3-1 16,6 0-2-16,-2-1 1 0,5 0 3 15,-1 1-4-15,2 1 0 0,-1-1 0 0,0 1 2 16,0 1-2-16,-3 1 1 0,0 3 0 16,-3-1 1-16,-1 1 1 0,-4 1-3 15,-2 0 0-15,-2 1 0 0,-1 1 0 16,-1 0 0-16,0 0-2 0,2 0 0 15,0 0-3-15,-2 0-8 0,0 0 2 0,0 3-2 16,0 2-1-16,0-1-8 0,-7 2 1 16,3 2-13-16,-4-1-24 15,0 1-48-15,-1-2-41 0</inkml:trace>
  <inkml:trace contextRef="#ctx0" brushRef="#br0" timeOffset="-121156.1">10976 12651 298 0,'0'0'56'0,"2"0"-52"16,1 1 59-16,2 3-21 0,2 0 1 16,4 6-5-16,3-2-12 15,-3 5-10-15,0 0-5 0,0 2-4 0,0 1-3 16,-2 1-2-16,2 1-3 0,0 1 1 15,1 1-3-15,-1-4-21 0,0-1-14 16,-3-1-11-16,1-1-61 0,-3-4-121 16</inkml:trace>
  <inkml:trace contextRef="#ctx0" brushRef="#br0" timeOffset="-120445.06">10648 13064 70 0,'0'0'46'0,"1"-2"6"15,-1 2 21-15,0-2 0 0,0 2-15 16,0 0-16-16,0 0-5 0,0 0-3 15,0 0-8-15,0 0-9 0,2 0-8 16,-2 6 0-16,1 6 15 0,1 4-7 0,-1 4-3 16,-1 2-3-16,0 2-1 15,0 2-5-15,2 0-3 0,0 0 1 16,-1 0-1-16,1-1-2 0,-1 1 1 15,-1 0 1-15,0-1-1 0,0-2 11 0,0-7-9 16,3-1-2-16,-3-2 0 0,0-5 0 16,0 2-1-16,0-6 2 0,0 1 0 15,0-1-2-15,0-2 0 0,0 0 4 16,0-2-1-16,0 0 0 0,0 0-2 15,0 0-4-15,0 0-4 0,0-2-11 16,0-5-8-16,0-5-7 0,7-3-18 16,-1-6-43-16,1-5-188 0</inkml:trace>
  <inkml:trace contextRef="#ctx0" brushRef="#br0" timeOffset="-119668.02">10809 12239 170 0,'-3'0'56'16,"3"0"-8"-16,0 0 39 15,-2-3-36-15,2-3-18 0,0-2 0 16,0-4-11-16,0-3-3 0,7-2 3 0,0-3-5 16,-1-4-2-16,2 0 2 0,0-2 1 15,-2-1-4-15,0-1 1 0,1-2-3 16,-3-2-1-16,1 0-6 0,-2-1-1 15,-1 1 0-15,-1 3-5 0,-1 3 2 16,0 5 0-16,0 4 1 0,0 3 0 16,0 2-3-16,2 2 2 0,-2 5 0 0,0 3-1 15,0 1-1-15,0 0-1 0,0 1-1 16,0 0-2-16,0 0-2 15,1 3 1-15,1 5-2 0,1 2-16 16,-3 1-3-16,1 3-13 0,1 0-23 0,-1 2-57 16,1-1-123-16</inkml:trace>
  <inkml:trace contextRef="#ctx0" brushRef="#br0" timeOffset="-118953.97">10845 11303 119 0,'1'-2'22'0,"-1"0"35"16,2-1 20-16,-2 1-16 0,0 0-5 15,0 2-15-15,0 0-8 0,0 0-11 16,0 0-10-16,0 5-10 0,0 6 2 15,-3 3 7-15,0 3-3 0,-2 1-1 16,3 1 0-16,1 0-2 0,-1-2-1 16,2-1-4-16,0 2 2 0,0-3 0 15,0 0-1-15,0-3-1 0,0-2 2 0,0-2 0 16,0-2-2-16,0-2-1 0,0-1-3 15,0-1-2-15,0-2-5 0,2 0-5 16,-2 0-7-16,0 0-3 0,1-2-6 16,1-3-15-16,-1-2-51 0,-1-4-51 15</inkml:trace>
  <inkml:trace contextRef="#ctx0" brushRef="#br0" timeOffset="-118752.96">10699 11379 139 0,'-2'0'80'0,"2"0"-59"16,0 0 14-16,3 0 18 0,8-1-10 16,5-1-7-16,4-3-17 0,-1 1-11 0,4 3-1 15,-1-1-5-15,4 1 0 0,-1 1-1 16,1 0 0-16,-4 0-2 15,1 0-11-15,-3 2-38 0,-3 3-42 16,0-4-68-16</inkml:trace>
  <inkml:trace contextRef="#ctx0" brushRef="#br0" timeOffset="-116983.86">10243 13408 116 0,'-8'2'91'0,"-3"1"-49"15,1 2 7-15,0 0 0 0,3-2-8 16,2-1 18-16,5-2-29 0,0 0-24 16,0 0 0-16,0 3 5 0,3 0-4 15,6 0 4-15,4 1 3 0,7-1-7 16,8-3 3-16,3 1 2 0,8-1-2 0,6 0-4 15,4 0 0-15,4 2 3 0,6 1-4 16,1 0-1-16,4 1 5 0,-2-1-6 16,-3 2 0-16,-2 1-3 0,-6 0 1 15,-4-1 1-15,-4-1 0 0,-9-1-4 16,-3 2 2-16,-9-1 0 0,-8 1-4 15,-5-1-2-15,-3-2 3 0,-4 0-1 16,-2-2-2-16,0 0 5 0,0 2-2 16,0-1-4-16,-6 1-7 0,-2 2-11 15,2-2-7-15,0-1-14 0,-1 0-28 0,0 1-64 16,-3 1-19-16</inkml:trace>
  <inkml:trace contextRef="#ctx0" brushRef="#br0" timeOffset="-116656.84">10552 13664 226 0,'-11'0'34'16,"8"0"29"-16,0 0 8 0,1 0-24 0,2 2-17 15,0-1-10-15,2 1-19 0,8 2 15 16,4-2 4-16,3 0-7 15,5 1-3-15,0-2-2 0,1 0-5 16,3 0 4-16,1-1-3 0,1 0 0 0,-5 0-2 16,-1 0-2-16,-2 0 1 0,-5 0 0 15,2 0-2-15,-4 0-6 0,-4 3-8 16,-1 0-13-16,-4 0-22 0,0 0-38 15,-4 1-91-15</inkml:trace>
  <inkml:trace contextRef="#ctx0" brushRef="#br0" timeOffset="-116475.83">10699 13917 387 0,'12'0'10'0,"8"-4"12"16,5-4 31-16,2 0-40 0,2-4-3 15,5 0 0-15,3 0-5 0,-1 0-9 16,-2 0-24-16,-1 1-63 0,-4 1-96 0</inkml:trace>
  <inkml:trace contextRef="#ctx0" brushRef="#br0" timeOffset="-115595.78">12243 12969 72 0,'2'0'52'0,"-1"0"98"15,1 0-94-15,-2 0-23 0,0 0 12 16,1 1-12-16,2 3-18 0,2 4 12 16,0 5-4-16,-2 7-6 0,0 6-8 0,-3 9 1 15,0 10-1-15,-3 5 23 0,-3 6-25 16,-1 1-3-16,3-1-1 0,-1-1-2 15,-1-3-3-15,1-2 4 0,1-3-1 16,-1-3-1-16,0-5 1 0,4-5 0 16,-2-4 0-16,1-4-2 0,2-5 2 0,0 3 0 15,0-2-1-15,-2-6 2 0,2-1 2 16,-3-12-4-16,3-1 1 15,0-2-2-15,0 0-3 0,0 0 2 16,0-7-4-16,5-6-10 0,1-3-3 0,0-2-11 16,1-2-14-16,-1-4-23 0,-2-4-52 15,-2-6-80-15</inkml:trace>
  <inkml:trace contextRef="#ctx0" brushRef="#br0" timeOffset="-115095.75">12114 13073 29 0,'0'-1'44'16,"0"1"-5"-16,-1 0-8 0,-1-1 11 0,2 0 14 15,-1 0 2-15,-1 1-3 0,2-2-12 16,0 1-2-16,0-1-12 0,0 0 1 16,0-2-1-16,0-2-13 15,6-4-8-15,7-3 0 0,2-2 4 0,4-3-3 16,4 1-4-16,0-2-3 0,5-2 1 15,2 3 2-15,-1 2-5 0,-4 5-2 16,-6 8 2-16,-7 3-2 0,-3 0 1 16,-1 11-2-16,-2 7 3 0,-1 5 1 15,-4 8-1-15,3 2-2 0,-1 3-6 16,1 3-7-16,3 1-8 0,0 3-24 0,4-3-64 15,-2-3-138-15</inkml:trace>
  <inkml:trace contextRef="#ctx0" brushRef="#br0" timeOffset="-114522.72">11350 14191 132 0,'-3'0'66'0,"3"0"-40"0,0 0 15 15,0 0 0-15,0 0-2 0,6 0 1 16,3 0 4-16,8 0-11 0,2-1-4 15,7-3-6-15,2-4-6 16,8-1-1-16,3 0 4 0,0 0-6 0,4 1-1 16,-3 0-1-16,-1 4 5 0,-5 1-13 0,-6 3-3 15,-8 0 0-15,-4 0 0 0,-5 0-2 16,-5 3-5-16,-2 1-2 15,-1 2-5-15,1-1-9 0,-3 2-13 16,-1 0-7-16,0-1-15 0,-3 1-45 0,-5-1-89 16</inkml:trace>
  <inkml:trace contextRef="#ctx0" brushRef="#br0" timeOffset="-114291.71">11606 14219 223 0,'0'5'210'0,"0"4"-201"15,0 4 31-15,0 4 18 0,0 4-14 0,0 1-5 16,0 0-15-16,0-2-5 0,-2-1-10 16,2-3-3-16,0-2-4 0,0-3 1 15,0-4-4-15,0 0-3 0,5-3-3 16,4 0-11-16,2-4-8 0,5 0 0 15,2-2 16-15,2-9-52 0,4-2-34 0,-4-3 35 16,0-1-111-16,-1-1-19 0</inkml:trace>
  <inkml:trace contextRef="#ctx0" brushRef="#br0" timeOffset="-113303.65">11939 14021 2 0,'2'-3'296'0,"-2"2"-230"0,1 1-34 16,1 0 16-16,-1 3-11 0,-1 10 2 15,0 7-11-15,0 6-6 0,0 4-8 16,-7 4 2-16,-4 3 0 0,0 4-3 0,-1 0 5 15,-1 0 5-15,2-3-11 0,2-5-5 16,3-6-2-16,3-4-2 0,1-8-3 16,2-6 0-16,0-4-2 0,0-3 2 15,2-2-2-15,4 0-4 0,3 0-4 16,5-9 3-16,3-2-6 0,-3-2-5 15,3 1 4-15,-1-1 5 0,-1 5 2 16,1 1 0-16,-4 0 1 0,-1 3 2 16,-2 2 2-16,-3 1-1 0,1 1 1 15,-3 0 1-15,-2 0 0 0,1 3 1 0,0 1 0 16,2-1 1-16,-2 2 0 0,1-3-2 15,0 1 0-15,0-3 0 0,2 0-4 16,1 0-2-16,2 0 0 0,-1 0-16 16,1-6 11-16,0 0 4 0,1-1-4 15,-1 1-3-15,2-1 6 0,-5-1-6 16,2 1 13-16,-2-1 2 0,-1 2 1 15,2-1-1-15,-4 1 0 0,0 1-1 16,-1 2 4-16,0 1 1 0,-1 2 4 16,-1 0 3-16,0 0-5 0,0 0-1 15,0 0-3-15,0 0 4 0,0 2 1 0,0 5 0 16,0 1 1-16,-3 2 0 0,-2 2-4 15,2 1-3-15,-1 0 2 0,1 1 0 16,1 0 3-16,-1-1 4 0,3-3-8 16,0-4-1-16,0-2 0 0,0-2-2 15,0-2 1-15,0 0 1 0,0 0 3 0,0 0 0 16,1-8-1-16,3-4-3 15,3-1-2-15,-2-1-1 0,1 0 1 16,0 0 1-16,-1-1 0 0,1 2-2 16,0 4-3-16,2 3-1 0,0 1 1 0,0 2 1 15,2 1 0-15,1 2 1 0,2 0 0 16,4 0 2-16,5 0 2 0,-4 0-1 15,4 0 0-15,0-1 0 0,-2-3 0 16,-2 1 2-16,-2 0 1 0,-5-1-3 16,-5 1 0-16,-6 2 3 0,0-1 0 0,0 1 6 15,-2 1-6-15,-9 0 5 0,-1 0-5 16,-3 4 1-16,-3 3 0 15,5 4-1-15,-3 1 3 0,4 2-3 16,2 3-1-16,4-4 1 0,6 2-2 0,0-2-4 16,3 0 4-16,8-2-1 0,6-3 0 15,3-2 1-15,5-4 0 0,0-2 1 16,1 0-1-16,-3-4 0 0,1-3-1 15,-6-2 0-15,1 0 2 0,-8 0-1 16,-2 0 0-16,-3 1 3 0,-4-1 1 16,-2 2 7-16,0 0 2 0,0 2-2 0,0 1 1 15,0 0-6-15,0 1-1 0,-2 2 0 16,2 1-5-16,0 0-7 15,0 0-5-15,2 10 8 0,4 2 4 0,0 1 0 16,2 3-1-16,-2-1 1 0,4 1-1 16,-4 0 1-16,-2-1-1 0,-1 1 2 15,-1-2 0-15,-2 0 0 0,0-2 1 16,0-1 2-16,-6 1 6 0,0-2 1 15,-2-2 2-15,2-2-1 0,-1-4-4 0,1 1-5 16,5-2 1-16,-2-1-1 0,3 0 1 16,0 0-4-16,0 0-6 0,0-6-13 15,4-6-14-15,6-1 2 0,0-3-7 16,4-4-16-16,0-2-38 15,0-4-104-15,-3-1-21 0</inkml:trace>
  <inkml:trace contextRef="#ctx0" brushRef="#br0" timeOffset="-112930.64">12843 13921 376 0,'0'-9'17'0,"3"4"21"0,2 3 7 16,-5 2-14-16,1 0-3 0,2 6-7 16,-1 9 8-16,-2 9-4 0,0 7-8 15,0 6-7-15,-6 3 8 16,-2 4-4-16,-3 2 0 0,0 2-2 0,2-1-3 15,-3-4-3-15,4-6-4 0,3-5 1 16,4-8-2-16,1-6-1 0,0-2-1 16,4-7 1-16,3-6-4 0,0-3-3 15,6 0-1-15,-1-7-2 0,4-5-4 16,-2-3 5-16,-2 0-8 0,0 4 11 0,-1-2 4 15,-3 4-1-15,0 1 3 0,-1 2 0 16,-2 4 0-16,0 1-1 0,-4 1 1 16,-1 0-3-16,2 0 2 0,-2 6 2 15,0 3 4-15,0 2-1 0,1 2-1 16,-1-1-2-16,3-1 2 0,1-2-3 15,0 0 0-15,4-4-6 0,0-1 0 16,3 0 5-16,-1-4-23 0,3 0 11 16,1 0-19-16,3-8-27 0,3 0 19 15,2-1-19-15,1-2-183 0,-3 1 193 0,2-1-59 16</inkml:trace>
  <inkml:trace contextRef="#ctx0" brushRef="#br0" timeOffset="-112686.61">13186 14309 64 0,'1'-12'78'16,"1"1"24"-16,-2 2-19 0,-3-1-14 16,-4 2-19-16,-5-1-7 0,0 4-2 15,-2 2-6-15,-2 3-5 0,-1 0 0 0,0 4-3 16,2 9-5-16,-4 0-6 15,7 5-2-15,2 0-6 0,6 1-5 16,4 1-5-16,0 1 3 0,9-3-1 16,3-2-2-16,5-3 0 0,2-1 0 0,3-3-2 15,2-5 2-15,-2-4 3 0,-5 0-5 16,-3-1-4-16,-3-6 7 0,-2-5 4 15,1-2-3-15,-4 0 2 0,-3-3-1 16,0 1 1-16,-3-1-3 0,2-1 1 16,-1 0-1-16,-1 3-9 0,2 2-6 15,-1 3-10-15,1 6-4 0,4 2-19 16,0 2-35-16,0 0-64 0,-1 4-96 15</inkml:trace>
  <inkml:trace contextRef="#ctx0" brushRef="#br0" timeOffset="-112094.58">13294 14386 226 0,'6'-7'53'15,"2"-3"-19"-15,3-4 38 0,-2-4-27 16,4-4-4-16,-1-2-5 0,4-2-10 16,-2-1-6-16,-2 2-1 0,0-2-9 0,-1-2 2 15,0 1-6-15,-3 0 0 0,-2 1-2 16,-1 2-3-16,-2 8 1 15,-3 7-1-15,0 6 1 0,0 4 2 16,0 2-8-16,0 10-3 0,0 5 9 0,-6 5 0 16,1 2 0-16,0 3-2 0,1 0-1 15,2 1 2-15,2-1-2 0,0 0-3 16,8-3 0-16,6 0 1 0,4-4-18 15,4-2 0-15,1-2 4 0,4-5 5 16,1-5-16-16,1-5 20 0,-1-1 5 16,0 0-30-16,-3-4 12 0,-4-4 25 0,-5-3-10 15,-2-1 11-15,-8 0 15 16,-1-1-11-16,-2 1 11 0,-3 0-4 15,0 2-1-15,-3 0 2 0,-8 2-8 0,-3 3 4 16,0 4-4-16,-2 1-3 0,-1 0-3 16,-1 11 5-16,1 5 2 0,3 3-9 15,3 3 4-15,0 1-1 0,5 0-2 16,0-2 3-16,4-1-3 0,2-7-2 15,0 0 0-15,3-6-2 0,8-4-1 0,1-3 4 16,4-5 1-16,4-11-1 0,3-4-1 16,1-6 1-16,0-5-1 0,3-4 0 15,2-4 0-15,2-4 1 16,-4 0-1-16,-6-5-1 0,-4-1 2 0,-4-3 1 16,1-3 0-16,-3-2-3 0,-2 1 0 15,-1 8-2-15,-4 9 0 0,-4 17 2 16,0 13 14-16,-11 9 17 0,-7 20-12 15,-7 10-5-15,-3 12 9 0,-1 11-8 16,-1 6-7-16,4 10-4 0,7 3-2 0,5 5-1 16,8 3-4-16,6-2-20 0,5-5-18 15,15-3-2-15,9-7 20 16,5-6-33-16,1-7-21 0,-3-8-132 0</inkml:trace>
  <inkml:trace contextRef="#ctx0" brushRef="#br0" timeOffset="-111378.54">12243 14809 149 0,'0'-5'102'0,"0"2"-27"0,0-3 7 15,-2 2-28-15,-7 0-7 16,1 2-11-16,-4 0-9 0,-3 2-3 16,-3 0-3-16,-2 1-5 0,-1 8-1 15,0 3 3-15,4 2-4 0,2 2-3 0,6 3-5 16,2 0-1-16,6 2-5 0,1 2 0 15,1-2-1-15,10 2 1 0,6 0-1 16,3-1-6-16,4 0-7 0,1-3 2 16,-5-1-17-16,1-3 13 0,-2 1 10 15,-7-3 5-15,-4-2-4 0,-6-1-3 16,-2-3 7-16,-3 0 4 0,-10 0 1 15,-1-1-3-15,-6-2 5 0,-2 1 6 16,-1-1-5-16,-2-2 4 0,5-1-4 16,-2-1 3-16,5 0-4 0,5 0-3 0,6 0 0 15,3 0-4-15,3 0 0 0,0 0-11 16,1 0-26-16,9 0 14 0,5 0-13 15,1 0-48-15,2 0-180 0</inkml:trace>
  <inkml:trace contextRef="#ctx0" brushRef="#br0" timeOffset="-110547.49">12435 15134 77 0,'-4'0'213'15,"4"0"-164"-15,0 0-29 0,0 0 6 16,0 0 1-16,0 0-12 0,6 0 2 0,5 0 2 16,-2 0 0-16,6 0-8 0,3-1-7 15,2-6 1-15,5-2 5 0,1-2 0 16,3-2 2-16,-1 0-2 0,-3-2 4 15,-3-1-6-15,-7-1-3 0,-2 0-4 16,-4-1 6-16,-6 0-4 0,0 0 7 0,-3 0-3 16,0 2 1-16,-8 1 5 0,-4 3-3 15,-2 3 1-15,-1 4 2 0,-3 3-4 16,1 2-1-16,2 0-2 15,-1 6 1-15,4 6-2 0,-2 6-1 0,3 4 0 16,2 4-4-16,6 1 1 0,3 1-1 16,3-2 7-16,9-2-12 0,4-1 4 15,6-3-1-15,-1-2-2 0,9-3-2 16,-1-6-2-16,5-3 3 0,-1-6-4 15,1 0-3-15,-3-4 8 0,-2-7 4 0,-2-2-8 16,-4-4 1-16,-6-1 6 0,0-2-1 16,-1-1 2-16,-7-5 0 0,3-3 3 15,-4-6-3-15,-2 1-9 16,0-2 12-16,-1-1 2 0,-3-2-4 0,-1-3-1 15,2 1 1-15,-1 3-2 0,1 7 2 16,-1 9-1-16,-1 6 0 0,-1 8 5 16,2 3-2-16,-2 3 0 0,0 2-1 15,0 0 0-15,0 0-1 0,0 0-3 16,0 0 1-16,0 0-2 0,0 9 5 15,0 2-2-15,0 0 1 0,0 5-1 0,0 2-1 16,0 4 0-16,0 4 2 0,0 4 0 16,0 4-1-16,0 2-1 0,0 1 2 15,-3 0 0-15,-2-3-1 16,0 0-1-16,2-5 1 0,-2-4 0 0,4-4 6 15,-1-8-9-15,1-6 2 0,1-4 1 16,0-3 0-16,0 0 0 0,0 0 7 16,3-9-1-16,5-5-6 0,4-4-1 15,5-3 2-15,-3 1 0 0,2 0-10 16,-1 5 14-16,-1 4-5 0,0 2 2 0,0 2-3 15,-2 3 0-15,4 0 1 0,-1 2 1 16,-1 2-2-16,0 0-1 0,0 0 0 16,0 2-13-16,2 2-4 0,-1 0-24 15,2-1-19-15,-1 1-81 0,-2-2-209 16</inkml:trace>
  <inkml:trace contextRef="#ctx0" brushRef="#br0" timeOffset="-107490.33">12268 11712 71 0,'-5'0'45'0,"4"0"-26"16,-2 0 18-16,-1 0-7 0,1 1-11 0,2 0 1 15,1-1 3-15,-2 0 3 0,2 0 5 16,-1 0 1-16,-2 0-7 0,1 0-1 16,-1 0-4-16,0 0-1 0,1 0-1 15,1 0-5-15,-1-1 1 16,2 0-5-16,0 1 2 0,-1 0-6 0,1 0-1 15,0 0-1-15,0 0-1 0,0 0-4 16,0 0 2-16,0 0 2 0,4 0 4 16,1 0-1-16,1 2-2 0,3-2 2 15,1 0 0-15,4 0-4 0,1 0 2 16,2 0 0-16,3 0 1 0,2 0-3 0,3-1-1 15,0 0 2-15,1 0-2 0,-1-1 1 16,1 0-2-16,-1-1 4 0,0 2-1 16,-2-2 1-16,0 3 13 15,-4-1-10-15,-2-2-4 0,-3 2 2 0,1 0-3 16,1 1 0-16,3 0 3 0,1 0 0 15,-2 0 4-15,4 0-4 0,-2 0-2 16,3 0-1-16,-1 0 0 0,3 0 1 16,0 0-1-16,-4 0-3 0,3 0 2 15,-6 0 3-15,-4 0-2 0,0 0-1 0,-3 0-1 16,0 0 4-16,-5 0-3 0,2 0 0 15,-3 0-2-15,-1 0 2 0,4 2 0 16,0 2 0-16,1 3-1 0,2-2 2 16,3 0 1-16,3 0-2 0,0-2 0 15,3 0 0-15,0-1 1 0,-3 0-1 16,2 0 0-16,-4-1 1 0,-1 0 0 15,-1-1-2-15,-4 0 1 0,0 0 1 16,-1 0 0-16,0 0-1 0,-3 0 0 16,1 0 1-16,0 0 0 0,2 0-2 0,1 0 2 15,2 0-1-15,3 0 1 0,4 0-2 16,-2 0 1-16,1-1 1 0,-6 0 0 15,-2 0-2-15,2 1 1 0,-2-1 1 16,1 1-1-16,-1-2 0 0,0 0 0 16,-3 2-1-16,1-1 2 0,-3-1-2 15,2 0 1-15,-1 2 1 0,0-1-1 16,-2 1-1-16,3 0 1 0,0 0 0 15,0 0 1-15,2 0-2 0,1 0 1 16,2 0 1-16,0 0-1 0,-3 0-1 0,0 0 1 16,-4 0 1-16,3 0-1 0,-4 0 0 15,1 0-1-15,2 0 2 0,-2 0-1 16,3 0 0-16,1 0-1 0,3 0 3 15,-2-4-2-15,2 4 0 0,-3-1-1 16,-2-1 2-16,0 1 0 0,2-1-2 0,0 0 1 16,3 1 0-16,1 1 0 15,0-2-1-15,2-1 0 0,-3 3 2 16,-3-1-4-16,-2 1 1 0,-1 0 0 15,-2 0 3-15,3 0-2 0,-3 0 1 16,2 0 0-16,0 0 0 0,1 0 0 0,-2 0 0 16,6 0 0-16,2 0 0 0,0 0 0 15,2 0 0-15,-1 0 0 0,-2-1 0 16,1-1 0-16,-3 2 0 0,1-1 0 15,-1 0 0-15,-1 0 0 0,-2 0 0 16,0 1 0-16,0 0 0 0,-4-1 0 0,1 1 0 16,-1 0 0-16,1 0 0 15,0 0 0-15,1-1 0 0,1 1 0 16,0-1 0-16,1 0 0 0,-1 1 0 15,-2-1 0-15,1 0 0 0,1 1 1 0,1-2-2 16,0 1 1-16,-3 1 0 0,4-1 1 16,-4 1-2-16,3 0 1 0,3-1 0 15,1 1 0-15,5 0 0 16,-1 0 0-16,-2 0 0 0,1 0 0 0,-7 0 0 15,-1 0-1-15,-1 0 2 0,1 0-1 0,3 0 0 16,-2 0 0-16,0 0 1 0,-1 0 0 16,1 0 1-16,-1 0-1 15,-1 0 0-15,-1 0 0 0,0 0 1 16,-3-1 0-16,4 1 2 0,-1 0 0 0,-3 0-4 15,0 0 2-15,1-1 1 0,1 1-1 16,-1 0-2-16,1 0 0 0,-2 0 0 16,0 0 2-16,0 0-1 0,0 0 0 15,0 0 1-15,0 0-1 0,0 0-1 16,0 0 0-16,0 0-1 0,0 0 2 0,0 0-2 15,0 0-1-15,0 0 1 0,0 0 1 16,0 0 0-16,0 0 0 0,0 0 1 16,0 0 1-16,0 0-2 15,0 0 1-15,0 0 2 0,0 0 0 0,0 0 2 16,0 0-3-16,0 0 3 0,0 0 0 15,0 0-4-15,0 0 4 0,0 0-2 16,0 0-1-16,0 0-2 0,-3 0-1 16,0 0 0-16,-4 0-7 0,3 0-21 15,-4 1-11-15,0 3-19 0,-4 0-90 0</inkml:trace>
</inkml:ink>
</file>

<file path=ppt/ink/ink5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4-23T08:16:06.94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16820 676 51 0,'0'0'95'0,"0"0"-70"0,0 0-2 0,0-1 3 15,0 0-4-15,0 0-4 0,0 1-7 0,0 0-1 16,0 0 2-16,0 0 2 15,0 0-6-15,0-1 4 0,0 1 2 16,0 0 0-16,0-1-4 0,0 1-1 16,0 0-2-16,0 0-3 0,0 0 0 0,0 0-6 15,0 0 5-15,0 0 0 0,0-1 0 16,0 1 3-16,0 0 0 0,0 0 2 15,0 0 3-15,0 0 3 0,0 0-2 16,0 0 1-16,0-1 1 0,0 1-3 16,0-1 3-16,0 1-1 0,0 0-3 0,0 0-3 15,0 0 3-15,0 0-5 0,0 0-2 16,0 5-3-16,0 4 2 15,0 4 4-15,0 6-1 0,0 1-1 16,0 3-2-16,-2 2 3 0,1 0-2 0,1 1 0 16,-2-2 1-16,0 0 1 0,2-2-3 15,-1-1-2-15,1-3 0 0,0-3 2 16,0-3-2-16,0-1 0 0,0-5 0 15,0 0-2-15,0-4-5 0,1-2-8 16,1 0-6-16,1 0-10 0,3-4 0 0,-1-8-21 16,1-4-31-16,-1-4-67 15</inkml:trace>
  <inkml:trace contextRef="#ctx0" brushRef="#br0" timeOffset="384.02">16787 542 123 0,'-6'-3'183'0,"4"0"-151"0,-2 1-12 16,2 0 35-16,2 1 0 0,0 0-22 0,0 1-25 16,0 0-7-16,0 2 1 0,8 8 4 15,3 1-2-15,3 3 3 0,-2 2-1 16,5-1 1-16,0 4-3 15,0 1 3-15,2 1-2 0,-1 2-5 0,1 0 0 16,-2 1 0-16,0 0 3 0,-3 0-1 16,-1 0 0-16,-6 1-2 0,-1-1 1 15,-2-1-2-15,-4-2-1 0,0-4 1 16,-2-1 2-16,-7-1 1 0,-4-2 0 15,1-1 1-15,0-3 1 0,-4-1 1 0,2-1 0 16,-1-3 1-16,1 0 6 0,1 0-2 16,1-2-3-16,4 0-4 0,0-2 2 15,4 0-3-15,-1 0 0 0,5 0-3 16,0 0 2-16,0 0-4 0,0 0-4 15,0 0-12-15,0 0-13 0,8 0-6 16,4-2 1-16,5-4-27 0,2-4-47 16,-4-2-93-16</inkml:trace>
  <inkml:trace contextRef="#ctx0" brushRef="#br0" timeOffset="615.03">17238 764 2 0,'0'0'343'0,"0"0"-294"15,0 0-18-15,-1 6 24 0,-6 1-15 16,0 3-16-16,1 3-2 0,-4 1-8 16,2 2-4-16,1-1-3 0,-1 1-7 15,0-1 4-15,4-2-2 0,-3 1-2 0,3-3-1 16,4-1-1-16,0 0-8 0,0-2-13 15,0-1-18-15,6-2-1 0,5-5-5 16,3 0-31-16,0 0-61 0,3-4-59 16</inkml:trace>
  <inkml:trace contextRef="#ctx0" brushRef="#br0" timeOffset="908.05">17396 816 3 0,'0'-4'215'0,"-3"-2"-103"0,-3 2-72 15,-2 2 3-15,-3 0-5 0,4 1 2 0,-1 1-3 16,2 0-17-16,1 0-9 0,4 3-6 15,-4 1-6-15,3 4-1 0,2 0-1 16,0 5 3-16,0-2-1 16,0 2-3-16,7-2 2 0,-3 0-4 0,4 2 0 15,0 0 0-15,-1-1 6 0,1 2 1 0,-2-3-2 16,-2 1 0-16,-4-3 2 15,0 2-1-15,0-2 0 0,0 0 1 16,-4 2 2-16,-3-3 2 0,-4 2-1 16,-2-1-4-16,-1 1 4 0,2-2 2 0,3-2-3 15,1-1 0-15,3-1-3 0,4-2 0 16,-2 0-1-16,3 0-10 0,0-1-26 15,0-1-33-15,6 0-43 0,3-5-113 16</inkml:trace>
  <inkml:trace contextRef="#ctx0" brushRef="#br0" timeOffset="1347.07">17531 949 149 0,'0'13'42'15,"0"3"-28"-15,0 2 22 0,0 4-2 16,0 0-5-16,0 4-6 0,0 3 1 15,0 2-6-15,0 2 2 0,0-1 5 16,-3-1 1-16,2-3-1 0,-3-4 1 0,1-2-7 16,-1-4-4-16,2-4-7 0,1-4 2 15,-2-5-2-15,1-3 7 0,0-2 7 16,1 0 4-16,-1 0-2 15,1 0-4-15,-4-8-8 0,4-4-5 0,-3-4-2 16,4-5-1-16,0-4-3 0,4-6 0 16,3-3-2-16,4-7 1 0,3-4-1 15,0-4 2-15,5-2-2 0,1 1-5 16,2 6-2-16,-1 10-4 0,3 11 0 15,-4 6 4-15,0 7 3 0,-2 4-3 0,1 3 0 16,-3 1-2-16,-1 2 7 0,-4 0-2 16,-3 2 0-16,-4 4-1 0,-1 1 4 15,-3 0 0-15,0 4 2 16,-3 0 1-16,-3 1 2 0,-6-1 1 0,1-2-1 15,-2 2-3-15,1 0 5 0,0 0-1 16,1 1-2-16,3-4-2 0,2 1 0 16,1-2-3-16,2 0-4 0,2 1-21 15,1-3-27-15,0 3-27 0,0-3-67 16,0-2-108-16</inkml:trace>
  <inkml:trace contextRef="#ctx0" brushRef="#br0" timeOffset="1688.09">17827 977 24 0,'5'-9'-17'0,"1"-3"213"16,0-4-139-16,1-2-16 0,2-5 1 15,2-4-19-15,-2-6 2 0,5-4-10 16,0-4-8-16,0-3 1 0,0 0-3 0,0 1-2 15,3 6-5-15,2 6 5 0,-6 11 11 16,-3 4 1-16,-6 8 3 0,-2 4 6 16,-2 4-2-16,0 0-8 15,0 0-4-15,0 0 2 0,0 7-12 0,-3 7-1 16,-5 9 1-16,-1 5 3 0,0 5 0 15,-2 3-2-15,1-4-1 0,1 0 2 16,1-1 1-16,2-1-1 0,1-3 1 16,2 0-1-16,2-4-1 0,1-1 0 15,0-3-2-15,0-4 0 0,1 1 0 0,6-3-10 16,-1-3-20-16,1-2-11 0,4-5-10 15,3-1-18-15,2-2-26 0,1 0-46 16</inkml:trace>
  <inkml:trace contextRef="#ctx0" brushRef="#br0" timeOffset="2077.11">18175 854 23 0,'-5'-7'55'0,"2"-1"96"0,-2 2-111 0,1 0 18 15,0-1-8-15,-2 3-16 0,3 1 4 16,-1 2-5-16,-1 1-8 0,0 0-4 15,1 0-5-15,-3 0-4 0,0 8-3 16,-1 5-1-16,0 1 3 0,0 1-1 16,4 0-8-16,2-2 0 0,2 0-1 0,0-3-3 15,0 0 1-15,3-2 1 0,5 0 1 16,0-5-1-16,3-1 0 15,1-2 0-15,4 0-3 0,-1-3-8 16,2-5-1-16,-3-1 4 0,-2-1 4 0,-1 2-7 16,-3 1 4-16,-2 1 5 0,-4 1 2 15,-1 3 1-15,-1-1 0 0,0 3 4 16,0 0 2-16,0 0 5 0,0 0-6 15,0 0 3-15,0 3-3 0,-3 4-2 16,-1 1 0-16,0 3-4 0,1 0 2 16,2 0-1-16,1 2-3 0,0-2 2 0,0 3 0 15,3-3-1-15,2-2-3 16,2 0-4-16,4-4-11 0,0-3-18 15,1-2-23-15,1 0-33 0,1-9-115 16</inkml:trace>
  <inkml:trace contextRef="#ctx0" brushRef="#br0" timeOffset="2256.12">18376 833 59 0,'-3'10'272'0,"-2"-2"-244"0,2 3-15 16,-3 3 42-16,0 0-4 0,1 3-16 15,1 0-18-15,1 1-10 0,3-2-3 16,0 0-1-16,3-2-3 15,6 1-1-15,3-4-3 0,4-3-7 0,2-4-9 16,3-3-8-16,3-1-30 0,3-5-43 16,-1-8-77-16</inkml:trace>
  <inkml:trace contextRef="#ctx0" brushRef="#br0" timeOffset="2425.13">18705 841 34 0,'0'0'46'0,"0"3"197"16,-5 4-211-16,-6 5 1 0,-1 5 20 15,-2 4-9-15,-3 4-9 0,1 5-7 16,-2 4-5-16,-2 5 1 0,0 4-12 15,1 2-2-15,0 1-4 0,5-4-2 16,4-4-4-16,3-3-4 0,6 0-10 16,1-4-12-16,0 0-23 0,9-8-51 15,-1-5-173-15</inkml:trace>
  <inkml:trace contextRef="#ctx0" brushRef="#br0" timeOffset="6012.34">16457 239 37 0,'0'0'40'16,"0"2"-1"-16,0 0-3 0,0 0-22 15,0 0-10-15,0-2 96 0,0 0-61 16,0 0-34-16,0 0 17 0,3 0 17 15,2 0-8-15,1 0-8 0,0 0-4 16,2 0-1-16,-2 0-6 0,0 0-3 16,2 0 0-16,-2 0 1 0,3 0-7 15,1 0-1-15,2 0 0 0,2 0 0 16,2 0-2-16,2-2 0 0,2 0-1 15,4 1 2-15,2 0 0 0,0 0-2 0,4-1 1 16,1 1 1-16,0-2-2 0,1 1 1 16,2 0 0-16,2 1 2 0,0 0-2 15,3-2 1-15,-4 2-2 0,1 0 3 16,1-1-1-16,-1 0-2 0,-2-1 0 15,-2 2 2-15,-2-1-1 0,-4 0-2 0,-1 2 0 16,-5 0 0-16,2-2-2 16,-2 1 1-16,2-1 0 0,3 2 4 15,-2-1-3-15,0 1-1 0,3 0 4 16,-1 0 0-16,2 0-2 0,0 0 0 0,3 0 1 15,-1 0 1-15,-1 0-4 0,2 0 2 16,-2 0 1-16,-2 0 3 0,2 0-3 16,0 0-2-16,0 0 2 0,-2-1 0 15,0 1 0-15,1 0 0 0,1 0 0 16,0 0 2-16,-1 0-5 0,4 0 3 0,1 0 0 15,0 0 1-15,1 0-2 0,-2 0 0 16,-3 0-1-16,1 0 1 16,-1 0-3-16,0 0-3 0,1 0 6 15,4 0 3-15,-4 1-4 0,1 0-1 0,-1 1 0 16,-1-1 2-16,-2 1 1 0,1-2-1 15,1 0 2-15,-2 1-1 0,0 1-1 16,1-1 1-16,-6 1 0 0,3 0 1 16,-3 0-2-16,1 0-1 0,1 0 4 15,-2 1-1-15,2-2-1 0,-1 1-2 0,1-1 4 16,-2 0-2-16,3-1 0 0,-3 4 0 15,3-2 0-15,-3 0 0 0,1 0 0 16,-2-2 0-16,0 0 0 16,-1 0 1-16,0 0-2 0,1 0 1 0,-3 0 3 15,0 0-3-15,0 0-3 0,0 0 3 16,0 0 1-16,-1 0-1 0,-3 0 0 15,3 0-1-15,-2 0 2 0,0 0-1 16,-2 0-1-16,1-2 1 0,-2 0-3 16,-7 2-1-16,1-2 0 0,-5 0 1 0,0 1 6 15,0 0 0-15,0 0-3 0,0 0 0 16,0-1 2-16,0 2-2 0,0 0 1 15,0-1 0-15,0 0 2 0,0-1-2 16,0 2-1-16,0 0-1 0,0 0 2 16,0 0-1-16,0 0 0 0,0 0 0 15,0 0 0-15,0 0-1 0,0 0-2 16,0 0 1-16,0 2 3 0,0 1-4 15,-3 4 4-15,0 1 0 0,1 2 0 16,-3 2-2-16,4 2 2 0,-4 1-1 16,1 3 3-16,1 3-1 0,-4 1-2 0,1 3 4 15,1 1-4-15,1 0 1 0,1 3-2 16,-2 1 1-16,3 1 3 0,1-1-3 15,1 1 1-15,0 1 0 0,0 1 4 16,0 2-2-16,0-1-1 0,3-1 1 16,2 1-3-16,1 1 1 0,-1 1 3 15,1 2-1-15,-2 3 1 0,1-4 2 16,0 1 0-16,-2-1-5 0,0-2 4 15,0-1-1-15,-1 1 0 0,-1-3 2 16,-1 0 1-16,0-2-3 0,0-2 2 0,0-2-1 16,0-1-1-16,0 2 2 0,0-2-5 15,0 1-1-15,0-2 3 0,0-2-2 16,0-2-2-16,2 0 1 0,2-1 1 15,1 0 0-15,1-1-1 0,0-2 1 16,2 0 1-16,-2-3 0 0,2-2-1 16,0 3-1-16,-2-1 3 0,2-1-1 15,0-1-1-15,-1 0-1 0,-1 1 1 16,4-1 1-16,-4-1-4 0,0 0 2 15,-3-4 4-15,0-1-4 0,-1-3-2 0,-1 0 4 16,-1-1-1-16,0-1 0 0,0 0 6 16,0 0 0-16,-1 0 1 0,-5 0-7 15,0-3-2-15,-1-1 2 0,1 2 0 16,1-2-2-16,-1 2-1 0,0 1 3 15,-2-1-1-15,2-1 0 0,-3 1-1 0,1-1 2 16,-3 1-1-16,-3-1 0 16,2 1-1-16,-2 1 1 0,-5-3 1 15,1 1 0-15,-2-1-2 0,1 0 0 16,-3 2 2-16,-1 0 0 0,-3 1-4 0,-1-1 2 15,-2 2 1-15,1 0 0 0,0 0-1 16,-3 0 0-16,2 0 1 0,1 2-1 16,-5 1 1-16,2-1 0 0,-1 0 1 15,-1 0-2-15,-3 0 0 0,1 2 1 16,2-2 2-16,-4 2-2 0,0-3 0 15,-1 2 0-15,0-1 3 0,-1 0-3 0,2 0-1 16,-2 0 2-16,3 1-1 16,2-1 0-16,2-1 0 0,-1 1 0 15,2-2 2-15,2 0-2 0,-1 0-1 16,1 2 1-16,-1-2 2 0,-1 0-2 0,0 1 0 15,3-1 2-15,-3 1-2 0,3-1 3 16,1 0-3-16,0 0 3 0,1 0-1 16,1 0-1-16,0 0 0 0,0 0 2 15,2 0-1-15,1 0-2 0,-1 1 0 16,3 0 2-16,-2-1 0 0,-1 0-2 0,3 0 0 15,0 0 0-15,-2 0 3 0,2 0-3 16,-2 0-2-16,2-2 4 16,1 0 1-16,-1 0-3 0,3 0 1 15,-1 1 0-15,-1-1 0 0,0-1-3 0,-1 2 4 16,2-1-3-16,1 1 0 0,0-1 1 15,1 2 0-15,-1 0 1 0,1 0 1 16,4 0-2-16,-3 0 4 0,2 0 0 16,1 0 0-16,-1 0 0 0,1 0-2 15,0 0 1-15,-2 0 0 0,-2 0-5 0,-1 0 2 16,-2 0 2-16,-2 0-2 0,-3 0-2 15,0 0 4-15,2 0-2 0,2 0 0 16,1 0 0-16,2 0 0 16,-1 0-1-16,2 0 2 0,-1 0-1 0,2 0-1 15,-3 0 2-15,4 0 0 0,2 0-1 16,0 0 0-16,-2 0 1 0,3 0 1 15,-2 0-2-15,6 0-1 0,-3-2 2 16,0 2 0-16,0-2-2 0,1 2 0 16,1 0 2-16,2-1 0 0,-2 0-3 0,4 1 2 15,-1 0 1-15,2 0 0 0,-2 0-2 16,2 0 0-16,-2 0 3 0,1 0-2 15,-1 0-1-15,-3 0 0 0,1 0 3 16,-1 0-2-16,-1 0-2 0,-1-1 2 16,3 0 1-16,-3 1-1 0,4 0-1 15,-3 0 0-15,3 0 2 0,-5 0 0 16,1 0-3-16,-2 0 2 0,4 0 2 15,-1 0-2-15,1 0 0 0,2 0-1 16,0 0 2-16,-2 0 0 0,0 0-2 0,-1 0 0 16,1 0 2-16,-3 0 0 0,2 0-3 15,3 0 1-15,0 0 1 0,-1 0 1 16,4 0-4-16,0 0 2 0,3 0 2 15,-1-1-1-15,-1 1 0 0,2-2-1 16,-1 2 2-16,1-1-1 0,-2 0-1 16,2 0 2-16,0 0-1 0,-1 0-1 15,1 0-3-15,0 0 2 0,-2-1-1 16,2 0 0-16,-2 0 2 0,2-1-4 15,-1 0 3-15,1-1-2 0,0 1 4 16,0-3-4-16,0 0 0 0,0 0 3 0,1-4 1 16,3 1-2-16,-3 0 3 0,2-3-1 15,0 0-1-15,-1-2 0 0,1 0 3 16,-2 0-3-16,1-1 0 0,1 2 1 15,-1-1 1-15,-1 0 1 0,1-1-2 16,-2 1-1-16,0-1 3 0,0 0-2 16,0-1 0-16,0 2 0 0,0-3 0 15,0 2 0-15,0 1 0 0,0-1-1 16,0 1 2-16,0 2-1 0,0-3 0 15,0 0 0-15,0 2 0 0,-3-2 2 0,0 1-4 16,-1-1 2-16,1-3 2 0,0 1-1 16,-1-2-2-16,-1 1 1 0,-1 0 1 15,0 1-1-15,-1 0 0 0,1 0 0 16,0 3 2-16,0-1-2 0,1 1-1 15,0 1 1-15,1-2 1 0,-1-1-1 0,-1 1-1 16,3 0 1-16,-2-1 2 16,-1 0-3-16,3 2 0 0,-2 0 2 15,1 1 0-15,0-1 0 0,1 1-3 16,0 1 3-16,2 0 1 0,-1 1-2 0,2-1-1 15,0 3 1-15,0-1-1 0,0 0 1 16,0 2 2-16,-3-3-4 0,3 2 4 16,0-2-2-16,-1 1 0 0,1 1-1 15,0 1 3-15,-2-1-2 0,2 1-2 16,0 0 2-16,0-1 2 0,0 2-3 0,0-2 1 15,0 0 1-15,-2 0 1 0,2-1-1 16,-3-1 0-16,2-1-1 16,-1 1 1-16,2 0-2 0,-1-2 1 15,-1 1 0-15,2 4 1 0,-1 0-1 0,-1 1 0 16,2 2 0-16,0-1 2 0,0 1-2 15,0 0-1-15,0-3 2 0,0 1 0 16,0 0-1-16,0 0-2 0,0-3 2 16,0 2 1-16,0-1-1 0,3 1-2 15,-1 2 2-15,-1-1 1 0,4 2-2 0,-4-1 0 16,1-3 1-16,1 2 2 0,-1 0-2 15,-1-1-2-15,1 0 3 0,-1 0 0 16,1 1-1-16,-1 2-1 16,1 0 1-16,-1-1 1 0,1 1-2 0,0-1 0 15,-1-1 2-15,2 2 0 0,-1-2-1 16,-2 1-1-16,1 0 2 0,-1 0 0 15,2 0-1-15,-2 2-2 0,0-2 3 16,0 2 1-16,0 0-3 0,0 2 0 16,0 1 3-16,0 0 0 0,0 0-4 15,0 1 1-15,0 0 2 0,0-3 1 0,0 3-4 16,0-2 1-16,0 2 2 0,0-1 1 15,0-1-2-15,0 0-2 0,0-1 2 16,1 1 0-16,-1 1-1 16,2 0 0-16,-2-2 1 0,2 3 0 0,-1-3-2 15,1 1 1-15,-2 2 2 0,1-2-1 16,1 2-1-16,-2 0 1 0,0 0 0 15,0 0 1-15,0 0-2 0,0 0-1 16,0 0 0-16,0 0 0 0,0 0-11 16,0 0-26-16,0 7-30 0,-5 0-33 0,-1 0-184 15</inkml:trace>
  <inkml:trace contextRef="#ctx0" brushRef="#br0" timeOffset="12389.7">17889 1774 26 0,'0'0'23'15,"0"0"-29"-15,0 0-2 0,0 0 13 16,0 0 17-16,0 0-6 0,0 0 23 0,0 0 1 16,0 0-3-16,0 0-4 0,0 0 0 15,0 0-6-15,0 1-7 0,0-1 5 16,0 0-4-16,0 0 1 0,0 0-3 15,0 0 1-15,0 0-5 0,0 0-1 16,0 1 1-16,0 1-4 0,0 1 1 16,0 2-5-16,-1-2 0 0,-1 2 2 15,1 4-4-15,-1-1-1 0,2 1 1 16,0 4-2-16,-1 2-2 0,-1 3 3 15,2 3 1-15,-3 4 4 0,0-1-5 0,0 2-2 16,1 1-2-16,-1-1 1 0,0 3 0 16,0 1 1-16,0-1-1 0,-2 0 0 15,4-3 0-15,-2-1-1 0,1-2 2 16,0 2-2-16,-1-1 0 0,2-2 0 15,-1 0 1-15,2-1 0 0,-1 0-2 16,1 0 0-16,0-1 3 0,0 3-1 0,0-3-2 16,0 1 0-16,0 2 3 15,0-4-1-15,0 0-2 0,0-1 1 16,0 1 1-16,0 0-2 0,0-2 2 0,0-1-1 15,0 0 0-15,0 1 2 0,0-1-2 16,0 2 7-16,0 0-5 0,0-2 3 16,0 0-2-16,0 0 0 0,0 1 0 15,0 0-3-15,0-1 1 0,0 2 0 16,0 1 1-16,-3-1 0 0,3 2-3 15,-2-2 1-15,2 1 1 0,-2 1 3 16,2-4-6-16,-1 1 4 0,-1-2-2 16,2 0 2-16,0-3-3 0,0 1 2 15,0 0 0-15,0-1-2 0,0 1 3 16,0-2-2-16,0 1 0 0,0 0 0 0,0 0 1 15,0-1 0-15,0 0 2 0,0-1-2 16,0-3-1-16,-1 0 0 0,-1-2 2 16,2-2-2-16,0 0-1 0,-1 2 3 15,1 0-1-15,-2-1-1 0,2 0-1 16,0-1 2-16,-1-1 0 0,1 1-1 15,0 1-2-15,0-2 2 0,0 0 2 0,0 2-2 16,0-3-1-16,0 1 1 16,-2 1 2-16,2-1-2 0,0 2-1 15,0-2 2-15,0 2-2 0,0-1 2 0,0-1-2 16,-1 1 1-16,1 1 1 0,-2-2-1 15,2 3-1-15,0-2 1 0,-2 1 1 16,1-3-1-16,1 2-1 0,0-1 1 16,0 0 1-16,0-2-1 0,0 0-1 15,0 0 1-15,0 0 2 0,0 0-3 0,0 0 1 16,0 0 1-16,0 0 1 15,0 0-2-15,0 0-1 0,0 0 1 16,0 2 2-16,0 0-2 0,0-1-1 16,-2 2 1-16,2 0 2 0,0 0-2 0,-3 1 0 15,2-2 1-15,1 0-1 0,0 0 0 16,-2 0 0-16,2 0 0 0,0-2 2 15,0 0-2-15,0 0-2 0,0 0 3 16,0 1 0-16,0-1-1 0,0 0-1 16,0 1 1-16,0 0 2 0,0-1-3 0,0 2 0 15,-3-1 3-15,3 1 0 0,0 0-2 16,0 0-1-16,0 0 2 15,0 1 1-15,0-1-3 0,-2 0 0 16,2 0 2-16,0-1-2 0,0 1 3 0,0-1-3 16,-1 1 1-16,1-2-1 0,0 0 1 15,0 1 2-15,0 0-4 0,-2 2 2 16,1 0 2-16,1-1-2 0,0 1 0 15,0 0 0-15,0 0-1 0,-2-2 1 16,2 0 0-16,0-1 0 0,0 0-2 0,0 0-3 16,0 0-7-16,0-1-14 0,0-9-23 15,2 1-6-15,4-4-43 0,-3-1-152 16</inkml:trace>
  <inkml:trace contextRef="#ctx0" brushRef="#br0" timeOffset="14218.81">17601 1811 28 0,'0'0'28'0,"0"2"-7"0,0 1-14 0,0-1-7 15,0-1-4-15,0-1 7 0,0 0-2 16,0 1-5-16,0 1 4 0,0-2 3 15,0 0-2-15,0 0-1 0,0 0 6 16,0 0 34-16,0 0-13 0,0 0 6 16,0-2-1-16,0 2-1 0,0-1-10 15,0 1-2-15,0 0-1 0,0 0-5 0,0 0-6 16,0 0-4-16,0 0-4 15,0 0 3-15,2 0-1 0,-2 0-1 16,0 0 2-16,0 0 1 0,0 0-2 16,0 0 2-16,0 0 7 0,0 0-2 0,0 0 3 15,0 0 1-15,0 0-5 0,0 0 2 16,0 0 1-16,0 0-1 0,0 0 1 15,0 0 2-15,0 0-2 0,0 0 1 16,0 2-1-16,0 0 5 0,0 2-4 16,0 0-1-16,0 2-2 0,0 0 2 0,0 5-4 15,0 1-1-15,-2 3 0 0,2 2-3 16,0 1 2-16,0 2-2 15,0 0-1-15,0 0 3 0,0 1-3 16,0-2-1-16,0 2 0 0,0 0 4 0,0-1 1 16,0 2-1-16,0 0-2 0,0 0 4 15,-2 0-1-15,1-2 0 0,-2 0 0 16,1 3-2-16,1-2 1 0,-1 3-2 15,-1-1 0-15,2 2 1 0,1-4-3 16,-4 0 0-16,3 1 2 0,1-2-1 0,-2-1-1 16,2 0 1-16,0-1 3 0,0-2-1 15,-3 2 1-15,3-1-4 16,-1-1 5-16,-1 0 0 0,2-1-4 15,0 0 0-15,0-2 0 0,0 1 1 0,0 0-2 16,0 0 0-16,0 0 0 0,-1 0 3 16,-1 1-4-16,2-2 1 0,-2 1 1 15,2-1-1-15,0 2 0 0,0-2 0 16,0 0 0-16,0 0 3 0,0-1-4 15,0-1 1-15,0-1 1 0,0 0 0 0,0 0-2 16,0-3 1-16,0 2 1 0,0-2-1 16,0 1 0-16,0-1-1 0,0 1 3 15,0-1 0-15,0 0-3 0,0 0 1 16,0 0 0-16,0 2 2 0,0 1-3 15,0-2 1-15,0 0 1 0,0-1-3 16,0 2 2-16,0-3 2 0,0 2-3 16,0-2 2-16,0-1-2 0,0 0 0 15,0 1 2-15,0 0 0 0,-1 3-2 16,1-2 1-16,0-1 1 0,0 0 0 15,0 1-2-15,0 1 1 0,0-1 5 16,0-1-3-16,0 0-2 0,0 1 0 0,0-3 2 16,0 0 0-16,0 1-1 0,0 0-1 15,-2 1 0-15,2 0 1 0,0 0-1 16,-1-1 1-16,1-1 0 0,0 0 0 15,-2 0-2-15,2-3 1 0,0 1 2 16,0 0-1-16,0 0-1 0,-1 1 1 16,1 0 1-16,-2 1-1 0,1 0-1 15,1 1 1-15,-3 0 0 0,3-1 0 16,-4 3-2-16,3-3 0 0,-1 2 2 0,1 0 0 15,-1 2-2-15,2 2-1 0,-1-3 5 16,-1 1-5-16,1-1 3 0,1-1-1 16,0-1 1-16,0 0-1 0,0-1-1 15,0 0 1-15,0 0 2 0,0-1-2 16,0 0 0-16,0 0 0 0,0-1 2 15,0 1-1-15,0-1-2 0,0-1 0 16,0 1 3-16,0-1-1 0,0-1-2 16,0 2 0-16,0-2 2 0,0 0 0 15,0 0-2-15,0 0 1 0,0 0 1 0,0 0-1 16,0 0 0-16,0 0 0 0,0 1 1 15,0 0 0-15,0 1-1 0,0-1 0 16,0 1 2-16,0 0-1 0,0-1-1 16,0-1-1-16,0 2 2 0,0-1 0 15,0 0-2-15,0 0 0 0,0-1 2 0,0 0 0 16,0 0-2-16,0 0 1 15,0 0 1-15,0 0 0 0,0 0-2 16,0 0 1-16,0 0 0 0,0 0 1 16,0 0-1-16,0 0-1 0,0 1 1 0,0-1 1 15,0 0-1-15,0 0-4 0,0 0-6 16,0 0-9-16,0-2-13 0,1-5-4 15,4 0-8-15,-1-3-28 0,4-2-69 16,-2-2-183-16</inkml:trace>
  <inkml:trace contextRef="#ctx0" brushRef="#br0" timeOffset="15165.86">18237 2373 93 0,'0'0'85'0,"0"0"-27"0,1 0 13 15,-1 0-7-15,0 0-20 0,0 0-13 16,0 0 1-16,0 1-3 0,0-1-5 16,0 0-2-16,0 0 0 0,0 2-2 15,0-2-7-15,0 2-2 0,0 2-2 0,0 1 0 16,2 2-2-16,-2 4-2 0,1-2 0 15,-1 3-1-15,0 2-1 0,0 0-2 16,0 2 4-16,0 2-3 0,0 0 3 16,0 0 4-16,0 0 1 0,-3-3-4 15,2-1-4-15,-2-2 1 0,1-1 1 16,0-1-1-16,1-2 0 0,-1-2-1 15,2-2 0-15,0-2-1 0,-1-2-2 16,1 1 2-16,0-1 0 0,0 0 2 16,0 0-3-16,0 0 0 0,0 0 1 15,0 2-3-15,0 0 4 0,0-1-2 0,0 1-2 16,-2 0-5-16,2 0-4 0,0 0-6 15,0-2-8-15,0 0-10 0,0 0-19 16,6-2-7-16,2-7-46 0,5-4-120 16</inkml:trace>
  <inkml:trace contextRef="#ctx0" brushRef="#br0" timeOffset="15842.9">18406 2100 73 0,'0'0'59'0,"0"0"-21"15,0 0 8-15,0 0 12 0,0 0-5 0,0 0-12 16,0 0-6-16,0 0-2 0,0 0-4 16,0 1-5-16,0-1-3 0,0 0-3 15,0 0-6-15,0 0-5 0,1 0-3 16,5 0 4-16,5 0 1 0,0-4 1 15,3 0-3-15,0 1 2 0,0 0-1 0,-2 2-2 16,1 1-4-16,-5 0-3 0,-2 0 2 16,1 1 2-16,-2 5-2 0,-2 2 0 15,-3 4 0-15,0 0 3 16,0 3-1-16,-8 1-6 0,1 2 1 0,-7 1 0 15,0 0 0-15,-2-1 1 0,1-1 2 16,1-5 0-16,1 0 0 0,1-3-1 16,4-4 0-16,1 0 2 0,3-3-2 15,3-1-1-15,-1-1 2 0,2 0 0 16,0 0-2-16,0 0-1 0,0 0-4 15,0 0 2-15,0 0-2 0,7-1 4 0,-3 0-2 16,2 1 4-16,1 0 0 0,0 0-4 16,1 1 6-16,1 3 0 0,1 1-4 15,-3 1 0-15,3 0-2 0,-2 1-11 16,1 0-21-16,0 0-18 0,2-1-57 15,-3-2-94-15</inkml:trace>
  <inkml:trace contextRef="#ctx0" brushRef="#br0" timeOffset="16393.93">18714 2387 105 0,'0'-2'63'16,"0"1"-20"-16,0-1 13 15,0 2 5-15,0-2-12 0,0 0-11 16,0 1-6-16,-1 0-1 0,-2-1-2 16,-2 2-5-16,2 0-3 0,-3 0-2 0,-2 0-4 15,-3 0-3-15,0 2-7 0,-1 6 1 16,-1 3-1-16,-2 1 2 0,1 4 1 15,-3 3 4-15,3-1-5 0,0 4 0 16,1 0-1-16,3 3-2 0,0-1 1 16,4-2-2-16,5-3-3 0,1-1-3 0,0-3 2 15,3-2-1-15,8-1 0 0,2-2-1 16,5-3 2-16,2-3 1 15,6-2-1-15,3-2 1 0,6 0 0 16,-1-2 2-16,1-7-2 0,-1 2 0 16,-1-2 2-16,-4 0-2 0,-2 1-1 0,-5-1-1 15,-7 1-5-15,-3 0-3 0,-4 3-14 16,-5-2 3-16,0 4-2 0,1-3-14 15,-4 1-32-15,0 3-90 0</inkml:trace>
  <inkml:trace contextRef="#ctx0" brushRef="#br0" timeOffset="20332.16">17603 1769 27 0,'-4'0'26'0,"4"0"7"0,0 0-10 0,-1 0-8 15,-1 0 0-15,1 0 3 0,-1 0 5 16,2 0-3-16,-1 0-12 0,-1 0-3 15,2 0 1-15,-1 0-2 0,-1 0 5 16,2 0-1-16,-1 0-3 0,1 0 3 16,0 0-1-16,0 0 0 0,0 0-1 15,0 0 2-15,0 0-1 0,0 0 2 0,0 0-2 16,0 0-4-16,0 0 7 0,0 0 3 15,0 0-2-15,0 0-4 0,0 0 3 16,-2 0 1-16,2 0-2 16,-2 0-3-16,2 0-2 0,-1 0 5 0,1 0-4 15,0 0 0-15,0 0 0 0,0 0-1 16,0 0 0-16,0 0-3 0,0 0 3 15,0 0 1-15,0 0 3 0,0 0-4 16,0 0 1-16,0 0-1 0,0 0-2 16,0 0 2-16,0 0-3 0,0 0 0 15,0 1-2-15,0 2-1 0,0 2 3 0,0 2 1 16,0 1-1-16,0-2-2 0,1 0 2 15,1 2 1-15,0-2-4 0,-2 2 1 16,1 1-2-16,2-3-9 16,-3-1-11-16,2-1-19 0,-2-1-42 0,0-2-79 15</inkml:trace>
  <inkml:trace contextRef="#ctx0" brushRef="#br0" timeOffset="23403.33">17499 1933 6 0,'0'2'5'0,"0"-1"-3"0,0-1 5 16,0 0 11-16,-2 0 10 0,2 0 5 15,0 0 6-15,0 0 4 0,0 0-2 16,0 0-3-16,0 0-8 0,0 0-7 0,0 0-3 15,0 1-5-15,0-1-2 0,0 0-2 16,0 0-5-16,0 0 2 0,0 0-3 16,0 0 1-16,0 0 2 0,0 0-1 15,-1 0-4-15,1 1-2 0,0-1 2 16,-2 1-1-16,0-1 0 0,2 0 1 0,0 0 0 15,-1 0 7-15,1 1-4 16,0-1-1-16,0 0-2 0,0 0 3 16,0 0-2-16,0 0-1 0,0 0-1 15,0 0-2-15,3-2 2 0,5-6 1 0,0-2 1 16,2-1 3-16,0-2 0 0,-1 2-2 15,0-1 6-15,1 0 0 0,-3 1 1 16,1 2-2-16,-2 1-5 0,1 3 1 16,-1 0 2-16,-2 2-8 0,-1 2 2 15,1-1-1-15,-3 0 1 0,1 1-3 0,-2 1-1 16,0 0 2-16,0 0 0 0,0 0-3 15,1 0-2-15,1 3 5 16,1 2 0-16,-2 1 0 0,4 1 0 16,-3 0 2-16,2 1-2 0,1-1 0 0,0 1-3 15,-1-2 3-15,1 1 0 0,0-2-2 16,-2 1-3-16,1 1 1 0,-2-2-1 15,2 1 0-15,-2-2-5 0,3 1 7 16,-4-2-9-16,1-1-3 0,1 0-5 16,0 0-11-16,-1 1-19 0,1-3-45 15,-3 0-68-15</inkml:trace>
  <inkml:trace contextRef="#ctx0" brushRef="#br0" timeOffset="24344.39">17793 1923 28 0,'0'0'102'0,"0"0"-62"0,0 0-12 15,0 0 2-15,0 0 10 0,0 0-4 16,0 0-6-16,0 0-5 0,0 0 2 16,0 0-3-16,0 0-5 0,0 0-1 15,0 0 0-15,0 0-5 0,0 0-6 16,3-4-2-16,5-1 0 0,3-4-5 0,3 0 5 15,0-1-2-15,0 0 1 16,1 0-4-16,2 1 0 0,-3 0 0 16,2-1 0-16,-2 3-1 0,-2-2 1 15,-3 4 1-15,-1 1-2 0,-2 2 2 0,-1 2-2 16,-3 0 2-16,-2 0-1 0,0 0-3 15,0 0-1-15,0 1 0 0,0 6 5 16,0 4 3-16,0 1-1 0,0 0 0 16,0 0-2-16,-2 0 1 0,2-4-3 15,0 2 0-15,0-4 1 0,0 0-8 0,0-2-19 16,3 1-19-16,2-2-34 0,0-3-65 15</inkml:trace>
  <inkml:trace contextRef="#ctx0" brushRef="#br0" timeOffset="50272.87">13114 550 2 0,'0'0'9'0,"0"0"-4"0,0 0 4 15,0 0 22-15,0 0-14 0,0 0-7 16,0 0 3-16,-1 0 3 0,-4 0 4 15,5 0 0-15,0 0-2 0,-1 0 0 0,-1 0 5 16,2 0-5-16,-2 0 0 0,2 0-5 16,0 0-4-16,0 0-4 15,0-1 2-15,0 1-1 0,0-1 2 16,0 1-2-16,-1 0-6 0,1 0 2 15,0 0 0-15,-2 0-3 0,1 0-2 0,1 0 2 16,-2 0-2-16,1 0-1 0,1 0 2 16,0 0 0-16,0 0 0 0,0 0 2 15,0 0 0-15,0 0 5 0,0 0 10 16,0 0 14-16,0 0 3 0,0 0-1 15,0 0-3-15,0 0-2 0,0 0-3 0,0 0-7 16,0 0 0-16,0-1-4 16,0 1-3-16,0-1-3 0,0 0 0 15,0 1-2-15,0 0 1 0,-2-1 4 16,2 1-3-16,0 0 1 0,0 0-2 0,0 0 2 15,0 0-1-15,0 0 0 0,0 0-4 16,0 0 3-16,0 0-3 0,0 0-2 16,0 0-1-16,0 0 1 0,-1 0-3 15,-1 6-2-15,1 4 5 0,1 2 2 16,-2 2-1-16,2 3-2 0,-2-3 1 0,2 3 1 15,-1 0 0-15,1 1-2 0,-2-1 2 16,2-1 2-16,-1-1-4 16,1-2 2-16,-2 0-1 0,-1 0 1 15,0-2-1-15,0 1 0 0,1-3 1 0,1 1 0 16,1-3 0-16,0-2-2 0,0 1 1 15,0-3 2-15,-2-1-3 0,1 2 1 16,1-3 1-16,0-1 1 0,0 0-3 16,0 0 1-16,0 0 1 0,-2 1 3 15,2 0-4-15,-3 1 0 0,3 1 1 0,-1-2 0 16,1 3-1-16,-2 1-1 0,0-2 1 15,1 2 1-15,-2-2-1 0,3 0-1 16,0 1 2-16,0-3-1 16,-2 0 0-16,2 0-4 0,0 1-9 0,0-1-11 15,0 0-17-15,2-1-15 0,4 0-43 16,-1-6-95-16</inkml:trace>
  <inkml:trace contextRef="#ctx0" brushRef="#br0" timeOffset="51447.94">13014 851 2 0,'-2'1'7'16,"2"-1"3"-16,0 2 29 0,0-1-11 15,-3-1 1-15,1 0 15 0,-1 0 1 16,3 0-14-16,-1 0 1 0,-1 0 3 15,2 0-5-15,0 0-7 0,0 0-3 16,0 0-3-16,0 0 3 0,0 0-3 16,0 0-3-16,0 0 5 0,0 0-8 15,-1 0 2-15,1 0-7 0,0 0-5 16,0 0-7-16,4 0-1 0,6 1 8 15,5 0 2-15,2-1-1 0,5 0-1 0,0 0 0 16,-1 0 1-16,1 0-2 0,-2 0-1 16,0 0 2-16,-7 0 0 0,-1 0-2 15,-1 0 1-15,-8 0 1 0,2 0 0 16,-5 0-2-16,1 0 0 0,-1 0 2 15,0 0 1-15,0 0-2 0,0 0 0 0,0 0 0 16,0 0 2-16,0 0-2 16,0 0 1-16,0 0 2 0,0 0-1 15,0 0-1-15,0 0 0 0,0 0 2 16,0 0-3-16,0 2 2 0,0-2-2 0,0 2 1 15,0 2-2-15,0 0 1 0,0 2 1 16,0 0 0-16,0 4 1 0,0 0-2 16,-1 4 1-16,-1 2 1 0,-1 2 1 15,1 1-3-15,-2 1 2 0,2 2-3 16,1 0 2-16,-1 1-2 0,1-2 1 0,1 2 1 15,0-3 0-15,0 0-1 0,0-2 0 16,0-1 1-16,0-2-1 16,0-1 0-16,0-3-1 0,1-1 3 15,1-4-2-15,-1 0-1 0,1-1 0 16,1-1 2-16,0 0 0 0,-1-3-2 0,1 1 2 15,0-2 2-15,0 0-1 0,-3 0-1 16,1 0 2-16,-1 0 0 0,0 0 2 16,0 0 0-16,0 0 1 0,0 0 4 15,0 0-2-15,0 0-5 0,0 0-4 16,-1-5 6-16,-7 3-4 0,0-1-2 0,-1 1 0 15,-5 0 2-15,0 0-3 0,-6 2-1 16,-2 0 2-16,-1 0 0 16,0 0-4-16,-2 0 2 0,0 2 0 15,-3 1 3-15,3 0 0 0,4-1 0 0,-1 3-1 16,3-2 3-16,2 1-3 0,3-1 1 15,4-1 0-15,2-1 1 0,3 1-1 16,2 0-1-16,2-2 1 0,1 0 0 16,0 0-3-16,0 0-2 0,0 0 0 15,0 0 5-15,0 0-1 0,6 0 1 0,-2 0 0 16,3-5 4-16,-1-2-3 0,0-3-1 15,2 1 2-15,-1-3 0 0,3-4 0 16,1-3-1-16,-1-4 0 16,3-3 0-16,-2-3 0 0,-4-2-2 0,4-3 2 15,-4 1 1-15,-3 0-2 0,2 4-2 16,-2 4 4-16,-3 6-1 0,2 4 0 15,-3 3-1-15,0 5 2 0,0 2 5 16,0 3-4-16,0 2 0 0,0 0 0 16,0 0-2-16,0 0-6 0,0 0-2 0,-1 6-10 15,1 5-3-15,0 2-21 0,0 0-36 16,0-2-66-16,0-1-114 15</inkml:trace>
  <inkml:trace contextRef="#ctx0" brushRef="#br0" timeOffset="52327.99">13663 583 33 0,'2'2'71'16,"-2"-1"-59"-16,3 1 28 0,-2 0-4 15,2 2 3-15,-1 0-10 0,0-1-10 0,-1 1 3 16,1 0 7-16,-2 1-9 0,1 3-7 15,-1 0 5-15,0 2-5 0,2 3 3 16,-2 1-2-16,0 2-5 0,0 1-2 16,0 1-1-16,0 2-3 0,-2 2 0 15,-2 0 1-15,2 2 4 0,-1 0-5 0,1-2-2 16,1 1 1-16,-1-1-2 0,1-2 1 15,-1-3-2-15,2-2 3 0,0-4-1 16,0-2-1-16,0-2 0 16,0-3 4-16,0-1-2 0,0-1-1 0,0-1 0 15,0-1 5-15,0 0 2 0,0 0-6 16,0 0 5-16,0-3-7 0,2-3-20 15,1-2-24-15,-2-1-12 0,2-2-27 16,-3-1-96-16</inkml:trace>
  <inkml:trace contextRef="#ctx0" brushRef="#br0" timeOffset="53235.04">13555 960 132 0,'0'0'62'15,"0"0"-39"-15,0 0 9 0,0 0-3 16,4 0-17-16,2 0 4 0,2 0 8 15,5 0-9-15,-3 0-7 0,4-1-5 16,-1-1 1-16,4-1 2 0,0 0 1 0,0 0-5 16,-1-1 5-16,1 1 0 0,-3 1 2 15,-2-1 1-15,-4 1-4 0,-1 1 1 16,-2 0-4-16,-2 0 0 0,-1 1-1 15,-2 0 1-15,0 0-2 0,0 0 2 16,0 0 2-16,0 0 3 0,0 0-4 16,0 0 5-16,0 0-5 0,0 0 0 15,0 0-1-15,0 0-3 0,0 2 4 16,-5 1-1-16,4 3-2 0,-3 1-2 15,0 3 2-15,2 1 0 0,1 2-1 0,-2 1-2 16,-1 3 4-16,4 2 0 0,-1 1-1 16,-1 0 1-16,2 2 2 0,0-1-3 15,0 0 0-15,0-1 1 0,3-1-2 16,1-1 2-16,-1-3 0 0,0-1-1 15,0-3 1-15,0-1-1 0,0-1-1 0,-3-2 0 16,3-2 3-16,-1 0-3 16,-1-2 0-16,1 1 0 0,-2-1 0 15,1-1 1-15,-1-2-2 0,0 3 1 16,0-3 2-16,2 0-1 0,-2 0 0 0,0 0 2 15,0 0 2-15,0 0 0 0,-2 0 3 16,-4 0-5-16,-5 0 0 0,0 2-2 16,-2-2-2-16,-3 0 2 0,1 0 0 15,-6 0-1-15,3 0-1 0,-2 0 1 16,-1 0 0-16,-2 0 1 0,1 0-1 15,1 0-1-15,2 0 2 0,2-2 0 0,3-1 0 16,5 3-1-16,3 0 1 16,3 0 0-16,1 0-1 0,0 0 0 15,2-2 1-15,0 2-1 0,0-2-1 16,0 2-4-16,0-1 0 0,0 0 0 0,5-2-4 15,4 0 10-15,1-3 0 0,1 1 0 16,-2-2-1-16,2-1 1 0,-2-4 4 16,2-3-5-16,-2-6 1 0,2-3 1 15,0-3-1-15,-3-1 0 0,-2-2 2 16,0-1-1-16,-4 5 0 0,-2 1 3 0,0 4-1 15,0 4 3-15,-4 2 0 0,0 4-2 16,-1 3-2-16,2 2 3 16,2 5-2-16,-3 1-3 0,4 0-6 15,-1 1-5-15,-4 10-17 0,5 5-7 0,0-1-50 16,0 2-69-16</inkml:trace>
  <inkml:trace contextRef="#ctx0" brushRef="#br0" timeOffset="59174.38">13116 1341 12 0,'0'0'88'0,"0"0"-68"0,0 1-15 16,0 0 7-16,0-1 8 0,0 0 2 15,0 1-5-15,0 0 0 0,0 2 1 16,0-2-2-16,0 2 4 0,0 0 4 15,0-1-5-15,0 2-2 0,0 0-8 0,0 0 10 16,-2 2-4-16,1 2-3 0,-2-2-5 16,1 3-2-16,1 0 4 0,-1 3-4 15,2 1-1-15,0 1 0 16,0 0 1-16,0 2 0 0,0-1-2 0,0 1-1 15,0 2 1-15,0 0 4 0,0 2 9 16,0-3-11-16,0 1-2 0,0 0-1 16,0-1 1-16,0 1-1 0,3-2-1 15,-3 0 2-15,3-1-1 0,0 1-1 16,2 0-2-16,-3-1 3 0,1 0-2 0,-2 0 0 15,1-2 1-15,1 2 1 0,-2-1 0 16,1-1-1-16,-1 2 0 0,1-2 4 16,1 0-2-16,-1-1-6 0,2-1 6 15,-2 0-1-15,-2 0 1 0,1 0-3 16,1-2 1-16,-2 1 1 0,2-1-1 15,-2 2-2-15,0-1 3 0,0 3-1 16,0 0-1-16,0 0 1 0,0-2-1 16,0 2 1-16,1 0-1 0,-1 2 0 15,2 1 1-15,-2-1 4 0,0 0-2 0,0-1-3 16,1 1 2-16,-1 1 5 0,0 2-5 15,0-1-1-15,0 1 2 0,0 0-2 16,0-2 0-16,0 2-1 0,0 0 0 16,0 0 3-16,0 0-1 0,0 1-2 15,0-1 1-15,0-2 1 0,-1 0-1 16,-1-3-2-16,1 0 2 0,1 0 0 15,0 0-1-15,0 0-1 0,0-4 1 16,0 4 2-16,0-1-1 0,-2 0-3 16,2-1 3-16,0 2-2 0,0-1 1 0,0 0 2 15,0 0-2-15,0-1-2 0,0-1 2 16,0 0 0-16,0 0 0 0,0-2 3 15,0 2-2-15,0 1-2 0,0-1 2 16,0 1 2-16,0 1-3 0,0 1-1 16,0-4 2-16,0 5-1 0,0 0 0 0,0-1-1 15,0 1 2-15,0-2 0 16,0 0-1-16,0 0-1 0,-2 0 1 15,1-1 2-15,1 0-2 0,0-2-1 16,0 1 2-16,0-1 1 0,0-1-2 0,0 1-2 16,0-3 4-16,0 2-1 0,0-2-2 15,0 2-1-15,0-1 4 0,0 0-1 16,0 2-1-16,3-3-1 0,-3 3 2 15,0-1 1-15,0 0-1 0,0 3-1 16,0-1-1-16,0 0 4 0,0 2-5 16,0-2 2-16,0 3 2 0,0-1-2 0,0 0 0 15,0-3-2-15,0 2 4 16,0-2-2-16,0 0 0 0,0 2 0 15,0-2-2-15,0 1 4 0,0-2-2 16,0 0 0-16,2 0 0 0,-1 1 0 0,2-1 0 16,0 1 0-16,-3-2 0 0,3 2 0 15,-1-2 0-15,-1 1 0 0,1-1 0 16,0 2 1-16,-2-2 0 0,0-2-1 15,0 1 1-15,0 1 0 0,0 2-1 16,0-1 0-16,0 1 0 0,0-2 1 0,0 1-2 16,0 1 1-16,0-2 0 0,0 0 1 15,0-1-2-15,0-2 1 16,0 1 0-16,1 0 0 0,-1 0 0 15,0-1 0-15,0 1 1 0,0-1 0 0,0 1-1 16,0 0 0-16,0-2 1 0,0 0 0 16,0-1-1-16,-3 2-1 0,1-1 2 15,2 0 0-15,0 2-2 0,0-2 0 16,0 2 2-16,0-1-1 0,0 1 0 15,0 0-2-15,0 0 3 0,0 1-1 0,0-2-1 16,0-2 0-16,0 3 2 0,0-4 0 16,0 0-2-16,0 1 1 0,0 1 2 15,0-1-1-15,0 2-1 16,0-3 0-16,0 3 1 0,0-2-1 0,0 0-1 15,0 1 0-15,0-2 2 0,0 0 0 16,0-1-2-16,0 2 1 0,0-2 2 16,0 0-3-16,0 0 3 0,0 0 2 15,-1 0 0-15,-2 0-5 0,1-3-15 16,1-5-19-16,-4-6-45 0,-1-5-114 0</inkml:trace>
  <inkml:trace contextRef="#ctx0" brushRef="#br0" timeOffset="60725.47">13663 1424 16 0,'0'6'4'0,"0"-2"88"0,0 0-48 15,0 1-9-15,0 2-2 16,0 3-4-16,-1 2 2 0,-3 2-4 15,3 3-13-15,-2 1-6 0,0 4 1 0,1 0-3 16,-1 2 9-16,0 1 3 0,1-1-11 16,1 0-1-16,1 0 1 0,0-2 2 15,-2 2-5-15,2-2 9 0,0 0-6 16,0 1-4-16,0-1 1 0,0 0-5 15,0 1 5-15,3 0-1 0,-1 0-1 0,0 0-1 16,-1 0-3-16,1-1 6 0,-1 1-1 16,-1-1-3-16,2-2-2 0,-1 2 5 15,2-2-2-15,-1 1-1 16,-2 0 0-16,1-1 1 0,1-1 1 15,1 1-3-15,-1 1 1 0,-1 0 3 0,-1 0 0 16,3 3 6-16,-3-3-5 0,0 0-1 16,0 2 0-16,0-2-2 0,0 2 0 15,0 1 0-15,0 1 2 0,0 1-4 16,0 0 3-16,0 1 2 0,-3 0-4 15,0 0-2-15,2 0 2 0,-4-2 2 0,0 1-1 16,2-2-1-16,-3 4 1 0,1-1 2 16,1-2-3-16,-1 1 0 0,0-3 1 15,4-2 2-15,-2 1 2 16,1-2 5-16,2-1-3 0,0 0 1 0,0-3 0 15,0 1-6-15,0-3 2 0,0 0 0 16,0 0 1-16,0-3-3 0,0 1 0 16,0-1 1-16,0 0-1 0,0 0 0 15,0 0 2-15,0 0-3 0,0-1 3 16,0 0-3-16,0 1 0 0,0-1 3 0,0 1-3 15,0-1-2-15,0 2 3 0,0-2 0 16,0 1 0-16,0-2-1 0,0 1-1 16,-1-1 4-16,-1-1-4 0,1 1 0 15,1-3 0-15,0 1 1 0,0-2 2 16,0 2-5-16,0-1 5 0,0-1 0 15,0 1 1-15,0-2-3 0,0 2 2 16,0 0-2-16,1-1 3 0,1 0-3 16,-2 0 0-16,0 1 2 0,0 0 0 15,0 0-3-15,0-2-2 0,0 1 4 0,0 0-1 16,0-1-1-16,0 0 1 0,0 2 1 15,0-1-1-15,0 1-2 0,0-1 1 16,0 0 1-16,0-2 0 0,0 1-1 16,0-1-1-16,0 0 3 0,0 0-1 15,0 0-2-15,0-1 1 0,0-1 2 16,0 2-1-16,0-1-1 0,0 1 1 15,0-2 0-15,0 2 0 0,0-2-1 16,0-1 0-16,0 3 3 0,0-2-2 16,0-1-1-16,0 0 0 0,0 0 1 0,0 3 1 15,0-1-2-15,0-1 1 0,0 1 1 16,0-2 0-16,0 2-1 0,0-1-1 15,0 0-1-15,0 0 3 0,0-1-1 16,0 1 1-16,0-1 0 0,0 0-1 16,0 2-1-16,0 0 1 0,-3 1 0 15,1-1 1-15,2-1-2 0,-3 2 0 16,0-2 1-16,1 2-2 0,1-2 2 15,-1-1-2-15,2 2 2 0,-1-1 0 16,1 0-2-16,0-1 1 0,0 1 2 16,0-1-1-16,0 0-3 0,0 0 1 0,0 0-11 15,0-3-19-15,4-4-25 0,-1-4-13 16,-1-5-112-16</inkml:trace>
  <inkml:trace contextRef="#ctx0" brushRef="#br0" timeOffset="62618.58">13124 1851 2 0,'0'0'15'15,"-2"0"-3"-15,2 0-14 0,0 0 4 0,-1 2 29 16,1-2-4-16,0 0 38 0,-4 1-19 15,3-1-17-15,-1 0 3 0,-1 1-3 16,0-1 2-16,3 0-5 0,-1 1-10 16,-1-1-3-16,2 0 0 0,0 0-4 15,-2 0 3-15,2 0-2 0,0 1 3 16,0-1 1-16,-1 1-3 0,-1-1-5 15,-2 0 0-15,2 0-1 0,-1 2 2 16,-2-2-6-16,-1 0 2 0,2 0 0 16,-3 1-1-16,1 1-1 0,-2-2 1 0,-1 0-2 15,0 1 3-15,-2 0-1 0,0-1 2 16,0 0 0-16,-3 0-2 0,0 0 0 15,-1 0-1-15,-1 0 2 0,1 0 1 16,-1 0-3-16,-2 0 3 0,1 0 0 16,-3 0-2-16,-2 0-2 0,2 0 1 15,-5 0 1-15,3 0 0 0,-1 0-2 16,-3 0 0-16,-2 0 0 0,-2 0 1 15,4 0-1-15,-1 1 0 0,1-1 2 16,1 0 1-16,1 0-3 0,-3 0 1 0,5 0 3 16,1 0-2-16,2 0 2 0,2 0 3 15,0 0-2-15,3 0 3 0,2 0-3 16,-1-1 1-16,2-1-1 0,2-1-1 15,-2 0 0-15,2 1-2 0,-2-2 0 16,0 1-2-16,0 1-1 0,-1-1 1 0,-2 2 1 16,2 0-1-16,-1 1-1 15,1 0 2-15,1 0 0 0,2 0-1 16,-1 0 0-16,4 0 0 0,2 0 3 15,-3 0-2-15,3 0-2 0,1 0 2 0,-1 0 3 16,3 0-2-16,-1 0-1 0,-1 0 2 16,3 0 0-16,-1-1-3 0,-1 1 0 15,2 0 2-15,-1 0 1 0,-1 0-1 16,2 0-4-16,0 0 3 0,0 0 0 15,0 0-2-15,0 0 1 0,0 0-2 16,0 0 2-16,0 0 0 0,0 0-1 0,0 0 1 16,0-1 1-16,0 1-1 15,0 0 0-15,0 0 2 0,0 0-1 16,0 0-3-16,0 0 3 0,0 0-1 15,0 0-1-15,0 0 0 0,0 0-2 0,0 0 1 16,0 0 1-16,0 0-2 0,0 0 2 16,0 0 0-16,0 0 1 0,0 0 0 15,0 0-1-15,0 0 2 0,0 0-1 16,0 0 0-16,0 0 1 0,0 0-1 15,0 0-1-15,0 0 2 0,0 0-3 0,0 0 3 16,0 1-1-16,0-1 0 0,0 0-1 16,0 1 1-16,0 0 2 15,0-1-3-15,0 1 0 0,0-1 2 16,0 0-1-16,0 2 0 0,0-2 0 0,0 0 2 15,0 0 1-15,0 0-3 0,0 0 0 16,0 0 0-16,0 0 1 0,0 0-2 16,0 0-1-16,0 0 2 0,0 0 1 15,0 0-2-15,0 0 0 0,0 0 3 16,0 0-1-16,0 0-2 0,0 0 0 0,0 0 2 15,0 0 0-15,0 0-2 0,0 0 0 16,0 0 1-16,0 0 1 0,0 0-2 16,0 0 1-16,0 0 1 15,0 0 1-15,0 0-2 0,0 0 0 0,0 0 1 16,0 0 1-16,0 0-2 0,0 0 0 15,0 0 1-15,0 0-1 0,0 0-1 16,0 0 0-16,0 0 1 0,0 0-1 16,0 0 0-16,0 0-1 0,0 0 2 15,0 0 0-15,0 0-2 0,0 0 1 0,0 0 1 16,0 0 0-16,0 0 0 0,0 0-3 15,0 0 2-15,0 0-1 0,0 0 1 16,0 0-1-16,0 0 0 0,0 0 0 16,0 0 3-16,0 0-3 0,0 0 3 15,0 0-1-15,0 0-1 0,0 0 0 16,0 0 3-16,0 0-3 0,0 0 1 15,0 0 1-15,0 0 2 0,0 0-2 16,0 0-2-16,0 0 0 0,0 0 2 16,0 0 0-16,0 0-3 0,0 0 1 0,0 0 1 15,0 0-1-15,0 0-1 0,0 0-18 16,0 0-12-16,0 0-16 0,3 1-6 15,0 2-36-15,0-2-83 0</inkml:trace>
  <inkml:trace contextRef="#ctx0" brushRef="#br0" timeOffset="63237.61">12193 1834 2 0,'5'0'6'0,"-3"0"-5"16,1 0 2-16,-2 0 61 15,-1-1-37-15,0 1-12 0,0 0 26 16,0 0 6-16,0 0 3 0,0 0-13 15,0 0-4-15,0 0 0 0,0 0-7 0,0 0-9 16,0 0-1-16,0 0-2 0,0 4-2 16,3 6 2-16,-3 1-2 0,3 4-1 15,-3 4-6-15,0 1 1 0,2 2 1 16,-2 1-3-16,2 0-2 0,1 0 0 15,0-1-2-15,0-4 0 0,0 0 0 0,0-2-1 16,0-2 4-16,0 1-2 0,-1-2-3 16,-2-2 5-16,0-2 2 15,0 0 0-15,1-3 3 0,-1 0-1 16,0-1-1-16,2-1-3 0,-2-3-3 0,0 1 4 15,0-1 2-15,0-1-2 0,0 1 0 16,0-1 0-16,0 0 1 0,0 0-5 16,0 0 2-16,0 0 1 0,0 0 0 15,0 0-2-15,0 0-3 0,0 0-6 16,0 0-6-16,1 0-17 0,1-4-29 15,1 0-25-15,-1-2-72 0</inkml:trace>
  <inkml:trace contextRef="#ctx0" brushRef="#br0" timeOffset="63698.64">12286 2152 21 0,'2'-1'-13'15,"-2"0"68"-15,0-2 101 16,0 0-108-16,0 1 1 0,0-1-6 0,-2 0-9 16,-1-1-1-16,2 3-10 15,-4-3-3-15,4 3-2 0,-4 1 2 0,2 0-7 16,-2 0 0-16,-1 0-2 0,-2 0-8 15,2 0 0-15,-2 1 6 0,-1 3 0 16,1 1-6-16,0 3-2 0,1 2 0 16,1 1 0-16,1 0-1 0,3-1-3 15,2 0 4-15,0 0-2 0,0-2-2 0,8 0 0 16,0-1-1-16,3-5 1 0,0 0 1 15,-1-2-2-15,3 0 3 0,-1 0 1 16,1-2 0-16,-3-5 0 0,0 2 4 16,-2-2 0-16,-4-1-2 0,-1 1 2 15,0-2 1-15,-3 1 6 0,0-1 0 16,0 1 0-16,-3-1-1 0,-3 0 0 15,-2 0-6-15,-1 2 1 0,1-1 0 16,-3 2 1-16,1 0-5 0,0 5-2 16,1 0 1-16,1 1-2 0,2 0-1 0,1 2-1 15,2 7-13-15,3-1-16 0,0 2-9 16,0-1-32-16,0-2-80 0,0-1-147 15</inkml:trace>
  <inkml:trace contextRef="#ctx0" brushRef="#br0" timeOffset="64462.68">12282 2720 4 0</inkml:trace>
  <inkml:trace contextRef="#ctx0" brushRef="#br0" timeOffset="64798.7">12282 2720 139 0,'6'0'63'0,"-6"-2"-31"0,0 2 2 16,0-3 5-16,0 0-5 0,0 0-5 16,0-1-5-16,0 1-2 15,0 1 1-15,0-2-5 0,-3 1 4 0,0 1-1 16,-2 0-7-16,2 0-5 0,-2 1 2 15,-1 1-1-15,0 0-3 0,-2 0 3 16,-1 0-2-16,0 3-5 0,-2 1 1 16,0 3-1-16,0 2-1 0,3 0 0 15,2 1-1-15,1 0-1 0,2 1-1 0,2 1-2 16,1-2 1-16,0 1 1 0,4-2-2 15,3-1 0-15,4-2 2 0,-2-3-1 16,3-1 1-16,1-2-1 0,-1 0 2 16,-3 0 1-16,2-3 1 0,-3-2 1 15,-2-4-4-15,2 1 6 0,-3 2 1 16,-1-3 3-16,-2 0 3 0,-2 2-2 15,0-1-1-15,0 3-5 0,0-2 2 16,0 0-2-16,-5 0 0 0,-1 1-3 16,-2 1 0-16,2-1-1 0,0 2 0 0,3 1-3 15,0 2-2-15,1 1-5 0,0 0-16 16,1 0-27-16,-1 7-10 0,1 0-40 15,-1 0-108-15</inkml:trace>
  <inkml:trace contextRef="#ctx0" brushRef="#br0" timeOffset="65594.75">12280 2867 0 0,'0'1'40'16,"-1"0"-4"-16,1-1-28 0,-2 2 9 15,1-1 7-15,1 1 8 0,0 2-6 0,0-2-4 16,0-1-3-16,0 0 2 0,-2 0 7 16,2 0-4-16,0 0-2 15,0-1-1-15,0 0-4 0,0 1-3 16,0-1 6-16,0 2-2 0,0-1-2 0,0 0-2 15,0 0 4-15,0 2-2 0,0 0-2 16,2 1-6-16,-2 2-1 0,0 2 3 16,1 3-3-16,-1 3 0 0,0 3-5 15,0 1-1-15,0 2 2 0,0 0-2 16,0 4-2-16,3 2 1 0,-1 5 0 0,-2 4 1 15,0 1-2-15,0 0 2 16,0-6 0-16,0-5 0 0,0-4 3 16,0-2 5-16,0-2 1 0,0-2-3 15,0-3-3-15,0-2 1 0,0-2 2 0,0-3-2 16,-2-2 1-16,2-1 0 0,0-1-3 15,0 1 4-15,0-2 2 0,0 0 4 16,0 0 0-16,0 0-5 0,0 0 1 16,0 0-2-16,0 0-2 0,0 0-1 15,0 0-3-15,0 0-1 0,0-2 1 0,0 1-4 16,0-1-10-16,0 0-10 0,0-1-2 15,0 0-16-15,0 0-15 16,2-2-42-16,-2 2-102 0</inkml:trace>
  <inkml:trace contextRef="#ctx0" brushRef="#br0" timeOffset="66103.78">12012 3436 0 0,'-2'1'9'0,"-1"-1"79"16,3 0 25-16,-3 1-78 0,2 0 1 0,1-1 13 15,-2 0-10-15,2 0-14 0,0 0-6 16,0 0-3-16,0 0 0 15,0 0-3-15,0 0-3 0,0 0 1 16,2 0-3-16,5 0 5 0,6-1 5 0,2-4 2 16,6-1-11-16,3-2-3 0,7-2 2 15,5-2-3-15,4 1 2 0,5 1 5 16,3 0 7-16,0 2-7 0,0 0-4 15,-3 3 3-15,-3 1-2 0,-3 1-5 16,-3 0 2-16,-7 2-4 0,-7-1 2 0,-4 2-4 16,-8 0 1-16,-1 0-1 0,-6 0 1 15,-1 0 0-15,-2 0 0 0,0 0 2 16,0 0 2-16,0 0 3 15,0 0-2-15,-5 0-2 0,-1 3-1 0,-3 2-1 16,-1 0-2-16,3 0-1 0,-4-2 1 16,4 2-7-16,-3-2-8 0,0 1-9 15,3-1-13-15,-1 2-21 0,5-2-28 16,-5-2-96-16</inkml:trace>
  <inkml:trace contextRef="#ctx0" brushRef="#br0" timeOffset="66490.8">12243 3517 3 0,'0'1'17'15,"5"-1"-13"-15,-4 0 64 0,-1 0 81 16,2 0-91-16,-2 0-15 0,0 0 9 15,1 0-2-15,1 0-10 0,1 0-12 16,0 0 0-16,2 0 2 0,1 0-6 16,0-3-8-16,3 0 3 0,1 1-3 15,-2 0-9-15,-1 0-2 0,3 1-2 16,-4 0 0-16,0-1-3 0,0 2-1 0,-1 0 3 15,-2 0-3-15,0 0-6 0,0 0-4 16,0 0-4-16,0 0-5 0,0 0-12 16,1 2-4-16,-1 0-9 0,1 0-15 15,-2 2-20-15,-1-1-58 0,-1 0-81 16</inkml:trace>
  <inkml:trace contextRef="#ctx0" brushRef="#br0" timeOffset="66666.81">12276 3622 71 0,'0'1'289'15,"0"-1"-236"-15,1 0-40 0,4 0 39 16,1 0-12-16,3 0-3 0,2-3-12 16,0 0-10-16,0-1-7 0,0-1-5 15,1 1-1-15,1-2-3 0,0 0-8 0,1 1-20 16,3-2-27-16,1-1-55 15,-3 0-112-15</inkml:trace>
  <inkml:trace contextRef="#ctx0" brushRef="#br0" timeOffset="72928.17">12956 1615 66 0,'0'-1'45'0,"0"1"-7"0,-3 0 13 16,0-2-8-16,0 2 1 0,-2-2-14 15,2 2-6-15,-2 0-11 0,1 0-4 16,1 0-6-16,-3 0 6 0,1 0-2 0,0 0 4 15,2 0 1-15,-3 0-4 0,0 0 5 16,-2 1-1-16,0 0-5 16,-1 2-2-16,0-1-2 0,-2 0-1 15,-2 2-2-15,1-2 0 0,0 1 0 0,-1 1 1 16,1-1-2-16,-1 0 2 0,3-1-1 15,0 1-1-15,1-2 1 0,3 0 1 16,-1 1-1-16,0 0-1 0,-1 0-1 16,0-2 4-16,2 0 0 0,0 0-3 15,-2 0 1-15,2 1 2 0,1 1-1 16,-3-2-1-16,4 2-1 0,-2-2 3 0,-2 0 0 15,-3 2-2-15,0-1-3 0,-1 1 3 16,-2-1 1-16,0 0-1 16,3 0 0-16,-1 0 2 0,1 1-2 15,-2-1-2-15,3-1 1 0,0 2 2 0,-1-2-1 16,4 0 0-16,-3 1-1 0,1-1 4 15,1 0-3-15,-1 0 0 0,1 0 0 16,0 1 0-16,-1-1 0 0,1 0 0 16,1 0 0-16,0 0 1 0,1 2 0 15,-3-2-3-15,0 0 2 0,-1 0 1 0,3 0 0 16,-1 0-2-16,0 0 1 15,3 0 1-15,-1 0 0 0,0 0-2 0,0 0 1 16,1 0 2-16,-1 0-1 16,0 0-2-16,0 0 0 0,-2 0 3 0,-1 0-2 15,1 0 1-15,0 0-3 0,0 0 3 16,2 0 0-16,-3 2-2 0,1 0 0 15,0-1 2-15,0-1-1 0,1 1-1 16,1-1 1-16,-2 0 2 0,0 0-4 16,0 0 4-16,1 0-2 0,0 0-1 0,1 0 2 15,0 0-2-15,0 0 1 0,0 0 2 16,-1 0-1-16,1 0 2 0,0 0 4 15,0 0-3-15,0 0-1 16,-1 0-2-16,0 0 0 0,0 0 1 0,1 0 0 16,0 0-2-16,0 0 2 0,0 0-5 15,-2 2 4-15,2-2-2 0,-1 0 1 16,-2 0 1-16,-2 1-1 0,3 0-1 15,-2 0 1-15,0 1 1 0,-1-1-1 16,-1 1-1-16,3 0 1 0,-1-2 1 0,3 2-1 16,-1-2 0-16,0 0 0 0,2 0 2 15,0 0-2-15,0 0 0 0,-1 0 0 16,0 0 0-16,-1 0 1 0,0 0-2 15,-1 0 1-15,-2 0 1 0,0 0-1 16,2 0-1-16,0 0 1 0,-1 0 1 16,3 2 0-16,-3-2-2 0,2 0 0 15,2 0 3-15,-2 1 0 0,1-1-4 16,-1 1 2-16,0 0 3 0,0-1-3 15,-1 0-1-15,0 0 1 0,0 0 1 0,-2 0 0 16,3 0-2-16,0 0 1 0,0 0 2 16,2 0-3-16,-1 0 0 0,-1 0 1 15,0 0 2-15,2-1-2 0,-5 0-1 16,2 1 1-16,-4 0 2 0,2 0-2 15,-1 0-1-15,0 0 1 0,-1 0 0 16,4 0 1-16,0 0-2 0,2 0 1 16,3 0 1-16,-1 0 1 0,0 0-3 15,2 0 3-15,2 0-1 0,-4-1 0 16,5 1 3-16,-3-2 3 0,1 2-5 15,2 0 0-15,0 0-2 0,0 0 2 0,0 0-1 16,0 0-1-16,0-1-5 0,0 1 4 16,0-1-2-16,0 1 0 0,0 0 1 15,0-2 3-15,0 2-1 0,2 0 1 16,-2 0 0-16,0 0 3 0,3 0-3 15,-3 0 1-15,0 0 1 0,0 0 0 0,0 0 0 16,0 0-3-16,0 0-1 16,0 0-1-16,0 0 0 0,0 0-3 15,0 0 3-15,0-1 1 0,2 1 1 16,-2 0 0-16,1 0-1 0,-1 0 1 0,0 0 2 15,0 0-3-15,0 0-2 0,0 0 1 16,0 0 0-16,0 0-2 0,0 0 1 16,0 0 0-16,0 0-1 0,0 0 0 15,0 0 3-15,0 0 1 0,0 0 1 16,0 0-1-16,0 0 2 0,0 0-2 0,0 0 4 15,0 0-3-15,0 0 0 0,0 0 1 16,0 0 0-16,0 0-2 16,0 0-1-16,0 0 2 0,0 0-1 15,0 0-1-15,0 0-1 0,0 0 3 0,0 0 0 16,0 0-1-16,0 0 0 0,0 0 1 15,0 0 1-15,0 0-3 0,0 0 2 16,0 0-1-16,0 0 0 0,0 0-1 16,0 0 0-16,0 0 1 0,0 0 0 15,0 0 0-15,0 0-1 0,0 0 2 16,0 0-1-16,0 0 0 0,0 0 0 0,0 0 1 15,0 0-1-15,0 0 0 0,0 0 0 16,0 1 2-16,-1-1-2 16,-1 0 0-16,2 0 0 0,0 2 1 0,0-2-1 15,0 0-2-15,0 0 2 0,0 0-1 16,0 0 0-16,0 0-2 0,0 0 2 15,0 0 2-15,0 0 0 0,0 0 0 16,0 0 0-16,-1 0 0 0,-1 0 2 16,2 0-3-16,-3 0-1 0,3 1 3 15,-2 0-2-15,-1-1-1 0,2 0 0 0,-1 0 3 16,-1 0-2-16,2 1-1 0,-1 0 0 15,-3 0 2-15,4 0-1 16,-2 1-1-16,0-1 0 0,-4 0 2 16,1 1-2-16,0-1 1 0,0 1-1 0,-2 0 1 15,0 1 1-15,1-2-3 0,2 0 1 16,0-1 3-16,2 0-2 0,0 2-1 15,1-2 1-15,-1 0 2 0,2 1-3 16,-1 0 1-16,-1-1 0 0,0 1 1 16,-2 1-1-16,4-2-1 0,-4 2 1 0,1-2 1 15,0 1-1-15,3-1-1 0,-1 2 1 16,2-2 1-16,-1 0-1 0,1 0-1 15,0 0 0-15,0 0 2 0,-2 0-1 16,2 0-1-16,0 0 1 0,0 0 1 16,0 0-1-16,0 0-1 0,0 0-1 15,0 0 2-15,0 0-2 0,0 0-4 16,0 1 3-16,0 2 1 0,0-1 2 15,0 0-2-15,0 2 2 0,0-2 0 16,0 3 0-16,0 2-1 0,0 3 2 0,0-1 2 16,2 5-2-16,-1-5-1 0,2 4 0 15,-3-1 3-15,4 1-6 0,-3 0 3 16,-1 2 0-16,2-1 1 0,-2 1-1 15,0 0-1-15,3-1 1 0,-2 0 1 16,1 0-1-16,-1 0-1 0,3-1 1 16,-3-1 0-16,1 1 3 0,1-1-5 15,-2 1 2-15,-1 0 2 0,0 1-2 16,0-3 0-16,0-1 0 0,0 0 1 15,0-1 2-15,0 1-2 0,0-1-1 0,0 0 3 16,0 0-1-16,0 0-1 0,0-2 0 16,0 0-2-16,0-3 3 0,0 1-2 15,0-2 2-15,0 0 1 0,0 0-1 16,0-1-2-16,0-1 2 0,0 0 0 15,0 1-1-15,0-1-1 0,0 1-2 0,0 1 6 16,0-1-4-16,0 1 1 16,0 0 2-16,0 1 0 0,0 0-2 15,0-1-1-15,0 0 1 0,0 0 1 16,0-1 0-16,0 0-2 0,0 0 1 0,0 1 3 15,0-1-3-15,0 1-1 0,0-2 3 16,0 1-3-16,-1 0 2 0,-1 1-1 16,1-1 0-16,1-2 1 0,0 0-1 15,0 0 0-15,0 0 4 0,0 0 0 16,0 0 1-16,0 0 0 0,-2 0 4 15,1 0 0-15,-3 0-9 0,4 0 0 0,-1 0-1 16,1 0 0-16,0-4-8 16,0-1-16-16,0-1-12 0,0-2-6 15,5 1-31-15,-1 0-61 0</inkml:trace>
  <inkml:trace contextRef="#ctx0" brushRef="#br0" timeOffset="73277.19">11474 2180 178 0,'-5'-4'83'0,"1"2"-32"16,2-2 7-16,-4 2-25 16,1-1 4-16,1 2-13 0,-2-1-4 15,-1 2-5-15,3 0-5 0,-3 0-3 0,0 0-1 16,-1 2 2-16,-1 3-4 0,4 2 1 15,-1 0-3-15,1 1 0 0,0 1-3 16,5 0 0-16,-1 1 1 0,1 0-2 16,0-1 1-16,8 0-3 0,-2-4 3 15,5-1 1-15,0-2 0 0,-1-2-3 0,3 0 3 16,-1 0-1-16,-1-2-2 0,-2-4-1 15,-2 1 7-15,-1-2 0 0,-2 1-2 16,0-1 3-16,-4 1-2 16,1-2 2-16,-1-1 0 0,0 3-3 0,0-2 3 15,-3 3-2-15,-3 0-3 0,1-1-1 16,-1 1-1-16,0 2-10 0,-2 1-23 15,3 2-30-15,-2 4-49 0,-1 4-149 16</inkml:trace>
  <inkml:trace contextRef="#ctx0" brushRef="#br0" timeOffset="73987.23">11418 2753 9 0,'0'0'8'0,"0"0"-2"0,5 0-5 16,-4 1 1-16,3-1 77 0,-3 0-60 16,1 0 22-16,-2 1 11 0,0-1-15 15,1 0-1-15,1 0 1 0,1 0-9 16,-3 0-12-16,1 0-2 0,-1 0 0 15,0 0 5-15,0 0 5 0,0 0-4 0,0 0-1 16,0 0-5-16,0 0-2 0,-1-3 0 16,-4-2-2-16,2 2 1 0,-5 1-5 15,1-2 7-15,-3 3 0 16,1-1-6-16,0 2 1 0,-2 0 4 0,2 0-2 15,-2 0-3-15,3 6-2 0,-1 0-5 16,2 3 1-16,3 1-1 0,2 3 1 16,2-1-4-16,0 2 1 0,2-3 1 15,6-1 0-15,2 0-3 0,1-3 2 16,2-1-1-16,2-3 0 0,-1-3-4 0,2 0 4 15,-2 0-1-15,-4-3 2 0,1-4 1 16,-3 0 1-16,-2-1 3 0,-1 1-1 16,-4-3 0-16,-1 2 1 0,0-1-2 15,0 0 0-15,0 0-1 0,0 3 0 16,-4-2 1-16,-1 3-7 0,2-2-13 0,1 5-16 15,-1 2-14-15,0 0-28 16,-3 6-116-16</inkml:trace>
  <inkml:trace contextRef="#ctx0" brushRef="#br0" timeOffset="74723.27">11362 2963 3 0,'5'-1'-1'16,"0"-1"1"-16,-4 1 2 0,-1-1 19 16,0 1 57-16,0-1-54 0,0 0-1 0,0 0 9 15,0 1 8-15,0-3-3 16,0 3-7-16,0 1-4 0,0-1 0 0,0 1-3 15,0-1 3-15,0 1 0 16,0 0-6-16,0 0-5 0,0 0-2 0,0 0-4 16,0 0 3-16,0 3 2 0,0 4 0 15,0 4-1-15,0 3-5 0,0 1-2 16,0 0 0-16,0 5-6 0,0-3 5 15,0 4 0-15,0 0-4 0,-1 2 0 16,1-2 0-16,-2 2 1 0,1-3-2 0,1-2 0 16,0 0 0-16,0-4 0 0,0 0 0 15,0-2 0-15,1-2 1 16,1-2 0-16,1-2-3 0,0-1 2 0,-2-1 1 15,1-3 0-15,-2-1-2 0,2 1 2 16,-2-1 1-16,1 0 1 0,-1 0-1 16,0 0 4-16,0 0 0 0,0 0 1 15,0 0-2-15,0 0-2 0,0 0-4 16,0 0 1-16,0 0-1 0,0 0-4 15,0 0 1-15,0 0-2 0,0 2 3 0,0 0 2 16,0 1-2-16,0-1 1 0,2 0-22 16,-2-1-2-16,1-1-2 0,2 0-31 15,-1 0-45-15,-2 0-82 16</inkml:trace>
  <inkml:trace contextRef="#ctx0" brushRef="#br0" timeOffset="75316.3">11215 3327 6 0,'-3'0'2'16,"2"1"-2"-16,-6 1 3 0,3-1 20 16,1 0 46-16,-2-1-52 0,0 0-4 15,1 1 13-15,-3-1 7 0,3 0 7 16,-2 0-5-16,2 0 2 0,1 0-7 15,-1 0 1-15,1 0-2 0,-1 0 0 16,3 0-2-16,1 0-8 0,-2 0 1 16,2 0-2-16,0 0-7 0,0 0 1 15,-1 0-3-15,1 0 0 0,0 0 1 0,0 0-2 16,0 0-3-16,0 0-4 0,1 0-1 15,6 0-2-15,5 0 5 0,7 0 2 16,2 0-2-16,10 0-2 0,3-3 0 16,1-3 0-16,2 2-2 0,0-2 2 15,-1 3-2-15,2 0 2 0,-2 0-1 16,-3 2-2-16,-6 1 2 0,-3 0 1 15,-4 0-3-15,-3 0-2 0,-5 0 3 16,-2 0 1-16,-3 0-3 0,-3 0-3 16,-3 0-2-16,-1 0 8 0,0 0 0 0,0 0-1 15,0 0 1-15,0 0-3 0,0 0-3 16,0 0-6-16,2 0-13 0,1 0-5 15,-2 0-6-15,4 0-12 0,-2 0-12 16,-1-2-13-16,-2 1-68 0</inkml:trace>
  <inkml:trace contextRef="#ctx0" brushRef="#br0" timeOffset="75696.32">11386 3491 6 0,'0'0'23'16,"0"0"-23"-16,0 0 96 0,0 0 23 0,0 0-82 16,0 0 9-16,0-1 5 0,0 0-8 15,0 1-19-15,0 0-4 0,0 0 3 16,0-1 1-16,0-1-4 0,0 0-7 15,6 1 5-15,-1-1-1 0,1 0-3 16,2 0-8-16,1 0 2 0,2 0-4 0,0 0 0 16,-1 0-4-16,1-1 0 0,-3 0 1 15,3 3-7-15,-5-2-8 16,2 2-5-16,-2 0-6 0,-4 0-7 15,2 0-15-15,-2 0-13 0,-1 0-34 0,-1 0-56 16</inkml:trace>
  <inkml:trace contextRef="#ctx0" brushRef="#br0" timeOffset="75873.33">11414 3588 81 0,'7'0'159'0,"3"0"-101"0,-3 0-28 15,6-1 7-15,1-4-20 0,1-1-11 16,1 1-7-16,1-1-6 0,-2-2-60 16,-1 3-75-16</inkml:trace>
  <inkml:trace contextRef="#ctx0" brushRef="#br0" timeOffset="77075.39">11152 2198 13 0,'0'0'27'15,"0"0"-12"-15,0 0-10 0,0 0 24 16,0 0 44-16,0 0-33 0,0 0-2 0,0 0 13 16,0 0-4-16,0 0-9 0,0 0-4 15,0 0-6-15,0 0-4 16,0 0-7-16,0 2-7 0,-2 4-4 15,-1 4 0-15,3 3 0 0,-2 0 3 0,1 3-3 16,1 2 2-16,0 2-2 0,0 3 0 16,0 1-4-16,0 2-1 0,0 1 1 15,1-2-1-15,1 1 2 0,-1 0-3 16,-1 2 0-16,0-3 1 0,0 1 2 15,0-3-2-15,0 0 0 0,-1-3 0 0,1-1 0 16,-2-1-1-16,2 0-1 0,0-5 2 16,0 1-1-16,0-1-1 0,0-2 1 15,0-2 0-15,0-1 1 16,0-2-1-16,2-1-1 0,1-1 1 0,-1-2 1 15,-2 1-1-15,0 0 2 0,1-2 3 16,-1 3-1-16,0-2-1 0,0-2 0 16,0 1 0-16,0-1 0 0,0 1-1 15,0-1-2-15,0 1 0 0,0 0 1 16,0 1-2-16,0 0 1 0,0 0 1 0,0 0 0 15,0 0-1-15,0 3 0 0,0-2 1 16,0 1 0-16,-1-1-1 0,-1 0-1 16,0-1 1-16,1 0-3 0,1-2-9 15,0 0-14-15,0 0-12 0,0 0-37 16,0-3-63-16,0-4-107 0</inkml:trace>
  <inkml:trace contextRef="#ctx0" brushRef="#br0" timeOffset="78024.46">11150 2380 19 0,'0'1'18'0,"0"0"21"16,0-1 62-16,-2 2-47 0,1-2-15 0,-1 0 5 16,-1 0-10-16,0 0-5 0,-3 1-9 15,1-1-4-15,1 1 0 0,-3 0-9 16,1-1 0-16,0 1 1 0,-2 0-4 15,2 0 0-15,-2-1 2 0,2 0-1 16,0 0 4-16,-2 0-7 0,2 0 3 0,1 0 1 16,2 0-2-16,-1 2 0 15,2-2-2-15,-1 3-1 0,1-1-1 16,1-1-2-16,-1 1 1 0,2 0 1 15,-1 1-1-15,1 0-2 0,0-1 3 0,0 2-1 16,0-2 1-16,0 1-2 0,0 1 2 16,0 0 2-16,0 2-2 0,0-1-2 15,1 1 4-15,1 1 0 0,-1 1-2 16,-1 0 2-16,0 1-1 0,0 2 0 15,0 0 0-15,0 0-2 0,0 3 2 0,0-1 0 16,0 1-1-16,0-1-2 0,0-2 1 16,0-2 3-16,0-1-3 15,0-3 0-15,0 0 2 0,0-1 0 16,0-2 0-16,0 0-2 0,0-2 4 0,0 0-1 15,0 0 0-15,0 0 1 0,0 0-1 16,0 0 3-16,0 0-5 0,0 0 6 16,0 0 0-16,4 0-2 0,0 0-1 15,4 0 1-15,0-3 0 0,1 1-3 16,2-1-1-16,-2 2 0 0,0 0 1 0,-1 0 0 15,3 1-2-15,-2 0-1 0,2 0 3 16,-2 0 1-16,2 0-3 0,-4 0 0 16,2 0 1-16,-1 0 0 15,-4 0-1-15,1 0-6 0,0 0-11 16,-4 2 1-16,1-2-11 0,1 0-19 0,-2 0-26 15,2 0-66-15</inkml:trace>
  <inkml:trace contextRef="#ctx0" brushRef="#br0" timeOffset="79073.52">12065 2159 20 0,'0'1'47'0,"0"-1"-4"16,0 0 0-16,0 0 2 15,0 0-17-15,0 0-11 0,0 0 4 16,0 0 6-16,0 0-4 0,0 0-2 15,0 0 3-15,0 1-2 0,0 1-10 0,0 3-1 16,0-2 11-16,0 4-11 0,0 0 0 16,0 2 1-16,3 2 1 0,-2 3 0 15,1 3-8-15,0 2-4 0,-1 2 3 16,-1 4-4-16,0 2 1 0,0 3 1 15,0 2 0-15,-5 3-1 0,-1 2-1 0,2 0 1 16,-1-1 2-16,2-1-4 0,1-4 0 16,1-2-1-16,1-3 1 15,0-3 0-15,0-3-2 0,0-4 2 16,3-3 2-16,0-2-2 0,0-4 2 0,-3 0 1 15,2-2 3-15,-2-2 3 0,0 1 1 16,0-2 3-16,1 0-5 0,-1-2-1 16,2 0-1-16,-2 0 0 0,0 0-2 15,1 0-3-15,-1 0 2 0,2 0 1 16,-1 0 2-16,2-4-3 0,-1-1-3 0,3-2-2 15,-4-1-6-15,-1 0-7 0,2 0-13 16,-1-1-13-16,-1-1-23 0,0 0-79 16,0-3-89-16</inkml:trace>
  <inkml:trace contextRef="#ctx0" brushRef="#br0" timeOffset="80056.57">12035 2322 2 0,'2'0'39'0,"-2"0"3"16,0 0-1-16,1 0-3 0,-1 0-12 15,0 0 6-15,0 0 3 0,0 0-9 16,0 0-4-16,0 0 3 0,0 0 2 15,0 0-5-15,0 0-3 0,0 0-2 16,0 0 1-16,0 0-3 0,0 1-2 0,0-1-3 16,-1 2 3-16,-4-1-5 0,1 0-5 15,-4 1 4-15,-2 0-2 0,3 2-2 16,-6-1-2-16,2 0 0 0,-2 1 1 15,-1 0-1-15,1 2-1 0,1-1 0 16,-1 0 2-16,4 0-2 0,1-1 0 0,1 0 1 16,0 0 1-16,3-1-1 15,1 0-3-15,3-1 1 0,-2 0-1 16,2 0 1-16,0 0-2 0,0 1 0 15,0-1 3-15,3-1 0 0,0 0-3 0,0 0 3 16,0 0 2-16,1-1-1 0,0 0 2 16,-2 2-1-16,1-2 1 0,-2 1 0 15,1 1-1-15,0-2-2 0,1 2-1 16,-2 0 3-16,1 2-3 0,2-1 1 15,-2 2 1-15,-1 1-1 0,3-1 0 0,-4 2 1 16,1 1 0-16,1 2 1 0,-2 0-1 16,3 3-1-16,-3-1 2 15,0 0-2-15,1 0 0 0,1-2 0 16,-2-1 1-16,0 1 1 0,0-3-2 0,0 1 1 15,0 0-1-15,-2-1 2 0,1-3-2 16,1-1 0-16,0-1 1 0,0 0-1 16,0 0-1-16,0-1 0 0,0-1 1 15,0 0-1-15,0 0 2 0,1 0-2 16,4 0 4-16,0 0 3 0,1 0-1 15,3-3-5-15,4-2 3 0,-3 1-1 0,4 2-2 16,0-1-1-16,0 1 2 0,-1-2-1 16,-1 4-2-16,-1-1 2 15,-3 1 0-15,-4 0-2 0,-1 0-2 16,-1 0-8-16,3 1-12 0,-4-1-17 0,4 4-16 15,-1-4-24-15,0 0-52 0</inkml:trace>
  <inkml:trace contextRef="#ctx0" brushRef="#br0" timeOffset="82105.69">13347 1623 4 0,'0'0'45'0,"0"0"-19"15,-2 0-15-15,1 0-12 0,1 0-5 16,0 0 70-16,0 0 1 0,0 0-49 15,-2 0 1-15,2 0 10 0,-1 0-5 0,1 0-3 16,0 0-1-16,0 0-7 0,-2 0-4 16,1 0-4-16,1 0 4 0,-4 0 1 15,4 0 2-15,-1 0 2 0,-2 0 5 16,1 0 5-16,1 0-4 0,1 0-2 15,0 0-4-15,-2 0 3 0,2-2-5 16,0 2-5-16,0 0-4 0,0 0-2 16,0 0-6-16,3 0 1 0,7 0 4 15,2 0 4-15,3 0 0 0,3 0-4 16,-3 0 2-16,4 0 2 0,-1 0-2 15,1 0-1-15,-2 0 2 0,0-2 1 0,-3 1-1 16,0-1-2-16,-5 1 0 0,0-1 3 16,-4 1-1-16,-3-1-2 0,1 2-1 15,0-1 3-15,-3 1-2 0,1 0 0 16,1 0-1-16,-2 0 3 0,0 0 0 15,0 0-3-15,3-1-1 0,-1 0 0 0,2 1 2 16,1 0-1-16,0 0-2 0,1 0 3 16,-2 0 1-16,3 0-2 15,-1 0 0-15,0 0 2 0,-1 0 0 16,-2 0-1-16,0 0 0 0,-3 0 2 0,0 0 1 15,0 0-1-15,0 0-5 0,0 0-8 16,-3 2-30-16,-3 0-57 0,-2 2-74 16</inkml:trace>
  <inkml:trace contextRef="#ctx0" brushRef="#br0" timeOffset="83138.75">13573 1597 9 0,'0'0'34'16,"0"0"10"-16,0 0-5 0,0 0 6 15,0 1 1-15,0 0-9 0,0-1-15 16,0 0 0-16,0 0 0 0,0 0-4 0,0 1-10 16,3-1-7-16,-1 1-3 0,-1-1 3 15,3 0 1-15,-1 2-1 0,3 0-1 16,0-1 1-16,0 0 2 15,0 1-3-15,1-1-3 0,-3 0 2 0,1-1-1 16,0 0-5-16,1 0 1 0,-2 0 2 16,0 0 0-16,2 0 3 0,-2 0-1 15,-1 0 2-15,2 0 1 0,-3-2-1 16,2 2-1-16,-1-2 1 0,1 0 1 15,0 0-1-15,-2 1-3 0,-1 0 5 0,1 1 1 16,-2-1-2-16,1 1 0 0,-1-3 2 16,0 2-1-16,0-1 5 0,0 0-2 15,0 0 1-15,0 0 4 0,0-1-5 16,0 1 3-16,0 1-2 0,0 1 0 15,0-1-3-15,0 1-3 0,0-1 4 0,0 0 0 16,0 1 1-16,-3 0 1 0,0 0 0 16,-3 0-4-16,1 0 1 15,-1 0-1-15,-2 0 0 0,1 1-1 16,-1 2-2-16,0 3-1 0,2-1 2 0,3 1 0 15,-2 0-5-15,4-1 2 0,1 1 3 16,0 0-3-16,0-1-2 0,4 0 1 16,6-2 1-16,-3-1-1 15,4-2-4-15,-2 0 3 0,2 0 5 0,-1-5 3 16,-3 0-3-16,1 0 1 0,-5-2 2 0,2 1-2 15,-5 1 1-15,0-1 0 0,0 1 1 16,0 2-3-16,0-3-2 16,-3 3-18-16,-3 0-29 0,-1 1-52 15,-2 1-69-15</inkml:trace>
  <inkml:trace contextRef="#ctx0" brushRef="#br0" timeOffset="84073.8">13110 1600 38 0,'0'0'46'0,"0"0"-12"15,0 0-2-15,0 0 2 0,-2 0-7 16,2 0 3-16,0 0-4 15,0 0 0-15,0 0-1 0,0 0 1 0,0 0-1 16,-3-2-3-16,3 1 2 0,0-1 0 16,-2-1-5-16,1 1 3 0,-2-1-10 15,0 0 2-15,1 1-2 0,-2-1-4 16,-3 3 1-16,1-1-1 0,-2 1-3 15,2 0 2-15,-5 0-4 0,2 4-2 0,3 4-1 16,-2 1-1-16,2 1 2 0,1 0-2 16,5-1-1-16,0 1-1 0,0-2 1 15,5-3-5-15,3 0 7 0,1-2-1 16,2-3 1-16,0 0 0 0,1 0 2 15,-1-3-1-15,0-6-1 0,-5 3-2 16,0-2-1-16,-1 0-6 0,-2-1-6 16,0 2-17-16,-1-2-35 0,-2 1-58 15,0-1-138-15</inkml:trace>
  <inkml:trace contextRef="#ctx0" brushRef="#br0" timeOffset="85353.88">13156 545 8 0,'0'0'17'0,"0"0"20"0,0 0 19 16,0 0 6-16,0 0-23 0,0 0-5 15,0 0-4-15,-1 0 2 0,-1 0-2 16,1 0-3-16,-3-1-5 0,4 1-3 16,-1 0-2-16,1-1-3 0,0 1 1 15,0-1-3-15,0 1-3 0,0 0-3 16,0 0-3-16,0 0-2 0,0 0-4 0,0 0 0 15,0 0 0-15,0 0 2 0,0 0-1 16,6 0 1-16,3 2 3 0,2 2-1 16,3-3 0-16,3 0-1 0,3-1 4 15,4 0-2-15,0 0-1 0,3 0 0 16,-1 0 1-16,1 0-2 0,-1-3 1 15,0 0-1-15,-1 1 1 0,1-1-1 16,-4-2 0-16,3 3-2 0,-6-1 4 16,1 0 0-16,-5 2-4 0,-2 0 1 15,1 1 2-15,-2-1 1 0,0 1-4 16,2 0 1-16,2 0 1 0,-2 0 1 0,1 0-2 15,2 0 0-15,2 0 3 0,-2 0-2 16,2 0 0-16,2 0 2 0,-2 0-4 16,-4 0 4-16,-2 0-1 0,-4-2-1 15,-3 2 3-15,-3 0-3 0,0 0-2 16,-1 0 1-16,0 0 1 0,-2 0 0 15,0 0-1-15,3 3 1 0,-2-3 0 16,1 2 1-16,-2-2-2 0,0 2 1 16,0-2 4-16,0 0-3 0,0 1-1 15,0 0 3-15,-3 1 0 0,-5 1-1 0,0 1-10 16,-1 0-19-16,0 0-35 0,1-2-85 15</inkml:trace>
  <inkml:trace contextRef="#ctx0" brushRef="#br0" timeOffset="86397.94">13764 540 113 0,'0'0'71'0,"0"0"-27"0,0 0 14 16,0 0-12-16,-2 0 9 0,1 0-18 15,-1 0-20-15,2 0-2 0,0-1-5 16,0 1-4-16,0 0-5 0,0-1-7 15,5 1-2-15,4-1 6 0,4 0 4 0,4-1-3 16,0 0 2-16,4 0 0 0,1 0 1 16,1 0-5-16,1 2 4 0,-1-2-1 15,-3 2-1-15,2 0 1 0,-2 0 1 16,-3 0 1-16,2 0-2 0,-5 0-3 15,-1 0 3-15,5 0 1 0,0 0 1 16,2 0 1-16,0 0 0 0,5 0-3 16,0 0 4-16,0 0-3 0,-3 0 3 15,-5 0-2-15,-2 0-1 0,-6 0 0 16,-4 0-1-16,-2 0 2 0,-3 0 2 0,0 0 4 15,0 0 2-15,0 0-5 0,0 0 0 16,0 0-2-16,0 0-1 0,0-1-2 16,0 1 0-16,0 0 0 0,0 0-2 15,0 0 3-15,-1 0-1 0,1 0 0 16,0 0 1-16,-2 0 1 0,1 0-1 15,-1-1-2-15,-1 0 1 0,0 1 1 16,0-2 1-16,1 1-1 0,-3 1-1 16,4-1 2-16,-2 0-1 0,1-1 0 15,1 0 0-15,-1 0 1 0,2-2-1 0,-1-1 3 16,-1-2-3-16,1 0 2 0,-1-1 0 15,0-2-4-15,-1 1 4 0,2-3 1 16,-2 1 0-16,0-1 0 0,-2 0 1 16,2 0-2-16,-2 3 2 0,2 2-7 15,0 3 5-15,1 2 1 0,1 2-3 0,-1-2-2 16,2 2-2-16,0 0 0 15,-1 0-1-15,-1 2-10 0,-1 5-11 16,0 6-13-16,1-3-29 0,2 0-36 16,0-2-73-16</inkml:trace>
  <inkml:trace contextRef="#ctx0" brushRef="#br0" timeOffset="86958.97">14455 227 16 0,'0'0'127'16,"0"0"-88"-16,0 0 2 0,0 0 23 16,0 0 2-16,0 0-26 0,0 0-19 0,0 0-3 15,0 0-5-15,0 2-10 0,0 3-1 16,0 2 7-16,0 1 6 15,0 2 2-15,0 1-3 0,0-3-2 0,0 3-6 16,2-1 1-16,-2-1-2 0,1-1 2 16,-1-1-5-16,0 2-1 0,2-2-2 15,-2 0 4-15,0-3-2 0,3 0-2 16,-3 1 1-16,0 0 1 0,2 0-1 15,-1-2-3-15,1 1 0 0,-2 1-9 0,1-4-3 16,2 2-4-16,-1-2-10 0,0 2-11 16,-2-2-24-16,1-1-31 0,-1 0-29 15</inkml:trace>
  <inkml:trace contextRef="#ctx0" brushRef="#br0" timeOffset="87388.99">14379 344 63 0,'0'0'41'0,"0"0"6"0,0 0 12 16,0 0-5-16,0 0-11 0,0 0-3 15,0 0-13-15,5 0-9 0,-2 0-7 16,6-3-1-16,1 2 6 0,4-1-4 16,1-1-3-16,2 1-3 0,2-1-2 15,-1 1-4-15,1 2 2 0,-2-2-2 0,0 2-7 16,0-1-19-16,0 0-25 0,-1 0-30 15,-4 0-64-15</inkml:trace>
  <inkml:trace contextRef="#ctx0" brushRef="#br0" timeOffset="172980.89">19865 4512 7 0,'1'0'20'0,"-1"0"3"15,0 0 112-15,0 0-79 0,0 0-27 16,0 0 2-16,0 0 1 0,0 0-4 15,0 0-14-15,0 0 0 0,0 0-1 0,0 0-3 16,0 0-3-16,0 0-1 0,0 0-1 16,0 0 2-16,0 0-2 0,0 2 5 15,0-2 0-15,-1 0-5 0,1 1 0 16,0 0 3-16,0-1-5 0,-2 1 1 15,0 1 2-15,2-2-3 0,0 1 2 16,0-1 0-16,0 2-3 0,0-1 5 16,0 0-3-16,0 1 5 0,0-1-3 15,-1 1 4-15,1-1-3 0,0 1 0 16,-2 0 2-16,1 4-1 0,1-2-2 0,-3 5-3 15,0-1 2-15,-1 4 8 0,1 0 1 16,2 0-11-16,-2 2-1 0,1 0-2 16,1 1 0-16,-1 0 0 0,2-1 1 15,-1 0 0-15,-1 0 0 0,2-3-2 16,-2-1 2-16,1 0 0 0,-1-1-1 0,1-2 0 15,1 1 2-15,0-3-2 0,0 0 0 16,0-3 0-16,0 1 0 16,0 0 1-16,0 0-1 0,0-2-1 15,0 2 2-15,0-1-1 0,0-2 0 0,0 0 0 16,0 0 0-16,-2 0 2 0,2 0-3 15,0 0-3-15,0 0-5 0,0 0-11 16,0 0-12-16,0 0-9 0,0 0-4 16,0 0-9-16,2-5-21 0,-2 1-33 15,0 0-78-15</inkml:trace>
  <inkml:trace contextRef="#ctx0" brushRef="#br0" timeOffset="174096.95">19911 4517 0 0,'-2'4'1'15,"1"-3"91"-15,-2 1-28 0,1-2-32 16,2 0-3-16,-1 2 7 0,-1 0 5 0,2-1-4 16,0-1-11-16,-1 1-4 0,1-1 4 15,0 0-3-15,0 0-5 0,0 0 8 16,0 0-6-16,0 0-11 0,1 0-3 15,2 0 5-15,3 0-2 0,-1 0-5 16,1 0 1-16,2 0-1 0,1 2-1 0,4-2-1 16,1 0-2-16,1 1 2 0,2-1 0 15,2 0-1-15,1 0-1 0,2 0 0 16,-2 1 1-16,2 2-1 15,1-1-1-15,-1-2 1 0,1 1 2 0,3 0-2 16,-3 0-1-16,-1 0 1 0,1 0 1 16,-1-1-2-16,-2 0 1 0,-4 0 1 15,-5 0 1-15,-4 0-2 0,-2 0 1 16,-3 0 2-16,-1 0-1 0,1 0 3 15,-2 0 0-15,0 0-4 0,0 0 4 0,0 0-1 16,0 0-1-16,0-1 1 0,0 1-2 16,0 0 2-16,0 0-4 0,0 0 3 15,0 0-2-15,0 0-1 0,0 0-2 16,-2 0 1-16,-1 0 0 0,1 1-3 15,-1 3 1-15,2-1 3 0,-1 3 0 16,1-4-2-16,-2 4 2 0,1 0 0 16,2 0 0-16,-3 2 0 0,0 1-1 15,1 0 1-15,-2 1 1 0,1 1-3 16,-1 1 3-16,4 2-2 0,-1-1 2 0,-1 0-3 15,2 1 0-15,0-2 2 0,0 1-2 16,0-1 1-16,2-1-1 0,-1-1 1 16,4-4 1-16,-3 1-1 0,1-2 0 15,0-1 1-15,-3-1 0 0,1-2-1 16,-1-1 0-16,0 1 2 0,0-1 0 15,2 0-1-15,0 0 1 0,-1 0 1 16,-1 0 2-16,0 0-2 0,0 0 1 16,0 0-1-16,0 2 2 0,0-2 0 15,0 0-1-15,0 0-1 0,0 0 0 16,0 0-2-16,-1 0 2 0,-4-3 1 0,0 1 0 15,1 0-2-15,-1-1 1 0,-1 1 2 16,-2 0-2-16,-1 1-2 0,-2 0 0 16,-3 1 1-16,-2 0-1 0,-1-2-1 15,-3 2 1-15,-3 0 0 0,-2 0 2 16,-1 0-4-16,-4 0 2 0,4 0 2 15,0 0-1-15,1 0-1 0,3 0 9 16,-1-3-3-16,4 3 1 0,1-2-1 16,2-1-1-16,2 0 4 0,0 1-5 15,3 0-4-15,0 2 4 0,4 0-1 0,1 0-2 16,-2 0-1-16,2 0-1 0,-1 0 1 15,3 0-2-15,-1 2 3 0,2 2-3 16,-3 0 2-16,3-2 0 0,-2 1-3 16,2 1-1-16,-2-2-4 0,4 1-4 15,-1-1-10-15,2 0-6 0,0 0-16 0,5-2-13 16,3 0-48-16,-1 0-131 15</inkml:trace>
  <inkml:trace contextRef="#ctx0" brushRef="#br0" timeOffset="176237.08">19914 4638 0 0,'0'0'7'0,"0"0"-8"0,0 0 4 15,0 0 102-15,0 0-18 0,0 0-56 0,0 0-3 16,0 0-4-16,0 0 1 0,0-1-9 15,3-3-9-15,2 2-1 0,1-2 3 16,0-1 4-16,0 0-1 0,1 0 1 16,-1-1-5-16,0 1 0 0,-1-1-2 15,-2 0-1-15,3 0-3 0,0 0 2 0,-1 2-1 16,-2 0-3-16,2 1 0 15,-4 2 0-15,4-1 1 0,-2 2-2 16,0-1-1-16,-1 0-3 0,-2 1 0 16,0 0-8-16,0 0-2 0,0 0 6 15,-5 4 0-15,-1 0-7 0,0 2 1 0,-2 0-4 16,0 2-4-16,-1 0-14 0,-1 3-5 15,1-2 10-15,0 0 11 0,0 3 9 16,-2 0 4-16,-2 2 2 0,-1 1 7 16,2-2 4-16,1-1 1 0,5-2 15 15,1-2-15-15,2 0-2 0,2-3-1 0,1-2 3 16,0-2 3-16,0 0-4 15,0-1 8-15,6 0 20 0,2 0-6 16,2-5-13-16,3-4-6 0,2 1 0 16,-1-3 1-16,3 1 0 0,-3-1 3 0,0-1 1 15,-1 1-4-15,-1-2-3 0,0 1-2 16,-1 0-6-16,0 1 4 0,0 0-2 15,-2 1-3-15,-1 2-2 0,-5 1-2 16,2 4 0-16,-5 2 1 0,0 1-2 16,0 0-3-16,0 0 0 0,0 0 3 0,-6 4 8 15,-1 3-4-15,-5 0-8 0,0 3-5 16,-1-1 8-16,-2 2-4 15,-1 2-3-15,-1 1 10 0,0-2 5 16,5 0 4-16,-1 0-1 0,4-4 1 0,1 0-6 16,2 0 5-16,4-1-4 0,2-4 5 15,0 1-3-15,0-3-3 0,0-1 3 16,5 0 4-16,6 0 2 0,0-5 1 15,4-1-8-15,-1-2 1 0,3-1 0 16,0-1 1-16,2 0-2 0,-2 1 2 0,2-3-1 16,-2 2-1-16,-3 1 1 0,0-1 3 15,-5 3 1-15,-3 1-2 0,0 2-1 16,-6 2 2-16,0 0-3 15,0 2 2-15,0 0-1 0,0 0-3 0,0 1 3 16,-4 4-1-16,-4 1 0 0,0 0-1 16,-4 3 1-16,1 1 1 0,-2 2-1 15,1-1-1-15,-2-1 1 0,2 2 1 16,-2-1-2-16,3-2 1 0,3 0 1 15,2-2-3-15,3-1 4 0,1-2-3 0,2-1 1 16,0-2-3-16,0-1-1 0,6 0 5 16,4 0-1-16,2-2 1 0,4-5-3 15,1-2-3-15,1 1-5 0,-1-2 4 16,0 0 4-16,1 0 5 0,-3 0-6 15,-1 0 3-15,0-1 0 0,-2 0 2 16,1 1 0-16,-2-1-1 0,-1 2-1 16,-2 2 0-16,-3 1 2 0,-4 4-1 15,1 2 1-15,-2 0 0 0,0 0 0 16,0 0 1-16,-3 0-6 0,-5 7 2 15,-3 0 2-15,2 1-1 0,-3 0 0 0,-1 2-2 16,-1 0 2-16,0 1 1 0,0 1 0 16,0-1 1-16,2-1 1 0,3 1 4 15,-1-4-1-15,6 0-1 0,1-2-2 16,1-2-3-16,2 0 0 0,0-2-4 15,0-1 3-15,8 0 2 0,1 0-1 16,3-5 0-16,2-1 0 0,2-3-2 16,-1 1 0-16,4-2-1 0,-3 1-3 15,1-2 5-15,-2 1 1 0,-1 0-1 16,0 0 2-16,0-1 0 0,-2 2 1 0,1 0-1 15,1 1 0-15,-5-1 1 0,-1 4 0 16,-5 1-2-16,-2 3 4 0,-1 0 5 16,0 1-2-16,0 0-3 0,0 0 4 15,-4 3-2-15,-4 4-1 0,-1 1 0 16,-4 2-2-16,2 0-2 0,2 1-1 15,-2 0 2-15,0 2-4 0,2-3 1 16,1 0-2-16,2-2-1 0,5-3 2 16,-2 0-2-16,1-3 3 0,2-1-2 15,0-1 1-15,0 0-1 0,9 0-2 0,4 0 1 16,1-3-7-16,-2-3 0 0,2-1 2 15,-2 0 7-15,2-2 4 0,-1 2-1 16,-4 1-1-16,3-3 1 0,-4 1 4 16,-2 2 3-16,1 0-3 0,-4 3 0 15,-2 0 2-15,-1 2 4 0,0 1 1 16,0 0-6-16,0 0-2 0,-4 0-7 15,-3 5 2-15,0 2 2 0,-3 2 2 16,0 1-6-16,0 1 4 0,-1 1-4 16,0-3 0-16,2 2 1 0,1-1 0 0,1-2-3 15,4-2-3-15,-1-1-2 0,4-2-7 16,0-2-13-16,0 1-3 0,0-1-3 15,5-1 8-15,-2 0 8 0,0 0 6 16,-1-3 7-16,1 0-8 0,-1 0-29 16</inkml:trace>
  <inkml:trace contextRef="#ctx0" brushRef="#br0" timeOffset="176742.1">20286 4553 3 0,'-3'4'26'16,"3"0"-22"-16,-1 0-7 0,-1-1 6 15,-1-1 40-15,3-1 9 0,-3-1-37 16,0 2 19-16,3-2-3 0,-3 0-10 0,1 2-2 16,0-2 0-16,1 0-3 0,-1 0 3 15,-1 0-5-15,2 0 4 16,-4 0-4-16,2 0-1 0,-2 0-2 15,-1 0 5-15,-3 0-6 0,-2 0 0 0,0 0-3 16,-3 0-4-16,-1 0 0 0,-2 0 0 16,-4 0-1-16,0 1-1 0,-4 0 1 15,0 1-1-15,-3-2-1 0,0 1 0 16,2 0 2-16,0 0-1 0,-1 0 0 15,6 2-1-15,0 0 0 0,4-1 0 0,2 0 0 16,6 0-1-16,2-1 2 0,3 0-1 16,2-1-5-16,2 2-6 0,0 0-14 15,0 0-8-15,3 0-21 16,3-1-5-16,2-1-59 0</inkml:trace>
  <inkml:trace contextRef="#ctx0" brushRef="#br0" timeOffset="177174.13">20167 4730 8 0,'8'3'20'0,"-1"-1"-20"0,4-2 137 0,-2 1-113 16,4-1 9-16,-1 0-6 0,1 1-23 15,-1-1 5-15,0 0-3 0,-1 0-5 16,-1 0-11-16,-3 0-62 0,0 0-86 16</inkml:trace>
</inkml:ink>
</file>

<file path=ppt/ink/ink5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3-05T11:24:21.75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1005 2247 66 0,'-2'0'25'0,"2"0"-7"16,0 0-23-16,0 0 7 0,0 0 92 0,-1 0-47 16,1 0-17-16,0 0 12 0,-2 0-12 15,2 0-9-15,-2 0-1 0,2 0 3 16,0 0-3-16,-1 0-3 0,1 0-2 15,-2 0-2-15,2 0-3 0,0 0-6 16,0 0-1-16,0 0-2 0,0 0-2 0,0 0 1 16,5 1 0-16,4 2 4 0,4 0-1 15,2-1 1-15,5 0-3 16,8 0 1-16,2 1 2 0,7 0 0 15,3 0 13-15,5 1-5 0,6-2-9 0,4 1 5 16,5 0-4-16,-1 0 1 0,5 0-2 16,-1 0-3-16,-2-2 2 0,2 0-1 15,1 0-2-15,2-1 1 0,7 0 1 16,3 0 1-16,6 0 0 0,2 0-2 15,-3 0 0-15,-1 0 1 0,-5 0 0 16,-1 0-2-16,-3 0 1 0,-1 0 1 0,-2 0-1 16,1 2 0-16,0 4 0 0,-3 0 1 15,-1-1-1-15,-3 0 0 16,-2-2 0-16,5-1 3 0,2-2-2 15,3 1 0-15,3-1-1 0,1 0-1 0,-3 0 2 16,2 0-2-16,0 0 1 0,-2 0 1 16,-1 0-1-16,1 0 0 0,2 0 0 15,-1-1 2-15,-3-2-2 0,1 1 0 16,-8 1 0-16,-3-2 2 0,-6 2-3 15,-5-1 1-15,-2 2 1 0,-1 0 1 0,0 0-2 16,0 0 2-16,0 0 3 0,-1 2-3 16,-4 1 2-16,-4-1-1 0,-4 1 1 15,-4-1 0-15,-3 1-1 16,-5-1 1-16,-5-1-2 0,-1 1 3 0,-3-1-1 15,-3 1-1-15,-2 0-2 0,0-1 1 16,-1-1-1-16,-2 1 0 0,0-1 0 16,-3 0 3-16,2 0-2 0,1 0-2 15,0 0 3-15,0 0 1 0,0 0-2 16,3-2-1-16,1-2 2 0,-3 0-3 0,1 0 0 15,0 3 0-15,-1-2 1 0,1 1 0 16,-2 1-1-16,0 0 0 0,-1-1 1 16,-1 2 0-16,1-1 0 0,-1 0-1 15,1 1 2-15,-2-1 2 0,0 1-3 16,0 0 2-16,0-1-1 0,0 1 0 15,0 0 0-15,0 0-2 0,0 0 0 16,0 0 1-16,0 0-3 0,0 0 0 16,0 0 0-16,0 0 2 0,0 0-2 15,0 0 0-15,0 0 2 0,0 0 1 0,0 0-1 16,0 0-1-16,0 0 2 0,0 0 0 15,0 0 0-15,0 0-1 0,0 0 0 16,0 0 1-16,0 0-1 0,0 0 0 16,0 0 0-16,0 0 2 0,-2 0-3 15,1 1 0-15,-1 0 1 0,2 0 0 16,0 2 0-16,-1-1-1 0,1 1 1 15,0 2 0-15,0-2 0 0,0 0-1 16,0-1 1-16,0 0 1 0,-2 0-1 16,2-1 0-16,0-1 1 0,0 2 0 0,0-2-1 15,0 0-1-15,0 0 2 0,0 0 0 16,0 0-2-16,0 0 0 0,0 0 2 15,0 1-2-15,0 1 1 0,0 0-1 16,6-1 2-16,0 1 1 0,4-1-3 16,1-1 0-16,-2 2 3 0,3-2-1 15,4 1-1-15,-1-1-1 0,-1 0 2 16,2 0-1-16,1 0 0 0,3 0-1 15,0 0 2-15,5 0-1 0,0 0 0 16,0 0-1-16,-4 0 2 0,3 0-1 16,-3 0 0-16,1 0 0 0,1 0 0 0,-1 0 0 15,1 1 0-15,-4-1 0 0,-4 0 0 16,-2 0 0-16,-6 0 0 0,-3 0 0 15,-4 0 0-15,0 0 2 0,0 0 0 16,0 0-2-16,0 0 2 0,0 0-2 16,0 0 0-16,0 0 1 0,0 1-1 0,0-1 0 15,0 2-2-15,0 0 0 16,-4 1 2-16,1 0 0 0,2 2-1 15,-1 0 0-15,-1 1 2 0,2 2-1 16,-4 1 0-16,-1 3-1 0,0 2 2 0,-1 2-1 16,0 4 0-16,-1 1 0 0,-1 5 0 15,1 3 1-15,0 3-2 0,-1 2 1 16,-1 3 0-16,4 4 1 0,-5 5-2 15,2 4 1-15,-2 7 1 0,0 5 0 16,0 4-1-16,-1 3-1 0,1 2 1 0,0 2 2 16,2-1-2-16,1-1-1 0,2-1 2 15,0-1 0-15,3 0-1 16,0 0 0-16,3 3 2 0,0-2 4 15,0 4-2-15,0-2-2 0,1-4 4 0,7-2 6 16,1-6-12-16,1-4 0 0,0 1 4 16,3-5-1-16,-1-2-4 0,1 0 4 15,-1-3 0-15,2-4 0 0,2-2-2 16,-1-2-1-16,1-5 2 0,-2-2-2 15,-1-4 1-15,0-3-1 0,-2-4-1 0,-2-2 2 16,-1-2-2-16,-4-3 2 0,0-3-1 16,0-1 2-16,-2-1-2 15,-2-3-2-15,0-2 4 0,0-2-1 16,0-1-1-16,0-1-1 0,0 0 3 0,0 0 0 15,0 0-1-15,0 0 2 0,0 0-1 16,-3 0-1-16,0-2-1 0,-4-1 0 16,1-1 2-16,0-1-1 0,-2 0-2 15,-1 1 0-15,0-1 2 0,-4 0-1 16,-2 0-2-16,-4 0 2 0,-1 0-1 0,-3 0-1 15,-2 1-1-15,-2 0 1 0,-5-1 1 16,-1 3 0-16,-2-3-2 0,-7 1 2 16,-3 0 1-16,-5-2 0 0,-4 0-2 15,-6 1-2-15,-6 0 3 16,1 2 0-16,-3-1 0 0,-2 1 1 0,-1 0 0 15,-3 1 0-15,-2 0-2 0,-5 1 1 16,-1 0 1-16,-3-1 0 0,-1 2 0 16,1 0 0-16,3 0 1 0,0 0-1 15,3 0 0-15,1 0 0 0,2 0 2 16,2 0-1-16,-2 0-2 0,-2 0 1 0,2-2 1 15,3 0-1-15,-1 1 0 0,3 0 0 16,-2 1 2-16,-2 0-2 0,-2 0 0 16,-4-1 0-16,4 1 0 0,-1-2 1 15,1 1-1-15,-1-2 0 0,-1 0 1 16,2 2-1-16,-1 0-1 0,4 1 1 15,2-2 1-15,4 0 0 0,2-1-1 16,0 0-1-16,3 1 1 0,1 0 1 16,0 1-1-16,-3 0 0 0,-2 1 1 15,-1 0-2-15,4 0 0 0,-1 0 1 0,3 0 1 16,0 0-1-16,-1 0-1 0,4 0 1 15,1 0 0-15,4 0 1 0,3 0-2 16,6 0 1-16,0 0 1 0,6 0-1 16,5 0-1-16,5 0 1 0,4 0 1 15,5 0 0-15,4 0-2 0,5 0 0 16,2 0 2-16,6 0 0 0,-2 0-1 15,5 0 0-15,0 0 1 0,0 0-1 16,0 0-1-16,0 0-1 0,0 0 0 16,0 0-1-16,2 0 1 0,1 0 0 0,0 0 2 15,0 0 0-15,-1 0 0 0,-2 1 0 16,1-1 0-16,-1 0 1 0,0 0-1 15,0 0 1-15,0 0-2 0,0 0 2 16,0 0-1-16,0 0 2 0,0 0-2 16,3 0 0-16,-1 0 0 0,-1-3-2 0,4-3 2 15,-2 0 0-15,0 0 0 16,0-2 0-16,-1-1 0 0,-1 3 0 15,1-2 0-15,-2 2 0 0,3-5 2 16,0 0-2-16,-1 0-2 0,-1-4 1 0,1-3 2 16,-1-1-1-16,-1-3-1 0,3 1 0 15,1-2 1-15,-1 0 0 0,0 0 1 16,-2-3-1-16,4-1 1 0,1-1-2 15,-1-2 0-15,1-1 0 0,0-3 2 16,2-3-1-16,0-1-2 0,1 2 0 0,-4-2 4 16,1-2-1-16,-1-7-1 0,-1-3-1 15,2-4-8-15,1 3 15 16,-3 1-6-16,-1 3 0 0,0 0 1 15,-1 1-1-15,1 5-1 0,-1-3 1 0,-1 3 0 16,1 0 0-16,-1 0 0 0,2 4-1 16,2-1 2-16,0 2-2 0,-1 1-1 15,-1 0 2-15,5-2 1 0,-5 1-1 16,4 0-1-16,-1-1 0 0,1 2 2 15,1 0-2-15,-2 2-1 0,-1 4 2 16,-2 0 1-16,2 1 0 0,-4 1-2 0,4-1 1 16,-2 2 1-16,0 2-1 0,-1 1-1 15,1 0 1-15,0 0 0 16,0 1 0-16,0-2-1 0,-1 3 1 15,-1-2 1-15,1 4-1 0,-1 0-1 0,-1 2 1 16,0 3 1-16,0 3-1 0,0 3-1 16,0 1 1-16,0 5 1 0,0 0-1 15,0 0-1-15,0 0 0 0,0-3 2 16,0 2-2-16,0-2 2 0,0 2-1 15,0-1-1-15,0 1 2 0,0-1-2 0,0-1 2 16,0 0-2-16,0-1 1 0,0-1 0 16,0 1 0-16,0 0 1 0,0 0-2 15,0 1 2-15,0 2-1 16,0 0-1-16,0 1 2 0,0 2-5 0,0 0-9 15,0 0-11-15,0 0-19 0,-4 1-38 16,-6 10-69-16</inkml:trace>
  <inkml:trace contextRef="#ctx0" brushRef="#br0" timeOffset="1608.09">5243 3317 60 0,'-6'2'34'0,"1"-1"-21"15,1 1 8-15,1-2 120 0,0 0-110 16,-1 0-4-16,1 0 9 0,-1 0-3 15,2 0-8-15,-1 0-4 0,1 0-3 16,1 0-1-16,-2 0 1 0,3 0 0 16,0 0-5-16,0 0-3 0,0 0-6 0,0 0-4 15,4 0 0-15,14 0 4 0,6 0 3 16,12 2-3-16,9 0-1 0,11-2-2 15,9 1 1-15,5-1-2 0,6 0 1 16,4 0 1-16,6 0-1 0,10 0-2 16,6-1 2-16,5-2 0 0,3-2-1 15,-3 1 1-15,-6 1-1 0,-8-2 1 16,-8 2-1-16,-11-2-2 0,-12 3 3 15,-12 0-2-15,-10-1-6 0,-13 3 3 16,-12 0 2-16,-9 0-1 0,-6 0-7 16,-7 0 8-16,-6 2 3 0,-4 3-7 0,5-2-8 15,1 0-10-15,2 2-15 0,4 0-19 16,-1-3-68-16</inkml:trace>
  <inkml:trace contextRef="#ctx0" brushRef="#br0" timeOffset="2593.14">6746 2338 132 0,'3'2'25'16,"0"-2"-2"-16,3 2 48 0,0 2-27 16,-1 3-15-16,1 2 2 0,0 6-2 15,0 5-5-15,1 6-1 0,-1 6-1 16,-2 10-7-16,3 5 18 0,-6 8-15 15,2 5-3-15,-3 6-4 0,0 6-3 16,0 7 3-16,-1 9-5 0,-4 4 2 16,2 6-4-16,-3 3-1 0,0 6 2 15,-1 3 1-15,1 0-2 0,3 1 0 0,3-2 2 16,0-6-5-16,0-10 5 0,9-8 5 15,2-9-12-15,0 0 9 0,-2-3-2 16,2-2 0-16,-3-6-2 0,1-3-2 16,-1-5-1-16,0-7 1 0,0-4 0 15,-1-7-2-15,1-8 0 0,0-6 2 16,-4-9-1-16,0-6-2 0,-4-5 1 15,1-3 3-15,-1-2 0 0,0 0 1 16,0 0 0-16,0 0 3 0,0 0-3 16,0 0-4-16,0 1-1 0,0 1-2 0,0 5 2 15,0 0 0-15,-1 0 0 0,1-1 2 16,-2 1-1-16,0-3-1 0,2-1 1 15,-1-2 1-15,1-1-4 0,0 0-6 16,0-2-9-16,8-13-13 0,4-9-22 16,5-11-31-16,-1-6-118 0</inkml:trace>
  <inkml:trace contextRef="#ctx0" brushRef="#br0" timeOffset="4217.24">6890 2391 77 0,'-2'1'-7'0,"2"-1"26"0,0 1 32 0,0-1 20 16,0 0-32-16,0 1-21 0,0 0 12 15,6 0 2-15,1 0-5 0,2 0-5 16,3-1-3-16,5 1-2 0,2 0 2 16,3-1 3-16,4 0-7 0,5 0-1 15,0 1-4-15,5 0-1 0,-1 2-4 0,4-2-1 16,1 0-2-16,4 2-1 0,7 0 1 16,8 0-1-16,4 0-1 0,9 1 1 15,4-1-1-15,4-1 2 0,9 1-1 16,4-2-2-16,7 0 2 0,6-1 2 15,2 0-3-15,9 0 0 0,-1 0 0 16,10-2 2-16,5-3-2 0,3 1-2 16,2 0 4-16,1 0-2 0,1 0 1 15,-5 2-1-15,-1 1-1 0,-5 1 1 16,-5-2 1-16,5 1-1 0,-3-1 0 0,-3 0 1 15,-3 0 0-15,-8 1-2 0,-4-1 2 16,-7-1 0-16,-9 1-1 0,-10 1-1 16,-4-2 1-16,-4 1 1 0,-6 0-1 15,1 2-1-15,0-2 2 0,-4 1 0 16,1 0-1-16,-1 1-2 0,1 0 3 15,-1 0 0-15,0 0-2 0,-5 0 1 16,0 0 0-16,-6 0 1 0,0 0-2 16,-3 0 1-16,-5 0-1 0,-6 2 2 15,-5 0-1-15,-7 0-1 0,-5-2 1 16,-9 2 1-16,-6-1-1 0,-3-1-2 0,-3 1 4 15,0-1 2-15,0 0 0 0,-6 0-4 16,-2 0 0-16,-1 0 2 0,1 0 0 16,4 0-1-16,-1 0-1 0,2 0 4 15,1 0-2-15,2 0 2 0,0 0-1 16,0 0-3-16,0 0 0 0,-1 0-2 15,-1 3 1-15,-1 4 2 0,0 2-2 16,-2 1-1-16,4 5 2 0,-4 5 2 16,-1 6-4-16,1 5 1 0,-3 7 1 15,1 2 1-15,-3 5 1 0,1 9-2 0,-3 7 0 16,-2 10 2-16,1 11 2 0,1 9 1 15,-2 4-1-15,2 9-1 0,1 4 7 16,1 5 1-16,1 4-3 0,1 6 1 16,5 2-3-16,3-3 0 0,0-4-2 15,0-4 10-15,0-4-14 0,3-1 3 0,5-4 2 16,0-7-4-16,-2-9 1 15,2-8-1-15,0-10 1 0,-1-7 0 16,3-8-1-16,-3-6 1 0,0-6-1 16,-1-6-1-16,-2-9 0 0,3-4 0 0,-4-7 1 15,1-4 1-15,0-6-3 0,-3-3 0 16,2-4 1-16,-3-1 1 0,2 0 2 15,-2-7 0-15,1-3 0 0,-1-3-2 16,0-2-1-16,0 1 1 0,-1-3-3 16,-7 0 4-16,-3 0-3 0,-3-1 2 0,-3 0 0 15,-5 0-1-15,-10 1-1 16,-7 1 0-16,-6 0 0 0,-12 1 1 15,-8 2-2-15,-10-4-1 0,-7 2 1 16,-9-2 1-16,-9 1-1 0,-3 1 1 0,-8-3-2 16,-11 3-2-16,-10-1 1 0,-7 0 3 15,-10-1-6-15,-6 1 4 0,0-1 0 16,-6 2 0-16,5 1 2 0,1 2 1 15,-3 0-1-15,3 4 0 0,0 3 2 16,2 3 0-16,4 2-2 0,3 0 1 0,5 2 1 16,6 3 2-16,7 2-3 0,4 1 5 15,4 2 1-15,5 1-3 0,13-2 5 16,14 0-4-16,12-2 0 15,14-2-2-15,11-1-3 0,12-2 1 16,9-2 0-16,15 0 0 0,4 0-8 0,9 0-8 16,2 0-7-16,0 0-31 0,0 0-4 15,7-7-3-15,-1-4-65 0</inkml:trace>
  <inkml:trace contextRef="#ctx0" brushRef="#br0" timeOffset="4890.26">7617 3064 60 0,'0'-4'141'0,"0"0"-75"0,0-1-2 15,0 1-9-15,-6-1-12 0,-7 0-5 16,-1 3-10-16,-4 0-3 0,-2 2-3 16,-5 0-6-16,-3 9-1 0,-3 0-1 15,0 4 2-15,1 1 2 0,1 2-3 0,6 2-3 16,6 0-4-16,6-1-3 0,3 0-5 15,6 1-1-15,2-1 1 0,2 4 0 16,6 2-4-16,6 2 4 0,3 0 1 16,1-2-1-16,2 2 0 0,-1-4-2 15,-2 0 2-15,-1-2-1 0,-2-2 1 16,-5-3 0-16,-1-1 1 0,-7-1-1 15,-1-3 1-15,-3 0 1 0,-8 1 1 16,-3-2 2-16,-4 0-4 0,-4 0 1 16,0 0 3-16,-1-1-3 0,3-1 3 15,3-1 0-15,4-1-2 0,7-2-2 0,3-2-2 16,3 0 0-16,0 0-2 0,0 0-11 15,5 0-22-15,9-6-1 0,4-5-21 16,9-3-15-16,-1-4-90 16</inkml:trace>
  <inkml:trace contextRef="#ctx0" brushRef="#br0" timeOffset="5065.28">7736 3298 388 0,'0'0'28'0,"0"0"-23"15,0 0 25-15,-3 2 12 0,-6 5-19 16,-1 3-3-16,0 2-5 0,2 1-9 15,2 1-5-15,1-1-3 0,2 1-5 16,3-2-9-16,0 2-14 0,8-4-16 16,6-2-25-16,6-2-45 0,3-4-53 0</inkml:trace>
  <inkml:trace contextRef="#ctx0" brushRef="#br0" timeOffset="5533.31">8073 3317 251 0,'0'-6'97'0,"-7"-1"-71"15,-2 5 11-15,-5 2-5 0,-6 0-13 16,3 0 6-16,-2 9 2 0,2 2-8 15,2 1-6-15,2 4-7 0,6 0 0 16,2 2-6-16,3 0 3 0,2-1-5 16,4-3 1-16,5 0 1 0,3-3 1 15,7-2-1-15,3 0-1 0,2-4 1 0,7-3 3 16,-1-2-3-16,-2 0-3 15,-3-3 4-15,-8-5-1 0,-3-2 0 0,-5 1 0 16,-3 0 2-16,-3-2 2 0,0 2 0 16,-3-2-3-16,0 2-1 0,0 1 3 15,0 3 2-15,0 1-2 0,-1 3 2 16,-1 1 1-16,2 0-8 0,-1 5-5 15,1 6 7-15,0 5 1 0,0 3-2 0,0 7-1 16,1 5-3-16,2 5 4 0,5 5-7 16,1 1 6-16,4-1 1 0,-2 0-2 15,1-4-1-15,-4-3 2 0,-2-2 3 16,-1-2 0-16,-1-2 0 0,-4-5 0 15,0-3 5-15,-4-4-1 0,-9-3 15 16,-1-5 0-16,-4-1 8 0,-1-2-3 16,-1-5-4-16,-5 0-3 0,2 0 0 15,-2-3-4-15,0-4-3 0,2-2-6 16,3-1 2-16,4 0-2 0,4-2-13 15,1 2 16-15,6-1-6 0,2 1 1 0,3 0-7 16,0 0-9-16,0 1-5 16,13-1-12-16,1 1-22 0,6 1-30 0,0-6-46 15</inkml:trace>
  <inkml:trace contextRef="#ctx0" brushRef="#br0" timeOffset="5685.32">8603 3494 320 0,'-8'0'170'16,"5"0"-168"-16,1 0-20 16,2 0 12-16,0 0-61 0,4 0-76 15</inkml:trace>
  <inkml:trace contextRef="#ctx0" brushRef="#br0" timeOffset="6222.35">9369 3158 104 0,'0'-2'29'16,"0"1"176"-16,0 0-149 0,-8 1-21 15,-3 0 2-15,-6 4-3 0,-3 7-1 16,-5 6 0-16,-6 2-1 0,2 5-8 16,-1 2-2-16,1 3-6 0,1 1-3 15,6-1 0-15,3-2-8 0,9-2-3 16,7-2-2-16,3-2 0 0,0-3-4 15,7-2-8-15,9-2-9 0,7-3-19 16,8-5-15-16,6-5-6 0,5-1-30 0,-3-1-110 16</inkml:trace>
  <inkml:trace contextRef="#ctx0" brushRef="#br0" timeOffset="6537.37">9549 3341 343 0,'-13'-2'42'0,"-1"2"-26"15,0 0 41-15,-4 2-13 0,1 7-14 16,-2 6 6-16,3 1-5 0,4 2-10 15,6 1-12-15,6 1-6 0,0-1-2 0,6 1 0 16,6 1-1-16,4-1 0 0,4-4 1 16,2-2-2-16,6-2-5 0,1-3 2 15,4-4-1-15,-4-2 0 0,1-3 0 16,-2 0 5-16,-5-7 1 0,-1-4-1 15,-7-1 0-15,-3 0 4 0,-5-4 1 0,-3-1 6 16,-2 1-4-16,-2-4 2 16,-2 2-3-16,-7 0 2 0,-5-1-4 15,0 1-1-15,-5-5-1 0,1 4 0 16,-1 2-3-16,1 5 0 0,4 5 2 0,6 5-2 15,3 2-1-15,4 0-8 0,1 3-22 16,0 7-13-16,4-1-15 0,6 1-16 16,2-3-86-16</inkml:trace>
  <inkml:trace contextRef="#ctx0" brushRef="#br0" timeOffset="6845.39">9865 3386 185 0,'3'2'151'0,"2"1"-140"15,-2 1 44-15,1 2-1 0,-2-1-24 0,3 1 4 16,-4 1-1-16,4 1-12 0,-2 0-9 15,1-1-4-15,0-1-7 0,0-1 0 16,-1-2 0-16,4-1 0 0,2-1-3 16,3-1 0-16,4 0-5 0,4-3-5 15,2-7-2-15,-2 1 4 0,0 2 9 0,-1-1-4 16,-7 4 4-16,-1 1-1 0,-5 1 3 15,-1 2-1-15,-1 0-1 0,-2 0 3 16,-1 0-1-16,-1 1 9 16,0 7 2-16,-3 2 0 0,-6 3-1 15,0 2-4-15,2-1-1 0,1 1-2 0,2-2-2 16,1 0-2-16,3 0-2 0,0-1-1 15,1-1 3-15,8-3-31 0,5-3-6 16,0-1-4-16,3-3-39 0,-1-1-160 16</inkml:trace>
  <inkml:trace contextRef="#ctx0" brushRef="#br0" timeOffset="7461.42">10459 3464 262 0,'3'-6'53'0,"-2"1"-33"0,-1-2 27 16,0 1-5-16,-4-1-15 0,-4 1 2 15,-1-1-3-15,-4 6-7 0,-1 1-9 16,-1 0-3-16,1 0-5 0,-5 8 1 15,2 3 1-15,0 2 3 0,-2 4 0 16,1 3 0-16,2 2-2 0,4 2 0 16,4-2-4-16,4-1 0 0,4-1-1 15,0-7 0-15,10-1 0 0,3-5-1 16,2-3 2-16,5-4 0 0,2 0 2 15,4-14-2-15,4-4-1 0,-1-5 1 0,-1-3 1 16,0-2-2-16,-1-2 0 0,-6-1 2 16,-1-2 1-16,-3-2-3 0,-1-2 4 15,-4-3 0-15,-1-1 1 0,-1-2-2 16,-4-2-1-16,0-1 1 0,-1 3 0 15,-2 5-3-15,-2 9 6 0,1 11 8 0,-2 12 3 16,0 6 2-16,-3 0-3 16,-8 10-11-16,-5 13 5 0,-2 8 0 15,-6 6 1-15,3 4-2 0,1 1 0 16,3 1-8-16,3 1 1 0,6 0 0 15,2-2-2-15,6 1-11 0,0-4-19 0,0-3-27 16,12-4-52-16,4-10-40 0</inkml:trace>
  <inkml:trace contextRef="#ctx0" brushRef="#br0" timeOffset="7617.42">10883 3648 366 0,'-7'0'181'16,"2"0"-169"-16,2 0 0 0,-2-1 7 0,2-1-17 15,3 1-5-15,0-1-17 0,2 2-39 16,5 0-10-16,0-2-155 0</inkml:trace>
  <inkml:trace contextRef="#ctx0" brushRef="#br0" timeOffset="9193.52">11832 2971 58 0,'-1'0'-8'0,"1"0"16"15,0 0 165-15,0 0-122 0,0 0-17 16,0 0 7-16,0 0-8 0,0 0-7 16,0 0-3-16,0 0-12 0,4 0-8 0,9 0 0 15,4 0 9-15,4 0-3 16,7 0-3-16,8 0-3 0,6 0-1 0,9 0 9 15,8 3-2-15,6 1-7 0,8 0 0 16,4 1-1-16,3 2-1 0,5 0 0 16,0 4 0-16,5-1 1 0,0 1-1 15,-2 0-4-15,-2 0 1 0,-4-2 2 16,-6-1-4-16,-10-1-1 0,-7 0 2 15,-12-1-2-15,-12-1-5 0,-11 0-1 16,-12 0-5-16,-10-2-15 0,-5 0-27 0,-11-1 10 16,-5 0 2-16,0-2-37 0</inkml:trace>
  <inkml:trace contextRef="#ctx0" brushRef="#br0" timeOffset="10977.62">13262 3102 10 0,'0'0'19'0,"-2"0"-19"0,2 0-2 16,0 0 8-16,0 1 13 0,0 0 61 16,-1-1-61-16,1 0 7 0,-2 0 13 15,2 0-7-15,-2 0 1 0,1 0-8 16,-1 0-3-16,2 0-2 0,-1 0 3 0,1 0-5 15,0 0-3-15,0 0-6 0,0 0 1 16,0 0-3-16,0 0 0 16,3 0-1-16,6 0 4 0,7 0 2 15,7 0-5-15,5 0-5 0,7 0 1 0,7-2-3 16,8-4 0-16,6 2-5 0,4 0-1 15,-1 1 3-15,-1 1-2 0,-4 1-10 16,-3 1 8-16,-1 0 2 0,-2 0 3 16,-3 0 2-16,-4-1 0 0,-3 1 1 15,-12-1-2-15,-6-1-7 0,-4 0-3 0,-6 0 7 16,-3 0 2-16,0-1 1 0,0 0 1 15,-1-2-1-15,-1 1-8 0,-5-2-18 16,0 1-29-16,0-2-61 16,0-3-76-16</inkml:trace>
  <inkml:trace contextRef="#ctx0" brushRef="#br0" timeOffset="17504">14134 6184 562 0,'-4'-8'36'16,"-1"3"-22"-16,1 1 24 15,-3 0-22-15,1-1-14 0,0 3 2 16,6 0-2-16,0 2-16 0,0 0-46 15,6-3-51-15,-3-1-342 0</inkml:trace>
  <inkml:trace contextRef="#ctx0" brushRef="#br0" timeOffset="64602.68">2115 4067 47 0,'4'-2'23'0,"1"-1"22"0,0 1-25 0,1-1 10 16,0 0-1-16,-1 3 25 16,1-4-33-16,0 4-1 0,0-3 5 0,0 1-3 15,-1-1 1-15,0 0-1 0,-1 0-1 16,-2 0 0-16,1 0 0 0,-1 1-3 15,-1 0-2-15,-1 1 5 0,0 0-18 16,0-1 4-16,0 1 9 0,0-1-2 16,-8 1-7-16,-2 1-6 0,-3 0 3 0,-1 0 4 15,0 0-1-15,0 4-3 0,-3 5 3 16,3-2 3-16,2 2-1 0,4 1-3 15,2 0-2-15,0 0 0 0,3 4-5 16,3-1 1-16,0 2-3 0,4 1 4 16,9 0-5-16,2-1 2 0,2 2 1 15,2 1 0-15,-1-2 3 0,3-1-2 16,-6-1-2-16,-2-2 3 0,-4 1 1 15,-3-4-4-15,-6-1 2 0,0-2 3 16,0 2 3-16,0 0-4 0,-9 1 4 16,-1 3 2-16,-4-2 1 0,1 0-4 0,-3 1-3 15,1-2 1-15,2-1-1 0,5 0-4 16,2-4-1-16,2 1 0 0,4-2-10 15,0-1-18-15,1 2-16 0,8-3-7 16,4-1-16-16,1 0-98 0</inkml:trace>
  <inkml:trace contextRef="#ctx0" brushRef="#br0" timeOffset="65514.74">2329 4343 184 0,'1'0'105'0,"1"0"-102"0,-1 0 32 16,1 0 1-16,2 0-27 16,1 0 0-16,3 0 16 0,4-7 1 15,2-3 1-15,0-1-13 0,2-4 2 16,-1 0-5-16,1 0 2 0,-2-2 4 0,-5-1-6 15,-1 1-3-15,-5 0-1 0,-3 0-1 16,0 2 3-16,-2-1-5 0,-7 4-3 16,-2 1 0-16,-1 5 2 0,-1 5-1 15,1 1-2-15,-1 0 1 0,1 9 0 16,1 4 0-16,3 5-2 0,2 5 2 15,0 2 0-15,5 2-1 0,1 3-2 0,0-1 1 16,1-1 3-16,8-2-1 16,2-4-3-16,3-2 2 0,3-5 0 15,-1-4-1-15,1-4 1 0,3-3 0 16,-1-4 3-16,1 0-2 0,-2-4-1 0,2-8 3 15,2-3 2-15,-2-2-3 0,-4 0-1 16,-1 1-2-16,-4 0 5 0,-2 2-4 16,-2 3 0-16,-1 2 1 0,-3 2 1 15,0 2-1-15,0 2-3 0,-3 3 2 16,2 0 0-16,-2 0-2 0,1 1-1 0,1 6 2 15,-1 1 1-15,1 2 1 0,-2 1-1 16,1-1 2-16,1 1 1 16,1-2-4-16,-3-2 0 0,6-2 1 15,1-1 0-15,-3-4 0 0,4 2-2 0,0-2 3 16,-1 0 2-16,4-3-2 0,3-6-2 15,-1 2 1-15,-1-2 2 0,-1 1-3 16,-2 1 0-16,-4 2 1 0,-2 2 0 16,2 2 0-16,-5 1-2 0,0 0 2 15,0 0 0-15,0 0-2 0,0 0-2 0,0 4-1 16,0 3 9-16,0 0-8 0,0 1 4 15,4-2-1-15,2-2-1 0,4-1-3 16,2-2-12-16,1-1-2 16,2 0-1-16,2-3-7 0,0-7-2 0,-1-1 4 15,-1-2 13-15,-4 1 2 0,-3 3 5 16,-4-2 6-16,0 1 4 0,-3 1 4 15,1 0 5-15,-2 2 4 0,0 2 6 16,0 1 0-16,0 0-4 0,0 4-2 16,0-1 0-16,0 1-8 0,0 0-6 0,0 0-4 15,0 5-1-15,0 2 0 0,6 2-1 16,-2 2 3-16,1-2 1 0,0 3-4 15,1 0 1-15,0 1 1 0,-1-2 2 16,-2 0-3-16,-1 1 2 0,-2-1 4 16,0-2 5-16,0 4 4 0,-8-1 1 15,-2-2 1-15,-2 2-3 0,0-2-5 16,-1-1-1-16,-1 0-2 0,3-5 0 15,4 0-5-15,2-1 0 0,3-3 1 16,2 0 0-16,0 0-7 0,0 0-9 0,2-5-10 16,9-5 1-16,4-2-8 0,7-3-13 15,-2-1-8-15,2-2-12 0,3 1-25 16,1 0-52-16,0-2 36 15,1 2 77-15</inkml:trace>
  <inkml:trace contextRef="#ctx0" brushRef="#br0" timeOffset="65942.77">3177 4246 42 0,'14'-14'72'0,"-4"1"20"16,0 2-7-16,-6 3-19 0,-4 1-8 15,0 2-7-15,0 1-8 0,-4 2-9 16,-2 2-4-16,-2 0-11 0,0 0-3 15,-3 1-1-15,2 7-10 0,0 4 0 16,1 2 0-16,3 1-2 0,4 5-3 0,1-1 0 16,0 0 0-16,1 1 0 0,7-2-2 15,3-2 2-15,1 0 2 0,5-4-2 16,3-2 0-16,1-5-1 0,-1-1 4 15,0-4-1-15,-2 0-2 0,-4-1 2 16,-1-5-2-16,-4-3 4 0,-1-1-2 16,-7-1 0-16,3-2 3 0,-4-2-3 15,0 2 0-15,0-1 0 0,0 1 0 16,0-1 0-16,0 0-3 0,0 3-1 16,0 2 3-16,0 2 0 0,0 4-3 0,0 0 1 15,1 2-3-15,2 1 2 0,2 0-4 16,1 0 2-16,2 5 1 0,0 3 3 15,-2-1-6-15,3 2 3 0,-3-1 2 16,0-2 2-16,1-1-3 0,0-1 2 16,1-3 1-16,0 1 0 0,-2-2-2 0,2 0 0 15,1 0 5-15,-3 0-1 16,2 0-2-16,0-3 4 0,-3 2 6 15,-2 0-4-15,-2 1-2 0,-1-1-4 16,0 1 2-16,0 0-1 0,0 0-4 0,0 0-1 16,0 3 2-16,3 5-3 0,0 2-21 15,2-2-22-15,9 2-21 0,5-4-48 16,7-5-209-16</inkml:trace>
  <inkml:trace contextRef="#ctx0" brushRef="#br0" timeOffset="66072.77">3941 4331 402 0,'0'0'48'16,"0"2"22"-16,0 0 13 0,0-2-33 15,0 1-17-15,0-1-15 0,-2 1-12 0,-1-1-6 16,0 2 1-16,0 3-10 0,-2 0-37 16,-1-3-51-16,3-2-158 0</inkml:trace>
  <inkml:trace contextRef="#ctx0" brushRef="#br0" timeOffset="155716.9">3205 8859 9 0,'0'3'16'0,"0"-2"-14"0,0 1 1 16,0-1 57-16,-2 0 27 0,0 0-58 0,1-1 18 16,-2 0-12-16,3 0-7 0,-3 0 1 15,0 0-1-15,1 0-5 0,-3 0-5 16,4 0 2-16,-2 0 1 0,0 0-8 15,3 0-4-15,-3 0 4 0,1 0-1 16,-1 0-3-16,0 0-1 0,1 0 4 16,2 1-5-16,-3 0 1 0,0-1-3 0,0 0 5 15,0 0-2-15,3 0 0 16,-2 0-1-16,1 0 7 0,-1 0-5 15,-1 0 2-15,2 1-2 0,-3 1 0 16,1-2 3-16,0 0-3 0,3 1 0 0,-1-1-1 16,1 1 1-16,0-1-2 0,0 0-3 15,0 1 1-15,0-1-6 0,1 3 0 16,7 2 4-16,3-1 1 0,4 1 1 15,2-2-4-15,4 3 0 0,0-2 2 16,3 1 0-16,0-1-2 0,0 0 0 0,0 1 0 16,0-1 2-16,-1-1-4 0,-3 1 5 15,-1-2 0-15,-5 0-1 16,-5 0-1-16,0-1-1 0,-1 0-1 15,-3 0 3-15,-1 0-3 0,-2 0-1 0,1-1 3 16,-3 2 0-16,0-2-1 0,0 0 2 16,0 2 1-16,0-2-4 0,0 5 2 15,0-4-1-15,0 2 1 0,0 1 2 16,0 1-2-16,-2 1-1 0,-1 0-1 15,-1-1 2-15,-1-1-2 0,-3 3 1 0,-1 2 2 16,1 1-2-16,-3 1-1 0,0 2 0 16,-3 1 1-16,1 1 0 0,-3 4-2 15,1 0 1-15,-3 4 1 16,-2 1 0-16,-1 3-2 0,-3 2 2 0,0 0-1 15,0 1 2-15,4-4-2 0,5 0 1 16,-1-6 0-16,5-3-1 0,0-1 0 16,5-4 0-16,0-3-2 0,1-1 4 15,2-2-3-15,2-2 1 0,1-1 1 16,-2-1 2-16,2-2-1 0,0 0-2 0,0 0 1 15,0 0 1-15,0 0-2 0,0 0 2 16,0 0-1-16,0 0 1 0,0 0 1 16,0 0-1-16,2 0 1 0,1-4-1 15,1 1-1-15,4 0 0 0,-3-2-1 16,0 3 2-16,2 1-2 0,1-1-1 15,0 0 3-15,1 1-2 0,0 1-1 16,2 0 1-16,2 0 1 0,1 0-1 16,0 0-1-16,4 5 1 0,1 0 1 15,1 1-1-15,0 1-1 0,0-1 1 0,-1 2 1 16,-1-2-2-16,-1 1 2 0,-1 2-2 15,0-2 2-15,-3-3-1 0,-2 1 0 16,0-2 9-16,-3-2-13 0,-3 1 3 16,-2 0-1-16,-2-1 2 0,-1-1 1 15,0 1-1-15,0-1-1 0,0 0 1 16,0 1 1-16,0 0 0 0,0-1-3 15,0 0 2-15,0 1 1 0,0 0-1 16,0 0-1-16,0 2 2 0,0 1 0 16,0 0-1-16,0 0 0 0,0-2 0 15,-3 2 2-15,-3 1-1 0,1-2-2 0,-1 2 1 16,-2 0 1-16,1 1-1 0,-3 1-1 15,-1 1 0-15,-3 1 0 0,0 2 1 16,-1 0-2-16,-2 0 2 0,1-1 1 16,1 1-1-16,-2-1-1 0,0 3 1 15,-2 3 0-15,2-3 0 0,2 0 0 16,4-5 0-16,2-2 1 0,2-1-1 15,0-1-1-15,2 0 1 0,0 0 1 16,2-3-1-16,2 2 0 0,1-1-1 16,-3-2 2-16,1 0 0 0,2 1-2 0,0-1 1 15,0 0 1-15,0 0-1 0,0 0-1 16,0 0 1-16,0 0 0 0,0 0 1 15,0 0-3-15,0 0 2 0,0 0 0 16,0 1-1-16,0 0-1 0,0 0 1 16,5 0 2-16,1 2 0 0,0-2-2 0,3 1 1 15,2 0 1-15,2 1-1 16,1 0 0-16,-1 2-1 0,5 2 2 15,2 4-1-15,0 0-1 0,3 0 1 16,-3 0 1-16,3-1 0 0,-1-2-2 0,0 2 1 16,0-2 1-16,-2 0-1 0,0-1-1 15,-3 0 1-15,-2-2 1 0,-2 0 0 16,-5-1-2-16,-1 1 1 0,-2-3 1 15,-3-2-1-15,-1 1 0 0,-1-1-1 16,0 0 2-16,0 0-1 0,0 0 0 0,0 0 0 16,0 2 3-16,0-1-2 0,0 1 0 15,-3-2-1-15,-3 1 1 16,-2 2-1-16,0 1-1 0,-1 1 1 15,-3 1 0-15,-1 1 1 0,-1-1-2 0,-1 4 1 16,-2 0 1-16,-2 0-1 0,1 1-1 16,-3-1 1-16,1 5 1 0,0-1-1 15,-3 3-1-15,0 0 1 0,-1-2 2 16,4-3-2-16,2 3-1 0,-1-3 2 15,-1 1-1-15,1 0-1 0,4-2 2 0,-1-2-1 16,5-3 0-16,0 0 2 0,5 0-2 16,-2-2 1-16,4-2 1 0,2 0-1 15,2-1-1-15,0-1 0 16,0 0 0-16,0 1 0 0,0 0-2 15,5 1 2-15,4 0 2 0,-3 1-2 0,7-3 0 16,-1 1 0-16,2-1 0 0,3 1 1 16,0-1-2-16,0 0 1 0,4 1 1 15,-1-1-1-15,1 2-1 0,1 1 1 16,1 4 1-16,-1 1-1 0,-2 1-1 15,-1 0 1-15,-1-1 1 0,-2-1-1 0,-2-1-1 16,-3 0 1-16,-2 0 1 0,-4-1-1 16,-1-1-1-16,-2 0 1 0,-2-1 1 15,5 0 0-15,-5-1-2 16,0 0 1-16,0-2 2 0,0 1-2 0,0-1-1 15,0 0 0-15,0 0-2 0,0 0-8 16,0-5-11-16,0-7-13 0,4-3-18 16,1-4-34-16,-1-8-27 0,-4-4-201 15,0-7 137-15</inkml:trace>
  <inkml:trace contextRef="#ctx0" brushRef="#br0" timeOffset="156588.94">3445 8737 33 0,'-5'-2'52'15,"-1"1"106"-15,-2 0-145 0,-1-3 18 16,-2 1 1-16,-1 0-7 0,-2 0 9 16,-2 0 2-16,-2 1-9 0,-1 0-6 15,-1 2-10-15,-2 0 11 0,-1 0-3 16,-3 3 3-16,-2 5-5 0,-2 6 1 15,1 2-2-15,-2 2-4 0,0 5-4 16,0-1 1-16,3 7 3 0,1 2 0 16,0 3-2-16,0 5 0 0,5 6 1 0,1 3-2 15,4 5 1-15,4 3-3 0,2 6 0 16,4 3-1-16,4 11-6 0,-2-2 3 15,3 1 1-15,1-1 5 16,1-4-12-16,1-1 3 0,9-2 3 0,2-3-1 16,2-1-1-16,6-2 5 0,3-5 2 0,2-2-3 15,5-8-5-15,4-3 3 16,3-7 1-16,6-6-4 0,4-5 0 15,4-5 1-15,2-5 2 0,1-6-3 16,0-2-2-16,2-7 0 0,-3 0 2 0,0-5 0 16,-2-9-2-16,0-6 2 0,-5-3 2 15,-1-4-2-15,-1-4 0 0,-5-1 0 16,-2-4 0-16,-6 1 1 0,-2-2-1 15,-4 0 0-15,0-1 1 0,0-3 1 16,-4-1-2-16,4-4 0 0,-2-1 0 0,1-3 1 16,-3-2-2-16,0-3 1 0,-6-2 1 15,-1-3 1-15,-2-5-2 16,-2 1-1-16,-4 0-5 0,-1 3 12 15,-5 2-5-15,0 3 1 0,-4 2-1 0,-8 3 2 16,-5 3-4-16,-8 2 2 0,-9 7-1 16,-9 4 1-16,-10 5-3 0,-6 6 0 15,-8 5 2-15,-1 4 0 0,-5 7-1 16,-3 5-1-16,2 3 3 0,-4 8-2 15,2 8 0-15,7 7 1 0,2 3 0 16,11 2 1-16,8 1-2 0,12-4-1 0,12-3 2 16,10-2-8-16,9-2-19 0,5 1-25 15,0-1-32-15,0 4-32 16,5-4-283-16</inkml:trace>
  <inkml:trace contextRef="#ctx0" brushRef="#br0" timeOffset="157320.99">3377 8806 75 0,'0'5'9'16,"0"-3"174"-16,0-1-136 0,0 1-10 16,0-1 18-16,0 2-16 0,-3-2-3 0,-2 2-4 15,0-3 0-15,4 0-6 0,-4 0 1 16,5 0-4-16,-3 0 0 0,1-7-9 15,2-5-3-15,0-4 0 0,0-6-2 16,2-4-1-16,4-6 3 0,3-3-3 16,-2-3-2-16,-1-6-4 0,0-3 3 0,-3-5-3 15,2-3-1-15,-2-1-1 16,-2 0 1-16,-1 1 0 0,0 5 0 15,0 5-2-15,-4 11 1 0,-2 6 2 16,-1 9-3-16,1 7 1 0,0 5 1 0,1 5 4 16,1 2-4-16,1 0-5 0,1 9 0 15,2 5 2-15,0 3 1 0,0 1-3 16,0 1-14-16,6 4-10 0,0 2-22 15,2 6-23-15,-2 3-34 0,-3 2-218 16</inkml:trace>
  <inkml:trace contextRef="#ctx0" brushRef="#br0" timeOffset="158161.04">3414 10414 50 0,'1'0'40'0,"-1"-1"149"16,0-1-135-16,0 2-1 0,0-1 3 15,0 0-13-15,0 0-6 0,2 1-6 0,-2 0-3 16,2 0-7-16,-2 0-6 0,3 3-3 15,-2 5 11-15,1 5-1 0,2 5-5 16,-4 4-6-16,3 8 2 0,-1 6-4 16,0 7-2-16,2 6 4 0,-2 4-4 15,4 8-1-15,0 3-4 0,-4 5 0 16,1 0 1-16,-3-7 7 0,0-9-6 15,0-9 3-15,0-8-2 0,3-7 1 16,-3-5-1-16,1-4-5 0,-1-7 6 16,0-2 0-16,0-6-4 0,0-1 0 15,0-3 1-15,0-1 1 0,0 0 0 0,0 0-3 16,0 0 3-16,0 0 1 0,0 0-4 15,0 0-2-15,0 0 2 0,0 0 0 16,0 0-1-16,0 0-3 0,0 0-5 16,0 0-6-16,0-1-11 0,0-1-9 15,8 2-14-15,0-3-30 0,-2 3-30 16,-1 0-133-16</inkml:trace>
  <inkml:trace contextRef="#ctx0" brushRef="#br0" timeOffset="161175.21">4018 7506 77 0,'0'-2'195'16,"0"0"-158"-16,0 1 14 0,0 0-3 16,0 0-15-16,-1 0 3 0,1 1-6 15,-2 0-5-15,2 0-9 0,-3 0-1 16,2 0-6-16,1 2-4 0,0 2 2 15,-2 2 3-15,1 4-1 0,-1 2-2 0,1 5 3 16,-3 4 1-16,1 5-2 0,-4 5 0 16,-1 4-4-16,-3-1 15 0,2 2-9 15,-1-4-3-15,4 0-3 0,2-4 1 16,-1-5 0-16,5-4-4 0,0-4 1 15,0-4 2-15,0-5-2 0,5-2-2 0,4-1 1 16,3-3 2-16,2 0 2 0,5-3-1 16,2-6-1-16,4-2-1 15,2 1-3-15,-3-2 1 0,3 1 0 16,-1 2 1-16,-1 0-1 0,-5 2-2 0,-1 1 1 15,-7 5 1-15,-1 0 0 0,-5 1-3 16,-1 0 1-16,-1 0 1 0,-2 0-1 16,1 0-8-16,-1 0-10 0,1 0-2 15,0 1-6-15,3-1-16 0,0 0-13 16,0 0-15-16,2-2-32 0,2-8-147 0</inkml:trace>
  <inkml:trace contextRef="#ctx0" brushRef="#br0" timeOffset="161403.23">4473 7539 292 0,'1'0'101'0,"-1"0"-73"0,0 0 16 15,3 3 1-15,-3 8-5 0,2 5 6 16,-1 2-13-16,-1 3-7 0,0 2-7 0,0-1-7 15,0 3-5-15,0-2-3 0,2-3-2 16,3-3-3-16,-1-5 0 0,-1-2 2 16,4-2 0-16,-1-3-13 15,0-4-14-15,0-1-19 0,0 0-12 0,1-1-21 16,-4-12-47-16,0-3-129 0</inkml:trace>
  <inkml:trace contextRef="#ctx0" brushRef="#br0" timeOffset="161698.24">4436 7508 35 0,'-13'-21'180'0,"1"1"-81"16,-1 7-26-16,6 4-14 0,-1 4 4 15,3 3-15-15,5 2-9 0,0 0-8 16,0 2-24-16,6 9 6 0,7 5 2 16,2 2-5-16,7 1-6 0,3 0-1 15,1 0-3-15,7 4 3 0,1-1-1 16,-2-2 0-16,1 2-3 0,-7-2 3 15,-2-2-1-15,-7-1-1 0,-5-1 0 16,-4-2 0-16,-5 2 0 0,-3-2 0 16,-2 0 1-16,-9-1 3 0,-6 0-3 0,-3 1 1 15,-1-2 0-15,-4 1-2 0,-2-1 1 16,3-2 1-16,3 0-1 0,4-4 1 15,5-1 1-15,4-2-1 0,5-3-2 16,2 0 0-16,-1 0-2 0,2 0-14 16,2 0-25-16,8-5-15 0,6-6-9 15,1-5-51-15,0-3-243 0</inkml:trace>
  <inkml:trace contextRef="#ctx0" brushRef="#br0" timeOffset="162255.28">4942 7570 46 0,'4'4'301'0,"-4"0"-268"0,0 6-10 16,-4 1 27-16,-2 4-20 15,-1 2 0-15,-1-1 8 0,0 0-6 16,-1-1-11-16,1-2-9 0,2-3-3 15,1-1 1-15,0-2 3 0,2-4 3 16,0-2-1-16,3-1-1 0,-3 0 1 0,2-1 0 16,1-8-9-16,0-4-1 0,0-5 1 15,7-4-2-15,4-1 0 0,2-3-3 16,4 0 3-16,-2-5 0 0,5 3-2 15,2-3-1-15,3 4 0 0,0 2-1 16,4 2 0-16,-1 4 0 0,-2 5 0 0,2 4 0 16,-4 3-1-16,-1 4 0 15,-2 3 3-15,-2 0-1 0,-2 6-1 16,-1 4 2-16,-4 3 1 0,-3 4-1 15,-2 1 0-15,-6 2-2 0,-1 5 3 0,-6 1-2 16,-10 0 1-16,-2 2-1 0,-5 1 2 16,-4-3-2-16,-2 0 0 0,-4-2 0 15,4-3-1-15,-1-2 1 0,5-4-3 16,4-2 0-16,7-6 1 0,4-3-2 15,4-4 2-15,5 0-3 0,-1 0 1 0,2-2 2 16,0-4-4-16,2 1 3 0,5 0-2 16,6 1 2-16,-4 4-1 15,2 0 2-15,1 0 1 0,-2 0 2 16,-1 3 1-16,2 2 1 0,-2 1-2 0,4 0 4 15,-3 2-5-15,3-1 0 0,2 1 0 16,1-1 0-16,1 0-2 0,3 1 0 16,2 0-6-16,-1 2-8 0,6 1-31 15,-1-1-15-15,4-1-48 0,-2-1-243 16</inkml:trace>
  <inkml:trace contextRef="#ctx0" brushRef="#br0" timeOffset="210727.05">3316 7452 9 0,'0'1'131'0,"0"0"-97"16,0-1 7-16,0 0 13 0,0 0-21 0,0 0-5 15,0 0-2-15,0 0-2 0,0 0-1 16,0 0-4-16,0 0 0 0,0 1-3 16,0-1-5-16,0 0 0 0,0 0-1 15,0 0 2-15,0 0 0 0,0 0-5 16,0 0 5-16,0 0-2 0,0 1-4 15,0-1-1-15,0 2 3 0,0-1-1 16,0 2 3-16,0-1 4 0,0 1-6 16,0 3 2-16,0 1-2 0,0 2-3 15,0 1 4-15,0 1-1 0,-3 4-1 0,2 0-6 16,-3 2 3-16,1 3 2 0,0 1 2 15,2 2-2-15,-2-1-2 0,1-2 1 16,0 0 0-16,1-1-6 0,-4-3 6 16,4-1 1-16,-2-1-3 0,1-5-5 15,1-1 5-15,-1-1 0 0,0-4-1 0,1-1-2 16,1-2 1-16,0 0 0 0,0 0-2 15,0 0-5-15,0 0-6 16,0 0-12-16,0-3-13 0,0-4-4 16,3 1-10-16,0 0-18 0,2 0-15 0,-5-3-77 15,0 0-47-15</inkml:trace>
  <inkml:trace contextRef="#ctx0" brushRef="#br0" timeOffset="211096.07">3042 7609 2 0,'-3'2'203'0,"-2"-2"-141"16,0 0 1-16,4 1-2 0,-1-1-18 0,2 1-4 15,0-1-5-15,0 2-8 16,0 1-14-16,5 0 2 0,4 2 3 0,5 0 3 15,5-1-5-15,2-2-5 16,3 0-1-16,2-2-4 0,0 0 1 0,-1 0-6 16,-1-1 0-16,-1-3 2 0,-3 1 0 15,-3-1-2-15,-3 4-10 0,-6-2-7 16,3 2-3-16,-4 0-15 0,-2 0-20 15,-4 0-27-15,-1 0-98 0</inkml:trace>
  <inkml:trace contextRef="#ctx0" brushRef="#br0" timeOffset="212448.15">3513 11254 16 0,'0'-2'108'0,"0"2"12"0,0 0-73 16,0 0 15-16,0 0-9 0,0 0-14 15,0 0-10-15,0 0-6 0,0 0-3 0,0 1-6 16,0 6-6-16,0 5-1 0,0 0 5 16,0 1 1-16,0 3-5 0,0 1-2 15,-1 3 7-15,-3 1-3 0,3 2-2 16,1 0-2-16,-2 6-1 0,1 3 2 15,-2 0 9-15,0 0-8 0,3-5-6 0,-2-3 3 16,2-3-2-16,0-1-3 0,0-4 1 16,0 0 1-16,0-6-1 15,0-2-1-15,0 0-1 0,0-5 3 16,0-2-2-16,0-1-1 0,0 0 0 0,0 0 1 15,0 0-5-15,0 0-7 0,0-3-8 16,0-4-7-16,0 1-12 0,0-2-17 16,0 3-19-16,0-2-53 0,-3 0-145 15</inkml:trace>
  <inkml:trace contextRef="#ctx0" brushRef="#br0" timeOffset="213751.22">3217 11690 33 0,'-3'0'16'0,"0"1"-15"16,0 0 12-16,-2-1-4 0,2 2 2 16,0-2 8-16,1 2 21 0,1-1-11 15,-2 1 2-15,3-2-2 0,-2 1 0 0,1-1 6 16,-1 0-3-16,0 0-1 0,-1 2-3 15,0-2-7-15,2 0-3 0,-1 1-1 16,2 0 3-16,0-1-3 0,0 0-1 16,0 0-5-16,0 0 3 0,0 1-3 15,0-1-1-15,0 0-2 0,0 0 0 16,0 0-4-16,3 0 4 0,7 0 6 15,-1 0-2-15,6 0-7 0,2 0 4 16,4 0-6-16,2-1 0 0,5 0-2 16,4-2 3-16,2 0-1 0,5 0-3 0,3-1 0 15,-2 0 0-15,5 1 4 0,-1-2-6 16,-4-1 4-16,2 1-1 0,-5 1-1 15,-1 1 0-15,-2 1 0 0,-2 0 2 16,-1 0-1-16,-3 1-2 0,-4 0 0 16,-7-1 3-16,-2 2-1 0,-4-1-2 15,-3 1 1-15,-2 0 1 0,-1 0 0 16,-2-1-2-16,-2 1 1 0,2 0 1 15,-1 0 1-15,-2 0-1 0,0 0 4 16,0 0 4-16,0 0 1 0,0-1-3 0,0 0 0 16,0 0 4-16,0-1-3 0,0 1-6 15,0 1 1-15,0-1 2 0,0 1-1 16,0 0-1-16,0 0 0 0,0 0 1 15,0 0 0-15,-3 0-4 0,3 0 0 16,-2 0 2-16,1 0-2 0,-1 2-3 0,-3 3 3 16,2 2 1-16,-1 3 0 15,-3 0-3-15,1 3 2 0,2 3 2 16,-1 2-3-16,2 5 0 0,-2 2 1 15,1 4 1-15,0 6-1 0,1 7-2 0,0 3 2 16,2 2 3-16,1 2-4 0,0-3 0 16,0-2 1-16,1-2 2 0,4-1-2 15,3-3-2-15,-2-2 3 0,2-4 0 16,-1-2 0-16,1-5-1 0,-2-4 0 15,2-2-1-15,0-4 2 0,-4 1 0 0,3-3 1 16,-4-1 1-16,1-4-3 0,-2-1-1 16,1-1 2-16,-1-1 0 15,-1 1 0-15,-1-4-3 0,0 1 3 16,0 0 1-16,0-1-1 0,0-1-2 15,0 0 2-15,0 0 2 0,0 0 0 0,0 0-2 16,-1 0 2-16,-4 0-1 0,-1-1-1 16,1 0-1-16,0 0 1 0,1 0 1 15,-2 0-1-15,-4 2-2 0,3-1 2 16,-4-1-3-16,0 2 2 0,-5-1 1 15,-1 0 0-15,-3 1-2 0,-5 1 1 0,-3 0 1 16,-6-1-1-16,-4 3-1 0,-7 2 0 16,-5-1 1-16,-1 3-4 15,-5-1 1-15,2 2 0 0,0-1 0 16,4 4 2-16,3 0 2 0,7 2-1 0,6-3-2 15,5 0 3-15,4-2 1 0,5-3-3 16,4-2 2-16,4 0-2 0,2-2 7 16,6-2-4-16,-1 0-2 0,3 0 1 15,1-1 2-15,-1 0-1 0,2 0-2 16,0 0 1-16,0 0 0 0,0 0 0 0,0 0-2 15,0 0 2-15,0 0 2 0,0-3-3 16,0-3-3-16,2-4 2 0,3-2 2 16,1-4-2-16,-2-4 0 15,3-4 1-15,-1-4 2 0,-2-6-2 0,1-5-2 16,3-7 2-16,-2-6 2 0,2-5-3 15,0-11-1-15,-2-2 1 0,-2-1 3 16,1 4-3-16,-2 12 0 0,-3 7 3 16,0 10-3-16,-1 7 1 0,-4 6 1 15,0 6-3-15,2 9 4 0,2 6-1 0,1 2-2 16,0 2 0-16,0 0 1 0,0 3-9 15,0 10 3-15,7 7-2 0,7 3-21 16,0 4-22-16,0 3-34 0,3 0-52 16,-1 1-278-16</inkml:trace>
  <inkml:trace contextRef="#ctx0" brushRef="#br0" timeOffset="214403.26">3609 12696 3 0,'0'-2'177'0,"0"-2"-88"0,0 2-44 16,0-1 15-16,0 2-5 0,-1 0-16 15,1 1-3-15,0 0-1 0,-2 0-10 16,2 0-17-16,0 8 0 0,-3 6 7 0,3 5-2 16,-2 4-3-16,1 3-1 0,1 7 3 15,0 8-3-15,-3 5-3 0,3 8 3 16,-5 9 2-16,-1 7 0 0,-2 4 8 15,2 1-1-15,-2-6-5 0,4-6-5 16,2-4-1-16,2-6 5 0,0-4-2 0,0-3-5 16,0-5 0-16,0-8 2 15,6-2-1-15,-1-9-3 0,1-1-1 16,-1-6-2-16,-1-2 3 0,3-4-4 15,-7-6 1-15,3 2 2 0,-2-3 0 0,-1-1-2 16,2-1 0-16,-2 0 2 0,0 0 3 16,0 0-3-16,0 0 2 0,0 0 3 15,0 0-2-15,0 0-3 0,0 0-2 16,0 0 1-16,0-2 1 0,0 1-3 15,-2-1-1-15,2 1 1 0,-1 0-4 0,1 0-7 16,0 1-9-16,0 0-5 0,4 0-7 16,4 0-14-16,0 0-25 15,1 0-23-15,-3 3-24 0,1 1-166 16,-1 0 168-16</inkml:trace>
  <inkml:trace contextRef="#ctx0" brushRef="#br0" timeOffset="-214537.44">2850 13983 6 0,'-4'-5'116'0,"0"3"-35"0,2-2-42 16,1 1 14-16,-2 1-4 0,3 1-1 16,-2 0-8-16,0 0 1 15,2 1-8-15,0 0-8 0,0 0-5 0,0 0-1 16,0-1-8-16,0 0-5 0,8-1 3 15,6 2 4-15,5-1-1 0,4 0-3 16,5 1-1-16,6 0 2 0,8 0-8 16,8-1 2-16,8-1 0 0,9-1-1 15,3 0-4-15,4-2 1 0,2 1 2 0,0 2 1 16,2-1-3-16,-1 1-1 0,4-1 5 15,-4-1-1-15,1-2-2 0,-7-1 0 16,-3 1 5-16,-7 2-1 0,-8-1-3 16,-10 2 3-16,-4 1 2 0,-10-2-4 15,-7 4 6-15,-8 0-3 0,-8 0-3 16,-1 0 0-16,-4 0-4 0,-1 0 3 15,0 0 1-15,-1 2 5 0,-7 3-6 16,-1 0-3-16,2 0 2 0,0 0-4 16,-1-2-9-16,2 0-10 0,1 1-10 0,-3 1-13 15,4 0-16-15,-6-2-19 0,0 0-48 16,-4 0-175-16,-2-1 259 0</inkml:trace>
  <inkml:trace contextRef="#ctx0" brushRef="#br0" timeOffset="-213932.41">3267 14284 10 0,'0'1'114'0,"0"-1"-60"0,0 0-18 0,0 0 14 16,0 0 0-16,0 0-7 15,0 0-6-15,0 0 3 0,0 0 4 16,0 0-6-16,0 0-7 0,0 0-2 15,0 0-4-15,0 0-3 0,1 0-7 0,4 0 1 16,4 1 1-16,3-1 5 0,7 0-9 16,1 0-2-16,5 0-5 0,3 0-2 15,8 0 0-15,1-4 0 0,5-3 1 16,-4 0-3-16,1 0 1 0,-5-1-1 15,-6 3 1-15,-3 0-5 0,-6 1 4 0,-5 1-2 16,-4 1 1-16,-3 0-2 0,-3 1 1 16,-2 1 1-16,-1 0-2 15,-1 0-1-15,0 0 2 0,0 0-3 16,0 0-4-16,0 0-7 0,0 0-4 0,0 2-6 15,0 1-5-15,0 3-18 0,0 0-18 16,-3-2-16-16,-1-1-106 0,1 1-76 16</inkml:trace>
  <inkml:trace contextRef="#ctx0" brushRef="#br0" timeOffset="-213714.39">3505 14425 178 0,'-4'5'280'0,"-1"1"-232"16,5-2-20-16,0-2 17 0,2 0-14 16,7 0-7-16,5-2 3 0,3 1-11 15,3-1-6-15,6 0-4 0,-1 0-5 0,3-5 2 16,2-1-2-16,-1-2-2 0,-1 0-2 15,-2-2-16-15,-4 3-15 0,-3 0-22 16,-1 2-15-16,-5 2-14 0,-4-4-106 16,-3 2-37-16</inkml:trace>
  <inkml:trace contextRef="#ctx0" brushRef="#br0" timeOffset="-212344.31">3476 10871 138 0,'0'-2'88'0,"0"0"-45"0,0 0 1 16,0-4-1-16,0 3-8 0,-2-1-6 15,1 1 0-15,-1-2-6 0,-1 1 2 16,0-1 3-16,0 0-13 0,-3 0 0 16,0 1 2-16,-2 2-4 0,-2-1-1 15,1-1-1-15,-3 4 1 0,1 0-2 16,-3 0-6-16,0 5 6 0,-3 4-2 15,1 4-2-15,-1 0-4 0,2 4 5 16,2 0-2-16,3 1-3 0,2 0-3 16,5-3 1-16,3 0 2 0,0-2-4 0,4 0 3 15,7-1-1-15,3-2-2 16,3-4 2-16,3-2 2 0,2-4-4 0,3 0 4 15,0-4-4-15,0-3 4 0,-5-4-2 16,-2 1 1-16,-1-2-1 0,-3-1-1 16,-4-1 2-16,0 1 2 0,-3-2-2 15,-6-1-1-15,2 3 3 0,-3-1 0 16,0 1 1-16,-9 1 0 0,0 1-2 15,-2 1 1-15,-5 0-3 0,1 2-1 16,-2 2 3-16,0 4 0 0,1 2-2 0,2 0-3 16,-1 2 2-16,4 8 2 0,2 3 0 15,2-1-5-15,1 1 2 0,6 0-7 16,0 1-20-16,0-3-29 0,0-2-34 15,3-5-93-15</inkml:trace>
  <inkml:trace contextRef="#ctx0" brushRef="#br0" timeOffset="-206590.99">3301 7634 77 0,'0'-1'61'0,"0"0"-34"16,-2 0 6-16,2-1 0 0,-1 2-7 0,1-2-2 16,-2 0 2-16,0 1 0 0,1 0-6 15,-1-1-5-15,1 2 3 0,-1 0-3 16,1 0 0-16,-1 0-2 0,1 0-1 15,-1 0-1-15,1 0-4 0,-1 0 0 16,0 0 0-16,-1 0 3 0,3 0-2 0,0 0 0 16,-3 0 1-16,0 0 2 0,2 0 1 15,-1 1-2-15,-1 1 2 0,3 0 0 16,0 1-6-16,0-3 1 0,0 2-2 15,0-1-1-15,0 1-3 0,1 0 1 16,9-1 4-16,1-1-1 0,4 0-1 16,5-1 0-16,0-4 1 0,2-1-3 15,1 2-2-15,-4-1 1 0,1 2 1 16,-6-1-1-16,2 1-1 0,-6 0 0 15,-2 0 1-15,-3 1 0 0,0 1-1 0,-5-1 2 16,0 2 3-16,0-2-2 0,0 1 0 16,0 1-1-16,0 0 2 0,0 0-4 15,0 0-1-15,0 0-1 0,0 0 1 16,0 0-3-16,0 3-12 0,0 1-11 15,0 3-18-15,-2 0-32 0,-3-2-67 16</inkml:trace>
  <inkml:trace contextRef="#ctx0" brushRef="#br0" timeOffset="-202707.76">2000 8697 49 0,'-2'-4'67'0,"2"3"-18"16,0-1 5-16,0 0-15 0,0 1-9 15,0-2 2-15,0 1-1 0,0 0-3 0,0 0-4 16,0 0 0-16,0 0-1 0,0 2-3 15,0-2-2-15,0 2 6 16,0-2-4-16,0 1 0 0,0 1-1 16,-1 0-6-16,1 0-1 0,0 0-5 0,0 0-5 15,0 0 1-15,0 0-1 0,6 0 2 16,0 2 2-16,5 2-3 0,0 3 3 15,4 1 0-15,1 2-3 0,3 0 2 16,2 3 1-16,6 3-5 0,4 2 1 16,1 5 1-16,4 0 2 0,-2 0-5 0,-1 1 0 15,-4-2 2-15,-1 0 2 0,-2-1-4 16,-1 1-1-16,-2-4 2 0,-3-2 0 15,-1-3 0-15,-3-2-2 16,-6-3 2-16,0-1 2 0,-4-4-4 0,-3 1 0 16,-1-2 2-16,-1-1 1 0,-1-1-1 15,0 1-1-15,0-1 9 0,0 0 2 16,0 0-6-16,-5 0-4 0,1 0-2 15,1-1 4-15,-4 0 0 0,4 0-5 16,0-1 3-16,2 1 0 0,-4-1-1 0,4 1-2 16,-4 0-1-16,2 0-5 0,0 1-13 15,1 0-14-15,2-2-15 0,0 1-12 16,0-2-28-16,0-2-74 15,0-5-105-15</inkml:trace>
  <inkml:trace contextRef="#ctx0" brushRef="#br0" timeOffset="-201933.72">2409 8791 2 0,'0'0'100'15,"0"0"-62"-15,0-2 7 0,0 2 2 16,0-1-11-16,0-1-7 0,2 2 2 16,-2-1 2-16,0 1-5 15,0 0-7-15,0 0 1 0,0 0-1 0,0 0 3 16,0 0-6-16,0 0 0 0,0 0-1 0,0 0-3 15,0 0-6-15,0 0 2 16,0 0 0-16,0 0-7 0,0 0-1 16,1 4 0-16,4 5 5 0,1 0 2 15,3 1-8-15,1 3 4 0,1-1-1 0,4 1-1 16,-1 0-3-16,5 1 2 0,-1 0-1 15,2 0 0-15,1 0-1 0,0 0 0 16,-2-2 3-16,-2 0-4 0,-2-1 1 16,-2-3 0-16,-2 0 2 0,-5-2-2 15,-1-1 0-15,-4-3 0 0,1 1 2 0,-2-1-1 16,0 0-1-16,0 2 3 0,0 0-2 15,-5 0 3-15,2 1-4 16,-3 0 1-16,-2 1 2 0,0 0-2 16,-3 2-1-16,-3-2 1 0,-1 3 0 0,-4-1 0 15,-2 2-2-15,-3-1 4 0,1 2-1 16,0-1-1-16,1-2-2 0,2 1 2 15,3-3 2-15,3 0-3 0,0-2-2 16,8-1 2-16,0 1 3 0,1 1-6 16,2-1 2-16,0 0-1 0,1-1-6 15,2 2-15-15,0 0-20 0,0-1-21 0,0-3-62 16,0-1-228-16</inkml:trace>
  <inkml:trace contextRef="#ctx0" brushRef="#br0" timeOffset="-201178.68">1975 9057 124 0,'-1'0'89'0,"-1"0"-40"0,0 0 7 16,1-1-13-16,-2 1-10 0,0-1-4 15,0 1 3-15,1 0-7 16,2 0-5-16,0 0-3 0,0 0-6 0,0 1-7 15,0 9 0-15,0 1 6 0,8 4-3 16,3 3 3-16,0 4-5 0,4 1-3 16,2 3 2-16,2 2-1 0,4 0-2 15,3 2 1-15,2 0 2 0,2-1 2 16,-1-1-2-16,1-4-2 0,1-2-2 0,-2 0 4 15,-1-1-3-15,-2-4 0 0,1 0 0 16,-4-4 8-16,-1-2-11 0,-2 1 1 16,-2-6 2-16,-5 3-2 15,-2-4 1-15,-5-1 1 0,-2-1-1 0,0-1 2 16,-4-2-3-16,1 0 1 0,-1 0 4 15,0 0 4-15,0 0-3 0,0 0 0 16,-1 0-3-16,-3-3 2 0,4-1-4 16,-1 0 1-16,1 1 0 0,-2-1 1 15,-1 2-4-15,2 1 2 0,-1-1 2 16,1 2-1-16,1-1-4 0,-3 0-2 0,1 0-7 15,2-1-10-15,0 1-15 0,0 1-16 16,0-2-17-16,0 1-27 0,0-4-103 16</inkml:trace>
  <inkml:trace contextRef="#ctx0" brushRef="#br0" timeOffset="-200701.65">2386 9322 78 0,'0'0'117'16,"0"0"-80"-16,0 0 15 0,0 0-1 15,-2 0-11-15,2 0-5 16,-1 0-3-16,1 0-4 0,-2 0-3 16,1 0-2-16,-1 0-5 0,2 0-1 0,-1 0 2 15,1 0-7-15,0 0-4 0,0 0-6 16,0 6 0-16,1 3-1 0,7 1 1 15,4 1 0-15,4 2 0 0,1-1 0 16,5 2-1-16,-1-3-1 0,4 3 2 16,-3-1-1-16,-2-1-2 0,-3 0 2 0,3-2 0 15,-6 2 7-15,0-3-12 0,-1 1 3 16,-4-3 2-16,-1 0-1 0,-5-2-1 15,0 1 1-15,-3 0 2 16,0 0-1-16,0 1-1 0,-2 2 0 0,-6 0 3 16,-1 1-1-16,-5-1-2 0,-3 1 0 15,-1 0 0-15,-3 1 3 0,0-1-4 16,-4 2 2-16,3-1 0 0,0 1 1 15,2-3-4-15,5 0 2 0,2 0 2 16,1-2-1-16,6-3-2 0,0 0-2 16,3 0-7-16,1-1-21 0,2 1-22 0,0-1-45 15,0-3-146-15</inkml:trace>
  <inkml:trace contextRef="#ctx0" brushRef="#br0" timeOffset="-197147.45">2290 11103 109 0,'0'0'75'0,"0"0"-50"0,0 1 15 0,0 2-3 16,0 0-2-16,1 4-1 0,-1 2-2 15,0 1-8-15,2 3-6 0,-2 5 0 16,2 2-2-16,-1 6-6 0,1 9 4 15,-2 8 0-15,0 7 8 0,0 11-13 16,0 4-5-16,-2 4 0 0,1 2-2 0,-1 6 1 16,-3 0-4-16,4 8 4 15,-4 5-2-15,4 3-1 0,-3 5 3 16,3-7 2-16,1-3-3 0,0-7 2 15,6-7 0-15,-1-4 1 0,3-5 1 0,-4-1 1 16,-1-5-1-16,2-3 0 0,-2-4-1 16,0-2-2-16,-3-4 2 0,0-4-2 15,0-3-1-15,0-5-2 0,0 0 1 16,0-3 1-16,0-3-2 0,-1-4-1 15,-3-4 3-15,3-6 0 0,1-2-1 0,-3-4-2 16,3-3 3-16,0 0-3 0,-2-2 1 16,1-1 1-16,1 1 1 15,0-1-1-15,0 0-2 0,0 0-1 16,0 0 2-16,0 0 2 0,0 1-3 0,0 1 0 15,0 0 2-15,0-1 1 0,0 1-2 16,0-3-1-16,0 1 2 0,0-2 1 16,0 2-2-16,0-2 0 0,0 0 3 15,0 0 1-15,-3 0-4 0,1 0-1 16,1-6-4-16,-1-1-2 0,-3-1-7 0,5-3-13 15,-1-2-11-15,-1-2-31 0,-2-5-36 16,-3-5-169-16</inkml:trace>
  <inkml:trace contextRef="#ctx0" brushRef="#br0" timeOffset="-196133.39">2112 11176 51 0,'-2'4'53'0,"-1"-1"-18"15,-2 1 11-15,2-1-4 0,-1 0-5 16,0-1-6-16,0 0-10 0,2 0-1 15,-2 0 7-15,0-1-1 0,1 1-5 16,0-1 0-16,2 0-1 0,-1-1-4 0,2 0 8 16,0 0-4-16,0 0-3 15,0 0-2-15,0 0-7 0,0 0-3 16,6-1-3-16,5-7 1 0,6-3 0 0,3-5-3 15,4-2 1-15,0-2-1 0,3 0 2 16,1 1-3-16,0-1 1 0,-2 1 2 16,-4 3-1-16,-5 6-2 0,-5 2 0 15,-3 3 3-15,-2 5-2 0,-6 0-3 16,2 0 1-16,-3 10 3 0,0 3 1 15,0 8-1-15,0 1-1 0,0 5 2 0,0 1 0 16,0 1-3-16,0-1 0 16,0 0 2-16,7-2-1 0,-3-1-7 15,7-3-6-15,-3-2 9 0,3-4-12 16,1-6-22-16,4-2 2 0,-3-3-20 0,1-5-48 15,-1 0-102-15</inkml:trace>
  <inkml:trace contextRef="#ctx0" brushRef="#br0" timeOffset="-195390.34">1175 11106 176 0,'0'-1'32'0,"0"1"14"15,0 0 9-15,0 0-16 0,0 0-5 16,0 2-13-16,0 9 0 0,0 9 7 16,3 5-4-16,-3 10-7 0,5 4-3 15,1 3 4-15,-1 0-4 0,3 0-7 16,-1-6-5-16,4-7 3 0,2-7 1 15,0-8-6-15,3-6 4 0,-2-5 1 16,3-3-3-16,3-3 3 0,-1-12 0 0,1-5 1 16,-1-5-2-16,-1-5 0 0,-2-1-2 15,-4-3 0-15,-3 2 2 0,-2 3-3 16,-4-1 1-16,-2 2 3 0,2 2-4 15,-3-1-2-15,0 5 0 0,0 0 3 16,-6 2-1-16,0 2-3 0,1 4-1 16,1 1-8-16,2 4-6 0,2 5-11 15,0 4-15-15,6 2-20 0,7 7-1 16,-3 5-94-16</inkml:trace>
  <inkml:trace contextRef="#ctx0" brushRef="#br0" timeOffset="-192226.16">7051 10109 104 0,'0'1'32'15,"0"-1"-1"-15,0 2 15 0,0 0-6 16,3-1-11-16,-3 3 1 0,2-3 1 0,-2 1-6 15,0 1-3-15,0-1 1 0,0-1-2 16,0 3-2-16,0-1 0 16,0 1-2-16,1 2 1 0,-1 0-6 15,0 0 1-15,0 4 0 0,0 3 0 0,0 2-4 16,0 5-1-16,0 2 0 0,0 3-3 15,0 3-1-15,0 6-2 0,0 6 1 16,0 4 11-16,0 5-6 0,0-2-5 16,0 2-3-16,0-2 5 0,0 3-4 15,0 0 0-15,0 0 2 0,0 3 0 0,0-7-4 16,0 4 2-16,0-1 0 0,0 3 9 15,0 0-3-15,-1 0-6 0,1-4 3 16,0 4-1-16,-2 0 2 16,-1 1-3-16,3 1 3 0,0-3-4 15,0-1 0-15,3 0-1 0,0-4 3 0,2 0-1 16,-1-2-2-16,-2 0 1 0,3-2 1 15,-2 1 0-15,-2-3-2 0,2-1 1 16,-1-1 1-16,-2-4 1 0,2-2-3 16,-2 0-1-16,0-2 4 0,0 1-2 15,0-1-2-15,3-3 1 0,-2 0 1 0,1-4 2 16,-1-1-4-16,1-3 0 0,-1-3 2 15,-1-2 1-15,2-3-3 0,-2-3 0 16,0-3 2-16,0 0-1 16,0-2 2-16,0 2-3 0,0-2 0 0,0-2 4 15,0 2-4-15,0-3 0 0,0 0 3 16,0 0 1-16,0 0-2 0,0 0 0 15,0 0 3-15,0 0-2 0,-2 0-3 16,2 0 0-16,0 0 2 0,0 0-1 16,0 2-3-16,0 0 0 0,0 0 4 0,0 2 1 15,0-3-4-15,0 1 1 0,0-1 2 16,-1 1 0-16,1 0-2 0,-2 1 0 15,1 1 2-15,1 1 1 0,-3 1-2 16,-2 2-1-16,2 3 2 0,0-3 1 16,0 2-3-16,0-3 0 0,3 0 2 15,-2-1 1-15,2-1-3 0,-2 0 0 16,2 0 2-16,0-2 0 0,0 2-2 15,0-1-1-15,0 0 3 0,0 1 1 16,0 1-3-16,0 2 0 0,-1 4 2 0,1 7 0 16,-3 4-1-16,3-3 12 0,0-3-10 15,0-8 0-15,0-3-2 0,0-1 0 16,0 9 1-16,0 3 0 0,0 1-2 15,0-2 1-15,0-5 1 0,0-10 0 16,1 1-1-16,1 4 0 0,-2 0 0 16,0 0 2-16,0 0-3 0,0-1 0 15,0 1 2-15,0 0 0 0,0-3-2 16,0 1 0-16,0-2 1 0,0 0 1 15,0-1-2-15,0 0-1 0,0-1 2 0,0 1 0 16,0-1-1-16,0 4 1 0,0-2 0 16,0 3 2-16,0-1-3 0,0 4 0 15,0 5 2-15,0 9 0 0,0 2-2 16,-3 0 0-16,3-9 2 0,0-8-1 15,0-2-1-15,0 3-3 0,0 4 3 16,0 0 1-16,0-7-1 0,0-5-5 16,0 0 3-16,1-3 1 0,2-1-5 15,-1-2 3-15,-2 0-1 0,2 1-6 16,-2-3-5-16,0 1-3 0,3-2-7 15,-2 2-12-15,1 1-16 0,-1 0-32 0,1 0-99 16,-1-3-73-16</inkml:trace>
  <inkml:trace contextRef="#ctx0" brushRef="#br0" timeOffset="-190539.07">7096 12844 0 0,'0'0'224'0,"0"0"-178"0,0 0-35 16,1 0 14-16,-1 0 7 0,0 0-9 15,2 0-10-15,0-2 1 0,-1-2-6 0,4 1 1 16,-2-2-2-16,2-1-4 0,2-2-2 15,-1-2 7-15,4-1-1 16,-2-2 3-16,4-4 1 0,0-1 2 16,5-5 0-16,0-1-4 0,5-1-3 0,1-4 2 15,5-1-2-15,3-2 3 0,3-3-6 16,2-2-3-16,4 0 4 0,4-5-1 15,-1 1 0-15,1-1 0 0,-1-2-3 16,-1 0 0-16,0 2 0 0,-2 0 3 16,0 2 0-16,-1 5-1 0,0 1 3 0,-2 2-1 15,-1 2 5-15,-1 1-4 16,1 1 1-16,-3 1 1 0,1-1-2 0,-2 2-3 15,-1-2 1-15,0 2 0 16,-1-1 0-16,-4 2-5 0,0 2 6 16,1 1-1-16,-2 1-4 0,1 0 1 0,2 1 1 15,-2-2 3-15,4 0-1 0,-1-2 0 16,1 2-2-16,-1-1 1 0,-1 4 2 15,0 1-3-15,-3 2-1 0,-5 3 6 16,0 1-4-16,-8 5 3 0,1 1 2 16,-7 1-3-16,0 3 0 0,-3 0 1 0,0 0-3 15,-1-1 4-15,1 1-1 0,0-1-6 16,0 1 3-16,0-1 1 0,0 1-1 15,1 0-3-15,-1 0 0 16,-2 2 3-16,1-1-2 0,-2 0 0 0,0 1 0 16,0 0 4-16,0 0-1 0,0 0-3 15,0 0-2-15,0 0 5 0,0 0-3 16,0 0-3-16,0 0 4 0,0 0-1 15,0 0 0-15,0 0-1 0,0 0 0 16,0 0 4-16,1 0-3 0,1 0-1 0,-2 0 1 16,1 0-1-16,-1 0 3 0,0 0-3 15,0 0 1-15,0 0 3 0,0 0 0 16,0 0-2-16,0 0 0 15,0 0 2-15,-1 0-2 0,-1 0-2 0,1 0 1 16,-1 0 2-16,-1 0-3 0,2 0 2 16,-1 0-1-16,-1 0 0 0,1 0 2 15,2 0-4-15,-3 0 2 0,0 0 2 16,-2 0 0-16,4-1-4 0,-5-2 1 15,0 1 3-15,-1 0-1 0,1-2-3 0,-2 1 1 16,1-2 3-16,2 1-1 0,-3-1-2 16,2-1 0-16,0 2 3 0,1-3-2 15,-1 0-1-15,-2 2 0 0,0-3 3 16,1 0-1-16,-3-2-3 0,0 0 1 15,-3-1 3-15,-1-1-2 0,-1 0-2 16,-1 0 2-16,1-2 2 0,-1 1-2 16,2-1-2-16,-1 0 2 0,2 1 2 15,-1-4-2-15,0 1-2 0,2 0-1 16,0-1 4-16,1 4 0 0,1 0-3 0,1 0 3 15,-2-3-2-15,-1-3 3 0,-2 0-3 16,0 4-6-16,2 3 7 0,1 3 0 16,-3-1-1-16,1-4-1 0,1-2 4 15,-4 1-5-15,6 2 0 16,0 4 4-16,3 0-1 0,-3-4 1 0,-1-5-3 15,-3-4 3-15,-4 5-8 0,5 1 6 16,-2 5 0-16,3 0 0 0,-1-4 2 16,-2 1-1-16,-1 2-4 0,2 4 4 15,0 3 1-15,5-2-2 0,-3-2 2 16,-2-1-2-16,-3-2 1 0,-1 1 1 0,1 3-2 15,7 2 1-15,0-3 0 0,4 0 1 16,0-1-1-16,0-5 0 0,-4-1-1 16,3 0 1-16,-1 1 1 0,2 6-2 15,1 2 3-15,-1 1-2 0,0 1-1 16,-1-2 0-16,1 0 3 0,0 2 0 15,-2 0-4-15,-4-1 1 0,-1 0 3 16,-2 2-3-16,-1 1-1 0,6 1 2 16,0-1 2-16,3-2-2 0,2 0-1 15,-1-2 0-15,-1 1 3 0,1-1-1 0,3 1-4 16,-3 1 3-16,3 0 2 0,0 0-1 15,-3 0-3-15,-1-1 1 0,1-2 3 16,-6-1-2-16,-4 0-2 0,-2-1 3 16,-4 2-2-16,3 3-12 0,4-1 13 15,4-1 0-15,5 0 0 0,1 0 1 16,0-2-2-16,1 2-1 0,1-1 4 15,0 0 0-15,1 1-4 0,1-1 2 16,-1 0 0-16,-1-3 2 0,1 1-2 16,-2-3 1-16,1 0 1 0,-2 1 0 0,-1 4-3 15,3 0 2-15,-2 0 2 0,-1 0-2 16,-4-2-2-16,-5 1 0 0,-1 0 3 15,-4 4 0-15,3 0-4 0,5 2 1 16,3 0 4-16,-1 0-2 0,3 0-2 16,-4-1 1-16,0 1 1 0,3-1-1 0,-1 1 2 15,3-1-1-15,-1 0 2 16,1 0-2-16,3-1-2 0,0 3 1 15,1 0 1-15,1 0 0 0,1 2-2 16,0 0 0-16,0 0 1 0,0 0-2 0,0 0-2 16,0 0-2-16,6 3-20 0,0 4-21 15,0-1-33-15,-1-2-74 0</inkml:trace>
  <inkml:trace contextRef="#ctx0" brushRef="#br0" timeOffset="-187848.91">3611 10885 39 0,'0'1'131'0,"0"-1"-88"0,0 0-9 16,0 0 12-16,0 0-1 0,0 0-13 0,0 0-10 15,0 0-4-15,1 0-7 0,4 0-3 16,0-1 6-16,2-3 7 0,1 0-6 15,3 0 1-15,-2 0-3 0,2 1-2 16,-3 0-1-16,4 1-5 0,1 1 0 16,-1 1-1-16,5 0-3 0,2 0 1 0,-1 0-3 15,4 0 3-15,0 0-3 16,3 0 1-16,1 0 2 0,-1 0-1 15,1 0-3-15,0 0 3 0,1 1 1 16,2-1-1-16,-1 0-2 0,-2 0 2 0,4 0 0 16,-1 0 0-16,2-3-2 0,0 0 1 15,0-2 3-15,-1 0-2 0,-4 1-4 16,-1 0 5-16,-3 1-1 0,-4-1 0 15,-1 3-3-15,0-1 2 0,-1 0 2 16,-1 0-2-16,1 0-2 0,-2 0 2 0,5-2 2 16,-4 1-1-16,2 0-3 0,3-1 3 15,-1 3 1-15,3 0-2 16,2-4-2-16,1 3 2 0,3-2 1 15,0-1 0-15,-2 1-2 0,2-1 1 0,0 2 0 16,2-2 1-16,-4 3-1 0,-1-1 0 16,-4 1 0-16,-2 1 0 0,-2 0 0 15,-3 1 0-15,0 0 2 0,-2 0-4 16,-1 0 1-16,-3 0 1 0,3 0 3 15,-3 0-3-15,2 0-3 0,1 0 3 0,2 0 3 16,1 0-3-16,4 0 0 0,7 0 0 16,8-6 12-16,-1-2-9 0,-1 2-5 15,-4 1 5-15,-3 3-2 16,-3 0-1-16,-1 1 0 0,1 1 0 0,-2 0 3 15,1 0-4-15,-3 0-1 0,2 0 3 16,-5 0 1-16,1 0-2 0,2 0-2 16,0 0 3-16,4 0 1 0,-1 0-1 15,1 0-3-15,3 0 2 0,-3 0 2 16,3 0-1-16,-4-1-2 0,0-1 1 15,-1 0 0-15,-1 0 0 0,-1 2 1 0,-1 0-1 16,-4-1 0-16,0 1 0 0,1 0 0 16,1 0 0-16,-2 0 0 0,2 0 0 15,0 0-1-15,0 0 1 16,2 0 2-16,-2 0-1 0,4 0-2 0,1 0 1 15,1 0 2-15,0 0-2 0,0 0-1 16,-1 0 1-16,1-1 3 0,-5 0-4 16,1 1 0-16,-2-2 1 0,-2 2 2 15,1 0-2-15,-4 0-2 0,-1 0 2 16,-2 0 3-16,-3 0-4 0,0 0-1 0,3 0 2 15,-1 0 2-15,3 0-2 0,0 0-2 16,-1 0 2-16,0 0 3 0,0 0-3 16,1 2-2-16,3-2 2 0,-2 2 2 15,8-1-2-15,5-1-1 0,3 0 2 16,4 0 3-16,-4-3-6 0,-6 1 0 15,-2 2 2-15,-2 0 4 0,1 0-4 16,1 0-2-16,-2-2 4 0,-1 2-2 16,0-1 0-16,-5 0 0 0,-1 0 0 15,-2 0 1-15,-1 0-1 0,1 1-1 0,2 0 1 16,0 0 2-16,-2 0-2 0,2 0-1 15,-2 0 1-15,5-2 2 0,-2 2-2 16,0-4-1-16,1 1 2 0,-3 1-2 16,1 0 1-16,-2 1 1 0,1 0 0 15,-3-2-2-15,1 2 2 0,-2 0-2 16,2-1 1-16,1 0 3 0,-2 1-3 15,3 0 0-15,-4-2 1 0,5 3 1 16,5 0-1-16,11-1-1 0,2-2 27 16,5-2-24-16,-5 1-3 0,-8 3 1 0,-3 1-2 15,-3 0 4-15,2 0-3 0,0-1-1 16,-1 0 2-16,-1 1 1 0,-4 0-3 15,0-2 0-15,-4 2 2 0,1 0 1 16,1 0-2-16,-1 0-1 0,-1-1 2 16,1 1 2-16,0 0-3 0,1-2-2 0,-3 1 4 15,2-1 1-15,-2 0-2 16,0 1-2-16,3-1 2 0,-3 0-1 15,0 1 1-15,-3 1-2 0,2 0 2 16,-1 0 4-16,2-1-1 0,-3-1-1 0,4 2-2 16,0-2 2-16,-2 2-3 0,2-1-1 15,3 0 1-15,-3 1 3 0,4-1-4 16,-2 0 0-16,0 0 2 0,1-1 1 15,-3 2-3-15,-1 0 0 0,-1 0 1 16,3 0 2-16,-4 0-2 0,1 0-1 16,-1 0 2-16,1 0 0 0,-2-1 0 0,0 1-1 15,0-1 4-15,1 1-1 16,-1-1-1-16,0 1-3 0,0 0 3 15,0 0 0-15,0 0 0 0,0 0-3 16,0 0 1-16,0 0 1 0,0 0-1 0,0 0-3 16,0 0 2-16,2 0 2 0,-2 0-2 15,0 0-1-15,0 0 3 0,0 0 0 16,0 0 0-16,0 0-1 0,0 0 3 15,0 0-1-15,0 0 0 0,0 0-2 16,0 0 1-16,0 0 2 0,0 0-4 0,0 0-2 16,0 0 1-16,1 0 2 0,1 0-2 15,0 0 0-15,1 0 2 16,0 0-6-16,-3 0-2 0,0 0-5 15,1 0 3-15,1 0 3 0,-1 0 0 0,-1 1-1 16,0 0 6-16,0 0 0 0,0 1-2 16,0 0 0-16,0 0 2 0,0-1-1 15,0 2-6-15,-1-1-4 0,-2-2 3 16,3 0 7-16,-2 0 1 0,2 0-1 15,0 0 3-15,0 0 0 0,0 2-2 0,0-1 0 16,0-1 2-16,0 0 3 0,0 0-2 16,0 1-1-16,0-1 4 0,0 0 0 15,0 0 0-15,0 0 0 16,0 0 1-16,2 0 3 0,2 0-5 0,0-3-4 15,0 2 5-15,-1-2-1 0,2 2-3 16,0 0 0-16,-1 0 0 0,-1 0 4 16,4 0-3-16,-1-1-2 0,-2 0 2 15,1 0 1-15,1 0-2 0,0 0-1 16,1-1 2-16,-4 0-1 0,3 0-1 0,-5 0 2 15,4 1 0-15,-3 1 2 0,-2 1-3 16,0 0 0-16,0-1 2 0,0 0 0 16,3 0-3-16,-2 1 0 0,-1 0 2 15,3 0 1-15,-1 0-2 0,1 0-2 16,-3 0 2-16,0 0 2 0,2 0-2 15,-1 0-2-15,-1 0 3 0,0 0 1 16,0 0-2-16,0 0-1 0,0 0 2 16,0 0 0-16,0 0-1 0,0 0-2 15,0 0 2-15,0 0 1 0,0 0-2 0,0 0-2 16,0 0 3-16,0 0 2 0,0 3-1 15,0 0-3-15,0 1-3 0,0-2-5 16,-1 1-19-16,-4 0-31 0,-1-3-76 16,-2 0-237-16</inkml:trace>
  <inkml:trace contextRef="#ctx0" brushRef="#br0" timeOffset="-185892.8">7076 11914 91 0,'0'0'99'0,"0"0"-79"16,0 0 26-16,0 0-9 0,0-2-7 15,0 2 2-15,-3-2-11 0,1 2-5 16,1 0 7-16,-1-2 2 0,2 2-7 16,-2 0-3-16,2 0 1 0,0 0-5 15,0-1-4-15,0 1 4 0,0 0 0 0,-1 0-1 16,1 0-3-16,-3 0 4 0,3 0-3 15,-2 0-3-15,1-1 2 0,-2 1-1 16,1-1-3-16,-3 1 1 0,2 0-4 16,0 0 0-16,-3 0 4 0,1 0-3 15,-1 0-1-15,0 0 0 0,1 0 2 16,-1 0-1-16,1 0-2 0,-1-1 1 15,2 0 0-15,-3-1 2 0,-2 1-2 16,0-1 3-16,-1 2 5 0,-2 0-3 16,1 0-2-16,0 0 0 0,-3 0-3 0,0 0 3 15,-1 0-4-15,1 0 2 0,-1 0 2 16,-1 0-3-16,2 0 0 0,0 0 0 15,-1-2 1-15,5 1 1 0,1 0-3 16,1 0 2-16,2 0 1 0,0-1 0 16,1 2-1-16,-1-2 0 0,0 2 3 15,-2 0 1-15,0 0-4 0,-1 0 0 16,-3 0-1-16,-2 0 2 0,-2 0-2 15,1 0 0-15,-2 1 2 0,1 2 0 16,1-1-3-16,-1 0 0 0,4 0 3 16,-1-2-2-16,4 1-1 0,0 0 1 0,1 0 2 15,0 1-2-15,0-2-1 0,1 0 1 16,-3 0 2-16,3 0-1 0,0 0-2 15,-2 0 0-15,-3 0 4 0,1 0-3 16,-2 0-1-16,-1 0 0 0,2 0 3 16,0 0-1-16,-1-1-3 0,-1 0 2 0,-1 0 1 15,-1 1 0-15,1 0-3 16,-2 0 1-16,-2 0 3 0,2 3-2 15,0 1-1-15,9-1 1 0,2-2 2 16,1-1 0-16,-1 0-5 0,0 0 2 0,-2 0 3 16,2 0 0-16,-2 0-4 0,1 0 1 15,-4 0 2-15,-3 3-1 0,-2-1-2 16,1 2 2-16,-1-2 2 0,7 0 0 15,0 0-5-15,4 1 2 0,0-2 2 16,4 0 0-16,-4 0-2 0,2-1 0 0,1 0 5 16,-1 0-4-16,3 0 0 0,-1 0 0 15,-2 0 1-15,0 0-1 16,-2 0 0-16,2 0 0 0,-2 0-1 15,4 0 2-15,-2 0-1 0,1 0 0 0,-1 0 0 16,1 0 1-16,1 0-3 0,-1 0 3 16,-1 0-1-16,3-1 2 0,0 0-2 15,0 1 0-15,-1 0 3 0,1 0-1 16,0 0-1-16,0 0 2 0,0 0-2 15,-2-2 2-15,2 1-3 0,0 1 1 0,0 0 1 16,0 0-2-16,0-1-2 0,0 1 0 16,0 0 3-16,0 0-2 0,0 0 0 15,0 0 0-15,0 0 0 16,2 0 2-16,-2 0 0 0,0 0-1 0,0 0-1 15,0 0 3-15,0 0-2 0,0 0 0 16,0 0 3-16,0 0-2 0,0 0-2 16,0 0-1-16,0 0 2 0,0-1-3 15,0 1 0-15,0 0-2 0,0 0 1 16,0 0 1-16,0 0-2 0,0 0 2 0,0 0 2 15,0 0-1-15,0-1 2 0,0 1-3 16,0 0 5-16,0 0-1 0,0 0-3 16,-2 0 2-16,-3 0 2 0,4 0-1 15,-1 0-3-15,-1 0 2 0,3 0 1 16,-1-1 0-16,1 1-4 0,0 0 2 15,0 0-2-15,0 0-5 0,0 0-16 16,0 3-7-16,1 1-14 0,5 1-24 16,1-1-31-16,-3-3-113 0,-2 1 62 15</inkml:trace>
  <inkml:trace contextRef="#ctx0" brushRef="#br0" timeOffset="-173982.12">3400 8475 52 0,'1'0'89'0,"-1"0"-65"0,0 0 13 15,0-5-3-15,0 3-17 0,2 0-2 0,0-2-4 16,1 2 3-16,-2-1 2 16,1 1-2-16,-2-1-3 0,0 1 2 15,1 1 3-15,-1 0 1 0,0 0 2 16,0 0-4-16,0-1-3 0,0 0-6 0,0-1 4 15,0 2-5-15,0-2-2 0,0 2 2 16,0-1 0-16,0-1-1 0,0 1-1 16,0-1-3-16,-1 0 4 0,-4 2-1 15,2-2-1-15,-2 2-2 0,1 1 2 16,-1 0 1-16,-1 0-3 0,1 0-1 0,-1 1 4 15,1 6-3-15,1 1 0 0,-1 1-1 16,0 0 2-16,4 1 1 16,1 0-3-16,0 0-1 0,0-2 3 15,3 0 0-15,6-2-2 0,2-4 0 0,1-2 2 16,1 0 1-16,-1 0-1 0,1-6-1 15,-2-4 1-15,1 1 1 0,-4-4 0 16,-4 2 0-16,1-2 1 0,-3 1 7 16,-2-2 0-16,0 4-4 0,0-1 5 15,-5 1-5-15,2 3-3 0,-3 0-1 16,1 4-2-16,-1-1 3 0,1 2-3 0,2 1-2 15,1-1 3-15,2 2-2 16,0 0-3-16,0 0-15 0,0 3 5 16,4 4-7-16,2 1-17 0,2-1-12 0,-2-3-36 15,0-2-83-15</inkml:trace>
  <inkml:trace contextRef="#ctx0" brushRef="#br0" timeOffset="-172690.05">3436 8449 7 0,'1'1'63'0,"4"-1"9"16,1 0-43-16,2 0 5 0,-1 0 2 15,4 0-15-15,3-1-5 0,2-1 1 16,2 0-6-16,4-1-5 0,3 1 3 0,3-1 1 16,1 0 1-16,7 1 16 0,0 1-15 15,2-1-5-15,1 1-3 16,0-1-2-16,0-1 1 0,-1 0 5 0,1 0 0 15,0 1-7-15,0 0 3 0,-4 0 0 16,2-1-1-16,-4 3-2 0,-2 0 0 16,-1 0-1-16,-3 0 2 0,-2 0-2 15,0 0 0-15,-3 0 0 0,-2 0 1 16,0 0-2-16,-1 0 1 0,1 0 2 15,0 0-1-15,2 0-1 0,1 0 0 16,6 0 2-16,2 0 4 0,2 0-1 0,-1-2-4 16,0 0 0-16,0 0 0 0,1 0-1 15,-2 0 2-15,1-1 5 0,-2-2-2 16,-2 2 0-16,-4 0 0 15,1 1 1-15,-5-1 0 0,-1 2-1 0,0 1-2 16,-2 0-3-16,1 0 3 0,1-2-3 16,2-1 4-16,1 3-2 0,-2-1 1 15,4 0-1-15,-3 1-2 0,-1 0 1 16,2 0 3-16,-2 0-5 0,-1 0 0 15,-2 0 4-15,2 0-2 0,-7 0-2 0,2 0 1 16,-2 0 1-16,4 0 2 0,-2 0 1 16,0 0-3-16,0 0 4 0,0 0-2 15,-2 0-1-15,0 0 0 16,-2 0 1-16,1 0-2 0,-4 0-1 0,1 0 0 15,1 0 2-15,1 0-2 0,-3 0 0 0,3 0-1 16,-4 0 2-16,0 0 0 16,-1 0-2-16,1 0 1 0,0 0 1 15,0 0 0-15,1 0-2 0,2 0 0 16,5 0 3-16,8 0 1 0,2 0 9 0,4-1-12 15,-6-1 2-15,1 2-2 0,-6 0 1 16,0 0-2-16,-1 0 1 0,-1 0 1 16,1 0-2-16,-4 0 2 0,-2 0-1 15,-3 0 2-15,-2 0-5 0,0 0 4 16,-5 0-2-16,1 0 2 0,1 0-1 15,1 0-1-15,-3 0 1 0,3 0 1 16,0 0-1-16,-1 0-1 0,-1 0 1 16,2 0 1-16,-1 0-1 0,1 0 0 15,-2 0-1-15,1 0 4 0,1 0-5 0,-3 0 1 16,2 0 4-16,-2 0-3 0,0 0 0 15,0 0-2-15,0 0 4 0,0 1-4 16,0-1 1-16,0 0-1 0,0 0 1 16,0 1-2-16,0-1 0 0,0 1-1 15,0 0 1-15,0-1 2 0,1 1-1 16,-1-1 0-16,2 3 2 0,-1-2-1 15,1 0-3-15,-1 0 4 0,-1 2 0 16,0-3 0-16,0 2-2 0,0 0 1 16,0-2 3-16,0 2-1 0,0-1-2 15,0 0 0-15,0 0 3 0,0 1-1 0,0-2-2 16,0 2 0-16,0-1 2 0,0 1 0 15,0 0-2-15,0 0 0 0,0-1 2 16,0 1 0-16,0 1-2 0,0 0 1 16,0 1 1-16,0 0-2 0,0 0 1 15,0 1 0-15,-3 1 0 0,0 0 1 0,-3 1-2 16,4 1 1-16,-4 0 2 15,2 4 0-15,-1-3-1 0,0 2 0 16,2 5 0-16,0-2 0 0,2 5-2 16,-3 1 1-16,4 2 1 0,0-2 1 0,0 2-4 15,0 0 3-15,0-1 3 0,5-1 2 16,-3-5-6-16,-1-1 0 0,-1-1 2 15,0-2 0-15,0-1-1 0,0 1 0 16,0-4 1-16,0 1-3 0,0-2 1 16,0-1 1-16,0 2 3 0,0-2-2 0,0 1 0 15,0 0 0-15,0-1-1 16,0-1 1-16,0-2-3 0,0-1 1 15,0 0 3-15,0 0-2 0,0-1-2 16,0 0 2-16,0 0 1 0,0 0 1 0,0 0-1 16,0 0 0-16,0 0 0 0,0 0-1 15,0-1-7-15,0-1-4 0,0 0 3 16,0-1-12-16,0-1 2 0,0 1-11 15,0 0-6-15,0-2-16 0,0-1-36 16,-1-3-111-16</inkml:trace>
  <inkml:trace contextRef="#ctx0" brushRef="#br0" timeOffset="-171392.97">5360 8807 0 0,'0'2'2'16,"0"0"132"-16,0-2-100 0,0 0-13 0,0 0 14 15,0 0-3-15,0 0 1 0,0 0-12 16,0 0-12-16,0 0 2 0,0 0 0 16,1 0 9-16,2 0 6 0,0 0-7 15,2 0-1-15,0 0-2 0,1 0-5 16,2 0-2-16,1 0 0 0,3 0 1 15,2 0-4-15,3 0-1 0,2 0-5 0,-2 0 3 16,3-2-3-16,0 2 0 0,0-1 2 16,1 0 0-16,-3 1-4 0,1 0 4 15,-1 0-1-15,1 0-1 16,3 0 0-16,4 0 2 0,5 0 19 0,-2-1-18 15,-2-1-4-15,-5 1 2 0,-2 0 1 16,-6-1-2-16,-4 1 1 0,-2 0-1 16,0 0 2-16,-3 0 0 0,-5 0-2 15,1-1 3-15,-1 0 6 0,0 1-4 16,0 0 1-16,0 0-3 0,-1 1 2 0,-1-1-4 15,-3 0 0-15,4 1 1 0,-4 0 0 16,5 0-1-16,0 0-2 0,-1 0 0 16,-1 0 2-16,2 0-1 0,0 2-1 15,0-1 0-15,0 1 2 0,0 0 0 16,0 0-2-16,0 0 1 0,0-1 1 15,0 1 0-15,-1 1-2 0,-1-1 2 16,0 1 0-16,2 2-3 0,0-1 2 16,-1 0 0-16,-1 2 2 0,-1 0-1 15,3 2 1-15,-1 3-1 0,-1 3 1 0,1 1 2 16,-1 2-3-16,-3 3-1 0,4 0 3 15,-2 2 0-15,0 5-3 0,0 2 1 16,-1 1 12-16,3 1-7 0,-2-3-6 16,3-2 0-16,0 4 0 0,-2 5 1 15,2-1 9-15,0 3-8 0,0-7-3 16,2-2 2-16,2-2 0 0,1-1 3 15,-3 0-3-15,2-1 2 0,-1-3-3 16,1 0 2-16,-3-4 10 0,-1-2-16 16,2-4 3-16,-2-3 0 0,1 0 3 0,-1-2 0 15,0-1-4-15,2 0 2 0,-1-3 0 16,-1 0 2-16,0-2-4 0,0 1 2 15,0 0 2-15,0-1-1 0,0 2-2 16,0-2 2-16,0 1 1 0,0 0-1 16,0-1-2-16,0 2 1 0,0-2 2 0,0 0-2 15,0 0-1-15,0 0 0 16,0 0 4-16,0 1-3 0,0-1-2 15,0 0 3-15,0 0-1 0,0 0 2 16,0 0-1-16,0 0 2 0,0 0 0 16,-3 0-3-16,-1 0-2 0,-1 0 2 0,-1 0 2 15,-1 0-2-15,1 0-2 0,-5-1 1 16,2 0 2-16,-3-2-2 0,-2 1-3 15,-5 0 1-15,1-1 4 0,-4 2-10 16,-3-2-2-16,-4-2-3 0,-2 2 4 16,1 0 3-16,-2 0-7 0,-3 1 5 0,4 2 7 15,2 0 2-15,3 0-2 16,4 0 3-16,2 0 2 0,1 3 0 15,4 1 1-15,4-1 2 0,0 0 4 16,5 0-8-16,3 0 2 0,-2-3 0 0,5 2-2 16,-2 0-1-16,-1 0-2 0,2-1 1 15,1 0 2-15,-2 1-2 0,2-2-2 16,-1 2 2-16,1-2 1 0,0 1-1 15,0-1-1-15,0 0 1 0,0 0 0 16,0 0 0-16,0 0 0 0,0 0-1 0,3-4 4 16,3-5-2-16,0 0-2 0,0-5 2 15,-2-4 2-15,2-4-3 16,1-10 0-16,1-5 1 0,0-3-9 15,1-6 14-15,1-3-6 0,-3-3 1 0,4-3 1 16,0 1-2-16,0 2-1 0,-3 5 2 16,2 3 2-16,-2 5-2 0,0 5-2 15,-3 10 1-15,-2 8 1 0,0 8 1 16,-3 5 0-16,0 3 0 0,0 0-1 15,0 0-2-15,0 0-5 0,0 4 3 0,1 5 1 16,3 2-17-16,-1 4-13 0,1 1-26 16,2 2-29-16,-1 2-96 0,-2 0-48 15</inkml:trace>
  <inkml:trace contextRef="#ctx0" brushRef="#br0" timeOffset="-170618.93">5668 9632 2 0,'0'-3'149'0,"0"3"-120"16,0 0-2-16,0 0 3 0,0 0 0 15,0 0-4-15,0-2 1 0,0 2-7 0,0-1 3 16,0 1-12-16,0 0-5 0,0 0 0 15,0 0 0-15,0 3 14 0,0 2-5 16,0 3-4-16,-2 3 4 0,2 1-2 16,-1 2-6-16,1 2 0 0,0 2 1 15,0 1-3-15,0 2-1 0,0 0-1 16,0 2-1-16,1 0 2 0,1 0-3 15,-2 2-1-15,2 0 0 0,-1-2 10 16,-1 3-8-16,3-5-2 0,-3 1 2 16,2 1 2-16,-1-2-3 0,-1-2-2 0,0 0 2 15,0-3 1-15,0 0-2 0,0-1 0 16,2-1 0-16,-2-1 2 0,0 10 0 15,0 6-1-15,0 1 58 0,-2-1-48 16,1-13-7-16,1-6-5 0,0-4 3 16,0 1-1-16,1 0-1 0,-1-1 1 0,0 1-1 15,0 0 3-15,0 1-4 16,2 0 1-16,-2-1 0 0,0-4 2 15,1 2-2-15,-1-4-2 0,2-1 3 16,-2 0 2-16,0 0-3 0,0 0 1 0,0 0 4 16,0 0 0-16,0-3-4 0,2-3-1 15,-1-3 0-15,-1 1 1 0,0-2-2 16,3 2-5-16,-1-1-7 0,1 0-2 15,-2 3-12-15,3 2-6 0,-3 3-1 16,1 1-9-16,-2 0-13 0,0 0-10 0,0 0-21 16,0 3-16-16,0 1 11 0,0 1 47 15,0-2 37-15</inkml:trace>
  <inkml:trace contextRef="#ctx0" brushRef="#br0" timeOffset="-168310.8">5660 10984 6 0,'0'0'10'0,"0"0"1"0,0 0-2 15,0 0 7-15,0 0-2 0,0 0 9 16,0 0 3-16,0 0-8 0,0 0-3 15,0 0 5-15,0 0-5 0,0 0-6 0,0 0-7 16,0 0-1-16,0 0 2 0,0 0 3 16,0 0 0-16,0 2 4 0,0 0 11 15,0 0-2-15,0-2 7 16,0 1 2-16,0 0-11 0,0-1 9 0,0 0 1 15,0 0-4-15,2 0-4 0,-2 0-4 16,0 0-8-16,0 0 3 0,0 0-2 16,0 0-6-16,0 0 4 0,0 0 1 15,0 0 0-15,0 0-3 0,1 2 7 16,2 0 2-16,-1 0-3 0,-2 0-2 0,2 0 3 15,-2 0-7-15,0 2 6 0,1-1-6 16,-1 2 1-16,0-1-3 0,0 4 6 16,0-2-3-16,0 4-4 0,0 0-2 15,0 1 7-15,0 3-3 16,0-3 1-16,0 2 0 0,0 0-1 0,0-2-1 15,0 3-1-15,2-3-2 0,-2 2 4 16,0-1-2-16,0-1 0 0,1 1-2 16,-1-1 4-16,0 0-1 0,0 0-2 15,0 4 1-15,0 10 1 0,-6 1 16 16,0 1 1-16,1-8-13 0,5-11-4 0,0-3-2 15,0 3 0-15,0 2 0 0,0-1 2 16,0 0 0-16,0-2-3 0,0 0 0 16,0-1 3-16,0 0-1 0,0 0-1 15,0-2-1-15,0 2 2 0,0-1 0 16,0 0-2-16,0 1 1 0,0-1 1 15,0 10 0-15,0 4-2 0,0 0 5 16,-1-1 0-16,1-11-3 0,0-4-3 16,0 0 2-16,0 1 2 0,0 4-1 15,0-1-2-15,0 0 0 0,0 1 3 0,-2-2-2 16,2 1-1-16,-1-2 0 0,1 1 3 15,-2 1-2-15,0 8-1 0,-1 1 0 16,2 0 4-16,1-3-2 0,0-11-3 16,0-2 1-16,1 0 3 0,1 0-2 15,-2 0-1-15,1 4 0 0,-1-2 3 16,0 0-2-16,0 1-1 0,2 0 1 15,-2-1 1-15,0 0 0 0,0 2-2 16,0 0 0-16,2-1 2 0,-1 0 0 16,-1-1-2-16,2 0 1 0,-1 1 0 0,-1-1 1 15,2 0-2-15,-1-1 1 0,-1 1 1 16,0 0 0-16,2 0-2 0,-2 0 0 15,0 0 3-15,0 4-1 0,0-2-2 16,0 0 1-16,0 7 2 0,-2 6-1 16,-2 1-2-16,-1 0 1 0,3-8 1 15,2-8-1-15,0 1-1 0,0 1 0 16,0 3 3-16,0 0-1 0,0 1-3 15,0 4 1-15,0 3 2 0,0-1 1 16,0-4-3-16,0-6-1 0,0-4 3 0,0 0 0 16,0 0-2-16,0 0 0 0,0 2 3 15,0 0-1-15,0 1-3 0,0 0 2 16,0-1 2-16,0 2-1 0,0-2-2 15,0 2 1-15,0-3 0 0,0 1 1 16,0-2-1-16,0 0 0 0,0 0 0 0,0 0 2 16,0 0-3-16,0 0-1 15,0 0 3-15,0 0-2 0,0 0 0 16,0 0 0-16,0 0 2 0,0 0 0 15,0 0-3-15,0 0 1 0,0 0 2 16,0 0 0-16,0 0-3 0,0 0 1 0,0 0 2 16,-1 1-1-16,-1 0-1 0,2 0-1 15,0-1 2-15,0 2 0 0,0-2-1 16,0 0 0-16,0 0 3 0,0 0-2 15,0 0-1-15,0 0-1 0,0 0 1 16,7 0 1-16,2-2-1 0,2-1 0 0,1-2 2 16,4 1-2-16,2 2-1 15,2 2-2-15,5 0 4 0,2 2 0 16,4 0-7-16,-2-2-3 0,2 0 9 15,-2 0 1-15,1-2-2 0,1-2 4 0,0 2-4 16,-5 0 3-16,1 1-2 0,-4-1 3 16,-8 1-3-16,-4 1 2 0,-6 0-1 15,-5 0-2-15,0 0 5 0,-5 1 0 16,-4 4-4-16,1-1 0 0,-3 1-12 15,4 0-17-15,-1-1-28 0,-5 2-30 0,1-6-110 16,-2 2-66-16</inkml:trace>
  <inkml:trace contextRef="#ctx0" brushRef="#br0" timeOffset="-167621.76">5687 12019 0 0,'0'-5'1'0,"0"0"43"15,0-1-27-15,0 1 11 0,0 0-2 16,0 0-1-16,0 3-9 0,0 1 4 16,0-3-13-16,0-1-4 0,0 4-1 15,0-3 1-15,0 3 3 0,0 1 9 16,0 0 9-16,0 0 0 0,0 0-3 15,0 0-6-15,0 0-3 0,0 0 2 16,0 0-2-16,-2 0 7 0,1 0-9 16,-1 0 0-16,2 0-2 0,0 3 4 15,-2-1 1-15,2-1-1 0,-1 3 3 0,1-3-2 16,0 3 3-16,-2-2 1 0,2 4-2 15,-1 0 3-15,1 0 1 0,-2 3-5 16,2 1 1-16,0 3 0 0,-1 0 3 16,1 2-8-16,0 3-1 0,0 1-1 15,0 3 1-15,0-1 0 0,0 3 0 16,0-1-6-16,0 0 2 0,0 1-1 15,1-3-3-15,2-1 3 0,0-3 2 16,-1-2-4-16,0-1-2 0,-1-3-1 16,1-1 5-16,-2-1-2 0,1-3-2 0,-1 2 1 15,0-3 4-15,0-1-3 0,0 0 1 16,0-1 1-16,0 5-1 0,-4 4-2 15,-1-3 12-15,3 0-7 0,1-9-2 16,1 0-7-16,0 0 3 0,0 0 0 16,0 0 2-16,0 0-3 0,0 0 0 15,0 0 1-15,0 0 0 0,0 0-1 16,1 0-4-16,2 0-8 0,2-4-6 15,4-5-25-15,-2-1-25 0,-1-3-54 16,0-3-191-16</inkml:trace>
  <inkml:trace contextRef="#ctx0" brushRef="#br0" timeOffset="-166309.68">5521 12392 77 0,'0'1'55'15,"-3"-1"-29"-15,1 0 16 0,-1 0-11 16,1 0-3-16,-1 1 5 0,0 0 0 0,0 0-1 15,0-1-11-15,0 1-7 0,1 0 5 16,-1-1-1-16,2 0-1 0,-1 1-6 16,-1 1-2-16,3-1 4 0,0-1-5 15,0 2-3-15,0-2-4 0,0 2 3 16,0-1 6-16,5 1-2 0,-1-2-4 15,3 2 6-15,0-2-3 0,3 0-1 0,1 0-4 16,2 0 5-16,3 0 1 0,-1 0-3 16,6 0-4-16,0 0-1 15,6-2 3-15,1-1 1 0,3 3 7 16,0-2-5-16,1 0 0 0,2 2-4 0,-3 0 16 15,5-1 1-15,-4-2-10 0,-2-4-7 16,-2 2-2-16,-5-1 2 0,-1 2-1 16,-4 0 1-16,-1 1-3 0,-9 1 3 15,-2 2 1-15,-2 0-3 0,-4 0 2 16,0 0 8-16,-4 0 0 0,-2 0-7 0,0 0-3 15,-2 0 2-15,1 1 2 0,0 1-3 16,4 1-1-16,2-2 0 0,1 0 2 16,0 0-5-16,0 0 4 15,0-1-1-15,0 0-1 0,0 0 1 0,0 0 0 16,0 0 1-16,0 1 0 0,0 0 0 15,0 0-1-15,-3 2 2 0,-1 0 1 16,3 1-3-16,-4 1 0 0,5-1 2 16,-4 3 1-16,1-1-4 0,1 2 1 15,-1 1 4-15,1 0-1 0,2 1-3 0,-1 0 0 16,-1 2 0-16,-2 7 3 0,-1 5-2 15,-3 6 7-15,2 1-1 0,0-5-6 16,0 1 1-16,1 4-2 0,-1 5 3 16,0 4 4-16,2 0-4 0,3-2-3 15,1-3 4-15,0 0-1 0,0 0-1 16,5-3-2-16,2 0 0 0,1-2 5 15,0-5-3-15,-2-3-3 0,0-4 3 16,-1-4 1-16,-2 0-3 0,-3-5 0 16,0-2 1-16,0-1 2 0,0 0-1 0,-5 1-2 15,-1 1 2-15,3-3 0 0,-2 2-2 16,2-2-2-16,2-1 3 0,-1-1 0 15,1 0-2-15,1-2-2 0,0-1 5 16,0 0-1-16,0 1-2 0,0-1-2 16,0 0 3-16,0 0 1 0,0 0-2 15,0 0-1-15,-2 0 3 0,-3 1 0 16,1 0-3-16,-1-1 2 0,-4 0 0 15,1 0-1-15,-4 0 1 0,1 0-2 16,-3 0 0-16,0 0 1 0,-5 0-4 0,-4 0 0 16,0 0-2-16,-5-1-3 0,-2 1 5 15,-2 0 0-15,2 0 5 0,4 1 2 16,4 1-3-16,4 0 0 0,2 0 3 15,2 0 1-15,0 1-5 16,2 0 6-16,-1-1 0 0,4 1 2 0,-3-1-3 16,-1 0 0-16,-1 2-1 0,2-2 0 15,-3 2-3-15,-1-1-1 0,4 0 3 16,1 0 1-16,3 1-3 0,0 0-1 15,2-1 2-15,0-1 1 0,3 2-2 16,0-1 0-16,1-1 1 0,1-1 1 0,1 0-2 16,0-1-1-16,0 0 3 0,0 0 0 15,0 0-3-15,0 0 1 0,0 0 1 16,1-9 2-16,7-7-3 0,1-5 0 15,4-6 1-15,0-5 2 0,0-4-4 16,1-6 1-16,0-6 2 0,-2-7 0 0,2-4-2 16,-3-3-2-16,-3-4 5 15,-2 1-1-15,0-1-4 0,-3 0 3 16,-1 9-1-16,-1 9 4 0,-1 15-5 15,0 12 1-15,0 12 4 0,0 5 0 0,0 2-2 16,0 1-1-16,0 1 2 0,0 0 0 16,0 2-4-16,0 8-3 0,0 3 4 15,0 5-5-15,0 1-18 0,7 1-17 16,3 1-17-16,0 2-26 0,-3-3-59 15,4-1-176-15</inkml:trace>
  <inkml:trace contextRef="#ctx0" brushRef="#br0" timeOffset="-165528.65">5888 13373 0 0,'-4'-1'2'0,"-1"0"4"0,0 1 9 16,-1-4-13-16,0 2 8 15,0-1-4-15,-1 3-2 0,1-1-2 0,-2 0-2 16,4 0-2-16,-2 1 0 0,-1 0 2 15,4 0-2-15,2 0 1 0,-2 0 2 16,1 0 9-16,-1 0 5 0,1 0 3 16,1 0-2-16,-4 0 1 0,4 0 23 15,-2 0-27-15,0 0-3 0,1 0 8 0,0 0 2 16,2 0-1-16,-1 0 0 0,1 0 11 15,0 0 4-15,0 0-7 0,0 0-1 16,-2 0 0-16,2 0-4 16,0-2 1-16,-1 1 1 0,1 0 7 0,0 1-5 15,0 0-6-15,0 0-4 0,0 0-3 16,0 0-3-16,0 6 2 0,0 2 3 15,1 3 2-15,2 6-4 0,1 3-5 16,-3 4 1-16,1 5-3 0,-1 3-3 16,1 1 1-16,-2 3-1 0,1 0 2 0,-1-1 0 15,0-3-4-15,0 2 3 0,-1 6 0 16,-10 7 3-16,-2-5 14 0,6-2-14 15,1-16-1-15,6-12-4 0,0-4 1 16,1-5-2-16,2 2 2 0,-3-3 0 16,0-1-3-16,0-1 3 0,0 0 2 15,0 0 3-15,0 0-3 0,0 0 0 16,0 0-2-16,0 0-4 0,0-1 2 15,0 1-1-15,0-1 3 0,0 0-2 16,0 1-3-16,0-1 0 0,0-1 3 0,0-2-1 16,0-1-1-16,2 3-4 0,1 0-8 15,0-2-8-15,3 4-7 0,0 0-11 16,1 0-15-16,-1 0-29 0,-3-1-52 15,1-2-200-15</inkml:trace>
  <inkml:trace contextRef="#ctx0" brushRef="#br0" timeOffset="-164791.59">5417 13914 137 0,'-6'1'34'0,"-1"0"-7"15,1-1 29-15,-1 0-13 0,-1 1-16 16,2-1 9-16,-4 0 8 0,4 0-11 16,-2 0-2-16,2 0-3 0,0 0-1 15,1 0-5-15,1 0-2 0,-3 0 2 16,3 0-2-16,2 0-2 0,1 0-5 0,1 0 0 15,0 0-4-15,0 0-8 0,0 0 1 16,3 0 1-16,3 0 1 0,5 0-1 16,3 0 3-16,3 0-1 15,5 0-4-15,4 0 0 0,6 0 0 0,7 0 1 16,3 0 0-16,6-3-3 0,3 1 1 15,2-3 3-15,4 1-3 0,-1 2 0 16,0 0 0-16,-2 1 0 0,-1 1 2 16,-2 0-3-16,-3 0 1 0,-1 6 2 15,-4 1 1-15,-3-2 9 0,-7-1-12 0,-7-2 4 16,-9 0-2-16,-6 0-2 0,-6-2 0 15,-5 1 2-15,0 0 1 16,0 1-3-16,0 2 4 0,-3 2 1 0,-2 0 0 16,2-1-5-16,0-3 2 0,0 0-1 15,3-2 0-15,-2 0-1 0,-1 0-1 16,2 0-4-16,1 0-7 0,-5 0-13 15,3-3-9-15,-1 2-17 0,-3 0-27 16,1 0-48-16,-4-3-171 0,-2 3 186 16</inkml:trace>
  <inkml:trace contextRef="#ctx0" brushRef="#br0" timeOffset="-164073.55">5625 14190 96 0,'0'-1'60'0,"0"1"-27"0,0 0 19 16,0 0 11-16,0 0-18 0,-2 0-15 16,-3 0 4-16,2 0-4 0,-1 0-1 15,1 0-2-15,-1 1-6 0,1 2 3 16,0 0 2-16,2-1-6 0,-1 2-3 15,2-2-1-15,-1 1-3 0,1 2-1 16,0 0-5-16,3 0 2 0,4-1 0 16,4 0-7-16,2-1 3 0,2-3-1 15,5 0-3-15,2 0-1 0,6 0 1 16,-2 0 1-16,1-6-2 0,-2-1-1 0,-2 3 2 15,-3-3 1-15,-3 2-3 0,-2 1 0 16,-4 2 2-16,-3-1 0 0,-3 1-1 16,-4 1-2-16,1 0 2 0,-2 1 2 15,0 0-5-15,0 0-4 0,0-1-3 16,0 1-6-16,0 0-6 0,1-1-3 15,-1 0-3-15,3 1-6 0,-1-1-14 16,0 1-7-16,-2 0-6 0,0 0 0 16,0 0 1-16,0 0-11 0,0 0-15 15,-5 0 3-15,-1 1 67 0</inkml:trace>
  <inkml:trace contextRef="#ctx0" brushRef="#br0" timeOffset="-163868.54">5649 14401 195 0,'7'0'166'0,"0"0"-141"0,6 0 10 16,1 0 20-16,0-2-11 0,0-1-18 15,3-2 3-15,0 2-7 0,3-2-7 0,-1 3-11 16,2-1-2-16,2-1 1 0,4 0-3 15,-1 2-1-15,4 2-5 0,-2 1-24 16,-4 8-12-16,-2-4-134 0</inkml:trace>
  <inkml:trace contextRef="#ctx0" brushRef="#br0" timeOffset="-160768.36">5173 13045 16 0,'0'0'50'0,"0"1"-50"0,0 1 4 15,0-1-2-15,0-1 103 0,0 0-81 16,0 0-6-16,0 1 6 15,-1 0-12-15,-1-1 4 0,2 1 0 16,-3-1-2-16,2 0-5 0,-1 1 11 0,2 0-4 16,-3-1 1-16,2 0-1 0,-1 1-1 15,-1-1 3-15,1 0-6 0,1 0-3 16,1 0 2-16,0 0 7 0,0 0-7 15,0 0-2-15,0 0 2 0,0 0 0 16,0 0-2-16,0 0-3 0,0 0-4 16,0-1 5-16,0-1-6 0,0-1 0 0,0-1-1 15,1 1 2-15,4 0-1 0,-2-2-1 16,2 2 0-16,-1-2 0 15,4 0 1-15,0 0-2 0,3-3 1 16,3 0 2-16,0-2-1 0,4 0-2 0,1-1 2 16,1-2 2-16,0 0-1 0,-1 0 1 15,2 0 0-15,1-2 8 0,-2 2-4 16,2-1 0-16,0 2-3 0,-1-2 3 15,1 2-2-15,-3 0-3 0,-1 1 2 16,-1 0-1-16,-3 1-3 0,0 1 1 0,-1-1 0 16,-1 1 2-16,2-3-2 0,0 2-1 15,2 1 1-15,-1-3 2 0,4 2 0 16,-1 0-4-16,-1-1 1 15,2 2 3-15,-2-2-2 0,0 2 0 0,0-1 0 16,-1 2 1-16,-1-1 1 0,2 1-2 16,-3 0 1-16,2-1-2 0,-4 2 2 15,2 0-2-15,-2 1 0 0,2-2 3 16,2 0 0-16,-2 0-1 0,1 0-1 15,2-1 4-15,-3 0 0 0,0 3-2 0,-1-2-3 16,-3 0 5-16,3 1-1 0,-1-1 0 16,2 1-3-16,-3-2 1 0,-2 3 0 15,2-2-2-15,-3 2 1 0,0 2 0 16,-1-3 1-16,1 4-1 0,-2-1-1 15,-1 0 3-15,0 1-2 0,1-1 1 16,2 1 0-16,-1 0 1 0,1 0 0 16,2-2-2-16,2 0 0 0,-1-2 0 15,1 1 2-15,-1-1-4 0,0 0 3 16,-2 3 0-16,-1-1-1 0,-2 0 0 0,-1 2 0 15,-1-1 1-15,1 3-2 0,-2-1 1 16,-1 0 1-16,1 1 1 0,-3-1-1 16,1 1-2-16,2-1 0 0,-1 0 3 15,1 0-2-15,0-2-2 0,5 1 1 16,-2-2 2-16,0 1-3 0,4 0 2 15,-4-1-1-15,2 1 0 0,-2 0 1 16,-3 1 0-16,0 1 0 0,-1 2 2 16,-1-2 0-16,-1 2-2 0,0-1 2 15,0 1-1-15,0 0 1 0,0-1-3 0,2 0 2 16,-2 1 0-16,0 0-1 0,0 0-3 15,0-1 2-15,0 1 2 16,0 0-2-16,0 0-3 0,0 0 3 0,1 0 1 16,1 0-1-16,-1 0-2 0,-1 0 1 15,2 0 3-15,-2 0-2 0,0 0-1 16,0 0 2-16,0 0 2 0,0 0-2 15,0 0-2-15,0 0 3 0,0 0 1 16,0 0-3-16,0 0-1 0,0 0 1 16,-2 0 1-16,-1 1-4 0,2 1 3 15,-1 1-3-15,2 0-7 0,0-1-15 0,0 1-6 16,0 1-8-16,2-2-14 0,-1 2-35 15,-1-4-51-15</inkml:trace>
  <inkml:trace contextRef="#ctx0" brushRef="#br0" timeOffset="-159904.33">6184 12249 12 0,'0'0'38'15,"0"0"-4"-15,0 0-13 0,0 0 2 16,0 0 2-16,0 0-3 0,0 0 3 15,0 0-1-15,0 0-1 0,0 0-2 16,0 0-4-16,0 0 2 0,0 0 2 16,0 0 5-16,0 0 3 0,0 0-7 15,0 0 2-15,0 0 2 0,0 0 0 16,0 0-4-16,0 0-1 0,0 0-7 15,0 0-6-15,0 0 2 0,0 0 2 0,0 0-7 16,0 0-5-16,2 0 2 0,9 0 5 16,1 0 1-16,2 0-3 0,3-4 0 15,3 1-3-15,-1 0 0 0,3 0-2 16,-4 0 2-16,2 1 1 0,0 1-3 15,-2 0 0-15,-4 1 1 0,-5 0 2 16,-3 0-4-16,-1 0 0 0,-2 4 1 16,-3 2 1-16,1 1 0 0,-1 1 0 15,2 1 1-15,-2 0 1 0,0-1-3 16,0 0 1-16,0 1 2 0,0 1 0 0,0 1 2 15,0 0-2-15,0 0 1 0,-3 3 7 16,-5 2-6-16,-1 2 0 0,-4 0 13 16,1-1-9-16,-1 0-7 15,3-1-2-15,2 0 1 0,2-3-1 0,4 1-1 16,1-1-3-16,1 0-14 0,0-3-20 15,4 1-26-15,6-1-50 0,-1-4-229 16</inkml:trace>
  <inkml:trace contextRef="#ctx0" brushRef="#br0" timeOffset="-153998.98">8714 11445 8 0,'0'1'2'0,"2"-1"143"0,0 0-93 0,-2 0-33 15,0 0 27-15,0 0-5 0,0 0-8 16,0 0-4-16,0 0 4 16,0 0-7-16,0 0 2 0,0 0-7 15,0 0-1-15,0 0-4 0,0 0 0 0,0 0-3 16,1 0 4-16,-1 0-5 0,0 0-1 15,0 0-2-15,0 0-3 0,0 0-3 16,0 0-3-16,2 0-3 0,-1 0 2 16,5 0 1-16,4 0 1 0,1 0-1 15,1 0 1-15,0 0 1 0,2 0-2 0,0-2-1 16,2 1 3-16,-1-1-1 0,4-1-2 15,3 3 1-15,1-1 1 0,2 1 0 16,-1 0-1-16,1-1-1 16,-3 1 2-16,1 0-1 0,0 0 0 0,2 0 0 15,2 0 1-15,-1 0-2 0,5 0 2 16,6 0-2-16,2 0 1 0,4 0 1 15,1 0-2-15,-1 0 1 0,2 0 2 16,-6 0-1-16,0 0-2 0,-1-2 1 16,1 0 1-16,0 0 0 0,1 0-3 0,-3 0 3 15,2 2 0-15,-3-1-1 0,-2 1 0 16,-1 0-1-16,-1 0 2 0,1 0 0 15,-4 3-2-15,2 2 0 0,-1 0 2 16,1 0 0-16,-2 1-2 0,1 0 1 16,1 0 1-16,-2 0-1 0,-1-3 0 15,-2 1-1-15,1-1 2 0,-4-3 0 16,2 1-2-16,-1-1 2 0,-2 0 0 15,3 0-1-15,-2 0 0 0,0 0 0 16,2 0 1-16,-1-1 0 0,-1-2-2 16,-2 1 1-16,1 0 1 0,0 0 0 0,0 2-1 15,1 0 1-15,-1 0 1 0,1 0 3 16,-1 2-4-16,4 0 0 0,2 0 2 15,3 0-1-15,0 0-1 0,1-2-2 16,4 3 4-16,0-2-2 0,2-1-1 16,1 0 1-16,5 0 3 0,-1 0-2 15,0 0-1-15,7-4 1 0,3 0 1 16,-2 0 0-16,3 0-1 0,2 1 0 15,-2 0 0-15,4-1 1 0,-1 2-2 16,2-1 2-16,0 1-1 0,0 0 0 0,-2 1-2 16,0 1 0-16,1 0 3 0,-1 0-5 15,2 0 3-15,-3-1 0 0,1 0-2 16,1 1 1-16,-4-2-1 0,3 1 2 15,1-2 1-15,1-1-1 0,-2 1-3 16,0-1 2-16,1 1 3 0,-4-1-4 16,-1 0 0-16,-4 2 2 0,-2 0 1 15,-4 0-2-15,-1 1 0 0,-5 0 1 16,-1 1 1-16,-4 0-1 0,-2 0-2 15,-4 0 2-15,-3 0 2 0,-5 0-3 0,-6 0 0 16,-3 0 1-16,-6 0 0 0,-1 0 0 16,-2 0 4-16,0 0 4 0,0 0 0 15,-3 0-2-15,-2 0-7 0,-3-2 2 16,1-2 0-16,2 0-1 0,-1 0-2 15,1 0 1-15,4 2 0 0,-3-1 0 0,4 3 1 16,0-1 0-16,0 0-2 16,0 1 0-16,0-1 0 0,0 1-6 15,0 0-8-15,0 0-23 0,0 0-19 16,0-5-42-16,-4-5-164 0</inkml:trace>
  <inkml:trace contextRef="#ctx0" brushRef="#br0" timeOffset="-152686.9">7009 9186 12 0,'5'0'11'0,"-2"2"-12"16,0-2 111-16,-2 0-93 0,1 0 3 15,-2 0 9-15,0 0-16 0,2 0 17 0,-2 0 10 16,0 0-14-16,0 0 2 16,0 0-7-16,0 0-3 0,0 0 4 15,0 0 3-15,0 0 4 0,0 0-3 16,0 0-7-16,0 0 2 0,0 0-3 0,0 0-1 15,0 0-3-15,0 0 2 0,0 0 0 16,0 0 2-16,0 0-12 0,-2-2 1 16,-4 0 0-16,0-1 3 0,-1 2-7 15,0 1 2-15,-4 0 3 0,2 0-1 16,-4 4-2-16,1 3 0 0,-2 3 3 0,0 3 2 15,1 4-5-15,1 2 2 16,1 2 0-16,2 1 2 0,3 0-6 16,1 2 1-16,3 0 1 0,2 0-3 15,0-4-2-15,7-1 2 0,2-6-1 0,3-2 1 16,2 0-3-16,5-5 9 0,1-1-10 15,3-2-8-15,1-3-5 0,0 0-2 16,1 0-10-16,2-4-6 0,-3-2-10 16,0-3-15-16,-1-1-16 0,-3 0-23 15,0-3-31-15,-1-2-26 0</inkml:trace>
  <inkml:trace contextRef="#ctx0" brushRef="#br0" timeOffset="-152322.89">7263 9297 35 0,'0'-6'155'0,"0"-1"-89"16,0 2-5-16,0 1-10 0,-3-2-10 0,-1 2 0 15,-4 2-5-15,2 1-7 0,-4 1-7 16,1 0 0-16,-2 0-11 0,3 2 4 15,-2 3-1-15,2 1-2 0,0 2-1 16,0 3-5-16,4 3 1 0,2 3 1 16,2 0-6-16,0 2-2 0,2-2 1 0,7-1 0 15,3-2-1-15,2-3-1 0,2 1 3 16,1-4-2-16,5-1 0 0,-1-3 1 15,3-4-3-15,-3 0 3 16,1-6 1-16,0-3-1 0,1-4 1 16,-1-2 0-16,-4 0-2 0,-2-1 2 0,-5 0 1 15,-2 2-2-15,-6 0 2 0,-3 3-1 16,0 0 2-16,-2 2-1 0,-8-1-2 15,-4 1-1-15,-5 0-2 0,-1 1 4 16,0 0-4-16,0 0 2 0,-1 3 2 16,6 2-2-16,3 3-1 0,-1 0 2 0,4 3-3 15,-2 3 4-15,5 3-5 0,0 0 1 16,2 1 1-16,4 2-6 0,0-1-17 15,2 2-3-15,6-2-13 16,3 0-30-16,-2-5-38 0,0 0-141 0</inkml:trace>
  <inkml:trace contextRef="#ctx0" brushRef="#br0" timeOffset="-151757.85">7581 9250 3 0,'3'-3'167'0,"-3"1"23"16,0 1-154-16,0 1 12 0,0 0 5 16,2 0-5-16,-2 0-15 0,0 0-9 15,0 3-6-15,0 3-1 0,0 6 7 16,0-1-13-16,0 4-3 0,0-2 0 15,0 0-2-15,1-2-3 0,4-1-1 0,1-1 2 16,0-1-3-16,5-3 0 0,2-4 1 16,1-1 2-16,0 0-3 0,4-8 0 15,2-3 1-15,-1-1 0 0,1-1-2 16,-1-2-1-16,-2 2 1 0,-2 0 1 15,-4 3-1-15,-3 3-2 0,-2 1 0 16,-3 3 3-16,0 2-2 0,-1 1-1 16,-2 0 1-16,0 0 0 0,0 1 0 15,0 9 2-15,-2 1 0 0,-2 2 0 16,-3 0 0-16,4 0-1 0,0-1 1 0,3-2 3 15,0-2-4-15,0-2 0 0,5-3 0 16,1-3 0-16,2 0 2 0,1-1-1 16,4-7 0-16,2-2 0 0,-1 0-1 15,1-2-3-15,-2 0 0 0,-1 1 2 16,-2 2-1-16,-4 4 0 0,-2 2 2 15,0 0 0-15,-3 2 0 0,1 1-2 16,-1 0 0-16,-1 0 2 0,0 0 1 16,0 4 1-16,0 4 3 0,0 2 0 15,0 1-1-15,0 2-5 0,-1 1 4 16,-1-3 0-16,2 1-1 0,0-1-3 0,3 1 0 15,5-4 1-15,1 0-3 0,1-5-27 16,0-3 9-16,4 0-22 0,10 0-9 16,2-9-20-16,0 0 30 0,2-2-96 15</inkml:trace>
  <inkml:trace contextRef="#ctx0" brushRef="#br0" timeOffset="-151353.83">8167 9317 33 0,'0'0'31'0,"0"4"184"0,0 3-174 16,-1 2-7-16,-6 2 10 0,4 3-4 15,-1 5-1-15,-3 7-9 0,1 3 5 0,3 4-6 16,0 1 16-16,2-1-28 0,-1-3-17 15,0 2 21-15,2-4-8 0,0-1-6 16,0-5 8-16,0-5-5 0,0-4-6 16,0-5 1-16,0-2-3 0,0-4 3 15,-1-2 3-15,-1 0 0 0,1 0 1 0,-2-8-6 16,-2-3 0-16,3-3-1 0,2-3-3 15,0-4 1-15,0-3 1 16,0-1 0-16,0-3-3 0,2-3 2 16,6-6 1-16,1-4-1 0,0-4-1 0,7-3-14 15,-1-3 23-15,7 0-6 0,3 4-6 16,1 7-2-16,1 12 3 0,-4 8 0 15,-1 10 0-15,1 5-2 0,2 2 4 16,1 3 0-16,7 0-2 0,2 0 1 16,1 0 2-16,-4 0 0 0,-4 6-1 0,-9 3 2 15,-8-3-2-15,-5 0 2 0,-6 0-1 16,-3-1 6-16,-11 2 1 0,-3 0-2 15,-6 3-1-15,-4 0-2 16,-4 1 4-16,0 1-4 0,0 0-3 0,0 0 1 16,6 0 0-16,1 0-8 0,3 0-14 15,4 3-24-15,5 0-34 0,1-6-65 16</inkml:trace>
  <inkml:trace contextRef="#ctx0" brushRef="#br0" timeOffset="-111456.54">4346 15315 81 0,'0'-8'220'0,"0"0"-200"0,0 2 23 16,0 2 12-16,0-2-12 0,0 2 1 0,0 2-9 15,0 0-10-15,0 1 3 0,0 1-6 16,0 0-4-16,0 0 0 0,0 0-2 16,0 0 1-16,0 0-5 15,0 0 0-15,0 1-3 0,0 12-1 0,0 5 9 16,-3 6-4-16,-1 3-1 0,-2 8-2 15,3 1-2-15,0 3-2 0,0-1-1 16,1-2-3-16,2-1 1 0,0-3-3 16,0-5 2-16,5-5-1 0,0-5-1 15,2-5-1-15,0-3-2 0,-1-5-8 0,0-4-5 16,2 0-8-16,-2-12 0 0,0-4-3 15,0-7-10-15,1-3-6 0,-3-3-4 16,-2-4 9-16,-2-2-28 0,0 1 25 16,-8-3-37-16,-4-3 12 0,-2 0-12 15,-3-4 30-15,-2-2 45 0,-3-1 10 0,-1 1 12 16,3 4 1-16,1 7 40 15,4 8 12-15,2 9-3 0,3 6-25 16,5 5-2-16,3 5 9 0,2 2-13 16,0 0-19-16,8 1-17 0,6 8 14 0,6 5-1 15,3 2-2-15,5 4-5 0,3 4 0 16,3 2-5-16,1 3 0 0,0 1 0 15,-4 1 0-15,0 2-1 0,-4-1 0 16,-4 3-3-16,-6-2 5 0,-5 2-2 16,-5-1 2-16,-6 1 2 0,-1-3 3 0,-3 3 0 15,-8-3-4-15,-3-1 4 0,-1-2-1 16,-1-2-1-16,-1-3-6 15,0-4 6-15,5-5-5 0,4-4 1 16,2-4-3-16,3-6 1 0,3-1-1 16,0 0-4-16,0 0-8 0,0 0-1 0,0-7-10 15,6-2-9-15,3-5-11 0,5 2-13 16,5-2-17-16,-1 0-29 0,1-2-62 15,-4-1-37-15</inkml:trace>
  <inkml:trace contextRef="#ctx0" brushRef="#br0" timeOffset="-111148.53">4781 15475 19 0,'5'-5'274'15,"-5"-2"-211"-15,-2 5 0 0,-4-2-5 16,-3 1-24-16,-2 2 1 0,-1 1 1 0,-2 0-4 16,0 2-9-16,0 10 0 0,3 2-6 15,2 6-5-15,1 2-2 0,5 4-5 16,1 0 1-16,2 0-2 0,3-2-1 15,7-3-3-15,2-2 2 0,5-2 0 16,0-6-1-16,2-4-1 0,-1-3 1 0,2-4-1 16,-2 0 3-16,0-2-3 15,-5-8 2-15,0-3 1 0,0-3-1 0,-5-1-1 16,-1-1 1-16,-2 0 0 15,-5 2-1-15,0-1 0 0,0 1 1 0,-6 2-1 16,-2-1-5-16,2 5-4 0,-2 2 0 16,2 2-7-16,3 3-8 0,3 3-7 15,0 0-29-15,3 1-32 0,6 4-10 16,1 1-72-16</inkml:trace>
  <inkml:trace contextRef="#ctx0" brushRef="#br0" timeOffset="-110547.49">4978 15653 27 0,'0'1'191'16,"0"-1"-118"-16,0 0-29 0,0 0 10 15,0 0-14-15,0 0-7 0,0 0-16 16,0 0-9-16,0 0-3 0,5 0 18 0,1 0-4 15,-1 0-9-15,1 0 3 0,0 0 0 16,3-1 0-16,1-3 0 0,4-2-1 16,3-2 0-16,1-5-1 15,6 1 3-15,2-5-2 0,0-2-4 0,1-3 2 16,-4 0-4-16,-1 0-2 0,-9 1 4 15,-2 1-5-15,-6 0 0 0,-3 1-1 16,-2 1 1-16,-4 3-1 0,-10 2-1 16,-1 7 0-16,-2 5-1 0,-6 1 1 15,1 9-2-15,-1 7-1 0,4 7 1 16,4 0 2-16,4 4-3 0,5 1 1 0,4 2 1 15,2-1 0-15,6-1-2 0,7-2 1 16,7-3-1-16,1-6-5 0,7-5 2 16,-1-4-1-16,1-7 3 15,0-1 1-15,-4-1 0 0,0-10 3 0,-1-2-1 16,-6-2-2-16,0 0 2 0,-3-1 0 15,-5 1 2-15,1 0-1 0,-4 1 0 16,-2 1 1-16,-1 5 0 0,1 3 0 16,-4 1-2-16,1 3-1 0,1 1 1 15,1 0-2-15,0 3-5 0,2 5 9 0,1 4-2 16,0 2 0-16,-1 3-2 0,1 0 2 15,-2 2 1-15,1 0-1 0,-2 0 0 16,-1-2-1-16,1-1 2 0,-3 1-2 16,0-4 1-16,0 1 5 0,-8-1 5 15,-3-1 0-15,-1-2-3 0,-2 1 4 0,1-4-2 16,-2 0 2-16,1-1-1 15,2-3-7-15,1 0 2 0,1-3-3 16,4 0-2-16,3 0 0 0,2 0-3 16,1 0-7-16,0-6-15 0,6 0-13 0,6-3-19 15,2-4-45-15,-1 0-115 0</inkml:trace>
  <inkml:trace contextRef="#ctx0" brushRef="#br0" timeOffset="-109931.46">5643 15590 42 0,'0'4'414'15,"3"0"-363"-15,0 0-51 0,-3 6 45 16,0 1 9-16,0 1-14 0,0 1-12 0,-1-2-11 16,-1 0-9-16,2-2-2 0,0-2-4 15,0-1-1-15,3-1 1 0,4-3-3 16,5-2 0-16,5 0 0 0,5-9-3 15,6 0-14-15,-2-4 14 0,-1 1-28 16,-5 0 4-16,-3 1 21 0,-5 1 7 0,4 1-37 16,-5 3 29-16,-3 0-2 15,-4 2-4-15,-2 2 3 0,-2 2 3 16,0 0 1-16,0 0 4 0,0 6 7 15,-2 3 1-15,-1 2-2 0,0 1 0 0,3-1-1 16,0-3-1-16,0 0-2 0,6-2 10 16,2-5-12-16,0-1 3 0,4 0 0 15,7-7 0-15,2-7 6 0,1-1 1 16,-6-3-34-16,-5 1 25 0,-4-2 11 15,1-7-3-15,1-1-5 0,-1-2 2 16,-2-2-1-16,-4-3 10 0,-1-1-3 0,-1-4 0 16,0-3-2-16,0-1-5 15,0-4-2-15,0 0 2 0,0 5 0 16,0 4-1-16,5 12 3 0,-2 8 2 15,2 11 3-15,-1 7-5 0,-4 1-6 0,4 16 7 16,-3 11 3-16,-1 9-3 0,0 8-1 16,-3 7-1-16,-3 4 0 0,1 3 1 15,-1 1 0-15,4-2-2 0,2-5 7 16,0-7 9-16,5-8-13 0,1-10-3 15,4-7 14-15,-3-9 4 0,-4-5-17 0,-1-4-1 16,-1-3 20-16,-1-5 1 0,2-10-7 16,-2-3-11-16,2-3-1 15,1 0 0-15,-2 1-5 0,4 4 3 16,-2 3-2-16,6 4-1 0,4 3-3 0,2 5-4 15,2 1-3-15,7 0-9 0,7 0-9 16,4 5-5-16,7-1-1 0,5 1-48 16,-1 0 0-16,1-4-85 0,-6 3-118 15,-2-4 251-15</inkml:trace>
  <inkml:trace contextRef="#ctx0" brushRef="#br0" timeOffset="-109337.42">7082 14862 106 0,'-14'14'248'0,"-3"8"-199"0,3 8 3 16,-2 10-7-16,3 3-17 0,0 0-11 15,4-1-1-15,7-6-16 0,2-2 1 16,0-4 0-16,10 1-3 0,5-5-6 15,4 2-11-15,2-2-22 0,6-3-34 16,1-5-90-16</inkml:trace>
  <inkml:trace contextRef="#ctx0" brushRef="#br0" timeOffset="-108087.35">7293 15697 42 0,'0'-7'211'0,"0"-2"-152"0,0-3-15 15,1-3 3-15,6-2-10 0,0-5-4 16,4-3-9-16,2-6-2 0,4-4-2 15,0-7-8-15,3-3-5 0,0-4-2 0,-3-2-2 16,3 1 1-16,-1 2 0 16,-2 6 1-16,0 5 1 0,-5 5 3 15,1 5-5-15,-7 5 1 0,0 5-1 16,-1 5-1-16,-4 6 4 0,-1 4-3 0,0 2 2 15,3 0-5-15,2 7 0 0,1 5 3 16,0 4-2-16,1 5 0 0,-3 3 1 16,-1 5-2-16,2 4 1 0,-2 6 0 15,0 4 1-15,-3 3-2 0,0 4-3 16,0-1 3-16,-4 0 2 0,1-4-2 0,-1-7 0 15,0 0 0-15,1-9 0 0,-4-4-1 16,1-6 0-16,0-4 2 16,-2-5 1-16,2-4-3 0,-2-5 2 15,-1-1 2-15,0 0-1 0,-2-9-1 16,3-4-3-16,0-5 3 0,1-4 0 0,0-1-2 15,3-4-1-15,2 1 2 0,2 1-1 16,0 3 0-16,2 2-1 0,6 6 0 16,5 6 2-16,3-1-3 0,1 6 0 15,2 1 2-15,2 1-1 0,1 1-4 16,6 0-7-16,3 0-2 0,-2 4-7 0,4 2-12 15,0-1-2-15,-2-3-5 0,1 0-2 16,1-2-13-16,-1 0 2 16,2 0 2-16,-1-4 32 0,-1-3 28 15,1-3-18-15,-5 2 26 0,-9 0-8 0,-6 0-10 16,-5 0 18-16,-6 1 13 0,-2-1 11 15,0-1-4-15,-5 2-8 0,-4 0-4 16,-7 1-3-16,-1 2-3 0,-3 2-8 16,-2 1 3-16,2 1-3 0,0 0-3 15,1 5 1-15,2 4 2 0,2 4-1 0,3 2-5 16,2 3-3-16,4 2 0 0,1 2-1 15,5-2 0-15,0 0-2 0,5-2 2 16,7-5 1-16,5-4-2 16,2-4 0-16,6-5 1 0,-3 0 1 0,4-12-4 15,2-8 2-15,-2-4 2 0,1-6 2 16,-3-3-3-16,-2-2 0 0,-2 0 4 15,-4-1 5-15,-2 1-6 0,-7 0-1 16,-2-1 0-16,-3-1 0 0,-2 0-4 16,0 1 0-16,0 3 2 0,-5 7 0 0,0 7-1 15,2 9-1-15,0 10 3 0,-2 0 0 16,2 17-8-16,-3 6 5 0,-2 5 2 15,1 6 0-15,0 3-1 0,3 1 0 16,1 2 1-16,3 0 0 0,0-1-6 16,7 0-8-16,6-2-12 0,2-3 8 15,9-5-47-15,0-7 13 0,3-5 50 16,-1-6-23-16,1-7-94 0,-3-4 113 15,0 0 26-15,-3-5-145 0,-1-8 91 16,-1-2 145-16,-3-3-147 0,-6-1 35 0,-5 0 44 16,-3 1-20-16,-2-1 5 0,0 2-12 15,-4 2-4-15,-5 1-1 0,-5 7 3 16,0 4 3-16,-3 3 1 0,0 1 0 15,2 12 2-15,1 3-5 0,1 6-5 16,6 2-2-16,-1 4 2 0,5 1 6 16,3-2-5-16,0-2 0 0,4-5-9 15,6-2 1-15,2-8-3 0,4-7-1 16,2-3 2-16,2-6 2 0,4-14-3 15,2-8 0-15,2-6 2 0,0-6 0 16,-2-4-3-16,-1 0 5 0,-3-2 3 0,-5 1 4 16,-3-1-4-16,-5-1-6 0,-3-1 1 15,-4-3 0-15,-2-2-3 0,0 6 0 16,-2 11-8-16,-3 13 14 0,1 18 13 15,-1 5 6-15,-3 13-14 0,-4 15-9 16,-2 11 4-16,-1 7-2 0,4 3 12 16,0 3-18-16,8-1 1 0,3 0-4 15,17-3-10-15,15-2-1 0,18-4-23 16,10-4-29-16,10-6-29 0,3-7-139 15</inkml:trace>
  <inkml:trace contextRef="#ctx0" brushRef="#br0" timeOffset="-106551.27">9156 15409 10 0,'3'0'12'16,"-1"-1"0"-16,1 0 45 16,-1-2 8-16,-1-1-42 0,1-1 16 0,-1 2-4 15,1 0 2-15,-2 0-7 0,0-1-3 16,0 2 2-16,0-1-1 0,0 1-9 15,0 1-2-15,0 0-5 0,3 0 2 16,-3 0-7-16,0 0 1 0,0 0 0 16,0 1-2-16,0 0 2 0,0 0-1 0,0 0 2 15,0 0-3-15,0 0 0 0,0 0 1 16,0 0 0-16,0 0 0 0,0 0-2 15,0 0-4-15,0 0 3 0,0 0-1 16,0 0-2-16,0 0 2 0,0 0-2 16,0 0 4-16,0 0-3 0,0 0 3 15,0 0-1-15,0 0 4 0,0 0-4 16,0 0-4-16,0 0 2 0,0 0-1 15,0 0-1-15,0 0-1 0,0 0 3 16,0 0-2-16,0 0-1 0,0 0 0 0,0 0 2 16,0 0 0-16,0 0-2 0,0 0 3 15,0 0 1-15,0 0 0 0,0 0-2 16,0 0-1-16,0 0 3 0,0 0-1 15,0 0-1-15,0 0-1 0,0 0 2 16,0 0 0-16,0 0-1 0,0 0 1 16,0 0-3-16,0 0 4 0,0 0-3 15,0 0 2-15,0 0-1 0,0 0-1 16,0 0 0-16,0 2 0 0,0 2 1 15,0 1 4-15,0 0-2 0,0 2 0 0,0 1 4 16,-3 6 0-16,3 0-1 0,-3 3 1 16,0 1 0-16,1 1-5 0,2 1 2 15,0-2 1-15,0-1-3 0,2-4 0 16,4-2-2-16,0-2 0 0,6-5 2 15,1-4 0-15,1 0-1 0,7-2 2 0,1-11-3 16,1-3 2-16,1-2-1 16,-4-1-1-16,-2 1 1 0,-4-2 0 15,-1 2-3-15,-4 2 0 0,-3 1 1 16,-3 4 3-16,-1 3-5 0,-2 5 1 15,0 1 3-15,-3 2-1 0,0 2-2 0,-7 9-3 16,3 5 4-16,2 4 1 0,-1 3-2 16,3 0 2-16,3 0 0 0,0-1-1 15,6 0-5-15,5-3-2 0,6-3 3 16,3-4-6-16,2-6-4 0,3-6 8 15,-1 0 2-15,1-1-6 0,-3-7-1 0,-2-3 4 16,0 0-1-16,-3 2 8 16,-3-2 0-16,-3 4 0 0,-3-2 3 15,-2 6 2-15,-3 0 1 0,0 3-3 16,-3 0 1-16,0 0-2 0,0 10 5 0,0 6 1 15,0 4 0-15,0 4-5 0,0 5 2 16,2 3-2-16,-1 5 2 0,1 1-1 16,-1 2 0-16,-1 3-1 0,0 1 5 15,0 0-8-15,-3-2 2 0,2-4 1 16,1-5 15-16,-2-9-9 0,-2-9-4 0,0-3 1 15,0-6 10-15,-2-3-6 0,1-3-1 16,-1 0 0-16,-2-11 2 16,0-7-5-16,0-6-1 0,4-7 1 15,-2-4 0-15,1-3-2 0,0-5 0 0,2-2-1 16,3-5 2-16,0-5-1 0,5-5-6 15,6-6 3-15,6-5-1 0,6-4-11 16,3 5-12-16,7 10 0 0,3 14 8 16,1 16 7-16,2 11 3 0,-2 9 4 15,-2 5-3-15,-2 5 0 0,-5 0 4 0,-5 10 1 16,-6 5 0-16,-4 4 1 0,-10 3 1 15,-3 4 3-15,-3 1 1 0,-10-1-1 16,-7 2 1-16,-5 0 0 16,-1-2 0-16,-2 0-5 0,-1 0 0 0,-2-3 0 15,3 0 1-15,1-3-6 0,7-4-12 16,5-4-17-16,5-6-43 0,6-6-70 15</inkml:trace>
  <inkml:trace contextRef="#ctx0" brushRef="#br0" timeOffset="-106047.23">10299 14690 306 0,'3'0'128'0,"-1"5"-93"0,-2 6 33 16,0 6-8-16,0 6-14 0,0 6-16 15,-8 3-15-15,0 2 1 0,0 1-10 16,-1 1-1-16,1 0-6 0,4 3-9 15,2 0-20-15,2-2-24 0,0-4-71 0,0-5-247 16</inkml:trace>
  <inkml:trace contextRef="#ctx0" brushRef="#br0" timeOffset="-78562.66">7003 16823 106 0,'-5'4'38'0,"1"0"-15"0,0 1 19 15,0 2-3-15,-1-1-5 0,2 4-6 16,-2-4-3-16,4 1-2 0,-2-1-6 16,0-1 5-16,0 2 1 0,-1-3-2 15,3 1 2-15,-2-1-6 0,0 0-5 16,3-1 3-16,-2-1-1 0,1-1 1 0,1 0-6 15,0-1 1-15,0 0-1 0,0 0 2 16,0 0 3-16,0-12 0 0,4-3-10 16,6-7-3-16,2-3 0 15,2-6 0-15,1-3 3 0,4-4 1 0,0-5-4 16,1-1 5-16,0-3-4 0,2-1 2 15,-4 2-1-15,2 1 4 0,-3 2-2 16,-1 3-6-16,-2 4 3 0,-2 3 1 16,-2 9 0-16,-4 4-2 0,0 6-1 15,-4 4 2-15,1 5 0 0,-2 2-1 16,-1 3-2-16,3 0 1 0,2 0-3 0,0 5 3 15,1 6-2-15,-2 6 4 0,1 4 1 16,0 5-3-16,-1 5 1 0,0 0-2 16,0 2 3-16,1 3-1 15,1-2-1-15,-3 3 0 0,2-1 3 0,-2-1-2 16,2 1-1-16,-4 0 0 0,2-1 2 15,0-1-1-15,0-2-2 0,-1-1 2 16,-2-2 0-16,0-4-1 0,0 0-1 16,0-6 2-16,-5-3 1 0,2-3-2 15,-1-4-1-15,-3-2 2 0,1-3 0 0,-3-4-3 16,-4 0-3-16,1-2-2 0,-2-10-5 15,-1-4-2-15,1-2 1 0,1-3 2 16,2-3 0-16,2 0 4 0,1 1 0 16,2 0 5-16,1 2 0 0,4 4 1 15,1 3-1-15,0 7 2 0,1 2 0 16,10 4 0-16,0 1 1 0,2 2 3 15,4 7 2-15,-2 2-1 0,4 2-2 16,-1-2-3-16,2-1 3 0,2 0-3 16,0-3 1-16,3-3 0 0,-2-1 1 0,-1-2-1 15,-2 0-2-15,-5-1 1 0,-2 0 0 16,-1 0-10-16,-3 0-15 0,1-3-30 15,-4-3-37-15,0-1-115 0,-3 1 16 16</inkml:trace>
  <inkml:trace contextRef="#ctx0" brushRef="#br0" timeOffset="-78238.64">7697 16701 13 0,'0'-3'289'0,"0"-2"-238"16,0 1-3-16,-3 1 7 0,-1 0-16 15,-1-1-3-15,-3 2-6 0,1 1-3 16,-3 1-1-16,-2 0-4 0,-2 1-1 0,-2 8-5 16,2 4-3-16,-1 4 0 15,1 3 0-15,2 2-3 0,1 1-6 16,0 0 1-16,6-2 0 0,2-3-5 15,3 0-1-15,0-2 2 0,5-2-1 16,4-3 0-16,3-3 0 0,6-3-6 0,0-3-9 16,4-2-7-16,1 0-11 0,-1-7 8 15,1-4-14-15,-1 1 1 0,-2-2-7 16,2 1 4-16,-2-1-25 0,-2 1-19 15,-1 0-77-15,-1-3 59 0,-2 3 47 16</inkml:trace>
  <inkml:trace contextRef="#ctx0" brushRef="#br0" timeOffset="-78006.63">7918 16736 8 0,'15'-11'7'0,"1"0"1"0,-6 1-10 16,1-1 111-16,-4 1-65 0,-4 1 25 15,0 1 2-15,-3 0-13 0,0 4-7 0,0 1-2 16,-5 1-8-16,-1 2-9 0,-2 0 0 16,-3 0-7-16,-1 2-4 0,1 8 1 15,-1 4-1-15,1 3-3 0,-2 3-5 16,1 3 0-16,3 1-1 0,-1 0-6 15,7-2-4-15,3 0-2 0,0-3 2 0,0-2-1 16,8-2-1-16,1-4-1 0,4-1-4 16,2-2-4-16,1-4-13 15,2-1-1-15,2-3-13 0,-1 0-24 16,1-5 17-16,-1-4-45 0,-2-2-65 15,-2-3-129-15</inkml:trace>
  <inkml:trace contextRef="#ctx0" brushRef="#br0" timeOffset="-77165.58">8197 16689 36 0,'0'-1'188'0,"0"-1"-99"16,0 1-59-16,0 1 23 0,0 0-7 15,-2 0-15-15,-1 0-4 0,1 0-9 16,-4 3-3-16,3 5 0 0,0 2 2 16,-2 0-5-16,2-1 3 0,0 2-3 15,0 1 2-15,-2 2 1 0,5 0-2 0,0 0-5 16,0 0-1-16,0-1-3 0,10-1 3 15,-1-3-1-15,3-2-4 0,2-5 1 16,5-1 0-16,0-1-2 0,1-2 1 16,0-8 0-16,-1-4 0 0,1 1 1 15,-5-2-2-15,-1-1 0 0,-5 2-2 16,-4 0 4-16,-2 4-2 0,-3 1 0 15,0 3 1-15,0 3 0 0,0 1-1 16,-4 2 0-16,-4 0 0 0,-2 4-1 16,1 7-2-16,1 2 1 0,1 4 2 15,7-3-1-15,-3 3-2 0,3-1 1 0,0-3 1 16,3 0 1-16,9-4-2 0,0-2 1 15,2-3 0-15,3-3 0 0,1-1 0 16,-1-1 0-16,4-10 1 16,1-2 0-16,0-4-3 0,-2 0 2 0,-2-1 0 15,-2 2 0-15,-2-2 0 0,-2 4 0 16,-1 0 0-16,-3 4 1 0,-5 2-1 15,0 2 0-15,-3 3 2 0,2 1 0 16,-2 2-1-16,0 0-2 0,0 0 0 16,0 5-2-16,0 5 3 0,0 2 0 0,-2 1 2 15,2 1-1-15,0-2-2 0,0 2 1 16,0-1 3-16,0-3 0 0,0 0-2 15,0 0 5-15,2-4-3 16,4-1 3-16,0-3-2 0,2-2-2 0,0 0 2 16,2-5 0-16,4-4-3 0,-1-2-1 15,-1 1 2-15,-2 2-1 0,-1 0-1 16,-5 2 0-16,3 2 2 0,-4 1-1 15,-3 3-2-15,0 0 0 0,0 0 3 16,0 0-2-16,0 0-3 0,0 3 2 0,-2 5 4 16,-1-1-4-16,-2-1 3 0,5 1-2 15,0-1 0-15,0-3 0 0,8 1 0 16,2-4-3-16,5 0-3 0,4-7 0 15,4-4-9-15,2-4-7 0,-1 1 8 16,-3 2 12-16,-3-1-28 0,-2 3 19 0,-5 5 11 16,-2 1 0-16,-6 4-2 15,-1 0 3-15,-2 0 0 0,0 0 2 16,0 0 2-16,0 9 6 0,-5 1 7 15,0 2-8-15,2-1-1 0,-2 0 2 0,2 2-1 16,-1-1-2-16,-2 3-6 0,4-4-1 16,2-1 1-16,0-2-2 0,0-3-2 15,0-3-1-15,6-1-3 0,0-1-17 16,4 0-14-16,4 0-20 0,0-8-25 15,-4-2 46-15,-3 0-403 0</inkml:trace>
  <inkml:trace contextRef="#ctx0" brushRef="#br0" timeOffset="-75834.51">9049 16679 51 0,'0'5'387'0,"0"0"-359"0,0 7 2 16,-6 3 15-16,0 1-3 0,0 4-9 15,0-4-2-15,2 0-11 0,1-1-13 0,3-4-2 16,3 0-1-16,8-4-1 0,3-3 11 16,2-4-6-16,2 0-6 15,1-5 0-15,3-5-1 0,-1-3-13 16,-2 4 10-16,-5 0-8 0,-5 4-21 0,-3 2 25 15,-2 1 0-15,0 2-6 0,-2 0 0 16,1 0-7-16,-2 2 12 0,-1 5 5 16,0 1-2-16,0 2 4 0,0 1 4 15,0-3-4-15,0 1 0 0,0-4 0 16,0 0 0-16,0-1 1 0,11-4-2 0,-1 0 12 15,2-7-6-15,2-4-4 0,4-6 0 16,6-4 2-16,1-3-3 0,-1-3 1 16,-2-2 3-16,-5 1-5 15,-1-2 5-15,-2-2 7 0,-2-2 3 0,-1-5-8 16,-3-2-2-16,-4-3-2 0,-1-2-2 15,-1 4 0-15,-2 10 0 0,0 12 1 16,0 12 6-16,0 7 9 0,0 1-3 16,-5 9-5-16,-3 10-5 0,-2 9 3 15,-1 5 3-15,0 2-4 0,-1 3-1 0,1 0-1 16,0 1 4-16,2 0-4 0,2-1-2 15,4 1 0-15,3-5 0 0,2-3-1 16,9-5 0-16,-1-6-13 16,6-6 1-16,1-3 11 0,3-5-19 0,0-5-16 15,0-1 31-15,1 0-20 0,0-1-50 16,-2-6 61-16,-4-1-15 0,-1-1-115 15,-1 1 117-15,-5-1 28 0,2-1-16 16,-2 1 10-16,0-1 0 0,1-1 2 16,-3-1 4-16,-1 1 3 0,0-1-1 0,-4-1 15 15,2 1 1-15,-1-1-9 0,-2-1 4 16,0 0 7-16,0 1 9 0,0 4 2 15,-6 0-4-15,0 5-3 0,-4 0 5 16,-1 4-1-16,2 0-3 0,0 2 0 16,-2 8-1-16,0 6-7 0,-1 4-3 15,-4 2-1-15,4 5-2 0,2-1-6 16,4 1-3-16,2-3-1 0,4-3 0 15,0-5-2-15,4-4 0 0,9-1-1 16,-1-5 1-16,8-5 0 0,-1-1 1 0,6 0-16 16,-5-7 6-16,-2-3 10 0,-4 0-18 15,0-1 3-15,-3 1 8 0,-3 1-6 16,0 3 0-16,-4 1-2 0,-2 4 0 15,1 1 7-15,-2 0-8 16,-1 0 4-16,0 3 4 0,0 3 3 0,0 3 1 16,0-1-1-16,0 1 4 0,0-1-4 15,0-2 0-15,5-1 0 0,4-1-2 16,1-4 5-16,2 0 2 0,1 0-20 15,-1 0 12-15,0-7 19 0,2-4-20 16,2-3 7-16,-2-3 10 0,-2-2-10 0,-3 0 2 16,1-2 0-16,-4-3 7 0,0-1 2 15,-1-2-6-15,-4-1-2 0,1-2 7 16,-1-2-6-16,-1-3-1 15,2-3-2-15,1-1 0 0,-1-2 0 0,-1 2 0 16,2 6 0-16,0 6 0 0,2 7 0 0,1 6 0 16,-3 5 0-16,0 8 0 15,-1 1 1-15,1 0-2 0,-1 11 8 16,-2 7 3-16,1 9-7 0,-1 3-1 15,0 9-1-15,0-1 2 0,-1 3-2 0,-4 1-1 16,2-1-1-16,0 0 2 0,1-4 0 16,2-6-3-16,-1-3 1 0,-1-5 2 15,1-5 0-15,1-6-2 0,0-3 1 16,0-7 0-16,0-1 1 0,0-1-1 15,0 0 2-15,6-3-2 0,0-4 0 0,5 2-5 16,-3-1 1-16,4 1 5 0,2 3-9 16,-3 0 2-16,3 2 1 15,6 0-4-15,-1 0 11 0,7-1-3 16,0-3-4-16,-1-3-17 0,1 0 34 0,1-3-17 15,1-1 6-15,1-4 5 0,-4-1-13 16,-8-1 12-16,-6-2-4 0,-6 1 1 16,-2-1-2-16,-3 0 0 0,-2 2 2 15,-10 4 1-15,-2 7 12 0,-8 1 10 16,-1 5-4-16,3 2 5 0,-5 11 2 0,2 7-5 15,1 5-2-15,2 5-2 0,7 2 3 16,9 1-7-16,4 2-10 0,4-3-2 16,13 1-3-16,3-2-1 15,8-2-3-15,10-4-3 0,10-5 6 0,6-6-26 16,2-6-9-16,-2-4-15 0,2-4-39 15,-2-2-89-15,-4-8-210 0</inkml:trace>
  <inkml:trace contextRef="#ctx0" brushRef="#br0" timeOffset="-72631.33">11153 15968 102 0,'0'3'165'0,"0"5"-114"0,0 7-29 16,-3 8 27-16,-8 8 3 0,-1 8-12 16,-1 8-9-16,-4 9-4 0,0 6-5 15,-1 7-6-15,-2-1-1 0,-1-1-3 0,3-1 11 16,1-8-9-16,3-3-5 0,3-4-1 15,3-5-5-15,4-5-1 0,2-5 0 16,2-7-1-16,0-3-1 0,0-6-1 16,3-3-2-16,2-3-1 0,1-5-13 15,2-4-5-15,-2-5-3 0,0 0-11 0,2-1-16 16,-2-8-21-16,2-3-46 15,-4-5-91-15</inkml:trace>
  <inkml:trace contextRef="#ctx0" brushRef="#br0" timeOffset="-72206.3">11491 16384 66 0,'5'-3'33'0,"-5"-2"153"0,0 1-122 15,0-1 1-15,-6 3-11 0,-4 2-17 16,-4 0-5-16,-1 0-3 0,-1 2-5 15,-1 10 2-15,2 1-8 0,2 4-5 16,2 0-3-16,5 2-5 0,5 0-2 16,1 1-2-16,0-1-2 0,9 2 3 0,2-1-2 15,4 0-1-15,2 3 0 0,1-3-3 16,-3 0 1-16,-1-2-4 15,-3-2 3-15,-3 0 4 0,-5-4 2 16,-3 0-4-16,0-2 2 0,-5-1 2 0,-6 1-3 16,-3-3 2-16,-1-1 1 0,-2 0 0 15,-3 0 0-15,-1 1-2 0,-2-1 0 16,1 2 3-16,2-3-1 0,3-2-2 15,3-2 0-15,5-1 0 0,4 0 1 16,5 0-2-16,0 0-10 0,0-2-19 0,11-4-14 16,3-1-13-16,2-3-53 0,-2 0-173 15</inkml:trace>
  <inkml:trace contextRef="#ctx0" brushRef="#br0" timeOffset="-71721.27">11736 16508 24 0,'2'-3'234'16,"-2"-1"-182"-16,1 2-9 0,-1 1 5 15,0 1 1-15,2 0-4 0,-2 0-15 16,0 0-9-16,0 0-2 0,0 0 0 16,-5 4-4-16,-3 6-1 0,4 4 0 15,-3 2 2-15,1 4-4 0,2 3-1 16,-1-1-3-16,2 3 4 0,3 0-4 0,0-4-4 15,8-1-1-15,4-4-1 0,2-3 0 16,3-4 0-16,-1-3-1 0,4-3 0 16,1-3 0-16,4-4 2 0,2-7-3 15,-1-5 1-15,-3-2 0 0,-3-1 0 16,-1-1 0-16,-2-1-1 0,-5-1 0 15,-2 3 1-15,-4 1-1 0,-1-1 0 16,-4 1 2-16,2 3-1 0,-3 2-2 16,0 6 2-16,0 3 2 0,0 3-3 15,0 1 2-15,0 0-4 0,-3 3 0 16,-3 9 2-16,3 3 0 0,0 1 1 0,0 3 2 15,-1 1-1-15,4-2-2 0,0-2-1 16,0-1 1-16,0-2-1 0,4-3-1 16,2-2-5-16,-2-2-5 0,4-2 0 15,1-2-12-15,-1-2-23 0,3 0 1 16,-5-1-49-16,2-8-114 0</inkml:trace>
  <inkml:trace contextRef="#ctx0" brushRef="#br0" timeOffset="-71157.24">12232 16447 30 0,'3'6'135'16,"-3"0"39"-16,0 4-124 15,0 4 14-15,-1 3-9 0,-9 3-11 16,3-2-13-16,-3 1 2 0,4-2-9 16,3-3-4-16,3-2-3 0,0-3-8 0,5-2-5 15,2-2 2-15,6-5-4 0,1 0 2 16,6-2 2-16,-1-8-4 0,4-3-1 15,0-2-2-15,0-2 2 0,-1-1-4 16,-3 3-4-16,-1-1 4 0,1 2-1 16,-5 2 3-16,0 0-4 0,-3 6 3 0,-4 2 2 15,-5 3 1-15,-2 1-1 0,0 0 1 16,0 0 0-16,-2 7 3 15,-4 4 4-15,-2 3 2 0,1 0 0 16,0 0-4-16,3-4 1 0,-1 0 8 0,1-2-10 16,2-1 3-16,2-3-6 0,0 0-2 15,5-3 4-15,4-1-2 0,3 0-2 16,5-2 2-16,4-7-1 0,3-5-5 15,3-1-3-15,-1 0-7 0,-1 0 4 16,-5-1-5-16,-1 3 3 0,-7 0 3 16,2 3 5-16,-2 2-1 0,-2 3 0 0,-4 2 2 15,-5 3 3-15,1 0-1 0,-2 0 0 16,0 9 8-16,-5 3 4 15,-2 4 6-15,-1 2-8 0,0 0 7 16,2 0 3-16,3 0-6 0,1-3-8 0,2 1 7 16,0-1-7-16,5-3-2 0,6-2-1 15,1 0 0-15,2-3-1 0,0-1-4 16,-3 1-9-16,0-1-35 0,-2-3-22 15,-3-3-60-15,-4 0-356 0</inkml:trace>
  <inkml:trace contextRef="#ctx0" brushRef="#br0" timeOffset="-14423.99">19345 9881 7 0,'0'0'19'16,"0"0"-9"-16,0 0-10 0,0 0 0 0,0 0-1 15,0 0 1-15,3-1 0 0,-3 0 0 16,0-1 2-16,0 2-4 0,0-2-24 15</inkml:trace>
  <inkml:trace contextRef="#ctx0" brushRef="#br0" timeOffset="-14170.98">19345 9881 19 0</inkml:trace>
  <inkml:trace contextRef="#ctx0" brushRef="#br0" timeOffset="47855.57">12299 1349 78 0</inkml:trace>
  <inkml:trace contextRef="#ctx0" brushRef="#br0" timeOffset="49298.65">14299 2338 123 0,'0'0'5'0,"0"2"0"16,0 0-3-16,0-2-2 0,0 2 1 0,0-2 0 15,0 0 5-15,0 0 5 0,0 0-10 16,3 0-2-16,2 0 1 0,1 0 0 16,0-4-3-16,-5 2-2 0,1 0 4 15,-2 2 4-15,0 0 1 0,-5 0-2 16,-4 4-1-16,-3 4-1 0,-5 2-2 15,0-1 0-15,0 2-6 0,3-2-5 16,3 0-1-16,3-2 12 0,3-2 2 16,5 1-1-16,0-2-1 0,0 0 1 15,3-2 1-15,2-1 1 0,0-1 0 0,-1 0 1 16,3 0 1-16,-6 0 10 0,1 0 0 15,-1-2 16-15,1-1 4 0,-1 2-2 16,2 0-12-16,-1-2-18 0,-2 0 42 16,2-1-15-16,-1-2-22 0,1 2 2 15,-2-2 0-15,0 1-2 0,0 1-3 0,0-1-1 16,0 1-2-16,0 2 3 0,0 0-3 15,0-1 0-15,0 3 1 16,0 0 0-16,0 0-2 0,0 0 0 16,0 0 4-16,1 3 4 0,2 4 0 0,-1 1 0 15,1 1-2-15,-3 5 1 0,1-1 0 16,-1 4 1-16,0 5-2 0,0 3 4 15,0 5-5-15,0 4 5 0,0 3-2 16,0 4 3-16,0 3-3 0,0 3-2 16,0 2 0-16,0 6 4 0,0 2 2 0,0 4-4 15,2 3-2-15,-2 3 1 0,0 2-3 16,0 1 1-16,-6 0-3 0,0 1 3 15,-2 0 0-15,3 0-2 16,-1 0 2-16,1-2-1 0,-2-1 2 0,0-1 0 16,1 2 3-16,0-3 0 0,0-3-4 15,0-2 12-15,1-3-13 0,2 1 7 16,0 4-5-16,1 2 4 0,1 2-1 15,1-1-1-15,0 3-5 0,-3-2 2 16,1-1 1-16,-1-2 2 0,-2-2-3 16,2-7-1-16,0 0-4 0,-3-4 4 0,0-3-1 15,-1-2-2-15,1-2 2 0,-1-2-2 16,3-1 0-16,0-2 0 15,1-3 2-15,3-3 0 0,0-6-3 16,0-6 1-16,0-5 1 0,0-8 1 0,0-4-4 16,4-4 0-16,-1 0 2 0,1-11-1 15,3-9-9-15,-1-5-12 0,5-5-12 16,-3-3-9-16,1-3-12 0,-1-6-47 15,-5-7-63-15</inkml:trace>
  <inkml:trace contextRef="#ctx0" brushRef="#br0" timeOffset="50580.71">14353 2359 4 0,'-6'0'16'0,"-2"0"5"0,3 0-6 16,-1 0 6-16,-2 0-1 0,4 0 12 0,-4 0 1 15,2 0-1-15,-5 1 1 16,0 3 1-16,0 1-12 0,0 0 0 16,4 0-4-16,-3 0-6 0,3 0 1 15,4-2-3-15,-2-1 8 0,3 1-3 0,2-1-5 16,2 1-3-16,10-1 10 0,7 0 0 15,7-1-4-15,11-1-6 0,7 0-2 16,10 0-1-16,7-4-3 0,5-2 0 16,1-1-1-16,3 1 1 0,1 0 1 15,5 0-2-15,9 1 1 0,8 0 1 16,8 1-1-16,4 0 0 0,6-2 1 15,0-2 2-15,5 1 1 0,2-1 2 16,3-2 0-16,-3 2-1 0,-2-2 0 16,5 0 2-16,2 3 0 0,1-4 0 15,0 4-1-15,-5-2 1 0,-6 1-1 0,-3 0-1 16,-6 0 0-16,-5 1-3 0,-10 1-1 15,-10 3 1-15,-6-1-3 0,-5 1 1 16,0 1 2-16,-3-1-1 0,2 1-2 16,-3-1 2-16,-2 1 1 0,-4 0-2 15,-2-1-1-15,-9 2 1 0,-7 1 0 0,-7 0-1 16,-12 0-1-16,-5 0 1 15,-8 0 1-15,-4 0-1 0,-4 0 0 16,2 0-1-16,-2 0 0 0,0 0 4 16,0 3 1-16,-5 0-1 0,-3 2 0 0,1 1-3 15,-3 1 0-15,0 0 0 0,2 1 2 16,-3 2-2-16,2 1 0 0,-1 2 0 15,3 1 1-15,-1 1-1 0,0 2-2 16,2 3 1-16,0 2 2 0,-1 3-1 16,1 3-1-16,0 3 1 0,1 5 1 0,-1 4-1 15,2 6-1-15,0 1 1 0,1 5 1 16,3 3 0-16,0 7-2 15,0 9 1-15,5 9 2 0,3 10 2 16,-2 8 3-16,0 6-2 0,0 4 3 0,-1 7 3 16,3 4-8-16,-2 6 7 0,3 3-4 15,-1-3 0-15,-2-2-1 0,-1-4 8 16,-5 2-12-16,0 1-2 0,-2-2 1 15,-4-9 1-15,-2-10 1 0,2-9-2 16,0-5 0-16,1-7 1 0,4-5 2 0,1-8-1 16,0-6-2-16,1-7 0 0,7-7-1 15,-2-7 2-15,-1-9-1 0,0-6 0 16,-4-6 2-16,1-5-1 15,-2-3-1-15,0-2 0 0,-8-4 2 0,-4-1 2 16,-4-2-4-16,-1-1 1 0,-5-1 0 16,-7 0-1-16,-5-3-2 0,-8-5-2 15,-9-2 0-15,-5 2 0 0,-8-4-4 16,-1 0 3-16,-3-2 1 0,-2-1-1 15,-6 1 3-15,-1-2 2 0,-12 0 1 0,-5-1-1 16,-9 2 1-16,-8 2-2 0,-9 2 2 16,-14 4-1-16,-11 2-2 0,-8 4 1 15,-10 1 3-15,-12 0-2 0,-8 0-1 16,-11 7 0-16,-3 2 3 15,-1 3-1-15,4 3-2 0,2 1 0 0,7-1 2 16,9 0-1-16,8-3-1 0,16 1 0 16,20-3 3-16,21-4-1 0,24-4-2 15,27-2 2-15,25 0-3 0,20-5 3 16,15-6-2-16,17-5-2 0,20-10-32 15,13-5-28-15,6-12-48 0,-1-6-230 0</inkml:trace>
  <inkml:trace contextRef="#ctx0" brushRef="#br0" timeOffset="51854.8">14699 3273 19 0,'-3'0'22'0,"3"0"-1"15,-3 0-6-15,1 0 0 0,0 0 0 0,1 0-2 16,-2-1-3-16,0 1-5 0,-2 0-5 16,2 0 0-16,-3 0 0 0,1 0 0 15,-1 1-2-15,1 2 4 0,4-1 0 16,-4-1-1-16,4-1 1 0,1 0 11 15,-2 0 4-15,2 0-4 0,0 0-9 16,0 0-4-16,0 0 1 0,0 1-2 16,0-1-1-16,0 2 4 0,0-2 0 15,0 0-1-15,0 0 1 0,0 0 6 16,0 0 14-16,0 0 16 0,0 0-5 0,0 0-11 15,0 0-2-15,0-2 4 0,0 0-6 16,0 2 2-16,0-1-3 0,0 0-2 16,0 1-2-16,0 0-6 0,0 0 1 15,0 0 2-15,0 0 0 0,2 0 3 16,-1 2 3-16,2 5-2 0,-1 1-3 15,-1 3 4-15,-1 2-3 0,0 3-5 16,0 2 3-16,0 1-1 0,0-1-3 16,-1 3 0-16,1-3-5 0,-3 0 2 15,1-2 1-15,2-1-2 0,-1-2-2 16,1-3 3-16,0 1-3 0,0-3 1 0,0-1-1 15,0-2 1-15,0-1 1 0,0-2-3 16,0 0-1-16,0-2-5 0,0 0-7 16,0 0-11-16,6 0-7 0,1-9-17 15,3 0-19-15,-1-2-29 0,-1-3-64 16</inkml:trace>
  <inkml:trace contextRef="#ctx0" brushRef="#br0" timeOffset="52230.82">14891 3255 218 0,'11'-8'23'0,"1"2"29"0,1 4-15 16,-2 0 10-16,-2 2-15 0,-3 0-11 16,-6 5-4-16,0 7 3 0,0 4 0 15,-6 2-2-15,0 2-6 0,-7 1-4 16,4-1-3-16,-2-1 1 0,3-3 2 15,4-4-4-15,1-1-2 0,3-5-1 16,0 1 0-16,6-5-1 0,3-2 0 16,3 0 3-16,7-2-2 0,1-6-2 0,7-3-5 15,-1-2-2-15,0 2-1 0,-1-1-3 16,1 3-1-16,-5 1 3 0,-3 2 4 15,-2 2 1-15,-5 4 1 0,-4 0 4 16,-2 0 0-16,-5 4 1 0,0 6 2 16,-2 4 6-16,-7 0-2 0,0 1-1 0,1 1 0 15,0-1-2-15,2-1 4 16,0-1-6-16,1-1-2 0,4-1 0 15,1-1 1-15,0-3-1 0,7-1-1 16,6-3-1-16,4-3-3 0,5 0-7 0,4 0-16 16,0-7-29-16,2-2-32 0,-1-2-46 15</inkml:trace>
  <inkml:trace contextRef="#ctx0" brushRef="#br0" timeOffset="52507.83">15347 3262 29 0,'-5'0'165'15,"4"0"-128"-15,1 0 9 0,4-3-14 16,6-2-8-16,4-2 6 0,3 0 1 15,3-2-4-15,1 1-9 0,1-1-7 16,3 0-4-16,-3 2-1 0,1-1-2 0,-1 4 2 16,-5 0-2-16,-2 2-4 0,-7 2 2 15,0 0-2-15,-5 0-12 16,-3 0-14-16,0 4 0 0,0 1-7 15,-3 3-25-15,-4-2-39 0,0-2-67 0</inkml:trace>
  <inkml:trace contextRef="#ctx0" brushRef="#br0" timeOffset="52683.84">15524 3273 220 0,'-4'14'20'0,"3"-1"26"0,1 3 2 0,-3 0-5 16,1 0-6-16,-4-2-1 0,0 0 0 16,1-2-12-16,2 2-9 0,2-3-7 15,1-1-3-15,0-2-5 16,0 0 0-16,3-2-2 0,8-2-14 0,1 1-18 15,5-3-45-15,5-2-70 0,-1 0-109 16</inkml:trace>
  <inkml:trace contextRef="#ctx0" brushRef="#br0" timeOffset="53395.88">15734 3424 279 0,'-4'0'54'0,"2"0"-37"0,2 0 5 15,0 0 2-15,2 0-6 0,6-4-3 16,4-2 5-16,5-1 1 0,6-3-3 15,4-3-6-15,0-1-5 0,4-2-1 16,-1-1-1-16,-2-1-5 0,-5 1 3 16,-4 1 8-16,-4 2-5 0,-7 1-4 15,-5 0 2-15,-3 3-1 0,0 0 3 0,-9 4-2 16,-5 4-4-16,-6 2-1 0,-4 0 1 15,-2 8-1-15,1 3 1 0,0 3 0 16,5 0 1-16,3 3-2 0,5-1 1 16,3 4 1-16,1 2 0 0,3 0-2 15,5-1 0-15,0 0 2 0,8-3-1 16,9-1-1-16,3-5-1 0,8-3 2 15,1-6 2-15,4-3-2 0,1 0-2 16,-1-7 2-16,-2-4 0 0,0-3 0 16,-5 1-2-16,-1 0 3 0,-7 2 0 15,-7 1-2-15,-3 2 1 0,-6 2 4 0,-2 1-1 16,-2 2-3-16,-9 3-2 0,-4 0 1 15,-5 4-2-15,-2 6 1 0,2 2 1 16,0 2 0-16,7-1 1 0,2 1-2 16,5 0 0-16,5 0 2 0,1 0 0 15,0-2 1-15,4-1-2 0,5-4 1 16,5-2 0-16,5-2-2 0,3-3 1 15,4 0 1-15,0-5 1 0,1-6-1 16,-4 1-1-16,-4 0 2 0,-4-2 0 16,-2 2-1-16,-6 1 1 0,0 2 0 0,-4-1-2 15,-2 4 3-15,-1 1 1 0,0 1 4 16,0 2-2-16,-1 0-4 0,-6 0-1 15,1 9-1-15,2 4 0 0,-3 4 1 16,4 3-3-16,2 3 4 0,-1 2-1 16,2 4-1-16,0 5 2 0,0 4-2 0,0 4 2 15,0 3-2-15,-4-2 1 16,-4-1 1-16,-3-2 1 0,0-5-2 15,-3-3 0-15,2-7 12 0,-2-4-8 16,-2-6 2-16,1-2 6 0,-1-6-2 0,-2 0 1 16,2-2-5-16,1-5 3 0,-1 0 0 15,7 0-1-15,1 0-7 0,3-6 2 16,2-2 0-16,3-5-2 0,0-3-3 15,3-3 1-15,7-2-1 0,5-5-4 16,2 0-16-16,3-5-26 0,5-4 7 0,0 1-24 16,1-2-48-16,2-3-97 0</inkml:trace>
  <inkml:trace contextRef="#ctx0" brushRef="#br0" timeOffset="54722.96">16427 3321 213 0,'4'-7'11'0,"2"2"6"0,0 0 10 15,-3 3 0-15,2-2 5 0,-2 4 1 0,-2-1-4 16,1 1-5-16,-2 0-8 0,0 0-6 16,0 0-4-16,0 0-1 15,0 0 3-15,0 0 2 0,0 1-4 16,0 3 2-16,0 2-3 0,-2 0 3 0,1 2-8 15,-1 1 5-15,2 0-2 0,-1 1 1 16,1 0 1-16,0 0-2 0,-2 0 1 16,1 1-3-16,-1-1 4 0,0-4-2 15,-1-1 2-15,0-1 2 0,0-1 0 16,-1-2 2-16,0-1 0 0,1 0-3 15,-1 0 1-15,-1-1-4 0,2-5-2 0,1-1 1 16,2-3-3-16,0-2 1 0,2 3 1 16,6-4-2-16,3 3 0 0,-1 0-1 15,3 0-1-15,2 3-3 16,-1-1-1-16,5 4-5 0,-2-1 5 0,0 1 0 15,0 2 0-15,0 1-2 0,0 1 5 16,0-1-2-16,-1 1 2 0,-2 0 3 16,0-2 0-16,-2 1 1 0,-1-2 1 15,-2-1-1-15,-3-1-1 0,4-1 1 16,-6 0 2-16,1 0-1 0,0-1 0 0,-4 1 2 15,-1 2 4-15,0-2-5 0,0 3 2 16,-5 0 1-16,-5 0-2 0,-1 3 1 16,-3 0-1-16,-2 1 2 0,1 8 6 15,-1 5-4-15,-2 4-1 0,1 1 0 16,-2 4 1-16,4 0 0 0,4 0 1 15,3-2-3-15,8-3-2 0,0-2-2 16,11-3-2-16,3-2 2 0,7-6 1 16,4-5-2-16,5 0 0 0,-1-4 1 15,1-8-1-15,-2-1-3 0,-5 2 1 0,-5 1 0 16,-5 4-5-16,-7 0 0 0,-4 3 4 15,-2-1 2-15,0 3 0 0,0 1 0 16,-11 0-7-16,0 2 0 0,-3 6 2 16,3 2 1-16,3 0 1 0,5 0 3 15,2 0-3-15,1-1 0 0,0-1-4 16,3-1 4-16,4-2 1 0,3-3-7 15,-1-2 5-15,7 0 0 0,-2-7 3 16,4-3 2-16,-1-3-2 0,-1-2-11 16,-5-2 7-16,-2-3 1 0,0-3 3 0,0-3 2 15,-1-3 1-15,2-3-3 0,-1-2 1 16,-1-3-1-16,-1-4-3 0,1-3-2 15,1-3-7-15,-2 0-3 0,0 3-15 16,1 6 25-16,-3 10 5 0,-1 11 5 16,-2 8 0-16,-2 7 2 0,0 2-3 0,0 1-2 15,0 12 3-15,-6 9 6 16,-5 9-2-16,-2 5 0 0,1 8-4 15,0 5-3-15,-1 1 0 0,2 4 1 16,-1-1-1-16,0-4-2 0,1-5 1 0,1-7 1 16,3-6 0-16,0-5 0 0,1-6 0 15,5-3 3-15,-2-7 0 0,1-4-1 16,2-2 2-16,0-4-5 0,0 0 5 15,5 0 0-15,4-4-1 0,3-1 0 16,2 0-5-16,5 0 2 0,0 0 2 16,1-1-4-16,5 1 4 0,4 1-4 0,2 1 2 15,0-2 0-15,-3 1 2 16,-5-2-2-16,-3 0-2 0,-7 1 4 15,-4 0 0-15,-4-1-1 0,-4 1 3 16,-1 0 3-16,0 0 5 0,-3-2-5 0,-6 1-2 16,-2 2 3-16,-1 3-2 0,-2-2-1 15,-3 3 1-15,3 0 2 0,1 0-3 16,1 3-2-16,4 3 2 0,0 6-3 15,2 0-1-15,1 4-1 0,5-1 0 16,0 2 1-16,0 0-1 0,5 2-1 0,4-3 0 16,5 2 2-16,-1-4-1 0,4-3-1 15,0-3-1-15,-2-6 3 16,2-2 0-16,-4 0-3 0,-4-4 2 15,-1-4 3-15,-2-3-1 0,-1-1-1 0,-2 1 0 16,-3-3-3-16,0 0 4 0,0 0-3 16,0 0 2-16,-3 1 0 0,-2 2-1 15,4 1-1-15,-1 2 0 0,2 3 1 16,0 4 1-16,0 1-11 0,6 0 2 15,2 4-1-15,0 5 2 0,-1-1-12 0,3 0-7 16,-4 2-7-16,-3-2 2 0,0 1 5 16,0-3 0-16,-3-3 16 0,2-3 7 15,1 0 3-15,2 0 10 16,1-7 11-16,2-4 2 0,-1-1 1 0,-1 1 1 15,2-2 1-15,-2 1-3 0,2-1-13 16,-2 4-8-16,1 0-1 0,-1 5-3 16,2 2-18-16,-2 2-37 0,0-1-80 15</inkml:trace>
  <inkml:trace contextRef="#ctx0" brushRef="#br0" timeOffset="56176.04">17263 3406 27 0,'0'-4'144'16,"0"-2"-102"-16,0-2-4 0,0 3 8 15,0-3-8-15,2 1-10 0,-2 0 1 16,0 0-6-16,1 2-2 0,-1 0-6 16,2 1 1-16,-1 1-2 0,-1 1-3 15,0 1-2-15,0 1-1 0,0 0-4 0,0 0-3 16,2 0-1-16,-2 3 1 0,1 6 2 15,1 1-1-15,-2 2-4 0,0 2 3 16,0-2 2-16,0 0-3 0,0-3 0 16,0 0 1-16,1-4 1 0,1-2-2 15,0-2 0-15,2-1 1 0,2 0 2 16,2-3 1-16,3-9-4 0,3-4 1 15,5-5 2-15,1-2-3 0,-2-2 0 16,-2 0 0-16,1-1 1 0,-2-1-1 16,2 3-1-16,-1 0 1 0,-2 3 1 0,-5 4-2 15,2 3 0-15,-3 7 0 0,-5 7-1 16,0 0-11-16,-1 5-15 0,4 9 3 15,3 5-19-15,5 0-37 16,3-1-63-16</inkml:trace>
  <inkml:trace contextRef="#ctx0" brushRef="#br0" timeOffset="84110.64">17872 3506 0 0,'-4'-5'111'0,"-3"-1"-87"16,0 2 6-16,-1-3 16 0,2 2 1 15,-2-1-18-15,2 1 8 0,0 0-6 16,1 1-6-16,-1 0-3 0,1 0 1 16,-1 2-6-16,0-1-3 0,0 0-1 0,-1 1 5 15,3 0 0-15,-3 0-7 16,1 2-2-16,0-1-2 0,0 1-1 15,-2 0-2-15,2 0-2 0,-2 0 5 16,2 0 0-16,0 0-4 0,-2 1 0 16,3 1 1-16,1 0-1 0,1 0-3 0,1-1-1 15,2 0 3-15,0 0-3 0,0 2 0 16,0 3 1-16,8-1 1 0,12 2 0 15,12-1 1-15,15-3 2 0,15-3 2 16,14 0-4-16,14-2 0 0,9-4-1 16,0 1 0-16,2 2 1 0,-3 1-4 0,-8 2 2 15,-3 0 4-15,-2 0-4 16,-1 5-2-16,-1 3 4 0,-4 0-2 15,-6-1 1-15,-9 1-1 0,-8-3 0 16,-13 2 1-16,-7-2 0 0,-10 0-2 0,-3-2 2 16,-6 0-2-16,-3-1 6 0,-3 0-3 15,-2 0 2-15,-6-2-1 0,4 2 3 16,-7-1-3-16,0 1 1 0,0-2-4 15,0 0 2-15,0 0 0 0,0 0-1 16,0 0 3-16,0 0-3 0,0 0-3 16,0 1-1-16,0 1-15 0,0 0-11 0,0-2-33 15,4 0-70-15</inkml:trace>
  <inkml:trace contextRef="#ctx0" brushRef="#br0" timeOffset="84997.69">19257 2220 74 0,'0'7'58'0,"0"1"-33"0,1 2 24 16,1 1 6-16,1 6-9 0,-3 6-3 15,5 7-8-15,-2 10-5 0,0 9-4 16,0 11-1-16,-3 4-10 0,0 8 1 16,0-1-5-16,0 6-2 0,-6 6-4 0,-2 6 3 15,-4 7 1-15,-1 7 3 0,-2 8 1 16,-2 7 6-16,-2 4-4 0,2 8 4 15,0 5-9-15,5-6 4 0,1-5 5 16,4-9 6-16,6-9-17 0,1 0 4 16,0-2 3-16,0-9-7 0,0-10-3 15,1-9-2-15,4-11 1 0,-5-8 0 16,0-7-1-16,0-5-3 0,0-9 2 15,-1-7-2-15,-3-6 0 0,3-8-1 16,-4-4 2-16,5-7 1 0,0-4-2 0,0 0-1 16,0-6-6-16,0-8-12 0,3-11-6 15,7-8-5-15,5-6-14 0,2-12-18 16,2-9-67-16,-1-14-295 0</inkml:trace>
  <inkml:trace contextRef="#ctx0" brushRef="#br0" timeOffset="86163.76">19252 2315 9 0,'-1'2'6'0,"1"-1"120"16,0 0-83-16,0-1-5 0,0 0 10 0,0 0-3 15,1 0-17-15,8 0-11 0,7 0 8 16,3 0-3-16,10 0-6 16,8-1 1-16,11-1 5 0,13-3-4 15,8-1-5-15,17 0 1 0,4 0-5 0,6 0-6 16,1 3 0-16,0 0 1 0,0 2-2 15,4 1-2-15,1 0 0 0,1 0 1 16,1 0 2-16,-1 0-3 0,0 0 0 16,-4 0 4-16,-3 0 0 0,-4-1-1 15,-9-2-1-15,-4-1 0 0,-4-1 1 0,-5 0-2 16,-4-1 1-16,-5-1 2 0,-6 3-2 15,-8-3-2-15,-7 2-1 0,-10 1 4 16,-9 0-2-16,-8 3 0 16,-7-1 1-16,-3 2 3 0,-1 0 2 0,-2 0 4 15,0 0-1-15,0 0-4 0,0 0 0 16,0 0-1-16,0 0-1 0,0 0-2 15,0 0 1-15,0 0-3 0,0 0-3 16,0 0 4-16,0 0-6 0,0 5 0 16,0 3 2-16,-2 4 3 0,-1 2 1 0,2 3-2 15,-1 1 1-15,-3 3 1 0,2 3 0 16,-1 2-1-16,-3 6 0 0,-2 4 2 15,0 6-1-15,-1 4-1 0,1 6 1 16,1 3 1-16,2 9 2 16,0 6-3-16,4 11 0 0,1 10 3 0,1 6 4 15,0 6 2-15,3 2-2 0,5-2-1 16,4-1-2-16,1 0 1 0,5-4-1 15,2-3 6-15,0-4-2 0,2-6-3 16,1-5 12-16,-2-9-17 0,0-4 0 16,-2-2 3-16,-1-5-1 0,-4 0 3 0,-3-3-3 15,0-3-1-15,-5-1 0 0,1-3 2 16,-3-1-2-16,-1-5-2 0,2-2 0 15,-4-7 0-15,-1-6 1 0,2-5-1 16,1-4 0-16,-3-6 2 0,0-1 0 16,0-6-1-16,0-1-1 0,0 0 2 15,0-3 1-15,-5 1-1 0,-1-1 0 16,-1-1 6-16,-7 0-4 0,-7 1 0 15,-3-3-2-15,-7 0 1 0,-8 0-3 16,-9 0-7-16,-10-7-3 0,-10-3-4 0,-14-3-3 16,-14-4 5-16,-19-2-5 0,-23-3 9 15,-23-2 5-15,-23 3 0 0,-21 0 1 16,-6 5 1-16,-3 3 0 0,2 1 1 15,16 6 0-15,18 3 6 0,20 3 1 16,26 0-5-16,27 0 0 0,21 2 1 16,27-2-2-16,24 0-2 0,21 0 1 15,12-7 1-15,11-3-5 0,15-5-11 16,8-5-13-16,11-1-7 0,3-4-17 15,0-3-71-15,2-6-252 0</inkml:trace>
  <inkml:trace contextRef="#ctx0" brushRef="#br0" timeOffset="87424.83">19603 3284 2 0,'3'0'45'16,"1"-1"-25"-16,-2 1-9 0,1 0 30 16,-2-1 38-16,1-1-55 0,0 0 0 0,-1 0 4 15,-1-1 4-15,2 1 3 0,-1 0-2 16,1 0-2-16,-2 0-3 0,0 1-1 15,0-1-7-15,0 1 6 0,0-1-4 16,0 2-5-16,0 0 0 0,0-4-3 16,0 4-4-16,-6 0 1 0,-2 0-7 15,-5 0 0-15,-4 6 0 0,-1 5 1 16,-4 3 0-16,0 2 0 0,1 4 1 15,-1 0-1-15,2 4 0 0,6-2-2 16,0 1 3-16,3-3-4 0,3 0-2 0,4 0 1 16,2-2 0-16,2 0-1 0,0-2 0 15,9-1 0-15,8-1-1 0,4-3-5 16,5-2-6-16,2-3-5 0,3-4-3 15,1-2-9-15,1 0-6 0,-2-2-13 16,0-5-15-16,-3-3-25 0,-2 0 7 16,-1-3-7-16,-2 0 20 0,-3-1 11 15,-4 0 46-15,-1 1 17 0,-2 2 23 16,-4-1 18-16,-3 2 7 0,1 2 1 15,-3 0 0-15,-2 0-2 0,-1 1-7 16,-1 0-7-16,0 1-9 0,0 0-7 0,0 0 3 16,-1 2-5-16,-2-1-1 0,-2 2-8 15,0 0 2-15,-1 1-4 0,0 1-3 16,0 1-2-16,0 0-3 0,-2 1 3 15,0 7-3-15,-1 1-2 0,3 3 0 16,1 1 0-16,2 2 0 0,1 1-1 16,2 2 0-16,3 0 2 0,8-1 0 15,2-1-1-15,2-2-1 0,2-2 1 16,5-2 1-16,0-2-1 0,1-1 0 15,2-4 4-15,-1-3-4 0,1 0 0 0,-3 0 2 16,-3-7-2-16,-1-2 5 0,-5-1 1 16,-3-2 3-16,0 1-3 0,-4-2 4 15,-3 0-3-15,-1-2 2 0,-2-1-5 16,-5-1 2-16,-4-1-4 0,-5 0-1 15,-2-1 2-15,-1 2-3 0,2 3 0 0,-1 1 0 16,4 7 0-16,1 2-1 16,3 2-1-16,2 2 1 0,-2 0-3 15,3 7 1-15,-1 4 0 0,5 1 1 16,-1 1-13-16,2 0-5 0,0 2-10 0,2-1-14 15,5-1-28-15,1-3-77 0,3-3-128 16</inkml:trace>
  <inkml:trace contextRef="#ctx0" brushRef="#br0" timeOffset="88426.89">20243 3422 211 0,'0'-4'53'16,"1"-1"-5"-16,-1 1 1 0,0-1-9 16,2 2 7-16,-2-1-8 0,0 3-12 15,0 0-2-15,0 1-6 0,1 0-6 0,-1 0-3 16,0 0-4-16,0 0-1 0,0 7-3 15,-3 2 0-15,-4 5 9 0,-4 1-3 16,3 0-1-16,-3-1 1 16,3-2-2-16,2-3-3 0,5-4-2 15,-1 1 0-15,2-3 1 0,0-2-4 0,0 0 2 16,2 1 0-16,5-2 4 0,6 0-2 15,4 0 2-15,1-7 0 0,4-2-1 16,-2-2-1-16,0 2-2 0,-4 0 1 16,-5 2 0-16,0 0 0 0,-4 3-2 15,0-1 1-15,-3 4 1 0,-2 1-3 0,-1-1 2 16,-1 1-1-16,0 0-1 0,0 0-2 15,0 2 3-15,0 4 1 0,0 1 1 16,-1 0-1-16,-4-1 0 16,4 0 0-16,1-2 2 0,0 1-3 0,0 0 0 15,3-2 1-15,3-1 0 0,5-2 0 16,1 0 0-16,4 0 0 0,2-2 0 15,4-3-2-15,-2-2-1 0,-4 3 1 16,-4-1 3-16,-1 0-2 0,-3 4-1 16,-5-1 3-16,0 2 1 0,-3 0-2 0,0 0-1 15,0 0 2-15,-2 0-2 0,-2 0 1 16,-4 5 2-16,0 3-2 0,-1 1-1 15,1 1 2-15,2 2-1 0,0-1 0 16,3-1 1-16,1 0-2 0,2-1 1 16,0 1-1-16,11-3-6 0,1 1-1 15,7-3-12-15,3 0-7 0,2-4 6 16,3-1-12-16,-2 0-15 0,-4 0-2 15,-2 0 6-15,-7-2 12 0,-1 0 10 16,-5 0 17-16,-3 2 7 0,-1 0-2 0,0 0 5 16,-2 0 0-16,0 0 12 0,0 8 7 15,-5 3 1-15,-1 4-5 0,-2 4 0 16,0 5-6-16,2 5-5 0,-2 5 23 15,4 4-17-15,-3 2-14 0,3-2 1 16,-4-2 2-16,5-2-1 0,0-7 11 16,0-3-8-16,0-6 10 0,-1-3-2 15,0-6 1-15,-1-2-5 0,1-2 2 16,0-4 0-16,1-1 3 0,0 0 2 15,0 0-5-15,0-8-3 0,1-5-3 0,-1-4 0 16,3-5-4-16,0-7 1 0,0-4-1 16,0-5-1-16,5-1-16 0,3-3 28 15,4-3-10-15,7-4-3 0,2-3-1 16,6-1-1-16,4 2 0 0,3 5 1 15,2 8-2-15,-1 8 1 0,-1 7-1 0,-3 9 1 16,-3 6 0-16,-1 4 0 16,-6 4-1-16,1 0 1 0,-5 0 1 15,0 4 1-15,-4 3-1 0,-4 3 0 16,-1 1-1-16,-7 0 4 0,-1 1-2 15,-4 1 1-15,-10-1 3 0,-8 1 0 0,-3 0-1 16,-6 1-2-16,0-3 1 0,2 0 0 16,1-3 0-16,3-1-2 0,3 0 0 15,5-1-7-15,5 1-10 0,2-1-15 16,6 1-15-16,2 0-29 0,2-3-90 15,0-4-182-15</inkml:trace>
  <inkml:trace contextRef="#ctx0" brushRef="#br0" timeOffset="92145.1">21573 3358 14 0,'-5'0'36'16,"4"0"-16"-16,-1 0-20 0,-1 0 2 15,0 0 46-15,-2 0 40 0,2 0-49 16,0-2-4-16,-1-1 10 0,0 2-12 16,1-2-3-16,0 3-2 0,3-2-3 15,-3 0-2-15,2 1-2 0,1 0-2 0,-2 0-7 16,2 1 0-16,-2-2-3 0,1 1-1 15,-2-1 2-15,1 1-5 16,-2 0-2-16,1 1 0 0,-2-1 0 16,2 1-3-16,1 0-1 0,-1 0 3 0,2 0-3 15,1 0 1-15,-2 0-1 0,2 0 1 16,0 0-2-16,0 2-1 0,2 2-1 15,13 2 1-15,11-2 6 0,12 2-3 16,11-3 0-16,12 0 1 0,10-1 0 16,3-1 1-16,4 0 1 0,-2-1 1 0,-8 3-4 15,-6-2-2-15,-4 2 4 16,-9-1-1-16,-4-2 3 0,-6 0 0 0,-8 0-2 15,-6 0 3-15,-7 0-3 16,-7 0 3-16,-5 0-3 0,-1 0 9 0,-5 0 0 16,2-2-1-16,-2 2-2 0,0-2-1 15,0 1-2-15,0 1-7 0,0 0 3 16,0 0-4-16,0 0-1 0,0 0-2 15,0 0 0-15,0 0 5 0,0 6 0 16,0-2-1-16,1 0 2 0,-1 0-2 0,2 1-5 16,-2-2-12-16,1 1-7 0,2 1-13 15,-1-1-40-15,-2-4-74 0</inkml:trace>
  <inkml:trace contextRef="#ctx0" brushRef="#br0" timeOffset="92841.14">22302 2495 80 0,'0'-7'47'0,"1"4"-20"16,-1 1 17-16,3 1 4 0,0 1-18 15,-3-1 1-15,2 1 2 0,1 0-10 16,-1 0-8-16,2 3-4 0,2 7 7 15,4 9 2-15,-4 5 0 0,3 9-2 16,-3 9 0-16,1 9 13 0,-4 9-13 16,-3 10-12-16,0 11 0 0,-6 10 9 15,-4 4-10-15,1 1-2 0,-2 7-1 0,2 4 0 16,-4 4 3-16,3 5 13 0,-3 3-13 15,4-5 1-15,-2-7-1 0,3-12 6 16,-1-14-9-16,4-14 2 16,2-8-1-16,0-9 1 0,2-5 1 0,-1-6 0 15,0-7-3-15,2-1-2 0,-1-9 2 16,1-6-2-16,0-6 1 0,0-4-1 0,0-4 2 15,0-2 1-15,0 0 0 16,0 0-3-16,1 0-7 0,7-10-7 16,8-10-15-16,5-10-20 0,4-11-36 0,0-9-78 15</inkml:trace>
  <inkml:trace contextRef="#ctx0" brushRef="#br0" timeOffset="93825.2">22511 2392 8 0,'-3'2'151'0,"0"-2"-114"16,1 1-16-16,2-1 3 0,0 0 10 15,0 0-2-15,0 1-1 0,2 2-13 16,7 1 5-16,7 1 3 0,8 3-10 0,15-1 3 16,14 1-1-16,18-2 4 0,18-1-7 15,14-1-11-15,6-1 0 16,1 0-2-16,-1 1-3 0,-6-1 4 15,-3 0-3-15,-1-1 0 0,-6-2 0 0,-6 0 1 16,-8 0 1-16,-8 0-2 0,-6 0 0 16,-6-1 1-16,-8-3 1 0,-4-3-2 15,-2 2 0-15,-7 0 0 0,1 1 2 16,-5 0-1-16,-4-1-2 0,-9 3 4 15,-3 0 2-15,-8-1 6 0,0 1 1 0,-4 0 0 16,0 2-5-16,-1 0-4 0,-4 0-3 16,-1 0 0-16,5 0 1 0,-4 0-2 15,4 5 0-15,0 3 1 16,3 3 2-16,-4 2-2 0,4 2-1 0,-2 2 0 15,-1 3 2-15,1 4-1 0,-6 2-1 16,0 6 2-16,-2 6 2 0,-10 8-4 16,0 9 3-16,-9 12-1 0,-3 13 3 15,-3 10-2-15,-1 8-2 0,7-3 2 16,7 0 1-16,4 2-43 0,9-2 85 0,1 2-40 15,0-6 17-15,11-16-17 0,3-7-3 16,3-9 2-16,3-8 0 0,-1-7 6 16,-2-6 1-16,0-6-8 0,0-4 4 15,-3-4-1-15,-2-4-1 16,2-6-5-16,-5-2 5 0,-2-4-4 0,-4-4 0 15,-2-1 4-15,-1-3-2 0,0 0 2 16,0 0-1-16,0 0 0 0,0 0 6 16,0 0-3-16,-1-2 1 0,-7-5-5 15,-3-4-3-15,-6-1-7 0,-5-1-4 16,-9 2-3-16,-3 1 2 0,-5 1-6 0,-6 3 2 15,-3 2-1-15,-4 2-4 0,-3 2 2 16,-2 0-4-16,-2 0 10 0,2 0 8 16,-4 3 3-16,-2 3 2 0,-5 3 0 15,-7-1 6-15,-7 2 2 0,-8 0 2 16,-5 2 2-16,-7-1-1 0,-6-2-5 15,-6 1 0-15,1-3 1 0,0 0-2 16,14-3-5-16,15-1 1 0,22-1 1 16,25-2 1-16,18 0-3 0,13 0-1 15,6 2-4-15,0 1-34 0,3 2 15 0,5-2-7 16,3-2-1-16,4 1 2 0,5-2-22 15,5 0-42-15,0-3-85 0</inkml:trace>
  <inkml:trace contextRef="#ctx0" brushRef="#br0" timeOffset="95198.28">22519 3417 29 0,'0'0'13'0,"0"0"-10"16,0 0 1-16,0 0 63 0,0 0-18 16,0 0-35-16,0 0-14 0,0 0 2 15,0 0 19-15,0 2 3 16,1 1-2-16,2 0-1 0,0-1-3 0,-1-2 1 15,-2 2-2-15,2-2 5 0,-2 0 2 16,0 0 3-16,0 0-2 0,1 0 1 16,4 0-2-16,-1-3-8 0,4-3-11 15,0-2 7-15,3-2-3 0,3-4-3 16,1-1-4-16,4-2 3 0,1-4-1 0,2-1-2 15,-1-4-1-15,0-2-1 0,0 1 2 16,-2-2-2-16,-2-1 0 0,0 0 2 16,-3 2-1-16,-2 4-1 0,-5 4 0 15,0 7 1-15,-5 5 0 0,-1 5-1 16,-1 2 0-16,0 1-1 0,0 0-1 15,0 0-3-15,0 2-7 0,0 8 8 16,0 6 2-16,0 5 2 0,0 5 0 16,-1 4 2-16,1 1-1 0,0 3 0 15,0 2-1-15,-2 0 1 0,2 0 0 0,0-4-1 16,0-1-2-16,-1-4 3 0,-2-2 1 15,0-4-1-15,1-2 0 0,-3-3 1 16,1-1 1-16,-1-5-3 0,-1-2 0 16,1-3-6-16,-1-4-3 0,0-1-5 15,-2 0-6-15,-1-1-6 0,1-8 11 16,0-2 4-16,0-2 8 0,2-1 3 15,0-3 5-15,3 1-5 0,1-1 5 16,1 0-1-16,1 2 6 0,0 2-1 16,0 3-4-16,4 4 0 0,1 1 1 15,0 4-1-15,-1 1-7 0,4 0 2 0,0 0 1 16,1 6-1-16,2 3 1 0,1 1 1 15,1 0-1-15,-1 1-1 0,2-1 0 16,-1 0 0-16,1-5 2 0,3 1-1 16,-2-2 1-16,1-1 1 0,-1-3 0 15,-2 0 0-15,-1 0-5 0,0 0 6 16,-1-7 1-16,2-2-2 0,2-1-1 15,-1-5-2-15,3 1 2 0,-4-1-3 16,-4-3 3-16,2-2 1 0,-2-4-1 16,3-1-2-16,-1-4 1 0,0-3 0 0,0-1 0 15,1-2-2-15,-2 4 0 0,-1 4 1 16,-1 7 1-16,-7 9-1 0,1 7 1 15,-2 4 0-15,0 0-2 0,0 0-10 16,-2 12-1-16,-4 8 16 0,-3 5-1 16,-5 9 0-16,-2 3-2 0,1 1 1 0,1 0 1 15,0-2-3-15,3-3-1 16,5-3 2-16,0 0 1 0,4-2-4 15,2-3 4-15,0-2 1 0,0-1 1 16,5-4-5-16,4-3 2 0,3 0-1 0,-1-6 0 16,2 0-2-16,-1-3-6 0,5-3-12 15,2-1-18-15,2-2-22 0,1 0-22 16,-2-6-61-16</inkml:trace>
  <inkml:trace contextRef="#ctx0" brushRef="#br0" timeOffset="96438.34">23370 3417 146 0,'-3'-6'24'0,"0"0"27"15,-2 2 1-15,0-1-19 0,-1 2 2 0,0-1 5 16,-2 2-7-16,-1 2-8 0,-2 0-9 16,-1 0-3-16,-5 8-7 0,1 2 7 15,-3 0 2-15,2 5 0 0,3-2-2 16,0 0-3-16,5 0-4 0,3 1-5 15,3-2-1-15,3 0 0 0,0-2 1 0,0-3-1 16,6 0 0-16,5-2 1 0,1-3 5 16,4-2-3-16,4 0 0 15,0 0-1-15,3-4 0 0,-4-5-1 16,-5 0 0-16,-3 0-1 0,-5 1 2 15,-3 2-2-15,0 1-1 0,-1 1-2 0,-2 0 3 16,0 1-1-16,-2 3-4 0,-4 0-3 16,-3 3 2-16,-2 4 1 0,0 5 1 15,0 1 3-15,0 2-1 0,2 2 1 16,4-1 1-16,4-1-2 0,1 2 0 15,0-3 0-15,11-1-2 0,1-3 2 0,0-5 3 16,6-1-1-16,-3-2 0 0,1-2 0 16,-1 0 2-16,-1-6 0 15,1-4-1-15,-1-1-1 0,-1-2 4 16,-2 0-1-16,-2 0-3 0,-3 0 2 0,0-1 2 15,1 0-1-15,-4-1-3 0,1-2 2 16,1 0-3-16,3 0 2 0,-2 3-3 16,-1 0 1-16,-1 4 2 0,-1 3-1 15,-1 4-3-15,1 1 3 0,-3 2-1 16,0 0-1-16,0 0-2 0,0 0 3 0,0 0 0 15,0 0-1-15,0 0-1 0,0 0-1 16,0 0 4-16,0 0 0 0,0 0-1 16,0 0 1-16,0 0 1 15,0 2 0-15,0-1-2 0,2-1 1 0,-2 0 2 16,0 2 0-16,1 0-2 0,-1-1 0 15,0 0 1-15,2 0-1 0,-2-1 0 16,0 2-1-16,0 0 2 0,0 2 1 16,0 0-2-16,0 2 0 0,0-1 2 15,0 2 0-15,0-1-3 0,0 0 1 0,0 2 1 16,0 1-1-16,0-1-1 0,0-1 2 15,0 1-1-15,1 1 1 0,1-1-2 16,-2 2 1-16,0-2 1 0,0 0-2 16,0-2 2-16,1-1-2 0,-1-2 3 15,0-1-1-15,3-2 0 0,-3 0 1 16,2 0 3-16,0 0 0 0,-1 0 4 15,2-2 3-15,2-5-5 0,-1-3-5 16,1-1 1-16,1-2 0 0,-3 1-1 16,1 0 1-16,2 0-2 0,-5-2-1 0,5-1 4 15,-2 3-4-15,0-1 0 0,1-2 0 16,1 6 0-16,0 0 0 0,0 2-4 15,2 5 1-15,-2-2 2 0,1 3-2 16,-1 1 0-16,0 0 0 0,0 0 2 16,2 1-1-16,1 4-1 0,-1 1 2 15,1-2 2-15,-2 1 0 0,-1-2-2 16,0 0 1-16,-4 1 0 0,1-1 0 15,-2 1-1-15,-1-1 1 0,3-1 4 16,-3 3-3-16,2-1 1 0,-2 1 1 16,0-1 1-16,0 0-2 0,0-1 0 0,0 0-1 15,1 0 0-15,-1-2 3 0,3 1-4 16,1-1 0-16,2 0 3 0,2-1-1 15,2 0 2-15,4 0 2 0,2-3-4 16,1-3 2-16,-5-1-3 0,1 1 0 16,-4 1 1-16,-4 2 1 0,1-1-4 15,-5 4 1-15,2-2 1 0,-3 2-1 16,2-1-2-16,-2 1 0 0,0 0 1 15,0 0 0-15,0 0-1 0,0 0-2 16,0 0 3-16,0 0 2 0,0 2-1 0,0 2-1 16,0-1 2-16,0 1 0 0,0-2-2 15,0 2 0-15,6 0 2 0,0-2 1 16,1 0-1-16,0-2 0 0,6 0 1 15,-1 0-1-15,-1 0-2 0,0-4 0 16,-2 0 1-16,-1 1 0 0,-3 2 0 0,-2 0 0 16,-3 1 1-16,1 0-1 15,-1 0-1-15,0 0 0 0,0 0 2 16,0 5 2-16,0 5 6 0,-1 4 5 15,-5 1 2-15,1 1-4 0,0-1-4 0,1-1-5 16,0-1 0-16,3 0-1 0,1 0-1 16,-2 1-2-16,2 0 1 0,0 2-11 15,7-1-28-15,5-4-31 0,2-5-146 16</inkml:trace>
  <inkml:trace contextRef="#ctx0" brushRef="#br0" timeOffset="137494.7">15020 726 300 0,'1'0'41'16,"-1"0"-21"-16,0 0 27 0,0 0-7 15,0 0-14-15,0 0-8 0,0 0 1 0,0 0-2 16,0 0-6-16,2 0-4 0,-2 0-6 15,0 0 3-15,0 1 3 0,0 4 5 16,0 2-3-16,-3 2 1 16,0 5 1-16,-2 1-1 0,0 4-3 0,2 3-3 15,-1 3 3-15,-1 0-2 0,2 2-4 16,-3 2 0-16,1 1 1 0,0-1 1 15,1-2-2-15,-1-3 2 0,2-4 1 16,-2-4 2-16,1-5 0 0,2-5-5 16,-1-2 6-16,3-3 0 0,0-1 3 0,0 0-1 15,0-13-3-15,0-5-2 0,1-6-3 16,7-5 1-16,0-2 1 15,0-3-2-15,3-2-1 0,1-1 2 0,-1-5 1 16,4-4-1-16,-1-3-2 0,5-3-1 16,0 1 3-16,2 2-1 0,4 9-3 15,1 5 2-15,4 9 2 0,-2 8 9 16,-2 7-9-16,-4 10 0 0,-2 1-2 15,-1 5 3-15,-5 9-3 0,-4 4 0 16,-2 2 2-16,-2 3 0 0,-4 3-3 0,-2 1 0 16,0 1 3-16,-5 0-1 0,-6 0-1 15,1-1 0-15,-4-1 0 0,-2 1 1 16,1-2-2-16,-3 0 1 0,-2-3 1 15,3-3 0-15,2 0-3 0,2-6 0 16,6-2 0-16,2-3-5 0,2-3-4 16,0-3-3-16,1 0 2 0,2-2-4 15,0 0 0-15,0 0 1 0,2 0 6 16,4-1 2-16,2-2 0 0,-1 2 3 15,3 1 4-15,-4 0 1 0,3 2-2 0,1 7 1 16,-1-1 7-16,0 1-1 0,0-1 1 16,-2 0 5-16,2 0 0 0,2 1-4 15,-2-3-1-15,0 0-1 0,-1-2 1 16,0-1-3-16,0 0-3 0,-4-3 0 15,3 0 1-15,-3 0 0 0,2 0-4 16,1 0 0-16,-1-3-6 0,0-1-4 16,2-2-5-16,-2 1 2 0,3-1 2 15,1 2 2-15,0 1-10 0,0 1 7 16,-3 0 9-16,3 0 1 0,-2 1-3 15,-1 0 4-15,1 1 3 0,1 0 0 0,1 0-2 16,0 0 2-16,0 0 1 0,1 0 0 16,1 0-1-16,4-1 2 0,1-4 2 15,3-3 2-15,-2 0-1 0,4-2 3 16,1-3-2-16,-1-2 3 0,1 0 1 15,-4-2-1-15,-2 0 2 0,-5 1-1 16,-4-1-5-16,-3 1 1 0,-4 0 2 16,-1-1-3-16,-1 4-1 0,-9 2-2 15,-2 5 5-15,-3 2-3 0,-3 4-1 16,0 0-3-16,1 11 1 0,-3 6 1 0,4 2-3 15,2 2 0-15,3 1 2 0,4 2-1 16,4-2-2-16,3-1-2 0,1-1 3 16,10-3-1-16,8-4 0 0,4-2-3 15,6-5 6-15,5-6-1 0,2 0 0 16,-2-6 1-16,0-5 1 0,-1-3 0 0,-2-1-1 15,-2 1-2-15,-6 0 6 16,-5 3-2-16,-8 3 0 0,-3 3-1 16,-7 3 6-16,3 0 0 0,-2 2-5 15,-1 0-2-15,0 0 1 0,0 0-1 0,0 0-8 16,2 7 3-16,-1 3 4 0,4 4-1 15,0 1-1-15,-1 2 0 0,3 2 1 16,-1-1-1-16,3 0 0 16,-3-1 1-16,-3 0 3 0,-3-3 0 0,0 1-1 15,0-2 2-15,-7 0 5 0,-6-2 3 0,2-3 4 16,-3 1-1-16,2-4 1 0,-2 2-4 15,2-5-3-15,1-1-2 16,0-1 0-16,3 0-5 0,3 0-2 16,-1 0 0-16,5-1 1 0,1-5-12 0,0 2-12 15,1-3-16-15,7-1-21 0,4-1-34 16,1-2-46-16,-5 1-286 0</inkml:trace>
  <inkml:trace contextRef="#ctx0" brushRef="#br0" timeOffset="138113.73">16052 936 61 0,'0'0'-55'16,"0"0"346"-16,0 0-247 0,0 0-14 0,0 0 7 16,0 0-18-16,5 0-12 0,1 0 6 15,0 0 5-15,7 0-5 0,-2-4 2 16,4-1-1-16,1-1 0 0,4-4 7 15,3-3 4-15,2-4 15 0,1-1-24 16,-3-2-4-16,-4 2 4 0,-4-5-6 16,-2 3-2-16,-5-1-4 0,-5 0 2 0,-3 4-2 15,0 4-2-15,-6 4 2 0,-4 4 1 16,-4 4-1-16,2 1-3 0,-2 4-2 15,2 7 3-15,-1 6-1 16,2 2-2-16,5 4-1 0,1 3 2 0,1 0 0 16,4 3 0-16,0-2-3 0,6 1 3 15,8-3 1-15,6-6-2 0,6-3 0 16,5-8 2-16,2-5 0 0,-2-3 0 15,2-2 0-15,-1-10 0 0,-1-6 4 16,0-3 1-16,-3-6 5 0,-3 0 0 0,-7-4 3 16,-4 1-4-16,-1-2 1 0,-5-3-4 15,-1-3 0-15,-1-4-6 0,1-5 3 16,-6-3-2-16,4-2-3 15,-4 2 1-15,3 2 1 0,-1 6-1 0,3 10 1 16,0 12-3-16,-1 11 3 0,-5 9-2 16,0 0-4-16,0 11-3 0,0 8 8 15,1 7 2-15,-1 7-3 0,0 4 0 16,-3 5 1-16,-6 3 2 0,-2 3-2 15,-5 1-2-15,3-2 2 0,0-5-4 0,4-7-3 16,3-8 3-16,4-9 4 0,1-6 0 16,1-5 0-16,0-4 0 0,0-3-2 15,6 0 4-15,6 0 0 0,4-10 0 16,5-2 3-16,1-3 0 0,3 0-2 15,-2 1-3-15,2 0-2 0,1 2 3 16,4 1 0-16,2 1-3 0,2 2 4 16,-1 0-3-16,-4 4-9 0,1 2-10 15,-4 2-13-15,2 0-18 0,0 0-27 16,0 0-22-16,-6 6-142 0</inkml:trace>
  <inkml:trace contextRef="#ctx0" brushRef="#br0" timeOffset="138770.77">16128 1308 392 0,'0'5'33'15,"0"7"-11"-15,0 4 23 0,0 1-11 16,0 4-1-16,0 3-8 0,0 3-6 15,0 6-4-15,0 2-3 0,0 3-1 16,0 5 4-16,0-3-2 0,0 3 4 16,0-1-5-16,0-6-1 0,-3-1-1 0,2-5-1 15,1-2-2-15,0-3-4 16,0-3 2-16,0-4 2 0,0-5-6 15,0-4 0-15,0-3 0 0,1-3 1 16,2-2-2-16,-3-1 0 0,3 0 0 0,-1 0 4 16,-1-2-4-16,4-6-2 0,-2 0-1 15,2 0-2-15,-4 0-4 0,1-1-8 16,1 0 1-16,-1 0-6 0,1 1-14 15,0 2-25-15,-3 1-9 0,1 1-23 16,-1 0-143-16,-1 2 47 0</inkml:trace>
  <inkml:trace contextRef="#ctx0" brushRef="#br0" timeOffset="139205.79">16020 1812 0 0,'4'-5'17'16,"-1"2"104"-16,-1-1-100 0,-2 1 14 15,0 0 20-15,0 2-15 0,0 0-9 0,0 0-3 16,0 1 1-16,0 0 7 0,0 0-5 16,0 0-2-16,0 0-3 0,0 0-6 15,0 2-3-15,0 5 3 0,0 1 1 16,0 3 0-16,0 2-5 0,0 4-1 15,0 2 1-15,0 2-7 0,3 2-2 0,3-2-1 16,2-1 0-16,3-3 1 0,1-3-4 16,4-3 0-16,2-5 4 0,6-4-2 15,-1-2-4-15,3-3 5 16,2-10-1-16,-1-2 0 0,-1-5-1 0,-3-2 0 15,-1-3-3-15,-4 1 1 0,-2 1-2 16,-2-1 1-16,-2 3 1 0,-1-1-2 16,-2 2-3-16,1 2-5 0,-4 2-6 15,-1 5-11-15,-1 3-16 0,1 6-21 16,1 1-15-16,-6 1-94 0</inkml:trace>
  <inkml:trace contextRef="#ctx0" brushRef="#br0" timeOffset="-189930.2">2650 17308 203 0,'-7'2'125'0,"3"-1"-82"0,-1 1-5 31,0-2 13-31,2 1-15 0,2 0-10 0,-1-1-2 0,1 1-6 0,-1-1-5 15,-1 2 0-15,1-2-1 0,-2 2-5 16,-4 0 0-16,3-1-1 0,-1 2 0 16,3-2 3-16,-3 1-2 0,3-1-4 15,0 0-2-15,0 1 4 0,1-2-3 16,2 0 0-16,0 1 1 0,0 0-1 0,0-1-1 15,0 0 0-15,-2 1 2 0,1-1-1 16,1 0-2-16,0 0-1 0,0 0 0 16,6 0 0-16,8-1 2 0,9-13 1 15,11-9 3-15,13-10-5 0,10-9 1 16,8-6-1-16,4-3 1 0,-1-2 1 15,2 0-2-15,-1 3-1 0,0 1 2 16,0 9 0-16,-7 4-1 0,-9 9-1 16,-10 6 1-16,-11 7 1 0,-11 6-2 15,-5 2 0-15,-10 4 2 0,-1 0-1 0,-4 2-1 16,-1 0 2-16,0 0 1 0,-6 0-1 15,0 0-3-15,-4 4-3 0,0 3 5 16,-3 3-4-16,4 0-6 0,-2 0-5 16,5 1-12-16,-2-1-16 0,2-2-26 15,0-1-46-15,-4-4-92 0</inkml:trace>
  <inkml:trace contextRef="#ctx0" brushRef="#br0" timeOffset="-189486.17">2777 16711 113 0,'-2'0'199'15,"2"0"-162"-15,0 0 8 0,0 0 6 16,0 0 1-16,0 0-11 0,0 0-14 15,0 0-8-15,3 0 2 0,3 0-2 16,5 0 1-16,3 6-2 0,5 5 2 16,1 8-3-16,9 8 0 0,4 9-1 0,3 13-1 15,4 6-7-15,0 7 0 0,4 4 1 16,-1-2-5-16,-1 2-1 15,0-7-2-15,0-3 0 0,-4-7 2 16,0-6-2-16,-1-6-2 0,-5-6 2 0,1-5 0 16,-7-5-2-16,-1-4 1 0,-6-5 0 15,-8-3 0-15,-2-3-4 0,-4-1-2 16,-4-1 3-16,1-4-7 0,-2 0-2 15,0 0 0-15,0 0-3 0,-3-9-11 16,-4 0-11-16,0-2-15 0,0-1-39 0,1-2-117 16</inkml:trace>
  <inkml:trace contextRef="#ctx0" brushRef="#br0" timeOffset="-121742.3">1701 2451 9 0,'0'0'13'0,"0"0"0"16,0-2-6-16,0 0 53 0,0 1-33 15,-2 1-21-15,1-2 7 0,-2 0 2 16,1 1-3-16,-1 0 8 0,1 1-4 15,1-2-3-15,1 2 4 0,-2-1 6 0,1 0-6 16,-1 1-5-16,2 0 4 0,0 0 3 16,0-1-4-16,-1 1 1 0,1 0-3 15,0 0 4-15,0 0-4 0,0 0-2 16,0 0 1-16,0 0-3 0,0 0-2 15,0 0-3-15,0 0-2 0,0 0-2 16,0 4 1-16,0 6 6 0,0 1-4 16,0 5 3-16,0 2-3 0,0 3-1 15,-2 3 1-15,0 2-2 0,1 0 2 16,-1 0-2-16,-2-1 0 0,1-1 2 0,-2-3-3 15,-1 1 6-15,-2-3 0 0,2-3 0 16,0-2 2-16,1-3-2 0,3-5-2 16,1-2-3-16,-1-4 3 0,2 0-1 15,0 0-2-15,0 0 2 0,0 0 0 16,5 0-3-16,6-5 5 0,-2 0-1 0,5-1-2 15,0 1-3-15,0 2 0 16,1-1 2-16,3 2-2 0,0 1 2 16,1 1 0-16,-4 0 1 0,1 0-1 15,-2 0-2-15,-3 1 1 0,-2 2 1 0,-3-1-1 16,-1 0 0-16,-2-2-1 0,-2 1 2 15,1 0-1-15,-1-1 0 0,-1 0-5 16,2 0-4-16,-2 0-5 0,2 0-12 16,1 0-4-16,0 0-19 0,0-1-17 15,2-5-40-15,-1 0-19 0</inkml:trace>
  <inkml:trace contextRef="#ctx0" brushRef="#br0" timeOffset="-121529.28">2009 2642 111 0,'0'1'46'0,"0"1"4"0,0 1 33 16,0 1-26-16,0 4-11 0,0 0 3 16,0 3-14-16,0 1-19 0,-3-3-2 15,0 2-7-15,1-2-6 0,2 1-1 0,0-1 2 16,0-1-2-16,2 0-10 15,4-3-8-15,8-1-14 0,-1-2 5 16,5-2-25-16,2 0-23 0,2-2-11 16,1-6-13-16,1-1-9 0</inkml:trace>
  <inkml:trace contextRef="#ctx0" brushRef="#br0" timeOffset="-121054.26">2243 2668 24 0,'0'-6'73'0,"0"2"4"16,-1 0-4-16,-5 2-22 0,-2 2-9 16,-1 0-7-16,-1 0-11 0,1 7-5 0,-2 2-3 15,-1 5-3-15,-1 1-5 0,-1 2-1 16,5 0-2-16,3 1 1 15,4-3-6-15,2-1-2 0,3-2 2 16,7 0 1-16,2-4-3 0,2-2 2 0,3-2-1 16,2-4 4-16,1 0-3 0,0-2 2 15,0-8 3-15,-1-1-3 0,-5-3-3 16,-5 1 2-16,-1-1 4 0,-5 0-1 15,0 0-3-15,-1 1 3 0,-2 2-6 16,0 0 5-16,0 3 2 0,0 3 4 0,-2 0 7 16,-1 3-1-16,3 2-7 0,0 0-4 15,0 0 0-15,0 0-9 0,0 0-5 16,0 8 5-16,0 4 7 15,5 4-1-15,1 2-1 0,-2 2 0 0,4 3 2 16,-2 0-3-16,2 4 1 0,0 1-2 16,1 1 5-16,-1 0-3 0,-3 1 0 15,-2-1 0-15,-2-1 1 0,-1-3-1 16,0-1 0-16,0-4 2 0,-4-1-1 15,-4-2 5-15,-2-3 6 0,0-1 1 0,-1-2 5 16,-2-1-3-16,3-3-2 0,-3-2 2 16,4-1-4-16,0-2 0 0,1-1-7 15,2 0 2-15,-1-1-2 0,4 0-1 16,0 0-1-16,3 0-2 0,-1-2 2 15,1-4-5-15,0-1-12 0,0-4-9 16,3-3-2-16,8-6-4 0,-1-5-5 16,6-5-33-16,1-3-28 0,-2-5-94 15</inkml:trace>
  <inkml:trace contextRef="#ctx0" brushRef="#br0" timeOffset="-120426.22">2513 2483 48 0,'0'-3'37'0,"0"1"22"0,0 2 5 16,2-1-30-16,-1 1-8 0,1 0 3 16,-2 0 9-16,1 7 0 0,-1 5-4 15,2 5-3-15,-1 4-6 0,-1 2-2 16,2 4-1-16,-2-1 8 0,0-2-9 0,2 1-7 15,-1-3 0-15,5-3-7 0,0-1-5 16,-1-3 3-16,1-3-3 0,2-3 1 16,-2-3-3-16,2-5 2 0,1-1-2 15,1 0-6-15,-1 0-1 0,2-6-3 16,-2-3 2-16,0-2-3 0,-1 1 1 15,-2 1 2-15,2 0 2 0,-2 4-2 16,-1 2 2-16,-2 2 0 0,-1 1 2 16,-1 0 0-16,-1 1-1 0,0 5 4 15,0 2 1-15,0 2-2 0,0-2-4 0,2 2-2 16,2-4 5-16,-2-2-1 0,3-1-1 15,-2-2 4-15,0-1 0 0,4 0 0 16,0 0 0-16,2-9 3 0,0-2 1 16,2-4-4-16,-2 0 1 0,4-4 1 15,-4 0 1-15,0-1 0 0,-1-2 0 0,0-2 1 16,-2-2 0-16,-1-2-4 15,1-2 4-15,-3 3-6 0,0 6 6 16,-1 6-1-16,-1 7-2 0,-1 4 5 16,0 4 1-16,0 0-3 0,0 12-6 0,-1 9 7 15,-7 7 1-15,2 5-3 0,1 2-3 16,-1 1 2-16,3-1-2 0,3-4 1 15,0-4 1-15,0-4-2 0,3-5 1 16,3-6 1-16,-1-4-2 0,-5-4 2 16,3-2 5-16,-2-2 1 0,1 0 2 0,6 0 5 15,-2-1 3-15,0-5-9 0,3-2-4 16,1 1-5-16,1 0 3 15,-1 2-2-15,4 0-1 0,3 2-2 16,2 1-7-16,3-3-14 0,1 4-6 0,3-2-15 16,7 1 19-16,1 0-123 0,2-1-45 15</inkml:trace>
  <inkml:trace contextRef="#ctx0" brushRef="#br0" timeOffset="-119354.16">3344 2682 22 0,'0'-2'12'0,"0"0"-11"0,0-1 4 16,2 1 7-16,-2 0-1 0,1-1 9 15,-1 1-4-15,0-1 3 0,2 0 5 0,-2 1 6 16,0-1-2-16,0 1 4 0,0-1-2 15,0 3 1-15,-2-2-13 0,-1 1 1 16,0-1-4-16,1 1 3 0,2-1-8 16,-1 2 6-16,-1-1-8 0,2 1 3 15,-1 0-5-15,-1 0 2 0,2 0 0 0,0 0 2 16,0 0-5-16,0 0 5 15,0 0-3-15,0 0-1 0,0 0 3 16,0 0 0-16,0 0 1 0,-1 0 1 16,1 0-5-16,0 0 1 0,0 0 5 0,0 4-5 15,0 1-1-15,0 2 5 0,0 0 0 16,0 3-3-16,0 0 0 0,0 1-2 15,0 1 2-15,0-2-2 0,0 1-2 16,0-1-1-16,0-1 1 0,0 0-2 16,0-2-1-16,0 0 0 0,-2-3 2 0,-1 1-2 15,3-1-1-15,0 0-2 0,0-2-5 16,0-1-7-16,0-1-8 15,0 0-5-15,3 0-4 0,6-2-3 16,1-7-22-16,-1 0-39 0,3-3-70 0</inkml:trace>
  <inkml:trace contextRef="#ctx0" brushRef="#br0" timeOffset="-118994.14">3507 2632 132 0,'1'0'43'16,"1"0"22"-16,1 0 21 15,2 0-37-15,-4 2-5 0,2 4-10 0,-3 4 0 16,0 2-8-16,0 0-7 15,-3 0 1-15,3 2-7 0,0-4-7 0,0-2-4 16,0-1-3-16,0-2 3 0,5-1 0 16,1-3-2-16,2-1 0 0,3 0 1 15,3 0 2-15,1-7-4 0,2-3-1 16,-1 2 0-16,-1-2-1 0,-1 1 3 15,-1 0-3-15,-3 3 1 0,0 1 3 0,-6 2-2 16,1-1-1-16,-2 4 2 0,-1 0 0 16,-1 0-3-16,-1 0 0 0,0 7 3 15,0 2 2-15,2 2-2 0,-2 0 0 16,0 0 1-16,1 3 2 0,1-2-3 15,-1 0-1-15,4-4 2 0,0-1-1 16,1-1-1-16,0-3-1 0,2 1-1 16,-2-4-7-16,0 0-6 0,2 0-5 15,1 0-4-15,2-8-12 0,-1-2-21 16,0 0-45-16,-3-4-29 0,2-1-23 15</inkml:trace>
  <inkml:trace contextRef="#ctx0" brushRef="#br0" timeOffset="-117794.07">3849 2425 51 0,'2'-1'17'0,"-2"0"28"16,2 0 7-16,-2 1-19 0,0 0 11 15,1 0 0-15,-1 0-15 0,0 0-9 16,0 0-5-16,0 0-4 0,2 0-6 0,-2 0 4 15,0 0 5-15,0 1-2 0,0 3 0 16,0 3 0-16,0 0 0 0,0 1 7 16,0-1-9-16,0 1 2 0,0 5 0 15,-2-3-7-15,2 1 0 0,0 0 0 16,0 1-3-16,0 0-2 0,0 0 2 15,2 1 1-15,-1-1-2 0,2 2 1 16,-1 0 0-16,1 0-1 0,0 1 0 16,-3 0 0-16,3 1 2 0,-1-1 0 15,-1-1-1-15,-1-1-2 0,0-2 2 0,2 1 0 16,-2-4-1-16,0 1-2 0,0-3 2 15,0-1-1-15,0-3 0 0,0-2 0 16,0 0 1-16,1 0 2 0,1 0 0 16,-2 0-1-16,2-7-4 0,-2-1 1 15,1-1-1-15,1 0 0 0,1-2 1 16,0-3 0-16,1 0 1 0,3 0-7 15,-1 2-1-15,0 3 8 0,-4 3-2 16,2 3 0-16,-1 2 1 0,0 1-1 16,2 0-2-16,0 0 2 0,1 2 1 0,3 2 1 15,1 3-1-15,2 0-1 0,2-1 3 16,3 0 1-16,-2-3-3 0,6-1 0 15,-1-2 2-15,0 0 0 0,-1 0 0 16,1-5-1-16,-2-3 1 0,-2 0-1 16,-2 0 0-16,-5 0 0 0,-4-1 3 0,-2 0 1 15,-3 1-4-15,0 1 1 0,0 2 1 16,-9 2 2-16,-2 3-5 15,-2 0-2-15,-2 0 3 0,-1 5-1 16,4 5 0-16,-4 2 0 0,4 2 3 16,1 1 0-16,3 2-2 0,2 1 1 0,5-1 0 15,1-2-2-15,0-1 3 0,6 0-3 16,3-5 0-16,5 0 2 0,2-3-1 15,-1-3 0-15,5-3 3 0,-1 0 0 16,-1-4-2-16,-1-5 1 0,-1 0 0 16,-4-3 0-16,1 0-1 0,-1-4-1 0,-3 2 3 15,1-1 0-15,-4 1-3 0,2 1 0 16,-4 2 1-16,1 3 2 15,0 3-1-15,-4 3-2 0,-1 2 5 16,0-1 0-16,0 1-3 0,2 0-4 0,-2 0-1 16,1 4 10-16,-1 3-8 0,0 1 4 15,0 1-1-15,0-1 1 0,0 1-1 16,0-2-2-16,0-1 3 0,0 0-4 15,0-1 3-15,3-2-3 0,1 1 2 16,0-3-2-16,2-1 1 0,1 0 1 0,2 0 3 16,0-7-2-16,4 0-2 0,-3-2-1 15,1 2 2-15,0 0 0 0,-5 2-2 16,-1 2 0-16,-3 0 2 15,-2 3 0-15,1 0-1 0,-1 0 0 0,0 0 3 16,0 0-1-16,0 3-5 0,-1 1 1 16,-4 5 3-16,2-2 0 0,1-1-3 15,1 1 0-15,1 0 2 0,1-3-2 16,7 1-1-16,0-5 1 0,6 0-2 15,-2 0 0-15,2 0-7 0,2-7-7 0,-2-2 1 16,-1-2 3-16,-2 3-4 0,-1-2 3 16,-3 0 6-16,-2 2 4 0,-5-1 5 15,0 2 0-15,0 0 2 0,0 2 7 16,-6 1 5-16,0 1 1 0,-4 1 7 15,4 2-6-15,-2 0-3 0,1 0-2 16,4 0-3-16,-2 4-3 0,3 3-3 16,2 1-3-16,0 0 0 0,0 2 3 15,2-1-4-15,4 2 1 0,0-1 2 16,0 1 1-16,2 1-3 0,-2-1 0 0,1-1 2 15,-3-1-1-15,-4 0-1 0,0 0 3 16,0 0 3-16,-4 0 2 0,-3 0 7 16,-2-1-7-16,-2-1 4 0,0 0-4 15,2-1-5-15,3-3 1 0,1-2 0 16,2-1-1-16,2 0-2 0,1 0-4 15,0 0-9-15,4-1-11 0,7-7-7 16,5-4-14-16,2-2-37 0,2-2-120 16</inkml:trace>
  <inkml:trace contextRef="#ctx0" brushRef="#br0" timeOffset="-117613.06">4677 2638 265 0,'-4'4'14'0,"-1"2"57"0,-1 0-12 0,0 3-19 15,-2-1 0-15,3 1-9 0,-1 0-9 16,5-1-14-16,-4 2-3 0,5-4-4 15,0 2-1-15,0-2 1 0,0-1-2 16,0 0-9-16,5-2-11 0,-1-2-12 16,1-1-12-16,4 0-12 0,0 0-29 15,1-6-44-15,-3-4-44 0</inkml:trace>
  <inkml:trace contextRef="#ctx0" brushRef="#br0" timeOffset="-117401.05">4763 2527 47 0,'1'-12'56'0,"-1"3"12"15,2 4 38-15,-2 3-47 0,0 1 2 16,0 1-18-16,0 0-20 0,0 5-13 15,0 12 10-15,-2 3-3 0,-6 5-1 16,1-1-9-16,0 3 0 0,3-1-1 16,-1-1-7-16,2 1 4 0,2-1-1 0,1 0-2 15,0-4 1-15,4-3-1 0,2-3 0 16,-3-4 0-16,2-3-6 0,0-4 2 15,-4-2-14-15,4-2-6 0,0 0-11 16,-1-2-15-16,1-8-50 0,-2-3-113 16</inkml:trace>
  <inkml:trace contextRef="#ctx0" brushRef="#br0" timeOffset="-117205.04">4812 2738 214 0,'2'3'31'0,"1"-1"-2"0,-2 1 54 16,4 0-42-16,-2 1 3 0,0-2-12 15,4 1-6-15,2 0-7 0,2 0-5 16,1 0-4-16,2-1-8 0,-2 0-1 0,2 0 1 16,-3-2-2-16,0 0-2 0,-3 0-22 15,0 0-14-15,2 0-26 0,0-6-52 16,1 0-64-16</inkml:trace>
  <inkml:trace contextRef="#ctx0" brushRef="#br0" timeOffset="-117058.03">5090 2686 178 0,'0'0'103'0,"-6"3"-63"0,-4 4 41 16,-1 4-31-16,-3 2-7 0,1 4-4 15,-1 2-9-15,-4 4 0 0,-2 4-9 16,3 0-9-16,2 2-5 0,2 2-6 0,6 2-2 16,0 5-1-16,6 0-8 0,1 2-24 15,8 0-13-15,6-1-55 0,3-4-247 16</inkml:trace>
  <inkml:trace contextRef="#ctx0" brushRef="#br0" timeOffset="-114832.9">1129 4992 10 0,'0'-1'3'16,"0"-2"88"-16,0-1 5 15,-7 1-60-15,0-1 1 0,-1 0 0 0,-1 0-8 16,-1 1-8-16,1 0 4 0,0 0-4 16,1 3-4-16,-1 0 1 0,-2 0-3 15,0 0-4-15,-3 10 3 0,-6 4-4 16,-3 4-1-16,1 7 2 0,-1 5 0 15,-2 6 2-15,-2 7-4 0,0 1 2 0,3 2-4 16,6 2-1-16,4-2-3 0,4-2-3 16,4-4 9-16,5-4-6 15,1-4-3-15,3-2 1 0,12-4-2 16,4-3 2-16,6-3-2 0,6-6-9 0,0-5-5 15,4-6-10-15,3-3-12 0,0 0-14 16,4-11-46-16,-5-5-125 0</inkml:trace>
  <inkml:trace contextRef="#ctx0" brushRef="#br0" timeOffset="-114077.86">1378 5567 7 0,'0'-5'103'0,"-3"2"-67"16,2 1 45-16,1 1-18 0,0 1-19 15,0 0 4-15,-2 0-12 0,2 0-15 16,-1 5-16-16,1 8 0 0,0 5 8 16,0 4-6-16,0 6 1 0,0 5-2 15,0 4 12-15,0 1-1 0,0 3-14 0,0-2 2 16,0-1-2-16,0-4 0 15,-2-2 0-15,-3-4-2 0,-1-5 2 16,0-5 3-16,0-4 0 0,-1-5 2 16,1-1-2-16,2-5 4 0,-3-3 1 0,0 0 0 15,0 0 2-15,0-6-2 0,-1-6-5 16,2-4-1-16,-4-7 0 0,3-5 1 15,-1-4-4-15,0-6-6 0,0-3 4 16,4-3 2-16,-1-3-4 0,5-5 1 16,0-2-1-16,5 0 3 0,6 0-4 0,6 6-1 15,1 6-4-15,4 8 4 16,1 8 0-16,4 5-2 0,-1 5 3 15,2 4 1-15,-2 4-2 0,-4 3 2 16,0 5 0-16,-4 0 1 0,-4 5 3 0,-3 6-4 16,-5-1 3-16,-4 1-2 0,-2 2 2 15,0 1 0-15,-3 2 2 0,-8 0 1 16,-3 4-1-16,-2 1-2 0,-2 1 0 15,-1 0 7-15,2-2-3 0,5-2-7 16,4-2 3-16,0-3 0 0,7-2-2 0,1 0 1 16,0-4-3-16,0 0-7 0,1-2-11 15,9-2-8-15,0-2-14 16,6-1-11-16,-1 0-40 0,-1-2-73 15,3-6 45-15</inkml:trace>
  <inkml:trace contextRef="#ctx0" brushRef="#br0" timeOffset="-113092.8">1698 5443 55 0,'0'-3'44'0,"1"0"-16"0,-1 2 7 15,2-1 4-15,-2 1-9 0,1 1-10 0,1 0-6 16,-1 0 4-16,1 0 3 15,-2 5-1-15,1 1 2 0,1 3-5 0,0 1-3 16,-1 1-4-16,1 4-3 0,-1 1 3 16,2 0 24-16,-3 1-28 0,0-3 5 15,0-2 0-15,0-2-6 0,0-4-3 16,0-3 3-16,0-3-3 0,0 0 5 15,0 0 6-15,0-3 0 0,0-7-7 0,2-3-6 16,-1-1-1-16,3-4 2 0,-4 0 1 16,3-1-2-16,0 0 0 0,1 1-1 15,1 1 1-15,3 2-1 16,-2 4-5-16,2 5-1 0,-1 2 5 0,0 4-2 15,0 0-1-15,4 0 5 0,2 0 0 16,-1 0 0-16,4 3-4 0,2-3 4 16,1 0 1-16,-1 0 0 0,1 0-2 15,-3-2 2-15,-3-3-2 0,-6 2 4 16,-1 0-2-16,-5 1 3 0,-1 0 6 0,0 0-1 15,-1-1-2-15,-8 3-1 0,-4 0-1 16,-4 0-4-16,2 9-3 16,-4 5 1-16,2 2 2 0,1 4-2 15,4 0-2-15,3 4 4 0,4-3-2 0,2 2 0 16,3-1-2-16,5-3 1 0,4 0 4 15,8-5-5-15,3-2 0 0,7-5 3 16,4-3 6-16,3-4-2 0,-2 0-4 16,1-10 0-16,-2-3 5 0,-2 0-4 15,-2-3-1-15,-3 0 1 0,-5-1 2 0,-4-1-1 16,-4 0-1-16,-4-1-1 0,-3-1 3 15,1 0-3-15,-4 2 0 0,2 3 2 16,-1 1 0-16,1 2-1 16,-1-1 1-16,2 1 0 0,1 1-1 0,0 2-1 15,-2 0-1-15,1 1 2 0,-2 0 0 16,3 0 1-16,-2-1-1 0,0 1 2 15,0-2 2-15,0-1-4 0,0 0 0 16,0-3-1-16,-1 0 3 0,-2-1-1 16,0-2-2-16,1-2 1 0,-1-4 2 0,0-2-2 15,0-3-2-15,0-3 1 0,0-2 1 16,-1-2 0-16,-5 0-2 15,4 4 2-15,0 4-1 0,-1 9 1 0,2 7-1 16,-1 6 2-16,-1 2 2 0,2 3-2 16,-1 0-7-16,-1 0-2 0,1 12-1 15,2 9 4-15,-1 10 4 0,-2 8 2 16,3 6 0-16,0 8-3 0,0 7 2 15,-2 6-1-15,-1 7 1 0,0 2-2 16,0 3 1-16,3-3-1 0,0 2 1 16,5-3-1-16,5-4 3 0,3-7-4 0,-2-10 3 15,-2-8 0-15,-4-8-2 0,-2-5 5 16,-3-8 0-16,0-7-1 0,-2-7-2 15,-4-5 10-15,0-3 6 0,-5-2 3 16,0-3-2-16,0-9-2 0,-3-6-6 16,2-2-3-16,-1-4-4 0,3-3-1 15,0 2 2-15,4 2-2 0,3 1-2 16,3 3-2-16,0 4 1 0,5 2-3 15,5 2-1-15,6 4 0 0,6 2 1 16,1 0-13-16,8 2-13 0,0 2-1 0,5 1-10 16,1 0-24-16,0 0-35 0,5 0-123 15</inkml:trace>
  <inkml:trace contextRef="#ctx0" brushRef="#br0" timeOffset="-112432.76">2949 5297 23 0,'1'-1'47'0,"-1"-2"-2"15,0 3 6-15,0-2 3 0,0-1 3 16,0 2-9-16,0-1-5 0,0 0-2 0,0 0-9 15,0 2-5-15,0 0-2 0,0 0 1 16,-1 0-3-16,-2 0-7 16,0 6-8-16,-4 4 1 0,1 4-1 15,-3 7-1-15,1 3 1 0,-1 1-3 0,1 2 11 16,2 0-11-16,3 2-1 0,3-1 2 15,0-1-3-15,0-1-2 0,6-6-3 16,5-2 2-16,3-3 2 0,3-3-2 16,0-6-1-16,3-5 5 0,-1-1 1 15,1-5-3-15,0-9-1 0,2-5 4 16,-1-4 1-16,-1-2-6 0,-2-1 2 0,-3-2 3 15,-3 1-1-15,1-1-3 0,-4 2 1 16,-1 0 6-16,-3 3-1 16,-2 4 0-16,-2 5 0 0,-1 7 5 0,0 6 0 15,0 1-4-15,0 0-8 0,0 5 0 16,0 8-6-16,0 6 5 0,-1 8 1 15,1-1 2-15,0 0 1 0,0 2-3 16,0-2-1-16,7 0 3 0,1-3 0 16,1-3-4-16,1-3-3 0,1-3-4 15,-1-3-8-15,3-4-2 0,-1-3-5 0,2-3-15 16,2-1-12-16,-1-4-1 0,2-9-60 15,-3-4-144-15</inkml:trace>
  <inkml:trace contextRef="#ctx0" brushRef="#br0" timeOffset="-112104.75">3493 5296 211 0,'0'-5'89'0,"0"2"-47"0,0 2 40 0,0 0-32 15,0 1-16-15,0 0-17 0,1 4-9 16,-1 9 7-16,4 8-1 0,-4 3-6 15,0 4 2-15,0 1-1 0,0 2-3 16,0 0-5-16,3-1 1 0,3 0 3 16,6-6 2-16,2-1-3 0,2-7-2 15,-1-5 2-15,2-6-3 0,-1-5 5 16,-1 0-4-16,2-8 7 0,4-8-1 15,-4-5-5-15,-2-4 3 0,-1-1 1 16,-3-1-1-16,-3-2 0 0,-4 1-2 0,2-1 2 16,-2-1-2-16,-1-3-3 0,-2-2 0 15,-1 2 2-15,2 1-3 0,-1 5-7 16,1 8-7-16,-1 8-6 0,3 4-10 15,-1 7-6-15,3 1-14 0,0 12-3 16,0 6-24-16,2 2-103 0</inkml:trace>
  <inkml:trace contextRef="#ctx0" brushRef="#br0" timeOffset="-111336.7">4197 5017 58 0,'0'0'70'16,"0"-2"-8"-16,0 2 13 16,0 0-19-16,0 0-12 0,0 0 2 0,0 0-14 15,0 0-10-15,-2 6-3 0,-1 4 1 16,2 3 2-16,1 4-2 0,0 1 2 15,0 0-3-15,0 2 14 0,0-1-19 16,0 0-5-16,0 1 2 0,3 0-5 16,-3-1 0-16,1-1-2 0,1 0-5 0,-2 2 3 15,0 0-1-15,0 0-10 0,3 0-11 16,2-1-13-16,-2-1-15 0,1-1-19 15,1-5-49-15,0 0-143 0</inkml:trace>
  <inkml:trace contextRef="#ctx0" brushRef="#br0" timeOffset="-111163.69">4242 5589 421 0,'-2'1'24'0,"2"1"12"16,0-2 41-16,0 0-17 0,0 0-18 0,0 0-9 15,0 0-15-15,0 0-5 0,0 0-15 16,2 0-3-16,1 0-1 0,3 2 4 15,2 2-22-15,1-1-21 0,3 2-21 16,4-1-46-16,3-4-247 0</inkml:trace>
  <inkml:trace contextRef="#ctx0" brushRef="#br0" timeOffset="-110568.66">4924 4827 53 0,'-5'4'51'15,"4"0"-6"-15,1 4-4 0,0 2 1 0,0 5 11 16,4 2-17-16,7 6-6 16,3 3-9-16,5 7-3 0,2 6 7 15,3 4-13-15,1 6-5 0,-5 3-1 16,-2 6-4-16,-2 1-2 0,-4-1 6 0,-1-2 2 15,-3-7 2-15,-4-2 5 0,-4 1-7 16,0-4-5-16,-10 0 0 0,-6 0-1 16,-6-3 2-16,1-2-2 0,-4-1-3 15,0-4-4-15,3-3-3 0,1-4-10 16,4-2-16-16,4-5-45 0,5-5-86 0</inkml:trace>
  <inkml:trace contextRef="#ctx0" brushRef="#br0" timeOffset="-107367.47">1887 5536 3 0,'0'-2'8'0,"0"1"-3"0,0 1 4 16,0 0-1-16,0 0 11 0,0 0 13 16,0 0-17-16,0 0 5 0,0 0 0 15,0 0 2-15,0-1 7 0,0 1-6 16,0 0-4-16,0-1 3 0,0 0-7 0,0 0 1 15,0 1-4-15,-2 0-3 16,1-1 1-16,-1 1-6 0,1 0 4 16,1-1-3-16,0 1 3 0,0 0-2 15,0 0-3-15,-2 0 5 0,2 0-2 0,0 0-1 16,0 0-3-16,0 0-1 0,0 0-4 15,2 0-2-15,4 0 5 16,2-2 5-16,4 0-3 0,0-3-1 0,2 0-2 16,-1-1 2-16,4-2-2 0,-2-1-1 15,-2 0-1-15,-3-1 3 0,-2 0 2 16,0 1-1-16,-5-1 2 0,-1 1 1 15,-2-2 6-15,0 3 2 0,0-2 4 16,-5 2-3-16,-4-2 2 0,-1 2-11 16,1 0 1-16,-3-2-3 0,-1 0 2 15,-2 2-9-15,2 0-3 0,3 5 2 0,2 3-8 16,2 0-19-16,1 4-37 0,0 4-73 15</inkml:trace>
  <inkml:trace contextRef="#ctx0" brushRef="#br0" timeOffset="-71173.4">18322 8763 97 0,'0'0'84'0,"0"-1"-55"0,0 0 20 15,0-1-6-15,0 1-9 0,0 1-6 16,0-1-3-16,0 1-6 0,0 0-4 15,0 0-4-15,0-1 2 0,0 1 2 16,0 0-1-16,0 0 1 0,0 0 1 0,0 0-3 16,0 0 3-16,0 0-3 0,0 0 4 15,0 0-3-15,0 0-4 0,0 0-3 16,0 2 1-16,-2 1 0 15,2 2-1-15,0 4 0 0,0 3 1 0,0 4 1 16,0 5-2-16,-1 3 0 0,-1 5 2 16,1 5-3-16,-2 4 2 0,0 6-3 15,-2 6 5-15,-1 7-2 0,1 2-2 16,0 2-5-16,-1 1 3 0,3 0-2 15,-2 0-2-15,1-5 2 0,-2-3 0 0,-1-4 8 16,0-3-12-16,-1-2 8 0,-3 0 2 16,0-3 0-16,2 0 0 0,-4-1-4 15,3-3 4-15,0 0-4 0,3-6 0 16,0-3-1-16,3-4 1 0,1-6-3 15,3-5 0-15,0-2-2 0,0-6 2 16,0 0-1-16,0-4-1 0,0 0 2 16,1-2-1-16,1 0 1 0,-2 0-1 15,0 0 1-15,0 0 3 0,0 0-2 16,0 0-2-16,0 0 1 0,1 0 3 15,1-2-5-15,1-5 1 0,2 1-1 0,-4-3 2 16,4 1-1-16,-2-1-1 0,1-1-8 16,3-1-3-16,-1-1-7 0,2-3-17 15,-2 1-11-15,3-4-14 0,-3-5-24 16,-1-4-109-16</inkml:trace>
  <inkml:trace contextRef="#ctx0" brushRef="#br0" timeOffset="-70278.36">18331 9500 133 0,'0'-1'73'0,"0"0"-17"15,0 0 7-15,0 1-16 0,0-1-7 16,0 0-7-16,0 1-5 0,0 0-1 16,0 0-7-16,0 0-6 0,0 0-3 0,0 0-5 15,0 1 2-15,0 4 5 0,5 4 0 16,0-1 3-16,-1 2-4 0,4 5-2 15,0 2 2-15,3 1 13 16,1 3-11-16,3 2-9 0,4 0 1 0,1 0 5 16,5 1-3-16,-5 1-1 0,3-1-6 15,-1 1 4-15,0 1-1 0,0 0-3 16,-4-1 0-16,2-1-2 0,-4-3 2 15,1-3-1-15,-3-2 1 0,-3-3 1 16,-2-2-1-16,-3-4-2 0,-1-1 1 16,-2-3 2-16,0-2-1 0,-1 2-1 0,-2-2 0 15,0-1 1-15,0 2 1 16,0-2-1-16,0 0 0 0,0 0 0 0,0 0 0 15,0 0-1-15,0 0 0 16,0 0 4-16,0 0-3 0,1 0-2 0,1 0 0 16,-2 0 3-16,0 0 0 0,0 0-3 15,0 0 2-15,0 0 0 0,0 0-1 16,1 0-1-16,-1-1 1 0,0 0 1 15,2-3 0-15,-2 0-2 0,1-2 1 16,1 1 2-16,-2-3-1 0,1-1-2 0,-1-3 0 16,0-1 3-16,0-2-2 0,0-4-1 15,-4-3 1-15,-1-4 1 0,-3-3-1 16,2 0-2-16,-2 0 0 15,1 0 3-15,-3 0-2 0,3 5-1 0,0 3 1 16,1 6 2-16,0 4 0 0,1 2-2 16,2 4 1-16,3 0 1 0,-1 1-1 15,-1 3-1-15,2 0 0 0,0 1 0 16,0 0-12-16,0 0-6 0,0 3 1 15,3 4-9-15,0 0-18 0,0 3-1 0,1-1-21 16,-3 2-48-16,-1-2-129 0</inkml:trace>
  <inkml:trace contextRef="#ctx0" brushRef="#br0" timeOffset="-69978.34">18754 9895 8 0</inkml:trace>
  <inkml:trace contextRef="#ctx0" brushRef="#br0" timeOffset="-69809.33">18754 9895 144 0,'7'0'88'0,"-4"0"-52"0,-2 0 23 16,1 0-17-16,-2 0-7 0,0 0-2 15,1 0-7-15,-1 2-9 0,0 2-2 16,0 3 3-16,-1 1 0 0,-5 1-1 15,-2 0 2-15,0 1 0 0,-3 3 4 16,-3-1-1-16,-3 4-5 0,-1 3 0 16,-2-1-2-16,-1 0-5 0,1 1-2 15,2-1-2-15,-1-1-1 0,4-2-4 0,4-4-3 16,1-3 2-16,6-3 0 0,1-3-10 15,1-2-22-15,2 0-24 16,0-1-15-16,0-12-61 0,0-3-194 0</inkml:trace>
  <inkml:trace contextRef="#ctx0" brushRef="#br0" timeOffset="-69015.28">18361 9397 59 0,'-5'0'83'0,"2"2"-50"16,-2-2 19-16,4 0-7 0,-4 1-13 15,4-1-2-15,-3 1 1 0,1 0-2 0,0 0-8 16,0 1 0-16,2-1-4 0,-3 0 3 16,3 0-4-16,-1-1 2 0,1 0 1 15,1 0 0-15,0 0 1 0,0 0-2 16,0 0 0-16,0 0-8 0,4-4-1 15,9-7-2-15,5-6-2 0,7-3-1 0,3-6 0 16,5-3-3-16,2-4 6 0,3-3-1 16,3-5 0-16,3-3-2 15,1 0 1-15,-3 0-2 0,-4 5 0 16,0 3-2-16,-12 7 1 0,-3 4-1 0,-4 5 1 15,-4 3-1-15,-5 2 1 0,-4 4 1 16,-3 2 0-16,-3 3 0 0,0 2 2 16,0 2 1-16,0 0-2 0,0 0-1 15,-2 2-3-15,-2 0 3 0,-1 0-4 16,-3 0-1-16,-1 7-1 0,0 2 2 0,1 0-3 15,2 2-14-15,1-2-13 0,4 0-23 16,-1 1-25-16,-3-5-62 0</inkml:trace>
  <inkml:trace contextRef="#ctx0" brushRef="#br0" timeOffset="-68137.23">18803 9977 56 0,'0'0'68'15,"0"0"-53"-15,0 0 8 0,0 0-6 16,0 0-5-16,0 0-5 0,0 0-5 0,0 0-1 16,0 0-1-16,0 0-1 15,0 0-1-15,0 1 2 0,0 0 0 16,0 0-2-16,0-1 0 0,0 0 1 0,0 1 2 15,1 1-2-15,-1 0 0 0,0-2 1 16,2 0 1-16,-2 0-4 0,0 0-7 16,0 0-2-16,0 0-5 0,0 2-1 15,0-1-4-15,0-1-12 0,0 2-15 16</inkml:trace>
  <inkml:trace contextRef="#ctx0" brushRef="#br0" timeOffset="-68006.22">18803 9977 15 0,'3'20'74'16,"-3"-19"-61"-16,0-1-11 0,0 0-4 0,0 1 2 15,0-1 2-15,1 0-3 0,1 0-3 16,-1 0-7-16,-1 0-13 0,0 2-10 16,2-2 4-16</inkml:trace>
  <inkml:trace contextRef="#ctx0" brushRef="#br0" timeOffset="-67916.22">18812 10001 0 0,'0'0'29'16,"0"0"6"-16,0 0-10 0,0 0-9 0,0 0 1 15,0 0-7-15,0 0-9 0,0 0-2 16,1-2-1-16,1 2 0 0,-2 0-11 16,0 0-16-16,0 0-14 15,0-1 0-15</inkml:trace>
  <inkml:trace contextRef="#ctx0" brushRef="#br0" timeOffset="-67538.2">18812 10001 36 0</inkml:trace>
  <inkml:trace contextRef="#ctx0" brushRef="#br0" timeOffset="-67168.19">18812 10001 36 0,'-27'13'9'0,"27"-13"-2"0,0 0 15 0,0 0-6 16,0 0 5-16,0 1-2 0,0-1-5 15,0 0-1-15,0 0 5 0,0 0 0 16,0 1 0-16,0 0-2 0,0-1 4 0,0 0 9 16,0 2-1-16,0 0-8 15,0-1-8-15,0 1 7 0,0 0 0 16,0 1 3-16,0 0-2 0,2 2 6 15,-2 0-2-15,0 2-6 0,0 4 3 16,2 5-4-16,1 2-2 0,0 7-3 0,0 5 2 16,-2 4 20-16,1 4-22 0,0 3-8 15,-2 1 0-15,0 4 1 0,-5 0 3 16,0-2-4-16,-1-3-4 0,4-3 9 15,1-3 6-15,-4 0-8 0,2-5-3 16,0 0 2-16,2-5 2 0,-1-5-6 0,0-4 0 16,1-4 1-16,1-3 0 15,0-1-3-15,0-4 1 0,0-1 1 16,0-1-1-16,0-1-1 0,0 0 0 15,0-1 0-15,0 0 3 0,0 0 0 0,0 0 0 16,0 0 2-16,0-5-6 0,0 2 2 16,0 0-1-16,0-2-1 0,1 1 1 15,1 0-1-15,1 2-4 0,-1-4-6 16,1 2-11-16,0 0-14 0,0-3-25 15,-2-2-23-15,-1 0-66 0,0-2-190 0</inkml:trace>
  <inkml:trace contextRef="#ctx0" brushRef="#br0" timeOffset="-66417.13">18922 8829 17 0,'-2'0'73'0,"-1"-3"118"15,0-4-137-15,-1 1 14 0,4-4-18 16,0-2-8-16,0-1-7 0,0-4-13 16,0-3-2-16,3-4-9 0,3-1 2 15,-2-3-8-15,1-1 0 0,-2-5 0 16,0-1-2-16,-1 0-2 0,1 1 0 15,-1 6 0-15,-2 6 2 0,0 8-2 16,0 5-2-16,0 2 2 0,0 3-2 0,0-3-3 16,1 2-8-16,4 2-9 0,-4 1-17 15,4 2-16-15,-5 0-59 0,0 0-121 16</inkml:trace>
  <inkml:trace contextRef="#ctx0" brushRef="#br0" timeOffset="-63027.94">17280 8335 64 0,'5'2'6'0,"1"0"-6"16,-1-1 1-16,-1-1 1 0,1 0-1 0,-2 0 0 15,2 0-2-15,-2 1 0 0,-2-1-26 16,-1 1-19-16</inkml:trace>
  <inkml:trace contextRef="#ctx0" brushRef="#br0" timeOffset="-62967.93">17280 8335 10 0,'34'14'12'16,"-37"-14"1"-16,0 0-11 0,1 0-3 0,-2-4-13 15</inkml:trace>
  <inkml:trace contextRef="#ctx0" brushRef="#br0" timeOffset="-62496.91">17193 8278 96 0,'-3'-3'28'15,"-1"1"5"-15,-1 1 15 0,3 0-6 0,-1-1-8 16,0 0 9-16,2 2-7 0,-3 0 2 15,3-1-15-15,1 0-2 0,-2 0 7 16,2 1 2-16,0 0-4 16,0 0-5-16,0 0 2 0,0 0-4 15,0 0-4-15,0 0 0 0,0 0-6 0,0 5-3 16,0 2 4-16,0 4-4 0,0 1 0 15,0 2 0-15,5 0-3 0,4 5-1 16,4 1 1-16,1 3 0 0,3 4-2 16,0 2-1-16,3 2-1 0,-1 0 3 15,1 1-1-15,1 0-1 0,0-1 1 0,-1-2 0 16,-2 0-1-16,-4-1-1 0,2-1 1 15,-4-5 2-15,1-1-3 0,-3-3 0 16,0-4 3-16,-3-3-2 16,0-3 0-16,-4-1-1 0,3-2 2 0,-4-2-1 15,2-1 0-15,-4-1 0 0,0-1 1 16,0 0 2-16,0 0-1 0,0 0-1 15,0 0 6-15,0-1-5 0,0-4-2 16,0 1-1-16,0 0 3 0,0-1-1 16,0 3-3-16,0-1 0 0,0 2-3 0,0-1-4 15,0 0-5-15,0 0-3 0,0 0-11 16,2-1-21-16,-2 2-18 0,0-1-30 15,0-2-89-15</inkml:trace>
  <inkml:trace contextRef="#ctx0" brushRef="#br0" timeOffset="-61875.87">17460 8560 79 0,'0'0'125'16,"0"0"-79"-16,0 0 11 0,0 0-4 15,0 0-15-15,0 0 0 0,0 0-12 16,0 0-15-16,0 0 0 0,0 5-5 15,0 4 4-15,3 3 0 0,3 3-2 0,2 1-4 16,-2 1 0-16,7 2-2 0,-1 0-1 16,2 1 4-16,1-2-2 0,3 1-2 15,-3 1-1-15,1-2 1 0,-3-1 1 16,1-1-2-16,-3-1-1 0,-3-2 2 15,-2-1 0-15,-1-4-2 0,0 1 0 16,-2-3 3-16,-3 0-1 0,0-2-2 16,0-1 3-16,0-1-1 0,-2 2 4 15,-7 0-4-15,1-2 3 0,-4 0-1 16,-1-1 1-16,-2 1-3 0,-5-1 1 0,-4-1 2 15,-2 0-2-15,-2 0-2 0,-1 0 1 16,1 0-3-16,3 0 4 0,2 0-3 16,6 0 1-16,3 0 2 0,3 0-2 15,3 0-2-15,3 0 2 0,1 0-5 16,2 2-14-16,2 1-21 0,-1 2-48 0,-1-1-67 15</inkml:trace>
  <inkml:trace contextRef="#ctx0" brushRef="#br0" timeOffset="-61140.83">16832 8765 68 0,'2'-1'133'0,"-2"0"-93"15,1 0 1-15,1 1 4 16,-1-1-9-16,5 0-6 0,-1 0-2 0,1 1-4 16,2 0 1-16,1 0-2 0,1 0-3 15,1 5-1-15,1 4-2 0,2 4 0 16,1 4-6-16,2 4 2 0,-1 3-1 15,3 4-6-15,2 2-2 0,2 2 0 16,4 1 7-16,-1-1-5 0,2-1-5 0,3-2 0 16,0-3 3-16,-1-2-2 0,-4-2-3 15,-4-2 2-15,-4 0 1 0,2 4 0 16,-3 1-3-16,-4 0 26 15,-1-1-22-15,-6-8-3 0,-1-4 0 0,0 0 2 16,-4-1-1-16,1-1 0 0,-1-2-2 16,-1-2 0-16,0-3 3 0,0-1-1 15,2-1-2-15,-2-1 0 0,2 0 2 16,-2 0 0-16,0 0-3 0,0 0-1 15,0 0 3-15,0-6-11 0,0-2-4 0,0 0-15 16,-2 0-16-16,0-1-17 0,-2 0-63 16,-1-1-148-16</inkml:trace>
  <inkml:trace contextRef="#ctx0" brushRef="#br0" timeOffset="-60407.79">17342 9168 116 0,'-1'0'69'0,"-4"-1"-33"15,3 1 27-15,-1 0-13 0,0 0-10 16,3 0-9-16,0 0-7 0,0 0 2 0,0 0-8 15,0 0-10-15,0 8-2 16,0 2 6-16,5 2-4 0,3 2-1 16,1 2-3-16,3 1-3 0,2 2 2 0,3 1-2 15,2-1-1-15,-1 1 2 0,1-3-1 16,-2-1-1-16,0-3-1 0,2-1 2 15,-5-2 1-15,0-1-4 0,-5-1 2 16,-1-3 2-16,-4 0-1 0,-2-1-2 16,-2 0 1-16,0-1 2 0,0 0 1 0,-9 2 0 15,-2 0 0-15,-3 0 0 16,-3 3 0-16,-2-2-2 0,-4 1 5 15,-3 3 7-15,-2 0-12 0,-2 2 1 16,1-1 1-16,-2-2-3 0,4 2 1 0,3-1-2 16,5-2 0-16,5-1 1 0,6 0-3 15,2 0-29-15,1 1-37 0,4-5-52 16,-1-1-195-16</inkml:trace>
  <inkml:trace contextRef="#ctx0" brushRef="#br0" timeOffset="-39010.56">18835 8383 84 0,'0'0'57'0,"0"0"-27"16,0 0 16-16,0 0-12 0,0 0-6 15,0 0-6-15,-1 0 0 0,-1 0-2 16,2 0-2-16,-3 0 0 0,1 0-4 16,1 0 1-16,-1 0-2 0,-1 0-1 15,0 0-3-15,0 1 1 0,0 1 0 16,-2-1-5-16,2 1 1 0,-2 0 1 15,1 0 0-15,1 1-3 0,0-3 0 16,1 0-3-16,2 0 4 0,0 0-3 16,0 1-4-16,0 0 0 0,6-1 3 15,7 0 2-15,4 0 0 0,4 0-2 0,6-5-1 16,4-1 2-16,1 1-2 0,2-2 0 15,2 2 1-15,-2-1 0 0,-1 1-2 16,1 1 1-16,-3 0 1 0,-2 0 0 16,-4 2-1-16,-6 2-1 0,-4 0 2 15,-7-1-1-15,-2 1-1 0,-4 0 0 16,-2-1 1-16,0 1 2 0,0 0-1 15,0 0 2-15,0 0-1 0,0 0 0 16,-5 0-3-16,-1 0 1 0,3 0 0 16,-2 0 0-16,5 0-2 0,-1 0 1 0,1 0 1 15,0 0 1-15,0 0-2 0,0 0 1 16,0 0 2-16,0 0 0 0,-2 0-3 15,-1 0 1-15,0-4 2 0,1-2-1 16,1-1-1-16,-1-1 1 0,2-3 2 16,0-2-3-16,0-3 2 0,0-1-4 0,0-6 2 15,-1-3 2-15,1-4-4 16,-5-4-6-16,2-5 1 0,-2-2 2 15,1-2-1-15,0 2-2 0,0 5 6 16,2 5 1-16,-1 6 0 0,0 6 0 0,3 4 3 16,-1 4-1-16,1 2-2 0,0 2 0 15,0 4 2-15,0 2-2 0,0-1 0 16,1 2-2-16,2-1 1 0,0 0 0 15,0 1 2-15,-1 0-3 0,-1 0 2 16,1 0-1-16,-2 0 1 0,0 0 0 0,2 0 2 16,-2 0-1-16,0 0-1 0,1 0 1 15,1 0 1-15,-2 2-1 16,0-2-1-16,0 2 1 0,0-2 1 15,0 0-1-15,0 1-1 0,0-1 2 0,0 0 0 16,0 1 3-16,-5 1-2 0,-1 2-2 16,-3-1 0-16,-1-2 1 0,-2 1-1 15,-2 0 0-15,-3-1 0 0,-6 2 0 16,-5 1-1-16,-3 0 1 0,-5-1 1 15,-3 0-1-15,-1 0-1 0,1 0 1 0,0 2 0 16,2-2 2-16,3 1-2 0,3 1 1 16,9-2 6-16,4 0-2 0,5-1 0 15,7-1-3-15,2 2 0 16,2-2-1-16,0-1-2 0,2 1-2 0,0 3-2 15,0-4 6-15,5 3-2 0,1-1 1 16,2-1 3-16,-2 0-2 0,-1 1-2 16,1 1 1-16,-1-1 1 0,2 2-1 15,0-1 0-15,2 2 1 0,-1 1 3 16,-1 3-1-16,0 2 1 0,-1 5-2 15,-1 3 3-15,-2 5-4 0,-2 0 5 0,-1 6-3 16,0 2 0-16,0 0-1 0,-4 1 2 16,-3-3 2-16,3-2 8 0,-3-1-11 15,6-1-1-15,-4-2 4 16,2-2 1-16,-1-3-3 0,2-4-2 0,-1-2-1 15,1-4-1-15,2-4 1 0,-1-1-1 16,1-2-10-16,0-2-9 0,0 0-10 16,0-1-9-16,4-11-51 0,4-5-104 15</inkml:trace>
  <inkml:trace contextRef="#ctx0" brushRef="#br0" timeOffset="-38444.53">18910 7829 4 0,'3'0'98'0,"-3"0"-81"0,3 0 21 15,-2 0-8-15,-1 0-11 0,0 0 15 16,2 0-2-16,-1 0-2 0,1 0 1 16,3-1 2-16,-2-4-5 0,1-5-3 15,-1 0-2-15,2-4 2 0,0-2-7 16,-1-7 1-16,-1 0-3 0,4-5 5 15,-4-1-7-15,0-2-2 0,0-2-1 16,-3-2 1-16,0-2-8 0,0-2 0 0,0-2-2 16,0-1 1-16,0 0-1 0,0 1-1 15,0-2 1-15,0 8-1 0,0 5 0 16,2 9-1-16,-1 9 0 0,-1 4 3 15,2 5 3-15,-2 3-8 0,0 0-2 16,0 0 1-16,0 9 2 0,0 5 0 16,0 1-1-16,0 4-8 0,0 2-15 15,0 2-5-15,0 3-14 0,-2 1-29 16,1-2-78-16</inkml:trace>
  <inkml:trace contextRef="#ctx0" brushRef="#br0" timeOffset="-37000.46">18787 10841 130 0,'2'0'54'0,"-2"0"-23"0,0 0 25 16,0 0-10-16,0-1-5 0,0 1-10 0,0 0-12 15,0 0-7-15,3 0-3 0,-2 4 9 16,2 7 4-16,-1 4-2 0,-1 2-2 16,-1 4 1-16,0 3-6 0,0 5-2 15,0 4-3-15,0 6 1 0,-1 3-4 16,-4 4-7-16,4 0 16 0,-1-4-8 15,2-1-2-15,0-5-2 0,0-3 2 0,0-2 3 16,0-3-4-16,2 3-3 0,-2 1 1 16,-3-5 27-16,-2-5-19 15,0-12-9-15,5-4 0 0,0-3-1 16,0 0 1-16,0-3 0 0,0 0-3 0,8 0-2 15,0-5-7-15,0-1-17 0,1 0-16 16,0-4-21-16,2-1-53 0,-3 1-125 16</inkml:trace>
  <inkml:trace contextRef="#ctx0" brushRef="#br0" timeOffset="-35880.39">18606 11501 9 0,'-3'-2'72'0,"-2"-2"-49"0,0 1 26 0,2 1-9 15,-2 0-9-15,1 2 4 0,-1-1-9 16,1-4-5-16,-1 5 1 0,-1-1-1 15,1 1 5-15,0 0-5 0,1 0 1 16,-2-1-1-16,1 1 0 0,0 0-1 16,2 0-8-16,0 0 1 0,1 2-6 15,2 1-5-15,0 2-3 0,5 0 1 16,6-1 1-16,4 2 3 0,7-4-2 15,3 2-2-15,6-2-2 0,0-1 3 16,3-1 0-16,2 0-2 0,-4 0 2 16,-1 0 1-16,-3 0-2 0,-1 0-1 0,-4 0 1 15,-5-1 4-15,-4 0-3 0,-4-2-2 16,-4 1 1-16,-6 2 3 0,1 0-1 15,-1 0 1-15,0 0 3 0,0 0-2 16,0-1-1-16,0 1-3 0,0-1-2 16,0 1 4-16,0 0-2 0,0 0-2 15,0 0 4-15,0 0-3 0,0 0-3 16,0 0 3-16,0 2 2 0,0 5 0 15,0 0-1-15,0 0-1 0,-1 2 2 16,-1 2 1-16,-2 2-1 0,-1 5-2 0,0 1 2 16,1 3 0-16,1 1-1 0,0 2-2 15,-2 1 3-15,3 1 0 0,2 0-1 16,-1 4-1-16,-4 11 1 0,-1 2 12 15,3-3 10-15,0-7-21 0,3-13-2 16,7-2 4-16,3-2-4 0,-2 5 1 0,2 0 0 16,-2-3 17-16,1-3-12 15,1-8-5-15,-4-3 2 0,2-2 2 16,-4-2-4-16,-1 0 1 0,2-1 3 15,-3 0 2-15,-2 0-2 0,1 0 3 0,2-2 1 16,-1-1 1-16,-2 0-7 0,0 0 2 16,0 0-1-16,0 1 1 0,-2-2-3 15,-4 3-2-15,-2-3 2 0,-2 3 1 16,-3 1-3-16,-2 0 0 0,-4 0 1 15,-3 0 1-15,-1 0-1 0,-8 0-2 0,-2 0 2 16,-4 0 1-16,-1 1-2 0,-1 5 0 16,5 1 2-16,3 0 0 15,3 0-1-15,6-3-2 0,3 3 3 16,4-2 0-16,3 0-1 0,4-1-2 0,2-1 2 15,4-2 1-15,0-1-1 0,2 0-6 16,0 0 4-16,0 0 1 0,0 0 0 16,2 0 0-16,3 0 2 0,-2-1 2 15,1-5-4-15,0-1 0 0,2-1 0 16,0-1 2-16,-1-2-3 0,1-6 1 0,2-2 0 15,1-6 1-15,2-4-4 0,0-6 1 16,-2-2 2-16,-1-6 1 0,1-6-4 16,-1-5 3-16,1-4-1 15,0-4 0-15,-1-1-5 0,0 3 2 0,-1 5 2 16,-3 7 3-16,-1 13 0 0,-2 8-2 15,-1 12 3-15,0 8 0 0,0 5-1 16,0 2-1-16,0 0-7 0,0 10-14 16,0 8-5-16,-1 5-14 0,-1 7-37 15,2 2-113-15,-1 5-5 0</inkml:trace>
  <inkml:trace contextRef="#ctx0" brushRef="#br0" timeOffset="-35271.36">18710 12160 53 0,'-5'0'228'0,"2"0"-175"0,3 0-26 15,-2 0 0-15,2 0-10 0,0 6 12 16,0 7 14-16,0 8-13 0,2 8-7 15,1 6-4-15,3 8-2 0,-1 2-10 16,-2 5 0-16,0 4-1 0,0 2 2 0,-3-2-7 16,2-2 1-16,-1-7-2 0,-1-5 1 15,5 5-2-15,-5 3 2 0,-2-5 41 16,-1-5-33-16,-3-15-8 0,3-14 0 15,3-1 4-15,0-4-1 0,0 0-3 16,0-2-1-16,0-1 5 0,0-1-2 0,0 0-1 16,0 0-1-16,0 0 5 15,0 0-3-15,0 0-3 0,0 0 2 16,0 0 0-16,0 0-1 0,0 0-2 15,0 0 0-15,0-3-4 0,0 3-6 0,3 0-9 16,-2 0-6-16,4 0-17 0,-2 0-19 16,0-2-36-16,0-3-74 0</inkml:trace>
  <inkml:trace contextRef="#ctx0" brushRef="#br0" timeOffset="-34564.32">18204 12816 35 0,'-23'9'212'0,"0"-2"-178"16,-1 3-3-16,6-3 30 0,4-1-5 15,8-1-23-15,1-2-15 16,5-2-3-16,0 3 1 0,0-1-9 16,8 2 3-16,9 0 8 0,8-4 1 0,9 1-5 15,9-2-3-15,11 0-4 0,8-3 0 16,8-5-3-16,3 1 1 0,3 0 9 15,-2 2-5-15,1 1-2 0,-4 3-4 16,0 1 0-16,-5-1-2 0,-6 1 0 16,-4 0-1-16,-7 0 3 0,-7 0-2 0,-6 0 0 15,-10 0-1-15,-6-1 0 0,-7 0 2 16,-4 0-2-16,-3 1-1 0,-1 0 1 15,-5 0 1-15,2 0-3 16,-2 0-2-16,0 0-8 0,0 0-8 16,0 0-14-16,-7 2-21 0,0 1-62 0,-7-3-135 15</inkml:trace>
  <inkml:trace contextRef="#ctx0" brushRef="#br0" timeOffset="-34186.29">18554 13088 42 0,'0'0'90'0,"0"0"73"16,0 0-113-16,0 0-20 15,7 0 14-15,0 0 3 0,4 0-7 0,5 0-5 16,1 0-9-16,6 0-6 0,2 0-4 0,3 0-4 16,0-2-5-16,3-1-6 15,-3-1 3-15,-4 1-1 0,-3-1-3 16,-3 1-2-16,-5 0 1 0,-3 0-3 15,-2 3-14-15,-5 0-9 0,0 0-5 0,-1 0-10 16,-2 0-26-16,0 4-40 0,0-2-79 16</inkml:trace>
  <inkml:trace contextRef="#ctx0" brushRef="#br0" timeOffset="-34003.28">18674 13265 135 0,'6'1'257'0,"5"1"-234"15,1-2-16-15,1 0 22 16,4 0-10-16,0 0-2 0,1-5-8 0,6-2-5 16,0-3-2-16,3 0-2 0,-1-2-17 15,-1 1-41-15,3-1-33 0,-2-4-126 16</inkml:trace>
  <inkml:trace contextRef="#ctx0" brushRef="#br0" timeOffset="-32616.2">18834 10846 48 0,'0'-6'43'0,"-4"0"-6"16,-3 0-2-16,2 1-2 0,-1 1-5 16,0 2 8-16,-1 2-5 0,1 0-2 15,-2 0-2-15,2 0-11 0,0 0-8 16,0 6 6-16,0 1-3 0,-1 2-2 0,4-1-2 15,0 1-1-15,2 2-2 0,-1-2-1 16,2 1-2-16,0 0-1 0,6-2 3 16,4-2-3-16,-3 0-2 0,4-3 4 15,0 0 0-15,0-3-2 0,1 0 1 16,1 0 1-16,-1-3 3 0,1-4-4 15,-1-2 1-15,-4-3-2 0,1-2 5 16,-3 2 1-16,-3-3 3 0,0 1-2 16,-3 0 4-16,0 0-3 0,-1 0-4 15,-5 5 4-15,-2-3-1 0,-4 3-4 0,1 4 0 16,0 0 2-16,-2 3-4 0,1 2 1 15,3 0-1-15,-1 5 3 0,3 5-2 16,-1 2-2-16,3 1-2 0,2 0 2 16,3-1 0-16,0 1-1 0,3-3-1 15,3 0 2-15,2-3 2 0,3-1-2 0,0-3-2 16,0-3 4-16,1 0-1 15,2 0-1-15,0-7-3 0,0-1 5 16,-3-3-1-16,0 0-1 0,-5-3 0 16,-3 0 2-16,-3 0 2 0,0 0-3 15,-1 0-1-15,-9 1 4 0,-2 1-2 0,-2 2 1 16,-2 1-1-16,-1 2 4 0,-1 2-1 15,-1 2-5-15,0 3-3 0,2 0 2 16,5 7-6-16,4 5-4 0,8 4-16 16,0 4-32-16,2-2-54 0,2 1-160 15</inkml:trace>
  <inkml:trace contextRef="#ctx0" brushRef="#br0" timeOffset="-31842.15">18954 10855 11 0,'-4'0'99'16,"2"0"-66"-16,-2 0 13 0,1 0-6 16,-2 0 0-16,3 0-3 0,-1 0 4 15,3 0-8-15,0 0-4 0,0 0 0 16,0 0-8-16,0 0-4 0,0 0-5 15,0 0-8-15,10 0-4 0,7-1 10 16,7-3-2-16,9 0-5 0,7-1 2 16,10 1-3-16,10-3-2 0,10 0-2 15,11-1 4-15,2 1-1 0,6 0-2 16,-4 2 0-16,-6 2 0 0,-6 0 2 15,-6 1-7-15,-4-1 4 0,-2-2 4 0,-4 1-2 16,-1-2-1-16,-8 2 0 0,-8 0 3 16,-3-1-2-16,-6 0 0 0,2-2 1 15,0 2 1-15,-4-1 1 0,0 0-1 16,-4 2-2-16,-8 1 2 0,-4 0 1 15,-9 3-3-15,-2-1 2 0,-1 0 5 16,-1 1 0-16,0 0-4 0,0 0 2 16,0 0 8-16,0 0 1 0,-4 0-11 15,-2 0-6-15,-4 0 3 0,1 0 0 16,1 1-2-16,2 4-2 0,3-1 4 0,0 2-12 15,0 1-2-15,0-2-3 0,1 1-5 16,2 1-14-16,0-2-23 0,0-1-28 16,-3-4-92-16</inkml:trace>
  <inkml:trace contextRef="#ctx0" brushRef="#br0" timeOffset="-29511.02">19558 11496 88 0,'0'-1'23'16,"0"-3"12"-16,0 2 9 0,0 0-2 15,0 2-6-15,0 0-3 0,0 0-4 16,0 0-4-16,-2 0-3 0,0 0-7 16,1 2-1-16,-4 14 2 0,-1 4 5 15,1 12 3-15,2 9-5 0,-3 6-2 0,3 4-4 16,1 2-3-16,1 3-2 0,1-2-2 15,0-5-5-15,5-3 10 0,2-9-7 16,6-9-2-16,1-7-2 0,1-6 1 16,1-7-1-16,-2-5 3 0,0-3-2 15,4-5 3-15,1-10 0 0,4-8 3 0,0-3-2 16,1-3 2-16,-4-3 0 15,0 0-1-15,-5-1 0 0,2 0-3 16,-3-3 1-16,-1 2-2 0,-7 0-2 16,0-1-1-16,-4 0 3 0,-1 0-4 0,1-1-6 15,-2 1-4-15,0 3-1 0,1 6-6 16,-1 8-9-16,2 8 10 0,1 8-6 15,0 2-12-15,2 5-8 0,3 12 15 16,-5 4-21-16,3 3-18 0,-5 2-68 16</inkml:trace>
  <inkml:trace contextRef="#ctx0" brushRef="#br0" timeOffset="-29050.99">19889 12014 86 0,'0'-3'128'0,"0"-2"-85"0,0 2 1 16,-3 1 1-16,-1-1-5 0,-1 3-4 15,-1 0-11-15,0 2-10 0,-2 5-8 16,5 5 0-16,0 0-4 0,1 2-3 15,0-1 0-15,2 2 1 0,0-2 0 16,0-2-2-16,4-3-1 0,2-1 2 0,2-4 1 16,2-2-1-16,0-1 0 0,1 0 0 15,1-7 2-15,0-5-3 0,1-1 2 16,-4-2 2-16,3 0 1 15,-5-1 8-15,-1 1 1 0,-5-1 2 0,-1 2-2 16,0-3-6-16,0-1 2 0,-6 3-3 16,-2-1-2-16,-2 5-2 0,0 1-1 15,3 6 1-15,-4 2-4 0,4 2 3 16,0 6-5-16,1 7 2 0,1 3-1 15,3 1-16-15,2-1-8 0,0 1-21 0,0-1-32 16,7-3-55-16</inkml:trace>
  <inkml:trace contextRef="#ctx0" brushRef="#br0" timeOffset="-28513.97">20113 11999 237 0,'0'-3'110'0,"-4"3"-93"16,-5 0 18-16,0 7-13 0,0 2 7 0,-1 1 2 15,3 3-17-15,-1 1 0 0,6-2-5 16,2 0-8-16,0-1-2 0,2-3 3 16,6-2-4-16,2-4 4 0,1-2-2 15,2 0 0-15,2 0-2 0,-1-4 1 16,2-6-5-16,1 2-1 0,-5-3 3 15,-1 1-1-15,-2 2 2 0,-3-1-1 16,-1 4 2-16,-2 1-2 0,-1 2 0 16,-1 2-1-16,-1 0 3 0,0-1 0 15,0 1 0-15,0 0-3 0,0 4 2 16,-1 4 6-16,-2 1-3 0,-1-2-2 0,4 1 0 15,0-3-1-15,0-1-10 0,2-1-4 16,6-1 13-16,1-2 3 0,2 0 0 16,-2-5 0-16,1-5 3 0,0-4-1 15,1-3-1-15,2-2 2 0,-1-5 5 16,0-3 1-16,-1 0 0 0,-1-3-1 15,-4-1 5-15,0-2-6 0,-1-1-3 16,-4-2 3-16,2-2 0 0,0 1-2 16,-1 5-1-16,1 6-3 0,-1 9 8 15,-2 7 3-15,1 10-1 0,-1 0-6 0,0 12-8 16,0 12 10-16,-1 5-2 0,-4 7-2 15,0 4 3-15,-1 0-3 0,1 1-2 16,-2 0 2-16,-1-3-1 0,2-3 1 16,1-6-7-16,0-4-6 0,5-7-2 15,0-6 0-15,4-6 4 0,2-1 9 0,0-4-2 16,3-1 1-16,4 0-4 15,2-1-9-15,4-9-38 0,2-3-87 16</inkml:trace>
  <inkml:trace contextRef="#ctx0" brushRef="#br0" timeOffset="-28381.97">20663 12112 413 0,'-2'4'45'0,"-1"-1"-26"16,2 1-1-16,1 0 4 0,-2-1-7 0,2-2-10 15,0 0-24-15,0-1-54 0,5 0-42 16</inkml:trace>
  <inkml:trace contextRef="#ctx0" brushRef="#br0" timeOffset="43122.13">13144 8560 3 0</inkml:trace>
  <inkml:trace contextRef="#ctx0" brushRef="#br0" timeOffset="60585.13">18308 9628 0 0</inkml:trace>
  <inkml:trace contextRef="#ctx0" brushRef="#br0" timeOffset="60624.13">18308 9628 0 0,'0'16'0'0,"3"-16"0"0,2 0 0 0,-1 0 0 15,1 0 0-15,9 0 0 0,1 0 0 16</inkml:trace>
  <inkml:trace contextRef="#ctx0" brushRef="#br0" timeOffset="60879.15">18618 9406 0 0</inkml:trace>
  <inkml:trace contextRef="#ctx0" brushRef="#br0" timeOffset="61040.16">18435 9399 0 0</inkml:trace>
  <inkml:trace contextRef="#ctx0" brushRef="#br0" timeOffset="61229.17">18561 9368 0 0</inkml:trace>
  <inkml:trace contextRef="#ctx0" brushRef="#br0" timeOffset="71325.75">14527 8059 130 0,'-2'0'45'0,"1"0"-26"0,1 0 16 16,0 0 0-16,-2-2-13 0,2-1-5 15,0 0-1-15,0 1 6 0,0-1-3 16,0 0 5-16,0 0-4 0,0 2 0 16,0 0-3-16,-2-2 2 0,1 3-8 15,-2-1 1-15,1 1-5 0,1-1-2 0,-2 1-5 16,1 0 4-16,2 0-2 0,-1 0-1 15,-1 0-1-15,2 0 0 16,0 0-1-16,0 0-1 0,0 0-1 16,0 0 3-16,2 1 0 0,5-1 0 15,1 0 1-15,4 0 3 0,2 0 0 0,5-3-3 16,0-2 2-16,1 1 0 0,-2 1-1 15,4-2-2-15,-2 2 1 0,2-2-1 16,0 1 1-16,-1 0-1 0,4 1 1 16,-3 0-1-16,0 1 1 0,-2 2-1 15,-3 0 0-15,3 0 1 0,-1 0-1 0,-1 0 1 16,1 0-1-16,-2 1-2 0,1 2 2 15,1-1 0-15,0 0 0 16,-1-2 1-16,-2 2 1 0,1-2-2 16,-5 2 2-16,1-1 0 0,-6 0-1 0,0-1-1 15,0 2 0-15,-2-2 0 0,-2 0 0 16,2 0 0-16,-5 0 0 0,3 0 2 15,-2 0-2-15,-1 0 0 0,0 1 1 16,0 0 2-16,0-1-1 0,2 0 2 16,-2 0 0-16,0 0-2 0,0 0 3 15,0 0-2-15,0 0 2 0,-6-1-3 0,-1 0-2 16,1-1-3-16,-1 2-2 15,0 0-5-15,1 0-11 0,0 0-23 16,1 0-39-16,2 0-52 0,-1 0-108 0</inkml:trace>
  <inkml:trace contextRef="#ctx0" brushRef="#br0" timeOffset="72142.78">14973 7968 59 0,'-6'-8'79'16,"3"0"-34"-16,-2 0 25 0,-1-2-28 16,4 1-1-16,-2-2-7 0,2-1-10 15,1-3-4-15,-2-1-5 0,1-2 1 16,-1 0 1-16,1-3-10 0,-1 0-2 15,0-3 4-15,2 0-1 0,-4-3-2 0,-1 0-3 16,0-2 1-16,3 1-2 0,-2 1-1 16,2 0-1-16,0 1 1 0,0 0 0 15,3 1 3-15,0 2 1 0,0 3-5 16,0 3 0-16,0 2 1 0,3 0-1 15,-2 4 0-15,4 0 1 0,-4 1 0 16,3 2-2-16,-3 0 1 0,2-1 1 16,0 3-1-16,-3 3 0 0,3-2 0 15,-1 3 1-15,-2 0-1 0,1 1-1 16,-1 1 1-16,0 0-1 0,2 0 1 15,0 0-2-15,-1 0 2 0,2 0 1 0,-3 1-1 16,2 2 0-16,-1-2 0 0,-1-1 1 16,0 1-3-16,0-1 2 0,0 0 1 15,0 0 1-15,0 0-1 0,0 0 0 16,0 0-1-16,0 0 2 0,0 4-1 15,0-4-1-15,0 2 2 0,0-1-1 16,0 0 2-16,0 1-3 0,-3 0 4 16,0-1-1-16,-3 2 0 0,-3-1-2 15,-1 0 0-15,-1 0 0 0,-2 0 0 16,-3 2-2-16,-1 0 1 0,-3 0-1 0,-3-1 1 15,-2 2 2-15,0-1-2 0,-3 1-2 16,2 1 3-16,4-1-2 0,2-1 1 16,1-2 1-16,2 2-1 0,3 1 0 15,-1-2 0-15,4 0 1 0,2 0-1 16,2-1-1-16,4 0 1 0,2 0 1 15,1-1-1-15,0-1-1 0,-2 0 1 16,2 0 0-16,0 2 1 0,0 0-5 16,0 1 5-16,0 1 0 0,0 1 0 15,2 1 0-15,-1 0-3 0,1 2 5 0,1 2-1 16,-2 3-1-16,1 2 0 0,-2 4 1 15,2 2 0-15,-1 3-2 0,1 3 1 16,-2 4 1-16,0 2-1 0,0 2-1 16,0 2 0-16,0 2 0 0,-8 0 2 15,0-1-2-15,-1-3 0 0,3-4 1 0,-1-1 1 16,1-5-2-16,0-2 0 15,3-4 1-15,0-5-1 0,1-1 0 16,2-8 0-16,0-2 0 0,0-2-4 16,0-1-9-16,5-1-3 0,4-12-8 0,4-1-26 15,-1-6-40-15,2-2-65 0,-8-4-58 16</inkml:trace>
  <inkml:trace contextRef="#ctx0" brushRef="#br0" timeOffset="72671.82">14669 7336 9 0,'0'2'16'0,"0"0"-18"0,0 1 7 16,0-3 91-16,0 0-49 0,0 2-26 15,0-2 11-15,-1 0-1 0,1 0-12 16,0 0-5-16,0 2-5 0,0 0-2 15,-2 0 3-15,2 0 6 0,0-2-3 16,0 1 7-16,0-1-2 0,0 0 9 0,0 0 7 16,0 0-3-16,0 0 2 0,0 0-5 15,-1-1-7-15,1-5-15 16,0-3-1-16,0-2 1 0,1-2-2 15,4-3 1-15,1-4 0 0,0-2 4 0,0-2-4 16,1-5 0-16,-1 0 0 0,0-2-3 16,0-3 2-16,0 0-2 0,-4-1-2 15,1 0 2-15,-3 3 0 0,0 4-2 16,0 4-1-16,0 8 2 0,-1 7 0 15,-3 5-2-15,3 4 0 0,-2 0 1 0,1 9-11 16,-1 6-5-16,3 6-15 0,0 2-15 16,5 3-24-16,4 0-57 0,0-1-122 15</inkml:trace>
  <inkml:trace contextRef="#ctx0" brushRef="#br0" timeOffset="74230.89">14702 10250 166 0,'0'0'47'0,"0"0"-2"15,0 0 9-15,0 0-10 0,0 0-9 0,0 0-5 16,0 0-8-16,0 0-6 0,0 0-7 15,0 2-8-15,0 1 2 0,0 4 1 16,0 0 1-16,0 4 1 0,0 1 2 16,0 4-6-16,0 4 4 0,0 4-2 15,0 3 17-15,0 4-12 0,0 2-7 0,0 5 1 16,0 1 0-16,0 2-2 0,0-1 0 15,0 4 0-15,-6 5 0 0,-1 1 1 16,1 3 6-16,-1-5-4 0,0-8-2 16,1-6-1-16,5-5 0 0,-3-5-1 15,3-2 2-15,1-5-1 0,-2-5 0 16,2-4-2-16,0-5 1 0,0 0 0 15,0-1 0-15,0 0-1 0,0-2 2 16,0 0 0-16,0 0-2 0,0 0 0 16,0 0 2-16,0 2-1 0,2-2-1 0,-1 0 2 15,3 0-1-15,-1 0 2 0,1 0-4 16,-1-2-3-16,1-1-1 0,-1 1-7 15,-2 0-4-15,2 1-8 0,-3 1-13 16,2 0-14-16,1 0-23 0,-2 0-3 16,1 1-7-16,-2 4-7 0,0 1 8 15</inkml:trace>
  <inkml:trace contextRef="#ctx0" brushRef="#br0" timeOffset="74926.95">14674 11016 97 0,'0'0'45'0,"0"0"-16"16,0 0 13-16,0 0-8 0,0 0-2 15,0 0-2-15,2 4-3 0,-2 2 14 16,0 2-17-16,0 1-2 0,0 2-4 0,0 4 0 15,0-1-1-15,0 4-2 0,0 2-6 16,0-1-4-16,-2 2-3 0,-1-1-1 16,1 2 3-16,1-2-3 15,-1-1-2-15,1-2 2 0,-1-2 1 16,2-5-3-16,0 0 1 0,0-3 0 0,0-3 1 15,0 0-2-15,0-2-3 0,0-2-6 16,0 0-12-16,0 0-24 0,3 0-21 16,0 0-17-16,0-7-64 0</inkml:trace>
  <inkml:trace contextRef="#ctx0" brushRef="#br0" timeOffset="76023">14474 11355 110 0,'-5'0'34'0,"1"1"-7"16,2-1 29-16,-1 0-24 0,1 0-7 15,1 0 3-15,1 1-6 0,0-1-2 16,0 0-2-16,0 0-1 0,0 0-10 16,0 0-1-16,0 0 0 0,0 0-2 0,6 0 2 15,7 0 3-15,0 0 10 0,6 0-5 16,4 0-6-16,5 0-2 0,5-1 0 15,-1-1 1-15,4 2-2 0,-2-1-2 16,0 1-1-16,-1 0 1 0,-1 0-1 16,-1 0 1-16,-4 0 10 0,-6 0-11 15,-4-2 1-15,-6 1 0 0,-4-2-3 16,-4 2 3-16,0-1 1 0,-2-1-2 15,-1 3 2-15,0 0 1 0,0 0 2 16,0 0 1-16,0 0-2 0,0 0-2 0,0 0-3 16,0 0 0-16,0 0-2 0,0 0 1 15,0 0 2-15,0 0-3 0,0 0-1 16,0 0 3-16,0 0-1 0,0 0-1 15,0 0-1-15,0 0 3 0,0 0 0 16,-1 6-1-16,-2-1 0 0,0 1 1 16,-2 2 0-16,2 2-2 0,0 1 0 15,-4 4 2-15,1 2 0 0,3 3-2 16,-1 7 0-16,0 8 2 0,-2 5 1 15,3 2 9-15,-3-4-10 0,3-3-2 16,1 1 2-16,1 0-2 0,-1 1 2 0,1-1 0 16,1-3 0-16,0-2 0 0,0-2-4 15,3-4 5-15,3-2-1 0,0-4-2 16,0-4 1-16,1-2 1 0,-4-4 0 15,1-3-2-15,-4-3 0 0,0-1 2 16,0-1 0-16,2 0-2 0,-2-1 1 16,0 1 1-16,0 0 0 0,0-1-2 15,0 0 1-15,0 1 1 0,0-1 0 16,0 0-1-16,0 0-1 0,0 1 2 15,0-1 1-15,0 0 0 0,0 0 0 0,-5 2 0 16,1-2-4-16,-3 0 4 0,1 0-2 16,-3 0-2-16,0 0 3 0,-1-2-2 15,-2-2 3-15,-5-1-4 0,-2 0 3 16,-4-2-2-16,-7 1 3 0,-2-1-5 15,-5 0 0-15,-4 0-1 0,3-2 3 0,-4 5-2 16,3 0 3-16,6 1 0 16,7 0-1-16,7 3 2 0,6-1 0 15,5 0-2-15,2 1 0 0,4 0 3 16,0 0-1-16,1 0-3 0,1 0 1 0,0 0 1 15,0-2 1-15,0 2-6 0,0 0 3 16,0 0 1-16,0 0 1 0,0 0-1 16,0 0 1-16,0-1 2 0,0 1-2 15,0 0-1-15,0-2-3 0,0-3 3 16,3-3-4-16,5-6 2 0,3-6 2 0,3-6 2 15,1-6 0-15,2-5 0 0,0-2-1 16,-1-3 5-16,-4-4-3 16,2-3-3-16,-2-1 1 0,-1 0 1 15,-3 4-3-15,-2 6 2 0,-1 7 0 0,-2 6 2 16,-3 5-1-16,2 7-1 0,-2 6-1 15,0 4 4-15,0 5-1 0,0 0-2 16,-2 5-6-16,-1 8-6 0,3 6-25 16,0 5-27-16,0 5-69 0,3-2-177 15</inkml:trace>
  <inkml:trace contextRef="#ctx0" brushRef="#br0" timeOffset="76603.05">14742 12012 250 0,'0'4'19'0,"2"2"-12"16,1 4 23-16,-3 3 15 0,3 5-4 16,0 4-4-16,0 5 3 0,0 7-22 15,-1 3-4-15,1 2-1 0,-2-1-4 16,1 0 1-16,-2-4-4 0,0 0 6 15,2 2-4-15,-2 4-2 0,0-2 34 16,0-5-16-16,-2-9-18 0,2-7-6 0,0-7 2 16,0 0 0-16,0 1 0 0,0-4-2 15,0 3 0-15,0-4 2 0,0-1-1 16,0-1-2-16,3-1 1 0,-1-1 1 15,-2-1 0-15,1 1-2 0,-1-2 1 16,0 0 1-16,0 0 0 0,0 0 1 16,0 0-1-16,0 0-3 0,0-1-4 15,3-5-6-15,0 1-6 0,0-1-9 16,1-1-15-16,2 0-27 0,0 1-66 15,-4-1-97-15</inkml:trace>
  <inkml:trace contextRef="#ctx0" brushRef="#br0" timeOffset="77217.08">14207 12658 37 0,'-3'0'217'0,"0"0"-192"0,3 0 0 16,0 0-5-16,0 0-11 16,3 0 14-16,7 0 14 0,5 2-3 15,7 0-15-15,3 5-3 0,12-4-6 0,3 3 5 16,11 1 8-16,2-3 0 0,4 0-11 15,1 0-7-15,-6-2 3 0,0 0-1 16,-3-2-1-16,-1 0-7 0,2 0 2 16,-4 0 2-16,1 0-2 0,-4 0-1 15,-4 0 0-15,-3 0 1 0,-8-3-1 0,-7-5 0 16,-5 1 0-16,-5 0 1 0,-2 1 0 15,0 1 0-15,-3-1-1 0,1 3 1 16,-1 1 0-16,-6 1-4 16,0 1-2-16,1 0-1 0,-1 0-9 0,0 0-15 15,0 0-22-15,-1 1-31 0,-7 4-44 16,-4-2-98-16</inkml:trace>
  <inkml:trace contextRef="#ctx0" brushRef="#br0" timeOffset="77588.1">14505 12954 50 0,'-6'1'219'0,"1"-1"-175"15,4 0-27-15,-1 0 27 0,2 0 11 16,0 0-14-16,0 0-2 0,0 0-6 15,0 0-17-15,5 0-8 16,4 0-1-16,6 0 14 0,3 1-6 0,5 1-6 16,3-2-3-16,4 0 4 0,2 0 8 15,-1 0-14-15,-1 0-2 0,-2 0 0 16,-1-2-1-16,-6-1-1 0,-1 1 0 15,-2-2-7-15,-5 2-6 0,-1 0-6 16,-4 2-4-16,-3 0-6 0,-4 0-23 0,1 0-7 16,-2 0-24-16,0 0-40 0,0 5-41 15</inkml:trace>
  <inkml:trace contextRef="#ctx0" brushRef="#br0" timeOffset="77739.11">14691 13122 64 0,'0'2'314'0,"0"-2"-304"0,6 0-8 15,5 0 31-15,1 0-14 0,2-3-9 0,5-5-3 16,1-4-6-16,5 1 1 0,1-1-9 16,1 1-39-16,-1-2-54 0,-1 1-70 15</inkml:trace>
  <inkml:trace contextRef="#ctx0" brushRef="#br0" timeOffset="103687.6">14269 8827 111 0,'0'0'34'0,"-3"0"-20"15,-1 0 32-15,-1 0-22 0,0 0-4 0,2 0 4 16,-1 0-2-16,2 0-3 0,-1 0 5 15,0 2-1-15,3-2-2 0,-3 0 0 16,1 0-1-16,2 0-3 16,-1 0 3-16,1 0-7 0,-4 0 1 0,1 0-2 15,2 0-4-15,-2 0 0 0,0 0-3 16,-2 2 6-16,0-1-5 0,2 1 1 15,-3-1 0-15,4-1 3 0,-1 2-1 16,2-1-2-16,-2-1 3 0,1 0 1 16,2 0 0-16,0 0-4 0,-1 0 4 0,1 0-1 15,0 0 2-15,0 0-7 0,0 0 1 16,0 0 1-16,0 0 0 0,0 0-4 15,0 0 3-15,0 0 0 0,0 0-2 16,0 0-3-16,0 0 2 0,3 0-3 16,1-3 2-16,4 1 0 0,3 0 0 15,1-1 0-15,-1-1-1 0,5 1 0 16,-4-1 1-16,4 3-1 0,1-1 0 15,0 2-1-15,-2-2 0 0,4 1 3 16,-4-1-2-16,2 0-1 0,2 1 1 16,0 1 0-16,-1 0-1 0,1 0 0 0,1-1 0 15,-1 0 1-15,2 0-1 0,-1 1-1 16,2-2 2-16,-2 1 0 0,-1 1-1 15,-2 0-1-15,0 0 1 0,-1 0 2 16,1 0-2-16,-3 0-1 0,-1 0 1 16,0 0 1-16,-2 2-1 0,1-1 0 15,1-1 0-15,0 0 1 0,0 0-1 16,-1 0 0-16,2 0 0 0,0 0 1 15,0 0 0-15,-1-2-2 0,1 0 1 16,-2 0 2-16,-1 0-2 0,0 0 0 0,-1 0 0 16,0 1-2-16,-1 0 2 0,-1 0 2 15,-2 1-2-15,2-2-2 0,1 1 2 16,0 1 2-16,4-2-4 0,-1 2 3 15,2-1-1-15,0 0-1 0,-2 0 1 16,1 1 1-16,-2 0-1 0,0 0-1 0,-1 0 1 16,1 0 1-16,-3 0-1 15,1 0-1-15,-4 0 1 0,0 0 1 16,-2 0-1-16,0 0-1 0,2 0 1 15,1 0 1-15,1 0-1 0,4 0 0 0,5 0 1 16,1 0 1-16,0 0-2 0,-2 0 0 16,-1 0 0-16,0-1 1 0,-1 0-2 15,-1 1 1-15,-3 0 0 0,-1 0 1 16,-2 0-2-16,-2 0 1 0,-1 0 0 15,0 0 1-15,-2 0-2 0,-1 0 1 0,2 0 0 16,-1 0 1-16,2 0-1 0,1 0-1 16,-1 0 1-16,1 0 1 15,-1 0-1-15,5 0-1 0,1 0 1 16,-1 0 1-16,5 0-1 0,-3 0-1 0,-2 0 2 15,-2 0 0-15,-4 0-2 0,-2 0 0 16,0 0 1-16,2 0 1 0,-1 0-1 16,-1 0-1-16,2 0 1 0,-2 0 1 15,0 0-1-15,0 0-1 0,0 0 1 16,0 1 1-16,0-1-2 0,0 1 1 0,0 0 1 15,0 0-1-15,0 1-1 0,-3-1-1 16,-1 2-6-16,-2-2-4 0,0 1-11 16,-2 1-17-16,-1-2-18 15,0-1-41-15,-10 0-132 0</inkml:trace>
  <inkml:trace contextRef="#ctx0" brushRef="#br0" timeOffset="104508.64">14702 8915 149 0,'0'0'22'0,"1"0"16"16,-1 0 9-16,0 0-19 0,2 0 7 16,-2 0-6-16,0 0-6 0,0 0 0 15,0 0-2-15,0 0-4 0,0 0 1 16,0 0-3-16,0 0-7 0,0 0 5 15,0 0-2-15,0 0 0 0,0 0-1 16,0 0 4-16,0 2-6 0,0 2-3 0,-2 1 8 16,-2 1-6-16,-2 4 0 0,-2-2-5 15,0 5 1-15,0-2-1 0,-3 2 2 16,2 1-4-16,-5 2 2 0,-1 2 2 15,-1-1 3-15,-2 1-4 0,-1-1 0 16,5 0 0-16,-5 0 1 0,5-1-4 0,2 0 2 16,0-1 2-16,1 0-3 15,2-2 1-15,-1 0-1 0,2-1 0 16,1-1 1-16,1 1-2 0,-5 3 0 15,1 0 1-15,0-1-1 0,0-1 4 0,2-4-3 16,1 0 1-16,2-3-1 0,-1 2 1 16,1-2-1-16,-1 0 2 0,1 2 1 15,-2-3-1-15,-1 2 1 0,2-1-3 16,-1-2 2-16,4-1-2 15,0 1 0-15,2-2 0 0,-4 0 1 0,3-1 1 16,-1-1-2-16,0 0 2 0,3 0 0 0,-1 0 0 16,1-3-1-16,-2-1-1 15,1-1-2-15,1 1-1 0,0-2-1 16,0-1-9-16,0-1-13 0,6-2-8 15,3-3-13-15,4-2-25 0,-3-6-74 0</inkml:trace>
  <inkml:trace contextRef="#ctx0" brushRef="#br0" timeOffset="105691.71">14702 8887 86 0,'0'0'112'0,"0"0"-84"0,0 0 18 15,0 1-11-15,0 0 3 0,0 0-1 16,0 0-5-16,0 0-9 0,0 0-1 15,0 0-4-15,0 1 0 0,0 0 2 16,0 2-2-16,0-2 0 0,0 3-1 16,0-1-3-16,0 0 0 0,1 1-2 0,3 1-2 15,-1-2-1-15,0 2 1 0,-2 0 1 16,2 0-6-16,0 3 3 0,2 1-2 15,-2 1 2-15,3-2-4 0,1 0 1 16,-1 0-1-16,3 2 1 0,2-1-2 16,0 1-1-16,3 1-3 0,-2-1 8 15,4 1-1-15,-2 0-6 0,-2 0 2 16,0 1 1-16,1-1-2 0,1 0 0 15,0-1-1-15,-2 0 2 0,1 0-1 16,1 0-1-16,-1 0 1 0,3-1 0 16,-1 1-1-16,1 0 0 0,3-1 1 0,-2 0-2 15,1 0 3-15,1 2-4 0,1-2 2 16,-1-1 1-16,-5 0 0 0,-4-2-2 15,0 0 1-15,-4 1 3 0,0-2-3 16,-1 1-2-16,1-1 2 0,-3 1 2 16,0 1-2-16,3 2 0 0,1 0 0 15,0-2 2-15,0-1-2 0,-3-3-1 16,-2-1 1-16,2 0 0 0,-1 1 0 15,2-2-1-15,-3 1 2 0,1-2-1 16,-3 0 0-16,1-1-1 0,-1 0 2 0,0 0 0 16,0 0 0-16,0 0 3 0,0 0 1 15,0 0 0-15,0 0-1 0,0 0-3 16,0 0 0-16,0 0-2 0,0 0 3 15,0-1-2-15,0 0-2 0,0 1 2 16,0 0 2-16,0 0-3 0,0 0 1 0,0 0 0 16,0 0 0-16,0 0-1 15,-1 0 0-15,-2-1 1 0,1-1-2 16,-3 2 0-16,2 0 2 0,-1 0 1 15,-1 0-2-15,0 0 0 0,-1 0 1 0,-2 0 1 16,1-2-2-16,-1 2 1 0,0 0 0 16,-4 0 1-16,3 0-3 0,-4 0 2 15,-1 0 0-15,-1 0 1 0,1 0-3 16,-6 0 1-16,1 0 2 0,-4 0-1 15,-4 0 0-15,-2 0-1 0,-4 0 1 0,-2 2 1 16,1-2-1-16,-4 1 0 0,0-1 0 16,-1 2 1-16,2 0-1 15,1 1 0-15,-3-2 0 0,2 1 1 16,3 0-1-16,-2-2-1 0,4 3 2 0,4-3 0 15,0 2-1-15,2-2 0 0,1 0 2 16,3 0 0-16,-1 0-1 0,3 0-1 16,3 0 1-16,1 0 0 0,5 0-1 15,3 1 0-15,4-1 0 0,4 1-2 16,-2 0 1-16,2 2-3 0,0 0-3 0,2 2 6 15,6 0-17-15,1-2-18 0,5 1-21 16,1-3-22-16,-2-1-80 0</inkml:trace>
  <inkml:trace contextRef="#ctx0" brushRef="#br0" timeOffset="106567.76">14753 9475 97 0,'-2'3'35'0,"1"-2"-8"15,-1 0 17-15,2 0-4 0,-1 0 1 16,1 0-4-16,0 0-5 0,0-1-7 15,0 2-2-15,0-1-3 0,0 0 5 16,0 2 2-16,0 1 2 0,0 1-6 0,0-1-2 16,0 2-2-16,0-1-7 0,0 3 3 15,0-1-3-15,0 2-2 0,0 2-2 16,0 1-2-16,0 4 1 0,0-1 1 15,3 1-1-15,-2 2-3 0,1 3 0 16,1 0-2-16,-1 5 2 0,-1 4-3 16,-1 0 5-16,0 1 1 0,0-2-6 15,0-1-1-15,0 2 4 0,-1 1 3 16,-2-3 0-16,-2 2-2 0,2 0-3 15,1 0 5-15,-1 0 1 0,2-1-3 16,1-6-5-16,0 0 4 0,0-2-3 0,0-2 0 16,0 0 1-16,0-3 0 0,0-1-2 15,0-4 0-15,0-3 2 0,0 0-3 16,0-4 1-16,0 0 0 0,0 0 3 15,0-1-1-15,0 0-1 0,0 1 1 16,0 0-2-16,-3 0 1 0,-1 2-1 0,4 0-1 16,0-2 1-16,0 1 1 15,0-3-2-15,0 1 1 0,0-2 0 16,0 1 1-16,0-1-2 0,0-1 1 15,0 0 1-15,0 0-1 0,0 0-2 0,0 0-5 16,0-2-5-16,0-5-24 0,0-7-12 16,0-4-13-16,4-7-54 0,-4-4-190 15</inkml:trace>
  <inkml:trace contextRef="#ctx0" brushRef="#br0" timeOffset="107732.83">14728 8807 118 0,'0'0'45'0,"0"0"-14"0,0 0 19 0,0 0-15 16,-1 0-1-16,1-1 0 0,-2-2-7 16,2 3 2-16,0-2-3 0,0 1-4 15,0-1-4-15,0 1 0 0,0-1-2 16,-3 0-1-16,3 0 0 0,-2-1-6 15,2 0 1-15,0 0 2 0,0-1-5 16,0-2 1-16,0 0-1 0,0-2 1 0,-1-1-4 16,1 1 2-16,0 0 1 0,0-2 1 15,0-3-5-15,0 1 2 0,0-4-2 16,0 1 1-16,0-1-3 0,0-4 3 15,1-1-2-15,1-1 2 0,1-3-2 16,0 1-2-16,3-2 0 0,-4 6 1 0,3-2 4 16,-2 3-2-16,0 1 1 15,-3 2-1-15,1 2 1 0,-1 1-1 16,0 2-1-16,0 0 3 0,0 1-4 15,2-2 0-15,-2 1 0 0,0-1 2 0,0 1-2 16,0-1 0-16,0 0 0 0,1-3-1 16,1 1 0-16,-2-2-1 0,2-2 3 15,1 1-2-15,-2-2-1 0,2 0 0 16,-1-1 2-16,1 6 0 0,-3-1-1 15,0 4-1-15,0 4 3 0,0 1 1 0,0 3-1 16,0 3 2-16,0 0 0 0,0 0 1 16,0 0-5-16,0 0-2 15,0 0 0-15,0 0-2 0,0 0 0 16,0 0 0-16,0 0 4 0,0 0 0 0,0 0 0 15,0 0 3-15,0 0 0 0,0 0-1 16,0 0 1-16,0 0 1 0,-2 0-3 16,-1-1-1-16,2-1-3 0,-1-1-1 15,1 3 1-15,-1-3-4 0,1 2 0 16,-1-1 0-16,2 2 1 0,-3 0-2 15,0 0-4-15,1-1-2 0,-1 1 0 0,-1 0 1 16,-1 0-12-16,0 0-19 0,-3 3-36 16,-1-2-84-16</inkml:trace>
  <inkml:trace contextRef="#ctx0" brushRef="#br0" timeOffset="108992.9">14851 6338 63 0,'3'1'39'16,"-3"-1"142"-16,0 0-131 0,1 0 2 15,-1 0 6-15,0 0-11 0,0 0-14 16,0 1-5-16,0 1-1 0,0 0-6 0,0 2-6 15,-3 4-5-15,-3 0 5 16,3 5 0-16,-3 0-2 0,1 2-3 16,2 3-3-16,-2-2-4 0,2 4 3 15,-1-1 0-15,1 1-6 0,1-2 4 0,2 1 0 16,0 0-2-16,0 1-1 0,0 2-1 15,0-2 4-15,0-1 3 0,0-5-6 16,0 1-1-16,0-2 2 0,2-3-4 16,-2-3 4-16,1-4-4 0,-1 0 6 15,0-2-3-15,0-1-2 0,0 0 2 16,0 0 0-16,0 0-1 0,0 0-2 15,0 0-1-15,0 0-3 0,0 0-1 16,0-2-5-16,0-3-14 0,0-2-6 16,0-3-6-16,0 0-20 0,0-1-16 15,0-2-30-15,0-2-92 0</inkml:trace>
  <inkml:trace contextRef="#ctx0" brushRef="#br0" timeOffset="109320.92">14685 6492 20 0,'-8'1'30'15,"2"2"-10"-15,0 0 95 0,-1-1-50 16,1 0-34-16,0-1 20 0,3 1-9 15,0-1-11-15,1-1 2 0,2 0-2 16,0 0-7-16,0 0-6 0,0 0-1 16,0 0-4-16,5 0-8 0,4 0 14 0,7 0-1 15,5 0-3-15,4 0-4 0,2 0-4 16,2 0-1-16,4 0-1 0,1 0-4 15,1 0 0-15,3 0 0 16,-1 0 2-16,-5 0-2 0,-5 0-2 0,-9 2 0 16,-2 0 1-16,-7 1-10 0,-1 1-10 15,-3-1-10-15,1 0-23 0,-2 0-34 16,0-3-71-16</inkml:trace>
  <inkml:trace contextRef="#ctx0" brushRef="#br0" timeOffset="113005.13">14699 10432 70 0,'0'0'21'0,"0"0"-18"15,0 0 2-15,1 0 0 0,-1 0 132 16,0 0-109-16,0 0-8 0,0 0 12 0,0 0 0 15,0 0-6-15,0-1-3 0,0 0-4 16,0 0 2-16,0 0 2 16,0-2-8-16,0 2 0 0,-1 0-4 15,-2-1 1-15,1 0 2 0,-1 0-5 0,1-1-3 16,-2 3 3-16,1-1-2 0,-2 0-1 15,-1 1-4-15,1 0 3 0,-1 0 0 16,-2 0-2-16,2 3 2 0,0 2 0 16,-3 0 0-16,-1 2 1 0,1 1-2 15,0 1-2-15,4-1 3 0,-1 1-4 0,1-1-1 16,4 0 0-16,1-1 2 0,0 0-2 15,0-1-2-15,6-2 1 0,2-1 2 16,4-2-1-16,0-1 0 16,2 0 0-16,0 0 2 0,2-6-1 0,-4 1-2 15,1-4 1-15,-3 0 2 0,0 0-1 16,-3 0-1-16,-2 0 1 0,-2-2-1 15,-3 2 1-15,0 0 2 0,0 0-2 16,0-1 3-16,-6 1-2 0,-2 0-2 16,2 0 0-16,0 5 3 0,0 1-1 0,-2 3-1 15,-1 0 3-15,1 0-1 0,0 6-2 16,0 3-1-16,1 2 1 0,0 1-3 15,1 1 2-15,2-1 1 0,0 0-1 16,4-1 0-16,0 1-1 0,0-4-2 16,2 0 2-16,3 1-1 0,1-2 0 15,2-3-2-15,1 0 3 0,-1-2 0 16,3-1-4-16,-4-1-1 0,3 0 6 15,-1 0-1-15,0-4 0 0,0-3 0 16,-1 0 1-16,-2-2 2 0,-1 1-1 16,-2 0-1-16,2-2 1 0,-4 2-2 0,4-1 2 15,-2 1-2-15,0 1 1 0,2 0 1 16,-2 1-1-16,0 2-2 0,0 0 2 15,2 2 0-15,-2 0 0 0,0 0 1 16,-1 2-1-16,-2-2-1 0,0 1 4 16,0 0 0-16,0 0-2 0,-7 1 0 15,0 0-1-15,0 0-1 0,0 0 1 16,2 0 1-16,0 0 0 0,4 0-3 15,-2 0 3-15,0 0 1 0,0-1-3 16,-1-1 0-16,1-2 1 0,0 2 2 0,2 0-2 16,-2 2-1-16,-1 0 1 0,-2 0 0 15,0 0 0-15,-3 0-2 0,-1 0 2 16,1 1 1-16,0 3-1 15,3-1-2-15,-1 2 0 0,4 0-2 0,0-3-1 16,3 1-8-16,0 0-11 0,0 0-12 16,6-1-25-16,5-2-76 0</inkml:trace>
  <inkml:trace contextRef="#ctx0" brushRef="#br0" timeOffset="113842.18">14857 10398 40 0,'-5'1'30'15,"4"1"-15"-15,-1 0-11 0,-1-1 11 16,2-1 1-16,-1 1 55 0,-1-1-49 0,0 1 5 15,3-1 3-15,-5 0-3 0,4 0 4 16,-3 0 4-16,1 0-11 16,2 1 4-16,-2 0-4 0,0 2 0 15,-2-3-4-15,2 2-1 0,-3 0 0 0,-1 0 2 16,3 3-4-16,-2-3-2 0,2-1-2 15,1 3-1-15,0-4-1 0,2 0-5 16,-1 3 0-16,2-3 1 0,0 2-3 16,0-2-3-16,0 0 2 0,0 0 1 15,0 1 0-15,0 2 0 0,5-1-2 0,3-1 4 16,2 0-2-16,4-1-2 0,3 0 2 15,5 0-1-15,3 0-2 0,4 0-1 16,4 0 1-16,4-4 1 16,2 0-2-16,1-1-1 0,1 1 1 0,-1 2-1 15,-1-2 1-15,-1 0 1 0,0 0-1 16,-3 1 1-16,-1 0-2 0,-1 1 0 15,-2 0 0-15,-2 0 2 0,1 1-1 16,-5 0-1-16,-4 0 1 0,0-2 1 16,-6 3-1-16,-6-2-1 0,1-1 2 0,-6 2 1 15,-2 0-3-15,-1 0 3 0,-1 1 3 16,0 0 4-16,0 0 0 15,0 0-5-15,0 0 2 0,0 0-4 0,-1 0-3 16,1 0-3-16,-3 1 3 0,0 3 1 16,1-1 0-16,1 0-1 0,-3-1 0 15,4 1 2-15,-3-1-2 0,3-1-1 16,-1 1-1-16,-1-1-8 0,2 0-8 15,0-1-12-15,-1 1-10 0,1-1-34 16,-2 0-88-16</inkml:trace>
  <inkml:trace contextRef="#ctx0" brushRef="#br0" timeOffset="114733.23">15386 10275 83 0,'0'0'35'0,"0"0"23"0,0 0-2 16,-2 0-7-16,0 0-3 0,1 0-10 15,-1 0-3-15,2 0-5 0,0 0-5 0,0 0-2 16,0 0 3-16,0 0-7 0,0 0-6 15,0 1 1-15,0 2 2 0,7 0 1 16,5 1-3-16,2 0-2 16,6 0 1-16,3-1-8 0,5 3-1 0,3-2 0 15,0 2 1-15,2-1-2 0,-1 1-1 16,-2 1 1-16,-4-1 0 0,-1 2-1 15,-3-1-1-15,-4 1 1 0,-2-1 0 16,-8 0-2-16,-2-2 1 0,-6 1 0 16,0 0 2-16,0 1 1 0,-11 3-1 0,-3 2 0 15,-2 0 2-15,-2 3-3 0,-1-1-1 16,2 1 2-16,0 1-2 0,0 1 1 15,-2 2 1-15,2 1-1 16,2 0-1-16,4-2 1 0,3-1-11 16,4 0-5-16,-1 0-15 0,5-3-20 0,0-1-44 15,0-5-138-15</inkml:trace>
  <inkml:trace contextRef="#ctx0" brushRef="#br0" timeOffset="116304.32">15339 11007 28 0,'0'-2'48'15,"0"1"-38"-15,0 1-4 0,-1-1 6 16,1 1-3-16,0 0 88 0,0 0-58 15,0 0-13-15,0 0 16 0,0 0 1 16,0-1-4-16,0 1-7 0,0-1 0 0,0 1-2 16,0 0-5-16,0-1-2 0,0 1-6 15,0 0-3-15,0 0-6 0,0 0-5 16,1 0 2-16,1 4 5 0,4 6 1 15,-3 3-5-15,0 4 0 0,-3 3-5 16,2 2 4-16,-2-1-5 0,1-2 0 16,2-1 2-16,-1-2-3 0,2-2 1 15,4-2 0-15,-2-4 0 0,2-3 0 16,0-3-1-16,0-2 2 0,1 0 2 15,3-7 1-15,1-4-3 0,-1-4 2 0,-1-1 2 16,0 0 0-16,1-4 4 0,-4-1-4 16,1 3 4-16,-2-1-4 0,-4 2-2 15,1-1 1-15,-4 1-1 0,0 0-1 16,3 0-4-16,-1 1 3 0,1 0 0 15,3 3-4-15,-3 0-3 0,4 4-2 16,-1 5-3-16,0 4-9 0,2 0-5 16,-4 3 1-16,1 7-7 0,1 1-11 15,-4 2-15-15,2 1-31 0,-4 0-52 16</inkml:trace>
  <inkml:trace contextRef="#ctx0" brushRef="#br0" timeOffset="116714.34">15702 11143 111 0,'0'0'45'15,"0"-3"-19"-15,0-1 24 0,0 2-14 0,0-2 6 16,-3 0 3-16,0 1-6 0,-4 1-4 15,3 0-7-15,-1 1 1 0,-1 1-2 16,-2 0-4-16,-1 0-12 0,3 0 3 16,-1 6-4-16,0 1-5 0,4 3-1 15,0 1-4-15,1 0-1 0,2 3 1 0,0 1 1 16,2-2-2-16,4-1-1 0,1-1-2 15,1-2-1-15,3-4-2 16,0 0-4-16,1-5 5 0,-1 0 2 16,0 0 2-16,1-6 2 0,1-3 1 0,-2-1 1 15,-2-2 0-15,2-1 0 0,-3 1 4 16,-4-1 5-16,-1 1-2 0,-3 1 0 15,0 1-2-15,0 0 1 0,-3 0-7 16,-3 1 0-16,0 0 0 0,0 2 1 16,1 1-2-16,0 1-3 0,4 4 2 15,-1 1-7-15,2 0-12 0,0 1-14 0,0 6 6 16,0 2-25-16,0 0-26 0,0-1-71 15</inkml:trace>
  <inkml:trace contextRef="#ctx0" brushRef="#br0" timeOffset="117353.38">15922 11089 198 0,'0'-4'49'0,"0"0"-26"0,-3 2 39 16,0 0-7-16,-3 2-5 0,-1 0-2 15,3 4-30-15,-4 5-10 16,0 1 3-16,4 3 2 0,-3 1-2 0,3 2 2 16,1-2-2-16,3-1-4 0,0-3-4 15,0-2-2-15,7-1 0 0,4-4-1 16,2-3 0-16,2 0 2 0,2 0-1 15,0-4-1-15,0-4-2 0,0-4 0 16,2 1 1-16,-2 2-2 0,-5-2-4 0,-2 4 1 16,-6 2 3-16,-1 4 1 0,-3 1 1 15,0 0 2-15,0 0 1 0,0 0-2 16,-1 6-6-16,-5 3 3 15,0 3 4-15,1-1-2 0,3 1-1 0,1-2 0 16,1-2 1-16,0 0-2 0,1-2-5 16,6-3 6-16,2-1 3 0,0-2-2 15,0 0 0-15,2-3 2 0,-1-5 1 16,-1-4-1-16,0 1 0 0,2-4 3 15,-3-1 1-15,4 0-1 0,-3-5 2 0,1 1 2 16,-2-3-3-16,-1 0 2 0,-1-1-3 16,-1-5-1-16,1-2 5 0,-1-4-4 15,1-3-4-15,0 0 2 16,-1 0-3-16,1 8 3 0,-1 9 2 0,-4 10 10 15,3 6-3-15,-4 3-5 0,0 2-7 16,0 1-3-16,0 13 2 0,0 7 4 16,0 6-1-16,0 5 0 0,-5 3-1 15,2 2-3-15,0-3 0 0,1-3-3 16,-1-6-2-16,2-2 4 0,1-6 1 0,0-5 3 15,0-4 2-15,0-2-3 0,0-4 0 16,0-1 2-16,3-1 4 0,4 0 7 16,1 0-6-16,5 0-1 0,-1-2-4 15,2-1-1-15,-2-1 1 16,4 1-1-16,-1 1-3 0,1 0-9 0,-1 0-10 15,1 2-15-15,-2 0-5 0,0 0-62 16,-3 0-124-16</inkml:trace>
  <inkml:trace contextRef="#ctx0" brushRef="#br0" timeOffset="147087.07">13096 7954 3 0,'0'0'142'15,"0"-1"-109"-15,0 0-5 0,0 1 9 16,0 0-6-16,0 0-3 0,0 0-5 16,0 0-4-16,-2 0-2 0,1 0 1 15,-2 0-3-15,3 0 0 0,0 0 0 16,0 0 1-16,0 0 4 0,0 0-4 0,0 0-2 15,0 0-4-15,0 0-1 0,0 0-2 16,0 0-4-16,0 0 1 0,0 0-1 16,0 0-1-16,0 0-2 0,0 0 0 15,0 1 4-15,0 3 1 0,4 1-2 16,1 1 0-16,-1-2 0 0,4 2 0 15,-3 1-1-15,3 2 0 0,1 3 4 16,-1-1 7-16,1 3-7 0,2-3-3 16,1 2-1-16,-1 1 0 0,1 2 0 15,1 0-1-15,-1-2 1 0,1 0 0 0,1-3 0 16,-2 2-2-16,-1-2 0 0,3 1 1 15,-3 1-1-15,1-1 1 0,2 0 1 16,-2 1-2-16,-1 0 0 0,2-1 0 16,-2-1-2-16,-1 1 3 0,3 0-1 15,-1 0 0-15,-1-1 1 0,-2-1 0 16,2-1-1-16,-3 0 0 0,1-1 1 15,-2 1 0-15,3-1-2 0,-3 0 1 16,-1 1 2-16,3 0-2 0,-3-1 0 16,-1-2-1-16,1 0 2 0,-1 0 0 0,-2 0-2 15,2 0 1-15,1 0 1 0,-2 0-1 16,3-2 0-16,-4 1 0 0,1-2 0 15,1 1 0-15,-2 0 0 0,0-2 0 16,0 2 0-16,-3-2 0 0,2 1-1 16,-1 1 0-16,1-1 1 0,-1-1 1 0,-1-2-2 15,0 2 0-15,2 0 2 16,0-1-1-16,1 0 0 0,-2 1 0 15,-1 0 0-15,0-2 1 0,0 3-2 16,3-1 1-16,-3-2 1 0,0 1-1 0,0 0 0 16,0 0 0-16,0 0 1 0,0 0-1 15,0 1 0-15,0-1 0 0,0-1 0 16,0 0 1-16,0 0-1 0,0 0 0 15,0 0 1-15,0 0 0 0,0 0 1 16,0 0-1-16,0 0 2 0,0 0-6 16,0 0-2-16,0-2-2 0,0 0-7 0,0-2-17 15,0 2-25-15,2-3-29 16,-1 0-62-16</inkml:trace>
  <inkml:trace contextRef="#ctx0" brushRef="#br0" timeOffset="153384.44">13589 8301 0 0</inkml:trace>
  <inkml:trace contextRef="#ctx0" brushRef="#br0" timeOffset="153960.47">13589 8301 17 0,'0'-1'49'0,"0"1"-31"0,0-1 1 0,0 1 6 16,0 0-2-16,0-2 1 0,0 2-7 16,0-1-4-16,0-1 4 15,0 1-2-15,0 1-7 0,0 0 0 16,0 0-5-16,0 0 3 0,0 0 2 15,0 0 1-15,0 0-1 0,0 0 2 0,0 0 0 16,0 0 8-16,0 0-2 0,0 0 2 16,0 0-6-16,0 0 1 0,0 0-3 15,-2 0 0-15,2 0 1 0,0 0-6 16,0 0-2-16,0 0-3 0,0 0 1 15,0 0 9-15,0 6-2 0,0 0-1 16,0-1 4-16,0 2-5 0,0-1 1 16,0 2-2-16,0 1-1 0,2 0 0 15,1 1-1-15,-2 1-1 0,4 1 2 16,-2 1-6-16,0-2 4 0,3 0-2 0,-1 2 0 15,0-1 1-15,-1-2 0 0,3 3-1 16,-3-3 2-16,-1 1-2 0,2-1 1 16,0 1-1-16,-1-2 0 0,1 1 1 15,-4-3 0-15,3 0-2 0,-3-2 1 16,1 0 0-16,-1-1 1 0,2-1-2 0,-1-1 0 15,1-1 2-15,-3 2-1 16,2-3-1-16,-1 0 1 0,1 2 1 16,-1-2-1-16,-1 0 0 0,0 1 0 15,0-1 0-15,0 0 1 0,0 0 0 0,0 0 2 16,0 0 0-16,0 0 3 0,0 0-3 15,-3 0-3-15,0 0 1 0,-5 0 0 16,0-3-3-16,1 1 2 0,-4 1 0 16,0 0 1-16,-3 1-1 0,-1 0 0 15,-1 0 1-15,-1 0 0 0,-3 0-1 16,0 4 1-16,-4-1 2 0,3 0 4 0,2 1 1 15,2-2 0-15,3-1 1 16,3 0-2-16,4-1-3 0,0 0 0 16,4 0-5-16,-1 0 3 0,2 0-1 0,2 0-1 15,0 0 0-15,0 0-6 0,0 0-24 16,0 4-22-16,0-3-32 0,0 1-89 15</inkml:trace>
  <inkml:trace contextRef="#ctx0" brushRef="#br0" timeOffset="155384.54">13065 8428 2 0,'-2'0'1'0,"-1"0"-1"0,0 0 6 16,-2 0 94-16,-1 0-77 0,1 0 10 15,1 0-3-15,-1 0 3 16,4 0 4-16,-1 0-3 0,-1 0-1 16,1 0-5-16,1 0 3 0,-1 0-2 0,1 0-6 15,1 0-4-15,0 0-2 0,0 0-3 16,0 0-7-16,0 3-6 0,0 0 4 15,1 5 6-15,4 1-2 0,4 2-3 16,-1 0 3-16,3 2-4 0,0 3 0 16,1 0-4-16,2 2 3 0,3 1-1 0,0 1-4 15,2 3 2-15,4 1-1 0,3-1 2 16,2 3 1-16,2-2-3 0,-2 1 1 15,1-1-1-15,-3-1 1 16,1 1-1-16,-2-2 0 0,-1-1 2 0,-3-3-2 16,-1 0 0-16,-5-4-1 0,1-2 3 15,-5 1-2-15,-2-2-2 0,-1-1 3 16,-2-2 0-16,-1-1-1 0,1-1-1 15,-3 0 1-15,0 0 1 0,-2-3 0 16,3 2-2-16,-1-3 1 0,-3 0 2 0,3 1-2 16,0 0-1-16,0 0 1 0,0 0 2 15,2-1-3-15,-1 1 1 0,1 0 0 16,1 0 1-16,-4-2-1 0,1 1-1 15,-3-2 1-15,1 0-1 0,-1 0 1 16,0 1 2-16,0 0-2 0,0-1-1 16,0 0 2-16,0 0 0 0,0 0 0 15,0 0 0-15,0 0-5 0,0 0 1 16,0 0-7-16,0 0-6 0,-4-1-14 15,2-3-15-15,1-2-29 0,-2-1-45 0,3-2-99 16</inkml:trace>
  <inkml:trace contextRef="#ctx0" brushRef="#br0" timeOffset="155961.59">13573 8846 50 0,'0'0'63'0,"-3"-2"-21"0,0 2 13 15,0-2-11-15,-2 1-3 0,1 1-1 16,1 0-9-16,-1 0-3 0,3 0-1 0,1 0-4 15,0 0-5-15,0 0-7 0,-2 0-2 16,2 0-1-16,0 3 4 0,0-1-3 16,0 3-4-16,0 1 1 0,5-1 2 15,-2 3-4-15,3 0 1 0,0 1-2 16,2 0-1-16,3 3-2 0,-2-2 1 0,4 0-2 15,1 2 1-15,0-2 0 16,1 3 0-16,-1-3 2 0,2-1-3 16,-1 0 0-16,-4-3 1 0,-2 0 2 15,-2-1-2-15,-3 0-1 0,-2-1 1 0,-2-1 1 16,0 0 0-16,0-1-1 0,0 1 2 15,-6 0 0-15,-1 1 0 0,0-2 0 16,-4 0 0-16,0 3-1 0,-2-1 0 16,-2-2-2-16,-1 1 1 0,-4 0 1 15,-1 1 1-15,-3 0-4 0,-2 3 4 0,-3 0-2 16,2 1 0-16,-1-1 1 0,7 0 0 15,3-1 1-15,5 0-2 16,3 0-1-16,4-2 0 0,0 1 1 16,4-1-8-16,1 0-29 0,1-2-40 0,0-2-82 15</inkml:trace>
  <inkml:trace contextRef="#ctx0" brushRef="#br0" timeOffset="159420.79">14627 8297 23 0,'0'0'71'16,"0"0"-42"-16,0 0-8 0,0 0 13 15,0 0-1-15,0 0-12 0,0 0-5 16,0 0-4-16,2 0-4 0,-2 0-5 16,0 0 4-16,0 0 2 0,0 0-3 15,0 0-6-15,0 0 2 0,0 0-2 0,0 0 0 16,0 0 2-16,0 0-2 0,0 0 0 15,0 0 1-15,0 0 2 0,0 0-1 16,0 0 2-16,0 0 3 0,0 0 3 16,0 0 0-16,0 0 0 0,0 0 1 15,0 0-3-15,2 0 3 0,-2 0 2 0,0 0-3 16,0 0 0-16,0 0-4 15,0 0-5-15,0 0 4 0,0 0 0 16,0 0-2-16,0 0-1 0,0 0-4 16,0 0 4-16,0 0-7 0,1 0 7 0,2 1 1 15,-1 2-3-15,1 1 0 0,2 2 0 16,-2 2 2-16,0-1 1 0,-2 2-3 15,2 0 0-15,-1 1 2 0,-1 0-1 16,1-2 1-16,1 2-3 0,-3-2 2 16,2 0 0-16,-1-2-1 0,1-2-1 0,-2 0 1 15,1-1 1-15,1-1-2 0,-1 1 0 16,1-2 1-16,0 0 1 15,-1-1-1-15,1 1-1 0,-1 0 3 16,1-1-1-16,-1 0 0 0,-1 0-3 0,0 0 4 16,0 0 0-16,0 0-1 0,2 0-1 15,-1 0 1-15,-1 0 0 0,3 1-1 16,-1 0-2-16,3 0 4 0,-2-1-2 15,0 1 0-15,2-1 0 0,-1 0 0 16,5 0 2-16,-1-2-1 0,5-3-1 16,-1-1 1-16,2-2 1 0,1 1-2 0,-1-2 0 15,0 0 2-15,-3 0-2 0,0 3 0 16,0 0 0-16,-3-1 1 15,-2 4 1-15,-1-3-2 0,-2 5-1 16,1 0 2-16,-2 0 0 0,1 1-3 0,-1 0 0 16,-1 0 2-16,1 0-8 0,1 0-7 15,-2 0-12-15,-1 0-15 0,0 0-4 16,0 0-14-16,0 1-26 0,2 2-19 15</inkml:trace>
  <inkml:trace contextRef="#ctx0" brushRef="#br0" timeOffset="161073.87">15406 7748 46 0,'0'0'16'15,"0"0"-6"-15,-2 0 9 0,2 2 17 16,-1-2 5-16,-2 0-9 0,1 0-1 16,-1 0-6-16,0 0-3 0,0 0-5 15,0 2-1-15,-1 0 5 0,1 0-3 16,-3 0-5-16,3-2 1 0,0 3 1 0,1-1 1 15,1-1-2-15,-2 3-2 0,1-1-2 16,-1 0-1-16,2 0 2 0,-1-1-5 16,0-1 3-16,1 1-5 0,-1-2-1 15,2 2-2-15,0 0 1 0,0-2 1 16,3 3 0-16,4-1-5 0,2-2 9 15,6 0-1-15,4 0-3 0,1 0 0 16,3-2-1-16,4-3 0 0,-1-1-1 16,5 1 0-16,-1-4-1 0,-1 3 3 15,2-2-3-15,-5 4 2 0,-4 0 1 0,-3 1-3 16,-7 1 0-16,-7 1 0 15,-2 1 2-15,-3 0-2 0,0 0 0 0,0 0 0 16,0 0 3-16,0 0-1 0,0 0 1 16,0 0-2-16,-3 0-3 0,-5 0-1 15,2 3-4-15,0 0-2 0,-1 1-4 16,3-1-7-16,1 2-10 0,-3-1-8 15,-1 1-28-15,1 0-16 0,-3-2-44 16</inkml:trace>
  <inkml:trace contextRef="#ctx0" brushRef="#br0" timeOffset="161329.87">15525 7813 9 0,'0'3'-7'0,"0"-1"179"15,0 4-135-15,0 0 14 0,0 2 28 0,-5 2-10 16,-1 2-20-16,0 1-17 15,-2 3-5-15,2 1-10 0,1-1-7 16,1 3-9-16,2 0 2 0,-1 1-2 16,2-1 0-16,-1-2 1 0,2-2 0 0,0-4-2 15,3-2 0-15,3 0-4 0,1-3-3 16,-1-1 0-16,2-1-10 0,-1-3 0 15,-2 0-12-15,-2 0-5 0,2-1-8 16,-5 2-17-16,0-2-8 0,0 3-9 16,-5-3-36-16</inkml:trace>
  <inkml:trace contextRef="#ctx0" brushRef="#br0" timeOffset="161529.91">15296 8107 40 0,'-3'2'224'0,"3"-2"-160"16,0 0-50-16,1 1 28 0,8-1 4 15,7 0-6-15,3 0-5 0,4-5-18 16,6-2-5-16,2-2-6 0,2 0-3 0,1 0 0 16,0 2-3-16,0 1 0 0,-4 0-2 15,-3 3-1-15,-3 1-26 16,-6 2-21-16,-4 0-23 0,-4 0-41 15,-3 0-41-15</inkml:trace>
  <inkml:trace contextRef="#ctx0" brushRef="#br0" timeOffset="162401.96">15755 8267 42 0,'0'0'106'0,"-2"0"-72"0,2 0 5 16,0 0-3-16,0 0-1 16,0 0-3-16,0 0-6 0,0 0-11 0,0 0-4 15,0 0 1-15,0 0 2 0,0 0-1 0,0 0-7 16,0 0 2-16,2 0 7 15,4-5 8-15,3-2-9 0,0 0-4 16,2-3-1-16,0-2-1 0,0 0 0 16,3-2-2-16,-2-1 1 0,1-2-3 0,-1-1 2 15,0-3 1-15,-1-7 2 0,-1-2-7 16,2-2-1-16,-6-1 0 0,2 5 1 15,-5 4-2-15,-3 4 1 0,0 8 1 16,0 4 1-16,0 3 0 0,-3 3-3 16,0 0 4-16,-2 2-4 0,-1 0-1 0,-3 2-2 15,1 8 5-15,0 5-3 16,0 2-1-16,2 3 1 0,-1 2 2 15,-1 3-2-15,5 1 0 0,-2 0 0 16,5 0 2-16,0-3-2 0,0-2 0 0,0-1-3 16,3-2-2-16,3-2 2 0,2-4 0 15,-2-3-4-15,5-1-5 0,-2-3-1 16,1 0-10-16,1-1-6 0,1-3-15 15,-1-1-29-15,-2 0-39 0,2 0-49 16</inkml:trace>
  <inkml:trace contextRef="#ctx0" brushRef="#br0" timeOffset="162873.97">16049 8215 112 0,'0'0'27'15,"0"0"-1"-15,0 0 9 0,0 0 8 0,2 0-2 16,-2-1-5-16,0-1-1 0,1 2-9 16,2-3-8-16,0 1-2 0,2-2-4 15,1-1 3-15,0 1 0 0,4-1-2 16,-1-3-1-16,2 1 1 0,-2-3-5 15,-1 2 0-15,0-2 1 0,-4 1 4 0,3 0-6 16,-6 0-3-16,-1 0 5 16,0 0-3-16,0 3 0 0,-8 0 0 15,2 4 1-15,-2 2-2 0,-1 0-5 16,-2 2-1-16,0 7 2 0,-1 4 0 0,3 0-2 15,-2 0 0-15,2 4 2 0,1-2-1 16,3 2-1-16,2-2 0 0,2-1 1 16,1-1-1-16,0 1-1 0,6-3 1 15,1 0-1-15,6-3-7 0,1-2-5 16,1-2-4-16,4-2-23 0,-2-1-12 0,2-1-21 15,-4 0-15-15,1 0-17 0,-2-2-53 16</inkml:trace>
  <inkml:trace contextRef="#ctx0" brushRef="#br0" timeOffset="163313.01">16341 8184 55 0,'0'-2'103'15,"0"-1"-61"-15,0 0-1 0,0 0 2 16,-5-1-3-16,2 0 4 16,-3 1-2-16,-1 1-19 0,0 2-3 0,-3 0-3 15,0 0 0-15,-1 0 1 0,-2 4-4 16,-1 6 1-16,0-1 0 0,0 2-5 15,0 2 0-15,5 1-4 0,0-2 0 16,6-1-4-16,1-1 0 0,2-2-3 16,0-1 0-16,8-3 0 0,1-1 0 15,5-3-1-15,3 0 2 0,2 0 1 0,1-5-2 16,2-4-6-16,-4 0 2 0,-1 0-1 15,-1 0 0-15,-2 0-1 0,-5 1 3 16,-1 2 4-16,-3 4-3 16,-4 1 1-16,-1 0 2 0,0 1 5 0,0 0-2 15,0 0-3-15,0 1-2 0,-6 6 2 16,0 2 1-16,1 1 1 0,2-1 0 15,0 2 0-15,0 0-1 0,3-2-1 16,0 1-1-16,0-2 0 0,6 1 1 16,0-3-5-16,2-3-2 0,1 1-15 0,1-4-21 15,2 0-9-15,-1 0-32 0,1-7-22 16,-3-2-45-16</inkml:trace>
  <inkml:trace contextRef="#ctx0" brushRef="#br0" timeOffset="163672.03">16556 7949 74 0,'0'5'104'0,"0"5"-79"0,0 4 32 15,0 3-8-15,-5 6 3 0,-1 5-11 16,-3 3 15-16,-2-1-21 0,2 1-11 16,-2-1-3-16,2-4-9 0,1 0-3 15,3-6-7-15,4-3 0 0,1-3-2 16,0-6-2-16,4-2 2 0,3-2-5 15,2-4-9-15,0 0-7 0,2 0 8 0,1-2 0 16,1 0-9-16,1-3 2 0,-3 5 8 16,-2 0-2-16,0 0 6 0,-1 0 3 15,-2 0 1-15,-3 0 2 0,0 0 1 16,2 0 0-16,-2 0 2 0,0 0-2 15,0 0-4-15,2 2-2 0,0 0-27 0,-1-1-19 16,2-1-30-16,1 0-12 16,0 0-11-16</inkml:trace>
  <inkml:trace contextRef="#ctx0" brushRef="#br0" timeOffset="163894.04">16524 8137 96 0,'13'-4'92'0,"5"-2"-12"16,3-2-39-16,4 0-5 0,5-3-22 0,1-2-10 15,3 1-1-15,1 0-6 0,-2-1-27 16,-2-1-56-16,-3 0-126 0</inkml:trace>
  <inkml:trace contextRef="#ctx0" brushRef="#br0" timeOffset="197623.97">14150 8840 10 0,'0'-1'24'0,"2"-1"5"0,-2 0 11 16,0 2-30-16,0 0-13 0,0 0 7 16,0 0-1-16,0 0 78 0,0 0-74 15,-4 0-3-15,1 0 1 0,-1 0 2 0,-3 0-1 16,4 0 8-16,0 0 2 15,3 2 1-15,0-2-5 0,0 0-13 16,0 0 2-16,0 0 5 0,0 0 7 16,0 0-4-16,0 0-2 0,0 0 4 0,-1 1-2 15,-1-1 3-15,1 0-2 0,-2 0-13 16,1 0 6-16,0 0-2 0,1 0 6 15,1 0 1-15,0 0 1 0,0 0 0 16,-2 0-3-16,2 0 2 0,0 0-3 16,0 0 1-16,-1 0-2 0,1 0-1 0,0 0 0 15,0 0 1-15,0 0-1 0,-2 0-1 16,2 0 2-16,-1 0-1 0,1-1-2 15,0-1-1-15,0 2 1 16,1-1-2-16,5-1-1 0,4 0 4 0,-3 0 1 16,6 0 0-16,-1 0-5 0,2 1 5 15,2 1-1-15,2-2-1 0,6 2-1 16,0 0 1-16,4 0 1 0,3 0 0 15,2 0 0-15,-2 0-3 0,0 0 3 16,-2 0-1-16,1 0-2 0,-2 0 1 0,0 0 1 16,-5 0-3-16,-1 0 4 0,-5 0-3 15,-5 0 0-15,-6 0-8 0,-1 0-7 16,-4 0-10-16,1 0-14 15,-2 0-16-15,0 0-36 0,0 0-36 0</inkml:trace>
  <inkml:trace contextRef="#ctx0" brushRef="#br0" timeOffset="196212.73">13992 8336 37 0,'0'0'29'16,"0"0"-20"-16,0-1 12 0,0-1 3 16,0 2-9-16,0-2-6 0,0 2 2 0,0 0 2 15,0 0-3-15,0 0 0 0,0-2 0 16,0 2 6-16,0 0-3 15,0 0 0-15,0 0 2 0,0 0-3 16,0 0-1-16,1 0-1 0,-1 0 2 0,0 0 0 16,0 0 4-16,0 0-2 0,0 0 4 15,0 0 1-15,0 0 3 0,0 0-3 16,0 0 3-16,0 0 2 0,0 0-3 15,0 0-5-15,0 0 2 0,0 0 3 16,0 0-5-16,0 0-1 0,0 0-3 16,0 0 0-16,0 0 2 0,0 0-3 0,0 4-5 15,0 1 4-15,0 1-1 0,0 0-1 16,-1-1-3-16,-1-1-1 0,1 1-1 15,-1 0-3-15,2-1 0 16,0 2 1-16,0-1 1 0,0-2-3 0,0 0 0 16,0 0 1-16,0-1-7 0,0-1-8 15,2 0-14-15,1 0-5 0,0 1-16 16,0 0-18-16,-1-1-34 0,-2-1-137 15</inkml:trace>
  <inkml:trace contextRef="#ctx0" brushRef="#br0" timeOffset="196723.75">13983 8574 135 0,'3'0'84'0,"-3"0"-49"15,3 0 36-15,-2 0-15 0,1 0-10 16,-2 0-3-16,1 0-7 0,-1 0-8 0,2 0-5 15,-2 0-3-15,0 0 1 16,0 2-3-16,0 1-7 0,3 2-2 16,-3 0 4-16,0 1-5 0,0 1-3 15,0 0-1-15,0-1-3 0,0-1-1 0,0 0 0 16,2 1 0-16,1 0-1 0,-2 1-5 15,1 2-7-15,1-2 5 0,-2-2-9 16,1 1-25-16,1-5-7 0,0 1-24 16,-3-2-35-16,0 0-118 0</inkml:trace>
  <inkml:trace contextRef="#ctx0" brushRef="#br0" timeOffset="197239.78">14003 8845 178 0,'1'3'63'16,"1"0"1"-16,-1 1-1 0,-1 1-11 15,2 3-13-15,-2 2-11 0,0 1 17 16,0 0-14-16,0-2-21 0,0-4-6 0,0 1-2 16,0-1-2-16,0-2 3 0,0 1-3 15,0 1-2-15,0-4-6 0,0 2-13 16,0 1-8-16,0-3-12 15,0 1-17-15,0-1-41 0,0-1-88 0</inkml:trace>
  <inkml:trace contextRef="#ctx0" brushRef="#br0" timeOffset="197763.81">14023 9111 215 0,'0'0'95'16,"0"0"-67"-16,0 1 31 15,0 3-10-15,0-2-17 0,0 2-5 0,0 0-11 16,0 0-4-16,0 1-6 0,0 0-2 15,0-1-1-15,0 0-5 0,0-2 2 16,0 5 1-16,0 0-1 0,0 4-1 16,0 0 2-16,0-2 0 0,0-3-6 15,0-3-26-15,0 2-20 0,0-3-23 0,0 1-53 16,0 0-89-16</inkml:trace>
  <inkml:trace contextRef="#ctx0" brushRef="#br0" timeOffset="198412.84">14010 9420 38 0,'0'11'344'0,"0"-9"-328"16,0 1-4-16,0 0 40 0,0 1 9 15,0 2-23-15,0-1-24 0,0 0-3 0,0 1 0 16,0-2-8-16,0-1-2 0,0 0-1 16,0-1 2-16,0 0-2 0,0 0 4 15,0-2-8-15,0 2-2 0,0-2-7 16,0 1-10-16,0 0-10 0,0 1-9 15,0-2-32-15,0 0-64 0,0 0-114 0</inkml:trace>
  <inkml:trace contextRef="#ctx0" brushRef="#br0" timeOffset="198979.87">14017 9661 35 0,'0'2'158'0,"1"-2"-18"16,-1 2-117-16,0-2 34 0,0 3 14 15,0 0-34-15,0-1-15 0,0 3-7 16,0 0-1-16,0-2-5 0,0 2-4 16,0-3-1-16,0 1-2 0,0 1 0 15,0 0-1-15,0-1 0 0,0-1-1 16,0 2-1-16,0 0 0 0,0 0-10 15,0-1-4-15,0-1-10 0,0 0-13 16,0 3-18-16,0 7-24 0,0 2-36 16,0 3 146-16,0-7-48 0</inkml:trace>
  <inkml:trace contextRef="#ctx0" brushRef="#br0" timeOffset="199363.91">14023 9941 328 0,'1'3'40'0,"-1"2"13"16,0 7 16-16,0 6-21 0,-3 1-7 15,-1 0 3-15,-1-6-26 0,3-9-11 16,2 0-8-16,0-2-2 0,0 0-7 15,0 3 5-15,0-4-14 0,0 0-11 16,0 0-29-16,-1-1-33 0,-1 0-103 0</inkml:trace>
  <inkml:trace contextRef="#ctx0" brushRef="#br0" timeOffset="199512.91">14006 10083 1 0,'-2'1'362'15,"-1"-1"-350"-15,2 2-13 0,1-2 1 0,0 0-79 16,0 0-127-16</inkml:trace>
</inkml:ink>
</file>

<file path=ppt/ink/ink5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3-05T12:06:01.96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11553 2619 39 0,'0'-1'78'16,"0"1"-59"-16,0-2 11 0,0 2 15 16,0 0-9-16,0-2-11 0,0 2-4 0,0 0-2 15,2-1-1-15,-2 0-3 16,0 1 3-16,0 0 0 0,0 0-3 15,0 0 3-15,0 0-3 0,0 0 1 16,1 0 1-16,-1 0-6 0,0 0 1 0,0 0-5 16,0 0-4-16,0 0 2 0,3 0 4 15,-3 4 1-15,3 4 1 0,-3 0-1 16,2 2 1-16,-2 2-1 0,0 3-2 15,2 3 1-15,-2 4 1 0,1-2-3 16,-1 4-4-16,2 0 3 0,-1 1 0 0,-1 2-1 16,2-1-3-16,-2 4 1 0,0-1-1 15,0 2 3-15,0 0-4 16,0 0 3-16,0 0-2 0,0 0-1 15,0 1-1-15,0-2 2 0,0 0 0 0,0-1-1 16,0-2-2-16,-3-2 3 0,1 0 0 16,1-2-1-16,-1 0-2 0,0-2 2 15,-1 0 2-15,3 1-3 0,-3-2-2 16,0 2 5-16,2-1-3 0,-3-2 1 15,3 2-1-15,-1 0 5 0,1 1 1 0,-2 1-4 16,1 0 2-16,-1 0 1 0,0 1-3 16,1 1 0-16,-1 1-2 0,0 1 3 15,-1-1-1-15,0-2-1 16,1 0 1-16,2 1 3 0,-2-1 2 15,0 1-3-15,1 0-5 0,1 0 4 0,-1 0 1 16,2 0-4-16,0-3 7 0,0 0-9 16,0-2 2-16,0 0 1 0,0 0-3 15,0-1 3-15,0 1-1 0,2-1 0 16,-1 1-1-16,1 0 2 0,-2 0 0 16,0-1-2-16,0 0 2 0,0 3-1 0,-3-3 3 15,1 2-4-15,-4 2 0 0,0-2 3 16,-1 2 0-16,6-1-3 0,-4-2 0 15,2 0 2-15,0 1 1 16,3-1-3-16,-2 3 0 0,1-1 2 0,-1 1 0 16,-1 1-2-16,3 0 0 0,-1 1 3 15,-2-3-1-15,1 2-2 0,-1-2 0 16,1-1 2-16,-1 1 1 0,3-1-3 15,-1-1 0-15,-2 0 2 0,1 0 1 16,2 1-4-16,-1 2 1 0,-3-3 3 0,4 2 0 16,-1-3-3-16,1-1 0 0,0 0 3 15,0 0 0-15,0-2-2 0,0 0-1 16,-2-1 3-16,1-1-2 0,-1 0 0 15,1 0-1-15,1 1 4 0,-3 1-1 16,1 0-2-16,0-1 0 0,-1 2 1 16,0 1 1-16,2-2-3 0,-2 0 0 15,1-1 3-15,1-1 1 0,-3-1-3 16,1-1-1-16,2 0 3 0,-2-4-2 15,1 3 1-15,2-3-1 0,0 1 0 0,-1-3 5 16,-1-1-5-16,-1-1 0 0,3 1 2 16,-2 0-1-16,1-2-2 15,1-2 1-15,0 2 0 0,0-3 1 0,0 1-2 16,0-1 1-16,0 0 1 0,0 0 2 15,0-1-5-15,0-9-8 0,0-8-4 16,3-4-14-16,5-6-27 0,-1-8-44 16,0-8-105-16</inkml:trace>
  <inkml:trace contextRef="#ctx0" brushRef="#br0" timeOffset="729.04">11626 2588 0 0</inkml:trace>
  <inkml:trace contextRef="#ctx0" brushRef="#br0" timeOffset="1509.08">11626 2588 91 0,'8'4'58'15,"-8"-3"-30"-15,1 0 16 0,2 1-3 16,-1 0-12-16,1 1-7 0,2 2-2 16,-4 0-5-16,5-2-5 0,1 3-5 15,-3 0 1-15,4-1 0 0,0 2 0 16,0 1 0-16,1 0 5 0,0 2 5 15,-1 0 9-15,3 0-15 0,-3 2 3 16,2 1-1-16,0 1 2 0,2-1-10 0,0 2 6 16,1-1-4-16,1 1-1 15,1 2-2-15,-1-3 0 0,0 4 1 0,5-1 1 16,-5 0-3-16,3-1 1 0,-2-1 0 15,-2 2 0-15,2-2-1 0,1 1 2 16,-1 1-1-16,1-1 1 0,-1 1 1 16,-1 0-3-16,0 0 4 0,0-1-3 15,-1 0 0-15,-1 0-3 0,0 0 5 16,2-1-2-16,-1 1-2 0,2-2 2 15,1-1 0-15,-1 1 1 0,1-3 0 0,-1 2-1 16,2-1-2-16,-1-1 2 0,1 2-1 16,-2-2 0-16,2 0 3 0,-3 0-5 15,0 2 1-15,0-1 1 0,0 1 1 16,-1-2-2-16,-1 0 0 0,0 0 1 15,1 1 0-15,-2-1 1 0,3 1 0 16,-2 2-1-16,2-5 2 0,-2 4-4 16,1-1 1-16,1 1-1 0,0 1 2 15,-2-1-1-15,2 1-2 0,0 0 1 16,0 1 2-16,-3 0 0 0,0 0-3 0,0-1 1 15,-1-2 1-15,0 1 1 0,2 0-4 16,-1 0 2-16,0 0 3 0,1 2-2 16,2-4-2-16,-1 1 1 0,0 1 2 15,1-1 0-15,-1 0-3 0,-2 0 1 16,0 0 2-16,1-2-3 0,-1 2 0 0,0-1 1 15,0 1 2-15,-2-1 0 16,0-1-3-16,-1 1 0 0,1-1 4 16,2 0-2-16,-2 0-1 0,1-1 0 15,-1 0 1-15,2-1 0 0,-5 0-1 0,3 0 0 16,-1 0 2-16,0 0 1 0,-2 1-3 15,2-1 1-15,-2 0 0 0,0 2 1 16,2-2 0-16,1 1-1 0,-3 0 11 16,4 2-14-16,-4-2 0 0,2 0 2 15,-1 1 3-15,1-2-2 0,1 2-2 0,-2-2 1 16,0 0 1-16,1 0 0 15,-2 0-2-15,-1-1 1 0,0-2 1 16,-2 0 2-16,-2-3-5 0,1-1 2 16,-1 0 2-16,-1 0-1 0,0-1-1 0,0 0 1 15,0 0 1-15,0 0 2 0,0 0-2 16,0 0 3-16,0 0-5 0,0 0 2 15,0 0-3-15,0 0 0 0,-1 0 2 16,-1 0-2-16,1 0-3 0,-1 0-11 16,-2 0-10-16,2 0-17 0,-3 0-29 15,-1 0-40-15,-2 0-176 0,1-3 144 0</inkml:trace>
  <inkml:trace contextRef="#ctx0" brushRef="#br0" timeOffset="2359.13">13000 4006 0 0,'0'5'0'0,"-3"0"122"16,-2-1-67-16,-1 0-37 0,-1 2 15 0,0 1-1 16,0-1-4-16,-2 1-5 0,0 1-10 15,3 0-5-15,-5 1 1 0,0 1 5 16,0 0 2-16,-1-1-3 0,-4 2-4 15,2 2 3-15,-1 2-2 0,-4 3 0 16,1 0 17-16,1 0-6 0,1-4-7 0,1-3-1 16,1 0-2-16,-4 1 1 0,0 1 4 15,-1 2-4-15,1-2 0 0,-1 1-4 16,-1 1-6-16,0 1 2 15,-2 1 5-15,3 2 0 0,-1-2-6 0,2 0 2 16,-1 1 2-16,4 0-1 0,-4-1 1 16,2 0-3-16,1 0 0 0,-2 0 2 15,1 1-2-15,-2 1 1 0,2 0 0 16,-1 3 0-16,-1-1-1 0,-1-1-2 15,1 0 2-15,1-1 0 0,0 0-2 0,0-1-1 16,1 0 0-16,-2-1-1 0,2-1 1 16,0 0-2-16,-1-1 2 0,2 1 2 15,-3 1-3-15,2-1-2 0,0-1 4 16,2 1-1-16,2-1 0 0,1-1-2 15,-2-1 6-15,2 0 0 0,-2-1-1 16,-2-1-4-16,4 1 3 0,-2-1-2 16,1 1 1-16,1-1-3 0,-2-1 2 15,0 3 3-15,0-2-3 0,2 2-2 16,-1-1 1-16,1-1 2 0,1 1-2 15,0 0-1-15,-1 0 2 0,3-2 1 0,-1 0-1 16,2-2-2-16,2-3 1 0,2 1 3 16,1-2-3-16,-2-1-2 15,0-2 3-15,1 2 0 0,-3-1-1 0,1 0 0 16,-2 0 1-16,-1 0-2 0,3 0 1 15,-3 1 1-15,-1 1-1 0,4-1 0 16,0-1-1-16,3 0 2 0,-2 1-1 16,1-1 0-16,0 1 0 0,1 0 0 15,2-2 0-15,-4 1 1 0,0 0-1 16,-1 0-2-16,-1 2 2 0,-3 3 3 0,-4 1-3 15,2 2-2-15,-1-2 2 0,1-1 4 16,4-3-3-16,-1 3-2 0,1-4 1 16,0 1 2-16,4 0-2 0,-1 0-2 15,1 1 2-15,-1-3 2 0,2 3-3 16,-2-1-1-16,4-1 2 0,-1-1 2 15,0 0-2-15,1-1-2 0,1 0 2 16,0-1 2-16,0 0-4 0,0 0-5 16,0-1-7-16,0-4-16 0,6-5-34 15,-3-1-56-15,0-5-172 0</inkml:trace>
  <inkml:trace contextRef="#ctx0" brushRef="#br0" timeOffset="4661.26">8164 3094 2 0,'8'0'-2'0,"0"0"109"0,2 0-51 16,0 0-21-16,4 0 16 0,-2 0 14 15,4 0-37-15,-2 0-6 0,3 0 3 0,-2 0-4 16,-1 0-2-16,5 0-8 0,-4 1-1 15,2 0 3-15,2 0-3 0,1 0-1 16,-1 0 4-16,1 0-2 0,-2-1 0 16,3 0-7-16,0 0 3 0,1 0-2 15,1 0-1-15,-1 0-2 0,3 0-2 0,3 0 3 16,-1 0 0-16,8 0 13 15,0 0-13-15,-1 0-1 0,2 0 1 16,-3 0-1-16,-1-2-3 0,1 0 5 16,1 1 0-16,3 1-2 0,-1 0 2 0,-2-1-1 15,5 0 0-15,-5 0-3 0,1 0 0 16,-1-1 4-16,-3 0-2 0,2 1-2 15,-2 0 0-15,2 1 2 0,-2 0-4 16,1 0 4-16,1-2-2 0,-2 1-1 16,-2-1 2-16,1 0-2 0,-4 0 2 0,2 0 0 15,0 1 1-15,1-1-1 0,-2-1 0 16,-1 1 1-16,0 0 0 15,-1 0-3-15,-2 0 2 0,-1 2 1 16,3-2-2-16,-5 2 1 0,2 0-1 0,-2-1 0 16,0 0 2-16,-1 1-2 0,1-1 0 15,-3 1 3-15,1 0-2 0,1 0-2 16,0 0 1-16,-1 0 2 0,2 0 0 15,1 0-3-15,-1 0 1 0,1 0 3 16,3 0-3-16,-3 0 1 0,3 0 0 0,-1 0 4 16,-1 0-3-16,-2 0-2 0,3 0 2 15,-1 0 0-15,3 0 0 0,1 1-1 16,-1-1-1-16,-2 0 3 15,3 0-2-15,-2 0-1 0,0 0 2 0,0 0 1 16,-3 2 0-16,1-2-3 0,-2 2-2 16,2-1 4-16,0 0 1 0,-2 1-4 15,1 1 2-15,0-2 1 0,-1 0 0 16,0 1-3-16,-2 0 2 0,1 0 1 15,-3 1 0-15,2-1-2 0,-2 0 0 0,1 0 0 16,-2 0 1-16,1-1-1 0,-1 1-1 16,1-2 3-16,-1 1 0 0,2-1-3 15,0 0 1-15,0 0 2 0,2 0-1 16,0 0-2-16,-1 0 1 15,2 0 2-15,-1 0-2 0,0 0-1 0,-1 0 0 16,1 0 3-16,-2 0-2 0,1-1 0 16,1 1-1-16,-3 0 2 0,-1 0-1 15,-3 0 0-15,-2 0-1 0,-2 0 2 16,-2 0-1-16,-2 0 0 0,-1 0-1 15,2-1 2-15,-2 1-1 0,2 0 0 0,0 0-1 16,-2 0 2-16,1 0 0 0,1-1-2 16,0 0 1-16,1 0 1 0,0 0 0 15,2 1-3-15,-4 0 2 0,3 0 1 16,-3-1 0-16,2 0-3 0,-1 1 2 15,1 0 1-15,-1 0 0 0,0 0-2 16,-1 0 0-16,1 0 3 0,-2 0-2 16,2-2-1-16,-2 1 1 0,0 1 1 15,-2-1 0-15,1 1-2 0,1 0 0 16,-1 0 2-16,-1 0 0 0,4-2-2 0,-1 2 0 15,3 0 2-15,-1-1 0 0,-1 1-2 16,4 0 0-16,-1-1 3 0,4 1-2 16,2-2-1-16,-2-1 0 0,-5 2 3 15,-3 0-2-15,-2 0-1 0,1 1 1 16,1 0 2-16,-2 0-2 0,1 0-1 15,-3 0 2-15,2-1 1 0,-1 0-3 16,1 1 3-16,1 0-1 0,-2 0 2 16,3 0-2-16,-1 0-2 0,1-1 2 15,1 0 0-15,-3-1 1 0,1 2-2 0,-3 0 2 16,1 0 0-16,1 0 2 0,-1 0-3 15,1 0 1-15,-1-2-1 0,1 2 2 16,-1-2-2-16,1 2 0 0,0 0-3 16,-1 0 3-16,1 0-2 0,1 0 3 15,0 0-3-15,2 0 1 0,-2-1 0 0,1-1-1 16,-1 0 3-16,0 1-1 15,-1 0-1-15,0 0 0 0,1 1 2 16,-2-1-1-16,2 0-2 0,0 1 1 16,-1-1 1-16,3 0 0 0,-5 1-2 0,1-2 0 15,1 2 3-15,1 0-2 0,-3 0 0 16,1-2 0-16,4 0 1 0,-5 1 1 15,3-1-3-15,-1 0 1 0,-1 2 1 16,1-1 0-16,-2 0-1 0,0 1-1 16,0 0 2-16,1 0 0 0,-1 0-2 15,0-1 0-15,0 1 2 0,0 0-1 0,0 0-2 16,0 0-5-16,0 0-7 15,-3 0-22-15,-5 0-30 0,-5 0-48 16,-3 0-175-16</inkml:trace>
  <inkml:trace contextRef="#ctx0" brushRef="#br0" timeOffset="5709.32">8389 2903 113 0,'0'0'108'0,"0"1"-61"0,0-1 17 0,0 0-15 16,0 0-21-16,8 0-3 0,1 0 3 15,3 0-10-15,4 0-3 0,1 0-6 16,2 0 0-16,1 0-2 16,4 4 1-16,1-1-3 0,2 2 11 0,1 1-6 15,-2-1-5-15,-1 2-1 0,-2 1-1 16,-3 0 0-16,-6 1-2 0,-2-1 1 15,-2 0 0-15,-6 3-1 0,0-1-2 16,-4 4 4-16,0 1-1 0,-4 2 0 16,-6 2-1-16,-6 3 2 0,1 1 2 0,-7 1-3 15,-1 4 6-15,-2 0 3 0,-2 0 1 16,1-1-5-16,1 1 1 0,4-3-4 15,-1-3 0-15,5 1-4 0,3-4-1 16,5-1 1-16,1-3-2 0,2-4-11 16,1 0-19-16,0-2-26 0,1-4-41 0,-3-5-119 15</inkml:trace>
  <inkml:trace contextRef="#ctx0" brushRef="#br0" timeOffset="6661.38">5798 2330 0 0,'0'1'192'15,"0"3"-139"-15,0-2-38 0,2-1 58 16,-1 3-20-16,1 1-16 0,-2 3 2 16,0 6-5-16,0 2-4 0,0 6-5 15,0 3-9-15,0 3-1 0,0 4-1 0,-3 5 1 16,3-1 7-16,-2 1-6 0,2-5-3 15,0-2-2-15,2-2-5 0,6-4-2 16,1-3-1-16,-1-6 0 16,2-4-2-16,0-5-1 0,2-4 3 0,2-2-1 15,0-2-1-15,5-12 1 0,-1-4-1 16,4-8 3-16,0-3-3 0,3-6-1 15,-1-6 2-15,4-5 0 0,-5-5-3 16,-2-4 1-16,-4-2 2 0,-3-5-1 16,-2-1-2-16,-1-3 0 0,-3-2 3 15,-5 1-3-15,1-1 0 0,-2 6 1 0,-2 13 1 16,0 17 0-16,0 15-2 0,0 14 1 15,0 3 1-15,0 0-1 0,0 7-5 16,-2 7 1-16,-2 7 4 16,-2 5-2-16,2 3-13 0,1 3-12 0,0 2-13 15,2 4-20-15,-2 2-31 0,-2 0-140 16,2-1-4-16</inkml:trace>
  <inkml:trace contextRef="#ctx0" brushRef="#br0" timeOffset="7081.4">6218 2735 1 0,'4'2'330'15,"-4"4"-290"-15,0-3 3 0,1 2 38 16,-1 2-32-16,0 5-9 0,0 1-2 15,0 4-9-15,0 0-8 0,-5 1-4 0,4-1 2 16,-1 1-8-16,2-3-4 0,0-3 3 16,0-1-4-16,0-1-4 0,0-4-3 15,2 1 1-15,1-6 2 0,0 1-2 16,0-2-5-16,2 0-11 0,4 0-8 15,0-1-14-15,4-6-30 0,-2-5-61 0,0-5-148 16</inkml:trace>
  <inkml:trace contextRef="#ctx0" brushRef="#br0" timeOffset="7397.42">6470 2715 154 0,'0'12'270'15,"-2"0"-239"-15,0 2 18 0,-1 0 43 16,2 1-41-16,-1 2-20 0,2-2-5 15,0-2-7-15,0-2-9 0,6-1-8 0,4-4-1 16,1-2 3-16,3-4-3 16,0 0-2-16,6 0 0 0,3-6-3 15,3-4-1-15,-2-3-5 0,-3 2-8 16,1 1 12-16,-5 4 0 0,-1 1-2 0,-6 1 2 15,1 1 5-15,-3 2 1 0,0-1-2 16,-2 2 1-16,0 0 5 0,-3 0 3 16,-1 2 1-16,-1 7 2 0,-1 2 6 15,0 3-5-15,0 1-3 0,0-1-3 16,-1-2-2-16,1-2-3 0,0 1-3 0,6-1-8 15,9 1-20-15,4 2 3 0,1-3-41 16,5-6-168-16</inkml:trace>
  <inkml:trace contextRef="#ctx0" brushRef="#br0" timeOffset="9249.52">11443 4658 116 0,'-1'1'41'16,"-3"-1"-20"-16,4 2 16 0,-1 0-7 0,1-2-7 15,-3 1-2-15,1 0-4 0,1 0-2 16,-1 2-1-16,-1-2 4 0,1 1-3 15,1-1 5-15,-2-1-6 0,1 1-1 16,1-1 2-16,-2 0 2 0,1 1-2 16,2 0-4-16,-1-1 3 0,-3 0-5 0,1 0 1 15,-1 0-5-15,1 0 2 0,-2 0-3 16,2 0 2-16,-3 0-4 0,-1 0 2 15,1 1 1-15,0-1 0 0,0 2-5 16,-2-2 7-16,-1 1 6 0,-1-1-2 16,0 1 1-16,3-1 2 0,0 0-6 15,-7 0-5-15,1 0 0 0,-4 0 1 16,2 1 5-16,-1-1-2 0,1 1-3 15,-4 0-2-15,1 1 2 0,-7-1-3 16,0 0-2-16,-3-1 3 0,-3 1 0 0,0-1-2 16,2 3-1-16,1-2 1 0,4 1-1 15,6 2 1-15,1-3 1 0,4 1 0 16,2-2-2-16,-1 2 1 0,0 0-1 15,-2 0 1-15,0 0 3 0,0-1-4 16,3 0 0-16,0-1 2 0,0 0 2 16,-3 0-3-16,-4 0-1 0,-7 0 1 15,-5 0 2-15,-1 0-3 0,0-2 0 16,3 0 1-16,2 0 2 0,1 0-2 15,5 0-2-15,2 2 3 0,4-2 1 0,1 1-2 16,1-1-2-16,4 0 3 0,2 1 1 16,0 1-2-16,4-2-1 0,-3 1 2 15,4 0 2-15,-2 1-3 0,0 0-2 16,-2 0 2-16,-1 0 2 0,3 0-3 15,-2 0-1-15,0 0 3 0,2 2 1 0,-1 1-3 16,2-1-2-16,-1 1 4 16,1-3 1-16,-1 1-2 0,2 0-3 15,-2-1 5-15,1 0 0 0,-1 0-3 16,2 2 0-16,1-1 1 0,-2 0 4 15,2-1-6-15,0 0-1 0,-2 0 3 0,-1 0 1 16,3 0-3-16,-4 0-1 0,2 0 1 16,2 0-7-16,0 0-2 0,0 0-7 15,0 0-5-15,0 0-12 0,2 0-11 16,5 0-21-16,0 0-47 0,-1-4-139 15,0-4 180-15</inkml:trace>
  <inkml:trace contextRef="#ctx0" brushRef="#br0" timeOffset="11621.66">10420 4290 23 0,'0'0'11'0,"-3"2"-5"0,3-1 18 15,0-1 1-15,0 0-1 0,0 0 5 0,0 0-2 16,0 0-8-16,0 0-4 16,0 0 6-16,0 0 2 0,0 0 2 15,0 0-4-15,0 0 3 0,0 0 0 16,0 0-1-16,0 0-6 0,0 0-5 0,0 0 0 15,0 0-3-15,0 0-5 0,0 0 1 16,0 0 1-16,0 0 1 0,0 0 3 16,0 1 2-16,0 4-1 0,0-1 3 15,0 1-1-15,0-1 1 0,-3 4-1 16,0 1 0-16,3 1-3 0,-5 2 1 0,3 1-3 15,-1 2-1-15,0 3-2 0,2 0 2 16,-1 1-3-16,2 1-2 16,-3 3-2-16,3 0 2 0,-2 1 2 15,1 0-4-15,-2 1 0 0,3-3 2 0,0 4 1 16,0-2-1-16,0 1-2 0,0 0 1 15,0 0 3-15,0-1-3 0,1 1 2 16,-1-1 1-16,3-1 0 0,-1 0-3 16,1-1-1-16,0 0 9 0,2-1-4 15,-4 3 1-15,2 0-4 0,-1-1 5 16,-2-2 4-16,2-3-8 0,1-4-2 0,-2-1 0 15,1-1 2-15,-2-2 0 0,0-3-4 16,0-2 1-16,0 0 3 16,1-2-4-16,-1 0 0 0,0-1 3 15,0-1-3-15,2 2 2 0,-2-2-2 0,3-1 0 16,-2 2 4-16,1-2-2 0,0 2-2 15,-1 0 0-15,1 0 3 0,-1-1-1 16,2 0-2-16,-3-1 0 0,2 0 3 16,-2 0-1-16,0 0-3 0,0 0 2 15,0 0 2-15,0 2-1 0,0-2-3 0,0 0 3 16,0 0 0-16,0 0 1 0,1 0-4 15,1 0 2-15,0 0 1 0,-2-2 0 16,0 1-3-16,0-1 2 16,0 1 2-16,0-3 0 0,0 2-3 0,0-1 1 15,0 0 2-15,-5 0 0 0,0 0-3 16,-3 1 0-16,1 0 3 0,1 0-3 15,-2 0 2-15,-3 0-2 0,2-1 1 16,-4 0 1-16,-1 2-1 0,-1 0-1 16,-2-1 1-16,1 0 1 0,-4 2-2 0,1 0 1 15,-1 0 1-15,2 0-2 0,-4 0 1 16,2 0 0-16,0 0 1 0,0 0-2 15,1 0 1-15,2 2 0 0,1 0 1 16,1 0-2-16,2 1 2 0,3 0-2 16,0-3 1-16,3 3 0 0,0-2 1 15,0 0-2-15,2 2 2 0,-1-2-2 16,0 0 2-16,2 1-2 0,0-1 1 15,2-1 0-15,-1 2 1 0,2-2-2 16,-3 0 1-16,3 1 1 0,1-1-1 0,-2 0-1 16,2 0 1-16,0 0 0 0,0 0 0 15,0 0-1-15,0 0 2 0,0 0-1 16,0 0-1-16,0 0 0 0,0 0 3 15,0 0-1-15,0-4-3 0,0-2 2 16,2 0 1-16,-1 1 0 0,3-2-2 16,-3 1 0-16,2 0 2 0,0-2 0 15,0-1-2-15,-1 0 0 0,0-2 3 16,-1-3-3-16,1-1 1 0,-1-2-1 15,-1-1 3-15,0 0-3 0,0 0 2 0,0-2-2 16,0-2 2-16,0 0-2 0,0 0 1 16,2-2-1-16,-2 3 2 0,0-4 0 15,3 2-3-15,-2 0 1 0,1 1 2 16,0 4 0-16,-1 1-2 0,1 3 0 15,-1 1 2-15,-1 1 0 0,0 0-3 16,0 0 2-16,0-3 1 0,0 4 0 16,0-1-3-16,2-1 2 0,-2 0 1 15,1-3 0-15,1 2-2 0,-1-2-1 16,2-1 3-16,1 2 0 0,-3-1-2 15,2 1 0-15,-1 1 2 0,-2 2 0 0,1 1-2 16,1 0 0-16,-2 1 2 0,3 0 0 16,-1 1-2-16,-2 1 0 0,0-1 3 15,0 1-1-15,0 2-2 0,0-2 0 16,0 1 2-16,0-1 0 0,0 0-2 15,0 5 0-15,0-1 3 0,0 4-1 0,0-1-3 16,0 1 1-16,-2 0 3 16,2 0-1-16,0 0-2 0,0 0 0 15,0 0 3-15,0 0-3 0,-2 0 2 16,-1 0-2-16,2 0 1 0,-1-1 1 0,1 1-2 15,1-1 2-15,-2 1-1 0,2 0 0 16,0 0-1-16,0 0 1 0,0 0 1 16,0 0-1-16,0 0-1 0,0 0 2 15,0 0-1-15,0 0 1 0,0 0-2 16,0 0 0-16,0 0 2 0,0 0-1 0,0 0 0 15,0 0-2-15,0 0 4 0,0 2-3 16,5 1 1-16,1-1 0 16,0 0 3-16,3-1-2 0,4 3-2 15,2-1 1-15,4 0 2 0,1 0-2 0,3 0-1 16,4-1 1-16,1 3 1 0,3-4-1 15,0 1-1-15,-2 0 0 0,-1-2 3 16,-2 0-2-16,-7 0-1 0,-2 0-1 16,-8 0 3-16,-2 0-2 0,-1 0 0 15,-6 0-1-15,1 0 1 0,-1 0 0 0,0 0-3 16,0 0 0-16,0 0-3 0,0 0 0 15,0 0-9-15,0 0-7 0,-1 0-14 16,-4 0-21-16,0 0-18 16,-1 0-134-16,2 0-30 0</inkml:trace>
  <inkml:trace contextRef="#ctx0" brushRef="#br0" timeOffset="12589.72">10417 4726 89 0,'-3'1'76'0,"3"-1"-56"0,0 0 29 0,-3 0-10 15,3 0-13-15,-2 0 3 0,2 0-6 16,0 0-8-16,0 1-6 0,0-1 3 16,0 0-1-16,0 0 4 0,0 0 1 15,0 0-1-15,0 0 5 0,0 0 1 16,0 0-7-16,0 0-3 0,0 0 2 15,0 0-1-15,0 0-1 0,0-1-4 0,0 0 2 16,0-1-3-16,0 2-3 16,0-2 3-16,0 1 0 0,0-1 1 15,0-2-2-15,2 0-3 0,2-2 4 16,2 0-4-16,4-2-1 0,1-1 1 0,1-1-1 15,3 1 0-15,4-3-1 0,-2 2-1 16,2-1 4-16,-2 0-3 0,-2 2-2 16,-1 2 3-16,-1 0 1 0,-4 2-2 15,-3 0-2-15,0 2 3 0,-1 0 2 16,-5 2-4-16,0 1-1 0,0 0 3 0,0 0 2 15,0 0-4-15,0 0-4 0,-6 6 2 16,-2 0-4-16,2 0-7 16,0 1-6-16,-2 0-10 0,-1 0-7 15,2 0-10-15,-2-1-16 0,0 1-37 0,1-2-77 16,2-1 69-16</inkml:trace>
  <inkml:trace contextRef="#ctx0" brushRef="#br0" timeOffset="12889.73">10420 4694 9 0,'0'1'-9'15,"0"-1"177"-15,0 0-88 0,0 0-41 16,0 2 17-16,0-1-6 0,0 1-16 16,3 0-2-16,0 2-6 0,2 2-2 0,-1 2 1 15,3 0-8-15,-1 2-7 0,1 3 0 16,3 0-4-16,-1 2 0 0,-1-1-5 15,0-1 2-15,-2-2 0 0,-2 2-3 16,3-2-3-16,0 0 2 0,0-1-17 16,-1-2-32-16,0 0-13 0,2-5-57 15,-2-3-122-15</inkml:trace>
  <inkml:trace contextRef="#ctx0" brushRef="#br0" timeOffset="13740.78">10204 5162 56 0,'0'0'144'16,"0"0"-113"-16,0 0 19 0,0 0 4 15,0 0-14-15,0 0-10 0,0 0-3 16,0 0-4-16,0 0-6 0,0 1 3 0,0 5 7 15,0 3-1-15,0 1-12 16,0 3 0-16,0 3 7 0,0 3-5 16,0 6-5-16,0 3-2 0,0 2-2 15,0 3 7-15,0-1-10 0,0 3-3 0,0 9 3 16,0-1 2-16,-1 1 5 0,1-4-9 15,0-4 3-15,1-1-4 0,4 0-1 16,-3-1 1-16,-2-1 1 0,1-4 1 16,-1-2-3-16,2-3-1 0,1-4 4 15,-3-5-3-15,1-4 0 0,1-3 0 0,-1-3 1 16,2-2 1-16,-1-1-2 15,0-2 1-15,-1 0 3 0,1 0 2 16,1 0-2-16,0-2 0 0,0-1 0 16,-1-2 1-16,-1 0-5 0,-1 3-2 15,2 0 6-15,-1 2-1 0,-1 0-4 0,2-1-1 16,-2-1 2-16,1 1 0 0,1 0-5 15,-1 0-6-15,3 0-5 0,-1 1-10 16,1-1-13-16,1 0-14 0,-4-2-28 16,-1 2-35-16,0-2-164 0,0 0 181 15</inkml:trace>
  <inkml:trace contextRef="#ctx0" brushRef="#br0" timeOffset="14430.82">9718 5909 26 0,'0'-1'98'16,"0"1"-76"-16,0 0 3 0,0 0 15 15,0 0-3-15,1 0 4 0,-1 0-2 16,2 0-11-16,-2 0 3 0,0 0 0 15,0 0-2-15,0 0-3 0,0 0-6 16,0 0 2-16,1 0 1 0,4 0-2 16,-2 0-9-16,3 0 5 0,0 0-3 15,4 2-7-15,-1 0 2 0,3-2 0 16,5 1-4-16,4-1-3 0,0 1 3 15,9 0-1-15,2 0 0 0,7 1-4 0,9-2 2 16,3 0 9-16,5 0-7 0,3 0-1 16,1 0 0-16,1 0 0 0,-1 0 3 15,1 2-1-15,-4-1 0 0,-4 3 0 16,-5-4 0-16,-8 0-7 0,-7 1 3 15,-10-1 3-15,-4 0-1 0,-8 0-2 16,-7 0 1-16,1 0 0 0,-2 0 6 16,0-1-3-16,-1 1 0 0,-2-2 0 15,0 2 0-15,0 0-2 0,0-2-1 16,0 2 2-16,0 0-1 0,0-1-5 15,0 1 4-15,3 0-4 0,-3 0 2 0,1 0-2 16,-1 0 0-16,3 0 4 0,-1 0-1 16,1 1-3-16,0 1 0 0,0 0 4 15,-1-2-1-15,-1 0-3 0,-1 1 1 16,0-1 0-16,0 1-5 0,0 0-2 15,0-1-3-15,0 0-4 0,-4 0-14 16,-4 0-21-16,-1 0-21 0,-2 0-41 16,-3 0-176-16</inkml:trace>
  <inkml:trace contextRef="#ctx0" brushRef="#br0" timeOffset="15010.84">10108 6155 79 0,'0'0'93'16,"-3"0"-54"-16,2 0 9 0,-1 1-1 15,0 1 2-15,-1-1-3 0,2 0-10 16,-1-1-4-16,2 0 0 0,-1 3-4 16,1-1-6-16,0-2-2 0,0 1-1 0,0-1-2 15,3 2-1-15,3-1-5 16,5 0 2-16,0-1-4 0,3 0-3 0,1 0 3 15,4 0-5-15,2 0 0 16,3 0 0-16,-1 0 9 0,0 0-10 0,-3-2 0 16,-1-1 0-16,-2-2 3 0,-3 1-3 15,-2 2-2-15,-4-1 0 0,-2 1 1 16,-3 1-1-16,-3 1-1 0,0-1 0 15,0 1 4-15,0 0-4 0,0 0-6 16,0 0-1-16,0 0-3 0,0 0-5 16,-1 0-7-16,-1 0-13 0,-1 0-9 0,0 0-20 15,-1 1-18-15,-4 1-61 0,3-2-110 16,-1 0 219-16</inkml:trace>
  <inkml:trace contextRef="#ctx0" brushRef="#br0" timeOffset="15273.87">10178 6273 73 0,'-3'6'228'0,"3"-2"-139"0,0-4-80 0,0 0 47 16,3 0-3-16,3 0-3 0,5 0-13 16,1 0-19-16,1-2-4 0,2-1-7 15,-1-1 2-15,2 1-5 0,1-1-3 16,0 2 0-16,0 0 2 0,-3 1-5 15,1 0-13-15,-4 1-17 0,-1-2-20 0,-3 0-44 16,0-3-215-16</inkml:trace>
  <inkml:trace contextRef="#ctx0" brushRef="#br0" timeOffset="17058.97">10269 4247 79 0,'-1'1'86'0,"-4"-1"-62"16,4 0 25-16,-1 0 6 0,-1 0-18 16,0 0-4-16,0 0-7 0,1 0-10 15,1 0 0-15,-1 0 2 16,1 0-2-16,-2 0-5 0,3 0 5 0,0 0-3 15,-2 0 5-15,2 0-5 0,-2 0-6 16,1 0-1-16,1-1 3 0,0-3 2 16,0 0-4-16,0 0-2 0,0-2 5 15,0-1-8-15,0-2 1 0,0-2-1 16,0-3 2-16,0-1-4 0,3-2-2 0,-1-4 4 15,-1-1 1-15,2 0-4 0,-1-3-1 16,-1 1 4-16,1 2-2 0,1 1 0 16,-1 2-2-16,-2 0 2 0,0 1 2 15,0 3-2-15,0 2 0 0,0-1 0 16,0 2-8-16,-4-1 16 0,1 1-8 15,2 3 0-15,1-1 2 0,0 0-2 16,0-1-2-16,0-1 2 0,1-3 1 16,4 0-1-16,-2-1-1 0,3-2 1 15,-1-1 1-15,0 2-1 0,-2-2-1 0,0 2 1 16,-2 0 1-16,1 0-1 0,-2 2-1 15,0 3 1-15,0 1 2 0,0 2-1 16,0 0-3-16,0 1 3 0,0 1 1 16,0 0-2-16,0-1-2 0,0 3 3 15,0-2-2-15,1-1 1 0,-1 0 2 16,2-2-2-16,0 0-2 0,-1-1 2 15,-1 1 2-15,0 0-2 0,0-1 0 16,0 3 0-16,0-1-2 0,-1 3 3 16,-3 2 2-16,4-2-2 0,-1 4 0 0,1 0 0 15,0 0 1-15,0 1-1 0,0-1-1 16,0 0 1-16,-2 0 1 0,2-1-3 15,0 0 0-15,0 0 1 16,0-1 2-16,-1 1-2 0,1 0-1 0,0-1 1 16,0 0 2-16,-2-1-2 0,2 3-2 15,-1-1 3-15,1 2 0 0,0-1-1 16,0 2 0-16,0-2-1 0,0 2 3 15,0 0-2-15,-2 0 0 0,2 0 1 16,-1-1 1-16,1 1-2 0,-2-1-1 16,2 1 2-16,0 0 1 0,0 0-2 0,0 0-1 15,0-1 1-15,0 1 1 0,0 0-1 16,0 0-2-16,0 0 3 0,0 0 0 15,0 0-1-15,-2 0-1 0,2 0 2 16,0 0 0-16,0 0-2 0,0 0-1 16,0 0 1-16,0 0 1 0,0 0-2 0,-3 3 1 15,2 2 1-15,-1-4 2 16,1 3-4-16,1 1-5 0,-2-4-13 15,2 0-30-15,-4-1-56 0,2-2-128 16</inkml:trace>
  <inkml:trace contextRef="#ctx0" brushRef="#br0" timeOffset="18299.04">10276 2935 49 0,'-2'2'96'0,"1"-1"-70"15,-3 0 21-15,3-1-5 0,-2 0-7 16,1 0 5-16,1 0-4 0,-2 0-18 0,3 0 2 15,0 0 0-15,0-2-8 0,0-2 4 16,0 0-7-16,0-1-3 0,0-2 5 16,0 1 1-16,-2-2-2 15,1-1-3-15,1 0 1 0,0-1 0 0,0-1-4 16,0-1-4-16,0-1 2 0,1 0 2 15,2 0-4-15,-1 0 1 0,-1-2 0 16,-1 1 1-16,2-1-1 0,-1 0 1 16,-1-1-1-16,0 1 3 0,0-1-1 15,0 1 0-15,0 0 0 0,0 1-1 0,0 0 0 16,0-1 0-16,0 0 0 0,2-2 0 15,-1-1-2-15,-1 0 1 0,2 1-1 16,0 0 2-16,1-1-2 0,-3 0 0 16,0-1 2-16,1 4 0 0,1-2-2 15,-1 2 0-15,-1-1 1 0,2 0 2 16,-2 1-4-16,0 1 2 0,1 0 1 15,1 0-1-15,1-1 1 0,-3 4 2 16,0-2 2-16,2 3-2 0,-2-3 0 16,0 2-1-16,1-1 0 0,-1 0 6 0,0 3-6 15,0-2-2-15,3 1 4 0,-3-3-2 16,0 3-3-16,0-3 1 0,0 0 2 15,0 1-3-15,0-1 0 0,0 2 1 16,0 0-1-16,2-3 2 0,-2 2-4 16,0-3 2-16,0 1 2 0,0-1-1 15,0 0-3-15,-2 2 2 0,-1-2 2 16,0 1-1-16,2 2-2 0,-4 0 0 15,5 2 3-15,-3 2 0 0,0 0-4 16,0 0 2-16,-1 2 2 0,0-3 0 0,-1 3-4 16,2 1 2-16,2 0 3 0,-1 3-1 15,2-1-3-15,-2-1 1 0,2-1 2 16,0-1 0-16,0 2-2 0,0 0 0 15,0 3-1-15,0-3 3 0,0 3-3 16,0-4 1-16,0 3 2 0,0-1 0 0,0 3-3 16,2 0 2-16,-2 0 1 15,0 0-1-15,0 0-3 0,0 0 2 16,0 0 1-16,0 0 0 0,0 0-2 15,0 0 0-15,0 0 3 0,0 0 0 16,0 0-3-16,0 0 2 0,0 0 1 0,0 0-2 16,0 0 1-16,0 0-1 0,0 0 0 15,0 0 1-15,0 0-2 0,0 0 1 16,0 0 1-16,0 0 0 0,0 0-2 15,0 0 1-15,0 0 3 0,0 0-1 16,0 0-3-16,0 0 0 0,0 0 3 0,0 0-2 16,0 0-2-16,0 0 0 15,2 0 1-15,-1 0-1 0,4 0-8 16,-2 0-4-16,1 2-15 0,3-1-29 15,-6-1-26-15,4-8-176 0</inkml:trace>
  <inkml:trace contextRef="#ctx0" brushRef="#br0" timeOffset="21095.2">9652 1228 167 0,'0'0'51'16,"2"0"-9"-16,-2 0 19 0,0 0-17 16,0 0-13-16,0 0-7 0,0 0-7 15,0 10 8-15,0 2 4 0,-3 5-7 0,0 3-4 16,0 0-4-16,1 4 2 0,1-1-2 15,1 1-5-15,0 1 1 0,0-3-2 16,1 0 0-16,2-5-6 0,3-3 0 16,1-2 0-16,-1-6 4 0,0-3-6 15,3-3 2-15,-1 0 5 0,6-9 1 16,2-6 0-16,1-4-7 0,3-3 0 15,0-5 2-15,-1 3-2 0,-2-2-2 16,1-2 3-16,-4 0 0 0,-1 2-2 16,-3-1-1-16,-2 2 2 0,-3-2 3 0,-4 1-4 15,-1 1-2-15,0 0 4 0,0 6-2 16,0 5 0-16,0 8 0 0,0 4 0 15,0 2 0-15,0 0-3 0,-3 5-3 16,2 8 5-16,-2 5 1 0,-1 1-3 16,4 1-12-16,0 2-8 0,0-2-6 15,0 0-17-15,0-1-7 0,0-2-25 16,2-3-66-16,0 0-80 0</inkml:trace>
  <inkml:trace contextRef="#ctx0" brushRef="#br0" timeOffset="21388.22">10082 1409 6 0,'-6'-2'-6'0,"-4"1"214"0,0 1-148 0,-3 0-8 16,1 0 15-16,-1 6-14 0,-1 4-9 16,2 2-10-16,1 3-5 0,-1 0-4 15,2-1-2-15,4 0-8 0,3-2-3 16,3-1-6-16,0-1-1 0,0-3-4 15,6-1-1-15,4-3 0 0,2-1 3 16,0-2-4-16,2 0-4 0,5 0-12 0,0-7-20 16,-1 1-27-16,1-2-30 15,-2 0-93-15</inkml:trace>
  <inkml:trace contextRef="#ctx0" brushRef="#br0" timeOffset="21620.23">10310 1407 117 0,'-3'-1'162'0,"-7"1"-130"0,1 0 29 16,-2 0-8-16,0 0-10 0,1 3 4 16,-4 6-12-16,1 3-12 15,-1 3-1-15,3-1-6 0,5 2-5 16,0-1-9-16,6 2 1 0,0-3-1 0,5 1 1 15,5-3-4-15,7 1 0 0,4-2 1 16,5-4-5-16,7-1 3 0,5-3-19 16,6-3-22-16,1 0-11 0,-2-5-38 15,1-4-95-15</inkml:trace>
  <inkml:trace contextRef="#ctx0" brushRef="#br0" timeOffset="24485.4">9091 1148 1 0,'2'0'150'16,"-1"1"-60"-16,-1-1-57 0,0 0 21 0,0 0 5 16,0 0-24-16,2 4-15 15,-1 2-2-15,1 5 5 0,-1 3-5 16,-1 2-7-16,0 2-3 0,0-1-2 15,0 0 1-15,0 0 1 0,0 1-4 0,0-2 1 16,0 0-4-16,0 1 3 0,0-1-1 16,0 1-2-16,0-1-2 0,0-1 2 15,0-3 1-15,0-2-4 0,0-2 1 16,0-2-2-16,0-2-4 0,0-2-9 15,0-1-9-15,0-1-3 0,4 2-11 16,-1-2-16-16,-2 0-24 0,-1 0-62 16</inkml:trace>
  <inkml:trace contextRef="#ctx0" brushRef="#br0" timeOffset="24693.41">8949 1327 193 0,'1'0'81'0,"4"0"-57"0,6 0 33 16,-1 0-11-16,6-1-20 0,3-1-7 16,2 2-1-16,3-1-10 0,3 1-2 15,3-2-4-15,1 0-1 0,1 1 0 16,3-1-9-16,-3 2-39 0,-2-3-73 0,2-1-187 15</inkml:trace>
  <inkml:trace contextRef="#ctx0" brushRef="#br0" timeOffset="29693.69">13021 4036 60 0,'2'0'81'16,"-1"0"-59"-16,-1 0 26 0,0 0-1 15,0 0-22-15,0 0 4 0,0 0 0 16,0 0-4-16,0 0 0 0,0 0 3 16,0 0-3-16,0 0-3 0,0 0-7 15,0 0 3-15,0 0-2 0,0 0-1 16,0 0-4-16,0 0-1 0,0 0 4 0,0 0-7 15,0 0 0-15,0 0-2 0,0 0 3 16,0 0-4-16,0 0 2 0,0 0-1 16,0 0 2-16,0 0-1 0,0 0-4 15,0 0 4-15,0 0 0 0,0 0 1 16,0 0-1-16,0 0 3 0,0 0 1 15,2 0-4-15,1 0 1 0,2 0 0 16,2-2-5-16,4-1 0 0,2-1-3 16,2-1 2-16,5 0 2 0,2 0-3 15,3-1 0-15,1 2 0 0,2-1 0 0,0 1 1 16,5 1-2-16,-1 0 1 0,1 1 0 15,1-1 1-15,1 1-2 0,0-1 1 16,2 0 1-16,2 1-2 0,-1 0 1 16,6 0 0-16,-2 2 1 0,4-1-2 15,2 0 1-15,3 1 0 0,2 0 0 16,1-2 0-16,4 2 0 0,1-3 0 15,-1-1 0-15,-2 1 0 0,2-1 0 16,-4 0 0-16,-1 1 0 0,-2-1 0 16,0 2 0-16,0 1-2 0,-1 0 4 0,2-1-4 15,-7 2-3-15,0 0 4 0,-1-2 2 16,-4 2-3-16,3 0-2 0,-2 0 3 15,-1 2 1-15,0 0-2 0,2 1-2 16,-1 1 4-16,4 0-2 0,1 1-1 16,1 0 2-16,2 0 0 0,-2 1 2 0,-2-1-2 15,-3 0-1-15,-2 0 1 16,-3-1 2-16,-4-1-3 0,-4 0 1 15,0 0 0-15,-1 0 2 0,2-3-1 16,2 2-1-16,4 0 1 0,0 0 0 0,1-1 0 16,0-1 0-16,2 1 1 0,0-1-2 15,1 0 1-15,0 0 1 0,1 0-1 16,-6 0-1-16,-2-1 1 0,-7-4 1 15,-3 3-1-15,-2-1 0 0,-7-1 0 16,-1 3-1-16,-5-1 2 0,-3 0 2 0,0 0-2 16,-4 2 0-16,1-2 0 15,-1 2 3-15,2-1-2 0,-3 0-4 16,3-1 4-16,0 1-3 0,-3-1 2 15,4 1-1-15,-3 0 3 0,-1 0 0 0,2-1 1 16,-2 0-2-16,0 0-1 0,0-2 4 16,0 1-3-16,0 0-2 0,0-1 0 15,0 2 0-15,-2 1 0 0,-1 0-4 16,1-1 0-16,1 2-8 0,-4 0-27 15,1 0-39-15,-4 0-74 0</inkml:trace>
  <inkml:trace contextRef="#ctx0" brushRef="#br0" timeOffset="42383.42">13756 862 68 0,'2'-3'-47'0,"-2"-1"221"16,1 0-132-16,-1-2 6 0,3 2 13 0,-1 0-18 16,1 1-7-16,-3 1-14 0,2 0-3 15,-1 2 0-15,1-2-4 0,-2 2-2 16,0 0 2-16,0 0-4 15,1 0-5-15,-1 5-1 0,0 9 6 0,0 8 7 16,0 4-5-16,0 5-5 0,-1 2 4 16,-4 0-2-16,2 1-8 0,0-2 2 15,3-5 0-15,0-2-1 0,0-6-4 16,4-5 1-16,3-4 0 0,0 0 1 15,1-6 0-15,0-4 1 0,4 0 5 0,1-3 0 16,4-11 1-16,0-6-6 0,-2-2 6 16,2-3-2-16,-1 0-3 0,-1-1 0 15,-1 0 1-15,2-1-4 0,-7 2 1 16,-1 0 0-16,-2 0 4 0,-3 1-5 15,3-1 0-15,1 1 0 0,-4 1 0 16,1 2 0-16,-1 2-5 0,1 6 3 16,-1 4-5-16,0 4 0 0,-3 3-2 15,1 2-5-15,2 0-6 0,-1 0 2 16,1 9-5-16,0 4-7 0,-3 2-7 0,0 3-7 15,0 2-26-15,0-1-63 0,0-1-51 16</inkml:trace>
  <inkml:trace contextRef="#ctx0" brushRef="#br0" timeOffset="42692.44">14172 1058 30 0,'-3'-3'168'0,"-4"-1"-102"0,-2 1-24 15,-3 3 16-15,-1 0-7 0,-5 0-8 16,4 8-8-16,-5 6-7 0,4 3-3 15,-1 1-6-15,1 2-1 0,7 0-3 16,0-1-5-16,5 0-2 0,3-2-5 16,0-3-1-16,0-2-1 0,6-2 0 15,2 0-3-15,3-3 4 0,4-1-5 0,2-4-7 16,2-1-12-16,1-1-18 0,2 0 12 15,1-1-36-15,0-7-61 0,-3-1-88 16</inkml:trace>
  <inkml:trace contextRef="#ctx0" brushRef="#br0" timeOffset="42879.45">14359 1114 140 0,'-11'3'142'16,"-1"2"-94"-16,-2 3 18 0,0 2-5 0,-1 3-14 15,1 0-6-15,3 3-16 0,0 0-5 16,6-2-11-16,4-2-2 0,1-2-5 15,1-1-2-15,12-2 1 0,1-1-1 16,3-2-4-16,7-2-7 0,6-1-25 16,6-1-6-16,4 0-19 0,2-11-130 0</inkml:trace>
  <inkml:trace contextRef="#ctx0" brushRef="#br0" timeOffset="43188.47">14876 936 39 0,'-7'3'52'0,"1"-1"140"16,5-2-137-16,1 1 5 0,0 0-11 15,0 0-20-15,0 2-16 0,4-1 1 16,7 1 2-16,5 0-2 0,1-2-8 15,1 0-1-15,2 0-4 0,2 1-2 16,1-1 1-16,-1 0-2 0,0 0-22 0,-8 2-21 16,-2-1-30-16,-4-2-82 0</inkml:trace>
  <inkml:trace contextRef="#ctx0" brushRef="#br0" timeOffset="43339.47">14876 1092 222 0,'-5'7'126'0,"3"-1"-106"16,2 0 14-16,0 0 7 0,0-2-14 15,5 3-10-15,4-3-9 0,7 1 0 0,4-2-4 16,3-2-3-16,7-1-20 0,-1 0-40 16,-1-4-147-16</inkml:trace>
  <inkml:trace contextRef="#ctx0" brushRef="#br0" timeOffset="54765.13">10637 5284 30 0,'0'-1'19'0,"-2"-2"-1"0,-1 2 60 16,2-1-38-16,1 0-12 0,-2 2-3 15,2-1-6-15,-1 0 2 0,-1-1-6 0,0 1 1 16,2-1-6-16,0 2 2 0,-1 0 3 16,-1 0-5-16,1-1-3 0,1 1-1 15,-2 0-1-15,1 0 0 0,-1 0-3 16,-1 0-2-16,0 0 1 0,-2 0 4 15,2 1-4-15,-3 1-2 0,0 2 2 16,-2-1-2-16,0-1 1 0,1 4 2 16,-1 0-4-16,2 0 3 0,-1 2-2 15,3 2 2-15,-2 2-1 0,-2 0 0 16,5-1 0-16,3 0-3 0,0 2 0 15,0-2 2-15,3 0 0 0,6-3-3 0,2-1-6 16,3-1 0-16,0-4-2 0,3-2 4 16,-3 0 5-16,3 0 4 0,-3-3-1 15,-2-4-1-15,2 0 3 0,-3-2-1 16,-2-1 5-16,-1-3 8 0,0 1 0 15,-3-1 1-15,-1 0-1 0,-2 0-1 16,-1-1-5-16,1 0-1 0,-2 1-5 16,0 1 0-16,-2 0 0 0,-5 0-1 15,-1 0-2-15,-2-1-5 0,0 2-9 16,0 1-18-16,-1 3-25 0,1 0-63 0</inkml:trace>
  <inkml:trace contextRef="#ctx0" brushRef="#br0" timeOffset="55736.18">10497 4163 15 0,'2'0'32'0,"1"0"-33"15,-1 0 11-15,-2 0 126 0,0 0-78 0,0 0-37 16,0 0 21-16,0 0 0 0,0 0-19 16,0 0-5-16,0 0-1 0,0 0-1 15,0 0-3-15,0 0-6 0,0 0 3 16,0 0-3-16,0 0 1 0,0 0-2 15,0 0-4-15,0 1 3 0,0 1-3 16,0 3 0-16,-2 0 0 0,-1 2-3 16,1-1 2-16,-1 1-2 0,2 0 1 15,-1-1 3-15,-1 0-3 0,3 0-2 16,0-1 2-16,0-1-1 0,0-1-2 0,0-1-9 15,0 1-7-15,0-3-18 0,0 0-16 16,2 0-45-16,2 0-39 0</inkml:trace>
  <inkml:trace contextRef="#ctx0" brushRef="#br0" timeOffset="56081.2">10497 4163 60 0,'70'-42'43'0,"-65"40"-20"0,1-1 39 16,-1 2 0-16,2-1-15 0,1 0-11 15,1 2-6-15,2 0-6 0,2 0-4 16,-1 0-3-16,0 0-5 0,-1 2-6 16,-1 5 0-16,-1-2-3 0,-1 2-2 15,-2 2 0-15,-1 0 1 0,-2 1-1 16,-3 1-1-16,0 0 1 0,0 0 1 0,-5 0-1 15,-1-2-4-15,-5-2 1 16,2 0 2-16,-1-2-2 0,-1 0 0 16,1-2 1-16,2-3 2 0,0 2-1 15,3-2-1-15,2 1 3 0,2-1-1 0,1 0-1 16,0 1 2-16,0-1-2 0,0 0-2 15,0 1-5-15,0 0 1 0,4 1 8 16,1 0-4-16,3 2 2 0,-2-2 2 16,0 0-3-16,4 1-7 0,-3 0-15 15,3-1-14-15,-4 0-25 0,2 1-53 0,-1-2-46 16</inkml:trace>
  <inkml:trace contextRef="#ctx0" brushRef="#br0" timeOffset="56330.21">10818 4234 81 0,'0'0'41'0,"3"0"-39"16,-3 0 45-16,2 0-14 0,-2 4-10 0,0 2-2 15,1 1-11-15,-1 0-3 0,4 1-4 16,-1 0-1-16,0-3 9 0,1 0 57 15,1-3-47-15,1-1-14 16,0-1-3-16,2 0 5 0,-2-5 2 0,2-3-5 16,-2 0 1-16,1-1-6 0,0-1 4 15,0 0-4-15,-3-1-2 0,2 2-6 16,1 0-17-16,-1 2-33 0,-2 0-38 15,-2 1-52-15</inkml:trace>
  <inkml:trace contextRef="#ctx0" brushRef="#br0" timeOffset="101389.79">6273 11506 72 0,'0'2'18'15,"0"-1"9"-15,0 1-6 0,0-1 122 0,0-1-90 16,0 0-24-16,0 0 6 0,0 0 7 15,0 0-12-15,0 0-8 16,0 0-6-16,0 0 6 0,1 0-3 16,-1 0-2-16,0 0-5 0,0 0 4 0,2 0-4 15,-2 0-2-15,0 0-5 0,0 0 1 16,0 0-4-16,0 0-2 0,3 0 0 15,0 0 4-15,5 1-3 0,1 2 0 16,2 0 1-16,4 1 0 0,4-3 4 16,3-1-4-16,6 0 0 0,1 0-1 0,7 0 1 15,-1 0-2-15,6 0 0 16,2 0 2-16,2 0-1 0,3 0-2 0,3 1 1 15,5 0 2-15,0 0-1 16,4 2-2-16,2-2 2 0,3-1 0 0,7 1 1 16,2-1-4-16,8 0 2 0,8 0 2 15,6 0-1-15,8-1-1 0,6-3-1 16,7 1 1-16,7 2 1 0,1-3-1 15,2 3 0-15,5-1 2 0,1 0-2 16,9 1 0-16,3-3-1 0,6 1 3 0,2 2-2 16,-1-1 0-16,-5-1 0 0,-1 2 1 15,-5 0 1-15,-4 1-3 0,-1 0 1 16,0 0 1-16,-2 2 0 0,-7 4 0 15,0 1 1-15,-3 1 1 0,-5-1-4 16,-5 2 1-16,-4 1 0 0,-5 1 3 16,-3 1-1-16,2-1-3 0,2 1 2 15,-5-1 0-15,-1 1-1 0,-7-1 0 16,2 0 0-16,-7-2 1 0,-1-2 0 15,-5-1-2-15,-7-2 0 0,-7-2 2 0,-6 0 1 16,-3 0-4-16,-3-1 2 0,-1-1 1 16,-3 0 0-16,-4 0-2 0,-2 0 0 15,-7 0 2-15,-3-3 0 0,-13 1-3 16,-9-1 0-16,-10 1-3 0,-4 0 2 15,-3 1-2-15,-7-1 0 0,-3 2 1 16,-1-1-24-16,-1 1-10 0,-1 0-9 16,2 0-43-16,6 1-71 0</inkml:trace>
  <inkml:trace contextRef="#ctx0" brushRef="#br0" timeOffset="109543.26">6308 11588 61 0,'0'-1'25'16,"0"0"16"-16,0 1-2 0,0-1-17 15,0 1 0-15,0 0-5 0,0 0-12 0,0 0-3 16,0 0 41-16,0 0-14 0,0 0-23 16,0 1-3-16,0 1 12 0,0 1 3 15,0 1-6-15,0-1 1 0,2 1 0 16,-1-2-3-16,1 1 0 0,-2 1-1 15,0-2 1-15,0 1 2 0,0 1-2 16,0 0 0-16,2-1-1 0,-2 4-1 0,3-1-1 16,-2 2 8-16,1 1 2 15,2 1-13-15,-1 4-3 0,2 0 0 16,-2 5 8-16,2 3-6 0,-2 0-2 0,0 2 0 15,2 2-1-15,-2 1 2 0,1 3-2 16,1 4-1-16,-3 2 6 0,-1 2 2 16,-1 0-5-16,0 2 1 0,0 1 4 15,0-2 2-15,0 2-4 0,2-3-4 16,1-1 4-16,0 1 0 0,0-3-2 15,3 2 1-15,-3 0 4 0,1 0-2 0,-1 3-1 16,1 0-1-16,-2 3 0 0,-1-1-1 16,2-1-1-16,-3 0-1 15,4 2 0-15,-1-1 2 0,-2 2-3 0,1-1 0 16,-2 2 1-16,0-1 1 0,0-1-3 15,0-1 1-15,0 0 2 0,0-2-1 16,0 0-1-16,0-3-1 0,0 0 4 16,0-2-2-16,0-4-2 0,0-1 1 15,0 0 1-15,0-2-2 0,0 1 1 0,-3 0 1 16,0-1-1-16,1 2 2 0,0 0-3 15,2 0 0-15,0-2 3 0,0-2-1 16,0-3-2-16,0-2 0 0,4-2 3 16,-1-4-1-16,0 0-1 15,-2-2 0-15,1-5 2 0,-2 0-2 0,0-3 0 16,0 1-1-16,0 3 2 0,0 1 2 15,0 6-3-15,0 4 0 0,-5-1 8 16,4 1 0-16,1-9-8 0,0-2-2 16,0-1 4-16,0 6-2 0,0 4 0 15,0 0 1-15,0-1 1 0,0-8-2 0,0-2-1 16,0-2 1-16,0 0 1 0,0-1 1 15,0-2-3-15,0 0 1 0,0 0 3 16,0 0-3-16,0-2 0 0,0 0 0 16,0 0 2-16,0 0-2 0,0 0-6 15,0 0-3-15,0 0 2 0,0 0-4 16,0 0 2-16,-2 4-8 0,-1 5 2 15,1 1-8-15,-1 3-4 0,2 0-6 16,1 4-7-16,-2 4 23 0,1-1 13 16,-2-4 4-16,3-8-18 0,0-4 6 0,0-1 11 15,0 2 2-15,1 1 5 0,-1 3 6 16,0-1-4-16,0 0-6 0,0-1 6 15,0 1 5-15,0 0-2 0,0 8-4 16,0 5 12-16,-1-1 18 0,-1 0-26 16,2-8-9-16,0-8-1 0,0 1-1 15,3 0 0-15,-1 1 1 0,-2 1-1 16,0 7 2-16,0 10 3 0,0 0 26 15,0 2-18-15,0-8-9 0,0-7-4 16,0-4 1-16,0-2 1 0,0-2 0 0,0-2-3 16,0-1 0-16,0 0 1 0,0 0-1 15,0 0-7-15,0-9-11 0,3-4-5 16,8-2-16-16,1-6-32 0,5-1-45 15,3 0-136-15</inkml:trace>
  <inkml:trace contextRef="#ctx0" brushRef="#br0" timeOffset="110755.33">6530 14524 119 0,'-2'2'74'0,"1"-2"-27"0,-1 2 2 16,2 1-4-16,0 1-11 0,0-3-5 15,0 2-8-15,0 0-1 0,3-1-2 16,4 0 0-16,0-2 3 0,3 0-6 16,4 2-2-16,-2-2 1 0,5 0-5 15,0 0-6-15,5 0 3 0,0 0 2 0,2 0-5 16,3 0-2-16,-1 0 1 0,0 0 1 15,2 0-3-15,2 1-1 0,2-1 0 16,7 0 5-16,0 0-2 0,6 0-2 16,6 0 1-16,6-3 3 0,5-4-2 15,10 1-1-15,4-2 1 0,6 0 2 16,2-3-2-16,-1 2-4 0,1 1 4 15,3 0 0-15,1 3-2 0,1 0 0 16,-4 0 0-16,2 3 2 0,-5 2-1 16,0 0-1-16,3-1 1 0,2 1 4 0,5-2-2 15,2 1-2-15,5-1 1 0,-1 0-1 16,3 1-1-16,-2-2 0 0,2 1 0 15,-2 0 3-15,2 0-3 0,-8 0-1 16,-2 1 2-16,-2 1 1 0,-4 0-2 16,2 0 0-16,0 0 0 0,-2 0 3 15,0 3-1-15,-1 4 0 0,-2-2-3 16,2 0 5-16,-1 1-2 0,1-1-2 15,1 0 1-15,1-2 2 0,-1 0-2 16,-4-1-1-16,-1 0 1 0,-2 1 0 16,1 0 0-16,-2 2-2 0,2 0 2 0,2 0 1 15,-2 2-1-15,0-2-2 0,0 1 2 16,0 2 1-16,0-1-2 0,2 0-1 15,0-2 2-15,-1 3 0 0,-2-2-1 16,-5 0 0-16,-5 1 0 0,0 1 4 16,-3-1-2-16,2 1-2 0,-1-3 0 15,1 1 3-15,0 0-1 0,-1-2-3 16,0-1 2-16,-3 1 1 0,-1-2-1 15,0-1-2-15,-3 0 2 0,-3-1 0 16,-5 0 0-16,-1 0-2 0,-5 0 1 0,-5 0 2 16,-9 0-2-16,-3 0-1 0,-7 0 1 15,-8 0 3-15,-7 0-5 0,-4 0 1 16,-2 0 4-16,0 0 5 0,-7 0-5 15,1 0-3-15,2 0 2 0,-1 2-1 16,0 0-1-16,4-1-1 0,-2-1 3 0,3 0 0 16,-2 0-2-16,2 0-1 15,0 0 2-15,0 0 1 0,0 0-2 16,0 0 0-16,-1 0 0 0,-1 0 0 15,-1 0-2-15,3 0-1 0,-3 0-4 0,0-5-14 16,3 0-11-16,0-1-10 0,-2-2-5 16,2 1-36-16,0-1-66 0,0-2-95 15</inkml:trace>
  <inkml:trace contextRef="#ctx0" brushRef="#br0" timeOffset="111686.38">13108 14601 193 0,'-11'7'57'0,"5"-2"-21"16,5-2 6-16,-1-3-7 0,0 0-2 15,1 0-7-15,1 0 0 0,-2-6-4 16,1-5-5-16,1-6-5 0,0-4 2 15,0-4-8-15,0-5 4 0,0-5 6 0,0-4 0 16,0-4-10-16,0 0-2 0,0-2 1 16,0-2 0-16,-2-1-3 15,-1-3-1-15,2 0-2 0,-4 2 2 16,5 2 1-16,-2 3-2 0,1 3 0 0,-2 4 2 15,1 3 0-15,-2 1-2 0,-1 1 0 16,0 0 2-16,-1-1 0 0,-2 2-2 16,-1-3 0-16,1-3 0 0,-1 0 1 15,-2-2-1-15,0 1-1 0,2 0 1 16,-2-2 1-16,2 1-1 0,1-2-1 0,0 0 2 15,4 0 0-15,-3 3-1 0,3 1-2 16,-1 4 3-16,2 1 1 0,-2 2-3 16,-1 3 0-16,0 1 2 15,0 3 1-15,-2 0-3 0,0 0 0 0,-1 1 2 16,1-1-2-16,-3 1 3 0,2-1-3 15,-2 1 0-15,2-2 2 0,0 2-2 16,-2 0 3-16,0-3-3 0,-2 3 2 16,6-1-2-16,-1 0 0 0,-3-1 2 15,5-2 0-15,0-1-2 0,3-4 0 0,-1 0 2 16,3-1-1-16,-1 1-1 0,-1 1 1 15,3 3 1-15,0 2 0 0,0 4-2 16,0 1 2-16,0 4-2 0,-1 3 2 16,-1 0-2-16,1 3 2 0,-1 1 4 15,2 1-1-15,0-1-3 0,0-1 0 16,0-1 0-16,0-4-2 0,5-2 1 15,-1 1-1-15,3-1 2 0,-4 2 0 16,0 1-1-16,0 0-1 0,0-1 1 16,-1 1 1-16,-1 1-2 0,2 1 2 0,0 1-2 15,-1 3 1-15,-1 1 1 0,3 0-2 16,-4 1 1-16,0 3 2 15,0-3-2-15,0 3 1 0,0-1 1 0,0-2 0 16,0 0-2-16,0-2 0 0,3 0 1 16,0-5-1-16,1-2-1 0,4-3 1 15,-2 0 0-15,-1 1 1 0,-2 2-1 16,-3 2 0-16,0-3 1 0,0 1 2 15,0 0-3-15,0-2 0 0,-5 3 2 16,1 1-2-16,1-1 0 0,-4 5 0 0,7 1-1 16,-1 1 4-16,-2 2-3 0,1 0 0 15,-1-1 3-15,0 0 0 0,2-2-1 16,1 1-1-16,-2-2 0 0,0 1 0 15,-1-1-2-15,2-1 1 0,-2 2 2 16,0-1-1-16,-2 1-3 0,2 0 2 0,-2 0 1 16,0 1 0-16,-1 1-3 15,0 0 1-15,3 1 3 0,-2 0-2 16,2 2-2-16,0 2 2 0,0-1 1 15,0 2-3-15,3 0-5 0,-5 2-10 16,4 8-1-16,-1 3-2 0,2 0-12 0,0 2-13 16,0-2-35-16,0-7-71 0</inkml:trace>
  <inkml:trace contextRef="#ctx0" brushRef="#br0" timeOffset="112979.46">6256 11539 74 0,'-3'0'50'0,"1"0"3"0,0 0-2 16,2 0-24-16,0 0 28 0,0 0-17 15,-1 0-12-15,-1 0 3 0,2 0-3 16,-1 0-5-16,1 0-1 0,0 0-3 16,0 0-4-16,0-2 3 0,0-1 0 15,0-1-4-15,1-2-5 0,2-2 4 16,2-2 1-16,0-4-2 0,2-3 0 15,6-4-4-15,2-6 1 0,4-6-3 0,7-11-2 16,4-7 0-16,2-3 0 0,4-5-2 16,-3 0-1-16,1 5 2 0,1 1 2 15,-2 6-2-15,4-1 0 0,-1-1 5 16,1 2 0-16,0 1-2 0,-1 5-3 15,-4 5 4-15,-1 4-2 0,-3 2-2 16,-1 2-2-16,-1 2 2 0,0 4 1 16,1 0-2-16,-1 2-1 0,-1 2 1 15,-2 4 2-15,-4 1-2 0,-2 4-2 16,-3 2 3-16,-6 1 0 0,-2 4 0 15,-2 0-3-15,-4 2 2 0,2 0 0 0,-2 0-1 16,0 0-1-16,0 0 4 0,0 0-2 16,0 3-1-16,-5 5-1 0,-1-2 1 15,1 3-3-15,-2-2-9 0,2 2-12 16,-1-2-6-16,3 1-13 0,0-3-28 15,-1-3-72-15,1-2-168 0</inkml:trace>
  <inkml:trace contextRef="#ctx0" brushRef="#br0" timeOffset="114362.54">7195 10538 110 0,'0'0'52'0,"0"0"10"0,0 0 7 0,0 0-27 16,0 0-14-16,0 0-10 0,3 0-3 16,3-3 4-16,4 2-3 0,1-1-2 15,4 0 0-15,2-1-4 0,5-1 5 16,3 1 1-16,3-1 1 0,-1-1-9 15,1 1-1-15,0 1-3 0,-3 1-2 16,-2 1-2-16,1 0 1 0,-3 1 2 16,4 0-4-16,-3 0 0 0,7 0 2 0,4 0 2 15,9 0-1-15,6-4-3 0,-2 1 1 16,5 0-1-16,-1-2 3 15,-2-1-4-15,6 0 3 0,1-1-2 0,-1-1 3 16,0-1-3-16,-1 1 2 0,-5 1-2 16,-2 1 1-16,1 0 1 0,-2 1-3 15,-2 2 4-15,-1 0-3 0,-2-1 0 16,1 2 2-16,-2 0 1 0,1-2-3 15,-1 1-1-15,-2-3 3 0,2 0 1 16,-1 0-2-16,-2-1-3 0,3 0 5 0,-1 3 0 16,-2-2-3-16,3 1 0 0,1-1 2 15,4 0 0-15,2 1-2 0,2-1 0 16,2 1 2-16,1-2 0 15,-1-1-1-15,2 2-2 0,-2-2 4 0,1 1-1 16,-3 0-1-16,0-1-2 0,0 0 4 16,3 1-1-16,2 0-1 0,0 2-1 15,1-1 1-15,2 3 2 0,1 0-3 16,2 2 0-16,-1 1 2 0,0 0 0 15,1 0-1-15,-1 0-1 0,-1 0 2 0,2 0 0 16,-2 0-1-16,1 0-1 0,1 0 2 16,-2 0 0-16,0 1-1 0,-1 1-2 15,0-1 4-15,-2-1 1 0,2 0-3 16,1 0-1-16,1 0 3 0,2 0-1 15,2 0-1-15,-1-1 0 0,2 0 0 0,2-1 3 16,2 2-1-16,0 0 1 16,-2 0 1-16,2 0-3 0,-1 0 2 15,1 0-1-15,-2 0 0 0,3 0 1 16,-6 0-3-16,2 0-1 0,-4-2 3 0,-4 2 0 15,0 0-2-15,-3 0-1 0,-1 0 2 16,3 0 1-16,2 0-1 0,2 0 1 16,1 0 1-16,5 0-1 0,-1 2-2 15,-2 0-2-15,0 0 4 0,2 0 0 16,-6-1-2-16,1-1 0 0,0 2 2 0,-3 0-4 15,-5 1 2-15,0 1 1 16,-4-2 1-16,-2 2-1 0,-5 1-1 16,-1-2-1-16,-2-1 3 0,-4 1-1 15,-4-1-1-15,-1 0-1 0,-6-1 2 0,-2 2 0 16,-1-2-2-16,-2 1 1 0,0 1 1 15,-2 0-1-15,4 2-1 0,-2-1 1 16,-2 0 1-16,1 0-1 0,-2 0-1 16,-3-1 0-16,-2-1 2 0,-4-1 0 15,-1 1-3-15,-4-2 1 0,5 1 3 16,1-1-1-16,0 0-2 0,0 0 1 15,2 3 1-15,0-2-1 0,1 0-1 16,1 1 1-16,-1 0 1 0,0-2-1 16,0 0 0-16,1 0-1 0,-2 0 2 15,-2 0 1-15,-5 0-2 0,-1-2 3 0,0-1 3 16,0 1-4-16,-1-2-2 0,-5 0 0 15,-2 0 1-15,-3 0-2 0,0 2-1 16,-1 1 0-16,-1 1 1 0,1 0-1 16,-1 0-13-16,1 0-8 0,0 3-9 15,-1 1-16-15,1 5-30 0,1 1-65 0,-1-2-78 16</inkml:trace>
  <inkml:trace contextRef="#ctx0" brushRef="#br0" timeOffset="114659.55">13446 10452 194 0,'0'0'59'0,"0"0"-22"0,0 0 9 15,-5 5-11-15,-5 8-5 0,-4 5-4 16,-5 5-6-16,-1 4-2 15,-5 3-3-15,-3 5-5 0,-9 8 4 16,-14 15 1-16,-8 12 24 0,-14 8-15 0,-3 4 4 16,-3 0-2-16,-2 3-2 0,2 2-12 15,10-2-5-15,2-5-3 0,8-5-3 16,8-9 0-16,4-11-1 0,10-10 2 15,11-12-3-15,12-11 0 0,9-8 2 16,5-8-11-16,0-3-16 0,8-3-8 0,4-3-5 16,10-12-10-16,11-12-37 0,8-8-130 15</inkml:trace>
  <inkml:trace contextRef="#ctx0" brushRef="#br0" timeOffset="116267.65">13607 10414 61 0,'0'0'38'0,"0"0"1"15,0 0 4-15,0 0 4 0,0 0-2 16,2 0-9-16,-2 0-4 0,0 0 1 16,0 0-6-16,0 0-14 0,0 0-2 0,0 0-2 15,0 1 4-15,0 5 2 0,0 0 4 16,0 2-7-16,0 4 1 0,0 1-6 15,0 3-1-15,0 2-3 0,0 5 3 16,-3 3-5-16,0 5 15 0,-2 5-14 16,-1 0 2-16,3 1-4 0,0 4 0 0,-2-3 1 15,3 4 2-15,-1-3-1 0,0 0-4 16,-1-4 3-16,0-2 2 15,1-3-3-15,0 1-2 0,-3 8 3 16,-5 1 4-16,2 1 1 0,-2 0-6 16,6-6 1-16,4-1-1 0,-1-1 1 0,-4 4-2 15,1-2 2-15,2 1 2 0,0-1-2 16,2-1-1-16,-2 2 2 0,1-4 3 15,1 1-3-15,1 0 1 0,0-2 0 16,0 0 1-16,0-2-2 0,0 0-2 16,-2 1 6-16,-3-1-2 0,4 0-2 0,-1 1 0 15,-1-2-3-15,2 1 8 16,1-1-4-16,0 2 0 0,0 0 3 15,0 0-2-15,0 1-1 0,0 0-4 16,4-1 5-16,-1 0 1 0,0 0-2 0,-1 0-3 16,0-1 2-16,-2 1-2 0,1-4 1 15,1 0-1-15,-1 1 2 0,1-2 1 16,-2 0-3-16,0-1-1 0,0 3 2 15,3-1 0-15,0-1 0 0,0 2-2 16,2-2 1-16,-1 1 3 0,1 0-3 0,0-1-1 16,-1 1 4-16,1 0-1 0,-2-3 1 15,2 2-2-15,1 0 1 16,-1-2 2-16,-1 1-2 0,-1 0-4 15,-1-1 5-15,1-1 0 0,-2 1-2 0,1-2 0 16,0 4 0-16,1-2 2 0,-2 2-3 16,2-1 0-16,0-1 1 0,1-1-1 15,-3 1 1-15,2-2-1 0,2 0-1 16,-4 1 4-16,4-2-3 0,-3 1-1 15,-1 0 1-15,2-1 3 0,-3 0-4 0,0 3 1 16,2-1 2-16,-2 0 0 0,1 0 1 16,1 0-3-16,-1 0 1 0,1-1 4 15,1-1-4-15,0 0 0 16,0 2 0-16,0-1 2 0,0 2 0 0,1 0-4 15,-1 1 2-15,0-4 1 0,3-1-1 16,-3-1-2-16,2-3 2 0,-4-2 1 16,4-2-1-16,-5-4-1 0,1-1 0 15,-1-4 2-15,0 0-2 0,2 0-1 16,-2 0 3-16,0 0 0 0,0 2-1 0,0-4-2 15,0 3 3-15,0-2-3 0,0 0 0 16,-2 2 2-16,2-1-2 0,-1 1 2 16,1 0-1-16,-3 2 1 0,0 2-3 15,0 0 3-15,0 0-1 0,-1 0-1 16,0-1 1-16,4 1 2 0,-3 5-3 15,-5 7 0-15,0 3 3 0,0-2 1 16,2-3-4-16,6-12-1 0,0 1 1 16,6 2 2-16,-4 7-1 0,-2 3 0 15,0 0 2-15,0-2-1 0,0-9-2 16,0-2-2-16,0-2 4 0,0-3 1 0,0 2-4 15,0-2 1-15,0 0 4 0,0-1 0 16,2-5-3-16,-1-2 0 0,1 3 0 16,-2-2 1-16,1 4-2 0,1-2-4 15,-2 1-1-15,3 0-6 0,-2 0-9 16,1 2-4-16,-2-1-10 0,3 0-4 15,-1 0-8-15,-1 2-19 0,2-3-41 16,-1 1-108-16</inkml:trace>
  <inkml:trace contextRef="#ctx0" brushRef="#br0" timeOffset="116611.66">13705 13716 29 0,'0'0'199'16,"0"0"-173"-16,0 0-15 0,0 1 49 0,-3 4-7 15,-2 3-16-15,-4 2-8 0,-3 4-5 16,-2 2-3-16,-5 4-1 0,-3 5-3 15,-1-1 1-15,-8 8-1 0,-3 11-1 16,-9 8 23-16,-6 6-5 0,1 0-11 16,5-5-1-16,1-3 0 0,0-1-8 0,2-1-9 15,0-2 0-15,1-4 0 16,3-1-1-16,4-6-6 0,5-6 2 15,7-4 2-15,6-6-1 0,2-2-3 16,4-2 1-16,0-3-8 0,4-3-8 0,2 0-10 16,-3-2-32-16,4-1-26 0,-4 1-58 15,-7 6-202-15</inkml:trace>
  <inkml:trace contextRef="#ctx0" brushRef="#br0" timeOffset="120921.9">6860 12489 0 0,'-1'0'7'15,"-1"0"-6"-15,2 0 7 16,0 0 3-16,0 0-3 0,0 0-6 15,0 0 3-15,0 0 4 0,0 0 3 16,0 0 2-16,0 0-7 0,0 0-7 0,0 0 1 16,0 0-2-16,0-2 4 0,0 2-1 15,0 0 27-15,0 0-6 0,0 0-13 16,0-1 6-16,0 0-13 0,0 1 7 15,0-1 8-15,0 1-8 0,0 0-3 16,0 0 2-16,0 0-5 0,0 0-1 0,0 0-3 16,0 0 0-16,0 0-2 0,0 0-1 15,0-1-1-15,0 1 0 16,0 0 2-16,0 0 2 0,0 0 2 15,0 0 2-15,0 0 2 0,0 0-2 0,0 0 4 16,0 0 0-16,0 0 4 0,0 0-2 16,0 0-3-16,0 0-2 0,0 0 6 15,0 0 3-15,0 0-2 0,0 0-1 16,0 0-7-16,0 0 2 0,0 0-2 15,0 0-1-15,0 0 5 0,0 0-3 0,0 0-1 16,0 0 0-16,0 0 3 0,0 0-2 16,0 0 5-16,0 3 4 15,0 2-4-15,0-2-5 0,0 0 1 16,-1 1-1-16,1 0 1 0,-2 3-1 15,1 0-4-15,-1 1 3 0,0 0-2 0,2-1 0 16,0 0-3-16,0 2 2 0,0-3 0 16,0 2 0-16,-1-2-2 0,1 2 1 15,-2-2 2-15,2 2-2 0,-3 0 2 16,3-2-4-16,-1 0 4 0,-1 0-2 15,2 0-2-15,0-1 1 0,0-1 1 0,0-1 0 16,0-1-2-16,0-2 0 0,0 3 2 16,0-1-1-16,0-2-4 0,0 0-3 15,0 0 1-15,0 0 1 16,0 0-2-16,0 0 5 0,0 0-5 0,0 1-7 15,0 1 9-15,-1-1 1 0,1 1 1 16,0 0 2-16,-2-1-2 0,2-1-2 16,0 0-6-16,0 0 5 0,0 0 4 15,0 0 0-15,0 0 4 0,0 0 2 16,0 2-2-16,0-2 2 0,0 0 2 15,0 0-4-15,0 0 0 0,0 0-1 0,0 0 1 16,0 0 2-16,2 0-4 0,1 0-1 16,-2-2 4-16,4 1-2 0,-2-2 0 15,3 1 0-15,0 0 1 0,1 1-1 16,-1-1-3-16,2-1 2 0,-1 3 1 15,3 0 0-15,-3 0-1 0,4 0-1 16,-2 0 3-16,1 0-2 0,-2 0 1 16,2 0-2-16,0 0 3 0,1 0 0 15,-1 0-3-15,-2 0 1 0,1 0 4 0,2 0-3 16,-3-1-1-16,0-2 0 0,0 2 4 15,-2-1-3-15,0-1 0 0,0 2 0 16,0-1-1-16,-1 1 2 0,-3-2-2 16,4 2 2-16,-3 0-2 0,0 0 2 15,3 0-1-15,0 1 0 0,-1 0 0 16,1 0 0-16,2 0 0 0,0 0 0 15,-1-2 1-15,1 2-1 0,0-2-2 16,0 1 2-16,-5 1 0 0,1 0 1 16,0 0-1-16,-1-1 0 0,-3 1-1 0,0 0 1 15,0-1 1-15,1 1-1 0,-1 0-1 16,0 0 1-16,0 0 1 0,0 0-1 15,0 0 0-15,0-1 2 0,0 1 1 16,0-1 0-16,0 0 4 0,0 0-5 16,0 0-4-16,0-1 2 0,-1 1 3 0,-1-1-1 15,-1-1-5-15,0-1 3 16,0 0 3-16,1-1-3 0,1 0-2 15,-2-2 2-15,0-1 2 0,3 1-2 16,-2-2-2-16,2-1 2 0,-2-1 2 16,1 1-2-16,1 1-2 0,0 0 1 0,0 1 4 15,-2 1-3-15,2 0-3 0,0 2 3 16,0 1 3-16,0 1-5 0,0-1-1 15,0 2 3-15,0 0-3 0,0 0 3 16,2 1-4-16,-1 1 2 0,3 0 1 16,-4 0-2-16,1 0 0 0,-1 0 0 0,2 0 3 15,-2 0-1-15,0 0 0 16,0 1 1-16,0 2 3 0,0-2-4 15,0-1-2-15,0 0 3 0,0 0 0 16,0 0 3-16,0 0 0 0,0 0 7 0,0 0-6 16,-3 0-2-16,-4-1-4 0,1 0 1 15,-3-1 5-15,-2 2-4 0,-1-2 0 16,-2 0 2-16,-2-1 1 0,1 1-4 15,-1-1 1-15,-1 1 1 0,2 0 0 16,-3 0-1-16,3 2-1 0,-1-2 0 0,3 2 2 16,-1 0-2-16,0 0-7 0,1 0 3 15,2 0-15-15,5 2-18 16,2 1-14-16,2 0-55 0</inkml:trace>
  <inkml:trace contextRef="#ctx0" brushRef="#br0" timeOffset="121590.95">6882 12576 13 0,'0'0'34'0,"0"0"-4"16,0 0-4-16,0 0-2 0,0 0 0 15,0 0 3-15,0 0-1 0,0 0 14 16,0-3-12-16,2-1-18 0,2 0-7 16,4-1-2-16,0 0 4 0,1-2-3 15,3 0 4-15,-1-3-3 0,3 2 1 16,-1 0 5-16,-1 0-3 0,-1 2-6 15,-3 0-1-15,1 2-2 0,-3 0-7 16,0 1-21-16,-4 1-19 0,1 2-17 16,-3 0-1-16,0 0-23 0</inkml:trace>
  <inkml:trace contextRef="#ctx0" brushRef="#br0" timeOffset="121784.96">6894 12602 29 0,'8'-1'27'0,"-2"-6"-11"16,4 0 6-16,0 0-11 0,1-2-5 0,2 0 1 16,1 0 1-16,3-2-6 0,-2 2-2 15,-1 1 1-15,-1 1 0 0,-1 2-3 16,-4 2-3-16,-4 1-19 0,-1 1-29 15</inkml:trace>
  <inkml:trace contextRef="#ctx0" brushRef="#br0" timeOffset="121992.97">6925 12641 29 0,'3'-3'57'15,"7"-3"-46"-15,-1-2 30 0,3-2-14 16,1-1-12-16,-1 0 3 0,4-1-7 15,-1 1-3-15,1 0-5 0,-1 1-1 16,-1 2 0-16,-1 4 0 0,-4 2-6 16,-3 1-1-16,-1 1-27 0,-4 0-29 15,-1 0-28-15</inkml:trace>
  <inkml:trace contextRef="#ctx0" brushRef="#br0" timeOffset="122124.98">7037 12636 99 0,'6'-2'33'0,"2"-4"-21"0,3-2 42 15,0-2-45-15,4 0-3 0,5 0-6 0,4-2-6 16,-1 0-23-16,0 1-140 0</inkml:trace>
  <inkml:trace contextRef="#ctx0" brushRef="#br0" timeOffset="123777.07">9300 12485 99 0,'0'0'2'16,"0"-1"158"-16,0-1-107 0,0 1-13 0,-4-3 7 15,2 2-7-15,1-4-7 16,1 3 3-16,-3-2-8 0,1 0-10 16,1 0-2-16,-4 1-3 0,0-3 0 15,1 0-4-15,-6 1 2 0,1-1-1 0,-2-1-3 16,-3 0 3-16,-4 1-5 0,-3 0 0 15,-3 2-3-15,-6 0-2 0,-1 0 1 16,-1 2 1-16,-4 1-1 0,-1 2-1 16,-4 0 0-16,1 1 2 0,-2 9-1 15,0 3 2-15,1 2 4 0,2 5-1 0,0 1 0 16,3 6 1-16,4 5-3 0,2 4 4 15,7 6-3-15,3 4-2 16,4 4 0-16,2 3-1 0,8 2 0 16,3 1-3-16,3-3 1 0,3-4 3 0,8-5-4 15,6-3 1-15,6-8 0 0,4-6 3 16,10-5-4-16,3-5 0 0,8-5 3 15,7-7 1-15,2-5-2 0,3 0-1 16,9 0 0-16,2-10 3 0,2 1-2 16,4-11-1-16,-5-1 1 0,-4-2 2 0,-9-4-4 15,-10 2 1-15,-7-3 3 0,-9 0 0 16,-7-1-2-16,-6-2 0 0,-3-4 2 15,-7 1-1-15,-4-5 1 16,-5-3-2-16,-1-2 1 0,-3-1 1 0,-11-2-3 16,-4 0 0-16,-4 1 2 0,-3 2 0 15,-3 5-2-15,-6 2-1 0,-4 6 0 16,-15 9 1-16,-3 9-3 0,-4 10 1 15,1 3 0-15,4 0-2 0,13 7-8 16,13-1-1-16,14 4-2 0,13 2-15 0,2 2-39 16,8 2-45-16,4-3-117 0</inkml:trace>
  <inkml:trace contextRef="#ctx0" brushRef="#br0" timeOffset="125666.18">8869 12523 36 0,'0'-1'49'15,"0"1"29"-15,0 0-18 0,-1 0-7 16,1 0-8-16,0 0-6 0,0 0-5 16,0 0-8-16,0 0-4 0,0 0 1 0,0 0-4 15,0 0-4-15,0 0-7 0,0 1 8 16,1 6 4-16,3 0-10 0,-1 2-1 15,1 1 0-15,-1 1 1 0,2 1-7 16,1-1 0-16,-1-1-1 0,1 1 3 16,-1-1-4-16,-1 0-2 0,3-1 2 15,-3-3 0-15,1 1 1 0,0-1-3 16,-2-3 1-16,-2 0 1 0,2-1-2 15,-3-2 1-15,3 0 1 0,-3 0 4 16,0 0 2-16,0 0 1 0,0-4-3 16,0-4-5-16,-3-1 2 0,-1-3-2 0,-1 1 2 15,-1-2-1-15,-2 0 2 0,-1 0-3 16,0-1 1-16,-2-1 2 0,1 0-4 15,-1-2 2-15,2 2-2 0,3 0 3 16,-2 2-1-16,0 2-2 0,4 4 1 16,1 1 7-16,3 5 3 0,0 0-10 15,0 1 0-15,0 0 1 0,0 0-3 16,0 0-3-16,0 0 5 0,6 1 2 15,0 4-2-15,0 1-1 0,-1 4-1 16,3 3 4-16,-1 0-1 0,3 2-2 0,-1-1 1 16,-1 4 1-16,1-1-3 0,0 0 4 15,-1-2-4-15,0-2 3 0,-2-1 0 16,0-3-3-16,-1-2 1 15,-3-4 3-15,-1 1-1 0,-1-4-3 0,0 0 2 16,0 0 2-16,0 0 5 0,0 0-2 0,-3-4-4 16,-5-4 2-16,2-1-1 15,-3-4-2-15,-1-1 1 0,0 0 3 16,-3-1-2-16,2-1-3 0,-3-2 2 15,2 0-2-15,0 0 4 0,1-2-1 0,1 2-1 16,3 0 3-16,0 6-3 0,4 5 0 16,3 3 7-16,-1 4-2 0,1 0-8 15,0 0 2-15,0 3-2 0,8 6 4 16,-2 4 0-16,5 3-3 0,-4 0 1 15,1 2-1-15,3 0 2 0,-3 0-2 0,-1-1 3 16,3 0-4-16,-2-2 3 0,-1 1-2 16,1-2 3-16,-2 1-3 15,2-2 1-15,-2-5 1 0,-1 0-4 16,-4-3 2-16,1-4-1 0,-2 2-4 0,0-2 5 15,0-1 3-15,0 0 3 0,-3 0-4 16,-3-4-2-16,-1-3 3 0,-2 0-1 16,0-3-2-16,1 0 0 0,-3 1 3 15,2-1-2-15,-2 3-5 0,3 0-5 16,4 3-4-16,2 2-6 0,2 2-16 0,2 0-55 15,7 0-83-15</inkml:trace>
  <inkml:trace contextRef="#ctx0" brushRef="#br0" timeOffset="128799.36">11211 12466 29 0,'-7'3'55'0,"6"0"4"16,-1-1-40-16,-1 0 64 0,3-2 47 15,0 1-84-15,0 0 0 0,0-1 0 16,0 0-9-16,0 0-3 0,0 0-12 0,0 1 1 15,5 1 6-15,3 0-15 0,-1-1-1 16,4 0-2-16,0-1-2 0,0 0-3 16,1 0-4-16,-2 0 0 0,-1 0 0 15,0-1-1-15,0 0-6 0,-1 0-4 16,5 1-2-16,-3 0-8 0,1 0-9 0,0 0-11 15,-2 0-11-15,2 0-21 0,0 0-39 16,-3 2-115-16</inkml:trace>
  <inkml:trace contextRef="#ctx0" brushRef="#br0" timeOffset="129097.38">11547 12491 10 0,'-5'0'330'0,"4"0"-282"0,1 0 19 0,0 0-2 16,0 0-22-16,0 0-4 0,0 0-14 15,0 0-9-15,0 0-2 0,1 0-5 16,4 0-5-16,1 0-1 0,-3 0-2 16,0 0-3-16,4 0 4 0,-6 0-4 15,4 0 0-15,2 0-8 0,0 0-12 0,-1 0-6 16,2 3-18-16,2-1-7 0,3 1-39 15,-2-3-60-15,0 0-67 0</inkml:trace>
  <inkml:trace contextRef="#ctx0" brushRef="#br0" timeOffset="129310.39">11832 12484 359 0,'6'0'34'0,"2"-1"-9"0,1 0 34 15,-1 1-24-15,0-1-8 0,0-1-8 16,-1 1-8-16,3 0-9 0,-4 1-1 16,0 0-1-16,-1 0-1 0,-1 0-24 15,4 1-22-15,0 2-25 0,-2 0-39 16,-3-1-164-16</inkml:trace>
  <inkml:trace contextRef="#ctx0" brushRef="#br0" timeOffset="129878.42">11299 12733 155 0,'0'0'53'0,"0"0"13"0,0 0 15 15,0 1-9-15,1-1-13 0,1 0-14 16,0 0-8-16,1 0-2 0,0 0-7 0,1 0-6 15,3 0-3-15,-1-1-1 0,0-1-6 16,0 1-6-16,-1 0-3 0,-2-2-2 16,0 3 2-16,0-1-2 0,-1 1-2 15,2 0-1-15,-2 0-2 0,3 0-12 16,1 0-14-16,1 0-9 0,0 2-10 0,2 2-17 15,0-3-37-15,1 0-114 0</inkml:trace>
  <inkml:trace contextRef="#ctx0" brushRef="#br0" timeOffset="130127.43">11525 12698 138 0,'2'0'182'0,"-1"0"-159"15,1 0 23-15,1 1 11 0,0 0-12 16,2 0 7-16,-1-1-13 16,1 0-12-16,1 0-8 0,-3 0 0 0,0 0-12 15,1 0-3-15,-1 0-1 0,0 0 1 16,3 0-4-16,-1 0-2 0,1 0-1 15,2 0-25-15,-1 0-25 0,-1 0-31 16,2 2-46-16,-2-1-172 0</inkml:trace>
  <inkml:trace contextRef="#ctx0" brushRef="#br0" timeOffset="130343.45">11970 12695 396 0,'6'-3'82'0,"-1"3"-84"0,3 0 49 16,0-1-4-16,-2-1-9 0,-2 0-5 16,3 0-15-16,-1 0-10 0,0-1-4 0,-1 1 3 15,-1 2-3-15,-2 0-3 0,1 0-4 16,0 0-21-16,-3 0-33 0,2 0-42 15,-2 0-121-15</inkml:trace>
  <inkml:trace contextRef="#ctx0" brushRef="#br0" timeOffset="130922.48">11342 12989 166 0,'0'0'66'0,"2"0"6"0,-2 0-8 15,1 0-13-15,1 0-5 0,1 0 6 16,0 0-8-16,3 3-10 16,-3 0-6-16,5 0-3 0,0 1-1 15,0-2-7-15,3 0-4 0,1-1-2 0,-1-1-2 16,1 0-9-16,-2 0 0 0,-1 0 2 15,0 0 0-15,0 0-6 0,2-1-16 16,-3-1-9-16,1 0-23 0,-1 0-37 16,-3 1-63-16,-1-1-162 0</inkml:trace>
  <inkml:trace contextRef="#ctx0" brushRef="#br0" timeOffset="131157.5">11626 12987 392 0,'2'0'99'0,"-1"0"-101"0,1 1 46 0,2 0-5 16,-2 0-4-16,3-1-14 0,-1 0-10 15,-1 0-2-15,3 0-7 0,-1 0-1 16,1 0-3-16,1 0-8 16,2 0-20-16,-1-1-43 0,-2-1-81 0</inkml:trace>
  <inkml:trace contextRef="#ctx0" brushRef="#br0" timeOffset="131342.51">11908 13004 431 0,'6'-1'24'0,"7"0"7"0,-2 1 16 16,-2-2-24-16,0 0-12 0,1 1-7 15,-1-3-4-15,3 3-1 0,4-2-36 16,-1-1-89-16,-1-2-281 0</inkml:trace>
  <inkml:trace contextRef="#ctx0" brushRef="#br0" timeOffset="131449.51">12176 13045 310 0,'-1'0'-22'0,"-1"-1"-126"0</inkml:trace>
  <inkml:trace contextRef="#ctx0" brushRef="#br0" timeOffset="190808.91">6598 11717 14 0,'2'0'-14'15,"-2"0"160"-15,0 0-85 16,0 0-36-16,0 0 29 0,0 0-22 0,0 0-7 16,0 0-4-16,0 0 0 0,0 0-4 15,0 0-4-15,0 0-2 0,0 0 2 16,0 0-3-16,0 0 3 0,0 0-4 0,-2 0 1 15,2 0-4-15,-3 0 0 16,2 0-7-16,-1 0 4 0,0 0-1 16,1 0-2-16,-1 0-1 0,-1 0 4 15,3 0-2-15,-1 0 0 0,-1 0 0 0,1 0 2 16,-1 0 0-16,1 0 0 0,-4 0-1 15,5 0 2-15,-5 0-3 0,2-2 2 16,-2 1-2-16,1 0 3 0,-2 0-2 16,-2 1-2-16,2 0 0 0,-2 0 0 15,0 5 4-15,0 0-4 0,1 1 2 0,0 1 2 16,1-1 0-16,2 4-3 0,-1 0 1 15,2-1-2-15,1 0 2 16,2 0-3-16,0 0-1 0,5-1 3 16,3-1 0-16,3-2-2 0,-2-3 0 0,2-1 1 15,1-1 1-15,1 0-1 0,-1 0-1 16,-1-6 2-16,-2-2 1 0,-3-2-2 15,0-1 0-15,-2 0 2 0,-1-2 0 16,-2 2 0-16,-1 0-2 0,0 0 3 16,-4 1-1-16,-4 2-1 0,0 0-2 0,0 2 2 15,-3 1-1-15,1 3-4 0,-1 2-6 16,0 0-9-16,-1 5-19 0,4 5-47 15,-5 1-125-15</inkml:trace>
  <inkml:trace contextRef="#ctx0" brushRef="#br0" timeOffset="191824.97">6759 14412 80 0,'2'0'105'0,"0"0"-79"0,-1 0 14 15,1-3 2-15,1 0-2 0,-2-2-12 0,1 0 2 16,-2 1 0-16,0-2-1 0,0 2-3 15,0 0-2-15,0-1 1 16,0 1-5-16,-2 0 0 0,-2-1-3 16,1 2 1-16,-5 1-2 0,2 2-4 0,-4 0-3 15,-2 0 1-15,0 4-5 0,-2 5 3 16,0 1-6-16,1 1 4 0,2 1-2 15,4 1-2-15,-1 1-1 0,3-2 0 16,2 1 1-16,3-1-4 0,0-1 1 16,5-1 1-16,4-3 0 0,2-1-3 15,1-5 2-15,5-1-2 0,0 0 2 0,-1-5-3 16,1-4 1-16,-5-3 4 15,-2-2 1-15,1 1-2 0,-5-2 0 16,-3 0 2-16,0 0 0 0,-3-1-1 0,0 3-1 16,0 0 1-16,-5 1 1 0,-2 5-3 15,-4-1 0-15,0 4 1 0,2 2-9 16,-2 2-16-16,3 0-27 0,-4 2-40 15,2 3-59-15,-1 2-189 0</inkml:trace>
  <inkml:trace contextRef="#ctx0" brushRef="#br0" timeOffset="192982.03">12931 14394 141 0,'0'-6'86'15,"-4"1"-41"-15,-1 0 10 0,0 2-4 16,-1-2-7-16,2 2-8 0,-1 1-1 16,-3-1-10-16,-3 3 3 0,0 0-9 0,1 0 0 15,-1 0 1-15,-3 3-1 0,1 5-6 16,4 0-1-16,-2 4-2 0,2-1-3 15,1 2-1-15,5-2-3 16,0-1-3-16,3-1-1 0,0 1 2 0,5-2-3 16,4-1 4-16,0-3-3 0,4-3 2 15,-1-1-1-15,2 0-1 0,0-1 1 16,-2-6-1-16,-2-4 4 0,-1-1-3 15,-1 1 2-15,-8-4 0 0,1 3 2 16,-1-1-3-16,-1 1 0 0,-9 3-1 16,0 0 1-16,-6 3-2 0,-1 0-1 0,0 4-9 15,-3 2-8-15,0 0-24 0,-7 0-49 16,1 4-98-16,3-2-123 0</inkml:trace>
  <inkml:trace contextRef="#ctx0" brushRef="#br0" timeOffset="194077.1">12488 11943 124 0,'-2'-4'44'0,"-1"1"-12"16,2-1 16-16,-1-1-10 0,-1 2 1 15,0-3-1-15,-2 2-9 0,1-1 1 16,-1 2-2-16,-1 0-5 0,0 0 4 16,-2 1-1-16,-1 2-6 0,-1 0 2 0,1 0-5 15,-2 2-1-15,0 4-4 0,4 0-3 16,-1 3-6-16,3 0 1 0,1 3 0 15,2 0-4-15,2 1 0 16,0-2 2-16,0 0-3 0,2-1 1 0,7-4 0 16,2-2 1-16,1-2-1 0,4-2 0 15,-1 0-1-15,-1-2 1 0,0-6 1 16,-2-3-1-16,-4-1 1 0,0 1 2 15,-5-1-1-15,-3-1-2 0,0 0 3 16,-3 1 2-16,-6 1-6 0,-7 3 1 0,-1 0 0 16,0 3 1-16,-2 0 0 15,1 3-4-15,-4 2 3 0,0 0-12 0,1 0-29 16,5 10-18-16,5-4-32 0,5-1-210 15</inkml:trace>
  <inkml:trace contextRef="#ctx0" brushRef="#br0" timeOffset="204691.7">7200 10752 35 0,'0'0'45'16,"0"0"40"-16,0-4 14 0,0 0-58 0,0 2-5 15,0-1 11-15,0 0-12 0,0 0-8 16,0 1 1-16,0-1-6 0,0 1-2 16,0 0 6-16,0 1-6 0,0 0-3 15,0 1-3-15,0-1-1 0,0 1-1 16,0 0 0-16,0 0-5 0,0 0 0 0,0 0-5 15,-2 0 0-15,1 0-4 0,-6 5 1 16,3 8 3-16,-1 1-2 0,-1 3-1 16,1 3 1-16,-2 2 2 0,-1 1-1 15,2 1-2-15,-2-2 2 16,3-2 0-16,-1-2-1 0,0-3 0 0,1-1 0 15,1-1 1-15,-3-2-1 0,4-2 0 16,0-4-1-16,2 1 3 0,1-2-1 16,0-1-2-16,0-2 1 0,0-1 1 15,0 0-3-15,0 0-3 0,0 0-10 16,0 0-11-16,0-3-24 0,4-2-13 0,-1-2-32 15,4-2-121-15</inkml:trace>
  <inkml:trace contextRef="#ctx0" brushRef="#br0" timeOffset="205478.75">7187 10742 58 0,'0'2'41'0,"0"-2"113"16,0 1-101-16,0-1-26 0,0 0 0 15,3 0-6-15,5 0-6 0,3 0 4 16,3 0-5-16,5 0-6 0,1 0-5 15,6 0 0-15,4 0-2 0,5 0 4 16,4 0 1-16,0 0 1 0,4 0-4 16,-1 0-2-16,0 0 2 0,0 2-3 0,1 1 1 15,2 0 1-15,2 1-1 0,-1 0-1 16,-1-1 0-16,-1 1 0 0,-6-1 1 15,3 1-1-15,-3-3 0 0,-2 2 4 16,1 1-4-16,-3-4 1 0,-3 0-1 16,-4 2 2-16,-7-2 0 0,-2 0-1 0,-5 0 0 15,-5 0 1-15,-4 0 0 16,-2 0 1-16,1 0 0 0,-2 0 5 15,1 0-2-15,-2 0-1 0,2 0 2 16,1 0 2-16,-2 0-6 0,1 0-4 0,-2 0 1 16,0 0 2-16,0 0-1 0,0 0-3 15,0 0 4-15,0 2 2 0,0 4 0 16,-6 0-1-16,1 3-2 0,0 0 2 15,1 0-2-15,-3 2-2 0,1 0 2 16,2 0-1-16,-1 3 1 0,0-2-2 0,4 0 1 16,-1 0 2-16,1 1 0 0,1 1-1 15,0 0 2-15,0 2 14 16,3 0-9-16,-2-1-9 0,4-1 3 15,-2 1 1-15,0 0-2 0,2-2-1 16,-1 1 1-16,-2-3 1 0,1-3-2 0,-1-1-2 16,-2-3 4-16,0-1 0 0,1 0-1 15,-1-2-1-15,0-1 3 0,0 0 2 16,-1 0 2-16,-4 0-4 0,-3 0 0 15,2 0 0-15,-6-2-1 0,-2-3-2 16,-3 0 0-16,-5-1 2 0,-4-1-3 0,-5 0 0 16,-5-1 1-16,-6 0 1 0,-5-2-2 15,-2 0-2-15,-2-1 3 16,0 1 0-16,-1 1 0 0,1 1-1 15,0 0 2-15,3 1 2 0,3 3-4 0,5 1 3 16,1 0-2-16,8 0 0 0,6 2 1 16,8-1 1-16,5 2-2 0,4-1 2 15,3 0-2-15,1 1-2 0,4 0-2 16,0 0-5-16,-2 3-20 0,1 4-19 15,1 0-25-15,0 0-46 0,-2 0-118 0</inkml:trace>
  <inkml:trace contextRef="#ctx0" brushRef="#br0" timeOffset="206246.79">7187 11169 26 0,'2'0'58'0,"-1"0"1"16,-1 0 3-16,4 0-17 0,-4 0 0 16,0 0-7-16,0-1-7 0,0 1-7 0,0 0-11 15,0 0-6-15,0 0-1 0,0 0 4 16,1 0-4-16,1 0 6 0,-2 0 8 15,1 4-5-15,-1 0 0 0,0 1 0 16,0 2 0-16,-3 2 1 0,-2 4-7 16,-1-1 0-16,2 4 2 0,-3 1-3 0,3 0-3 15,-2 0 7-15,1-1 0 16,0-1-7-16,5-2-3 0,-1-1-1 15,1 0 1-15,0-2 0 0,0-1 3 16,0-3-4-16,0-3 1 0,0 1 1 0,0-3-3 16,0 0-2-16,0-1 1 0,0 0-2 15,3 0-10-15,1-4-10 0,3-2-9 16,-1-1-5-16,0-2-27 0,0-2-53 15,0-2-102-15</inkml:trace>
  <inkml:trace contextRef="#ctx0" brushRef="#br0" timeOffset="207074.84">7212 11225 38 0,'0'-2'65'0,"0"0"-31"16,0 2 10-16,0 0-10 0,0 0 1 15,0 0-2-15,0 0-5 0,0 0-11 0,0-1-10 16,0 1 1-16,0-1 5 0,0 1 5 16,0 0-2-16,0 0 1 0,0 0 2 15,0 0 1-15,0 0 0 16,0 0-1-16,0 0-3 0,3 0-1 0,-1 0-6 15,-1 0-3-15,2 0 0 0,-1 0-2 16,1 0-1-16,0 0-2 0,2 0-2 16,1 0 4-16,-1 0-1 0,6 0-2 15,1 0 2-15,3 0 0 0,9 0-2 16,2 0 0-16,7 0 2 0,5 0 0 15,1 0-3-15,3 0 0 0,0 0 2 0,3 0-1 16,0 0-1-16,0 0 1 0,0 0 0 16,-5 2-2-16,-3 1 0 0,-3 0 0 15,-3 0 2-15,-4 1 1 16,-2-1-3-16,-1 0 0 0,0 0 1 0,0 1 2 15,-2-3-2-15,-3 0 1 0,-5-1-1 16,-7 0 2-16,1 1-1 0,-3-1 0 16,-2 0 1-16,2 0-2 0,-4 0 1 15,-1 0 0-15,0 0 5 0,0 0 4 16,0 0-4-16,0 0 0 0,-1 0-2 0,-3 0-4 15,1 0 3-15,-1 0 1 0,-1 0-1 16,2 2 1-16,0 2-2 0,0-2 1 16,0 3 0-16,-2-1 2 0,3 1-4 15,-2 0 0-15,2 2 0 0,1 0 2 16,-1 1-4-16,1 3 2 0,-1 0 0 15,1 1 2-15,-3 2-4 0,3 1 2 16,1 1 0-16,0 2 0 0,0 0 0 16,0-3 0-16,1-1 0 0,4-3 0 15,-3-1 0-15,2-1-2 0,-2-1 3 0,1-2 0 16,-2-3-1-16,-1-1-1 0,2 0 1 15,-2-1 1-15,0 0-1 0,0-1 0 16,0 0 4-16,0 0-1 0,0 0-1 16,0 0 2-16,0 0 1 0,0 0-3 15,-2 0-2-15,-2-1 0 0,-4-2-1 16,-1 0 2-16,-4-1-2 0,-2-1 2 15,-4-1-2-15,-1 1 2 0,-8-2-2 16,-4 1 1-16,-9 0 1 0,-4 0 0 16,-6 0-1-16,-5 2-1 0,-3-2 2 0,-3 4 2 15,5-1 0-15,1 1 7 0,5 1-2 16,5-1-3-16,7 0-4 0,8 0-1 15,8 1 0-15,6 1 2 0,6 0-4 16,3 0-1-16,3 0 0 0,2 3-14 16,3 4-19-16,0 4-25 0,5-1-59 0,1-1-281 15</inkml:trace>
  <inkml:trace contextRef="#ctx0" brushRef="#br0" timeOffset="209905">1098 8624 89 0,'0'4'34'0,"0"-2"96"0,-3 1-80 15,-1 0-11-15,0-1 3 0,2 0-7 16,-2 0-10-16,2-2-3 0,2 1 0 16,0-1 0-16,0 0-4 0,0 0-2 15,0-1 6-15,8-12 0 0,6-8-12 16,4-6 1-16,9-5 0 0,-2-3-3 0,2-1-2 15,3-3 0-15,-2-4-3 0,3 0-1 16,-5-2 0-16,0 2-1 0,-7 6-1 16,0 7 1-16,-7 8-2 0,-3 6 1 15,-4 7-1-15,1 5 1 0,-6 1 2 16,5 3-4-16,0 0-4 0,-1 0 5 15,2 12 1-15,2 3 1 0,0 6 2 16,-3 8 1-16,-2 5-4 0,1 6 3 16,1 5-2-16,-2 4 2 0,0 0-1 15,3 0-1-15,1-4 1 0,-1-4-1 16,0-4-2-16,3-5 2 0,-3-3-2 0,-1-7 2 15,1-5 0-15,-3-4-3 0,-3-7 3 16,0-2-2-16,0-3-3 0,-3-1-5 16,-6 0-7-16,0-1-12 0,-4-11-18 15,-1-4-8-15,-1-5-9 0,-4-3-22 16,-2-3-28-16,-6-2-61 0</inkml:trace>
  <inkml:trace contextRef="#ctx0" brushRef="#br0" timeOffset="210053.01">1265 8475 15 0,'-12'-16'73'0,"7"6"118"16,3 5-135-16,-1 3 22 0,3 2-23 15,0 0-42-15,0 8 7 0,7 3 18 0,3 3-7 16,3 0-7-16,1 4-10 0,4-2-3 15,3 1-3-15,2-2-5 0,3-1-1 16,2 0 0-16,3 0 3 0,-3 0-4 16,1 0-6-16,-1-3-13 0,-1-1-26 15,1 0-20-15,-4-4-33 0,0 0-119 16</inkml:trace>
  <inkml:trace contextRef="#ctx0" brushRef="#br0" timeOffset="210379.03">1684 8770 138 0,'3'-8'197'0,"6"-9"-151"15,2-5 2-15,8-6 7 16,1-5-20-16,4-4-8 0,6-5 3 0,-1-4-8 16,4-2-11-16,-2 1-5 0,-3-2-3 15,-2 1 2-15,-1 7-5 0,0 3 2 16,-5 8 1-16,-3 6 4 0,-6 8-3 15,-3 9 1-15,-5 3 1 0,-3 3 4 16,0 1-5-16,0 0-6 0,0 3-2 0,3 8 8 16,-2 7-3-16,1 4 0 0,0 4 1 15,-1 4-4-15,2 2 3 0,0 1-3 16,2 3 3-16,0 0 0 0,1 1 0 15,0 1-3-15,2 0 2 0,-1 0-1 16,3-1 1-16,-4-2-2 0,2-4 1 0,-2-3 2 16,-3-4-4-16,0-4-5 15,-3-4-8-15,0-4-8 0,-6-2-12 16,-6-2-35-16,-7-2-10 0,-3-4-53 15,-3-2-138-15</inkml:trace>
  <inkml:trace contextRef="#ctx0" brushRef="#br0" timeOffset="210516.04">1749 8615 361 0,'-6'-21'24'16,"6"4"20"-16,1 4 20 0,10 2-31 15,6 2-14-15,8 1 1 0,6 2-7 16,6 3-4-16,5 3-6 0,8 0-3 0,2 2 0 16,9 7-6-16,7 0-25 15,6 2-13-15,7 4 7 0,-2-2-99 16</inkml:trace>
  <inkml:trace contextRef="#ctx0" brushRef="#br0" timeOffset="211108.07">3707 8184 354 0,'1'0'34'0,"1"0"-8"0,0 1 28 16,-2 5-4-16,0 3 6 0,-2 7-9 15,-7 5-12-15,1 4-6 0,-3 5-2 16,2 4-10-16,-2 0-2 0,0 2 3 16,2-3-4-16,-2-2-4 0,5-2-7 15,-1-3 1-15,6-2-2 0,1-5-2 0,0-2 0 16,0-1 0-16,1-5-5 0,9-1-11 15,-1-2-15-15,4-2-14 16,0-4-6-16,5-2-39 0,-3 0-58 16</inkml:trace>
  <inkml:trace contextRef="#ctx0" brushRef="#br0" timeOffset="211288.08">3966 8548 487 0,'-2'0'17'0,"-1"1"54"0,0-1 3 16,-3 0-38-16,0 0-4 0,-1 0-6 15,1 0-15-15,5-1-6 0,-1-1-2 16,2 1-3-16,0 0-8 0,0-1-17 16,6-1-18-16,7-3-35 0,7 0-52 15,2-7-244-15</inkml:trace>
  <inkml:trace contextRef="#ctx0" brushRef="#br0" timeOffset="211844.11">4319 8240 118 0,'-6'0'67'0,"0"0"8"0,0-1-7 16,-2 0-11-16,2 0-2 0,-1 0-5 16,3 1-8-16,2 0-7 0,2 0-6 15,0 0-14-15,0 0-5 0,3 0 1 16,8 0 6-16,3 0-4 0,6 0-3 15,4 0-7-15,4-1 1 0,3-4-4 0,3 1 0 16,1 2 0-16,1-2-2 0,-2 2-7 16,-6 1-10-16,-5 0-8 15,-7 1-6-15,-7 0-6 0,-6 0-20 16,-3 0-6-16,-8 0 15 0,-9 0-29 0,-6 1-60 15,-6 2 57-15,-7 3 32 0,0-1 36 16,-2 2 40-16,0-1 30 0,3 3 6 16,2-1 22-16,2 2-14 0,6-1-5 15,4 1-9-15,5 2-14 0,7 1-11 16,7 1-13-16,2 2-5 0,5 4-2 15,10 1-8-15,2-1 1 0,5 3 1 0,1-2-4 16,1 4-2-16,-4-4 1 16,0 1-6-16,-5-1 0 0,-2-2 4 15,-2-2 3-15,-7-1 1 0,-4-3-2 16,-3-1 2-16,-8 0 7 0,-6 1 3 0,-6 0 4 15,-2 1-5-15,-4-2 0 0,2-1-3 16,1-3-3-16,1-1-5 0,7 2 1 16,4-4 1-16,8 1-5 0,1 2-8 15,5-1-38-15,1-3-47 0,9-4-132 16</inkml:trace>
  <inkml:trace contextRef="#ctx0" brushRef="#br0" timeOffset="212133.13">4867 8493 341 0,'-8'0'138'16,"3"4"-137"-16,2 6 6 0,1 2 6 15,-2 6-1-15,-1 6 11 0,2 4 12 0,2 1-21 16,1 0-10-16,3-2 2 0,7-4-2 15,3-4-1-15,2-2 6 16,6-8 1-16,0-4 16 0,2-5-8 16,1-5-11-16,-6-9-1 0,2-9 10 0,4-8-9 15,-4-5-2-15,-1-4 1 0,-6-2-6 16,-5-2 2-16,-2 1-1 0,-2 1 0 15,-1 0-2-15,-3 2-9 0,1 2-6 16,-1 4-12-16,0 7-22 0,0 6-27 16,-1 6-42-16,-1 8-217 0</inkml:trace>
  <inkml:trace contextRef="#ctx0" brushRef="#br0" timeOffset="213120.18">3535 9079 155 0,'-11'-5'86'0,"0"1"-9"15,3 0-16-15,1-1-6 16,0 3-16-16,3-1-2 0,1 3-2 16,3-2-9-16,0 2-3 0,10 0-21 15,14 0 3-15,13 0 8 0,19 0-2 0,12 0-2 16,17 0 0-16,13 0-3 0,10-2-5 15,2-2 3-15,1-1-4 0,-8 1 0 16,-3 4 0-16,-9 0 1 0,-4 0-1 16,-3 0 1-16,-4 0-2 0,-10 4 2 15,-8 1-3-15,-17 0-3 0,-12-1-10 0,-16 0-5 16,-13 1-12-16,-4 0-3 0,-6 2 14 15,-11-1-43-15,-6 0-121 16</inkml:trace>
  <inkml:trace contextRef="#ctx0" brushRef="#br0" timeOffset="-208804.11">3476 9629 215 0,'5'-5'111'0,"-1"0"-74"16,-1 1 11-16,-3 1 3 0,0 2-9 15,0 0-6-15,0 1-4 0,0 0-8 0,0 0-2 16,0 0-11-16,-1 9-6 0,-7 2 7 15,-3 7-1-15,-1 5-1 0,-1 1 2 16,1 3 4-16,1 1-4 16,-1-1-4-16,1 0 1 0,0 2-2 0,2-1-3 15,-1-2 2-15,1-1-2 0,4-3-1 16,1-3-2-16,1 0 0 0,3-6-3 15,0-1 3-15,0-3-2 0,1-1 3 16,4-3-9-16,1-2-10 0,5-3-10 16,1 0-11-16,4 0-27 0,2-14-31 15,-2-2-115-15</inkml:trace>
  <inkml:trace contextRef="#ctx0" brushRef="#br0" timeOffset="-208610.1">3657 9932 20 0,'-1'0'420'0,"1"0"-384"16,0 0 2-16,0 0 7 0,0 0-17 0,0 0-14 15,0 0-11-15,0 0-2 16,0 0-3-16,9-1-18 0,2-1-30 0,1-4-46 15,-2-2-167-15</inkml:trace>
  <inkml:trace contextRef="#ctx0" brushRef="#br0" timeOffset="-208228.08">3927 9675 283 0,'11'-7'91'0,"3"0"-56"16,0 4 11-16,3 2-6 0,0 1-16 15,0 0-1-15,0 3-4 0,5 8-3 16,-4 3-3-16,2 4 0 0,-4 1-7 16,-4 4-2-16,-7 4-1 0,-3 1 0 15,-2 1-1-15,-10 3 4 0,-8-5-5 16,-6 3 0-16,-4-2 1 0,-3-2-1 15,-1 0-4-15,-2-1-1 0,3-6 1 0,3 0 0 16,3-5 0-16,6-4 2 0,6-4 1 16,3-3-1-16,7-3 0 0,0 0 1 15,3 0 3-15,0 0-2 16,8-6-6-16,1 1 3 0,3 0 2 0,1 4 0 15,-1 1-1-15,2 0 2 0,-1 0-1 0,1 2-1 16,0 5 1-16,3-1 0 16,1 3 0-16,4-1 0 0,3 2-1 15,3-2-1-15,1 2-6 0,1-1-8 16,-1 2-8-16,2 1-31 0,-3-2-70 0,-3-3-111 15</inkml:trace>
  <inkml:trace contextRef="#ctx0" brushRef="#br0" timeOffset="-207556.04">4560 9923 8 0,'3'-2'240'0,"-2"0"-195"0,-1 2-6 0,0 0 10 15,0 0-6-15,0 0-14 16,0 11-9-16,0 5 12 0,-8 6-4 15,1 5-12-15,-1 2-3 0,3-1-3 0,2 1-5 16,3-2-4-16,0-5 1 0,0-3 22 16,6-7-18-16,5-6-4 0,3-5 1 15,5-1 3-15,3-2 0 0,2-10-2 16,3-4-1-16,-3-5-1 0,0-4 2 15,-4 2-4-15,-3-3 1 0,-2 2-1 16,-4 1-1-16,2 0-12 0,-4 3-15 0,-1 2-14 16,0 2-22-16,-2-2-47 0,0 3-135 15</inkml:trace>
  <inkml:trace contextRef="#ctx0" brushRef="#br0" timeOffset="-197348.46">3130 11062 51 0,'-3'0'34'0,"0"0"61"15,0-3-28-15,0-1-27 0,0 1 16 0,3 0-10 16,-2-1-6-16,2 0-7 15,0-3-6-15,6-1-7 0,4 1 2 16,0-2-4-16,9 1 2 0,0 0-6 16,4 2-1-16,0 1-4 0,4 3 0 0,-1 2-2 15,2 0-3-15,-3 0 3 0,-2 9-4 16,-5 2 1-16,-5 4-4 0,-5 3 0 15,-8 2 2-15,0 3 0 0,-8 5 0 16,-11 1-2-16,-2 0 2 0,-6 0-2 16,-1-2-3-16,-1-1 0 0,-1-2 3 0,-1-1-2 15,3-2 1-15,-3-2 1 0,7-3 1 16,0-3-1-16,7-7 0 15,3 0 0-15,4-3 1 0,6-3 0 16,1 0-1-16,3 0 2 0,0 0 0 0,7-2-6 16,3-5 3-16,6 3 0 0,1 0 2 15,-2 3-1-15,2 1-1 0,2 0 1 16,-2 0 1-16,0 3 0 0,2-1-2 15,1 1 0-15,2-2 2 0,-2 3-2 16,0-1-6-16,-1 0-29 0,-2-1-21 0,-2-2-48 16,-2 0-189-16</inkml:trace>
  <inkml:trace contextRef="#ctx0" brushRef="#br0" timeOffset="-197177.45">3467 11351 374 0,'0'0'67'0,"0"0"-39"0,0 0 17 15,0 0-3-15,0 0-17 0,0 0-7 16,1 0-12-16,5-2-5 0,1-2-1 0,5-2-3 16,2-1-29-16,3-3-24 0,0-3-46 15,2-5-137-15</inkml:trace>
  <inkml:trace contextRef="#ctx0" brushRef="#br0" timeOffset="-196897.43">3843 11074 40 0,'-11'16'269'0,"-4"5"-255"0,-5 4 26 16,0 1 10-16,1 0-13 0,4 0-11 15,2-3-6-15,5-2-8 0,5-5-8 16,3-2-3-16,0-3 1 0,8-1 1 15,4-4-1-15,7-2-4 0,3-3 6 16,1-1 2-16,3 0-5 0,2-4 0 16,2-1 0-16,-1-3 0 0,1 3-2 15,-2-2-4-15,1 1-3 0,-3 0 1 16,2 0 6-16,-1 0-3 0,-6 4 3 0,-7-2-20 15,-6 3-41-15,-5 1-4 0,-3-2-37 16,0-1-66-16</inkml:trace>
  <inkml:trace contextRef="#ctx0" brushRef="#br0" timeOffset="-196673.42">4009 11145 192 0,'-12'17'227'16,"-1"4"-202"-16,-2 6 11 0,-2 1 28 16,-2 4-25-16,7-3-12 0,4-1-10 15,3-1-13-15,4 0-4 0,1 0 0 0,0-3-16 16,6 4-33-16,10 6-35 15,4 1-64-15,1-1 149 0,3-1-285 16</inkml:trace>
  <inkml:trace contextRef="#ctx0" brushRef="#br0" timeOffset="-194478.29">8504 10806 90 0,'3'-2'3'16,"-2"1"1"-16,1-1 106 0,-1-1-45 0,1 2-27 15,-2-2-1-15,0 3-4 0,0-1-4 16,0-2 1-16,0 3-7 16,0 0-9-16,1 0 2 0,-1 0 2 15,0 0-9-15,0 0 1 0,0 6 7 0,0 4 2 16,0 3-8-16,0 2-1 0,-4 3 2 15,-4 0-5-15,0 2-3 0,-3-1-1 16,4 0 1-16,-3-4 10 0,1-2-9 16,4-3-6-16,2 0 3 0,-1-2-1 15,2 0-2-15,2-3 1 0,0-2 0 0,0-1-1 16,0-1-6-16,0 1-9 0,2-2-15 15,4 0-10-15,3 0-15 0,1-4-42 16,-1-3-88-16</inkml:trace>
  <inkml:trace contextRef="#ctx0" brushRef="#br0" timeOffset="-193902.26">8558 10695 210 0,'0'-5'68'15,"0"3"-39"-15,0 1-3 0,0-1 2 16,1 0 2-16,6 2 0 0,2-1-11 16,8 1-8-16,2 0-4 0,5 1-3 15,6 4-4-15,6 1 1 0,2-2-1 16,3 1 1-16,4 0 0 0,-1-1-4 15,1 2-2-15,0 0-4 0,-1-1-3 16,-5 0-4-16,-1 0 3 0,-4-2 7 0,4-2 2 16,-7 0 3-16,-5-1-1 0,-7 0-3 15,-10 0 5-15,-6 0-1 0,-3 0 0 16,0 0 19-16,0 0-1 0,0 0-10 15,0 0 2-15,-5 0 4 0,-1 5-2 16,-2 2-8-16,2 1-1 0,-2 4 4 16,1 5-5-16,1 2 1 0,-1 2-1 15,4 1 0-15,2-1 1 0,1-2-3 16,0 2 1-16,0-4 0 0,0-2 1 15,1 2-2-15,4-1 1 0,0-3 1 0,1-1 0 16,1-2-3-16,-2-1 0 0,0-5 3 16,-1 0-1-16,-2-1 0 0,0-1-1 15,-2 1 2-15,0-1-1 0,0-2 0 16,0 0 2-16,0 0 5 0,-8 0-6 15,0 0-2-15,-4 0 1 0,-4 0 1 16,-1-2 0-16,-6-3-1 0,-4 2 0 16,-5-2 0-16,-5-2 2 0,-4 2-2 15,-5-3 0-15,-2 2 2 0,-2-1-2 16,1 0 2-16,4 1-5 0,6 0 7 15,9 0 4-15,12 2-2 0,5 4-3 0,7-1-1 16,2 1-3-16,0 0-3 0,3 1-11 16,1 8-18-16,0-1-26 0,8 0-45 15,3 0-140-15</inkml:trace>
  <inkml:trace contextRef="#ctx0" brushRef="#br0" timeOffset="-193417.23">8398 11227 177 0,'0'0'45'0,"2"0"-27"16,-2 0 21-16,3 0 15 16,-2 3 1-16,1 3-12 0,1 3-9 0,-1 1-4 15,-2 3-8-15,0 3-3 0,0-1-4 16,0 3 0-16,-7 0-4 0,1-3 0 15,-2 1-3-15,2-2-4 0,0-4-1 16,3-1-2-16,1-1 0 0,1-5 1 16,1 1-2-16,0-2-2 0,0-2-2 15,0 0-13-15,6 0-19 0,0 0-12 0,4-6-34 16,-1-4-98-16</inkml:trace>
  <inkml:trace contextRef="#ctx0" brushRef="#br0" timeOffset="-192942.2">8460 11233 124 0,'3'1'150'0,"4"-1"-84"0,2 2-61 16,5-1 24-16,3-1 6 0,3 1-15 0,3-1-3 15,7 4-4-15,4-1-6 0,3 0-2 16,0 2-3-16,0 1-2 0,-2 0 0 15,-6-1-5-15,0-2 1 0,-4 1-2 16,-2-2-7-16,-4 2-1 0,-3-3 4 16,-6-1-2-16,-3 1 9 0,-3-1 2 15,-2 0 3-15,-1 0 5 0,-1 0 8 16,0 0 3-16,0 0-2 0,0 0-3 15,0 1 4-15,-3 0-3 0,-1 1-10 16,-4 1 2-16,3 2-2 0,1 0 0 0,1 4-4 16,3-1 1-16,0 2-1 0,0 0 0 15,0 1-1-15,0 0 1 0,3 0-2 16,3 6-2-16,3 2 4 15,0-1 1-15,2 0 16 0,2-8-15 0,-6-3-9 16,0-4 8-16,-3 0 1 0,-1-2-2 16,-1-1 0-16,1 0 2 0,-3 0 3 15,0 0 1-15,0-6-3 0,-5-1 5 16,-4 1-4-16,-5 0 1 0,-3-2 1 15,-6 1-2-15,-5 1 0 0,-5 0-4 0,-5 2 0 16,-7 0 1-16,-5-1 0 0,-3 2-2 16,1 0 0-16,-1 2-1 0,9 1-2 15,12 0 2-15,9 2-6 0,7 6-17 16,7 2-21-16,3 0-55 0,1-1-178 15</inkml:trace>
  <inkml:trace contextRef="#ctx0" brushRef="#br0" timeOffset="-187571.9">1777 12498 195 0,'1'0'112'0,"1"0"-83"16,-1 0-10-16,1 0 25 0,-1 0-4 0,-1 0-10 15,2 5 1-15,0 4-5 0,-1 4 0 16,-1 7-5-16,0 4-4 0,-3 5-2 16,-5 5-1-16,0 3-2 0,-1 1 1 15,0 2-5-15,0-2 7 16,1-3-10-16,0-5-2 0,0-3-1 0,2-4-1 15,3-2 0-15,0-3 0 0,1-2-1 16,1-6 0-16,1 0 1 0,0-3-1 16,1 0-4-16,4-3-10 0,1 0-8 15,4-3-12-15,2-1-22 0,2-1-19 16,0-12-110-16</inkml:trace>
  <inkml:trace contextRef="#ctx0" brushRef="#br0" timeOffset="-187371.89">2129 12854 293 0,'0'0'184'16,"0"-4"-131"-16,0 2-9 0,0 2 5 15,0-2-17-15,-3 1-15 0,3-2-3 0,-2 0-7 16,2 1-5-16,0 1-1 0,0 0-3 15,2 1-15-15,5-3-19 0,6-1-13 16,5-1-24-16,-1-5-52 0,-1 0-178 16</inkml:trace>
  <inkml:trace contextRef="#ctx0" brushRef="#br0" timeOffset="-187038.87">2450 12599 116 0,'12'-9'234'0,"5"-1"-207"16,0 4 4-16,5 1 18 0,-1 2-21 15,4 3-5-15,-3 0 3 0,0 8-7 16,-5 5-4-16,-2 5-5 0,-5 5-5 16,-4 3-2-16,-6 3 1 0,0 2 0 0,-13 2-4 15,-7 0 4-15,-5 1-5 16,-3-2-2-16,-3-4-7 0,-1-2 7 15,1-3-1-15,1-5-2 0,7-2 5 16,6-6-1-16,6-3 1 0,7-6-1 0,2-1 1 16,1 0 1-16,1 0 1 0,0 0-1 15,1 0-4-15,11 0 2 0,6 0 2 16,0 0 0-16,5 0 0 0,-1 0 0 15,1 0 0-15,4 0 0 0,-1 4-1 16,0 1-1-16,1-1-13 0,-2 1-8 0,-2 2 0 16,-6 1-22-16,-3 0-51 0,-8-3-73 15</inkml:trace>
  <inkml:trace contextRef="#ctx0" brushRef="#br0" timeOffset="-186623.84">1029 13787 15 0,'-9'3'-15'0,"0"0"39"0,1 1 75 0,0-4-50 16,4 0 19-16,2 0-1 0,-1 0-13 16,1 0-5-16,2 0-7 0,0 0-5 15,0 0-7-15,0-5-14 16,11-2-6-16,6-4 7 0,8 1 4 0,6-3-6 15,3-1-4-15,7-1 1 0,0-1-1 16,4 2-3-16,-3 3-5 0,-3 1-1 16,-2 3-1-16,-6 3-1 0,-4 2-1 15,-4 1-9-15,-3 1-15 0,-6 0-15 16,-3 0-34-16,-8 0-50 0,-3 1-185 0</inkml:trace>
  <inkml:trace contextRef="#ctx0" brushRef="#br0" timeOffset="-186421.83">1284 13639 282 0,'9'11'109'0,"2"3"-92"15,0 3 25-15,1 1 17 0,0 1-19 0,-1-1-11 16,-3 0-4-16,3 2-7 0,-2 1-11 15,2 1-4-15,2 0-1 0,0-2-1 16,1-2-12-16,5-2-24 0,1-5-34 16,-1-7-46-16,1-4-188 0</inkml:trace>
  <inkml:trace contextRef="#ctx0" brushRef="#br0" timeOffset="-185966.81">2326 13583 97 0,'0'0'305'16,"-4"0"-296"-16,-5 5-6 0,-3 8 12 16,-7 4-1-16,-1 4 8 0,0 1 0 0,-2 1-1 15,2 1-6-15,3 1-6 16,1-1 0-16,4 1-3 0,3-4 2 15,9-3-5-15,0-4 0 0,0 2-3 16,6 0-2-16,5-2 4 0,4-2 26 0,2-7-21 16,7-3-7-16,3-2 4 0,8 0-3 15,3 0-1-15,1-5 1 0,0-2-13 16,0 0 6-16,-4 1 0 0,-4 0-8 15,-1 1 0-15,-7 1-14 0,-6 0-26 16,-6 1-18-16,-8-1-93 0,-3-3-64 16</inkml:trace>
  <inkml:trace contextRef="#ctx0" brushRef="#br0" timeOffset="-185760.79">2575 13664 29 0,'-18'29'411'0,"-3"2"-385"0,0 5 0 0,-3 4 30 16,1-1-14-16,3 1-12 0,1-2-9 16,7 1-12-16,4 3-7 0,2 5 0 15,1 1 0-15,5 2-2 16,0-3-24-16,10-5-35 0,5-2 18 0,1-2-29 15,-2-6-130-15</inkml:trace>
  <inkml:trace contextRef="#ctx0" brushRef="#br0" timeOffset="-185412.77">1409 14363 171 0,'-28'2'108'0,"4"-2"-80"15,6 0-1-15,9 0 14 0,5 0-1 16,4 0-13-16,0 0-1 0,0 0-7 0,7 0-14 15,12 0 5-15,7 0 3 0,10 0-6 16,10 0 3-16,7 0 2 0,14-3-6 16,6-2 2-16,9-2-3 0,9 0-3 15,7 1-1-15,4 2 1 0,5 4 1 16,2 0-3-16,1 0 1 0,-2 2-2 15,-4 4-7-15,-9 0-11 0,-8 3-2 16,-10-1-9-16,-12-1-10 0,-10-2-6 16,-15 0-43-16,-12-5-9 0</inkml:trace>
  <inkml:trace contextRef="#ctx0" brushRef="#br0" timeOffset="-184347.72">2290 14905 43 0,'-14'-10'298'0,"-3"1"-290"0,-3 4 2 0,-4 0 15 15,-2 5-5-15,-5 0 5 0,0 0 8 16,2 6-2-16,2 4 2 0,2 4-6 16,8 0-9-16,3 4-5 0,4 1-3 15,3 4-6-15,6 2-4 0,1-1-2 16,1-1 9-16,15-2-9 0,2 0-1 0,6-1 3 15,1 1 0-15,1 0 0 0,-1-1-1 16,-2 0 1-16,-6-3-3 0,0 1-4 16,-5 0 5-16,-4 4 2 0,0-1 2 15,-8-3 0-15,0-4-1 0,-5-5 3 16,-6-3-2-16,-1 1 4 0,-7-1-1 15,-1-3 2-15,2-2 0 0,-4-1 1 16,3 0 0-16,4-8 1 0,1-5-4 16,2-2 0-16,4-6 0 0,3-4-4 15,5-4 1-15,3-6-2 0,13-6-3 16,5-4 3-16,7-6 0 0,2-3-3 0,1 1-4 15,0 0-8-15,-3 10 20 0,-3 10-9 16,-4 7 2-16,-5 9 1 0,-4 2 1 16,-4 5 0-16,-2 2-1 0,-6 5 1 15,2 2 1-15,-2 1-1 0,0 0-4 16,-7 0-5-16,0 0-14 0,-1 7-17 15,0 0-11-15,2-2-15 0,1-3-71 16</inkml:trace>
  <inkml:trace contextRef="#ctx0" brushRef="#br0" timeOffset="-183460.66">1124 14855 29 0,'5'-3'277'0,"-2"-1"-220"0,1 3-21 15,-2-1 12-15,-2 2-14 0,0 0-9 0,0 7-2 16,0 9 3-16,-3 8-4 0,-6 5-3 16,-4 6-8-16,-1 4-4 15,-1-3 1-15,1-1 8 0,1-5-10 16,4-4-2-16,6-4 1 0,0-3-3 0,3-4 0 15,0-2-2-15,0-3 1 0,8-4 1 16,4-3-2-16,3-3 0 0,9-1 3 16,2-11 0-16,5-1-2 0,2-1-3 15,-1 0-3-15,-4 0 1 0,2 4-2 16,-4 0 4-16,-1 2 0 0,-5-2-1 0,2 2-2 15,-5 2 0-15,-3 1-5 0,-2 1-13 16,-6 0-6-16,0 0-4 0,1-2-14 16,-6 1-58-16,-1-3-171 15</inkml:trace>
  <inkml:trace contextRef="#ctx0" brushRef="#br0" timeOffset="-183234.65">1392 14914 226 0,'-1'13'256'0,"-6"6"-231"0,1 7 4 0,-1 1 29 16,-4 2-15-16,0-2-5 0,0-1-20 15,2-1-5-15,1-1-2 0,2-1-2 16,1-1-8-16,3-3 0 0,1-3 0 15,1 1-4-15,0-5-8 0,1 0-10 16,9 0-19-16,4-6-30 0,1-4-36 16,2-2-174-16</inkml:trace>
  <inkml:trace contextRef="#ctx0" brushRef="#br0" timeOffset="-183063.64">1688 15204 377 0,'-7'0'223'15,"-1"4"-189"-15,2 1-30 0,-2 1 12 16,2 0-10-16,1-3-5 0,2 1 0 16,1-4-12-16,2 1-31 0,0-1-61 0,5 0-133 15</inkml:trace>
  <inkml:trace contextRef="#ctx0" brushRef="#br0" timeOffset="-171994.01">18240 6062 0 0,'1'0'115'0,"-1"0"-49"0,0 0-47 16,2 0-14-16,-1 0 7 0,-1-1 6 15,0-1-3-15,0-1-1 16,2 1 4-16,-2-1 4 0,0 1-1 15,0-2 1-15,0 3-1 0,0-1 5 0,0 1-2 16,0-1-3-16,0 2-4 0,0-1 0 16,0 1 1-16,0 0-2 0,0 0-5 15,0 0-1-15,0 0-2 0,0 0 1 16,0 0-6-16,0 2 4 0,2 7 6 15,1 5-1-15,-2 9 4 0,1 8-2 16,-1 10 0-16,-1 13 8 0,0 10-11 0,-1 9 0 16,-9 10-2-16,0 4 0 0,-4 8-4 15,0 4-1-15,-7 9-2 0,-3 8 11 16,-3 5 5-16,-1 3-12 15,5-2-5-15,5-6 2 0,2-2 0 0,-1-6-1 16,3-2-2-16,-1-5 1 0,-1-2 1 16,2-8-1-16,0-8 0 0,-1-9 0 15,1-5-2-15,0-5 2 0,0-5-1 16,1-3 1-16,3-6 0 0,2-5 0 15,-2-8-1-15,3-7 0 0,1-9 2 0,2-7-1 16,3-7-2-16,-1-4 1 16,2-3 0-16,0 0 1 0,0-13-4 0,3-7-5 15,7-9-8-15,5-7-13 16,4-8-21-16,-1-7-37 0,1-7-72 0</inkml:trace>
  <inkml:trace contextRef="#ctx0" brushRef="#br0" timeOffset="-170890.94">18218 6110 4 0,'0'2'5'16,"-2"0"9"-16,-1 0 115 0,2 1-98 15,1-1-19-15,0 0 4 0,-2-1 9 0,1 2 1 16,-1 0-5-16,1-1-3 0,1-1-4 16,-2-1 4-16,-1 0-1 0,1 0 9 15,2 0 0-15,0 0-5 0,0 0-3 16,0 0 3-16,0 0-3 0,0 0 6 15,0 0-2-15,0-1-1 0,7-7-9 0,7-6-6 16,4-2 1-16,5-4 5 0,5-3-6 16,6-5 3-16,4-5-3 0,2-5-2 15,3-3 3-15,-1-4-3 16,0-1-1-16,0 1-5 0,-2 2 4 0,-6 8-1 15,-1 6 2-15,-8 5-3 0,-5 8 1 16,-5 2 2-16,-4 3-1 0,0 1-2 16,-5 4 1-16,1-1 2 0,-4 3-2 15,1 0-2-15,-1 1 2 0,-1 3 0 16,-1-4-1-16,3 4-2 0,-3 0 2 0,2-1 1 15,-3 1-2-15,0-1-1 0,0 0 2 16,0 0-7-16,2 1 1 0,-2-1-7 16,0 0 1-16,0 1-2 0,0-2-2 15,0 1-5-15,0 1 1 16,0-1-5-16,-2 1-6 0,-1 0-12 0,0 0-34 15,0 0-44-15,-2 0-83 0</inkml:trace>
  <inkml:trace contextRef="#ctx0" brushRef="#br0" timeOffset="-169884.89">18722 5539 74 0,'0'0'-8'16,"0"2"114"-16,0 0-54 0,0-2-29 15,0 0 15-15,9 2 7 0,2-1-15 16,8 1-5-16,2 1-13 0,9-2-5 15,2 2-3-15,10 3 2 0,11 0 0 16,7 1 8-16,9 2 14 0,2 0-9 16,2 2-7-16,-2-2-5 0,2 3 1 0,3 2 0 15,1-2-5-15,1 0 0 0,1 1-3 16,-1-2 0-16,-7-1 4 0,-4-1-4 15,-9 0-1-15,-5-1 2 0,-8-2-1 16,-5-1 0-16,-5-1-5 0,-6-1 4 16,-4-2 1-16,-7 0-1 0,-2 0 0 0,-2-1 2 15,-3 0-2-15,-5 0 2 16,0 0-1-16,-1-1 1 0,-1-1 1 15,3 1-2-15,0-1-1 0,1 2 1 16,1 0 1-16,-1 0-2 0,0 0 0 0,-5 0 1 16,0 0 1-16,-1 0-2 0,-1 0 0 15,-1 2 0-15,0-1 1 0,0 1 0 16,0 0 2-16,0 1-2 0,0 0-1 15,0 0 1-15,-3-1-1 0,0-1 1 16,0 1 1-16,1-1 0 0,1 1-2 0,-1-2 1 16,2 2 2-16,0-2-2 0,-1 1 0 15,1-1 1-15,0 0 2 16,-2 0-2-16,1 1-2 0,-1-1 1 15,2 1 0-15,-1 0 0 0,-1-1-2 16,0 1 2-16,1 1 2 0,1-2-2 0,-2 1 0 16,1-1 0-16,-2 0 1 0,3 2-1 15,-3-2 0-15,-1 1 0 0,4 1 0 16,-1-2 0-16,-1 0-1 0,2 0-1 15,0 0 2-15,0 0-2 0,0 0-1 16,0 1 5-16,0-1-4 0,0 0 2 0,-1 0 0 16,1 0 2-16,-2 0 1 0,1 0-1 15,1 0-2-15,-2 0 0 16,1 0 1-16,-1 0-1 0,1 0-1 15,-3 0-1-15,1 0 2 0,0 2 0 0,0 2-3 16,2 1 3-16,-3 2 0 0,3 2 0 16,-4 4-1-16,1 3 1 0,-4 4 2 15,-1 4-2-15,-7 6 0 0,-1 6 2 16,-6 1 1-16,-4 6 0 0,0-1-3 15,-3-1 2-15,2 1 0 0,3-3-3 0,4-3 2 16,0-3 1-16,4-5 7 0,2-3 2 16,3-3-4-16,1-5 1 0,3-1 3 15,3-5-5-15,2-3-1 16,2-2-2-16,1-4 0 0,-2-1-5 0,2-1 3 15,0 0 3-15,0 0 1 0,0-3-2 16,2-4-5-16,4-1 0 0,0 0-3 16,2 0-8-16,-2 0-11 0,0 0-5 15,-1 2-1-15,1 2-14 0,-1 1-22 16,-2 1-26-16,0-2-80 0,-3 0 42 0</inkml:trace>
  <inkml:trace contextRef="#ctx0" brushRef="#br0" timeOffset="-169296.85">19948 6392 103 0,'0'0'93'15,"-1"0"-71"-15,1 0 14 0,0 0 3 16,-3 0 1-16,1 0-4 0,-1 0-12 15,-2 0-2-15,-1 0-7 0,0 0-2 16,-5-2 6-16,-1-1-1 0,-2-3-8 16,-3 0-4-16,0-1 5 0,-8 0 0 0,-5-1-4 15,-5-1-4-15,-10-1-1 0,-3-3 1 16,-10 0-4-16,-4 1 1 0,-6-3 1 15,-6 0-2-15,-5 0 1 0,-4-1 0 16,-3 1 1-16,3-2-1 0,4 0 0 16,5 1 0-16,7 1 0 0,4 0 1 0,7 2-1 15,9 1 0-15,13 1 1 16,11 3 2-16,6 2-3 0,8 2 0 15,-2 4 0-15,5 0-1 0,2 2 0 16,1 6-3-16,2 4-15 0,1 2-17 0,0 1-29 16,0 0-63-16,3-1-127 0</inkml:trace>
  <inkml:trace contextRef="#ctx0" brushRef="#br0" timeOffset="-168233.79">19872 6518 112 0,'0'20'171'0,"0"6"-140"0,0 8-11 15,0 8 22-15,-1 6 7 0,-5 2-23 0,-2 2-9 16,0 7 2-16,-4 1 1 0,-4 6-5 15,1 6-3-15,-4 6-2 0,0 2-6 16,-2 5 1-16,-4 6 1 0,-3 0 13 16,-1-1-1-16,2 0-10 0,5-2-2 15,5 0-5-15,5 2 6 0,3 0 0 16,2-5-2-16,3-3 0 0,4-4-2 15,0-6 0-15,0 1 2 0,0-1-2 16,0-3 3-16,3-4 0 0,0-7 0 16,-1-5-3-16,-1-7-1 0,-1-9-2 0,0-6 4 15,0-5-3-15,0-5-1 0,0-5 2 16,0-2-1-16,0-3 1 0,0-4-2 15,0-4 1-15,0-3 0 0,0 0 0 16,2 0-1-16,-2 0 6 0,1-7-4 16,-1-2 0-16,0-2-2 0,0 2 2 0,0-2 0 15,0 1-2-15,0 0-2 16,-6 2 3-16,0 0 1 0,0-1-2 15,-1 4 0-15,-2-1 1 0,-2 1 0 16,-1 0-2-16,-7 0 1 0,1-1 0 16,-4 0 1-16,-4 0-2 0,-2 0 0 0,-5-2 2 15,-4-4 0-15,-11-1-2 0,-8-2-1 16,-9-1-1-16,-9 0 2 0,-10-2-1 15,-9 0 0-15,-8 1-4 0,-4 1 6 16,-9 2-3-16,3 0 1 0,2 5 3 16,13 2 1-16,22 1-3 0,24 3 4 0,21 1-1 15,21 2-1-15,8 0-2 16,12 0-6-16,10 0-6 0,12 0-24 15,11-2-12-15,11-3-14 0,7-3-79 16</inkml:trace>
  <inkml:trace contextRef="#ctx0" brushRef="#br0" timeOffset="-167501.75">19497 8791 10 0,'-8'6'11'16,"2"0"166"-16,0-3-156 0,3 2 2 0,0-2 9 15,3 0 6-15,-2-1 10 0,1 0-12 16,1-2-8-16,0 0-7 0,0 0-3 16,3 0 0-16,9-7 14 15,5-6-12-15,8-3-8 0,8-4-5 0,5-7-1 16,7-1-6-16,8-5 3 0,6-6-5 15,0-1 1-15,4-3 2 0,-2 0-2 16,-1 6-7-16,-1 0 2 0,-6 4 0 16,-7 6 1-16,-7 3 0 0,-6 7-7 15,-10 4-3-15,-6 4 0 0,-6 2 5 0,-6 4 4 16,-4 1 6-16,-1 2 2 0,0 0-1 15,-6 0-3-15,-5 0 1 0,0 1 1 16,0 3-2-16,-1 1-9 0,1-1-38 16,0-1-38-16,0 0-49 0</inkml:trace>
  <inkml:trace contextRef="#ctx0" brushRef="#br0" timeOffset="-166857.72">20150 8351 24 0,'1'0'296'16,"1"-2"-283"-16,-1-6-6 0,1-1 0 15,1-5 11-15,2-2 10 0,-2-4-1 16,5-4-13-16,-1-4-8 0,3-3-4 15,-4-5 0-15,-3-8 0 0,0-7-2 16,-3-8 1-16,0-8 0 0,0-6-1 0,-2-5 0 16,2-8 0-16,0-5-1 15,0-6 1-15,8-7-4 0,3-3 1 16,6-4-5-16,2 0 3 0,2 7-1 15,4 9 6-15,0 2 0 0,-5 7 0 0,2 8 0 16,-5 10 2-16,-5 14 2 0,-4 11 2 16,-3 10 2-16,-4 3 2 0,-1 5 1 15,0 2-3-15,0 5 4 0,0 2-2 16,-1 3-3-16,1 3-4 0,0 0-1 15,0 4 0-15,0-1-2 0,0 2 0 16,0 0 1-16,1 0-2 0,2 1 2 0,-1 1-1 16,-2 1 2-16,0-1 0 15,0 1 0-15,0-1-2 0,0 1 1 16,0-1 1-16,0 1-1 0,0-2-1 15,0 0 0-15,3-1 1 0,-1-1-1 0,1 0-1 16,-3-1 1-16,3 0 1 0,0 0-1 16,-2 3 0-16,3-2-1 0,-3 1 1 15,1-1 0-15,-2 0-1 0,3 0 0 16,-3-1-1-16,0-2-2 0,0 1 0 15,0-3 1-15,0-1 1 0,0 1 1 0,0-1-6 16,0 2 4-16,0 1 0 0,0 2-4 16,0 4-4-16,0 2-7 15,0 1-27-15,0 0-55 0,-3 4-27 16,0 3-27-16</inkml:trace>
  <inkml:trace contextRef="#ctx0" brushRef="#br0" timeOffset="-165641.65">19381 4942 87 0,'0'0'12'16,"0"0"161"-16,0 0-133 15,0 0-8-15,0 0 6 0,0 0 7 16,0 0-8-16,0 4-11 0,0 1 1 0,0 2 2 15,0 5 2-15,0 1-7 0,-2 6-4 16,-5 7-4-16,-4 3 7 0,-2 3 4 16,-1 0-15-16,3-3-5 0,2-1-4 15,0-4-1-15,3-1-3 0,1-4 3 16,2-2-1-16,1-5-1 0,2-1-3 0,0-4-7 15,5-4-11-15,3-1-13 0,4-2-19 16,2-1-21-16,2-11-36 0,1-6-117 16</inkml:trace>
  <inkml:trace contextRef="#ctx0" brushRef="#br0" timeOffset="-165347.65">19593 4914 64 0,'13'8'240'15,"-1"-1"-216"-15,5 6 20 0,0 3 13 0,3 1-17 16,0 2-4-16,1 2-9 0,-6 4-1 15,-1 3-9-15,-6 1-7 0,-4 0-5 16,-4 0 1-16,0 0-4 0,-9 0 1 16,-3-3-1-16,-5-2 0 0,-3-3 2 15,-1-4-3-15,-3-3 0 0,0 0 0 16,4-4 1-16,2-3-1 0,5-3-1 15,5-2 1-15,5-2 1 0,2 0 0 16,1 0 1-16,0 0-4 0,0 0 3 16,11-5-3-16,4-1-1 0,2 0 4 0,2 2-2 15,1 0-1-15,0 1-5 0,2 0-12 16,-1 2-17-16,3 1-9 0,-1 0-31 15,-1-1-34-15,-4-2-88 0</inkml:trace>
  <inkml:trace contextRef="#ctx0" brushRef="#br0" timeOffset="-165116.62">19973 5287 124 0,'0'0'150'0,"0"0"-90"16,3 0-31-16,-3 0 7 0,2 3 5 0,-1 2-4 16,1 3-8-16,-1 4-3 0,2 4-13 15,-1 0 0-15,0-2 0 0,1 0-6 16,0-3-1-16,1-2-3 0,3-2 5 15,-1-4-7-15,2 0 3 0,2-3 0 16,1 0 1-16,3-6-3 0,0-6 1 16,2-4-1-16,-1-3-1 0,1-6-2 15,-4 0-3-15,2-2-5 0,-3 1-11 16,1 0-10-16,-1 0-6 0,3 3-25 15,0-1-35-15,0 1-50 0</inkml:trace>
  <inkml:trace contextRef="#ctx0" brushRef="#br0" timeOffset="-163148.5">15114 7034 89 0,'2'0'-29'16,"-1"0"178"-16,1 0-88 0,-2 0-29 16,1 0 9-16,-1-1 12 0,0 0-9 0,2 0-14 15,-2 1-7-15,0 0-5 0,0 5-9 16,0 7 8-16,0 9 8 0,0 3-7 15,0 6 0-15,-2 6-2 0,-1 11-2 16,2 6 4-16,-1 8 12 0,-2 0-21 16,-1 1-3-16,2-3-1 0,-2-1 1 0,1-5 0 15,0-2-1-15,-2 1 2 0,-1-2-1 16,-3-5 11-16,1-5-8 0,1-9-4 15,4-6-1-15,-3-3-4 16,4-2 0-16,-1-5 2 0,0-2 0 0,1-3 1 16,3-1-2-16,-1-2-1 0,-2-1 1 15,3 0 0-15,-2 0-2 0,2-3 2 16,-1 0 1-16,1 1-2 0,-4-2-1 15,3 0 2-15,-4 2 0 0,2-1 1 16,-1 2-3-16,0-3 2 0,1-1 0 0,0-1-2 16,2 0 0-16,-2 0-3 0,3 0-4 15,0-7-7-15,0-3-6 0,0-1 2 16,0-2-1-16,0 0-7 15,1-3-7-15,4-2-10 0,-2-4-14 16,3-4-21-16,0-9-61 0,0-6-156 0</inkml:trace>
  <inkml:trace contextRef="#ctx0" brushRef="#br0" timeOffset="-161652.42">15142 7022 9 0,'-1'3'6'16,"1"1"12"-16,0 0-24 0,0-1 12 16,0-1 2-16,0 0-8 0,0-2 1 15,0 1 5-15,0 0 2 0,0-1 19 0,0 1 6 16,0-1 5-16,0 0 0 0,0 0 4 15,0 0-3-15,-2 0-19 0,-3 0-7 16,5 0 1-16,-1 0 1 0,-1 0 5 16,2 0-6-16,-3 0-3 0,3 1-4 15,-1-1 0-15,-1 1 2 0,1-1 3 0,-1 1 2 16,2-1-2-16,0 0 2 15,0 0-3-15,0 0 6 0,0 0-3 16,-2 0 1-16,2 0-6 0,0 0 2 16,-1 1 0-16,1-1-3 0,-2 0 0 0,2 0 1 15,0 0-4-15,0 0-1 0,0 0-2 16,0 0 1-16,0 0-1 0,0 0 2 15,0 1-2-15,0-1 2 0,0 0-2 16,0 3 0-16,8 0 1 0,1 1 3 16,8-1 1-16,5 1 0 0,5-2-3 0,5 1 0 15,8 1 1-15,5 0-4 0,7 0 0 16,5 1 9-16,2-2-9 15,3 1 5-15,-3 0-5 0,-7 1 0 16,0-1 1-16,-7-1-2 0,-8 2 0 0,-5-1 1 16,-7 2 1-16,-6-2-4 0,-4 0 1 15,-5-1 2-15,-3-1 1 0,-1-1-2 16,-2 0-2-16,-3-1 4 0,1 0-1 15,-1 0-1-15,-1 0-1 0,3 0 2 16,0 0 2-16,1 0-3 0,0 0 0 0,-2 0 0 16,1-1 2-16,-2 1-2 0,1 0-1 15,-1 0 1-15,1 0 1 0,-2 0-2 16,0 0 1-16,0 0 0 15,0 0 2-15,0 0-1 0,0 0 0 0,0 0 0 16,0 0 2-16,0 0-2 0,0 2-2 16,-5 1 1-16,2 0 2 0,0 3-1 15,0 0-1-15,0 3 1 0,-5 3 3 16,2 6-1-16,-2 3 2 0,-1 4-1 15,-2 4 1-15,0 4-4 0,-1 4 2 0,-1 4-1 16,1 3 1-16,4 2-2 0,1 4-1 16,2-1 2-16,5 3 3 0,0 0-3 15,0-3 1-15,0-2 1 0,8-10-1 16,1-2-1-16,-1-2-2 15,-1-2 2-15,3-2 0 0,-1-1-2 0,-3-6 1 16,0-2 0-16,1-6 0 0,-6-3-1 16,4-4 0-16,-2 0 0 0,-1-3-1 15,1-2 1-15,0 0 0 0,-3-2 1 16,3 0 3-16,-2 0-1 0,1 0 1 0,-1-2-3 15,1-1 4-15,-2 2-1 0,0-3-1 16,0 1-2-16,0 0 2 0,-2-3 1 16,-4 2-3-16,-1 0-1 0,-3 0 2 15,-7 1-1-15,-3 1-2 16,-3 0 1-16,-8-1 1 0,-3 0-1 0,-8-1-1 15,-9 2 1-15,-8 0 1 0,-8 0-2 16,-10 2 0-16,-6 0 1 0,-5 0 2 16,1 6-3-16,5 1 0 0,9-2 2 15,14-1 0-15,16-3-1 0,15-1 0 16,12 0 2-16,12 0 0 0,4-4-1 0,0-2-3 15,3-5 1-15,11-1 2 0,4-4-8 16,10-2-11-16,5-2-18 0,1-1-27 16,0-2-36-16,-4-2-81 0</inkml:trace>
  <inkml:trace contextRef="#ctx0" brushRef="#br0" timeOffset="-160716.36">15165 6969 19 0,'0'0'18'0,"0"0"-21"15,0 3 5-15,0-2 0 0,0 0 1 16,0 1 67-16,0-2-43 15,0 0-21-15,0 2 30 0,0-2-6 16,0 0-8-16,0 0 6 0,0 0 2 0,0 0 5 16,0 0-7-16,-1 0-20 0,-2 0-4 15,1 0 5-15,1 2 2 0,-2-2-5 16,1 3 0-16,-1-2-1 0,1 0 0 15,1 3-1-15,1-1 0 0,-2 1 2 16,1-2-2-16,-2 1 1 0,1-1 5 0,-3-2 9 16,5 1-1-16,-3 0 0 0,2-1 0 15,-1 0-3-15,1 0-4 0,-1 0-1 16,2 0 3-16,-1 0-4 15,1 0-1-15,0 0-5 0,0 0-1 0,4-1 2 16,9-7-2-16,-1-5-2 0,5-2 4 16,5-3-4-16,-1-1 4 0,3-3 0 15,-1 1 1-15,2 1-3 0,-3 1 3 16,-1 0 1-16,-2 1-3 0,-4 3 2 15,1 1-1-15,-2 3 1 0,-3 3 1 0,-1 0-2 16,3 2-4-16,-2-1 4 0,1 2-1 16,-4-2 0-16,1 2-2 0,-3 2 2 15,-1 0-1-15,-2 2-2 0,-1 1 0 16,-2 0 0-16,0 0 1 0,0 0-2 15,0 0 0-15,0 2 4 0,0 1-1 16,0-1-2-16,0-2 0 0,0 1 0 16,0-1 1-16,0 0-1 0,0 0 0 15,0 0 2-15,0 0 0 0,0 0-2 16,0 0-1-16,-7 2-3 0,3 2-2 0,2-1-3 15,-2 0-9-15,2 0-7 0,2 0-14 16,0-1-6-16,0 1-11 0,0-2-21 16,2 0-27-16,1-1-48 0</inkml:trace>
  <inkml:trace contextRef="#ctx0" brushRef="#br0" timeOffset="-160116.33">15431 6738 68 0,'-4'0'100'0,"1"0"-52"0,2 0 10 16,-2 0 1-16,1 0-11 0,2 0-8 16,0 0-19-16,0 0-12 0,0 3 9 15,8 2 0-15,3 0-4 0,3 0-2 16,4 1-5-16,7-1 1 0,3 2-4 15,11-1 4-15,6-1-4 0,6 0 11 16,2-1-6-16,4 1-5 0,-3-1 0 16,-3 0-1-16,-4-1 2 0,-5 1-4 15,-5-1 1-15,-6 1-2 0,-5 0 2 0,-6 0-1 16,-6-1-1-16,-6-1 0 0,-3 0 0 15,-4 0 0-15,2-1 0 0,-1 0 0 16,-2-1 0-16,5 0 2 0,-2 2-4 16,3 0 2-16,0 3 2 0,3-5 0 15,1 1-2-15,-2 0 0 0,-1 0 0 0,-2 1 2 16,0-1-2-16,-2 1-1 15,-3-1 1-15,1-1 1 0,1 2 0 16,-2-1 0-16,0 0 0 0,0 2 3 16,0 0-1-16,0-2-1 0,0 2-1 0,0 1 2 15,0-2-1-15,-2 1 0 0,-1-1 1 16,0 0 1-16,0 0-3 0,-2 2 0 15,2-1 2-15,-3 1 0 0,1-1-1 16,-1 0-1-16,-2 0 0 0,-1 4 1 16,0 0-1-16,-2 3-1 0,0 1 3 0,0 2 1 15,-1 0-2-15,-1 2 0 0,-1-1 2 16,1 1 3-16,-5 1-4 15,0 1 1-15,-2 0 0 0,1 1 1 16,-1-1-1-16,0-1-1 0,0 0 1 0,-1 1-1 16,8-2 0-16,2-3-3 0,3-3 1 15,3-2 0-15,5-3-2 0,0-1 0 16,0-3-7-16,8 0-10 0,6 0-14 15,0-5-25-15,0-3-19 0,0-3-54 16,-2-2-180-16</inkml:trace>
  <inkml:trace contextRef="#ctx0" brushRef="#br0" timeOffset="-159248.28">16179 6871 20 0,'-1'0'15'0,"-1"0"-12"0,2 0 1 15,0 0 4-15,-3 3-6 0,3-2 0 16,0 0-2-16,-1 1 50 0,-1-2 38 16,0 0-75-16,1 0 14 0,1 0 6 15,0 1-9-15,0 1 5 0,-2-2-6 16,2 4-1-16,-1-1 1 0,-1 2-7 0,1 1 3 15,1 0 1-15,-2 3-3 0,-1 2-2 16,0 4 5-16,-3 2 13 0,-2 4-15 16,2 1-9-16,-2 4 7 0,0 4-1 15,2 5-1-15,-2 2-4 0,1 4-2 16,-1 1-2-16,-1-1-4 0,1 3 1 15,0-2-2-15,2-1 2 0,0-5-2 16,1-2 0-16,3-3 1 0,2-1-2 16,0-2 0-16,0-1 0 0,0-2 1 15,0 2 0-15,0-1-1 0,0-1 2 0,0-4 10 16,0-4-9-16,0-6-2 0,0-3-1 15,0-3 2-15,0-2-1 0,2-1 1 16,-2-1-2-16,0-1 5 0,0 0 3 16,2 0 2-16,-1-6-8 0,1-2 0 15,-2 2 0-15,1-1-2 0,1 2 0 0,-1 0 1 16,1 1-1-16,-1 3-1 15,1-2 1-15,-2 0 0 0,2 1 0 16,-1 2-1-16,-1-1 1 0,0 1 0 16,0 0 0-16,0 0 0 0,0 0-1 0,0 0 2 15,0-1 0-15,0 1 0 0,0 0-1 16,0 0 3-16,0-1-3 0,0-1-2 15,0 1-2-15,0 1 1 0,0 0-1 16,0-2 0-16,0 2 2 0,0 0-2 16,0-1 2-16,0 1 0 0,0-1-1 15,0 1 0-15,0-1 0 0,0 1-7 16,0-4-8-16,0 2-1 0,0 0-16 15,2-2-4-15,-1 3-4 0,2-1-11 16,-3-1-41-16,3 3-41 0,-1-4-13 16</inkml:trace>
  <inkml:trace contextRef="#ctx0" brushRef="#br0" timeOffset="-158947.28">16102 7639 25 0,'0'3'10'0,"0"0"-8"0,0 1 1 16,0-3 113-16,0 0-87 0,-3 1-7 0,1 0 19 16,1-1-1-16,-2 0 3 0,1 2-2 15,0-1-6-15,-1 3-2 0,-1-1-7 16,-3 5 0-16,-2 0 0 0,0 3 1 15,-4 3-2-15,0 1-6 0,-5 5-1 16,0 2-4-16,-4 0-2 0,-1 1-1 0,-2-1-4 16,2-2 2-16,3 1-5 0,1-5-3 15,5-3 1-15,2 0-2 0,2-4 0 16,3 0-9-16,2-2-15 15,3-3-13-15,2-2-39 0,0-3-54 0,0 0-174 16</inkml:trace>
  <inkml:trace contextRef="#ctx0" brushRef="#br0" timeOffset="-157635.22">15096 5869 41 0,'1'-3'69'0,"1"-1"103"16,-2 0-124-16,3 1 1 0,-3 1 9 0,1 2-16 16,3 0-12-16,-3 4-1 0,-1 10 5 15,0 6-3-15,0 7-12 0,0 2-4 16,-1 4-2-16,-7 3-2 0,0 0 0 15,0 0 5-15,1-2-6 0,-1-2-6 16,2-3 1-16,1-7-1 0,-1-2-1 0,1-6 0 16,0-3-1-16,2-5 2 0,2-3-3 15,1-1 4-15,0-2 0 0,0 0 4 16,-2-8 1-16,2-6-7 15,0-5 0-15,0-4-1 0,2-5 1 0,6-1 2 16,-2-4-4-16,0-1 0 0,0-5 3 16,2-4-4-16,4-4 0 0,1-5-1 15,4 0 2-15,1 0-1 0,4 5-2 16,-3 11 0-16,1 10 2 0,0 9 0 15,0 9-2-15,2 5 0 0,3 3 2 0,-2 0 0 16,-1 9-3-16,-5 4 2 0,-5 4 1 16,-6 3 0-16,-4 0-2 0,-2 3 3 15,-3-2 0-15,-8 0 0 0,-3 0 0 16,-5-1-1-16,1 0 3 0,-2 0-2 15,-2-2-1-15,2-1 0 0,3-2 1 16,0 0 0-16,6-4-2 0,3-1 0 16,5-3-7-16,3-1-5 0,0-2-9 15,1 0-7-15,12 1-5 0,1-4-11 16,7-1-25-16,4 0-18 0,6-8-60 0,-1-4-89 15</inkml:trace>
  <inkml:trace contextRef="#ctx0" brushRef="#br0" timeOffset="-157203.16">15626 5861 307 0,'6'0'101'0,"-1"0"-80"15,-5 0 14-15,1 4-2 0,-1 4 0 16,0 7 6-16,-3 3-11 0,-6 5-10 16,-4 4-8-16,1 0-2 0,0 0-1 15,1 0-1-15,0-3-2 0,0-2 6 0,2-3-2 16,0-4 1-16,1-3 0 0,2-3-1 15,1-4-2-15,0-1-1 0,2-4 1 16,0 0 2-16,0-2-1 0,1-8-1 16,1-4-3-16,1-3 3 0,0-4-3 15,0-5 0-15,6-4 0 0,2-2-3 16,1-4 2-16,5-3-2 0,0-2 0 15,6-4 1-15,2-1 0 0,1-1-3 16,3 4 1-16,-1 9 1 0,2 8 0 16,-3 10-2-16,0 8 1 0,-1 7 1 15,2 1 2-15,1 4-4 0,-4 8 1 0,-5 3 2 16,-5 5-1-16,-6 3-1 0,-2 1 0 15,-4 2 2-15,-7-2 0 0,-7 1-1 16,-3-2 1-16,-3-2-2 0,-3-3 2 16,-2 0-1-16,-3-2 1 0,0-1 1 15,2-2 0-15,1-3-3 0,3-3 2 0,5-1 0 16,8-3-1-16,4-2 0 15,5-1-1-15,0 0-5 0,0 0-12 16,0 0-10-16,8 0-4 0,8-3-7 16,4-5-25-16,6-6-31 0,2-3-92 0</inkml:trace>
  <inkml:trace contextRef="#ctx0" brushRef="#br0" timeOffset="-156747.15">16024 5650 177 0,'-6'-6'276'15,"5"2"-263"-15,-1 0-2 0,2 2 35 16,0-1-18-16,8 1-1 0,4 2 0 0,8 0-4 16,8 0-4-16,3 0-6 0,6 5-6 15,2 5-2-15,-5 2-1 0,-1 3-1 16,-7 1-3-16,-7 2 2 0,-7 0 0 15,-9-1-2-15,-3 1 1 0,-4 1 0 16,-12-1 3-16,-4 1-3 0,-3-3 2 0,-5-1-2 16,0-2 2-16,-3-1-1 0,0-2-3 15,3-2 4-15,3-1 0 0,5-1-3 16,6-1 2-16,8-3 2 15,6 3-3-15,0-2-2 0,0 4 0 0,8-1 1 16,6 2 1-16,6-1-2 0,5 1 1 16,2 1 2-16,1-1-2 0,-3 0-2 15,-2 2 2-15,-4-2 0 0,0 2 0 16,-7-1-1-16,-3-1 1 0,-1 0 1 15,-6-2-1-15,-2 1 0 0,-5 0 2 0,-9 1 0 16,-5 1 2-16,-1-2 0 0,-4 0 2 16,-3 0 3-16,1 0 0 0,-2 1-4 15,0-2-3-15,2 2 0 0,2-1-1 16,3 0-1-16,2 0-1 15,5 3-4-15,5 0-6 0,4 0-11 0,5 1-19 16,0 1-24-16,5-1-42 0,1-1-129 16</inkml:trace>
  <inkml:trace contextRef="#ctx0" brushRef="#br0" timeOffset="-100599.92">15249 8415 165 0,'0'-1'45'16,"0"0"-11"-16,0 0 21 0,0 1-7 15,0 0-9-15,0 0-11 0,0 0-13 16,2 0-10-16,-2 0-2 0,3 0 8 0,0 2 9 16,2 0-6-16,1 2 0 0,-2-2 1 15,1-1 2-15,0 0-4 16,-2 0 3-16,-2-1-5 0,-1 1-2 15,0-1-3-15,0 0 1 0,0 0-1 0,0 0 4 16,0 0-3-16,2 0 3 0,-2-4-1 16,0-4 0-16,0 1-2 0,-2-4-4 15,-4-1 4-15,-3 1-1 0,-4 0-2 16,-1 0-1-16,-3 1-1 0,-4 3-1 15,1 2-1-15,-4 5 0 0,1 0 1 0,0 11 3 16,1 4 1-16,2 8 1 0,3 3 2 16,1 8-3-16,4 3-2 0,1 2-1 15,6-2 0-15,5-1 0 16,2-4-1-16,7-3-2 0,7-6 2 0,2-6 0 15,3-4-2-15,2-8-1 0,5-5 2 16,1 0 1-16,-1-11-1 0,2-8-1 16,-4-2 2-16,-6-4 2 0,2-1-3 15,-5-3 0-15,-2 1 1 0,-1 2 2 16,-4 2-4-16,-4 3 1 0,-2 2 2 0,-2 5 0 15,-2 5-3-15,0 4 2 0,0 5-1 16,0 0 4-16,-2 3-8 0,-4 11 4 16,-1 6 1-16,-3 7 0 0,4 2-1 15,-2 5-2-15,-1 3 3 0,0 3 0 16,-4 1-3-16,1 3 3 0,1-1 5 0,0-3 6 15,2-4-3-15,1-5-7 16,5-7 1-16,1-7-2 0,2-6-2 16,0-3-1-16,2-3 1 0,3-1-6 15,1-4-10-15,2 0-11 0,1-2-8 0,2-9-18 16,1-2-35-16,-3-4-38 0,-1-4-203 15</inkml:trace>
  <inkml:trace contextRef="#ctx0" brushRef="#br0" timeOffset="-100283.91">15584 8647 104 0,'0'0'259'16,"0"1"-236"-16,0 14-21 0,-3 10 32 15,-5 6 25-15,0 2-29 0,1 2-9 0,0-2 0 16,3-1-4-16,1-1-9 0,3-4-3 15,0-7 0-15,6-5 2 0,6-5 2 16,4-9-4-16,1-1-2 0,3-3 4 16,2-12-1-16,-1-6 3 0,4-3 3 15,-2-5 0-15,-2-2-1 0,-3-1-2 16,-4 1 1-16,-1 2 0 0,-6-1-6 15,0 4-1-15,-4-3 1 0,-2 0-2 16,-1-1-1-16,2-1-2 0,-2-2 1 16,0 6-2-16,1 4-10 0,2 10 0 0,-1 9-2 15,-2 4-9-15,0 5-21 0,0 8 4 16,0 1-18-16,-3 3-24 0,-3 1-91 15,-1-2-77-15</inkml:trace>
  <inkml:trace contextRef="#ctx0" brushRef="#br0" timeOffset="168607.46">15880 673 30 0,'0'0'-10'0,"0"0"26"16,0 0 106-16,-1 0-80 0,-1 0-18 15,0 0 3-15,2 0 7 0,0 0-4 16,-1 0-5-16,-1-1-6 0,2 1-1 16,-1-1 1-16,1 0-1 0,0 1 2 15,0-2 4-15,0 2-2 0,-2-1-1 16,2 1-2-16,0-2-5 0,0 0-2 15,0 0 1-15,0 1-1 0,0 0-6 16,0 0 0-16,0-1-2 0,0 0-1 16,0-2 3-16,0 1-4 0,0-2 2 0,0 2-2 15,0-2 4-15,-1-1-1 0,-2-1 2 16,1 0-2-16,-3-2 2 0,-1 1-1 15,-2-1-3-15,-2 1 1 0,-4-2-2 16,-2 2 3-16,-6 0-5 0,-2 1 1 16,-6 2 0-16,-2 5 1 0,-1 0 0 15,1 0-1-15,-1 8 3 0,0 4 4 16,2 6-2-16,0 5 0 0,3 3 2 15,4 4-2-15,0 4-5 0,7 3 2 16,5-1-1-16,6-2-1 0,6-2-1 0,0-3-1 16,9-7 0-16,8-4 1 0,6-5 1 15,4-6 1-15,2-5 2 0,2-2-2 16,5-6 1-16,-2-10 1 0,-1-3-1 15,-2-2 1-15,-4-2-2 0,-2-1 0 16,-5 0 2-16,-4 0-1 0,-2 4-1 0,-2-4 0 16,-2 4-1-16,-1 4 0 15,-1 1-2-15,-5 7 1 0,0 4 0 16,-3 4 0-16,1 0-7 0,-1 5 0 15,0 8 7-15,0 7-1 0,0 6 1 0,0 3 0 16,-6 1 1-16,-3 3 0 0,-2-1 2 16,0 2 3-16,-1 2 1 0,-2-3 1 15,1 0 1-15,4-3 2 0,-2-1-8 16,5 1 1-16,-2-3-2 0,4-3 0 15,1-2 1-15,3-4-3 0,0-3-1 0,0-4 1 16,0 0 0-16,4-3-6 0,1-1-5 16,3-2-5-16,1-3-7 15,2-1-9-15,1-1-7 0,4 0-5 16,-1 0 3-16,1 0-51 0,1 0-43 15,-6-3-202-15</inkml:trace>
  <inkml:trace contextRef="#ctx0" brushRef="#br0" timeOffset="168959.49">16134 985 97 0,'2'-5'206'0,"1"-1"-166"15,-1 2-3-15,-2 2 29 0,1 0-12 16,-1 2-16-16,0 0-18 0,0 6-15 0,0 9 4 15,-8 6 7-15,-1 7-2 0,-2 3-2 16,0 5-3-16,4 4 1 0,-3-1-2 16,6-1 11-16,1-4-12 0,3-6-5 15,0-5 0-15,10-4 0 0,6-5-2 16,1-4-1-16,5-7 5 0,1-3 0 0,2 0 1 15,1-13 5-15,2-4 1 0,0-5 4 16,-2-3-3-16,-1-2 2 0,-3-2-4 16,-2-2 0-16,-1-3-3 15,-1-2-4-15,-4 2 1 0,-3-2-2 0,-2 2 0 16,-3 2-3-16,1 5 2 0,-7 7-5 15,1 7-8-15,-1 6-7 0,2 6-9 16,-2 1-13-16,0 3-37 0,0 11-19 16,0 5-15-16,0 0-228 0</inkml:trace>
  <inkml:trace contextRef="#ctx0" brushRef="#br0" timeOffset="186477.5">11099 4949 15 0,'0'1'14'0,"0"0"-4"16,0 0-6-16,1 0 25 0,-1 0 31 15,2-1-20-15,-2 1-21 16,0-1 17-16,0 0-2 0,0 0-2 16,0 0 2-16,0 0-7 0,0 0-6 0,0 0 0 15,0 0-3-15,0 0-7 0,0 0-2 16,0 0-2-16,0 0 5 0,0 0 2 15,0 0 2-15,0 0-7 0,0 2-1 16,2 0-3-16,-2 3 1 0,0 1 2 16,0 2 1-16,0 1-5 0,0 1 0 0,0 3 1 15,0 5 0-15,0 5-4 0,4 7 3 16,-1 7 2-16,2 7 29 15,1 7-22-15,0 3-7 0,4 0 0 16,-1 0 5-16,-1 2-4 0,1-2-2 0,2 6 1 16,1 1-3-16,2-4 2 0,3 5-1 15,0-1 3-15,2-1-1 0,-2 0 9 16,2-5-4-16,-2-7-5 0,-3-3-2 15,-2-5-1-15,2-4 1 0,-2-3 1 16,-2-5-1-16,-3-2-5 0,0-5 3 16,-3 0 3-16,1 0-3 0,-2-3 0 0,0 2 0 15,0-2-1-15,-1 1 3 0,-1 0-2 16,1-3-1-16,-2 0 0 15,0-3 1-15,0-2-3 0,0 0 1 16,1-3 1-16,-1-2 0 0,2-4-2 0,-2-1 0 16,0 0 2-16,0-1-1 0,0 0-2 15,0-1-3-15,3-10-5 0,2-5-8 16,-1-7-8-16,1-3-10 0,1-4-23 15,0-10-43-15,-2-5-139 0</inkml:trace>
  <inkml:trace contextRef="#ctx0" brushRef="#br0" timeOffset="187446.55">10986 5068 9 0,'0'1'16'16,"-2"1"4"-16,1 0-2 0,1 0-19 16,-2 0 3-16,2 0 0 0,0 0-2 15,-1-1 0-15,1 1 8 0,0-2 7 0,-2 2-7 16,2 0 12-16,0-1 17 15,-2 1-3-15,2-1-3 0,-3 1-1 16,2-1-5-16,-1 1-8 0,-2 0-2 16,2-1-5-16,0 2 1 0,-1 0-3 0,3-2-2 15,0 2 1-15,-3-3 8 0,2 2-5 16,-1 1 3-16,2-2 2 0,0 0 5 15,0-1-3-15,-1 0 0 0,1 0-1 16,0 0 8-16,0 0-7 0,0 0-4 16,1-8-6-16,5-6-3 0,7-1 0 0,1-4 1 15,-2-3-5-15,4 0 5 0,1-3-2 16,-3 3-1-16,1 1 1 15,-2 1-3-15,-3 2 3 0,1 4-3 16,-3 3 0-16,-2 4 3 0,-1 3-1 0,-4 2 2 16,1 1-3-16,-1 1 0 0,3 0-1 15,-1 7-1-15,0 5 6 0,1 5-3 16,-2 3 2-16,3 0-3 0,-2 1-1 15,1 1 0-15,-1-1 0 0,2 0-3 16,3-2-12-16,3-4-9 0,4-1-15 0,1-3-23 16,-1-2-37-16,2-3-138 0</inkml:trace>
  <inkml:trace contextRef="#ctx0" brushRef="#br0" timeOffset="188434.61">10604 6915 97 0,'0'-8'156'0,"0"4"-134"0,0 1 33 15,0 0 2-15,0 2-3 0,-1-1-4 16,1 2-10-16,0 0-13 0,0 0-8 15,-2 0-7-15,-1 13-3 0,-3 8 1 16,1 8 4-16,1 8 2 0,-1 7 0 16,-1 8-3-16,1 4-1 0,4 3-3 15,-3 1-1-15,1-5-6 0,3-3 7 0,0-11 1 16,0-7-6-16,10-9-3 15,1-7 0-15,2-6-2 0,3-6 2 16,3-6 2-16,1-1 0 0,5-15 2 16,-1-6-1-16,1-7 1 0,0-7-1 0,-3-3-1 15,-1-4 3-15,0-3-1 0,-1-1-2 16,-3-1 4-16,0 2-2 0,-2 0-7 15,-4-3 5-15,0 1-1 0,-5-2 0 16,-1 2-2-16,-4 6-1 0,-1 6-1 16,0 9 0-16,0 12-5 0,0 6 6 0,0 9 0 15,-3 2-7-15,0 11-8 0,0 7 3 16,3 4 0-16,0 2-15 15,2 3-6-15,5 2-22 0,3 0-30 16,-4 0-72-16</inkml:trace>
  <inkml:trace contextRef="#ctx0" brushRef="#br0" timeOffset="189142.65">11034 7516 198 0,'0'-6'47'0,"0"3"-17"15,0 0 30-15,1-1-14 0,1 1-5 16,-1 1-11-16,3 0-6 0,-1 2-5 15,0 0-3-15,0 0-8 0,1 9 6 16,-4 3-1-16,0 3-1 0,0 5-2 16,0 0-4-16,0 2-1 0,-6-1 0 15,-3 0-3-15,0-3 6 0,1-2 1 16,-1-3 0-16,-1-4 0 0,7-2 4 0,0-3 0 15,0-2-4-15,3-2 2 0,-2 0 0 16,2-4-2-16,0-11-7 0,4-6-3 16,3-3 6-16,6-3-2 0,2-4 0 15,2 0-5-15,0-4 4 0,2-1 0 16,4-2-1-16,0 5-3 0,-1 2 2 15,1 7 1-15,-4 5-1 0,-3 6-2 16,1 5 1-16,-5 5 1 0,-1 3-1 16,-3 0 1-16,-2 5-2 0,-2 5 2 15,-4 6 0-15,0 2-1 0,0 3 1 16,-6 1 1-16,-2-1-2 0,-4 1 0 0,0-3-2 15,-1 0 3-15,-1-1-2 0,5-4 0 16,-2-2 2-16,2-4 2 0,4-5-2 16,1-2-1-16,4-1 2 0,-2 0 1 15,0 0-3-15,-1 0-2 0,3-4 3 16,0 2 0-16,0 1-3 0,0 1-1 15,0 0 0-15,2 0 0 0,3 0 2 16,1 3 0-16,2 5 2 0,-1 1 2 16,-1 0-2-16,2 0-1 0,2 0 0 15,-3 0 3-15,3 1-2 0,-1-1-2 0,-1-1 2 16,1-1 0-16,0-3-18 0,-1 0-23 15,0-2-8-15,1-2-32 0,0 0-44 16,-1 0-206-16</inkml:trace>
  <inkml:trace contextRef="#ctx0" brushRef="#br0" timeOffset="189839.69">11366 7569 96 0,'-4'0'180'0,"4"0"-154"0,0 0 3 0,0 0 16 15,0 2-13-15,0 1-9 0,4 0-3 16,3-2-5-16,4-1 0 0,0 0-1 15,1 0-2-15,5-6 1 0,1-4 3 16,3-5-5-16,4 1 3 0,0-3-2 16,0-2 9-16,-4 1-7 0,-2-1-11 0,-5 1 2 15,-3-1 2-15,-4 0-5 0,0 0 0 16,-6-1-1-16,1 0 2 15,-2 0-1-15,0 6-2 0,-6 1 2 16,-2 7-1-16,-1 5 0 0,-2 1-2 0,-2 9-1 16,-1 7 2-16,0 6 1 0,2 3-3 15,0 5 1-15,-1 0 2 0,4 1-2 16,3 2-1-16,3-2 0 0,3-3-3 15,0-3 5-15,7-3-6 0,10-2 0 16,5-4 5-16,4-7 5 0,5-6 0 0,2-3-2 16,-2-10 1-16,0-7-4 0,-3-6 1 15,0-1 1-15,-3-5 3 0,-2-1-3 16,-5-2 1-16,-2 1 3 15,-4-3 4-15,-1-3-5 0,-3-2 0 16,-2-4 1-16,-4-2-1 0,-2-4-3 0,0 1 0 16,0 1 1-16,-2 6 0 0,-2 11 2 15,0 10 4-15,0 9 6 0,2 6 1 16,-1 5-3-16,0 1-6 0,-3 12-6 15,0 7 3-15,-1 9-2 0,1 2-2 16,3 7 1-16,0 6 1 0,1 6-1 0,2 8-1 16,-3 7 1-16,0 5-2 0,2 9-3 15,1 5-6-15,0 3 9 0,6-3 3 16,3-3-2-16,-3-4-1 15,-4-6 3-15,1-9 1 0,-1-8-2 0,-2-15-1 16,0-9 2-16,0-10 1 0,-7-7 0 16,-2-5 1-16,-2-5 3 0,-1-3 4 15,-1 0 0-15,-2-12-4 0,1-3 0 16,0-7 1-16,3-6-1 0,2-6-2 15,1-7-1-15,4-1-2 0,2 0 0 0,2 2-1 16,0 6 0-16,6 4 1 0,7 7-1 16,1 4-2-16,4 4 0 0,5 3 2 15,4 0 0-15,1 7-9 0,3 2-7 16,-2 3-7-16,1 0-12 0,2 4-11 15,-1 8-25-15,3-1-41 0,2 4-94 16</inkml:trace>
  <inkml:trace contextRef="#ctx0" brushRef="#br0" timeOffset="-209941.34">10451 8291 7 0,'-3'2'132'16,"-2"-2"-79"-16,4 2-22 0,-4-1 14 15,2 0-3-15,0 0-6 0,3 0-8 16,0-1-9-16,0 1-10 0,0-1-6 0,0 1 3 16,0 1 8-16,0-1 0 0,3 1 0 15,1 1 5-15,1-2-3 0,3 2 1 16,0-2-2-16,4 1-3 0,2-1 2 15,3 0-4-15,6-1-1 0,4 0 0 16,4 2-1-16,4-1-6 0,7 0 11 16,5 0-1-16,1-1-9 0,4 0 0 15,6 0-2-15,4 0 3 0,0-3-2 16,4 1-3-16,4 2 2 0,8 0 0 15,7 0-2-15,2 2 7 0,0 1-6 0,-11 0 1 16,-10 0 1-16,-5 2-3 0,-5-1 0 16,-5-1 4-16,0 0-2 0,-5-2-2 15,1 0 1-15,-7 0 2 0,-4-1-1 16,-7 0-2-16,-7 0 2 0,-8 0-2 15,-2 0 3-15,-2 0-1 0,-3 0 0 16,3 0 2-16,-4-2-1 0,0-2 0 16,0 1 2-16,1 0 0 0,-3 0 0 15,-1-1-1-15,-1 2-2 0,-2-1 5 16,0 2-2-16,0-2-1 0,0 1-5 15,-3 2 4-15,-7-1-2 0,1 1-1 0,3 0-2 16,-3 0 1-16,1 0-11 0,0 4-14 16,2 1-17-16,0-1-26 0,-2 2-50 15</inkml:trace>
  <inkml:trace contextRef="#ctx0" brushRef="#br0" timeOffset="-133076.94">10691 1317 143 0,'0'0'57'16,"0"0"33"-16,0 0-53 0,0 0 5 15,0 0-2-15,0 0-15 0,0 0-6 16,0 0 4-16,0 0-4 16,0 0-9-16,0 0-1 0,0-1 0 0,0-1 1 15,-3 1 0-15,-3 0-4 0,-2-1 1 16,2 1-4-16,1 0 2 0,-1 0-2 15,4 1 0-15,-1 0 2 0,2 0-4 16,-1 0 0-16,2 0 0 0,0 0-2 16,-1 0 0-16,1 0 1 0,-3 0 1 15,3 1-1-15,0 0-1 0,0 0 1 0,0 0 1 16,0-1-2-16,4 0 0 0,2 1 3 15,2-1 1-15,3 0-1 0,1 0-1 16,4 0 1-16,0 0 2 16,2-3-4-16,2 1 0 0,-1 0 1 0,1 0 1 15,-3 2-4-15,0-2 1 0,-6 2 2 16,-2 0-3-16,-3 0-8 0,-4 0-12 15,0 0-20-15,-2 0-30 0,0 0-57 16,-4 0-90-16</inkml:trace>
  <inkml:trace contextRef="#ctx0" brushRef="#br0" timeOffset="-132880.93">10642 1443 359 0,'-2'6'39'15,"2"-2"-17"-15,0 1 41 0,0-1-12 16,5 0-15-16,4-1-9 0,0 0-2 15,4-2-4-15,-1-1-8 0,2 0-6 16,-2 0-6-16,1 0-1 0,2-1 2 0,2-3-1 16,-1 2-6-16,-2-2-14 0,0-1-35 15,-3 1-32-15,-2-1-98 0</inkml:trace>
  <inkml:trace contextRef="#ctx0" brushRef="#br0" timeOffset="-132131.89">11297 1161 153 0,'0'-6'58'16,"0"0"-25"-16,-1 0 41 0,-4-2-16 16,-3 2-13-16,1-3-8 0,-6 3 0 15,-1 0-14-15,-4 1 6 0,-2 1-5 16,-5 4-5-16,-2 0 0 0,-1 0 2 0,-1 5 1 15,0 6-2-15,1 4-2 0,4 2-4 16,3 3-2-16,7 1-6 16,1-1-4-16,6-3-4 0,7-2 3 15,0-2 0-15,4 0-2 0,9-3 2 0,2-4-3 16,5-1 2-16,4-5-1 0,2 0-4 15,3-6-3-15,2-5-1 0,-3-2-3 16,0-1 4-16,-5-3 3 0,-2-1 3 16,-4 1 3-16,-3-1-1 0,-4 2 1 15,-2 4-3-15,-2 2 2 0,-4 3 1 0,-1 4 2 16,-1 3 0-16,0 0-2 0,-4 4 3 15,-7 10-3-15,0 8 1 0,-4 3-1 16,1 3 0-16,-3 0 3 16,0-1-4-16,-2 0 1 0,0-1 2 0,4-1 7 15,2-1-5-15,4-3-3 0,3-1-2 16,3-2 0-16,1-6 1 0,2-1-3 15,0-3-6-15,3-5-16 0,7-1-29 16,1-2-62-16,1 0-195 0</inkml:trace>
  <inkml:trace contextRef="#ctx0" brushRef="#br0" timeOffset="-131875.88">11406 1499 288 0,'-6'12'113'0,"3"-1"-105"0,3-1 15 16,0-4 26-16,0-3-14 0,0-1-14 16,9-2 4-16,3 0-4 0,5-7-5 0,2-7-6 15,0-1-6-15,1-4 0 0,1-1-1 16,-2 0-1-16,-4-4-1 0,-4 3 1 15,0-1-3-15,-5 2 1 0,-1 1-1 16,-2 0-5-16,-1 1-11 0,-1 0-39 16,1 2-41-16,-2 4-52 0,0 4-119 15</inkml:trace>
  <inkml:trace contextRef="#ctx0" brushRef="#br0" timeOffset="-126059.54">10535 8656 56 0,'0'0'48'15,"0"-1"-45"-15,0-1 7 0,0 0 22 16,1-1-3-16,2 1-9 0,-1-1-5 0,1 1-2 15,0 1 1-15,0-2 10 0,0 2 5 16,-3-2 2-16,2 0 0 0,-1 1-4 16,1-2-1-16,-2 2-4 0,0-1-4 15,0 2-4-15,0 1-2 0,0-1 1 16,0 1-7-16,0 0 1 0,0 0-1 15,0 0 4-15,0 0-1 0,0 0 1 16,0 0 1-16,0 0 4 0,0 0-3 16,1 0 1-16,-1 0-1 0,0 3-2 15,-1 7-1-15,-5 4-3 0,-2 4 0 16,-1 2-1-16,1 1 2 0,2 2-1 0,-2 0-5 15,0-1 5-15,2 0-3 0,1-4 0 16,5 0-2-16,0-3 1 0,0-4-1 16,0 0-1-16,3-4 0 0,5-2 2 15,3-2-1-15,3-3-1 0,1 0 0 16,2 0 1-16,2-3-1 0,1-2-1 15,2-2 0-15,0 1-2 0,-1 1 3 16,-1 2-2-16,-2 1 1 0,-1 0-1 16,-3 1 0-16,1 0-1 0,-1 1 1 15,-2 0 1-15,-2-1-1 0,1 1-5 0,-5-1-1 16,-3-1-9-16,0 2-7 0,-3-2-16 15,0 2-24-15,0-2-56 0,0-1-142 16</inkml:trace>
  <inkml:trace contextRef="#ctx0" brushRef="#br0" timeOffset="-125816.53">10731 8737 413 0,'0'14'40'15,"-4"0"-31"-15,1 3 52 0,-3-1-5 16,-2 1-8-16,3 0-14 0,0 0-7 16,1 0-7-16,1 1-7 0,-2-2-8 0,3 0 12 15,-1-4-12-15,2-1-3 16,1-4-2-16,0-3-2 0,0 1-6 15,0-3-12-15,6-2-20 0,2 0-18 16,3 0-27-16,-2 0-122 0</inkml:trace>
  <inkml:trace contextRef="#ctx0" brushRef="#br0" timeOffset="-125639.52">11017 8862 522 0,'-5'0'45'0,"4"0"-35"15,-1 0 36-15,-1-2-20 0,1 1-21 0,2 0-1 16,0 1-2-16,0-2-5 0,0-1-22 16,2 0-35-16,4-2-74 0,0 2-242 15</inkml:trace>
  <inkml:trace contextRef="#ctx0" brushRef="#br0" timeOffset="-125134.49">11159 8651 171 0,'0'0'226'16,"0"0"-208"-16,0 0-12 0,0 0 33 15,10 0-16-15,1 2 1 0,4-1-12 0,4-1-11 16,-1 2-1-16,7-2 0 0,-5 0-3 16,5 0-15-16,-3 2-12 0,1 0-1 15,-6 0 25-15,-2-1-29 16,-7-1-55-16,-3 0-37 0,-5 0 49 0,0 0 67 15,-3 0-14-15,-7 0-8 0,0 1 50 16,-4-1 49-16,0 1 6 0,-3-1-1 16,1 2-11-16,1 2-8 0,-2 1-7 15,3 2-6-15,1 0-4 0,2 1-7 16,7 0-11-16,1 1-9 0,3 0-7 0,0 4-1 15,0-1 1-15,7 2-1 0,1 0-6 16,3-2-19-16,0 3-23 0,0 2-37 16,3 3 4-16,1 2 102 0,-2-3 17 15,-1-2-16-15,-3-5-32 0,-7-2 15 16,-2-1 27-16,0-2-2 0,-8-1 23 15,-4 0-18-15,-4 0-3 0,-4-1 6 16,-5-1-6-16,-1 3-5 0,0-3-8 16,1 2-4-16,-2 0-7 0,9 0-5 15,4-2 0-15,4 0-2 0,7-3-1 0,3-1-18 16,0 0-29-16,7 0-22 0,5 0-80 15</inkml:trace>
  <inkml:trace contextRef="#ctx0" brushRef="#br0" timeOffset="-87661.35">17173 10956 107 0,'0'0'37'0,"0"0"-20"16,0 0 20-16,0 0 12 0,0 0-15 16,0 0-14-16,0 0 0 0,0 0-2 0,0 0 4 15,0 0-2-15,0 0-4 0,0 0-1 16,0 0-3-16,0 0 0 0,0 0-1 15,0 0 2-15,0 0-3 16,0 0 3-16,0 2-4 0,0 2 4 0,-1-1-4 16,-3 0 3-16,3 2-2 0,-1 1-1 15,1-1 4-15,-1 1-4 0,1 1-1 16,1-1 1-16,-2 3-3 0,1 4 3 15,-4-1-1-15,0 3-6 0,2 3 5 16,-1-1 0-16,2 1-8 0,0 1 2 0,1 1 1 16,-1 1 0-16,1 2-2 0,-1 1 1 15,2 1 0-15,0 1 2 0,0 0-1 16,-1 2-2-16,1-1 0 0,0 0 4 15,0 2-1-15,-2 1 1 16,2 1-1-16,0-2 3 0,0 0-4 0,0-2-2 16,2 0 4-16,2 1-4 0,-2 1 2 15,1-1 0-15,-1 0 1 0,-1 2 2 16,2 0-4-16,-1 1 2 0,-1 0 0 15,2 0-1-15,-3 0 0 0,4 1-1 16,-4-1 1-16,0-1-1 0,1 1 0 0,1-2 0 16,-2-1 1-16,1 1 0 0,1 0-2 15,-2-1 2-15,3 1 2 0,-2 0-5 16,1 2 3-16,-1-2-2 0,4 1 3 15,1-2-1-15,1-1-1 0,-3 0-2 16,1 2 2-16,1-1 2 0,-1 1-3 16,-1-1 0-16,-2 2 1 0,1 0 0 15,0 1-1-15,-3-1-1 0,0-1 3 16,0 3 1-16,0 0-2 0,0-1-1 15,0 0 1-15,-1 1 0 0,-1-1-2 0,-1 0 1 16,1-1 1-16,-1-1 1 0,0-1-2 16,0-1-1-16,0 0 2 0,1-3 0 15,-1 2-1-15,3-1-1 0,-1-1 1 16,-2 2 2-16,0-1-3 0,-1 0 1 15,1-1 0-15,3 0 2 0,-3 3-3 16,2-1 0-16,-1 0 2 0,2 1-1 16,-1 0 0-16,1 1-1 0,-2 2 2 15,0 1 1-15,1 2-3 0,-1-1 0 16,-2 2 2-16,4 0 0 0,-6 0-2 0,4 0 1 15,-4-1 1-15,3 0-3 0,-2-1 2 16,0-2 2-16,-1 2-4 0,5-1 3 16,-4 1-1-16,0-2-1 0,4 2 2 15,-2-2 0-15,1 1-2 0,1-1 0 16,-1 2 2-16,-1-1 0 0,1 1-2 0,1 0 1 15,-2-1 0-15,0 1 1 16,3-2-1-16,-5 0-1 0,3 1 2 16,-2-1 1-16,1 2-2 0,-2 0 0 15,3 0 0-15,-4 1 1 0,3-1-2 0,-2 1 1 16,-1 2 1-16,2-2 0 0,-3-1-2 15,3 2 0-15,2-1 2 0,-2 0 0 16,0-2-2-16,3-2 0 0,-2 1 2 16,1-1 0-16,2-2-1 0,-1 0-1 15,-1 1 1-15,1 0 2 0,1 3-3 0,-2-4 1 16,2 1 1-16,0-3-1 0,0-3 3 15,0 1-5-15,0-3 1 16,0-1 2-16,0 0-2 0,0 1 1 16,0-3 0-16,0 1 1 0,0 0-2 15,0 0 1-15,0 0 1 0,0 0 0 0,0-1-1 16,0-2-1-16,0 1 2 0,0-3 0 15,0-1-2-15,0-5 1 0,0-2 1 16,0 1-1-16,0-4-2 0,0 0 1 16,0-1 2-16,0 1 0 0,0-1-2 15,0-1 1-15,0 1 1 0,0-1 1 0,0 0-1 16,0 0-1-16,0 0 1 0,0 0 2 15,0 0-3-15,0-6-2 16,0 0 2-16,0-3-6 0,5 1-4 16,-4 0-6-16,4 0-3 0,-2 0-8 0,2 2-6 15,-1 1-10-15,1 1-11 0,0 2-37 16,-5-1-88-16</inkml:trace>
  <inkml:trace contextRef="#ctx0" brushRef="#br0" timeOffset="-86084.26">17010 15395 83 0,'0'0'98'0,"0"0"-48"16,0 2-12-16,0-2-6 0,0 0 2 15,0 1 6-15,0 0-13 0,3 1-11 16,2 0-2-16,-3-1 1 0,2-1-3 16,1 0-4-16,0 0-4 0,1 0 1 15,3 0-1-15,-1 0-3 0,-2 0-1 16,3 0 2-16,2 0 6 0,-1 0 2 15,0-2-4-15,3 1 0 0,-2 0 0 0,1 1 6 16,0 0-5-16,2 0-4 0,0 0 0 16,5 0-2-16,0 0 5 0,-1 5 1 15,4 0-6-15,-2 1-1 0,5 1 2 16,0-4 2-16,3 1-1 0,3-2 0 15,1 1-3-15,5-2 3 0,2-1-1 16,1 0-1-16,1 0-1 0,1 0 2 16,1 0-1-16,3 0-1 0,-1 0-1 15,2 0 3-15,-2 0-1 0,1 0-2 16,-1 1 2-16,0 3 0 0,2-2 0 15,-1 0-1-15,2 0-1 0,-1 0 3 0,-1-1-1 16,2 1-2-16,-3 1 1 0,2-3 0 16,-1 2 2-16,-1 0-3 0,-3-1 0 15,0-1 3-15,-3 0-1 0,0 1-2 16,1 1 1-16,2 1 2 0,0-1-2 15,1 1-1-15,4 0 2 0,1-2-1 16,1 1 0-16,1-2 0 0,1 0 0 16,-1 0 1-16,1 0-1 0,2 0 0 15,-2-2 0-15,1 0 4 0,0-3-4 16,-3 1 0-16,1 1 0 0,-2 2 1 0,0 0-1 15,-2-1 0-15,2 0-1 0,1 2 3 16,-5 0-2-16,1 0 0 0,0 0 0 16,-1 0 0-16,-4 0 2 0,2 0-3 15,0 0 0-15,1 0 2 0,1 0 0 16,-2-1-2-16,1-3 2 0,-1 1-3 0,1-1 3 15,1 0-1-15,-3 1 0 16,0-1 1-16,2 0 0 0,-4 0 0 16,0-1 0-16,-1 2 1 0,0 1 0 15,-3-1-2-15,1 2 0 0,0-1 2 0,2 0 0 16,1-1-2-16,3-1 0 0,-2 0 2 15,4-1-1-15,1-2-1 0,1 1 1 16,4-3 1-16,-1 0-1 0,-1 0-1 16,-1 1 0-16,-2-1 2 0,-2 2 0 15,-2 1-3-15,1 3 3 0,-2 0-1 0,0 1 1 16,-1 2-2-16,-2-2 1 0,0 2 1 15,-1 0-1-15,3 0-1 16,-1 0 0-16,0 0 2 0,-1 0 0 16,0 0-2-16,-1 0 0 0,-1 0 3 0,1 0-3 15,-3 0 2-15,1-1 1 0,-3 1 3 16,1 0-4-16,-1 0-2 0,0 0 1 15,2 0-3-15,-5 0 3 0,3 0-1 16,-5 0-1-16,4 0 3 0,-2 3-1 16,-2-2-1-16,0 1-1 0,-3 0 2 0,2-1 0 15,0-1-2-15,0 0 1 0,-2 1 1 16,0 0-1-16,1-1 0 0,-4 0 0 15,2 0 0-15,-4 0 0 16,-1 0-1-16,-1 0 1 0,-5 1-1 16,-4-1-1-16,0 3 3 0,-3-2-2 0,-2-1-1 15,-1 0 2-15,2 0-2 0,-3 0 0 16,3 0 4-16,1 0-2 0,-3 0 0 15,1 0 0-15,1 0 1 0,0-1 0 16,2-3-2-16,-1 0 1 0,1 0 0 16,-2-1 1-16,3 1-3 0,-1 1 0 0,1-2 2 15,-3 1-2-15,2 1 1 0,-2 0 0 16,-2 1 2-16,2 0-1 0,1 1-1 15,2-2 0-15,0 1 2 16,2 1-1-16,-1-2-1 0,1 3 0 0,-2-3 2 16,1 1 0-16,-3 1-2 0,4-1 1 15,0-3 0-15,3 3 2 0,-2-1-4 16,0 1 2-16,-6 2 1 0,2-1 0 15,-5 0-1-15,0 1-1 0,0 0 3 16,0 0 0-16,0 0-3 0,0-1 1 0,0 1 3 16,2 0 0-16,-2 0-3 0,3 0-1 15,-2 0 1-15,2-1 2 0,2 0-3 16,1 0 1-16,3-1 0 0,4 0 0 15,2 0 0-15,2 0-1 0,7 0 1 16,-3 0 1-16,4-1-2 0,5 1 1 16,-2 0 0-16,3 0 1 0,-5 0-2 15,0 1 0-15,-4 1 3 0,1 0-2 16,-3 0-1-16,-1 0 0 0,-5 0 2 15,-3 0-1-15,-3 0-1 0,-2 0 0 0,-5 0 2 16,2 0-1-16,-3 0-1 0,2 0-1 16,-2 0 2-16,1 0 0 0,3 0 0 15,-1 0 0-15,1 0 0 0,3 0 0 16,-1 0-1-16,1 0-1 0,0 0 3 15,-1 0-3-15,-3 0-5 0,0 0-4 16,-1 0 7-16,-1 0 1 0,1-2 1 16,-1 2 1-16,-1-2 1 0,0 0 1 15,0-1-1-15,0 1 0 0,2 1-9 16,-1-2-11-16,-1-1-14 0,3-2-20 0,1 0-52 15,-4-2-130-15</inkml:trace>
  <inkml:trace contextRef="#ctx0" brushRef="#br0" timeOffset="-85503.22">23094 15090 55 0,'0'2'199'0,"-2"1"-153"15,2-1-14-15,0 0 1 0,0 3-9 16,8-1-10-16,3 0-1 0,6-1-2 16,3-1 12-16,6-2-10 0,2 0-9 0,2 0 7 15,-1 0 3-15,1 0 6 0,-2 2 0 16,1 1-4-16,-3-1 8 0,-4 0-17 15,-5 2 1-15,-6-2 2 0,-5 2-10 16,-4 0 1-16,-2-1 2 0,0 5 3 16,-3 2 3-16,-8 5 2 0,-6 3 3 0,0 3 0 15,-5 1 4-15,-1 2-1 0,-4 3-5 16,-2 2-4-16,0-2-1 15,5-3-1-15,3-3-5 0,5-4-2 16,10-5-5-16,1-4-25 0,4-3-27 0,1-5-17 16,0 0-88-16,0 0-211 0</inkml:trace>
  <inkml:trace contextRef="#ctx0" brushRef="#br0" timeOffset="-84032.14">16882 11097 42 0,'0'1'14'16,"0"2"-18"-16,0-1 8 0,0 1 0 0,0-2-2 16,0 1 58-16,0 0-37 0,0 0-1 15,0 1-4-15,0-3-5 0,0 2 4 16,0-1-1-16,0-1 8 15,0 0 4-15,0 0-2 0,0 2 0 0,0-1 2 16,0 0-5-16,0 0-7 0,0-1-3 16,0 0-7-16,0 0 0 0,0 0 5 15,0 0-2-15,0 0 2 0,0 0-4 16,6-1-5-16,2-9-2 0,7-2 1 15,4-3 1-15,4-4 1 0,0-2-2 0,2 0-1 16,1-1 4-16,4 2-1 0,-4 1 0 16,-1 3 0-16,1 2 1 0,-4 2-2 15,0 2 5-15,-2 3-3 0,-6 1-2 16,1 1 1-16,-4 3 1 0,-1 1-3 15,-1 1 2-15,-3 0-1 0,2 0 5 16,-2 6-2-16,0 4 0 0,-1 2 4 16,-1 3-4-16,1 1 0 0,0 1-1 15,1 2 1-15,0 2-3 0,2 0-1 16,0 2-1-16,1-1 2 0,-1-2-2 0,3 0-8 15,-1-2-11-15,1 0 2 0,3-2-12 16,2-2-21-16,1-1-70 0,1-3-83 16</inkml:trace>
  <inkml:trace contextRef="#ctx0" brushRef="#br0" timeOffset="-73334.53">22905 15150 1 0,'0'0'36'16,"0"0"-11"-16,1 0-19 0,1 2-6 15,-2-1 31-15,0 0 27 0,0-1-47 16,0 0-4-16,0 1 10 0,0-1 14 15,0 0 5-15,0 0-19 0,0 0-5 0,0 0 16 16,0 0 9-16,0 0-10 0,0 0-4 16,1 0-1-16,-1 0-5 0,0 0-4 15,0 0 0-15,0 0-1 0,0 0 1 16,0 1-7-16,0 1-2 0,0 1-1 15,-3 4 2-15,0 1-3 0,0 4-1 16,-2 1 2-16,1 1-2 0,-1 3 0 16,0-1 2-16,1 1 1 0,-1-1-2 15,4-2-2-15,-1-1 0 0,2-1 1 16,0-2 0-16,0-3-2 0,0 0 1 0,0-3 1 15,0-4-1-15,0 0-1 0,2 0 2 16,2 0 2-16,1-7 2 0,1-3-4 16,0-3 0-16,-1-2 3 0,1 1-2 15,0-3-3-15,-1 0 2 0,0 0-3 16,1-2 3-16,-1-1-2 0,1-1 2 0,0 1 0 15,0 2-1-15,-1 2-1 0,-4 6 2 16,1 5 0-16,-2 4 0 0,0-1-2 16,0 2 0-16,0 0-2 15,0 10 1-15,-2 6 7 0,-2 2-5 0,-3 3 3 16,0 0-2-16,-1 2-2 0,0-1 1 15,2-2 2-15,-2-1-2 0,4-2 0 16,-1-2 4-16,2-3 0 0,0-2-1 16,3-5-3-16,0-1 1 0,0-2-1 15,0-2-1-15,1 0-4 0,6 0-10 0,0 0-27 16,3-5-69-16,-4 1-155 0</inkml:trace>
  <inkml:trace contextRef="#ctx0" brushRef="#br0" timeOffset="-41760.72">17178 11345 3 0,'0'0'9'0,"0"0"57"15,0 0-18-15,0 0-37 0,0 0 1 16,0 1 19-16,-3 0-8 0,1-1-9 0,2 0-5 15,-3 0 8-15,0 0 5 0,1 1-1 16,1 0-7-16,-1-1-3 0,1 0-2 16,1 0-1-16,0 0-2 0,0 0 1 15,0 1-1-15,0-1-5 0,0 0-3 16,0 0 1-16,0 0 1 0,0 0-2 0,0 0 0 15,0 1 3-15,0 0 0 0,0 0-2 16,0-1 0-16,0 0 1 16,0 0 2-16,0 0 0 0,0 0-1 15,0 0 0-15,0 0 0 0,0 0 2 0,0 0 1 16,0 0 1-16,0 0 4 0,0 0-4 15,0 0-4-15,0 0-2 0,4 0 7 16,-1 0 1-16,2 0-7 0,-2 0 3 16,-1 0-1-16,2 0-1 0,0 0 0 15,0 0 1-15,-1 1 0 0,2 0-2 16,-4 0 0-16,3 0 3 0,-1-1-3 0,1 1 0 15,1 0 1-15,-2 1-2 0,3-2 3 16,-3 1-2-16,4 0-1 16,-1 0 3-16,0 1-1 0,0-1-1 15,-1 1-1-15,-1-1 2 0,1 0 0 0,-2 0-2 16,0 0 1-16,0 0 0 0,1 2 1 15,-1-1-1-15,-2 1-2 0,4-1 4 16,-4-1-1-16,6 3-1 0,-4-3-1 16,3 1 2-16,2 1 0 0,1-1-1 15,-3 2 17-15,2-2-12 0,-2 0-4 0,0 1 0 16,1-1 0-16,-1 0 0 0,1 0 1 15,0 0 4-15,-1 0-3 0,-1-1-2 16,-1 2 0-16,-1-1-1 16,2 0 0-16,1 0 0 0,-1 0 1 0,1 1-1 15,0-1-1-15,2 0 2 0,0 2 3 16,-1-2-3-16,-2-1-1 0,-2 2 2 15,0-3-4-15,2 3 2 0,3-1 2 16,-1 1-4-16,1 0 6 0,-2 0-6 16,-1 0 0-16,1-1 4 0,0 2-1 0,4-1-4 15,2 0 3-15,-3 1 2 0,1-2-1 16,-2 1-2-16,-4-1-1 15,-1-1 4-15,2 0-1 0,1 0-1 0,-3 1-1 16,0-2 2-16,2 3-1 0,0-2 0 16,1-1-1-16,2 3 2 0,-1-2 1 15,-2-1-4-15,-2 3-1 0,3-1 5 16,2-1-2-16,1 2 0 0,2-1 1 15,-2 0-1-15,-1-1 0 0,-3 1-1 16,0-1 1-16,-1 1 0 0,1 0 1 0,-1 0-1 16,3 0-1-16,0 0 2 0,3 0 1 15,-4 1-3-15,0 0 0 0,-3 0 1 16,0 0 0-16,0-1 0 0,1 0-1 15,2 3 2-15,0-3 0 0,0 1-2 16,2-1 2-16,0 0 0 0,-1 0-1 16,0 0-1-16,-1 0 0 0,0 0 2 15,-1-1-1-15,1 0-1 0,0 0 1 16,3 3 1-16,-2-3 0 0,2 3-2 15,-4 0 0-15,-2-3 1 0,3 1 0 0,-5 1-1 16,7-3 1-16,3 4 1 0,0-1 1 16,1 0-1-16,-1 0-2 0,-3-1 1 15,-4 1 1-15,1 1-2 0,-3-2 0 16,2 1 2-16,-1-1 0 0,5 2-2 15,3-1 1-15,3 2 2 0,3 1 5 16,0-2-8-16,-3 3 0 0,2-2 4 16,1 0-5-16,0 1 2 0,1-1 0 15,1 0 2-15,-1 3-1 0,1-2-2 16,-2 2 1-16,-3-1 1 0,0 0-1 15,0 0 0-15,-2-1-1 0,1 2 2 0,-1 0 0 16,1 0-2-16,-1-1 1 0,-1 0 2 16,1-3-1-16,1 3-2 0,-1-1 1 15,2-1 2-15,0 2-1 0,0-1-2 16,0 0 2-16,-2 1 4 0,2-1-4 15,2-1-1-15,-2 1 4 0,-2-2-1 0,2 3 5 16,-3-3-7-16,0-1 5 16,1 1 3-16,-3 0-4 0,4 1 1 15,-1-2 5-15,-1 1-7 0,2 0 1 16,0-1-2-16,-5 1-4 0,3 0 6 0,-3-1-3 15,1 1-2-15,-1-1 4 0,-2-1-1 16,-1 0-2-16,-2 0-1 0,3 0 0 16,-1 0 0-16,-1 3 2 0,1-2-2 15,1-1 0-15,0-2 2 0,-3 1 0 16,1 1-3-16,-3-1 1 0,4 0 2 0,-1 0 1 15,0-1-1-15,2 2-3 0,0-1 6 16,0 0 0-16,0 1-3 16,-1-1-1-16,0 0 0 0,6 1 2 15,2 0-2-15,6 2 8 0,6 0 15 0,-3-2-23 16,-4 2 0-16,-1 0 0 0,0-3 2 15,0 3-2-15,3 1-1 0,2-1 1 16,0 1 0-16,-3 0 0 0,-4 1-1 16,-1-4 0-16,-2 3 1 0,-2 1 0 15,-1 0-2-15,2-2 1 0,-2 0 1 0,2 0 0 16,-2 2-2-16,1-2 1 0,0 0 1 15,0-1-1-15,-1 2 0 0,2-1 0 16,0 1 1-16,0 0-1 16,1 0 0-16,2-1 0 0,0 1 0 0,0 0 0 15,-2 1 0-15,1-3-1 0,1 4 1 16,-2-2 1-16,0 0-2 0,-1 1 1 15,-1-2 1-15,0 1-1 0,0-1 0 16,-1 1 0-16,0 0 0 0,4 0 1 16,1 1-1-16,-2-2-1 0,2 0 3 0,2 1-2 15,-2-1-1-15,1 1 1 0,-1 1 1 16,0-2 0-16,0 2-2 0,-2-1 1 15,2 0 1-15,-1 1-1 0,1-1-1 16,-2 2 1-16,0-1 1 0,-1 1 0 16,5-1-2-16,-2-1 1 0,0 2 1 15,-2-1 0-15,0 0-1 0,1-1 0 16,-1 0 1-16,-1 3-1 0,3-2 0 15,2 0 0-15,-2 0 4 0,-1 0-3 16,5-2-1-16,-5 2 0 0,0-2 1 16,1 2 0-16,-2-1-2 0,2-1 1 0,0-1 1 15,2 2-2-15,-2-1 3 0,1 0-2 16,2-2-1-16,-3 1 2 0,0 0-2 15,2-1 1-15,-4 0 1 0,0 0 0 16,-1 0-2-16,0 0 1 0,0 1 1 16,0 0 0-16,0 0-2 0,-1 0 0 15,0 1 2-15,2 0 0 0,-1 1-2 16,0-1 1-16,4 1 0 0,-2 1 1 15,1-2-1-15,3 0-1 0,-2 0 2 16,4 1 0-16,-4 0-2 0,2-1 1 0,-1 1 1 16,-2-1-1-16,-2 1-1 0,2-1 1 15,-1 2 0-15,2 0 1 0,1-1-2 16,1 1 1-16,3-1 1 0,3 2 0 15,2 0-2-15,4 0 1 0,-2-1 1 16,2 1 0-16,-1 1-3 0,-2-2 3 16,1 3 0-16,-2-1-1 0,1 0-1 15,-3 0 1-15,-1 0 1 0,0 0-1 16,-1 1-1-16,0-1 1 0,0 0 1 15,1 1-1-15,0-1-1 0,1 1 1 0,2 1 1 16,-2 0-1-16,3 1-1 0,2-1 2 16,0 1-1-16,0-1 0 0,0 0-1 15,1 0 1-15,-2-1 1 0,-2 1-1 16,1 0-1-16,-3 2 2 0,-1-2-1 15,-2 0 0-15,0 0 0 0,-3-1 0 16,0 0 0-16,-1 2 0 0,-2 0-1 16,4-2 2-16,-2 2-1 0,4-1 0 15,-1-1-1-15,1 4 2 0,0-3-1 16,2-1 0-16,-4 1 0 0,1-2 0 0,-2 1 0 15,-2-2 0-15,1 0 0 0,-1 1 0 16,-1-1 1-16,0 1-2 0,0-1 1 16,-1 0 0-16,-2-2 0 0,-4 1 0 15,1-1 0-15,-2-2 0 0,-1 0 1 16,-2-2-2-16,-3 0 1 0,0-1 0 15,0 0 1-15,2 1-1 0,-2-1-1 16,0 0 1-16,0 0 1 0,0 0-1 16,0 0-1-16,0 0 1 0,0 0 3 15,0 0-2-15,0 0 1 0,0 0 0 16,0 0 4-16,0-1-3 0,0-1-4 0,0 1 2 15,0 0 1-15,0 0-1 0,0 0-3 16,0 0 4-16,0 0-1 0,0 1-2 16,0 0 1-16,0 0-1 0,0 0 2 15,0 0-2-15,0 0-1 0,0-1 3 16,0 1 0-16,0 0-1 0,0 0 0 0,0 0 0 15,0 0-1-15,0 0 1 16,0 0 0-16,0 0 0 0,0 0 1 16,0 0-2-16,0 0 3 0,0 0-4 15,0 0 2-15,0 0-1 0,0 0-1 0,0 0 4 16,0 0-1-16,0 0-1 0,0 0 0 15,0 0 1-15,0 0-2 0,0 0 3 16,0 0-2-16,0 0 2 0,0 0 1 16,0 0-3-16,0 0 0 0,0 0 2 15,0 0 1-15,0 0-2 0,0 0-1 0,0 0 0 16,0 0 1-16,0 0-2 0,0 0 0 15,0 0 1-15,0 0 1 16,0 0-1-16,0 0 1 0,0 0-2 16,0 0 5-16,0 0-3 0,0 0-1 0,0 0 1 15,0 0-1-15,-4 1-3 0,-2 2 1 16,0 2 1-16,-3 0-12 0,1-1-25 15,0-1-49-15,0-2-125 0</inkml:trace>
  <inkml:trace contextRef="#ctx0" brushRef="#br0" timeOffset="-39884.61">18679 13090 50 0,'1'0'108'16,"-1"0"-10"-16,0 0-47 0,0 0 0 0,0-2-5 15,0 1-3-15,0 1-7 16,0 0-12-16,0 0-11 0,0 0-11 16,0 0-1-16,0 0-2 0,3 0-1 15,0 0 0-15,5 0-2 0,3 0-2 0,1 0-9 16,5-1-11-16,-3 0-5 0,3 1-12 15,3 0-25-15,1 0-23 0,3-4-2 16</inkml:trace>
  <inkml:trace contextRef="#ctx0" brushRef="#br0" timeOffset="-39692.6">19297 13061 41 0,'0'0'135'0,"0"0"-63"0,0 0-33 15,-1 0 0-15,-4 0-9 0,2 0-8 16,0 0-10-16,1 0-9 0,2 3-6 16,0 2-2-16,0-2-33 0,8 3-42 0,1-5-42 15</inkml:trace>
  <inkml:trace contextRef="#ctx0" brushRef="#br0" timeOffset="-39511.59">19764 13135 128 0,'7'0'1'0,"1"0"-12"0,-2 0-17 16,1 0-60-16</inkml:trace>
  <inkml:trace contextRef="#ctx0" brushRef="#br0" timeOffset="-39217.58">20237 13157 110 0,'4'0'46'0,"1"0"-45"0,0 0 9 15,1-3 6-15,1 1-3 0,3 0-11 16,2-1-2-16,5 1 2 0,5 0-2 15,1 1-2-15,7 1-17 0,4-2 5 16,0 2 18-16,3 0-6 0,-3 0-10 16,-6 0 11-16,-5 0 0 0,1 0 1 15,-6 0 2-15,-2 0-3 0,-4 0-18 16,-3 0 19-16,-1 0 3 0,1-1 10 15,2 0 1-15,0-2-12 0,2 0 1 0,-3 2 10 16,3-3-9-16,7 2-3 0,3-1 3 16,5 2 22-16,2-1-46 0,-1 2 14 15,2 0-54-15,-1 0-37 0</inkml:trace>
  <inkml:trace contextRef="#ctx0" brushRef="#br0" timeOffset="-39027.57">21206 13163 99 0,'6'0'66'15,"0"0"-44"-15,3 0 31 0,1 0-21 16,-1 0-26-16,3 0-2 0,-1 0-4 16,5 0-1-16,5 0 2 0,6-1 0 15,1 0 3-15,-4-1-13 0,-5 2 8 16,-8 0-6-16,-2 0 2 0,-1 0 4 0,-2 0-27 15,-1 0-27-15,-4 0-60 16</inkml:trace>
  <inkml:trace contextRef="#ctx0" brushRef="#br0" timeOffset="-33631.26">16179 11142 34 0,'0'0'122'0,"0"-1"-90"15,0-2 7-15,0 1 3 0,0-1-11 0,0 1-1 16,-3 1-4-16,0-2-4 0,3 3-2 16,0-1-5-16,0 1 2 15,-3 0-3-15,1-1 0 0,1 1-2 16,1-1 1-16,-2 1-3 0,1-1 3 0,-2 1-2 15,3 0 1-15,0 0 0 0,0-1-3 16,0 0 2-16,0 1-2 0,0-2 4 16,0 2-6-16,0-2 0 0,0 0-4 15,0 0 2-15,-2-3 0 0,1 1-3 16,-2-2 3-16,1 0-1 0,-3 0-2 0,1-3 3 15,-3 2 0-15,-2-2-2 0,-3 0 2 16,-2 2-2-16,-2 3 0 0,-1 0 0 16,-3 3 0-16,-3 1-2 15,0 0 3-15,-2 7-2 0,0 4 0 0,-6 6 2 16,0 6 1-16,2 2 5 0,2 3-6 15,12-1-1-15,5-3 2 0,9 0-5 16,1-4-2-16,3-2 2 0,12-4 2 16,2-2-2-16,7-4 1 0,1-3-1 15,4-5 3-15,0 0-3 0,-1-8 0 0,3-4 1 16,-3-2 1-16,-4-2 0 0,-6 2-2 15,-4 0 1-15,-5 0 0 0,-1 3 1 16,-2 2-2-16,-1 2 0 0,-3 1 2 16,-2 2 1-16,0 2-4 15,0 0 3-15,-2 2 0 0,-3 0-2 0,-1 4-2 16,-2 7 0-16,1 4 3 0,2 2-1 15,-3 2-1-15,4-1 2 0,-4 1-2 16,2 0 2-16,-1 1-2 0,0 1 1 16,0-3 1-16,4-1 0 0,0 0-2 15,2-3 0-15,-1-1 2 0,2-2-1 0,0-2 0 16,3-2-8-16,3-1-10 0,4-3-10 15,4-1-13-15,4-2-12 0,2 0-6 16,2 0-11-16,1-7-172 0</inkml:trace>
  <inkml:trace contextRef="#ctx0" brushRef="#br0" timeOffset="-33368.24">16412 11339 13 0,'1'0'255'0,"-1"-3"-209"0,0 3-19 15,0 0 20-15,-1 2 2 0,-5 10-19 16,0 2-10-16,-1 3-7 0,3-2-6 15,1 1-1-15,3-3-6 0,0-2 1 16,0-1 1-16,6-2 0 0,3-3 2 16,3-3 7-16,2-2 5 0,3-1 1 15,1-9-12-15,-1-4 1 0,1-2 3 16,4-4 1-16,-2 0-4 0,-3-2-2 15,-1 2 0-15,-6 3-3 0,0-1 0 16,-3 4-1-16,-2-1 1 0,-2 1-1 0,0 2-8 16,-1 2-12-16,1 4-10 0,0 2-25 15,2 0-56-15,-2 2-121 0</inkml:trace>
  <inkml:trace contextRef="#ctx0" brushRef="#br0" timeOffset="-31496.13">16068 12646 54 0,'1'-4'146'0,"-1"2"-103"0,3 0 7 0,-1 0 13 15,-2 1-7-15,0 0-13 0,0-1-8 16,0 2-5-16,-5 0-12 0,-4 2-10 16,-5 8 1-16,-1 4-2 15,-4 2 1-15,2 4-3 0,0 2 2 0,0 4-1 16,-2 2 1-16,1 8-3 0,-4 6 2 15,0 2 23-15,5 1-2 0,9-7-23 16,8-3-3-16,0-5 1 0,8 2-2 16,4 0-2-16,9-5-3 0,0-4 6 15,4-6-2-15,5-7 0 0,-1-5 2 0,1-4-1 16,-1-1-3-16,-1-4 0 0,-6-8 2 15,-4-2 2-15,-4-3 0 0,-3 1-1 16,-5-1 1-16,-3-2 2 0,-3 2-2 16,0-1-1-16,0 0-1 0,-1 1 3 15,-7-1-1-15,0 0-1 0,-3 1-1 16,2 3 2-16,-2 2-1 0,0 2 0 15,1 6-1-15,0 4 1 0,-2 0-1 16,3 2 0-16,1 6-10 0,3 4-3 16,2 2-6-16,1 2-14 0,2 0-16 0,0-1-25 15,2-3-54-15,3-3-120 0</inkml:trace>
  <inkml:trace contextRef="#ctx0" brushRef="#br0" timeOffset="-31067.11">16401 12878 35 0,'2'-3'128'0,"-1"1"-87"0,-1 2 10 16,2-2-1-16,-2 2-7 0,0 0 2 15,0 0-13-15,0 0-10 0,0 3-3 0,0 9 6 16,0 6-1-16,-5 3-10 0,4 2-3 16,-3 2 0-16,3-1-1 0,1-1-2 15,0-4-5-15,0-1 2 0,5-5-1 16,1-3-2-16,6-3-1 0,1-6 4 15,2-1 1-15,2-1-3 0,0-8 6 16,-1-4 1-16,1-2-3 0,-2-4 1 0,4-2-2 16,-2 0 1-16,-2-1-4 15,-2 2-2-15,-2 1-2 0,-2 0 2 16,-1-1-1-16,-1-1-2 0,3 1-16 15,-3 2-8-15,1 0-21 0,0 0-43 0,-3 2-99 16</inkml:trace>
  <inkml:trace contextRef="#ctx0" brushRef="#br0" timeOffset="1881.77">11553 8830 77 0,'0'0'14'16,"0"-1"5"-16,0-1 1 0,0-1 1 16,0 0 4-16,0-1-1 0,0 4-8 15,0-1 2-15,0-1-4 0,-1 2 0 0,1-1-2 16,-2 0 1-16,2-2 0 15,0 3 2-15,-2-2 0 0,2 2-4 16,0 0-1-16,0-1 0 0,0 1-3 16,0 0-2-16,0-1 0 0,0 1 3 0,0 0-4 15,0 0 2-15,0 0-1 0,0 0-4 16,0 0-2-16,5 0-3 0,3-1 5 15,1 0-1-15,-1 1 1 0,1-1-1 16,1 0 0-16,-1 0 2 0,3 0-1 16,1 0-1-16,-1 0 0 0,2 1-1 15,-2 0 2-15,5-1-2 0,-1 1 1 0,3 0 2 16,-1 0 0-16,-4 0-3 15,-1 0 1-15,-3 0 1 0,3 0 0 16,1 1-2-16,0 1 1 0,0 0 1 16,0 0-1-16,0-1 0 0,0 1 0 0,-1-1 1 15,1 0 0-15,2 0-2 0,-1-1 1 16,1 0 1-16,-4 0-1 0,4 2 0 15,-5-2 0-15,-2 0 0 0,0 2 0 16,-3-1 0-16,1 0 0 0,-3-1 0 16,3 1 0-16,0 0 0 0,1-1 0 0,0 0 1 15,3 2-1-15,-2-2-1 0,2 1 1 16,0 0 1-16,-2-1-1 15,0 0 0-15,1 1-1 0,0 0 2 16,0-1 0-16,-1 0-2 0,0 0 1 0,-1 0 1 16,-3 0 0-16,-2 0-2 0,0 0 0 15,-2 0 2-15,1 0 0 0,-2 0-2 16,2 0 0-16,-2 0 1 0,1 0 0 15,1 1-1-15,-2-1 1 0,0 2 0 16,0-1 0-16,0 1 0 0,0-2 0 0,0 2 0 16,0-1 1-16,0 1-1 0,0-1 0 15,0 2 0-15,0-1 1 0,0-2-3 16,0 2-10-16,-2 0-21 15,1-1-46-15,-3-1-60 0</inkml:trace>
  <inkml:trace contextRef="#ctx0" brushRef="#br0" timeOffset="2226.79">12051 8698 9 0,'12'0'-9'0,"4"0"112"16,1 0-79-16,-2 0 23 0,5 0-14 15,2 1-12-15,0 0 5 0,3 3 10 16,-1 0-21-16,-3 3-13 0,-3 0 4 0,-5 0-4 15,-4-1 0-15,-3 1-2 0,-3 3 2 16,-3-2-2-16,0 2 2 0,-6 2 3 16,-5 1-3-16,0 1 2 0,-4 3-2 15,-5 1-3-15,-1 4 3 0,1 0 51 16,2 0-33-16,4-4-16 0,3-1-3 15,3-1 1-15,2-2-4 0,1 0 4 16,4-2-12-16,1-1-27 0,0-2-22 16,4-4-105-16</inkml:trace>
  <inkml:trace contextRef="#ctx0" brushRef="#br0" timeOffset="2933.83">12448 8573 138 0,'-5'0'54'0,"5"0"0"0,0 0-1 0,6 0-31 15,7-1-9-15,2 0 4 0,4 1-5 16,2 0-5-16,0 0-1 15,0 5-2-15,1 0 0 0,-2 0-1 16,-1 2-1-16,-4-1 2 0,-5 0 0 0,-6-1-2 16,-2 0 1-16,-2 2-4 0,0-1 4 15,-8 2 1-15,-3 1 0 0,0 0-2 16,-4-1-1-16,-1 0-3 0,-1 0 4 15,2 1-1-15,-2-1-1 0,0 2 0 16,6 0 3-16,5-1-2 0,4 1-3 0,2-2 0 16,5 1 4-16,4-1-2 0,0 0-2 15,4 1 4-15,2 0-2 0,2 1-2 16,0-2 1-16,-3 1-5 15,-1-2 0-15,-6 0 6 0,-2-2-1 16,-2-1 1-16,-3 1 0 0,0 0-1 0,-1 0-1 16,-7 1 5-16,-3-2-2 0,-1 2 0 15,-2-2 0-15,1 2 2 0,-7 0 0 16,2-1 1-16,-3 1 27 0,6-1-10 15,4 0-15-15,5 0-6 0,0 0-1 16,4 0 2-16,0 0-2 0,2 2-8 0,0-2-25 16,5-2-38-16,0-2-93 0</inkml:trace>
  <inkml:trace contextRef="#ctx0" brushRef="#br0" timeOffset="3123.85">12671 8940 17 0,'-5'0'297'0,"2"0"-242"0,0-1 3 0,0-1-17 16,1-3-14-16,1 5-4 0,1-2-11 16,0 2-9-16,0 0-3 0,0 0-1 15,0 0-5-15,3 0-25 16,6 2-35-16,2-2-78 0,2 0-108 0</inkml:trace>
  <inkml:trace contextRef="#ctx0" brushRef="#br0" timeOffset="3441.86">13055 8766 19 0,'2'-8'31'0,"-2"-1"84"16,0 1-78-16,0 1 14 0,-9 1-12 15,-2 1-1-15,-2 2-7 0,-1 3-7 16,1 0-11-16,0 3-3 0,1 7-4 15,1-1-2-15,3 4-1 0,2 3-2 16,6 1 0-16,0-1-1 0,0 0 1 16,3-4 1-16,6 0-2 0,7-5-2 15,1 0 1-15,0-6 0 0,3-1 1 0,2 0 0 16,-1-1 0-16,1-9 1 0,-3-1-1 15,-5-2 1-15,-3 0 4 0,-7-1 7 16,-2-1 2-16,-2 1-7 0,-3 0-2 16,-11 2 2-16,-6-1-3 0,-5 2-5 15,0 2 1-15,0 1 0 0,2 4-3 0,0-1-12 16,1 5-28-16,2 0-49 15,3 0-44-15</inkml:trace>
  <inkml:trace contextRef="#ctx0" brushRef="#br0" timeOffset="13383.43">7862 4271 183 0,'1'-5'148'15,"1"1"-122"-15,1 0 4 0,-1 1 32 16,-1 0-18-16,2 1-19 0,-1-1 2 16,-1 2-3-16,1-1-8 0,-2 2-1 0,0 0-1 15,0 0-1-15,0 0-1 0,0 0-1 16,0 0 0-16,0 0-3 0,-3 0-3 15,0 2-6-15,-2 6 3 16,-1 3 2-16,1 4-3 0,0 5 1 0,-1 5-1 16,0 4 2-16,0 4-4 0,0 4 1 15,-1 1 1-15,0 1 1 0,-1-3-2 16,2-4-1-16,0-4 2 0,-1-4 2 15,0-6-3-15,2-4 0 0,0-4 2 16,1-5 1-16,1-2 0 0,-1-3 9 0,3 0 3 16,-1-8-3-16,1-8-6 0,1-5-4 15,0-4 1-15,4-7-4 0,3 0 1 16,2-3 0-16,0 1 1 0,1 0 2 15,2-2-3-15,2-1-1 0,3-1 1 16,-2 2 1-16,4 2-1 0,0 3-1 16,-1 8 1-16,1 6 1 0,-1 6-2 15,0 5-2-15,-1 3 3 0,1 3 0 16,1 0 2-16,-4 2-4 0,-2 7 1 15,-6 1 1-15,-2 1-2 0,-3 2 0 0,-2 0 3 16,0 1 1-16,-10 1-2 0,-2 0 0 16,-5 3 2-16,-2 0 0 0,-1 1-2 15,-2-1-1-15,5 1 2 0,-1 0-2 16,4-2 0-16,5-1 3 0,4-5-4 15,5 0 2-15,0-4 0 0,1 2-1 16,9-3 0-16,5 1 2 0,5-4-3 16,4 1 1-16,5-2 1 0,-1 1 0 15,5-2-2-15,-4 2-1 0,-3-2 0 16,-4 1 3-16,-5 3 0 0,-8 0-2 0,-1 2 2 15,-6 0 0-15,-2 0-1 0,0 3 2 16,-10 0 0-16,-4 2 3 0,-1 0-2 16,-4 1 3-16,-2 3 2 0,-1-3 5 15,0 2-3-15,1-1 1 0,5-1-2 16,2-2-3-16,6-2-3 0,5-2-2 15,3-2-1-15,0-1 1 0,3-1-4 16,10-3-16-16,4 0-11 0,8-3-25 16,-4-5-36-16,9-2-94 0</inkml:trace>
  <inkml:trace contextRef="#ctx0" brushRef="#br0" timeOffset="13884.46">8249 4615 331 0,'0'-3'122'0,"0"-3"-99"0,2-1 45 16,3-2-16-16,1-4-26 0,2-3-1 0,4-1-5 15,0-5-4-15,4-3-5 16,1-3-4-16,1-5-1 0,3-2-2 16,-1-3 0-16,1-4-2 0,1 1-2 15,-2 1 3-15,1 6-2 0,0 6-1 0,-4 8 0 16,-1 4 1-16,-5 7 0 0,-4 5-1 15,0 4 0-15,-3 0 1 0,1 4-3 16,0 10 4-16,-2 3-2 0,-2 4-1 16,1 5 4-16,-2 2-5 0,0 4 2 15,0-1 2-15,0 2-1 0,0-2-2 0,0 1 1 16,0-1 0-16,0 0 1 0,0-3-2 15,-2-2 1-15,-2-1 1 16,-6-5 0-16,-1-2-3 0,-3-2 2 16,0-4-3-16,-1-2-3 0,-1-2-7 0,1-4 0 15,-2-3-6-15,3-1-8 0,-5 0-11 16,4-4-11-16,-4-5-4 0,1-2-6 15,-1-2 5-15,0 1 25 0,2-2 15 16,2-1 16-16,4 2 1 0,2 0 18 16,6 4 22-16,3 4 6 0,0 1-13 0,4 2-6 15,7 2 0-15,3 0-3 0,3 0-5 16,2 0-6-16,2 7 3 15,1 2-5-15,4 0-3 0,2 1-4 16,2-5-1-16,1-1-1 0,1-2-2 0,1-2-2 16,-2 0 1-16,-2 0-1 0,2-6-4 15,-1-6-14-15,-1-1-29 0,-1-4-14 16,-6-1-67-16,-3 1-226 0</inkml:trace>
  <inkml:trace contextRef="#ctx0" brushRef="#br0" timeOffset="14058.47">8885 4274 348 0,'0'0'88'16,"-3"2"-66"-16,-3 11 37 0,-1 4-10 15,1 3-18-15,0 5-1 16,-2 1-4-16,-3 1-5 0,4 0-9 0,-1 0-5 16,3-5-4-16,4-6-1 0,1-3-2 15,0-6-3-15,0-3-8 0,0-3-16 16,3-1-21-16,2 0-17 0,1-9-26 15,-2-3-61-15,-2-3-97 0</inkml:trace>
  <inkml:trace contextRef="#ctx0" brushRef="#br0" timeOffset="14327.49">8798 4263 63 0,'-9'-35'192'0,"-2"0"-150"16,5 2 46-16,3 8-15 0,1 8-18 15,1 8-6-15,1 6-10 0,0 3-10 16,3 0-18-16,6 5-2 0,5 9 8 16,5 4-9-16,5 4-3 0,3 4 0 15,4 2-5-15,1 3 1 0,4 3-1 16,3 2 2-16,1 1-1 0,2-3-1 15,-10 0 0-15,-10-4 2 0,-6-1 0 0,-12-5-4 16,-2-2 4-16,-2-4-2 0,-11-2 4 16,-3-2-1-16,-5-2 14 0,-1-3-3 15,-5-2 4-15,1-2-6 0,0-1 1 16,1 0-6-16,3-3-2 0,3-1-4 15,8 0 0-15,2 0 0 0,3 0 2 16,2-3-6-16,2-2-5 0,0 1-16 16,10-3-14-16,5-4-18 0,2-3-26 15,3-3-121-15</inkml:trace>
  <inkml:trace contextRef="#ctx0" brushRef="#br0" timeOffset="14640.5">9562 3634 70 0,'0'3'367'0,"0"2"-345"16,-4 7 14-16,-5 5 34 0,-1 5-19 15,2 2-2-15,-1 5-14 0,1 3-9 16,2 2-2-16,-3 4-5 0,3 3-5 15,0-2-1-15,1-2 9 0,2-2-20 0,0-4 1 16,1-1-1-16,1-2-1 16,1-2-2-16,0-1 1 0,0-2 0 15,4-2 0-15,1-3-17 0,1-2-14 16,0 0-3-16,0-4-28 0,2 2-30 15,-2-2-95-15</inkml:trace>
  <inkml:trace contextRef="#ctx0" brushRef="#br0" timeOffset="14853.52">9514 4723 666 0,'-9'5'31'0,"4"0"-7"0,5-5 35 0,0 1-18 15,0 0-25-15,0-1-4 0,0 0-8 16,2 0 1-16,1-2-5 0,0-2-6 16,3 0-13-16,1-1-20 0,-3 5-26 15,1 0-43-15,-2 3-137 0</inkml:trace>
  <inkml:trace contextRef="#ctx0" brushRef="#br0" timeOffset="36571.75">19587 1305 16 0,'-6'0'24'0,"0"0"-10"0,1 1 6 0,0 0 3 16,2 0-11-16,2 0 36 0,1-1-17 15,-2 0-27-15,2 0-4 0,-3 0 6 16,3 0 16-16,-2 0 8 0,2 0-6 16,0 0-1-16,0 0-3 0,0 0-2 15,0 0-4-15,-1 0 0 0,1 0-2 0,0 0-3 16,0 0-5-16,0 0 2 0,0 0 2 15,0 0-6-15,0 0-1 0,0 0-1 16,0 0 0-16,0 0-1 0,0 0-2 16,0 0-1-16,0 0 3 0,6 0 1 15,2 0 1-15,3 0-1 0,1 0 2 16,2 0 0-16,0 0-1 0,2 0-1 15,1 0 0-15,3 0-1 0,1 0-1 16,4 0 2-16,3 0 2 0,2 0-2 16,2 0 0-16,-1 0 0 0,2 0 0 0,-1 0 0 15,-2 0 0-15,-1 0 0 0,1 0 0 16,-4 0 0-16,-1 0 1 0,-3 0-2 15,-1 0 2-15,-4 0-2 0,0 0 2 16,-3 0-2-16,-1 3 2 0,-1-1-1 16,0 2-1-16,-1 1 1 0,3-1 2 15,-1 1-1-15,-2 2-2 0,-1-3 1 16,-2 2 1-16,1 0-1 0,-1 0 0 15,-2 2-1-15,-1 0 2 0,0 1-1 16,-5-1-1-16,1 2 1 0,-1-1 2 0,0 1 0 16,0 1-2-16,-6-2 1 0,-5 3 2 15,-4-1-1-15,-4-1 0 0,-4 0 2 16,-5 1-2-16,-3-1 2 0,-2-2-3 15,1-1 0-15,-2 1-1 0,1-2 2 16,4 1-2-16,4-3 0 0,3 0 2 16,7-1-1-16,7-1-2 0,3-1 1 15,4-1 0-15,1 1-2 0,0 0-1 16,1 1-2-16,5 1 6 0,7 1 0 15,5 2-3-15,3-1 2 0,3 1 2 16,3 3-2-16,-1-1 1 0,2 0-1 0,-2 0 1 16,-1 1-1-16,-2-1 0 0,-2 0 0 15,-7 0 0-15,-2 1-1 0,-6-1 0 16,-6 0-1-16,0-1 2 0,-1 0 0 15,-12 0 1-15,-4 1 0 0,-3-1 0 16,-6 1-1-16,-4-2 1 0,2 0-1 0,2 1 1 16,0-2-1-16,4 1 0 15,0-1 0-15,4-2 0 0,7 1 0 16,3 1-1-16,5-3 0 0,3 0-1 15,0 2-1-15,0 0-1 0,0 3 3 0,11-1 2 16,3 1 4-16,3-1-4 0,3 0-1 16,2 2 2-16,-1-2-1 0,-1 1-2 15,-1-1 1-15,-3 1 0 0,-4-1 0 16,-3 1 0-16,-3-2 0 0,-2 0 0 15,-1-4 0-15,-3 3-1 0,0-1 1 0,-8 0 3 16,-6 1 1-16,-2-1-4 0,-5 3 0 16,-1-2 0-16,-3-1 1 15,0 0-1-15,4 0 0 0,4 0 1 16,1 1-1-16,7-1-1 0,3 0 0 0,3-1 1 15,1 1-2-15,2-1-2 0,0 1 2 16,0-1 2-16,5 3 0 0,2-2 0 16,6 1 2-16,4-1 0 0,0-1-1 15,5-1 0-15,-2-1-1 0,3 1 0 16,-1-1 2-16,-4 3-4 0,-1-2 4 0,-3 1-4 15,-3 0 2-15,-3 0 2 0,-6 0-4 16,-2 0 0-16,0 0 2 0,-5 0 1 16,-8 3 2-16,-2 2-3 15,-2-2 1-15,0 0-1 0,0 0 1 0,1-1-1 16,4 3 0-16,4-4-1 0,3 2 0 15,2 1-1-15,3 1 1 0,0 1-3 16,2 0 5-16,9 2 0 0,3 0 0 16,6 2-1-16,5 2 1 0,7 1 2 15,1 0-3-15,4 1-2 0,-4 0 4 0,-2 2-2 16,-2-3 0-16,-4 0-3 0,-2 1 3 15,-7-1 1-15,-4-1-2 0,-6-1-2 16,-6-1 2-16,0-1 1 0,-1-3 1 16,-10 1 1-16,-3-2 2 15,-5 0-3-15,-1-1 1 0,-6-2-2 0,1 1 1 16,-1-2 0-16,-1 0 2 0,-2 1 1 15,-1 1-3-15,-2-3 3 0,-1 2-2 16,-4-1 3-16,3 1 1 0,-3-3-1 16,3-1 0-16,1 0 7 0,4 0-4 15,2 0-2-15,2 0-8 0,1 0 4 0,3 0-2 16,3 0 1-16,4 0-1 0,6 0-10 15,0 0-30-15,5 0-51 0,3 0-107 16</inkml:trace>
  <inkml:trace contextRef="#ctx0" brushRef="#br0" timeOffset="38292.86">21030 1383 1 0,'7'-2'7'0,"-1"0"4"15,0 0 5-15,0-3 38 0,-3 1 3 0,3-3-31 16,-4 2 15-16,1 0-13 0,-3 0 7 15,0 1-11-15,0 0-4 0,0 0-1 16,0 1-4-16,0-1-6 0,0 1-1 16,-3 0-1-16,0 0-1 0,-2-1-1 15,-2 3-3-15,-1-1 0 0,-3 0-5 16,-8 2 2-16,2 0 1 0,-4 0 0 15,-4 0-1-15,0 0 0 0,-5 5 1 16,-1 0 0-16,-3 0 0 0,-1 0 0 16,1 1-1-16,0 1 0 0,2 2-2 0,3 0-1 15,3 2 1-15,2-1 3 0,6 2 0 16,1-1 0-16,6 1-1 0,2-1 0 15,2 0-1-15,3 0 0 0,2 0 2 16,2 0-1-16,0-1-1 0,0 1 0 16,10-1 1-16,0-1 1 0,6 0 1 15,4 0 3-15,2-2-4 0,3 2 1 16,4-2-1-16,2 0 1 0,0-1 1 15,3-1-3-15,-4-2 1 0,-3 0 2 16,-3-1 0-16,-10-1-2 0,-7-1 0 16,-3 0-1-16,-4 0 11 0,0 0-2 0,-11 0-9 15,-5 0-3-15,-6-1-4 0,-5 1 1 16,-3 0-2-16,-2 0 1 0,-1 0 2 15,2 3 3-15,-2 3 1 0,6 1 1 16,2 1 1-16,1 3 1 0,3 1-2 16,4 1 2-16,3 3-1 0,4 0 0 15,4-2-2-15,6 0 1 0,0 0-1 16,3 1 2-16,11 0 0 0,3-3-1 15,7 1 9-15,2-4-6 0,5 0 1 16,2-2 4-16,-1-3-2 0,-1-3-5 0,-3-1 3 16,-3 0 4-16,-5 0-2 0,-6 0 3 15,-3 0-4-15,-8 0 0 0,-3 0 6 16,0 0 12-16,0-1-4 0,-8-1-10 15,-6 2-10-15,-4 0-1 0,-7 0 2 16,-2 0 2-16,1 7-1 0,0-1 0 0,6 1-1 16,-1 0 1-16,6 3 0 15,4 0-4-15,0 2 3 0,2 1-1 16,4 2 1-16,-1-2 0 0,6 3-2 15,-2-3 3-15,2 0 0 0,4-1 0 0,5 1 0 16,6-4 0-16,4 0 5 0,0-1-3 16,2-2-3-16,3-1 6 0,-3-2-2 15,3-1 0-15,-4-2-1 0,-2 2 1 16,-2 0 3-16,1-2-3 0,-3 1 0 15,0-1-3-15,-2 1 2 0,1 1 0 0,-7 0-2 16,0 0 0-16,-5-1 1 0,-1 4-1 16,0-1-4-16,-6 2 5 15,-6 3 2-15,-4 1 0 0,-2 0-3 16,-5 2-2-16,1 1 2 0,3 2-1 0,4 0 1 15,2 3-2-15,2 1-1 0,1 3 3 16,0 2 0-16,7 0-1 0,3 1 8 16,0-4 0-16,9 0-7 0,7-2 3 15,4-1 4-15,8-2 9 0,6-2-10 16,10 0 0-16,4-4-5 0,9-3 0 0,3-2-16 15,-2-5-38-15,-4-2-75 0,-9-16-141 16</inkml:trace>
  <inkml:trace contextRef="#ctx0" brushRef="#br0" timeOffset="38971.9">21077 1308 11 0,'0'0'14'0,"0"0"-5"16,-3 0-2-16,1 0 1 0,1 0 1 15,-2 0-9-15,-1 0 1 0,3 0 2 16,-2 0 54-16,0 0-4 0,-2 0-27 15,2-1 3-15,-2 0-9 0,2 0 7 16,0-1-1-16,2 0-5 0,-1 2-3 16,0-1-1-16,1 1-3 0,1 0-3 0,0 0-3 15,0 0-4-15,0 0-3 0,0 0-1 16,0 0-4-16,0 1 1 0,0 4 5 15,6 2-4-15,5-1 8 0,4 0 3 16,10 1 0-16,5 0-4 0,7 2 1 16,13-2-1-16,2 0-3 0,10 2 2 15,3-2-4-15,1 3 1 0,-1-2 4 16,-5-1-4-16,-1 1-1 0,-5-3 0 15,-1 0 0-15,-8-1 1 0,-5-2-1 16,-9-2 0-16,-9 0-1 0,-8 0 2 0,-6 0 1 16,-4 0 2-16,-1 0 1 0,-3 0 1 15,0 0-2-15,0-2-3 0,0 2 1 16,0 0-2-16,0 0-2 0,2 0 1 15,1 0-6-15,0 0 5 0,2 0 0 16,-1 0 0-16,-2 2 2 0,0 1-1 0,-2-3-1 16,0 2 0-16,0 1 1 15,-2 2 0-15,-6 0-7 0,-3 0-22 16,-1 1-20-16,-2-2-25 0,2 0-46 15</inkml:trace>
  <inkml:trace contextRef="#ctx0" brushRef="#br0" timeOffset="39288.91">21850 1298 36 0,'0'0'177'0,"0"0"-143"0,0 0-22 16,0 0-6-16,0 5 5 0,0 4 10 16,0 3 3-16,0 5-4 0,-1 3-8 15,-7 6-2-15,-3 3 14 0,0 3-2 16,-2-2-18-16,0 0 2 0,1-3-2 15,4-2-2-15,-1-3-1 0,6-3 0 0,-1-1-1 16,3-3 0-16,1-4 2 0,0-3 0 16,0-3-2-16,0-2-2 15,5 0-6-15,1-3-5 0,3 0-4 16,5 0-19-16,0-2-29 0,0-9-37 0,0-7-46 15</inkml:trace>
  <inkml:trace contextRef="#ctx0" brushRef="#br0" timeOffset="39720.94">21891 1195 105 0,'-2'-6'117'0,"1"5"-85"16,1 1-7-16,0 0 2 15,0 0 12-15,0 0-8 0,0 0-18 0,4 1-14 16,7 8 4-16,6 3 2 0,5 2 7 15,1 1-7-15,5 2-4 0,-2 2-1 16,1 1 6-16,-2 1-4 0,-2 1-3 16,-1-1 4-16,-2 0-1 0,-5-1-1 15,-2-2 1-15,-1 0-2 0,-3-4 0 0,-2 2 2 16,-3-4-2-16,-2 2 0 0,-2 1 3 15,0-2 0-15,0 0 1 0,0 0-3 16,-3 1-3-16,1-1 3 0,2 1-1 16,0-3 1-16,0 1 0 0,-1-3-1 15,1-1 0-15,-4-1 1 0,3-1 0 16,-2-3 1-16,-2 0 1 0,-4-2 0 15,-4-1 6-15,-4 2-3 0,-6-2-5 16,-6 0 1-16,-2-3 0 0,-7-5 1 16,0-3-2-16,-7-1 0 0,3 2 1 15,-2-3-2-15,4 0 1 0,0 1 1 0,7 1-1 16,7 2 0-16,6 3-2 0,11 3 1 15,4 1 0-15,5 2-4 0,0 0-9 16,0 4-25-16,3 6-2 0,12 3-31 16,9-5-38-16,8-5-66 0</inkml:trace>
  <inkml:trace contextRef="#ctx0" brushRef="#br0" timeOffset="40100.96">22376 1153 53 0,'0'-4'5'0,"2"0"100"0,-1 0-74 0,1 3 7 16,-2 1-2-16,0 0-11 0,0 1-19 15,0 11 2-15,-2 6 9 0,-4 5 5 16,-3 3 0-16,-4 6-2 0,-1 3-10 15,-1 4 32-15,-5 6-30 0,-1 5-2 16,0 4 20-16,-1 2-23 0,5-2-2 0,2-3-2 16,2-6-2-16,2-7 1 15,0-3 0-15,4-4 2 0,-1-3-2 16,2-1-2-16,3-4 4 0,0-2 0 15,1-1-13-15,2-3-8 0,0 0-13 0,8-2-26 16,3-2-26-16,6-7-40 0,4-4-88 16</inkml:trace>
  <inkml:trace contextRef="#ctx0" brushRef="#br0" timeOffset="40777">22302 1527 42 0,'0'0'37'0,"0"0"-30"16,0-2-5-16,-2 2 0 0,2 0 5 16,-1 0 133-16,-1 0-103 0,2-3-6 15,0 3-4-15,0-1-4 0,0-2 1 0,0 3-6 16,6-2-5-16,5 1-8 0,6 0-6 15,13 0 3-15,5 1 2 0,12 0-3 16,7 0-1-16,6 0 1 16,2 0-1-16,2 3-1 0,-5-1 1 0,-2 0 0 15,-4 0-1-15,-8-1-1 0,-6 1-2 16,-11-2 5-16,-5 0-1 0,-9 0 0 15,-5 0 1-15,-3 0 2 0,-4-3 1 16,-2 1 2-16,0 0-6 0,0 1-2 16,-3-1 0-16,-5 1-4 0,0 1 2 0,-4 0 4 15,1 0-8-15,0 0-14 16,0 0-21-16,4 4-18 0,-1 0-17 0,3 1-8 15,1-2 2-15</inkml:trace>
  <inkml:trace contextRef="#ctx0" brushRef="#br0" timeOffset="42132.08">21897 1236 46 0,'0'0'74'16,"2"0"-43"-16,-2 0-5 0,0 0-5 15,0-1 8-15,0-2-3 0,0 1-9 16,0 0 1-16,0 0-5 0,0-1 0 16,0 2 0-16,0-1-4 0,0-1 5 15,0 1 4-15,0-1 2 0,0-1 2 0,0 4-5 16,-2-3-2-16,2 3-1 0,0 0-5 15,0 0-6-15,-2 0 2 0,2 0-1 16,0 0-5-16,0 0-4 16,0 3 0-16,5 4 5 0,4 3-1 0,2 1 4 15,5 3 0-15,7 1 4 0,0 2-4 16,5 4-3-16,3-1 5 0,0-1-1 15,0 0-2-15,-1 0 1 0,-4-1-3 16,-4-2-2-16,-4-1 4 0,-5-4-5 16,1-2 3-16,-5-2 3 0,-1-2-1 0,-5 0-2 15,1-3 0-15,-4 0 3 0,0 0-2 16,0-1 1-16,0-1 1 15,2 0 2-15,-2 0-3 0,0 0-2 0,0 0 1 16,0 0 1-16,0 0-1 0,0 0 2 16,0 0-2-16,0 0 4 0,0 0-1 15,0 0-1-15,0 0 3 0,0 0-1 16,0 0-3-16,0 0-2 0,0 0-2 15,0 0 3-15,0 0-2 0,0 0 1 16,0 0-3-16,0 0 1 0,0 0-1 0,0 0 0 16,-2 3 2-16,-4 1 1 0,0 2 1 15,-2 2-1-15,-3 2-1 0,-1 0 2 16,-2 1 1-16,-4-1-2 15,-6 2 2-15,-5 1-1 0,-1-1-1 0,-1-2 1 16,2 0 0-16,-2-3 1 0,1 0-2 16,3-2 1-16,5-1 1 0,3-1-1 15,7 0-1-15,4 0-1 0,2-2 2 16,1 1-1-16,5-1 0 0,-1 0-2 15,1 1 0-15,0 0-1 0,0 3 2 0,3 2-11 16,6 1-17-16,5 0-34 0,5-4-71 16,-1-4-158-16</inkml:trace>
  <inkml:trace contextRef="#ctx0" brushRef="#br0" timeOffset="43837.17">23009 1554 47 0,'3'-3'42'0,"-2"-1"-4"16,1 2 0-16,-1-2-3 0,1 1 2 15,-1 1 0-15,-1 2 5 0,0 0-4 16,2 0-12-16,-2 0-7 0,0 0-11 16,2 0-10-16,-1 0 1 0,2 10 5 15,2 2 4-15,-5 6 6 0,3 3-1 0,-1 3 1 16,-2 4-6-16,0 1-5 15,0 2 2-15,0 0 1 0,0-2-4 16,0-4 0-16,0 0 2 0,0-5 0 16,0-2-2-16,0-2-3 0,0-3 4 0,0-1 2 15,0-3-4-15,0-2-1 0,1-1-6 16,1-2-5-16,1-2-7 0,-2-1-9 15,7-1-5-15,-3 0-9 0,1 0-32 16,-3-9-42-16,-1-4-54 0</inkml:trace>
  <inkml:trace contextRef="#ctx0" brushRef="#br0" timeOffset="44109.18">22666 1813 59 0,'-5'2'60'16,"4"0"19"-16,1 0-72 0,0 1 19 15,0 2 10-15,6-2 4 0,9 0 4 16,10 0-9-16,11-2-14 0,7 1-7 0,13-2-1 16,9 0-4-16,8 0 1 0,0 0-4 15,-3 0-3-15,-4 0-2 0,-4 0 1 16,-4 0 0-16,-9 0-3 15,-4 0 3-15,-9 0-2 0,-10 0 2 0,-9 0 0 16,-7 0-1-16,-7 0-1 0,-3 0 1 16,0 0-4-16,0 0-13 0,-3 0-24 15,-5 2-15-15,-4 3-4 0,1-1-36 16,1 1-33-16</inkml:trace>
  <inkml:trace contextRef="#ctx0" brushRef="#br0" timeOffset="44374.2">22798 2055 99 0,'-2'0'95'16,"2"0"-83"-16,0 1 6 0,6-1 11 15,10 0 32-15,6 0-14 0,12 0-26 0,8 0-10 16,9-1-2-16,8 0-4 0,6 1 3 16,-2 0-5-16,-1 0-2 0,-3 0-2 15,-4 0 2-15,-6 0-4 16,-7 2 8-16,-9 1-6 0,-10 1-4 0,-8 2-33 15,-5-3-34-15,-9-2-46 0,-1-1-52 16</inkml:trace>
  <inkml:trace contextRef="#ctx0" brushRef="#br0" timeOffset="46161.31">21215 2472 2 0,'-3'-2'27'15,"3"1"-2"-15,-3 1 0 0,1 0-28 16,1 0 6-16,-3-2 1 0,1-1 61 0,-3 2-45 15,5 0 4-15,-2-2 3 0,1 2 5 16,-1-1-4-16,1 1 3 0,1 1-3 16,1-1-9-16,0 1-5 0,0 0 0 15,0 0-5-15,0 0-4 16,0 0-3-16,0 0-9 0,0 0 1 0,6 0 5 15,2 4 2-15,6 0 3 0,6-1-2 16,3 2-2-16,8-2 4 0,3 0-1 16,8-1-2-16,1 2-2 0,4-1 1 15,-2 0 1-15,1 1 0 0,1 0-2 16,3-1 3-16,-4 1-1 0,4-1-2 0,-2 0 1 15,-3 0 1-15,0 0-1 0,-7-2 0 16,-2 1 1-16,-6-1 0 0,-3-1 0 16,-3 0-1-16,-6 0 0 0,1 0 2 15,-4 0-1-15,2-2 0 0,1 0-1 16,-1-1 0-16,3-1 1 0,0 0-1 16,5 2-1-16,4 1 1 0,5-1 0 15,5 2 1-15,1 0-1 0,-2 0 0 16,-3 0 1-16,-4 0-1 0,-1 0-1 15,-7 1 2-15,-3 0-1 0,-3 1-1 0,-4 1 1 16,-3-2 1-16,-2 1-2 0,-3 1 0 16,3-2 1-16,-2 1 0 0,3 0 1 15,0 0-1-15,5 0 1 0,-1 0-1 16,2 0 1-16,5 0-3 0,5 1 2 15,1 0 0-15,4 2 1 0,-5-1 0 16,-4-1-2-16,1 2 2 0,-3-2-3 16,-1 1 4-16,-1-1-3 0,-3 0 0 15,0-1 2-15,-3-2-1 0,-3 1 0 16,-3-1 4-16,-2 0 1 0,0 0 10 0,0 0-5 15,2 0-5-15,1 0-1 0,-3-1-3 16,1 0 0-16,1-1 2 0,-5 0-3 16,2 0 2-16,-1 1 1 0,-1 1-2 15,0 0 2-15,0 0-1 0,0-1-2 16,0 0 0-16,3 1-2 0,-1 0-2 0,3 0 1 15,1 0 1-15,1 0 2 16,1 0-2-16,-2 0 1 0,1 0 1 16,-1 0-1-16,-1-2 1 0,-2 1 1 15,1-1 0-15,-4-1 1 0,2-1-1 0,1 1 0 16,-2 0-1-16,6-1-1 0,-1 0-3 15,0-1-3-15,0 2-1 0,4-1 5 16,-4 2-1-16,0-2 0 0,-1 0 2 16,-1 0 2-16,-1-1 0 0,-1 2 1 15,-2-1 1-15,1 2 1 0,-1 1-3 0,0 0-1 16,0 1 1-16,2 0 1 0,1 0-4 15,5 0-4-15,3 0-4 16,4 0 9-16,1 0 2 0,-1 0-4 16,-1 1 6-16,2 0-3 0,-1 0-1 15,4 0 6-15,-4 0-3 0,-4 0-1 0,-5 1 0 16,-3-2 4-16,-1 0 0 0,-2 0-2 15,2 1-3-15,-2 0-1 0,0-1-4 16,0 0-22-16,0 0-12 0,0 0-10 16,-4 0-36-16,-2 0-28 0</inkml:trace>
  <inkml:trace contextRef="#ctx0" brushRef="#br0" timeOffset="46432.32">23046 2091 38 0,'0'-4'142'15,"1"2"-99"-15,1 0-22 0,-1 2-11 16,-1 0-4-16,0 3 15 0,0 7 11 15,0 8 11-15,-1 6-13 16,-4 7-4-16,-1 4-9 0,0 6-3 0,-3 5-4 16,-2 1-1-16,0 5-4 0,2-2-3 15,-1 1 2-15,6-4-3 0,0-5-11 16,4-8-33-16,0-4-20 0,0-8-35 15,7-7-63-15</inkml:trace>
  <inkml:trace contextRef="#ctx0" brushRef="#br0" timeOffset="47209.37">23123 1561 4 0,'0'0'10'0,"0"-1"-11"0,0-1 10 0,0-2 73 15,0-1-45-15,0 1-1 0,0 0 4 16,0 1-13-16,-1 0 6 0,1-1 3 16,0 0-5-16,0 2-4 0,-2-1-10 15,1 1 3-15,1-1 1 0,0 0-10 16,0 0 2-16,-2 0 5 0,2-1-4 0,0 2-3 15,0 0 1-15,0 0-1 16,0 0 1-16,5 0-10 0,9 1-3 16,4-1-1-16,10 1 2 0,13 1 0 15,11 0 0-15,12 0 2 0,9 0-1 0,1 6-2 16,1-2 2-16,-9 0-2 0,-5 1 2 15,-9-2-1-15,-8 0 0 0,-5 0 0 16,-8-3-1-16,-7 0 1 0,-8 0 0 16,-7 0 2-16,-4 0 3 0,-4 0 3 15,-1-4 1-15,0 1-6 0,0-1 2 0,-1 1-4 16,-4-1 0-16,2 2-1 0,0-1 0 15,1 2-2-15,2 1-1 16,-1 0 1-16,-2 0-4 0,0 0 4 16,-4 4 1-16,0-2-3 0,0 5-17 0,0-2-3 15,1-1-9-15,-1 0-6 0,3-2-13 16,-1-2-13-16,3 0-31 0,2 0-40 15</inkml:trace>
  <inkml:trace contextRef="#ctx0" brushRef="#br0" timeOffset="47594.39">23754 1231 89 0,'2'-4'60'0,"-1"3"-4"0,-1 0-18 16,2 1-4-16,-2 0 6 0,0 0-4 0,2 0-15 16,-2 0-17-16,0 2-1 0,4 8 9 15,-1 6 3-15,-1 5 1 0,1 4-2 16,-2 6 0-16,-1 4 1 15,0 2-3-15,0 3-2 0,0 0-6 16,0 0 2-16,0-1-2 0,0-3 1 0,0-2 0 16,0-3 0-16,-1-5-4 0,-1-1 3 15,1-4-1-15,-1-4-1 0,2-3 0 16,0-5 0-16,0-4-1 0,0-1 0 15,0-2 1-15,0-2 1 0,0 0 0 16,0 0-1-16,0 0 0 0,2 0-2 0,2 0 0 16,4-2-7-16,3-3-12 0,1-2-9 15,1-1-8-15,-1-3-22 0,-2-4-53 16,-1-6-46-16</inkml:trace>
  <inkml:trace contextRef="#ctx0" brushRef="#br0" timeOffset="48278.43">23830 1281 116 0,'0'-1'82'0,"-3"-1"-34"0,2 2-13 16,1-1-7-16,0 1 4 0,0-1 0 15,0 1-11-15,0 0-8 0,0 0-12 16,9 0-12-16,8 1 16 0,8 4 4 0,10 2-2 15,14 0-3-15,3 2 1 0,4-3 2 16,3 1-5-16,-6-2-1 0,-1-1 0 16,-2 0 0-16,-5-3 0 0,-6 1 0 15,-10-1-1-15,-4 0 5 0,-6-1-1 16,-9 0 4-16,-3 0 1 0,-4 0 9 0,-2-1 1 15,1-3-5-15,-1 0-3 16,-1 1-4-16,0 0 0 0,0 3-1 16,0-2 0-16,0 2-3 0,0 0-3 15,0 0-3-15,0 0-5 0,0 0 3 0,0 5 3 16,0 5 1-16,0 1 0 0,0 5 0 15,-3 3 2-15,0 2-2 0,-5 2 3 16,2 3-1-16,0 1-1 0,-2 3 0 16,2-1 1-16,1 3 1 0,4 0-2 15,-1 0 0-15,2 0 1 0,0 2 1 16,3-2-2-16,4-4-2 0,3 1 3 0,0-5 2 15,1-3-2-15,-2-2-1 16,0-3 1-16,-1-5 1 0,-2-3-1 16,-3-2 1-16,0-6 1 0,-1 2-2 15,-2-2 5-15,0 0 0 0,0 0 6 0,0 0 2 16,0-7-13-16,-6-2 1 0,-2-1 0 15,-4-1-1-15,-7 0-3 0,-7-1-1 16,-10-2 2-16,-9 0 0 0,-9 1 2 16,-5-2 0-16,-5 4-1 0,2-5-2 15,2 1 3-15,6 3-2 0,7 1 1 0,13 4 2 16,11 4-2-16,7 0-2 0,8 3 4 15,2 0-4-15,5 0-2 16,1 0 0-16,0 3-2 0,3 3-3 16,14 5-8-16,6 0-17 0,11-2-20 0,8-2-66 15,6-7-154-15</inkml:trace>
  <inkml:trace contextRef="#ctx0" brushRef="#br0" timeOffset="49466.5">24072 1897 1 0,'0'-1'8'0,"0"1"80"0,0-3-78 0,0 2 15 16,0-1 5-16,0-1 8 0,0 3-3 15,0 0 2-15,0 0 5 16,0 0-9-16,0 0-10 0,0 0-9 16,0 0-7-16,0 0-2 0,0 0-7 0,0 5 0 15,0 3 6-15,0 4 2 0,-3 4 1 16,0-1-1-16,0 4 0 0,-2 1 2 15,1 5 3-15,-1 0-5 0,0 2 10 16,-1 2-9-16,0 1-4 0,0 2 1 16,-1 1-1-16,3-1-2 0,-1 0 4 0,2-2-3 15,-2 0-1-15,1 3-1 0,-1 1 1 16,2 0 0-16,0 0 0 0,3-3 3 15,-5-3-4-15,4-4 0 16,-1-1 0-16,-1-4 2 0,1-4 0 0,2-3-1 16,-1-2 5-16,-1-2-5 0,2-3 1 15,0 0 2-15,-1 0-2 0,1-1 0 16,0-2 0-16,-2 1-2 0,2-1 2 15,0-2-1-15,0 2 0 0,0-2 4 16,3 0-1-16,2 0 1 0,3 0-2 16,1 0 1-16,2 0-1 0,-2-5-1 0,4 0-5 15,-6-1-21-15,1 2-25 0,0-3-46 16,-5-3-90-16</inkml:trace>
  <inkml:trace contextRef="#ctx0" brushRef="#br0" timeOffset="49945.52">23334 2551 17 0,'0'0'4'0,"0"0"41"0,0 0 98 16,0 0-126-16,0 0-2 0,5 0 4 15,4 0 5-15,4 0-2 0,7 0-7 16,3 0-2-16,9 1 1 0,9 3-4 15,4-1-8-15,14 1 1 0,-2 1 0 16,7-2-1-16,-2 1-1 0,-2 1 0 16,-1-2-1-16,-2 2 0 0,-1 1 2 15,6-2-2-15,2 3 33 0,-4 0-18 16,-1-1-10-16,-8-1-3 0,-7-1 0 0,-6 0 5 15,-5-2 4-15,-5 3 7 0,-3-3-9 16,-4 0-3-16,-5 1-1 0,-5-2-1 16,-3 0-2-16,-4 0 0 0,-4-1-2 15,0 0 7-15,0 0-1 0,0 0-7 16,0 0-16-16,0 0-37 0,0-9-50 0,0-3-126 15</inkml:trace>
  <inkml:trace contextRef="#ctx0" brushRef="#br0" timeOffset="50602.56">24409 1525 21 0,'-2'0'8'16,"0"0"-7"-16,1 0 4 0,1 0 0 15,0 2 111-15,0-2-48 0,0 0-21 0,-2 0-11 16,2 0-2-16,0 0-1 0,0 0 1 15,0 0-9-15,0 0-10 16,0 0-6-16,0 0-4 0,8 0-5 0,8 1 3 16,7 3 5-16,8 0 0 0,11 3-2 15,6 0 2-15,8 1-7 0,1-1 3 16,2 0-3-16,1 0-1 0,-4-1 1 15,-5 0 0-15,-4-2 0 0,-7-2-1 16,-9 0 1-16,-6-2 1 0,-10 0-3 0,-7 0 5 16,-5 0 4-16,-1-4 0 0,-2 0 2 15,0-2 0-15,0 2-6 0,-8 0-3 16,0 2-5-16,1 1 2 0,-3 1-1 15,3 0 1-15,-1 0-3 0,-2 8-11 16,1 2-15-16,-2 1-19 0,0-2-47 16,-1-5-101-16</inkml:trace>
  <inkml:trace contextRef="#ctx0" brushRef="#br0" timeOffset="53978.75">24531 701 0 0,'3'0'130'0,"-3"0"-89"15,2 0 1-15,1 0-15 0,-2-4 2 16,1 2 2-16,-2-2-6 0,3 1-2 0,-3-1 2 16,0-1-10-16,0-1-1 0,0 1-5 15,0-2 14-15,0 1-6 0,0-1-4 16,0 0-1-16,0 1 7 0,0-2-8 15,0 2-4-15,0-3 0 0,-3 0 1 16,-3 0-5-16,-2 0 0 0,-3 2-3 0,2 1 2 16,-4 1-2-16,-1 3-1 15,0-1-1-15,-1 3 1 0,-5 0 1 16,1 3 1-16,-1 7-2 0,1 2 1 15,4 5 1-15,1 1-2 0,5 1-1 0,1 1 1 16,5 0 0-16,3 1 1 0,0-3-2 16,1 0 2-16,9-2 0 0,2-3 0 15,7 1 2-15,1-5 2 0,6-1 1 16,2-4-1-16,2-3 0 0,2-1-3 15,-1 0 3-15,-5 0-3 0,2-5 0 0,-4-3 3 16,-6-2-2-16,-2-1 1 0,-2 0-1 16,-3-1 2-16,-5 2 0 15,0 2-5-15,-4 1 4 0,-2 2 1 16,0 3 0-16,0 0-2 0,0 2-2 0,0 0 1 15,0 0-3-15,-2 0-6 0,-4 2 4 16,-4 6 4-16,1 3 0 0,-2 3-1 16,2 2-1-16,1 0 3 0,1-1-1 15,-1 1 0-15,2-1-1 0,-1-3 1 16,3 1 3-16,-1-2-2 0,4 0-2 15,-3 0 2-15,3-3-2 0,1 0 1 0,0 0 0 16,0-2 1-16,0 4-13 0,8-3-13 16,4 1-8-16,5-2-16 15,3-1-14-15,0-4-73 0,1-1-90 16</inkml:trace>
  <inkml:trace contextRef="#ctx0" brushRef="#br0" timeOffset="54262.77">24889 895 23 0,'0'6'109'16,"-3"3"-102"-16,-3 5 9 0,-2 2-3 16,0 0 15-16,1 3-3 15,0-1-9-15,3 1-4 0,2-1 4 0,2-1-8 16,0-4-2-16,2-1 2 0,4-1 6 15,2-7 6-15,1 0 4 0,2-3 6 16,1-1 3-16,4 0-9 0,1-8-7 16,0-3-4-16,5-2-7 0,-2-2-1 15,-5-1 1-15,-1 0-3 0,-5-1 3 0,-2-1 1 16,0 0-2-16,1 0-3 0,0 1-3 15,0-1 0-15,-1 4-14 0,0 0-20 16,0 4-24-16,-2 2-51 0,-2 6-59 16</inkml:trace>
  <inkml:trace contextRef="#ctx0" brushRef="#br0" timeOffset="69984.67">23833 576 35 0,'2'0'109'0,"-1"0"-77"16,-1 0 8-16,0 0-2 0,0 0-7 15,0 0 2-15,0 0-9 16,2 0-3-16,-2 0-3 0,0 0 0 0,0 0-3 16,0 0 0-16,0 0-3 0,0 0 3 15,0 0 2-15,2 0-3 0,-1-1-4 16,-1 1 1-16,2 0-5 0,-2 0-4 15,0 0-2-15,0 0 0 0,0 0-2 16,0 0-2-16,0 0 0 0,0 0-1 16,1 5 4-16,2 3 1 0,2 1 0 0,1 2 0 15,-3 2 0-15,0 1-1 0,2 1-1 16,0 1 5-16,-1 1-3 0,3 2 0 15,-1 2 0-15,1 1 1 0,1-1 0 16,2 1-1-16,-6-1 1 0,2 0 0 16,1-4-1-16,-3 0 0 0,1-2 0 15,-2-1 2-15,0-3-2 0,-1-2 0 16,-1 1 1-16,-1-2 1 0,2-2-2 15,-2 0-1-15,1-2 2 0,-1 0 0 16,0 0-1-16,2-1-1 0,-1 0 3 0,-1 1-1 16,0-1-1-16,0-1 0 0,2 0 1 15,0 1-1-15,-2 1 0 0,1-2 0 16,-1 3 0-16,0-5 2 0,2 2-2 15,-2 1-1-15,0 0 2 0,0 0-1 16,0 1-2-16,0-1-1 0,0-1-2 16,0 2-5-16,0 0-4 0,0-1-14 15,0 1 0-15,4-1-9 0,-1 0-12 16,2 0-17-16,3-3-42 0,-2 0-54 15</inkml:trace>
  <inkml:trace contextRef="#ctx0" brushRef="#br0" timeOffset="70737.7">23858 908 42 0,'2'0'75'0,"-2"0"-48"15,1 0-3-15,1 0-2 16,-2 0 8-16,0 0 1 0,1 0-4 16,-1 0-4-16,0 0-3 0,3 0-2 15,-3-1-8-15,2 1 0 0,0 0-6 0,-2-1 5 16,0 0-2-16,0 1 0 0,1 0-4 15,-1 0-5-15,2 0 2 0,1 0 0 16,-3 2 0-16,1 1 1 0,1 1 1 16,-1 1-2-16,3 2 2 0,-3 1-1 15,1-1 0-15,1 0-1 0,-3 0 2 0,3 1-2 16,0 1 1-16,3-1-2 0,0 2 2 15,1 0 1-15,0 0 0 16,3 1-2-16,-1-2 3 0,2 1 0 16,0-2 0-16,3-1-1 0,-2-1 1 0,3 0 8 15,-1-2-1-15,2-2-6 0,-2-2 3 16,0 0 1-16,-5 0-3 0,0-3 1 15,-1-2 5-15,-2-4 0 0,-1 0-3 16,0-1 1-16,-1-3-1 0,-2 0-2 16,1-2 1-16,-3-2-4 0,0 1 0 15,0-2-3-15,0 2 3 0,0 0-3 0,-2 2 1 16,-1 3 0-16,2 2 0 0,-2 4-2 15,1 1 0-15,-1 4-2 16,0 0-12-16,-3 0-22 0,-4 10 2 16,0 3-6-16,2 2-20 0,2 1-30 0,-2-4-68 15</inkml:trace>
  <inkml:trace contextRef="#ctx0" brushRef="#br0" timeOffset="87836.69">4597 5224 166 0,'0'-1'32'16,"0"-4"17"-16,0 0-3 0,0 1 2 0,0 0-5 15,0-1-6-15,0 4-1 0,0-1-9 16,0 1-1-16,0 0-5 0,0 0-6 15,0 0 2-15,-2 1-2 0,2 0 1 16,0-1-6-16,0 1-4 0,-1 0-3 16,-2 5-3-16,1 6 2 0,-1 7 0 0,1 3 2 15,-4 3-1-15,3 3 2 0,-2-1 0 16,1-3-3-16,-2-2 3 15,2-5 2-15,1-3-6 0,2-2 3 16,-1-4 3-16,1-3-4 0,1-3-2 0,0-1 1 16,0 0 2-16,0 0 0 0,6-6 1 15,8-9-1-15,4-8-1 0,6-6-3 16,2-5-1-16,2-1 1 0,-2-1 1 15,-1 2 0-15,0 2-3 0,-2 4 2 16,-3 5-1-16,-1 4 0 0,-7 5-2 0,-2 5 1 16,-3 3 1-16,-2 6 1 0,-3 0-4 15,-2 0 2-15,0 7 1 0,0 6 0 16,0 2 0-16,0 6 2 0,-2 2 1 15,-4 1 0-15,-2 0-1 0,-3 0 0 16,4 0 3-16,-1-1 0 0,0 0-1 16,3 0-4-16,5-3 5 0,0-3-3 15,0-2-2-15,2-4 0 0,7-1 2 16,2-2-2-16,3-4-9 0,5 0-10 15,4-2-18-15,0-2-11 0,3 0-35 0,-5-4-80 16</inkml:trace>
  <inkml:trace contextRef="#ctx0" brushRef="#br0" timeOffset="88676.74">5022 5381 251 0,'-2'0'8'16,"2"0"3"-16,0 0 5 0,0 0-5 15,3 0 19-15,5 0 1 0,4-2-11 0,1-3-8 16,5-1-3-16,-1-2 1 0,3-2-1 16,1-5 0-16,0-1 5 15,3-2-2-15,-4-2 3 0,-3 2-5 0,-3 1-4 16,-5 2 0-16,-3-2-3 0,-3 3 1 15,-3 0 0-15,0 1 1 0,-4 2-2 16,-4 1 0-16,-3 3 3 0,-1 1 1 16,-2 3-2-16,0 3-1 0,-2 0 1 15,1 0 2-15,1 7-4 0,-2 4 0 16,1 5 0-16,-1 4 1 0,4 3-2 0,1 3-1 15,2-2 2-15,6 1 2 0,3-1-5 16,0-2 1-16,7-4 1 0,6-2 0 16,2-5-1-16,7-2 0 0,1-3-1 15,2-2 3-15,3-4-2 0,0 0 0 16,4-2 0-16,-2-8 1 0,1 0-1 15,-2-5 0-15,-4-3 0 0,-6 0 1 16,-5 2-2-16,-5 0 0 0,-3-2 0 16,-4 3 4-16,-2 1-4 0,0 2-2 15,-5 4 2-15,-4 3 4 0,0 2-4 0,-4 3-2 16,1 0 0-16,-2 5 4 0,4 4-4 15,4 5-1-15,2 1 2 0,4 5 2 16,0 4-2-16,1-4-1 0,7 4 1 16,3-3 2-16,1-3-6 0,2-2-4 15,5-3-4-15,1-4 5 0,0-2 4 0,3-3 0 16,-1-4 2-16,-2 0 2 0,2 0 0 15,-4-9-1-15,1-2 1 0,-5-2 2 16,-5 0-1-16,1 0-2 16,-6 0 2-16,-1 0 1 0,-1-1-3 0,-2 1 3 15,0 5-2-15,-2 2 0 0,-4 4 1 16,-2 2-2-16,-1 0 1 0,1 10 0 15,-1 2 0-15,0 4-1 0,3 0 3 16,-1-1 1-16,3 1-3 0,2-3 0 16,2-1 1-16,0-4-1 0,0-2 0 0,2-2-1 15,4-4 1-15,3 0 2 0,4-7 4 16,2-9-3-16,4-6 0 15,1-6-2-15,3-4 0 0,-1-6-1 16,-4-1 2-16,1-2 0 0,-5 1-2 16,-3 0-2-16,-2-2 4 0,-4 0 0 0,-4-2-3 15,1 2 0-15,-1 2 2 0,-1 8 0 16,0 8-1-16,0 9-1 0,-3 9 0 15,-4 6 15-15,-1 4-4 0,-3 12-7 16,-3 12 6-16,-3 9 1 0,1 9-4 16,-1 9-7-16,3 4 8 0,8 3-3 0,2 0-2 15,4-1-2-15,10-9-12 0,12-6-22 16,9-11-22-16,6-10-64 15,5-10-195-15</inkml:trace>
  <inkml:trace contextRef="#ctx0" brushRef="#br0" timeOffset="89380.78">6507 5103 235 0,'-11'-4'54'0,"-3"0"5"16,-2 2-13-16,-5 1-11 0,-2 1 0 15,-2 0-4-15,0 0-7 0,3 3-1 16,5 4-7-16,6 1-9 0,7 2-5 16,1 2 0-16,3 2-2 0,0 0 0 15,6 0 0-15,3 1 1 0,7 1 1 16,-1 2-2-16,2 0 0 0,2 0-2 0,-1 0 4 15,1 2-3-15,-4 0 0 0,-1 0 3 16,-1-1 0-16,-5-5-4 0,-4-3 2 16,-2-1 2-16,-2-1-1 0,0-1 0 15,-6 0 0-15,-2-3 4 0,-6 0-3 16,1-2-1-16,-2 0 2 0,-4 0-1 15,2-1 2-15,0 1-4 0,3-3 2 16,3 2 0-16,5-1-3 0,3 0 1 16,2-1 0-16,1 0 2 0,0 0-4 15,6-1-5-15,3-4-6 0,7-4-5 0,1-1-15 16,4-2-22-16,3-5-29 0,-1-7-85 15</inkml:trace>
  <inkml:trace contextRef="#ctx0" brushRef="#br0" timeOffset="90920.87">6724 4847 119 0,'3'-3'38'0,"-3"2"-8"15,1 1 21-15,-1 0-7 0,0 0-14 16,0 0-9-16,0 0-4 0,0 0-2 16,0 0 2-16,0 4 3 0,0 4 0 0,0 4 0 15,-1 2 0-15,1 2-9 0,-2 2-1 16,-1 3-1-16,2 3 3 15,-1 4-4-15,1 3 1 0,-2 1 2 16,1 0-3-16,-3 1-2 0,4-1-3 0,-1 0 0 16,-1-2 0-16,2-1-2 0,-3-4 1 15,3-2-1-15,1-3-1 0,-2-4-1 16,2-4 4-16,0-1-1 0,-1-5-1 15,-1-4 0-15,2-2 2 0,0 0 0 16,0 0 3-16,0-6-3 0,0-5-2 0,0-2-1 16,0-2-2-16,2-1 0 0,2 1-1 15,3 0-9-15,-1 2-2 0,3 2-1 16,-1 3-5-16,3 1 3 15,0 6 2-15,-1 1-8 0,3 0 1 0,1 0-2 16,1 0-7-16,1 4 3 0,-1 0-1 16,1-1 0-16,-1-1 1 0,1-2 8 15,-1 0 13-15,-1 0 7 0,0-1 1 16,-1-3-1-16,-6-1 6 0,0 0 6 15,-4 0 10-15,-3 1 8 0,0-2 6 16,0 0-2-16,0 0-12 0,0-1-1 0,-8 1-5 16,-1 2 4-16,-1 1-1 0,-2 2-3 15,0 1 2-15,-2 0-3 0,-2 3-3 16,1 6-2-16,-4 4 1 15,-1 3-2-15,3 4 5 0,1 0-4 0,4-2-1 16,12 0-5-16,0-2-1 0,5-3-3 16,5 0-1-16,6-3 4 0,2-5-3 15,4-2 2-15,3-3 0 0,0 0-1 16,-2-8-1-16,-1-2-4 0,-7 2-4 15,-2-1-2-15,-4 2-4 0,-4 2 3 0,-2 1 3 16,-2 2-6-16,-1 2 2 0,0 0 4 16,0 0 2-16,-1 4 0 0,-4 3 2 15,-3 6 2-15,2 0 3 16,1-1-1-16,1-1-3 0,2-1 3 0,2-3-1 15,0 0 0-15,5-2-1 0,3-1 0 16,4-2 3-16,0-2-1 0,4 0 0 16,1-4 2-16,0-8 0 0,-1-4-3 15,-2-5 2-15,3-4 1 0,-5-3 2 16,-3-3 2-16,1-1-4 0,-6-5 5 0,1-1-2 15,0-3-4-15,-4-3 0 0,1 1 2 16,-1-2 1-16,1 0-2 0,-1 3-3 16,4 5 2-16,-2 8 0 0,-1 9 0 15,1 8 4-15,-3 7 5 0,0 3 1 16,0 2-10-16,0 0-3 0,0 10-1 15,0 8 5-15,0 6-1 0,-3 6 0 16,0 3 0-16,-4 6 1 0,1 0-1 16,-3 2 0-16,1 0-1 0,0-4 2 15,4-2 0-15,1-5-3 0,-1-4 2 0,4-4 1 16,0-2-2-16,-3-2-1 0,3-4 2 15,0 0-1-15,0-4 0 0,0-3 1 16,0-2-1-16,0-4-1 0,7 0 1 16,0-1 0-16,6 0-3 0,1 0 0 15,3-7 1-15,-3 1-2 0,1-1-5 0,-4 1 6 16,0 2 0-16,-5 0-1 15,0 1 3-15,0 3 1 0,-2 0-1 16,0 0-2-16,-1 0 2 0,-1 2 0 16,1 3 0-16,0 2 1 0,-1 2 1 15,-1 0 0-15,-1 3-1 0,0-2 0 0,0 3-2 16,-3 0 4-16,-3 1 1 0,0-3-3 15,-2-1 2-15,-1 0 3 0,1-2-3 16,-1 2-2-16,-1-3 6 0,4 0-3 16,0-3-2-16,4 0-1 0,-1-2 0 15,2-2 1-15,1 1-1 0,0-1-3 16,0 0-1-16,4 0 0 0,4 0-3 15,4-3 1-15,2-5 0 0,2-4-7 16,1 0 4-16,-3-3 4 0,1-3 2 16,4-5 2-16,3-5 0 0,-2-7-3 0,6 1-4 15,-1-7 8-15,3 1-7 0,3-2 5 16,-3-1-1-16,0 3 0 0,-3 1 3 15,-7 3 0-15,-1 6 3 0,-6 4 6 16,-3 5-1-16,-5 5 1 0,-3 4 1 16,0 5 8-16,-2 2-4 0,-4 2-3 0,-2 3-3 15,1 0-1-15,-4 8-5 0,-3 10-2 16,0 6 1-16,-2 6 2 15,1 4-3-15,-1 4 1 0,-1 4-1 16,5 0 2-16,0 2-1 0,5-2-1 0,7-4 1 16,2-2 1-16,12-8-3 0,9-6 1 15,8-6 0-15,8-8 5 0,4-5-5 16,4-3 0-16,1-4 2 0,1-11-2 15,0-4 2-15,-8-1-2 0,-8-4-4 16,-13 1 0-16,-9 1-3 0,-6-2 6 0,-5-1 2 16,0 3 0-16,-13-2-1 0,-5 6-1 15,-7 6 1-15,-8 5 0 0,2 7 3 16,-3 4 1-16,3 10 5 15,2 6 1-15,7 3 4 0,6 3-9 0,4 5 0 16,7 3-4-16,5 5-1 0,10 3 1 16,13 0-2-16,10 2 3 0,8-2-49 15,9 1 16-15,6-2-35 0,1-4-243 16</inkml:trace>
  <inkml:trace contextRef="#ctx0" brushRef="#br0" timeOffset="91612.9">5893 5854 195 0,'1'-6'62'0,"-1"3"9"15,0 1-9-15,0 2-13 0,0 0-15 0,0 0-15 16,0 9-10-16,0 9 5 0,0 9 1 15,3 4 7-15,-1 3-7 0,4 3-5 16,-3 1 3-16,4 2 0 0,2 0-2 16,0-5-2-16,2-3-5 0,1-7 0 15,2-7-1-15,0-6 0 0,0-4 0 0,3-6 3 16,0-2-1-16,0-1 4 15,2-12-2-15,0-5 0 0,-2-7 0 16,1-2-1-16,1-7 0 0,-2-1-3 16,-3 1 0-16,-5-2-4 0,-3 1 2 0,-2 1 1 15,-1 0 0-15,-3 1-1 0,0 0-1 16,-2 3 0-16,1 0-2 0,1 6-3 15,0 8-7-15,0 8-1 0,0 7-5 16,3 1-14-16,1 12-5 0,2 7 0 16,-2 9-16-16,-1 3-28 0,-3 1-36 0,0 1-132 15</inkml:trace>
  <inkml:trace contextRef="#ctx0" brushRef="#br0" timeOffset="92693.97">6417 6185 70 0,'0'0'208'0,"0"0"-184"0,0 0-14 0,-2 7-8 16,-2 7 14-16,-3 5 14 0,1 3 1 15,0 1-12-15,3 3-9 0,-2-2-1 16,2 0-8-16,0-3 2 0,0-4 3 15,0-3 5-15,1-5 4 0,1-5-3 16,1-4 3-16,0 0-2 0,0 0 7 0,0-3 10 16,0-8-14-16,3-7-15 0,6-5 0 15,2-5-1-15,3-2 2 0,3-2-1 16,0 0-2-16,5-1 1 15,0-1 0-15,-1 1 2 0,1 3-3 0,0 6-1 16,-1 5 1-16,-4 5 2 0,-3 8-2 16,-3 1-2-16,-1 5 5 0,-6 0-4 15,-1 10 0-15,-1 6 1 0,-2 4 3 16,0 4 1-16,-5 2-3 0,-4 0-2 15,-2 1 5-15,-1 0-1 0,-4-2-1 0,-3-3-1 16,2-3 1-16,2-4 1 0,1-3-1 16,6-3 0-16,-1-3 0 0,6-4 1 15,0-2-3-15,1 0 1 0,2 0 2 16,0 0-2-16,0 0-4 0,0 0-5 15,0-2-5-15,5 0-2 0,-1 0 2 16,1 2 1-16,1 0 4 0,1 0-2 16,-1 2 8-16,1 3-2 0,4 1 2 15,2-1-1-15,4 1 5 0,1-1-8 16,3-2 1-16,0-2 6 0,6-1-6 0,-1 0 6 15,0-1 0-15,1-7 0 0,1-3 1 16,-1-2-1-16,3-1 8 0,-7-2 17 16,-4-2-21-16,-10 2-1 15,-3 0 1-15,-3 1 5 0,-3 1 1 0,0 3-4 16,-6 2 1-16,-5 3 0 0,-3 3-6 15,-1 3 3-15,-2 0 0 0,1 0-3 16,2 7-1-16,4 2-1 0,-1 6-1 16,6 3 4-16,-1 4-4 0,4-2 1 15,2 3 0-15,0-1 1 0,13-4-1 0,-1-2-1 16,8-2-1-16,0-5 2 0,4-4 3 15,0-5-4-15,4 0 3 0,2-8 1 16,-1-7-1-16,1-4-2 0,-7-5 2 16,0-3 2-16,-4-3-2 0,-4-2-1 15,-2-1 5-15,-4-1-1 0,-4-2-1 16,-1-1 3-16,-4-2-4 0,0-4 5 15,0-3-6-15,-6-3-2 0,-2-1 3 16,-2 1 1-16,2 2-6 0,-3 5 5 16,5 6-2-16,4 11 1 0,-2 8-3 15,4 9 1-15,0 8 2 0,-2 0-4 0,0 11-5 16,1 9 7-16,-4 7 5 0,5 10-4 15,-6 10 3-15,3 6-3 0,-2 8 2 16,1 0 2-16,-1 2-4 0,0 1-4 16,-2 1 0-16,-3 1-1 0,3 5-4 15,-1-2 0-15,3-3 10 0,0-1-1 0,-1-5-1 16,-1-2 1-16,-3-9 1 15,1-8 5-15,-3-11-4 0,5-10 6 16,0-9 3-16,2-5 4 0,0-4 3 16,2-2 7-16,-1 0 0 0,0-10-8 0,0-5-10 15,1-6-1-15,3-3-1 0,0-3 7 16,0 1-2-16,0-2-7 0,1 4 3 15,5 0-2-15,2 2-4 0,5 3 0 16,2 1 0-16,8 3-10 0,8 4-28 16,5-3-37-16,1-2-40 0</inkml:trace>
  <inkml:trace contextRef="#ctx0" brushRef="#br0" timeOffset="92827.98">7535 6392 466 0,'-16'0'66'16,"2"3"-64"-16,3 2 1 0,5 3-5 15,1 1-26-15,4-1-33 0,-2-2-111 16</inkml:trace>
  <inkml:trace contextRef="#ctx0" brushRef="#br0" timeOffset="143125.51">16739 9320 2 0,'0'1'-2'0,"0"-1"226"0,0 0-191 16,0 0-12-16,0 0 28 15,-2 0-16-15,1 0-5 0,1 0-8 16,-2 0-1-16,1-1 0 0,-4 1-3 16,5-1-5-16,-1 1 4 0,-1-2 2 0,1 2-6 15,-1 0-4-15,-1-2 2 0,0 2 3 16,1 0-3-16,-2 0 2 0,-1 0-5 15,2 0 2-15,-2 0 0 0,1 0 1 16,0 0-4-16,0 0 4 0,-1 2-2 16,2 0-1-16,-2-1 1 0,1-1 0 0,2 0 2 15,1 0-5-15,-1 0 2 0,2 0-1 16,0 0 2-16,0 0-3 15,0 0-3-15,0 0-2 0,2 0-1 16,10 0 2-16,8-5 3 0,7-3-3 0,2-2 2 16,2 1-1-16,-2-2 0 0,2 2-1 15,5 0 0-15,0-1 3 0,4 2-2 16,-4-1 2-16,-4 1 0 0,-4 1-1 15,-8 1 0-15,-6 3 1 0,-4-1-2 16,-4 3 1-16,0-1-2 0,-4 2 0 0,-1-2 2 16,-1 2-1-16,0 0-3 0,0 0 4 15,0 0-2-15,-5 0-2 0,-2 0-10 16,-3 2-2-16,-2 1-3 15,3 1-6-15,-2-1-18 0,-2 2-20 0,-1 0-13 16,1-4-53-16,-5 0-112 0</inkml:trace>
  <inkml:trace contextRef="#ctx0" brushRef="#br0" timeOffset="143353.54">16879 9262 103 0,'0'6'254'0,"3"0"-217"16,-2 1-2-16,-1 5 51 15,0 4-19-15,0 5-13 0,-6 3-17 0,-6 3-11 16,1 0-2-16,1-4-2 0,4 0-10 16,2-4-5-16,0-1 7 0,4-4-17 15,0-3 4-15,0-4-3 0,5-2 1 16,3-2-13-16,1-1-13 0,4-2-5 15,2 0-10-15,1 0-30 0,-2-10-35 0,-2 0-117 16</inkml:trace>
  <inkml:trace contextRef="#ctx0" brushRef="#br0" timeOffset="143572.54">17120 9402 61 0,'2'-1'335'0,"0"0"-265"0,-2 1-20 15,1 0 22-15,-1 0-11 0,0 0-19 16,2 1-13-16,-2 5-7 0,1 4 0 0,-1-1 0 15,0 2-11-15,0 1-7 0,0-1-2 16,0 0 10-16,0-1-14 0,3-1 2 16,0 1-3-16,4-4-1 0,-3-1-4 15,4-1-12-15,0-4-18 0,3 0-3 16,-1 0-13-16,3-2-47 0,-1-6-38 15,-1-2-123-15</inkml:trace>
  <inkml:trace contextRef="#ctx0" brushRef="#br0" timeOffset="144112.57">17322 9426 223 0,'0'0'113'0,"0"5"-81"0,-3 1 24 15,0 3-15-15,-3-4-13 0,2 1-5 16,1 1-7-16,2-2-15 0,1 1-2 16,0-1 2-16,0-3-3 0,4-2-7 15,6 0-7-15,2 0-3 0,4-5 6 0,1-3-25 16,3 0 5-16,-2 1-39 15,1-1 5-15,0 1 27 0,-4 3 7 16,-1 0-13-16,-3 2 33 0,-5 2 20 16,0 0 19-16,-6 1 9 0,0 8 11 0,0 3-13 15,0 6 2-15,-6 2 5 0,0 5-14 16,-2 5 9-16,0 3-23 0,-1 2 26 15,0 6-29-15,0-1 8 0,-1 2 0 16,1-3 8-16,0 2 1 0,1-4-1 16,2-3-8-16,0-3-4 0,1-4-4 15,2-6-3-15,0-5 0 0,0-3-5 0,1-8 2 16,0 0-1-16,2-4 2 15,-1-1 0-15,1-1 8 0,0-9 1 16,0-5-7-16,0-4 2 0,0-6 1 16,6-4-6-16,2-3 2 0,1-4-1 0,2-5-2 15,5-6 1-15,1-4-2 0,3-4-1 16,3-1-1-16,2 1 1 0,1 6-2 15,4 6-2-15,-2 12-11 0,3 7 15 16,-4 9 0-16,4 6-4 0,2 5 1 16,3 4 1-16,-1 0 1 0,-4 3-1 0,-7 8 0 15,-7 1 2-15,-8 3 0 0,-6-2-2 16,-3 3 2-16,-6-1 1 15,-7 0 0-15,-5 0 11 0,-4-1-15 16,-3-1 8-16,-1-2 6 0,-5 0 0 0,-2-2-4 16,2-1 0-16,7-1-4 0,3-3-2 15,7 1-1-15,7 0-3 0,2-3-14 16,5 2-22-16,0-4-41 0,6 0-74 15</inkml:trace>
  <inkml:trace contextRef="#ctx0" brushRef="#br0" timeOffset="144924.63">18685 9207 45 0,'-2'0'5'0,"1"0"-1"0,1 0 140 16,-2 0-92-16,1 0-9 0,-1-1 10 15,2-1-17-15,0 2 3 0,0-1 0 16,-2 1-11-16,1-2-3 0,1 1-3 16,0 0-2-16,0 1-4 0,0 0-3 15,0-2-1-15,6 0-5 0,2-2 0 0,4-1 2 16,4 1-4-16,1 0 4 15,4-2-1-15,3 2-2 0,2 0 2 16,-1 0-1-16,0 1 0 0,-1 0-3 16,0 1 2-16,-6 0 0 0,-2 2-3 0,-4 0-2 15,-6 0 0-15,-1 0 0 0,-3 0-1 16,2 0-1-16,-2 0-4 0,-2 0-7 15,0 0-13-15,0 0-10 0,0 0-13 16,-9 3-21-16,-2 1-67 0,-5-2-145 16</inkml:trace>
  <inkml:trace contextRef="#ctx0" brushRef="#br0" timeOffset="145189.64">18697 9244 79 0,'-6'9'104'0,"3"-2"33"0,0 0-82 16,3 1 6-16,0 0-11 0,1 0-6 15,5 1-15-15,4-1-5 0,2 1-4 16,1-1-7-16,1 2-7 0,-1-2 3 15,1 0-3-15,-3 0 0 0,0 2-4 16,-5-1 1-16,-3 2-4 0,-3-3 3 16,0 2 0-16,0 0 1 0,-10-1 0 0,-3 3 0 15,-4-1-2-15,-3 0 0 16,-5 1 1-16,0-1 7 0,4-1-11 15,-1-2 2-15,6 1 1 0,2-5-2 16,4-1-1-16,3-1 0 0,3 0-3 0,4-2-8 16,0 0-12-16,0 0-16 0,6 0-9 15,6-3 0-15,7-5-54 0,0-1-155 16</inkml:trace>
  <inkml:trace contextRef="#ctx0" brushRef="#br0" timeOffset="145556.66">19167 9288 45 0,'0'-6'187'0,"-6"-1"-110"0,-1 1-30 16,1 2 12-16,-1 0-11 0,-1 2-5 15,-5 1-5-15,-1 1-11 0,-1 0-2 16,-2 4 0-16,0 4-5 0,0 4-1 15,0 0-6-15,1 3 0 0,5 2-6 0,4 1-2 16,3 1-4-16,4 0-2 0,0-2 2 16,8-1-2-16,6-3 0 0,3-2 3 15,2-1-1-15,1-5-2 0,5 0 12 16,0-4-15-16,-4-1 2 0,-1 0 2 15,1-9 0-15,-4-2 3 0,-3-3-12 16,-2-1 15-16,-3-2-1 0,-2-1-3 16,-3 0 2-16,-4 0 1 0,0 0-1 15,0 0-2-15,-6-3-2 0,-2 3 1 16,-1 3-1-16,0 4 0 0,-1 4 0 0,4 4-7 15,1 3-8-15,2 0-11 0,3 8-18 16,0 5-8-16,3 2-17 0,7 1-32 16,1-3-99-16</inkml:trace>
  <inkml:trace contextRef="#ctx0" brushRef="#br0" timeOffset="145864.68">19554 9294 81 0,'7'-15'313'0,"-4"1"-245"15,-3-2-24-15,0 1 24 0,-5 4-28 0,-7 1-4 16,-2 3-10-16,-2 5-6 0,1 2-6 15,-2 5-8-15,3 8-2 0,0 6-1 16,4 4-2-16,4 2-1 0,6 3-1 16,0 1 1-16,3-1 0 0,10-1-2 15,4-2 0-15,5-3-3 0,4-3 2 16,5-4 6-16,8-6-11 0,1-5 6 15,5-4 2-15,-6-5-5 0,-2-11 5 16,-11-3-1-16,1-5 3 0,-10-3-9 16,-5-1 18-16,-3-3 3 0,-7-1-6 15,-2-2-2-15,-3 0 4 0,-14-2-9 0,-3-2 2 16,-4 3-4-16,-4 3 1 0,2 9-2 15,-2 9 1-15,5 8-8 0,3 6-7 16,1 3-11-16,8 13-17 0,5 3-41 16,1 2-63-16</inkml:trace>
  <inkml:trace contextRef="#ctx0" brushRef="#br0" timeOffset="147052.75">20235 9322 8 0,'2'-2'37'15,"-2"1"122"-15,0-1-123 0,1 0 17 16,-1 0 2-16,0 0-16 0,0 1-5 16,2-1-8-16,-2 2-2 0,0-1 1 15,0 1-3-15,0 0-4 0,0 0 1 16,0 0-4-16,0 0-4 0,0 0 2 0,0 2-5 15,0 8 1-15,-2 3 5 0,-4 2-4 16,0 0 3-16,-2-1-7 0,3 0 5 16,1-2-3-16,-1-2 2 0,2-3-2 15,1-3-2-15,1-2 2 0,1-1-2 16,0-1 0-16,0 0 0 0,0 0 4 15,4-5 0-15,6-4-5 0,1-4-5 16,1-2 3-16,4-1-1 0,1-1-1 16,0-1-1-16,1-1 1 0,2 0-1 15,-3 2 0-15,-1 2 0 0,-4 4 0 0,-1 5 0 16,-3 1 0-16,-3 4 0 0,-4 1-1 15,1 0 1-15,-2 4-1 0,0 8 1 16,0 1 2-16,-5 6 0 0,-4-1 0 16,1-2-1-16,0 1 0 0,1-2-1 15,3-3 0-15,-2-2 1 0,6-4 1 16,0-3-1-16,0-1-2 0,0-2-1 15,0 0 3-15,13 0 1 0,1-9 1 16,4-3-3-16,1-1 1 0,2-1-1 16,0-1-1-16,-1 1-2 0,-2 1 2 0,1 1 0 15,-2 1-1-15,-1 2 2 0,-2 4 0 16,-7 2 0-16,-1 1-1 0,-2 0 1 15,-3 2-1-15,1 0 1 0,-1 2-2 16,1 6 2-16,-2 2 3 0,0 3-1 16,-2 2-1-16,-4 1 4 0,1 2 0 0,-1-2-1 15,-2-1 1-15,4-1 0 16,-1-2 0-16,2-2-2 0,1-2-2 15,1-1 0-15,-1-3-1 0,2 0 0 16,0-3-3-16,0 4-4 0,5-5-9 16,3 2-12-16,3-2-12 0,1 0-15 0,-3 0-38 15,2-8-73-15</inkml:trace>
  <inkml:trace contextRef="#ctx0" brushRef="#br0" timeOffset="147476.77">20708 9447 37 0,'-3'4'250'0,"3"-4"-181"0,0 2-16 16,0-2-4-16,0 0 13 0,0 0-18 15,0 0-25-15,6-2-4 0,5-5 2 16,0-2-13-16,4-7 10 0,1 1-6 15,1-2-2-15,1-3 2 0,1-1 0 16,1-5-1-16,-1-3-5 0,6-4 3 16,-4-3-1-16,2-3-1 0,-1-1-2 0,-2 1-1 15,1 5 2-15,-4 3-1 16,-3 11 0-16,-4 6 3 0,-2 4 4 15,-5 6 1-15,0 2-3 0,-3 2 0 0,0 0-4 16,0 3-2-16,0 10-2 0,0 7 6 16,0 4-1-16,-3 4-2 0,-3 1 0 15,0 1-1-15,1 1-2 0,1 1-4 16,-3-2 0-16,6 1-2 0,-1-3 5 15,1-2 0-15,1-5-3 0,0-2-2 0,0-4 3 16,0-4-11-16,0-2-2 0,0-4 2 16,0 0 0-16,0-3-4 0,0-1-5 15,0-1 9-15,0 0 1 16,0 0-7-16,0-2-21 0,-5-4-20 0,0 1-10 15,-1-4-63-15,-5-3-69 0</inkml:trace>
  <inkml:trace contextRef="#ctx0" brushRef="#br0" timeOffset="147665.78">20725 9257 72 0,'0'2'342'0,"5"-2"-308"0,5 0 18 16,4 0 6-16,0 0-16 0,5 0-8 15,0 0-10-15,2 3-11 0,4 0-5 16,1 0-5-16,4 0-1 0,1 1-1 15,-2-1-1-15,-1 1-3 0,-3 0-14 16,-2 1-13-16,-3 0-25 0,-1 0 4 16,0-5-88-16,-5 0-230 0</inkml:trace>
  <inkml:trace contextRef="#ctx0" brushRef="#br0" timeOffset="148002.79">21328 9152 19 0,'2'0'336'0,"-1"-2"-290"16,-1 2 15-16,0 0-5 0,0 0-3 16,0 2-21-16,0 8-17 0,-3 8 17 15,-6 2-3-15,-1 3-9 0,0 1-5 16,0 0-3-16,-1 1-2 0,2 0-2 15,0-1-6-15,1-3 0 0,0-3-2 16,7-2 0-16,-2-4 2 0,1-3-8 16,2-1-10-16,0-4-8 0,0-1-12 0,6-3-23 15,4 0-24-15,0-7-44 0,-2-7-182 16</inkml:trace>
  <inkml:trace contextRef="#ctx0" brushRef="#br0" timeOffset="148221.81">21592 8992 397 0,'0'13'17'0,"0"2"39"0,-7 4-13 0,0 3-3 16,-1 4-7-16,0 3-20 0,2 1 10 15,0 3-11-15,0-1-3 0,-1 3-6 16,1-3-2-16,3-2 1 0,1-1-3 15,1-4 1-15,-1-1 0 0,2-3-11 16,0-3-5-16,0-5-8 0,0-5-18 0,-1-3-6 16,1-5-29-16,-3 0-49 0,0 0-95 15</inkml:trace>
  <inkml:trace contextRef="#ctx0" brushRef="#br0" timeOffset="148382.81">21283 9235 140 0,'3'5'219'0,"6"-1"-176"0,5 0 4 16,3 1-8-16,4 0-20 0,3-2-9 0,7 1-9 16,10-1-1-16,5-1-12 0,4-1-73 15,4-1-190-15</inkml:trace>
  <inkml:trace contextRef="#ctx0" brushRef="#br0" timeOffset="166444.84">19496 9968 254 0,'1'-5'47'0,"-1"1"-2"16,2 0 15-16,-2 1-10 0,1 0-10 0,-1-1-4 15,0 2-9-15,0 1-2 16,0 0-5-16,0 0-1 0,0 0-2 15,0-1-2-15,0 2 0 0,0-1-4 16,0 1 1-16,0 0-6 0,0 0 1 0,0 0-3 16,0 8-1-16,-8 3 5 0,1 4-1 15,-1 0 1-15,2 4-2 0,1 0 1 16,0 0-6-16,1 1 2 0,1 0-1 15,0 1 2-15,-2-1-1 0,3 0-3 16,1-1 3-16,-2-2 1 0,1 1-4 0,1-3 2 16,-2-3 7-16,1-2-7 0,2-3 0 15,0-2-2-15,0 0-1 16,0-2 2-16,0-1 0 0,0-1-3 15,0 1-1-15,5-2-3 0,-2 3-6 0,1-3-5 16,3 1-5-16,-3-1-6 0,1 0-7 16,1 0-15-16,0 0-17 0,-1 0-37 15,-2-3-106-15</inkml:trace>
  <inkml:trace contextRef="#ctx0" brushRef="#br0" timeOffset="166946.87">19120 10387 144 0,'-4'1'47'0,"4"-1"-24"16,0 0 17-16,-2 0-2 0,2 0 3 15,0 0-8-15,0 0 0 0,0 0 2 0,0 0-3 16,0 0 1-16,0 0-6 0,0 0-2 15,0 0-6-15,0 0-1 0,6 0-8 16,7 0 2-16,5-1 2 0,9-3 0 16,2-2-5-16,8 1-1 0,5-2-3 15,5 2 2-15,2 0-2 0,4 0 16 16,-5 1-16-16,-3 1-3 0,-6 2 2 15,-8 1-4-15,-6-1 0 0,-7 1 0 16,-4 0 1-16,-4 0-2 0,-6 0-1 16,-2 0-1-16,-2 0 1 0,0 0-6 15,0 0-2-15,0 0-2 0,0 0-6 0,-6 1-13 16,-4 3-14-16,1 2-14 0,0-3-34 15,-2-1-139-15</inkml:trace>
  <inkml:trace contextRef="#ctx0" brushRef="#br0" timeOffset="167380.91">19375 10484 45 0,'0'0'362'0,"0"0"-322"16,4 0-8-16,9-3 9 0,1-1-2 16,6 0-2-16,0 2-14 0,5 1-6 0,0 1-4 15,-4 0-2-15,-1 3-4 16,-1 3 0-16,-4 3-1 0,-4 2 8 15,-1-1-11-15,-9 1 1 0,-1 1-3 16,0 0 1-16,-9 2 2 0,-7 4-2 0,-4 1-3 16,0-3 1-16,-2 0-1 0,-1 0-7 15,-2 0 3-15,1-1-3 0,2-2 8 16,2-4-2-16,1-1 1 0,5-2-4 15,0-2 1-15,3-3 2 0,4-1 1 16,2 0 1-16,0 0 3 0,5-2-1 0,0-1-2 16,0-3-1-16,3 2 2 0,5 2-1 15,3 0 0-15,0 1 2 16,3 1 0-16,1 0 0 0,-1 0-2 15,5 0 0-15,1 1 1 0,3 1 0 0,0 1-1 16,4 0-1-16,1-1 0 0,1 0-6 16,2-2-11-16,-3 0-46 0,-2 0-46 15,-2-5-102-15</inkml:trace>
  <inkml:trace contextRef="#ctx0" brushRef="#br0" timeOffset="168175.96">19961 10296 39 0,'0'1'52'15,"0"-1"138"-15,0 0-139 0,0 0 6 0,0 0-6 16,0 0-11-16,1 0-9 0,4-2-10 16,3-3-2-16,2-3 1 0,3 0-2 15,1-2-6-15,4-1 1 0,1-1-4 16,3-2 2-16,-1-1-4 0,3-2-1 15,-4 1 1-15,3-2-1 0,-3-3-6 16,-3 1 4-16,-1 1-1 0,-1 0 0 16,-4 4-1-16,0 3-2 0,-3 2 8 0,-4 4-3 15,1 0-1-15,-3 4 1 0,-1 2 0 16,-1 0 0-16,2 0-5 0,-2 3-2 15,0 9 3-15,0 6 0 0,0 4 0 16,0 2 1-16,-3-1 0 0,-1 3-1 16,-2 0-1-16,2-1 1 0,-1 0-2 0,0-4 2 15,2-1-1-15,0-4-1 16,0-2 1-16,0-2-3 0,0 1-3 15,0-3 2-15,1-2 0 0,-1 0-5 16,0-3-3-16,3 1-4 0,-3-1 1 16,0-3-5-16,0 0-3 0,0-1-5 0,-4-1-7 15,1 0-16-15,-5 0-26 0,2-5-72 16,-6-7-92-16</inkml:trace>
  <inkml:trace contextRef="#ctx0" brushRef="#br0" timeOffset="168340.97">20023 10199 64 0,'6'0'286'0,"3"0"-230"15,0 0 3-15,2 0-14 0,5 4-14 16,-1 1-1-16,4 3-11 0,1-3-6 0,5 4-4 16,-2 0-6-16,2 0-2 0,0 0 2 15,-4-2-3-15,-2-1-14 0,-3 0-14 16,-4-2-26-16,-1-4-45 0,-2 0-158 15</inkml:trace>
  <inkml:trace contextRef="#ctx0" brushRef="#br0" timeOffset="168584.98">20565 10117 389 0,'0'11'52'16,"0"6"-17"-16,-4 3 31 0,-4 4 6 15,-3-3-32-15,-1 2-20 0,1-2-3 0,1-1-11 16,1 0 0-16,1-2-5 16,4-2 1-16,-1-3-1 0,4-4-1 0,-3-2-3 15,4-4-7-15,0-3-12 16,2 1-16-16,7-1 0 0,4-1-12 0,1-9-28 15,1-3-60-15,1-3-89 0</inkml:trace>
  <inkml:trace contextRef="#ctx0" brushRef="#br0" timeOffset="168801.99">20804 10048 104 0,'2'0'238'16,"-2"2"-159"-16,0 4-68 0,0 3 38 16,-7 4 1-16,-3 3-11 0,0 2-9 0,-2 2-13 15,-2 4 0-15,-2 0-3 0,2 2-2 16,0 2 4-16,0-2-6 0,4-2-6 15,0 0-1-15,3-2-3 0,0-2 0 16,3-2 0-16,4-4 0 0,0-3-15 16,0-1-8-16,0-2-7 0,0-3-10 15,4 0-10-15,4-3-15 0,0-2-21 16,-2 0-61-16,-1-7-53 0</inkml:trace>
  <inkml:trace contextRef="#ctx0" brushRef="#br0" timeOffset="169149.01">20474 10281 29 0,'0'0'289'16,"0"0"-237"-16,3 0-35 0,8 0 44 0,4 1-9 15,4-1-16-15,7 1-22 0,2 1-6 16,3-2-5-16,3 1-3 0,2-1 0 15,0 3-16-15,4 2-14 16,0 0 2-16,2-1-48 0,-3 0-76 0</inkml:trace>
</inkml:ink>
</file>

<file path=ppt/ink/ink5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3-05T12:22:06.85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5964 1194 127 0,'0'0'51'0,"0"0"-31"16,0 0 22-16,0 0 3 0,0 0-16 15,0 0-11-15,0 0-7 0,0 0-1 16,0 0-2-16,0 0 5 0,0 0 1 15,0 0-1-15,0 0 0 0,2 0 0 16,-2 0 2-16,0 0-1 0,0 0 0 16,0 0 0-16,0 0-2 0,0 1-2 0,0 0-5 15,0 2 0-15,0 0 1 0,0 2 5 16,0-3-3-16,0 2 0 0,1 0 4 15,-1-1-3-15,0 3 2 0,0-2-5 16,0 3 5-16,0 2-6 0,0 1 2 16,0 2-1-16,0 2-1 0,-1 3 1 0,-2 1-2 15,0 2-1-15,-2 0 2 0,2 6-3 16,-3 0-2-16,-1 3 2 0,1 1 2 15,-2 2-2-15,4-1-4 16,-2 2 3-16,2 0 1 0,1-1-1 0,2 2-1 16,1-1 2-16,-3-3 0 0,1 1-2 15,1-2 1-15,1-2 1 0,0 0 0 16,-2-1-1-16,0 0-1 0,1-4 1 15,-1 0 3-15,1-3-4 0,1-2 0 16,-2-5 1-16,1 1 1 0,1-3-3 0,0-1 2 16,-2-2 0-16,2-1 2 0,0 0-3 15,0-2 0-15,0-2 1 16,-1 1-2-16,-1-1 1 0,2 2-1 15,0-1 2-15,0 0 1 0,0 0-2 0,-1 1-1 16,-1 0 2-16,2-3 2 0,0 0-2 16,-3 0 0-16,3 0 2 0,0 0 0 15,-2-1-3-15,2 2 1 0,-3 0 1 16,3-1 0-16,-1 0 0 0,-1 0-4 15,2-1 2-15,0 0 2 0,0 0-4 0,0 0-3 16,0 0-1-16,0 0-3 0,0-1-9 16,3-5-7-16,5-1-9 0,0-1-14 15,3-2-35-15,-4 1-93 16</inkml:trace>
  <inkml:trace contextRef="#ctx0" brushRef="#br0" timeOffset="1484.08">5694 2034 2 0,'-1'0'21'0,"-2"0"-16"16,0 0-5-16,0 0 1 15,1 0 3-15,-3 0 53 0,2 0-37 0,0 0-17 16,0 0 17-16,1-1 8 0,1 0 5 15,-1 1-4-15,1 0-1 0,-1 0 6 16,-1 0 6-16,2 0-11 0,-2 0-1 16,-1 0 0-16,1 0-4 0,0 0-3 15,2 0-3-15,-2 0-1 0,-1 0 0 0,3 0-5 16,-2 0-1-16,1 0-1 0,2 0 0 15,-1 0-2-15,-1 0-3 0,2 0 1 16,-1 0-2-16,1 1-1 0,0-1-2 16,0 1-1-16,0 0-1 0,4 0-1 15,2 3 2-15,8-2 1 0,5 0-3 16,6-1 7-16,3-1-2 0,1 0-1 15,2 1 0-15,2 0-3 0,-1 2 1 16,1-1 1-16,-1-1 0 0,3 0-2 16,-6 1 2-16,0 0 0 0,-4-1 0 0,0 0-1 15,-5 0 0-15,0-1 1 0,-4 0 0 16,-5 0-2-16,0 0 1 0,-8 0 1 15,0 0 1-15,-2 0-2 0,-1 0 0 16,2 0 2-16,1 0-1 0,-1 0-2 16,1 0 1-16,0 0 0 0,3 0 1 15,-4 0-2-15,2 0 1 0,-1 0 0 16,0 0 1-16,-1 0-2 0,-2 0 1 15,1 0 0-15,1 0 1 0,-2 0-1 16,0 0 0-16,0 0 3 0,0 0-2 0,0 0 3 16,0 0 0-16,0 0 2 0,0 0 1 15,0 0-4-15,0 0 2 0,-2 0-1 16,1 2-3-16,-5 2-1 0,3 0 1 15,-2 0 0-15,-1 1-2 0,3 2 2 16,0 1-1-16,-2 2-1 0,2 0 1 16,-2 1 0-16,2 1 0 0,0 4 1 0,-3 0 2 15,0 5-4-15,-1 4 3 0,1 4 0 16,0 2 1-16,-2 2 1 0,2 1 2 15,-2 1-3-15,2-1-2 16,0 3 1-16,3-3-2 0,0-1 0 0,3-4 2 16,0-3 1-16,0 1-1 0,0-5 3 15,0-1-3-15,0 0 1 0,0-3-1 16,0-1 3-16,0-2-4 0,0 0-1 15,0-2 0-15,0-1 3 0,0 0-1 16,0-2-3-16,0-1 1 0,0-1 2 0,0-2 0 16,0 1-2-16,1-3 0 15,-1-1 0-15,2 1 0 0,-1-3 0 16,-1 1 0-16,2 0 0 0,-2 1 0 15,0-2 0-15,0-1 0 0,0 0 1 0,0 0-1 16,0 0 0-16,0 0 1 0,0 0 2 16,0 0-2-16,0 0 4 0,0 0 1 15,0 0 0-15,0-1-4 0,-3-2-2 16,0-1 1-16,-4 1 1 0,1-1-2 15,0 2-1-15,-2-2 2 0,-3 1-1 0,1 1 1 16,-4 0-3-16,0-2 2 0,-2 1 1 16,-4-1-1-16,0 1-1 15,-3 0 1-15,-1-2 0 0,-2 0 1 16,-2 0-2-16,-4 1 1 0,-3 0 0 0,-3 0-1 15,-3 0-1-15,-1 1-1 0,1 1 1 16,0 2 0-16,4-2 3 0,5 2-1 16,4-1-1-16,4 1 1 0,4 0 1 15,5 0-1-15,5 0-1 0,4 0 1 16,2 0 0-16,2 0-1 0,2 1-1 0,-2-1-1 15,2 2-3-15,0-1 3 0,0 1 2 16,0 0 1-16,0 2-1 0,0-1 1 16,0-2 0-16,2 1 0 15,0 0 0-15,-1-1 0 0,-1 0 0 0,2 0 0 16,1 0 0-16,0-1 0 0,2 0 0 15,1 0 0-15,0 0 1 0,-1-2 0 16,2-3 1-16,1-1 0 0,-2-2-4 16,4-3 3-16,-3-1 1 0,3-3-2 15,2-4 0-15,-3-1 1 0,2-3 1 0,2-4-1 16,-7-7-1-16,5-5 0 0,-2-7 2 15,3-7-2-15,-2-4-2 0,-1-5 2 16,-1 2 1-16,-1 1-2 0,0 5-1 16,-4 11 0-16,-2 8-2 0,1 8 2 15,-2 7 2-15,0 4 0 0,0 5 0 16,0 4 0-16,0 1 0 0,0 3 0 15,0 3 1-15,0-2-2 0,0 2-3 16,0 0-1-16,0 0-4 0,1 2-3 16,3 8-7-16,0 4-3 0,-1 4-16 15,0 2-19-15,0 3-48 0,-1 2-147 0</inkml:trace>
  <inkml:trace contextRef="#ctx0" brushRef="#br0" timeOffset="2381.13">5848 2775 97 0,'0'0'51'0,"0"0"5"0,0 0 15 0,0 0-25 16,0 0-13-16,0 2-15 0,0 4 3 16,-3 0 6-16,1 2-5 15,2 0-4-15,-1 0-4 0,-1 4 7 16,2 2-5-16,-1 4 1 0,-3 1 0 15,3 4-3-15,-1 2-1 0,-1 5 1 0,3 5 2 16,-3 3-2-16,0 2-3 0,3 3-4 16,-3 1 0-16,3 2-1 0,0-2-6 15,0-1 3-15,0-1 1 0,3-3-4 16,2 4 0-16,-4 3 0 0,-1-1 4 16,0-1 23-16,0-4-15 0,0-7-11 0,0-3 2 15,0 0 7-15,2-5-7 0,-1-3 1 16,-1-4 1-16,0-4-2 15,0-4-1-15,0-3-1 0,0-4 2 16,0 0 1-16,0-2-2 0,0 0 3 0,0-1 0 16,0 0 6-16,0 0-1 0,0 0-3 15,0 0 4-15,0 0-4 0,0 0-2 16,0 0 1-16,0 0-2 0,0 0 0 15,0 0-3-15,0 0 0 0,0 0 1 16,0 0 0-16,0 0-3 0,0 0 1 0,0 0 0 16,-1 2-1-16,-1 1-2 0,1 1 1 15,-2 0 3-15,1 0-2 0,2 0-1 16,-1-2 0-16,-1 1 3 15,2-1-1-15,0-1-2 0,-2-1-2 0,2 0-4 16,0 0-10-16,0 0-9 0,0 0-13 16,7 0-3-16,2 0-13 0,2 0-24 15,1 0-79-15</inkml:trace>
  <inkml:trace contextRef="#ctx0" brushRef="#br0" timeOffset="3532.2">5152 4238 0 0,'0'1'37'15,"0"0"1"-15,0 2-29 0,0-1-8 16,0 0 7-16,0-1 64 0,0-1-5 0,0 2-43 16,0-1 26-16,0 0-6 0,0 0-13 15,0-1-4-15,0 0 4 0,0 0-5 16,0 0-6-16,0 0-3 15,0 0 0-15,0 0-6 0,0 0-3 0,0 0-2 16,0 0 2-16,0 0-1 0,0-3-8 16,0-3 4-16,1-1 1 0,4-2 0 15,1 0-3-15,-1-2 5 0,1-1 1 16,0-1 2-16,0-2-3 0,1-1 0 15,-1-2 0-15,5-1 0 0,-4-1-2 16,4-5-2-16,0 0 3 0,-2-2-4 0,4-1-1 16,-1-1 2-16,-1 3 0 0,0 1 0 15,-3 1-3-15,1 4-7 0,-1 2 15 16,-4 5-4-16,0 4-4 15,0 1 3-15,-2 3 0 0,1 2-2 0,-3 1 1 16,0 1 1-16,0 1-2 0,0-1 0 16,0 1-1-16,0 0-2 0,0 2 0 15,0 4 4-15,0 5-1 0,-5 1-1 16,-1-1 1-16,3 0-4 0,-2 1-6 15,1-3-3-15,2 0-6 0,0 0-7 0,2-1-16 16,0-2-23-16,0-1-78 0,0-3-95 16</inkml:trace>
  <inkml:trace contextRef="#ctx0" brushRef="#br0" timeOffset="4392.25">5342 3892 99 0,'-1'0'40'0,"1"0"21"16,0 0 8-16,0 0-23 0,-2 0-2 15,2 0-4-15,0 0-7 0,0 0-12 0,0 0-6 16,0 0-2-16,0 0-7 0,0 0-2 15,0 0 0-15,3 0 4 0,4 1 3 16,0-1-6-16,1 2 4 0,3-2-3 16,0 0-1-16,3 0-1 0,1 0-2 15,2 0 4-15,5 0 0 0,0 0 1 0,3 0-3 16,1 0-2-16,-1 0 2 15,1 0-3-15,2 0 1 0,1 0 1 16,2 0 1-16,1 0-4 0,0-1 1 16,-1 0 3-16,2 1-1 0,-4 0-5 0,-3 0 6 15,2 0-3-15,-1 0 0 0,-2 0 6 16,-2 0-5-16,2 0 4 0,-4-1 0 15,-1 0-3-15,2-1-1 0,1 0-1 16,1 0 0-16,-4 1 0 0,1-1-2 16,-3 2 4-16,0 0-2 0,-2 0-1 15,-2 0-1-15,1 5 2 0,-6-1-1 0,1-2-1 16,-6 1 1-16,1 0 1 15,-2-1-1-15,0 0 0 0,2 0 6 16,-4 0-17-16,4-2 23 0,-3 1-24 16,-2 0 24-16,1-1-22 0,-1 0 13 0,0 0-1 15,5 0-2-15,-5 0 1 0,4 0 0 16,1 0 7-16,-2 1-14 0,2 0 6 15,0 0 0-15,-1 2-9 0,-1-3 21 16,0 1-14-16,2 0 2 0,-3-1 0 16,-2 0-1-16,3 0 2 0,-3 0-2 0,3 0 1 15,-2 0 1-15,1 0 2 0,-1 0 0 16,-1 0-3-16,2 0-9 15,-2 0 26-15,2 0-31 0,1-1 28 16,1-2-20-16,1 2-4 0,0-1 25 0,-1 0-29 16,-1 1 16-16,4 0 1 0,-1 0-2 15,-2-1-2-15,3 1 0 0,-3 0 2 16,1 1 0-16,0 0-2 0,-2 0 1 15,1 0 1-15,1 0-1 0,-3 0-1 16,1 0 1-16,-3 0 1 0,1 0-1 0,1 0 0 16,-2 0 0-16,0-1 1 0,0 0 1 15,0 1 0-15,0 0 0 0,0 0 5 16,0-3-5-16,0 2-4 15,0-2-1-15,0 2-1 0,-2 1-11 0,1-2-7 16,1 2-11-16,0-1-22 0,0 0-52 16,4-2-87-16</inkml:trace>
  <inkml:trace contextRef="#ctx0" brushRef="#br0" timeOffset="4845.26">6347 3925 10 0,'-3'2'49'0,"-2"-1"-1"0,4-1-2 16,-2 0 9-16,0 1 4 0,-2 1-12 15,2 1-14-15,-2-1 1 0,2 1-7 16,0-3-1-16,3 2 0 0,-2-2 0 15,2 0 1-15,0 0-8 0,0 0-3 16,2-2-3-16,9-8-5 0,4-3-4 16,7-6 3-16,6-4-12 0,3-5 10 15,5 0-2-15,1 0 0 0,-2 0-3 16,1 1 0-16,-3 1 1 0,-4 3 0 0,-2 2 0 15,-4 1 2-15,-6 4 1 0,-6 3 5 16,-5 3-1-16,-3 5 1 0,-1 1-3 16,-2 2 3-16,0-1 1 0,0 3-10 15,-7 0 2-15,0 0-3 0,-3 5 1 16,1 4-5-16,1 1-6 0,0 2-8 15,2 2-10-15,-3 0-22 0,1 3-31 16,-3-1-102-16</inkml:trace>
  <inkml:trace contextRef="#ctx0" brushRef="#br0" timeOffset="5828.33">5797 3980 28 0,'3'-2'34'16,"0"-1"15"-16,0 1 5 0,0 0-14 15,0 0 2-15,-1 1-11 0,-1-1-2 0,-1 2 6 16,2 0-2-16,-2-2-7 0,1 2-2 16,-1 0 0-16,0 0 1 0,0 0-2 15,0 0-5-15,0 0-5 16,-1 0-3-16,-2 0-2 0,-2 5-1 0,0 1 3 15,-1 4-2-15,0 1-5 0,-2 2 3 16,-1 2 6-16,0 1-5 0,-4 1-2 16,-1 1 5-16,2 0-3 0,-4 0 1 15,1 3 0-15,1-2 4 0,2 0-5 16,1-1-2-16,1-2 1 0,3-1 0 0,0-1-5 15,1-1 2-15,2-1-1 0,1 1 1 16,-2-5 0-16,5-1-2 0,-3-3-1 16,1-1 0-16,1-1 2 0,1 2-1 15,-3-3 3-15,1 1-1 0,0 0-2 16,-2-2 1-16,1 0 0 0,3 0 1 15,0 0-3-15,0 0-3 0,0 0-3 16,0 0-3-16,0 0-5 0,0 0-8 16,0-5-1-16,7-2 1 0,0 0-8 15,-1-2-11-15,5-1-14 0,1-1-37 0,2-4-76 16,3-3-51-16</inkml:trace>
  <inkml:trace contextRef="#ctx0" brushRef="#br0" timeOffset="6624.37">5835 3975 14 0,'0'-1'48'0,"0"0"3"16,2 0-1-16,-2 0 1 0,2 1 3 15,-2 0-15-15,0 0 0 0,0 0-10 16,0 0-2-16,0 0 0 0,0 0-1 16,0 0-8-16,0 0-1 0,0 0-3 0,0 0 2 15,0 0-5-15,0 0-1 0,0 0-1 16,1 0 3-16,-1 0 2 0,0 1-6 15,0 2 4-15,0 1-3 0,0-1-1 16,0 2-1-16,0 1 0 0,0 1-1 16,0 3 2-16,0 1-1 0,3 1-1 0,-3 0 0 15,5 1-4-15,-2 1 0 16,2 2 1-16,1 0 2 0,0 1-1 15,0 1-1-15,2 0-1 0,-2 0 2 16,2 0 1-16,0-1-5 0,1 1 3 0,-1-1-2 16,1-1 1-16,0-1-3 0,4-1 2 15,-4 0 1-15,2-3-1 0,-2-1-2 16,-1 0 2-16,0-3-3 0,-4 0 3 15,1-1-2-15,0 0 1 0,-2 0 2 16,0-1-2-16,2 1-1 0,-4-2 1 0,4 1 2 16,-4-2-2-16,1-1-1 0,1 1 1 15,-2-3 2-15,1 1-1 16,-2-1-2-16,2 0 2 0,-2 1 0 15,1 0-1-15,2-1-2 0,-3 1 3 0,3 0 1 16,-1-1-2-16,-1 0 0 0,-1 0 1 16,0 0 2-16,0 1 0 0,0-1-2 15,0 0 4-15,0 0 2 0,0 0-2 16,0 0-3-16,0-2 1 0,-3-1 1 15,0 0-4-15,-3 0 0 0,-2 0 0 0,-3 0 1 16,-1 1-1-16,-2 1-3 0,-1-1 3 16,-4 0 2-16,-4 0-2 0,-2 0-2 15,-6 1 1-15,-2-1 2 16,-2 1 1-16,-1 1-4 0,3 0 1 15,4 0 2-15,7 0 2 0,5 0-3 0,5 1 3 16,6 1-1-16,1-2-2 0,3 0-2 16,2 0 1-16,0 0-1 0,0 1-3 15,0 3-2-15,0 1 1 0,0 0-11 16,0 1-8-16,8 0-5 0,5-4-16 15,-1 3-24-15,7 0-102 0</inkml:trace>
  <inkml:trace contextRef="#ctx0" brushRef="#br0" timeOffset="7337.41">5834 4450 145 0,'0'0'26'0,"0"0"63"0,0 0-16 16,0 0-16-16,0 0-14 0,0 0-14 16,0 0-4-16,0 4-5 0,0 3-1 0,0 2-1 15,0 3-3-15,0 2 1 0,0 2-3 16,1 6 0-16,-1 2 8 0,0 4-8 15,0 1-3-15,0 3-1 0,-3 3 0 16,0 3-2-16,-1 12-4 0,-7 4 6 16,1 1 20-16,3 0-22 0,1-10-5 15,6-3 2-15,0-2-2 0,0-4-1 16,3-5 0-16,0-2 1 0,-2-4 2 15,-1-3-3-15,0-5 4 0,0-6 0 16,0-4-1-16,0-4-3 0,0-3-3 16,0 0 7-16,0 0 1 0,0 0 0 0,0 0 2 15,0 0-1-15,0 0-1 0,2-6-5 16,2 2-1-16,-2-1 3 0,0 1-1 15,1-1-2-15,-3 1 1 0,1 3 1 16,-1-1 0-16,0 0-1 0,0 1-1 16,0 1 2-16,0-1-2 0,0 1-1 0,2-1-2 15,-1 1-5-15,1-2-6 16,4 1-5-16,-1 1-12 0,2 0-7 15,1 0-8-15,0 0-13 0,3 0-40 16,-2-1-142-16</inkml:trace>
  <inkml:trace contextRef="#ctx0" brushRef="#br0" timeOffset="8033.45">5036 5130 153 0,'-2'0'106'15,"-1"1"-88"-15,0 0 69 0,0 0-22 16,3 0-36-16,-2 1 8 0,2-2-12 16,0 2-5-16,0-1-8 0,0 3-2 15,0-1 0-15,3 0-6 0,5 1 4 16,4 0 2-16,7 1-4 0,4-1 2 15,10 0-1-15,9 0 10 0,6-2-9 16,11-1-5-16,7-1 0 0,9 0 0 16,2 0-5-16,1-1 4 0,1-2-3 15,0 2 2-15,1 1 0 0,1 0-1 16,0 2 0-16,-4 5 1 0,-5 0 0 0,-4 0 3 15,-8-2 3-15,-9 3 3 0,-9 0 2 16,-1 0 0-16,-4-1 1 0,-2-1 3 16,-2-1-1-16,-2-2-7 15,-5-1 2-15,-2 0-1 0,-9-2-1 0,-1 1-3 16,-5-1 0-16,-2 0-2 0,-3 0 1 15,-2 0-3-15,-1 0 0 0,-1 0 3 16,0 0 0-16,0 2 2 0,-4-1-3 16,-4 1-2-16,-1 2-4 0,-1-2-4 15,1 2-2-15,0-1-4 0,2 4-9 0,0-4-15 16,1 2-5-16,-1 0-3 0,-2 0-17 15,-3 3-45-15,-4-3-158 0</inkml:trace>
  <inkml:trace contextRef="#ctx0" brushRef="#br0" timeOffset="8765.5">5516 5490 111 0,'-6'0'54'0,"0"3"-6"0,-2-1 45 0,2 2-38 16,-5-2-6-16,0 2 1 0,0 0-10 16,-1 0-8-16,-1 2-3 0,3-1-6 15,0-1-4-15,2 1-2 0,1-3-1 16,4 0 1-16,0-2-6 0,3 0-2 15,0 0-3-15,0 0 0 0,0 0-6 16,0 0 0-16,1 2 3 0,7-2 2 0,3 0-3 16,1 0 1-16,4-2-1 0,1-2 2 15,3-1-3-15,5 1 1 16,-1-2 1-16,3 3-3 0,4-2 2 15,3 1 2-15,0 1 4 0,5 1-4 0,-2 1-2 16,3 1 2-16,-3 0-2 0,1 0 4 16,-6 0-3-16,-2 0-2 0,-5 0 1 15,-7 0-2-15,-4 0 0 0,-3 0 2 16,-5 0 0-16,-4 0 1 0,-1 0-2 15,-1 0 2-15,0 0 1 0,0 0 2 0,0 0-5 16,0 0 1-16,0 0 0 16,0 0-1-16,0 0-2 0,0 0 0 0,0 0 0 15,0 0-2-15,0 0-5 16,0 0-5-16,0 0 0 0,0 0-2 0,-1 3-6 15,-1 0 1-15,-4 0-9 0,1 1-5 16,-1 0-8-16,-3 0-19 0,3 1-31 16,-4-1-76-16,1-1-85 0</inkml:trace>
  <inkml:trace contextRef="#ctx0" brushRef="#br0" timeOffset="9062.51">5698 5654 198 0,'-8'3'47'0,"0"0"1"15,0 0 40-15,2 2-39 0,0-3-1 16,1 0-6-16,4 0-11 0,1-1-8 16,0 0 0-16,0-1-10 0,0 0-2 15,0 2 1-15,6 0 6 0,3 3-1 0,2-4-5 16,6 2-4-16,0-2-1 0,5-1-3 15,1 0-1-15,3 0 1 0,2 0 1 16,0 0 2-16,0 0-4 16,-3-2-1-16,-3 0-2 0,-4 1 3 0,-4-1-3 15,-4-1 0-15,-4 3 1 0,-5-1-2 16,1 0-3-16,-2 1-8 0,0 0-1 15,0 0-5-15,0 0-14 0,0 0-10 16,1-2-25-16,1 2-101 0</inkml:trace>
  <inkml:trace contextRef="#ctx0" brushRef="#br0" timeOffset="10910.62">1681 3780 8 0,'-4'0'76'0,"1"0"-49"16,2 0 40-16,-2 0-19 0,0 0 16 15,1 0-21-15,1 0-2 0,-1 0-3 16,2 0-5-16,0 0-4 0,0 0-4 15,-2 0-7-15,2 0-2 0,0 0-3 16,0 0 2-16,0 0-6 0,0 0 2 16,0 0-3-16,0 0 0 0,0 0-7 15,0 0 2-15,0 0-3 0,7 0 1 16,3 0 2-16,8 0 3 0,3 0-1 15,7 0-1-15,2-2-2 0,5 0-4 0,1 0 5 16,4 0-5-16,1 0 3 0,-4 2 0 16,-3 0 1-16,-5 0-2 0,-5 3 0 15,-6 4-1-15,-5 2 1 0,-7 0 0 16,-6 2 0-16,0 2 0 0,-2 3 3 15,-12 4-2-15,-3 3-1 0,-3-2 0 16,-5 2-1-16,4 0 7 0,-4-1-12 16,-2 0 2-16,-1-1 2 0,-1 0 3 15,-4-1-1-15,4 1 0 0,-4-3 1 16,6 0 1-16,0-4-2 0,5-1-1 0,7-4 4 15,4-1-3-15,5-4 0 0,3-1-2 16,1-3 4-16,2 0-2 0,0 0-4 16,0 1 1-16,2 1-2 0,6 1 3 15,-1 0 1-15,4 2 0 0,0-2 2 16,3 1-1-16,1 1 0 0,3 0-1 0,-1 1 2 15,6-1-1-15,2-2-1 16,1 0 2-16,5-3 1 0,-3 0-1 16,1 0-1-16,-4 0-1 0,-3 0 2 15,-5-4-1-15,-3 0-17 0,-3-1-11 0,-2 2-12 16,0-3-18-16,-2 0-44 0,0-2-93 15</inkml:trace>
  <inkml:trace contextRef="#ctx0" brushRef="#br0" timeOffset="11774.67">2112 4090 46 0,'1'0'43'0,"2"0"-21"16,0 0 44-16,2 0-28 0,0 0 3 15,2 0 9-15,0 0-18 16,0 0 1-16,1-4-2 0,4-1-10 16,2-3 2-16,2-1-3 0,1-1-2 0,2 0 0 15,-2-1 2-15,-2-2-4 0,-2 1-7 16,-4-1 2-16,-3 0 1 0,-1-1-5 15,-5 0-1-15,0-1 5 0,0 1-5 16,-8 1 1-16,-4 3-11 0,-6 1 16 16,3 7-5-16,-2 2-7 0,3 0 5 0,0 8-3 15,-1 5 2-15,-1 6-2 0,4 6 7 16,-2-1-12-16,4 2 8 0,3-1-4 15,2 1 0-15,3-2 0 16,2-1 3-16,4 0-5 0,9-6-1 0,1-1 1 16,7-3 1-16,2-4 0 0,0-3-1 15,2-5 0-15,1-1-5 0,4 0-7 16,-5-5 2-16,-4-3-16 0,-4-3-15 15,-1-1 17-15,-4-2-24 0,-1-1-15 16,0 2 0-16,-3-2-15 0,-2 1 12 0,-2 0 32 16,1 1 13-16,-2 4 22 0,2 0 20 15,-4 4 18-15,4 1 14 0,0 1-13 16,-4 2-6-16,1 0-3 0,1 1 5 15,-3 0-6-15,5 0-4 0,-4 0-3 16,4 2-1-16,-4 2-13 0,4 1 1 16,-3 1-1-16,-1 2 2 0,2 2 1 15,-3 0 1-15,0 4 6 0,-3 0-4 16,-2 0-1-16,-1-1 3 0,-2-1-2 15,4-2-2-15,-1-4-1 0,4-4-7 0,1 0-1 16,0-2 0-16,0 0-2 0,0 0 0 16,1 0 0-16,7-6 3 0,4-4-2 15,2-2-2-15,5-4 0 0,-2 2-1 16,-2 2-4-16,4-1-1 0,-5 3 4 15,-2 2 0-15,1 3-1 0,-4 1 0 16,0 3 2-16,-4 1 1 0,1 0-1 16,-1 0-2-16,1 4 2 0,0 2 7 15,-1 2-7-15,1 0 1 0,-3 2 2 16,0 3 5-16,-1-2-2 0,-1 2-1 15,1 1-1-15,-2-1 6 0,3 0-5 0,-3-5-2 16,0 1 0-16,0-4 0 0,0-1-2 16,0-1 0-16,0-3-1 0,0 2-2 15,0-2-8-15,0 0-5 0,6 0-10 16,1-9 2-16,2 0-16 0,2-4-27 15,1-2-99-15,-1 0-120 0</inkml:trace>
  <inkml:trace contextRef="#ctx0" brushRef="#br0" timeOffset="12133.69">2800 4016 168 0,'0'1'78'0,"0"1"-83"0,0 3 88 16,0 2-13-16,0 1-5 0,-3 2-17 16,-3 2-11-16,1 2-3 0,-3 0-9 15,2 0-6-15,-2-1-3 0,2-2-3 16,5-3-4-16,-3-1-2 0,3-5-3 0,1 1-4 15,0-3 2-15,0 0-3 16,0 0 1-16,6 0 1 0,6-3-1 16,4-7 6-16,4-1-6 0,-1-2-7 15,4 1 3-15,3-1 0 0,2 0 0 0,3 1 2 16,-4 2-2-16,-6 4 4 0,-5 4 0 15,-7 1-2-15,-4 1 2 0,-2 0 0 16,-3 0 0-16,0 5 2 0,0 3 4 16,-2 2 6-16,-2 1-5 0,-4 0 0 15,2 0 2-15,-2 1 2 0,3-2-2 0,-1 0-1 16,1-2-5-16,1-1 1 0,2-1-3 15,1-3-3-15,1 1 2 16,0-2-1-16,0 0-10 0,0 0-10 16,4-2-6-16,7 0-8 0,5-1-12 0,7-6-28 15,2-1 16-15,1 0-99 0</inkml:trace>
  <inkml:trace contextRef="#ctx0" brushRef="#br0" timeOffset="12657.72">3139 4118 27 0,'0'1'176'0,"0"-1"-174"15,0 0 70-15,0 1-28 16,0-1-17-16,0 0 17 0,0 0-17 0,0 0-15 16,0 0-2-16,0 0-7 0,0 0 2 15,2 0 6-15,1 0 5 0,2 0 1 16,1 0 7-16,5-5-8 0,1-2-4 15,1-4-8-15,-1 0-1 0,2-3 1 16,-2 1-2-16,1-2 4 0,-2 2-3 16,-2-1 0-16,-3 0 4 0,-4 1 0 0,-2 0-6 15,0 0 3-15,-2 3 1 0,-4 2-3 16,3 1 2-16,-2 6 2 0,2 1-1 15,-2 0-4-15,-1 8-4 16,2 3 3-16,-3 2 0 0,1 1 1 0,5 0 0 16,-2 1-1-16,3-1-1 0,0 0 1 15,3-2 0-15,4 2-2 0,9-3 3 16,4 0-1-16,5-2-1 0,-2-1 2 15,-3-1 0-15,0-2-1 0,-6 1-3 16,2 1 1-16,-2 1 3 0,-2-2 0 0,-4 2-2 16,-3 1 0-16,-5-2 2 0,0 2 1 15,-3-3 0-15,-4-1-3 0,3-1 4 16,-4-3 0-16,0 0-3 0,3-1 1 15,2 0 1-15,2-1 0 0,1-5-4 16,0-5-2-16,0-1 0 0,8-3-1 16,1 0 0-16,5 1 2 0,0-1 0 15,0 0-1-15,0 1 0 0,0 0 2 16,1 4 1-16,-2 1 2 0,1 4-6 15,-2 2-2-15,-3 1 0 0,4 2-11 0,-3 0-11 16,8 0-23-16,5 0-27 0,3 0 35 16</inkml:trace>
  <inkml:trace contextRef="#ctx0" brushRef="#br0" timeOffset="13757.78">1913 4795 90 0,'0'-3'55'16,"0"-1"-10"-16,2 2 52 0,-1-3-37 16,-1 1-21-16,2-3 0 0,-2 2-2 0,0-1-4 15,0-1-8-15,-2 2-6 0,-1-1-5 16,-2 2 0-16,1 0-4 0,-1-1 0 15,-1 1-1-15,-2-1 2 16,0 2-5-16,-1 1 2 0,0 2-4 0,-2 0-1 16,0 0 2-16,-1 6-4 0,-4 4 0 15,1 4-1-15,-2 1-1 0,0 3 1 16,1 0 1-16,4 3-1 0,1 0-2 15,3 0 1-15,5-1 1 0,1 1-4 16,2 0 0-16,0-4 2 0,10-4 1 0,2-3 1 16,4-2 1-16,2-1-2 0,4-5 2 15,1-2-1-15,5-1 1 0,0-9 0 16,2-5 2-16,1-3-1 0,-2-1 0 15,-1-3 2-15,-5 2 1 0,-4-3 1 16,-2 2-3-16,-3-1 1 0,-5-3 3 16,-3 0-4-16,0 1 1 0,-1-4 2 15,-2-2-4-15,-1-3 1 0,-1-2-3 16,1-3 1-16,1 0-1 0,0 1 0 15,2 6-2-15,-2 11 1 0,0 7 3 0,-2 9-2 16,-1 3 0-16,0 1-2 0,0 0-1 16,0 0-5-16,0 7-1 0,0 8 7 15,2 5 4-15,-2 4-1 0,0 6-3 16,0 1 3-16,0 1 1 0,0 0-2 15,0-2-1-15,0 1 2 0,0-2 2 16,0 1 4-16,0-1-2 0,0 0 7 16,0-2-1-16,0-3-1 0,0-2-4 15,0-3-3-15,0-5-2 0,0 0 0 16,0-3-2-16,0-3 1 0,3-1 0 15,3-4-6-15,2 1-11 0,3-4-7 0,3 0 2 16,3-4-14-16,0-6-4 0,3 0-34 16,-3-4-48-16,-1-2-90 15</inkml:trace>
  <inkml:trace contextRef="#ctx0" brushRef="#br0" timeOffset="14795.84">2370 4764 89 0,'0'0'231'16,"-3"0"-215"-16,2 0 63 0,-2 0-23 15,0 6-27-15,0 4 3 0,-2 1 1 16,-1 4-4-16,-1 1-2 0,1-1-13 0,0 3-8 15,3-1-3-15,0-1-4 0,3 0 2 16,0 0-2-16,3-2-3 0,6-4-4 16,4-1-7-16,2-4-2 0,5-5-2 15,2 0 0-15,3-1 1 0,0-9-5 16,-2 0-5-16,0-3 5 0,-4 1 14 0,-5-1 6 15,-2-1 4-15,-4-1 0 16,-2 2 5-16,-3 0 8 0,-3 1 0 16,0 2 9-16,0 1 0 0,-3 2-1 15,-3 2-3-15,-3 2-1 0,-1 2-7 0,-1 1 2 16,1 0-6-16,0 2-1 0,2 10-2 15,-1 3-2-15,0 3-2 0,1 0-1 16,5 0 4-16,1-1-5 0,2-1 2 16,0-1-4-16,5-3 3 0,1-3 1 15,5-2-1-15,-2-3-1 0,1-4 2 0,2 0 0 16,-1 0 2-16,1-3-2 0,1-6 3 15,-4-2 0-15,0-2 2 16,-2 1-3-16,-4-2 4 0,0 1 0 16,-3 0-5-16,0 0 3 0,0 0-1 0,0 2-1 15,0 0-6-15,0 0-4 0,1 0-4 16,6 4-7-16,0 2-8 0,6 3-2 15,-1 2-1-15,2 0-16 0,5 4-8 16,-2 2 0-16,3 2 0 0,0-1 2 16,3-2 43-16,1 0 21 0,-1-4-20 0,-5-1 11 15,0 0-1-15,-3 0 18 0,-6-5 21 16,1-1-7-16,-6-1-9 0,-2 0 3 15,-2 0 10-15,0-1-12 16,-5-2-9-16,-3 3 1 0,-1 1-2 16,0 1-2-16,-4 1-3 0,-1 3-2 0,1 1-1 15,0 0-2-15,-1 0-3 0,5 5-4 16,1 6 1-16,0 2 1 0,2 4-2 15,0-1-1-15,1 2 4 0,2 0-2 16,3 0-4-16,0-4 3 0,2 0 1 16,4-5-1-16,2-2-1 0,1-2 1 0,3-5 0 15,2 0 3-15,3 0-1 0,2-10 0 16,3-4 3-16,-1-3-2 0,1-5-1 15,-3 0-1-15,1-3 2 16,-5 0-3-16,1-2 2 0,-4-1 1 0,-2-1 2 16,-1-2-1-16,-1-2 0 0,-1-3-3 15,0 1 4-15,-1 3-1 0,-5 6-3 16,2 9 5-16,-3 8 9 0,0 3 1 15,0 5-1-15,0 1-2 0,0 0-2 16,-4 6-8-16,-2 10-8 0,-2 7 3 0,-1 5 4 16,-2 4-1-16,0 3 0 15,-2 1 0-15,1 1 2 0,1 1-2 0,0-1-1 16,4-3 1-16,5-1 1 0,2-4-2 15,5-3-1-15,9-1 0 0,7-5 7 16,7-4 3-16,3-7-5 0,3-3-2 16,2-6 2-16,3 0-3 0,1-14 1 15,0-2 0-15,2-3 3 0,0-3-3 16,-6-1-1-16,-7 1 0 0,-9-2 3 15,-7 0 1-15,-7 1-4 0,-1-3 2 0,-5 0 1 16,0-2-3-16,-3 4-1 0,-7 3 1 16,-2 6 2-16,-1 7-2 0,-1 5 1 15,2 3-1-15,-3 4 0 0,-2 12-1 16,3 4 1-16,-2 7 2 0,4-1 1 15,4 2 1-15,6 0-6 0,2-3 1 16,8 0 0-16,6-2-1 0,5-3-6 16,9-3-20-16,12-4 13 0,6-5 10 15,6-3-50-15,-7-5-8 0,-11 0 3 16,-10-8-226-16</inkml:trace>
  <inkml:trace contextRef="#ctx0" brushRef="#br0" timeOffset="15210.87">2451 4455 528 0,'-3'0'-18'0,"3"0"21"16,-2 0 2-16,2 0-28 0,0 0-28 15,0 0-36-15,0 5-113 16</inkml:trace>
  <inkml:trace contextRef="#ctx0" brushRef="#br0" timeOffset="19342.09">5628 4224 40 0,'0'0'69'15,"0"0"-48"-15,0 0 7 0,0 0-1 16,0 0-18-16,0 0-3 0,0 0-8 0,0 0 2 15,0 0 0-15,0 0-3 0,0 0 0 16,0 0 3-16,-2 0 2 0,2 0-1 16,0 0 2-16,0 0-1 0,0 0-4 15,0 0 2-15,0 0 2 0,0 0-2 16,-1 0-2-16,1 2 2 0,0-1 5 15,0 0 2-15,0-1 1 0,0 0 0 16,0 0 0-16,-2 0 11 0,2 0 1 16,0 0-7-16,0 0-7 0,0 0 2 15,0 0-2-15,0 2-5 0,0 0 5 0,-1 0 7 16,1 1-4-16,-4-2-3 0,3 1-1 15,-2 0 4-15,0 0 4 0,3 0-5 16,-5 1 4-16,3-1 3 0,-1 1-3 16,0-1-4-16,0 1-1 0,0 2-3 15,2-1 2-15,-4 1-6 0,3 0 3 0,-1 1-1 16,0 0 0-16,3 1-1 15,-1-2-1-15,-1-1 0 0,0 0 1 16,1-2 0-16,1 3-1 0,-2-5 1 16,2 1 0-16,0-1-1 0,-1 1 0 0,1-1 0 15,0 1 1-15,-2-1-4 0,2 0-5 16,0 0-7-16,0 0-11 0,0 0-31 15,0-1-20-15,3-3-55 0</inkml:trace>
  <inkml:trace contextRef="#ctx0" brushRef="#br0" timeOffset="20022.14">5603 4278 10 0,'0'0'127'16,"0"0"-103"-16,0 0-3 0,0 0 4 15,0 0-8-15,0 0-1 0,0 0-1 16,0 2 2-16,0 1 3 0,0 0 1 0,-3 0-4 16,0 0-1-16,-2-1-5 0,2 3-3 15,-2-1-1-15,2 1-2 0,0 0 4 16,0 1-7-16,0 1-1 15,1-2 1-15,-1 0-1 0,2 0-1 0,-1-2 0 16,-1 2 2-16,2-3 0 0,-1 1-2 16,2 0 1-16,0-2-1 0,-2 1 1 15,2-1-1-15,0-1 1 0,-1 0 1 16,1 0 2-16,0 0-1 0,0 0 2 15,0 1 2-15,0-1 2 0,-2 0-4 0,2 0 1 16,0 0 1-16,-1 0-3 0,1 0-3 16,0 0-1-16,0 0 3 0,0 0-3 15,0 0-2-15,0 0 0 0,0 0 1 16,0 0 1-16,0 0 1 0,0 0 1 15,0 0 2-15,0 0 2 0,0 0 3 16,0 0 6-16,0 0-1 0,0 0-4 16,0 0-6-16,0 0-1 0,0 0-3 15,0 0 0-15,0 0-5 0,3 0-5 16,5 0 7-16,2 0 5 0,4 1-1 0,-1-1-2 15,2 0-5-15,2 0-1 0,2 1-2 16,1 3 2-16,0-2 2 0,-3 1 10 16,0-1-5-16,-6-2-1 0,-1 2-5 15,-4-2-40-15,-3 0-29 0,0 0-2 16,-3 0-47-16</inkml:trace>
  <inkml:trace contextRef="#ctx0" brushRef="#br0" timeOffset="32316.84">5859 3266 0 0,'0'0'23'0,"0"-2"70"0,0 2-57 15,0-2-6-15,0 1 9 16,0 1-6-16,0-2-10 0,0 2-7 0,0-1-2 16,0-2-4-16,-2 3 5 0,2 0-2 15,-1 0-3-15,-1-1-2 0,1 0 1 16,-1 0-3-16,2 1-2 0,-2-1 2 15,2 0 0-15,0 0 2 0,0-1-5 16,-1 0 0-16,1 1 2 0,-2 1-5 0,2 0 5 16,0 0-1-16,0 0 3 0,0-1-6 15,0-1 2-15,0 2 3 0,0 0-1 16,0-2-1-16,-3 0 6 0,3 0-1 15,0 0-2-15,0 0 0 0,-1 0-2 16,-1 0 2-16,2 0-5 0,-3-2 5 16,1 1-2-16,-1-1-4 0,0-1 8 15,-3 1-5-15,1 2 1 0,-1 1-1 16,0 1-2-16,-2 0-1 0,1 0-1 15,-1 0 2-15,-2 2-1 0,1 3-1 0,0 2 0 16,0 0 0-16,-1 2 1 0,4 0-2 16,1 2-1-16,1-1 1 0,4 0 0 15,0 0 0-15,0-1-1 0,6 0 1 16,2-2 1-16,3 0-7 0,1-5-1 15,2-1-3-15,-2-1 4 0,2 0-2 16,-1-1 3-16,-1-4 6 0,0-3 1 16,-4 1-1-16,2-1 1 0,-6 0 2 15,1 0 2-15,-2 0 1 0,-2-1 5 16,-1 3-5-16,0-1 0 0,0 1-2 0,0 1 1 15,-6 0 0-15,0 2-5 0,-2 2 1 16,-1 1-2-16,1 0 1 0,-1 0-1 16,1 4 1-16,0 5-3 0,2-1 2 15,2 2 1-15,1 1-5 0,-1-2 1 16,4 2-9-16,0 0-6 0,0-3-13 15,7-1-14-15,-3-3-12 0,2-2 2 16,1-1-16-16,-4-1 10 0,0 0 10 16,0-3-17-16</inkml:trace>
  <inkml:trace contextRef="#ctx0" brushRef="#br0" timeOffset="34291.96">1349 5650 15 0,'0'2'26'0,"0"-1"22"16,-2 0 19-16,1 1-38 0,-1-1 3 0,1 0 5 15,1 0-8-15,0 0-9 0,0 1 3 16,0-2-1-16,0 0 3 0,1 0 1 15,2 0 1-15,2 0-5 0,0 0-1 16,1 0 5-16,2 0-4 0,-1-5-3 16,4-2-6-16,2-2 1 0,-1-1-3 0,0 0-2 15,1-1-2-15,-2 1-1 0,-2-2-4 16,-3 3 2-16,-3-1-1 0,-3 2 1 15,0 0-2-15,0 0 3 16,-1 1-4-16,-7 2 2 0,-3 0-2 0,-1 4 2 16,-1 1-4-16,-2 0 1 0,-1 0 2 15,2 3 0-15,0 6-1 0,2 3 0 16,-2 2 2-16,2 2-1 0,2 2 2 15,1 2-1-15,3 4 4 0,0-1-6 16,4 0 4-16,2-1-2 0,0-3 1 16,0-2-2-16,6-3-2 0,0-2 0 0,2-1 2 15,1-4-1-15,4-4-3 0,1-2-6 16,3-1-10-16,3-3-10 0,3-5-19 15,4-3-43-15,-1-4-36 0,-7 4-95 16</inkml:trace>
  <inkml:trace contextRef="#ctx0" brushRef="#br0" timeOffset="34488.97">1656 5725 299 0,'-3'4'115'0,"-2"-3"-67"15,2 4 22-15,0-3-29 0,0 2-26 16,0 1-6-16,1-2-5 0,-1 0-1 15,3 0-3-15,0 0-1 0,0 0-1 16,5-1-9-16,4-2-11 0,3 0-12 16,4-2-11-16,-1-4-18 0,5-2-47 15,1-3-69-15,-1 0 112 0</inkml:trace>
  <inkml:trace contextRef="#ctx0" brushRef="#br0" timeOffset="34872.99">1868 5651 7 0,'0'-4'5'16,"0"0"217"-16,0 0-195 0,-8 0 21 15,-2 3 3-15,-1 1-15 0,-5 0-3 16,-1 8-4-16,-1 4-8 0,-4 4-5 15,2 2 3-15,0-1-7 0,4 1-4 0,4-1 1 16,5-2-7-16,4-3-3 0,3-3 1 16,5-2-4-16,9-3 2 15,0-3-10-15,4-1-1 0,4 0-3 16,3-6 11-16,-2-3 5 0,4-1-1 0,-7 0 1 15,-5 1 1-15,-4 2-1 0,-5 0 1 16,-4 2 1-16,-1 3 8 0,-1 0 4 16,0 2 2-16,0 0 0 0,-3 0-2 15,0 0-7-15,-1 5-4 0,-3 8-1 16,3 3-1-16,-2 3-2 0,2 4 1 0,1 3 1 15,2 5-2-15,1 2 0 0,-3 3 1 16,3 0 1-16,0-1-2 16,0 0 0-16,0 4 2 0,0-3 0 15,0-3 12-15,0-7 3 0,-7-6-11 16,0-6 4-16,-1-1-1 0,0-2-3 0,0-2 0 15,1-3 3-15,0-2-6 0,0-1 1 16,1-2 0-16,1-1-4 0,0 0-11 16,1-6-10-16,4-5-27 0,0-5-50 15,0-5-158-15</inkml:trace>
  <inkml:trace contextRef="#ctx0" brushRef="#br0" timeOffset="35010">1874 6090 78 0,'3'0'316'16,"1"0"-281"-16,-4 0-32 0,3-2 32 15,1-2-29-15,6-4-2 0,2-1-8 16,4-6-28-16,-1-3-46 0,4-3-113 16</inkml:trace>
  <inkml:trace contextRef="#ctx0" brushRef="#br0" timeOffset="35517.03">2298 5503 23 0,'0'-3'311'0,"-3"0"-264"0,-1-1 18 16,1 0-11-16,3 2-18 0,0 0 0 15,0 1-13-15,0 0-11 0,7 1-7 16,2 0-2-16,6 0-2 0,4 0 4 16,1 3 1-16,5 6 0 0,-2 3-1 15,-1 2 3-15,-4 2-5 0,-2 4 0 16,-7 2-1-16,-4 3 4 0,-5 1-2 15,0 3-1-15,-9-3 0 0,-5 0 1 16,-3-5-2-16,-5 0 1 0,-1-1-3 0,-1-3 4 16,0-2-1-16,0-1-3 0,4-5 1 15,3-2 0-15,5-4 4 0,4-2-5 16,0 0 0-16,4-1 2 15,0 0-1-15,4 0-1 0,0-6-3 0,0 1 1 16,4-1-1-16,2 2 0 0,0 0-1 0,0 3 1 16,3 1 2-16,1 0-1 15,-1 0 0-15,2 0 3 0,0 3-1 16,0-1-1-16,-1-1 1 0,1 1 0 15,0-1 2-15,2-1-2 0,-3 0 0 16,1 0 2-16,-3 0-1 0,-2 0-1 0,2 0-1 16,-2 0 1-16,0 0-10 0,1 0-20 15,2-1-9-15,0-2-31 0,-1-5-43 16,-2 0-151-16</inkml:trace>
  <inkml:trace contextRef="#ctx0" brushRef="#br0" timeOffset="35698.04">2696 5784 215 0,'0'1'252'0,"0"-1"-215"0,0 0 4 16,0 1 26-16,0-1-38 0,0 0-13 15,0 0-5-15,0 0-5 0,0 0-6 16,0 0-1-16,0 0-12 0,0 0-19 15,2 0-19-15,1 0-31 0,3-9-79 16</inkml:trace>
  <inkml:trace contextRef="#ctx0" brushRef="#br0" timeOffset="36357.07">2867 5510 19 0,'-4'0'-16'0,"0"-1"166"15,-4-1-43-15,3 0-74 0,1 0 37 16,1 1-7-16,1 0-17 0,2 1-5 16,0 0-9-16,0 0-12 0,0 0-15 0,0 0-3 15,6 0 1-15,7 0 2 0,-1 0-1 16,10 0-3-16,3 0 4 0,3-4-1 15,1-3-4-15,0 2 0 0,1 1 1 16,-5-1-6-16,-5 1-11 0,-3 4-7 16,-9-2-7-16,-4 1-3 0,-4 1-6 15,0 0 11-15,-6 0 14 0,-6 0-20 0,-7 6 0 16,1 0 2-16,-7 1 2 15,3 2 11-15,-1-1 15 0,-1 2 4 16,0 2 2-16,-3-2 7 0,1 3 8 16,3-1 20-16,3 0 2 0,6 0-4 0,4-2-13 15,6 0-7-15,4-1-8 0,0 2-2 16,3-1-6-16,6 1 3 0,3 0 2 15,4-3-3-15,-1 2 0 0,3-1 0 16,-3-1-1-16,-1 2-4 0,-5-2 0 16,1 0 1-16,-4-1 4 0,-5 1 0 0,1-2-1 15,-2 1 1-15,0-1 8 0,-5 0 9 16,-3 2 4-16,-2-2-6 15,-3 0-1-15,2 2-2 0,-1-2-7 16,1 2-3-16,3-4-1 0,1 1-2 0,2-1-5 16,5-3-13-16,0 1-29 0,0-2-44 15,8 0-53-15</inkml:trace>
  <inkml:trace contextRef="#ctx0" brushRef="#br0" timeOffset="36656.08">3141 5665 15 0,'-6'15'121'0,"-2"1"-90"0,0 2-24 16,2 4 19-16,1 0 1 0,4 3-11 15,1 3-4-15,1 0-9 0,7-2 92 16,1-3-46-16,5-5-45 0,-1-6 3 15,1-4 19-15,-2-4-13 0,1-4 3 0,-3 0 8 16,1-5-3-16,-1-7 5 0,0-4-7 16,1-3-5-16,-1-2-3 0,-1 0 0 15,-3 1-8-15,-3-1 3 0,0 2-1 16,-3-1-2-16,0 3-2 0,0-1-1 15,0 1-2-15,0 1-7 0,0 1-15 16,0 3-16-16,0 3-10 0,0 3-23 16,0 2-46-16,-3 4-140 0</inkml:trace>
  <inkml:trace contextRef="#ctx0" brushRef="#br0" timeOffset="40669.32">5467 530 11 0,'1'0'-5'0,"2"0"80"0,0 0 31 0,-3-2-80 16,2-2 10-16,1 1 8 15,-3-3-9-15,1 2-8 0,-1-1-8 16,0-2-1-16,0 1-2 0,0-1 0 16,0 0-2-16,0 2 1 0,0-4-1 0,0 4 0 15,-3-4-3-15,0 3 4 0,2 2-4 16,-4 0 0-16,0 0-1 0,1 1-2 15,-1-3 2-15,-3 1-5 0,2 1 2 16,-3 2-5-16,0 2 1 0,-4 0-3 16,-1 0 2-16,-3 0-1 0,2 5 0 0,-6 4 0 15,3 2 1-15,-2 4 1 0,1 1-1 16,2 5 1-16,3 2 2 15,3 3-1-15,0 1-4 0,4 1 4 16,5 0-2-16,2-3 1 0,0-2-3 0,8-3 0 16,4-5 0-16,1 1 2 0,5-4-1 15,2-4-1-15,4-3 4 0,0-5-1 16,3 0 0-16,1-6-1 0,3-5-3 15,-3-3 4-15,0 1 0 0,-5-3-3 16,-3 0 1-16,-1 1 2 0,-5 0-2 0,-4 2 0 16,-2 0 1-16,-2 2-1 0,-1 2 0 15,-3 1 0-15,-1 3 2 0,1 4-1 16,-2 0-1-16,0 1-1 15,0 0 0-15,0 0-5 0,0 8 0 0,-5 3 6 16,-3 7 0-16,-1 1 2 0,1 1-1 16,-3 0 1-16,0 0 2 0,1 1-3 15,-1 0 2-15,-2 0 1 0,4 2-1 16,-2-4 6-16,2 1-3 0,1-3-3 15,4 0-1-15,-1-2-1 0,2-4-1 0,1 0 1 16,2-3-2-16,0-1 0 0,0-2-2 16,3 0-7-16,5-3-7 0,0 1-10 15,4 0-17-15,4-3-12 16,1 0 20-16,3 0-112 0,-1-5-123 15</inkml:trace>
  <inkml:trace contextRef="#ctx0" brushRef="#br0" timeOffset="41030.33">5849 752 47 0,'5'-4'-31'15,"-3"0"235"-15,-2-1-157 16,0 2 2-16,0 1 3 0,0 2-8 0,0 0-12 15,0 0-13-15,0 5-10 0,-2 6 3 16,-3 4 0-16,-1 3-1 0,-2 3-4 16,4 3 0-16,-4 3 1 0,2 0 9 15,3-1 1-15,0-1-12 0,3-4-4 16,0-3 2-16,7-5-3 0,4-4 2 0,0-3 0 15,5-5-1-15,2-1 7 0,1-3-2 16,1-8 0-16,0-3-2 0,-1-3 1 16,1-2 0-16,-6-1-2 0,-2 2 1 15,-1 0 4-15,-5 0-5 0,1 0-1 16,-4 1-1-16,0-1 0 0,-2 1 0 15,1 0-2-15,-2 1-3 0,1 2-6 16,-1 4-8-16,2 4-13 0,1 4-14 16,0 2-25-16,3 0-47 0,2 2-54 15</inkml:trace>
  <inkml:trace contextRef="#ctx0" brushRef="#br0" timeOffset="46562.66">7556 3179 84 0,'2'0'34'0,"-1"0"-20"0,1 0 7 15,0 0-2-15,-1 0 1 0,1 0 1 16,-2 0-5-16,0 0 2 0,0 0-1 0,0 0 1 15,0 0-2-15,0 0 2 0,0 0-1 16,0 0-5-16,0 0-6 0,0 0 2 16,0 3 1-16,0 2 0 0,0 0 3 15,0 1-4-15,0-1 4 0,0 1 1 16,0 3-3-16,0 0 1 0,0 5 3 0,0 3-5 15,-5 4 1-15,0 6-4 16,1 3 8-16,-1 7 9 0,0 1-21 16,2 4 3-16,0 4-3 0,-1 5-1 15,-1 1 0-15,-1 1 1 0,-1-1-1 0,1 1-1 16,0-2 0-16,5-1 0 0,-3-1 2 15,1 2-2-15,-1-2 8 0,-3-4-9 16,1-1 3-16,-1-2-1 0,3-4-2 16,-2 1 8-16,0-1 1 0,0 0-6 15,-2-1 2-15,5-4-1 0,-5 0-1 0,7-2 0 16,-2-4 0-16,1 0-1 0,2-1 0 15,0-2-3-15,0 1 3 16,0-2 0-16,0-2 0 0,0-1-1 16,0-2 0-16,0-3 0 0,-2-1 3 0,-1-3-2 15,0-2-1-15,0 0 2 0,0-2-1 16,0-1 1-16,0-1-1 0,1-1 1 15,1-1 1-15,-1 1-1 0,2-2-4 16,0 0 2-16,0 0 2 0,0-1-2 16,0 1-4-16,0-1 6 0,0-1 0 0,0 2-2 15,0-1 0-15,0 2 0 0,0-1 2 16,0 0-1-16,0 0-1 0,0 1 1 15,0-2-3-15,0 2 2 16,0-1 1-16,0 3-1 0,0-1 1 16,0-1-3-16,0-2 4 0,0 1-4 0,0-1 4 15,-1 0-1-15,-2-1-1 0,3 3 3 16,0-1-1-16,-2-1 0 0,2-1-3 15,-2 1 2-15,-1-1 0 0,3 0-1 16,0 0-3-16,0 1 2 0,0 0 2 16,0 0-2-16,0 2 1 0,-1-2 0 0,1-1 0 15,0 0 0-15,0 0-2 0,0 0 1 16,0 0-2-16,0 0 0 0,0 0-8 15,0 0 4-15,0 0-1 16,0 0-7-16,0 0-5 0,0 0-13 0,0 0-30 16,0-7-68-16,0-1-133 0</inkml:trace>
  <inkml:trace contextRef="#ctx0" brushRef="#br0" timeOffset="46958.68">7271 4578 14 0,'2'-2'171'0,"-2"2"-140"0,0 0 6 15,0 0 13-15,0 0-7 0,1 0-17 0,2 0-6 16,0 6 14-16,-1 4-8 0,-1 4-7 16,1 4-2-16,0 3-5 0,-2 2-1 15,0 1-4-15,0 1 7 0,1-4-9 16,2 2 0-16,2-4-1 0,0-1-5 15,1-4 1-15,2-4 1 0,-1-3 0 16,4-5 1-16,0-2-3 0,3 0 3 16,0 0 3-16,1-7-1 0,2-4-4 15,-3-3-1-15,2 1 5 0,-2-1-2 16,-5 3-2-16,0-2 1 0,1 3-1 0,-4 1 2 15,0 0-3-15,2 0 0 0,-2-2-3 16,5-2-8-16,-2-2-11 0,4-2-21 16,2-3-32-16,1-6-58 0,-4-4-129 15</inkml:trace>
  <inkml:trace contextRef="#ctx0" brushRef="#br0" timeOffset="47677.71">7440 3234 2 0,'-3'4'0'0,"0"-1"64"0,0-3 70 16,1 0-79-16,2 0-1 0,0 0 9 15,0 0-16-15,0 0-15 0,0-6-7 16,10-3-9-16,0-4-7 0,7-3-1 15,0-2 0-15,5-3-3 0,0 1 2 16,0-2-3-16,-1 0-3 0,1 1 1 0,-2-1 1 16,2 4-3-16,-5 4 0 0,-3 7 0 15,-5 4 1-15,-3 3-1 0,-1 0-1 16,-2 3 1-16,0 9 2 0,0 3 3 15,-3 6-4-15,0 3 2 0,3 2-1 16,1 1 1-16,-4 2-3 0,6 0 0 16,-5 1-4-16,5 0-12 0,4 1-12 15,1-3-27-15,3-2-36 0,0-3-57 16</inkml:trace>
  <inkml:trace contextRef="#ctx0" brushRef="#br0" timeOffset="48248.75">7804 3827 6 0,'-1'-5'225'0,"-4"-2"-180"0,2 2 0 15,2-1 16-15,1-2-14 0,0 4-10 16,4-2-13-16,7 0-9 0,3 2-6 16,5 1-5-16,-1-1 1 0,2 2 0 15,1 1-4-15,-1 1 0 0,-3 0 0 16,-2 3 0-16,-2 6-1 0,-2 4 0 0,-4 3 1 15,-7 5-1-15,0 2 2 0,0 5 0 16,-6 0 0-16,-6 0-1 0,-1-2 7 16,-1-5-12-16,-1-1 6 0,-1-4-4 15,-1-1 2-15,-1-2 0 0,1-2 1 16,0-4 2-16,1-1-1 0,4-4-1 0,-1-2 0 15,4 0 4-15,4 0-3 16,2 0-3-16,3 0 4 0,0-5-1 16,3-2-4-16,8-1-1 0,0 2 3 15,4-1 1-15,-2 3-2 0,-1 2 1 0,1 2 0 16,-4 0 0-16,0 0 0 0,1 3-1 15,-3 2 1-15,0 2 2 0,0-2-2 16,4 2 0-16,2-1 2 0,-3-1 3 16,6 1-1-16,-2-1 4 0,-2 2-4 15,-1-1-2-15,0-1-3 0,0-2 1 0,-2-3-9 16,2 0-8-16,-2 0-25 0,2 0-42 15,-2-5-68-15</inkml:trace>
  <inkml:trace contextRef="#ctx0" brushRef="#br0" timeOffset="48430.77">8257 3966 242 0,'-3'0'205'15,"0"0"-172"-15,1 2 18 0,2-1-2 0,0-1-19 16,0 0-2-16,0 0-14 0,0 2-14 15,0-2 1-15,0 1 0 16,7-1-7-16,-3 0-15 0,6 0-16 16,2 0-30-16,-3-8-101 0</inkml:trace>
  <inkml:trace contextRef="#ctx0" brushRef="#br0" timeOffset="49123.8">8426 3714 0 0,'-5'0'29'0,"-2"0"143"16,0 0-126-16,4 0 10 0,-1 0 1 15,2 0-18-15,2 0-4 0,0 0-3 16,0 0-17-16,0 0-8 0,8 0 6 16,3 0 4-16,3 0-7 0,0-1-5 15,1-1-2-15,5 0 0 0,1 0-2 16,3 0 0-16,0 0-1 0,2 1-1 15,-3-1 2-15,-3 0-1 0,-1 2-2 0,-5-1-4 16,-5 1-13-16,-6 0 0 0,-3 0-8 16,0 0 18-16,-6 0 5 0,-5 0-17 15,-3 0 0-15,-1 3 6 16,-2 0 8-16,1 3 5 0,2-1 1 0,-1 0 0 15,1 0 2-15,0 2 0 0,0 0-1 16,0 0 1-16,3 1 3 0,-1 1 4 16,4-1-3-16,2 0 0 0,3 1-4 15,0-1 2-15,3 0-4 0,0 0-1 16,1-1 2-16,4 2 0 0,-1-1 2 0,0-1-3 15,-3 1 2-15,1 1-1 0,-2-1-1 16,1 2 2-16,1 0-1 0,1 0-2 16,0 0 4-16,0 0 4 0,2-2-9 15,-2 2 1-15,-2-2 1 0,-1 2 2 16,0-2 4-16,0 2 8 0,-6 0 10 15,-3 0 1-15,1-1 2 0,-1 0-8 16,3-1 2-16,-4-1-2 0,1 1 0 16,1-4-3-16,-1 1-6 0,0-2-1 15,1-1-2-15,0 1-4 0,0-2-1 16,2-1-1-16,3 0 0 0,0 0 0 0,0 0-15 15,3 0-13-15,0 0-13 0,0 0-46 16,0-6-58-16,6-2-155 0</inkml:trace>
  <inkml:trace contextRef="#ctx0" brushRef="#br0" timeOffset="49570.83">8817 3893 104 0,'0'0'150'0,"3"0"-103"0,-2 0-45 16,1 2 34-16,-2 8 12 0,0 3 5 15,0 4-14-15,0 2-11 0,0 2-14 16,0 2 1-16,0-3-5 0,0-2 0 16,0 0-3-16,6-4 0 0,2-4-2 0,-2-2 1 15,2-3-3-15,3-5 5 0,1 0 1 16,1 0 4-16,2-9-3 0,-3-5-1 15,6 0-5-15,-3-4-2 16,-3-2 0-16,2 2 1 0,-1-5-2 0,-5 3-2 16,-2 0 1-16,0-2-3 0,-1 1-6 15,-5 2-7-15,1 1-19 0,-1 1 4 16,0 3-24-16,2 4-22 0,-1 5-36 15,1 2-74-15</inkml:trace>
  <inkml:trace contextRef="#ctx0" brushRef="#br0" timeOffset="50890.91">8048 4646 10 0,'8'0'0'15,"-2"0"1"-15,0 0 34 0,-1-1 33 16,-1-1-56-16,1 0 20 0,-2 0 2 0,0 0-7 16,-3 0 11-16,2-2 3 0,1 3-6 15,-2-2-2-15,-1 0-3 0,2 0 1 16,-2 0-1-16,0-2-1 0,0 1-4 15,0 1-4-15,0 1-2 0,-5 0-1 16,-4 2-9-16,-2 0 1 0,-4 1-2 16,-4 8 0-16,-1 6-3 0,-2 3 4 15,0 2-5-15,4 4 3 0,1 1 0 16,1-1 1-16,7 2-5 0,3-3-2 15,3-2-1-15,3-1 0 0,0-2 1 0,4-2-2 16,6-2 0-16,2-3 3 0,3-3-5 16,4-5-9-16,1-2-3 0,5-1 0 15,0 0-9-15,1-2-28 0,-1-5-10 16,-2 0-17-16,1 0-30 0,-4-2-40 15</inkml:trace>
  <inkml:trace contextRef="#ctx0" brushRef="#br0" timeOffset="51256.93">8271 4790 2 0,'5'-4'6'0,"-2"-2"181"16,-3 0-128-16,0 1-22 0,0-1 35 15,0-1-27-15,-3 3-12 0,-2-3-3 0,-3 0-2 16,2 5-9-16,-2-1 0 0,2 1-5 16,0 2 2-16,0 0-6 0,-2 3-3 15,2 5-1-15,3 1-2 0,0 2-3 16,3 1-1-16,0 1 0 0,0 1 1 15,6 0-1-15,0-1-2 0,6 0 2 16,-1-1 0-16,3 0-2 0,2-2 0 16,1-4 1-16,1 0 2 0,-1-3-5 15,2-3 1-15,-2 0 0 0,-1 0 4 16,-1-7-2-16,-1-3 0 0,-3-1 3 0,0-1 0 15,-5 1-2-15,-4-2 3 0,-1 0 7 16,-1-1-3-16,0 2-1 0,-3-1 1 16,-3 0 1-16,-2 0 1 0,-4 1-5 15,1 0 0-15,-2 2-2 0,1 2 1 16,3 4-3-16,1 2 0 0,2 2 1 0,1 0-2 15,0 4-2-15,2 4-1 16,2 0-3-16,1 1-7 0,0 0-8 16,1 0-16-16,5-1-13 0,2-1-29 15,0-3-63-15,0-3-91 0</inkml:trace>
  <inkml:trace contextRef="#ctx0" brushRef="#br0" timeOffset="51607.95">8544 4692 10 0,'8'-1'243'0,"-4"0"-199"0,1-1 3 16,0 2 11-16,-2 0-19 0,0 0 2 15,-3 5-4-15,1 2-11 16,-1 2-1-16,0 2-6 0,0-1-2 16,0 0-2-16,-1 1-4 0,-1-1-2 0,2-1-2 15,0-2-4-15,0-3-4 0,5 0 3 16,3-2-1-16,3-1 0 0,1-1-1 15,5 0 0-15,3-3 0 0,-1-5-7 16,1 1 3-16,-3-1-4 0,-2 2 7 16,-4 2-4-16,-4-1 3 0,-3 1 2 0,-1 2 0 15,-3 0 0-15,0 2-2 0,0 0 4 16,0 0 0-16,-3 1-1 0,-3 5-2 15,0 2 3-15,-4-1-1 16,4 1-2-16,0 0-1 0,3-2 2 16,0 2-1-16,3-2-4 0,3-2-15 0,6-1 0 15,4-2 4-15,4-1-21 0,3 0-11 16,3-4-5-16,2-4-30 0,0-1-13 15,0-1 3-15,-2-3-3 0,-6 1 35 16</inkml:trace>
  <inkml:trace contextRef="#ctx0" brushRef="#br0" timeOffset="51862.96">8925 4711 30 0,'2'-12'83'0,"-2"0"-11"0,0 1-2 0,-3 3-14 15,-7-1-2-15,0 5-7 0,-3-1-11 16,-1 3 3-16,2 2-8 0,-1 0-3 15,1 0-9-15,1 8-3 16,0 2-3-16,4 1-9 0,3 2-1 0,3-1-1 16,1 4-2-16,1-1 0 0,7 0-1 15,2 1 2-15,0 1-2 0,0 0-5 16,1 3-6-16,-2 2 4 0,0-2 6 15,-3-3 5-15,-3-4-4 0,-3-4 2 16,0 0 1-16,-1-1 0 0,-5 0 1 0,-7 0 8 16,1-2-5-16,-2 0 0 0,0-1-2 15,2-2 1-15,2 0 0 0,4-3-3 16,1 0-2-16,4 0-2 0,1 0 2 15,0 0-7-15,3-4-13 0,5-5-12 16,3-3-15-16,6-3-42 0,-2-3-56 16,-1-2-99-16</inkml:trace>
  <inkml:trace contextRef="#ctx0" brushRef="#br0" timeOffset="53156.04">9099 4391 37 0,'1'0'141'16,"-1"0"-78"-16,0 0-63 0,0 0 18 15,0 0 26-15,0 0-1 0,0 0-19 16,0 5-13-16,-1 4 1 0,-2-1-7 16,1 2 0-16,1 0 2 0,-4 0 4 15,2 2 4-15,-2 1-1 0,1-1 2 16,-1 1-3-16,2-2-2 0,-2 0-2 0,5 0-1 15,-1 2-2-15,1 1-2 0,0 5-1 16,0 2 6-16,-2 1-2 0,-1 3-3 16,0 1-1-16,-2 0-2 0,-1 0 2 15,0 0-2-15,0 0 1 0,-2-1-1 16,0-4 1-16,0-3 0 0,2-3-1 0,2-5 1 15,-1-2-1-15,3-5-2 16,1-1 4-16,-1-2 1 0,2 0 2 16,0-4-3-16,0-5-3 0,0-2 2 15,0-2-3-15,7-3-1 0,2 1 1 16,0-1 1-16,2 0-3 0,3 0-7 0,1 3-5 15,2 1 0-15,-1 5-8 0,1 2-1 16,0 4 5-16,-1 1-10 0,1 0-4 16,-3 1 1-16,1 3-9 0,1 1 11 15,1 0 13-15,1-1 12 0,4 0 30 16,-3-3-24-16,-4-1-6 0,-6 0 6 15,-1 0 2-15,-2 0 7 0,-3 0 18 16,1 0 4-16,-3-4-7 0,-1-1 8 16,0-2-11-16,0 1-7 0,0 0 3 15,0-1-5-15,-3 0-1 0,-2 1-2 0,-1 0 6 16,0 4 0-16,0-2-4 0,-2 4 0 15,0-1 1-15,0 1 2 0,-1 0-3 16,-2 2-4-16,2 8 2 0,0 2-2 16,-1 3 0-16,3 0-5 0,-1-2 1 15,3 3 0-15,2-3-4 0,3 0 0 0,0-3 0 16,0-2 1-16,6-3-2 0,4-1-1 15,2-3 2-15,4-1 2 16,1-1-1-16,0-6-2 0,0-3-3 16,-2 1 2-16,-2-1-1 0,-1-1 1 0,-3 0 0 15,-2-2 3-15,-3 2-1 0,-4 1 0 16,0 3 0-16,0 0 2 0,0 4-2 15,0 3 0-15,-4 0 0 0,-1 0 0 16,-3 4-1-16,2 4 0 0,-3 4 4 16,1 0 0-16,0 3-1 0,3-2-1 0,-1-1-1 15,6-1 1-15,0-1-2 0,0 0-1 16,6-2 1-16,8-1 1 15,0-3 0-15,0-4-14 0,-1 0 9 16,1-3-13-16,-2-5-17 0,2-2 1 0,0-3-14 16,-3 1-14-16,0-2-3 0,-2 2-1 15,0 0 26-15,-2 0 29 0,-1 2 8 16,0 0 4-16,-1 4 7 0,-1 1 12 15,-1 2 3-15,-1 1 5 0,-1 2 7 16,-1 0-4-16,2 0-3 0,-2 4-2 0,0 2 5 16,0 1-8-16,0 1-4 0,-5 1-1 15,-1 0 1-15,1 0-4 16,4 0-9-16,-1-2-6 0,2 2 0 15,0-6 1-15,0 2-1 0,0-4-2 16,3 1 3-16,4-2-1 0,0 0-6 0,3 0 0 16,1-3-5-16,-1-1 6 0,4 0-4 15,0-1 1-15,-1 3 3 0,-4 0-10 16,-4 1-1-16,-2 1 9 0,-3 0 6 15,0 0-1-15,0 0 1 0,0 1 2 16,0 6-2-16,-5-1 4 0,-1-1 1 0,3 4-3 16,-2-5 2-16,4 3-1 0,1-2-3 15,0-3-1-15,0-1 1 0,0 0 2 16,6-1 0-16,0 0 0 15,2-1 2-15,6-5-3 0,1-4 0 0,1-2 12 16,1 1-13-16,-3-4 2 0,-5-1 0 16,0-2 2-16,1-1 0 0,-3-1-1 15,0-1-2-15,-3-2 2 0,-1-1 1 16,-1-2 3-16,-1 1-5 0,-1-3-2 15,5 0 2-15,-2-2 0 0,5 5-3 16,-2 2 1-16,0 8 1 0,-1 9 0 0,-5 6-2 16,0 0-4-16,0 11 5 0,-6 7 2 15,-7 6 0-15,-2 3 3 0,-1 3 5 16,2 2 2-16,1-4-1 0,3-1-4 15,1-3 3-15,3-5-1 0,4-3 1 16,2-5-3-16,0-2 1 0,2-3 0 16,4-1-2-16,5-3-6 0,3-2 5 15,3 1-1-15,3 0-4 0,6-1-6 16,7 4-19-16,4-2-3 0,5-1-74 0,-5 0-103 15</inkml:trace>
  <inkml:trace contextRef="#ctx0" brushRef="#br0" timeOffset="53572.06">10283 4135 96 0,'0'0'1'0,"0"0"169"0,0 0-133 15,-1 12-10-15,-5 6 33 0,1 11-10 16,-3 7-8-16,-1 10-7 0,-3 7 22 16,-6 5-22-16,-2 5-11 0,-1 1 0 15,-3-2-6-15,4-1-6 0,2-6-6 16,-1-5-3-16,4-5-2 0,2-7-2 15,5-5 2-15,5-7-15 0,2-6-13 16,1-5-17-16,0-6-43 0,4-5-105 16</inkml:trace>
  <inkml:trace contextRef="#ctx0" brushRef="#br0" timeOffset="54216.1">10359 4605 56 0,'3'1'15'0,"1"2"128"0,-4 0-116 16,0 2 15-16,0 2 17 0,0 2-12 15,-7 3-7-15,3 1-9 0,-4 3-7 16,2-1-13-16,-4 1 0 15,3-1-2-15,-3-2-3 0,4-2 1 0,0-4-2 16,1-4 4-16,2-1 1 0,-1-2 3 16,2 0-1-16,-1 0 0 0,3-8-3 15,0-4-4-15,2-2-3 0,5-4 1 16,6-2 0-16,1-5 0 0,3 1-3 15,1-4 1-15,4-2 0 0,3 1-1 0,3-3 0 16,-2-1 0-16,5-2 1 0,-1 3-1 16,-3 3-1-16,-2 6 1 15,-3 9 0-15,-2 4 0 0,-1 7-1 16,-7 3 0-16,-1 0 3 0,-2 7-1 0,-4 5 2 15,-2 5 2-15,-3 3 2 0,0 5-4 16,-9 1 1-16,-8 2-2 0,-4-1 2 16,1 0-2-16,-4 0-3 0,0-5 2 15,1-2 0-15,4-1-2 0,4-5-2 16,3-2 2-16,1-2-1 0,3-4-3 15,3-3 1-15,4-1 0 0,1-1-3 0,0 0-4 16,1-1 1-16,4 0 0 0,0 0 5 16,-1 0 2-16,1 3-1 0,1 0 3 15,-4 2 1-15,1 3 0 16,-2 2 0-16,-1 0 2 0,0 4 3 0,0-1 1 15,3 2-2-15,0-3-3 0,4 2 0 16,0 0-1-16,4-3-2 0,5 0-7 16,-1-4-12-16,4-2-37 0,1 0-33 15,3-3-102-15</inkml:trace>
  <inkml:trace contextRef="#ctx0" brushRef="#br0" timeOffset="55280.16">10780 4695 22 0,'-2'0'27'0,"-3"-1"-14"0,4-1-11 16,-4 0 11-16,2 0 1 0,-2 0 18 15,1 2 7-15,-1-2-5 0,0 2-3 16,1 0 2-16,-2 0 2 0,4 0-10 16,-3 0-7-16,4 0 1 0,1 2-1 15,0-1 0-15,0 2 0 0,0-2 3 16,6 0 2-16,2-1-5 0,3 0 2 15,3 0-6-15,0-5-3 0,4-3-3 16,1-2-2-16,-1-2 6 0,2-1-1 0,-2-1-4 16,-3 1-4-16,-6-3 3 0,-1 0-2 15,-3-3-1-15,-4 3 0 0,-1 0-1 16,-1 3-1-16,-9 6 1 0,-2 2 1 15,0 5 0-15,-2 0 2 0,-2 7-6 16,1 4 4-16,2 5-1 0,-2 2 0 16,2 5-2-16,3 2 0 0,2-1 2 15,2 2-1-15,4 2-3 0,2 0 1 16,0-1-6-16,3-3 5 0,10-2-15 15,0-5 3-15,5-3-4 0,3-5-1 16,2-3-7-16,4-5-1 0,1-1 7 0,1 0 5 16,1-8 1-16,-2-2 8 0,-1-1 4 15,-2 0 6-15,-3-3-2 0,0-1 8 16,-7 0 5-16,-2-1 4 0,-7-1 2 15,-5 1 2-15,-1 2-3 0,0 2-1 16,-11 4-5-16,-1-1-6 0,-3 6 4 0,-4 3-7 16,3 0-3-16,-2 7 0 15,1 3 2-15,1 3-4 0,-1 1 2 16,2 4-2-16,2 2-2 0,1-1 3 15,6 3-2-15,3-4 2 0,3-2-1 0,1 1-1 16,7-6-1-16,4-3-3 0,2-3-1 16,5-5 0-16,4 0-1 0,2-2 1 15,-2-7-1-15,-1-3 5 0,-3-1-1 16,-6-1 3-16,-2-2 1 0,0-2 2 15,-3 0-3-15,-3 1 2 0,-2 1-1 0,-3 2 3 16,0 4 4-16,0 5 4 0,0 2-1 16,0 2-6-16,0 1-1 15,-2 0-4-15,-1 6 0 0,1 7 0 16,1 2-1-16,1 5 0 0,-2 2 1 0,-1 4 1 15,2 2-2-15,-4 2 0 0,2 2 0 16,-2 3-3-16,1 4-2 0,-3 1 4 16,4 1 4-16,-4-3-1 0,-1-6-2 15,-3-1 1-15,0-3 1 0,-1-7 4 16,-1 0-2-16,-1-4 3 0,2-3 4 15,-2-2-2-15,2-2 1 0,1-6 4 0,-2-2 1 16,3-2-3-16,-1 0-4 0,3 0 0 16,2-3-4-16,-2-2 2 15,6 0-3-15,-1-2-2 0,3-1 0 0,0-1 0 16,0-3-8-16,5-2-6 0,3-1-8 15,3-3-14-15,3-1-21 0,0-8-36 16,4-1-68-16</inkml:trace>
  <inkml:trace contextRef="#ctx0" brushRef="#br0" timeOffset="55964.2">11407 4579 37 0,'0'2'-27'0,"0"0"108"15,0-2 6-15,0 0-67 0,0 2 36 0,-3-2 6 16,-1 0-13-16,2 2-7 0,-4 0-9 15,3 3-4-15,-3 0-5 0,1 1-6 16,-1 2-1-16,1 1-4 0,2 0-2 16,0 3-1-16,1 0-1 0,2 1 1 15,0 0-8-15,0-2 0 0,7-1 1 16,0 0-1-16,3-2-2 0,-1-4 0 15,2-1 4-15,-2-3-3 0,3 0 0 16,1 0 0-16,-1-7-1 0,2-3-3 16,-1 0-6-16,-3-3 2 0,0 0 0 0,-2 1 2 15,-2 0-4-15,-2 3-2 0,1 1 1 16,-3 2 4-16,-1 1 4 0,-1 4-1 15,0 0 3-15,0 1 1 0,0 0-7 16,-1 5 4-16,-6 7 2 0,1 1 2 16,0-1-3-16,1 2 0 0,2-2 1 15,0 1 1-15,3-2-2 0,0-3 1 16,0-2-1-16,2 1 1 0,2-3-1 15,3-2-2-15,3-2 3 0,3 0 1 16,2-1-2-16,2-8-2 0,3-2 1 0,-1-5 3 16,1-2-1-16,0-2-1 0,-1-3 2 15,-3 2 0-15,-3-3-1 0,1 1 3 16,-3-3 4-16,0 0-5 0,0-2 2 15,-3 0-2-15,1-1 3 0,-1 1 0 16,3 0 0-16,-1 2-3 0,0 3-3 0,-2 9 2 16,-5 4-1-16,0 7 3 15,-3 3 5-15,0 6-5 0,-6 10 0 16,-7 9 7-16,-5 6-5 0,-1 6 2 15,-3 4-6-15,2 1 2 0,1 0-1 0,4-2 2 16,3-5-4-16,2-4-4 0,4-4 4 16,5-4-7-16,1-6-6 0,1-3-4 15,8-2-1-15,2-3 0 0,5-2-4 16,4-5-39-16,2-1-5 0,1-1-28 15,-1 0-41-15</inkml:trace>
  <inkml:trace contextRef="#ctx0" brushRef="#br0" timeOffset="56265.21">12004 4628 37 0,'3'-14'158'0,"0"1"-96"15,-3 1-29-15,0 3 32 0,-7 4-16 0,-4 1-6 16,-5 4 2-16,-2 0-14 0,-1 0-8 16,-4 5-1-16,3 7-4 0,-2 4-3 15,5 0-7-15,0 2 0 0,5 0-2 16,4 2-6-16,2-2-2 0,6-1 3 15,0-1-1-15,3-1 0 0,6-2-9 0,2-1-6 16,1-5-4-16,2 1-7 0,0-3-1 16,2-1-3-16,-2-2-9 15,-2 0 9-15,0 0-15 0,-2-2 8 16,-4 0 4-16,-1 1 16 0,-5 3 3 0,0 0-11 15,0 3 25-15,-4 2 0 0,1-1-1 16,2-1 0-16,-1 0-4 0,2-1-24 16,0-2 5-16,0-1 8 0,5-3-10 15,1 0 17-15,5-4 7 0,0-5-3 16,0-4-39-16,1-1-43 0</inkml:trace>
  <inkml:trace contextRef="#ctx0" brushRef="#br0" timeOffset="57180.27">12147 4537 15 0,'9'-38'27'0,"2"-1"-5"0,1-3 8 16,1 1-6-16,1 2-9 0,-2 7 17 15,-2 5 1-15,-3 6-7 0,-1 8 7 16,-4 6-8-16,1 4 0 0,-3 3-4 16,0 0-19-16,0 0 2 0,0 3 6 15,0 4-1-15,-5 1-2 0,-1 1-1 0,-3 1 4 16,1 2 2-16,0 3-2 0,-2-1 3 15,2 4 1-15,0 0-5 0,0 0-3 16,2 2-1-16,2 1 0 16,-4 4-2-16,0 3 4 0,0 5-4 0,1 0 0 15,-3 2 2-15,1 0-3 0,1 1 6 16,-4-1-2-16,2-2 0 0,1-3-6 15,3-5 2-15,4-4-4 0,-1-6 4 16,3-6-2-16,0-4-2 0,0-5 2 16,2 0 0-16,6-2 2 0,1-9-1 0,3-3-4 15,2-4-10-15,0-1-7 0,-1-3-2 16,-1 0 13-16,2 0 3 0,-2 1 3 15,1 3 1-15,-4 3 2 0,-1 4 0 16,-2 5 0-16,-1 4 0 0,-1 2 1 16,-1 0 0-16,4 3-1 0,-1 5 1 15,0 2 4-15,0-1-2 0,-1-1-1 16,4 1-2-16,2-1 2 0,5-2 2 15,4 0 19-15,3-4-20 0,-1-2-2 16,1 0 0-16,0 0-1 0,0-2 2 16,2-5-1-16,-5-1 1 0,-3-2-2 0,-4-2 1 15,-7 1 1-15,-4-2 3 0,-2-1-3 16,0 4 1-16,-8 1 0 0,-3 5 0 15,2 4 3-15,-2 0-4 0,0 1 1 16,2 8-3-16,2 0 0 0,3 2-3 16,2 0 1-16,2 1 0 0,0 1-11 15,0 1-1-15,2 0-5 0,4-1 1 16,5 0 10-16,3-3 3 0,6 1-8 15,3-4 35-15,4-2-18 0,-4-4-11 16,-3-1 11-16,-3 0-1 0,0-4 2 0,-3-3 4 16,-5-3-5-16,1 0-2 0,-6 1 0 15,-2-1 3-15,-2 2 5 0,0 2 6 16,-5 2-3-16,-4 2-3 15,-2 2 5-15,0 0-7 0,-3 5-4 0,2 6-1 16,-1 3 3-16,1 2-2 0,-2 5 4 16,3 0-2-16,4 0 1 0,0-3-5 15,6-2-3-15,1-3 2 0,0-6 0 16,6-1-1-16,2-5-1 0,7-1 2 15,2-4 0-15,3-10 0 0,5-4 0 0,0-4-3 16,0-3 2-16,-2-1-4 0,0-3 0 16,-1-3 3-16,-2-2-1 0,0-4 2 15,1-4-1-15,0-4-1 0,4-2 2 16,3-4-1-16,3-1-3 0,-2 4 3 15,-4 5 2-15,-8 11 0 0,-6 12 12 0,-5 11 7 16,-6 9 4-16,0 1-11 16,-11 10 0-16,-10 8 12 0,-7 7 0 15,-6 5 0-15,1 6-6 0,-1 3-2 16,6 5-8-16,5 1-3 0,1 1 0 0,7-2-3 15,1-4 1-15,4-5-3 0,9-4-3 16,1-4-2-16,11-2-5 0,9-3-15 16,12-1-9-16,7-2-22 0,5-9-82 15,-3-6-341-15</inkml:trace>
  <inkml:trace contextRef="#ctx0" brushRef="#br0" timeOffset="57326.27">13269 4840 479 0,'-7'4'40'0,"2"1"-45"0,0-1 4 16,2-2-39-16,0 2-110 0,0-2 36 16,1-1-91-16</inkml:trace>
  <inkml:trace contextRef="#ctx0" brushRef="#br0" timeOffset="62237.55">5860 3254 8 0,'0'0'2'0,"2"0"102"0,-2 0-64 16,0 0-25-16,0-2 11 0,-2-1-2 16,-1 1-1-16,2 0 2 0,-2 1 1 0,-1 1-3 15,4-2-6-15,0 1-3 0,-1 1 0 16,1-1-3-16,-2 0-2 0,1 1-1 15,-1-1-4-15,2-1 2 0,-3 2 0 16,2 0-3-16,-3 0-2 0,3 0 1 16,-2 0 0-16,0-1 0 0,0 1-3 15,1 0 1-15,2 0 1 0,0 0-2 16,0 0 2-16,0 0 0 0,0 0 5 15,0 0 8-15,0 0-3 0,0 0 0 16,0 0-3-16,0 0-1 0,0 0 0 0,0 0-6 16,0 0 1-16,0 0-2 0,6 0 1 15,5 0 1-15,6 0 0 0,8 1 2 16,9 0-4-16,8 0 0 15,4 2 3-15,7-1-6 0,3 0 3 0,-2 2 3 16,-3-2-3-16,-3-1 0 0,-7 1 0 16,-4-1 2-16,-4-1 2 0,-6 0 1 15,-6 2 2-15,-6-1-3 0,-6-1 1 16,-4 0 2-16,-3 0-2 0,1 0 4 15,0 1-4-15,-2-1-2 0,2 0-2 0,1 0 0 16,-1 0 2-16,0 0-2 0,0 1-2 16,0 1 1-16,2 0 1 0,-4 0 0 15,-1-1-2-15,0 0 0 0,0 0 2 16,0-1-1-16,0 0-2 0,0 1-1 15,0-1-23-15,0 2 44 0,0-1-29 0,0 2-14 16,-4-1-19-16,-1-2-42 16,-3 0-85-16</inkml:trace>
  <inkml:trace contextRef="#ctx0" brushRef="#br0" timeOffset="62866.59">6355 3148 8 0,'-2'0'-7'0,"1"0"78"0,-1 0 57 16,1 0-85-16,1 0 19 0,0 0-6 16,0 0-24-16,0 0-10 0,6 0-8 0,5 0-3 15,3 0 4-15,3 0-7 0,1 3-3 16,4 1 3-16,0 2-4 0,3-1 2 15,-1 1-3-15,4 1-2 0,-3-1 1 16,-2 0-2-16,-3 1 1 0,-4 0 1 16,-7 1-2-16,-3 0 2 0,-4 0 0 0,-2 1-1 15,0 3 2-15,-9 0 1 16,-4 4-4-16,-2 0 3 0,-4 3-2 15,-3 0 1-15,2 2-1 0,-3 3-2 16,3 0 2-16,0 2-1 0,6 0-15 0,1 2-32 16,4-2-54-16,1-2-107 0</inkml:trace>
  <inkml:trace contextRef="#ctx0" brushRef="#br0" timeOffset="66590.8">6311 752 14 0,'-3'0'0'15,"0"0"2"-15,-1 0 109 0,0 0-73 16,1 0-13-16,0 0 26 0,0 0-17 15,3 0-5-15,-1 0 1 0,-2 0-1 16,1 0-7-16,-4 0-3 0,3 0 0 0,0 0-2 16,-2-1 5-16,2 0-6 0,-2-1-1 15,4 1-1-15,-2 0 0 0,-1 1 0 16,3-1-6-16,-4-1-5 0,4 2 2 15,-1 0-1-15,-1 0-2 16,1 0 0-16,1 0-2 0,-1 0 0 0,2 0 0 16,0 0-1-16,7 0 0 0,10 0 0 15,6 0 3-15,13 2 1 0,10-1-2 16,8-1-1-16,7 2 0 0,5-2 2 15,4 2-2-15,-3 0 0 0,-2-2 1 16,-11 2-1-16,-4-2 0 0,-10 1 0 0,-6 0 0 16,-6-1 0-16,-11 0 1 0,-6 0-1 15,-9 0 1-15,-2 0 7 0,0 0 11 16,-7-2-17-16,-5 0 1 0,-3 0-2 15,-4 0-1-15,-1 2-1 0,3 0 0 16,3 0 1-16,1 2-4 0,7 0-17 16,3 2-16-16,2 1-37 0,1-4-46 15,0-1-123-15</inkml:trace>
  <inkml:trace contextRef="#ctx0" brushRef="#br0" timeOffset="73279.19">7566 431 72 0,'-3'1'100'0,"-1"-1"-50"0,0 0 10 16,1 0-7-16,0 0-17 0,0 0-10 15,-1 0-1-15,1 0-6 0,-1 0-2 16,2 0-6-16,-3 0 1 0,4 0 0 15,-2 0 1-15,1 0-1 0,2 0-1 16,-1 0 2-16,1 0-4 0,0 0 1 0,-2 0-2 16,2 0-2-16,0 0 0 0,-1-1-2 15,1-1 1-15,-4 0 1 0,4-2-4 16,-1-1-3-16,1 0 5 0,0 0-3 15,-2 1-1-15,2 1 0 0,-1 1 1 16,1-1-1-16,0-1 0 0,0 2 0 16,0-3 0-16,0 1 1 0,0-1-2 15,0 0 1-15,0 0 1 0,0 2-1 16,1-3 0-16,1 3 0 0,-1-2 1 15,3 0-1-15,-3 1-1 0,1 1 1 0,-2 0 1 16,0 0 0-16,0 2-1 0,1-1 0 16,-1 2 1-16,0 0 0 0,0 0-2 15,0 0 1-15,0 0 3 0,0 0-3 16,-4 7 0-16,-6 6 0 0,3 5 3 15,-1 5 0-15,-3 1-1 0,2 1 2 0,-2 2-2 16,-2 2 1-16,1 5-1 16,-2 6 0-16,2 3 2 0,1 2 6 15,1 0-4-15,4-3-3 0,6-1 0 16,0-4-2-16,6-1 1 0,7-4-2 0,4-5 2 15,3-5 0-15,6-4-2 0,5-6 1 16,4-6 1-16,3-3 2 0,0-3-4 16,-3-1 2-16,-2-9-3 0,-7-4 4 15,-1-1-2-15,-5-1 0 0,-1-2 2 16,-7 1-1-16,-6 0-1 0,-4 0 1 0,-2-1 3 15,-2 0-2-15,-7 2-3 0,-3-1 2 16,-5 2 0-16,-1 4 0 16,-2 4-3-16,-3 5 1 0,-2 2-1 15,-1 8 1-15,0 6 1 0,-1 3-1 0,4 2 0 16,1 1 0-16,7-2-3 0,2 1 2 15,12-3 0-15,1 0-18 0,4-3-22 16,12-3-10-16,3-2-22 0,4-7-67 16,0-1-207-16</inkml:trace>
  <inkml:trace contextRef="#ctx0" brushRef="#br0" timeOffset="73751.2">8107 786 14 0,'1'-3'232'0,"-1"-2"-174"16,0 1-14-16,0 2 16 0,0 0-20 15,0 2-10-15,0 0-13 0,0 0-15 16,0 7 4-16,0 6 0 0,0 4 0 16,0 2-1-16,-1 5-5 0,-2 1 1 0,0 3 1 15,3 0 7-15,0-1 3 0,0-2-7 16,0-3-2-16,9-6 20 0,2-5-12 15,1-5-8-15,0-3 2 0,6-3 2 16,-1 0 1-16,3-9 1 0,-2-4-2 16,3-4 2-16,-3-4-5 0,1-1 2 15,-2-1-1-15,-5-2 3 0,-1 2-4 16,-2-1-4-16,-2 3 3 0,-1-2 0 15,-3 1-4-15,-3 0 0 0,0 1-1 16,0 2-12-16,0 0-22 0,0 4-18 0,0 2-26 16,0 1-98-16</inkml:trace>
  <inkml:trace contextRef="#ctx0" brushRef="#br0" timeOffset="74927.28">2507 676 36 0,'0'0'27'0,"1"0"-19"15,1 0 64-15,-2 0 52 0,0 0-86 16,0 0 14-16,0 0-12 0,0 0-8 15,-3 0-8-15,0 0 2 0,3 0-6 16,-2 0-2-16,2 0-3 0,0 0-5 16,0 0-2-16,0 0-1 0,0 0-5 15,0 0-3-15,2 0 5 0,7 1-1 16,-1 0-1-16,4-1 1 0,2 0-3 15,3 0 3-15,0 0-2 0,0-5 0 16,7-3 1-16,-3-2-1 0,4-3 0 16,-2 0 0-16,-4-4 2 0,-4 2-2 0,-1-2 1 15,-3 2 2-15,-4 0 2 0,-3-1-4 16,-1 0 1-16,-3-1 1 0,0-1 1 15,-1 0-3-15,-7 4-1 0,-3 0 0 16,-4 2 1-16,-1 2-2 0,1 4 0 16,-2 4 2-16,-2 2 3 0,-1 0-6 15,-3 10 2-15,-4 6-2 0,2 7 6 16,4 2-4-16,1 5 3 0,4 2 1 15,5 3 4-15,5 1-4 0,3-1-1 16,3-2-2-16,0-3 2 0,4-1-2 0,6-2-1 16,2-2 5-16,1-3 1 0,1-4-3 15,3-4-1-15,1 0-1 0,1-6 2 16,1-1-1-16,-1-3-3 0,1-1 0 15,-2-3 1-15,2 0-6 0,2 0-11 16,1-1-8-16,-1-4-11 0,1-2-11 16,-2 0-16-16,-3 0-52 0,-1-4-127 15</inkml:trace>
  <inkml:trace contextRef="#ctx0" brushRef="#br0" timeOffset="75142.28">3017 766 19 0,'-2'0'361'0,"-2"0"-308"0,2 0 24 16,-1 0-22-16,0 0-23 16,3 0-8-16,0 0-6 0,-2 0-8 15,2 0-10-15,0 1-2 0,0 4 2 16,0 1 0-16,2-1-2 0,4 0-13 0,2-2-14 15,3-1-13-15,3 0-25 0,3 0-47 16,-2-2-110-16</inkml:trace>
  <inkml:trace contextRef="#ctx0" brushRef="#br0" timeOffset="75652.32">3403 665 56 0,'0'-12'82'0,"-2"-1"87"16,-8 0-123-16,-6 3 10 0,-4 1-21 15,-2 5-6-15,-4 4-1 0,0 0-8 16,-1 4-2-16,-2 7-2 0,2 4-6 0,6 1-3 15,-1 3 0-15,6 3-2 0,10-2 0 16,3 2-4-16,3-1-1 0,5-1 0 16,10 0 4-16,4-3-6 0,6-3 0 15,4-3 2-15,7-6 0 0,4-5-2 16,4 0 0-16,0-7 3 0,-3-2-3 0,-7-6 0 15,-6 2 2-15,-8-3 0 0,-5 0 0 16,-5-1 2-16,-6 1-1 16,0-1 2-16,-4 1-2 0,0 2 3 15,-4-1-2-15,-2 4 2 0,0 3 3 0,-2 3-2 16,5 2 1-16,0 3-2 0,0 0-3 15,1 12-1-15,1 4-1 0,-1 4 2 16,-1 6-3-16,2 5 3 0,1 3-1 16,0 5-1-16,0 3 1 0,0 0-6 15,0 1 0-15,0-3 5 0,3 0 0 0,-2-1 0 16,-1-1 0-16,0-2 1 0,0-1 1 15,0-6-2-15,-4-4 1 0,-3-4 2 16,1-3-2-16,-5-4 2 16,2-1-1-16,-3-2 9 0,-1-4 5 0,-1 0 6 15,2-3 1-15,-4-2 3 0,1-1-6 16,1-1-9-16,3 0 0 0,0 0-2 15,0-1-5-15,1-2-1 0,0 2-2 16,1-3 2-16,4 2 0 0,4-1-4 16,1 1 1-16,0-2-8 0,8-1-21 0,4-2-13 15,8-2-13-15,3-6-29 0,4-5-113 16</inkml:trace>
  <inkml:trace contextRef="#ctx0" brushRef="#br0" timeOffset="75817.33">3955 830 449 0,'0'0'80'0,"0"0"-57"16,0 0 53-16,0-1-29 0,-6 1-24 0,-2 0-15 16,-3 0-5-16,2 0-2 0,1 2 0 15,2 3-3-15,1 3-29 0,4-1-36 16,-4-3-57-16,3-3-363 0</inkml:trace>
  <inkml:trace contextRef="#ctx0" brushRef="#br0" timeOffset="125355.84">4597 9615 51 0,'1'-3'121'0,"-1"1"-16"0,0-2-56 16,0 0-1-16,0 0 2 0,0 1-12 15,0-2-5-15,0 2-8 0,0 0-3 16,2-1-5-16,-1 3 0 16,1-2-3-16,0 0 3 0,-2 1-1 0,1 0-2 15,-1 1 5-15,0 1-2 0,0 0-4 16,0 0 0-16,0 0-1 0,0 0 1 15,0 0-8-15,0 0 2 0,0 0-1 16,0 0-3-16,0 8-1 0,0 4 0 16,3 3 6-16,-3 2-3 0,0 3 3 0,0 1-3 15,0 4 2-15,2 1-2 0,-2 2 0 16,1 0-1-16,-1 0 7 0,0-4-6 15,0 2-2-15,0-3 1 0,0-5-2 16,0-1 2-16,0-5-4 16,0-3 0-16,0-3 1 0,0-2-1 0,3-2-1 15,-1-2-2-15,4 0 0 0,0-2-8 16,5-7-7-16,0-4-8 0,0-1-9 15,1-3-13-15,2 2-23 0,0 0-24 16,2-2-51-16,-1 1-161 0</inkml:trace>
  <inkml:trace contextRef="#ctx0" brushRef="#br0" timeOffset="125746.86">5045 9650 35 0,'4'-7'253'0,"-2"-2"-185"0,-2 1-9 15,0-2 6-15,0 4-23 0,0-2-8 16,-5 3-2-16,-2 2-5 0,-1 0-8 15,0 2 0-15,-3 1-5 0,2 0-4 16,-5 3-1-16,2 5 2 0,-4 2 1 0,1 5-4 16,-1 2-2-16,1 4 1 0,2 2-1 15,5 2-4-15,2 1 1 0,3-1-1 16,3 3-3-16,3-2 0 0,8-1 1 15,3-1 2-15,5-3-3 0,4-5 0 16,5-3 1-16,3-6 1 0,4-3-2 16,0-4 1-16,0 0 1 0,-4-10-1 15,-3-2 1-15,-3-5-2 0,-6-2 2 16,-6-2 0-16,-3-3 0 0,-6 0 0 15,3-2 0-15,-7 2 2 0,0-1-5 0,0 1 3 16,-5 0 0-16,-3 2 1 0,-17-13-2 16,15 25 0-16,-1 4 2 15,5 6-2-15,-1 0-3 0,1 8 2 16,5 5-3-16,1 2-9 0,0 3-8 15,0-1-5-15,7-1-15 0,6 0-20 0,4-1-18 16,0-2-52-16,1-2-201 16</inkml:trace>
  <inkml:trace contextRef="#ctx0" brushRef="#br0" timeOffset="126054.88">5536 9737 64 0,'5'-14'170'0,"-2"-2"-19"0,-3 0-91 16,0 2 15-16,-2 2-24 0,-7 2-13 15,1 0-4-15,-2 4-12 0,-1 1-7 16,0 5 1-16,0 0-3 0,-3 3-5 15,2 8-1-15,1 4-2 0,-2 4 2 16,4 3 0-16,3 1-7 0,3 2 2 16,1 0 0-16,2 0-2 0,0-1-1 15,8 0 2-15,3-4-1 0,4-3-3 16,2-6 2-16,4-3-4 0,5-4-1 0,2-4 3 15,0 0 3-15,1-6-3 0,-7-5 1 16,-4-3-1-16,0-3-5 0,-6 1 2 16,-3-2-2-16,-3 2 2 0,-1-2-3 15,-5 1-3-15,2-1 2 0,-2 2-3 16,0 0-9-16,0 0-9 0,0 2-8 0,-2 5-14 15,1 3-15-15,1 2-13 0,0 3-64 16,0 1-44-16</inkml:trace>
  <inkml:trace contextRef="#ctx0" brushRef="#br0" timeOffset="126438.9">6043 9683 312 0,'0'-8'112'16,"0"-1"-73"-16,-6 1 23 15,-2 1-12-15,-4 1-20 0,-1 1-2 16,0 4-6-16,-3-1-6 0,-3 2-7 16,-1 2-4-16,-1 11 7 0,0 3-3 0,-2 6-1 15,3 2 0-15,1 3 2 0,4 1-2 16,4 1-5-16,8-1-2 0,3-2 1 15,0 1-1-15,8-6-2 0,7-1 1 16,7-5 1-16,3-4-1 0,4-4 0 16,5-5-1-16,7-2 2 0,4-6 0 0,1-11 0 15,-1-3-1-15,-6-6 1 0,-4-3-2 16,-7-2 1-16,-4 1 1 0,-7 2 1 15,-8-2 0-15,-4 2-1 16,-5 0 0-16,-4-2 2 0,-11 2 0 0,-7-1-3 16,-3 4 0-16,-7 7-1 0,1 7 1 15,-3 7 1-15,-5 4-2 0,0 13 0 16,-1 7-2-16,3 3-9 0,12 0-9 15,14 1-10-15,10 1-16 0,1-1-64 16,7-1-137-16</inkml:trace>
  <inkml:trace contextRef="#ctx0" brushRef="#br0" timeOffset="127563.96">7043 9653 268 0,'3'-5'46'0,"0"-1"1"16,-1 3 14-16,-2-2-15 0,3 1-4 15,-3 3-10-15,2-1-5 0,-2 1-8 16,0 1-5-16,0 0-6 0,0 0 2 15,1 0-2-15,-1 2 2 0,2 7 9 16,-2 2-4-16,0 5-1 0,0 1 1 16,0 1 1-16,-2 0-4 0,-1 1 4 15,-2-2-5-15,1-2 0 0,2-4-4 0,1-4 2 16,-1-1-4-16,2-4-1 0,0-1-1 15,0-1 0-15,2 0 0 0,5-3-5 16,6-7 9-16,2-6-1 0,4-3-5 16,0-1-2-16,1 1 2 0,0 0 1 15,-3 2-1-15,0 2-2 0,-2 2 2 16,-2 3 0-16,-1 5-2 0,-4 2-1 15,-2 3 2-15,0 0 0 0,-3 0-2 16,1 8 3-16,-3 6-1 0,-1 1-1 16,0 1 1-16,0 2 1 0,-1-2-2 0,-4 0 2 15,2 0-1-15,0-4-1 0,1-4 2 16,2-2 0-16,0-5-2 0,0-1 1 15,5 0 0-15,4-1 0 0,4-11 0 16,4-1-1-16,-2-3-3 0,4 0 0 16,-1-1 1-16,1 1-2 0,1 1 2 0,-4 2 2 15,-1 4-2-15,-6 2 2 16,-1 4 0-16,-5 2 2 0,3 1-4 15,-4 0 0-15,0 0 4 0,1 7 1 16,-3 3-1-16,0 2 1 0,0 2 2 0,-3 1-1 16,-1-2 1-16,0 2-3 0,1-2 3 15,-2 0-2-15,3-1-1 0,-1-1-2 16,2-3 2-16,1-2-1 0,0 0-3 15,0 1-8-15,6-1-6 0,2 0-9 16,3 1 7-16,1-3-30 0,0-2-10 0,1 2 0 16,-1 0-26-16,-1 1-13 0,1-2-172 15</inkml:trace>
  <inkml:trace contextRef="#ctx0" brushRef="#br0" timeOffset="127998.99">7580 9864 14 0,'1'1'34'16,"2"-1"144"-16,-3 0-98 0,0 0 6 16,5-4-11-16,0-7-23 0,1-2-13 15,3-3-1-15,0-1-11 16,4-3-3-16,1-5-10 0,1-1-1 0,2-3-4 15,2-2-4-15,-2-2 0 0,-2-1-2 0,3 3 0 16,-6 2-5-16,0 6 4 0,-2 5 1 16,-3 6 0-16,1 5 2 0,-3 3-3 15,-1 4 3-15,1 0-4 16,-2 3 2-16,2 7-1 0,1 3 1 0,-3 2 0 15,2 4-3-15,1-1 1 0,-1 3 2 16,-2 2-1-16,3 2-2 0,-1-1-1 16,-1 0 3-16,-1 0-3 0,-1-3 2 15,-1-2-3-15,-1-1-1 0,0-4-1 16,0-3-4-16,-3-2-6 0,-4-1 4 15,-6-2-6-15,1-2-3 0,-2-1-5 0,-2-3 3 16,-1 0-8-16,-3 0 6 0,2-4 3 16,-4-2 9-16,2-2 7 0,1 0 1 15,0-1 4-15,7 1-1 16,1 0 6-16,5 3 3 0,4 0 6 0,2 3 5 15,0 2-1-15,2 0-15 0,6 0 7 16,6 0 4-16,1 0-4 0,1 4-3 16,1-1-5-16,3 2 2 0,0 0-3 15,3-2-2-15,1 0 0 0,0-1 1 16,1-2 0-16,-2 0-4 0,-4 0-7 0,-2 0-24 15,-3 0-16-15,-3 0-39 0,-5-4-160 16</inkml:trace>
  <inkml:trace contextRef="#ctx0" brushRef="#br0" timeOffset="128289">8150 9533 116 0,'6'-3'205'0,"-3"1"-130"16,1 2-31-16,-1 0 29 0,-3 0-36 16,0 0-2-16,0 8 7 0,0 6-7 15,-2 4-11-15,-6 3 6 0,-1 2-20 16,1-1-1-16,1 2 1 0,-4-2-5 15,4 1-5-15,1-3 3 0,3-2-2 16,0-2-2-16,3-4-1 0,0-2-4 16,5-5-13-16,2-3-9 0,3-2-3 0,2-2-13 15,2-8-13-15,2-5-29 0,-1-3-39 16,1-2-39-16,-2-6 9 0</inkml:trace>
  <inkml:trace contextRef="#ctx0" brushRef="#br0" timeOffset="128468.01">8398 9413 70 0,'6'0'49'0,"-4"0"200"16,1 0-204-16,-1 5 8 0,-2 8 0 15,0 0-11-15,0 7-5 0,0 0-1 16,0 2-17-16,-4 2-3 0,3-4-11 0,-1 1 2 16,2 0-3-16,0-1-3 0,0 1-2 15,-1-1 3-15,-2-2-2 0,0 1-1 16,0-4-7-16,1 0 0 0,-1-5-10 15,-2-2-40-15,-4-1 4 0,0-2-46 16,-4-5-113-16</inkml:trace>
  <inkml:trace contextRef="#ctx0" brushRef="#br0" timeOffset="128617.02">8153 9691 326 0,'3'-2'112'0,"7"-2"-84"0,5 2 36 16,1-2-22-16,4 2-24 0,2 0-1 15,7-2-11-15,4-1-1 0,4 2-5 16,3 0-8-16,7 1-18 0,5 2 0 15,3-5-121-15,-4 4-264 0</inkml:trace>
  <inkml:trace contextRef="#ctx0" brushRef="#br0" timeOffset="130398.12">11728 9426 71 0,'-7'0'308'0,"2"0"-268"16,3 0 11-16,1 0 18 0,1 0-22 15,0 0-20-15,0 0-13 0,8 0-7 16,7 0 8-16,7 0-4 0,1 0-9 16,3 0 2-16,-2 0-2 0,-3 0-2 15,-2 7 0-15,-4-1-5 0,-2-1-17 16,-4 5-23-16,-4-2-22 0,-5 0-80 15</inkml:trace>
  <inkml:trace contextRef="#ctx0" brushRef="#br0" timeOffset="130565.13">11629 9676 168 0,'8'0'275'0,"4"0"-261"16,12 0-8-16,5-1 37 0,7-4-27 0,7 0-10 15,8-3-4-15,13-2 0 16,-1-3-1-16,7 2-9 0,1-1-33 15,-4-1-55-15,4-1-153 0</inkml:trace>
  <inkml:trace contextRef="#ctx0" brushRef="#br0" timeOffset="131121.17">13189 9117 211 0,'1'-4'164'0,"-1"-1"-97"16,0 4-9-16,0 1 0 0,0 0-5 16,0 0-17-16,2 10-14 0,-2 9 13 15,0 7-1-15,0 7-11 0,-2 1-3 16,-5 4-2-16,-1 1-5 0,-2 1 1 15,1 0-7-15,0 0 4 0,0-3-3 16,2-8-4-16,1-2 13 0,2-7-21 16,2-2 3-16,-1-3 0 0,3-5 0 15,0 1 0-15,0-4 0 0,3-1-9 16,5-3-6-16,6-3-9 0,3 0-5 0,3 0-20 15,3-4-30-15,-1-6-58 0,-2-2-259 16</inkml:trace>
  <inkml:trace contextRef="#ctx0" brushRef="#br0" timeOffset="131522.19">13457 9635 66 0,'0'0'254'16,"0"0"-219"-16,2-1-4 0,5-7 29 16,6-4-11-16,2-4-16 0,5-2-2 15,4-2-7-15,2-6-5 0,2-5-3 16,0-5-1-16,3-9-3 0,0-3-16 15,1-2 16-15,-2 0-8 0,-2 5-1 16,-5 9-3-16,-1 5 3 0,-7 9 2 16,-1 8 1-16,-6 5-1 0,-4 5 1 0,0 2 3 15,-1 2-4-15,0 0 0 0,1 5 2 16,0 5-5-16,-3 5 1 0,2 4-1 15,-3 6 1-15,0 3-1 0,0 3-1 16,-6 3-3-16,0 2 4 0,-4-1 0 16,3 0-2-16,1-1 0 0,-1-3 0 0,1-5-3 15,5-3 9-15,-4-5-18 16,3-4 2-16,-1-3-6 0,-1-3-7 15,-3-2-7-15,0-1-13 0,-4-4-20 16,-3-1-21-16,0 0-54 0,-3 0-149 0</inkml:trace>
  <inkml:trace contextRef="#ctx0" brushRef="#br0" timeOffset="131655.2">13553 9467 333 0,'-1'-3'75'0,"1"2"-41"16,1 1 2-16,8 0 7 0,5 0 0 0,5 0-11 16,4 2-11-16,5 0-15 0,2 0-2 15,7-2-3-15,3 0-4 16,5 0-3-16,5 0-24 0,4 0-39 15,0 0-36-15,-3 0-34 0</inkml:trace>
  <inkml:trace contextRef="#ctx0" brushRef="#br0" timeOffset="132717.26">14758 9433 1 0,'-8'2'108'0,"3"-1"94"0,2-1-154 16,3 0-11-16,0 0 16 0,0 0-17 15,9-5-11-15,7-7 3 0,3-5 2 16,5-3-12-16,3-4-4 0,1-2-2 0,0-2-1 15,-2-5-6-15,0-4 1 0,-2-2 1 16,-4-6-4-16,-3-3-1 0,-5-3-3 16,-6-6 3-16,-3-2-1 0,-3-5-3 15,0 0 1-15,-3 1-1 0,-4 6 0 16,-4 10 2-16,1 15 0 0,3 14 2 15,0 12-1-15,4 6 0 0,-3 16-5 16,0 17 4-16,0 14 6 0,-2 14-5 16,2 12 2-16,0 9-1 0,-4 13-1 15,-4 7 0-15,-4 6 1 0,-5 3 1 0,-2-3-2 16,-2-3-1-16,-2-6 12 0,4-9-14 15,2-10 3-15,0-13-2 0,7-19 3 16,1-14-2-16,5-15 9 0,3-9 0 16,0-5 2-16,4-5 3 0,3-4-4 15,0-11-6-15,2-10-4 0,13-9 1 16,7-4-1-16,7-7-1 0,4-2-2 15,4 1-3-15,4 2-5 0,0 4-6 16,1 1-4-16,0 5 11 0,-2 4 1 16,-1 4-3-16,-5 3 5 0,-3 6 7 15,-7 2-1-15,-7 6-1 0,-5 0-7 0,-7 5 15 16,-2-3 0-16,-3 2 5 0,0-1-3 15,0-3 0-15,-2 0-1 0,-1-1 0 16,-5-1-1-16,1 2 1 16,-1-2 1-16,-5 1-6 0,4 2 0 0,-2-1 7 15,2 4-4-15,0-1-1 0,-1 1 0 16,3 2 3-16,2 1-3 0,0 2-1 15,-1 0-4-15,3 0 2 0,-3 0-1 16,3 6-1-16,-2 4 1 0,2 4 0 16,-2 1 0-16,4 3-1 0,1 1 1 0,0 1 0 15,0 0 0-15,0 0-1 0,0 0 1 16,3-3 12-16,2-1-16 0,-1-4-1 15,1-5 3-15,4-1 2 0,4-4-2 16,0-2 0-16,1 0 1 0,3 0 2 16,-3-7-1-16,-1-5-1 0,-1 0 1 0,-4-5 2 15,1-1-2-15,-4-2 0 16,0-1-11-16,-5 0 17 0,0-1-3 15,0 0-3-15,-4 0 1 0,-2 0 1 16,0 4-2-16,1 1-1 0,1 6 1 0,2 5 1 16,2 2-1-16,0 3 0 0,0 1-1 15,0 0-1-15,6 0-1 0,5 3 1 16,5 5 2-16,4-2 2 0,2-1-2 15,1 0-2-15,3 0 2 0,-1-1 0 16,1-1-1-16,-1 0-9 0,-2-1-4 0,1-1-13 16,-3 3-20-16,1-2-7 0,-2 0-65 15,-1-2-161-15</inkml:trace>
  <inkml:trace contextRef="#ctx0" brushRef="#br0" timeOffset="133150.28">16668 8950 103 0,'0'5'318'0,"0"6"-279"16,0 5 10-16,0 9 14 0,-8 4-13 0,0 4-7 15,0 4-7-15,1 5-9 0,-1 1-5 16,-3 3 6-16,0 0-8 0,3-3-8 16,-1 0-6-16,0-4 3 0,3-3-9 15,1-3 0-15,2-9 12 0,3-3-17 16,0-7-5-16,0-4-11 0,1-4-18 0,9-3-11 15,-2-1-23-15,5-2-46 0,-2-5-120 16</inkml:trace>
  <inkml:trace contextRef="#ctx0" brushRef="#br0" timeOffset="133857.31">17094 8943 64 0,'2'-1'290'0,"-2"1"-232"16,0 0-12-16,0 0 9 0,1 0-3 15,-1 3-16-15,0 10 8 0,0 7-10 16,-1 7-6-16,-9 6 5 0,-2 6-12 15,-2 2-1-15,-2 5 0 0,-1-1-8 16,2-3 0-16,4-2-6 0,2-5 1 16,3-6-4-16,1-6-3 0,5-7 0 0,0-5 2 15,0-6-1-15,5-3-2 0,7-2 1 16,3-4 2-16,9-10-1 0,0-2-3 15,3-1-5-15,1-4 5 0,-3 5-1 16,-2-2-2-16,-1 4 3 0,-2 1-4 16,-5 3 3-16,-2 6 0 0,-4 1 3 0,-6 3 0 15,2 0-1-15,-4 2-1 16,-1 7 1-16,0 3 3 0,0 4 0 15,-1 3-1-15,-6-1 4 0,1 1 1 16,0-1-3-16,0-3-2 0,3 2-1 0,1-6 1 16,2-3-1-16,0 1-3 0,0-7-2 15,6 0-4-15,5-2-5 0,5 0-8 16,2-6 0-16,4-5-7 0,-2-1 4 15,0-4-19-15,1 0 9 0,0 0 5 16,1-1-3-16,-2 0 11 0,0 3 13 16,-1 1 7-16,-5 1 2 0,0 4 2 0,-3 1 4 15,-4 2 9-15,-2 2 5 16,-2 3 1-16,-3 0 2 0,0 1-5 15,0 7 1-15,-6 3-7 0,-3 0-4 16,-4 2-2-16,7-1 3 0,-2-2-1 0,2-2-4 16,6-4 3-16,-2-2-2 0,2-2-3 15,0 0 3-15,0-2 3 0,8-7 2 16,5-4-9-16,1-1 3 0,1-2-3 15,2 0 1-15,-3 2-2 0,0 3 0 16,-2 3 1-16,-1 3-1 0,-4 0 0 0,0 5-1 16,-2-1 2-16,-4 1-1 0,4 0-1 15,-3 2 2-15,1 5-1 16,0-1 0-16,0 0 0 0,2 3-5 15,4-1-9-15,2 1-6 0,6 0-6 0,1-2-36 16,-2-6-42-16,-4-1-276 0</inkml:trace>
  <inkml:trace contextRef="#ctx0" brushRef="#br0" timeOffset="134010.31">17902 8805 437 0,'-3'0'124'0,"3"0"-124"0,0 6-3 15,0 4 6-15,0 1-19 0,1 1-39 16,2-4-130-16</inkml:trace>
  <inkml:trace contextRef="#ctx0" brushRef="#br0" timeOffset="136837.49">13108 10788 7 0,'0'1'8'0,"-3"-1"164"0,1 0-135 15,-2 0 6-15,-1 0 8 0,1-3-8 16,-3 0-8-16,4-4 7 0,0 3-7 16,2-2-5-16,-3 0-3 0,3 0 0 0,1-1-5 15,0-1 1-15,3 0-4 0,5-2 4 16,6 1-7-16,4-2-1 0,6 2 1 15,2 0-2-15,6 3-2 16,3 3-3-16,0 1 1 0,4 2-2 0,-3 3-4 16,-5 9-2-16,-5 7 1 0,-6 5-1 15,-7 6-2-15,-7 4 0 0,-6 5 2 16,-2 1 2-16,-13-1-4 0,-2-1 0 15,-7-3 1-15,-2 0 2 0,-2-4-1 16,-3-1-2-16,-4-2 1 0,-1-3 0 0,3-2-1 16,-1-4 0-16,5-4 1 0,7-6 1 15,5-5-2-15,6-4-1 0,6 0 4 16,4-1-1-16,1-9-3 0,0-2-4 15,8-1 4-15,4-1 0 0,4 2-2 16,-2 4 0-16,3 3 2 0,-2 3 1 16,1 2 1-16,1 0-3 0,4 4 2 15,1 4 1-15,0-2-1 0,-1 3 0 16,3-1 0-16,-6 2 1 0,2-3-1 15,-2 0-1-15,-5-1 1 0,1 0 0 16,3-1-26-16,-1-2-7 0,1 1-13 0,-1-3-30 16,1-1-39-16,-3-3-121 0</inkml:trace>
  <inkml:trace contextRef="#ctx0" brushRef="#br0" timeOffset="137217.51">13655 11232 152 0,'0'2'211'0,"0"-2"-190"0,0 0-6 0,0 0 44 16,3 0-2-16,8-8-15 0,2-6-22 16,4-4 1-16,5-4-5 0,2-1-3 15,4-5-3-15,3-3 1 0,-1 0-6 16,-1-2 2-16,2-1-3 0,-4-2 0 15,-1-1-1-15,-3-5-2 0,-3 0 0 16,-1 1-2-16,-2 9 3 0,-3 7-2 16,-3 10 0-16,-5 7-2 0,-5 6 2 15,4 2 2-15,-3 0-4 0,2 7 5 16,-1 7 0-16,-1 5-2 0,1 7 4 0,0 2-3 15,-1 6 1-15,-2 0-2 0,0 1 2 16,0-1-2-16,0-1 0 0,0 1 0 16,0-1 1-16,0-3-3 0,0 0 1 15,0-2 0-15,0-1 1 0,0-2-1 16,0-2-4-16,0-2-4 0,0-3-4 0,-2-5-8 15,-2-3-16-15,-3-4-12 16,-2-1-5-16,0-3-24 0,-2-2-43 16,-3-3-67-16</inkml:trace>
  <inkml:trace contextRef="#ctx0" brushRef="#br0" timeOffset="137346.51">13890 11145 229 0,'-10'-18'72'15,"6"4"4"-15,2 0 13 0,2 5-37 16,0 1-11-16,5 3-10 0,6 2-12 16,1 1-6-16,8 2-10 0,5 0 0 15,4 3-3-15,5 4 0 0,7 3-6 0,1-1-22 16,6 3-21-16,4-6-46 0,7-3-104 15</inkml:trace>
  <inkml:trace contextRef="#ctx0" brushRef="#br0" timeOffset="138349.57">14877 11147 7 0,'3'0'303'0,"0"0"-266"0,3-7-3 15,4-3 12-15,2-4-14 0,2-3 1 16,6-3-3-16,2-3-5 0,3-3-3 15,1-2-7-15,-1-2-1 16,-5-2-5-16,-1-5-3 0,-5-5 1 0,-3-5 0 16,-4-5-3-16,1 0-1 0,-6-2-3 15,-2-1 1-15,0 0 0 0,0 3-1 16,-2 7 0-16,-3 10 2 0,2 13-1 15,3 8 3-15,-1 11 0 0,1 3-4 16,0 0 0-16,0 14-4 0,0 10 7 0,0 11-2 16,0 10 1-16,1 12-1 0,-1 11 0 15,0 8 2-15,-6 10-2 0,-6 4 0 16,-7 1 3-16,-1-2-3 0,-6-3 3 15,-1 0-2-15,-1-7 0 0,3-10 3 16,2-11-6-16,3-12 2 0,1-13 3 16,6-8 4-16,2-9-1 0,6-8-3 15,2-7 4-15,3-1 1 0,0-5 1 16,1-15-8-16,12-7-2 0,7-10 1 15,6-6-2-15,5-4-2 0,3-1 2 0,2 2-7 16,-2 2-5-16,3 4-2 0,1 5 2 16,-4 6 0-16,0 3 6 0,-3 7 1 15,-5 3-2-15,1 2 5 0,-6 0 2 16,-2 3 0-16,-5 1 1 0,-3 2 1 15,-4 0-2-15,-5 1 2 0,0 2 4 16,-1-3 2-16,-1 1-4 0,0-2 0 16,0 1 0-16,-1 2 2 0,-3-1 1 15,-2 0-4-15,0 1 2 0,0 1-2 16,0 2 2-16,-1-1-3 0,3 2 2 0,1-1-1 15,-2 3 0-15,2 0-2 0,0 0 2 16,-2 0 0-16,1 0-3 0,-3 4-2 16,3 1 3-16,-2 1 2 0,2 2-3 15,1-1-1-15,0 1 3 0,0 1-1 16,2 0 0-16,-3 0-1 0,3 1 2 15,1-1 0-15,0 2-2 0,0 1 0 16,0 1 1-16,0-2 2 0,5 0-3 16,2 1 0-16,3 0 1 0,0-2 1 15,3-1-2-15,-1-4 0 0,2 0 2 16,-3-2 1-16,-2-3-3 0,1 0 0 0,-4-3 3 15,-1-6 1-15,1-3-3 0,-2-4 0 16,1 0 2-16,-3-3-2 0,-2-1 0 16,0 1 0-16,-2-2 0 0,-3 1 0 15,-1 2 0-15,0 2-2 0,3 4 2 16,0 1 2-16,1 6-2 0,1 3-2 0,1 1 4 15,0 1-2-15,1 0-8 16,7 3 9-16,4 7-1 0,2-2-1 16,3 3 2-16,2 1-2 0,1-1 1 15,2 1-6-15,1 1-18 0,5-3-13 0,3-2-20 16,3-7-9-16,2-1-233 0</inkml:trace>
  <inkml:trace contextRef="#ctx0" brushRef="#br0" timeOffset="138868.61">16941 10182 80 0,'0'3'321'0,"0"4"-289"15,0 7 8-15,-7 3 22 0,-5 8-14 16,-2 4-3-16,-3 4 0 0,1 6-8 0,-1 0-13 16,5 2-7-16,3 0-6 0,2-3-5 15,3-2-3-15,2-4 0 0,2-3-1 16,0-4-2-16,6-4 0 0,4-2-2 15,-1-2-7-15,2-3-6 0,-2-3-17 16,2-2-3-16,0-4-13 0,0 1-12 0,-2-4-23 16,-1-2-60-16,-5 0-169 0</inkml:trace>
  <inkml:trace contextRef="#ctx0" brushRef="#br0" timeOffset="139075.62">16646 10779 229 0,'-8'1'200'0,"4"-1"-174"15,4 0 6-15,0 3 13 0,3-3-8 0,8 0 4 16,7 0-8-16,5 0-20 0,7 0-8 16,4 0-1-16,2 0-2 0,1 0 0 15,2 0-3-15,-2 0 0 0,-2 0-4 16,-2 3-6-16,-7 2-13 0,-5 2-15 15,-8 0-29-15,-5-1-58 0,-8-1-188 16</inkml:trace>
  <inkml:trace contextRef="#ctx0" brushRef="#br0" timeOffset="139413.64">16741 10996 382 0,'-4'0'98'0,"4"-3"-71"15,2-1 11-15,9-1-7 0,1-1 4 16,7 0-2-16,4 2-16 0,2 1-6 15,1 2-5-15,-1 1-1 0,0 0-3 16,-3 0-2-16,-2 4 1 0,-3 5 6 16,-5 2-1-16,-6 1-4 0,-4 3 1 15,-2 0 0-15,-9 1 1 0,-8 1-4 0,-5-1 2 16,-4 0 2-16,-1-2-4 0,1 0-2 15,-1-3 1-15,6-1 1 0,-1-2 0 16,7-2-1-16,4-2 2 0,6-1 0 16,2-1-1-16,1-2 0 0,2 1 0 15,0-1 1-15,0 0-4 0,8 2 0 16,5 0 5-16,7-2 0 0,3 0-2 15,2 0-1-15,6 0 1 0,1 0-14 16,6 0-16-16,2 0-16 0,3 0-29 16,5 0-42-16,4-9-95 0,2 0-1 15</inkml:trace>
  <inkml:trace contextRef="#ctx0" brushRef="#br0" timeOffset="140177.68">17646 10359 75 0,'0'-2'8'16,"2"0"215"-16,-2-1-174 0,0 1 9 15,0 1-4-15,0 1-10 0,0 0 1 16,0 0-11-16,0 8-19 0,-2 10 2 15,-4 10 10-15,0 4-10 0,-1 8-3 0,-2 3-1 16,0 2 0-16,-4 2 3 0,-1-2-2 16,2-2-7-16,0-5-3 0,2-6-3 15,6-7 0-15,1-7 0 0,3-6 2 16,0-3-1-16,3-5-3 0,3-4 1 15,5 0 2-15,7-6 1 0,4-5-2 16,4-5-4-16,2-2-1 0,0-2-1 16,0 2-1-16,-2 4-2 0,-1 2-2 15,-6 3 5-15,-5 3 2 0,-3 4 3 16,-5 1 0-16,-1 1 0 0,-4 0-3 15,1 7 2-15,-1 2 5 0,-1 3 0 0,0 3 0 16,0 3-2-16,0 1 2 0,0 1 1 16,-3-1 1-16,3 0-4 0,-3-3 1 15,1-1-1-15,1-3-2 0,1-4 0 16,0 0 0-16,0-5-3 0,0-1-12 15,5-2-7-15,4 0-16 0,5 0-25 16,4-4-31-16,1-9-83 0,1-2-152 16</inkml:trace>
  <inkml:trace contextRef="#ctx0" brushRef="#br0" timeOffset="140454.7">18111 10745 15 0,'0'9'349'16,"0"0"-325"-16,-1 4 15 0,-7 2 20 15,0-1-13-15,-1-2-1 0,3 0-12 16,1-2-9-16,3-6-2 0,2 0-11 15,0-2-5-15,0-2 6 0,2 0 0 16,7-1 4-16,4-10-7 0,7-3-4 16,1 0-3-16,3-1 0 0,-1 4-2 15,0-2 1-15,0 4 1 0,-1 0-1 0,0 2-2 16,-2 4 1-16,-4 0 2 0,-4 3-3 15,-3 0-1-15,-1 0 2 0,-2 3-1 16,3 4-3-16,-1 2-2 0,2-1-6 16,-3 2 1-16,-1-1-4 0,1-3-17 15,-6 0 10-15,-1 0-36 0,0-1-4 0,0-3-51 16,-6-2-168-16</inkml:trace>
  <inkml:trace contextRef="#ctx0" brushRef="#br0" timeOffset="140617.71">18258 10392 387 0,'0'0'108'0,"0"1"-114"0,5 9 9 16,1 2-15-16,-4 5-30 15,-1 1-96-15</inkml:trace>
  <inkml:trace contextRef="#ctx0" brushRef="#br0" timeOffset="142902.84">13203 11961 124 0,'0'-7'-13'0,"1"0"167"0,1 0-117 16,1-1 24-16,0 1-10 16,0 2-3-16,-1 1-6 0,-2 4-10 15,0 0-6-15,0 0-11 0,0 10-11 16,-5 11 13-16,-6 7-4 0,-4 7-1 0,-2 6 1 15,-4 5 1-15,0 3-3 0,-3-1 2 16,4-3 0-16,5-7-1 0,6-9-10 16,7-4 6-16,2-6-5 0,2-3 0 15,8-5-2-15,3-3 0 0,5-5 1 16,4-3 1-16,6 0-3 0,1-5 2 0,6-7 2 15,2 1-3-15,-5 1-1 0,-1-3 0 16,-4 2 2-16,-3 1-1 16,-2 0-1-16,1 0 0 0,-2 1 2 15,0-1-2-15,-2 2-1 0,-5 1 1 0,-5 4 2 16,-1 2-3-16,-5-1-1 0,0 2 0 15,-3 0-2-15,2 0-4 0,-1 0-6 16,2 1-5-16,-1 1-2 0,1 2-13 16,-1 0-6-16,1 0-10 0,-3-3-25 15,0-1-66-15,0 0-177 0</inkml:trace>
  <inkml:trace contextRef="#ctx0" brushRef="#br0" timeOffset="143114.84">13409 12172 301 0,'0'12'148'0,"0"6"-132"16,0 3 36-16,0 0 3 0,-5 0-4 16,-1-1-7-16,3-2-14 0,0-1-4 0,-2-1-13 15,4-1-4-15,1-1-7 16,0-2 0-16,0-1-3 0,3-1 2 0,6-2-14 15,5 0-10-15,3-2-13 0,0-3 6 16,2-2-47-16,-2-1-82 0,-3 0-155 16</inkml:trace>
  <inkml:trace contextRef="#ctx0" brushRef="#br0" timeOffset="143449.87">13710 12418 191 0,'-2'0'162'0,"2"0"-128"15,0-7 8-15,8-3-9 0,4-5 0 16,4-1-10-16,2-4-2 0,3-1-1 16,0-3-4-16,6-5-5 0,-1-3-1 15,2-3-3-15,0-4 0 0,-3 0-3 16,-4 0-2-16,1-2-1 0,-2 7 2 15,-1 2-3-15,-4 8 0 0,-4 10 3 16,-3 6-3-16,-4 6 5 0,4 2-3 0,-2 2 2 16,1 9 1-16,-3 6 2 0,1 4-3 15,-4 5 0-15,1 5 2 0,1 2-5 16,-1 1-1-16,-2 2 0 0,0 5 3 15,0-4-3-15,0-2 0 0,0-5-3 16,-2-3-7-16,-3-5-7 0,1-4-8 16,-1-3-10-16,-4-3-14 0,0-4-32 15,-7-5-49-15,1-3-150 0</inkml:trace>
  <inkml:trace contextRef="#ctx0" brushRef="#br0" timeOffset="143578.87">13840 12316 78 0,'-8'-9'231'16,"7"2"-162"-16,1 2 8 0,9 1-37 15,8 2-7-15,5 0 1 16,6 2-6-16,3 0-15 0,7 0-9 0,4 0-2 15,8 0-1-15,3 0-11 0,5 0-20 0,8 0-22 16,5 0-24-16,8 0-82 16</inkml:trace>
  <inkml:trace contextRef="#ctx0" brushRef="#br0" timeOffset="144558.93">15213 12414 297 0,'-6'0'51'15,"5"-2"-17"-15,1-4 25 0,0 0-27 16,0-6-13-16,0-1 2 0,4-5-1 16,7-3-1-16,2-2 1 0,1-3-10 15,1-5-2-15,1-7 0 0,-1-4-5 0,-1-4-1 16,0-3-1-16,-5 0 0 0,-2-3-1 15,-4-2 0-15,-3 0 1 0,0 1-1 16,0 7-2-16,0 5 2 0,0 11 0 16,0 11 1-16,0 8-1 0,-2 7 1 15,-1 4 0-15,1 0-3 0,-4 11-4 0,2 10 5 16,-3 9 6-16,1 8 0 0,2 12-3 15,-3 9-2-15,0 11 3 0,-3 10-1 16,-4 11-2-16,-3 0 1 16,0 0 3-16,-3-7-1 0,0-12-5 0,3-1 5 15,-2-11 0-15,4-6-2 0,1-10 1 16,1-7 0-16,3-7 1 0,-1-11-2 15,6-6 2-15,2-8 2 0,0-5 0 16,3 0 1-16,-2-6 4 0,2-11-7 16,0-8 0-16,13-3-4 0,4-5 0 0,4-1 1 15,4-2 1-15,2 0-2 0,0 0-1 16,3-3 1-16,3 2-7 0,-1 2-6 15,2 6 6-15,0 3 7 16,-3 5-2-16,-1 4 0 0,-4 2 2 0,-6 3 0 16,-3 2 2-16,-3 1-1 0,-6 2-1 15,-2 0 2-15,0-2 4 0,-6 1-3 16,4 0 1-16,-4-1 0 0,0 1 2 15,0-1-3-15,-4 2 4 0,-2 3 1 16,-3 0-1-16,-2 3-2 0,-1-3-3 0,-1 4 6 16,1 0-2-16,-2 0-3 0,3 2 1 15,2 8-1-15,-1 1 0 16,3 4-2-16,2 3 0 0,3 0 0 15,2 0 0-15,0 0 0 0,4-1 0 0,5 0 0 16,2-2 0-16,3-2 0 0,-2-2-2 16,4-3 1-16,-1-2 0 0,-1-4-2 15,0-2 2-15,-3 0-2 0,-3 0 2 16,-2-6-1-16,-2-3 0 0,0-2 1 15,-1 0 3-15,-2-2-2 0,-1 0-2 0,0-1 3 16,0-2-1-16,-4 2 0 0,0-2-2 16,1-1 0-16,2 1 3 0,-1 4-4 15,2 3 1-15,0 3 3 16,0 2 0-16,0 3-4 0,6 1-1 0,4 0 2 15,2 0 3-15,4 5-2 0,1 1 1 16,1 0 1-16,2-1 0 0,4 0-1 16,-1 0-1-16,2 1 1 0,0-2 0 15,-1 2-2-15,0-3-36 0,4 1-8 16,1-2-26-16,4-2-89 0</inkml:trace>
  <inkml:trace contextRef="#ctx0" brushRef="#br0" timeOffset="145282.97">17096 11785 117 0,'3'0'138'0,"-2"-3"-87"0,1 0 4 15,-2 3 5-15,0-2-5 16,0 2-8-16,0-1-15 0,0 1-4 15,0 0-6-15,0 0-6 0,-3 0 1 16,-2 0 3-16,0 4-5 0,1 5 3 16,-1 2-2-16,0 1-1 0,-1 4 2 0,3 1-5 15,-2 0-1-15,4 1-1 0,-2 1-6 16,3 3 0-16,-2 0-2 0,1 3 4 15,-1 0-4-15,1-4 1 0,1 2-2 16,-2-4 1-16,2 0 0 0,-1-2-2 16,1-5 1-16,0-2-1 0,3-2 1 0,3-2-4 15,2-2-6-15,2-2-6 16,0-2-7-16,1 0-6 0,3 0-13 15,-2-2-11-15,0-2-8 0,-4-2-7 16,-2 0-244-16</inkml:trace>
  <inkml:trace contextRef="#ctx0" brushRef="#br0" timeOffset="145615">16838 12309 123 0,'-9'2'20'0,"0"0"150"16,4-2-104-16,2 1-11 0,3-1-5 15,0 0-14-15,3 0-10 0,9 0-6 0,5-5 3 16,4 1-2-16,3-1-8 0,3-2-5 16,1 1 1-16,3-1-1 0,1-1 0 15,1-1-3-15,1 2-5 16,-3 2 1-16,-2 0 1 0,-5 2-2 0,-4 1-1 15,-2 2-9-15,-4 0-9 0,-3 0-6 16,-2 0-21-16,-1 0-22 0,-3 4-61 16,-4 2-164-16</inkml:trace>
  <inkml:trace contextRef="#ctx0" brushRef="#br0" timeOffset="145959.01">17088 12384 332 0,'0'2'91'0,"0"5"-81"16,-2 1 33-16,-4 2-16 0,-2 2 0 15,-1 0-5-15,-2 2-2 0,2 3-8 16,-2 1 0-16,2 0-5 0,1 2 24 0,5-2-25 15,3-4-5-15,0-2 4 0,1 0-2 16,9-3-1-16,1-4 0 0,4-1 1 16,4-4 1-16,2 0-3 0,3 0 0 15,-1-4 1-15,2-3-1 0,0 0-1 16,1-2-2-16,0 0 1 0,-1 1 0 15,-2-1 1-15,-1 2-1 0,1 1 1 16,-1 1 0-16,-3 0 0 0,-5 2-2 16,-1-1-2-16,-5 3-9 0,-2 1-10 15,-1 0-3-15,-3 0-11 0,-2 0-21 0,0 0-50 16,0 0-141-16</inkml:trace>
  <inkml:trace contextRef="#ctx0" brushRef="#br0" timeOffset="146172.03">17331 12380 259 0,'-7'8'226'0,"-1"2"-193"0,0 5 14 15,2 2 9-15,0 2-14 0,-1 3-8 16,4 1-17-16,0 0-8 0,0 2-4 15,3-3-2-15,0-2-3 0,0-1-7 16,9-2-9-16,5-3-19 0,5-2-16 16,6 0-20-16,4-8-93 0,-1-2-189 0</inkml:trace>
  <inkml:trace contextRef="#ctx0" brushRef="#br0" timeOffset="147272.09">17999 11709 48 0,'0'-2'19'16,"0"-3"198"-16,0 1-168 0,2 0 14 15,-2 3-12-15,2 1-3 0,-2 0-8 16,3 0-11-16,0 7-20 0,-3 11 19 15,0 5-6-15,0 9-4 0,-3 3-5 16,-5 3 1-16,-4 3-1 0,-1-2-1 16,-4 3-5-16,2-4 3 0,-4-3 10 0,5-5-7 15,6-8-6-15,4-8-7 0,4-4 3 16,0-2-2-16,0-5-1 0,6-3 1 15,5 0 3-15,3-5-2 0,6-8 0 16,5-5 2-16,1-5-2 0,0 3-2 16,1-2-1-16,-3 0 2 0,-2 3-2 15,0 0-3-15,-5 4 2 0,-2 5 0 16,-4 2 2-16,0 5-1 0,-6 3-2 15,-2 0 2-15,0 1 1 0,-2 7-1 16,-1 5 0-16,0 2 3 0,0 2-2 16,0-1 0-16,0 3 0 0,0 2 1 0,0-2 2 15,0 0-2-15,-1-2 0 0,-1-3-1 16,2-1 2-16,-1-3-3 0,1-1 0 15,0-4 1-15,0-1 0 0,0-3-6 16,3 0-10-16,5-1-7 0,3 0-8 16,2-7-10-16,3-4-22 0,4 1-29 0,2-4-44 15,-2 0-146-15</inkml:trace>
  <inkml:trace contextRef="#ctx0" brushRef="#br0" timeOffset="147552.11">18516 11996 35 0,'3'3'324'0,"-2"-1"-280"0,1 2-18 16,-2 3 33-16,0 2-16 0,0 2-4 15,-8 3-10-15,-1 0-5 0,0 1-6 16,-1-1-3-16,3-3-2 0,3-2-4 0,1-6 0 16,3 0-8-16,0-3 0 0,0 0 3 15,3-1 2-15,7-9 0 16,1-5-3-16,3-3 0 0,-1-2-3 15,1 2 1-15,-1-1 0 0,1 2 0 0,1 1 0 16,1 0-2-16,-1 2 1 0,-1 3 0 16,-3 6 1-16,0 1-2 0,-2 3 1 15,-1 1 0-15,0 0 0 0,0 4-2 16,-2 2 0-16,0 4 2 0,0 1-2 15,3 2-18-15,1 2-16 0,1 0-18 0,3-2-38 16,-2-1-129-16</inkml:trace>
  <inkml:trace contextRef="#ctx0" brushRef="#br0" timeOffset="147691.11">19068 12235 244 0,'0'0'256'15,"0"0"-233"-15,0 0-6 0,0 0 1 16,0 0-15-16,0 0 0 0,3 1-27 0,-3-1-61 15,0 0-73-15</inkml:trace>
  <inkml:trace contextRef="#ctx0" brushRef="#br0" timeOffset="151776.34">12950 7820 3 0,'0'0'11'0,"2"0"92"15,-2 0 2-15,0 0-70 0,0 0 11 16,0-2-2-16,0-1-9 0,0-1-2 0,0 2-6 16,0-2-3-16,0-1-7 0,0 1 1 15,0-1-2-15,0 0-4 0,0 0-2 16,0-1 2-16,0-1-1 15,-5 2-1-15,2-2 1 0,0 0 1 0,-4 0-7 16,0 1 3-16,-3 0-2 0,0-1-1 0,-4 2-1 16,-2 1 0-16,-2 4 1 15,-3 0 0-15,1 0-1 0,0 4 0 16,0 7 0-16,-2 1 2 0,0 5-1 15,-1 5 2-15,3 3-2 0,0 5 2 0,3 1-2 16,3 2-3-16,6 0 5 0,7-2-6 16,1 0-2-16,0-1 2 0,7-4 0 15,4-2 0-15,3-5-2 0,3-3 2 16,5-3 0-16,3-3 0 0,6-3-1 15,0-4 1-15,1-3-2 0,4 0 1 16,0-6-1-16,-2-5 1 0,-3-3 2 0,-3-2-1 16,-4-3-2-16,-2-2 1 15,-3 1 2-15,-5-1-2 0,-3 2 0 16,-4 0 2-16,-2 1-1 0,-5 0 1 15,0 0 2-15,-2 0-1 0,-5-1 2 0,-4-1-3 16,-3 3-2-16,-3 0 2 0,1 6 0 16,-1 3-2-16,-1 5 0 0,2 3-2 15,-1 0 2-15,2 6 0 0,2 4 1 16,2 2-1-16,5 2 0 0,3 0-2 15,3 1 0-15,3 1-8 0,5-1-11 0,6-1-14 16,3-1-24-16,-2-2-34 0,2-6-77 16</inkml:trace>
  <inkml:trace contextRef="#ctx0" brushRef="#br0" timeOffset="152003.34">13393 8035 361 0,'0'-9'189'0,"-1"1"-147"0,-5 1 10 16,-1-1-7-16,1 1-17 0,-2 0-12 15,4 2 0-15,1 3-10 0,1 1-2 0,2 0-4 16,0 1-3-16,0 0-8 0,0 0-10 15,8 0-9-15,3 2-19 0,1-2-30 16,-1 0-54-16,-2-2-209 0</inkml:trace>
  <inkml:trace contextRef="#ctx0" brushRef="#br0" timeOffset="152564.37">13553 7698 29 0,'-6'-2'217'0,"1"1"-175"0,1 0 11 15,-1 1 7-15,-1 0-14 0,0 0-3 16,4 0-10-16,-1 2-6 15,3 2-11-15,0 0-5 0,0 1 4 0,3 0-4 16,5 0 3-16,3 0-4 0,1 1-5 16,5-4-2-16,2 2 2 0,2-2-2 15,3-2-3-15,-3 1 1 0,3 0 0 16,-1-1-5-16,-1 1-6 0,-5 0 3 15,-2-1-15-15,-7 0-8 0,-2 0 0 16,-6 0 2-16,0 0 9 0,0-1 8 16,-2-3-6-16,-8 2-5 0,-4-1 9 0,0 3 8 15,-5 0 3-15,1 0 1 0,-3 0 3 16,3 0 6-16,1 2 8 0,1 4 1 15,4 2-1-15,1 0 0 0,2 3 1 16,2 0-1-16,3 2-6 0,4-1-6 16,0 3 1-16,0 1-1 0,4 2 0 15,3 0-2-15,2 1-2 0,0 0 0 16,1 2 1-16,-3 2 0 0,1-3 5 15,-3-2-4-15,-2-2-3 0,-2-3 5 16,-1-1 2-16,0-4 6 0,-3-1 6 0,-6 0-1 16,0 0 0-16,-4-1 0 0,-1-1-5 15,2-1 1-15,-2-1-4 0,2 0-5 16,-1-1 1-16,2-1-2 0,4 0-2 15,-1-1-1-15,3 0 1 0,2 1-5 16,1-1-8-16,2 0-17 0,0 0-20 0,0 0-34 16,0 0-24-16,5 0-161 15</inkml:trace>
  <inkml:trace contextRef="#ctx0" brushRef="#br0" timeOffset="153100.41">13868 8158 52 0,'1'-1'-39'0,"-1"0"279"0,0-4-187 16,3-1-4-16,1 0 14 0,2-3-14 0,2-2-14 15,4-1-5-15,0-6-6 0,4 0-6 16,1-3-2-16,1-3-1 0,1-3-5 16,0-3-2-16,2-5-4 0,1 1-2 15,1 0-2-15,-3 2 1 0,-2 3 1 16,-3 3-1-16,-3 4-2 0,-2 5 2 0,-2 7 1 15,-7 3-1-15,1 5 8 0,-2 2 2 16,0 0-3-16,0 0-6 0,0 11-4 16,0 7 5-16,-3 8 0 15,-2 3-2-15,0 3-1 0,1 4 0 0,0 5 0 16,0 3-10-16,-1 2 9 0,1 0-19 15,0-5-17-15,1-7-4 0,2-6-5 16,-4-7-24-16,0-4-13 0,-1-6-8 16,-3-2-61-16</inkml:trace>
  <inkml:trace contextRef="#ctx0" brushRef="#br0" timeOffset="153228.43">13998 8168 33 0,'-11'-17'1'15,"2"-1"240"-15,1-1-185 16,3-2-2-16,4-1 4 0,-1 5-13 16,2 1-7-16,3 4-11 0,5 4-9 0,8 4-11 15,1 3-6-15,4 1-2 0,4 0 1 16,6 0-13-16,3 3-24 0,2-2-66 15,-3 0-177-15</inkml:trace>
  <inkml:trace contextRef="#ctx0" brushRef="#br0" timeOffset="154153.47">14786 8080 33 0,'0'0'165'16,"0"-7"-61"-16,0-3-72 0,0-4 18 15,1-4-7-15,8-4-4 0,2 0-4 16,3-4-8-16,0-3-9 0,2-1-2 16,-2-3-8-16,-2 0 0 0,0-3-1 15,-5-4-2-15,2 0 1 0,-3-3-4 16,-1 1-2-16,-2 2-2 0,-3 1 3 15,1 7 0-15,-1 8-1 0,0 9 1 0,0 9 2 16,0 5 3-16,0 1-6 0,0 9-4 16,-1 11 10-16,-1 11 6 0,-1 11-7 15,0 7 0-15,0 8-2 0,-5 5 0 16,-3 6-3-16,-2 6 1 0,-8 6-1 15,1-4-3-15,-1-7 1 0,0-8-4 16,4-15 1-16,2-7 5 0,1-9 0 16,1-6 0-16,7-8 1 0,0-6 0 15,3-5-1-15,0-4 0 0,3-1 3 16,0 0 3-16,1-10-6 0,9-4 1 0,4-6-1 15,4-1 0-15,4-1 0 0,1 0-1 16,0-1 1-16,2 0-1 0,2-1-1 16,-1 2 1-16,0 0 0 0,2-1-1 15,-3 2-4-15,-3 2 5 0,-4 5 0 16,-5 0 1-16,-4 5-1 0,-4 2 2 0,-4 1 3 15,-1-2 0-15,0 1 0 0,0-1 0 16,0 2 2-16,-1 2-2 0,-5 2-1 16,-2-2-4-16,2 4 2 15,-1 0 0-15,-2 0-2 0,1 0 1 0,-1 9 0 16,3 1 0-16,0 3 1 0,2 1-1 15,1-1 0-15,3 1-3 0,0 0-8 16,0-3 4-16,2 1-2 0,4-5-2 16,0-1 1-16,1-4 2 0,-1-2 7 15,-2 0 2-15,3-6-1 0,-3-5 4 0,1-3-2 16,0-2 10-16,-1-1 1 0,-2 1 0 15,-1-1 0-15,2 4-2 16,-1 0-5-16,1 3 1 0,2 3-6 16,1 2-1-16,3 3 0 0,2 2-1 0,3 0-1 15,3 0-7-15,5 2-21 0,6 2-24 16,1-4-52-16,2 0-226 0</inkml:trace>
  <inkml:trace contextRef="#ctx0" brushRef="#br0" timeOffset="154764.51">16308 7625 102 0,'-8'-10'261'0,"4"-2"-208"16,1 1 9-16,3 1-1 0,4 0-14 0,9 2-17 16,4 1-5-16,3 4-3 0,5 2-6 15,1 1-2-15,2 6-6 0,0 5 0 16,3 6-4-16,-3 0 1 15,-5 8 1-15,-3 3-7 0,-8 6 4 0,-7 1 0 16,-5 2-1-16,-12 2-1 0,-10-2 2 16,-7 2-2-16,-4-6 2 0,-4 0-4 15,-3-4-1-15,-4-4 2 0,2-2 0 16,-1-5 0-16,4-6-1 0,7-2 1 15,5-6 1-15,7-1-1 0,6-3 0 0,6 0 0 16,4-6 3-16,2-3-3 0,2 0 1 16,0-2 0-16,11 0-1 0,4 4-2 15,4 1 1-15,-2 5 1 0,2 1 1 16,-1 0-4-16,-1 10 3 0,2 1 0 15,0 0 2-15,4 2-5 0,0-1 3 16,3-1 0-16,2 0 0 0,5-2-1 16,-1-1-16-16,-2-1-12 0,-2-4-11 15,-2-2-28-15,-1-1-44 0,-5-3-204 16</inkml:trace>
  <inkml:trace contextRef="#ctx0" brushRef="#br0" timeOffset="155209.54">16914 7520 221 0,'2'0'235'15,"2"2"-223"-15,1 7 0 0,-2 2 28 16,0 7-12-16,-3 7 19 0,0 5-14 0,0 5-14 15,-9 4 1-15,-2 4-4 0,-4 0-6 16,-1 0 0-16,-2-3 1 0,0-3-1 16,4-4-2-16,2-7-1 0,6-4-1 15,0-7-2-15,6-6-2 0,-2-5-1 16,2-2 1-16,0-2-2 0,0 0 1 15,9-7 3-15,5-5-1 0,5-3-3 16,4-1-3-16,1-1-3 0,2 0 2 16,2 0-4-16,-3 2-3 0,-4 4 4 15,-2 3-2-15,-7 2 5 0,-1 4 4 0,-2 2-2 16,-4 0 1-16,0 1 0 0,-2 6 1 15,-3 3 2-15,0 2 3 0,0 3 2 16,0 2 0-16,0 0-4 0,-3 1 1 16,0-4 1-16,-2 0-3 0,2-2-1 15,0-1 0-15,1-4-1 0,2-3 0 0,0 0-4 16,0-3-4-16,2 1-4 15,2-2-7-15,4 0-8 0,3 0-12 16,1-3-12-16,2-2-16 0,-1-2-42 16,1-4-74-16,-2-3-14 0</inkml:trace>
  <inkml:trace contextRef="#ctx0" brushRef="#br0" timeOffset="155696.57">17246 7875 62 0,'3'-1'32'0,"-1"-1"205"16,-2-1-194-16,0 3 21 0,0-2-11 0,0 2-10 15,0 0-9-15,0 0-19 0,0 0-8 16,0 8-1-16,-7 2 4 15,1 3-4-15,2 0-3 0,0 4 0 16,1-3 0-16,3-2-1 0,0-2 2 0,0-2-3 16,0-2 0-16,0-2-1 0,0-4-1 15,3 0 1-15,4 0-1 0,-1-7-3 16,2-2-1-16,-1-3-1 0,4 0 1 15,2-1-5-15,1 0-1 0,-2 0-2 16,2 1 2-16,-2 2-1 0,1 2 6 16,-2 2 1-16,-2 1 1 0,-1 1 2 0,-2 1 0 15,0-1 2-15,0 1 1 0,-1 1-1 16,-2 0 0-16,3 0 1 15,0-2 0-15,2 1 1 0,1-3 0 16,5 1-1-16,-1-1 9 0,-1 4-2 0,-4-2-7 16,-5 2 2-16,-1 1 7 0,-1-1 7 15,-1 0-10-15,3 1-4 0,-3 1-2 16,3 0 0-16,-3 0-3 0,2 0 1 15,1 3 3-15,-1 3-1 0,-2 4-1 16,0 3 3-16,1 2-1 0,2-1 3 0,-1 6 1 16,6-1 1-16,1 1 5 0,0 0 25 15,0-2-32-15,-2-1 1 0,-4-2 10 16,-3-1 9-16,0-2-9 15,-10-1-1-15,-2-2 6 0,0 0-10 0,-2-4-4 16,1 0 0-16,2-1-6 0,4-4 0 16,2 1-4-16,3-1-16 0,2 0-26 15,0-4-56-15,0-9-137 0</inkml:trace>
  <inkml:trace contextRef="#ctx0" brushRef="#br0" timeOffset="155837.57">17858 7987 658 0,'-1'-3'17'0,"1"-1"30"0,0 0-13 15,-3 0-8-15,-3 2-5 0,1 1-16 16,0 1-5-16,1 0-3 0,0 12-25 16,0 1-40-16,-4-1-82 0</inkml:trace>
  <inkml:trace contextRef="#ctx0" brushRef="#br0" timeOffset="174987.68">4068 10771 2 0,'-6'0'270'0,"0"0"-222"0,4-1 21 16,-1-3-8-16,1 2-19 0,2 0-4 15,0 1-6-15,0-1-9 0,2 0-8 16,9-1-5-16,1 0 1 0,8 0 0 16,1 1-2-16,0 1-1 0,1 1-3 15,-3 0 1-15,-1 0-6 0,-1 3 0 0,-3 2 1 16,-1 0 1-16,-3-3-3 0,-2 1-1 15,2 1-17-15,-3 0-6 0,-1 1-13 16,-4-1-11-16,-2 1-35 0,0-2-66 16,-3-1-118-16</inkml:trace>
  <inkml:trace contextRef="#ctx0" brushRef="#br0" timeOffset="175123.68">4107 10899 92 0,'0'4'164'16,"-2"-3"-108"-16,2 2-25 0,0-1 18 0,7 1-9 15,6 0-12-15,6-2-11 0,6-1-7 16,6 1-2-16,3-1-8 0,5 0-2 15,3 0 2-15,3 0-43 0,1-7-94 16</inkml:trace>
  <inkml:trace contextRef="#ctx0" brushRef="#br0" timeOffset="175615.71">5304 10581 29 0,'1'-2'219'15,"-1"-1"-164"-15,0 2 1 0,0-2 12 16,0 2-15-16,0-1-10 0,0 1-2 0,0-1-7 16,0 2-2-16,0 0-8 0,0 0-11 15,0 3-7-15,-1 9 2 0,-2 7 4 16,0 6-3-16,-2 4 0 15,0 4 15-15,1 2-9 0,-3 1-10 0,3-1 5 16,-1 1 0-16,-1-2-4 0,0-5-1 16,3-2 2-16,-1-7 0 0,1-3-5 15,0-4 0-15,3-2 0 0,-1-5 1 16,-1-1-2-16,2-2-1 0,0-3 1 15,0 1 0-15,0-1-5 0,3 0-12 0,3 0-11 16,5-3-12-16,0-4-19 0,2 1-44 16,1-5-74-16</inkml:trace>
  <inkml:trace contextRef="#ctx0" brushRef="#br0" timeOffset="176667.77">5952 11099 133 0,'-3'0'81'0,"0"0"-25"0,-1 0 13 15,1 0-10-15,0 0-15 0,0 0-4 16,2 0-3-16,1 0 3 0,0 0-7 15,0 0-8-15,0-1-5 0,4-8-6 16,9-4-3-16,2-4 1 0,5-3-3 16,4 0 1-16,3-4-6 0,1-3 3 0,3-1-4 15,2-8 1-15,-4-1-5 0,1-5 1 16,-5-2 1-16,-1 1 1 15,-2-3-1-15,0 0-1 0,-2 1 0 16,-1 7 1-16,-4 3 0 0,-2 11-2 0,-7 8 1 16,-3 6 2-16,-3 6-2 0,1 1 0 15,1 2 0-15,-2 1 0 0,1 0-3 16,1 6 0-16,3 6 3 0,-2 5 0 15,-2 5 1-15,1 4-1 0,-2 2 2 16,0 4 0-16,5 2-2 0,-2 2 1 0,3 4-2 16,0-3 3-16,0 0-2 0,0-2-1 15,1 0 1-15,-4-5 3 0,1-4-2 16,0 1-3-16,-1-5 3 15,-2-3 1-15,1-2-3 0,-2-2-5 0,0-4-1 16,0-2-4-16,-5-2-2 0,-1-5 0 16,0 1-2-16,-2-1 3 0,-3-2-11 15,-1 0-2-15,-2-3-6 0,-5-5-5 16,-1-2-4-16,-5 0-20 0,-1-1-1 15,-4-4-14-15,1-1-2 0,1-1 29 0,3-2 23 16,7 3 61-16,4-2 4 0,6 3 10 16,5 2 12-16,3 3 9 0,0 6-22 15,7-1-18-15,4 3 0 0,3 2 0 16,5 0-1-16,-2 4-8 0,5 4-8 15,-2 2-2-15,5 2-9 0,-1-4 0 16,3 2 0-16,2-2 0 0,1 0-3 16,2-1 1-16,-4-1-1 0,2 0 2 15,-7-2-9-15,-1 0-11 0,-2-1-18 16,-2-3-20-16,-4 0-45 0,-1-6-133 15</inkml:trace>
  <inkml:trace contextRef="#ctx0" brushRef="#br0" timeOffset="176896.78">6789 10616 200 0,'1'0'224'15,"1"2"-210"-15,1 5 20 0,-1 4 9 16,-2 5 1-16,0 7 11 0,-5 3-30 0,-1 5-12 15,-2-1 0-15,2 2-5 0,1-1-8 16,2 2 2-16,-2-5 0 0,4-6 0 16,1-4-3-16,0-6-6 0,0-2-14 15,1-3-13-15,6-4-17 0,0-3-10 16,1 0-25-16,1-6-123 0</inkml:trace>
  <inkml:trace contextRef="#ctx0" brushRef="#br0" timeOffset="177129.8">7052 10519 203 0,'0'13'218'0,"-3"5"-210"0,-1 6 37 16,-4 3 14-16,0 4-21 0,0 0 5 15,4 2-9-15,-1 1-22 0,4 1-2 0,1 1-6 16,0-1 1-16,0-4-4 15,6-3-1-15,0-5 2 0,0-4 0 16,4-2 0-16,-4-5-7 0,0-1-7 16,0-4-10-16,-3-1-10 0,-1-1-13 0,1-2-5 15,-2-1-17-15,1-2-23 0,-2 0-33 16,0 0-45-16</inkml:trace>
  <inkml:trace contextRef="#ctx0" brushRef="#br0" timeOffset="177292.81">6763 10821 213 0,'0'-2'242'0,"6"-2"-231"0,5 3 6 0,3-1 31 16,3 1-24-16,1 1-1 0,9 0-7 15,7-1-14-15,8 1 4 0,4 0-5 16,4 0-23-16,-2 0-57 0,-3 0-167 15</inkml:trace>
  <inkml:trace contextRef="#ctx0" brushRef="#br0" timeOffset="182077.08">12562 6751 23 0,'0'0'47'16,"0"0"12"-16,0 0-31 0,0 0 0 16,0 0 15-16,0 0 10 0,0 0-11 15,0 0-10-15,0 0-14 0,0-4 2 16,2 1 1-16,-2 1-3 0,2-1 2 15,-2 2-5-15,0-1-1 0,0 1-3 0,1-1-1 16,-1 2 2-16,2-2-4 16,-2 0 1-16,0 2-1 0,0-1 0 15,0-1 1-15,0 0-3 0,0-2 2 16,0 2-2-16,0-2-2 0,0 0 0 0,0 1 0 15,0-2 3-15,-3 0-6 0,1 0 3 16,-3 1 0-16,-1-1 0 0,0 1-2 16,0 1-1-16,-4 0 3 0,0 1-2 15,-3 2 0-15,-1 0 0 0,-3 0-2 16,3 2 3-16,-6 4-3 0,3 6 1 15,0 0 2-15,-2 2-2 0,-1 3-1 0,0 0 1 16,5 4 2-16,1 1-1 16,4 1-2-16,6 0-1 0,1 5 2 15,3 0-2-15,0 0 2 0,3-2-1 16,9-3-1-16,7-2 2 0,2-5-2 0,6-1 1 15,2-4 1-15,2-4 1 0,2-4-3 16,-2-3 1-16,0 0 2 0,-3-6-1 16,-4-6-2-16,0-5 2 0,-4 0 1 15,-6-2 0-15,-2 0 3 0,-6 2 4 16,-4 0 0-16,-2-1-2 0,0 0 1 0,-2-1-3 15,-4 1 2-15,0-1-4 16,-5 1-1-16,2-1-2 0,-4 2-1 16,4 1 3-16,1 5-3 0,2 3 0 15,3 5 3-15,3 3-1 0,0 0-4 0,0 0-1 16,0 8-1-16,0 4-3 0,8 1-11 15,1 4-7-15,2 0-12 0,4 2-19 16,-1-3-46-16,0 1-186 0</inkml:trace>
  <inkml:trace contextRef="#ctx0" brushRef="#br0" timeOffset="182296.09">13046 7047 513 0,'3'-13'82'16,"-1"3"-66"-16,-1-2 26 0,-1 2-5 16,0 0-16-16,0 1-6 0,0 2-5 0,0 2-8 15,-1 2 0-15,1 2-4 0,0 0-16 16,0 1-21-16,1 0-32 0,6 0-27 15,-1 0-119-15</inkml:trace>
  <inkml:trace contextRef="#ctx0" brushRef="#br0" timeOffset="183077.14">13386 6718 9 0,'0'0'1'0,"0"0"-3"0,0 0 58 15,-2 0 58-15,-3-2-77 0,-1 0 13 16,3-1-8-16,-2 1-8 0,-1-2 9 16,3 0-2-16,0 1-13 0,0 2 0 15,3 0-4-15,0-1-3 0,0 2-11 16,5-2-5-16,5 1 1 0,4 1 4 0,5 0-2 15,-2 0-3-15,0 0 2 0,2 5-2 16,-1 2-3-16,3 3 3 0,-3 1 0 16,-1 0 2-16,-4 1-3 0,-4 3 0 15,-4 0 1-15,-5 2-2 0,0 2 1 16,-8-1-2-16,-6 1 3 0,-3 0-3 0,-5-1 1 15,-3-1-2-15,0 1 3 16,-2-3-3-16,-1-1 0 0,1 0 2 16,4-5-1-16,3-2-2 0,6-3 1 15,5-3 1-15,2-1-3 0,6 0 2 0,-1 0 1 16,2 0 2-16,0-3-4 0,8-2-1 15,4 0 0-15,1 1 1 0,1 3 0 16,-3 1-1-16,1 0 0 0,0 0 1 16,1 3 0-16,-1 2-1 0,4-1 1 15,1 0 1-15,3-2-1 0,0 1-1 16,5-1-11-16,-2-2-2 0,0 0-28 0,2 0-20 15,-1-4-23-15,-4-5-100 16</inkml:trace>
  <inkml:trace contextRef="#ctx0" brushRef="#br0" timeOffset="184303.21">13750 6693 48 0,'0'0'64'0,"0"0"-61"15,0 0-2-15,0 0 21 16,0 0 10-16,0 0-8 0,0 0-7 16,0 0-4-16,0 0-5 0,0 0 2 15,0 0 2-15,0 0 1 0,0 0-1 0,0 0 6 16,0 0 3-16,0 0 4 0,0 0 1 15,0 0-1-15,0 0 2 0,0 0 1 16,0 0-5-16,0 0-5 0,0 0-8 16,0 0 1-16,-2 0-2 0,1 0 3 15,-1 0 0-15,2 0 0 0,-1 0-2 0,-1 0-5 16,2 0 1-16,-1-1-2 0,1 0-2 15,0 1 0-15,0 0-3 16,0 0 0-16,0 0 0 0,6 0 0 16,3 0 1-16,5 0 3 0,2 0-1 0,2 0 1 15,5-1 0-15,2 0 0 0,3-3-1 16,2 1-2-16,2 0 0 0,2 0 1 15,-3-1-3-15,-1-1 4 0,-9 2-3 16,-2 0 0-16,-7 0-13 0,-5-1-7 16,-4 3-5-16,-3-3-1 0,0 1-14 0,-5 0-32 15,-7 1-21-15,-2 0-12 0,-5-1-17 16</inkml:trace>
  <inkml:trace contextRef="#ctx0" brushRef="#br0" timeOffset="184557.22">13793 6673 24 0,'-21'12'-2'0,"2"1"158"0,7-2-80 15,4-1-37-15,6-1 1 0,2-1-16 16,0 0 6-16,10 0 1 0,2 2-4 15,2 2-10-15,5 0-8 0,1 2-7 16,0 0 17-16,0 2-14 0,-3-2 0 16,0 2-5-16,-3-1 2 0,0-1 0 0,-1 1-1 15,0-2 0-15,0-3 39 0,-8 0-19 16,-5-4-20-16,0 1 10 0,-11-1-5 15,-3-1 2-15,-6 0-5 16,-4 0 2-16,-1 0-3 0,-2 0 1 0,-3 1-1 16,4 1-3-16,3-2 2 0,5-2-1 15,9-1-1-15,3-2-6 0,4 1-14 16,2-1-17-16,0 2-13 0,10-1-7 15,4-1-34-15,-2 0-163 0</inkml:trace>
  <inkml:trace contextRef="#ctx0" brushRef="#br0" timeOffset="185574.28">14271 6996 9 0,'-2'0'0'0,"1"0"198"0,-2 0-131 16,1 0-22-16,2-2 12 0,0-5-11 15,0 0-10-15,6-2-8 16,5-1-7-16,3 0-6 0,2-3 1 16,2-1-5-16,2-3 1 0,2 0-1 0,0-2 3 15,0-2-2-15,-2-2-6 0,-2-1-1 16,4-3-2-16,-5 1-3 0,0-1 1 15,-1 1 1-15,-2 4-1 0,-4 5-1 16,-2 7 1-16,-5 7 4 0,-1 1-3 16,1 2-3-16,0 2 0 0,-3 7 3 0,2 6 1 15,-2 6-2-15,0 3-1 0,-2 2 3 16,-3 1-1-16,2 0-3 0,-3 2 0 15,1 0-3-15,1-3-10 16,-2-1-2-16,-1-1-8 0,0-5-5 0,-3-2-1 16,1-4-6-16,-3-5-8 0,-1-1 11 15,1-5 11-15,-4-2 13 0,2 0 5 16,0 0 6-16,0-4 2 0,0-5 10 15,2-3 15-15,1-1 14 0,2 1-8 16,3 1-3-16,1 2-4 0,5 1 0 0,0 2-5 16,0 1-8-16,8 2-11 0,6 2 0 15,6 1-4-15,3 0 0 0,5 1 0 16,8 3-6-16,2 2-26 0,4-1-27 15,2-3-50-15,-2 0-197 0</inkml:trace>
  <inkml:trace contextRef="#ctx0" brushRef="#br0" timeOffset="186901.36">15192 6940 13 0,'6'-8'-4'16,"0"-3"212"-16,0-1-164 0,2-1 20 16,-3-2-10-16,1-1-18 0,0 0-11 15,-1-3 2-15,1-1-10 0,2 0-5 0,0-3-2 16,-1-5-4-16,3-1-3 0,-3-4-4 15,0 1 1-15,-3-1 3 16,-1 2-4-16,-1 2 1 0,3 4 1 16,-4 5 2-16,-1 9-5 0,0 4 2 0,0 5 3 15,0 2 1-15,0 0-4 0,0 12-2 16,-6 10 5-16,-3 7 5 0,1 12-3 15,0 9-3-15,0 5 0 0,-4 3 1 16,-5 4-4-16,-2 1 2 0,-2 4 2 16,-3 1-1-16,-2-2-1 0,4-4-2 0,2-9 0 15,3-10 2-15,3-9-1 0,2-8 0 16,1-8 1-16,5-7 2 0,1-6-2 15,2-4 0-15,0-1 3 16,3-2 3-16,0-10-5 0,0-5 2 0,0-4-2 16,11-5-1-16,3-2-1 0,0 1-1 15,6-4 2-15,0-1-1 0,2 2 0 16,1-4-2-16,0 3 1 0,-1 1 1 15,1 1-2-15,-1 2 1 0,-1 3 0 16,0 6 2-16,-3 4-4 0,-1 5 0 0,-4 3 2 16,-1 2 1-16,2 3-2 0,-5-1 1 15,1 0 1-15,-3 2 0 0,0 0-3 16,-3 0 3-16,-1 0 1 0,0 0 1 15,-3 0-2-15,0 0 0 0,0-1 4 16,0 0-2-16,0-1-1 0,0 2 2 16,0 0 0-16,0 0 3 0,0 0-5 15,0 0 1-15,-6 4-1 0,-3 5-1 16,0 0 0-16,-1 3-1 0,1 1 2 15,3 2-1-15,1 1-3 0,2 0-2 0,3 0-2 16,0-2-4-16,5-1-2 0,2-4 1 16,1-2 8-16,0-4 1 0,1-2 3 15,-1-1 0-15,0-2 2 0,-1-9 1 16,1-2-2-16,2-3 8 0,-4-3 6 15,3-20 14-15,-6 17-15 16,-1 1-1-16,-1 0-5 0,-1 0-5 16,3 2-4-16,-1 2 4 0,3 6-1 15,1 3-4-15,0 6 0 0,2 2 0 16,-1 0-5-16,3 7-18 0,2 4-9 0,1 2-20 15,4-1-51-15,-2 0-135 0</inkml:trace>
  <inkml:trace contextRef="#ctx0" brushRef="#br0" timeOffset="187396.39">16330 6594 23 0,'0'8'298'0,"0"3"-286"16,-8 4 2-16,-8 4 13 0,-4 7-8 16,-4 1 9-16,-6 2 0 0,2 2 29 15,2-3-35-15,3-2-8 0,9-3 1 0,1-2-3 16,10-3-7-16,3-1 0 0,0-5-1 15,3 0 2-15,10-5-1 16,2-2 0-16,7-2-1 0,4-3 0 16,4 0-1-16,5 0-1 0,2-5-2 0,-1-1 1 15,0 2 0-15,-2-2-1 0,-5 1-1 16,-1 2 1-16,-3 1 2 0,-6 0-3 15,-7 2-1-15,-4 0-1 0,-5 0-18 16,-2 0 0-16,-1-1-6 0,2 1-20 16,-2 0-30-16,-5-2-71 0</inkml:trace>
  <inkml:trace contextRef="#ctx0" brushRef="#br0" timeOffset="187607.4">16468 6729 241 0,'0'5'230'15,"-5"2"-224"-15,2 2 35 0,-2 1 11 16,1 4-1-16,-1 2-5 0,3 2-20 0,2 4 7 16,0 0-17-16,0-2-11 0,0 2-3 15,0-1-2-15,0 0 3 0,0-2-4 16,5 0-10-16,3-1-16 15,1-3-13-15,4-4-32 0,2-2-34 16,-1-8-115-16</inkml:trace>
  <inkml:trace contextRef="#ctx0" brushRef="#br0" timeOffset="188265.43">16872 6458 35 0,'0'1'241'0,"0"-1"-201"16,0 0-2-16,-1 0 17 0,1 0 4 16,0 0-14-16,0 0-14 0,-2 2-14 15,2 7-14-15,-3 2 12 0,0 11 11 16,-3 5-7-16,-3 3 3 0,-1 7-7 0,-2 0 0 15,-1 0-2-15,-1 0-3 0,-1-4-6 16,-1-2 0-16,3-4 0 0,0-3-2 16,4-5 0-16,-2-3-1 0,6-6 1 15,4-2-1-15,-1-3-2 0,2-5 2 16,0 0 0-16,0 0 3 0,3 0-1 15,10-8 0-15,4-3-1 0,8-4-1 16,1-2-1-16,2-1-1 0,3 0 0 16,-5 0-6-16,1 4 1 0,-4 2 1 15,-5 3 3-15,-4 3 1 0,-4 2-1 0,-4 2 1 16,-1 2 0-16,-2 0-1 0,0 5 1 15,-3 4 0-15,1 2 5 0,-1 2 1 16,0 2 3-16,-3 1-5 0,-6-1 2 16,1 0 1-16,0-1 2 0,2 1-6 15,0-4 1-15,1-1-1 0,2-2-3 0,2-1 1 16,-1-1 0-16,2-2 0 0,0-2-8 15,0 0-4-15,8-2-1 16,3 0-5-16,1 0-14 0,4 0-9 16,-1-4-10-16,4-5-1 0,-2 0-44 15,0-3-68-15,0-3-96 0</inkml:trace>
  <inkml:trace contextRef="#ctx0" brushRef="#br0" timeOffset="188685.46">17167 6776 49 0,'1'-4'-3'0,"4"-1"264"0,-5-1-225 16,0 1 14-16,0 0 4 0,0 1-6 15,0 1-5-15,0 3-8 0,0-1-9 0,0 1-13 16,0 0-7-16,0 0-2 15,0 0 2-15,-5 7-3 0,-2 3 3 16,-1 1 3-16,-4 3-7 0,1-1 1 16,3 1-2-16,2 0 1 0,1-1-2 0,2-2 0 15,1-3 0-15,2 1 0 0,0-7 1 16,0 0-2-16,0-2 0 0,8 0 2 15,2 0-1-15,3-6-3 0,5-4 0 16,0-2-4-16,2 0 0 0,-1-1-2 16,-1 0 3-16,-2-2 1 0,1 2 4 0,-1 0-3 15,-3-1 3-15,0 0-1 16,-2 1 1-16,-7 0 0 0,-2 4 1 0,1 4 2 15,-3 1-1-15,0 3-2 16,0 1 1-16,0 0 1 0,0 0-3 0,0 2-5 16,0 5 6-16,0 2 4 0,0 0-3 15,0 0-1-15,0 0 1 0,2-1 1 16,-1 2 0-16,1 0-2 0,1 0 1 15,-2-1 2-15,4 1-2 0,1 2-1 16,0-1 10-16,2 0-6 0,-3 1-2 0,-2-2-2 16,-2-1 2-16,-1 0 1 0,0-1 0 15,0 2 1-15,-6-3-2 0,0 2 2 16,1-1-1-16,-1 2-2 15,3-4-35-15,2-4-116 0</inkml:trace>
  <inkml:trace contextRef="#ctx0" brushRef="#br0" timeOffset="188839.47">17736 7008 563 0,'-2'-3'19'0,"2"-1"-2"15,0 1 2-15,-4 1-17 0,-1 0 0 16,0 2-4-16,-2 0-37 0,-4 6-50 15,-8 1-237-15</inkml:trace>
</inkml:ink>
</file>

<file path=ppt/ink/ink5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3-12T10:51:13.69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4436 2022 77 0,'-5'0'26'0,"0"0"-5"15,1 0 31-15,-1 0-27 0,0-1-10 0,1 0 10 16,-3 0-2-16,0 1-5 15,0 0 3-15,0 0-3 0,1 0 5 16,-1 0-7-16,1 0-2 0,0 0 4 16,0 0-1-16,1 0-5 0,0 2 3 0,-1-1 1 15,3 0-5-15,-2 1-4 0,1-1 1 16,-1 1 0-16,2-1-1 0,-3 2 2 15,3-1-3-15,0 0 3 0,1 0-1 16,-1 0 0-16,1-1 1 0,-1-1-1 16,3 1 0-16,-1-1-2 0,1 1 0 0,0-1-1 15,0 0 0-15,0 0-4 0,6 0 1 16,9 0 5-16,6-1 3 0,8-5-1 15,7-3-2-15,4 1-3 0,8-2-3 16,3 1-1-16,4-1 2 0,5 2 0 16,0 0-2-16,-1 1 0 0,0 3 2 15,-6-1-1-15,-3 2-1 0,-7 0 0 16,-3 1 0-16,-6 0 3 0,-7 2-3 15,-4 0-2-15,-9 0 3 0,-6 0 0 16,-8 0-1-16,1 0-1 0,-1 0 6 0,0 0 1 16,-1 0-1-16,-5 0-4 0,-2 0 0 15,-1 0-1-15,2 2-1 0,0 1 2 16,2 0-3-16,0 0-1 15,2 0-8-15,2 1-3 0,-1 0-8 0,2-1-9 16,0 1-15-16,0-2-8 0,5-1-20 16,-2-1-39-16,-2 0-116 0</inkml:trace>
  <inkml:trace contextRef="#ctx0" brushRef="#br0" timeOffset="354.02">5133 1780 9 0,'2'0'258'0,"2"0"-228"15,-4 1-6-15,0 4 42 0,0 3-12 16,0 5-8-16,0 3-1 0,0 7-7 0,-1 3-8 15,-4 4-9-15,-1 2-3 0,1 0-4 16,2 4-1-16,-1-2-7 0,2 0 3 16,-3-2-4-16,4-2 2 0,1-2-5 15,-2-3 0-15,2-4-1 0,0-2 1 16,0-3-2-16,0-2 0 0,0-4 0 15,0-4 2-15,0-1-3 0,0-1-3 16,0-3 0-16,0-1-3 0,0 0-5 16,2 0-5-16,1 0 1 0,2-8 2 15,1-4-10-15,0-1-8 0,2-4-13 16,-1 0-15-16,0-3-16 0,-3-4-50 0,-1 1-96 15</inkml:trace>
  <inkml:trace contextRef="#ctx0" brushRef="#br0" timeOffset="1085.06">5108 1775 11 0,'0'-3'92'0,"0"0"14"0,-1 1-70 15,-2 0 33-15,3-1-22 0,-2 3-12 16,2 0 0-16,0 0-4 0,0 0-17 16,0 0-6-16,8 3 3 0,3 1 13 15,4 2 1-15,5-1-6 0,5 0-1 0,5 0-1 16,4 1-9-16,6-1-1 15,5-2 2-15,6-2-4 0,5 1 1 16,1 2-4-16,2-2 1 0,0 2 0 16,-1 1 1-16,1 0-4 0,3 0 0 0,-4 0 2 15,-2-1-2-15,-3 0 2 0,-7-1-2 16,-1-1-2-16,-4-1 3 0,-4 3-1 15,0-3-1-15,-7 3 2 0,-7-4 1 16,-3 0-3-16,-9 0 1 0,-3 0 1 16,-7 0 0-16,1 0 1 0,-2 0 3 0,0 0 8 15,0 0-1-15,0 1-5 0,-2-1-2 16,-1 0-2-16,-2 2 0 15,4-1-1-15,-2 1-2 0,1 1 0 16,-1 3 0-16,2 2 0 0,-1 1-1 0,2 2 2 16,0 0 0-16,-2 3-1 0,1 2 0 15,-1 3 0-15,1 2 1 0,1 3-2 16,0 2 1-16,0 1 0 0,4 2 1 15,3 0-2-15,0 2 1 0,1-3 0 16,6-1 1-16,-1 0-1 0,2-1-2 0,1-1 1 16,-1-1 2-16,4-3 0 0,-4-1-2 15,-2-2 2-15,1-4-1 0,-7-2-1 16,-1-3 0-16,1-3 2 15,-7-3-1-15,0-3-1 0,0 0 2 16,-7 0 2-16,-5 0-3 0,-5 0-1 0,-3 0 0 16,-3-5 2-16,-2-3-1 0,-6 1-5 15,1-3 4-15,-5 2-1 0,-6-2 4 16,-7-1-5-16,-3 0 0 0,-6 1 1 15,-5 0 1-15,-2 1 0 0,1 0 1 16,-1 2 4-16,5 3-4 0,6-2 3 0,8 2 0 16,7 1 4-16,8 0-4 0,5 1-1 15,8 1-1-15,5-1 3 0,9 1-2 16,1 0-3-16,2 1-3 15,0 0-2-15,11 0-7 0,8-1-6 0,7-1-15 16,8-4-36-16,3-4-68 0,1-1-189 16</inkml:trace>
  <inkml:trace contextRef="#ctx0" brushRef="#br0" timeOffset="1600.09">6372 2094 33 0,'-6'0'132'16,"-5"-1"-107"-16,2-1 26 0,-2 2 12 15,1 0-20-15,1 0-3 0,3 0-2 0,3 0-5 16,3 0-5-16,0 0-8 0,0 0-6 15,4 0-6-15,9 0 12 0,7 0 8 16,8 0-20-16,12 0-2 0,11 0 0 16,11-4-5-16,5 0 1 0,4-2-1 15,5 3 2-15,2 0-1 0,-1-1 3 0,4 2-5 16,-5 0 4-16,0 1-2 15,-5 1-1-15,-6 0 1 0,-7 0 2 16,-13 0-5-16,-13 0 0 0,-13 3 3 16,-13 1-4-16,-6 1 4 0,-12-1-7 15,-12 3 3-15,-4-1-5 0,-1 1-14 0,-4 0-8 16,9-1-19-16,7-1-30 0,6-3-88 15</inkml:trace>
  <inkml:trace contextRef="#ctx0" brushRef="#br0" timeOffset="3140.17">9035 2003 104 0,'0'2'62'0,"0"-2"-26"0,0 0 22 15,0 0-11-15,-1 0-11 0,-2 0 2 16,3 0-6-16,-3 0-1 0,-2 0-4 16,5 0-1-16,-3 0-4 0,1 0-5 0,2 0-2 15,0 0 2-15,0 0-5 16,0 0 0-16,0 0-5 0,0 0-3 15,2 0-3-15,9 0 0 0,3 0 3 16,9 0-3-16,3 0 0 0,5-2 1 0,8 0 0 16,1-1-1-16,7 1-1 0,4-2 2 15,2 1 0-15,-4 1 0 0,3-1-1 16,-3 3-1-16,-1 0 6 0,0 0-2 15,-1 0-2-15,-7 0-1 0,-4 0 3 16,-7 3-4-16,-6-1 0 0,-4-1 1 0,-5 0 1 16,-6 0-2-16,-4-1 0 0,-4 0 0 15,2 1 4-15,-2-1-2 16,0 1 3-16,0-1 1 0,0 1-4 15,-2 0-3-15,-1 0 0 0,2-1 1 0,-1 0 1 16,2 1-4-16,0-1-1 0,0 3-1 16,0-1-16-16,0 0-9 0,0 0-25 15,3-2-26-15,2 0-48 0,-3-2-179 16</inkml:trace>
  <inkml:trace contextRef="#ctx0" brushRef="#br0" timeOffset="5848.33">9809 1998 80 0,'0'0'35'0,"0"0"-18"16,0 0 19-16,0 0 1 0,0 0-5 15,0 0-1-15,0 0-2 0,0 0 1 16,0 0-7-16,0 0-2 0,0 0-2 15,2 0 0-15,1 0-2 0,3-1-1 16,0-4 1-16,0 2 1 0,5-6 1 16,2 3-3-16,2-3-6 0,4-1 0 15,4 0-1-15,0-1-6 0,3-3 2 0,4 1 1 16,-2-2-2-16,0 2-1 0,0 0 0 15,-8 1 1-15,0-1-3 0,-3 3 0 16,-3 1 1-16,-3 2 2 0,-5 3 0 16,-3 0-2-16,-1 3 0 0,-2 0 7 15,0 1-6-15,0 0 0 0,0 0-1 16,0 0-1-16,0 0 0 0,0 0-2 15,0 0 1-15,0 0 0 0,0 0 1 16,0 0-2-16,0 0 1 0,0 0 2 16,0 0 1-16,0 0-1 0,0 0 2 0,0 0 1 15,0 0-1-15,0 0 1 0,0 0-1 16,0 0-2-16,0 0 0 0,0 0-3 15,1 1 1-15,1 1 3 0,-2 1-2 16,1 0-1-16,1 1 2 0,1 0 1 16,-1 1 0-16,1 2-2 0,1-1-2 0,1 3 4 15,1 2 0-15,3-2-3 16,1 2 1-16,1 2 2 0,-1 1-2 15,3-1-1-15,2 3 2 0,1-1-1 16,-1 0-1-16,2-1-1 0,-1 0 1 0,-1 0 2 16,1 1-1-16,-2-4-2 0,0 1 1 15,-5-1 1-15,2-1 0 0,-3 0-2 16,-4-2 1-16,3-2 2 0,-4 1-1 15,1-1-2-15,-2-2 1 0,-2-3 2 16,0-1-2-16,0 0 0 0,0 0 4 0,0 0 0 16,0 0 2-16,0 0-3 0,0 0-1 15,0-3-1-15,0 2 0 16,0 1-2-16,0-1 1 0,0 0 1 15,0 1 0-15,0 0-2 0,0 0 1 0,0 0 0 16,0 0 1-16,0 0-2 0,0 0 1 16,0 0 1-16,0-1 0 0,0 0-2 15,0 0 0-15,0-1 3 0,0 1-2 16,0 0-1-16,0 0 0 0,3 1 2 15,-1-2-1-15,-1 0-1 0,-1 0 0 16,2-1 2-16,-2-1-1 0,1 0-1 0,1-1 0 16,-1-1 2-16,4-2-1 0,-2 1-1 15,5-4 0-15,1-1 2 16,0-1-1-16,7-3-1 0,-1-1 2 15,1 0-2-15,1-1 2 0,-2 0-3 0,1 2 0 16,-1 1 2-16,-4 0 0 0,2 2-1 16,-2 2 1-16,-2 1 0 0,-1 1 1 15,-4 1-2-15,1 2 1 0,-4 2 1 16,4 0-1-16,-2 2-1 0,3-1 0 15,-1 0 2-15,-2 1-1 0,3 0-1 0,-1 0 0 16,0 0 2-16,-2-1-1 0,3 1-1 16,-4 0 1-16,-1 0 1 0,-1 2 0 15,0 0-2-15,0 0 1 16,0 0 2-16,2 0-1 0,-2 0-3 0,0 0 3 15,0 0 1-15,0 0-1 0,0 0-1 16,0 0 1-16,0 0 0 0,0 0-1 16,0 0-2-16,0 0 3 0,0 0 1 15,0 0-2-15,0 0-2 0,0 0 2 16,0-1 1-16,0 1-2 0,0 0 1 0,0 0-1 15,0 0 1-15,0 0-3 0,3 0 0 16,1 3 2-16,1 1 3 0,1 0-3 16,2 3 1-16,0 0 0 0,4 2 2 15,-3 0-2-15,4 2-1 0,1 0 1 16,-2 0 2-16,4 4-2 0,-2-2-1 15,0 2 2-15,4-1 1 0,-5-1-1 16,1 1-2-16,0-1 1 0,-4 0 2 16,0-1-2-16,-3 0-1 0,1-2 1 15,-3-2 2-15,-2-1-2 0,2 0-1 0,-4-3 2 16,-1 0 0-16,0-2-1 15,2 0-1-15,-2-2 2 0,0 0 0 0,1 0-1 16,-1 2-2-16,3-1 2 0,-3 0 2 16,3-1-2-16,-1 1-2 0,0 0 3 15,-2 0 0-15,3-1-1 0,-2 0-1 16,-1 0 2-16,2 0 0 0,-2 0-1 15,0 0-2-15,0 1 3 0,0-1 1 16,0 0-2-16,0 0 0 0,0 0 2 16,1 0-2-16,-1 0 0 0,0 0 0 0,0 0 0 15,0 0 0-15,3 0 0 0,-1 0 0 16,-2-3 0-16,3 0 1 0,-1-1-1 15,1 0-1-15,0 0 1 0,0 0 1 16,0-1-1-16,0 0-1 0,0-2 2 16,2 0 0-16,3-2-2 0,2-1 0 15,-2-1 1-15,3-2 1 0,1-1-1 16,1 0-1-16,1-2 1 0,0-1 0 15,0 1-4-15,0 0 2 0,-5 1 2 16,2 2 0-16,-3 3-1 0,-1 2 1 16,-4 3-1-16,1 0 2 0,-1 2-1 0,-2 2 0 15,1-2 0-15,1 0-1 0,0 2 2 16,0-1-2-16,2 1 2 0,-2-1-2 15,0 0 2-15,0-1-3 0,0 1 3 16,-3 1-1-16,5-1 0 0,-5 1 1 16,1 0-1-16,-1 1 0 0,2-1-1 0,-1 0 1 15,-1 1 1-15,0 0 3 16,0 0-4-16,0 0-1 0,0 0 3 15,0 0 0-15,0 0-2 0,0 0-2 16,2 0 4-16,-2 0-2 0,0 0 0 0,0-1 0 16,2 1 0-16,-2-1 0 0,1-1-2 15,1 2 0-15,-2 0 3 0,0 0 0 16,0-2-2-16,3 2-1 0,-2 0 4 15,1 0-1-15,-1 0-2 0,2 0 0 16,5 0 2-16,-2 0 2 0,4 5-3 0,-3-2 0 16,0 5 0-16,0-1 1 0,1 2-2 15,3 2 1-15,-3 2 1 16,3 1 1-16,-4 1-3 0,1 1 1 15,0-1 1-15,1 0 1 0,-1 1-3 0,-2-1 1 16,0-1 2-16,5 3-4 0,-2-2 4 16,-1-1-2-16,2-1-2 0,-1 0 3 15,-3-2-1-15,2-2-1 0,-4 0 2 16,3-2 1-16,-1 0-2 0,-5-2-1 15,4-1 2-15,-5-2 1 0,2 0-2 0,-1-2 0 16,-1 0 2-16,0 1 1 0,2 0-1 16,-2-1-1-16,0 0-1 0,0 0 1 15,0 0-2-15,0 0 2 16,1 0-2-16,-1 1 0 0,0 1 1 0,0-1-1 15,3-1 2-15,-1 2 1 0,-1 0-4 16,-1-2 2-16,2 0 1 0,-2 0 0 16,3 0-1-16,0 0 0 0,3-1 0 15,-1-4 1-15,1-2-2 0,2-1 1 16,0-1 1-16,-2 0 0 0,2-3-1 0,-1 0-1 15,3-2 2-15,-4-1 0 0,2 1-2 16,1-2 1-16,0 1 1 0,-2 0-1 16,0 2-1-16,-1 1 1 0,1 1 1 15,-1 0 0-15,-3 2-2 16,0 2 0-16,2 2 2 0,-4 1-1 0,2 1-1 15,0-1 1-15,-1 0 0 0,1 0 1 16,-1 1-2-16,-1 0 1 0,4 0 1 16,-2-3-1-16,0-1-1 0,0 2 1 15,0-1 1-15,-1 2 0 0,1 1-2 16,-1-1 0-16,-1 0 2 0,1 3 0 0,-2 0-2 15,1 1 1-15,-1 0 2 0,0 0-1 16,0 0-1-16,0 0-1 0,0 0 2 16,0 0-1-16,0 0 0 0,0 0-1 15,0 0 2-15,0 0-1 0,0 0-3 16,0 0 1-16,3 0 2 0,0 0 0 15,2 0-1-15,-3 0 0 0,-1 0 2 16,1 0 0-16,-1 0-3 0,1 0 2 16,1 0 1-16,-2 1 0 0,3 2-3 15,-1 0 2-15,1 2 1 0,2 0-1 0,4 3-1 16,2 2 1-16,4 0 1 0,-1 3 0 15,-4-2-2-15,0 1 0 0,0 3 2 16,0-1 0-16,-2 0-2 0,2-3 0 16,-4 0 3-16,1-1-2 0,-3-2-1 15,0-1 1-15,-4-2 1 0,1-3 0 16,-2 1-2-16,1-1 1 0,-1-2 1 15,0 0 1-15,0 0-1 0,0 0 1 16,0 0 2-16,0 0-2 0,0 0-3 16,0 0 1-16,0-4-1 0,0 3 1 0,0 1 2 15,0-2-2-15,0 2-1 0,0 0 1 16,-1-2 1-16,1 1-3 0,0 0-3 15,0-2-6-15,0 0-6 0,0 0-12 16,0 0-15-16,3 0-27 0,1-2-19 16,1 1-23-16,-3-2-189 0</inkml:trace>
  <inkml:trace contextRef="#ctx0" brushRef="#br0" timeOffset="6160.35">11849 1930 3 0,'0'0'5'15,"0"0"185"-15,0 0-143 0,0 0-1 16,0 0 21-16,0 0-21 0,0 0-9 15,0 0-5-15,0 0-6 0,0 1-7 16,0 0-4-16,8 1 0 0,1-2 6 0,7 0-8 16,4 0-5-16,6 0-1 15,12 0-7-15,6 0 1 0,8 0 1 16,3 0 0-16,4 2-1 0,5 5-1 15,4 0 0-15,-1 0 1 0,-1-1 1 16,-2 1-4-16,-5-1 2 0,-5 0 2 0,-7-1-1 16,-7-1-2-16,-9 0 1 0,-11-2 2 15,-10-1-2-15,-6-1-1 0,-4 0 3 16,0 0 11-16,-9 0-13 0,0 0-1 15,-1 0 3-15,-2 5-4 0,3-1 2 16,-1 0 0-16,4 0-16 0,1-1-24 0,1 0-46 16,-7-3-60-16</inkml:trace>
  <inkml:trace contextRef="#ctx0" brushRef="#br0" timeOffset="7417.42">5823 2398 80 0,'0'0'138'16,"2"0"-115"-16,-2 0 21 0,0 0 19 16,0 0-20-16,0 0-13 0,0 0-4 15,0 0 5-15,0 5-7 0,0 4-4 16,0 5-2-16,-2 2 0 0,-4 6-1 15,1 5-2-15,2 4 3 0,-2 4-6 0,1 6 0 16,-1 5-4-16,-1 2 4 0,0 5 3 16,-2-1-10-16,2 0-1 15,1-2 2-15,1 0 0 0,0-4 1 16,0 1-4-16,-2-3 2 0,-2-4 0 0,2 0 0 15,-1-6-1-15,0-6 0 0,2-4-2 16,3-5 1-16,-1-6-1 0,3-4-1 16,0-4 1-16,0-5-1 0,0 2-1 15,0-2 2-15,0 0 2 0,0 0 1 16,0-6-2-16,0-5-2 0,0-3 1 15,0-4-2-15,3-1-2 0,1-4-7 0,2-1-6 16,-2-4-11-16,3-3-15 16,0-3-17-16,0-2-39 0,-3-2-31 0,-1 1-224 15</inkml:trace>
  <inkml:trace contextRef="#ctx0" brushRef="#br0" timeOffset="8133.46">5713 2495 26 0,'0'0'14'16,"0"0"8"-16,0 0 10 0,0 0-10 0,0 0-6 15,0 0-5-15,0-1-9 0,0-2 1 16,0 1 2-16,0 2 1 0,0 0 7 15,0 0 13-15,0 0 8 0,0 0 2 16,0 0-9-16,0 0-1 0,0 0 0 16,0 0-1-16,0 0-3 0,0 0 0 0,0 0 2 15,0 0 2-15,0 0-6 16,0 0 1-16,0 0-2 0,0 0-1 15,0 0-4-15,0 0-1 0,0 0-1 16,0 0-1-16,0 0-7 0,0 0 0 16,2-2-2-16,7-5-1 0,3-2-2 0,4-3 2 15,1-1 0-15,1-2 0 0,4 0-2 16,0 1 1-16,1 2 1 0,-3 2 0 15,0 2-3-15,-6 3 1 16,0 3 2-16,-1 1 0 0,-2 1-2 0,-1 0 0 16,-5 0 2-16,0 2 1 0,-2 6-1 15,-2 2 6-15,-1 2 0 0,0 1 1 16,-1 3-3-16,-4-3 2 0,1 3-2 15,0-1-5-15,1 0 0 0,2 1 0 16,1-1 1-16,0-1-1 0,6-1-1 0,2-2-9 16,3 0-7-16,3 0-10 0,-1-2-23 15,8 1-21-15,2-3-14 0,-3-1-155 16</inkml:trace>
  <inkml:trace contextRef="#ctx0" brushRef="#br0" timeOffset="9656.54">10972 2219 16 0,'0'0'59'0,"0"0"-23"16,0 0 2-16,0 0 6 0,-2 0-5 15,1 0 0-15,-2 0-5 0,3 0-4 0,0 0-10 16,0 0-1-16,0 0 5 0,0 0-1 16,0 0-5-16,0 0-4 0,0 0 7 15,0 0 2-15,0 0 0 0,0 0-7 16,0 0 1-16,-2 3 0 0,0 2-5 15,-1 5-4-15,0 4 7 0,0 6-3 16,0 3-2-16,0 5-4 0,1 4 1 16,1 4-1-16,1 0-5 0,-2 3 1 15,1 3 2-15,-1 0-1 0,-2 0 1 16,2-4-3-16,2-4 3 0,0 0-1 0,0-3-2 15,0-1 0-15,0-1 3 0,0-5-5 16,0-1 2-16,0-5-1 0,0-3 4 16,0-2-2-16,0-4-1 0,0-1 1 15,0-2 1-15,0-2-2 0,-2 0-1 16,2 0 0-16,-1-1 3 0,1 1 0 0,-2 0-3 15,1 1 0-15,-1-3 1 16,1 1 0-16,-2 0-1 0,3 0 0 16,-2 0 4-16,2-1-6 0,-2-2 2 15,2 0 0-15,0 0 3 0,0 0-3 0,0 0-2 16,0-2-3-16,2-6-9 0,4-3-4 15,4-2-2-15,0-6-19 0,1-1-24 16,-1-5-24-16,-4-6-51 0</inkml:trace>
  <inkml:trace contextRef="#ctx0" brushRef="#br0" timeOffset="10577.6">10835 2297 40 0,'0'0'24'15,"0"0"-17"-15,0 0 12 0,0 0 9 16,0 0-2-16,0 0-7 0,0 0-6 16,0 0 3-16,0 0 9 0,0 0 4 15,0 0 0-15,0 0 2 0,0 0-7 16,0 0-6-16,0 0-3 0,0 0-4 15,0 0 0-15,0 0-3 0,0 0 3 0,0 0-2 16,0 0 5-16,0 0-1 0,0 0-2 16,-1 0 0-16,-2 0-3 0,3 0 7 15,0 0 1-15,0 0 1 0,0 0-3 16,0 0 0-16,0 0 1 0,0-1-6 15,0-1-7-15,0-1 1 0,4-3 0 16,3 0-1-16,2-4-2 0,2 2 1 16,1-2 1-16,2 1-1 0,0 0-1 15,0 0-1-15,0 4 3 0,-3 0-2 16,1 2-1-16,-3-2 1 0,1 3 2 0,-2-1-2 15,1 1-1-15,-1 1 2 0,-2 1 1 16,0 0-2-16,-4 0-1 0,1 0 2 16,1 0 1-16,-2 0 0 0,2 1-4 15,-2 4 6-15,1 2-1 0,-1 1 3 16,2 2-2-16,-1-1-1 0,2 4 1 0,1 1-2 15,0-1-2-15,2 0 1 16,3-2 1-16,-3 0-2 0,1 1-1 16,0-2 2-16,-2 0 1 0,0-1-2 15,0 2-1-15,-1 0 1 0,0 1-1 16,-3-2-8-16,5 1-3 0,1 0-21 0,0-4-31 15,4-3-29-15,-2-3-104 0</inkml:trace>
  <inkml:trace contextRef="#ctx0" brushRef="#br0" timeOffset="21348.22">9528 7403 43 0,'0'24'6'15,"0"0"-6"-15,5-1 1 0,-2 1-14 16</inkml:trace>
  <inkml:trace contextRef="#ctx0" brushRef="#br0" timeOffset="25123.43">9217 7402 29 0,'1'0'80'0,"-1"0"-48"0,0 0-1 15,0 0 6-15,0-3-2 0,0 1-4 16,0-1-2-16,0 2 0 0,3-1-2 16,-3 0 9-16,0 0-3 0,0 0-9 15,0 1-1-15,0 1 2 0,0 0-4 0,0 0-5 16,0 0-6-16,2 0 0 0,-2 0-1 15,0 0-4-15,0 0-4 0,0 0 3 16,0 0-1-16,0 1-5 16,0 7 2-16,0 3 6 0,0 5 6 0,0 4-8 15,0 0 2-15,0 7 1 0,0 2 1 16,0 10-2-16,0 10-1 0,0 10 14 15,2 10-5-15,-2 12-6 0,0 14-4 16,0 5 5-16,0 7 1 0,0 6-7 16,0-2 4-16,0 2 1 0,0-2-5 0,0 1 0 15,0 2-1-15,-7-6 2 0,1 0 4 16,0-9-1-16,1-10-2 0,-1-7 0 15,1-7 1-15,-1-6-2 16,0-7-2-16,0-9 7 0,0-7 4 0,-1-6-15 16,1-5 4-16,3-7 1 0,0-8 1 15,0-4-4-15,1-6 1 0,-1-3 0 16,3-2 2-16,0-3-3 0,0 0 1 15,0-2 2-15,0 0-5 0,0 1 4 16,0 3-2-16,-1-3-2 0,1 1 3 0,0 0 0 16,0-1-3-16,0 0 3 0,0-1 0 15,0 1-3-15,0 0 1 0,0-1 3 16,0 3-1-16,0-2-2 15,1 2 0-15,1-1 2 0,1 1 0 0,0 2-2 16,3 1 0-16,-1-2 3 0,1 1-4 16,-1-1 4-16,-2 1-3 0,0-3 2 15,0 2-3-15,-3-3 4 0,3 1-2 16,-3-1-2-16,2-1 3 0,-2 2-2 15,1-1 1-15,-1 1 2 0,0 0-2 0,0-1-1 16,0-1 1-16,0 0 1 0,0 0 0 16,0 0-3-16,2 0 2 0,-2 0 1 15,0 0 0-15,0 0-2 0,0 0 1 16,0 0 3-16,0 0-1 0,0 0-2 15,0 0 0-15,0 0 3 0,0 0-3 0,0 0-2 16,0 0 1-16,0 1 3 16,0-1-3-16,0 0 0 0,0 0 1 15,0 0 1-15,0 0-1 0,0 0-1 16,0 1 1-16,0 1 1 0,0-1-1 0,0 2-1 15,0-3 1-15,0 2 2 0,0 2-3 16,0-1-1-16,0 0 3 0,0 1 0 16,0 0-1-16,0 1-1 0,0 1 1 15,0 4 2-15,0 2-2 0,0 2-2 16,-2 1 2-16,-1 3 3 0,0 2-4 15,3 1-1-15,-3-2 2 0,1-1 4 0,2-5-5 16,0 0-2-16,0-3 3 16,0-1 3-16,0-1-4 0,0-1-1 15,0-1 3-15,-1-1 1 0,1-2-2 16,0 0-2-16,0-2 2 0,0 0 2 0,0 0-3 15,0 1-1-15,0-1 3 0,0 0 0 16,0-1-2-16,0 0-1 0,0 1 2 16,0 1 1-16,0-2-5 0,0 1 1 15,0-1-1-15,0 2 2 0,0 0-2 16,1 3-1-16,1-5-1 0,1 1 2 0,-3-1 0 15,0 0-7-15,3 0 0 0,-1 0-3 16,1-6-6-16,1-6-8 16,4-7-17-16,-2-6-33 0,1-11-65 15,-1-9-274-15</inkml:trace>
  <inkml:trace contextRef="#ctx0" brushRef="#br0" timeOffset="27432.56">9366 7395 2 0,'-3'4'118'0,"-2"0"-64"0,0-2-7 16,4 0-1-16,1 0-14 0,0-2-25 15,0 1 8-15,0-1 13 0,0 0-5 16,0 0-6-16,0 0 0 0,0 0 1 15,0 0-2-15,0 0 0 0,0 0-4 16,1 0 10-16,5 0-4 0,1 0-7 16,2 0 2-16,6 0-1 0,1 0-8 15,4 0 0-15,5 0 2 0,4 0-3 16,5-2 1-16,5-2-1 0,6 0-1 0,3 0 1 15,6 0-3-15,5 1 1 0,5-2 2 16,3 2 0-16,5 1-2 0,3 0 1 16,2 1-1-16,2-2 2 0,4-1-2 15,-3 0 0-15,2-1 2 0,1 0-1 16,-3-2-2-16,-4-1 0 0,0 1 2 0,-5-1 0 15,-4 2-4-15,-2 0 3 16,-3 2-2-16,-3-1 3 0,-3 1-3 16,-3 2 0-16,-4 0 3 0,-2 0-2 15,-1 1-1-15,2-2 2 0,2 1 3 0,0 0 3 16,1-2-3-16,1-1-1 0,4 0 2 15,5-2-3-15,-2 0-2 0,4-1 2 16,-1 0 1-16,-1 2-1 0,-9 1-2 16,-5-1 0-16,-7 2 2 0,-7 1 1 15,-5-1-4-15,-3 2 1 0,-5 1 0 0,3 1 1 16,-1 0-2-16,-4 0 2 0,-1 0 0 15,-1 0 0-15,-2 2 1 16,-2 3-1-16,2 0 2 0,3 1 1 16,-3-1-4-16,3 0 2 0,-1-2-1 15,-4 0 0-15,2 1-2 0,-5-2 1 0,-1 1 2 16,0 1 0-16,-2-2-4 0,-3 0 3 15,-1-1 0-15,-1-1-1 0,-1 1 0 16,0 0 0-16,0 0 2 0,0 0 0 16,0-1-4-16,0 1 2 0,0-1 2 15,0 0 0-15,0 0-2 0,0 0 0 0,0 0 0 16,0 0 3-16,0 0-1 15,0 0 0-15,0 0 3 0,0 0-4 16,-6 0 0-16,1 0-2 0,2 0 0 16,-1 0 2-16,4 0-2 0,-2 0 3 0,2 0-4 15,-1 0 2-15,1 0 2 0,0 0-3 16,-2 0 0-16,2 0 1 0,0 0 0 15,0 0 2-15,0 0-3 0,0 0 2 16,0 0-2-16,0 0 1 0,0 0 1 16,0 0 0-16,-2 0-1 0,2 0-1 0,0 0 2 15,-1 0 0-15,1-2-2 0,0 2 1 16,0-1 1-16,0 1 0 0,0 0-3 15,0 0 0-15,0 0 2 16,0 0 1-16,-2 1-8 0,-1 7 0 0,-1 7 8 16,-4 7 0-16,0 5-2 0,0 8 3 15,1 4 1-15,-3 7-2 0,-1 4 2 16,2 7-1-16,3 7-1 0,3 5 10 15,0 6-9-15,3 3-3 0,0 6 3 16,0 3 2-16,0 0-2 0,0-2 3 0,6 0 4 16,0 3 1-16,2 5-3 0,1 4-2 15,-1 0 2-15,0-2 0 0,3-2-2 16,-4-3-3-16,4-3 5 15,-2-2-2-15,1 0 3 0,-1 0-4 0,-3-1 3 16,2-3-2-16,0-4-4 0,-1-4 12 16,3-5-14-16,1-1 1 0,-2-3-2 15,-1-1 3-15,3-1 2 0,-1-2-3 16,1-5-2-16,-1-4 3 0,-1-7-1 15,0-4-1-15,-1-8 3 0,0-6-2 0,-4-3 0 16,4-5-1-16,-2-5 2 0,-3-3-1 16,2-4 0-16,-5-2-1 0,3-2 2 15,-1-1-1-15,-2-1 0 16,0 0-1-16,0 0 0 0,0 0 3 15,0 0 2-15,0 0-4 0,0 0 0 0,0 0 2 16,0 0 2-16,0 0-3 0,0 0-1 16,0 0 1-16,0 0 4 0,0 0-4 15,0 0 0-15,0 0-2 0,0-1 2 16,0-1-2-16,-2 1-3 0,-1 1 4 15,1-2 0-15,-4 0-2 0,3 0 0 0,-1 0 1 16,-3-2 1-16,-2 2-2 0,1 0-1 16,-6-2 1-16,2-1 3 0,-7 0-3 15,-1-2-1-15,-2 1 3 0,-4-1-2 16,-5-3-5-16,-6 1-2 0,-7 1 3 15,-4 0 4-15,-6 2-9 0,-6 0-2 16,1 2 5-16,-5 0 7 0,-2 2-3 16,-4 1 2-16,0 0 0 0,-1 0 1 15,-2 1-1-15,-2 0-3 0,-1 0 5 16,-6 4-2-16,-3-2 3 0,-5 0-3 0,-1 1 2 15,1-3 1-15,1 2-1 16,4-1-2-16,3-1 2 0,0 0 2 0,1 0-3 16,0 1-1-16,2-1 1 0,3 0 2 15,5 1-2-15,6 1 0 0,5 1 1 16,1-1 1-16,3 1-1 0,2 0-1 15,1 0 1-15,3 1 2 0,2 1-1 16,3 0-2-16,6 0 4 0,1-2-1 16,7 1-2-16,3-1 0 0,3 0 3 15,0 3-1-15,-1 0-2 0,-1 0 0 0,-2 2 0 16,0-2 3-16,-1 0-4 0,-1-1-1 15,2 0 4-15,-4-2 0 0,1-2-2 16,1-1-1-16,-4 0 1 0,0 0 3 16,1-4-4-16,-2-1-1 0,5 0 3 15,3-1 2-15,5 0-3 0,3 0-2 0,4 0 3 16,4 1 0-16,4 2-1 0,0 1 0 15,2 0 5-15,1 0-2 16,2-1-3-16,-1 2 0 0,1-2 1 16,-1 0 2-16,-2 0-4 0,-2 0-1 0,2 1 3 15,0-1 1-15,1 1-3 0,-1 2-1 16,3 0 3-16,0 0 1 0,1 0-4 15,1 0 1-15,1 0 2 0,0 0 0 16,-2 0-3-16,2 0 0 0,0 0 3 16,0 0 0-16,0 0-3 0,0 0 0 0,0 0 2 15,0-1 0-15,0 0-7 0,0 1-6 16,0-2-8-16,0 2-8 0,3 0-14 15,5 0-20-15,3-3-36 16,3-8-79-16</inkml:trace>
  <inkml:trace contextRef="#ctx0" brushRef="#br0" timeOffset="28688.64">10352 8146 2 0,'1'0'74'16,"-1"0"28"-16,0 0-58 0,0 0-5 15,0 0 12-15,0 0-2 0,0 0-8 16,0 0-4-16,0 0-4 0,0 0-3 0,0 1-12 15,0 3-6-15,0 5 7 0,2 4 11 16,-2 4-10-16,0 7 0 0,0 8-2 16,0 7 6-16,-2 7-7 0,1 7-3 15,-2 5-4-15,1 5 0 0,0 6-4 16,1 3-2-16,1-1 2 0,0-2-3 0,0-2 0 15,0-1-3-15,5-3 8 16,-1 1 3-16,-1-6-4 0,0-5-6 16,0-6 5-16,-3-3-1 0,2-6-5 15,0-2 3-15,-2-6 1 0,0-3-1 0,0-3-3 16,0-6 4-16,0-2 0 0,0-7-2 15,0-2-3-15,0-4 2 0,-2-1 3 16,2 0-3-16,-2-1 1 0,2 0 2 16,0 0 0-16,0-1-2 0,0 0-1 15,0 0 0-15,0 0 5 0,0 0-3 0,0 0-2 16,0 0 2-16,-1 0 2 0,-1-6-4 15,1-1-3-15,-1-3 2 16,2-2-5-16,0-4-10 0,0-2-8 16,0-3-4-16,6-4-11 0,2-3-16 0,2-2-29 15,0-5-51-15,-2-6-241 0</inkml:trace>
  <inkml:trace contextRef="#ctx0" brushRef="#br0" timeOffset="29892.7">10449 8110 9 0,'0'0'62'0,"0"0"65"0,0 0-83 16,-1 0-3-16,1 0 4 0,0 0-9 16,0 0-4-16,0 0-5 0,0 0-1 15,0 0 3-15,0 0-6 0,0 0-6 16,0 0 4-16,0 0-2 0,0 0-4 15,0 0 2-15,0 0-2 0,0 0-3 0,0 1-7 16,0 2-2-16,0 3 8 0,1 4 0 16,5 0-4-16,5 1-3 0,0 6 2 15,5 1 1-15,4 6 0 0,3 3 1 16,7 3-1-16,2 2-3 0,7 2-4 15,1 1 1-15,4-1 1 0,-3-1 2 16,1 0-4-16,3-4 0 0,-1 1 3 16,2-3 0-16,-4 0-2 0,0-2-1 15,-5-1 0-15,-4-1 1 0,-5-4 0 16,-4-1-2-16,-3 0 3 0,-4-3 1 0,-3-3-3 15,-2 1 0-15,-1-2 1 0,-3-1 2 16,-2-1 0-16,2-1-1 0,-4 0 5 16,2-1-1-16,-1-1-4 0,-2-1 0 15,0-2 0-15,0-1-1 0,0 1 0 16,-1-2-1-16,-2 1 3 0,2-2-4 15,-1 0 1-15,-1 0 1 0,2 0 2 16,-2 0-1-16,0 0-2 0,0 0 0 16,0 0 4-16,0 0-2 0,0 0-2 15,0 0 2-15,0 0 2 0,0 0-1 16,0 0-2-16,0 0-1 0,0 1 2 0,0 1 0 15,0-2-2-15,-2 1 0 0,-3 1 1 16,-1 1-3-16,0 0 4 0,-2 2-3 16,2-1 0-16,-2 0 2 0,-3 1 0 15,-1 0-1-15,-2 3-2 0,2-1 3 16,-2 1-2-16,-2 2 1 0,1 1 1 15,-5 2-1-15,-4 4-1 0,0 1 3 16,-3 6-4-16,-1 1 3 0,-3 2-2 16,0 4 3-16,-1 4-4 0,-1 3 3 15,1 0-2-15,1 2 1 0,1-4 2 0,5-4-1 16,4-2 0-16,-1-3 2 0,0-1 2 15,-3 1-4-15,4 0-1 0,-3 0 1 16,4-5 3-16,5-3-2 0,4-5 6 16,0-2-10-16,2 0 2 0,1-1 1 15,0-2-3-15,2-2 1 0,-2 0 3 0,2-1-1 16,1-3-2-16,1 1 1 15,1 0-1-15,-2 0 3 0,0 0-3 16,1-2 2-16,-1 0 2 0,2 1-2 16,-2-2-2-16,2 2 1 0,-1-1 2 0,-3 1-2 15,3 1-1-15,-1 1 1 0,-1 2 1 16,1-1-1-16,-3 1-1 0,5 0 0 15,0 0 3-15,-1-1-2 0,2-1-1 16,-1-1 1-16,3-1 1 0,-2-3 0 16,2 0-2-16,0 0 0 0,0 0 2 0,0 0-1 15,0 0-4-15,4-3-6 0,5-6-1 16,6-4-9-16,1-1-12 15,4-3-19-15,-1-2-37 0,-1-3-88 16</inkml:trace>
  <inkml:trace contextRef="#ctx0" brushRef="#br0" timeOffset="31300.79">10159 9998 56 0,'0'1'34'0,"0"-1"6"0,0 2 10 15,0 0-6-15,0-1 0 0,0 1-12 16,0 0-4-16,-1 1 4 15,-1 0-4-15,1-1 5 0,-1-1 1 16,1 1-2-16,-1 0-6 0,1-1-1 0,1 1-1 16,0-2-8-16,0 0-5 0,0 0-3 15,0 0-3-15,6-2-1 0,5-12 0 16,7-4-1-16,2-6-1 0,5 0 1 15,0-2-2-15,1 0-2 0,2-2 3 16,-1-1 1-16,0-2-4 0,0 3-1 0,-4 2 4 16,-3 6-3-16,-4 3 3 0,-2 5-3 15,-5 4 2-15,-3 2-3 0,-1 4 4 16,-4 2-4-16,3 0 4 15,-3 0-1-15,-1 0 2 0,2 0-2 0,-1 5 5 16,2 2 3-16,0 5-4 0,2 3-4 16,-3 1 4-16,2 4-1 0,1 1-2 15,-4-1-2-15,3 0 4 0,-3-1-1 16,1 0-2-16,-1 1 0 0,1-4 3 15,-1 0-5-15,1-2 2 0,-2-3-2 0,0-1 3 16,3-1-1-16,-2 0-2 0,1-1-1 16,0-1 2-16,-1-3-1 0,-1 0-7 15,0-4-5-15,0 2-1 0,0-1-3 16,0-1-12-16,-6 2-17 0,-3-2-25 15,-5 0-29-15,-3 0-85 0,-2-5-3 16</inkml:trace>
  <inkml:trace contextRef="#ctx0" brushRef="#br0" timeOffset="31487.8">10262 9935 262 0,'6'0'134'16,"2"0"-115"-16,1 0 33 0,3-1 0 16,2-1-13-16,2 2 1 0,1 0-11 15,5 0-11-15,2 0-1 0,3 0-1 16,-1 0-1-16,2 0-14 0,-3 0 2 15,-2 0-1-15,-1 0 0 0,-2-1-8 16,0 0-15-16,-1 0-9 0,-2-2-16 16,-5 1-26-16,-4-3-33 0,-2-1-113 15</inkml:trace>
  <inkml:trace contextRef="#ctx0" brushRef="#br0" timeOffset="31993.82">10714 9800 303 0,'0'0'57'0,"2"0"-30"0,0 0 26 0,-1 0-6 16,1 0-8-16,-2 8 0 0,1 5-10 15,-1 4-11-15,0 1 4 0,0-2-3 16,0 0-3-16,0-3-7 0,0-2-2 16,2-3-2-16,1-2-2 0,0-2 3 15,0-3-4-15,0-1 1 0,2 0-1 0,1 0 2 16,3-8 0-16,-3-2-1 0,4-2-3 15,-2-1-2-15,2 2 2 0,-2-1-2 16,3 1 0-16,-2 2-2 0,-1 1 3 16,0 1-1-16,-2 3-1 0,-1 2 2 15,-2-1 2-15,0 3-1 0,-2 0-4 0,1 0 3 16,-1 3 1-16,3 5 1 15,0-2-2-15,-1 4 1 0,0-3 2 16,4 0-1-16,-3-2-2 0,4-2 0 16,-2-1 3-16,5-2-3 0,0 0 1 0,0 0 0 15,0-5 2-15,1-3-3 0,-3 0 1 16,5-2-8-16,0-1 4 0,0 1 2 15,-1 0 0-15,-1 2 1 0,-6 4 1 16,-1 3 0-16,-4 1-2 0,-1 0 0 16,2 0 3-16,-2 1 4 0,0 5 5 0,0 5 2 15,0 1-1-15,-3 3-1 0,0-1 1 16,0 3 1-16,1 0 3 15,-1-1-6-15,3-3-4 0,0-1 0 16,0-2-1-16,0-4 0 0,0-1-6 0,2-3 1 16,1 1 4-16,4-3-7 0,4 0-9 15,3-4-5-15,5-8-10 0,1-6-7 16,2 0-36-16,1-4-43 0,0 0 7 15,-1-2-266-15</inkml:trace>
  <inkml:trace contextRef="#ctx0" brushRef="#br0" timeOffset="32380.85">11341 9679 114 0,'0'5'294'0,"0"2"-260"15,0 1-9-15,0 4 39 0,-3 2-20 16,-2 4-6-16,0 2-7 0,1 3-13 0,1 2-6 16,3 2-1-16,0 1 4 0,0 1-5 15,3-2-7-15,4-3 1 0,0-3 1 16,2-3-4-16,-3-6 2 0,-3-5-2 15,0-3 1-15,-3-3-1 0,0-1 3 16,0 0 7-16,0-10-1 0,0-8-6 0,0-1-4 16,0-7 1-16,0 1 1 0,0-5-3 15,0 1 2-15,5-2-1 0,3 0-1 16,1-2 2-16,3 0-2 15,4 0 2-15,1 3-1 0,0 6 0 0,0 7-3 16,0 8 1-16,2 5 0 0,-1 4 0 16,3 0-1-16,0 4 3 0,1 5 0 15,-2 3-2-15,-3 2 3 0,-4 1-3 16,-4 3 3-16,-4-2 0 0,-4 2-2 15,-1 0 1-15,-5-2 0 0,-9 1 4 0,-1 0-3 16,-5-3 1-16,-3 0 2 0,-2-3-1 16,-2-1-3-16,3-2 1 0,0 0 0 15,4-2 0-15,5-2-11 0,5-1-13 16,3-1-16-16,4-1-38 0,-2-1-70 15,2 0-280-15</inkml:trace>
  <inkml:trace contextRef="#ctx0" brushRef="#br0" timeOffset="34545.97">10659 8262 58 0,'0'0'87'0,"0"0"-62"0,0 0 15 0,0 0-9 15,0 0-17-15,0 0 8 0,0 0-9 0,0 0-6 16,0-1-4-16,0 1 2 15,0-1 4-15,0 0-4 0,0 0 2 16,0-1 3-16,-2 2 8 0,2 0 1 16,0 0-5-16,0 0-3 0,-2 0 2 0,2 0-1 15,0-1-4-15,0 0 1 0,0 1 2 16,0 0-2-16,-1-1-4 0,-1-1-3 15,1-1 12-15,-1 1-6 0,2 0-5 16,0 1 0-16,-1-2 1 0,1 1-3 16,-2 0 1-16,1-4 0 0,1 2 0 15,0 0 0-15,0-2 0 0,0 0-1 0,0-3 2 16,0 1 0-16,0-1-2 15,0-1 4-15,0 0 5 0,0-1-9 16,1 0 0-16,1-2 0 0,-1 1 2 16,1-1 1-16,-1 0-5 0,1-2 1 0,-1 0 2 15,-1 1 0-15,0 0-4 0,0 0 2 16,4 1 2-16,-3-2-4 0,2 1 4 15,-3-1-3-15,3-2 0 0,-1-2 2 16,-1 1-2-16,4-1 3 0,-3-1-4 16,2 2 3-16,-2-2 0 0,-1 3-2 15,-1-1 2-15,0 0-3 0,0 0 4 0,0 1-3 16,0 1 0-16,0 0 1 15,0 0 2-15,3 2-3 0,-1 0 2 16,0 0-3-16,1 4 3 0,-2 0 0 0,-1 2-3 16,0 0 2-16,0-1 0 0,0 2 0 15,0 0 2-15,0 0-2 0,0 0-1 16,0-2 1-16,0-2 1 0,0 0-1 15,0 0-1-15,0 0 0 0,2 2 3 16,-1 1-1-16,-1 3-2 0,0-1 1 16,2-1 1-16,-2 0-1 0,0 0 0 0,0 1-1 15,0-1 3-15,0 2-1 0,0 1-2 16,0-1 1-16,0-1 1 15,0 1 0-15,0 0-2 0,0 1 1 0,0 1 1 16,0 1-1-16,0 1 0 0,0-2-1 16,0 3 2-16,0-3 0 0,-2 0-1 15,1-2-1-15,1 1 2 0,-2-2 0 16,2-1-2-16,0 2 1 0,0-3 0 15,0 2 1-15,-1 2-2 0,-2-1 1 0,1 1 1 16,2 0 2-16,0 2-3 0,-2 1 0 16,2-1 2-16,-3-1-2 0,2 2 0 15,1 0 1-15,0 0 2 0,0 1-1 16,-2-2 0-16,2 2 0 0,0-2 1 15,-1 2-2-15,-1 0-2 0,2 0 3 16,0 0-2-16,0 0 2 0,0 0-3 16,0 0 3-16,0 0 0 0,0 0-1 15,-1 0-3-15,1 0 2 0,0 0 1 16,-2 0-1-16,2 0-2 0,0 0 2 0,0 0 2 15,0 0-2-15,0 0-3 0,0 0 1 16,-1 2 2-16,-3 0-1 16,3 2-4-16,-4 0-2 0,5-1-6 0,0 0-14 15,-1 1-11-15,1-2-14 0,0 0-84 16</inkml:trace>
  <inkml:trace contextRef="#ctx0" brushRef="#br0" timeOffset="36614.08">11145 8638 77 0,'-1'0'25'0,"-2"0"0"15,3 0 13-15,0 0-3 0,-2-1-3 0,1 0 0 16,1 1-12-16,0 0-5 0,-2 0-5 15,2 0-3-15,-1 0 7 0,1 0-1 16,-2 0-1-16,2 0 1 16,0 0 3-16,-2-2-3 0,1 1 1 15,-2 1-1-15,1 0 1 0,1-2-5 0,-1 1-1 0,1-1-5 16,1 0 1-16,0 0-2 15,-2 0-3-15,2 0 2 0,-2 0 1 16,2 1-1-16,0-3-1 0,0 1 1 16,0-2-1-16,0 1 2 0,-1-3 1 15,1 1-2-15,-2-1 6 0,2-2-4 0,0 0-3 16,0-1 1-16,0-2 1 0,0 1-2 15,2 0 0-15,-1 1 0 0,-1-3 1 16,4 1 0-16,-4 1-2 16,1 0 1-16,-1 1 2 0,0-1-1 0,0-1-2 15,0-1 0-15,0 2 3 0,0-1 0 0,2 1-3 16,-2 1 2-16,0-3 1 15,3 1-4-15,-3 1 4 0,3-2-2 16,-2 3-2-16,3-2 4 0,-1 1-5 16,0 1 6-16,-2-1-5 0,1 0 2 0,-1 0 0 15,1 1-1-15,-2-1 2 0,0 2 1 16,0-1-2-16,0-2-2 0,0 1 4 15,1 1-2-15,3-4 0 0,-1 2-2 16,0 0 4-16,-2 0-2 0,1-1-2 16,-1-1 2-16,3 0 2 0,-4 0-2 15,0 3 0-15,0-2 0 0,0 1 1 16,0 1 0-16,0-2-2 0,0 1 1 15,0 0 1-15,0-2-1 0,0 1-1 16,0-1 0-16,0-1 2 0,0 2-1 0,0-1-1 16,0-3 2-16,3 3 0 0,-3-1-1 15,1 2-2-15,1-1 3 0,-2 2 0 16,0 0 1-16,0 2-4 0,0 1 2 15,0 2 2-15,-5-1-1 0,4 1-1 16,-3-3 0-16,1 3 0 0,3-3 1 16,-3 1-2-16,2 0 1 0,-1-1 1 0,2-1 0 15,0-1-2-15,0 1 1 0,0 1 1 16,0-2 0-16,0 2-2 15,0 0 1-15,0 1 2 0,0-2-1 0,0 1-1 16,0 2 0-16,0 0 2 0,0-1-3 16,0 1 1-16,2 1 0 0,-1 0 1 15,2 0 0-15,-3 2-2 0,0-3 0 16,3 3 4-16,-3-1-3 0,2-1-1 15,0 0 1-15,-2 1 1 0,3-1-1 16,0 0-1-16,-2-2 0 0,2-1 2 16,-1-2 0-16,0 1-2 0,-2 2 1 15,0 2 2-15,1 1-1 0,-1 1-2 16,0-1 1-16,0 1 1 0,0-1 0 15,0 1-1-15,2 1 0 0,1 0 2 0,-2-1-3 16,1-1 0-16,-1-2 2 0,-1 2 0 16,0 2 1-16,0 1 0 0,0 1-2 15,0 0 4-15,0-2 0 0,0 3-4 16,0-1 3-16,0 0 0 0,0 0-3 15,0-3-1-15,0 2 2 0,0-1-1 0,0 1 1 16,0 0-2-16,0 0 1 16,0 3 2-16,0-1 0 0,0 1-2 15,0 0 2-15,0 0 2 0,0 0-3 16,0 0-3-16,0 0 1 0,0 0-1 0,0 0-5 15,0 4-18-15,0 0-8 0,0 2-25 16,0-3-70-16,0 0-151 0</inkml:trace>
  <inkml:trace contextRef="#ctx0" brushRef="#br0" timeOffset="37738.15">10702 7413 23 0,'0'0'126'0,"0"0"-85"15,0 0-18-15,0 0 10 0,0 0-11 16,0 0 0-16,0-1 7 0,0 0-8 16,-2-1-6-16,1 0-6 0,1 2 5 15,0 0 0-15,0 0 0 0,-2-2-2 16,1 1 0-16,-1 0 2 0,1-1-2 15,-2 0-2-15,1-1-5 0,-1-1 4 0,1-1-2 16,1 0-5-16,1 0 0 0,-2-2-1 16,-1 0 2-16,2-1-3 0,-1 0 4 15,2-2-1-15,0 0 2 0,-1-4-4 16,1-2 2-16,-4-2 3 0,3-1-4 15,-1 0 2-15,-1-1 2 0,3-1-2 0,-3 1-4 16,2-1 0-16,-3-1 0 16,1 3 3-16,0-1-1 0,3 4-2 15,0 0 0-15,0 2 2 0,0 0-1 16,0 2-1-16,0 0 0 0,0 2 4 0,0 3-4 15,0 1 1-15,2-1-2 0,1 1 3 16,-2-3-1-16,3 3-2 0,-1 1 0 16,-2-2 3-16,-1 2-1 0,2 0-1 15,-2 1-1-15,0 1 4 0,0 1-2 16,0 1-1-16,1-1 0 0,-1 0 6 0,0 2-5 15,0 0 1-15,0 0-2 0,0 0 0 16,0 0 1-16,0 0-1 16,0 0 0-16,0-2 3 0,0 2-2 15,0 0-2-15,0 0 1 0,0 0 0 0,0 0-3 16,0 2-6-16,-3 2 0 0,2-2 4 15,-1 2-8-15,2-2-5 0,0 0-4 16,0-1 4-16,0-1-3 0,0 0-3 16,2 0-5-16,1 0-4 0,1-1-14 15,0-3-43-15,-1-4-78 0</inkml:trace>
  <inkml:trace contextRef="#ctx0" brushRef="#br0" timeOffset="38171.18">10587 6954 16 0,'0'1'3'0,"0"-1"41"16,0 2 58-16,0-2-67 0,0 0 0 0,0 0 17 15,0 0-5-15,0 0-20 0,0 0-1 16,0 0-5-16,0 0-5 0,0 0-8 15,0 0 2-15,0 0-4 0,3 0-2 16,5 0 0-16,5-2 2 0,0-2-2 16,5 2 0-16,-1-2-2 0,1-1-1 0,1 2 3 15,-1-2-1-15,1 2-3 0,-3-1 0 16,-4 1 3-16,-1 1-2 0,-5 2-2 15,-1 0 2-15,-4 0 0 0,1 0 0 16,-2 0-2-16,0 0 1 0,0 0 1 16,0 0 0-16,0 0 1 0,0 0 1 15,0 0 0-15,0 0-6 0,0 0 2 16,0 0-8-16,0 0-5 0,0 0-10 15,3-1-10-15,0 1-21 0,0 0 1 16,2-2-30-16,-2-1-41 0</inkml:trace>
  <inkml:trace contextRef="#ctx0" brushRef="#br0" timeOffset="38675.21">10821 6798 49 0,'0'0'119'0,"0"0"-72"16,0 0-8-16,0 0 7 0,0 0-2 15,0 0-3-15,0 0-12 0,0 0-6 0,0 0-3 16,0 2-4-16,-3 4-10 0,-3 2-3 16,1 4 7-16,1 2-1 0,-1 2-3 15,0 1-1-15,1 3 2 0,1 0-1 16,-3 0 0-16,1 0-3 0,0 0 5 15,1-2-4-15,0-4 0 0,1 2-3 0,0-3 1 16,2-2 4-16,-1-3-7 16,2-2 2-16,0-1-2 0,0-3 4 15,0-2-3-15,0 0 0 0,0 0 0 16,0 0 4-16,0 0-1 0,0 0-1 0,0 0 0 15,2-7-3-15,2-2-8 0,-1-1-9 16,2-1-6-16,0-1 0 0,-1-1-5 16,0-1-9-16,2-1-6 0,-3 0-13 15,0 0-20-15,0-1-36 0</inkml:trace>
  <inkml:trace contextRef="#ctx0" brushRef="#br0" timeOffset="39358.25">10789 6803 22 0,'0'1'68'0,"-2"0"24"0,1-1-60 15,1 1 16-15,0-1 11 0,-2 1-23 0,2 0-4 16,-1-1-6-16,1 0-10 0,0 0-3 15,0 0 0-15,1 2-4 0,5 0 6 16,2-2-4-16,5 2 2 16,0-2-6-16,3 2-2 0,4-2-4 0,2 2 7 15,3-2-2-15,3 2-3 0,-1-1 0 16,0 0 0-16,-5 0 0 0,-2 0-2 15,-6-1-2-15,-4 0 2 0,-2 0 0 16,-3 0-2-16,-4 0 1 0,-1 0 5 16,0 0 3-16,0 0-1 0,0 0-2 0,0 0 2 15,0 0 1-15,0 0-5 0,0 0 1 16,0 0 0-16,0 0 2 0,-1 0-3 15,1 0 0-15,0 0 0 0,0 0 2 16,-2 0-3-16,1 0 0 16,1 0 1-16,-2 0-4 0,1 0-1 0,-1 5-2 15,-1 2 5-15,1 1 0 0,2 3-2 16,0 1 0-16,0 0 1 0,0 1 1 15,0 0-1-15,0 1-1 0,2 1 1 16,3 0 2-16,-4 0-4 0,4 0 2 16,0-1 1-16,-2 0 0 0,0-1-2 0,0-4 0 15,-2-2 2-15,4-3 0 0,-5-3-2 16,0 0 0-16,0-1 2 0,0 0 1 15,0 0-1-15,0 0 2 16,0 0 1-16,0 0 3 0,0 0-6 0,0-6-2 16,-5 0 1-16,1 2 2 0,-2-2-3 15,-4 0 0-15,1 2 2 0,-5-1 1 16,-2 0-3-16,-2 2 0 0,-2-1 2 15,0 2 0-15,-4 0-3 0,3 2 1 16,0 0 3-16,3 0-2 0,1 0 0 0,1 0 1 16,5 0 1-16,4 0 2 0,0 1-3 15,6 0 1-15,-1-1 0 0,2 0-3 16,0 0-3-16,0 0 0 0,0 0 1 15,2 1 2-15,6-1-2 0,3 0-12 16,1 0-14-16,3 0-13 0,-1 0-28 16,2 0-30-16,-1-6-132 0</inkml:trace>
  <inkml:trace contextRef="#ctx0" brushRef="#br0" timeOffset="40155.28">11116 6894 2 0,'0'0'7'0,"0"0"113"16,0 2-32-16,0-2-65 16,0 0 8-16,0 0 7 0,0 0 1 15,0 0-12-15,0 0-9 0,0 0-4 16,0 0-3-16,0 0-3 0,0 0-7 0,3 0 1 15,2 2 1-15,2-2 5 0,3 0 0 16,-1 0-3-16,3 0-2 0,4 0 3 16,1 0-3-16,2-4-2 0,-2 0 1 15,-2 0-1-15,-2-1 2 0,-3 0-3 16,-5 3 1-16,-2-1 3 0,-1 2 0 0,-1 0 0 15,-1 0 3-15,0 0 5 0,0-1 1 16,0-1-10-16,-3 3 5 16,2-1-2-16,-4 1-1 0,3 0-2 15,-2 0-1-15,1 0 2 0,0 0-1 0,-2 0-1 16,0 0 1-16,4 0 0 0,-4 0-3 15,4 1-1-15,-3 2 1 0,1-1 3 16,2-1-3-16,-2 2 0 0,1 1 0 16,-1-1 0-16,1 2 0 0,2-2 0 15,-1 0-3-15,1 0 6 0,-2-1-3 0,2-2 0 16,0 3-2-16,0 0 4 0,0 0-2 15,0-1-2-15,0 0 1 0,0 0 2 16,0 2 1-16,0 0-4 16,0 1 2-16,0 2 2 0,0-2-1 0,0 2-1 15,-1 1 1-15,-1 1 1 0,-2 2 0 16,1 4-1-16,-2 3 0 0,2 1 13 15,-2 1-8-15,-1-1-3 0,1 0 1 16,2-1-2-16,-1 0 1 0,-3 1-1 16,4-1 0-16,-3-3 1 0,1-1-1 0,2-1 1 15,0-4-1-15,2-3 1 0,-1-2-1 16,0-2-2-16,2-1-1 0,0 1 2 15,0-2 0-15,0 1-2 0,0 0-1 16,0-1 0-16,0 0-6 0,0 0-5 16,0 0-15-16,0 2-19 0,0 0-2 15,0-2-38-15,4 0-75 0</inkml:trace>
  <inkml:trace contextRef="#ctx0" brushRef="#br0" timeOffset="41638.37">10972 6396 49 0,'1'0'52'0,"1"0"-23"0,-2 0 11 15,0 0 10-15,0 0-21 0,0 2-7 16,1 0 2-16,-1 1-7 0,0-1 2 15,0 0-2-15,0 0-2 0,0 1 1 16,0-1-4-16,0 3 5 0,0 0 0 0,0 1-6 16,0 0-1-16,-3 0 6 0,2 3-1 15,-2-1-4-15,0 2 0 0,-1 0-2 16,0 4 0-16,-1 2-5 0,-1 2 11 15,0 0-3-15,3-2-4 0,-2 0-3 16,2 0-2-16,0 0 0 0,0-3 0 16,1 1 3-16,1-2-3 0,1-1 2 15,0-2 0-15,0 0 0 0,0-1-4 16,0-1 2-16,0 0-2 0,0-1 3 15,0-1-4-15,0 0 2 0,0-1 2 0,0 0-3 16,0-1 0-16,0-1 0 0,0 2 3 16,0 0-2-16,-2-1-3 0,0 2 1 15,2-3 2-15,-1 2 0 0,1-3-4 16,-2-1 2-16,2 2 2 0,0-1-2 15,0-1-1-15,0 2 1 0,0-2 2 16,0 0-1-16,0 0-3 0,0 0 2 16,0 0 2-16,0 1-2 0,0 0 0 15,0-1 1-15,0 0 2 0,0 0-2 16,0 0-1-16,0 0 0 0,0 0 2 0,0 0 0 15,0 0-4-15,0 0 1 0,0 0 0 16,0-2-6-16,3-3-4 0,1 1-7 16,-1 1-13-16,0 0-17 0,-3 0-24 15,0-1-35-15,0 1-116 0</inkml:trace>
  <inkml:trace contextRef="#ctx0" brushRef="#br0" timeOffset="42363.42">10860 6659 2 0,'0'-1'49'0,"0"1"-28"16,2 0-5-16,-2-2 13 0,0 2-1 15,1-2-5-15,-1 2-9 16,0 0-3-16,0-1-1 0,0 1 5 16,0 0-2-16,0 0 3 0,0 0 1 0,2 0 0 15,-2 0-1-15,0 0-4 0,0 0 4 16,0-2 0-16,0 1-7 0,0 0-1 15,0 0 0-15,0 1 6 0,0-1-2 16,0 0-2-16,0 1-1 0,0-1 6 16,0 1 1-16,0 0-7 0,0 0 2 0,0 0-3 15,0 0 3-15,0 0-6 0,0 0 1 16,0 0 1-16,0 0 0 0,0 0 0 15,0 0 0-15,0 0-1 16,0 0-3-16,0 0-2 0,0 0 0 0,0 0 0 16,0 1-2-16,0 3 1 0,0 4 2 15,0-1 1-15,1 2-1 0,2 1-2 16,-1-2 1-16,0 1 0 0,1 0-1 15,-2-2-1-15,1-1 1 0,1-1 2 16,-2 0-2-16,1 0-2 0,1-2 2 16,-1-1 3-16,1-1-3 0,0-1-2 0,1 0 4 15,1 0 0-15,1 0 1 0,2-3-3 16,0-4 3-16,-2-1 2 0,3-1-5 15,-1-3 0-15,1 1 1 16,-2-1 2-16,2 1-3 0,-1-1-2 0,-2 1 2 16,-2 4 1-16,1 2-6 0,-5 4-3 15,2 1-2-15,-1 0-14 0,2 0-7 16,2 6-6-16,-2 2-18 0,2 2-55 15,-1-1-92-15</inkml:trace>
  <inkml:trace contextRef="#ctx0" brushRef="#br0" timeOffset="45457.6">10038 10671 104 0,'0'0'52'15,"2"0"-24"-15,-2 0 30 0,0 0 6 0,0 0-15 16,0 0-25-16,0 0-5 0,0 0-1 0,0 0-2 15,0 0-6-15,0 0 5 16,0 0-5-16,0 0 3 0,0 0-5 16,0 0 3-16,0 0 4 0,-2 0-1 15,1 0-5-15,-1 0-1 0,-1 0-2 0,2 0 4 16,1 0-2-16,-2 0-5 0,2 0 2 15,0 0-1-15,0 0-3 0,0 0 0 16,0 0 0-16,0 0 3 0,0 0-2 16,0 0-2-16,0 0 5 0,0 0-4 15,0 0 1-15,0 0 1 0,0 0-1 16,0 0 0-16,0 0-2 0,0 0 1 15,0 0 1-15,-1 0-1 0,-1 0-4 16,2 0-1-16,0 0 2 0,0 0-2 16,0 0 0-16,0 0-2 0,0 0 4 0,0 0 1 15,0 0 0-15,0 0 0 0,0 0 4 16,0 0-3-16,0 0 1 0,0 0 1 15,0 0 1-15,0 0 2 0,0 0-4 16,0 0 0-16,0 0 1 0,0 0 0 16,0 0-2-16,0 0-1 0,0 0 4 15,0 0-3-15,0 0-2 0,0 0 0 16,0 0 2-16,0 0 0 0,0 0-1 15,0 0-1-15,0 0 3 0,0 0 0 16,0 0-2-16,0 0 2 0,0 0 0 0,0 0 2 16,0 0-2-16,0 0 0 0,0 0 2 15,0 0-1-15,0 0-3 0,0 0-1 16,0 0 2-16,0 0-4 0,-1 0-1 15,1 0 0-15,0 0-1 0,0 0 0 16,0 0-1-16,0 0 4 0,0 0 6 0,-4 0-3 16,4 0-2-16,-1 0 1 15,-1 0 3-15,2 0-1 0,0 0-3 16,0 0 3-16,0 0-2 0,0 0 1 15,0 0-1-15,0 0 0 0,-1 0-12 0,1 0-9 16,0 0-10-16,-2 0-10 0,-1 1-8 16,2 2-16-16,-1 0-44 0,-1-2-71 15,1-1 128-15</inkml:trace>
  <inkml:trace contextRef="#ctx0" brushRef="#br0" timeOffset="45919.62">10018 10690 0 0,'0'0'172'15,"0"0"-112"-15,0 0-9 0,0 0-3 16,-1 0-5-16,1 0-8 0,-2 0 3 15,2 0-7-15,-1 0-13 0,-2 5-5 0,1 8-6 16,-3 5-2-16,4 8 4 0,-2 1-3 16,1 5 2-16,2 0 1 0,-1 2 4 15,-1-2-5-15,2-3-2 0,0-3-4 16,0-5-2-16,2 2 1 0,-1-1-1 15,1-3 2-15,-2-1-3 0,0-4 2 0,0-4 1 16,0-3-1-16,0-2 0 0,0-3 2 16,0-2 3-16,0 0 4 15,-2-4-5-15,-1-8-4 0,0-5 1 16,-2-4-2-16,4-7 0 0,1-3-1 0,-2-5 2 15,2-5 1-15,0-7-3 0,0-5 2 16,0-7-1-16,2-2 0 0,7-2-2 16,0-1 2-16,7-1 0 0,1 4-1 15,2 6-4-15,2 9-2 0,4 14 6 16,1 12-2-16,5 7 1 0,-3 7-1 0,2 6-1 15,-4 1 4-15,-1 5-2 0,-6 8 3 16,-6 7 2-16,-5 7 0 0,-3 4-1 16,-5 5-1-16,-5 1 5 15,-4-1-1-15,-7 1-1 0,1-4-1 0,-5-1 3 16,3-6-4-16,-3-2-1 0,4-4-1 15,1-4 2-15,2-3-1 0,5-5-4 16,7-4-6-16,-2-1-9 0,3-2-22 16,0 0-26-16,0-1-16 0,4 0-47 15,3-2-141-15</inkml:trace>
  <inkml:trace contextRef="#ctx0" brushRef="#br0" timeOffset="46299.64">10468 10543 101 0,'0'-5'240'15,"0"1"-218"-15,0-2-12 0,0 0 35 16,0 1-8-16,-5 0 3 0,-3 2-5 16,2 2-13-16,-5 1-4 0,1 0-6 15,-3 4 1-15,-4 6-6 0,5 5 3 0,-5 4 0 16,4 1 1-16,4 3-3 0,1-1-6 15,2 0 1-15,6-1-2 0,0-2-1 16,0 1 1-16,11-5 0 0,1-3-2 16,2-2 2-16,2-6-3 0,2-1 4 15,1-3 2-15,0 0-3 0,-1-5-1 16,-1-6 2-16,-3-2 2 0,0 1-3 15,-3-6-2-15,-2 0 4 0,-3 1 1 16,-2-1-2-16,-4 1-2 0,0 0 3 16,-2 1-1-16,-4 1-2 0,-3-1-1 0,-4 2 3 15,2 2 0-15,-1 3-3 0,3 2 0 16,2 3 0-16,4 1-1 0,2 3-10 15,1 0-13-15,0 0-13 0,1 3-3 16,5 6-2-16,5 0-23 0,-1 0-30 16,4 0-42-16,-4 0-22 0</inkml:trace>
  <inkml:trace contextRef="#ctx0" brushRef="#br0" timeOffset="46724.67">10607 10590 130 0,'2'0'130'0,"1"0"-98"0,-1 0 36 0,1 0-15 16,-2 0-9-16,1 3 2 0,-1-1-13 15,1 2-4-15,-1-1-7 0,-1 3-11 16,2 0-4-16,0 1 0 0,-1 0 0 15,1 0-5-15,2 1-3 0,3 0 3 16,-1-2-3-16,1 0 1 0,1-4 1 0,5 2-2 16,-3-4-1-16,3 0-5 15,1 0-3-15,-3 0 2 0,0-7 0 16,1 2 2-16,-6 0 0 0,0 1 4 15,1 1 2-15,-6-3-2 0,2 3 0 0,0 0 2 16,2-2 1-16,0 2-3 0,-1-1 0 16,1 2 2-16,1 2 0 0,-1 0-2 15,-2 0 0-15,2 0 0 0,-2 0 2 16,1 0-2-16,-1 0 0 0,2 0 3 15,0 0 1-15,1 0-2 0,0 0 0 0,3-1 1 16,1-4 3-16,-3-4-2 0,1 1-2 16,-2-3 6-16,2 0-2 15,-3-2 2-15,-1 0-4 0,-2 1 7 16,-2-2-2-16,0 4 1 0,0 0-4 0,-3-1 1 15,-2 4 1-15,1-1-5 0,0 2-1 16,1 3-2-16,2 1 5 0,1 2-6 16,0 0 1-16,0 0-14 0,0 1-10 15,1 5-5-15,6 4-16 0,0 0-22 16,-2 0-42-16,1-1-138 0</inkml:trace>
  <inkml:trace contextRef="#ctx0" brushRef="#br0" timeOffset="47252.7">10989 10571 34 0,'0'0'166'0,"0"0"-155"16,0 0-11-16,0 0 44 0,0 1 21 15,0 1-25-15,0 0-28 0,3 1 8 16,-2 0 9-16,4-2-4 0,1-1-3 0,1 0 3 15,-3 0 8-15,2 0-8 0,2-7-4 16,0-2-3-16,3-4-5 0,-2 0 0 16,2-2-5-16,-5 0 0 15,-3 0 0-15,2 1-1 0,-5 2-5 0,0-1-2 16,0 2 5-16,-2 2-1 0,-7 1-5 15,1 6 2-15,0 0 2 0,-2 2-3 16,2 2-4-16,2 6 1 0,-4 3 3 16,3 1-1-16,0 1-1 0,3 2 1 15,-1 3 1-15,5 0 0 0,0 0-2 0,2-2 2 16,7-1 1-16,3-2-1 0,2-2-2 15,5-3 1-15,1-2 3 0,2 0-1 16,-1-3-2-16,3 0 0 0,-3 1 1 16,0-2 0-16,-1 2 2 0,-5-2-3 15,-2 0 0-15,-7-1 2 0,-3-1 0 16,-3 0-2-16,0 0 4 0,0 0 3 15,0 0-3-15,-5 0-3 0,-6-3 0 16,5-3 1-16,2-3-1 0,1 0 0 16,3-3 1-16,0-2-1 0,0 1-1 0,0-1 0 15,3 3 1-15,6 0 0 0,2-1 0 16,-2 4-3-16,3-1 3 0,-1 6 0 15,0 0-3-15,2 1 0 0,-1 1-3 16,2 1-15-16,0 0-6 0,-2 0-12 16,2 4-14-16,2 3-16 0,1 0-31 15,1-1-45-15,3-1 104 0</inkml:trace>
  <inkml:trace contextRef="#ctx0" brushRef="#br0" timeOffset="48863.78">10314 11392 77 0,'0'2'151'0,"-1"-2"-78"15,1 0-27-15,0 0 13 0,0 0-10 16,1-10-18-16,9-4 3 0,5-5-7 0,5-2-8 15,2-5-3-15,3 0-4 0,1-4-7 16,1-2-1-16,-1-3-3 0,-1 1 3 16,-2-1-3-16,0-1 0 15,-3 1-2-15,-3 4 4 0,-4 6-2 0,-1 9-2 16,-6 6 1-16,-2 5 2 0,-1 3-2 15,-3 0-1-15,0 2 1 0,0 0 3 16,0 0-3-16,4 8 2 0,-2 6 4 16,3 4 3-16,-2 6-2 0,0 1-4 15,-2 3 1-15,5 3-2 0,-2-2-2 0,0 3 0 16,-1-1 0-16,0 0 3 0,1-1-2 15,-3-2-2-15,-1-5 2 0,0-2 0 16,0-3 0-16,-3-3-2 0,-2-4 2 16,1-2 2-16,-4-6-3 15,-1-1 0-15,1-2 3 0,-3 0-1 0,0-1-1 16,-1-7-4-16,1-1 4 0,0-3 0 15,2-2-2-15,-1-3 0 0,6 0 1 16,-1-1 1-16,4 1-3 0,1 0 2 16,0 0-2-16,6 0 2 0,5 1-2 15,6 1-3-15,1 3 1 0,6 1 1 0,0 2-4 16,4 3 1-16,-1 0 2 0,-4 3 1 15,-1 0 1-15,-2 0 1 0,-2 1 2 16,-2 2-2-16,1 0 1 0,-6 0 2 16,-2 0-2-16,-3 0 5 0,0 0-1 15,-1 1-1-15,-2 1 5 0,0 2 0 16,-1 0-1-16,-1-1-5 0,1 1 5 15,0 2-2-15,-1-3 1 0,-1 2-3 16,2 0 1-16,-2-1 1 0,0 1-2 16,0-1 0-16,1-1-2 0,4-1 3 0,-2-1-4 15,3-1 1-15,3 0 1 0,2 0 2 16,3-4-1-16,2-5-5 0,-1 0 2 15,1 0-2-15,1-2-1 0,-3 2-4 16,0 0 3-16,-3 1 1 0,-2 2-1 16,-1 1 2-16,-1 1 2 0,1-1 1 15,-5 3-2-15,2 1-1 0,-5 1 0 16,0 0 3-16,0 2 0 0,0 5 2 15,-3 3 2-15,-7-1 1 0,6 1-5 16,1-2 1-16,0-3-2 0,3 0 1 0,0-2-2 16,4-2 1-16,6-1 0 0,0 0-2 15,4-4-2-15,3-4-5 0,-3 0 3 16,-1 2-2-16,1 0-2 0,-5 1 1 15,0 0 6-15,-4 1 4 0,-2 2-1 16,0 2-4-16,-3 0 2 0,0 0 0 0,0 0 0 16,0 3 0-16,0 3 5 15,0 1 0-15,0 0-3 0,0-4-3 16,0 0 2-16,5-1 1 0,6-2-6 15,1 0-8-15,4 0-9 0,4 0-23 0,0-1 11 16,2-1-7-16,-1 0 8 0,-1 2 16 16,-1 0 7-16,-2 2 5 0,0 7 6 15,-3 1 3-15,-3 3 1 0,-2 0 7 16,-2 4 7-16,-6 1 8 0,4 2 3 15,-5 0-2-15,0-2 0 0,0 0-4 0,0-1 2 16,0-3-2-16,-6-2-4 0,2-3-2 16,0-5 0-16,-2-1-5 15,1-2 4-15,-1-1 0 0,-1 0-6 16,3-7-4-16,-1-3 2 0,4-4-2 15,-2-4-5-15,3-1-2 0,0-5 3 0,0-1-2 16,1-4-1-16,8-2 3 0,1-3-4 16,1-4 3-16,3-4-2 0,3-4 2 15,4-1-4-15,1 0-9 0,6 3-4 16,-2 10 2-16,-1 12 3 0,0 7 1 15,-2 10 0-15,0 5 4 0,-2 0 5 0,-6 2 0 16,-3 6-1-16,-5 3 0 0,-6 4 6 16,-1 1 5-16,0 2-3 15,-9 1 3-15,-5 0-1 0,-2 2 4 16,-2-3-4-16,-4 0-1 0,3 0-5 0,-1-2 1 15,2 0-3-15,4 0 0 0,4-3-10 16,6 3-22-16,4-4-34 0,0-3-88 16</inkml:trace>
  <inkml:trace contextRef="#ctx0" brushRef="#br0" timeOffset="49016.8">12049 11308 655 0,'0'0'11'16,"0"0"-17"-16,0-1 8 0,-3-4 1 15,-2-1-2-15,2 1-5 0,0 1-36 16,-3 0-76-16,1 2-355 0</inkml:trace>
  <inkml:trace contextRef="#ctx0" brushRef="#br0" timeOffset="50940.91">9242 8882 17 0,'-5'0'142'0,"0"0"-106"0,2 0 16 16,-1 0 2-16,2 0-8 0,-4-2-14 15,4 0 2-15,2 2-7 0,-1 0-1 0,1 0-7 16,0 0-4-16,0 0-7 0,1 0-4 16,9-1 2-16,2 0 7 0,5 0-1 15,5 1-4-15,4-2 2 0,8 2-1 16,5 0 4-16,7-3-4 0,9 1-3 15,7-2 4-15,7-1-4 0,7-1-4 0,5 1-2 16,3-2 3-16,-2 1-1 16,-1 2-2-16,-4 1 0 0,-9 1 1 15,-6 2-2-15,-9 0 1 0,-10 0 0 16,-10 0 2-16,-10 0-1 0,-7 0-1 0,-12 0-2 15,-2 0 3-15,-2 0 5 0,0 0 0 16,0 0 0-16,-5 0-4 0,1 0-1 16,-1 0-2-16,5 0-1 0,-2 0 2 15,2 0-4-15,0 0-11 0,0 0-10 16,0 0-15-16,0 0-29 0,0 0-65 0</inkml:trace>
  <inkml:trace contextRef="#ctx0" brushRef="#br0" timeOffset="51719.95">11429 8914 10 0,'-8'-2'151'0,"-2"-1"-98"0,-1 0-11 16,3 1 6-16,2-1-8 0,1 0-4 15,2 1-4-15,-2 0-7 0,4 0-6 16,-1 0 2-16,-1 0-5 0,2 1 2 15,1 1-4-15,0 0-1 0,0 0-2 16,0 0 2-16,0 0 0 0,0 0-1 0,0 0-3 16,0-1 2-16,0 1 1 0,0 0-4 15,0 0-5-15,0 0 0 0,0 0-2 16,0 0 0-16,0 0-1 0,0 0-2 15,0 0-1-15,12 0 1 0,10 0 2 16,13-2 1-16,16-3 0 0,16-1 1 0,17-2-3 16,12-1 1-16,9-2 0 15,-2 0 0-15,-6 0-1 0,-8 1 1 16,-10 1 1-16,-3 2-1 0,-6-1-1 15,-4 1 1-15,-8 0 1 0,-12-1-1 0,-9 1 0 16,-15-1-1-16,-10 3 3 0,-5 0 0 16,-4 5-1-16,-3 0 0 0,0-1 2 15,0 0-4-15,-3 1-14 0,-5 0-25 16,-3 4-33-16,-1 3-56 0,1-2-252 15</inkml:trace>
  <inkml:trace contextRef="#ctx0" brushRef="#br0" timeOffset="53613.06">10240 5776 228 0,'0'-4'26'0,"2"-1"13"15,-2 1 24-15,1-2-15 0,1 2-5 16,-2 1-9-16,0 2-8 0,1 1-7 15,-1 0-1-15,0 0-3 0,0 0-7 16,0 0-3-16,0 1-5 0,0 12 0 16,0 7 6-16,0 7 10 0,-3 9-7 0,0 3 0 15,0 2 1-15,1 3-5 0,2-4 3 16,0-2 4-16,2-5-6 15,6-8-5-15,3-2-1 0,4-7 3 0,2-5 0 16,0-2-3-16,2-9 0 0,1 0 3 16,2-6 1-16,-1-11-3 0,3-2 1 15,-3-5 0-15,1-3 1 0,-2-4-2 16,-4-2 0-16,2 0 1 0,-4 1-1 15,-1-3-2-15,-6 2 1 0,-2 2 3 16,0 1-2-16,-5 2-1 0,0 1-1 0,0 2 2 16,0 3-2-16,0 6-4 0,0 6 0 15,0 7 6-15,0 3-8 0,0 0-14 16,0 5-11-16,1 10 18 0,4 3-11 15,1 1-17-15,-1 4-24 0,-1-1-19 16,-1-2-98-16</inkml:trace>
  <inkml:trace contextRef="#ctx0" brushRef="#br0" timeOffset="54005.08">10752 5976 2 0,'0'-3'154'16,"0"-2"-83"-16,0-1-16 0,0 1 1 16,-5 0-5-16,-1 0-11 0,-4 1-7 15,0-1-8-15,-3 3 0 0,-1 2-2 16,0 0-3-16,-1 0-4 0,-2 8 0 15,4 4-4-15,1 0-2 0,4 3-9 0,4 2-1 16,2 1 0-16,2 0 0 0,8-4-1 16,6-1 0-16,3-2 2 0,4-4-1 15,3-1-1-15,-1-5 2 0,2-1 0 16,-4 0-1-16,1-8-1 0,-2-3 2 15,-1-3 0-15,-4-2 0 0,-2-1-3 0,-4 0 5 16,-3-1 0-16,-3 0-1 16,-3 0-1-16,0 0 2 0,-1 3-2 15,-7-1 1-15,-3 4-4 0,0 2 2 16,1 2-2-16,0 5-10 0,3 3-8 0,0 1-10 15,7 10-26-15,0 1-33 0,0 3-49 16,0 2-129-16</inkml:trace>
  <inkml:trace contextRef="#ctx0" brushRef="#br0" timeOffset="55621.18">10925 6106 41 0,'2'-5'124'0,"-1"-2"-52"0,2-1-36 16,1-1 21-16,0 0-1 0,1-5-15 15,3 0 0-15,2-4-17 0,1-3-10 16,3-1-2-16,-1 0 2 0,1-4-1 16,0-3-1-16,0-2-4 0,-1-2-2 15,1-1 1-15,-1-2-4 0,-2-2-2 0,-2 1 1 16,2 1-1-16,-3 2 1 15,-2 3-3-15,0 7 2 0,-3 4 2 16,0 8-3-16,-3 4 4 0,0 6 4 16,0 1 5-16,0 1-6 0,0 0-2 0,0 2-7 15,-4 12-2-15,-4 7 6 0,0 9-4 16,0 4 3-16,-1 5-2 0,1 3 1 15,2 3 2-15,-2-1-2 0,4-1-1 16,1-4 1-16,3-5 1 0,0-5-1 16,0-5-1-16,3-2 1 0,1-6 0 0,2-2 1 15,2-4-2-15,0-3 0 0,0-1 2 16,-1-4-1-16,3-2 0 0,1 0 1 15,1 0-1-15,2-2 2 16,2-6 1-16,-4-1-1 0,0-1-3 0,1-2 4 16,-4 1-1-16,0 0 0 0,1-1-1 15,-3 1 1-15,0 0 2 0,-3 2-3 16,1 1 0-16,-2 0 1 0,-1 1-1 15,1 1 0-15,-3 0 0 0,1 2 3 16,-1 0 2-16,2 1-4 0,-2 0 1 16,0 0 2-16,0 3-1 0,0-1 0 0,0 1-1 15,0 0 1-15,0 0 1 0,0 0-4 16,0 0-3-16,0 0 2 15,-3 6-1-15,-4 5-1 0,3 1 2 16,-1 4-1-16,2 1 3 0,-2 2-3 0,2 0 0 16,2-2 2-16,1-1 1 0,0-5-4 15,0-2 2-15,7-1 0 0,3-2 2 16,1-2-3-16,3-2 1 0,1-2 4 15,1 0-1-15,-2-11-1 0,3 2-2 16,0-6 3-16,-2-1-2 0,-1-1 0 0,-3-2 1 16,-3 1-1-16,-4 0 4 0,-1 1-5 15,-3 7 1-15,0 1 0 0,0 2 3 16,0 5-3-16,0 2 0 15,0 0 3-15,0 0-2 0,0 0-2 0,-1 0-3 16,-4 4 1-16,-1 6 1 0,1 3-1 16,1 2 0-16,-1 1 3 0,5 1-1 15,0 0-2-15,0-2 1 0,13 0 1 16,0-2 0-16,1-5 0 0,5-1-1 15,0-4 1-15,1-3 1 0,0 0-1 0,-1 0 0 16,-1-9 2-16,-1-2 1 0,-1-2-4 16,-4-2 2-16,0-1 1 15,-4 0 0-15,0-1-2 0,-2 1 0 0,-1 1 2 16,1 2 0-16,-4 5-3 0,2 0 1 15,-4 5-1-15,0 1 5 0,0-1-6 16,0 2 2-16,0 1 2 0,0 0-4 16,0 0-1-16,0 5-3 0,0 4 8 15,0 4-2-15,0 5 0 0,-4 0 0 16,-3 1 3-16,4-3-1 0,-1 0-5 0,1-4 4 15,3-3 1-15,0 0 0 0,0-4-4 16,3-2 1-16,4-3 4 0,1 0 1 16,3-1-2-16,3-9 3 0,3-5-1 15,2-1-2-15,-1-2-2 0,-2 1 0 16,1 0 2-16,-2 0-1 0,-1 3-2 15,-1 2 1-15,-3 3 0 0,-2 3 1 16,-2 3-2-16,-2 1 0 0,-3 1 2 16,-1 1-1-16,2 0-2 0,-2 0-1 15,1 1 3-15,-1 5 0 0,0 2-2 16,0 6 4-16,-1 2 3 0,-1 2-3 0,2 1 1 15,0-2 4-15,0-4-2 0,0-1-4 16,6-4 0-16,1-1-2 0,0-2 4 16,1-5 0-16,0 0-2 0,3 0 0 15,1-4 6-15,4-7-6 0,1-4-1 16,1-1 0-16,1 0 2 0,-4 1-2 15,1-1-3-15,-1 5 3 0,-5 2-1 16,-1 3 0-16,-3 2-2 0,-3 2 1 16,0 2 2-16,-3 0-1 0,0 0-3 15,0 2 2-15,0 6 2 0,-3 2 1 0,-5 2-1 16,-1 2 0-16,-2 0 4 0,4 0-1 15,-4 1-1-15,4-2 0 0,0 0-1 16,4-2 1-16,1-1-3 0,2-2 1 16,0-1-1-16,2-3 1 0,2-2-2 15,2-2-8-15,4 0-3 0,4 0-10 0,3 0-9 16,0-3 1-16,-2-1-10 15,-2 0-63-15,-2-1 29 0,-2 1-4 16,-1 1-116-16,-4-2 74 0,-1 2 97 16,-1 0 11-16,-2 1 24 0,0 1 84 0,0 0-19 15,0-1-16-15,-2 2-5 0,1-1-1 16,-1 1-16-16,2 0 0 0,0 0-5 15,0 0-5-15,0 0-10 0,0 0-4 16,0 0-1-16,0 0-5 0,3 0 0 16,5 0 8-16,3-1 4 0,5-4-7 0,7 2 0 15,6-3 9-15,5-2-6 0,-1-1-10 16,-2-2 1-16,-5-1-2 15,1-1 1-15,-7-2 0 0,-5 0-4 16,-4 0 0-16,-8 0 2 0,-3 1 2 0,0 0-2 16,-6 0-3-16,-6 3 4 0,-4 2-3 15,-2 3-1-15,-1 5 2 0,2 1 2 16,0 2-1-16,4 8 1 0,-1 4 1 15,2 1 3-15,0 5 0 0,1 4 0 16,3-1 0-16,6-1 2 0,2 0-5 0,11-4-6 16,17 1 0-16,20-3 3 0,19-5 1 15,18-5-6-15,10-4 1 0,7-2-22 16,-1 1-26-16,-5-1-29 15,-9 0-90-15</inkml:trace>
  <inkml:trace contextRef="#ctx0" brushRef="#br0" timeOffset="76469.37">16196 6643 124 0,'4'0'235'16,"-4"0"-224"-16,0 0-1 0,0 0 30 15,0 0 2-15,0 0-16 0,0 0-3 16,0-2-6-16,-2 2-8 0,-1-3-1 15,0 0 2-15,-2 0-4 0,4 0 4 16,-4 1-2-16,3 0 1 0,-1 2 0 16,2 0-6-16,1-2 4 0,-2 2 0 15,2-1-2-15,0 1-2 0,-1 0 4 0,-1 0-1 16,0 0 0-16,1 0 1 0,1 0-2 15,0-1 3-15,-2 1-5 0,2 0 0 16,0-1 0-16,0 1-1 0,0 0 0 16,0 0-1-16,0 0 2 0,0 0 0 15,-1 0 0-15,1 0-1 0,-2 0 5 16,1 0-4-16,1 0-1 0,-2 0-1 15,1 0-1-15,1 0 3 0,0 0-1 16,-2 0-2-16,2 0 2 0,0 0-1 16,0 0 0-16,0 0-2 0,0 0 3 0,0 0 0 15,0 0-3-15,0 0 1 0,0 0 2 16,-1 0 1-16,-1 0-2 0,2 0 0 15,0 0 0-15,0 0 1 0,-2 0-1 16,2 0 1-16,0 0-1 0,0 0 5 16,0 0 0-16,-1 0-3 0,1 0 1 0,0 0-1 15,0 0-1-15,0 0-3 16,0 0 1-16,6 0 0 0,11 0 1 15,8 0-1-15,12 0 1 0,8 0 0 16,11 0-3-16,9 0 4 0,2 0-4 16,1 0 3-16,0 0-1 0,-7 0-1 0,-2 2 1 15,-4 3 2-15,-5-4-3 0,-5 1 0 16,-5 0 2-16,-4 1 0 0,-4-2-1 15,-4 2-1-15,-3-1 1 0,-3 2 1 16,-2-3-1-16,-3 0-1 0,-3 1 2 16,0 0 0-16,-5 0-1 0,-3-2-1 0,-1 1 1 15,-3-1 2-15,-2 2-2 16,0-2 1-16,0 0 1 0,-2 0 0 15,-3 0-3-15,-1 0 0 0,0 0 1 16,0 0 0-16,0 0-3 0,-2 1-3 0,2 2-9 16,-4 0-9-16,4 0-17 0,-5-2-39 15,2-1-77-15</inkml:trace>
  <inkml:trace contextRef="#ctx0" brushRef="#br0" timeOffset="76989.39">17060 6418 2 0,'1'1'115'0,"1"-1"12"0,-2 2-97 0,0 1 17 15,2 2 10-15,-2 1-12 0,0 3-6 16,0 4-9-16,0 3-5 0,0 4-1 16,-2 8-6-16,-1 3-2 0,0 3 18 15,-3 7-13-15,4-1-3 0,-1 2-3 16,1-4-3-16,2-3-4 0,-1-3-2 15,-2-2-1-15,1-4 0 0,1-2-6 16,-2-2 2-16,-1-5 1 0,1-3 0 16,2-4-3-16,-1-3 1 0,2-5 1 15,0 0-2-15,0-2-1 0,0 0 1 16,0 0-5-16,3-7-7 0,2-3-2 0,1-1-9 15,0-4-16-15,-1-1-20 0,-2-3-26 16,-3-2-81-16,2 1-121 0</inkml:trace>
  <inkml:trace contextRef="#ctx0" brushRef="#br0" timeOffset="77804.45">17063 6432 231 0,'-2'0'33'0,"2"0"-15"16,0 0 24-16,2 3 2 0,4-2-6 0,5 1-15 15,3-1-8-15,2 1 0 0,5-1-7 16,3-1 2-16,5 0-4 0,5 0-1 15,3 0 2-15,4 0-2 16,5 0 1-16,5 0-4 0,7 0 2 0,7 0-1 16,3 0 16-16,5 0-9 0,1 0-9 0,-1 0-2 15,-2-1 3-15,-4-1-1 16,-6 0 0-16,-7-3 0 0,-6 1 3 15,-8 0 4-15,-10-1 2 0,-9 0 1 16,-8 2 2-16,-9-1 1 0,-1 3 7 0,-1 0 0 16,-2-3-5-16,0 3-6 0,0 0-1 15,0 0 0-15,0 1-4 0,0 0 2 16,0 0-5-16,0 0-3 0,0 0 2 15,0 0-1-15,0 0-1 0,0 3 2 16,0 2 0-16,0 0 0 0,0 0-1 0,-2 3 0 16,-2 0 0-16,-1 1 1 0,1 2-1 15,-4 0 0-15,3 4 2 16,0 0-1-16,-1 3-2 0,3 2 1 15,2 1 2-15,-1 2-1 0,2 2-1 0,0 3 0 16,2 3 0-16,5 1 1 0,3 1 0 16,1-1 0-16,-2 0 1 0,3-4 0 15,1 0-4-15,-1-3 3 0,0 0 2 16,1-2-1-16,-1-5-1 0,-1-2 1 15,-2-3 2-15,-2-4-3 0,-4-2 2 16,0-3-1-16,-2-3 0 0,-1 0 0 0,0-1 3 16,-4 0-3-16,-6 0 1 0,-4 0-2 15,-1 0-1-15,-4 0 0 16,-1 0 3-16,-5-1-3 0,-3-1 0 15,-6-1-2-15,-7-1 4 0,-6 1-5 0,-9-4-4 16,-6 2-6-16,-4 0-1 0,-7 0 8 16,-5 3 4-16,2-2 0 0,-1 1 3 15,4 1 0-15,5 2 2 0,10 0 6 16,12 0 3-16,10 0-1 0,10 0-5 15,9 0-1-15,3 0-3 0,3 0 1 0,3 0-3 16,3 3 0-16,4 1 0 0,-1-1-1 16,2 2-1-16,0-2-11 0,2 0-16 15,7 2-17-15,4-3-39 16,7-2-77-16</inkml:trace>
  <inkml:trace contextRef="#ctx0" brushRef="#br0" timeOffset="78441.48">18230 6696 48 0,'-1'-2'181'0,"-1"0"-101"15,-1 1-34-15,3 0 15 0,-1 0-9 16,1 1-10-16,0 0 0 0,3 0-20 16,11 0-8-16,9 0 9 0,13 0-6 15,12 0-6-15,15 1-3 0,9 1 5 16,10 1-2-16,5 0-8 0,4 0-1 15,7 3 1-15,4-1-3 0,7 0 1 16,-1 1 1-16,-6-1 0 0,-7-1-1 16,-10-1-1-16,-10 0 1 0,-13-2-1 0,-11 0 0 15,-9-1 0-15,-14 0 1 0,-11 0 0 16,-11 0-1-16,-5 0 5 0,-1 0 1 15,-1-2-7-15,-10 2 1 0,0 0 1 16,-1 0-3-16,-1 0 3 0,3 0-2 16,-1 4 2-16,3 0-4 0,2 1-5 0,3 0-7 15,-2 0-13-15,3-1-18 16,2 1-27-16,-3-4-37 0,2-1-179 15</inkml:trace>
  <inkml:trace contextRef="#ctx0" brushRef="#br0" timeOffset="81965.67">16965 7358 153 0,'-1'0'47'0,"-1"0"0"0,2 1 11 0,0-1-15 16,0 0-7-16,0 0-12 0,0 0-6 15,0 0 0-15,0 1 0 0,0-1-6 16,0 0 6-16,0 1 6 0,0-1-4 15,0 0-4-15,0 0 0 0,0 0-1 16,0 0 3-16,0 0-2 0,0 0-6 0,0 0-5 16,5-5-2-16,0 0 1 0,1 1-3 15,2-5 0-15,-1 0-1 0,6-3 5 16,2-5-2-16,5-5-2 0,8-6 5 15,5-7 2-15,10-8-1 0,5-9-6 16,5-10 1-16,3-7-1 0,4-7 0 16,4-5-2-16,2 0 1 0,1-2 1 15,-2 6 0-15,0 5-2 0,-6 10 1 16,-6 10 1-16,-8 11 1 0,-8 7 4 15,-7 7 2-15,-2 3-1 0,-8 2 3 0,0 6-3 16,-5 3-2-16,-5 2-1 0,-3 5 4 16,-2-2-2-16,1 4-3 0,-3 2 1 15,0 1-3-15,-1 1-1 0,0 0 0 16,-2 0 1-16,0 0-1 0,0 0 0 15,0 0 0-15,0 2-1 0,0-1 1 16,0 2 1-16,0 0-1 0,0 1 2 16,0-1-1-16,-2 1-1 0,0-1 1 15,-2 1 1-15,-1-1-2 0,-1 0 0 16,0-1 1-16,1 0 0 0,2 0 1 0,1-2-2 15,1 0 0-15,1 0 0 0,0 1 0 16,0 0 0-16,-2 0 0 0,1 0 0 16,-1 1 0-16,1 1 0 0,-1 0-6 15,1-2-3-15,-1 1-9 0,1 1-5 16,1-1-7-16,-2-1-13 0,2 0-16 0,0-1-29 15,0 0-27-15,0 0-247 16</inkml:trace>
  <inkml:trace contextRef="#ctx0" brushRef="#br0" timeOffset="82557.72">17762 6188 61 0,'-3'2'166'15,"-2"-1"-116"-15,2 0-2 0,-1-1 16 16,4 2-7-16,0-1-14 0,0-1-15 16,0 0-13-16,9 0 0 0,8 0 1 0,5-3-9 15,7-4-1-15,10 0-4 0,4-1 1 16,5-2-2-16,4 0-1 0,-1 0 0 15,-3 3 1-15,-5 1-1 16,-6 2 0-16,-4 3 0 0,-8 0 0 0,-7 1 0 16,-5 0 1-16,-7 0-2 0,-6 0 3 15,0 0-1-15,-3 6 2 0,-9 4 0 16,-4 3 1-16,-1 4-1 0,-3 3 2 15,1 3 4-15,2 0 0 0,0 1-3 16,3 3-3-16,3-1-1 0,5 0-1 0,1-1-2 16,5 2-8-16,0-1-13 0,0 1-27 15,0-6-37-15,0-2-162 0</inkml:trace>
  <inkml:trace contextRef="#ctx0" brushRef="#br0" timeOffset="85946.9">16170 6663 39 0,'-2'0'65'16,"2"0"-37"-16,0 0-2 0,0 0-5 0,0 0-11 16,0 0 104-16,0 0-81 0,0 0-18 15,0 0 10-15,0 0 7 0,0 0-4 16,0 0-1-16,0 0-1 15,0 0-2-15,0 0-4 0,0 0-9 0,0 0 3 16,0 0-4-16,0 0-3 0,0 4-4 16,-1 6-4-16,1 6 5 0,0 5 0 15,0 4 1-15,0 6-3 0,3 6 1 16,0 6 14-16,-3 6-6 0,0 3-7 15,0 7-2-15,0 4 3 0,-1 5 0 0,-6 2-3 16,3 2 1-16,-1-6 5 0,2-3-2 16,3-5-3-16,0-5 3 15,0-6 1-15,0-4-3 0,0-7-2 0,-3-5 1 16,0-7 0-16,1-5 0 0,-1-4-2 15,2-6 0-15,1-2 1 0,0-3-1 16,-2-1 0-16,2-1-1 0,-2-2 2 16,2 0 0-16,0 0-4 0,0 0 4 15,0 0 1-15,0 0 0 0,0 0-3 16,0 0-1-16,0 0-12 0,4 0-18 0,5-3-30 15,6-5-26-15,2-1-152 0</inkml:trace>
  <inkml:trace contextRef="#ctx0" brushRef="#br0" timeOffset="86965.97">19740 6822 2 0,'-1'-3'163'0,"-4"0"-114"0,5 1 11 15,-4 0-6-15,2-2-9 0,-1 2-5 16,1 1-3-16,2 1-4 0,0 0-8 0,0 0-10 16,0 0-3-16,0 0 4 0,0 0 2 15,0 0-7-15,0 0-5 0,0 5 5 16,0 8 6-16,0 4 0 15,0 6 1-15,0 10-7 0,0 10-1 0,0 10-4 16,0 11 11-16,-1 9-13 0,-1 6 3 16,-2 5-4-16,-4 3 0 0,0-1-3 15,-1 0 1-15,0-3 3 0,-2-3-4 16,3-3 0-16,0-9 2 0,4-10-2 15,0-10 1-15,3-10-1 0,-1-12 2 0,-2-8-1 16,2-9-1-16,-1-7 3 0,0-2 1 16,-2 0 4-16,1-4-4 0,-3-5-1 15,3-4-3-15,-2-1-1 0,3-1-7 16,1 0-2-16,2 3-9 0,0 2-7 15,0 0-6-15,5 3-17 0,1 0-43 16,-3 1-111-16</inkml:trace>
  <inkml:trace contextRef="#ctx0" brushRef="#br0" timeOffset="116310.65">10893 8430 7 0,'0'-2'1'0,"0"0"-1"15,0 0 1-15,0 2 0 0,0-2-2 16,-2 0-2-16</inkml:trace>
  <inkml:trace contextRef="#ctx0" brushRef="#br0" timeOffset="117040.69">11073 6751 17 0,'40'-8'20'0,"6"-1"-2"0,9 0-11 16,0 2-2-16,0 4-2 0,-7 3-3 15,-3 0 0-15,-7 0 0 0,-3 6-6 0,-8 1-41 16</inkml:trace>
</inkml:ink>
</file>

<file path=ppt/ink/ink5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3-12T12:17:49.98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13173 2818 116 0,'0'0'41'0,"0"2"-2"0,0-2 11 16,0 0-4-16,0 0 1 0,0 0-8 15,0 1-2-15,0-1-13 0,-4 1-4 16,0 1 2-16,1-2 1 0,0 2-5 16,0 1 2-16,3 0-6 0,-3 1-3 15,2 2-2-15,-1 1-2 0,-1 2 4 0,0 3-5 16,0 4 0-16,1 6 0 0,1 6-1 15,-1 11-1-15,0 10-3 0,2 9 4 16,0 14 2-16,0 9-2 0,0 8 0 16,0 7-2-16,0 8-1 0,0 7-2 15,0 12 0-15,-1 0 5 0,-5 2 3 16,0 1 10-16,1-3-10 0,-1 4 2 15,4 3 2-15,-1 2-3 0,3-1 1 16,0 2 0-16,0-4-2 0,3 0-5 16,5-4 3-16,3-6 0 0,-4-4 1 15,6-5-1-15,-2 1-4 0,-2-1 5 0,2-2-3 16,-3-2 0-16,2-6-2 0,-2-5 1 15,-3-2 1-15,0-7-5 0,-2 0 2 16,-3-4-2-16,0-7 3 0,0-5-2 16,0-6 1-16,-2-7 0 0,-1-4 1 15,0-6-2-15,-2-6-1 0,2-5 2 16,2-7-1-16,-1-5 0 0,2-9-1 15,0-5 1-15,0-7-5 0,0-3-7 16,0-3-11-16,0-14-2 0,6-7-14 16,2-9-10-16,0-9-32 0,1-6-82 0</inkml:trace>
  <inkml:trace contextRef="#ctx0" brushRef="#br0" timeOffset="1220.06">13184 2885 40 0,'-1'2'43'16,"-3"-1"-27"-16,4 1 17 0,0-2 5 16,0 0-5-16,0 0-4 0,0 0 6 0,0 0-10 15,0 0-2-15,0 0 0 0,0 0 2 16,0 0 0-16,0 0-5 0,0 0-5 15,0 0-1-15,0 0-4 0,0 0-1 16,0 0-3-16,0 0 0 0,0 1-4 16,0-1-1-16,0 0-1 0,0 0 0 0,0 0-1 15,0 0-1-15,0 2 2 16,4 0 4-16,3-1 0 0,4-1-3 15,3 0 1-15,3 0-1 0,8 0 1 16,1-6-2-16,5 2 0 0,8-4-1 16,3 0 2-16,9-3 0 0,8 1-2 0,8-1 2 15,6 1 1-15,4 0 0 0,2 1 2 16,-3 0 4-16,-5 2-1 0,-5 3-3 15,-9-1-2-15,-4 1-1 0,-7-1-2 16,-6 4 2-16,-7-1-5 0,-7 1 0 16,-6 0-5-16,-9 1 2 0,-4 0-2 0,-6 0-8 15,-1 0 10-15,0 0 7 16,0 3 0-16,-3 1 1 0,-3 0-1 15,3 0-5-15,-2-1-25 0,0-1-61 16,1-2-96-16</inkml:trace>
  <inkml:trace contextRef="#ctx0" brushRef="#br0" timeOffset="1973.11">14384 2746 116 0,'0'0'62'16,"0"0"-29"-16,0 2 21 0,0 3-6 0,2 2-6 15,-2 2-10-15,0 4-4 0,0 2-2 16,3 4-5-16,0 4-9 0,0 2 3 16,3 5-9-16,3 0 6 0,4-1-1 15,1 0-8-15,1-4-3 0,5-1 4 16,4-4-1-16,2-3 0 0,5-4-4 15,2-5 0-15,-1-3 5 0,1-5-5 16,-1 0 2-16,-2-2 0 0,-2-7 1 16,-5-2 0-16,-5-4-1 0,0 0 0 15,-4-3 1-15,-4 0 1 0,0-1-3 0,-3 0 4 16,-2 0 3-16,-2-3-2 0,-1 1-2 15,-2 0-1-15,0-2 1 0,0 3-2 16,-5 4-2-16,0 1 1 0,1 8 0 16,2 3 0-16,1 3-6 0,-1 1-12 15,1 0-21-15,1 3-22 0,0 2-30 16,0-1-53-16</inkml:trace>
  <inkml:trace contextRef="#ctx0" brushRef="#br0" timeOffset="3592.2">14824 2782 171 0,'7'0'47'15,"-4"-3"-46"-15,3 1 34 0,5-1 4 16,1 0-15-16,4-1-6 0,4 0-3 15,1 2-7-15,6-3-6 0,-1 2 3 16,7-1 1-16,-1 2 9 0,7 1-4 0,4 1 19 16,4-2-15-16,-1 1-12 15,3 1 3-15,0-1 7 0,1 1 0 16,1 0-8-16,5 0 3 0,-2 0-2 15,3 0 2-15,4 0-3 0,1 0-1 0,0 0 1 16,3 0 5-16,-3 0-5 0,-2-1 1 16,-4 0-3-16,0-2 1 0,-5 1-3 15,-1 0 2-15,-7 0-1 0,-4 0 2 16,-6 0-3-16,-6 0-2 0,-5 2 2 15,-5-2 1-15,-3 2-3 0,-6 0 2 16,-2-1 1-16,-6 0-1 0,0-2 7 0,0 3 2 16,0-4-7-16,0 1 0 0,-1 1-2 15,-3 0 0-15,3 0 1 16,-4-1 2-16,4 1-3 0,-2 1 1 15,0 1-3-15,1-1 2 0,0 1 0 0,1 0-2 16,-2 0 1-16,3 0-2 0,-2 0 1 16,1 0-3-16,-1 2 4 0,1 0 0 15,1 1-1-15,-2-1 0 0,0 0 1 16,1-1 0-16,1 1-1 0,-2 2 0 15,1-2 1-15,-1 0-1 0,-1 3 0 0,3-1-5 16,-4 1 4-16,0 2 0 0,0-1-1 16,2 2 0-16,-1 1 0 0,0 1-1 15,1 4-1-15,-1 2 0 16,0 2 4-16,-1 4 1 0,1 3-2 0,-1 4 1 15,-2 4 1-15,2 4-1 0,-1 7-1 16,0 4 3-16,1 4 0 0,1 3-2 16,-2 4 2-16,5 2-2 0,0 4 2 15,0 2 0-15,0 0 0 0,0 1 2 16,0 0 3-16,0 1-1 0,3 4 2 0,0 2-3 15,-3-1 4-15,3 0-5 0,-3-2 10 16,2-2-12-16,-2 2 0 0,1 2 4 16,-1 2-3-16,0 1-1 0,0-1 2 15,0 2-3-15,0-1 1 0,0 2 1 16,0-1 0-16,-1-2-1 0,-2 0-1 15,1 1 0-15,-3-2 5 0,4 1-2 16,-1-4 1-16,2-2-2 0,0-5 2 16,-1-3 3-16,-1-2-3 0,-1 0-2 15,0 0 2-15,0 2 0 0,-2-1 1 0,2 1 1 16,0 0 0-16,2-2-1 0,-3 0 0 15,4-2-2-15,-1-1 5 0,1 0-5 16,0 4-1-16,-2-3-2 0,2 0 5 16,-1 2-3-16,-1-4 0 0,2 1 1 15,0-4-3-15,0 1 2 0,0-4 1 16,3-2-1-16,0-2 1 0,2-3 1 15,1-1-6-15,-3-1 3 0,0-2 2 16,-1 1-1-16,1-2-2 0,-3-2 1 16,0-2-1-16,0-1 2 0,0-2-3 0,0-3 1 15,0 0 2-15,2-6-1 0,-2-2-2 16,1-4 1-16,2-6 0 0,-1-4 1 15,-1-2-3-15,1-4 0 0,0 0 2 16,-1 0 0-16,-1 0 0 0,0 0 2 16,0 0 3-16,0 0-2 0,0 0-1 15,0-2 0-15,0-1 0 0,0 0 0 16,0 1-1-16,-3 2-1 0,1 0 2 15,1 0-4-15,1 0 4 0,0 0-2 16,0 0-2-16,0 0 4 0,-2 0-2 16,1 0-1-16,-1 0 2 0,1 0-3 0,-1-1 4 15,-1 0-3-15,1 0 1 0,-4-2-1 16,0 1-3-16,-5-2 1 0,0 0 1 15,-1 2 1-15,-5-1-3 0,-2 0-1 16,-2 1 2-16,-3 2 0 0,0 0 2 16,-6 0 1-16,2 0 0 0,-3-2 0 0,-3 2-1 15,-2-1 1-15,-4 1 1 16,-3 0-1-16,-2 0-2 0,-3 0 3 15,-2 0 0-15,-3 0-1 0,-1 0 0 16,0 0-1-16,-4 0 2 0,0 0-1 0,-4 0 0 16,1 0-2-16,-4 0 4 0,-2 0-2 15,2 0-2-15,0 0 2 0,1 0 1 16,2 0 0-16,4 0-3 0,-3 0 2 15,5 0 1-15,0 0-1 0,2 0-1 16,0-1 0-16,0-3 2 0,-1 2 0 0,3 0-2 16,1-1 1-16,1 0 1 0,0 1-1 15,4 0 0-15,1 0-1 16,1 0 2-16,-1-1-1 0,7-1-1 15,-3 3 2-15,3-2-1 0,0-1 0 0,1-1-1 16,3 0 1-16,0 0 0 0,0-3 1 16,3 0-2-16,1 0 0 0,-1-1 1 15,4 0-1-15,0 2 0 0,1-1 1 16,1 2 0-16,3 1 0 0,-1 0 0 15,3 0 0-15,0 0 0 0,-2 0 1 0,2 3-2 16,1-1 1-16,-1 0 0 0,2 0 1 16,-3-2-2-16,1 2 1 0,0 0 1 15,0 1-1-15,-2 2-1 16,2-2 1-16,1 2 2 0,1 0-3 0,1 0 0 15,6 0 1-15,5 0 1 0,3 0-2 16,1 0-1-16,2 0-10 0,0 2-19 16,2-2-6-16,7 0-14 0,2 0-53 15,-3 0-218-15</inkml:trace>
  <inkml:trace contextRef="#ctx0" brushRef="#br0" timeOffset="4517.25">14348 4276 20 0,'2'0'91'16,"-2"0"45"-16,0 0-102 0,0 0-6 15,2 0 34-15,-2 0-8 0,0 0-24 16,0 4-18-16,0 5 12 0,0 6-2 0,-2 4-9 16,-1 7-8-16,-3 3-1 0,-1 3 20 15,1 2-11-15,-2-2-4 0,2-2 0 16,2-4 4-16,1-1-7 0,-2-7 1 15,0-3-2-15,2-4 3 0,0-3-2 16,1-5 3-16,1-3 0 0,-1 0 5 16,-1 0-2-16,2-6-5 0,-1-6-3 0,1-6 0 15,1-5-4-15,0-4 0 16,3-5 2-16,3-2-1 0,2-3 0 15,4 1-2-15,-1-5 3 0,1-1-4 16,4-4 3-16,-1 2-1 0,2 1 0 0,4 5 0 16,-1 7-3-16,3 7 1 0,-1 8 2 15,-1 6-3-15,0 4-2 0,-3 4 3 16,-2 2-1-16,-2 0 0 0,-7 8-1 15,-2 4 3-15,-3 4 2 0,-2 2 0 16,-2 5-1-16,-6 1 1 0,-6 1 2 0,-1 2-2 16,-1 1-1-16,-2-1 2 0,-2-3 2 15,1-1 4-15,0-3-3 16,4-2-5-16,1-4 3 0,3-2-1 15,5-6-4-15,3-4 1 0,3 0-3 0,0-2-14 16,0 0-15-16,9 0-18 0,0 0-44 16,2-10-136-16</inkml:trace>
  <inkml:trace contextRef="#ctx0" brushRef="#br0" timeOffset="4722.26">14717 4238 96 0,'5'4'369'0,"-2"2"-342"0,0 2 4 15,-3 1 25-15,0 1-13 0,0 0-15 16,0 2-13-16,-3-1-2 0,2 0-6 16,1-1-4-16,-2-1-2 0,2 2-5 15,0-3-3-15,2 2-5 0,4-2 0 16,3-1-24-16,5-2-19 0,5-5-13 0,4 0-23 15,2 0-99-15</inkml:trace>
  <inkml:trace contextRef="#ctx0" brushRef="#br0" timeOffset="4912.28">15122 4188 25 0,'-15'0'316'0,"-9"0"-256"0,-4 6-21 16,-3 9 27-16,-1 4-7 0,1 3-11 15,4 2-1-15,7 1-14 0,6 0-12 0,7 1-9 16,5-1-7-16,2 0-2 0,3 0-1 15,11-4-2-15,8-5-4 0,9 0-6 16,9-7-12-16,10-2-13 16,12-5-35-16,7-2-41 0,1-2-256 0</inkml:trace>
  <inkml:trace contextRef="#ctx0" brushRef="#br0" timeOffset="12574.71">16302 4801 9 0,'0'0'10'16,"0"0"0"-16,0 0 7 0,0 0-2 16,0 0-6-16,0 0 54 0,0 0-4 0,0 0-38 15,0 0 7-15,0 0 4 0,0 0-4 16,0 0-4-16,0 0-9 0,0 0 2 15,0 0 1-15,0 0-6 0,0 0-3 16,0 0 3-16,0 0 2 0,0 0-2 16,0 0 1-16,0 0 2 0,0 0 3 15,0 0-3-15,0 0 2 0,0 0-3 16,0 0-1-16,0 0-1 0,0 0 1 15,0 0-1-15,-2 0-2 0,1 0 2 16,-2 0-6-16,0 0 4 0,-1 0-1 0,4 0-4 16,-1 0 2-16,1 2 3 0,-2 0-6 15,1-2 2-15,-1 0 0 0,2 0 0 16,0 0-1-16,-1 0 1 0,1 0-2 15,0 0 1-15,0 0 1 0,-2 0 0 16,2 0-6-16,0 0 3 0,0 0-3 16,0 0-4-16,9 0 4 0,5 0 0 15,7 0 2-15,3-4-1 0,7 1 1 16,0-5-1-16,5 2 0 0,4 1-1 15,2-4-1-15,5 5 3 0,2-1-2 0,4 0-1 16,-2 1 1-16,0 3 2 0,-1-1-2 16,-4 1-1-16,-4 1 0 0,-3 0 2 15,-3 0-1-15,-4 0-1 16,1 0 2-16,-7 0 0 0,-1 0-1 0,-5 0-2 15,-3 0 2-15,-3 1 2 0,-1 0-3 0,-4 0-1 16,0 0 3-16,0-1 0 16,1 0-1-16,1 0-2 0,1 0 3 15,2 0 0-15,3 0-1 0,-3 0-1 16,0-3 1-16,-2 0 2 0,-2 0-2 15,-4 1-1-15,-3 1 2 0,-3 0 2 0,0 1-3 16,0-1 1-16,0 1 4 0,0 0-2 16,0 0-1-16,0 0-2 0,0 0 0 15,0 0 1-15,0 0-2 0,0 0-1 16,0 0 2-16,0 0 1 0,0 0-2 15,-3 0-1-15,0 0 3 0,-2 2 1 0,0 0-1 16,1 0-3-16,-2 0 2 16,1-1 2-16,3 1-2 0,1-2-1 15,-2 2 1-15,1-1 1 0,2-1-2 16,0 2-1-16,-1-2 2 0,1 0 0 0,0 0 0 15,0 0-1-15,0 1 1 0,0-1 2 16,-2 1-2-16,2-1 0 0,-1 0 2 16,1 0-1-16,0 0-1 0,0 0-1 15,0 0 1-15,0 0 1 0,0 0-1 16,0 0-1-16,0 0 2 0,0 0 0 0,0 1-2 15,-2 4 0-15,0 3-1 0,-1 3 3 16,0 5-2-16,3 2 1 16,-3 2-1-16,2 6 4 0,-3 3-3 15,0 3-2-15,1 5 4 0,1 5 0 0,1 2-2 16,1 1 16-16,0-1-10 0,0-5-3 15,3-1-3-15,0-3 6 0,1-3-3 16,1-2 2-16,0-6-5 0,-1-4 2 16,0-6 2-16,-1-6-2 0,-3-3-2 15,1-5 0-15,-1 0 1 0,0 0 2 0,2 0-2 16,-1 0 5-16,-1 0 0 0,2-6-1 15,-2-1-3-15,1-2-2 0,-1 1 1 16,0 1 2-16,2 0-2 16,-2 1-1-16,0 1 1 0,1 1-1 0,-1 0-2 15,0 3-2-15,0-1-4 0,0 2-8 16,0 0-11-16,2 0-14 0,1 0 0 15,0 0-16-15,-1 3-47 0,-2 4-123 16</inkml:trace>
  <inkml:trace contextRef="#ctx0" brushRef="#br0" timeOffset="13142.75">16775 5411 198 0,'-2'0'48'0,"1"0"16"15,-4 0 12-15,3 0-26 0,-1 0-5 16,2-1-10-16,1 0-6 0,0 0-2 0,0 1-5 16,0 0-10-16,0-1-3 0,0 1-4 15,11-1-1-15,3-1 4 0,6 1-2 16,4-2 0-16,9-1-1 0,9 0-7 15,8-2 4-15,7 3-3 0,8-3 2 16,5 1-1-16,0 3 0 0,-2 2 2 16,2 0-2-16,-1 0 0 0,3 0 9 15,-6 1-8-15,-1 0 2 0,-9 1-1 16,-8-2 2-16,-11 1 0 0,-10-1-5 15,-10 1 1-15,-11-1 1 0,-1 0 2 0,-5 0 1 16,0 0 5-16,0 0-1 0,-3 0-7 16,-4 0 3-16,1 0-3 0,-2 0-1 15,2 0 2-15,0 0-2 0,0 0-1 16,0 0 0-16,-1 0 1 0,3 0-7 15,-4 2-6-15,2-1-7 0,0 3-11 0,-2-1-14 16,0 0-32-16,2 0-71 16,-3 0-195-16</inkml:trace>
  <inkml:trace contextRef="#ctx0" brushRef="#br0" timeOffset="13747.78">17173 5606 8 0,'0'-3'17'0,"0"1"32"0,-1 2-9 0,-3-1-2 16,3 1 15-16,-1 0-12 0,1 0-5 15,-2 0 5-15,1 0-4 0,-1 0-9 16,2 0 5-16,1 0-1 0,-4 0-4 16,1 0-2-16,2 0 1 0,-1 0 0 15,2 0-7-15,0 0-2 0,0 0 0 0,0 0-6 16,2 1-4-16,6 2 2 15,4-2 3-15,7-1-4 0,5 0-3 0,1 0-1 16,5 0 1-16,1 0-2 16,1-5-1-16,5 1 1 0,-3 0 1 0,1-1 1 15,-6 1-3-15,-3 1 3 0,-7 0 0 16,-7 0-5-16,-4 0 3 0,-6 1-3 15,-2 2 4-15,0 0 2 0,0 0-2 16,0 0-1-16,-2 0 0 0,-4 0-3 16,-3 0-2-16,1 0-2 0,-1 0 2 0,1 3-5 15,0 3-3-15,0-2-2 0,4 1-8 16,-1-2 0-16,-1 0-7 0,4 0-7 15,-2-1-23-15,1 3-42 0,-1-3-71 16</inkml:trace>
  <inkml:trace contextRef="#ctx0" brushRef="#br0" timeOffset="14103.8">17314 5737 50 0,'0'0'247'15,"0"0"-224"-15,0 0 17 0,6 2 15 16,2-2-8-16,3 0-2 0,1 0-15 15,4 0-5-15,-1 0-6 0,2 0-5 16,2 0-6-16,-3-2-4 0,1 2-2 16,-5-2-1-16,0 0-3 0,-1-1-20 15,0 2-30-15,-3-2-57 0,-3 0-184 16</inkml:trace>
  <inkml:trace contextRef="#ctx0" brushRef="#br0" timeOffset="23652.35">16293 4466 22 0,'0'0'111'16,"0"0"-93"-16,0 0 1 0,0 0 16 0,0 0-8 15,0 0-4-15,0 0-10 0,0 0 0 16,0 0-1-16,0 0 5 0,0 0 1 16,0 0-2-16,0 0-2 0,0 0-3 15,0 0 1-15,0 0-3 0,0 0-2 16,0 0 3-16,0 0-1 0,0 2 2 15,0-2-4-15,-2 1 0 0,0 0 1 16,2 0 3-16,0 0-5 0,0-1 2 16,0 0-1-16,-1 0-5 0,1 0 2 15,0 0 1-15,0 0 10 0,0 0-3 0,0 0 1 16,0 0 0-16,0 0 0 0,0 0-2 15,0 0-3-15,0 0 2 0,0 0-1 16,0 0 0-16,0 0-4 0,0 0 1 16,0 0 2-16,0 0 1 0,0 0-3 15,0 0-1-15,0 0-2 0,0 0 0 16,0 0 0-16,0 0-2 0,0 0-1 15,0 0 0-15,1 0-2 0,1 0 2 16,3 0 3-16,-1 0 0 0,-1 0-1 16,2 0-2-16,-2 0 2 0,2 0 1 0,1 0-3 15,-3 0 2-15,3 0-1 0,2-1 1 16,0-2 0-16,0 0-1 0,1 0-2 15,-1 1 2-15,-4-1 0 0,2-1 1 16,1 1 0-16,0 1-1 0,1 0-1 16,0-2 0-16,-2 2 0 0,0-1 1 15,1 0-1-15,0 2 1 0,1 1 0 16,3-2-1-16,-3 2 0 0,2-1 0 15,1 1 1-15,-1 0 0 0,-1 0-1 16,0 0 0-16,-1 0 0 0,0 0 1 16,1-1-1-16,-3 0 0 0,0 1 1 0,-2 0-1 15,2-2-1-15,-2 2 2 0,-1-1-2 16,4 0 1-16,-3 0 0 0,3 1 0 15,-1-2 1-15,-2 0-1 0,4 2 0 16,1-2 0-16,2 1 0 0,-1 0 0 16,-1 1 0-16,-1 0-1 0,-4 0 2 0,3 0-1 15,-3 0 0-15,-1 0 0 16,3 0 0-16,1 0 0 0,-3 0 0 15,6 0 0-15,-3 0 0 0,4 0 1 16,2 0-2-16,-1 0 1 0,2 0 0 0,-2 3 1 16,-2 2-2-16,2-2 0 0,-1 2 2 15,-2-3-1-15,2 2-1 0,-2-2 1 16,1 1 1-16,-3-3-2 0,0 2 2 15,2-2-1-15,-1 0-1 0,-1 0 1 16,0 0 1-16,-1 0-1 0,-1 0-1 0,-1 0 2 16,2 0-1-16,-1 0 0 0,-3 0 0 15,2 0 0-15,-1 0-1 16,2 0 2-16,6 0-1 0,-2 0 0 15,4 0-2-15,-1 0 3 0,0 0 0 0,1 0-1 16,-1 0-1-16,2 0 1 0,0 0 1 16,-2 2-2-16,-1-1 0 0,-1 2 1 15,-1-1 1-15,0 0-1 0,2-1-1 16,-2-1 1-16,-1 3 1 0,0-1-1 15,0-2-1-15,-4 2 2 0,2-2-1 0,1 0 0 16,0 2-1-16,4-2 1 0,3 1 1 16,2-1-2-16,-2 0 1 0,0 0-1 15,-2 0 2-15,0 1-1 16,1 1-1-16,-1 0 1 0,2 0 1 0,-1 1-1 15,-1 0-2-15,2-1 1 0,-2 0 2 16,1 2-2-16,-1-2-1 0,-1 0 2 16,-2 1 0-16,-1-2 0 0,-2 1 0 15,-6-2-1-15,3 0 2 0,-3 0-2 16,2 0 0-16,-2 0 1 0,0 1 2 0,0 0-2 15,0-1 0-15,0 0 1 0,0 0 0 16,0 0-1-16,0 0 0 0,0 0-1 16,0 0 1-16,-3 0-1 0,1 0 1 15,-1 0-1-15,0 0 2 16,2 0-1-16,-3 0-1 0,3 0 1 0,-1 0 1 15,-1 0-1-15,2 0-1 0,-1 0 1 16,2 0 1-16,0 0-1 0,-1 0-2 16,-1 0 3-16,0 0-1 0,1-2-2 15,-2 1 1-15,0-1-1 0,1-1 1 16,-1 0 1-16,2 0-5 0,1-1 4 0,0 0-2 15,-2-2 1-15,0-2 1 0,1 1-4 16,-1-2 5-16,1-1-1 16,1 0 1-16,-2-2 0 0,-1-1 0 0,2 2 0 15,-1-4 0-15,0 1 1 0,1-3 0 16,-1 1-1-16,2 0-1 0,0-2 2 15,0 1 0-15,-1 1 0 0,-1-1-2 16,2 0 1-16,-1 0 3 0,1 0-2 16,0 0-1-16,0 0-1 0,0-1 5 15,0 1-2-15,0-1-3 0,0-2 3 0,0 2-2 16,1-1 0-16,1-2 0 0,-1 1 0 15,-1 0 2-15,0-2-3 0,2-1 1 16,1-2 1-16,0-2 0 0,2-1-11 16,1 2 14-16,0-2-1 0,0 0-3 15,2 0 0-15,0 1 0 0,1 0-1 16,-1-1 2-16,-2 1-2 0,-1-1 1 15,1 0 0-15,-3 2 1 0,0 0-1 16,-1 1 0-16,-1 0 0 0,-1-1 0 16,0-1 0-16,0 1 0 0,0 0 1 0,0 1-1 15,2 0 0-15,-1-1 0 0,4 0 1 16,0-1-1-16,-2 1 0 0,1 0-1 15,1 0 2-15,-2 0-1 0,0 1 0 16,-1 0 0-16,1 1 0 0,0-2 2 16,-3 2-3-16,2 0 2 0,-1 1-1 15,-1-2 1-15,2 2-1 0,-1 0 0 16,-1 1 2-16,2 0-4 0,2 0 3 15,-2-2-1-15,3 1-1 0,-4 2 2 16,4 0-1-16,-4-1 1 0,-1 2-1 0,2-3 1 16,-1 4 0-16,-1-1 0 0,0 0 1 15,0-1 0-15,0 1-1 0,0-4 0 16,0 1 1-16,0 1-1 0,0-2-1 15,0 2 0-15,4 2-1 0,-4 0 1 16,3 1 1-16,0 0-2 0,-2 2 2 0,1 1 0 16,-1-1 0-16,1 2 0 15,0 0 0-15,-1-1 0 0,1 3-1 16,1-3 2-16,-3 2-2 0,0 2 0 15,1 0 1-15,1 2 0 0,-2 1 3 16,0 0-4-16,0 3 1 0,0 0-1 0,0 3 2 16,0 0-1-16,0 2-2 0,0 1 2 15,0 0-1-15,0 0 0 0,0 0-4 16,-3 1-10-16,0 8-5 0,-5 4-15 15,3 1-28-15,-1-3-97 0,3-1-252 16</inkml:trace>
  <inkml:trace contextRef="#ctx0" brushRef="#br0" timeOffset="24435.39">17168 1798 326 0,'4'-2'33'16,"-4"2"-11"-16,0 0 36 0,1 0-16 16,-1 9-17-16,2 5 8 0,-1 3 0 0,1 5-11 15,-2 1-13-15,1 3-1 0,-1 0 3 16,0 0-6-16,3 0 3 0,1-3-4 15,0-4 2-15,2-4-2 0,2-2-5 16,0-4 4-16,4-2 1 16,-1-5 3-16,5-2 5 0,1-2-2 0,0-10 1 15,3-5-3-15,0-2-3 0,2-7-2 16,-4-1 1-16,-2 0 0 0,-2-4-2 15,-3 0-1-15,-2 1 3 0,-3-2-3 16,-1 0-1-16,-5 3 1 0,0-1 2 16,0 3-1-16,-3 2-1 0,-2 3-1 0,4 6 1 15,-1 7-1-15,0 6-1 0,2 3-4 16,0 0-11-16,0 3-16 0,0 11 1 15,0 2-9-15,0 3-31 0,2-1-56 16,-2-1-155-16</inkml:trace>
  <inkml:trace contextRef="#ctx0" brushRef="#br0" timeOffset="24730.41">17821 1739 75 0,'-11'-7'297'0,"-7"1"-271"16,-2 3 41-16,-2 1-6 0,0 2-16 15,0 0-3-15,1 6-6 0,-1 7-7 16,2 4-7-16,1 0-2 0,7 2-2 15,1 0-6-15,6 1-3 0,4-1-6 0,1-1-1 16,1 0 3-16,10-1-6 0,3-3 1 16,5-2-1-16,4 1-7 0,3-3-10 15,2-1-14-15,2-4-3 0,-1-1-24 16,1-3-56-16,-4-1-76 0,-1-1-118 15</inkml:trace>
  <inkml:trace contextRef="#ctx0" brushRef="#br0" timeOffset="24949.42">18322 1684 297 0,'-22'-6'137'0,"-6"4"-119"16,2 2 56-16,0 0-20 0,2 6-9 15,6 7 0-15,2 3-19 0,4 3-15 0,4 4-5 16,5 2-4-16,3 1 0 0,0 2-2 16,9 0 0-16,10-2-5 15,6 0-23-15,7 0-34 0,10-5-34 16,3-3-100-16</inkml:trace>
  <inkml:trace contextRef="#ctx0" brushRef="#br0" timeOffset="26473.51">17206 990 214 0,'0'14'184'16,"-5"-1"-180"-16,2 3 20 0,-2 1 7 15,2 0 7-15,-1 1-22 0,2 1-6 16,0 0 5-16,2 1-3 0,0-2-1 16,0-1-2-16,0-3-3 0,0 0 0 0,2-4-2 15,0-2-3-15,-1-4 0 0,1 1 1 16,1-2-2-16,-2-2-2 0,2-1-10 15,-1 0-13-15,-1 0-12 16,3-1-33-16,-4-7-75 0,0-3-123 0</inkml:trace>
  <inkml:trace contextRef="#ctx0" brushRef="#br0" timeOffset="26673.52">16998 1103 11 0,'5'8'357'16,"2"-4"-350"-16,3 2 47 0,0 0 4 15,8-1-22-15,2 0-3 0,6-1-11 16,7-2-6-16,1-2-12 0,0 0 1 16,1 0-3-16,-2 0-1 0,1 0-1 15,-1-3-8-15,-2 2-32 0,-5 0-37 16,-1-4-109-16,-7-1-109 0</inkml:trace>
  <inkml:trace contextRef="#ctx0" brushRef="#br0" timeOffset="27018.54">17598 974 191 0,'-8'0'51'0,"4"2"12"0,0-2 19 15,3 0-22-15,1 0-10 0,0 0-10 16,0 0-12-16,0 0-10 0,5 1-3 16,5 0-5-16,6-1 4 0,6 0-6 15,4 0-3-15,3 0-1 0,4-2-2 16,1-2 0-16,0 0 0 0,-3-2-2 0,-1 2-4 15,-4-2-19-15,-6-1-23 0,-4 3-13 16,-2-5-42-16,-10 1-123 0</inkml:trace>
  <inkml:trace contextRef="#ctx0" brushRef="#br0" timeOffset="27252.55">17567 954 306 0,'0'8'8'0,"0"5"12"0,1 2 14 0,10 1 0 16,2 0 1-16,4 0-10 0,1 2-11 15,-1 0-8-15,-1 0-3 0,-1-1-1 16,-2-1-2-16,-4-1 2 0,-3-1 5 16,-1-1 12-16,-5-1-3 0,0-2 0 15,-3-1-1-15,-6-2-3 0,-4-2-3 0,1-1-5 16,-2-2-1-16,1 0-3 15,1-2-1-15,4 0-11 0,4 0-20 16,4 0-36-16,0-10-94 0,4-4-127 16</inkml:trace>
  <inkml:trace contextRef="#ctx0" brushRef="#br0" timeOffset="27464.57">18082 1034 283 0,'-2'8'24'0,"1"1"32"0,1-4-4 16,0-1-5-16,0-3-21 0,4-1-7 0,5 0-1 16,1-1-1-16,1-9-9 0,1-2-3 15,-1-2-2-15,0-4-5 0,-4 0-9 16,3-2-11-16,-6-1-21 0,1-1-43 15,-2-2-68-15</inkml:trace>
  <inkml:trace contextRef="#ctx0" brushRef="#br0" timeOffset="29797.7">17297 4777 3 0,'0'0'89'0,"0"0"-64"0,0 0 23 16,0 0 19-16,0 0-15 0,0 0-16 15,0 0-3-15,0 0 1 0,0 0-5 16,0 0-7-16,0 0-7 0,0 0 1 16,0 0-3-16,0 0-2 0,0 0-4 15,0 0 4-15,0 0-3 0,0 0-1 0,0 0-1 16,0 0 3-16,0 0-1 15,0 0 4-15,0 0-1 0,0 0-3 16,0 0 0-16,0 0-2 0,0 0-3 16,0 0 3-16,0 0-5 0,0 0 0 0,0 0 0 15,0 0 0-15,0 0-1 0,0 0 0 16,0 0 0-16,0 0 2 0,0 0-2 15,0 0-1-15,0 0 1 0,0 0 1 16,0 0-1-16,0 0-1 0,0 0 0 16,0 0 0-16,2 0-2 0,1 0 1 15,3 0 2-15,2 0 2 0,-2 0-2 0,5 0 0 16,-3 0 0-16,4 0 1 15,0 0 0-15,1 0-2 0,1 0 2 16,1 0-1-16,1 0 0 0,-1 0-1 16,2 0 2-16,-1 0 0 0,1 0-1 0,-2 0-1 15,2 0 1-15,0 0 1 0,1 0-1 16,0 0-1-16,1 0 0 0,-1 0 1 15,4 0-1-15,-3 0 1 0,-1 0-1 16,2 0-1-16,-1 0 1 0,-2 0-2 16,0 0 5-16,-1 0-3 0,-1 0 0 0,-2 2-1 15,0-2 2-15,0 1 0 0,1 0 0 16,-2-1-4-16,-4 0 6 15,-2 1-2-15,-1-1 0 0,-1 0-2 16,1 0 2-16,1 0 0 0,-1 0 0 0,1 0-3 16,0-2-1-16,-3-4-1 0,1 4 1 15,2 0 1-15,-5 0 4 0,2 1-4 16,-1 0 1-16,-2 0 1 0,2 0 1 15,-1 0 0-15,1 0-1 0,-2 1-1 16,3 0 0-16,-3 0 0 0,1 0 1 0,2 0 2 16,-1 0-2-16,1 0 2 0,0 0-4 15,-1 0-2-15,2 0 1 0,-1 0 2 16,-1 0 3-16,-2 0-3 15,2 0 2-15,-2 0 1 0,0 0-1 0,0 0 0 16,0 0-1-16,0 0 2 0,0 0 0 16,0 0-5-16,-4 0 1 0,1 0 3 15,-1 0 0-15,-1 2-7 0,0 0-18 16,2 1-26-16,-1-3-50 0,-1 0-98 15</inkml:trace>
  <inkml:trace contextRef="#ctx0" brushRef="#br0" timeOffset="31292.78">17954 4637 41 0,'0'0'170'0,"0"0"-134"16,0 0 27-16,0 0 1 0,0 0-12 16,0 0-10-16,2 0-15 0,0 0 1 15,-2 0-3-15,0 0-4 0,0 0-6 16,0 0-4-16,0 0 0 0,0 0 0 0,0 0 0 15,0 0 2-15,0 0 0 0,0 0 5 16,0 4-4-16,0 0-3 0,0 1 2 16,0 0 1-16,0 3-9 0,0 3-2 15,0 1 1-15,0 2-4 0,0 2 2 16,0 2-2-16,1 0 1 0,1 4 1 15,-2-3-1-15,1 3-1 0,1-2 1 16,-1 0-1-16,1 2 0 0,-2-3 0 16,0-2 1-16,1-1 0 0,3-3 0 15,-3-3-2-15,2-2 1 0,0-2 1 0,-3 1-1 16,2-5 0-16,-2 0 1 0,1-1 0 15,-1-1 0-15,2 0-1 0,-2 0-1 16,0 0 4-16,0 0 1 0,0 0-2 16,0 0 2-16,0 0-3 0,0 0-4 15,0 0-4-15,0 0 0 0,0 0-6 16,0 0-6-16,0 0-8 0,0-1-9 15,0-2-16-15,3-3-43 0,2-4-85 16</inkml:trace>
  <inkml:trace contextRef="#ctx0" brushRef="#br0" timeOffset="31801.81">18198 4606 156 0,'0'0'84'0,"0"0"-45"0,0 0 28 16,-2 0-17-16,1 1-4 0,1 2-18 15,-2 2-5-15,1 4-3 0,-2 0-2 16,1 3-4-16,-1 4 3 0,0 0-5 15,0 4-3-15,-2 1-2 0,0 0 0 16,2 4-1-16,-1-2-3 0,-1 1 1 0,0-1-2 16,1 0 2-16,-2-3 3 0,1-2 0 15,2-3-2-15,0-1 1 0,1-3-4 16,1-4 2-16,-1 1-2 15,0-6-4-15,2 0 2 0,0-2 1 0,0 0-1 16,0 0-4-16,0-1-10 0,7-6-9 16,2-2-19-16,-1-4-39 0,3-1-76 15,-2-1-148-15</inkml:trace>
  <inkml:trace contextRef="#ctx0" brushRef="#br0" timeOffset="33533.91">18193 4773 85 0,'0'0'84'0,"-1"0"-43"15,1 0 24-15,0 0-22 0,0 0 2 16,0 0-4-16,0 0-11 0,0 0-2 16,0 0-5-16,0 0-8 0,1 0-4 15,5 0-3-15,1 0 2 0,3 0-4 16,4 0-2-16,0-1-2 0,7-1 0 0,0 0-1 15,3-1-1-15,0 2 0 0,-2-2-2 16,1 1-1-16,-3-1 2 0,2 3-2 16,-3-2 2-16,1 2 1 0,-3-2 0 15,0 2-1-15,-1-1 1 0,-1 0 2 16,-4-1-1-16,1 2-1 0,-4-1 1 15,0 0 0-15,-2 1 0 0,-3-2-1 16,-1 2 1-16,-2 0 1 0,0 0 1 16,0 0-2-16,0 0-3 0,0-1 4 15,0 1 3-15,0 0 3 0,0 0-3 0,0 0 0 16,0 0-2-16,0 0-1 0,0 0-2 15,0-1 2-15,-2 0-1 0,2 0-1 16,-3-1 0-16,1 1 1 0,1-1 2 16,-1 0-2-16,-1-3-1 0,0 1 2 15,0 0-2-15,1-1-1 0,-2-2 1 16,1 0 1-16,-2-2-1 0,4 1-1 15,-4-2 1-15,2 0 0 0,0 1 0 16,1-3-2-16,2-3 0 0,0 0 1 16,0-1 0-16,0-2-5 0,0 0 4 0,3 1 3 15,0-1-2-15,0 0 1 0,1 0-1 16,-4 2 2-16,1 2-1 0,2 0-1 15,-3 4 2-15,2 3 0 0,-1 1 0 16,-1 1-1-16,0 1 0 0,0 0 1 16,0 2-1-16,0-1-2 0,0 3 3 0,0-1 1 15,0-2-1-15,0 3-1 0,0 0-1 16,0 0 1-16,0 0 0 15,0 0-3-15,0 0 4 0,0 0-6 16,0 0 3-16,0 0 0 0,0 0 1 16,0 0 1-16,0 3 0 0,0-3 0 0,0 1 0 15,0-1 1-15,0 0 0 0,0 0 0 16,0 0 0-16,0 0 0 0,0 0 0 15,0 0 0-15,0 0 0 0,0 0 2 16,0 0-5-16,0 0 3 0,0 0-1 16,0 0-1-16,-3 0 2 0,0 0-2 0,0 2 1 15,-2-1 0-15,2 1 1 0,0-1-2 16,-2 1 1-16,1 1 1 15,-1-2-1-15,-1 0-1 0,0 0 1 16,0-1 1-16,-1 2-1 0,0 0-1 0,0-1 2 16,-2 1 0-16,1 0-1 0,1-2 0 15,-3 2 0-15,1-1 1 0,0 1 0 16,-2-1-2-16,-2 0 1 0,6 0 1 15,-6 0-1-15,4 2-1 0,0-1 1 16,-4 0 1-16,4 0-2 0,-2 0 1 0,-1 0 0 16,-1 0 1-16,1 1-2 0,-2 0 1 15,0-1 1-15,2 0 0 0,-1 0-2 16,5 0 1-16,-1 0 0 15,0-2 2-15,1 2-3 0,-1-2 1 0,-1 0 1 16,1 0 0-16,-2 0-1 0,0 0 0 16,-2 0 0-16,3 0 0 0,-1-1 2 15,2-2-2-15,0 1 0 0,-2-1 2 16,2 2-3-16,-2-2 0 0,1 1 1 15,0 0 2-15,-4 2-3 0,-2 0-1 0,2 0 1 16,2 0 2-16,3 0-1 0,1 0-1 16,0 2 1-16,-1 1 0 0,2-1 1 15,0-1-2-15,-1 0 1 0,0-1 1 16,0 2-1-16,1 0 0 0,-1-1 0 15,0 1 2-15,-1 0-1 0,1-1-2 16,2 0 2-16,3 0-1 0,0-1 0 16,-2 0 0-16,2 0-1 0,-2 0 2 15,2 0-1-15,-1 0-1 0,-3 0 1 16,1 0 0-16,-2 0-1 0,1-2 0 0,-4 2 1 15,-2 0 0-15,3 0-2 0,-1 0 2 16,1-1 0-16,6 0 0 0,-2 1 0 16,1 0-1-16,0 0 1 15,1 0 1-15,1 0-1 0,-4 0-1 0,4 0 2 16,0 0-1-16,-3 0 0 0,3 0 0 15,-3 0 0-15,1 0 0 0,-1 0 0 16,0 0-1-16,-1 0 1 0,3 0 2 16,1 0-3-16,-2 0 0 0,0 0 1 15,1 1 1-15,-1 0-3 0,2 1 1 16,-2 0 2-16,-1 0 0 0,1-1-1 0,-1 0-1 15,0 1 2-15,0-1 0 0,-2 0-1 16,2-1 0-16,0 0 0 0,-1 0 1 16,0 0-1-16,2 0 0 15,4 0 1-15,-4 0 0 0,3 0-2 0,-2-4 1 16,1 2 0-16,-2-1 2 0,0-2-3 15,2 2 2-15,-1 1-1 0,2 1 1 16,-1-1-1-16,1 2 0 0,1-1 1 16,-1 0 0-16,-1 1-1 0,2-1 0 15,-4 0 0-15,2 1 3 0,0 0-1 0,1 0 0 16,-3 0 5-16,4-1-7 0,-2 1 2 15,0-2 2-15,-2 2 0 0,2 0-1 16,-2 0-4-16,4-1 2 16,-2 1 2-16,0-1-1 0,3 1-1 0,-4 0 0 15,1-1 1-15,2 1 2 0,-2 0-5 0,1 0 3 16,2 0-1-16,-1 0 1 15,-1 0-2-15,2 0 0 0,-3 0 0 16,1 0 0-16,-1 0 0 0,0 0 0 16,-1 0 0-16,0 1 0 0,3 1-2 0,1-2-7 15,0 0-17-15,0 0-26 0,1 0-43 16,6 0-180-16</inkml:trace>
  <inkml:trace contextRef="#ctx0" brushRef="#br0" timeOffset="38422.18">13063 4962 47 0,'0'2'32'0,"0"-1"-6"15,0-1 26-15,-1 0-3 0,-2 0-2 0,3 0-13 16,0 1-7-16,-2-1 1 0,2 0 3 16,-2 0-8-16,2 0-6 0,-1 0-1 15,1 0-3-15,0 0-4 0,-3 0 2 16,3 0-3-16,-2 0 2 0,1 0 0 15,-1 0 0-15,-1 0 2 0,1 0-6 0,-2 0 4 16,4 0-2-16,-2 0 0 16,1 0-1-16,-1 0 0 0,1 0 0 15,-1 0-2-15,-1 0-2 0,1 0 1 16,-1 0 2-16,0 0-3 0,0 0 0 0,-2 0-2 15,-1 0 3-15,3 0-1 0,-1 0-2 16,-1-3-1-16,-1 0 5 0,3 3-2 16,-1-2 0-16,0 2-2 0,1-1-2 15,-2 0 3-15,2 1-2 0,-2-1 0 16,1 1 1-16,1 0 0 0,-2 0-1 0,-1-1 0 15,-1 0 1-15,0 0 0 16,1 1-1-16,1-1-1 0,-3-1 2 16,2 0-1-16,0 0 0 0,-2 0 1 15,2 1-1-15,0 1 0 0,1 0 0 0,-1 0 0 16,3-1 0-16,-4 0 0 0,3 1 0 15,-4 0 0-15,-1 0 0 0,-2 0 0 16,0 0 0-16,-1 0 0 0,4 0 1 16,2 0-1-16,-2 0-1 0,-1 0 1 15,-1 0 0-15,3 0 1 0,2 0-1 0,-1 0-1 16,1 0 2-16,3 0-1 0,-4 0-1 15,3 0 1-15,-1 0 1 0,0 0 0 16,1 0-2-16,-1 0 1 16,2 0 1-16,-4 0-1 0,0 0 0 0,-2 0-1 15,-1 0 2-15,-4 0-1 0,2 0-1 16,-1 0 1-16,3 0 0 0,4 0 0 15,-1 0 0-15,1 0 0 0,-1 0 0 16,3 0 0-16,-2 0 0 0,2 0 0 16,0 0 0-16,-2 0 1 0,1 0-2 0,1 0 1 15,-5 0 1-15,3 1 0 0,-2-1-1 16,0 1-1-16,1-1 1 0,0 0 1 15,-2 0-2-15,-1 0 1 0,1 0 1 16,-3 0-1-16,2 0 0 0,-3 0-2 16,-1 0 3-16,5 0 0 0,-1 0-2 15,0 0 0-15,-1 0 2 0,0 0-1 16,2 0-1-16,0 0 1 0,2 0 1 15,1 0-1-15,-1 0 0 0,1 0-1 16,1 0 2-16,-2 0-1 0,1 0 0 16,0-2-1-16,1 2 2 0,-1-1-1 0,-3 1-1 15,4 0 1-15,-4 0 0 0,-1 0 0 16,-5 0-1-16,3 0-6 0,1 0 6 15,3 0 3-15,2 0-3 0,0 0 0 16,-1 0 2-16,0 0-1 0,0 0 0 16,1 0-1-16,0 0 3 0,-1 0-3 15,0 0 2-15,1 0-1 0,-1 0 0 16,-2 0 0-16,4 0 0 0,-4 0 0 15,0 0 0-15,-3 0 0 0,-3 1-1 16,-4 0 1-16,-1 1 0 0,-2 1 0 0,-1-1 1 16,-1 2-1-16,1-1 0 0,0-1 0 15,4-1-1-15,1 1 2 0,-1-2-2 16,3 1 1-16,-1-1 0 0,9 1 0 15,-1-1 1-15,2 0 2 0,3 0-4 16,0 0 2-16,1 0 1 0,0 0-1 16,1 0 0-16,-1 0-1 0,1 0 1 15,-4 0-1-15,5 0 0 0,-4 0-1 16,0 0 1-16,0 0 0 0,1 2-1 15,0 0 1-15,-1 1 0 0,0 0 0 0,2-1 0 16,-2-1 0-16,4 0 0 0,-2 0 0 16,-1 0 0-16,3-1 0 0,0 0 0 15,-2 0 1-15,2 0-1 0,0 0-1 16,0 0 1-16,0 0-1 0,0 0-3 15,0 0 4-15,2 0 1 0,-2 0-1 0,0 0-1 16,3 0 0-16,-3 0 1 16,2 0-1-16,-1 0-3 0,2 0-2 15,-1 1 4-15,-2 1-5 0,1-1 4 16,1-1 1-16,-1 0 1 0,-1 0 1 0,0 0-1 15,0 0 1-15,0 0 1 0,0 0 1 16,0 0-1-16,0 0 1 0,0 0 1 16,0 0 3-16,0 2-6 0,0 2 2 15,0 2 2-15,0 4 2 0,2 1-3 16,0 2 0-16,1 4 0 0,0 1-1 0,1 2-2 15,3 0 1-15,-3 5 0 0,2-1-1 16,-2 4 0-16,-4 1 0 16,0 3-1-16,-4 0 3 0,0-1-1 15,-1-3-1-15,2-1 0 0,-2-1 0 0,1-3 2 16,-4 0-2-16,3-1 1 0,2-3-1 15,2-1 0-15,-1-1-1 0,2-3 2 16,0-2-2-16,2-1 1 0,1-3-2 16,1-3 4-16,-2-1-4 0,1-3 0 15,2-1 1-15,-1 0 0 0,0 0 2 16,2-5-2-16,-2-3 3 0,-2 1-3 0,3-2-1 15,-4 0 1-15,2 0-3 0,-1-1-5 16,-1 2-7-16,4-1-13 16,0 2-20-16,-2-3-45 0,1 2-107 15</inkml:trace>
  <inkml:trace contextRef="#ctx0" brushRef="#br0" timeOffset="39034.21">11403 5528 124 0,'-5'0'63'0,"2"2"-37"0,0-2 44 16,3 0-12-16,-2 0-18 0,-1 0-6 15,2 1 0-15,-1-1-7 0,1 1 3 16,-1-1-6-16,2 0-7 0,0 0 1 15,0 0-5-15,0 0-3 0,0 0-2 16,0 1-7-16,3-1 6 0,5 1 6 0,-2 1-5 16,7-2 0-16,2 1-1 0,5-1 1 15,8 0-7-15,5 0 0 0,7 0 0 16,5 0 1-16,8-4-1 0,4 0-2 15,0 1 0-15,4 0 0 0,-1-1-1 16,2 0-4-16,0 0 3 0,-3 0 3 16,-1-2-5-16,-9 1-2 0,-4-1 7 15,-8-1 0-15,-3 1 0 0,-6 1 0 16,-3 1 0-16,-5 0 1 0,-3 1 0 15,-4 0 3-15,-4 2-1 0,0-2 4 0,1 3-4 16,-4-2 0-16,-1 0 0 0,-2 2-2 16,-2-1 0-16,2 1-1 0,-1 0 1 15,-2 0 0-15,1 0-2 0,-1 0-1 16,0 0 1-16,0 0-3 0,0 0-10 15,0 0-6-15,0 0-13 0,-1 0-16 16,-2 0-19-16,-2 2-42 0,-1-2-73 16</inkml:trace>
  <inkml:trace contextRef="#ctx0" brushRef="#br0" timeOffset="39638.25">11699 5670 12 0,'-3'1'115'0,"0"0"-100"0,0-1 11 0,1 1 4 16,-1 0-11-16,0 1 9 0,3 0 1 15,-3 0-2-15,0 1 6 0,0 0 5 16,-1-1-8-16,1 0 2 0,2-1 2 16,1 0-7-16,-2-1 1 0,2 0-6 15,0 1-8-15,0 0-4 0,3 2 4 0,2-2 1 16,4-1-3-16,4 0-1 0,1 0-4 15,3 0 1-15,4 0-1 16,3-2-3-16,4 0 3 0,-1-1 1 16,4-1-1-16,-3 0-4 0,0 0 2 0,-1 1 1 15,-6 0-3-15,-4 0-1 0,-1-1 1 16,-5 0-1-16,0 1-2 0,-4 1 0 15,0-1 2-15,-1 2-2 0,-3 0 0 16,1-1 0-16,-2 0-1 0,-2 2 0 16,0 0-6-16,0 0 0 0,0 0 0 0,0-1 1 15,0 1-10-15,-2 0-2 0,-2 0-3 16,-2 0-7-16,-1 0-15 0,1 2-29 15,2-1-64-15,-4-1-94 16</inkml:trace>
  <inkml:trace contextRef="#ctx0" brushRef="#br0" timeOffset="39856.25">11790 5768 8 0,'2'3'122'0,"4"-2"41"0,0 0-115 15,5-1 58-15,2 0-48 16,1 0-21-16,3 0-9 0,1 0-11 0,1 0-6 16,-1 0-9-16,-2-1-1 0,1-3-2 15,-2 1-10-15,2-1-23 0,1-2-26 16,-3-3-97-16,1 0-181 0</inkml:trace>
  <inkml:trace contextRef="#ctx0" brushRef="#br0" timeOffset="42740.44">13051 4594 35 0,'0'0'110'0,"0"0"-81"0,0 0 23 15,-3 0-5-15,-2 0-7 16,3 0 0-16,-2 0-12 0,2 0-7 0,-1 0 2 16,0 0-3-16,0 0 1 0,3 0-5 15,-2 0-5-15,1 0 3 0,-1 0-3 16,-1-2-1-16,3 2 0 0,-3-1-2 15,0 1 5-15,-2-1-6 0,2 0-2 16,-3 0 3-16,-2 1-1 0,-1 0 1 0,1 0-4 16,-3 0 1-16,4 0 1 0,-3 0-5 15,1 0 4-15,-2 1-1 0,-1 1-1 16,-2-1 3-16,3 1 1 0,-1 0 4 15,2-2-7-15,1 1 0 0,-2-1 0 16,2 0-1-16,-2 0 3 0,0 0-4 16,-1 0-1-16,-1 0 0 0,-1 0 1 15,4 0-2-15,-3 0 0 0,1 0 0 16,-2 0 1-16,1 0-2 0,1 0 1 15,0 0 0-15,2 0 1 0,-1 2-1 0,1 0 0 16,-1-1 0-16,0 0-2 0,0 2 2 16,-1 0 2-16,1-1-4 0,0 1 3 15,0-2-1-15,0-1 0 0,0 2 1 16,-1-2 1-16,1 0-2 0,-3 0 0 15,0 0 1-15,2 0 1 0,-2 0-3 16,1 0 1-16,3 0 1 0,-1 0-1 16,0 0 0-16,0 0-1 0,3 0 2 15,0 0-1-15,2 0 1 0,3 0 2 16,-1 0 0-16,-1 0-3 0,-1 0 0 0,3 0 0 15,-2 0 2-15,-1 0-1 0,0 0-1 16,-1 0 0-16,-2 0 0 0,1 0 1 16,-1 0-2-16,-5 0 1 0,0 0 0 15,0 0 0-15,0 0 0 0,6 0 1 16,2 1-1-16,0-1 0 0,-2 0 0 0,2 0 0 15,0 0 1-15,0 0-1 16,-1 0 0-16,3 0 0 0,-1 0 2 16,-1 0-2-16,1 0 0 0,-1 0 0 15,0 0 0-15,0 0 0 0,-5 1 0 0,0-1-2 16,-3 2-1-16,-1-1 1 0,1-1 2 15,-5 2 0-15,3-2 0 0,-1 2-2 16,0-2 1-16,0 0 0 0,2 0 2 16,-1 0-1-16,-2 0 0 0,2 0-3 15,-1-2 3-15,5-1-1 0,-1 1-3 0,6 0 2 16,0-2 3-16,1 3-3 0,0-2 1 15,0 2-4-15,3 1 5 16,0 0 0-16,-1 0-2 0,1 0 0 16,-1 0 2-16,1 0 0 0,-4 0-1 15,1 0 1-15,2 2 0 0,-3 0 0 0,0 0 0 16,0 1 0-16,1-2 0 0,3 0 1 15,0 1-2-15,1-2 0 0,1 0 1 16,-2 0 1-16,0 1-2 0,0 0 1 16,-1 0 0-16,0 0 1 0,1 1-2 15,-2-2 2-15,0 1-2 0,4 1 2 0,-1-2-4 16,1 1 0-16,1-1 3 0,-2 0-1 15,2 0 1-15,0 0-1 16,0 0 2-16,0 0-2 0,0 0 0 16,0 0 0-16,0 0-1 0,0 0 1 0,0 0-4 15,0 0 1-15,0 0 0 0,0 0 4 16,0 0-1-16,2 0 1 0,-1 0 1 15,-1 0-1-15,2 0 0 0,-2 0-1 16,3 0 2-16,-3 0-1 0,2 0 0 16,-2 0 0-16,0-2 1 0,1-1-1 0,-1-1-1 15,0 3 0-15,2-3 2 0,-1 0-2 16,1 0 0-16,-1-1 0 0,-1 0 2 15,2-1-1-15,-1-1 0 16,2 0-1-16,-1 0 2 0,3-3-1 0,-2 1-1 16,0 0 1-16,0 0 0 0,-1 0 1 15,-1-2-2-15,-1-1 0 0,0-1-10 16,0 3 12-16,0 0-3 0,0-1 1 15,0-1 2-15,-3-1-1 0,1 1-1 16,-1-3 1-16,2 1 4 0,-1-2-3 0,1-2-2 16,-4-2 1-16,3 0 1 0,-1 0-3 15,0 0 2-15,2 0 1 0,-2 3-2 16,0-4 2-16,-2 1-2 15,0-2 3-15,1 3-4 0,-1 0 5 0,-1-2-2 16,1 0-1-16,0 1-1 0,1 1 1 16,2 1 3-16,-1-2-3 0,0 1 1 15,1 0-1-15,1 1-1 0,1 2 2 16,-3-3 4-16,3-1-3 0,-3 1-3 15,0 1-5-15,0 1 12 0,-1 0-1 0,0 0-4 16,1 0-1-16,0 0-2 0,-1 1 3 16,1 1-1-16,0-3 0 0,0 2 0 15,2 0-1-15,-1 2 0 0,1 0 2 16,-1 1 0-16,2-2-1 0,-3 0 0 15,1 1-1-15,1-1 0 0,1 2 3 16,0-1-2-16,0 0 0 0,0 1 1 16,0-3-1-16,0 0-1 0,0 0 1 15,1 0-4-15,-1 1 3 0,0 1 3 16,2 0-2-16,-1 0 0 0,3 0 0 15,-1 0 0-15,0 0 0 0,1-1-1 0,-1-2 2 16,1 0-2-16,0 0-7 0,-2 3 8 16,-1-1 2-16,1-2-1 0,-1-1 0 15,-1-1 0-15,0 0-3 0,0 1 0 16,0 0 3-16,0-2 0 0,0 1 0 15,0-1-4-15,0 2-2 0,0 1 9 16,0-2-4-16,0 1 0 0,0-5 0 16,0 4-3-16,0 0 6 0,0-2-3 15,0 0 0-15,0-1 0 0,0 0 0 16,0 3 0-16,0-2 1 0,-3-1 0 0,2 0-1 15,1 1-1-15,-2 1 2 0,2-1 2 16,0 1-2-16,0-3-3 0,0 2 1 16,0 0 3-16,0-1-1 0,0-2-1 15,0 1 0-15,0-2-2 0,0 1 3 16,0-1-1-16,0 1 0 0,-4 0 1 15,0-1-1-15,1 1-1 0,-1 1 2 16,2 0-1-16,2 0 0 0,0 1-1 16,0-2 1-16,0 0 1 0,0 2 0 15,0 0-2-15,0 1 1 0,0 1 2 0,-1-1-3 16,-1 0 2-16,1 1-1 0,-1 2 3 15,2 0-3-15,-2-1 0 0,1 1 0 16,1-1 1-16,0 2 1 0,0 0-2 16,0 1 3-16,0 3 0 0,0 1-3 15,1 3 0-15,-1 2 0 0,0 1 5 0,0 2 0 16,0 2-1-16,0 1 2 0,0 1-1 16,0 0-5-16,0 0 2 15,0 0-2-15,0 0 1 0,0 0-2 16,0 0 0-16,0 0-2 0,0-1 0 0,2 0 1 15,-2 1 1-15,0 0 1 0,0 0 1 16,0 0 0-16,0 0-2 0,0 0 2 16,0 0 0-16,2 0 0 0,-2 0-2 15,0 0 2-15,0 0-1 0,0 0-1 16,0 0 0-16,0 0-4 0,0 2-2 0,0 3-11 15,-2 0-11-15,-1-1-30 0,1-2-51 16,-1-1-185-16</inkml:trace>
  <inkml:trace contextRef="#ctx0" brushRef="#br0" timeOffset="43667.49">10933 1523 176 0,'2'-1'129'0,"-1"1"-99"0,-1 0 42 15,0 0-11-15,0 1-34 0,2 11-4 16,-2 5 8-16,0 5-12 0,0 5-12 0,0 4 5 16,3 2-3-16,1 0-4 0,4-1 1 15,-2-4-1-15,5-1-1 0,2-4-3 16,1-4 1-16,0-5 1 15,3-2-2-15,0-5-3 0,1-7 4 0,1 0 0 16,-2-4 0-16,1-9 0 0,3-2 0 16,-4-6 1-16,0-1-3 0,-3-6 1 15,-2-3 0-15,-3 1 2 0,1-2-2 16,-4 2 0-16,-3 2-1 0,2 0 0 15,-4 2 3-15,1 1-2 0,-1 1-1 0,-1 2 2 16,0 4-2-16,2 3-1 0,-2 6 1 16,0 6 1-16,1 3-1 0,-1 0-7 15,4 4 2-15,-3 8 3 0,1 2-10 16,2 1-6-16,-1 1-10 0,2 1-15 15,3-1-44-15,-2-3-67 0,2-2-102 16</inkml:trace>
  <inkml:trace contextRef="#ctx0" brushRef="#br0" timeOffset="43928.51">11597 1493 13 0,'-11'-3'30'0,"-2"-1"180"15,-1 3-168-15,-3 1 37 0,2 0-4 0,-2 2-19 16,0 9-4-16,0 3-11 0,3 3-12 16,-2 2-2-16,2 2-1 15,5 0-3-15,3-1-3 0,3-1-11 0,3-1-5 16,1-3-1-16,8 0-3 0,-1-3 0 15,5-3 1-15,1-1-6 0,4-6-7 16,5-2-18-16,1 0-13 0,4 0-22 16,3-5-49-16,0-6-86 0</inkml:trace>
  <inkml:trace contextRef="#ctx0" brushRef="#br0" timeOffset="44154.52">12026 1434 349 0,'-16'-3'57'0,"-5"3"-10"16,-1 0 33-16,2 0-30 0,1 7-12 16,2 3 1-16,3 2-8 0,3 3-8 15,2 2-6-15,6 1-4 0,3 0-7 0,0 1-5 16,11-1 1-16,6-1-1 15,5 1-2-15,7-3 0 0,7-1-12 16,7 1-8-16,7-3-16 0,7-3-8 16,2 0-40-16,2-4-160 0</inkml:trace>
  <inkml:trace contextRef="#ctx0" brushRef="#br0" timeOffset="52136.98">11886 4940 90 0,'0'-1'45'0,"0"-1"-23"15,-1 1 14-15,1 0-2 0,-2 0-3 16,1 1 3-16,-1 0-6 0,-1 0 7 15,2 0-12-15,-4 0-5 0,3 0-7 16,-2 0 3-16,2 0 5 0,1 1-6 16,-1 1 0-16,1 0-6 0,1-1 5 0,-2 0-4 15,0 0 3-15,1 0-4 0,-1 0 2 16,1-1-1-16,1 0 1 0,0 0-1 15,0 0 3-15,0 0-2 0,-2 0-1 16,1 0 0-16,-1 0 1 0,1 0 2 16,-1 0-5-16,2 0-3 0,-3 0 1 0,0 0-2 15,0 0 1-15,0 0 0 16,-2 0-4-16,2 0 3 0,-2-2-1 15,1 2-1-15,0 0 1 0,-2-1 1 16,2 0-1-16,-3 1-1 0,3 0 0 0,-2 0 1 16,-1 0-1-16,0 0 0 0,0 0 1 15,1 0 0-15,0 0-1 0,0 0 0 16,-2 0 1-16,0 0-1 0,1 0 0 15,-3 0 0-15,1 3 0 0,-2-1 1 16,3-1 0-16,2-1-1 0,0 0 0 16,0 0 1-16,-2 0-1 0,0 0 0 0,2 0 0 15,1 0-1-15,-2 0 2 16,0 0-1-16,-5 0-1 0,0 2 2 15,-1-1-2-15,1 0 0 0,3-1 3 0,1 0-3 16,3 0 2-16,-3 0-1 0,-1 0 0 16,1 0-1-16,4 0-1 0,-3 0 2 15,3 0-1-15,-2 0 1 0,-1 1-2 16,3 0 1-16,-4-1 1 0,2 0 0 15,-3 1 0-15,-5 1 0 0,-3 0 0 0,-1-2-5 16,5 1 4-16,2-1 2 0,3 0-1 16,-1 0-2-16,-2 0 4 0,3 0-2 15,-1-1 0-15,1-1-2 16,-6 0 4-16,2 0-3 0,4 2 2 0,-3-1-2 15,3 0 1-15,2 0 1 0,-5 1-3 16,3 0 3-16,1 0-1 0,-4 0-1 16,0 0 1-16,-3 0 0 0,2 0 2 15,1 1-2-15,0 1 0 0,5-1 0 16,-2-1-2-16,2 3-4 0,-2-3 6 15,3 1 1-15,-1 0-3 0,1-1 1 0,4 0 1 16,-5 0 1-16,3 0-1 0,-2 0-1 16,-1 1 1-16,0-1 1 15,-5 0-3-15,-2 0-4 0,-2 1 6 16,-2 0-2-16,-5 0 1 0,0 2 0 0,-4-1-3 15,1 0 2-15,0 0 4 0,2 0-2 16,3-2-2-16,0 0 4 0,6 1-1 16,0-1 3-16,3 0 0 0,5 0-1 15,3 0 1-15,1 0 1 0,1 0-1 16,1 0-4-16,0 0 4 0,-2 0-3 0,2 0 1 15,0 0-1-15,0 0-1 0,-1 0 0 16,-3 0 0-16,3 0 0 16,-2 0 0-16,1 0-2 0,1 0 1 15,1 0 1-15,-2 2 0 0,2-1 0 0,0 0-1 16,0-1 1-16,-1 1-3 0,1-1 1 15,0 0 2-15,0 1-1 0,0 1 2 16,0-2-6-16,0 1-2 0,0-1-7 16,0 0-5-16,0 1-8 0,0 0-10 15,1-1-32-15,2 0-87 0,-3 0-124 0</inkml:trace>
  <inkml:trace contextRef="#ctx0" brushRef="#br0" timeOffset="53352.05">10806 5017 99 0,'0'0'77'0,"0"0"-51"15,0 0 31-15,0 0 2 0,0 0-16 16,1 0-13-16,1 0-7 0,-2-2 1 0,0 0-2 15,0-1-4-15,0 1 1 0,0-2 3 16,0 1-3-16,0-1-10 16,0 1 8-16,0 0-7 0,0-2 0 15,0 0 0-15,0-1-2 0,0-1 0 0,0-1-5 16,0-1 1-16,0-1 0 0,0 0-2 15,0 0-2-15,0-2-1 0,2 1 3 16,-2 1-1-16,1 2 1 0,1 1-1 16,-2 3 3-16,1 2-3 0,-1 0-1 15,0-1 1-15,2 3 0 0,-2 0-1 0,1-1-1 16,1 1 1-16,-2-1 1 0,3 0-1 15,-2 1-1-15,-1-2 1 0,2 2 1 16,-2 0-1-16,0-2-2 16,2 2 0-16,-2-2 0 0,1 2 0 0,1 0-4 15,-2 0-1-15,0 0 2 0,0 0-5 16,0 0-3-16,1 4-8 0,-1-1-7 15,0 0-1-15,2 3-7 0,-2-2-37 16,0-1-49-16,0-2-52 0</inkml:trace>
  <inkml:trace contextRef="#ctx0" brushRef="#br0" timeOffset="53865.08">10528 4847 1 0,'2'2'155'0,"1"-2"-104"16,-1 1 18-16,-1 0 3 0,1-1-26 15,1 1-6-15,-3 0-6 0,4-1-5 0,0 1-6 16,0 0 0-16,2-1-8 0,1 2 4 16,5-2 0-16,-1 0-5 0,3 0-2 15,1 0-3-15,4 0 1 0,-1 0-4 16,4 0 1-16,0-3-6 0,3 2 1 15,3-2-1-15,-2 2 1 0,2 1-2 16,4 0 0-16,-1 0 0 0,2 0 1 16,-2 0-1-16,0 0 0 0,-3 0 0 15,-2 0-1-15,-1 0 2 0,-5 0-2 16,-1 0-4-16,-4 0 0 0,-4 0 4 15,0-2-2-15,-5 0 0 0,-4-2-1 0,-2 2 0 16,0-2 3-16,0 1-1 0,-3 2-8 16,-4-1-3-16,0 2-1 0,-1-1-4 15,-1-1-8-15,1 2-12 0,-1-1-35 16,1-2-70-16,-5 0-99 0</inkml:trace>
  <inkml:trace contextRef="#ctx0" brushRef="#br0" timeOffset="54514.11">10527 4748 150 0,'-3'1'73'0,"0"1"-26"0,3-2 15 16,0 1-24-16,0-1-19 0,0 2 2 16,3 0 2-16,3-1 2 0,5 3-12 0,0-2-4 15,3-1 2-15,3-1-1 0,3 1-5 16,3 0-3-16,2 0 0 0,0 1 0 15,3-2-1-15,1 1-1 0,0-1 0 16,1 2 2-16,-4-2-1 0,2 0-2 16,2 0 2-16,-4 0-1 0,0 0 2 15,-1 0-2-15,-2 0 1 0,-1 0-1 16,-3-3 1-16,-1-1-3 0,-4 1 4 15,0 0-4-15,-4-1 3 0,-4 1-1 16,-2 2 0-16,-1-2 1 0,-1 3 0 16,-2-2-2-16,0 2 1 0,0 0 0 0,0 0-1 15,0 0-1-15,0 0-7 0,3 0 2 16,-3 0-2-16,0 0-6 0,0 1 3 15,0 2-15-15,0-1-26 0,0-2-32 16,-3 0-67-16</inkml:trace>
  <inkml:trace contextRef="#ctx0" brushRef="#br0" timeOffset="55785.18">10773 4736 59 0,'-1'0'90'0,"-1"-1"-51"0,1-2 4 16,1-1-9-16,0 0-17 0,0-2 12 0,0-2-8 15,0 0-6-15,3-2 1 0,-2 0-7 16,2-2 0-16,1-2-3 0,-4 1 8 16,1-2-3-16,2 2-1 0,-1 0-2 15,-2 0-2-15,1 3 1 0,-1 4 5 16,2 3-1-16,-2 1-7 0,0 0 2 0,0 1-2 15,0 1-3-15,0 0-1 16,0 0 0-16,0 0-2 0,1 0 1 16,1 0 2-16,-2 1 0 0,0 1-1 15,1-1-1-15,1 1 1 0,1-2-1 16,-3 0-3-16,0 0 2 0,0 0 0 0,0 0 1 15,0 1 0-15,0-1 1 0,0 0 1 16,0 0 0-16,0 0-2 0,0 3 0 16,0 0 0-16,0 2 2 0,0-1-2 15,-1-1 1-15,1 1 0 0,-2-1 1 16,2-1-2-16,0 0 0 0,0-2 1 0,0 0 1 15,0 2-2-15,0-1 3 16,0-1-4-16,0 0 3 0,3 0-1 16,2 0 2-16,-2 0 0 0,5 0 0 15,-2 0 1-15,2 0-1 0,1 0-1 0,2 0 0 16,-2-2 0-16,3 2 0 0,1-1 0 15,1 1 0-15,0-1 0 0,0 0-1 16,3 1 2-16,-2 0-2 0,1-2 0 16,-1 1 0-16,1 0 0 0,-1-1 1 15,1 0-1-15,-1 0 0 0,-1-1 1 0,3 0 0 16,-3 1-1-16,0 1 0 0,0 0 1 15,-1 1-1-15,0 0 1 16,0 0 0-16,-1 0 1 0,1 0-2 16,-2 0-2-16,-4 0 12 0,6 0 0 0,-2 0-4 15,1 0-7-15,0 0 2 0,-1 0 0 16,2-2 1-16,-1 1-3 0,2-2 1 15,0 1 2-15,-2-3-2 0,-2 5 0 16,-4 0 0-16,-3 0 2 0,0 0-2 16,0 0 0-16,-1 0-2 0,2 0 4 0,1 0-2 15,1 2 0-15,0-2 0 0,1 2 1 16,2 0-1-16,2-1 0 0,4 1 0 15,-1-1 0-15,-1-1 0 16,-1 0 0-16,-3 0 0 0,1 0 0 0,-3 0 2 16,3 0-4-16,-4 1 2 0,-3 1 0 15,0-1 0-15,0 1 0 0,-1-1 0 16,2 0 0-16,-1 0 2 0,1-1-2 15,2 0-2-15,2 0 4 0,1 0-2 16,3 0 0-16,2 0 0 0,2-2 2 0,-4-2-2 16,-1 1 0-16,-3 0 0 0,-1 1 0 15,-3-1 2-15,-1 1-2 0,0 0 0 16,-2 1 0-16,-1 0 1 0,0 1-1 15,0 0 1-15,2 0 2 0,3-1-1 16,-2 0-2-16,1 0 0 0,4 1 2 16,-2 0 0-16,0 0-2 0,2 0 0 15,1 0 1-15,1 0 1 0,-2 0-3 16,-4-1 1-16,-1 1 1 0,-1 0-3 15,-1 0 4-15,1 0-2 0,-1 0 0 16,3 0-2-16,-4 0 4 0,3 0-2 0,0 0-2 16,-2 0 2-16,1 0 0 0,-1 0 0 15,1 0 0-15,-2 0 1 0,0 0-1 16,0 0 2-16,0 0 0 0,0 0-1 15,0 0 0-15,0 0-1 0,0 0 0 16,0 0 0-16,0 0-6 0,0 0-7 16,0 0-12-16,0 0-31 0,0-1-94 15</inkml:trace>
  <inkml:trace contextRef="#ctx0" brushRef="#br0" timeOffset="-80494.27">16285 6673 56 0,'0'0'157'0,"0"0"-126"0,0 0 12 16,0 0-4-16,0-2-11 16,0 2-6-16,-2-1-6 0,-1 0-3 15,0 1-4-15,0 0-2 0,0 0 1 0,1 0-1 16,-1 0 2-16,0 0 2 0,3 0 2 15,-3 0 2-15,0 0-2 0,1 0 3 16,1 0-3-16,-1 0 0 0,1 0-4 16,1 0 0-16,-3 0-1 0,1 0-2 15,0 0 1-15,2 0-2 0,-1 0 4 0,1 0-4 16,-2 0 4-16,2 0-1 15,-1 0 0-15,1 0 4 0,0 0-5 16,0 0-3-16,0-1-1 0,0 1 2 16,0-1-4-16,3 1-1 0,3-2 0 0,2 1 3 15,0-2-2-15,2 3-2 0,0 0 2 16,1 0 1-16,4 0-2 0,-1 0 0 15,2 0 0-15,-1 0 1 0,1 0-2 16,-2 0 2-16,0 0-2 0,-1-1 2 16,1-1 0-16,-1 0-2 0,-1 0 2 0,1 2 1 15,-1-1-2-15,0-1 0 0,4 0 2 16,-1 1-1-16,-4 0-1 15,3 1-1-15,-3 0 2 0,1 0-1 16,1 0 0-16,-4 0-1 0,-3 0 1 0,1 0 1 16,-3 2-3-16,4 2 1 0,0-3 0 15,0 4-1-15,-1-3 1 0,-1 0 2 16,1 0-5-16,-1 0 3 0,2 0-1 15,2 0 1-15,1-1 1 0,5 1 1 16,-4 0-1-16,1-1-1 0,-3-1 1 16,3 1 1-16,-1-1-1 0,-1 1-1 0,2-1 2 15,-4 0-1-15,0 0 0 0,-1 0-1 16,-2 0 1-16,2 0 1 15,0 0-2-15,2 0-2 0,1 0 1 16,2 0 3-16,2 0-3 0,-2 0 3 0,-1 0-2 16,-1 0 0-16,3 0 0 0,0 0 1 15,1 0 0-15,1-2 1 0,-2-1-1 16,-2 2-1-16,-1 0 2 0,-2 1 0 15,2 0-2-15,0 0 1 0,0-1 0 16,0 0 1-16,-2 1-2 0,3 0 0 0,-1 0 2 16,0 0-1-16,0 0 0 0,1 0-1 15,1 0 2-15,-1 0-1 0,-1 0 0 16,3 0-1-16,-3 0 2 15,0 0 0-15,0 0-2 0,-2 0 0 0,3 0 2 16,-2 0 1-16,2-3-4 0,-1 2 2 16,1 0 1-16,-3 1-1 0,-1 0-1 15,0 0 0-15,-5 0 2 0,3 0-1 16,-1 0-1-16,-2 0-1 0,2 0 0 15,-1 0 1-15,3 0-2 0,2 0 1 0,2 0 3 16,1 0-1-16,1 0-1 0,-1 0 0 16,2 0 1-16,-2 0 1 0,2 0-2 15,-1 0 2-15,-1 0-1 0,-3 0-1 16,2 0 2-16,2 0-1 0,-1-1-1 15,3 0 1-15,1 1 1 0,-2 0-1 16,0 0-1-16,0 0 1 0,0 0 0 16,0 0 0-16,-3 0 1 0,3 0-1 15,-2 0 0-15,0 0-1 0,2 1 2 16,-1-1-1-16,2 1-1 0,1 0 1 0,-1-1 1 15,4 1-1-15,-1 0 0 0,4 0 0 16,-3 1-1-16,-1 0 1 0,-1-2 1 16,2 1-1-16,-3-1 0 0,1 0 0 15,-2 0 0-15,-1 0-1 0,0 0 3 16,0 0-2-16,-2 0 0 0,1 0-1 15,-2 0 2-15,-1-1 0 0,4-1-2 16,0 0 1-16,-1-1 1 0,2 2 0 16,-2 0-3-16,2 0 2 0,1-1 2 15,-1 2-2-15,1 0-1 0,-2-2 1 0,1 2 2 16,-1 0-2-16,0 0-1 0,3 0 1 15,-3 0 0-15,6 0 1 0,-1 0-2 16,1 0 1-16,-1 0 2 0,2-2-2 16,1 1 0-16,-2-1 1 0,0 2-1 15,0 0 3-15,-1-1-1 0,0 0-1 16,-2 0 1-16,-2-1-2 0,-1 2 5 15,0-1-3-15,-1 1 0 0,-1-1 1 16,2 1-3-16,0 0 3 0,1-1 0 16,1 1-1-16,1-1-2 0,0 1 0 15,0-2 2-15,0 2-2 0,0 0 0 0,0 0 0 16,0 0 1-16,2 0 0 0,-2 0-1 15,1 0 0-15,1 0 0 0,-2 0 1 16,-1 0-2-16,-2 0 1 0,-2 0 0 16,-3 0 1-16,1 2-2 0,2-2 1 15,0 1 1-15,2-1-3 0,0 0 2 0,5 0 0 16,-2 0 0-16,-2 0 1 15,4 0-1-15,-7 0-1 0,2 0 2 16,-1 0 0-16,-4-1-2 0,4-1 1 16,-3 0 1-16,0 0 0 0,-1-1-1 0,-1 1 0 15,1-2 1-15,-3 3 0 0,-1-1-1 16,0 0 1-16,-4 2 0 0,1-3 2 15,-1 1 1-15,1 2 3 0,-1 0-2 16,1 0 3-16,-2 0-3 0,0 0-4 16,0-2 4-16,0 2-1 0,0 0-2 0,0 0-2 15,0 0-1-15,0 0 1 0,0 0 1 16,0 0-1-16,0 0 0 15,0 0 1-15,0 0-1 0,0 0-2 16,0 0 4-16,0 0 1 0,0 0-1 0,0 0 0 16,0 0 1-16,0 0-1 0,-3 0-2 15,-2 0-2-15,2 0 1 0,1 2 0 16,1 1-14-16,1 2-17 0,0 0-21 15,0-3-51-15,0-2-160 0</inkml:trace>
  <inkml:trace contextRef="#ctx0" brushRef="#br0" timeOffset="-78822.19">19010 6507 15 0,'0'0'27'0,"0"0"2"16,0 0-24-16,0 0-7 0,0 0 4 15,0 0 60-15,0 0-9 0,0-3-43 16,0 1 29-16,0 0-14 0,0 0 7 0,-3 0-9 15,2 1 2-15,-4 0-1 0,3 1 1 16,-1 0 2-16,0-1-5 0,-1 1 0 16,-1 0-4-16,0 0 0 0,1 0 1 15,-1 0-3-15,2 0 3 0,-2 0-2 16,2 0 1-16,-2 0 2 0,5 0-6 15,-1 2-2-15,1-1-2 0,0 4-8 16,0 0 2-16,6 1 0 0,7 3 0 16,5 0-2-16,4-1 2 0,4 2-3 15,4 2 1-15,-1-2-1 0,1 1 2 16,-1 0-3-16,0-1 0 0,-2 1-1 0,-1 1 2 15,-7-1-1-15,-5 0 0 0,-3-1 1 16,-7 0 0-16,-4-2-2 0,0-1 2 16,-3 3 3-16,-8-1-2 0,-3 2-1 15,-4 0 0-15,-4-1 0 0,-3 1 0 16,2 1-1-16,-2 1 0 0,0 1 0 15,1 1 0-15,2 1-1 0,2-2-1 16,7-2-2-16,4 0-10 0,7-1-16 16,2 1-29-16,0-4-33 0,8-2-106 15</inkml:trace>
  <inkml:trace contextRef="#ctx0" brushRef="#br0" timeOffset="-74140.9">19682 6024 103 0,'-2'2'19'15,"0"-2"-12"-15,2 1 81 0,-1-1 0 0,-1 0-60 16,1 0 12-16,-1 0-12 15,2 0-7-15,0 0 0 0,0 0 4 16,0 0-5-16,0 0-2 0,0 0-5 16,0 0 5-16,0 0-7 0,0 0-1 0,0 0-1 15,0 0 0-15,0 0-3 0,0 0-5 16,0 0 0-16,0 0-1 0,0 0-3 15,5 0 3-15,4 0 2 0,1 0-1 16,-3 0 1-16,4 0-2 0,0 0 3 16,-2 0 0-16,4 0-1 0,-2 0 0 0,-1 0-2 15,1 0 3-15,0 0-3 0,1 0 0 16,-2 0 1-16,2 2 1 15,-1 0-1-15,-2-2-3 0,2 2 3 16,-1-1 0-16,-3 1-1 0,3-2 0 0,-1 1 0 16,0-1 1-16,0 1-1 0,-1-1 0 15,0 1 0-15,1-1 2 0,-1 1-2 16,0-1-1-16,0 0 1 0,-2 0 2 15,0 0-2-15,3 0 0 0,-3 0 0 16,2 0 2-16,-2 0-3 0,1 0 0 0,-1-1 2 16,3 1 0-16,-1 0-1 0,0 0-2 15,-2 0 3-15,0 0 0 0,0 0-2 16,-1 0 0-16,1 0 2 15,-1 0 0-15,1 0-1 0,0 0-1 0,0-1 1 16,1 1 1-16,-1-1-1 0,0 0 0 16,0 1 0-16,0 0 1 0,-1-2-1 15,1 2-1-15,0 0 1 0,-1 0 1 16,1 0-1-16,0 0-1 0,-1 0 1 15,-2 0 0-15,2 0 0 0,1 0-1 0,0 0 1 16,2 0 1-16,-2 0 0 0,2 0-3 16,-2 0 3-16,0 0 0 0,1 0-1 15,-1 0-1-15,0 0 1 0,-3 0 1 16,0 0-1-16,0 0-1 15,0 0 1-15,-1 0 1 0,1 0-1 0,-1 0-1 16,2 0 2-16,-1 0-2 0,3 0 1 16,-1 0 1-16,0 0-1 0,3 0 0 15,-4 0-1-15,2 0 2 0,-1 0-1 16,1 0-1-16,-4 0 2 0,2 0-2 15,0 0 2-15,0 2-2 0,1-2 2 0,1 0-2 16,0 0 2-16,2 0-2 0,3 0 1 16,-3 0 1-16,2 0-1 0,-3 0 0 15,-1 0-1-15,2 0 2 16,-2 0-2-16,0 0 2 0,-3 0-1 0,-1 0-1 15,-2 0 1-15,1 0 1 0,1 0-2 16,-1 0 2-16,1 0-2 0,1 0 2 16,0 0-1-16,2 0-1 0,-1 0 1 15,-1 0 2-15,2 0-3 0,0 0 0 16,-2 0 2-16,2-2 0 0,-4 2-1 0,2 0-1 15,-1 0 1-15,-1-1 1 0,4 1-2 16,-4 0 1-16,4 0 0 0,-3 0 1 16,2 0-2-16,3 0 0 0,-3 0 2 15,4 0 0-15,-2 0-1 0,0 0-1 16,2 0 1-16,-2 0 1 0,-1 0-1 15,1 0-1-15,-1 0 1 0,-1 0 1 16,-2 0-1-16,1 0-1 0,0 0 1 16,-3 0 1-16,3 0-1 0,-1 0-1 15,-1 0 1-15,3 0 1 0,-1 0-2 0,-3 0 0 16,3 0 1-16,0 0 1 0,3 0-2 15,-3 3 1-15,3-2 1 0,2 0 0 16,-2 1-2-16,-1-1 1 0,0 0 0 16,-4 0 1-16,-1-1-1 0,0 0 3 15,0 0 3-15,0 0 2 0,0 0-7 0,-1-1 0 16,-1 0 1-16,-1-1-1 15,0-1-1-15,-2 1-1 0,2 0 2 16,0 1 0-16,-2-3-2 0,2 2 1 16,0 0 0-16,0 0 2 0,0 0-4 0,1-1 2 15,1 1 0-15,1 0 0 0,-2-2-1 16,1 3 0-16,1-3 2 0,-2-1-1 15,2 2-1-15,0-3 0 0,0 0 2 16,0 0 0-16,-1 0-2 0,1-1 1 16,-3 2 1-16,1-3 0 0,0 1-2 15,-1 1 1-15,0-2 1 0,-1-1-1 0,0 3 0 16,-2-3-1-16,2 3 2 15,1-2-1-15,-2 0 0 0,2 3-1 16,0-2 3-16,3 0-2 0,0-1-1 16,0-1 0-16,0 2 2 0,0-1 0 0,0-3-1 15,0 1-1-15,0 0 1 0,0 1 1 16,0 1 0-16,0 2-1 0,0 0 0 15,0-1 0-15,1 0 0 0,-1 1 0 16,0 1 1-16,2-2 0 0,-2 2-2 16,0-2 0-16,3 0 2 0,-3 1-1 0,1-1 0 15,1 1 0-15,0-1 1 0,-1 0 0 16,-1 1-2-16,2-1 1 15,-2 2 2-15,1-1-1 0,-1-1-2 16,0 0 0-16,2 0 2 0,-2 2 0 0,1-1-2 16,-1-1 1-16,0 2 1 0,2-2 0 15,-2 3-2-15,1-1 1 0,-1-2 1 16,0 3-1-16,3-1-1 15,-1-1 1-15,-2 2 1 0,0-3-1 0,0 0 0 16,0 3 0-16,0-3 0 0,0 1 3 0,0 1-4 16,0-1 1-16,0 2 2 0,0 1-2 15,-2-1 0-15,2-1-1 16,-1 1 3-16,1 0-3 0,-2-1 0 15,2 0 1-15,0 1 1 0,-1-2-1 0,1 1 0 16,0 0-1-16,0-2 2 0,0 1 0 16,0-1-2-16,0-2 0 0,0 0 2 15,0 1 0-15,0-1-2 0,-2 1 1 16,1 0 0-16,-1-1 1 0,-1 0-2 15,3-1 0-15,0 0 2 0,0 1-1 0,0-1-1 16,0-2 1-16,2 1 1 0,-1 0-1 16,1-1-1-16,-2 0 1 0,0 3 1 15,0-1-1-15,0 0 0 16,0 2-1-16,0 0 3 0,-2-1-2 0,1 1-1 15,-1 0 1-15,-1 2 1 0,3-1-1 16,0 2-1-16,-2 0 1 0,2-1 1 16,0 0-1-16,0 1-1 0,0 0 1 15,0 3 1-15,0 0-1 0,0-2-1 16,0 1 2-16,0-1 1 0,0 1-3 0,0-1 2 15,0 0 1-15,0-1 0 0,0 2 0 16,0-1-2-16,0-2 1 0,0 3 1 16,0-1-1-16,0 0-2 0,0 0 1 15,0 0 1-15,0 1 1 0,0-1-2 16,0 0 0-16,0 1 1 0,0-1 0 15,0 1 3-15,0-2 0 0,0 2-2 16,0 0 2-16,0-1-1 0,0-2-2 16,-1 2 5-16,1-2-5 0,-2 2 0 15,-1-2 2-15,3 2-1 0,-1-1 0 16,1 0-2-16,-3 0 2 0,3 0 0 0,-2-2-3 15,0 0 1-15,1-2 1 0,-2 0 0 16,1 0 1-16,1 1-3 0,-1-1 1 16,2 1 1-16,0-1-1 0,0 1 0 15,0-1 0-15,0 0 1 0,0 1-1 16,0-1-1-16,0 0 0 0,0 1 4 15,0 0-3-15,-1-1 0 0,-1 4 0 16,1-2 1-16,-1 1-1 0,2 2-1 16,0-2 1-16,0 2 1 0,0 1-1 15,0 1-1-15,-2-1 1 0,2 2 0 0,0-2 0 16,0 1-1-16,0-1 0 0,2-1 1 15,0-1 0-15,-1-1 0 0,4 2 0 16,-4-1 1-16,1-1 0 0,1 1-2 16,-2-1 1-16,-1 2 1 0,0 1-1 15,0 1 0-15,0 1 0 0,0 1 1 16,0 0 0-16,0 0-2 0,0-1 1 15,0 1 2-15,0 0-2 0,0 0 0 16,0-1 0-16,0-1 0 0,0-1 1 16,0 3-1-16,0-2-1 0,0 0 2 0,0 1-1 15,0-1-1-15,0 1 1 0,0 1 0 16,0 0 0-16,0 0-1 15,0 0 0-15,0 0 1 0,0 0-1 0,0 0 0 16,0 0-2-16,0 0 2 0,0 0 1 16,-3 0-1-16,2 2 0 0,1-2 2 0,-2 1 0 15,2-1-2-15,0 0 1 16,0 1 0-16,0-1 0 0,0 0 1 15,0 0-3-15,0 0 0 0,0 2 0 16,0 0 2-16,0 1-2 0,2 0 2 0,-1-2-2 16,2 1 0-16,1 1 1 0,-1-1 1 15,0 1-2-15,3-1 0 0,0 0 0 16,3 0 1-16,-1-2 1 0,-2 1-2 15,2-1 0-15,0 1 2 0,-2 0-2 16,2 0 3-16,0-1-2 0,-1 1 1 16,1 0-1-16,1 0 0 0,1-1 0 15,-3 0 2-15,4 0-1 0,-4 0-1 16,3 0 1-16,-2 0 2 0,0 0-2 15,3 0-1-15,-2 0 0 0,2 0 2 0,0 0-1 16,-2 0-2-16,0 0 2 0,2 0 1 16,-5 0-2-16,1 0-1 0,-1 1 1 15,-2-1 0-15,1 0 0 0,0 1-1 16,-1 2 2-16,1-2 1 0,0-1-1 15,1 0-2-15,2 0 3 0,1 0 0 16,0 0-1-16,2 0-2 0,-2 0 3 0,1 0-1 16,-4 0 0-16,2 0-1 0,-1 0 1 15,0 0 1-15,-1 0-1 16,0 0-2-16,0 1 2 0,0-1 1 15,1 2-1-15,-1-2-1 0,0 0 1 0,2 0 1 16,0 0-1-16,-1 0-1 0,1 0 1 16,0 0 2-16,-2 0-2 0,2 0-1 15,-2 0 1-15,3 0 1 0,-3 0-2 16,1 0 0-16,0 0 1 0,1 0 1 15,-2 0-1-15,-1 0-1 0,0 0 1 0,-1 0 1 16,3 0-1-16,0 0-1 0,1 0 1 16,0 0 1-16,0 0-2 0,-1 0 2 15,3 0-1-15,-3 0-1 16,1 0 1-16,0 2 1 0,0-1-1 0,-1-1-1 15,4 1 2-15,-5-1-1 0,2 0 0 16,0 0-1-16,-2 0 1 0,0 0 1 16,-1 0-1-16,1 0 0 0,-4 0 0 15,2 0-1-15,1 0 1 0,-2 0 1 16,2 0-1-16,-1 0-1 0,1 0 2 0,0 0-2 15,1 0 1-15,0 0 1 0,2 0-1 16,3 0-1-16,0 0 1 0,-1 0 1 16,1 0-1-16,0 0-1 15,2 0 1-15,-3 1 1 0,1 0-1 0,0 1-1 16,-2 0 1-16,1-2 1 0,-1 2-1 15,0-2-1-15,2 1 1 0,-3 0 1 16,3 0-1-16,-2 1-1 0,0-1 2 16,-1 0-1-16,1 1 0 0,-2-1-1 15,0-1 2-15,3 1-1 0,-1 0 0 0,3 1-1 16,-1-1 1-16,0 0 0 0,-3 0 0 15,-2 0 1-15,0 0-1 0,0 0-1 16,2-1 1-16,0 1 1 0,3 1-2 16,-2-2 2-16,0 1-1 0,-1-1-1 15,-2 0 2-15,1 1-1 0,-1 0 0 16,1 0 0-16,0-1 0 0,0 0 0 15,0 0-1-15,-3 0 1 0,1 1 0 16,-3-1 0-16,-1 0 1 0,2 1-2 16,0 0 2-16,3 1-2 0,1-2 2 0,-1 0-1 15,5 0 0-15,4 0-1 0,1 0 1 16,1 0 1-16,0 0-1 0,-3 0-1 15,1 0 1-15,-2 0 1 0,-2 0-2 16,1 0 1-16,-4 0 0 0,-2 0 1 16,0 0-1-16,-3 0-1 0,0 0 1 15,-3 0 1-15,0 0-1 0,3 0-1 16,-1 0 2-16,3 0 0 0,1 0-2 15,2 0 0-15,-1 0 2 0,1 0 0 16,0 0-2-16,0 0 0 0,2 0 1 16,3 0 1-16,1 0-1 0,4 0-1 0,-2 0 1 15,-2 0 1-15,-2 0-1 0,-2 0-1 16,0 0 1-16,0 0 1 0,-3 0-2 15,0 0 1-15,-3 0 0 0,-1 0 1 16,-3 0-1-16,0 0 0 0,2 0 1 16,-1 0 0-16,-1 0-2 0,5 0 0 15,-2 0 2-15,0 0 0 0,2 0-2 16,3 0 0-16,-2 0 1 0,2 0 1 15,1 0-2-15,-3 0 1 0,2 0 0 16,-2 0 2-16,3-2-4 0,1 2 2 0,2-2 1 16,1 1 0-16,-3 0-3 0,-2-1 1 15,-3 2 3-15,-2 0-1 0,-2 0-2 16,1 0 0-16,0 0 2 0,-1 0 0 15,-1 0-1-15,0 0-1 0,0 0 1 16,0 0 1-16,0 0-1 0,0 0 1 0,0 0 1 16,0 0 0-16,0 0 1 0,0 0-2 15,0 0-1-15,0 0 2 16,0 0-2-16,0 0-1 0,0 0 2 15,0 0-1-15,-1 0-1 0,-3 0-7 0,3 0-9 16,-2 0-4-16,0 0-8 0,-2 3-14 16,0 2-19-16,1 0-37 0,-2-4-149 15</inkml:trace>
  <inkml:trace contextRef="#ctx0" brushRef="#br0" timeOffset="-72909.83">22148 4896 73 0,'0'2'99'16,"0"-2"-77"-16,0 1 7 0,0 4 18 15,-1-1 13-15,1 1-26 0,-3 1-10 0,1 1 3 16,2 2-8-16,-3 0-4 0,0 2-1 16,1 0-4-16,1 1-1 0,-1 1-2 15,2 0-4-15,-1 2 11 16,-1-2-7-16,2 0-2 0,0-1-4 0,0 0 8 15,0 0-3-15,0-1 3 0,0 0-4 16,0 2 4-16,0 1 2 0,-3-1-2 16,0 1-2-16,-2 1 3 0,2 0-1 15,-2 0-2-15,-1 1-2 0,2 0-2 16,-4 0 0-16,2 1-2 0,-2-1 0 0,2 0 0 15,-1-2 2-15,3 2-2 0,1-3-1 16,-2-1 0-16,3 0 0 0,1-3 0 16,-1 0 0-16,2 0 0 0,0 0 1 15,0-2 0-15,0 1-1 0,0 0 0 16,2 1 1-16,-1-2 1 0,1 2-3 15,1-1 1-15,-1 2 2 0,-1 1-1 16,2-1-2-16,-1 0 1 0,-1-1 0 16,3 1 1-16,-3 0-1 0,2-1-1 15,2 0 3-15,-5 0-2 0,1-2 0 0,-1 0 0 16,0 1 2-16,0 0-1 0,0 1-2 15,0 1 1-15,0 0 2 0,0 0-2 16,0-2 0-16,0-1 0 16,0-1 1-16,0 2-1 0,0-1 0 0,0 1 0 15,2 3 0-15,1-1 0 0,-1-1 0 16,1 2 0-16,-3-4 2 0,0-1-1 15,0 2-1-15,0-2 0 0,0 1 1 16,0 2 0-16,1-3-3 0,1 1 2 16,2 0 1-16,1-2 0 0,-2 3-2 0,2-4 1 15,-2 1 2-15,0 0-2 0,-1 0 0 16,-1 0 0-16,1 0 1 0,1 0-1 15,-3-2 0-15,1 1-1 0,2-2 3 16,-3 2-2-16,0-2 0 0,2 2 0 16,-2-2-2-16,0 1 2 0,2 0 2 0,-2-1-4 15,0 2 2-15,1 0 1 16,-1 1-2-16,2-2 1 0,-2-2 1 15,0 1 0-15,1 2-2 0,1-1 1 16,-2 1 1-16,1-1-1 0,1 1-1 0,1 2 0 16,-1 0 2-16,-1-2-1 0,2 1 0 15,-3-2 0-15,0 0 1 0,0 1 0 16,0-2-1-16,0 0 0 15,0 3 1-15,0-3 1 0,0 1-3 0,0 1 1 16,0-2 0-16,0 0 1 0,0 1-2 16,0-1 1-16,0 0 0 0,0 1 1 0,0 0-2 15,0-2 1-15,0 3 1 16,0-1 0-16,0-1-2 0,0 0 1 15,0 1 1-15,-1 0 0 0,-2 0-1 16,1 1 0-16,-1-1 1 0,0 1 0 0,1 0-2 16,1-1 1-16,-1 1 0 0,1 0 1 15,-1-1-3-15,2 2 2 0,0-2 0 16,0 1 0-16,0-1 0 0,0-3-1 15,0 3 2-15,0-3-1 0,0 2 0 16,0-2-1-16,0 1 2 0,0 1 0 16,0 0-2-16,0-1 1 0,0 2 0 15,0 0 1-15,0 0-2 0,0-2 1 16,0 1 1-16,0 0-1 0,0-1-1 15,0-1 1-15,0 0 1 0,0 0-1 0,0 0 0 16,0 0 0-16,0 0 1 0,0 0-1 16,0 1-1-16,0 0 1 0,0 0 1 15,0-1-1-15,0 0 0 0,0 0-1 16,0 2 2-16,0-2 0 0,0 0-1 15,0 0 0-15,0 1 2 0,0-1-1 0,0 0-2 16,0 0 1-16,0 0 2 16,0 0-2-16,0 0 0 0,0 0 0 15,0 0 1-15,0 0-1 0,0 0 0 16,0 0 0-16,0 0 0 0,0 0 0 0,0 0-1 15,0 0-1-15,0 0-22 0,5 0-4 16,1 0-22-16,0-1-39 0,-1-5-88 16</inkml:trace>
  <inkml:trace contextRef="#ctx0" brushRef="#br0" timeOffset="-71828.77">22173 6044 37 0,'-3'3'13'0,"1"-1"31"15,2-2 99-15,0 0-126 0,-1 2 31 0,1-2-17 16,0 1 4-16,0-1-6 0,0 0-16 15,-2 0-5-15,2 0-2 0,0 2 8 16,2-2 6-16,2 0 2 16,3 0-2-16,0 0-9 0,3 0-5 0,1 0-3 15,2 0 2-15,1-5-1 0,0 3-1 16,3-1-2-16,2 0-2 0,-2 1 4 15,5 0-2-15,6 1-1 0,3-1 11 16,-2 0 7-16,-2 2-18 0,-10-1 0 16,-2 1 1-16,-3 0 1 0,1 0-1 15,-4 0 0-15,0 0 0 0,-2 0-2 0,-4 0 2 16,1 0 1-16,1-4 1 0,1 3-1 15,2 1-1-15,1-2-1 0,-1 2 1 16,1-1 2-16,2 1-3 16,3 0 0-16,3 0 1 0,2 0 13 0,-2 0-14 15,-2 0-1-15,-4 0 3 0,0 0-1 16,2 0 0-16,-1 0-2 0,-1 0 2 15,0 0 0-15,-2 0 0 0,-3 0-2 16,3 0 2-16,2 0 0 0,2 0-1 16,-1 0 0-16,-1 0 0 0,1 1 1 0,-2 0 0 15,-1-1-2-15,0 1 1 0,2-1 2 16,2 0-2-16,2 0 1 0,4 0-1 15,-2 0 1-15,0 0 0 0,0 1-1 16,-2-1-1-16,4 3 2 0,-4-3 0 16,2 1 0-16,-1-1 4 0,-1 0-2 15,-1 0 0-15,-1 3-1 0,1-1 5 16,-3 1-5-16,-2-2 3 0,0 0 3 15,-1-1-4-15,-3 0-1 0,1 0-2 16,2 1 0-16,-1-1 0 0,4 2 2 0,-2-1-3 16,1-1 0-16,-2 0 0 0,-1 0 1 15,-1 0-2-15,4 0 2 0,-2 0 0 16,-1 0 0-16,0 0-2 0,-3 0 2 15,2 0-1-15,1 0 2 0,0 0-2 16,0-2-1-16,0 1 2 0,1 0 1 16,6 0-2-16,3 1 0 0,-1-1-1 15,-3 0 2-15,0 0-1 0,-2 0 0 16,3 1 0-16,-2 0 0 0,4 0 0 15,-1 0 0-15,-3 0 0 0,1 0 0 0,-4 0 0 16,1 0 0-16,-3 0 0 0,-1 0 1 16,-1 0-1-16,0 0-1 0,-1 0 1 15,0 0 2-15,0 0-1 0,2 0-2 16,4 0 1-16,-1 0 1 0,-3 0-1 15,3-2 0-15,2-1 0 0,3 3 1 16,2 0-2-16,-4 0 1 0,-1 0-1 16,-5 0 2-16,-1 0 0 0,1 0-2 15,-1 0 1-15,-2-1 0 0,3 1 1 16,-6 0-2-16,2 0 1 0,-1 0 1 0,-1 0-1 15,0 0-1-15,0 0 1 0,0 0 1 16,0 0-2-16,0 0-1 0,3 0 3 16,-1 0 0-16,1 0-1 0,0 0-1 15,-1 0 2-15,1 0 0 0,-2 0-1 16,2 0-1-16,-1 0 2 0,-1 0 0 15,-1 0 0-15,0 0-1 0,0 0 7 16,0 0-1-16,0 0 1 0,0 0-4 16,0 0-2-16,0 0 4 0,0 0-3 15,0 0-2-15,0 0 2 0,0 0 0 16,-1 0-3-16,-4 0-4 0,1 0-13 0,-6 0-20 15,4 0-31-15,-3 0-40 0,-4-3-216 16</inkml:trace>
  <inkml:trace contextRef="#ctx0" brushRef="#br0" timeOffset="-69076.61">19554 4401 97 0,'0'4'20'15,"4"1"13"-15,-1 2 15 0,0-1-38 0,-2 5 75 16,1-2-63-16,-2 5-16 0,0 3 0 15,0 2-2-15,-3 4 0 0,-2 1 35 16,0 2-25-16,-1-1-13 0,3-2 4 16,-2 0 9-16,1-1-6 0,1 1 2 15,-2-3 3-15,2 2-1 0,1 0-1 0,1 2-5 16,1 1 0-16,-2 2-1 0,1 0-4 15,-1 2-1-15,1-1 0 16,1 2 2-16,0-1-2 0,0 1 0 16,0-1 1-16,0 1 0 0,0-1-1 0,1-2 0 15,-1-1 2-15,0 0-1 0,0 4-1 16,0 3 0-16,-4 2 2 0,-1-2 1 15,2-2-3-15,0-3 1 0,1-2-1 16,2 0-1-16,0 0 4 0,0-2-5 16,0 1 4-16,0-2-5 0,0 1 6 0,0-2-6 15,0 0 4-15,0 0 1 0,0-2-4 16,0-1 2-16,0-1 2 0,0-3-1 15,0 1-2-15,0 0 1 16,0-1 0-16,2 1 1 0,-1-2-1 0,-1 1 0 16,0 1 1-16,0-3 2 0,0 1-3 15,0-1 0-15,0 1 1 0,0-1 1 16,0 0-2-16,0-1 1 0,0 0 1 15,0 0-1-15,0 0-1 0,-1 0 0 16,1-1-1-16,0 0 3 0,0-1-2 0,0 0 1 16,0-1 1-16,0 0-1 0,0-1 0 15,0 1-1-15,0-2 3 0,0 2-1 16,0-1-1-16,0 0 3 0,0 0 2 15,0 1-2-15,0-2 0 0,0 3-2 16,0-3-1-16,0 0 0 0,0-1 0 16,1 0-1-16,2-1 1 0,-1-3-1 15,-1 2 0-15,-1-2-1 0,2 0 2 16,0-1-1-16,-2 0-1 0,1 1 1 15,1 0 0-15,-2 0 1 0,1-2-1 0,-1 1 0 16,0 0 0-16,0 1 2 0,2 1-3 16,-2 1 1-16,0 0 1 0,0 0-1 15,0 0 1-15,0 1-1 0,0-2-2 16,0 0 3-16,0-1-1 0,0 0-1 15,0-2 1-15,0 0 1 0,0 0-1 16,0 0-1-16,3 0 2 0,-3 0 0 16,1 0-2-16,1 0 0 0,0-4 1 15,-2 3-2-15,1-3-2 0,-1 2-2 16,0 1 4-16,2 1-7 0,-2 0-4 15,1 0-7-15,2 0 0 0,-1 0 3 0,2 0-4 16,-2 0-3-16,3 0-4 0,1 0-10 16,-1 0 1-16,2 0 3 0,-2 0 11 15,1 0 15-15,2 0 8 0,0 0 2 16,-1 0-2-16,4 0 6 0,-1 0-4 15,-1 0 3-15,2 0 2 0,0 0-3 16,3 0 6-16,1 0-9 0,2 0 5 16,5 4 13-16,-1-1 42 0,3-2-48 15,-1 2-13-15,0-1 3 0,1 2-2 16,-1-3-2-16,0 2 3 0,0 0-1 0,-1-1-2 15,0 1 2-15,-2-2 0 0,0 4-1 16,-1-4 0-16,1 0 0 0,1 2 0 16,3-2 3-16,-1 1-3 0,5-1 2 15,-2-1 2-15,2 2 2 0,3-2-5 16,0 0 3-16,2 0-2 0,-1 0 1 0,1 0-2 15,-1 0 0-15,-1 0-1 16,0-2 1-16,-4 2-2 0,-1-1 2 16,-1 1 0-16,0-2-1 0,-5 0 0 15,-2 0 0-15,1 0 1 0,0 0 0 0,1-1-1 16,0 1 0-16,2 0 1 0,2 1 4 15,3-4-4-15,1 2 0 0,4-2 0 16,2 1-1-16,1 0 0 0,-1 1 0 16,-3 2 0-16,1-1 0 0,-5 0 0 15,-1 0 0-15,-1 0 1 0,-5 2-2 0,0-1 1 16,-3 1 0-16,0-1 0 0,0 0 0 15,0 1-3-15,0 0 1 16,2-1 2-16,1 0-2 0,2 0-4 16,4 1 6-16,0-2-19 0,5 1 10 0,2 0 3 15,0 0 4-15,-1 1-2 0,1 0-1 16,-1 0 1-16,4 0 1 0,-7 0 1 15,1-1-8-15,-4 1 2 0,-4 0-4 16,1 0 6-16,-3 0-5 0,2 0 8 16,0 0 3-16,-1 0 1 0,3 0-1 0,-1 0 0 15,3 0 0-15,4 2 0 0,-4 0 1 16,7 0-2-16,-2 0 0 0,-2 0 2 15,4 0-5-15,-4 0 4 16,2 1 0-16,-1 0 0 0,-3-1 0 16,0 0 0-16,1 0 1 0,-2-1 6 0,0 0-9 15,2 1 6-15,-1-1-4 0,-1 0 2 16,0-1-1-16,1 1-1 0,-1 1 0 15,1 0 2-15,-6-2-2 0,2 1 0 16,-1 2 0-16,0 0 4 0,0-1-4 16,1 2 19-16,2-1-16 0,-2 0 13 0,3 0-14 15,4 1 17-15,-1-1-10 0,4 2-1 16,-1-1-6-16,2 3 1 0,-4-2-1 15,-1 0 0-15,-2-1-1 16,-1 1-1-16,-1 1 9 0,1-3-2 0,-1 2-5 16,1-2 4-16,4-2-2 0,-1 2-2 15,2 0 4-15,2-1-6 0,-1 0-1 16,2-1 1-16,1 2 1 0,-1 0-1 15,-2 1 0-15,2 0 2 0,-1 0-1 16,-1 1-2-16,-1-1 8 0,-1 0-6 0,-4-1 2 16,-1 0-3-16,-2-1 0 0,-2 1 10 15,-3 0 2-15,-1-1-10 0,-3 1 0 16,2-2-2-16,-1 0 1 0,-2 1-3 15,-3-2 0-15,0 0-9 0,-6 0-1 16,3 0-13-16,-3 1-8 0,1 1-1 16,-1-2-65-16,-2 0-41 0</inkml:trace>
  <inkml:trace contextRef="#ctx0" brushRef="#br0" timeOffset="-65839.43">22316 4688 48 0,'0'0'7'0,"0"-2"-2"16,0 0 73-16,-4-2-51 0,1 1-4 16,-3 0 2-16,0 0-1 0,-3 0-1 0,1-2-1 15,-1 0 3-15,-1 0-4 0,-1 2-4 16,-1-3-2-16,-5 0 0 0,0 0-6 15,-2-1 11-15,-1 0 1 16,0 1-6-16,-3 0-2 0,-2 2 0 0,-1 1-6 16,-4 0 1-16,1 2-4 0,1 1 2 15,-2 0-2-15,4 0-2 0,-5 4 1 16,3 3-2-16,0 4-1 0,2-1-1 15,3 4 1-15,1 3 2 0,2 1-2 16,0 6 0-16,1 0 1 0,2 4 1 0,0 1-1 16,6 2-1-16,2 1 0 15,3 2 0-15,6 1-1 0,0 1 1 0,0 0 1 16,9 0-1-16,8-2 0 0,6-2-1 15,7-2 2-15,7-6 0 0,6-3-1 16,7-6-2-16,6-4 2 0,3-6 1 16,4-4-5-16,2-1 4 0,-1-4 1 15,-1-6 1-15,-1-6 0 0,-6 0 10 16,-5-4-3-16,-10-2 4 0,-7-2-6 15,-8-4 0-15,-6-2 0 0,-6-2 1 0,-6-1-4 16,-6-2-1-16,-2-2-1 0,-10-1-2 16,-8 0-4-16,-3 1-6 0,-8 5-4 15,-5 2-7-15,-8 8-9 0,-6 6-12 16,-6 6-36-16,-1 9-42 0,6 1-55 15</inkml:trace>
  <inkml:trace contextRef="#ctx0" brushRef="#br0" timeOffset="-63873.32">21987 5091 52 0,'0'0'0'0,"0"0"4"15,0 0 29-15,0 0 76 0,0 0-64 16,0 1-24-16,0 4 6 0,0 1 1 15,-5 3-12-15,2 0 0 0,-3 6 2 0,-2 1 0 16,-1 4-3-16,-2 6-5 0,-4 6-3 16,-4 8 13-16,-1 4 14 0,-2 3-23 15,0 0-2-15,2 1 0 16,0 0 0-16,0 3-4 0,0 4-2 0,3-3-1 15,1 3 3-15,1 3-3 0,-1 3-1 16,-4 4 3-16,-5 1 8 0,-3 1-2 16,0-3-4-16,1-6-2 0,0 1 0 15,1-1-2-15,-2 0 2 0,-2 1-1 16,4-1-1-16,-2-2-1 0,2-1 0 0,-1 1 0 15,3 0 1-15,0-4-2 0,3-1 0 16,4-4 2-16,0-3 0 0,6 2-3 16,1 1 1-16,3 2 2 15,-3 0-2-15,3 0 0 0,-3-1 0 0,4-1 4 16,-3 0-4-16,0-3 0 0,1-1 0 0,-3-2 0 15,2-3 1-15,-4 0-1 16,-1 1 1-16,-3-3 0 0,0 1 0 16,2 0-1-16,-2-4-2 0,1 0 4 15,4-1 2-15,-1-4 2 0,4-1 0 0,0-1-2 16,1-1 1-16,2-2-6 0,1-2 1 15,2-2 3-15,0-1-1 0,0-1-2 16,-3-2 0-16,-1-1 1 0,1-1-1 16,0 1 1-16,-3 0 0 0,-1 2 0 15,1 0 1-15,-2 2-2 0,3 0 0 0,1 2 1 16,-3-2 1-16,6 0 0 15,-4 0-1-15,2 1 1 0,0 2 0 16,-1-1-1-16,3 0-1 0,-2 0 2 16,-1 1-2-16,-2-1-1 0,1 0 1 0,1 1 1 15,-4 0-3-15,1 0 1 0,-2 1 1 16,3 0 0-16,-1-3 1 0,1-1-2 15,1-3 1-15,4 1 1 0,-1-4-1 16,-1 1-1-16,0-2 1 0,-1 2 2 16,0 2-2-16,-3 0 0 0,3-1-1 0,0 0 3 15,1 0-2-15,-2-1-1 16,2 2 1-16,-1-2 2 0,2 1-3 15,-1-2 1-15,-1 1 0 0,0 1 2 16,-1 1-2-16,-1 2-1 0,-1-4 2 16,3 6 0-16,-3-3-1 0,1 3-1 0,-2 1 0 15,0-1 2-15,0 1-1 0,-1 1-2 16,3-2 2-16,-2 1 0 0,0-1-1 15,2 1 0-15,-2 0 2 0,2 0 0 16,-1 0-2-16,3-1 0 0,0-3 2 16,0 0 0-16,0-1-2 0,1-2 0 15,0 1 1-15,0-3 0 0,1-2-1 16,2-2-1-16,-2-3 0 0,4 0 3 15,-4 0-3-15,2-1-1 0,0-2 4 16,3-1 0-16,-3 0-1 0,1 0 0 0,1 0 1 16,-1 0 0-16,-1 0-1 0,2 0 0 15,-1 0 1-15,0 0 5 0,-1 0-5 16,0 0-1-16,0 2 1 0,-1 3-2 15,0 0 1-15,1 0 1 0,0 0-1 16,2 0-1-16,-2 0 3 0,1-1-2 0,-1 1 0 16,0-2-2-16,1 0 2 15,-4 0 2-15,3 1-4 0,0 1 3 16,1-2-1-16,-2 0-1 0,2 0 3 15,-1 4-3-15,1-1 1 0,-2 3-1 0,-1 2 1 16,-3 1 2-16,2-1 2 0,2-3 0 16,0-3-3-16,3 0-1 0,1-1-3 15,0 0 2-15,-2-2-2 0,2 1-5 16,-1-1-4-16,1-2-7 0,0 1-20 15,0-1-27-15,3 0-40 0,2-6-228 0</inkml:trace>
  <inkml:trace contextRef="#ctx0" brushRef="#br0" timeOffset="-55613.84">19309 10224 9 0,'0'4'33'0,"0"-1"-22"0,5 0-12 16,-3-1 36-16,-1-2 19 0,-1 0 3 15,0 0-2-15,0 0-8 0,0 0-24 0,0 0 2 16,-1 0 5-16,-2-2-5 0,-1 0-5 15,4 2-9-15,0-1-2 0,0 0 1 16,0-1-1-16,0 0-2 16,0 1 3-16,0 0-5 0,0 0 6 0,0-1-1 15,0 1 4-15,0-1-4 0,0-1 1 16,0 0 0-16,2-2-1 0,1 1-6 15,2-2 0-15,-1-2-3 0,3-1 1 16,3-3-3-16,1 0 2 0,2-2 0 16,-2 0-1-16,-1-2 0 0,-2 0 0 0,0 2 1 15,-2 2-1-15,-1 2-1 0,-5 6 2 16,0 1 1-16,0 3-1 0,0 0-3 15,0 2-1-15,0 7 2 0,-5 3 2 16,-1 1-2-16,1 2 1 0,2 0 1 16,-1-2-1-16,2-2-1 0,0-1 2 15,-1-4-1-15,3-2-2 0,0-2 4 16,0-2-2-16,0 0 0 0,0-2 4 15,5-7-3-15,3-2 0 0,3-2 1 16,-1-2-3-16,0 1 0 0,1-2 2 0,-2 1 0 16,0 0-2-16,1 2 0 0,-3 1 1 15,1 4 1-15,-3 2-2 0,-2 2 0 16,-2 4 1-16,1 0-1 0,-1 0-3 15,-1 2 4-15,0 8-2 0,0 3 4 16,0 2-3-16,-1 1 1 0,-2 0 1 0,1-1 0 16,1-2-2-16,1-2 0 15,0-3 2-15,0-2 0 0,0-4-2 16,4 0 0-16,3-2 3 0,-1 0 2 15,1-8-3-15,4-4-1 0,2 0 1 16,-1-3 0-16,4-2-2 0,-4 0 0 0,5 0 1 16,-1 2 0-16,-2-1-8 0,-2 3 2 15,-6 6 0-15,0 2 3 0,-3 5-2 16,-3 0-2-16,0 4-1 0,0 9 8 15,-1 4 0-15,-4 2-1 0,1 3 2 16,-1 2 0-16,2-1-2 0,1-1 1 0,2-2 0 16,0-5 1-16,0-2-1 15,0-7-1-15,5-2 3 0,1-4 0 16,0 0 0-16,2-1 1 0,3-10 4 15,0-3-2-15,1-2-3 0,2-3-2 0,-1-1 0 16,1-3 3-16,-4 0-5 0,1 1 2 16,-3 2 0-16,-3 2 2 0,1 4-4 15,-3 5 1-15,0 5 2 0,-3 4-1 16,2 0-1-16,-2 5-6 0,0 10 7 15,-2 2 1-15,-4 5-1 0,1 2 0 0,1 0 1 16,0 0 1-16,3-2-2 0,1-3-2 16,0-3 4-16,0-5-2 15,1-2 6-15,6-4-6 0,-3-4 2 16,4-1 0-16,0 0 2 0,4-8-2 0,1-6 2 15,-3-1-2-15,3-2-3 0,-2-3 1 16,0-1 1-16,-1 2-1 0,0 0 0 16,-4 3-1-16,0 2 2 0,-3 3-1 15,-1 5-1-15,-1 5 0 0,-1 1 1 16,0 0-3-16,0 9 0 0,0 5 3 0,0 2 1 15,0 1 0-15,0 1-1 0,0-1-2 16,0-2 3-16,0-2 0 16,0-3-2-16,3-3 0 0,5-3 4 15,-2-4-4-15,4 0 2 0,-3-1 4 0,4-9 1 16,-1-4-6-16,0 0 1 0,1-3-1 15,-1 1 1-15,-4 0 0 0,0-2-2 16,0 5 1-16,-3 0 0 0,0 6-2 16,-3 4 1-16,0 3-1 0,0 0 0 15,0 6-4-15,0 6 6 0,0 6 0 0,-4 4-2 16,2-1 3-16,-2 2-2 0,2-1 1 15,2-1 1-15,0-2-1 0,0-3-1 16,0-2 1-16,6-7 1 16,0-1 0-16,4-4 0 0,1-2-1 15,1-3 3-15,0-7-2 0,2-3-1 0,0-3 0 16,0-1 1-16,-3-2-1 0,1-3-1 15,-1 1-1-15,-3 0-1 0,-3 1 3 16,-4 4-4-16,1 3 1 0,-1 6 3 16,-1 6 0-16,0 1 0 0,0 0-2 15,0 12-2-15,-6 4 4 0,0 5-1 0,0 2 0 16,0-1 2-16,-1 2-1 0,4-5-1 15,3-1 1-15,0-3 1 0,0-3 0 16,0-4-1-16,5-4-1 16,1-2 5-16,3-2 0 0,2-3 2 0,5-9-6 15,1-3 3-15,1-3-1 0,-1-4-3 16,1-1 1-16,-3-4 1 0,1 1-1 15,-3 2-2-15,-3 1 0 0,-2 3 1 16,-5 5 0-16,1 4 1 0,-4 7-4 16,0 4 3-16,0 0-1 0,0 11-5 0,0 6 6 15,-6 3 2-15,1 5 0 0,1 1-1 16,-2 0 0-16,1 0 1 0,2-1-2 15,0-4 2-15,3-3 1 0,0-4 2 16,0-5 1-16,0-3-4 0,7-4 0 16,1-2 0-16,3-1 3 0,3-11-1 15,3-3-2-15,0-4 1 0,0-3-1 16,2-3-2-16,-5 0 1 0,-2 2 1 15,-1 0-1-15,-5 3 0 0,2 1-1 16,-5 3 2-16,0 2-1 0,-1 10 0 0,-2 2-1 16,0 2 1-16,0 6-6 0,0 8 5 15,-5 6 2-15,-1 2-1 0,0 1 0 16,-1 3 0-16,3-3 0 0,-1-4 1 15,5 0-1-15,0-7 0 0,0 0 0 16,6-4 2-16,1-4 0 0,-1-4-1 16,2 0-1-16,4-6 6 0,0-6-1 15,1-5-4-15,1-1 0 0,-3-3 1 16,-4-2-3-16,1 0 1 0,-3 0 1 15,-2 2 1-15,0 1-1 0,-2 2-1 0,1 7-1 16,0 4 3-16,-2 5-2 0,0 2 0 16,1 0-5-16,-1 8 3 0,0 8 2 15,0 3-1-15,-3 5 1 0,-3 2 1 16,-2 1 0-16,3 0-1 0,2-3-1 15,-1-2 3-15,4-3-2 0,0-2-1 0,0-4 1 16,0-3 1-16,3-4-1 16,5-4-1-16,-1-2 2 0,4 0-1 15,3-7 3-15,2-7-2 0,1-3-1 16,1-3 1-16,-4-2-1 0,0 0 0 15,-1-3-1-15,-3-1 2 0,0 0-1 0,-3 3-2 16,-3 0 1-16,2 5 0 0,-6 2 0 16,1 6 0-16,-1 4 3 0,0 5-2 15,0 1 0-15,0 4-11 0,0 8 8 16,-1 5 2-16,-5 4 1 0,-1 1 1 15,1 2-2-15,0 1 2 0,0-1-1 0,0 1 0 16,4-5-1-16,0-3 3 16,2-2-2-16,0-6-1 0,4-3 1 15,3-3 1-15,1-3 0 0,1 0 0 16,-1-6 1-16,4-7-1 0,2-4-1 0,2-2 0 15,-1-5 0-15,-1-2 0 0,-1-2-2 16,-1-2-2-16,-1 2 2 0,-3 2 1 16,-4 1 2-16,0 3-3 0,-1 1 2 15,-2 4 0-15,-1 4 0 0,0 7-1 16,0 5 1-16,0 1 1 0,0 7-9 0,-3 10 8 15,-3 7 0-15,-3 3 0 0,-1 4-1 16,1 4 2-16,1-3-2 16,1 0 3-16,0-3-2 0,4-3-1 15,2-6 0-15,1-3 2 0,3-6-1 0,6-3-1 16,3-4 1-16,1-4 1 0,2 0 0 15,4-11-2-15,0-4-1 0,1-6 3 16,-2-2-4-16,1-2-3 0,-5-5-8 16,-2 1 11-16,1-1 0 0,-2-1-1 15,-2 0 1-15,2 3 0 0,-2-2 1 0,0 3-2 16,4 0-1-16,-1 0 4 0,-1 8-4 15,-5 7 3-15,-4 7 2 0,-2 5 2 16,0 9-2-16,-10 11 3 16,-4 11 11-16,-3 8-3 0,-3 5 7 0,3 4-10 15,2-1-6-15,2-2 2 0,4 1-2 16,1-4-2-16,4-8 1 0,4-5 1 15,0-6-2-15,3-5-1 0,9-6 2 16,0-3-1-16,6-7-1 0,-3-2-3 16,4-2 0-16,-1-8-2 0,-1-4-7 0,0-3-1 15,2-1 5-15,-5-2 0 0,0 0 1 16,-2-2 1-16,1 0 5 0,-2-5 1 15,1 3 0-15,-3 0 0 0,1 0 1 16,-3 3 1-16,-4 6-1 0,2 3 2 16,-5 8 4-16,0 4 8 0,0 0 2 15,-3 13-15-15,-9 9 5 0,-4 7 3 16,-1 5 2-16,-2 3-7 0,2 0 2 15,3 0-3-15,0 1-1 0,4-5 1 16,2-1-1-16,5-2 1 0,3-6-3 16,6-1 0-16,5-5 9 0,3-6-6 0,1-3-2 15,2-6-1-15,0-3 1 0,2 0 2 16,0-11-3-16,-4-6-6 0,-1-2 0 15,-2-4-1-15,-5-2 4 0,-1-2 3 16,-3 0-1-16,0-3 1 0,2-1 0 16,-2-1 1-16,-2 0-2 0,2-1 2 15,1 3-2-15,2 5-1 0,-2 7 1 16,-2 7 1-16,-1 8 1 0,-1 3-1 15,0 8-5-15,-7 11 6 0,-4 9-1 16,-3 7 2-16,0 2 2 0,0 0-1 0,3-3 1 16,2 0-4-16,3-4 0 0,-1-3 4 15,6-5-4-15,1-4-2 0,0-3 2 16,0-5 0-16,5-2 0 0,4-7 0 15,2-1 0-15,-2-5 2 0,6-9-2 16,1-4-4-16,0-3 1 0,-1-3 2 16,-1-2 0-16,0-3-1 0,-2-1 2 15,1-1 1-15,-2-1-2 0,-2-2 1 16,2 2-1-16,-2 1 1 0,-1 6-2 15,0 8 0-15,-4 9 2 0,-4 8 2 0,0 0-3 16,0 15-1-16,-8 9 8 0,-4 6-1 16,-2 6 4-16,-1 3-2 0,2-2-2 15,2-2 2-15,4-3-4 0,2-3-1 16,5-4-1-16,0-5-2 0,0-5 1 15,0-6 0-15,5-3 0 0,7-6 2 0,5 0 0 16,5-9 1-16,3-7-3 16,-4-2 1-16,2-5-7 0,-1 0-4 15,-2-3 0-15,-3 1 1 0,-1 1-4 16,-4-2 4-16,-4 3 0 0,0 2 3 0,-2 3-2 15,-1 3 1-15,-2 7 0 0,0 4 5 16,-3 4 1-16,0 2-5 0,0 10 5 16,-8 4 5-16,-3 4-1 15,2 3 6-15,0 1 6 0,1-1-6 0,0 0-4 16,4-3 3-16,0-3-3 0,4-4-1 0,0-4-3 15,2-3 0-15,4-5 0 0,2-1 3 16,1-2-2-16,2-10 0 16,6-3-2-16,-3-3-4 0,2-1-8 15,-2-3-3-15,-2 0 1 0,-3 1 3 0,5 0-3 16,-1 2-2-16,-3 0 5 0,0 2-14 15,-3 5-2-15,-2 5 24 0,-5 2 4 16,0 5 7-16,0 0-1 0,0 0-5 16,-3 7 2-16,-5 4 8 0,-1 7-4 15,-3 3-1-15,-1 3 0 0,-1 4 10 16,2-2-10-16,3 4-5 0,-1-1-1 0,6 1 0 15,0 1 1-15,1-2-3 16,3-5-2-16,0-1-4 0,0-7 4 16,0-6-3-16,2-4 1 0,1-5 3 15,0-1 0-15,0 0-1 0,3-1 2 0,1-6-1 16,-1-2 0-16,0 1-3 0,-3 0 2 15,0 1 2-15,2 2 1 0,-2 1 0 16,-3 2 1-16,0 2 1 0,0 0 2 16,0 0 0-16,0 0 2 0,0 11-1 15,-8 4 7-15,-3 9-1 0,-3 6 3 0,0 9-1 16,1 9-2-16,2 13-5 0,1 7-1 15,4 9 25-15,2 2-28 0,2 0-1 16,-1 0 0-16,1-1 0 16,2 2-2-16,0-1-2 0,0 2 2 0,0-1 2 15,2-3-2-15,3-3 1 0,-2-3 1 16,0-6 0-16,-2-1 0 0,2-4 3 15,0-1 7-15,1-4 2 0,-3 0 0 16,1 0-2-16,-2-2-3 0,0-1-2 16,0-1-3-16,-2-2 0 0,-1-5-1 15,0-1 1-15,-2-3 0 0,4-4-3 0,-1-3 4 16,-2-3-4-16,4-3 1 0,-4-2 0 15,1-3 3-15,0-3-2 0,0-1-1 16,-2 0 1-16,4 0 0 0,-4 4 3 16,2 3 3-16,0 1-8 0,0 0 15 15,-2-3-10-15,4 0-5 0,-1 1 1 16,-1 0 3-16,3 1-1 0,0-5-2 15,0 1 0-15,0-2 1 0,0 0-2 16,0-3-1-16,0 2 1 0,5 0 1 0,-1 1-1 16,1 1 0-16,0 1 0 0,-1 4 0 15,1 0 1-15,-2 1-1 0,3 0 0 16,1 0 3-16,0-4-3 0,1 2 0 15,0-3 0-15,-4-1 1 0,3-1-1 16,-1-1-1-16,0-2 2 0,-3 2 0 16,0-2 0-16,-3-1-2 0,0 1 1 15,0-3 0-15,0 3 1 0,0-1-1 16,-3 5 0-16,0 1 1 0,1-1 0 15,2 0-1-15,0-4 0 0,0-2 0 16,0 2 1-16,0 6-1 0,0 1 0 0,0 5 3 16,0-1 1-16,0 2-4 0,0-2-1 15,0 4 4-15,-6-1-2 0,3 0 0 16,2-2-1-16,1-1 1 0,0-2 0 15,0-4-2-15,3 0 1 0,0-4 1 16,3-3 0-16,-4 0-2 0,1 0 1 16,-2 0 1-16,-1-1 0 0,0 1-2 15,0-4 1-15,3-2 1 0,0-2-1 16,-1-2-1-16,3-2 1 0,-1-2 0 15,4-1 0-15,0-10-4 0,3-2 3 0,-2-3 0 16,2-2-3-16,0-3-1 0,-1 0 2 16,1 1-3-16,-3 4-1 0,-3 2 8 15,-2 5-2-15,-3 2 2 0,0 3 0 16,0 3-1-16,-3 1 0 0,-3 0-2 15,-2 8 4-15,-3 4-2 0,0 5-1 0,-1 3 2 16,-2 2-3-16,0 0 4 16,1 3-2-16,6-1-2 0,0 1 3 15,3-2-2-15,4 8 3 0,0 5-3 16,0 2 8-16,1-1 0 0,6-7-6 0,2-5 0 15,-1-5 1-15,-1-5-2 0,0-2 0 16,-4-8 0-16,-3-1 1 0,1-2-2 16,-1 0 1-16,0 3 1 0,-4-1 0 15,-4 1-1-15,0 2 0 0,0 0 0 16,-1 1 0-16,1 0 0 0,-3 3 0 0,2 0 0 15,0 2 1-15,-2 5-2 0,-3 4 1 16,0 1 1-16,0 1-1 16,0 3-1-16,0 0 1 0,0 0 0 15,2 0 0-15,-1-1 0 0,3-1 0 0,0-4 0 16,4-5 0-16,0-2-1 0,3-3-3 15,3-2 1-15,0 0 2 0,0-4-3 16,3 0 3-16,3-4-6 0,0-1 2 16,2 0 1-16,0-8-1 0,3-2 3 15,-2 0 1-15,0-6-1 0,5 0 2 0,-1-7 0 16,2 0 0-16,2-8-1 0,3-3 0 15,4-10 1-15,2-8-3 0,2-4-2 16,3 2-5-16,-2 4 2 16,-6 9 6-16,-4 9 2 0,-6 5-1 0,-3 5 1 15,-2 7-1-15,-2 4 0 0,-3 5 0 16,1 4 2-16,-3 1-2 0,-1 1-1 15,0 0 2-15,0 7 0 0,0 6 3 16,0 1-2-16,-1 5 0 0,-4 4 1 16,-3 1 2-16,0 2-1 0,2-2 0 15,2 0-3-15,-1-3 1 0,5-1-2 0,0-4 1 16,0-4 1-16,5-4-2 0,-2-5 2 15,1-3-1-15,1 0-1 16,3-11 4-16,-1-2-2 0,4-4-2 16,0-1 2-16,-2-4 0 0,2-2-2 0,-1-1 0 15,2-1 2-15,0-2-1 0,1 2-2 16,1 3 1-16,-5 6 0 0,-3 9 1 15,-3 4 1-15,-3 4-2 0,0 0 4 16,-3 6-3-16,-6 10 0 0,-2 2 4 16,-1 3 2-16,2 1-2 0,1-3-2 0,3-1 2 15,3-1-1-15,1-5-3 0,2 0-1 16,0-5 1-16,2-3 1 0,6-2-1 15,1-2-1-15,5-2 2 0,1-7 1 16,2-4-4-16,3-3 1 0,-4-2 1 16,-1-3 1-16,1-1 1 0,0 1-4 15,-3-2 4-15,0 5-1 0,-5 3 0 16,-1 5-1-16,-2 4 6 0,-3 4 1 15,-2 2 1-15,0 0 2 0,-2 6-4 16,-9 6-2-16,0 6 2 0,-1 1-5 0,1 0 3 16,5-3-1-16,0 0-2 15,6-4-1-15,0-2 0 0,0-2 0 0,9 0 0 16,0-3-1-16,5-1 1 0,3-4 1 15,2 0-2-15,3-2 0 0,-2-8-1 16,-2-5-1-16,-2-1 1 0,-2-2-3 16,0-5 4-16,1 0 1 0,2-3-2 15,-1 1 0-15,2 1 1 0,-7 3 1 16,-5 6 1-16,-4 4-2 0,-2 6 2 15,0 1 1-15,0 4 0 0,-8 0-2 0,-3 12 1 16,-7 7 4-16,-1 4-3 0,1 3 3 16,1 0-1-16,3 0-3 0,4-3-1 15,6-1 0-15,4-4 0 0,0 0 0 16,6-2 0-16,8-3 0 0,1-6 2 15,4-4-4-15,-1-3 3 0,1 0-2 16,1-6 1-16,2-5 1 0,-2-3-2 16,2-3 3-16,-2-3-2 0,0-2-2 15,0-4 3-15,0 1-2 0,-1-1 1 16,-2 1 1-16,-6 6-1 0,-5 4 0 0,-3 7 1 15,-3 4 1-15,0 3-1 0,0 1-1 16,-9 3 1-16,-3 9 0 0,-1 3-1 16,-1 3 0-16,2 3 1 0,2-4 0 15,6-2-1-15,2 0-1 0,2-3 1 16,0 0 1-16,6-2-1 0,8-2-2 15,0-4 2-15,5-4 1 0,1 0-1 0,2 0-1 16,0-8 0-16,-2-4 1 16,-2-4-3-16,1-2 2 0,-4-3-1 15,2 0 2-15,1-4-2 0,0-3 0 16,4 2 1-16,-2 2 1 0,-4 5-1 0,-6 6 0 15,-3 7 2-15,-7 3 0 0,0 3-1 16,0 0 2-16,-10 11-1 0,-4 7 2 16,-3 5-3-16,0 1 3 0,2 0-1 15,4 0 1-15,5-3-2 0,1-1-2 16,5-3 3-16,0-3-1 0,5-4-1 0,5-1-1 15,3-2 1-15,2-4 2 0,4-1-3 16,1-2 1-16,0 0 1 16,4-9-1-16,-3-4-1 0,1-3 1 15,-2-2 0-15,-3-3 0 0,0-2-1 0,-1-1-3 16,-1-1 4-16,-2 1-2 0,-1 4-2 15,-4 6 5-15,-5 3-1 0,-3 6-2 16,0 4 3-16,-2 1-2 0,-7 8 1 16,-3 9 0-16,-4 5 0 0,4-1 0 15,1 1 2-15,2-1-1 0,5-3-2 0,1-1 1 16,3-1 0-16,0-4 0 0,8 0 0 15,3-2-2-15,1-4 3 16,2 0-1-16,6-5 0 0,4-1-1 16,-1 0 1-16,2 0 1 0,4-9-2 0,-2-2 2 15,2-4-2-15,-1-2 0 0,-3-3-2 16,-4 0 1-16,-2 0-2 0,-3 4 3 15,-7 4 1-15,-4 4 0 0,-5 5 0 16,0 2 0-16,0 1 1 0,-7 0 0 16,-3 9 2-16,-4 7 2 0,-5 5-1 0,-1 2 0 15,1 3-1-15,1 0 1 0,1-2 1 16,3-1 0-16,7-3-3 0,7-1-1 15,0-5-2-15,7-2 1 0,5-5 1 16,5-2 1-16,0-4-2 0,6-1 1 16,1-1 0-16,2-8 0 0,0-3-2 15,-2-3 1-15,-3-1-1 0,-2-4 0 16,-2 1-1-16,0 0 1 0,-5 3 2 15,-4 5-2-15,-3 4 1 0,-4 4-2 16,-1 0 4-16,0 3-1 0,-7 0-2 0,-4 5-1 16,-3 9 4-16,0 4-2 0,-2 2-2 15,2 1 2-15,2 1 2 0,4-4-2 16,7-2-2-16,1-1 1 0,1-4 1 15,12 0 0-15,2-4-2 16,2-3 1-16,6-3 1 0,-1-1 0 0,4 0-4 16,-1-7 1-16,0-2-1 0,-5-3 2 15,0-4 0-15,-6 1 0 0,2-2 4 16,-2 1-3-16,-5 2 1 0,-4 4 0 15,-1 5 1-15,-4 2 0 0,0 3-1 16,-3 0-1-16,-4 8 0 0,-4 3 1 0,-2 6-1 16,-1 2 2-16,5 0-1 0,3 0 0 15,3-1-1-15,3-2 1 0,4-1 0 16,9 0-1-16,2-6-1 15,1-2 4-15,1-3-3 0,0-2 0 0,-2-2 1 16,2 0-1-16,-1 0 3 0,-2-4-2 16,-3-5 0-16,0 0 0 0,1-4 0 15,-3 2 5-15,1 2-2 0,-6 1 2 16,-1 4 2-16,-3 4-1 0,0 0 1 15,0 0-2-15,0 0 1 0,-6 7-3 0,-3 1 0 16,3 2-2-16,1 1-3 0,3-1 3 16,2 0-2-16,0-2 2 0,0-2 0 15,2-3-6-15,1-2-3 0,-1-1-8 16,-2 0-11-16,0-2-9 0,-5-13-30 15,-10-12-55-15,-12-11-235 0</inkml:trace>
  <inkml:trace contextRef="#ctx0" brushRef="#br0" timeOffset="-44259.19">21083 9390 45 0,'0'-6'-3'16,"0"0"174"-16,0-2-105 0,0 0-14 15,0 0 3-15,0-1-5 0,0 3-13 16,-1 0-1-16,-1 1-8 0,0 1-6 15,1 1 0-15,1 2-3 0,0 1-3 16,0 0-1-16,0 0 0 0,0 0-6 0,0 0 0 16,-2 0-1-16,-2 6-4 0,-4 8 1 15,-1 4-1-15,-2 5 1 0,0 3-2 16,5 0-1-16,0 1-2 0,2-3 0 15,3-1 10-15,1-4-13 0,0-2-1 16,5-3 5-16,1-5-4 0,1-2-7 16,1-3-9-16,0-3-8 0,-2-1-3 15,2-1-5-15,0-9-2 0,-2-2-10 16,0-2-19-16,0-4-17 0,-3-4-46 15,-1-1-39-15</inkml:trace>
  <inkml:trace contextRef="#ctx0" brushRef="#br0" timeOffset="-43989.18">21007 9131 165 0,'-6'-20'54'0,"3"7"25"0,1 4-27 15,2 4-3-15,0 3-10 0,8 2-15 16,4 0-2-16,4 0 3 0,3 8-5 16,5 2-10-16,-2 6-2 0,1 2 0 15,-1 2-2-15,-3 5-5 0,-4 2 1 16,-1 0-1-16,-5 5 2 0,-2-2-2 15,-6 0-1-15,-1-1 1 0,0-2-1 0,-1-1 1 16,-7 0 0-16,-3-4 0 0,-1-3 2 16,1 0 7-16,-2-6-13 0,2-1 4 15,-3-2 2-15,2-4 0 0,1-1 2 16,2-2-1-16,1-1 1 0,5-2-1 15,3 0-3-15,0 0-1 0,0 0 1 0,2-4-15 16,7-3-14-16,2-1-6 16,1-1-15-16,-1-2-44 0,1-3-104 15</inkml:trace>
  <inkml:trace contextRef="#ctx0" brushRef="#br0" timeOffset="-43788.17">21381 9348 217 0,'0'0'121'0,"0"0"-82"0,0 2-22 15,0 3 9-15,0 2 14 0,-2 2-5 16,-1 0-10-16,0 3-10 16,3 0-6-16,0 2-8 0,0-1 1 15,0 0-3-15,0-2 1 0,0 1-2 0,8-1-7 16,-2-2-25-16,5 1-14 0,1-6-20 15,1 0-35-15,2-4-74 0</inkml:trace>
  <inkml:trace contextRef="#ctx0" brushRef="#br0" timeOffset="-43358.14">21579 9364 218 0,'-15'-3'35'0,"-2"3"19"16,-2 0-6-16,0 0-15 16,-1 7 5-16,3 3-2 0,3 4-11 15,2 2-9-15,4 1-7 0,7 1-3 0,1-2-6 16,0-1 10-16,7 0-15 0,4-3 3 15,5-2 2-15,1-2-1 0,0-4-6 16,1-1 5-16,4-3-4 0,-3 0-6 16,-2 0 5-16,-5-7 3 0,-1 3 3 15,-5-4 1-15,-1 0 1 0,-2 0 3 0,-2 1 5 16,-1 2 1-16,0-1 3 0,0 2 1 15,0 2 0-15,0 2-7 0,0 0-1 16,0 0-3-16,0 5-4 16,0 7 1-16,0 1 0 0,0 1 0 0,4 1 1 15,-1 2-1-15,-3 2 0 0,0 2 1 16,0 0 1-16,0 2-2 0,-7-2-1 15,0 2 2-15,-3-3 1 0,0-1-1 16,-1 1 2-16,0-4 7 0,-2-3 5 16,4 0-3-16,-3-5 2 0,4-2-1 0,-1-3-1 15,-1-2-5-15,3-1-1 0,-3 0-5 16,3 0 4-16,2-1-4 0,2-4-1 15,1-3 1-15,2 0-2 0,0-4-5 16,2-3-10-16,6 1-12 0,2-4-12 16,3 0-24-16,1-2-61 0,-2-3-163 15</inkml:trace>
  <inkml:trace contextRef="#ctx0" brushRef="#br0" timeOffset="-43147.13">21818 9344 437 0,'0'-4'16'0,"0"4"14"15,0 0-5-15,0 0-7 0,0 6 7 16,0 6 10-16,0 4-13 0,0 4-14 16,0 1-3-16,0 0-4 0,0 0 0 15,0 0-2-15,0-1 12 0,0-2-16 16,1-2 4-16,3-2-3 0,-1-5-10 15,3-2-6-15,-1-1-11 0,1-6-10 0,0 0-30 16,3-4-52-16,-1-8-136 0</inkml:trace>
  <inkml:trace contextRef="#ctx0" brushRef="#br0" timeOffset="-42408.09">22052 8994 52 0,'3'-1'7'0,"0"1"4"16,-1 0 22-16,-1 0 20 0,1 3 4 15,-1 3-17-15,-1 3-11 0,0 4-2 16,2 2-5-16,0 3 3 0,-1 4 5 15,-1 1-2-15,0 5-6 0,0 2-2 0,0 5-3 16,0-3-2-16,-3 1-4 16,0-2-3-16,-2-4 0 0,2-3-5 15,-2-4 2-15,2-5 0 0,0-2-3 16,3-8 1-16,0-1-4 0,0-4 0 0,10-2 3 15,5-10-1-15,5-3-5 0,7-2-7 16,-3 1-6-16,0 1-5 0,2 2 5 16,-3 3 5-16,2 2 5 0,-5 0 5 15,2 3 0-15,-5 2 2 0,-3-1 1 16,-3 2 3-16,-5 1 1 0,0 1 0 0,-4-1 2 15,-2 1 3-15,0 0 13 0,0 0 0 16,-6 0-10-16,-4 0-4 16,-5 1 2-16,-1 6 5 0,-2 1 5 15,-3 2-6-15,6 1-2 0,-2 3-2 0,5-2-3 16,5-2-2-16,3 1-6 0,4-2 0 15,0 1 0-15,0-2 0 0,7 1-3 16,6-3-8-16,4-2-7 0,1-1-9 16,3-1-5-16,-3 1-5 0,1 0-6 15,-4 1 7-15,1 2 9 0,-4-1 16 0,-2 0 2 16,-3 0 0-16,0-2 6 0,-6-1 2 15,1-1 2-15,-1 0-2 0,1-1 3 16,-1 0 1-16,4-1 6 16,0-7 0-16,2-4 1 0,4-3-2 0,2-5 1 15,2-3-4-15,4-6 0 0,-1-2 1 16,4-7 2-16,-2-3-1 0,3-4-2 15,-2-5-2-15,-1-2 1 0,-2-3-5 16,1-1 1-16,-4 1 2 0,-1 1-4 16,-3 6 2-16,-5 12 0 0,-4 14 5 0,-2 9 19 15,0 12 0-15,-5 1 3 0,-4 14-16 16,-2 9 9-16,-3 11 4 0,0 7-3 15,-4 8-6-15,2 5-3 0,1 2-4 16,4 1-5-16,5 0-2 16,6 1 0-16,0 2-3 0,14-2-10 0,9 1-2 15,9-4-22-15,4-4-58 0,-3-11-61 16</inkml:trace>
  <inkml:trace contextRef="#ctx0" brushRef="#br0" timeOffset="-41764.06">22139 9826 267 0,'3'0'61'0,"-1"0"-26"0,2 0 6 16,1 0 1-16,-4 7-4 0,4 2-4 15,-3 4-1-15,-2 5-7 0,0 2 0 0,0 2-5 16,0 0-4-16,-5-1 2 16,0-4-4-16,4-2 0 0,1-4-6 15,0-3-4-15,0-2-1 0,7-5-1 16,3-1 0-16,7-3 0 0,3-9 0 0,2-3-2 15,4-4 1-15,3-1-2 0,-1-1-3 16,2 1 0-16,-4 2 3 0,-4 4-2 16,-7 2 0-16,-1 5 2 0,-4 4 1 15,-6 2-2-15,-2 1 0 0,-2 0 0 16,0 1 2-16,0 9 0 0,0 2-1 0,-6 7 2 15,-2 3 0-15,-3-1-2 0,3 2 0 16,-3-1 0-16,5 1 1 16,3-5-2-16,3 0 0 0,0-6 0 15,8-1 0-15,4-4-9 0,2-5-13 16,5-2-12-16,-1-1-15 0,4-10-12 0,1-2-26 15,-1-4-66-15</inkml:trace>
  <inkml:trace contextRef="#ctx0" brushRef="#br0" timeOffset="-41452.03">22680 9835 316 0,'-9'-7'38'0,"1"0"16"15,-3 4-4-15,-3 1-15 0,-3 2 1 16,2 0-1-16,-1 2-3 16,4 6-8-16,1 4-7 0,3 5-6 15,3 2-3-15,4 2-3 0,1 0-3 0,0 0-2 16,9 0 1-16,4-4 1 0,4-2-3 15,0-1 0-15,3-6 1 0,-3-4 0 16,5-4-3-16,-4 0 2 0,1-2-2 16,-2-8 4-16,-3-4-2 0,-2 0 1 15,-4-1 3-15,-3-2-3 0,-1-1 3 0,-4 2 0 16,0-1 1-16,-4 3 0 0,-7-1 1 15,-2-1-3-15,-1 3 2 0,0 1-3 16,-3 4-1-16,2 2 0 16,2 5-1-16,3 1 2 0,3 4-2 0,4 5-7 15,3 5-8-15,0-1-12 0,0 1-16 16,8-1-11-16,1-1-17 0,2-2-55 15,2-8-167-15</inkml:trace>
  <inkml:trace contextRef="#ctx0" brushRef="#br0" timeOffset="-41263.02">22878 9844 202 0,'0'-3'227'15,"0"1"-165"-15,0 2-16 0,0 0-25 16,0 0 1-16,0 6 15 0,0 5-8 16,-1 3-13-16,-7 4-4 0,-3 2-9 15,5 1-1-15,-5-1 0 0,3-2 0 16,4 0-2-16,2-4-2 0,2-1-3 15,0-3-9-15,10-6-13 0,3-2-6 16,8-2-13-16,3 0-17 0,3-9-36 0,2-2-144 16</inkml:trace>
  <inkml:trace contextRef="#ctx0" brushRef="#br0" timeOffset="-41003.01">23151 9820 334 0,'-3'-10'43'0,"-9"2"25"0,-1 3-21 16,-1-1-22-16,-1 4 14 0,-2 2-1 15,3 0-11-15,0 0-5 0,5 7-9 16,4 4-6-16,3 2-6 0,2 3-2 15,0 0 2-15,5 2 0 0,3 0-2 16,1 0 0-16,-3 2 0 0,2-1 0 0,0-1-3 16,-2 4 0-16,0 1 3 0,0 3 0 15,1 0 4-15,-6-2-2 0,-1-6-1 16,0-5 1-16,0-1-1 0,-8-4 1 15,-1-1 2-15,0-2-2 0,1-3-2 16,-3-1 2-16,3-1 1 0,-1 0-1 16,3-2-3-16,3-5-6 0,1 0-12 15,2-2-17-15,2-1-32 0,4-2-32 16,3 1-102-16</inkml:trace>
  <inkml:trace contextRef="#ctx0" brushRef="#br0" timeOffset="-40675.99">23178 10061 238 0,'3'0'146'0,"4"0"-139"0,4 0 36 0,3 0-17 16,6-4 6-16,5-4 8 16,8 1-16-16,7-1-2 0,8-2 21 15,3 0-19-15,-1-5-21 0,-2 1 1 16,-8-1 5-16,-6-2 4 0,-4 1-8 0,-8-2-4 15,-10 0 2-15,-7 0-1 0,-5-1 3 16,-5 1-2-16,-9-2 1 0,-3-1-4 16,-5 5 3-16,-4 4-2 0,0 7 1 15,-4 5 4-15,4 0 1 0,1 10-1 16,3 3-2-16,0 5 6 0,7 4-1 0,4 2-6 15,5 0-1-15,3 2 0 0,3-1-1 16,1 0-3-16,10-1 1 16,5-1-2-16,2-5-14 0,7 0-6 15,6-3 2-15,3-4-4 0,3-1 13 0,-1-4-40 16,-3-4-13-16,-7-2-40 0,-7 0-167 15</inkml:trace>
  <inkml:trace contextRef="#ctx0" brushRef="#br0" timeOffset="-40370.97">22878 9568 472 0,'3'0'8'0,"8"0"-61"16,2-1-14-16,-2-4-215 0</inkml:trace>
  <inkml:trace contextRef="#ctx0" brushRef="#br0" timeOffset="-34840.65">17889 5120 6 0,'3'5'9'0,"1"-3"0"16,0 1-4-16,1-2-4 0,-2 1-2 16,0 1-1-16,-1 0-3 0,-2 2 4 15,0-1-3-15,0 0-4 16,3 3-1-16</inkml:trace>
  <inkml:trace contextRef="#ctx0" brushRef="#br0" timeOffset="-34627.64">17889 5120 8 0,'83'70'30'0,"-83"-78"58"0,-4 2-59 0,1-3-3 15,0 2 1-15,0-1-17 0,-2 0 1 16,5 1 9-16,-3 1 2 0,3 1 0 16,0 2-6-16,0 0-2 0,0 1-6 15,0 1-4-15,0 1 4 16,0 0 2-16,0 0-2 0,0 0-3 0,-3 0-5 15,2 0-1-15,-1 0 0 0,-1 0-3 16,2 3-7-16,-1 2-23 0,2 0-26 16,0-3-38-16,0 0-23 0</inkml:trace>
  <inkml:trace contextRef="#ctx0" brushRef="#br0" timeOffset="-34329.63">17928 5144 8 0,'0'0'11'16,"0"0"79"-16,0 0-34 0,0 0-34 15,0 0 7-15,0 0-5 0,0 0 3 16,0 0-1-16,0 0-5 0,0 0-1 16,0 0-7-16,0 0-4 0,0 0-2 15,0 0 4-15,0 0-5 0,0 0-2 0,-1 0-3 16,1 0 0-16,-5 0-3 0,3 0-4 15,-1 0-1-15,0 0 1 0,2 0 2 16,-4 0-2-16,2 0 0 0,0 0 5 16,-2 0 0-16,4 0 0 0,-4 0 1 15,3 0 1-15,-1 0 0 0,3 0-2 16,-1 0 1-16,1 0 0 0,0 0-1 15,0 0-13-15,0 1-18 0,0 0 0 16,0 1-8-16,4-2-19 0,3 0-26 16</inkml:trace>
  <inkml:trace contextRef="#ctx0" brushRef="#br0" timeOffset="-33050.56">18367 4188 2 0,'0'0'6'15,"-3"0"75"-15,-2 0-27 0,-1 0-38 0,1 0 6 16,1 1-7-16,1 1-4 0,-1-1 4 15,1 0 0-15,3-1-10 0,-1 1 0 16,-2-1 3-16,1 2 2 0,2-1 6 16,-3-1 5-16,0 2-2 0,3 0-4 15,-3-2-4-15,0 2 0 0,0-1-4 16,-4-1 4-16,3 2 2 0,-1-2-4 15,0 1 3-15,-1 0-1 0,0 1-1 16,3 2-1-16,-3-3 0 0,1 3-1 16,0-2-3-16,1 1 0 0,-1 0 1 0,4 1 1 15,-2-2-3-15,-1 0 4 0,1 1 4 16,0-3 3-16,3 1 5 0,0-1-1 15,0 0-1-15,0 0-6 16,14-8-3-16,11-8 4 0,12-6-6 0,10-5-2 16,8-4-3-16,0 2 1 0,-4 0-1 0,-1 1-2 15,-10 3 0-15,-3 5 1 16,-6 4 0-16,-8 5-2 0,-6 2 0 15,-7 4 2-15,-6 2-1 0,-4 0-1 16,0 3 1-16,0 0 1 0,-3 0-3 0,-5 2-5 16,-1 5-10-16,-3-1-6 0,4 2-15 15,2-2-34-15,0-2-65 0,1-4-181 16</inkml:trace>
  <inkml:trace contextRef="#ctx0" brushRef="#br0" timeOffset="-32394.51">18928 3391 8 0,'3'0'14'15,"0"0"190"-15,-3 0-135 0,0 0-29 16,0-4 15-16,0 0-3 0,0-1-17 0,-4 0-6 15,-3 0-6-15,-3 2-6 0,-3-2-4 16,-4 3 1-16,-3 2-2 0,-3 0-1 16,-4 0 5-16,1 4 1 0,0 4 1 15,6 0-5-15,1 2-4 0,3 2-5 16,7-1-3-16,4 3-2 0,4 0 2 0,1 3-2 15,3 2 1-15,8 1-1 0,4 3 1 16,4-1 0-16,-2 0 0 0,2-2 0 16,-1 1 1-16,-5-2-2 15,-1-3-3-15,-4-1 2 0,-2-1-1 0,-6-4 1 16,0 0-1-16,-2-1 1 0,-7-2 6 15,-2-1-3-15,-1-1-1 0,-4-2 1 16,1 1 1-16,-1-3 0 0,1 1-2 16,1 0 0-16,2-2 1 0,1 1-1 15,3-1 0-15,3 0-1 0,2 0-5 0,3 0-10 16,0 0-10-16,0 0-22 0,6 0-3 15,5 0-5-15,5-5-33 0,-2-2-120 16</inkml:trace>
  <inkml:trace contextRef="#ctx0" brushRef="#br0" timeOffset="-31777.49">19054 3504 55 0,'3'0'289'0,"-3"0"-253"0,0 0-14 15,0 0 22-15,1 0 3 0,1 1-5 16,-2 2-18-16,0 2-4 0,0 5 2 15,-2 2-5-15,-2 1-1 0,-3 0-3 16,1-2-6-16,2-3 0 0,-1-2 1 16,5-4-5-16,0 0-1 0,0-2 0 0,0 0 1 15,0 0-2-15,0 0 1 0,6-2 1 16,7-5 1-16,7-3 0 0,6-5-4 15,-1-1 1-15,0 1 0 0,-2 0-1 16,-1 2-1-16,-2 2 0 0,-2-1 2 16,-1 4-2-16,-1 2 1 0,-7 2 0 15,-3 2-2-15,-2 1 2 0,-3 1-1 16,-1 0-2-16,0 0 2 0,0 5 1 15,0 4-1-15,0 5 2 0,0-1 2 16,-6 1-1-16,4 1 0 0,-2-2-2 0,4-1 2 16,-2-4-1-16,2-2-2 0,0-2 0 15,0-1 2-15,2-1-1 0,5-2 1 16,4 0 1-16,5-2 0 0,2-7 2 15,3-3-3-15,0 2-1 0,-4 1 1 16,-1 2-1-16,-5 2-2 0,-4 1 2 0,-2 2 0 16,0 1 0-16,-5 1-1 15,0 0-1-15,0 0 2 0,0 0-2 16,0 2 0-16,0 5 2 0,0 3 0 15,0 2 4-15,0 1-3 0,-5-1 0 0,4 0 0 16,-1 1-1-16,2-2 0 0,0 0-1 16,0-1 2-16,0-2-2 0,6 0-3 15,2-1-7-15,0-4-11 0,3 1-15 16,3-4-9-16,4 0-15 0,2 0-24 15,0-6-52-15,-1-2-160 0</inkml:trace>
  <inkml:trace contextRef="#ctx0" brushRef="#br0" timeOffset="-31471.47">19674 3520 288 0,'0'-8'44'15,"-5"0"18"-15,-3-2 1 0,-1 2-25 16,-2-1 8-16,-1 5-13 0,1-1-7 16,0 4-4-16,3 1-6 0,1 0-6 15,0 4-8-15,1 6-2 0,5 4-1 16,1 4 2-16,0 2-2 0,0-1 1 0,9 0 1 15,2-2-1-15,1-2-1 0,2-1-1 16,-1-2 3-16,-1-4-2 0,0-1-2 16,-1-3-1-16,0-4 2 15,-5 0-1-15,1 0 3 0,-3-6 3 0,-1-3 0 16,0-1 2-16,-3-5-3 0,0 4-2 15,0-4 3-15,-4 1-1 0,-2 0-3 16,-1 1 2-16,0 1 0 0,0 2-1 16,3 1-3-16,2 3-3 0,1 2-5 15,1 3-11-15,0 1-29 0,9 0-10 16,3 6 3-16,2 5-26 0,2-2-76 0</inkml:trace>
  <inkml:trace contextRef="#ctx0" brushRef="#br0" timeOffset="-31206.45">19905 3570 64 0,'0'-8'212'0,"-2"-2"-125"15,-5 0-47-15,-3 1 14 0,-2 1-24 16,-2 3-1-16,0 3-5 0,2 2-5 16,1 0-12-16,3 4-3 0,3 7-5 15,4 2-2-15,1 3 1 0,0 2-1 0,6-1 1 16,5 1 4-16,0-4-4 0,-1-1 2 15,0-4-1-15,2-1 2 0,-3-5-2 16,1-3 1-16,-4 0 3 0,0 0 1 16,-1-5 1-16,-1-5 7 0,1-2 2 15,-3-1-4-15,1-3-4 0,-2 2-3 16,1 0-2-16,-2 0 1 0,3 0-3 15,-1 1-1-15,-1 2-10 0,1 3-9 16,2 1-22-16,2 4-29 0,4 1-53 16,-4 0-142-16</inkml:trace>
  <inkml:trace contextRef="#ctx0" brushRef="#br0" timeOffset="-30446.4">20027 3686 59 0,'3'-1'355'0,"4"-8"-345"15,0-2 7-15,3-2 8 0,4-2 9 16,0 0-3-16,0-2-15 0,1 0-2 0,1-2-3 16,-1 1-6-16,-3-3 2 0,1 0 6 15,-2 0 2-15,-2-2-2 0,0 0-4 16,1-5-2-16,-4 0-3 15,0-2-1-15,0-4-2 0,-1 1-1 0,-1-2-2 16,0 0 3-16,-1 3-2 0,-2 4 1 0,-1 9 1 16,0 7 2-16,0 10-2 15,0 2 0-15,-1 0-5 0,-7 17-13 16,-4 7 13-16,-2 12 4 0,-3 5 3 15,-1 6-3-15,1 3 0 0,2 3 0 0,-1 1 1 16,4-2-1-16,4-4-7 0,7-8-2 16,1-9 8-16,1-8-1 0,10-5 0 15,3-5 2-15,2-3 10 0,1-5-4 16,1-5-5-16,2 0 6 0,-1-12 6 15,1-6-7-15,3-6 0 0,-1-5-4 16,-2-2 3-16,0-1-2 0,-3 0-1 0,-3-2 0 16,2 1-1-16,-2-3 1 15,-2-1-1-15,-1-1-1 0,0 1 2 16,3 0-1-16,-3 5-1 0,0 6-1 15,-5 9 2-15,-2 9 3 0,-4 6-2 0,0 2-2 16,0 4-2-16,0 10-4 0,-3 12 5 16,-6 8 5-16,-3 6 0 0,-2 5-1 15,-3 2-1-15,0-1 0 0,1-3-1 16,2-5 1-16,6-4-2 0,2-6 0 15,5-5 2-15,1-3-3 0,0-2-1 16,6-6 1-16,-3-4 2 0,2-1-2 0,-2-5-2 16,3-2-2-16,5 0-1 15,0 0-2-15,3-9-1 0,1-2-3 16,-1-2 0-16,2 0 3 0,-4 2 2 0,0 1 5 15,1 2-1-15,-4 2 1 0,-3 2-1 16,0 2 1-16,-4 1 4 0,-2 1-1 16,0 0 0-16,0 0 3 0,0 0-1 15,0 0 3-15,0 1-2 0,0 6 0 16,-2 1 4-16,1 0-5 0,1 0 1 0,-2 1 0 15,2-1 2-15,0 2-3 0,0-1-1 16,2 3 0-16,3 0 6 0,1-1-6 16,-3-2-2-16,3 1 1 15,-1-3-1-15,1-1 0 0,-1-1-5 0,1-3-11 16,-2-2-8-16,4 0-2 0,1 0-17 15,2-9-29-15,0-5-55 0,-3-4-162 16</inkml:trace>
  <inkml:trace contextRef="#ctx0" brushRef="#br0" timeOffset="-30215.39">20694 3511 123 0,'1'2'205'0,"1"0"-143"0,0-2-63 16,-2 1 8-16,0 1 21 0,1 0 17 15,2 3-9-15,-3 3-8 0,2 0-2 16,-1 4-8-16,-1-2 1 0,0 1-6 15,0 2-1-15,0-2-5 0,-3-1-2 16,0 0-3-16,-2-1 0 0,1-2-1 16,2 0 1-16,-1-1-2 0,2-2-9 0,1-2-10 15,0 0-10-15,0-2-8 0,0 0-8 16,0 0-15-16,4 0-10 0,4-4-39 15,1-7-92-15</inkml:trace>
  <inkml:trace contextRef="#ctx0" brushRef="#br0" timeOffset="-29690.36">20789 3538 40 0,'1'0'1'0,"2"-1"8"15,-3 1 168-15,0-1-120 0,3 1-20 16,-1 0-10-16,-1 0-1 0,-1 0 1 16,3 0-7-16,-1 0 2 0,0 0-5 0,-1 1-4 15,1 2 5-15,-1 1-2 0,1 1-2 16,-2 1-3-16,0 1-4 0,1-1-2 15,1 0-1-15,-1 1-2 0,3 0-1 16,-3 2 6-16,2-2-4 0,2-1-3 16,-1 0 0-16,1 1 2 0,1-3-2 15,-3 0-5-15,2 0-3 0,0 1-2 16,-1 0-8-16,1-1-5 0,0 0-4 15,1 0 1-15,3 0-12 0,0 0 15 16,5-1 14-16,-1 0-49 0,-1 1 33 0,1-2 11 16,-2 0 4-16,-2-1-4 0,-1-1 13 15,-1 0 2-15,0 0 1 0,-1-7 22 16,-2 1 7-16,1-5-2 0,1 1 5 15,-1-3-4-15,0-1-6 0,1 1-6 16,0-1 2-16,0 4-5 0,-1 0-1 0,-2 2 1 16,2 1-4-16,-4 4 1 15,2 2-6-15,0 1-6 0,-1 0-3 16,2 1 1-16,3 8-1 0,-3 5 3 15,1 2 1-15,1 6 1 0,3 4-1 0,-1 3-2 16,5 4 1-16,-7-1-6 0,2 3-5 16,-1-3-1-16,3-2 13 0,-6-3-2 15,-1-1 2-15,-3-2 5 0,0 0 14 16,0-5-5-16,-7-1 3 0,-6-4 2 15,1-1 4-15,-4-4 1 0,4 0-10 0,0-4-5 16,1-2-5-16,3 0 1 0,0-3-5 16,4 0 3-16,-3 0 0 15,3-4-5-15,2-4-18 0,1-6-30 16,-1-4-19-16,-1-10-99 0</inkml:trace>
  <inkml:trace contextRef="#ctx0" brushRef="#br0" timeOffset="-29537.35">20939 3100 513 0,'8'3'5'0,"4"4"-21"0,0 3 16 15,1 5-15-15,1-2-26 0,0 6-47 16,-2-2-122-16</inkml:trace>
  <inkml:trace contextRef="#ctx0" brushRef="#br0" timeOffset="-29018.32">21922 3435 97 0,'0'-8'277'0,"0"0"-227"0,0 0-1 16,-2-2-5-16,-7 4-10 0,0-1 3 15,-4 3-7-15,1 3-7 16,-4 1-4-16,-1 0-2 0,-4 5-7 0,-3 8 1 16,-4 3-3-16,2 3 3 0,6 0-6 15,4 2-4-15,6-2-1 0,2 4-1 16,5-1 3-16,3 2-3 0,0 0-1 15,4 1-1-15,10-3-8 0,6-2-12 16,5-3-13-16,5-3-14 0,5-5-19 0,-1-4-30 16,4-5-102-16</inkml:trace>
  <inkml:trace contextRef="#ctx0" brushRef="#br0" timeOffset="-28026.26">22207 3554 298 0,'0'-8'91'0,"0"0"-65"16,0 3 26-16,0-2-22 0,0 0 11 15,-1 1-9-15,-3 2 4 0,0-1-11 16,-1 0-8-16,0 1-5 0,1 3-1 0,1 0-3 16,-2 0 2-16,0 0-1 0,1 1 4 15,4 0-7-15,-3 0-1 0,0 0-5 16,-1 0 4-16,1 0-3 15,-1 0-2-15,-2 4 1 0,2 2 1 0,0-1-1 16,-1 1-1-16,2-2 1 0,0 0 0 16,0 0 0-16,1 1 0 0,-1-1 0 15,2 0 0-15,-4 1 1 0,2 0-2 16,-2 1 2-16,-3-2 0 0,2 2 0 15,-2 1-1-15,1-3 0 0,1 2 0 0,-1-2 0 16,4-1-1-16,2-2-1 0,-2 3 2 16,-1-1 0-16,1 2-3 0,0-1 2 15,-3 1 2-15,1 3 0 0,1-1-2 16,-1 2 0-16,0-2 2 0,2 0-1 15,3 0 1-15,0 1-4 0,3-1 1 16,7-1 0-16,2-2 2 0,5-1 1 0,6-3 3 16,4 0-4-16,1-2 1 15,0-5-2-15,-2 0 2 0,-1-4 0 16,-3 2 1-16,-4-4 0 0,-2-1 0 0,-2 0 0 15,-4-3 0-15,-2 0-1 0,-3 0 5 16,-4 1-4-16,-1 4-2 0,0 2 3 16,-4 3 1-16,-2 3-5 0,1 3 0 15,-1 1 3-15,-1 0-3 0,-3 4-5 16,0 6-1-16,-2 5 6 0,1 3 1 0,5 2-2 15,1 0 0-15,5 0-1 16,0 0 1-16,0-3-1 0,8 0 1 16,3-4-4-16,6-3-2 0,1-1-1 15,3-5-1-15,0-3 1 0,4-1 1 0,-2 0 4 16,1 0 1-16,-1-6 1 0,-3-2 2 15,-6 2 1-15,0 0-2 0,-3 1 2 16,-3 3 1-16,-2 0 0 0,-3 2-2 16,-3 0 4-16,0 0-3 0,0 0-3 15,0 8-5-15,0 5 5 0,-6 6 4 0,-2 8-2 16,-1 7 0-16,-4 4 0 0,2 6 1 15,-1-1 0-15,0 0-1 16,1-5 8-16,-2-4-12 0,6-7 2 16,0-5 2-16,1-2 3 0,2-6 3 0,0-4-1 15,3-5 0-15,-2-2 5 0,3-3 5 16,-3 0 0-16,0-3 2 0,-4-8-6 15,6-5-4-15,-1-4-4 0,2-2-2 16,3-2 2-16,5-5 0 0,3-4-3 16,0-2-1-16,0-5 2 0,0 1 1 15,2-3-20-15,6-1 27 0,1 2-4 0,5 0-5 16,8-2-5-16,-1 0 2 15,5 1-6-15,1 4 0 0,-3 7-4 16,1 8 4-16,-7 10 1 0,-1 6 6 16,-5 7-6-16,-1 0 4 0,-6 5 2 0,-5 3 3 15,-4 0-3-15,-4 2 0 0,-1 0 2 16,-2 1 2-16,0 1-1 0,-9 1 1 15,-5 0 0-15,-5 1 2 0,-3 0-1 16,-2-1-1-16,-1 0-1 0,0-2 1 16,3-1 0-16,5-2-2 0,3-1 0 0,7 0 0 15,-1 0-3-15,5 0-1 0,0-1-8 16,3-1-10-16,0 2-18 15,4-3-11-15,7-1-13 0,9-1-24 16,5-2-76-16</inkml:trace>
  <inkml:trace contextRef="#ctx0" brushRef="#br0" timeOffset="-27706.25">23246 3481 363 0,'-6'-13'146'16,"-4"2"-135"-16,-4 1 22 0,-7 1-20 15,-7 0 19-15,-6 2-5 0,-2 2 0 16,2 3-6-16,6 2-14 15,6 4-1-15,8 7-6 0,5 4-1 0,3 5 0 16,3 3-2-16,3 2 1 0,0 3 2 16,11 2-1-16,3 0-2 0,1 2-4 15,1-2-4-15,-3-2 0 0,-2-4-3 16,-1-4 4-16,-4-2 8 0,-3-5 0 15,-2-3 0-15,-1-3 2 0,0-2 0 0,0 0 4 16,-7-1 3-16,-6 3 7 0,-5-3 3 16,-4 0-2-16,-4-2-4 0,1 1 1 15,0 0-1-15,2-1 0 0,3 0-5 16,1 2-7-16,5-1 2 0,5 1-1 15,6 1 0-15,3 1-18 0,0 3-28 16,14-1-27-16,4-7-65 0</inkml:trace>
  <inkml:trace contextRef="#ctx0" brushRef="#br0" timeOffset="-27548.24">23562 3875 609 0,'-6'-4'32'0,"3"-1"2"16,0 2-5-16,0 0-23 0,1 0 1 15,-1 2-6-15,3 1-5 0,-3 0-31 16,-3 0-70-16,-4 1-66 0</inkml:trace>
  <inkml:trace contextRef="#ctx0" brushRef="#br0" timeOffset="3031.51">18854 9941 36 0,'1'-1'44'15,"-1"-2"-34"-15,0 1-9 0,2-1 97 16,-2-2-71-16,4 1-24 0,1-3 2 16,3 2 6-16,-2 0-2 0,2-2-2 15,-2 1 1-15,2 0 3 0,-4 1 0 16,3 2-2-16,-4 3-4 0,0-2 0 15,0 0 9-15,-3 2 5 0,0-1 6 0,0 1-3 16,0 0-6-16,0 0-8 0,0-2-4 16,0 0-4-16,0 2-4 0,0 0-1 15,0 0-13-15,0 0-10 0,0 0-11 16,0 0 9-16,0 4 13 0,0-1 3 15,0-1 5-15,0-1 6 0,0 0 2 16,0-1 1-16,0 0 1 0,0 0 7 16,0 0 18-16,0 0 8 0,0 0-7 15,0 0-10-15,0 0-7 0,0-2 5 16,0-3 3-16,0 1 0 0,0 0 2 0,0 0-4 15,0 1 1-15,0 0 4 0,0-2 0 16,0 1-1-16,0 1-2 0,0 0 2 16,0 1-1-16,0 1-2 0,0 1-3 15,0 0-1-15,0 0 1 0,0 0-6 16,0 4-4-16,-3 6-3 0,-3 8 2 0,3 7-3 15,-4 2 1-15,6 2 2 16,-4 4 0-16,4 2-2 0,-4 4 0 16,2 2 1-16,1-2 4 0,-1 0-4 15,3-1-2-15,0-4 3 0,-1-1 0 16,1-5-3-16,0-4 0 0,0-3 2 0,0-3 0 15,0-6 0-15,0-2 0 0,0-4-2 16,0-3 1-16,0-2 2 0,0 0-3 16,0-1 7-16,0 0 4 0,0 0-4 15,-2 0 2-15,-1 0-7 0,1-2 0 16,1-3-2-16,-2 0 1 0,3 1-2 0,0-1 1 15,0-1-2-15,0 2-5 16,0-1-4-16,0 2-6 0,0-1-8 16,0 0-10-16,4 0-13 0,-1 1-11 15,1 1-22-15,-4 1-49 0,0 1-80 0</inkml:trace>
  <inkml:trace contextRef="#ctx0" brushRef="#br0" timeOffset="3415.53">18708 10341 151 0,'0'-5'51'0,"0"0"1"16,2-1 10-16,-2 0-10 0,0 3-2 15,1 1-6-15,-1 1-10 0,0 1-2 16,2 0-11-16,-2 0-3 0,3 0-7 16,-2 5 5-16,1 7 6 0,2 4-4 0,-2 4-2 15,-2 4-6-15,0 1 4 0,0 0-5 16,0 0 1-16,0-4-7 0,6-3-1 15,2-3-1-15,1-6-3 16,5-5 2-16,3-4 0 0,0 0 2 0,5-7 0 16,3-6 0-16,1-7-1 0,4-2-1 15,-2-5 1-15,-2 1-2 0,-3 2 1 16,-1-1 0-16,-5 4-4 0,-2 0-1 15,-1 2-5-15,-3 0-1 0,-3 1-5 16,0 0-1-16,-2 2-3 0,0 1-4 0,-4 3-14 16,1 2-14-16,-2-1-18 0,-1 4-34 15,0 1-64-15</inkml:trace>
  <inkml:trace contextRef="#ctx0" brushRef="#br0" timeOffset="3947.56">18730 9837 130 0,'-3'1'55'0,"-1"-1"14"16,3 0-2-16,-4 0-18 0,2 2-4 16,0-2-12-16,2 0 2 0,1 0-3 15,0 0-5-15,0 0-5 0,0-4-6 16,1-6-7-16,10-3-3 0,3-3-2 0,4 0 2 15,3 0-2-15,-3 4-3 0,1 0 2 16,-4 9-1-16,2 0-1 0,-3 3-2 16,-1 0-1-16,-1 6 2 0,-1 5 0 15,-3 2-1-15,0 4 2 0,1-2-1 16,-5 3 1-16,4 0-4 0,2-1 1 0,0-1-4 15,4-2-7-15,0-1-5 16,0-1-2-16,2-2-10 0,-2-2-30 16,0-3-30-16,-4-2-66 0</inkml:trace>
  <inkml:trace contextRef="#ctx0" brushRef="#br0" timeOffset="5976.68">17004 10232 46 0,'0'0'42'0,"-1"0"15"16,-1 0 2-16,2 0-10 0,-2 0 0 15,2 0-13-15,0 0-11 16,0 0-1-16,0 0 2 0,0 0-10 0,0 0-4 15,0 0-4-15,0 0-1 0,0 0-3 16,0 0-4-16,0 0 2 0,2-1 9 16,7-3 3-16,1-2-6 0,0-1 3 15,3-4-4-15,-1 0-2 0,2-6-1 16,0-2 2-16,-3 0-1 0,0-1-5 0,-3-1 3 15,-2 1 0-15,-3 4 1 0,-3-1-1 16,0 3-5-16,0 1 5 0,-5 1 0 16,-2 0-2-16,-4 5-1 15,-2 6 1-15,-1 1 0 0,-1 1-3 0,-2 13 0 16,1 4 1-16,-1 7 1 0,3 3-2 0,2 5 0 15,3 3 2-15,1 4 1 16,5-1-2-16,3 0 2 0,0-4-1 16,11-4 0-16,3-5-1 0,4-5-1 15,4-4 2-15,3-7 1 0,1-4-2 0,2-5 3 16,0-1-2-16,-2-7 0 0,1-6 1 15,-4-5 2-15,-2-4 0 0,0 1 1 16,-6-3 0-16,-1 2-4 0,-2 1 4 16,-2 1 0-16,1 2 1 0,-2 3-6 15,-3 4 4-15,-1 3 0 0,-2 3-3 0,-2 2 0 16,1 3-2-16,0 0-1 0,2 5 1 15,1 6 3-15,0 4 0 16,-4 2 0-16,2 2-2 0,-1-1 1 16,-2-1 1-16,0 0-1 0,1-4-1 0,-1-3 1 15,0 0 0-15,0-4 2 0,0-1-3 16,-1-2 2-16,-5-2 2 0,-1-1-2 15,3 0-2-15,-3-4-1 0,3-7 0 16,-2-3-1-16,1-3-1 0,2-1 0 16,3-4 1-16,0 3 1 0,0-1-2 0,3 2 2 15,3 3 2-15,3 2-2 0,1 4-2 16,1 0 5-16,3 3-1 0,-2 0-1 15,0 3-1-15,2 1 1 16,-1 2 2-16,-2 0-1 0,-1 0-2 0,3 0 1 16,-5 0 2-16,-1 1-1 0,0 0-1 15,-3 2 1-15,1 0 1 0,-4-2-1 16,1 3-1-16,1 0 1 0,-1 3 2 15,-2 3 1-15,0 0-2 0,0 0-1 16,0 1-2-16,0-1 3 0,0-1-2 0,0 0 1 16,0-3 1-16,0 0-1 0,0-2 0 15,0-2-1-15,0-2 2 0,0 0-1 16,0 0 1-16,1 0 0 0,1-3 3 15,1-6-4-15,0-3 0 16,2 0-1-16,-1-1 2 0,2 1-1 0,1 1-1 16,-1 1-2-16,3 1 1 0,2 1 3 15,-2 1-5-15,4 2 2 0,-2 0 3 16,1 1-3-16,-1 2 1 0,1 2-1 15,1 0 2-15,-3 0-1 0,0 0 1 16,-1 0-1-16,-3 0 1 0,0 0 0 0,-4 0-1 16,0 0 0-16,-2 0 3 0,0 0 3 15,-2 0 1-15,-6 0-5 0,0 0-2 16,-1 0 4-16,1 2 0 0,-2 1 2 15,2 1-2-15,0 0 1 0,0 3-2 16,2 0 1-16,3 4 0 0,1 0-2 16,2 0-2-16,0 1-1 0,8-1 3 15,3-3-1-15,0-2-2 0,1-1 2 16,2-3 1-16,0-2 0 0,-1 0-1 15,1-2 2-15,-4-6-2 0,1-2 5 0,-1-1-5 16,-3-1 1-16,-2 0 4 0,-3-2-5 16,-2 1 2-16,0 0 1 0,0-1-1 15,0 2 2-15,-2-1-4 16,-3 1-2-16,2 3 4 0,0 0-1 0,3 3-2 15,0 4 1-15,0 1 0 0,0 0-4 16,2 1-2-16,2 0 2 0,4 6 3 16,3 6 1-16,-3 0-2 0,-2 3 2 15,2 4 0-15,-2-2-4 0,0-1 1 16,0-3-2-16,0-3 5 0,-1-2-1 0,-2-3-1 15,2-4 1-15,-4 0 2 0,3-1-1 16,-1 0 2-16,1-8 1 0,2-5 1 16,4-2-5-16,1 0 2 0,-1 0 5 15,3 0 0-15,-1 1-4 0,1 4 3 16,-2 0-1-16,1 2-3 0,-6 4 1 0,0 1-4 15,1 3 1-15,-1 0-1 16,-2 0-5-16,4 7-12 0,0 3-17 16,0 1-29-16,-1 1-67 0</inkml:trace>
  <inkml:trace contextRef="#ctx0" brushRef="#br0" timeOffset="6096.69">18106 10212 177 0,'0'0'217'0,"0"0"-202"0,0 0 20 15,0 0 2-15,0 0-23 0,0-4-7 0,0 1-8 16,2-2-20-16,3-1-44 0,1 1-81 15</inkml:trace>
</inkml:ink>
</file>

<file path=ppt/ink/ink5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3-19T12:43:56.94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2522 1166 211 0,'0'0'67'16,"0"0"-9"-16,0 0 10 0,0 0-29 16,0 0-3-16,0 0-4 0,0 0-4 15,2 0-9-15,0 0-7 0,-2 0 1 16,0 0 0-16,0 0-1 0,0 0-5 15,1 3-2-15,1 7 3 0,2 5 11 0,-2 3-5 16,1 4 0-16,-2 5 0 0,-1 2-1 16,0 4-2-16,0 0-2 0,0 0 5 15,0 3-3-15,0-3-4 0,-1-5 1 16,1-2 0-16,0-6-3 0,0-5 0 15,0-3-1-15,0-7-1 0,0-2 2 16,0-3-3-16,0 0 4 0,1-2-1 16,12-11 3-16,2-11-2 0,7-8 1 15,0-4-5-15,-1-2 1 0,0 0-3 16,0 0 1-16,-2 1 2 0,1 3-3 15,-3 3-2-15,-1 4 1 0,1 6 2 0,-5 5-2 16,-3 6 0-16,-2 5-1 0,-1 5 1 16,-2 0-2-16,0 5 1 0,2 7-2 15,0 6 4-15,-4 4 1 0,2 2 0 16,-2 2 1-16,-2 2 0 0,0 0-2 15,0 1 0-15,0-1 1 0,0-2-2 0,3-1 1 16,-2-3 0-16,1-6 0 16,3-3 0-16,-1-2 0 0,-1-5 0 15,7 1-10-15,-4-4-19 0,3-2-13 16,4-1-16-16,-1 0-19 0,0-11-39 0,-1-3-167 15</inkml:trace>
  <inkml:trace contextRef="#ctx0" brushRef="#br0" timeOffset="1097.06">3138 1255 385 0,'0'-5'55'16,"-8"1"12"-16,0 0-11 0,1 3-17 15,-1-1-1-15,-1 2-7 0,-2 0-15 0,0 1-1 16,0 8-2-16,0 4-4 0,0 3 2 15,0 4-3-15,4 3-4 0,1 0-3 16,4 3 3-16,2-1-3 16,0 0-3-16,0-2 0 0,8-1 3 0,6-3 0 15,3-3-2-15,3-4-1 0,5-3 2 0,3-3 2 16,-2-6-3-16,0 0 2 0,-2-5-2 15,-6-3 2-15,-1-6 0 0,-4-1 0 16,-6-2 1-16,-4-2-1 16,1 0-1-16,-4 0 4 0,0-1-1 0,-4 1-4 15,-3 0 2-15,-1 0 0 0,0 1-1 16,-3 0-1-16,5 2-2 0,0 3-6 15,3 5 1-15,0 3-3 0,3 3 1 16,0 2-14-16,1 0-5 0,7 5 15 16,3 0-1-16,1 3-1 0,4 0-1 0,2-3-5 15,4 0 0-15,3-3 15 0,-2-2 4 16,2 0-4-16,-6 0 5 0,-1 0-2 15,-4-5 4-15,0 0 1 0,-3 0-1 16,-3 0 3-16,-5 1 1 0,0 1 7 16,-3 1 0-16,3 0-2 0,-3 1 0 15,2 0-2-15,-2 1-3 0,0 0-6 16,1 0 3-16,2 2-6 0,0 7 3 15,2 3 2-15,0 5 0 0,-1 2 4 16,4 2-6-16,0-1 2 0,1 1 2 16,-1 0-2-16,1-4 0 0,-1 0 0 0,0-4 0 15,-4-3 1-15,-1-2-1 0,-1-6 0 16,-2-2 2-16,0 0 1 0,0-2 9 15,0-8-2-15,0-4-4 0,-3-4-2 16,3-1-1-16,0 0-3 0,0-2 2 16,0 1 0-16,0 1-4 0,6 2 0 15,2 2 2-15,3 2-3 0,-1 2-10 16,3 4-2-16,2 1 5 0,-1 1-7 15,5 3 3-15,-2 2-1 0,0 0 4 16,0 0 6-16,-1 0 2 0,1 0 2 0,-3 3 1 16,-2 3 1-16,0-1 2 0,1 3-2 15,-5-2 9-15,-2 3-8 0,-5-4 0 16,2 3 7-16,-3 0 2 0,2 0-1 15,-2 0-3-15,0-2 7 0,0 0-4 16,0-1-1-16,0-2-3 0,0 1-1 16,0-2-2-16,0-1-2 0,3-1-1 15,2 0 1-15,1 0 0 0,3 0 1 16,7-2-3-16,-1-6 3 0,4-1 1 15,-1 0-2-15,1-2-1 0,-5-1-1 0,0 4 2 16,0-2-1-16,1 0-1 0,-2 2 2 16,-5 4-1-16,-2 3 0 0,-5 1-1 15,1 0 2-15,-1 0-1 0,-1 0 0 16,0 5 5-16,0 2 3 0,0 2 6 15,0 1-5-15,0 0-2 0,0-3-2 0,-1-1 3 16,1-2-7-16,0 0 1 16,0-2-2-16,1 0 0 0,10-2 1 15,6 0-2-15,7-2 2 0,0-8 2 16,3-3-10-16,1 1-5 0,-2-2 6 0,-1 1-3 15,-3 0-7-15,-7 3 6 0,-3 4-1 16,-4 1 6-16,-3 3 4 16,-4 1-1-16,1 1 0 0,-2 0 3 0,0 0 2 15,0 4 4-15,0 4 3 0,0 2 0 16,0 3 2-16,-5 0-5 0,1 2 5 0,1 1-1 15,3-2-7-15,0 1 4 0,0 0 7 16,0-4-11-16,1 0-2 16,4-3-2-16,-2-1 0 0,1-2-7 15,3-1-7-15,-1-1-13 0,2-1-2 0,2-2-6 16,6 0-20-16,6-3-31 0,1-8-22 15,0-1-59-15</inkml:trace>
  <inkml:trace contextRef="#ctx0" brushRef="#br0" timeOffset="1649.09">4694 1205 61 0,'0'-3'115'0,"0"-1"57"0,0 2-123 15,-6 0 36-15,-2 2-34 0,-2 0-12 0,-4 2-2 16,1 10 1-16,-5 4-11 0,1 3-3 15,0 0 4-15,6 0-4 0,3-4-5 16,5-1-11-16,3-1-4 0,0-4-1 16,5-2-3-16,5-1 0 0,7-4 0 15,0-2 2-15,4 0-7 0,-1-4-8 0,0-5-5 16,-1-1-6-16,-4-1 1 0,-1 3-5 15,-2-1 2-15,-4 4 9 0,0 2 2 16,-3-2-2-16,-1 4 3 16,-2-1 8-16,-1 2 0 0,1 0 4 0,-1 7 1 15,-1 2 1-15,0 2 3 0,0 5-2 16,-1-3 3-16,1 2 1 0,1-1-3 15,7-1 17-15,5-2-4 0,2-2-14 16,1-1 1-16,2-5 2 0,4-3-3 16,1 0 3-16,2-6-2 0,4-9-1 0,-2-4-1 15,1-7 3-15,0-7-1 0,-4-3-3 16,-2-5 3-16,-2-7 3 0,-6-2-2 15,-1-9 0-15,-4-3 5 0,-1-7-3 16,-4-6-3-16,1-4-2 0,0 0-3 16,-2 8 5-16,-2 17-2 0,-1 16 0 15,0 17 6-15,-4 11 10 0,-3 10 6 16,-3 0-3-16,0 21-5 0,-4 11 2 15,-1 16-4-15,-1 12-3 0,2 11 0 16,-1 7 15-16,1 7 0 0,6 0-13 0,5 2-7 16,3-5 0-16,8-9-1 0,13-10-2 15,14-14-6-15,11-8 0 0,11-10-19 16,10-5-15-16,4-9-9 0,2-8-24 15,3-9-44-15,-4-5-237 0</inkml:trace>
  <inkml:trace contextRef="#ctx0" brushRef="#br0" timeOffset="2944.16">6361 1032 33 0,'3'-10'235'0,"-1"0"-169"15,-1 2 1-15,-1 2-6 0,0 2-22 0,2 2-3 16,-2 2-6-16,0 0-12 0,3 1-11 16,-3 13-9-16,5 9 10 0,-5 10 7 15,1 6-4-15,-1 6-1 0,0 2 2 16,-6 0-2-16,0-3-2 0,-1-6 0 15,0-4-1-15,1-6 2 0,1-6 2 0,2-5-6 16,1-7 2-16,2-4-2 0,0-3-3 16,0-1-2-16,5-2 1 0,1 0 3 15,5-2 0-15,3-7 0 16,3-6 0-16,2 0-1 0,-1 2-2 0,-1 2-1 15,2 2-1-15,-2 1-1 0,5 1-4 0,-2 0-14 16,1 1-5-16,1 0-6 16,-3 1-1-16,1 0-16 0,0 1-8 15,0-3-13-15,2-1-80 0,0 0-33 16</inkml:trace>
  <inkml:trace contextRef="#ctx0" brushRef="#br0" timeOffset="3793.21">6835 1194 162 0,'2'-13'85'0,"-2"1"-7"0,0 0 3 15,0 4-22-15,0 0-15 0,-5 2-6 16,-2 1-5-16,-1 3-10 0,-1 2-5 0,-2 0-5 15,0 7-2-15,0 8-2 0,-1 6-2 16,2 2-1-16,3 3-4 16,2 0 2-16,5 0-4 0,0-2-1 15,0-2 0-15,9-4 1 0,4-1-1 0,5-3-2 16,2-3-2-16,2-4 5 0,-2-6-2 15,0-1 2-15,1-3-2 0,-4-9 1 16,-2-3-6-16,-1-2 0 0,-5-1-1 16,1-2 6-16,-4 1 0 0,-2 1 1 15,-4-2 0-15,0 2 2 0,0 0-1 16,0 4-1-16,0 1 1 0,0 6 1 15,0 3-1-15,0 1 0 0,0 3-1 16,0 0-7-16,0 2-15 0,4 5 2 16,-1 1 6-16,3 2-8 0,0-3-9 15,2 0-6-15,0-1 0 0,1-2-5 0,-1-2 3 16,1 1-2-16,0-3 9 0,1 0 17 15,2 0 16-15,-1 0 7 0,0 0 11 16,-2-4-21-16,-1-2 8 0,-2 0-3 16,0-1 7-16,-1 1 5 0,1 0 5 15,-1-1-1-15,-2 0 1 0,3 0 4 16,-1 2-4-16,-1-1-7 0,-1 2 3 15,-3-1 1-15,0 2 2 0,0 0 5 0,0 2-4 16,0-1-4-16,-6 2-1 16,0 0-2-16,-6 0-5 0,-1 8 6 0,-1 2-3 15,-4 5 3-15,2-1-4 0,-1 4 4 16,3 1-5-16,5-2-2 0,3-2-3 15,2 1-2-15,4-3-2 0,0 0-2 16,7-2 1-16,5-4 1 0,4-2-1 16,2-3-4-16,7-2-3 0,0 0 2 0,4-10 7 15,1-3 1-15,-6-2-1 16,3 2 1-16,-10-1 0 0,-3-1-2 15,-6 1 1-15,-2-1 3 0,-5 2-2 16,-1-1 0-16,0 5 3 0,0 2 2 0,-3 1 3 16,-3 2 1-16,0 2 1 0,1 2 0 15,-1 0-4-15,3 5-4 0,-2 5-5 16,5 6 2-16,0 2-2 0,0 3 1 15,0 2 0-15,3 2 2 0,2 5-3 16,3 3-6-16,3 1 4 0,1 3 3 0,8 2 0 16,-1-1 2-16,1 4-2 0,-3-3 2 15,-2 1 0-15,-1-2 0 16,-6-3 0-16,-2-1 1 0,-6-5 2 15,0-4 3-15,-6-4 1 0,-9-4 13 0,1-3 5 16,-3-2 0-16,-2-3-6 0,0-3 1 16,2-3-4-16,0-3-4 0,5 0-2 15,1 0-2-15,0-3-4 0,5-3-4 16,4 0 0-16,-1-2 0 0,3-3-2 15,0-4-3-15,0-3-12 0,8-7-4 16,5-3-10-16,2-4-25 0,4-1 1 0,2-3-3 16,3-1-20-16,2-4-66 0,-3-1-95 15</inkml:trace>
  <inkml:trace contextRef="#ctx0" brushRef="#br0" timeOffset="3961.22">7578 1187 100 0,'8'-20'221'0,"1"2"-128"16,-6 6-36-16,0 4 4 0,-1 2-8 15,-2 6-11-15,0 0-2 0,0 0-13 16,0 5-18-16,-2 8-9 0,-4 3 1 15,1 6 0-15,-1-1-2 0,2-1 1 0,2 0 0 16,2-2-11-16,0-1-14 0,0-3-5 16,3-2-12-16,6-3-23 0,4-2-39 15,4-5-87-15,2-2 117 16,2 0-86-16</inkml:trace>
  <inkml:trace contextRef="#ctx0" brushRef="#br0" timeOffset="4137.22">7939 1056 205 0,'0'-9'140'0,"-6"-1"-72"0,-6 5 18 16,-2 5-14-16,-5 0-34 0,1 8-10 0,-1 8 7 15,2 9-4-15,1 3-11 0,4 4 0 16,6 3-8-16,4-3-3 0,2 0-4 16,5-4-4-16,7 0 2 0,4-1-4 15,9-4 0-15,4 0-11 0,10-5-24 16,15-4-8-16,8-6-1 0,9-7-34 15,5-1-137-15</inkml:trace>
  <inkml:trace contextRef="#ctx0" brushRef="#br0" timeOffset="4877.26">9386 1184 176 0,'0'-5'59'0,"1"-3"1"16,-1 2 19-16,0-1-19 0,-1 0-16 0,-4 1-3 15,-3-1-9-15,-1 3-5 0,-5 1 0 16,-3 3-4-16,-2 0-3 0,-5 7-6 15,-1 8 0-15,-3 6 4 0,-2 5-2 16,1 3 2-16,4 3-2 0,4-1-5 16,7-2-3-16,6-5-3 0,8 0-6 0,0-5 1 15,11-2 0-15,7-4-2 16,2-6-2-16,8-4 4 0,2-3-2 15,4-5-7-15,0-8 0 0,-5-4-6 16,-2-2 5-16,-4-3 2 0,-6 1 0 0,-3-1 6 16,-5 3 3-16,-2 2-2 0,-3 3 0 15,-2 1 3-15,-2 5 1 0,0 4-1 16,0 0-2-16,0 2 2 0,0 2 1 15,0 0-5-15,0 12-4 0,0 6 6 16,0 4 1-16,3 4-3 0,2 2 1 0,-1 7-5 16,-2 5-8-16,2 5 4 0,-1 4 8 15,-1 0 2-15,-2-1 1 16,0-1-1-16,0 4 0 0,-8 0 3 15,-3-4 6-15,-4-5 10 0,-4-7-11 0,1-8 2 16,1-5 7-16,-2-6-1 0,2-6-7 16,3-3 1-16,0-5 0 0,2-2-2 15,4-3-3-15,0-6-2 0,4-6 0 16,0-3-3-16,3-5-3 0,1-5 1 15,1-2-7-15,9-7-15 0,1 0-10 0,3-4-12 16,1-1-9-16,4 2-12 0,2 4-31 16,0 4-90-16,-3 6-62 0</inkml:trace>
  <inkml:trace contextRef="#ctx0" brushRef="#br0" timeOffset="5845.33">9804 1144 142 0,'0'-6'107'15,"0"0"-65"-15,0 2 27 16,0 1-9-16,0-2-10 0,-1 2-5 0,-7 1-15 15,0-1-3-15,-1 3-2 0,-2 0-7 16,-1 0-4-16,-2 2 5 0,-3 7-1 16,-3 4-1-16,-2 5-3 0,-3 4-1 15,3 1 6-15,4-1-5 0,2-2-7 16,7-2-1-16,3-3-3 0,6 1-3 0,0-1-3 15,3-3 2-15,9-1 1 0,2 0-2 16,3-5 1-16,2-2-3 0,3-3 0 16,-1-1-6-16,3-2-1 0,-4-5 3 15,-3 0-3-15,-3-1 0 0,-5 3 2 16,-1-2-2-16,-2 3 6 0,-1 2-2 15,-4 2 0-15,1 0 0 0,-2 0 0 16,0 6 2-16,0 4 2 0,-3 0 0 16,-2 3-1-16,5 0 2 0,0-1-4 15,0-1 3-15,2-1 0 0,4-5 2 0,5-2-3 16,1-3 2-16,0 0 3 0,2-5-3 15,2-6-1-15,1-4 3 0,3-4 0 16,-1-4-1-16,-4-2 1 0,1-3 1 16,-2-4 0-16,-2-3-2 0,0-8 1 15,-2-3 1-15,-1-6 0 0,-3 0-1 16,-1-5-2-16,0-4 1 0,-1 3-2 15,1 8 1-15,-1 9 0 0,0 12 4 16,-3 7 0-16,2 7 0 0,-3 4 0 16,2 5 3-16,-2 2 1 0,0 2 6 0,1 2-7 15,-1-1-2-15,0 1-2 0,0 0-4 16,0 0 2-16,0 2 1 0,2 5 2 15,-2 1-1-15,0 2 0 0,0 1 1 16,0 2-2-16,0-2 1 0,-2 3-1 16,1 0 1-16,1 2 1 0,0 2-2 0,0 0-1 15,0 2 2-15,3 3-1 16,3 3 0-16,-1 1 0 0,-4 4 1 15,-1 3 0-15,2 3-1 0,-2 2-1 16,0-2 3-16,0-2-2 0,0-4 0 0,-2-4-1 16,2-6 2-16,0-8-1 0,0-6-2 15,3-3-1-15,4-4 0 0,2 0-2 16,-1 0 2-16,2-2-1 0,3-3 2 15,1 0-1-15,0 0-1 0,4 0 2 16,6-1 2-16,2-2 1 0,5-1-2 0,5-1 0 16,2-3 3-16,7-4-1 0,0-3-1 15,3-3-1-15,-1-1 2 16,-2-2 0-16,-6-2-1 0,-8 0 0 15,-8 1 1-15,-8 2 1 0,-8 2-2 16,-7 6 2-16,0 1 3 0,-16 7 8 0,-7 2-1 16,-5 7 1-16,-9 0 5 0,0 10-4 15,-4 8 3-15,6 5 0 0,2 5 2 16,5 4-3-16,9 1 1 0,10 2-4 15,9-1-7-15,0-2-3 0,17-1-4 16,8-4 0-16,9-1 1 0,11-4 0 0,17-9 2 16,19-6-2-16,10-7 0 0,16-7-14 15,5-9-16-15,3-5-11 16,-1-2-15-16,-1 0-24 0,-7-2-102 15</inkml:trace>
  <inkml:trace contextRef="#ctx0" brushRef="#br0" timeOffset="10426.59">2189 3794 132 0,'0'0'35'16,"0"0"0"-16,0 0 20 0,0 0-9 15,0 0-6-15,0 0-9 0,0 0-2 16,0 0 2-16,-1 0-8 0,-1 0-7 16,0 0 6-16,1 0-4 0,1 0-2 15,-3 0-4-15,1 0-1 0,1 0 5 16,-2 0-3-16,-1 0-5 0,4 0 1 15,-3 0-5-15,3 0 2 0,0 0-4 16,0 0 0-16,0 0 0 0,0 0-3 16,0 0 0-16,2 2 1 0,1 0 2 0,3 0 0 15,0 0 1-15,1-2 1 0,2 1 0 16,0 0 0-16,2-1-1 0,0 0 0 15,0 0-1-15,3 1-1 0,0-1-2 16,3 0 3-16,3 1-2 0,3-1 2 16,-1 0-4-16,1 0 2 0,-1 0 2 15,-2 2 0-15,2 0-3 0,-2 0 1 16,0 0 0-16,0 0 1 0,0 0-1 15,0-2 0-15,-1 0 1 0,0 0-1 16,-1 0 0-16,-1 0 1 0,2 0 0 0,-2 0 0 16,3 0-1-16,-3 0 0 15,0 0-2-15,2-4 2 0,-1 4 2 0,0-2-4 16,-3 1 3-16,2 1 0 0,-3 0-2 15,2 0 0-15,-1 0 1 0,-1 0 1 16,1 0-1-16,-1 0-1 0,2 1 2 0,-2 1 0 16,-2-2-1-16,2 2-1 15,-1 0 1-15,2-2 1 0,-1 2-1 16,0-2-1-16,-2 1 2 0,1-1 0 15,-1 1-2-15,1-1 1 0,-2 0 1 0,-2 0 0 16,0 0-2-16,2 2 0 0,0-1 3 16,0 1-2-16,1-2-1 0,-3 1 1 15,2-1 0-15,-1 2 0 0,-1 0 0 16,0-2-1-16,4 3 2 0,1-1 0 15,1-2-2-15,2 0 1 0,0 0 1 0,2 0 0 16,-1 0-2-16,1 0 1 0,-2 0 1 16,0 0-1-16,-1 0 0 15,-4 0 0-15,-3 0 1 0,2 0-1 16,-3 0-2-16,0 0 3 0,1 0-1 0,-1 0 1 15,1 0-2-15,-1 0 0 0,4 0 2 16,5 0 0-16,2 0-2 0,1 0 2 16,0 0-1-16,-1 0 0 0,-2 0-1 15,4 0 1-15,0 0 1 0,-3 0-1 16,1 0-1-16,-4 0 2 0,1 0-2 15,-2 0 2-15,-2 0-2 0,-1 0 1 0,0 0 1 16,-2 0-1-16,2 0-1 0,0 0 1 16,-2 0 2-16,-1 0-2 15,1 0-1-15,-1 0 1 0,4 0 1 16,-1-5-1-16,5 3 0 0,4-1 0 0,0 0 0 15,3 1 0-15,-3 0 0 0,-2 0-1 16,-3 0 2-16,4 0-1 0,-1 2 0 16,1-1 0-16,1 0 0 0,-1 1 0 15,-4-1 0-15,2 1 0 0,-4 0 1 16,-1 0-2-16,-3 0 1 0,1 0 0 0,-3 0 1 15,-2 0-1-15,-2 0-1 0,0 0 1 16,0 0 1-16,-3 0-1 0,2 0-1 16,-1 0 1-16,-1 0 2 15,0 0-2-15,2 1 1 0,-2-1 0 0,0 0 1 16,0 0 4-16,0 0 0 0,0 0-2 15,0 0 5-15,0 0-3 0,0 0 1 16,0 1-3-16,-3 0 0 0,0-1-6 16,-2 3-5-16,2 0-19 0,0 0-15 15,1-2-40-15,-2-1-134 0</inkml:trace>
  <inkml:trace contextRef="#ctx0" brushRef="#br0" timeOffset="11649.66">4124 3271 151 0,'0'0'40'0,"1"1"-5"0,-1-1 21 0,0 0-21 15,0 0 3-15,0 0-5 0,0 0-6 16,0 1 0-16,0-1-6 0,2 4 2 16,-2-1 0-16,0 0-1 0,0 4-5 15,3 0 1-15,-3 4-3 0,0 1-2 16,0 2 0-16,0 4-4 0,0 3-3 0,-3 5 0 15,-2 4 3-15,1 1 15 0,-2 1-18 16,-1 2-2-16,1 0 0 0,1 1 0 16,-1 3-2-16,3-1 2 15,-2 1 0-15,2 2 2 0,0-2-2 0,3 0 1 16,0-1-1-16,0-1-3 0,0-2 3 15,0-2 10-15,0-4-14 0,0-1 2 16,0-3-1-16,0-2 3 0,0 0-2 16,0-2 0-16,2-1-2 0,1 1 1 15,0 0 2-15,0 3-2 0,-1 4-1 0,-2 2 0 16,0-3 24-16,0-3-15 0,0-4-8 15,0-3 1-15,0 0 0 16,-2-2-1-16,1 0 0 0,-1-2 2 0,0-3-2 16,2 3 0-16,0-2-2 15,-1-1 1-15,1 1 1 0,0-1-2 0,0-1 1 16,0 1 0-16,0-3 1 0,0 0-2 15,0-1 1-15,0-2 0 0,0 1 2 16,0-2-2-16,0 0 0 0,0 0 0 16,0 0 3-16,0-1-3 0,0-1-2 15,0 0 2-15,0 0 2 0,0 0-2 0,0 0 0 16,0 0 2-16,0 0-1 0,0 0 0 15,0 0-2-15,0 0 2 0,0 0 0 16,0 0-1-16,0 0-2 0,0 0 2 16,0 0 1-16,0 0-1 0,0 0-2 15,0 0 2-15,0 0 0 0,0 0-2 16,0 0-2-16,0-5 0 0,0-2-5 15,1-3-7-15,4-6-17 0,1-5-14 16,4-8-11-16,-4-9-70 0,-3-8-253 16</inkml:trace>
  <inkml:trace contextRef="#ctx0" brushRef="#br0" timeOffset="13042.74">4136 3296 14 0,'0'1'141'0,"2"0"-98"0,-2-1 15 16,0 0 1-16,1 0-19 0,-1 0-1 16,0 0-3-16,0 0-7 0,0 0-8 15,0 0 1-15,0 0-5 0,0 0-3 16,0 0-1-16,0 0 2 0,2 0-6 0,0 2 4 15,-2-1-2-15,1 0-2 0,2 1 7 16,-1 1-3-16,1 1-1 0,1-1-2 16,0 3-4-16,2 0 0 15,-2 1-2-15,1 2-2 0,1 2 3 0,2 4-3 16,0 1 1-16,3 2 0 0,1 5 0 15,2 0-3-15,1 2 3 0,3 1 1 16,0 0 0-16,2 0-4 0,0 1 1 16,2-1 3-16,1 1-4 0,2 0 1 15,0-1-1-15,1-1 2 0,-2 0-1 0,-3-1 0 16,1 0-1-16,-3-2 1 0,-2-1 0 15,-5-1-2-15,-1-1 2 16,-2-1 1-16,-1-2 0 0,0-4-2 0,0-3 8 16,-2-3-10-16,0 0 1 0,-1-2 0 15,-4-3 1-15,1-1 1 0,-2 0 1 16,0 0 0-16,0 0 0 0,0 0 3 15,0 0 0-15,0 0-3 0,0 0 1 16,0 0 1-16,0 0 0 0,0 0-5 16,0 0 2-16,0 0 1 0,-2-1 0 0,2-1-2 15,-1 2 0-15,-3 0 1 0,3-2-1 16,1 2-1-16,-3 0 0 0,3 0 2 15,-2 0-1-15,2 0-1 16,0 0 1-16,0 0 0 0,0 0-1 0,0 0-2 16,0 0 2-16,0 0-1 0,0 0 0 15,0 0 2-15,0 0-2 0,0 0 2 16,0 0-1-16,-1 0-4 0,1 0 4 15,0-2 0-15,0 1 1 0,0 1-2 16,-2-1 1-16,-1 1 1 0,2 0 1 16,-1-2-3-16,-1 2 2 0,0 0 0 0,0 0 0 15,-2 2-3-15,-3 4 3 0,1 0 0 16,-1 3 0-16,0 2-2 15,-4 2 0-15,-2 2 3 0,-2 1 0 16,1 2-2-16,-6 2 2 0,3 3 1 0,-4 3 0 16,-1 1-1-16,-2 3 0 0,2 0 3 15,0 1 0-15,2 1-3 0,3 2 0 16,-1 4 2-16,-2 3-1 0,-1-1 8 15,2-5 0-15,4-10 0 0,4-6-8 16,4-3-1-16,0-3 2 0,1-2 3 0,0-1-3 16,4-3 1-16,2-4-1 0,-2 2-1 15,1-3 0-15,-1 1-1 0,1 1 2 16,1-2-1-16,1 0 0 15,-2 0 0-15,1-1 0 0,-1 1 5 0,1-2-2 16,-1 0-2-16,1 0 0 0,-3 0 3 16,3 0-4-16,1 0-1 0,-2-2 1 15,2-3-2-15,0-1 0 0,0-2-4 16,0 0-3-16,2-2-10 0,6 0-13 15,1 0-21-15,5 3-13 0,-2-2-23 0,-2 1-121 16</inkml:trace>
  <inkml:trace contextRef="#ctx0" brushRef="#br0" timeOffset="16210.92">4643 3895 117 0,'0'0'54'16,"0"0"-20"-16,0 0 16 0,0 0-24 15,0 0 2-15,-1 0 4 0,1 0-2 16,-2 0-4-16,1 0-2 0,1 0 4 15,-2 0-3-15,2 0-3 0,0 0 0 16,0 0 0-16,0 0-4 0,0 0-2 16,0 0 0-16,-1 0-2 0,1 0-2 15,0 0-5-15,0 0-2 0,0-2-4 0,3 1-1 16,6-2 0-16,2 1 1 0,0-1-1 15,4 1 0-15,-1 1 0 0,2 0 0 16,4-2 1-16,0 1-1 0,3 1 0 16,-1 0 2-16,0 1-2 0,2-2-1 15,4 2 1-15,-1-2 1 0,2 0-1 0,-3 1-1 16,1-1 1-16,-2 2 1 15,3-1 0-15,-1-2-2 0,1 2 1 16,2-1 1-16,1 1 0 0,0 1-2 16,0-1 0-16,-2-3 0 0,4 3 2 0,1-3-2 15,3 3 1-15,3 0 1 0,-2-1 0 16,-4 1-3-16,-5 1 2 0,-4 0 1 15,-2 0-3-15,1 0-1 0,-3 1 2 16,1 3-1-16,-2-2 1 0,3 0 0 16,-1 3 0-16,1-4 1 0,1 1 0 0,0 0 0 15,3-1-1-15,-1-1 2 0,0 0-1 16,4 0 0-16,-4 0-1 15,2 0 3-15,-1 0-2 0,-1-3-1 16,-3 1 1-16,0 1 1 0,-1-1-1 0,0 2 0 16,1-3-1-16,-3 3 2 0,2-1 0 15,1 1-3-15,2-3 3 0,-2 3 0 16,0-3-2-16,-1 2 1 0,1-1-1 15,-1 2 2-15,0 0-1 0,0-2 0 16,2 1-1-16,-2-1 2 0,3 0-1 0,0 2-1 16,-4-1 1-16,3 1 1 0,-1 0 0 15,0 0-2-15,-3 0 1 0,-1 0 0 16,-1 0 1-16,1 0-2 15,3 0 1-15,1 0 1 0,0 0-1 16,4-2-1-16,-1 2 1 0,2-2 1 0,0 1-1 16,1 0-1-16,-2-1 1 0,2 1 1 15,1 0-1-15,-1 0-1 0,0 1 1 16,2 0 1-16,-3 0-1 0,2-1-1 15,-2 1 1-15,3-1 2 0,-3 0-3 16,3 1 1-16,0-1 0 0,3 1 0 0,0-1 1 16,2-1-2-16,1 2 1 0,2-2 1 15,1 2 1-15,0-1-4 0,0 1 1 16,-1-2 2-16,-3 2 1 15,0 0-4-15,-4 0 2 0,-4 0 2 0,-2 0-2 16,-1 0 0-16,-6 0 0 0,1 0 1 16,-6 0 2-16,-2 0 0 0,-6 1-3 15,-2 0 2-15,-3-1 0 0,-1 0 1 16,0 0 4-16,0 0 5 0,0 0 1 15,0 0-4-15,-6 0-6 0,0 0-2 0,-4 0 1 16,4 0-3-16,0 1 0 0,1 1 2 16,2 0-2-16,2 2-6 0,-1 0-12 15,2 2-13-15,0-1-21 0,0-3-66 16,-3-2-236-16</inkml:trace>
  <inkml:trace contextRef="#ctx0" brushRef="#br0" timeOffset="19473.09">3555 2656 55 0,'3'0'23'0,"-3"-2"156"15,2 1-116-15,-2 1 7 0,0-1-8 0,0 1-21 16,1 0-5-16,1 0-4 0,-2 0-6 16,0 0-5-16,0 0-4 0,0 6 2 15,0 4 0-15,-2 2-4 0,-1 1 0 16,-3 3-5-16,1-3-3 0,2 0-2 15,-2-2-2-15,4-2 0 0,-1-2-2 16,2 0-2-16,-1-3 1 0,1 0 1 0,0-2-5 16,0-1-9-16,0 0-8 0,0 0-10 15,3-1 1-15,3 0-10 0,0 0-9 16,0-7-16-16,2 1-32 15,0-3-49-15,-5-2-4 0</inkml:trace>
  <inkml:trace contextRef="#ctx0" brushRef="#br0" timeOffset="19816.12">3691 2640 8 0,'8'-2'2'0,"-3"2"182"15,-2-1-105-15,0 1-22 0,-1 0 20 0,-1 0-24 16,2 0-11-16,-3 0-5 0,2 8-3 16,-2 1-5-16,0 3-10 0,0 2-4 15,0-1 0-15,-2-1-4 16,2 1-5-16,-1-2-2 0,1-1-4 0,0-2 1 15,0-2 0-15,3-1-1 0,0-2-2 0,3-3 4 16,-1 0-4-16,2 0-1 16,4 0-5-16,2-6-3 0,-1-3-4 15,0-2 3-15,1 1 0 0,-2-1-2 16,-4 2 1-16,3 0 1 0,-4 2 6 0,2 2 3 15,-5 3 1-15,1 0 0 0,-2 2 1 16,0 0 1-16,-2 0-1 0,0 0 2 16,0 5 7-16,0 3 0 0,0 2 0 15,-2 0-2-15,0 2 2 0,1-1-6 16,-1-1-2-16,1-1 0 0,1-3 0 15,0 0-2-15,0-2-10 0,3-2-5 0,5-2-13 16,3 0-27-16,1-4-34 16,-1-8-100-16</inkml:trace>
  <inkml:trace contextRef="#ctx0" brushRef="#br0" timeOffset="20081.14">4026 2625 25 0,'0'6'-15'0,"0"1"182"0,0 0-125 15,0 3 4-15,-3 2 8 0,3 2-10 16,-1 0-5-16,1 1-14 0,0 0-8 15,0 1-5-15,7-2 0 0,1-3 3 0,1-2-9 16,2-3 0-16,0-3-5 16,-2-3 6-16,2 0 0 0,-3 0 1 15,3-7 4-15,-5-3-3 0,3-2-1 0,-4 0 2 16,1-3-5-16,-6 1-1 0,3 0 0 15,-3 1-4-15,0 2 1 0,0 1-1 16,0 0 1-16,0 3-3 0,0 4-4 16,0 0-9-16,0 3-1 0,0 0-21 15,3 0-4-15,2 4-18 0,-2 3-50 16,2-1-46-16</inkml:trace>
  <inkml:trace contextRef="#ctx0" brushRef="#br0" timeOffset="20636.18">4253 2709 36 0,'0'0'-27'0,"0"0"212"0,0 0-120 16,1 0-50-16,1 1 18 0,-1-1-5 0,4 0 18 15,1 0-3-15,0 0-16 0,0-5-7 16,2 0-2-16,0 0 1 15,0-4 5-15,-1 1-5 0,1-3-1 0,-2 0-7 16,-1-3-4-16,-2 2 2 0,-1-2 3 16,-2 2-7-16,0 2 0 0,0 2-2 15,-3 4 3-15,-2 2-3 0,-1 2 0 16,-2 0-2-16,2 2-1 0,-2 10-2 15,0 0 0-15,2 4 2 0,1 2 0 16,4 1-2-16,1 0-1 0,0 0 2 0,1-2 2 16,9-2-3-16,2-1 0 0,4-5 4 15,-1-3-2-15,2-3-1 0,2-3-1 16,1 0 2-16,0 0 1 0,-1-3-3 15,-1-3 1-15,-2 0 1 0,-4 0 1 16,-1 2-2-16,-2 2 1 0,-2 0 0 16,-6 2 2-16,1 0-3 0,-2 0-1 15,0 0 3-15,0 3 1 0,-3 1-1 16,-4 1 0-16,1-1 0 0,0 0-2 15,1-2 1-15,1-1 0 0,-1-1 1 16,4 0 0-16,-3 0-2 0,4 0-1 0,0-6 3 16,0 0-2-16,0-2-3 0,0-2 1 15,2 2 0-15,3 1 2 16,1 0-3-16,-2 2 1 0,4 0 2 0,-2 4-1 15,1 0-2-15,2 1 2 0,-1 0-7 16,1 0 0-16,3 0-6 0,-1 0-13 16,2 0-10-16,-2 0-4 0,-1 0-21 15,3-4 3-15,-1 1 0 0,-1-3 1 16,-2-1-28-16,-1-3 35 0,-2-2-20 15</inkml:trace>
  <inkml:trace contextRef="#ctx0" brushRef="#br0" timeOffset="21112.2">4670 2527 10 0,'6'-32'2'16,"-2"-3"-1"-16,1-1-2 0,0 2-9 15,1 2 8-15,-1 2 4 0,-2 9 46 16,-2 6 12-16,1 4-16 0,-2 5 6 15,0 3 10-15,0 2-3 0,0 1-1 16,0 0-17-16,0 0-26 0,0 0-12 16,0 5 1-16,0 3 7 0,0 1 5 15,-3-2-5-15,1 4-1 0,-1 0 1 16,-2-2 5-16,2 6-6 0,0-1 2 0,0 0 0 15,2 2 0-15,1-2-2 0,-2 0-4 16,2 1 2-16,0 1-1 0,0-1-2 16,0 2 0-16,0 0 1 0,0 3 0 15,0-1-2-15,0-1-2 0,0-2 2 16,0 2-2-16,0-3 0 0,0 1 1 15,2-1 0-15,2-1 0 0,-1 0-1 16,2-2 0-16,-2-2 0 0,0-2 2 16,0-2-3-16,-1-5 1 0,-2 1 2 15,0-2-1-15,0 0 3 0,0 0 7 0,0-6-8 16,0-5-1-16,0-1-3 0,0-2 0 15,1 0 2-15,1-1 0 0,1-1-2 16,-1 0 0-16,1 0 3 0,-2 2-2 16,4 3 0-16,-2 2 0 0,-1 2 1 15,1 4 0-15,-3 0-2 0,1 3 3 0,1 0 1 16,1 0-2-16,0 0-1 0,2 4 2 15,-1 6 0-15,2-2 1 16,-1 4-2-16,1-1-1 0,2-2 2 16,-2 0-2-16,-1-1 0 0,1 0-1 15,2-2-3-15,-2 0-6 0,2-2-9 0,0-2-7 16,-1 1-26-16,1-3-25 0,1 0-51 15,-4-2-105-15</inkml:trace>
  <inkml:trace contextRef="#ctx0" brushRef="#br0" timeOffset="21332.22">4919 2557 34 0,'0'2'271'0,"0"-1"-229"0,0-1 8 16,0 3 20-16,0 1-35 0,-3-1 6 0,0 2-8 15,1 2-10-15,-1 0-8 0,2 2-4 16,1-2 2-16,-2 0 2 0,2 1-7 15,0-1-6-15,0-2-2 0,0 0 3 16,0-1-2-16,0-1-2 0,2 0-4 16,2-2-10-16,3-1-9 0,0 0-4 0,3 0-20 15,1-6-13-15,1-1-36 16,-3-3-50-16,1 1-34 0</inkml:trace>
  <inkml:trace contextRef="#ctx0" brushRef="#br0" timeOffset="21599.23">5020 2557 26 0,'2'0'96'0,"-1"2"-73"15,1 1 32-15,1 0-26 0,-3-1-3 16,1 1 14-16,-1-3-4 0,3 1-12 0,-3 1 0 16,0 0-9-16,2 1 4 15,-2-1-2-15,0 2 2 0,2 0-2 16,-2 2 4-16,0 0-6 0,0 1 1 15,0 0-2-15,0 1-2 0,0 0-5 0,0-4 5 16,0 2-7-16,0-2-3 0,0-1-1 16,0 0-2-16,3-2 1 0,4 0-4 15,3-1-12-15,4 0 2 0,1 0 1 16,-1 0-7-16,-2 0-18 0,-2 0-68 15,-1 0 64-15,0 0-21 0,1 0 7 0,4 0-2 16,-4 2 90-16,1 0-140 0</inkml:trace>
  <inkml:trace contextRef="#ctx0" brushRef="#br0" timeOffset="21888.25">5212 2663 2 0,'0'-1'54'15,"0"-4"-23"-15,2-2-14 0,1-1 15 16,0 1 0-16,0-1-9 0,2 1-1 16,-4-1 2-16,2 1 1 0,0 1 1 15,-3 1-4-15,2 3-4 0,-2 1-8 16,0 1-3-16,3 0-10 0,-1 2-3 15,-1 7 13-15,2 5-2 0,0 2-6 0,2 3 1 16,4 4-8-16,10 2 3 0,0 1 57 16,4 1-64-16,-3 0 1 0,-4 2 12 15,-4-1 10-15,-1-2-9 16,-7-1 17-16,-2-3 49 0,-2 0-58 0,-11-4 11 15,-7-3 23-15,-4-1-9 0,-5-1-5 16,1-3-7-16,0-2-12 0,1-3-2 16,3-4-8-16,1-1 0 0,3 0 0 15,3 0-2-15,6 0-8 0,2 0-4 16,7 0-6-16,0-1-23 0,0-4-51 0,10-6-95 15</inkml:trace>
  <inkml:trace contextRef="#ctx0" brushRef="#br0" timeOffset="22653.29">5674 2614 21 0,'2'0'168'16,"-1"0"-89"-16,1 0-66 0,1 3 48 0,-3 6-12 15,0 2-13-15,0 2-1 0,0 4-16 16,0 0-7-16,0-1 2 0,0 2-1 15,-5-4-3-15,2 0-4 0,2-3 3 16,-2-4-3-16,1-1 6 0,2-3-4 16,0-2-5-16,-2-1 6 0,1 0 2 0,-2 0-8 15,3-10-1-15,-2-1 2 16,2-4-4-16,0-2-1 0,0-1 1 15,0-3 2-15,0 2-2 0,0-4 1 16,6-1-1-16,2-3 2 0,3-3-2 0,2 0-3 16,0 4 2-16,1 4 1 0,0 8-2 15,2 6-1-15,-1 3 2 0,1 3 2 16,-2 2-3-16,0 0 0 0,-2 4 2 15,1 3 0-15,-3 1 0 0,-2 4-4 16,-2 0 6-16,-1 1 0 0,-3 1-2 16,-2 2-4-16,0-1 6 0,-5 2 0 0,-4 1-2 15,-4-2 0-15,-1 2 2 16,0-2 0-16,-1 0-4 0,1-2 4 15,1-1-4-15,4-2 3 0,3-3-1 16,4 1-1-16,1-5 3 0,1 0-3 0,0-1-2 16,6-1-2-16,5-1 4 0,1-1 1 15,4 0-2-15,-1 0 0 0,2 0-4 16,0 0 3-16,-1 0 0 0,1 0 0 15,-5 0 0-15,2 2-2 0,-1 1 1 16,-7 0 2-16,0 1 0 0,-4-2 2 0,-2 1-1 16,0 0 4-16,-2 3 1 0,-7 3 2 15,-2-1 1-15,-6 1-2 16,3 1 4-16,-3 0 2 0,1 0-6 15,6-1 2-15,0-2 0 0,3 0-2 0,2-1-4 16,2-1-1-16,1 0 0 0,2-3 0 16,0 0-4-16,0-2-11 0,6 0-11 15,5 0-16-15,3-3-34 0,0-6-42 16,6-3-100-16</inkml:trace>
  <inkml:trace contextRef="#ctx0" brushRef="#br0" timeOffset="24043.37">6082 2623 106 0,'0'-1'268'0,"0"1"-238"16,0 0 17-16,-8 4 5 0,-4 8-26 16,-2 4 16-16,-2 3 0 0,1 1-12 15,2 2-5-15,6 0-6 0,2-3-11 16,5-2-5-16,0-2-2 0,5-4-3 0,2-1 3 15,4-3-1-15,0-3 1 0,0-2-1 16,3-2-2-16,1-2-10 0,1-7 0 16,-4-2-5-16,1 0-5 0,-1-3-4 15,-4 4 0-15,1 0 2 0,-1 1 2 16,0 2-4-16,-2 1 1 0,0 2 5 15,-3 3 0-15,0 0 7 0,-1 1 6 16,-2 0 3-16,0 0 2 0,3 4 1 16,0 1-1-16,0-2 1 0,2 0-1 15,3-2 4-15,-1-1-4 0,6 0 4 0,-4 0-3 16,2-7 0-16,0-4 2 0,0-2-1 15,-2-3 1-15,-1-2 2 0,1-4 1 16,-3-2 3-16,0-4 2 0,2-2 2 16,-3-5 2-16,1-3-8 0,-4-3-1 15,2 1-2-15,-2-1 1 0,4 3-2 16,0 6 2-16,-4 7-2 0,-1 10 10 15,-1 8 6-15,0 6 4 0,0 1-5 16,0 4-12-16,0 9-6 0,-3 6 5 16,-3 6 1-16,3 4 0 0,-2 6-5 15,1 4 1-15,0 5 0 0,0 3 3 0,-4 3-3 16,-1 1 1-16,-2 0-2 0,0 5-7 15,-3 0 0-15,0 0 0 0,3-3 7 16,-1-7-1-16,4-8-6 0,-1-7 7 16,3-6 1-16,3-7 1 0,-2-5-1 15,3-8 0-15,1-3 0 0,1-2 0 16,0 0 0-16,8-11-3 0,2-3-1 15,6-4 4-15,2-3-7 0,1 0-6 16,0-3-3-16,2-3 3 0,1-1-1 16,1-4-5-16,-3-3-3 0,2-1 9 0,-3-5 5 15,3-2 0-15,-4-5-4 0,-2-2 2 16,1-1 6-16,-3-3 1 0,-4 5 4 15,0 6 4-15,-4 10 9 0,-4 7 29 16,-2 7-16-16,0 3 7 0,0 0-15 16,0 4-7-16,-2 4 4 0,2 2-1 0,-3 3 1 15,1 2-6-15,2 1-6 16,-1 0 0-16,-1 0-4 0,-2 10-4 15,-1 1 3-15,0 4 2 0,-1 3-1 16,0 3-2-16,-2 1 1 0,0 2 1 0,1 2 2 16,-3 2-6-16,3 3 1 0,-3-1-3 15,4 0-1-15,0-1 1 0,1 1-2 16,-1 0 3-16,1 0 2 0,2 2 1 15,-1 0-1-15,1 3 1 0,1 0 1 16,-1 1 0-16,1-3 1 0,2-3 1 0,0-4-1 16,0-5 0-16,0-5 0 0,0-5 1 15,0-4-1-15,0-4-1 16,0-3 0-16,3 0 3 0,1-8 6 15,3-7-6-15,1-3-2 0,-2-2-1 0,4-4-6 16,-3-1-1-16,4-1-1 0,-2-3-3 16,4-1 2-16,-2 0-6 0,1 0-7 15,0 2-9-15,2 5 5 0,-3 4 5 16,-1 6 15-16,-4 6 4 0,-3 5 1 15,-3 2-5-15,1 0-1 0,-1 6 14 0,0 2 7 16,0 2-7-16,0 1-1 0,0-1-2 16,0 1 0-16,0 1-3 0,0-1 0 15,2-1 0-15,0 1 0 16,2-1 3-16,1-1 3 0,1-3-2 15,5 0 0-15,1-3-3 0,5-3 8 0,2 0-1 16,1-6-3-16,2-5 1 0,-2-3 5 16,0-3-5-16,0-3 1 0,0 0 1 15,1-2-1-15,-7 1 15 0,-5 1-18 16,-5 1-6-16,-4 5 7 0,0 3 1 15,-7 3 2-15,-4 3 3 0,-3 5 3 0,-3 0-4 16,0 6-2-16,0 7-5 0,0 4 1 16,1 3-1-16,4 4-2 0,-1 0-1 15,6 1 0-15,2-3 0 16,5 0 1-16,2-3-3 0,8-4-1 0,4-2 3 15,5-2-1-15,6-2 0 0,7-4 1 16,4-4 11-16,0-1-7 0,-4 0-8 16,-5 0 6-16,-4 0-1 0,-3-5-1 15,-3 2 0-15,-6 0 0 0,-5-1-3 16,-6 3 0-16,0-1 3 0,-3 1 0 0,-8 1 0 15,2 0-3-15,0 0 2 0,2 0 1 16,4-2 1-16,3-3 1 0,0-2-3 16,0-1-1-16,2-4 0 0,6-1 2 15,-1-2-1-15,4 0 1 0,2 2 4 16,0 0-1-16,-2 1-1 0,0 2 0 15,-2 2 3-15,2 1-2 0,0 1-2 16,0 1-1-16,0 2-1 0,-2 0 0 16,2 2 0-16,-3 1-24 0,-2 0-30 15,-1 0-79-15,-2 0-221 0</inkml:trace>
  <inkml:trace contextRef="#ctx0" brushRef="#br0" timeOffset="26290.5">6299 2758 0 0,'3'-2'2'0,"0"-1"0"0,-1-2 147 15,-2 0-97-15,0-1-13 0,3-3 10 16,-2 1-12-16,1-2-8 0,0 0 1 15,2-4-10-15,-2 1-7 0,4-2-1 16,-1-1-5-16,-2-1-1 0,0-2-2 16,-2-2 2-16,-1-2 0 0,0-5-3 0,-1-3 2 15,-7-1-3-15,-3-1 3 0,-4 0-6 16,-2 2-10-16,-4 6-3 0,0 9 12 15,1 9 0-15,-1 7-5 0,1 4-10 16,0 15-15-16,0 6-28 0,-2 8-28 16,4 2-53-16</inkml:trace>
  <inkml:trace contextRef="#ctx0" brushRef="#br0" timeOffset="29044.66">1609 4508 145 0,'0'1'61'16,"-1"1"-30"-16,-2-1 33 0,0 2-23 15,-1-2-15-15,3 2 2 0,-1 0-5 16,-1-1-2-16,2 3-2 0,-1-2-4 15,1 2 6-15,-3-1-1 0,1 1 0 16,0-3 4-16,3 0-8 0,-1 0 5 0,1-1-3 16,0-1-5-16,0 0 1 15,0 0-1-15,0 0-7 0,6-7-6 16,6-9 0-16,7-6 0 0,1-6 1 15,2 2-1-15,-5-4 0 0,0-1 3 0,1-4-3 16,4-4 1-16,0-1 1 0,-4 0-1 16,3 5-1-16,-4 7 0 0,-5 9 0 15,-3 4 1-15,-2 6-2 0,-1 5 1 16,0 2 1-16,-1 2-1 0,-1 0 0 15,3 0 0-15,0 4 3 0,1 8-3 0,0 5 3 16,0 2-1-16,-1 6 0 16,3 1-1-16,-3 2 0 0,1 4-1 15,1-1 2-15,-1-1-1 0,0-2-2 16,0-3 0-16,-1-1-2 0,3-3-4 0,-1 0 2 15,-1-3-4-15,-1 0-4 0,0-2-4 16,-6-1-1-16,4-4-8 0,-2 0-2 16,-3-1-7-16,0-2-6 0,0-1-15 15,0-2-25-15,0-2-38 0,-8-1-58 16</inkml:trace>
  <inkml:trace contextRef="#ctx0" brushRef="#br0" timeOffset="29241.67">1642 4406 251 0,'6'-10'189'16,"3"-2"-166"-16,5 0 9 0,5-1 5 15,10-2-30-15,5-1 0 0,11-1-1 0,7 0 3 16,5 1-8-16,2 5-1 0,3 3-1 15,-2 6-14-15,1 2-13 0,-7 0-67 16,-9 0-171-16</inkml:trace>
  <inkml:trace contextRef="#ctx0" brushRef="#br0" timeOffset="33522.91">6922 4165 43 0,'2'0'41'16,"-2"0"-26"-16,0 0 6 0,0 0 18 15,0 0 6-15,0 0-8 0,0 0-3 16,0 0 5-16,0 0-4 0,0 0-2 16,0 0-1-16,0 0-5 0,0 0-3 15,0 0-3-15,0 0 0 0,0 0 0 0,0 0-5 16,0 0-7-16,0 0 2 0,0-2-4 15,0-1 2-15,-2 0-2 0,-1-1 3 16,-1-2-4-16,-3 1 0 0,0-2-2 16,0 1 2-16,-3 0-2 0,-1 0 0 15,0 0-3-15,-5-1 3 0,-1 2 0 0,0 3 0 16,-3 2-1-16,0 0-1 15,-2 2 1-15,-1 10-2 0,-2 1 0 16,0 7 1-16,-1 3 0 0,3 6 2 16,3 3-1-16,2 4-1 0,8 0 1 15,3 0-3-15,7 1-1 0,2-4 0 0,12 1 1 16,3-6-2-16,6-2 0 0,5-4 2 15,3-4 1-15,5-4-1 0,3-4-1 16,-1-7 1-16,-2-3 1 0,3-3 0 16,-8-11-2-16,1-2 2 0,-4-4 1 15,-5-2-1-15,1-3-1 0,-9-2 2 0,-1 1 1 16,-3-1 0-16,-5 0 1 15,-3-1 1-15,-1 1 0 0,-2 1-3 16,-3 1 2-16,-7 1-4 0,-3 3 3 16,-3 1-2-16,1 4-1 0,-3 2 0 0,3 5-4 15,1 6-4-15,2 3-2 0,1 0 0 16,1 5-7-16,3 6-9 0,2 5-17 15,5 3-18-15,0 1-42 0,0-2-140 16</inkml:trace>
  <inkml:trace contextRef="#ctx0" brushRef="#br0" timeOffset="33957.94">6894 4326 20 0,'0'-5'-17'0,"-1"1"140"0,-1-2-47 16,1 3-11-16,1 3 10 0,0 0-5 16,0 0-27-16,0 0-20 0,0 9 4 15,4 5 11-15,3 8-9 0,3 2-2 16,0 4-5-16,4 3 1 0,0 2-6 15,3 0-4-15,0-1-7 0,0-1-1 16,3-1-3-16,0-3-1 0,2-3-1 16,0-1 0-16,1-5-10 0,3 0-23 15,2-4-20-15,-2-3-35 0,-2-2-119 16</inkml:trace>
  <inkml:trace contextRef="#ctx0" brushRef="#br0" timeOffset="39011.21">2629 1880 35 0,'2'0'0'0,"-2"0"183"15,0 0-111-15,0 0-7 0,0 0-12 16,1 0-18-16,1 0-12 0,-2 0-3 0,2 0 3 15,-2 0-3-15,3 0-9 0,1 0-2 16,-1 0 0-16,4-1-3 0,-1 0 2 16,0 1 1-16,0-2-5 0,0 2 1 15,1 0 1-15,2 0-5 0,-1 0-1 16,3 0-1-16,1 0 1 0,3 2 1 15,7 0 0-15,0 1-2 0,4 0 3 16,1-2-3-16,2 2 0 0,2-1 1 16,-2-1 2-16,-2 2-3 0,-1-3-1 15,-1 1 4-15,-2 0-3 0,1 1 1 0,-4 0 0 16,3 1 0-16,3-1 0 15,7-1-1-15,4-1 1 0,6 0 0 0,1 0 1 16,-1 0-3-16,2 0 1 0,-1 0 1 16,2 0-2-16,1 0-3 0,-1 0 3 15,4 0 1-15,-1 0-1 0,3 0 1 16,2-3-5-16,0 0 1 0,3-1 7 15,2 2-3-15,-3-2 0 0,2 2 3 16,-6 2-4-16,1-3 2 0,-3 3 1 16,-4 0-1-16,2 0 1 0,-1 0-2 15,-1 0 1-15,5-1 0 0,4-2-1 0,0-1 2 16,3-2 0-16,1 1-3 0,-2 0 4 15,2 2-4-15,0-2 2 0,-2 1 1 16,-3 0 0-16,2 0-2 16,-1 1 1-16,2-1 1 0,3-1 1 0,4 1-4 15,3-1 0-15,2 2 5 0,3-1-3 16,-1 0-1-16,-1-1 0 0,-2 2 2 15,0-1-1-15,4 2-1 0,-3-1 2 16,3 3-1-16,0-1 1 0,1 1-1 16,2 0-2-16,-1 0 4 0,1 0-1 0,1 0-1 15,0 0-1-15,3 0 2 0,1 0 1 16,4 0-4-16,-3 0 2 0,-2 0 1 15,0 0 0-15,-3 0-3 0,3 0 3 16,3 0-1-16,2 0 1 0,2 0-2 16,3 0 1-16,2 0 2 0,4-4-3 0,-4 2-1 15,5 0 3-15,1-2 0 16,0 1 0-16,-2 0-2 0,-4-2 0 15,1 0 3-15,2 1-2 0,1 0-2 16,3 0 2-16,-1 1 1 0,2 0-2 0,-1 0 1 16,1-1-1-16,-1 3 2 0,0 1-3 15,-5 0 1-15,0 0 0 0,-6 0 3 16,-4 1-3-16,-5 3 1 0,1 3-1 15,0-1 2-15,0 2-1 0,2-2 0 16,-1 3-1-16,1-2 3 0,1-1-1 0,0-1-3 16,2-2 2-16,-2-1 1 15,-1 0-2-15,2 0 0 0,-4-1 1 16,-1 2 2-16,-2-3-2 0,-5 0-1 15,2 0 1-15,0 0 1 0,0-4-2 0,-2 1 2 16,2-2-2-16,3 0 2 0,-2-3-1 16,1-2-1-16,2 1 2 0,-1-1-1 15,-1-2 1-15,-1 2-2 0,-1 0 0 16,-6 0 2-16,-7 2-1 0,-9 2 0 15,-12 1 0-15,-9 3 0 0,-10 2 0 0,-9 0-3 16,-8 0-25-16,-3 3-14 16,-3 5-18-16,-8-1-50 0,-5 2-149 15</inkml:trace>
  <inkml:trace contextRef="#ctx0" brushRef="#br0" timeOffset="40008.28">11224 3102 0 0,'-4'0'8'0,"1"-1"-1"16,1 1-7-16,1 0-9 0</inkml:trace>
  <inkml:trace contextRef="#ctx0" brushRef="#br0" timeOffset="40511.31">11224 3102 24 0,'-17'8'57'15,"14"-7"-6"-15,2 0-1 0,-4-1-9 0,5 0-13 16,-1 1-2-16,-1 0-6 16,0 1-10-16,1 1 1 0,-1-1-3 15,-1 2 1-15,2-1 11 0,-4 0 12 16,2 1-10-16,-2-1 12 0,2-1-4 0,-1 1-3 15,0 0-6-15,1-1 3 0,-1 3-3 16,-1-1-9-16,2 0-2 0,1-1-1 16,1 2-6-16,-1-2 0 0,1-1 0 15,1-1-2-15,0 0-2 0,0 0 0 16,0 1-1-16,6-2 2 0,6-3 3 0,9-11 5 15,2-8-1-15,6-6-3 16,5-8 3-16,4-3 1 0,2-3-2 16,0-4-3-16,0 0-3 0,-1-3 3 15,-2 3-2-15,1-1 0 0,-3 4-1 0,-4 5 0 16,-1 8 1-16,-7 8-2 0,-6 4 2 15,-3 6 0-15,-5 1-1 0,-1 5 0 16,-5 5 0-16,0 1 1 0,-1 0-1 16,1 0-3-16,-2 0 4 0,4 6 1 15,-2 6 1-15,-1 2-2 0,-2 5 0 16,0 3 1-16,0 3 0 0,0 4-1 0,0 3-1 15,0 2 2-15,0 2-1 16,0 0-1-16,4 1 1 0,3-1 0 16,0-4-1-16,1-2 0 0,3 1 0 15,0-4 0-15,0-1 1 0,0-3-2 0,-1-3 1 16,1-5 1-16,-1-1-2 0,-6-4-3 15,2-2 0-15,-1-3-6 0,-2-2-3 16,0-1-5-16,0-1 1 0,2-1-8 16,-5 0-8-16,3 0-5 0,-1-4-13 15,-2-4-34-15,0-1-61 0,0-2-49 0</inkml:trace>
  <inkml:trace contextRef="#ctx0" brushRef="#br0" timeOffset="40771.33">11401 2957 303 0,'-1'0'56'0,"1"0"-7"0,0 0-7 0,1 0-23 16,12 0 5-16,10 3 1 0,5 0-9 15,9-1-5-15,8-2-7 0,6 0-2 16,10 0-1-16,5 0 2 0,4 0-6 15,-2 0-34-15,-6-2-107 0</inkml:trace>
  <inkml:trace contextRef="#ctx0" brushRef="#br0" timeOffset="44032.51">10874 3358 116 0,'-5'0'32'0,"4"0"-15"16,-1 0 14-16,1 0 4 0,-1 0-16 16,2 0 5-16,0 0 5 0,0 0-2 15,0 0-4-15,0 0-3 0,0 0 1 0,0 0 5 16,0 0 0-16,0 0-2 0,0 0 1 15,0 0-7-15,0 0-2 16,0 0-4-16,0 0-2 0,0 0-2 16,0 0-3-16,0 0-4 0,0 0-1 0,0 0 0 15,0 0-2-15,6 2 1 0,2-2 2 16,6 2 3-16,3-2-1 0,3 0 2 15,7 0-2-15,2 0-1 0,5-3 1 16,5-1-2-16,8 1 2 0,5-2 0 16,3 0 2-16,2 1-4 0,0-1 0 15,-1 2 0-15,0 0-3 0,1-1 3 0,1 1-1 16,0-1 2-16,0 2-1 0,1-1-1 15,1-1 1-15,1 0 1 16,-1-1-2-16,-2 0 0 0,-3 0 0 16,-5 1 0-16,0 2 1 0,-4-3-2 0,4 0 1 15,-2 1 1-15,1 0-1 0,3 0-1 16,0 1 2-16,-1 0-1 0,2 0 0 15,1-3-1-15,1 1 1 0,0-2 1 16,0 0-1-16,4 2-1 0,0-1 2 16,3 0 0-16,-4 0-2 0,4 0 1 0,-4 0 0 15,-1 2 1-15,-1-1-1 0,-3 2 1 16,1-1-2-16,-4 0 1 0,1 0 0 15,3-1 1-15,2 0-2 16,3 2 2-16,0 0-1 0,3 0 0 0,1 1-1 16,2 2 2-16,2-2-1 0,1 1 0 15,0 1-1-15,1 0 2 0,0 0 0 16,-2 0-2-16,0 0 1 0,-4 0 1 15,-2 0 0-15,-2 0-2 0,-7 0 1 16,0 0 1-16,-3 0-1 0,-4-2 0 0,0-1 0 16,-2 1 1-16,-1 1-1 0,-4-1-1 15,-4 0 1-15,-5 2 2 0,-6 0-3 16,-4 0 2-16,-5 0-2 0,-5 0 2 15,-4 2-1-15,-4 0-1 0,1-2 1 16,-2 0 1-16,0 0 2 0,0 0 0 16,0 0 1-16,0 0-2 0,-3 0-2 15,0 0-8-15,0 0-19 0,-4-5-27 16,-2-4-65-16,-2-5-184 0</inkml:trace>
  <inkml:trace contextRef="#ctx0" brushRef="#br0" timeOffset="44867.56">12911 2184 10 0,'3'0'80'0,"-3"0"18"16,0 0-88-16,2 0 0 0,1 4 42 15,-1 3-5-15,1 2-7 0,1 4 5 16,1 3-5-16,0 7-6 0,-1 7-7 16,1 7-5-16,-2 7 9 0,0 6 2 15,0 3-24-15,2 1-1 0,-1 2 4 0,0 3 3 16,0 2-7-16,1 3 0 0,0 6 2 15,1 3-6-15,2 3-1 16,-1 7 2-16,1 7-5 0,-5 7 1 16,-1 3 7-16,-2 3-1 0,0-3-2 0,1 1-2 15,2 2 11-15,2-2-4 0,1-1-7 16,-1-4 9-16,3-3-13 0,-2 1 4 15,0-1-3-15,-1 2 0 0,2-3 2 16,1-4-1-16,3-5 0 0,0-5-2 16,-2-4 2-16,5-2-1 0,-2-3 1 0,-2-4-2 15,1-2 2-15,-4-2 1 0,0-2-1 16,-3-2-2-16,-1-5 3 0,-1-2-2 15,-1-3 1-15,-1 0-2 16,0-3 2-16,0 2 2 0,2-3-3 0,0-3-3 16,-1 1 6-16,1-4-1 0,4-4-1 15,0-3-2-15,0-5 1 0,2-7 2 16,-2-3-4-16,-1-5 1 0,0-5 0 15,-2-1 1-15,1-4-3 0,2 0-10 16,4-10 3-16,-2-8-4 0,2-6-16 16,3-5-9-16,1-6-18 0,1-7-38 0,-2-5-136 15</inkml:trace>
  <inkml:trace contextRef="#ctx0" brushRef="#br0" timeOffset="45783.61">13911 2509 7 0,'6'4'-5'16,"-1"0"3"-16,-2-1 48 0,0-2-16 0,-3 0-17 15,2-1 8-15,-2 1-6 16,0-1 5-16,0 0 27 0,0 0 7 16,0 0-13-16,0 0-7 0,0 0-7 15,0 0 0-15,0 0-6 0,0 0-5 0,0 0-3 16,0 0 2-16,-2-3 4 0,1-1-5 15,-4 1-2-15,2-4 0 0,-2 3 4 16,-1-3-1-16,0 0-7 0,0 1 1 16,-2-1-2-16,-1 1 2 0,-1 0-5 15,-2 1 2-15,-2 1-1 0,2 1 2 16,-5 3-1-16,1 0 2 0,-1 0-1 0,-3 1 2 15,0 9-6-15,-5 2 2 16,2 5-3-16,-1 3 3 0,4 3-1 16,2 1 0-16,4 2 1 0,4-1-2 15,3 0-3-15,2 3-1 0,5 1 2 0,0-2 0 16,6 1-3-16,7 0 0 0,4-2 2 15,4-2 0-15,6-2 0 0,2-4-1 16,4-4 2-16,-2-5-1 0,1-3 2 16,2-6-4-16,0 0 4 0,2-5-1 15,-3-7 0-15,-2-5-1 0,-3-1 1 0,-4-3 2 16,-5-2-5-16,-5-3 3 0,-3 1 1 15,-3-1 1-15,-5-2-2 16,-2 0-1-16,-1-2 2 0,-6 1-1 16,-5-2-1-16,-4-2 0 0,-2 1 1 0,-4 4-3 15,3 7-2-15,-2 7 1 0,1 6 2 16,2 6-2-16,5 2-3 0,1 4-4 15,3 8-5-15,0 5-10 0,4 3-18 16,1 2-21-16,3-2-58 0,0-1-108 16</inkml:trace>
  <inkml:trace contextRef="#ctx0" brushRef="#br0" timeOffset="46104.63">13820 2653 33 0,'3'7'240'0,"1"1"-207"0,1 3 16 15,0 1 7-15,3 2-14 0,-1 1 1 16,4 2-6-16,3 1-14 0,3 1-10 15,0 2-5-15,3 0-5 0,2 1 0 0,4-3-3 16,2 0-4-16,3-2-28 0,2-2-37 16,-2-1-103-16</inkml:trace>
  <inkml:trace contextRef="#ctx0" brushRef="#br0" timeOffset="48684.78">11669 3701 103 0,'-3'0'30'15,"0"0"-1"-15,2 0 15 0,-1 0-7 0,1 0-8 16,1 0-3-16,0 0-7 0,0 0-6 16,0 0-5-16,0 0 1 0,0 0 5 15,0 0 11-15,0 0-2 0,0 0 0 16,0 0 3-16,0-1 1 0,0-1-10 15,0-1-6-15,0-1-5 0,0 0 8 16,0-1-6-16,0 1-3 0,0-2 2 16,0 1-2-16,0 1 0 0,-2 0-2 15,-4-2 1-15,1 2-4 0,-3-3 3 16,-1 2-1-16,-2 1-2 0,-1 0 2 0,-2 1-2 15,-2 3 0-15,-1 0 0 0,0 0 2 16,2 2-2-16,-4 5 0 0,2 3 1 16,-1 2 1-16,0 2-1 15,0 2 0-15,-1 3-1 0,5 1 1 0,2 0 0 16,4 4 0-16,3 2 0 0,5 1 1 15,0 0-2-15,2 0 0 0,9 1 0 16,6-4 11-16,3-1-14 0,0-2 0 16,5-2 3-16,1-3 0 0,2-5 0 15,3-2 1-15,5-5 0 0,-2-4-2 0,2 0 2 16,-1-1-2-16,0-10 3 0,-1-1 1 15,-5-4-1-15,-3-3 5 0,-5-3 4 16,-4-4 1-16,-10-2 2 0,0-2-7 16,-7 0-13-16,-3-1 19 0,-10 1-6 15,-4 0-3-15,-3-2-4 0,-5 3 3 16,-1-1-2-16,-5 1-3 0,-2 3 1 15,2 2 1-15,-1 8-11 0,4 6-7 16,3 7-5-16,5 3 5 0,7 10-9 16,4 11-23-16,1 4-43 0,-1 5-134 0</inkml:trace>
  <inkml:trace contextRef="#ctx0" brushRef="#br0" timeOffset="68326.89">4756 3766 7 0,'0'0'109'16,"2"0"-67"-16,-2 0-16 15,0-1 6-15,3 0-8 0,-1 0-8 16,-1 1 0-16,1-1-3 0,-2 1 3 0,0 0-2 15,0 0 2-15,0 0 1 0,0 0-1 16,0 0 9-16,0 0-1 0,0 0-7 16,0 0-4-16,0 0-3 0,0 0-1 15,0 0-7-15,0 0 0 0,0 0-1 16,0 0 0-16,0 0-1 0,0 0 0 15,0-2 0-15,0 2 0 0,0 0 4 0,0 0 5 16,0 0 3-16,0-1-3 0,0 0 2 16,0 1-4-16,0 0-4 15,0 0 4-15,0 0-4 0,0 0 0 16,0 0-2-16,0 0 1 0,0 0-2 0,0 0 0 15,0 0 0-15,0 0 1 0,0 0 1 16,0-3 0-16,-2 3-1 0,2 0 0 16,-3-2-3-16,2 2 2 0,-1-1 1 15,-1 0 0-15,0-1 0 0,0 1-2 16,-4 0 2-16,4 0 0 0,-1 1-1 0,1-1 0 15,-2 0-1-15,0 1 3 0,-1 0-2 16,0 0-1-16,1 0 1 0,-1 0 0 16,0 0 0-16,-2 0-1 15,2 0 1-15,0 0 1 0,-2 3 0 0,0 0 0 16,0 0 0-16,1 2 0 0,-4-1 2 15,3 0-2-15,-1 1 0 0,1-1 0 16,3-1-1-16,-1-1 0 0,0 2 1 16,1 0 3-16,-1 0 0 0,0 0-2 15,3 1-1-15,-2 0 5 0,-1 2-3 0,1 0 0 16,1 0-1-16,1-2 4 0,-4 3-2 15,4-2-4-15,-1 3 1 0,-1 0 0 16,3 1 3-16,-1-2-2 16,0 2-1-16,3 0 0 0,0-1 0 0,0 2 7 15,0 0-12-15,0-1 5 0,0 3-2 16,0-2 1-16,0-1 7 0,0-3 2 15,0 1-7-15,3-3-4 0,2 0 2 16,0-1 2-16,2-1-1 0,0 1-1 16,2-1 1-16,2-1 2 0,1 0-1 0,1 0-2 15,2 1 1-15,1-1 2 0,-2 0-3 16,-1 1 1-16,-2-2 0 0,-3 1 0 15,0-1 1-15,-2-1-2 0,0 1 0 16,-1-1 2-16,0 0-1 0,-1 0-1 16,1 0 1-16,1 0 1 0,2 0-3 15,1-1 0-15,0-2 1 0,4 0 1 16,-1-1 0-16,2 2-1 0,0 0-1 15,-1-1 2-15,-3 2 1 0,-2-1-4 16,0 0 2-16,-3-2 2 0,2 2-1 16,1-4-1-16,0 2 1 0,1-3 0 0,2 1 0 15,-2 1-2-15,-3-3 1 0,4 2 2 16,-4-3-1-16,2 4-2 0,-5-4 2 15,1 1 0-15,1-2 1 0,0 3-2 16,-2-2 0-16,-2 0 0 0,-1 1-9 16,0-3 18-16,2 1-8 0,-1 0 3 15,-1-1-2-15,0 0 1 0,0 0 1 16,0-2-2-16,0 2 2 0,-3 1-2 15,0 0-1-15,-1 2 1 0,-1 0 1 16,-1 0-3-16,1 4 2 0,-1-2 1 0,0 1-2 16,-2 1 1-16,0 1 1 0,2 0-3 15,-2 2 0-15,-1-1-1 0,1 2 0 16,-1 0 1-16,0 0 0 0,-2 0-1 15,1 2-1-15,3 3 3 0,-3-2-1 16,1 1-2-16,1 1-1 0,-1 1-8 16,0-1-6-16,-1 2-4 0,0 0-14 15,2 0-20-15,-1 1-31 0,-1-3-72 16,-1 2-145-16</inkml:trace>
  <inkml:trace contextRef="#ctx0" brushRef="#br0" timeOffset="72204.12">4780 3923 114 0,'1'-4'32'0,"2"-2"3"0,-3 2 18 15,2-1-16-15,1 1-9 0,-1-1-6 16,-1 2 6-16,1 0-2 0,-2-1-5 15,0 0 2-15,0 0-2 0,0 1 1 16,0-2-8-16,0 3 0 0,-3-1-4 16,-1 1-3-16,1 0-2 0,-1 0 0 15,2 0-3-15,-3 1-1 0,-1 1-2 16,3-2 2-16,-3-1-1 0,-2 3-1 15,-1-1 0-15,0 1 3 0,-2 0-7 0,0 0-3 16,0 0 1-16,0 1 2 0,-1 5-3 16,3 0 1-16,-2 1 1 0,1 1-2 15,1 2 4-15,3-2-2 0,3-1 3 16,0 1 7-16,3 2-11 0,0-1 2 15,0 1 1-15,0 3 4 0,4-4-1 0,3 2 2 16,2-2-1-16,2 0 1 16,1 0-2-16,0-2-3 0,1-1 1 15,1-2 2-15,-3-3-5 0,3 0 0 16,-2-1-4-16,2 0 1 0,-2 0 0 0,2-5 5 15,-3-4-1-15,-1 1 3 0,-3-2 1 16,-1-2 1-16,-1-1 4 0,-5 0-1 16,3-2-3-16,-3-2 2 0,0 1 2 15,0 1 1-15,-3 1-7 0,-5 0 12 16,2 2-7-16,-2-1 0 0,1 3-3 0,-1 2 0 15,2 3 1-15,1 0 0 0,-1 5-2 16,1 0 0-16,-3 0-2 16,1 0 2-16,-1 7 0 0,-1 0-2 15,1 2 4-15,-1 1 0 0,1-2-2 16,0 2 0-16,-1-1 1 0,1 2 0 0,2 1-1 15,1 1 0-15,2-2 1 0,3 3 7 16,0-1-11-16,0 0 0 0,2-2 3 16,5-1 1-16,4-2 1 0,0-1-2 15,3-2-1-15,0 0 4 0,0-4-2 16,1-1-2-16,-1 0 5 0,0 0-4 0,-1-3 1 15,-2-4 1-15,-2 0-1 0,-3-2 2 16,0-1-1-16,1 1 1 16,-6-3 0-16,1 0-1 0,-2 1 1 15,0-2 0-15,0 0-1 0,-3 2-3 0,-5-1 8 16,0 0-2-16,-1 3-2 0,1 1 2 15,-3 0-6-15,0 6 2 0,2 0 0 16,-2 2 0-16,2 0-3 0,-1 4 1 16,1 6 2-16,3 1-1 0,-3 2 1 15,-1 3-1-15,1 2 1 0,3-1 1 0,1-1 5 16,5-3-12-16,0-3 5 0,0-3 0 15,3-1-3-15,0-2 4 0,2-2-2 16,1 0 2-16,2-2 0 16,4 0 1-16,2 0 0 0,0 0 2 0,3-3-6 15,0-3 1-15,1-1 0 0,-5-3-1 16,1 1-3-16,-3 0 5 0,-3-2 2 15,-3 2-1-15,-2-2 0 0,-2 1-6 16,-1-1 13-16,0 1-2 0,-3 2-2 16,-5 0 0-16,1-1-3 0,-4 5 4 0,0-3-1 15,2 3-3-15,-2 1 2 0,-2 0-1 16,1 2-1-16,-2 0 0 0,2 1 2 15,1 0 1-15,-3 0-5 0,1 0 4 16,0 7-2-16,-3 1 2 0,2 0-2 16,3 1 2-16,3-3 2 0,2 2-2 15,5-2-2-15,-1 0-2 0,1 0 2 16,1 0 0-16,0 0-3 0,4 1 9 15,4-2-10-15,3 3 4 0,-2-5-2 16,4 0 2-16,-1-3 2 0,0 0-1 0,4 0-1 16,-4 0 0-16,1-2 1 0,-1-3 1 15,-3-2-2-15,-1-2 1 0,-2 0-2 16,1-2-5-16,-4 0 14 0,0-1-8 15,-2 1 4-15,-1 1-2 0,0 0-2 16,0 1 2-16,0 1 3 0,-1-1-7 16,-4 1 5-16,-1 0-3 0,0 0 1 15,-1 3-1-15,0-3 0 0,-1 2 0 16,-1 2 1-16,1 1 0 0,-1 3-2 15,-1 0 1-15,1 0 1 0,-2 3 0 16,3 2-2-16,-1 3-1 0,3 2 2 0,0 3 0 16,1 2-2-16,0 0 2 0,2 1 0 15,2 0 0-15,1-2-2 0,0 0 1 16,0-1 0-16,6-1 1 0,2-2 6 15,-1-1-8-15,4-1 0 0,-1-3 2 16,-1 0-1-16,2-5 1 0,0 0 1 16,-1 0 1-16,0 0-2 0,2-5-2 15,-1-2 2-15,-2 0 2 0,2-2-2 16,-5 0 0-16,-2-2 2 0,-3 0-10 15,-1 0 14-15,0-3-2 0,0 3-1 0,0 0-3 16,-1 1 1-16,-6 0 0 0,0 1 0 16,0 1 1-16,1 0-2 0,-5 0 0 15,4 0 0-15,-3 2 0 0,-1 2 0 16,1 1-1-16,2 3 1 0,0 0 1 15,0 0-2-15,1 1-1 0,-3 5 2 0,2 2-1 16,1 2 0-16,-1 1 1 16,2 2 0-16,0 1 0 0,2-1-3 15,3 1 2-15,-1-3 1 0,2 0 1 16,0 1-3-16,0-3 1 0,0 0 0 0,7-2 8 15,3 0-11-15,1-1 2 0,3 0 2 16,2-4 1-16,-1-1-3 0,4-1 2 16,1 0 1-16,0-1 0 0,-1-6-5 15,-2 1 4-15,-2-2 0 0,-1-2 2 16,-3 0-2-16,-3 0-10 0,-3-3 18 0,-2 2-4 15,-2-1-3-15,1 1 1 0,-2-2 0 16,0 1 1-16,-5 1-1 16,-3 0-1-16,-3 0 3 0,5 2 0 15,-6 0 0-15,1 2-1 0,2 4 1 0,-4 2-3 16,2 1-1-16,2 0-1 0,-2 3 1 15,2 5 0-15,3 1-2 0,0 0 0 16,1 2 2-16,2 0-1 0,0 1-1 16,0-1 3-16,1-1-1 0,1 0 0 15,1-1-4-15,0-1-1 0,0-1 0 0,6 0 2 16,0-4-3-16,3 0 1 0,-1-3 7 15,3 0-5-15,1 0-1 0,1-5 2 16,-2-2 2-16,1-2 0 16,-4 0-1-16,1-1 2 0,-3-1 0 0,-3 0 0 15,-3 0 1-15,0 1 3 0,0 0-1 16,0 0 2-16,-4 2-4 0,-1-1 4 15,-1 2 1-15,-2 1-5 0,0 0 2 16,1 1-2-16,-1 3 1 0,0 1-1 16,2 1-2-16,0 0-1 0,-4 0 0 15,4 8 0-15,-2 2 0 0,1 2 0 0,0 0 1 16,4 0-1-16,-1-1 1 0,-1 1-1 15,5-3 0-15,0 1-1 0,0 0-1 16,0 0-1-16,3-2-4 16,5 0 3-16,0 1-3 0,1-5-1 0,0 1 4 15,-1 0 0-15,1-3-1 0,-1 0 5 16,0-2 2-16,0 0-16 0,-2 0 16 15,-2-2 1-15,-2-5 1 0,-2 1 0 16,0-1-1-16,0 1 1 0,-6-1-2 16,-4 0 3-16,0 0 0 0,-3 0 4 0,1 0 1 15,-2 2 1-15,-2 0-2 0,1 1 5 16,1 1-6-16,3 0 1 0,2 2-1 15,2 1 0-15,1 0-5 16,2 0-2-16,2 4-4 0,2 7-3 0,0 5-22 16,5-1-37-16,2 1-176 0</inkml:trace>
  <inkml:trace contextRef="#ctx0" brushRef="#br0" timeOffset="74665.27">11600 4615 22 0,'1'-2'18'0,"1"1"87"0,-2-2-50 16,0 1-27-16,0 0 18 0,0 0-2 15,0-2-4-15,1 0-9 0,-1 2 1 16,0 0-9-16,0 0 1 0,0-1-5 15,0 1 0-15,0 1 0 0,2 0-3 16,-2 0-2-16,0 1 0 0,0 0 0 0,1 0 1 16,-1 0-3-16,0 0 0 0,0 0 5 15,0 0-2-15,0 0-2 16,0 0-1-16,0 0 2 0,0 0-5 0,0 0-1 15,0 0-2-15,0 0-4 0,0 4-3 16,0 4 1-16,0 5 2 0,0 3 2 16,0 5-4-16,0 6 0 0,0 3 4 15,0 5 5-15,0 4 1 0,0 2-6 16,0 1-4-16,0 0 5 0,0 4-5 15,0 0 0-15,0-2 1 0,2-2 3 0,-1 1-3 16,4-1-1-16,-2-4 0 0,2-1 2 16,0-3-2-16,1-4 0 0,2-2 0 15,-1-7 2-15,-2-3-2 0,0-8 0 16,-1-2 0-16,-4-2 4 0,2-4-4 15,-1 0-1-15,-1-2 2 0,0 0 2 0,0 0-1 16,0 0 0-16,0 0 3 16,0 0 1-16,0 0-4 0,0 0 3 15,0 0 0-15,0 0-3 0,0 0-1 16,-3-1-2-16,-1-2 1 0,2 1 2 15,-1-2-1-15,-2 2-3 0,5 1 4 0,-1-1 0 16,-2-1-2-16,3 2-2 0,-2 0 3 16,2 0 0-16,0 1-2 0,0-1-4 15,0 1-3-15,0 0-11 0,0 0-16 16,0 0-24-16,9 0-13 0,2-1-40 15,0 0-181-15</inkml:trace>
  <inkml:trace contextRef="#ctx0" brushRef="#br0" timeOffset="77261.39">13792 3482 141 0,'0'0'76'0,"0"0"-24"16,1 0-2-16,-1 0-14 0,0-1-4 15,0-4 2-15,0 2 7 0,0-2-20 16,0 0 2-16,0 2-1 0,-1 0-6 15,-1 0 8-15,1 2-7 0,-2-3 1 16,3 3 1-16,-2 0-5 0,-1-1 0 16,1 2 2-16,2-1-2 0,0 0-3 0,0 1-5 15,0 0-3-15,0 0 1 0,-1 2-2 16,1 6-3-16,-2 5 7 0,1 2-1 15,-1 3 0-15,2 1-7 0,0 4 2 16,0 4 3-16,0 5 1 0,-1 3-3 16,-4 1 0-16,2 2 1 0,0-1 0 15,1-5-1-15,1 0 1 0,1-5-1 16,0-3-2-16,0-3 1 0,0-3 0 15,0-2 14-15,0-4-17 0,0-3 0 16,0-3 1-16,0-1 2 0,0-4 2 16,0-1-3-16,0 0 2 0,0 0 3 0,0 0 1 15,0-1 3-15,-3-2-9 0,-2-3-1 16,0 1 0-16,1-1-6 0,4 2-10 15,0 1-3-15,0 1-18 0,0 2-26 16,11-2-51-16,1-3-114 0</inkml:trace>
  <inkml:trace contextRef="#ctx0" brushRef="#br0" timeOffset="78181.47">13936 5012 107 0,'-2'0'33'0,"2"0"-1"16,0 0 15-16,0-2-13 0,0-2 3 15,0 2 1-15,0-1-6 0,0-2-4 16,0 1-3-16,-1-1 0 0,-1 0 0 0,2-1-1 15,-1 0-4-15,-1-1-5 0,-2 1 2 16,1-1-6-16,-2-1-3 0,0 0 0 16,-4 0-3-16,3 1 2 0,-7 0-1 15,2 1-5-15,-1 4 6 0,0-1-1 16,-2 3-5-16,-2 0 3 0,-1 3-3 15,-3 5 3-15,1 4-3 0,1 3 0 16,-2 3 0-16,1 3 1 0,4 5-1 16,-3 0-1-16,4 3 0 0,7 4 1 15,4 0-1-15,3 4-1 0,1 1-1 0,12 1 2 16,4 0 0-16,6-3 0 0,5-7 0 15,4-5 0-15,6-6 0 0,2-4 0 16,2-5-1-16,1-5 3 0,-1-4-3 16,1 0 0-16,-2-5 2 0,-3-8 1 15,-5-3-1-15,-2-5-1 0,-6-4 1 16,-5-4 10-16,-4-6 10 0,-6-1-5 15,-5-3-1-15,-5-3-1 0,0-1-7 16,-12-2 0-16,-7-3 0 0,-6 1-5 16,-4 0-1-16,-7 3-1 0,-3 2 0 0,-6 5 0 15,-6 8 0-15,-8 8-6 0,-4 10-27 16,4 10 3-16,8 1 19 0,17 16-15 15,17 6-52-15,1 2-42 0</inkml:trace>
  <inkml:trace contextRef="#ctx0" brushRef="#br0" timeOffset="93028.32">2786 9126 155 0,'0'0'52'0,"0"0"-12"0,0 0 5 15,0 0-16-15,0 0 8 0,0-2-2 16,0 0-7-16,0 2-5 0,0-1 0 16,0-1 2-16,2 1-4 0,-2 1-2 15,0-1-4-15,1 0-1 0,-1 1-5 16,2-1 4-16,-2 0-6 0,1 0-3 15,2-2-1-15,-1 0-1 0,-2 0 4 16,3-1-2-16,-2 2-4 0,1-1 7 16,-2 0 0-16,0-1 3 0,0-2-3 0,0-1 0 15,-6 2-4-15,-2-1 2 0,-4 3 0 16,-7-1-4-16,-4 4 1 0,-5 0-1 15,-5 4-1-15,-2 7 1 0,-1 3 0 16,-3 5-1-16,7 4 6 0,-4 3 4 16,0 6 3-16,5 1 2 0,2 1-2 0,9 1 2 15,7-4-3-15,7-2-11 16,6 0 1-16,3 1 0 0,11-1-2 15,5-4-2-15,3-3 4 0,7-4 7 16,5-4-11-16,5-6-4 0,1-3 0 0,2-3-5 16,1-2-10-16,-4 0-7 0,-3 0-7 15,-4-6-22-15,-2-1-37 0,-10-5-74 16,0-1-166-16</inkml:trace>
  <inkml:trace contextRef="#ctx0" brushRef="#br0" timeOffset="93513.34">3043 9198 226 0,'0'-3'63'0,"0"-1"-5"0,0 1 24 16,0 1-20-16,0 2-10 0,0 0-12 16,0 0-14-16,0 0-8 0,0 7 3 15,-1 4-2-15,-4 5 1 16,0-1-4-16,2 1-2 0,2 1-5 0,-1-1 1 15,1 2-3-15,-1 0-1 0,2-3-4 16,0-2 6-16,0-3-6 0,0 0-2 16,2-2-1-16,2-1 1 0,3-1-5 15,-3-3-5-15,6-1-12 0,2-2-4 16,0 0-9-16,4-2-7 0,-2-5-40 0,1-2-58 15,-1-1-40-15</inkml:trace>
  <inkml:trace contextRef="#ctx0" brushRef="#br0" timeOffset="93912.37">3308 9210 59 0,'2'-6'139'16,"1"1"-45"-16,-1-1-39 0,-1 1 21 15,1 1-26-15,-2 2-4 0,1 2-14 0,-1 0-11 16,0 0-11-16,0 0-9 0,2 2 2 15,-2 7 8-15,0 2-5 0,0 7 3 16,0 2-4-16,-2 3 0 0,-1 1 14 16,2 0-13-16,1 0-2 0,0-3 8 15,0-3-8-15,4-2-1 0,1-4-2 16,1-4 1-16,-3-3-2 0,2-5 2 15,-2 0 0-15,2-5 3 0,2-8 4 16,1-6-6-16,0-4 1 0,0-1-5 16,-1-2 4-16,1-2-1 0,0 5-2 15,3-2 1-15,-3 5-1 0,-1 4 1 0,1 4-1 16,-5 6 0-16,2 1 0 0,-1 5-2 15,0 0-1-15,-1 3 3 0,3 5-2 16,-2 4 2-16,1-3 2 0,1 4-2 16,1 1 0-16,0 1-2 0,1-2-6 15,1 1-1-15,1-2-9 0,2-2 2 16,0 1-10-16,4-4 2 0,-4 0 9 15,1-3-81-15,1-3-12 0,-2-1 13 16,-1 0-43-16</inkml:trace>
  <inkml:trace contextRef="#ctx0" brushRef="#br0" timeOffset="94208.38">3874 9255 81 0,'0'-4'204'16,"0"-1"-157"-16,-7 0 27 0,-4-2-13 0,-2 2-15 16,1 4 3-16,-1 0-14 0,-2 1-5 15,-4 0-7-15,1 2-2 0,2 8-2 16,-1 1 2-16,3 1-8 0,3 4-2 15,4 1-1-15,0 0-6 0,3 1-5 16,2-2 2-16,2 0 0 0,0-2 0 0,2 0-3 16,9 0 1-16,1-1-12 0,0-4 2 15,2 0-19-15,5-5-8 16,-2-3-4-16,3-1-33 0,-3 0-40 15,2-9-52-15</inkml:trace>
  <inkml:trace contextRef="#ctx0" brushRef="#br0" timeOffset="94939.43">4031 9253 135 0,'0'-2'140'16,"0"-1"-94"-16,0 2 35 0,0 0-13 15,0 0-19-15,-2 1-10 16,-4 0-7-16,0 2-10 0,-2 8 0 15,-3 3-2-15,-1 5-2 0,0 1 3 0,2 0-3 16,4 0-8-16,3-3-5 0,3-3-3 16,3-1-3-16,6-3 0 0,7 0 2 15,6-3 1-15,10-6 0 0,7 0-2 16,4-6 4-16,-1-8-4 0,-3-1 1 15,-5-2-7-15,-6 1-2 0,-3 0 3 0,-8 2-5 16,-5-1-2-16,-4 4-5 0,-5 0 12 16,-3 2 6-16,0 3-5 0,0 1 5 15,0 2 0-15,-5 2-2 16,1 1-1-16,-1 0 1 0,-1 2 1 0,1 5-1 15,2 1-3-15,-2 2 2 0,2 0 2 16,2-2-1-16,-1 2-1 0,2-1-1 16,0 3 2-16,0 0-4 0,0-1-5 15,6 2 6-15,7-2 1 0,4-1-1 16,3-2 4-16,2-1 0 0,1-4-1 0,-1 1-1 15,-2-3-2-15,5-1-1 0,-2 0-2 16,0-2 6-16,0-4-9 0,-2-6-4 16,-4 0 11-16,-2-2 1 0,-4-3-4 15,-2 0 7-15,1-4 1 0,-1-1 2 16,-1-2 0-16,-1-3 7 0,3-2-4 15,-3-3 2-15,4-4 0 0,-3 0-4 16,1-3-2-16,-1-3 1 0,-2-2-2 16,-1 6-1-16,0 5 2 0,-4 7 4 15,1 10-1-15,-2 5 4 0,0 5 3 0,0 5-8 16,0 1 1-16,0 0-4 0,-2 8-4 15,-2 11 3-15,-3 10-3 0,1 8 3 16,0 4 0-16,-3 8-4 0,1 4 0 16,-1 3 0-16,1 4-1 0,5-4 0 15,3-2-4-15,1-10 7 0,9-7-5 16,0-9 3-16,-2-8 1 0,-2-11 1 15,-1-4 1-15,0-5-1 0,-1-2 14 16,1-10-24-16,1-6 22 0,2-5 0 16,3-3-6-16,1 1 0 0,1 1 0 0,2 0-2 15,1 4-2-15,-1 4 0 0,2 2 1 16,-1 6-2-16,1 2-2 0,-3 4-2 15,1 2-10-15,4 0-20 0,9 1-21 16,6 4 15-16,8-3-193 0,0 0-67 16</inkml:trace>
  <inkml:trace contextRef="#ctx0" brushRef="#br0" timeOffset="95561.46">5623 9463 42 0,'0'1'74'15,"0"-1"95"-15,5 0-128 16,2-4 1-16,1-5 24 0,2-5-13 15,2-2-18-15,5-4 10 0,2-5-16 0,5 0-3 16,4-5-9-16,3-3 0 0,3-4 1 16,4-3-7-16,-4-3-3 0,0-1-2 15,-5 0-2-15,-1 2 1 0,-6 5-2 16,-7 5 2-16,-4 6 0 0,-3 5 0 15,-2 5-1-15,-4 4 1 0,-1 5 4 0,-1 4-4 16,0 2 5-16,0 1-8 0,0 3-2 16,0 11-1-16,0 6 2 15,0 8 0-15,0 5-2 0,0 5 3 16,0 4-2-16,0 5 0 0,0 2 1 0,0 0 2 15,3-2-2-15,2 1-2 0,1-5 2 16,2-1 0-16,-2-4-1 0,4-6-1 16,0-4 2-16,-2-6 9 0,0-5-21 15,-3-5-3-15,-1-5 3 0,-2-3-4 16,-2-4-2-16,0 0 2 0,0 0 4 0,-2-4-17 15,-4-6-27-15,-5-4-13 0,0-5-6 16,-4-5-23-16,-5-5-79 0</inkml:trace>
  <inkml:trace contextRef="#ctx0" brushRef="#br0" timeOffset="95698.47">5843 9203 68 0,'10'-4'328'0,"5"2"-291"16,7 2 25-16,7 0 2 0,4 0-29 16,7 7-8-16,5-2-10 0,3 1-10 15,3 2-5-15,-1-2-1 0,1 0-1 16,-3 1-10-16,-5-1-14 0,-5 1-31 0,-9-3-68 15,-7-1-178-15</inkml:trace>
  <inkml:trace contextRef="#ctx0" brushRef="#br0" timeOffset="99709.7">1595 7873 63 0,'0'2'-15'16,"0"1"22"-16,0-2 151 0,0-1-121 15,0 0-20-15,0 0 25 0,2 0-17 16,-1 0-6-16,3 0-4 0,0 1 13 15,4-1 5-15,0 0-9 0,-1 0-4 16,1 0-4-16,3 0-8 0,-3 0 2 16,4 0 2-16,1 0-8 0,4 2-1 0,4 0 1 15,1-1 1-15,6 1-1 0,3 0-3 16,0-1 0-16,6 0 1 0,3 0-1 15,2-1-1-15,5 0 0 0,-1 0 2 16,1 1-2-16,2 2-1 0,4-2 1 16,5-1 0-16,5 0-1 0,4 0 2 15,3 0-1-15,1-4 0 0,2 3-1 16,1-2-6-16,2-1 4 0,2 0 1 15,-2-2-1-15,1-2-1 0,2 2 0 16,0-2 3-16,7 2 2 0,3 0-3 16,3 0 1-16,1 0 3 0,0 1-3 0,2 1 1 15,-1 2-1-15,-1 1 2 0,5 0 1 16,-5 1-3-16,-2 0 0 0,-1 0 2 15,-3 0 0-15,-3 0-2 0,6 0 2 16,4 1-1-16,4 0 1 0,3-1-2 16,3 0 1-16,2 2 2 0,1-2-2 15,4 0 0-15,-1 1 0 0,-2 1 2 16,-2 0-2-16,-4 1 0 0,-1 4-2 15,-1-2 4-15,3 1-1 0,1 3-2 16,0-1 1-16,-2 2 1 0,2-1-1 0,-2 1 0 16,-1 0 0-16,3 1 0 0,-5 0 2 15,-1-1-2-15,2 0 2 0,-2 0-1 16,6 0 0-16,3-1-1 0,0 1-1 15,-2-3 3-15,-2 2-2 0,-3 0 0 16,0-1-1-16,-3 0 1 0,-1 1 0 0,-1 0 1 16,-5 0-1-16,0-1 0 15,1 1 2-15,5-1-1 0,2-1-1 16,3-2 2-16,1 0-1 0,-1-3-3 15,1-1 3-15,1-1 0 0,0 0-1 0,1 0 0 16,-1-3 0-16,-4-4 0 0,-2 1 1 16,-3 1-1-16,3-1 0 0,-1 2 1 15,-1 1 0-15,-2-2-2 0,-6 2 2 16,-7 1 0-16,-2 1 0 0,-7 0-2 15,-7 0 1-15,-5 1 2 0,-5 0-3 0,-3 0 1 16,-3 0 0-16,-4 0 1 0,-4 0 0 16,-3 0-2-16,-3 0 1 15,-3 0 1-15,-4 0-1 0,-6 0 0 16,-7 0-1-16,-5 0 2 0,-5 0 0 0,-4 0-3 15,0 0 12-15,-7 0-7 0,1 0-3 16,0 0 1-16,1 0-1 0,1 1-1 16,-3 2 1-16,6-1 1 0,-1 1-2 15,2-2 0-15,-1 0-1 0,1-1 0 16,0 0 4-16,0 0-2 0,0 0 1 0,-2 3-2 15,1 1-1-15,-2 0 4 0,0 2-1 16,-1 0-2-16,3 2-1 0,-4 2 4 16,2 2-2-16,-2 2 0 15,2 1 0-15,-1 1 0 0,-2 2 1 16,-1 2-2-16,1 4 1 0,-2 0 1 0,1 5-1 15,-3 2 0-15,-1 1-1 0,2 9 2 16,-3 4-1-16,-1 6 0 0,3 6 5 16,-3 2-1-16,2 1-2 0,0 4-2 15,-1 2 3-15,1 3 0 0,-4 2 3 16,2 5 3-16,-2 2 1 0,1 4 2 0,0 5-4 15,0 2-1-15,1 0 1 0,3-2-2 16,0-1 8-16,4-4-18 16,0 2 3-16,1 4 3 0,1 0-1 15,-1 3 0-15,3 0 1 0,-1-2 0 0,3-1 2 16,0-4-3-16,0-1-1 0,0 0 2 15,2-1 1-15,3-1-2 0,-1 1-1 16,1-4 2-16,-2-2-1 0,0-3-1 16,-1-2 0-16,1 2 2 0,-3 1 0 15,1 2-3-15,-1-1 1 0,2 2 0 0,-2 0 3 16,6-3 0-16,-1-3 2 0,1-1-4 15,2-3 1-15,1 0-2 0,2-5 1 16,1-2 1-16,1-3-2 0,0-3 0 16,0 0 0-16,-1-4 1 0,2-2 1 15,0-3-4-15,2-8 4 0,-2-3-2 16,-3-1 0-16,1-5 0 0,-1-3 0 15,-2-4 0-15,-3-6 0 0,0-4-4 16,-2-3 0-16,-1-4-2 0,-3-3-1 16,0-1 7-16,0 0-2 0,0 0 3 0,-3 0-5 15,-2-2-3-15,0-1 3 0,-1 0 3 16,-2-2 1-16,-1 1-1 0,0 1 1 15,-4 0 0-15,-1 1-2 0,-3 0-1 16,-4 1 3-16,-7 1-8 0,-5 0 3 16,-9 0-3-16,-4 0 1 0,-2 4 7 15,-3-2-2-15,-2 3 2 0,-1-1-1 16,-4 0 2-16,-2 0-1 0,-7-1-1 15,-4 2 0-15,-5 0 2 0,1 0-1 16,-4 0-1-16,2 0 1 0,-2-1 1 0,0 0-1 16,-5 0-1-16,-6-1 1 0,-3 1 0 15,-6-2 0-15,1 1 0 0,-3-2-1 16,1-1 3-16,-1 1-2 0,-5-1-1 15,2 0 1-15,-2 0 1 0,0 0-1 16,4 0-1-16,-7 0 1 0,4 0 1 0,-5 0-1 16,-3 0 0-16,-1 0 0 15,3 0 0-15,1 0 0 0,-2-1 0 16,0-4 0-16,2 1 2 0,5 0-2 15,0 1-1-15,-2 0 1 0,-2-1 1 16,-1 2 0-16,-2-2-2 0,2-1 0 0,0 3 2 16,2-1 0-16,-2-1-2 0,0-1 1 15,1 1 1-15,5 2-1 0,5-2 0 16,-2-1-1-16,0 0 3 0,-3-1-2 15,-1-2-1-15,4 1 1 0,-3 0 1 16,2 1-1-16,-2 2-1 0,-1-2 1 0,4 2 1 16,-1 0-1-16,6 1 0 15,1-1 0-15,2 2 1 0,0-1-2 16,1-1 0-16,3 0 1 0,0-1 2 15,4-2-2-15,1 1 1 0,4 0-1 0,-1-1 1 16,0 1 1-16,2 1-2 0,3 0 1 16,2 1 0-16,3-2 1 0,2 3-2 15,3-1 1-15,1-1 1 0,-1 2-1 16,3 0-1-16,-2 2 4 0,4-4-2 15,2 1 4-15,1 1-5 0,2-2-1 0,0 1 1 16,2-2-3-16,-1 2 4 0,3 0-2 16,1-1-1-16,-1 1 2 15,4 0-1-15,2 0 2 0,1 0-2 16,-2-1 2-16,4 2-2 0,-1-2 0 0,7 0 1 15,2 1-1-15,1 0 0 0,4-1 0 16,-1 1 3-16,5-2 0 0,-1-1-2 16,3 1-2-16,-1 0 1 0,3 0 2 15,-3 2-3-15,0-1 1 0,-1 0 3 16,1 0-4-16,-1 1 0 0,4 0 1 0,0 2 1 15,1-1-3-15,2 2 2 0,-1 0-1 16,6 1 3-16,2 0-2 0,2-1-1 16,4 1 1-16,3 0 2 15,3 0-2-15,0 0-1 0,0 0 2 0,0-1 0 16,0 0-2-16,0 1-2 0,0 0 4 15,0 0-2-15,0 0 2 0,0 0-2 16,0 0-1-16,3 0 4 0,-1 2-1 16,-1 0-2-16,4 0 1 0,-2-1 0 15,3-1 1-15,-1 0-2 0,-2 0 1 0,2 0 3 16,-1 0-3-16,-1-3 0 0,-1 0 1 15,-1-1 1-15,1-1-3 0,-2-1-2 16,0-1 2-16,2-1 1 0,-1-1-1 16,1 1-3-16,-2-3 2 0,4-2 2 15,1-1-3-15,1-3 1 0,-1-3-4 16,-1 1 3-16,1-6 1 0,0-3 1 15,1-2 1-15,0-4-6 0,0-1 2 16,-1 1 1-16,-2-2 3 0,3 0-2 16,1-1 3-16,-4-3-3 0,0 1 1 0,0-1 2 15,-2-2-2-15,1 0 0 0,-2-1 2 16,0 1-1-16,0-2 1 0,1 2-4 15,-1-1 3-15,5-1 1 0,-2 0-2 16,2-1-3-16,1 0-1 0,0 3-1 16,0-2 3-16,-2 2 0 0,0 2 2 15,-2 0 3-15,1 2-3 0,-2-3 2 16,1 0-1-16,-2 0-1 0,3 0 1 15,-1 1 1-15,2-1-1 0,-2 2-2 16,3 0 4-16,-4-1-4 0,2 0 2 16,-1 1 1-16,-1 1-1 0,-1 0-1 0,0 1 3 15,0 1-4-15,0 0 3 0,0 0-2 16,0 0 1-16,0 0 2 0,0-2-2 15,2-1-2-15,-1 0 3 0,-1 0 1 16,0-1-3-16,0 4 0 0,2 0 2 16,-2 1 0-16,1 1-1 0,1-1-1 15,1 0 2-15,0 0 0 0,0 0-1 16,-1 0-1-16,-1 1 1 0,1-1 1 15,3 4 0-15,-2-3-2 0,1 0 0 16,4-1 3-16,-3-2-3 0,3 1-5 0,-2 2 10 16,0-2-6-16,0 3 3 0,0 0 0 15,-1 1-1-15,0 1-1 0,-2 2 2 16,-3 2-2-16,0 3 1 0,0 1 1 15,0-1-2-15,0 2 0 0,-5-1 2 16,4 2-2-16,-3 1 1 0,1-1-6 0,2 0 5 16,-1 2 1-16,2-4-2 15,-1 3 1-15,1 0 1 0,0-1 0 16,0 0 0-16,0-2 0 0,0-1-1 15,-2 1 2-15,1-2 0 0,-1 1-3 0,-1 1 2 16,1 2 0-16,1 0-2 0,-1-1 0 16,2 2 1-16,0-3-2 0,0 1-2 15,0 0-1-15,0-4 4 0,5 2 0 16,0 1 1-16,-2 2-4 0,0 0 5 15,-3 3 2-15,1 1-1 0,-1 0-1 16,0 0 0-16,0 5 2 0,0-2 2 0,0 2-3 16,2 0 0-16,1 0 0 15,-1 1-2-15,2-2-1 0,-1 0 2 16,2 1 0-16,0-2 0 0,-2 2 0 0,1 0 2 15,-4-2 3-15,0 2-1 0,2-2-1 16,-2 1 0-16,1-1-1 0,3-1-3 16,-3 1 2-16,1 2-1 0,-1-2 0 15,1 4 0-15,-2-1 0 0,0 1 0 16,0 4 4-16,0 1-5 0,0 3-1 15,0 2 9-15,0 0-4 0,0 0-1 0,0 0 2 16,0 0-2-16,0 0 0 0,0 0-4 16,0 0-4-16,0 0-2 15,0 0-3-15,0 0 3 0,0 0 4 16,0 0 1-16,0 0 1 0,0 0-1 0,0 0 4 15,0 0-1-15,0 0 2 0,0 0 0 16,0 0-4-16,0 0-12 0,0 2-21 16,0 1-56-16,0 1-65 0</inkml:trace>
  <inkml:trace contextRef="#ctx0" brushRef="#br0" timeOffset="101309.79">1505 13897 61 0,'2'3'117'15,"-1"1"-47"-15,1 5-50 0,-2-1 21 16,0 5 11-16,0 0-12 0,0 2-8 0,0 0-3 15,0 4-11-15,0 0 4 16,0 3-9-16,0 1-7 0,0 1 3 16,3 3 4-16,2 1-3 0,-1 3-1 15,3 2-2-15,-3 0-2 0,2 4 0 0,1 4-1 16,-3 7-2-16,-2 5 1 0,-2 5 16 15,0 2-12-15,0 0-5 0,0-1 1 16,0 0-1-16,1 3 0 0,4 0-3 16,-3-1 3-16,4 0 2 0,-2-3-1 15,4-3 0-15,2-2 4 0,0-3-4 16,1 3 1-16,2 0-4 0,-1 0 4 0,-3 1-1 15,2 1-1-15,0-1 1 0,-2-1-2 16,1 1-1-16,-1-3 0 0,-1-2 1 16,-2 0 0-16,0-5 0 15,0 0-1-15,1-2 0 0,-3 3 1 0,1 2 1 16,-1 2-2-16,-2 4 0 0,1 4 1 15,-1 1 1-15,-2 2-1 0,1 2-2 16,1-1 3-16,-1-4-1 0,1-2-1 16,-2-6 0-16,0-1 0 0,0-1-1 15,0-3 3-15,1-1-2 0,1-1-2 0,1 0 4 16,-1 4-1-16,-1 0-1 0,1 3 2 15,-2 2 0-15,1 1-2 0,-1 0 0 16,0 2 1-16,0 0 1 16,0 3-2-16,0 0 2 0,0 2 2 0,0 1 1 15,0 2-1-15,-3 1-4 0,0 0 5 16,-3 1-2-16,4-6-1 0,1 1-1 15,-1-6 1-15,2-3-1 0,0-1-2 16,0-2 1-16,0 3 2 0,0-1-1 16,3 0-1-16,-1 1 0 0,3-4 2 0,-1-1 0 15,2-3-2-15,-1-4 0 0,3-3 0 16,-2-5 3-16,0-5-4 15,2-2 1-15,-5-8 1 0,3-3 0 16,-3-5-2-16,-1-2 1 0,1 1 0 0,-1-3 1 16,-2 0-2-16,1 1 1 0,1-1 1 15,-2 1 0-15,1-1-2 0,-1 0 1 16,0 1 2-16,0-2-1 0,0 1-1 15,0 0-1-15,0-1 4 0,0 0-2 16,0-1-1-16,0 0 1 0,0-1 0 0,0 0-1 16,0 0 0-16,0 0 0 0,0 0 0 15,0 0 0-15,0-7-5 0,0-9-15 16,2-11-10-16,4-7-12 15,-1-13-37-15,-2-13-106 0</inkml:trace>
  <inkml:trace contextRef="#ctx0" brushRef="#br0" timeOffset="108047.18">2840 14593 49 0,'0'0'19'16,"0"3"-8"-16,0-2 13 0,0 1 11 15,0-1 12-15,0-1-6 16,0 0 0-16,0 0-2 0,0 0 0 0,0 0 0 15,0 0-9-15,0 0-7 0,0 0-5 16,0 0-5-16,0 0 0 0,0 0-7 16,0-1-3-16,0 0 0 0,0 1 5 15,0 0-2-15,0 0 2 0,0-1 0 16,0 1 1-16,0 0-2 0,0-2-1 0,0 2-3 15,0 0 1-15,0 0 2 0,0 0-2 16,0 0 4-16,0 0-1 0,0 0 0 16,0 0 4-16,0-3-3 0,-1 1-5 15,-2 0-2-15,1 1 1 0,-3-2 1 16,-1 1-1-16,-2 0-2 0,-2 1 2 15,-3 1-2-15,-2 0 1 0,-4 0-2 16,-1 2 2-16,-3 7 1 0,1 2-1 16,-3 3 0-16,3 2 2 0,1 4 7 15,-1 3 3-15,3 1 1 0,5 4-2 16,2 1-2-16,4-2 0 0,7-1-6 15,1-4-3-15,3-2 2 0,9-2-3 0,4-4 1 16,4-4 0-16,2-1 1 0,2-3-1 16,4-4-1-16,-1-1 3 0,-1-1-2 15,-1 0-1-15,1-2-1 0,-4-4-1 16,0 1-7-16,-4-2-4 0,-1-1-3 15,0-3-6-15,-1-1-4 0,1 0-9 16,0 0-26-16,-3-2-27 0,-6 1-37 16,-1-1-80-16</inkml:trace>
  <inkml:trace contextRef="#ctx0" brushRef="#br0" timeOffset="108335.19">3077 14616 12 0,'4'-3'285'0,"-4"0"-191"0,0 3-29 0,0 0-2 15,0 0-8-15,0 0-19 0,0 6-13 16,-7 7-8-16,3 4-2 0,-1 1-2 15,2 0-3-15,0-2-2 0,1-2-3 16,2 1-3-16,0-3 0 0,0-3 0 16,2 0 2-16,4-1-2 0,0-3-2 0,4-2-7 15,0-3-8-15,3 0-11 16,2 0-12-16,2-5-23 0,0-4-23 15,-1-3-73-15,-2 0-86 0</inkml:trace>
  <inkml:trace contextRef="#ctx0" brushRef="#br0" timeOffset="108658.21">3319 14581 48 0,'2'-1'181'16,"-2"-1"-100"-16,0 2-38 0,0 0 18 0,0 0-18 16,-2 7-28-16,-1 3 5 0,2 3-2 15,-1 2 0-15,1 1-7 16,-3 0-3-16,3-1 3 0,-2 0-2 15,3-4 8-15,-2-5-2 0,2-2-11 0,0-4-1 16,0 0 0-16,0 0-2 0,0 0 5 16,0-4 2-16,3-6 1 0,0-3-8 15,2-2 1-15,1-1-1 0,-1 1 1 16,3 1-1-16,-2 2-2 0,2 2 1 15,-1 3 2-15,1-1-3 0,0 3 0 16,0 2 1-16,-1 1 2 0,0 1-4 0,-1 1 2 16,0 0-1-16,2 0 1 0,-4 0-1 15,4 1 0-15,-3 4 1 16,-1 0-3-16,1 0-8 0,1-2-8 15,1 2-10-15,-1-1-5 0,0 0-24 0,0 0-49 16,-1-3-55-16</inkml:trace>
  <inkml:trace contextRef="#ctx0" brushRef="#br0" timeOffset="108955.23">3668 14573 6 0,'-1'-2'248'0,"-9"0"-185"16,-1-1 1-16,-3 3 17 0,-1 0-31 15,-2 0-1-15,0 3-9 0,-2 9-8 16,1 0-4-16,1 3-5 0,3 0-7 0,3 1-4 15,5-1-4-15,2-3-6 0,4 0-2 16,0 0 2-16,2-3-2 0,7 0-2 16,2-1 3-16,5-4-6 0,1 0-7 15,3-4-4-15,2 0-10 0,-2 0-15 16,1 0-17-16,0 0-31 0,-4-5-33 15,-2-2-32-15</inkml:trace>
  <inkml:trace contextRef="#ctx0" brushRef="#br0" timeOffset="109871.28">3842 14592 8 0,'1'0'-5'0,"1"-1"200"0,-2-1-102 0,0 0-50 15,0 1 30-15,0 0-12 0,0 1-14 16,-3 0-4-16,-2 0-5 0,-1 1-12 15,-2 9-10-15,-1 4 0 0,0 4 0 16,-2 4 0-16,1 1-3 0,4-1-4 16,0-3 1-16,6-4-6 0,0-3-4 15,6-3-1-15,3-4 1 0,4-3 2 0,2-2-2 16,4 0 1-16,3-11-1 0,-1-5 2 15,4 0-6-15,-3 0-1 0,0 0-2 16,-5 3 0-16,-3 4-2 16,-2-1 2-16,-4 2-8 0,-2 3 3 0,-1 2 1 15,-2 1 3-15,-2 0 2 0,-1 2 0 16,0 0-2-16,0 0 5 0,0 2 1 15,0 2 2-15,0 2 0 0,0 0-1 16,0 0 1-16,0 0 0 0,0 2-3 16,2 0 0-16,6 0-1 0,-1 0 2 0,6-2-1 15,-1 0 1-15,1 1 0 0,0-3 3 16,1 0 0-16,0-3-2 0,0 0 1 15,-1-1 1-15,-1 0-2 0,-1 0 1 16,-2 0 1-16,1-5-3 0,-1 1 2 16,-1-3 2-16,1-2-4 0,-1 0 3 0,1-3-1 15,-1-1-1-15,0 2 2 16,-2-3 0-16,0 0-2 0,-1 1 1 15,-2 0 1-15,-3 5 1 0,1 3-2 16,-1 2 3-16,0 3 1 0,0 0 0 0,-1 0-3 16,1 0-2-16,-3 3 0 0,1 0 2 15,0 1-2-15,2 0 1 0,0-2 0 16,0-1 0-16,0-1 0 0,0 2-1 15,0-2 2-15,0 0-1 0,0 0 1 16,0 0-1-16,0 0 1 0,0-3-4 0,0-1-7 16,0-1-4-16,0 2-2 0,0 0-6 15,0 0-12-15,2 1-12 16,1-2 6-16,-1 3 1 0,-1-1 20 15,-1 1 13-15,0 1 7 0,0-1 5 0,0 0 0 16,0 1 4-16,0-2 5 0,0 1 5 16,0 0-5-16,0 1-2 0,0 0-4 15,0 0-5-15,0 0-4 0,0-1-3 16,0 0-9-16,0 1-12 0,0 0-17 15,0 0-8-15,0 0-5 0,0 0-1 0,0 0 15 16,0 0 24-16,0 0 16 0,0 0 4 16,0 0 7-16,0-1 4 0,0 0 11 15,0 0 7-15,0 1-2 16,0-1-2-16,0 1-2 0,0 0 3 0,0 0 3 15,0-1-3-15,0 1-4 0,0 0-1 16,0 0-2-16,0 0 1 0,0 0-6 16,0 0-4-16,0 1-9 0,0 6 1 15,0 2 5-15,0 5-4 0,0-3-4 16,0 1 1-16,0 1 0 0,0 0-1 15,2-1-2-15,1 0-1 0,-2-2 1 0,3 0-1 16,-3-1-1-16,4-2-1 0,-2-1-9 16,1-1-9-16,1-3-11 0,-2 0-21 15,3-2-21-15,-1 0-21 16,-2-2-36-16</inkml:trace>
  <inkml:trace contextRef="#ctx0" brushRef="#br0" timeOffset="110343.31">4583 14301 14 0,'0'-29'48'15,"0"-5"42"-15,0 2-66 0,-2 4 19 16,2 4 19-16,0 6 10 0,0 7-5 16,0 5-16-16,0 3-2 0,0 2-19 15,0 1-14-15,0 0-4 0,0 3-5 0,0 7 14 16,0 6-2-16,2 7 2 0,-2 7-10 15,0 4-1-15,0 1-3 0,0 2 7 16,0-1-5-16,0 1-3 16,0 1 0-16,0 1 0 0,-3 0-1 0,0-3-2 15,0-2-3-15,1-3 1 0,0-6-2 16,2-6-7-16,0-8-6 0,0-6-1 15,0-4-3-15,0-1-9 0,0-2 3 16,0-8 1-16,0-4-13 0,0-4 3 16,0-1-5-16,-1 1-12 0,-1 3 26 0,2 1 19 15,0 5 8-15,0 0 16 0,0 2 18 16,2 5-9-16,3-3-6 0,1 3 1 15,3 0 2-15,-1 2-7 0,1 0-5 16,3 0-2-16,2 0-7 0,2 0 0 16,-2 3-3-16,3 1-2 0,3 0-4 0,8-1-30 15,9-3-32-15,5 0 59 16,0-7-356-16</inkml:trace>
  <inkml:trace contextRef="#ctx0" brushRef="#br0" timeOffset="111018.34">5406 14391 130 0,'0'0'194'0,"0"0"-136"16,0 0-37-16,0 6 0 0,-2 8 33 0,-4 4-6 16,2 2-11-16,1 2-12 0,-1 1-7 15,1 0-6-15,2 0-2 0,1 0-2 16,-2-4 1-16,1-3-4 0,-1-2-1 15,2-7-3-15,0-2 0 0,0-3 1 16,0-2 0-16,0 0-1 0,0-3 8 16,0-9-4-16,5-6-3 0,-1-6-2 0,0-2 1 15,2-5 0-15,0-1-1 16,-1-3 0-16,4-4 1 0,-1-2 0 15,2-7-1-15,4 1-1 0,4-1 0 0,-3 6 2 16,2 3-1-16,0 9-1 0,0 8 1 16,3 6 0-16,-1 2-1 0,-2 6-1 15,-2 6 2-15,-1 2 0 0,2 0 0 16,-4 7-1-16,-1 8 0 0,-6 3 1 15,-5 6 1-15,0 2 0 0,-8 5 0 0,-4 1 1 16,-4 0-2-16,2 1 0 16,-1-4 0-16,1 1 0 0,3-5 1 0,2-3-1 15,2-5 0-15,3-6 2 16,4 0 0-16,0-3-3 0,0-2 0 0,3 1 1 15,3-2 1-15,6-3-3 0,1-2 3 16,1 0 0-16,3 0-1 0,1 0-3 16,1 0 2-16,1 0-4 0,0 0 2 15,1 0 0-15,0 0 2 0,-2 6 1 16,-2 0 0-16,-3 1-1 0,-3 2 0 0,-5-1 1 15,-5 2 2-15,-1 3-3 0,0-2 2 16,-10-1 3-16,-3 3-1 16,-2-3-3-16,-1 1 5 0,-1-1 2 15,0-1-3-15,-1 0 1 0,0-1-2 0,-2-1 2 16,0-3-3-16,0 3-2 0,-2-1 0 15,4-1 1-15,-1 0-4 0,0 2-6 16,4 1-7-16,3 0-15 0,1 2-21 16,3 1-36-16,-3-1-105 0</inkml:trace>
  <inkml:trace contextRef="#ctx0" brushRef="#br0" timeOffset="114345.54">9282 8357 104 0,'0'-2'10'0,"0"1"-7"0,0 1 5 15,0 0-7-15,-2 0-1 0,2 0-4 0,0 0-9 16,0 0-29-16,0 0 8 0,0 0 14 16,0 0 7-16,0 0 13 15</inkml:trace>
  <inkml:trace contextRef="#ctx0" brushRef="#br0" timeOffset="115135.58">9282 8357 9 0,'-2'-3'30'0,"2"3"4"0,0 0-2 16,0 0-4-16,-1-1 4 0,-1 0 3 16,2 0 0-16,0 0-5 0,-1 0-6 15,1-1-4-15,0 1 1 0,-2 0-1 16,1 0 8-16,1 1-4 0,-2 0-11 0,2 0 3 15,0 0 0-15,0 0 2 0,0 0-5 16,0 0-1-16,0 0-6 0,-2 0 1 16,2 0-6-16,0 0-3 15,0 1 6-15,0 6 0 0,0 0-1 0,0 2 1 16,0 1 0-16,0 2 1 0,0 2-1 15,0 1-2-15,0 0 2 0,0 6-1 16,-4 2-3-16,-2 3 2 0,-1 2 36 16,0 1-31-16,4 1-4 0,-1-1-3 15,3 2 1-15,1-2 3 0,0-1-4 0,0-3 0 16,0-3 3-16,3 2 1 0,0-3-2 15,2 0 0-15,-2 2 2 0,0-1-4 16,-1-1 1-16,-2-1 0 0,1-2 2 16,-1-1-2-16,0-2-1 0,0 1 1 15,0-4 0-15,0 2 0 0,0-1 0 16,-1 0 0-16,-1-1 0 0,2 0 0 15,-2 3-2-15,1 3 1 0,-1 0 1 16,2 0 25-16,0-3-25 0,0-2-3 16,0 0 4-16,-1 0-1 0,-1 6-2 0,-1 1 0 15,0 1 1-15,0 0 1 0,-2-4-1 16,4-3-1-16,1-1 1 0,-2 4 1 15,1 4-2-15,-2 0 1 0,3 1 3 16,0-3-3-16,0-6-2 0,0-1 2 16,0 1 0-16,0 1 1 0,4 4 9 15,-2-4-14-15,1 0 3 0,-2-4-1 16,1-5 2-16,-2-2 0 0,0-2 1 15,0 0-1-15,0-1 0 0,0 0 0 16,0 0 1-16,0 0 1 0,0 0-1 0,0 0-2 16,0 0 2-16,0 0-1 0,0 1-1 15,0 0 0-15,0 0 1 0,0 0 1 16,0 3-2-16,0-3 1 0,0 1 1 15,0 0-1-15,0-1-1 0,0 2 1 16,0-1 1-16,0 0 0 0,0 1-1 16,0-2 2-16,-2 1-2 0,1-1 1 15,-1 0-1-15,1 1 0 0,1 0-1 16,-2-1 1-16,1 0 1 0,1 1-2 15,0 0 2-15,-2-1-1 0,2 1-1 16,0-2 1-16,0 0 0 0,0 2 1 0,0-1-2 16,0 1 1-16,0 2 1 0,-1-2-2 15,-1 2 1-15,-1-1 1 0,1 0-2 16,1 0 2-16,1 0-2 0,0-2 2 15,0-1-1-15,0 0 0 0,0 0-3 16,0 0-2-16,0 0-7 0,0 0-8 0,6 0 3 16,0-5-18-16,-1 0-27 15,-2-1-36-15,-3-2-63 0</inkml:trace>
  <inkml:trace contextRef="#ctx0" brushRef="#br0" timeOffset="115928.63">9232 9625 0 0,'0'0'200'16,"0"0"-159"-16,0-1-10 0,0-2 17 15,0-2-12-15,0 1-8 0,0 1-14 16,3-1-8-16,0-2 1 0,2 2-3 0,0-1 2 15,1-1 0-15,0 0 4 0,0-2 0 16,4-1-4-16,-1-2 4 0,2 0-4 16,1-2-3-16,2 1-2 15,-1-3 0-15,1 0 3 0,-2-1-2 0,-1 1-2 16,0 1 1-16,-2 1-10 0,-1 2 17 15,3-2-6-15,-4 1 3 0,1 2 0 16,1-2-4-16,-1 0 7 0,3-1 0 16,-2 0-1-16,4 0-4 0,-1 0-3 15,-1 0 3-15,1 0 1 0,1 0-2 0,-2 0-1 16,1 1 0-16,0 0 2 0,-2-1-3 15,-1 4-1-15,-3 1 3 0,-3 3 6 16,0 0 1-16,-1 0 4 0,-2 1-4 16,5 0-1-16,-4-1-4 0,2-1 0 15,0 1-3-15,7-4 1 0,-1 1-2 16,0 0 0-16,2-1 0 0,0 0 2 15,0-1-2-15,-2 1 0 0,-1 0 0 16,-2 1 2-16,-1 1 0 0,-2 1-2 16,0 0 1-16,-2 1 4 0,4 0 0 15,-2 0 0-15,-3-2 0 0,5 3-1 0,-2-3 0 16,2 0-4-16,1 1 0 0,0 0 1 15,-1 2 1-15,-1 0-3 0,1 0 3 16,0 0 0-16,-4 0-1 0,4 0 0 16,-2 0-1-16,2-1 4 0,1 0-3 15,-2-2-1-15,1 2 1 0,1-1 1 16,-1 1 1-16,1 0-3 0,-1 0 2 15,-4 2-3-15,4 0 2 0,-3 1-1 16,-2 0 1-16,1 2 1 0,2 0-2 16,-3 0-1-16,2 0 1 0,-2 0 1 0,0 0 0 15,0 0-1-15,0 0 1 0,0 0 0 16,0 0 3-16,0 0-2 0,0 0-1 15,0 0 4-15,0 0-3 0,-6 0-3 16,4 0 1-16,-3 0 0 0,2 2-3 16,0 3-8-16,-3 0-4 0,4 0-6 15,-2 0-14-15,2 0-32 0,-1-3-52 16,-2-2-96-16</inkml:trace>
  <inkml:trace contextRef="#ctx0" brushRef="#br0" timeOffset="116656.67">9762 8959 33 0,'0'0'147'0,"-1"0"-122"0,-2 0 24 15,-2 0-14-15,2-3-15 0,0 0 7 0,0-2 0 16,1 1-11-16,-1-1 1 0,0-2-3 16,0 2 1-16,-2-2 0 0,2-1-9 15,-1 0 5-15,-3 0-3 0,0-2-5 16,0 0 2-16,0 1 4 0,1 0-3 15,-2-1-1-15,2 0-5 0,-2-1 6 0,-1 1-5 16,1 1 2-16,0 1-1 0,0 1-1 16,-1-1 1-16,-3 0-1 15,2 0 0-15,-2 1 0 0,1-1 0 16,2 2 0-16,-2-1-1 0,2 0 1 15,1 2-2-15,0-1 1 0,2-1 1 0,0 1 0 16,-1 0-1-16,-2-1-1 0,1 0 3 16,1 1-1-16,0 0 0 0,3 0 0 15,-1-1-2-15,0 0 3 0,1 2 0 16,1-2-3-16,0 1 2 0,-2 0 2 15,-1-2-5-15,1 4 2 0,-1-3 2 0,1 0-1 16,-1 3-1-16,1-1-1 0,1 1 2 16,1 0-1-16,0-1 0 15,1-1 0-15,-1 2 2 0,3 0-1 16,0-2-2-16,0 1 1 0,0-1 0 0,0-1 1 15,0 0-1-15,-2 1 0 0,2 0 1 16,-1-2 1-16,-1 1-3 0,-1 0 1 16,3-1 1-16,0 2 0 0,0-1-3 15,0-1 1-15,0 0 2 0,0 0 1 16,-3-3-3-16,2 0 0 0,-3 0 2 0,0 1-1 15,1 3 1-15,0 0-2 0,1 0 2 16,-1 3-2-16,1 0 2 0,1 0-1 16,-1 1-1-16,-1 0 3 15,2 1 2-15,-1-1-2 0,1 0 3 0,-3 0-4 16,1 1 0-16,0-1 2 0,2 1-2 15,-1-1 3-15,-1 2-2 0,3-2-2 16,-3 2 2-16,1-1 0 0,1 1-2 16,-1-1 1-16,2 2 1 0,-3 0-1 15,3 0-1-15,0 0-1 0,0 0-1 0,0 0-1 16,0 4-4-16,0 7-14 0,5 2-21 15,1 0-34-15,2-1-59 0,-2 0-115 16</inkml:trace>
  <inkml:trace contextRef="#ctx0" brushRef="#br0" timeOffset="118959.8">10051 8975 11 0,'-2'0'96'0,"1"0"-73"16,-1 0 12-16,1-1-4 0,-1 1-1 15,2 0 9-15,0-1-7 0,-1 1-5 16,1 0 3-16,-4-2-4 0,3 2-4 0,1-2 3 16,0 2-1-16,0-2-4 0,0 1 0 15,0 1-5-15,0 0-6 0,1-2-4 16,4 1-7-16,1-3 3 15,2 4 2-15,0-1 1 0,0 1-4 0,1 0 0 16,3 0 2-16,-1 0 1 0,2 0-2 0,0 0 0 16,1 0 2-16,0 0 1 15,-1-1-2-15,-2 1 0 0,-1 0 0 16,1 0-4-16,2 0 2 0,-4 0 1 15,0 2 0-15,-2 0 0 0,0-2-1 0,0 1 0 16,-1-1 1-16,1 0-1 0,0 1 1 16,-3 0-1-16,4-1 0 0,-2 0 1 15,2 0-1-15,-2 0 0 0,0 0 1 16,1 0-1-16,0 0 0 0,-2 0 0 15,0 0 0-15,-2 0 1 0,-3 0-2 16,3 0 1-16,-2 0 0 0,1 0 0 0,-2 0 0 16,3 0 0-16,0 2 0 15,-1-1 0-15,1 1 0 0,0-2 0 16,0 2 0-16,0 0 0 0,0-2 0 15,3 0 0-15,-1 0 1 0,0 0 0 0,-1 0-1 16,-1 0 0-16,1 0 2 0,-3 0-1 16,2 0-2-16,0 0-1 0,-3 0 2 15,5 0-1-15,-3-2 0 0,4 2 1 16,-2 0 0-16,1 0 0 0,0 0 0 15,1 0 0-15,-3 0 0 0,2 0 1 0,-1-2-1 16,1 2 0-16,-2 0 0 0,0 0 1 16,0 0-1-16,-3-1 0 15,3-1 0-15,0 2 0 0,-1 0 0 16,0 0 0-16,-1 0 0 0,1 0 0 0,-2 0-1 15,1 0 1-15,1 0 0 0,1 0 1 16,-3 0-1-16,1-2 0 0,4 2 2 16,-5 0-2-16,3 0 0 0,0 0 0 15,2 0 0-15,-2-1 0 0,2 1-2 16,-4-1 2-16,4 0 0 0,-4 1 0 15,4 0 0-15,-3 0 0 0,-1 0 0 16,1 0 2-16,-2 0-4 0,1 0 2 0,1-1 0 16,-2 1 2-16,1 0-4 15,1 0 2-15,-2 0 0 0,3 0 2 0,-1 0-2 16,1 0 0-16,0-1 1 0,0 0-1 15,0 0-1-15,0 0 1 0,-1 1 1 16,-1 0-1-16,-1 0 0 0,2 0 0 16,-1 0 0-16,-1 0 1 0,0 0-1 15,0 0 1-15,0 0 0 0,0 0-1 0,0 0-1 16,2 0 0-16,-1 0 2 0,2 0-1 15,-1 0 0-15,0 0 0 0,-2 0 1 16,1 0-1-16,2 0 0 16,-1 0-1-16,2 0 4 0,-2 0-3 0,-2 0 1 15,0-1 0-15,2 1 0 0,-2 0-1 16,1 0-1-16,1 0 1 0,-1 0 0 15,1 0 0-15,-1 0-1 0,-1 0 1 16,2 0 0-16,1 0 0 0,-3 0 0 16,0 0 0-16,1 0 1 0,1 0 0 0,1 0-1 15,0 0 0-15,0 0 1 0,2 0-1 16,-2 0-1-16,3 0 1 15,4 0 1-15,-1 0-1 0,-1 0-1 0,-1 0-1 16,-5 0 1-16,-2 0 5 0,1 0-5 16,-1 0-2-16,0 0 4 0,0 0-1 15,0 0-1-15,4 0 1 0,-4 0 0 16,3 0 0-16,-3 0 0 0,1 1 1 15,-1-1 1-15,0 0-1 0,2 0-1 16,-2 0 2-16,0 0 2 0,0 0 1 16,-2 0-7-16,-2 0-1 0,-1 1-9 0,0 5-26 15,-2-5-54-15,-4-1-124 0</inkml:trace>
  <inkml:trace contextRef="#ctx0" brushRef="#br0" timeOffset="120844.9">8294 8918 176 0,'0'0'56'0,"0"0"-15"0,0 0 17 15,0 0-25-15,0 0 0 0,0 0-5 16,0 0-1-16,0-4-9 0,0 1-4 0,5 0-3 16,-2-1 3-16,3 0-3 0,0 0 2 15,-1 2 0-15,1-1-1 0,1 1-5 16,-1 1-1-16,1-1-4 15,1 2 1-15,5-1-2 0,-1 0-1 0,2 1 2 16,3 0 0-16,-3 0-3 0,2 0 2 16,-1 0 1-16,1 0-1 0,1 0-2 15,-3 0 1-15,-2 0 1 0,0 0-2 16,-1 0 1-16,2 0 1 0,-1 0-2 15,0 0 2-15,2 2-2 0,2-1 1 0,-2 0 1 16,1-1 0-16,2 0-1 0,-4 0 0 16,2 0 1-16,-2 0-1 0,-1 2 1 15,0-2-3-15,-4 1 3 0,-3-1 0 16,1 0-1-16,2 1-1 0,1-1 2 15,0 0 0-15,2 0-2 0,-1 0 1 16,2 3 0-16,0-1 1 0,1 0-2 16,-1 0 0-16,-3-2 3 0,4 1-2 15,-2-1 0-15,3 1 0 0,-2-1 0 16,-1 0 2-16,-2 0-3 0,1 0 1 0,-4 0 0 15,-2 0 1-15,0 0-2 0,-3 0 1 16,2 0 1-16,0 0-1 0,-3 0 0 16,3 0-1-16,0 0 2 0,2 0-1 15,-2 0 0-15,3 0 0 0,2 0 2 16,0 0-2-16,3-1 0 0,0 0-2 15,3 0 4-15,-2 1 0 0,0 0-2 16,-4 0-2-16,-3 0 4 0,-2 0-2 16,0 0-2-16,0 0 2 0,0 0 2 15,-1 0-2-15,-1 0-2 0,2 0 2 0,-1 0 2 16,1 0-2-16,2 0 0 0,-2 0 0 15,3 0 0-15,2 0 1 0,-1 0-2 16,4 0 1-16,-3 0 1 0,0 0-1 16,-2 0 0-16,0 0 0 0,-1 0 0 15,-2 0 1-15,3 0-1 0,-3-3 0 0,0 2 1 16,2-1 0-16,-2 0-1 15,2 0-2-15,-2-1 4 0,0 0-1 16,0 1 1-16,-1 0 1 0,-1 0 5 16,1 0-2-16,-2 2-4 0,4-1-2 15,0 0 2-15,-1 0-2 0,0 0-1 0,1-1 1 16,3 2 1-16,-6-1 0 0,2 0-2 15,-1 1 1-15,-2 0 0 0,0 0 1 16,1 0-2-16,-1 0-1 0,0 0-2 16,0 0-6-16,0 0-4 0,2 0 0 15,-1 2-6-15,1 4-6 0,0-1-14 0,-2 0-39 16,0 0-99-16</inkml:trace>
  <inkml:trace contextRef="#ctx0" brushRef="#br0" timeOffset="121621.95">9604 9562 144 0,'0'0'112'16,"0"0"-73"-16,-4 0 32 0,1 0 2 15,1 0-25-15,1 0-6 0,1 0-13 16,0 0-12-16,0 0-9 0,0 0 1 0,0 0-3 15,0 0-4-15,0 0 6 0,0 6-4 16,3-3-2-16,-2 3-1 0,2-3 0 16,0 3-1-16,4 1-10 0,-3 1-14 15,2 1-21-15,2-2-45 0,-5-2-52 16,-1-1-149-16</inkml:trace>
  <inkml:trace contextRef="#ctx0" brushRef="#br0" timeOffset="121837.96">9598 9794 33 0,'0'3'63'0,"0"-3"114"0,0 1-137 16,0 0-19-16,2-1 26 15,-2 1-9-15,1-1-23 0,1 2-7 16,1 2 1-16,2 0-7 0,-1 1 0 16,2 0-10-16,1 0-29 0,0 0-45 0,0-2-68 15</inkml:trace>
  <inkml:trace contextRef="#ctx0" brushRef="#br0" timeOffset="122035.98">9586 10092 137 0,'0'3'145'0,"-2"-2"-128"0,2-1 10 16,0 1 32-16,0-1 3 0,0 0-29 15,0 0-26-15,0 4-12 0,2-1 6 16,1 3-4-16,0-1-22 0,3 1-20 15,0 1-38-15,-1-5-70 0</inkml:trace>
  <inkml:trace contextRef="#ctx0" brushRef="#br0" timeOffset="122233.99">9626 10282 33 0,'0'3'87'16,"0"-2"39"-16,0 0-98 0,0 0 18 15,0-1 8-15,0 0-14 0,0 0-14 16,0 0-19-16,0 0-5 0,0 4-2 0,0 1 0 16,0 1-5-16,2 1-40 0,1-1-57 15,0-1-79-15</inkml:trace>
  <inkml:trace contextRef="#ctx0" brushRef="#br0" timeOffset="122398">9615 10548 89 0,'-1'1'162'0,"-2"0"-103"0,3-1-35 0,0 1 16 16,0-1-4-16,0 0 7 0,0 0-8 16,0 0-28-16,0 0-10 15,0 0-18-15,9 0-30 0,2 0-54 0,-2-1-73 16</inkml:trace>
  <inkml:trace contextRef="#ctx0" brushRef="#br0" timeOffset="122521">9615 10548 83 0,'50'55'226'0,"-53"-55"-192"0,0 0 22 15,0 0-34-15,1 0-18 0,2 0-2 16,-2 0-28-16,1 0-108 0,-1 0-133 16</inkml:trace>
  <inkml:trace contextRef="#ctx0" brushRef="#br0" timeOffset="124405.11">9186 11406 50 0,'0'0'51'0,"1"0"-24"16,-1 0 10-16,2 0-4 0,-2 0-5 16,0 0-7-16,0 0-1 0,0 0-4 15,0 0 2-15,0 0-5 0,0 0-7 0,0 0-3 16,0 0 6-16,0 0-2 0,0 0-1 15,0 0 4-15,0 0-1 0,0 2-1 16,0 0 1-16,0 3 9 0,0 0-8 16,-2 1-3-16,1 0 11 0,1 2-11 15,-2-1 3-15,-1 5 2 0,0-1-5 16,0 1 2-16,0 2-2 0,1-1 0 15,-2 1-1-15,4 2 1 0,-3-1-2 16,3 1-5-16,0-1 2 0,0-1 1 16,0 1-2-16,0 1 1 0,0 3 0 0,-2-2 23 15,2-2-20-15,0-1-5 0,0 0 0 16,0-1 2-16,0 1 2 0,0 2-3 15,0-1-1-15,0 2 0 0,2-1 3 16,1-1-3-16,1-1-2 0,1 2 4 16,1-2-2-16,-1-1 0 0,-1 0 0 15,0-3 1-15,-1 1 1 0,-2-1-2 16,-1 0 0-16,2 0 1 0,-2 1 0 15,0-1-1-15,0 0 0 0,0-2 2 16,0 2 0-16,0-2-3 0,0 0 2 16,0 3 0-16,0-1 0 0,0 0-2 0,0 0 1 15,0 3 0-15,-2 6-1 0,-4 0 3 16,0 0-3-16,-2-3 5 0,6-6-3 15,-1 0-3-15,2 1 2 0,-2 0 2 16,1-2-1-16,2-1-2 0,0-2 1 16,0-2 0-16,0 1 0 0,0 0-1 0,0-2 0 15,0 2 2-15,0-1 0 16,0 0-3-16,0-1 2 0,0 0 2 15,2 2-2-15,-1-3 0 0,1 1 0 16,-2-2 1-16,0 0-1 0,0-1 0 0,0 2 0 16,0-1 1-16,0-1-1 0,0 0 0 15,0 1-1-15,0 0 2 0,0 2-1 16,0-1 0-16,0 1-1 0,1-1 3 15,-1 1-2-15,0-2 0 0,0 1 0 16,0-1 2-16,0 0-1 0,0 0 0 0,0 1 0 16,0 0-1-16,0-2 1 0,-1 0-1 15,1 1 0-15,0 0 2 16,0 0-2-16,0-1-1 0,0 1 0 15,0 0 2-15,0-1-1 0,0 0-1 0,0 0-1 16,0 0 2-16,0 2 1 0,0-1-2 16,-2 2 1-16,1 0 2 0,-1 1-1 15,2-3-2-15,0 1 2 0,0-2 0 16,-1 1 0-16,1-1-2 0,0 0 1 15,0 0 1-15,0 0 0 0,0 0-2 0,0 0-4 16,0 0-13-16,3-3-18 0,4 0-30 16,-2-5-64-16,0 0-143 15</inkml:trace>
  <inkml:trace contextRef="#ctx0" brushRef="#br0" timeOffset="126228.21">9166 12298 0 0,'0'0'106'0,"1"0"-80"0,-1 0-15 16,0 0 16-16,2-1 10 0,-2-1-6 0,3-2-2 15,-2 1 3-15,2 0-7 0,1-3-6 16,2-1 1-16,0-2 5 0,3-2-3 16,1-2-10-16,2-4 2 0,2 0-6 15,0 1 1-15,1-2-5 0,2 3 1 16,-3-1-4-16,3 1 3 0,-1-1-4 15,-1-1 0-15,1-2 2 0,-2 1 1 16,1 0-1-16,-1 2 1 0,-1 0 1 16,1 2 4-16,-2 1-2 0,1 2 0 15,-4-1 0-15,2 1 7 0,-4 1-2 0,4 0-4 16,-1-2 1-16,0 3-3 0,0-2 6 15,-1 0-5-15,-3 0-3 0,2 0 3 16,3-1-3-16,-2 1-1 0,2-1-1 16,-2-2-1-16,-1 4 2 0,0-1-2 15,0 1 0-15,-2 5 2 0,2-2-1 16,-4 1-1-16,1 3 0 0,-2-1 2 15,0 1 2-15,2 0-1 0,-1 0-4 16,3-1 4-16,0-1 0 0,-2 2-2 16,1-1 1-16,-3 0 3 0,2-3 0 0,1 1-1 15,0-2 0-15,0 0-3 0,2-1 2 16,0 0-2-16,0-1-1 0,-4 1 2 15,1 0 0-15,0 1-2 0,-2 2 1 16,0 0 1-16,0 0-3 0,-3 2 1 16,3 0 1-16,-1 2 2 0,-2 0-1 0,0 1-1 15,0 1 1-15,0 0 4 16,0 0-5-16,0 0 1 0,0 0-3 15,0 0 1-15,0 0-1 0,0 0-2 16,0 0 5-16,0 0-2 0,0 0-1 0,0 0 2 16,0 5-3-16,-3-2 4 0,1 0 0 15,-1-1-2-15,-2 1 0 0,4 0 0 16,-2-1-2-16,1 0-4 0,0-2-6 15,1 2 3-15,1-1-8 0,0 0-4 16,0 1-4-16,0-1-6 0,0 0-2 0,0-1-14 16,0 0 4-16,0 1 6 0,0 1 5 15,0-2 3-15,0 1 3 16,0 1 0-16,0-2-5 0,-2 1 1 15,1-1 4-15,-2 0 19 0,1 0 7 0,1 0 0 16,-2 0 4-16,1 0 3 0,-1 0 6 16,3 0 7-16,-3 0 1 0,1 0 7 15,-1 0-8-15,-2 0 6 0,1 0-6 16,1-1 6-16,-2-4-9 0,0 2-1 15,-1-1-2-15,2 0 2 0,-3 0 2 16,1-1-9-16,0 0-3 0,-2-2 0 0,2 2 3 16,-2 0 2-16,2-3 3 0,-3 3-6 15,1-2-3-15,0 1 1 16,-1-1 1-16,3-1 1 0,-4 3-3 15,3 0 2-15,2 0-3 0,-1 1-2 0,0 0 1 16,-2-1-2-16,3 0 0 0,-1 2 1 16,1 0 3-16,2 0-3 0,-1-1 2 15,-3 3 3-15,4-3-1 0,-3 1-2 16,1 0-3-16,1 0 2 0,-1-1-1 15,1 3-2-15,-4-1 0 0,3 0 1 0,-3 0 0 16,4 0-1-16,-6-2 0 0,3 3 0 16,-1-3 0-16,0 3 0 0,0-1 0 15,4 1 0-15,-2-1 1 16,4-2-2-16,-3 2 1 0,4-1 1 0,-1 1 0 15,-1-1-1-15,2-1-1 0,-1 0 3 16,-1 0-1-16,0 0-2 0,0 0 1 16,0 0 1-16,-4 2-1 0,1-2-1 15,-1 2 1-15,-1-2 1 0,3 2-1 16,2 0-1-16,-2 0 1 0,2 0 1 0,2 1 0 15,-2 0-1-15,1-1 0 0,0 0 1 16,1 1-1-16,-1 0 0 0,-1-2 0 16,-1 1 1-16,-1-1-1 0,0 0-1 15,-1 0 1-15,0 1 1 0,1-3-1 16,-1 2-1-16,3 0 1 0,0-2 1 15,-3 2-1-15,1-2-1 0,-1 2 1 16,1-3 1-16,-1 2-1 0,1-1-1 16,4 0 1-16,-2 0 1 0,1 2-1 15,-1-1 0-15,0 2-1 0,3-1 2 0,-2 0-2 16,2 1 2-16,-3 0-1 0,3 0-1 15,-1 1 1-15,1 0 0 0,-2-1 0 16,2 1 0-16,-3 1 1 0,2-2-2 16,-1 1 1-16,0-2 1 0,-1 2-1 15,2-1-1-15,-1 0 1 0,1 0 1 16,-2 2-1-16,3-2-1 0,-4 2 1 15,3 0 1-15,-1 0-1 0,2 0-1 16,-1-1 1-16,-1 0 1 0,2 1 0 16,0-1-2-16,0-1 1 0,-1 1 1 15,1-2 0-15,0 1-2 0,-2-1 1 0,2-1 1 16,-1 1-1-16,1 1-1 0,-2 1 1 15,2 0 2-15,0 0-2 0,0 0-1 16,0 1 2-16,0 0 2 0,0 0-3 16,0 0-2-16,0 0 2 0,0 0 1 15,0 0-1-15,0 0-1 0,0 0 2 16,-1 0 0-16,1 0-1 0,0 0 0 15,0 0 0-15,0 0 2 0,0 0-4 16,0 0 2-16,0 0 0 0,0 0 0 16,0 0 0-16,0 0-1 0,0 0-1 0,0 0 2 15,0 0-1-15,0 1 1 0,0 2 2 16,0 4-1-16,0-1-2 0,0 1 0 15,0 2 2-15,0 3 1 0,0-1-2 16,-2 1 4-16,2 3-2 0,-3-1 0 16,3 2 0-16,-2-1-2 0,1 0 1 0,-1 0 1 15,1 0-2-15,-1-4 0 16,1 0 0-16,1-2 1 0,-2-1 0 15,2-1-2-15,-3-1 2 0,0 0 3 16,1-1-3-16,-1-2-2 0,2 1 1 0,1-3 0 16,0 3-8-16,0-3-5 0,0 1-8 15,0 1-16-15,0-2-23 0,6 1-44 16,0-2-59-16</inkml:trace>
  <inkml:trace contextRef="#ctx0" brushRef="#br0" timeOffset="134516.69">9888 8995 117 0,'0'0'35'16,"0"-2"2"-16,0 1 0 0,0 0-8 15,0-1-9-15,0 0-5 0,0 1-5 16,0-1-1-16,0 0-8 0,-1 2 3 16,1 0 3-16,-2 0 0 0,0 0 1 15,1 0 3-15,-2 0-3 0,0 0-3 0,0 0-4 16,-1 0-1-16,4 0 3 0,0 0 1 15,-1 0-2-15,1 2 3 16,0-2 9-16,0 0 5 0,0 0-3 16,-2 0-3-16,-1 0-6 0,3-2 4 0,0 1-4 15,-1 0-2-15,-1-2 2 0,1 1 1 16,-2 1-3-16,1 0 0 0,-1-3-1 15,1 1 4-15,2 1-3 0,0 1-1 16,-1-1 3-16,-2 1-2 0,1 0-2 16,1 1-1-16,-3 0 0 0,3 0 0 0,-1 0-1 15,2 0-1-15,-3 0 1 0,2 0 1 16,1 0-1-16,0 0-1 0,-2 0 4 15,2 0-3-15,0 0 0 16,0 0 2-16,0 0 0 0,0 0 3 16,0 0-5-16,0 0 2 0,5 0-2 0,4 0 2 15,0-2-2-15,5 1 0 0,-1 0 2 16,4-1-1-16,1 0-4 0,4 1 2 15,1-1 1-15,-2 2 1 0,0 0-3 16,-4 0 0-16,-1 0 2 0,-2 0 1 16,-5 0-3-16,-1 0-1 0,-4 0 3 0,-4 3-1 15,0 1-4-15,0 0-6 0,0 1-6 16,0 0-13-16,0 0-14 0,-4 1-28 15,-5-4-55-15,-2 0-123 16</inkml:trace>
  <inkml:trace contextRef="#ctx0" brushRef="#br0" timeOffset="136707.81">18449 3499 0 0</inkml:trace>
  <inkml:trace contextRef="#ctx0" brushRef="#br0" timeOffset="137136.84">18449 3499 171 0,'-6'0'38'0,"6"0"0"0,0 0 7 15,0 0-14-15,0 0-8 0,0 0-1 16,0 0 4-16,0 0 1 0,0 0-2 15,0 0 0-15,0 0 6 0,0 0 0 0,0 0-6 16,0 0-6-16,0-2-2 0,0 0-1 16,0 2-5-16,0 0-2 15,0 0-5-15,0 0-3 0,8 0-2 16,4-1 2-16,5 1 2 0,2 0-2 0,4-1-1 15,0 0 0-15,4 1 2 0,2-1-2 16,5 1 0-16,2 0 0 0,6 0 0 16,1 0 3-16,5-2-2 0,2 2 1 15,1-1-1-15,5-1 0 0,-1 2-3 16,3 0 2-16,-1 0 1 0,-1 0 0 15,-2 0 0-15,-1 0-2 0,-2 0 3 0,-1 0-1 16,-1 0-2-16,-4 0 0 0,0 0 1 16,-3 0 1-16,0 0-1 0,-3 0 0 15,-2 0 1-15,-6 0 0 0,-2 0-2 16,-5 0 1-16,-7-3 1 0,-2 1 0 15,-4 2-2-15,-5-2 1 0,-3 0 1 16,-1 2-1-16,-2 0 0 0,0 0 1 16,0 0 0-16,0 0 0 0,0 0-2 15,0 0 1-15,0 0 0 0,0 0-1 16,0 0-2-16,0 0 1 0,0 0 0 0,0 0 3 15,0 0-2-15,0 0-1 0,0 0-1 16,0 0-2-16,0 0-2 0,0 0-5 16,0 0-7-16,-3 0-9 15,0 0-26-15,3 0-30 0,-5 0-90 0</inkml:trace>
  <inkml:trace contextRef="#ctx0" brushRef="#br0" timeOffset="138418.91">19776 2987 97 0,'0'-4'52'0,"-1"2"-20"16,-1 0 7-16,-4 1 5 0,1 0-4 15,1 1-3-15,-1-1-1 0,0 0-10 16,4 1-2-16,-2 0-4 0,-1 0-3 16,1 0-2-16,2 0-2 0,-1 0-3 15,2 3-1-15,0 2-1 0,0 3 1 16,0 2 2-16,0 3 7 0,0 3-4 15,0 3 5-15,0 4-2 0,0 1-5 16,0 5-4-16,-1 4-3 0,-4 5 2 0,2 4 0 16,-2 6-6-16,1 0 2 0,-1 4 4 15,0 3-4-15,2 3-1 0,3 3 1 16,-3 0-1-16,3-2 2 0,0-2-4 15,0-4 1-15,0-3 1 0,6-3-3 16,-1-5 2-16,0-4 10 0,-1-5-12 0,-2 0 2 16,-1-2-1-16,1-2 5 15,0-3-1-15,-1 0 1 0,1-4-7 16,1-1 2-16,-2-1 2 0,1-6 1 15,2-1-1-15,1-4-3 0,-2-5 2 0,2-2 1 16,-4 1-2-16,-1-3 0 0,4 0 3 16,-3 0 0-16,-1 0 1 0,2 0-2 15,-1-2 2-15,-1-3-3 0,3-1 2 16,-3 1-1-16,0 0-1 0,0 1 3 15,0 0-3-15,0 2-1 0,0 0 1 0,0 1-1 16,0 1 0-16,0 0 1 0,0 0-1 16,0-2 0-16,0 2-1 15,0 0-1-15,0 0 2 0,0-1 1 16,0 1-2-16,2-4-1 0,-1 1 2 0,2 0 1 15,1-4-2-15,0 1 0 0,-1-6 0 16,5 0 2-16,1-5-2 0,2-4-1 16,2-4 1-16,1-4 1 0,0-6-3 15,6-7 2-15,-2-5-3 0,2 0 2 16,2-2-3-16,0 3-11 0,-2 7 19 0,0 4 0 15,0 5-3-15,-1 4-3 0,0 2 4 16,1 2-1-16,-2-1-1 0,-2 5-1 16,1-1 2-16,-3 1 1 15,0 1 0-15,0 3-2 0,-2 0 1 0,-1 1 2 16,0 3-3-16,-3 0 1 0,1 4-1 15,-1 0 1-15,1 2-2 0,-3 1 0 16,0 2 0-16,-3 0 1 0,1 0-1 16,-4 1 0-16,3 0 1 0,-2 0 2 15,-1 0-2-15,0 0 1 0,2 0 0 0,-2 0 1 16,0 0-1-16,0 2-1 0,3-1 2 15,-2 1-2-15,1-2 1 0,-1 1 1 16,-1-1-2-16,0 0 3 0,0 0-2 16,0 0 2-16,0 0 2 15,0 0 2-15,0 0-2 0,0 0 3 0,0 0 0 16,0 0-1-16,0-1-6 0,-1-2 3 15,-2-3-1-15,0 0-1 0,-3-4 1 16,-2-2-2-16,-3 0 2 0,-3-6 0 16,0 0-3-16,-5-5 1 0,-2-1 0 15,-4-2 2-15,-3-3-3 0,0 0-1 0,-4-6 2 16,-1 1 1-16,-1 0-2 0,-3 1-2 15,-1 1 2-15,1 4 1 0,3 4-2 16,2 5 1-16,4 5 1 0,0 1 1 16,3 4-2-16,3 4-2 0,8 1 2 15,3 2 1-15,7 2 1 0,4 0-5 16,0 0-4-16,0 9-10 0,9 4-8 15,4 2-18-15,2 1-35 0,1-5-62 16,-4-1-174-16</inkml:trace>
  <inkml:trace contextRef="#ctx0" brushRef="#br0" timeOffset="139386.97">20176 3405 151 0,'0'0'62'0,"0"0"-26"15,2 0 12-15,-1 0-1 0,-1 0-4 16,0 0-4-16,0 0-6 0,0 0-4 16,0 0-1-16,0 0-5 0,0 1-4 15,0-1 3-15,0 0-1 0,2 0-5 0,-1 0-5 16,4 0-2-16,3 1-5 0,6 1 2 15,9-2 2-15,11 0 4 0,13 0-5 16,10-5-4-16,11 0-1 16,10-1 4-16,2-3-3 0,-1 1-1 0,-6 2-2 15,-6 2 1-15,-8 2 1 0,-11 0-2 16,-8 0 0-16,-9 0 1 0,-12 2-1 15,-10 0-6-15,-6 0-4 0,-3-1 4 16,-4-1 10-16,-10-1-13 0,-3 0-14 16,-4 3-12-16,0-2-9 0,-4-1-38 0,-2 0-78 15</inkml:trace>
  <inkml:trace contextRef="#ctx0" brushRef="#br0" timeOffset="140148.01">18471 3074 236 0,'1'0'109'0,"1"0"-65"0,-2 0 9 15,3-3-3-15,0-6-16 0,5 0-12 0,3-6-1 16,3-2-4-16,1-2 0 16,1-2 1-16,1-1-8 0,1-4 0 15,2 1-2-15,-1 2-1 0,0 0-3 16,-5 1-2-16,0 2 2 0,0 2-2 0,-4 0-1 15,0 4-1-15,-3 2 2 0,0 2 0 16,-3 5-3-16,1 1 1 0,-5 3 0 16,3 1-2-16,0 0-3 0,0 0 0 15,2 2 5-15,0 5-3 0,-2 4 1 16,1 2 1-16,-1 3 2 0,0 2 0 0,4 2-2 15,-3 1 0-15,1 2 2 0,-2 0 0 16,0 0-3-16,0 1-1 16,0-3 2-16,0 0 0 0,1-1-2 15,0-2-2-15,-1-4-6 0,0 1 4 0,-1-3 1 16,3-3-13-16,-4-2-6 0,2-1-2 15,-1-4-7-15,1 0-5 0,0-2-15 16,-3 0-7-16,0 0-22 0,0-6-38 16</inkml:trace>
  <inkml:trace contextRef="#ctx0" brushRef="#br0" timeOffset="140349.01">18567 2945 135 0,'11'5'198'0,"3"0"-176"0,6 2 12 15,0 0 22-15,5-1-20 0,3-2-15 16,4 0 6-16,10-4-3 0,6 0-9 16,8 0-5-16,3 0-3 0,0-4-3 15,0 1-3-15,-2 0-1 0,2 1-18 0,-3 0-35 16,-2-2-64-16,0-2-168 0</inkml:trace>
  <inkml:trace contextRef="#ctx0" brushRef="#br0" timeOffset="140972.06">20578 2747 124 0,'0'0'123'16,"0"-1"-78"-16,0-2 14 0,0 3-7 16,-2-4-5-16,-1 2-8 0,0 0-6 15,0-2-4-15,0 2-6 0,0 0 0 16,-4 0-4-16,1-1 0 0,-2 1-1 15,-4-1-5-15,-2 2-6 0,-6 0 0 0,-3 1-10 16,-2 0 12-16,-3 3-8 0,-1 7 3 16,2 1-2-16,4 3-4 0,6 0 0 15,4 3 1-15,7 1-2 0,6 2 0 16,0-2-1-16,5 0 3 0,9-1 0 15,6-2-3-15,8-2-1 0,3-5-1 16,3-3 1-16,-1-5-1 0,-1 0 4 16,-2-2 0-16,-6-8 2 0,-2 0 0 15,-2-2 1-15,-4-2 1 0,-5 0 0 16,-4-1 5-16,-5 0 2 0,-2-1-2 15,0 1-1-15,0 1-1 0,-6 0-3 0,-2 1 0 16,-1 1-1-16,-1 0-2 0,3 2-2 16,-1 4-3-16,3 3-2 0,-1 3-9 15,3 0-4-15,0 5-34 0,-2 9-23 16,-1 0-39-16,0 0-140 0</inkml:trace>
  <inkml:trace contextRef="#ctx0" brushRef="#br0" timeOffset="141105.07">20578 2747 70 0</inkml:trace>
  <inkml:trace contextRef="#ctx0" brushRef="#br0" timeOffset="141199.07">20578 2747 70 0,'-64'14'350'0,"66"-14"-298"0,-2 0-43 0,1 4 16 15,2 5 24-15,0 4-12 0,2 4-16 0,1 2-6 16,0 2-4-16,1 1-5 16,-1 0-3-16,2 1-3 0,-1 0 2 15,6 3-9-15,4 0-19 0,6 1-12 0,7-4-58 16,1-5-133-16</inkml:trace>
  <inkml:trace contextRef="#ctx0" brushRef="#br0" timeOffset="142096.12">22381 3010 12 0,'-3'1'118'16,"0"-1"39"-16,3 0-97 0,-2 0 0 15,2 0-7-15,0 0-6 0,0 0-4 0,0 0-5 16,0-2-4-16,2-4-7 0,5-4-15 16,7-6 1-16,6-8-4 0,4-2-1 15,2-4 0-15,3 0-2 0,-2-1 4 16,4 0-3-16,0 0-7 0,0-2 2 15,-2 2 1-15,1 0-2 0,-4 2-1 0,-3 6 1 16,-3 2-1-16,-4 9 0 16,-7 3 0-16,-3 6-2 0,-1 3 1 15,-3 0-1-15,1 0-5 0,0 2 3 16,-2 8 2-16,4 3 1 0,-3 4-1 0,-2 4 2 15,0 0 0-15,0 5-4 0,0 2-1 16,0 3-5-16,0 2 2 0,0 3 5 16,0-1-1-16,0 0 1 0,0-3-2 15,0 0-6-15,1-3-3 0,-1-2 0 16,3-4-3-16,-3-2-3 0,3-3-11 15,1-6-8-15,-4-3-3 0,3-5-34 0,0-3-16 16,-3-1-46-16,0-4-24 16</inkml:trace>
  <inkml:trace contextRef="#ctx0" brushRef="#br0" timeOffset="142273.13">22581 2858 185 0,'23'9'130'16,"5"1"-113"-16,8 3 11 0,5-3-6 0,6 1 1 15,3-2-15-15,7-2-5 0,2 0 1 16,0-1-2-16,-2 1-1 16,2-1 0-16,-3 1-23 0,-4-2-41 15,-8-5-98-15</inkml:trace>
  <inkml:trace contextRef="#ctx0" brushRef="#br0" timeOffset="142820.16">24019 2785 93 0,'-3'-6'221'0,"-1"-2"-180"0,-1 0 19 16,-3 1-20-16,-3-2 0 0,-1 0-2 15,-3 0-12-15,-4 2-5 0,0 2-4 16,-1 2-5-16,2 2-5 0,-3 1-3 15,4 0 0-15,0 10-1 0,-1 2-5 16,-1 4 2-16,0 5 2 0,6 0-4 0,2 6 0 16,6-1 0-16,5 0 3 0,0 0-6 15,6-2-1-15,7 1-2 0,5-4 5 16,5-4-1-16,4-5 0 0,5-5 6 15,-1-6 1-15,0-1-3 0,0-3 2 16,-1-7 0-16,-2-5 1 0,0-3 2 16,-5-3 9-16,0-3-4 0,-7 0 1 15,-7 1-3-15,-7-2 0 0,-2 1-1 16,0-1-1-16,-8 3-4 0,-3 0 0 15,-3 1-4-15,3 3 3 0,0 6-3 16,4 3-9-16,0 6-4 0,1 3-12 0,0 3-13 16,-2 12-35-16,0-1-34 0,-4 3-143 15</inkml:trace>
  <inkml:trace contextRef="#ctx0" brushRef="#br0" timeOffset="143013.17">23954 2840 335 0,'3'12'51'16,"1"5"0"-16,2 5 9 0,1 3-25 16,0 3 7-16,2-1-26 0,3 3-2 15,-1 1 1-15,2 1-9 0,-3-2-2 16,1-3 2-16,0-4-18 0,-5-1-36 15,1-8-47-15,-7-8-102 0</inkml:trace>
  <inkml:trace contextRef="#ctx0" brushRef="#br0" timeOffset="143568.21">23551 2091 96 0,'2'2'96'15,"-1"0"18"-15,-1 3-87 0,0 4-13 16,0 7 33-16,0 3 1 16,0 9-10-16,0 6-11 0,0 13-1 15,0 11-9-15,0 11-6 0,0 11 12 0,-1 5 2 16,-4 4-16-16,-3 2-2 0,1 5 2 15,-4 7-2-15,3 6-1 0,-3 9-5 16,-1 8 4-16,-1 4 2 0,-1 9 0 16,0-2-3-16,-1-2-2 0,1-5-1 15,0-11 6-15,5-10-11 0,-1-3 5 0,4-6 0 16,2-6-1-16,0-9 1 0,0-6 0 15,-1-9 3-15,1-6-3 0,-3-7-1 16,1-8 1-16,3-7 0 16,0-12-1-16,0-7-1 0,1-10 2 0,2-7-1 15,0-6-12-15,0 0-3 0,2-6-2 16,4-6 1-16,3-5-16 0,2-2-9 15,2-4-7-15,-1-1-12 0,0-4-30 16,-1-5-105-16</inkml:trace>
  <inkml:trace contextRef="#ctx0" brushRef="#br0" timeOffset="144233.24">22281 3422 105 0,'-10'2'95'15,"3"-1"-27"-15,1-1 2 16,0 0-7-16,3 0-11 0,1 0-12 15,1 0-5-15,-1 0-1 0,2 0-9 16,0 0-8-16,0 0-4 0,0 0-3 16,2 0-2-16,7 0-5 0,7 0 0 0,10 0 4 15,13-5-1-15,13-2-2 0,14 1-2 16,14-2 0-16,15 2 4 0,18 0-3 15,9 5-2-15,6 1 1 0,-1 0-2 16,-2 3-2-16,-4 4 3 0,0 1 0 16,-8 1 1-16,-7-2-2 0,-9 2 0 0,-10-5 2 15,-9 0-2-15,-10-3 0 16,-9 0 1-16,-11 0 0 0,-14-1 1 15,-12 0 1-15,-10 0 5 0,-6 0-14 16,-3 0 8-16,-3 0 8 0,0 0 15 0,0 0-9 16,0 0-6-16,0 0-5 0,5 0-5 15,-3 0-2-15,-2 0-2 0,0 0-9 16,0 0-10-16,3 0-15 0,-3-4-40 15,0-2-74-15,-10 2-192 0</inkml:trace>
  <inkml:trace contextRef="#ctx0" brushRef="#br0" timeOffset="145019.29">22593 3765 25 0,'0'-1'268'0,"0"-5"-206"0,0 1-2 0,0 1 1 15,0 1-3-15,0 1-8 0,0 0-16 16,0 2-18-16,0 0-3 0,2 0-12 15,1 6 11-15,0 5 1 0,0 2-1 16,-1 2 0-16,-2 4-6 0,0 2 1 16,0 1 1-16,0 0-2 0,-4 0-7 0,3 0 1 15,-1-3 12-15,2 0-17 0,0-2 1 16,0-3-12-16,0 0-10 0,5 1-12 15,4-2-30-15,4 1-52 0,-4-4-166 16</inkml:trace>
  <inkml:trace contextRef="#ctx0" brushRef="#br0" timeOffset="145593.31">22621 4459 34 0,'5'-7'143'15,"-4"1"-10"-15,4-3-69 0,-5 0 0 16,0 0-10-16,0 1-10 0,0 0-8 0,0-2-14 16,-2 2-3-16,-4 1-3 0,-2 0 0 15,-2 3-6-15,-3 2 2 16,-4 2-3-16,-2 0-2 0,1 7-5 15,-4 8-1-15,2 4 0 0,3 5 0 0,1 3-2 16,4 2-1-16,4 1 3 0,2 1-2 16,6-1-1-16,0-3-2 0,12-2 3 15,9-2-2-15,5-4-6 0,5-2-4 16,5-5 9-16,6-5 4 0,1-6-1 15,2-1 0-15,-3-8 3 0,-4-5-1 0,-6-4 0 16,-3-3 1-16,-6-3 2 16,-3-1 2-16,-3-4 4 0,-7-2 3 15,-4-3-4-15,-3-1-3 0,-3 0 3 16,-5 0-7-16,-7 1 2 0,-5 2-2 0,0 3-2 15,-5 4 0-15,2 5-1 0,-2 4-7 16,5 7-7-16,2 8-10 0,4 0-22 16,5 10-35-16,4 4-70 0,2 2-213 15</inkml:trace>
  <inkml:trace contextRef="#ctx0" brushRef="#br0" timeOffset="146126.34">24021 3746 16 0,'0'2'291'0,"0"1"-224"0,-2 2-51 16,-4 3 8-16,-5 4 21 0,-1 1 6 16,0 3-15-16,-1 3-15 0,1 2-3 0,1 3-5 15,-1 5-8-15,1 1 12 0,3-1 6 16,2-2-22-16,4 2-2 0,-1-2 1 15,3 1 1-15,0 0-24 16,5 0-29-16,4-4-26 0,0-5-67 0,-1-5-191 16</inkml:trace>
  <inkml:trace contextRef="#ctx0" brushRef="#br0" timeOffset="146636.37">24081 4516 42 0,'0'-9'187'15,"0"-3"-106"-15,-3-3-42 0,-3 0 0 16,-2-1 7-16,-4-1 1 0,-2 1 0 15,2 1-17-15,-1 5 0 0,1 5-3 16,1 1-6-16,0 1-9 0,-3 3-6 16,-3 0 0-16,-1 5-1 0,-3 9 1 15,1 4-5-15,2 6 3 0,2 2-2 16,4 2-4-16,5 2 1 0,4 3 1 0,3 0-1 15,3 0 0-15,8-1 2 0,6-3-1 16,8-5-2-16,2-6-2 0,7-5-4 16,1-5 3-16,1-6 3 0,-2-2-1 15,-1-4 5-15,-4-7 1 0,1-5 0 16,-3-4 0-16,-3-4 6 0,-3-2 4 0,-8 0 2 15,-1-1-2-15,-9 0 0 0,-3-2 2 16,-1-2-8-16,-12 1-5 0,-2-1 0 16,-10 2 0-16,-4 2-6 15,-2 4-8-15,-2 8-13 0,4 5-5 0,7 9 1 16,2 1-27-16,-2 8-139 0</inkml:trace>
  <inkml:trace contextRef="#ctx0" brushRef="#br0" timeOffset="151894.68">8431 11765 126 0,'-2'0'44'16,"2"0"-25"-16,-1 0 18 0,1 1-8 15,-2-1-10-15,-1 0 4 0,3 1-4 0,-2-1-1 16,2 0 6-16,0 0 7 0,0 0-11 16,-1 0-2-16,-2 0 3 0,1 0 3 15,1 0-5-15,-2 0-2 0,3 0 1 16,-2 0-5-16,0 0-4 0,2-1 1 15,0 1 0-15,0 0-1 0,0 0-5 16,0 0-3-16,0 0-2 0,0 0-2 16,4-1-2-16,2 1 3 0,6-2 4 15,2 0 1-15,0-1-2 0,3 1-1 16,0 0 0-16,0 0 2 0,3 0-2 0,-1 2-1 15,4 0 2-15,-1 0 1 0,1 0-3 16,0 0 0-16,2 3 2 0,0 0 0 16,1 0-1-16,4-2-1 0,1 0 2 15,3-1 1-15,-1 0-2 0,-4 0-1 16,-1 0 3-16,-5 0-3 0,-1 0 2 15,-3 0-2-15,-6 0 1 0,0 0 1 16,-2 0-2-16,-4 0 1 0,1 0 1 16,0 0 1-16,-2 0-2 0,3 0 0 15,1 0 0-15,-1 0 1 0,3 0-1 16,-1 0-1-16,-3 0 2 0,0 0 0 0,0 0-2 15,-4 0 0-15,-1 0 1 0,-3 0 1 16,2 0-1-16,-1 0-2 0,-1 0 2 16,0 0 2-16,0 3-3 0,0-1 1 15,-4 2 1-15,2-2-1 0,1 0-3 16,-1 1 1-16,2-1-1 0,0 2 1 15,-1 1-2-15,1 0-5 0,0 2-11 16,0 0-19-16,0 1-44 0,-2-4-81 16</inkml:trace>
  <inkml:trace contextRef="#ctx0" brushRef="#br0" timeOffset="152550.72">9656 11777 93 0,'-5'0'87'0,"2"0"-58"0,1 0 22 16,-1 0 6-16,3 0-6 0,0 0-1 15,0 0-15-15,0 0-22 0,8 0-1 16,6 0 5-16,3 0 3 0,5 0-9 0,1 0-4 16,5 0-1-16,4 0-5 0,6 0 3 15,0 0-4-15,1 0 0 0,-2 0 0 16,2 0 1-16,-5 1 1 15,-3 0-3-15,-1 1 1 0,-6-1 1 0,0 0 0 16,-1-1-2-16,-6 2-1 0,0 0 1 16,-6-1-4-16,-2 0-18 0,2 0-16 15,-3-1-29-15,-1 0-41 0,-2-1-84 16</inkml:trace>
  <inkml:trace contextRef="#ctx0" brushRef="#br0" timeOffset="155705.9">10192 11838 13 0,'0'0'17'16,"0"0"-9"-16,0 0 68 0,0 0-25 0,0 0-18 15,0 0 6-15,0 0-14 0,0 0-5 16,0 0-5-16,0 0 1 0,0 0-1 15,1 0-4-15,3 0-4 0,-3-2-2 16,5-1 3-16,-1 1 1 0,-2 0 10 16,2-1-3-16,-5 1 1 0,1 1-8 15,4-1 1-15,-4 0-4 0,6 1 2 16,0-1 2-16,3 0 0 0,4-1-1 15,0 1-2-15,4-2 0 0,1 0 1 16,-2 3-5-16,2-2 1 0,-2 3-2 16,3 0 1-16,-3 0 0 0,-2-1-3 0,1 1 0 15,-5 0-1-15,-1 0 1 0,-3 0 0 16,-3 0 2-16,1 0-2 0,0 0-2 15,1 0-16-15,-1 0-18 0,-1 0-36 16,-1 0-56-16</inkml:trace>
  <inkml:trace contextRef="#ctx0" brushRef="#br0" timeOffset="158016.03">9690 10837 101 0,'0'0'118'0,"-2"0"-55"16,-1 0-4-16,0-4-1 0,1 1-14 15,-1 0-3-15,3 1-6 0,0 2-8 16,0-1-8-16,0 1-7 0,0 0-2 15,0-1-1-15,0 1-5 0,0 0-1 0,0 0-1 16,0 0-2-16,0 7-1 0,0 2 2 16,0-2 0-16,2 2-8 0,4 1-21 15,2 0-21-15,-1 1-23 0,4-2-31 16,-4-2-44-16</inkml:trace>
  <inkml:trace contextRef="#ctx0" brushRef="#br0" timeOffset="158300.04">9735 11190 110 0,'-8'10'139'0,"6"-9"-124"0,1 0-11 0,-1 1-1 15,1-2 18-15,1 1 6 0,0 0-25 16,0-1-5-16,1 2-28 0,7-2-37 16,-2 0-44-16</inkml:trace>
  <inkml:trace contextRef="#ctx0" brushRef="#br0" timeOffset="159895.14">8336 10026 123 0,'0'-5'28'15,"0"0"3"-15,0-1 19 0,0 0-9 16,0 0 0-16,-1-1-4 16,-2 1 0-16,-2-2-7 0,0 1-2 15,-1 0-4-15,-3 3 1 0,-4-2-9 0,-2 2-1 16,-4 3-6-16,1 1 0 0,-6 0 6 15,0 1-6-15,-1 7 0 0,1 2 4 16,3 1-2-16,4 2-6 0,6 4-4 16,6-1 0-16,5 2-1 0,0 2 0 15,8 1-1-15,7 1 1 0,4 1 2 0,3 0-2 16,4 2 0-16,2 2 0 0,2 1 1 15,1 0-1-15,0-2 0 0,-2 0 0 16,-4-1 2-16,-2-1-3 16,-6-3 0-16,-6 2 1 0,-3-4 1 0,-8-1-3 15,0-2 1-15,-7-3-1 0,-5-2 2 16,-5-2-3-16,2-3 3 0,-6-1 0 15,0-3 0-15,-1-2 0 0,-1 0-1 16,-2 0 1-16,2-4 0 0,-1-4-3 16,1-2 1-16,6-1 2 0,-2-4 0 0,10-1-1 15,3-3-1-15,3-2 2 0,3 0-2 16,6-2-3-16,13-1-1 0,5-3-4 15,4 2 5-15,5 0-3 0,1 5 0 16,2 1 0-16,-1 1-1 0,1 1-2 16,-2 0 6-16,-3-1 1 0,-1-3 4 15,-6 1 0-15,-3 0-1 0,-6-3 2 16,-9 4 4-16,-3-2-2 0,-3-1 5 15,-3 2-3-15,-8-2 0 0,-3 0-2 16,-6 0 0-16,-1 1-3 0,-3 3 3 0,-2 1-3 16,3 6-1-16,1 2 1 0,3 2 0 15,4 6-1-15,4 1-20 16,2 1-32-16,3 7-69 0,2 5-110 0</inkml:trace>
  <inkml:trace contextRef="#ctx0" brushRef="#br0" timeOffset="160347.17">8690 10491 63 0,'0'0'-7'0,"0"0"132"0,-2 0-51 15,2-1-40-15,0-4 18 0,0-1-6 0,0 0-6 16,5-1-18-16,3-2-3 16,4 0-6-16,2 0 6 0,3 0-4 15,5 1-5-15,2-3 0 0,4 1-1 16,5 0-2-16,-2 0-3 0,1 2-1 0,1 0-2 15,-7 2-1-15,1 2 0 0,-6 1 0 16,-4 1-1-16,-6 2-18 0,-3 0-13 16,-3 0-10-16,-5 0-11 0,0 0-31 15,-2 0-18-15,-10 0-82 0</inkml:trace>
  <inkml:trace contextRef="#ctx0" brushRef="#br0" timeOffset="160559.18">8756 10328 138 0,'7'4'222'0,"2"3"-193"0,3 3-3 15,4 1 28-15,2 3-13 0,1 2-7 0,1 2-8 16,3 3-10-16,-2 2-5 0,-1 3-9 15,-3 0 2-15,-2 5-4 0,4 1-2 16,1 0-19-16,2-2-34 16,-1-5-73-16,-4-7-191 0</inkml:trace>
  <inkml:trace contextRef="#ctx0" brushRef="#br0" timeOffset="167408.57">8017 8690 35 0,'0'0'35'16,"0"0"-15"-16,0 0 0 0,1 0 3 15,1 0 9-15,-2 0-7 0,0 0-10 16,1 0-9-16,-1 0 4 0,2 0 1 0,-2 0 2 15,3-2-3-15,-1 1-8 0,-2 0 3 16,3 0 3-16,-3 1 4 0,0 0 1 16,0 0 8-16,0 0 2 0,0 0-1 15,0-1 5-15,0 0-6 0,0 0-8 16,0 0-6-16,0 0 8 0,0-1-3 15,0 1-4-15,0-1-5 0,0 1 3 16,0 1 1-16,0-2-4 0,0 2 1 16,0-1 2-16,0 0 0 0,0 0-2 15,0 1-2-15,-3-2-1 0,3 0 2 0,-2 0-2 16,-1-1-1-16,3 0 2 0,-3 1 0 15,0 0-1-15,3-1 0 0,-3-1 1 16,1 0 3-16,1 0 0 0,-4 0-1 16,2 1-2-16,-2 1 2 0,-3-1-2 15,2 2-3-15,-1 0 2 0,0 0 0 16,0 1-1-16,-1 0-1 0,-2 0 1 15,3 0 1-15,-3 2-2 0,3 2 0 16,-3 1 1-16,1-1 2 0,1 2-3 16,-3-2 0-16,4 2 2 0,-4 0 0 0,2 1-1 15,-1 0-1-15,3-1 1 0,-1 1 1 16,2-2-1-16,-1 3-2 0,3-2 2 15,1 3 1-15,-2-1-2 0,2-2 0 16,0 2 1-16,0 3 1 0,0 0-2 16,-2-1 1-16,2 3 0 0,-2 1 1 0,2-1-1 15,-3 1 0-15,3 0 0 16,-2-1 1-16,0 3-2 0,4 2 1 15,-4-2 0-15,1 1 3 0,-1-2-3 16,0 3-2-16,2-2 3 0,0 0 1 0,0 1-2 16,0-1 0-16,3-2 1 0,-3 2 0 15,3 0-1-15,-2 0-1 0,1 0 1 16,1 1 1-16,-2-1 0 0,2 0-3 15,-1 1 3-15,-1-1 0 0,0 0-1 16,1 0-1-16,-2 0 2 0,0-2-3 16,3-1 3-16,-2 0-2 0,-1-1 1 0,3-1 1 15,-1 4-1-15,-4 5-1 16,0 1 1-16,-1 1 9 0,1-4-4 15,2-3-5-15,3 0-1 0,-1-1 3 16,1 4-3-16,0 1 1 0,-2 2 1 0,-1 5 8 16,-2-3 7-16,2-2-12 0,2-7-3 15,1-2 0-15,0-2-2 0,0 0-1 16,3-1 3-16,0-2 0 0,3 3-2 15,-3 1-1-15,2 2 3 0,-5 1 6 16,3-2 2-16,-3-2-8 0,3-4 0 0,-3 3 1 16,2-2-1-16,-1 0-1 0,1 2 1 15,-2-2-1-15,0 1 0 16,1-1 0-16,-1 2 0 0,0 4 1 15,0 3-1-15,2 1 2 0,-1-1 0 0,3-5-2 16,0-1-1-16,1 0 0 0,-1 3 1 16,1 1 2-16,-3 8-2 0,-1 0 0 15,-1 0 3-15,0-4-1 0,2-5-1 16,-2-1-2-16,3-1 1 0,-2 0 1 15,1 4-1-15,0 2-1 0,-1 2 5 0,-1-3 0 16,3-5-7-16,0-3 2 0,0 1 1 16,1-3 2-16,-1 1-2 15,-2-1-1-15,2 1 1 0,-1 3 3 16,-2 2-3-16,0 2 0 0,-2-1 8 0,-4-2-6 15,5-4-2-15,-4 1 0 0,3-2 1 16,-2 0 2-16,1-2-3 0,-1-1 0 16,0 0 2-16,-1-2 1 0,-3 2-1 15,-1-1-2-15,1-2 1 0,-3 1-1 16,1 0 0-16,-6-1 0 0,1 0 0 0,-4 0 2 15,-1 0-2-15,1 0-2 0,1 0 3 16,4 0 0-16,1 0-1 0,1 0-2 16,3-2 3-16,-1 2 0 15,4-2-1-15,1 2-1 0,1 0 2 0,2 0 0 16,1-2 0-16,1 1-2 0,0 1 0 15,0 0-1-15,0 0 2 0,0 0-8 16,3 0 8-16,0 0 2 0,0 0-2 16,-1 0-2-16,2 0 2 0,-2 1 0 15,-1-1 0-15,2 2 0 0,-1-2 0 0,1 2 0 16,2-1 0-16,-4 1 0 0,4-1 0 15,-2 1 0-15,0 0 0 0,-1-1 0 16,2 2 0-16,-1-2 2 0,1 0-4 16,0 0 2-16,-1 0 0 15,2 1 2-15,-4-1-2 0,3 0-2 0,-1 0 2 16,3 0 2-16,-3-1-2 0,0 2-2 15,0-2 2-15,0 0 2 0,7 0-2 16,-1 0-2-16,2 0 2 0,-2 0 3 16,3 0-3-16,-4 0-1 0,1 0 1 15,1 0 1-15,-4 0-1 0,2 0-1 0,-2 0 1 16,0 0 2-16,0 0-2 0,1 0-2 15,-1 0 2-15,-3 0 2 0,3 0-3 16,-1 0-2-16,-2 0 5 0,1 0-1 16,3 1-2-16,-3 1-1 0,1 1 2 15,0-1 0-15,-2 0-1 0,-2 0-3 16,2 0 3-16,-1 0 0 0,-1 2 1 15,-1-1-1-15,2 2 0 0,0-1 2 16,-1 1-3-16,-1 1-1 0,2-1 2 16,-2 1 2-16,0 0-2 0,0 6-2 0,0 6 3 15,-7 2 3-15,1-2 3 0,0-4-6 16,5-4 1-16,1-1-1 0,0 3 0 15,-5 1-1-15,3 0 2 0,1 5-1 16,-4 3-1-16,0 1 2 0,2-4 0 16,2-5-1-16,1-4-1 0,0 0 2 15,0 0-2-15,0 7 2 0,-2 2-2 16,-1 1 1-16,-2-2 4 0,-1-3-3 15,5-3-2-15,1-2-1 0,-3-2 3 16,1 3 0-16,2 0-2 0,-1 5 0 0,-6 4 2 16,3-1 2-16,-1-3-3 0,2-5-1 15,3-4 0-15,0 2 1 0,0 1 1 16,-3 0-1-16,1 0 0 0,1 0 1 15,-2 1-1-15,0 0-2 0,-1-1 2 16,3 0 0-16,-4 8-2 0,-1 3 1 0,-2 3 2 16,2-4 2-16,3-5-5 15,1-6-1-15,1 2 4 0,-2 0 0 16,1 1-1-16,1 1-1 0,-4 4 1 15,-1 4 2-15,0 3-1 0,-2-5-2 0,3-2 1 16,4-5 1-16,-4-1-2 0,3 3-1 16,-4-2 4-16,6 2-2 0,-3 3-1 15,0 6-1-15,-3 1 4 0,0-2 1 16,3-6-5-16,3-6 0 0,0 0 2 15,0-2 1-15,0 5-1 0,-2-4-1 16,0 4 2-16,2 3 0 0,-1 8-1 0,-4 2-2 16,1 0 10-16,1-7-7 15,3-7-2-15,0-2-1 0,0 0 2 16,0 2 3-16,0 1-4 0,0 3-1 15,1 8 2-15,1 0 12 0,-1-2-1 0,1-3-12 16,-1-8 3-16,5-2-1 0,-2 1-1 16,3 0-1-16,1 7 2 0,-2 2 0 15,4 1 7-15,-4-2-6 0,0-5-1 16,0-1 0-16,2 0-1 0,0 5-1 15,1 3 2-15,2 1 0 0,1 1-1 0,2-4-1 16,0-4 1-16,5 2 1 0,-1-4-2 16,4 0 1-16,1-2 0 15,-1-2 3-15,3-3-5 0,-5-1 1 16,3-2 0-16,-3-1-13 0,1 0 7 0,0 0-16 15,-1-5-14-15,-1-2-5 0,-2-5-45 16,-6 0-282-16</inkml:trace>
  <inkml:trace contextRef="#ctx0" brushRef="#br0" timeOffset="168644.64">6251 11008 10 0,'-2'0'28'0,"-4"2"-16"0,3-2 9 16,-2 2 10-16,-1 1-9 0,0-2-1 15,0 1 4-15,0 0 7 0,1 1-7 0,-1-1 1 16,0-2 6-16,3 0 10 0,-1 0-12 16,4 0-1-16,-1 0-7 15,1 0-1-15,0 0-2 0,-2 0 0 16,2 0-4-16,0 0-1 0,0 0 2 0,0 0-7 15,0 0 1-15,0 0-4 0,0 0-1 16,0 0-3-16,3-4 2 0,7-1 1 16,1-2 1-16,4-3-3 0,7-1 0 15,4-3 1-15,7-4-3 0,7-1 5 16,3-4-4-16,5-3 2 0,2-1-2 0,1-2-3 15,0 0 1-15,-1 2 3 0,0 2-1 16,-5 2-3-16,-5 2 1 0,-3 1 2 16,-9 3-2-16,-3 4 0 15,-7 1 0-15,-4 1 1 0,-1 1-1 16,-5 1 0-16,1 1 0 0,-3 2 4 0,-1 2-4 15,-2 2-2-15,0 0 0 0,2 1 6 16,-2-1-6-16,0 1 0 0,4-2 2 16,0 0 0-16,4-1 2 0,-4-1-4 15,1 2 2-15,-2-1-3 0,0 1 0 16,-4 0 1-16,1 1 1 0,-3 1 2 0,2 1 1 15,-2 0-3-15,0 0 5 0,0 0-2 16,-5 0-3-16,2 0-2 0,-5 0 2 16,3 5-1-16,-1 0 0 15,0 1-2-15,-2 1-2 0,1 1-5 0,-1-1-4 16,3 0-19-16,1-1-20 0,-1 0-25 15,0-1-54-15,-1-2-61 0</inkml:trace>
  <inkml:trace contextRef="#ctx0" brushRef="#br0" timeOffset="169002.66">6781 10526 39 0,'3'0'159'0,"7"0"-142"0,2 0-12 15,3 0 33-15,1 0-6 0,4-4 2 16,2 2-3-16,1 1-17 0,2 0-5 15,-2 1 3-15,-1 0 3 0,-2 0-4 16,-3 3 6-16,-3 4-4 0,-8 4-4 16,0 3-9-16,-4 2 7 0,-2 2-2 15,0 3-2-15,-8 1 0 0,-3 0-2 16,-1 5 3-16,-2-1-2 0,2 1-4 15,-2 2-3-15,3 1-8 0,3 2-8 16,2 4-14-16,1 2-1 0,2-2 43 0,0-3-7 16,3-3-78-16,0-3-37 0,8 1 107 15,3-4-123-15</inkml:trace>
  <inkml:trace contextRef="#ctx0" brushRef="#br0" timeOffset="170000.72">4668 11327 6 0,'2'-5'9'0,"-1"1"39"15,2 1-41-15,-3-2-2 0,0-1 12 16,0 1 2-16,0 1 15 0,0 0 3 16,0 0 0-16,0 0 3 0,0 2-4 15,0-3-1-15,0 2 10 0,0 2-5 16,0-1-9-16,0 2 2 0,0 0-6 15,0 0-12-15,0 3-8 0,-1 7-2 16,-1 6 1-16,-1 5 0 0,2 2-5 16,-4 1 4-16,3 0-3 0,-1 0 2 0,2-2-2 15,1-1 16-15,0-5-11 0,0-2-8 16,0-2 2-16,0-1-1 0,6-1-1 15,0-3 1-15,0-1-5 0,4-3-9 16,-1-3-12-16,2 0-23 0,0-3-16 16,1-7-39-16,-1-5-45 0</inkml:trace>
  <inkml:trace contextRef="#ctx0" brushRef="#br0" timeOffset="170332.74">4688 11190 23 0,'-4'-4'204'15,"-1"-1"-161"-15,0 3 19 0,5 2-8 16,0 0-14-16,0 0-4 0,0 0-15 15,0 0-15-15,8 7 12 0,3 3-2 16,3 1-5-16,0 3-3 0,4 2-4 0,6 2-5 16,-3 1 5-16,6 3 0 15,-9 2-1-15,2 3-1 0,-4 0 1 16,-2-1-2-16,-2 0 0 0,-2 0 0 15,-4 0 0-15,-5-1 1 0,-1-3-1 0,0-4-1 16,-1-1 1-16,-5-5 2 0,-4 0-5 16,1-3 7-16,1-4-3 0,-4-1 1 15,-1-2 1-15,0-2-3 0,0 0 4 16,-1 0 0-16,2 0-3 0,-1 0-1 15,2-3-3-15,4-2 3 0,1 2-1 0,4-2-1 16,2 0 0-16,0 1-13 0,0 0-12 16,11 1-17-16,3 0-2 15,4 3-20-15,1 0-51 0,-2-1-20 16</inkml:trace>
  <inkml:trace contextRef="#ctx0" brushRef="#br0" timeOffset="171469.8">5150 11509 2 0,'0'-4'149'0,"0"-2"-102"16,0 1-23-16,0-2 33 15,0 2-9-15,0-2-12 0,-4 1-3 16,-3 0-2-16,1 1-5 0,-3 1 0 0,-4 0-5 15,-2 3 0-15,-1 1 4 0,-2 0-6 16,-2 5-5-16,-4 6 1 0,3 6-6 16,1-1 4-16,-1 5-2 0,3-1-4 15,1 1 4-15,7-2-4 0,6-2-3 16,4-2-3-16,1-3-2 0,12-3 1 0,7-5 0 15,5-2 1-15,3-2 3 0,3-4-4 16,1-6 2-16,2-4-2 0,-1-3 1 16,-5 2-4-16,-3 2 0 15,-7 0-1-15,-7 3 3 0,0 5-2 0,-6 0 0 16,-4 4-3-16,-1 1 6 0,0 0 0 15,0 0 2-15,0 0-2 0,-6 5-4 16,0 4-1-16,1 3 4 0,2 1-2 16,0 1 1-16,3 0-1 0,0-1 0 15,0-2-1-15,3-1 2 0,5-2-1 0,1-3 0 16,3-3 0-16,2-2-1 0,2 0 3 15,-2-6-4-15,1-4 0 0,-1-4 1 16,2-3 3-16,-4-4-1 0,1 0 2 16,-6 0 2-16,0-2-1 0,-3-3-1 15,-2 1 1-15,-2-3 0 0,0-1 3 16,0-1-4-16,-5 0 0 0,-1 1 1 15,1-1-1-15,1 3 0 0,0 3 0 16,3 4 1-16,-1 7-1 0,2 3 0 16,-1 5 2-16,1 3-2 0,0 2 2 0,0 0-4 15,0 0 0-15,0 0 4 0,0 0-6 16,0 1 0-16,0 2 6 15,0 0-2-15,0 1 2 0,0 0-2 16,1-1 0-16,1 1 0 0,3 0 0 0,-4 2 0 16,2 0 0-16,-1 0 0 0,-2 2 1 15,1-1-2-15,2 0 2 0,-3 2 0 16,2 3 0-16,-2 1-1 0,0 3 0 15,2 1 1-15,1 3-1 0,0 2 0 16,-2 1-1-16,4 3 2 0,-2-1-3 16,0 1 4-16,3 0-2 0,-1-6-2 0,0 0 2 15,-1-1 0-15,-1-4 0 0,0-4 1 16,-1-4 0-16,-2-3-2 0,2-2 1 15,-2-2 3-15,0 0 1 0,0 0 3 16,0-9-5-16,3 0-2 0,-2-5-1 16,2-2-1-16,4 2 1 0,0-3 1 15,1 4 0-15,4 2-3 0,1 2 0 16,-1 2 3-16,4 3-4 0,-2 1 1 15,0 2 4-15,1 1-1 0,1 0-1 16,-1 0-1-16,1 0 0 0,2 0 2 0,4 0 2 16,1-1-4-16,2-2 2 15,-3 1 2-15,-4 0-2 0,-1 1-2 0,-3-2 2 16,-1 0 2-16,-1-2-1 0,-4 0 0 15,-5 0 1-15,-3 0 1 0,0 0 7 16,-2 1 2-16,-5 0-7 0,-7 1 1 0,1-1 3 16,-4 4-5-16,2 0 5 15,-4 0 2-15,4 7-3 0,-2 6-3 16,3 2 0-16,0 3 3 0,3 1-4 15,5 1-4-15,4-1 2 0,2-1 1 0,2-3-3 16,9-2-2-16,2-3 1 0,8-4 3 16,2-5 0-16,5-1-2 0,0-2 0 15,-2-10-4-15,-3 0-2 0,-3-1-3 16,-4-2 1-16,-5 2 6 0,-7-1 0 15,-2 5 1-15,-2-1 1 0,0 3 2 0,-2 1-3 16,-5 5 1-16,-4 1 0 0,2 0 1 16,-1 2-1-16,3 8 1 15,0 2-2-15,6 1 0 0,-1 5 0 16,2 1-2-16,0 1 2 0,8 0 1 0,3 1-9 15,3 1-34-15,7-2-19 0,10-1-11 16,4-6 64-16,0-3-391 0</inkml:trace>
  <inkml:trace contextRef="#ctx0" brushRef="#br0" timeOffset="172365.84">4927 12032 25 0,'0'-3'64'0,"0"1"84"16,0-1-106-16,0 3 5 0,0 0-5 16,0 0-19-16,0 0-9 0,0 8 3 15,3 3 6-15,-3 4-3 0,2 1-6 16,-2 2-2-16,1 0-2 0,-1 0-2 15,0 2 2-15,0-3 2 0,2-2-4 16,-1 0 5-16,2-5-6 0,-3-3-3 16,0-3-2-16,0-4-2 0,0 0 3 15,0 0 6-15,0-2 8 0,0-7-9 0,0-6-6 16,0-1 1-16,0-2-2 0,-1-4 0 15,-1 0-1-15,2-1 5 0,0-3-3 16,0-1-2-16,6-4 1 0,4 2 1 16,2 2-3-16,2 3-1 0,2 6 2 15,1 5 0-15,-3 6-1 0,4 1-1 16,-1 5 2-16,-1 1 0 0,-1 0-1 15,-4 2 0-15,-2 8 0 0,-2 2 2 16,-3 1-2-16,1 3 0 0,-5 0 0 0,0 2 0 16,0 0-1-16,-6 1 1 0,-2-1 0 15,-3 1 2-15,0-2-1 0,2-3-1 16,1-2 1-16,2-3 1 0,3-2-2 15,1-3 1-15,2-3-2 0,0 1-1 16,0-2-5-16,10 0 1 0,1 0 6 0,4-3 0 16,1-1-2-16,1 0 1 15,1 2-1-15,2 2 2 0,-1 0-1 16,-2 0 1-16,0 2-3 0,-5 3-11 15,1 3 1-15,-4-1 6 0,-3 2 5 0,1 0 1 16,-3 0 2-16,-4-1-2 0,0 1 4 16,0 0 1-16,-4 1-1 0,-4 1 0 15,-3-1 1-15,-1-1 7 0,-2 0-4 16,0-1 3-16,-3-1-2 0,1 1 2 15,1-4-2-15,2 2-4 0,2-3-1 16,4-1 1-16,2 1-3 0,3-3-1 0,2 0 1 16,0 0-14-16,7 0-17 15,2-3 1-15,6-2-15 0,1-2-36 16,1-2-95-16</inkml:trace>
  <inkml:trace contextRef="#ctx0" brushRef="#br0" timeOffset="173157.9">5387 12102 10 0,'0'-1'66'15,"0"0"52"-15,0 0-97 0,0-1 23 16,0 1-8-16,0-1-1 0,-3 0 5 0,3-1-3 15,-1 0-13-15,1 1-2 0,-2 2 5 16,2-1-6-16,-3 1 1 0,3 0-1 16,-1 0-4-16,-4 0-8 0,5 0 0 15,-2 0-4-15,-1 0-5 0,3 0 0 16,-1 0 2-16,1 0-1 0,-2 0-2 15,2 0 1-15,0 0 1 0,0 0-2 16,0 0 0-16,0 2 2 0,0 0 2 16,0 2-3-16,0-1 0 0,0 0 0 15,-1 1 1-15,1 0-1 0,0 1 0 0,0 1 0 16,0 2 2-16,0-2-2 0,0 2-2 15,0-1 2-15,0 0 4 0,0 2-4 16,1-1-2-16,1 1 2 0,2-3 2 16,-1 2 0-16,2-2-3 0,0-1 2 15,1-1 0-15,0-1-2 0,2-2 2 0,0-1 2 16,4 0 0-16,0-4-1 0,6-8 0 15,-1-3 1-15,1-3-3 0,-1 1 1 16,-1-3-1-16,-2 0 1 16,-7 4 2-16,0 0-2 0,-4 3-1 0,-3 1 2 15,0 3 2-15,0 2-3 0,-3 4 3 16,-5 2-1-16,0 1 2 0,0 0-4 15,2 1-2-15,0 7 1 0,3 0 0 16,0 1-1-16,3 2 1 0,0 2-2 16,0 1 3-16,0-3-3 0,6-2 0 0,2 1 1 15,3-2 0-15,1-3-4 0,2-2-1 16,-2-3 4-16,2 0 0 0,2 0-1 15,-2-8 2-15,-2 0-1 16,-3-2 3-16,2 3-2 0,-4-1 0 16,-3 1 2-16,-1 1 2 0,-1 0-3 0,-1 3 1 15,1 1-1-15,-2 2 3 0,0 0-1 16,0 0-4-16,1 0-1 0,1 0 2 15,3 3 1-15,-1 4-1 0,1 2 2 16,1-1-1-16,0 2 0 0,5 3-1 16,2 1 2-16,-1 0-1 0,0 1 4 0,-2-2-4 15,-4 0 1-15,0-2 1 0,-4-1-2 16,-2 0 2-16,0 0 1 15,0-2 4-15,-6-2 0 0,-2 1 1 16,2-2-1-16,-5-2 3 0,1-1-3 0,-2-1 0 16,1-1-5-16,0 0 1 0,2 0-3 15,0 0-1-15,1 0-3 0,0 0-16 16,2 3-25-16,-3 0-56 0,-2-2-180 15</inkml:trace>
  <inkml:trace contextRef="#ctx0" brushRef="#br0" timeOffset="185139.58">1574 13978 50 0,'0'1'47'15,"0"-1"-11"-15,0 0 7 0,0 0-9 0,-4 0 1 16,1 0 4-16,2 0-10 0,-1 0-3 15,2-1-2-15,-1 1-5 0,-1-2 1 16,-1-1-1-16,2 1 1 0,1 0 1 16,-2 1-3-16,0 1-2 0,1 0 2 15,-1 0-6-15,1 0-4 0,-1 0-2 16,1 0 0-16,1 0-1 0,-3 0 2 15,3 0 0-15,0 0 1 0,0 0 3 16,0 0 2-16,-2-1-7 0,0 0 1 16,2 1-3-16,0-1 3 0,0 0 2 0,0 1-1 15,0 0 1-15,0 0-3 0,0 0-1 16,0 0-2-16,0 0-4 0,0 0 2 15,4-1-4-15,5 0 2 0,5-2 4 16,3-3-3-16,0 1 0 0,3 1 1 16,-3-1-1-16,3 0 0 0,0 2 0 15,2-2-1-15,0 1-2 0,3 1 3 16,-1 0-1-16,3-1 0 0,-1 0 1 15,-3 2-2-15,-1-1-2 0,3 0 4 16,-2 1-2-16,2 1 0 0,1-3 0 0,-1 2-5 16,3-1 0-16,-3 3 0 0,1 0-9 15,4-1 0-15,2-1 13 0,4 2 11 16,-2-1-9-16,0 1-3 0,-3 0 6 15,0 1-2-15,3 2 0 0,2-1 0 16,3-2 2-16,6 0-2 0,-2 0-2 0,0 0 0 16,1-1 4-16,-5-3-2 15,-5 3-2-15,-3 1 0 0,-5 0 2 16,0 0 1-16,-2 0 0 0,-3 0-1 15,3 0 0-15,-3 0 2 0,1 0-4 0,1 1 2 16,-1-1 0-16,1 0 2 0,-1 0-4 16,1 0 2-16,1 0 2 0,-1-5-2 15,-2 0 0-15,0 1-2 0,-4 2 4 16,0 0-2-16,-3 2 0 0,-2 0-2 15,0-2 2-15,1 2-1 0,-2 0-3 0,0 0 1 16,1 0 0-16,0 0 2 0,1 0 0 16,2 0 0-16,2 0 2 15,4 0-1-15,2 0 0 0,2 0 0 16,2-2 1-16,3-2 0 0,1-1-1 0,2 0-1 15,1 1 2-15,0 1 0 0,-2 0-1 16,-1 1-2-16,3 0 3 0,-1 1 1 16,1 0-3-16,3 1 0 0,0-2 2 15,2 2 0-15,0-2-1 0,1 1-1 16,4-1 3-16,-1 0 0 0,4-2-3 15,1 1 2-15,4 1 0 0,3-5-1 0,-3 3 1 16,0-2-2-16,-4 1 1 0,-2 2 1 16,2 0-1-16,-3 1-1 15,2 1 2-15,-4 1 0 0,2 0-1 16,0 0-1-16,0 0 3 0,1 0 0 0,6 0-3 15,-1 0 1-15,0 0 0 0,0 0 1 16,2 0-3-16,-2 0 2 0,0 0 0 16,0 0 1-16,-3 0-1 0,0 0-1 15,-3 0 3-15,0 0-2 0,-3 4 0 16,-3 0-1-16,0 3 1 0,-1-1 1 0,1-2-1 15,0 2-1-15,0-2 2 0,1 0-1 16,3-1 0-16,2-2-1 0,2-1 2 16,1 0-1-16,-2 0 0 15,6 0 0-15,-3 0 0 0,4 0 2 0,-2 0-2 16,-1 0-2-16,-1 0 4 0,-4 0 0 15,2 0-4-15,-2 0 2 0,0 0 2 16,1 2-2-16,1 2 0 0,2-2 0 16,1 0 1-16,1 0 0 0,2 0 0 15,1-2-2-15,3 0 2 0,-1 0 0 0,0 0-1 16,-2 0 0-16,-2 0-1 0,-3 0 4 15,2 1 0-15,0 1-1 0,1 1 2 16,2-1-3-16,2 1 0 0,1 0 1 16,2 1 0-16,3-2 0 0,-2 0-1 15,2 0-1-15,0-1 1 0,-1 0 0 16,-1 1-1-16,1 0 0 0,-1 2 0 15,-2-2 2-15,2 1-3 0,-2 0 1 16,-1 0 1-16,0 0-1 0,-2-1 0 16,-1 0-1-16,2-2 2 0,1 0 0 0,2 0-2 15,1 0 1-15,1 0 0 0,1 0-1 16,0 0 1-16,-2 0 0 0,-1 0 0 15,-3 1 2-15,-2 0-2 0,-3-1-1 16,-1 1 3-16,-2 0 1 0,-1 2-3 16,-4 0 0-16,0-1 0 0,-1 1 1 15,2 0-2-15,-4-2 1 0,2 0 0 16,-2 0 1-16,-1-1-2 0,-5 0 1 15,-1 0 1-15,-1 2-1 0,1-1 0 16,2 3 0-16,-2-3 0 0,-2 3 0 0,0-3 0 16,-2 2 0-16,2-2 0 0,0 0 1 15,2 0-2-15,-2-1 1 0,3 0 0 16,3 0 1-16,-1 0-1 0,-2 0 0 15,2 0 1-15,-1-3 0 0,1 0-2 16,0 2 1-16,-5-2 0 0,-2 1 1 16,1 2-1-16,-6 0 0 0,0 0 0 15,-1 0 1-15,0 0-1 0,2 0 0 16,-3 0 0-16,2 0 1 0,0-2-2 15,1 0 1-15,-2 1 0 0,0 1 1 16,0-1-1-16,1 1-1 0,-1-2 2 0,-3 2 0 16,0-2-1-16,-1 2-1 0,-2 0 2 15,-2 0 0-15,1 0-1 0,-2 0-1 16,0 0 1-16,-3 0 1 0,-1 0-1 15,3 0-1-15,-2 0 2 0,-2 2-2 16,0-1 2-16,1 1-2 0,-4-1 2 0,-3 3-2 16,-2-2 2-16,1-1-3 15,0 1 3-15,4 0-1 0,-3-1 0 16,1 0-1-16,1-1 2 0,0 0 0 15,1 0-1-15,-3 0 0 0,3 0-1 0,-6 0 3 16,0 0-1-16,0-1 3 0,0-1 0 16,-4 1-2-16,-6 1-4 0,-2-2 1 15,0 2 0-15,-4 0-3 0,2 0-13 16,-1-1-28-16,2-1-105 0,5 0-239 15</inkml:trace>
  <inkml:trace contextRef="#ctx0" brushRef="#br0" timeOffset="188228.76">10838 14087 37 0,'0'5'41'0,"0"-1"169"0,0 2-168 16,0 2-4-16,0 1 12 0,4 1-12 15,-3 3-3-15,1 0-13 0,2 2-5 16,-1 1-6-16,0 5-3 0,1 3 4 15,-3 4-4-15,-1 8-3 0,0 1-1 16,-6 7 10-16,-5 4-3 0,-1-3-4 0,1 1-2 16,0 0 1-16,3-4 0 0,2-2-5 15,3-2 1-15,1-2 0 0,1-2-2 16,1-2 0-16,0-4 1 0,0 0 0 15,0 1-2-15,0-2 0 0,-3 4 2 16,-2 4 0-16,0 5-1 0,-5 2 0 0,0-1 7 16,1-4-9-16,0-3 1 15,-2-2 0-15,5 1 2 0,-2 0 0 16,0 0 0-16,3 1-2 0,2-2 2 15,0-2 0-15,3 2-2 0,-1 0 1 0,-1 1 1 16,2-1-1-16,0 0 0 0,0 3 0 16,-1-3 0-16,-1-2 2 0,2 0-4 15,0-3 2-15,-2-1 2 0,1 0-1 16,-1 2-2-16,1 1 1 0,-1 1 1 15,-1 1 0-15,2-2 0 0,-1 0-2 16,-1-1 3-16,1-3 0 0,-1-1-4 0,2 1 3 16,-1-4 1-16,2 4-1 15,0-1 4-15,0-3-3 0,0-1 1 16,-1 1-3-16,-2 2 0 0,-1 3 0 15,4 2 3-15,-4-4-1 0,1 1-2 0,0-2 0 16,1 3 0-16,1-1 5 0,-3-1-5 16,3-2 0-16,-2 0 2 0,0-3-1 15,0 0 1-15,-1 0-1 0,0 0 0 16,1 4 3-16,0-3-1 0,0 3-2 15,-2-2-2-15,3 0 3 0,-1 2-2 0,0 0-1 16,0 3 4-16,0 0-1 0,-2 1-3 16,4 0 1-16,-4-3 1 15,2 3 1-15,1-1-2 0,-1-1 0 16,2 2 0-16,1-1 3 0,0 2 0 0,0 1-4 15,-2 1 7-15,-1-1 0 0,2 2 0 16,1 0 0-16,-2 0 1 0,0 0-1 16,1 2 2-16,-1-2 0 0,-2-1 1 15,1 2-4-15,-4-1 2 0,3 0-5 16,-1 1 5-16,-1-2-2 0,3 2-4 0,0-4 4 15,1 1-3-15,1-2-1 0,1 0-1 16,0 2 1-16,0-5 0 16,0 2 1-16,0-2-2 0,0-4-1 15,0 4 2-15,0-4 0 0,3 0-2 0,-3 0 1 16,0-1 1-16,0-1-1 0,0-2 0 15,0 2 0-15,0-3 1 0,0 3-1 16,0 3 0-16,-3-1-1 0,0 1 2 16,-1 0-3-16,1-2 2 0,2-1 2 15,-1 0-2-15,2 0-2 0,-1-1 4 0,-1 0-3 16,2 0 0-16,-3 1 2 0,3 1-3 15,0 1 2-15,-3 1 0 0,3 1 1 16,0-1-3-16,0 2 2 0,-2 0 0 16,2 0 0-16,-1 0-2 0,1-2 1 15,0-3 1-15,0-2-2 0,0-3-1 16,3-3 1-16,0-6 0 0,3 0-2 15,-3-4-1-15,0 0 2 0,2 0 3 16,-3 0-4-16,2 0-1 0,-2 0 3 16,-2 0 2-16,0 0-1 0,0 0 2 0,0 0-2 15,0 0 2-15,0 0-2 0,-2 1-1 16,-1 4 0-16,2-1 1 0,-2 1 0 15,-1-1 1-15,0 0-2 0,1-2 1 16,-2-1-2-16,-3 0 1 0,2 1-2 16,0-1 1-16,-2 1 1 0,0-1 0 15,-1 0 1-15,0 1 1 0,1-1 1 16,-1 1-2-16,-2 1 0 0,2-1 2 15,-4-1-1-15,-1 2 0 0,-4 1-2 16,-3 1 4-16,-3-1-2 0,-6 0-2 16,1-1-2-16,-4-1-3 0,-1 0 3 0,-3-1 0 15,-2 0 3-15,-3 0 1 0,0-1 0 16,-3 0-1-16,-3 3-1 0,0-1 3 15,-3 4-1-15,-5 1-1 0,2-1 1 16,-3 2 1-16,1 0-1 0,2 0 0 16,-4-2 0-16,4 0-1 0,-3 0 2 15,-4-2-2-15,5-1 1 0,1-1 0 16,-1-2 1-16,5 0-2 0,-2 0 1 15,2-1 1-15,3-3-1 0,0-1-1 16,-1-1 1-16,1-1 1 0,2-1-1 0,-2 1-1 16,3 0 1-16,0-1 0 0,0 2 1 15,2 0-2-15,-1 1 1 0,1 1 1 16,-1 0-1-16,1 2-1 0,0-1 1 15,-1-1 1-15,-1 3-1 0,2-1-1 16,-1 2 1-16,-2 0 1 0,-1 0-1 0,-1 0-1 16,0 0 1-16,2-2 1 15,1 2-1-15,0 0 0 0,0 0-1 16,5-1 2-16,-4-2-1 0,4-1 0 15,-2 0-1-15,2 0 2 0,-1 1-1 0,3-2-1 16,-4 3 1-16,0 0 1 0,-2-2 0 16,3 3-1-16,-3 0 0 0,1-1 2 15,-1 1 0-15,1 1-2 0,-2 0 0 16,0 0 0-16,0 0 1 0,2 0-2 15,-1 0 1-15,-1 0 1 0,0 0-1 0,-3 0 0 16,-1 0 0-16,-4 0 0 0,2 1 0 16,0 2 0-16,-1 1 0 15,3-1 0-15,1 0 1 0,1 0-1 16,1-1 0-16,2-1 2 0,2-1 0 0,-1 0-2 15,3 0 0-15,-2 0 1 0,2 0 0 16,-1 0-1-16,3 0-1 0,-1 0 2 16,0 0-1-16,2 0 0 0,1 0 0 15,0 0 0-15,4 0-2 0,-1 0 4 16,-1 0-2-16,3 0 0 0,0 0-2 0,0 0 4 15,2 0-2-15,-1 0-2 0,-1 0 2 16,-1 0 0-16,-1 1 2 0,1 0-3 16,-2 2 4-16,3 2-3 15,-2-1 0-15,0 1 1 0,2-2 1 0,-1 2-2 16,-1 1 0-16,4-2 0 0,-2-1 0 15,1 1 0-15,-1-2 0 0,2 0 0 16,-2 0 0-16,0-2 0 0,-3 0 0 16,0 0 0-16,4 0 0 0,-1 0 0 15,0 0 0-15,-1 0 0 0,2 0 1 16,-1 0-2-16,0 0 1 0,0 0 0 0,2 0 1 15,-2 0-2-15,0 0 1 0,-2 0 0 16,2 0 1-16,0 0-2 0,-3 2 1 16,1-1 1-16,1 1 0 15,-1-1-2-15,1 1 1 0,1-2 1 0,1 0-1 16,1 0 0-16,-4 0-1 0,2 0 2 15,0 2-1-15,0-2 0 0,0 0 0 16,0 0 0-16,-1 0 1 0,1 0-2 16,-2 0 0-16,1 2 2 0,-1-1 0 15,2-1-2-15,-3 0 1 0,3 0 0 0,-2 0 1 16,1 0-2-16,4 0 0 0,-2 0 2 15,3 0-1-15,0 0 0 0,-1-1-1 16,5-3 2-16,-2-1-1 0,2 4 0 16,3-2-1-16,0 0 2 0,0 1-1 15,1-2 0-15,-3 1-1 0,4-2 2 16,-3 0-1-16,3 2 0 0,-1 0-1 15,1 1 2-15,-3 0-1 0,3-2 0 16,-2 0-1-16,0 0 2 0,-2-1-1 16,0 0-1-16,2-1 0 0,1 0 1 0,1 0 0 15,1 1 0-15,-2 0 0 0,-1 0 0 16,1 0 0-16,2 1-1 15,-3 0 0-15,2 2 2 0,-1-1-1 0,-1-1-1 16,3 1 1-16,-2 2 0 0,-1-1 0 16,1 1 0-16,-2-1-1 0,1 1 2 15,-1 0 0-15,0 1-2 0,-1 0 1 16,2 0 0-16,-3 0 0 0,1 0 0 15,-1 0 0-15,-1 0 1 0,1 0-2 16,3 0 1-16,-2-1 0 0,2-3 0 0,-2 1 0 16,2 2 0-16,2-2-1 0,-3 1 2 15,1 2-1-15,2-2-1 0,-1 0 1 16,0 1 1-16,1 0 0 0,-2 1-2 15,3 0 1-15,-2 0 0 0,-1 0 1 16,1 0-2-16,1 0 1 0,-1 0 0 0,1 0 1 16,-3-1-2-16,3-1 0 15,1 2-2-15,0 0 3 0,0-1-1 16,1 1 1-16,4-2 0 0,-5 1 0 15,1 1 0-15,1 0-1 0,-1 0 3 16,-1 0-2-16,2 0-1 0,-1 0 1 0,1 0 1 16,1 0-1-16,0 0-1 0,0 0 1 15,0 0 0-15,1 0 0 0,-1 0 0 16,2 1 0-16,0 0 1 0,-1 0-1 15,2 0 0-15,-1 1 0 0,-2-1 0 16,2 0 1-16,-1 1-2 0,1-2 1 0,1 1 1 16,-3 1-3-16,3-1 4 15,-1 2-2-15,-1-1-1 0,2 0 1 16,1-1 0-16,0 4 0 0,-2-1 0 15,4 2-1-15,-1-1 2 0,1-2-2 0,2-1-2 16,1 0-2-16,2-2-9 0,3 1-8 16,0-1-23-16,-1 0-92 0,-1 0-305 15</inkml:trace>
  <inkml:trace contextRef="#ctx0" brushRef="#br0" timeOffset="190792.91">8288 14704 86 0,'-3'0'11'15,"0"0"46"-15,1 0 24 0,-2 0-31 16,1 0-8-16,0 0 4 0,-2 0-6 0,2 0-8 16,1 0-9-16,-1 0 1 0,2 0 2 15,-1 0-2-15,-1 0-7 0,1 0-3 16,-1 0 3-16,2 0-1 0,-1 0-5 15,2 0-1-15,0 0 2 0,0 0-4 16,0 0-4-16,0 0-3 0,0 0 0 16,3 0-2-16,7 0 5 0,0 0 0 15,3 0 0-15,2-2-1 0,-1-2-3 16,5 1 1-16,-4-1 1 0,6 1-1 15,-3 0-2-15,1 1 1 0,2-1 1 0,-2 3 0 16,1-1-2-16,0 0 1 0,1 1 1 16,5-3 0-16,0 1-2 0,-1-1 1 15,1 2 1-15,2 0 0 0,-3 1-4 16,1-2 4-16,-1 2-3 0,-1 0 3 15,-3 0-4-15,-1-1 3 0,1 0 1 0,-4-1-2 16,-3 0-1-16,3 2-3 16,-2-3 4-16,4 0 2 0,-2 0-1 15,1-1-1-15,1 0-1 0,-2 0 2 16,2-1-1-16,-5 1 0 0,4 0 2 0,-5 1-1 15,-1-1-1-15,0 3 0 0,-4 0 1 16,-2 0 1-16,-1 0-3 0,0 1 0 16,-1 0 0-16,1 0-1 0,1 0 2 15,0 0-2-15,2 0 1 0,3 0 2 16,-2-1 0-16,4-1 0 0,-1 0 0 0,0 2 0 15,1-2-1-15,-2 1 2 0,0 1-2 16,-1 0-3-16,0 0 3 16,-3 0 1-16,1 0-1 0,-3 0 1 15,0 0-3-15,1 1 2 0,1 1 1 0,1 1 0 16,-2-1-1-16,-1-1 1 0,0 1 1 15,-1-2-1-15,1 1-1 0,1 1 1 16,4-2 1-16,-1 0 0 0,0 0-1 16,2 0 0-16,-5-2 1 0,0 1-1 15,-1-1 0-15,-2 2-1 0,0 0 2 16,-3 0-1-16,0 0-1 0,0 0 0 0,0 0 2 15,3 0-1-15,-1 0-1 16,-1 0 1-16,1 0 0 0,-2 0 0 16,3 0 0-16,0 0 0 0,0 0 1 15,2 0 0-15,0 0-1 0,1 0 0 0,0 0 1 16,2 0 0-16,-4 0-1 0,4 0 0 15,-2 0 3-15,-1 0-3 0,-2 2 2 16,0-1-3-16,-1 1 2 0,-1 0 0 16,1-2-2-16,1 3 1 0,-1-1 0 15,-1-1 1-15,4 0-2 0,-4 1 1 0,4-1 1 16,-4 0-2-16,3-1 0 15,-3 0-1-15,1 0 1 0,-2 0-7 16,0 0-12-16,0 0 0 0,0 1-16 16,0 0-62-16,-5-1-123 0</inkml:trace>
  <inkml:trace contextRef="#ctx0" brushRef="#br0" timeOffset="191664.96">9476 14241 38 0,'-2'-1'88'15,"-1"0"-43"-15,1-1 10 0,1 2-14 16,-1-2-4-16,1 1 1 0,-1 1-8 15,2-2-8-15,0 2-2 0,0 0 0 0,0 0-1 16,0 0 4-16,-1 0-3 0,1 0 4 16,-2 4-5-16,1 5 1 0,-1 0-5 15,2-1 1-15,0 2-1 0,0 1-1 16,0 2-2-16,0 4 3 0,-1 2-6 15,1 5 0-15,0 6-1 0,-2 3-8 16,2 3 12-16,0-1-9 0,0 1 0 16,0 3-2-16,0-1 1 0,0 1-1 15,0 0 0-15,0 1-1 0,0-1 0 16,2 1 2-16,-1-2-1 0,2 1-1 0,-1-1 1 15,-2-3-2-15,1-2 2 0,-1-3-1 16,2-3 0-16,-2-5 11 0,1-6-15 16,-1-2 2-16,0-2 2 0,0-2 1 15,0-2-1-15,2 0-1 0,-1-2 1 16,-1-1 1-16,0-1-1 0,2-1 0 15,-2 0-1-15,2-2 3 0,-1 0-2 16,-1-1-1-16,2 0 2 0,-2 1 1 16,0-1 1-16,0 0-4 0,0 0 4 15,0 0 0-15,1 0-2 0,-1-3-1 0,0 0 0 16,2 3 1-16,-1-4-1 0,-1 2-1 15,2 1 1-15,-2 0-5 0,1-1-9 16,3-2-4-16,-1 0-5 0,1 0-13 16,2 0-17-16,1-1-33 0,-3 0-51 15,1-1-83-15</inkml:trace>
  <inkml:trace contextRef="#ctx0" brushRef="#br0" timeOffset="192377">9443 15139 165 0,'-1'0'97'0,"1"0"-66"15,0 0 18-15,0 0 0 0,0-2 1 16,3-5-23-16,6-1-5 15,0-4-1-15,4-2-3 0,1-2-1 16,4-3-1-16,4-5 1 0,3-1 1 16,1-5-9-16,2 0-8 0,0 0 9 0,-2 5-3 15,1 1 5-15,-1 4 6 0,-4 4-4 16,-2 0-9-16,-6 3 4 0,1 1 4 15,-2 2-10-15,-4 1 4 0,2-2-1 16,-2 3-3-16,-1-2-1 0,3 2-1 16,-3 1-1-16,1 0 2 0,0 2-2 0,-1 0-1 15,0 1 1-15,-4 3 2 0,-4 0-2 16,2 0 0-16,-2 0-1 15,1 1 2-15,1 0 0 0,-1 0-2 16,-1 0 2-16,0 0 2 0,0 0-4 0,0 0 2 16,0 0 1-16,0 0-1 0,0 0-1 15,-3 3-1-15,0 0 1 0,2-1 2 16,-1 1-2-16,1-1 0 0,1-1 0 15,0-1 1-15,-2 1-1 0,2 0 0 16,-1 1 0-16,1-2 1 0,0 0 0 0,-2 0-1 16,0 1 0-16,1-1 2 0,-1 0 1 15,1 0-3-15,-2 0 0 0,1 0-1 16,2 0 2-16,-3 0-1 15,1 0 2-15,2 0-1 0,-4 0 0 0,2-1-1 16,-1-3 0-16,2-1 2 0,-2 0-1 16,-1-2-2-16,1 0 1 0,-1-2 1 15,-1-2-1-15,-3-1 0 0,1-3 0 16,-7-3 1-16,1-2-2 0,-1-6 1 15,-4-2 0-15,-1-1 0 0,-3-2 1 0,-3-4-2 16,1 1 1-16,-6 1 0 0,1 10 0 16,-1 2 0-16,4 7-1 0,1 4 2 15,5 3-1-15,0 2-1 0,6 3 1 16,-2 1 1-16,1 1-1 0,4 0 0 15,2 0 0-15,3 0 0 0,2 1 0 16,3 5-3-16,1 0-1 0,0 0 4 16,5 3-12-16,4-1-8 0,2 2-13 15,3 1-28-15,1-1-87 0,-1 1-217 16</inkml:trace>
  <inkml:trace contextRef="#ctx0" brushRef="#br0" timeOffset="193814.08">9933 14779 50 0,'0'0'35'16,"-3"0"5"-16,3 0 2 0,-2 0 4 15,1 0 1-15,1 0-9 0,0 0-2 16,-2 0-2-16,2 0 3 0,0-3-8 15,0 2-1-15,0-3-7 0,0 1 4 16,0 0-3-16,0-1-3 0,2 3 1 0,-1 0-7 16,1 1-5-16,-2-1 0 0,0 1-6 15,0 0 2-15,1 0-2 0,3 0 0 16,0 0 0-16,4 0 1 15,-2 0-2-15,3 0-1 0,1 0 2 0,4 0-1 16,1-3 0-16,1 1 0 0,-1-3 0 16,2 3 0-16,-1 0-2 0,2-1 2 15,-1 1 0-15,1 2-1 0,0-2-1 16,-1 2 1-16,0-2 1 0,0 2-1 15,2-1 0-15,-1 1 0 0,3 0 1 16,-3-2-3-16,1-1 2 0,1-1 0 0,0-2 1 16,-1 1-1-16,-2 0 0 0,-3 2 0 15,-2 1 1-15,-1 0 0 0,-3 2-2 16,-2-1 1-16,2 1 1 15,-1-2 0-15,0 2-1 0,0 0 4 0,3 0 2 16,-1 0-5-16,3-1 1 0,1 0 0 16,2-2 1-16,2 0-2 0,-3 0-1 15,2 2 0-15,-5 1 3 0,-4-1-3 16,0 1 0-16,-6 0 2 0,-1 0 0 15,0 0 5-15,0 0-2 0,0 0 1 0,0 0 0 16,0 0-1-16,0 0-3 0,0 0-2 16,3 0 0-16,-1 0-2 0,1 0 2 15,-1 0 1-15,-1 0 0 0,2 1 0 16,-1-1-1-16,-2 1 1 0,3-1 1 15,-2 0-3-15,1 1 2 0,-1 0-2 16,3-1 2-16,-1 1 0 0,1 0-1 16,1-1 1-16,-2 0 1 0,2 0 1 15,-2 0-3-15,1 0 0 0,0 0 0 16,-1 0 0-16,-2 0 0 0,-1 0 0 0,2 0 2 15,-2 0 0-15,0 0-1 0,-2 0 3 16,-2 0-2-16,-1 1-2 0,0 1-1 16,2-1-2-16,0-1 2 0,2 0-5 15,1 1-1-15,0 0-4 0,0 0 6 16,0 2 2-16,0-1-3 0,0-1 1 15,0 1 3-15,0-1-1 0,0 2 2 16,0-2 0-16,0 3 2 0,0-1 0 16,0-2-1-16,0 0 0 0,0-1 1 15,0 0 0-15,1 0 2 0,2 0 2 0,2-1 3 16,-1-2-4-16,3 0-1 0,-3 0 0 15,-1 0 0-15,2-1-2 0,0 2-1 16,-4 1 0-16,4 0 1 0,-2 0-1 16,2 0-1-16,-1 0 1 0,1 1 1 15,0-1-1-15,1 1 0 0,-2 0 1 0,-2 0 2 16,3 0 2-16,-4 0-5 15,4 0 0-15,0 0 1 0,-1-1 1 16,-1-1-1-16,-1-1 1 0,1 1-3 16,-1 0 3-16,-2-1 0 0,0 0 0 0,0 2 0 15,0 0 0-15,0 0-1 0,-4 1-2 16,0-1 1-16,-4 1-9 0,0 0-11 15,0 0-22-15,-2 0-51 0,0 0-144 16</inkml:trace>
  <inkml:trace contextRef="#ctx0" brushRef="#br0" timeOffset="195874.2">9700 15317 180 0,'0'1'246'0,"0"-1"-194"0,0 1-17 15,0 1-3-15,0 1-6 0,0-1-11 0,-4 2-7 16,2-2-5-16,-2-1-2 0,2 0 2 15,-1 1-2-15,0 0-1 0,3 2-1 16,0 2-3-16,0-2-4 0,0 3-12 16,0-2-29-16,0 1-63 0,0-2-104 15</inkml:trace>
  <inkml:trace contextRef="#ctx0" brushRef="#br0" timeOffset="196081.21">9629 15747 103 0,'-3'4'291'0,"2"-3"-233"16,1 1-10-16,0-2-4 0,0 0-4 0,0 0-17 15,0 0-16-15,0 0-7 16,1 0-2-16,4 0 0 0,1 0-19 15,-1 0-19-15,1 1-16 0,-3 3-32 16,2-1-49-16,-2-1-131 0</inkml:trace>
  <inkml:trace contextRef="#ctx0" brushRef="#br0" timeOffset="196297.22">9654 16190 87 0,'-11'6'382'0,"6"-1"-348"0,4 0 5 16,1-3-7-16,0 0-2 0,0 0-6 16,0-1-6-16,0-1-15 0,0 1-2 15,0 1-1-15,0 1-2 0,3 0-15 16,0 0-5-16,0-1-20 0,0 4-35 15,-1-3-80-15</inkml:trace>
  <inkml:trace contextRef="#ctx0" brushRef="#br0" timeOffset="196511.23">9621 16562 156 0,'0'2'243'0,"0"-2"-178"16,0 0-24-16,0 0-2 0,0 0 3 15,0 0-9-15,0 1-11 0,0 0-17 0,4 0-2 16,-3 0-2-16,4 0 0 0,-5-1-11 16,4 0-10-16,-1 1-21 0,2-1-34 15,0 1-73-15,-5 0-200 16</inkml:trace>
  <inkml:trace contextRef="#ctx0" brushRef="#br0" timeOffset="196706.25">9682 16885 411 0,'-6'5'96'0,"-1"-2"-60"16,6-1 11-16,-1 0-14 0,-1-1-15 15,3 1-11-15,0-2-6 0,0 0 1 16,0 0-5-16,0 0-5 0,0 0-10 15,0 3-3-15,3 0-11 0,0-1-50 16,-3 0-120-16</inkml:trace>
  <inkml:trace contextRef="#ctx0" brushRef="#br0" timeOffset="196857.25">9668 17120 140 0,'-6'7'294'0,"1"-2"-261"0,4 0-20 15,1-1-13-15,0-3-12 0,1-1-78 16,5 0-152-16</inkml:trace>
  <inkml:trace contextRef="#ctx0" brushRef="#br0" timeOffset="197030.26">9733 17240 366 0,'-9'7'79'15,"-1"0"-37"-15,4 1 22 16,-2 1-21-16,1-3-9 0,2-1-4 15,2-3-16-15,3-1-13 0,0 1-6 16,0-2-24-16,3 0-23 0,3 0-28 16,0-7-94-16</inkml:trace>
  <inkml:trace contextRef="#ctx0" brushRef="#br0" timeOffset="198381.34">8342 17796 89 0,'0'1'30'0,"0"-1"47"0,0 0 0 16,0 0-9-16,0 0-11 0,0 0-12 15,0 1-7-15,0-1-8 0,2 0-2 16,-2 1-6-16,1-1-1 0,-1 2 0 15,2-1 6-15,1 1-3 0,-1 0-8 16,-1 0-4-16,-1 1-1 0,3 1-3 16,0-1-3-16,2 0-2 0,3 1-1 15,1 0-2-15,4-1 2 0,0-1 0 0,1 1-1 16,2-1 0-16,1-1 0 0,2 2-1 15,-1-1 0-15,-1 2 0 0,2-1 2 16,-1-2-2-16,4 3-2 0,0-4 2 16,0 0 1-16,-1 0-3 0,1 0-2 15,0 0 2-15,-4 0 2 0,2-4-2 16,-4 0-1-16,1 0 2 0,-5 1 2 15,2-1-2-15,0 1 0 0,-1 1 1 16,1 0 0-16,0 2 0 0,1-2-4 16,-2-2 2-16,2 3 3 0,2-2-4 15,-3 2 0-15,2 0 3 0,1 0 0 0,1 1-2 16,1-1 0-16,-2 0 1 0,-2 1 2 15,-2 0-2-15,1 0-1 0,-7 0 2 16,1 0 0-16,0 0-1 0,-2 0-5 16,0 0 6-16,1 0 0 0,2 0-1 15,-1 0 1-15,4 0 0 0,0 0 1 16,4-1-2-16,-1-1 0 0,-1 0 1 15,2-1 1-15,-1 2-1 0,2-1-1 16,-1 0 2-16,-2 2 0 0,-3 0-2 16,-2 0 0-16,2 0 1 0,-3 0 1 0,-2 0-1 15,0 0-1-15,0 0 1 0,2 0 1 16,-2 0 0-16,2 1-3 0,1 1 3 15,-1-2 0-15,4 0-2 16,-1 0 1-16,0 0 0 0,2 0 1 0,-3 0-1 16,1 0-1-16,-1 0 2 0,0-2-1 0,-3 1 0 15,-1 0 0-15,-3 0 0 16,-3 0 1-16,1 1-1 0,-1 0-1 15,0 0 1-15,2 0 0 0,1 0 0 16,-1 0-1-16,1 0 1 0,3 0 1 0,0 0-1 16,2 0-1-16,0 0 1 0,-2 0 1 15,0 0-2-15,-3 0 1 0,0 0 0 16,-3 0 1-16,2 0-1 0,-2 0 0 15,0 0 0-15,0 0 1 0,0 0-1 16,0 0-1-16,3 0 0 0,-2 0 1 0,4 0 0 16,0 0 0-16,-1-1 0 0,1-1 1 15,-2 0-2-15,2-2 0 16,-2 1 1-16,2 0 1 0,-1 1-2 15,-2 0 1-15,4 1 0 0,-3-1 0 0,0 2 0 16,2-1-2-16,-2 1 2 0,-3 0 0 16,1 0-1-16,1 0 0 0,0 5 2 15,-2 0 0-15,3 0-1 0,0 1-1 16,0-2 2-16,2-3-1 0,-1 2 0 15,-2-2-1-15,-2 0 0 0,1 2 3 16,-1-2-4-16,0 0 1 0,0 0-7 0,0 0-2 16,0-1-7-16,0 1-14 0,-1-1-24 15,-4 0-32-15,0 0-68 16</inkml:trace>
  <inkml:trace contextRef="#ctx0" brushRef="#br0" timeOffset="199153.39">9521 17427 141 0,'0'-2'34'0,"0"1"-8"16,0 0 5-16,0-1 9 0,0 0-10 15,0-1-2-15,0 0-3 0,1 1 7 16,1 0 5-16,-1 1-3 0,-1 1-1 16,0 0 4-16,2 0-3 0,-2 0-6 15,0 0-9-15,0 0-5 0,0 1-2 0,0 6-1 16,0 3-3-16,0 0 1 0,0 4 1 15,0-1-5-15,0 2 2 0,0 3-1 16,0 2 2-16,0 1-2 0,0 0 0 16,0 4 0-16,0 2 0 0,-2 1-3 15,-2 1-1-15,4 2-1 0,-3-3 0 16,1 0 2-16,0-2-2 0,2-3 0 15,0-4-1-15,0-2 0 0,0 1 0 16,0 0 1-16,0 2-1 0,7 1 0 16,-4 2 2-16,3-3-4 0,-3 1 5 0,2-2 0 15,-2 0-2-15,0 1 0 0,0 0 6 16,0-1-3-16,2 1-4 0,-2-6 1 15,0 3 2-15,-2-5-1 16,-1-1-1-16,0-2 0 0,0 0 3 0,0 0-2 16,0-2-1-16,0-2 0 0,0 1 0 15,-1-2 1-15,1-1-1 0,-2-2-2 16,2 1 3-16,0-1-4 0,0 0 3 15,0-1-2-15,-1 0 4 0,1 1-1 16,0-1 0-16,0 2-1 0,0-2 1 16,0 0-1-16,0 0-1 0,0 0-1 0,0 0 1 15,0 0 0-15,0 0-3 0,0 0-2 16,0 0-2-16,0 0-1 0,0 2 2 15,0-2-7-15,0 0-6 16,0 0 4-16,0 0-7 0,1-2-4 0,2-5-20 16,1 2-27-16,-3 0-28 0,1-1-40 15,-1 0-103-15</inkml:trace>
  <inkml:trace contextRef="#ctx0" brushRef="#br0" timeOffset="199866.43">9545 18188 97 0,'-3'1'68'0,"3"-1"-23"15,0 0-2-15,0 0 8 0,0 0 6 16,0 0-3-16,0 0-27 0,5-4-7 0,0-5-4 16,1 0-1-16,0-2-4 0,2 0-2 15,1 0 6-15,2-3-2 16,1 1-3-16,2-4 0 0,2 1-2 15,-1 0 1-15,5-1 2 0,-1 1 9 0,1-2-6 16,-1 2-10-16,1 0 7 0,-5 1-8 16,1 4-1-16,-2 2 3 0,-3 1-3 15,-2 1-1-15,2 3 0 0,-3-1 1 16,-1 2-2-16,3 0-1 0,-2-1 1 15,4 0 1-15,-1 0-1 0,0 0-3 0,3-1 4 16,-2 0 1-16,0 1-3 0,1 0 1 16,1 1 0-16,-3 0 0 15,-2 1 1-15,2 1-2 0,-4-1 1 16,3-1 1-16,-2 1-1 0,-1-1 0 0,0 1 0 15,-3 0 1-15,-2 1-2 0,-2 0 1 16,0 1 2-16,0 0 3 0,0 0-1 16,0 0-5-16,-6 0 0 0,2 0 2 15,3 2-1-15,-2 2-1 0,1 1 2 16,-1-2 0-16,2-1-1 0,-1-1-1 0,-3 1 2 15,4-1 1-15,-1 2-2 16,-1-2-1-16,0-1 2 0,0 1 0 16,-2-1-1-16,4 0 0 0,-1 0 0 15,1 0 2-15,-1 0-2 0,-1 0-2 0,3 0 3 16,-3 0 0-16,1 0-1 0,1 0-1 15,-1 0 2-15,-2 0 0 0,4-5-2 16,-4 2 1-16,1-1 0 0,2-3 1 16,-4 0-1-16,-1-3 0 0,0 1 0 15,-2-4 2-15,-1 0-2 0,-2-4-1 16,-2-1 1-16,0-3 1 0,-5-2-1 0,-3 0-1 15,-1-2 2-15,-3 3 0 16,-1-1-2-16,-2 3 0 0,3 3 2 16,0 1 0-16,5 2-2 0,3 4 2 15,2 2 3-15,4 2 11 0,2 0-9 0,2 0-1 16,6 1-4-16,-1 2 2 0,2 0-1 15,0-2-4-15,0 0 1 0,2-2 0 16,1 3-1-16,2 1-1 0,-2 2-5 16,3 1-9-16,2 0-5 0,-2 1-10 15,2 6-31-15,-1 2-56 0,-4 2-168 0</inkml:trace>
  <inkml:trace contextRef="#ctx0" brushRef="#br0" timeOffset="200594.47">10003 17805 10 0,'-2'1'89'15,"1"0"-23"-15,1-1-17 0,0 1 5 0,-2 0-4 16,2 1 2-16,-1 1 2 0,-4-1-7 16,3 0-12-16,-1 1-8 0,0-1-1 15,3 0-3-15,-1-1-4 0,-1 2 1 16,2-2-5-16,0 0-2 0,0-1-2 15,0 0 3-15,0 0-3 0,0 0 3 16,0 0-8-16,0 0-1 0,2 0-3 16,7 0 1-16,3 0 1 0,2-1 0 15,5-4-5-15,3 1 2 0,2 1 0 16,4 0 1-16,3-1-1 0,5-1 0 15,-2 0-2-15,5-1 2 0,0 0 0 0,-1 1-1 16,0-1-1-16,-1-1 2 0,-5 3-1 16,-4-3 0-16,-8 3 0 0,-3 1 0 15,-6 1 0-15,-1 0 0 0,-7 2 0 16,0 0 0-16,-3-2 0 0,0 2 1 15,0-1 1-15,0 1 2 0,0 0-4 16,0 0-1-16,-3 0 2 0,0 0-2 16,-2 0 2-16,0 0-3 0,-1 5-3 15,3-2 0-15,-3 1-6 0,3 0-4 16,0 3-6-16,1-4-10 0,1 2-15 0,1-1-10 15,-4 0-33-15,3-4-66 0</inkml:trace>
  <inkml:trace contextRef="#ctx0" brushRef="#br0" timeOffset="202375.57">8558 16062 2 0,'-6'-2'48'0,"1"0"-48"0,3 2 2 15,2-1-2-15,0 1 76 0,0-1-61 16,0 1-16-16,0 0-2 0,8 0 3 16,-3 0 1-16,0 0-2 0,-2-1 2 15,1 0 4-15,-2 1 15 0,-1-1 9 0,1 1 5 16,-2-1 12-16,1-1-13 0,1 0-8 15,-2 0-4-15,3-3 1 16,0 3 8-16,0-1-4 0,-1 1 2 16,1 0 0-16,-1-1-2 0,1 2-8 0,-2 0-2 15,-1 1-5-15,0 0-3 0,0 0 4 16,0-2 6-16,-1 0-8 0,-7 2-7 15,0 0 2-15,-4 0-2 0,-4 0 3 16,2 2-8-16,-1 3 4 0,-1 1 2 16,2 1 4-16,0 1-2 0,4 2 2 0,2-1-6 15,3 2 1-15,4 0-3 16,1-1-1-16,0 3 1 0,1-3 1 0,5-2-2 15,4 2 0-15,0-3 2 16,3 1 0-16,2 1-1 0,-2-1-1 0,1-1 2 16,-3 1-1-16,-1 1-1 0,3 1 1 15,-2-1 1-15,-4 0-1 0,-2 3 0 16,-3-1-1-16,-2 1 2 0,0 0-1 15,0 0 0-15,-7-3-1 0,-2 0 2 16,-3 0-1-16,1-1 1 0,-3-2-2 16,2-1 3-16,-2-3-1 0,1 1-1 0,2-3 0 15,2 0 1-15,3 0 1 0,1-4-1 16,2-4-1-16,2-1 0 0,1-3-1 15,0-2 1-15,9-4-4 16,5-5 3-16,3 0 0 0,0-5-6 0,1-1-5 16,4-2-2-16,-2 3-3 0,4 2-2 15,-4 3 4-15,-3 2 10 0,-3 3 1 16,-2 4 2-16,-4 2 1 0,-3 3 4 15,-4 1 2-15,-1 5 0 0,0-1 4 16,-6 2-2-16,-3 2 0 0,-2 0-7 0,-2 0 0 16,2 3-2-16,1 2 0 0,0 2-4 15,7 2-6-15,0 1-14 0,2 2-46 16,1 0-39-16,0-2-171 0</inkml:trace>
  <inkml:trace contextRef="#ctx0" brushRef="#br0" timeOffset="202694.59">8721 16315 276 0,'-3'0'92'0,"1"0"-62"0,2 0 15 16,0 0 5-16,0-1-2 0,5-9-18 15,4-1-11-15,3-2-8 0,5-4-3 16,2 3-1-16,0-1-1 0,2 0-1 0,3 3-2 15,-4-1 2-15,1 1 0 0,-3 5-4 16,-3-2-2-16,-1 4 2 0,-5 3-1 16,1-1 0-16,-3 2-7 0,0 1 1 15,-4 0-5-15,0 0-9 0,-2 0-14 16,-1 4-1-16,0 0-25 0,0-2-48 0,0 2-115 15</inkml:trace>
  <inkml:trace contextRef="#ctx0" brushRef="#br0" timeOffset="202892.6">8837 16143 374 0,'1'8'56'0,"3"4"-26"0,0 2 23 16,-1 4-7-16,2 0-7 0,1 0-16 0,0 2-3 15,4-1-13-15,-3-2-6 16,4-2 0-16,3-1-12 0,5-3-30 16,4-1-43-16,0-5 19 0,-2-2-285 15</inkml:trace>
  <inkml:trace contextRef="#ctx0" brushRef="#br0" timeOffset="204118.67">6592 15947 63 0,'5'0'70'0,"-2"0"23"15,-2-1-8-15,-1 1-33 0,2 0 0 16,-2 0-3-16,1 0-17 0,-1 0-3 15,0 9-7-15,0 6 9 0,0 3-11 16,-1 3-13-16,-4 0 4 0,-1 3-4 16,3 3 1-16,-2 0-4 0,4-1-2 0,-1-2 2 15,1-3-5-15,1-3 1 0,0-5 1 16,0-2-1-16,4-5-7 0,2-2-17 15,4-4-18-15,2 0-15 16,1-12-32-16,-1-4-75 0</inkml:trace>
  <inkml:trace contextRef="#ctx0" brushRef="#br0" timeOffset="204422.69">6592 15898 181 0,'-3'-2'66'0,"0"0"-13"15,1 2 0-15,2 0-17 0,0 5 4 16,0 4-1-16,10-1-15 0,5 1-3 15,4 3-1-15,2-1-9 16,3 1-7-16,2 1-2 0,-1 0-1 0,0 3 0 16,-2 1 2-16,-5 0-5 0,-2 3 0 15,-5-2-5-15,-5 1 2 0,-6-2 0 16,0 0 0-16,-2-1 5 0,-7-5 2 15,-2 0-2-15,-3-1 0 0,-1 0 2 16,1-3-3-16,-5 0 2 0,4-2-1 0,-2-1 2 16,-2-2 0-16,2 1-2 0,2-3-1 15,4 0 3-15,3 0-2 0,5-3-2 16,1-4-11-16,2 0-17 0,3 0-21 15,7-2-18-15,5 1-60 0,1-1-93 16</inkml:trace>
  <inkml:trace contextRef="#ctx0" brushRef="#br0" timeOffset="205354.74">7009 16014 231 0,'-6'-4'53'16,"-2"2"-5"-16,0-1-6 0,-1 2-7 15,1 0 9-15,-1 1-4 0,0 0-7 16,1 0-7-16,-1 5-1 0,-1 5-6 16,0 4 3-16,2 2-5 0,-5 6 2 15,3 2-3-15,2 1-2 0,0-1-4 16,5-2-5-16,3-2-3 0,0-6-3 0,8-2 2 15,1-4-1-15,3-4-1 0,4-4-1 16,2 0 1-16,1-11 1 0,0-3-4 16,-1-3-3-16,1 2 0 0,-5 0 1 15,-5 0 6-15,-3 4-5 0,-1-1 3 16,-2 4-4-16,-3 2 3 0,0 3 0 0,0 1 2 15,0 2 0-15,-3 0-3 16,-3 5-1-16,3 5 0 0,-2 1 2 16,5 0-5-16,0 1-5 0,0-4-11 15,2 2-8-15,7-6-6 0,0 1-4 16,5-4 31-16,2-1-14 0,-1-2-2 0,2-8 13 15,-1-2-18-15,-1-2 26 0,1-3 11 16,-4 0-5-16,-3-3 4 0,1-1 17 16,-4-3 2-16,-1-1-1 0,-1 0-7 15,1-3-2-15,-4 0 1 0,1-3-2 16,-2-1-4-16,2 1 1 0,-2 2-3 0,1 3 2 15,-1 7 3-15,2 7 4 16,-1 5 1-16,1 5-6 0,-2 2-5 16,1 0-4-16,1 0-2 0,-1 0 1 15,1 6 2-15,-1 2-1 0,1 3 0 0,-2 4 0 16,0 0 2-16,0 1-2 0,0 3-1 15,0 0-2-15,0 3 2 0,3 1-2 16,-3 3 0-16,0 0 2 0,0 1 1 16,0-2 0-16,0 1-1 0,-3-3 0 15,0-3 1-15,0-1 1 0,-3-3 0 0,4-3-2 16,1-6 2-16,-1-2 0 0,2-5-4 15,0 0 2-15,0-1 2 16,5-9-1-16,5-3-2 0,3 1-3 16,1 1-3-16,1 0 1 0,2 3-1 0,-1 1 0 15,3 2 1-15,-4 1-1 0,1 1 6 16,-3 2-5-16,3-1 2 0,1 1 6 15,0 0-2-15,-3-1 4 0,0 0-4 16,-2-1 7-16,-1-1 11 0,-5 1-16 16,-2 1 11-16,-4-1-8 0,0 1 10 0,-2 1 2 15,-6-1-6-15,-3 0-3 0,-3 2-1 16,-3 0 2-16,0 4 1 0,-1 3-4 15,1 2 1-15,0 1-1 16,6-2-4-16,3 1 3 0,5-1-7 0,3-1 1 16,0-1 0-16,0-3-1 0,12-3-1 15,2 0-9-15,3 0 1 0,0-9-10 16,0 1 4-16,-1-2-4 0,-4 2 3 15,-2 0 0-15,-4 2-3 0,-3 2-2 16,-2 1 14-16,-1 3 2 0,0 0 6 0,-3 7-4 16,-6 7 2-16,-2 1 6 0,3 3 3 15,1 3-2-15,4-1-2 0,0 1-1 16,3-1-3-16,0-1-9 0,7-4-42 15,1-3-19-15,3-6-228 16</inkml:trace>
  <inkml:trace contextRef="#ctx0" brushRef="#br0" timeOffset="206266.79">6580 16754 77 0,'3'0'13'0,"1"0"-11"16,3 0 157-16,-3 0-108 0,1 0-21 0,-2 0 31 15,2 0-13-15,1 0-13 0,-1 0 3 16,-1 4-4-16,2 5-10 0,-1 2 1 16,1 3-6-16,-1 1-5 0,-4 3-3 15,-1 0-4-15,0 2 1 0,0 0-3 16,0 0 1-16,0-4-2 0,-1-2-2 15,-1-3 1-15,-1-4 0 0,3-4-1 16,0-1 3-16,0-2-5 0,0 0 7 16,-1-3-1-16,1-6-5 0,0-6-2 15,0-3 1-15,0-4 2 0,3-3-1 0,1-3-1 16,1 1 1-16,-2-4 0 0,2 0-1 15,-1-3 1-15,3 2-2 0,0 3 2 16,4 5-1-16,0 7-1 0,2 5 1 16,0 3-1-16,3 6 0 0,-1 3-2 15,1 0 1-15,-2 0 2 0,0 8 0 0,-2 2 1 16,-2 4-3-16,-3 1-1 15,-2 3-3-15,0 0 4 0,-5 1-1 16,0 3 1-16,-5 1 3 0,-6-1-2 16,0 0 1-16,-1-2 1 0,-1-1 0 15,1-3-1-15,4-3 0 0,1-3 1 0,2-2 0 16,2-5-2-16,3 0 1 0,-2-3 2 15,2 0-1-15,0 0-2 0,0 0 0 16,3 0-2-16,5-5 0 0,0 1 2 16,4-3-1-16,2 3 0 0,-1 0-3 15,-1 3-7-15,2 1-3 0,-3 0-2 0,-2 0 3 16,0 1 1-16,1 6-1 15,-4 1 9-15,-1 2-1 0,-2-1 4 16,-3 2 1-16,0-1 2 0,0 2 1 16,-2 0-3-16,-4 1 8 0,0-1 5 0,-4-2 0 15,0 2-4-15,-4 0 9 0,0-2 1 16,-2 1-3-16,1-2 0 0,1-1 0 16,-3-2-5-16,6 0 0 0,2-5-8 15,2 0 1-15,1-1-1 0,3 0-2 16,3 0-4-16,0-5-12 0,3-2-6 0,8-1-4 15,3-2-18-15,0 2-33 0,1-2-80 16</inkml:trace>
  <inkml:trace contextRef="#ctx0" brushRef="#br0" timeOffset="207126.84">7009 16829 158 0,'0'0'38'16,"0"0"-24"-16,0 0 13 0,0 0 26 0,0 0-10 15,0 0-26-15,0 0-2 0,0 0 9 16,0 1 1-16,0-1 2 0,0 0 0 15,0 0-3-15,0 1 2 0,0 0 1 16,0 0-8-16,-3 2-10 0,1 1 1 16,-1-3-3-16,0 4-1 0,2-3 1 0,-1 3 0 15,1-2-1-15,-1 0-3 0,2 1 1 16,-2-1 1-16,2 3-1 0,0-1 0 15,0 1 1-15,0 2 0 0,0-1-4 16,0 2 2-16,0 2 0 0,0-1 0 16,-3 1 1-16,0 1-3 0,3-1-1 15,-1 1 3-15,1-2-3 0,0-2 0 16,0-1 0-16,0-1 1 0,1-4-3 15,5-1 2-15,4-1 2 0,-1 0-2 16,2-3 1-16,1-6 0 0,1 0-1 16,2-4 1-16,-2 1-1 0,2-3 1 0,-2-3 1 15,-1 1 0-15,-3-4-1 0,2 0-1 16,-3-2 1-16,-3-1 3 15,-2 1-3-15,0 0 4 0,-3 2-2 0,0 4 2 16,0 5 0-16,-3 4-5 0,-2 5 6 16,0 1 4-16,2 2-5 0,0 0-2 15,0 5-2-15,-3 6-2 0,3 1-1 16,-3 3 2-16,-1 5 1 0,4 1-1 15,0 1-1-15,2-1 0 0,1-2 2 16,0-2-3-16,4-3 1 0,6-5-2 0,2-2-1 16,3-3 4-16,2-4-7 0,2 0 3 15,1-4 4-15,-1-11-6 0,1-4 0 16,2-4 5-16,-5 0 0 0,0-4 0 15,-2 3 0-15,-2-2 1 0,-2 1 2 16,-4 0-1-16,-2 1-2 0,-3 2 5 16,-2 2 0-16,0 3-2 0,0 6 0 15,0 4 1-15,-4 4 8 0,1 3 0 16,3 0-7-16,-1 0-1 0,-2 5-4 15,0 7-3-15,-1 3 4 0,3 6-1 0,-1-1 1 16,1-1 1-16,1 0-2 0,0-2 0 16,0-2 1-16,0-1 2 0,3-2-4 15,-3-3-2-15,0 0 3 0,0-5 1 16,0-1-4-16,0 0 1 0,0-2 0 15,0-1 0-15,0 0 1 0,0 0-2 0,0 0 5 16,0 0-2-16,0 0 1 16,0 0 0-16,0-2 0 0,0-1-2 15,0-2 1-15,0 2 0 0,0-2 0 16,0 1-10-16,0 1-11 0,0 0-9 0,5-3-20 15,-2 1-24-15,3-2-37 0,-1 2-32 16,-2 1-103-16</inkml:trace>
  <inkml:trace contextRef="#ctx0" brushRef="#br0" timeOffset="207828.87">7401 16666 156 0,'3'0'87'0,"-1"0"-54"16,3 0 25-16,-5 0-3 16,0 0 9-16,0 0 0 0,0 0-20 0,0 0-21 15,-5-1-4-15,-3 1 2 0,-1 0-5 16,-2 0-2-16,-3 0-1 0,-1 4-6 15,-1 4 1-15,-2 3 3 0,-3 4-2 16,3 2 2-16,-2 3 0 0,4 1-6 16,4 1 0-16,1-3-4 0,8-1 0 0,3-2-2 15,0 0 1-15,4-2-1 0,7-1-1 16,3-3-1-16,0-2-4 0,5-4 3 15,-1 2-7-15,4-1 2 0,-2 2-3 16,2 0 0-16,-3 2 11 0,-2-1 1 16,-2-4-3-16,-6 3 1 0,-1-2 1 15,-5 0 1-15,-3 1 0 0,0 0 1 16,0 3-1-16,-6 0 2 0,-3-1 2 15,-2-1-4-15,-2 1 5 0,0-1 1 16,-3 0 5-16,1 1-3 0,-1 0 0 0,1 2 2 16,-6 0-3-16,4-2-1 0,-1 2-2 15,2-2-1-15,2-1-1 0,2-2-2 16,6-1-2-16,1 0-9 15,3-1-8-15,2 0-15 0,0 0-31 0,0-1-80 16,0-1-294-16</inkml:trace>
  <inkml:trace contextRef="#ctx0" brushRef="#br0" timeOffset="-119428">18216 1613 42 0,'2'-1'-3'0,"-2"-1"37"16,0-1 98-16,0-1-102 0,0 0-1 16,0 2 4-16,0-1-2 0,0 1-5 15,0 1-4-15,0-1-1 0,0 2 0 16,0-2 3-16,0 0-3 0,0 1-3 15,0 0-3-15,0 1 2 0,-2 0 0 16,2 0-3-16,-1 0-3 0,1 0 0 0,-2 0-4 16,2 0-3-16,0 0-4 0,-1 5 2 15,1 4 2-15,0 2-3 0,0 1 2 16,-2 3 4-16,2 0-5 15,0-1 2-15,0 0-1 0,-1-2 4 0,1-2-1 16,0-3-1-16,0-2-2 0,0-2 3 16,0-2-1-16,0-1 1 0,0 0 1 15,0 0-3-15,3-1 2 0,9-8-4 16,4-5 1-16,7-2 0 0,-3-2-2 15,3-2-1-15,-1 3 0 0,-3 2 0 0,-2 1 1 16,-3 1-2-16,-3 5 0 0,-2 2 1 16,-3 2 0-16,-4 4-1 0,-2 0-2 15,0 0 2-15,0 0-2 0,0 6-1 16,0 6 3-16,0 2 2 0,0 3 2 15,-3 2-2-15,-4-1 1 0,1 4-1 16,0-3 4-16,1 0-4 0,1-3 0 16,1-2 0-16,1-2 1 0,2-4-4 15,0 0 0-15,0-3 2 0,9 0-6 16,5-4-4-16,3-1-13 0,7 0-15 0,2-7-21 15,2-2-41-15,-2-1-38 0,-4 0-75 16</inkml:trace>
  <inkml:trace contextRef="#ctx0" brushRef="#br0" timeOffset="-118863.97">18677 1633 47 0,'-6'-5'234'0,"-2"1"-185"16,-1-1 10-16,-4 4 4 0,-2 0-19 16,1 1-6-16,0 0-7 0,1 2-9 15,7 4-9-15,0 2-4 0,0 2-8 0,4 3 0 16,2 2-1-16,0 4-1 0,0-1 1 15,8 0 0-15,6 0 0 0,2-4 0 16,2-3 0-16,5 0 2 0,1-5-2 16,2-3 0-16,-1-2 4 0,-3-1-1 15,-4 0-2-15,-4-7 0 0,-2 0-1 0,-4-2 6 16,-2-1-2-16,-4-2-1 15,-2 1 6-15,0 0-4 0,-2-2 1 16,-5 1-4-16,-4-2 2 0,-2 2-3 16,-1-1 1-16,1 1-1 0,0 5 0 15,1 0-1-15,6 3-2 0,-1 3-1 0,6-1 3 16,1 2-8-16,0 0-20 0,0 0-12 15,9 0 9-15,5 1-3 0,2 1-30 16,4-2-23-16,0 0 2 0,3 0-4 16,-1 0 25-16,-1 0 59 0,0-2 5 15,-6 1 2-15,-1-1 8 0,-1 1 16 0,-4-1 18 16,-1 2 8-16,-2 0-8 15,-3 0 1-15,0 0-6 0,-1 0-7 16,-2 2-8-16,0 1-1 0,0 3-2 16,0 2 2-16,0-2-8 0,0 2-8 0,0 0-5 15,0-3 2-15,1 0-3 0,5 1-1 16,0-2 1-16,4 1 2 0,-1-4 0 15,3-1-3-15,2 0 4 0,0 0-1 16,-1-1-1-16,-4-1-2 0,-3-1 0 16,-3 3 0-16,-1 0-4 0,-2 0 1 0,0 3 1 15,0 4 3-15,0 0-2 0,0 2 1 16,0 1 2-16,-2-2-1 15,2 5-2-15,0-3-1 0,0-1-5 16,7 1-16-16,2-3-15 0,3-1-34 0,4-2-37 16,-2-4-104-16</inkml:trace>
  <inkml:trace contextRef="#ctx0" brushRef="#br0" timeOffset="-118422.95">19682 1665 243 0,'0'-1'41'0,"0"1"5"0,0 0 25 16,0 0-3-16,0 0-17 0,0 0-22 16,0 0-6-16,0 0-5 0,0 6 0 15,-2 1-5-15,-1 4 11 0,3 1-9 16,-3 0-5-16,1 0-2 0,1 0-1 15,-1 1-4-15,-1-5 0 0,2 2-3 0,1-5 0 16,0-1 2-16,0 1-4 0,0-1-8 16,0-2-5-16,0 0-7 0,6-2-3 15,0 0-8-15,3 0-8 0,1-4-11 16,0-5-12-16,1 1-24 0,0-5 2 15,1 0-31-15,-2-2-17 0</inkml:trace>
  <inkml:trace contextRef="#ctx0" brushRef="#br0" timeOffset="-118111.92">19835 1647 156 0,'3'0'91'0,"-3"-1"-59"0,2 1 19 0,-1 0 6 15,-1 0-2-15,0 0-19 0,2 0-12 16,-1 1 0-16,2 6-6 0,-1 0 2 16,-2 2-3-16,2 2-4 0,-2 0-6 15,3 1-3-15,0-2-3 0,-3 0 0 16,8-1 1-16,-5-2-2 0,4-2 0 15,1 0-2-15,0-3-4 0,1-2-5 16,2 0 0-16,1 0 0 0,-1-2 2 16,2-4 5-16,-1 2 1 0,-3-2 0 15,2 2 1-15,-5 1 3 0,-2 2-2 0,-4 0 2 16,0 1 1-16,0 0 3 0,0 0-1 15,0 0 0-15,0 0 1 0,0 0-1 16,-2 5-5-16,-4 1 2 0,3 2 1 16,-2 1-1-16,2 0-3 0,1-2 1 15,1 0 0-15,1 0 0 0,0-2-11 0,1 0-14 16,7-4 1-16,3-1-41 15,3 0-27-15,3-2-61 0</inkml:trace>
  <inkml:trace contextRef="#ctx0" brushRef="#br0" timeOffset="-117857.91">20230 1657 316 0,'0'0'29'16,"-4"0"-17"-16,-4 1 18 0,0 9 3 16,-1 2 2-16,1 2-9 0,2 0-12 0,0 1-4 15,4 1-5-15,2-1-2 0,0-1-1 16,0-1-1-16,8-1 3 15,0-2 2-15,1-3-3 0,-1-2-1 16,3-1-1-16,-2-4 3 0,2 0 0 0,-2 0-1 16,-1-5 2-16,0-3 2 0,-4 0-4 15,-1-3-2-15,-1-1-1 0,1 0-1 16,-3 0-7-16,2 0-1 0,-2 1-4 15,1 2-14-15,2 1-27 0,0 2-25 16,-1 0-18-16,1 3-81 0</inkml:trace>
  <inkml:trace contextRef="#ctx0" brushRef="#br0" timeOffset="-116891.85">20373 1768 229 0,'0'0'22'0,"0"0"-26"0,0 0 22 15,2 0 34-15,5-1-1 0,4-8-27 16,2 1-7-16,-1-2 1 0,3-2-3 0,-4 0-5 16,2-1-5-16,-6-2 3 0,0 1 0 15,-1 2 1-15,-5 1-4 0,1 6 3 16,-2 0 3-16,0 3 3 15,-2 2-2-15,-4 0-8 0,-2 1-7 0,-2 9-5 16,-1 4 3-16,0 4 5 0,3 4-1 16,2 0 1-16,3 1-3 0,3-2 1 15,1 1 2-15,13-1-1 0,3-3 1 16,4-4 2-16,0-2 0 0,-1-4-1 15,5-4 0-15,0-4 0 0,0 0 4 0,1 0-4 16,-1-2-1-16,-3-5 3 0,-5-2 0 16,-5 5-2-16,-4-2 0 0,-3 3 4 15,-4 1 0-15,-1 0 6 0,0-1-7 16,0 2 1-16,-6 0-4 0,-2 0-4 15,2 0-1-15,-2 1 3 0,4 0-1 16,-1 0-2-16,2 1-1 0,1 0 5 16,1-1-4-16,1 0 1 0,0 0-4 15,0 0 3-15,0 0 2 0,0 0-3 16,4 0-3-16,3 0 3 0,3 0 3 0,1-4 0 15,3 1-10-15,2 0-2 0,-1 0-6 16,-1-1-4-16,3-2-7 0,-1 1-1 16,2 0-5-16,-1-4 9 0,5-2 10 15,0-3 23-15,0 1-11 0,-2-4-12 16,0 0 16-16,-3-5 3 0,2-1 0 15,-4-4-1-15,2-1 0 0,-1-3 0 16,-2-1 1-16,1-2 1 0,-4 0-2 16,0 3 2-16,-4 3-1 0,-3 6 14 15,0 4 22-15,-2 2 4 0,-1 3-20 0,2 1-14 16,1 3-1-16,-3 3 7 0,2 2 2 15,-3 2-3-15,0 2-10 0,0 0-1 16,0 0-2-16,0 0-5 0,0 0-6 16,0 4 6-16,-3 6 7 0,-2 2 1 15,-1 1-1-15,0 2 2 0,-2 1-1 16,1 1-2-16,3-2-2 0,0 3 4 15,1 0-1-15,1 2 2 0,1-1 5 16,-1 1-1-16,0 1 0 0,1-1-6 16,-2 2 5-16,0 2-1 0,3-2-3 15,-3 3 0-15,0 1-1 0,3 1 0 0,-2-2 5 16,2-2-6-16,0-3 3 0,0-2 1 15,-2-4-1-15,1-2 0 0,1-4-2 16,-2-3-1-16,2-4 2 0,0-1 3 16,0 0 8-16,0-4 7 0,0-5-10 15,0-4-11-15,5-3 1 0,-2-2 1 0,2-2 1 16,1 1-3-16,-1 0 1 15,1 2 1-15,-3 2 0 0,2 4-2 16,-2 4 1-16,0 2 0 0,-2 1 6 16,-1 4 0-16,0 0-2 0,0 0-2 0,3 0-3 15,0 0-2-15,4 3 2 0,-1 5 5 16,0 1-1-16,0 1-3 0,4 0 2 15,-3 0 2-15,3 0-4 0,-1 0 2 16,2 1-1-16,4-1 2 0,-1-1 1 16,-1-3-8-16,-4-1-1 0,3-1-8 0,1-3-32 15,-1-1-25-15,1-1-54 0</inkml:trace>
  <inkml:trace contextRef="#ctx0" brushRef="#br0" timeOffset="-116122.81">21365 1680 402 0,'0'0'27'16,"0"2"-16"-16,-1 1 17 0,-2 0 23 0,-4 2-13 16,4 2-17-16,-1 1-9 0,-1 4-6 15,3-2 1-15,-1 2-6 16,2 1 0-16,1-1 0 0,-2-1 1 15,2-1-1-15,0 0-2 0,0-2 1 0,0 0-5 16,0-3-8-16,0-2-7 0,5-2-5 16,-2 0-8-16,3-1-11 0,0 0 5 15,1 0-3-15,-1-4 3 0,0-3 3 16,2-3 10-16,1-3 5 0,0 1-15 15,-1-3 0-15,3 2 12 0,-3-1-12 0,1 2 14 16,0 0 13-16,-2 3 7 0,-1 1 1 16,-2 3 11-16,-1 3 17 0,-3 0 2 15,0 2 11-15,2 0 2 0,-2 0-16 16,0 0-10-16,0 0 5 15,0 0 13-15,0 0 6 0,0 0-10 0,0 0-10 16,0 0-12-16,0 0-4 0,0 0-2 16,0 0 5-16,2 2 0 0,-2 2-3 15,1-1 2-15,1 1 0 0,-2 0-2 16,0 0 0-16,0-1-1 0,0 2 3 15,0 0 2-15,0 0 2 0,0 2 2 16,0 0 2-16,0 1-6 0,-3 0-2 0,-1-1-3 16,3 2-1-16,1 0-1 0,0-2-3 15,0 2 0-15,3 0 0 0,6 0 2 16,4-1-2-16,2-1-13 0,1-2 10 15,2-2-3-15,4 1-12 0,0-3 6 16,-2-1 5-16,0 0-8 0,-3 0 6 16,-1 0 1-16,-2-5-1 0,-4 0-6 15,-3-2 14-15,-4 0 7 0,-3 0-1 16,0 0 8-16,0 2 1 0,0-2 2 0,-3 2 1 15,1 3 2-15,1-2-9 0,1 4-4 16,0 0-2-16,0-1-3 0,0 0-10 16,4 1 4-16,4 0 6 0,-3 0 1 15,1 0 0-15,-2 0-2 0,3 0 0 16,-3 2 2-16,-1 2-3 0,2 1 2 15,-2 4 5-15,5 2 0 0,3 2-3 16,3 4 17-16,0 3-11 0,0 0-5 16,-4 4 6-16,0 2 8 0,-1 2 0 15,-1 3 7-15,-4 0-1 0,-2 1-1 0,-2-3 4 16,0 1-1-16,0-4-2 0,-5-1-11 15,-1-2-1-15,0-6-6 0,0-2-4 16,1-5 0-16,4-5-3 0,-1-4-12 16,2-1-24-16,0-9-38 0,6-14-150 15</inkml:trace>
  <inkml:trace contextRef="#ctx0" brushRef="#br0" timeOffset="-116002.8">22007 1270 441 0,'0'-6'139'0,"0"6"-158"0,3 0-74 15,2 6 30-15,-2 5-123 0</inkml:trace>
  <inkml:trace contextRef="#ctx0" brushRef="#br0" timeOffset="-109958.46">10688 8956 24 0,'0'0'26'15,"0"0"-26"-15,0 0 0 0,0 0-1 0,0 0 2 16,0 0-2-16,-2 0 2 16,2 0-2-16,-1 0 4 0,-1 0-1 15,1 0 0-15,1 0 3 0,-2 0-2 16,-1 1-4-16,2 0 0 0,-1 0 1 0,-1 1 1 15,1 0-2-15,-1-1 0 0,2 3-1 16,-1-3-1-16,2 3 1 0,-3-4 1 16,3 1 2-16,-1-1 1 0,-1 0-2 15,0 0 3-15,2 0 0 0,0 0-1 16,0 0 4-16,0 0-8 0,0 0 8 15,0 0 25-15,-1 0-13 0,1 0 10 0,-2 0 5 16,1 0-1-16,1 0 5 16,-2 0-4-16,2 0-1 0,0 0-4 15,0 0-3-15,-1 0-2 0,-1-1 1 16,1-1-2-16,1 2-6 0,0 0-2 0,0-2 1 15,0 2-7-15,0 0-1 0,0 0-1 16,0 0-4-16,0 0-1 0,0 0-3 16,0 0 2-16,0 0-1 0,0 0 1 15,0 2 1-15,1 0 0 0,2 0 3 16,0-2 0-16,2 0-1 0,3 0 8 0,0 0-2 15,1 0-3-15,2 0-5 0,1 0 3 16,1 0 2-16,2 0-3 16,-1 0-1-16,-2-1 1 0,1 0-1 15,1 1 0-15,-2 0-2 0,1 0 1 0,-1 0 1 16,0-2-1-16,1 2-1 0,1 0 0 15,0 0-1-15,4-2 3 0,1 2-3 16,-1-2 2-16,3 1 1 0,-1-1 0 16,5 1-2-16,1 0 0 0,0-2 1 15,1 0 0-15,2 0-1 0,-3 0 0 0,-1 1 1 16,0 2 0-16,-5-2-2 0,-1 2 1 15,-2-1 1-15,0-1 0 0,-2 0-2 16,4 1 1-16,-3-1 2 16,-1 1-2-16,-1-4 0 0,0 4 0 0,-2-2 1 15,1 2-2-15,1-2 2 0,-2 1-1 16,1 0-1-16,-1-1 1 0,0 0 1 15,2 2-1-15,-1-1-1 0,-1 2 2 16,4-1-2-16,4 1 2 0,3-1-1 16,3 1 1-16,1 0-2 0,-3 0 0 0,0 0 2 15,-1 0 0-15,-3 0-2 0,5 0 1 16,-3 0 1-16,1 0-1 0,0 0 0 15,-3 0-1-15,0 2 2 0,-1 0 0 16,-3-1-2-16,1 3 1 0,-2-1 1 16,2 0-1-16,0 0-1 0,2 0 1 15,1-1 1-15,0 3-1 0,0-3-1 16,0 1 1-16,1 0 1 0,-1-2 0 15,3 1-2-15,-3 0 0 0,0-2 3 16,-1 3-2-16,-2-1-1 0,2-1 1 16,-2 0 0-16,0 1 1 0,0 0-3 0,0 0 2 15,1-2 2-15,1 0-2 0,1 0 0 16,0 0-1-16,2 0 3 0,1 0-2 15,-1 0-1-15,0 0 1 0,1 0 1 16,0 0-1-16,-1 0 0 0,1 0 0 16,-6 0 1-16,0 0-1 0,-1 0-1 15,-2 0 1-15,-2 1 1 0,1-1-1 16,-3 2-1-16,4-2 1 0,2 0 2 15,1 0-2-15,2 0 0 0,1 0 0 16,0 0 0-16,2-2 2 0,1 1-4 0,-1 0 2 16,1-2 4-16,0 2-4 0,2 0-2 15,-2 0 2-15,2 1 2 0,0 0-2 16,-1 0 0-16,0 0 0 15,1-1 2-15,-2-1 0 0,2 0-2 0,1 0-2 16,-3-1 4-16,-1 0-1 0,1 0 0 16,-4 0 0-16,-2-2 1 0,0 1-1 15,-6 3-1-15,-2-2 1 0,-3 2 1 16,-3 0-1-16,0-1-1 0,-1 0 1 15,1 0 0-15,0 0 0 0,0 1-1 0,0 0 0 16,2-1 1-16,0 0 1 0,1 0-2 16,0-1 1-16,3 0 1 0,1-1 1 15,2 1-1-15,1-1-2 0,-1 2-1 16,3-1 2-16,2 1-2 0,4-1 5 15,0 1-1-15,-5 1-3 0,-4 0 0 0,1 0 0 16,-6 0 0-16,3 1 1 16,-1-1-2-16,3 1 1 0,2 0 2 15,0-2-1-15,2 0-1 0,-1 2 0 16,-1-3 1-16,0 2 1 0,0-1-2 0,2 2-1 15,-2 0 3-15,1-4-3 0,-1 3 1 16,0-3 2-16,-6 3-1 0,-2 0 0 16,-4 0-2-16,-1-1 5 0,-1 2 3 15,0 0-5-15,0 0 1 0,0-1 1 16,0-2-1-16,0 3-2 0,-3-2-2 0,0 1 1 15,0 1 1-15,1 0 0 0,1 0-2 16,-1 0 0-16,1 0 2 16,1 0-5-16,0 0 0 0,0 3-1 15,0-1-14-15,4 0 5 0,2 0-3 0,-1 1 3 16,0-1-3-16,-1 0 6 0,-2-1 3 15,1-1 6-15,-1 0-1 0,-2 0-1 16,0 0 2-16,0 0 0 0,0 0 3 16,0 0 0-16,0 0-1 0,0 0 2 15,1 0-1-15,-1 0 2 0,0 0 0 16,0 0 1-16,0 0 7 0,0 0-2 0,0 0-4 15,0 0 2-15,0 0 1 0,0 0-2 16,0 0-3-16,0 0-1 16,0 0 1-16,2 0 3 0,-1 0-6 15,1-2 0-15,-1-2 0 0,2 2 0 0,-1-1-4 16,0 1 0-16,-1 2-2 0,1 0 0 15,-1 0-12-15,1 0-5 0,-1 0-5 16,1 2-19-16,1 2-19 0,-1 0 2 16,-2 0 11-16,0 0 4 0,0-1-14 15,0-1-41-15</inkml:trace>
  <inkml:trace contextRef="#ctx0" brushRef="#br0" timeOffset="-109022.4">13609 8878 138 0,'-2'-2'27'0,"1"2"25"0,1 0-2 16,0 0-18-16,0 0-10 0,1 0-13 15,4 0 14-15,3 0 5 0,3 0-8 16,3 0-2-16,-1 0 1 0,6 0-2 16,1 0 1-16,-1 0-5 0,3 2-4 15,-4 2-8-15,-1-1 2 0,2 0-3 16,-4 3 1-16,9-1 0 0,3 0 5 15,6 1 16-15,6-2-17 0,0 0-2 0,2 1-2 16,1-1-1-16,6-1 2 0,5-1-1 16,3 1-1-16,4-3 0 0,5 0 2 15,7 0-1-15,-1 0-1 0,0 0 0 16,-1 0 2-16,1 0-4 0,-2 0 4 15,2 0-2-15,2 0-2 0,3 0 3 16,1 0-1-16,2 0 0 0,0 0 1 16,2 2 0-16,0-1-2 0,1 3 1 15,2-1 2-15,1 1-2 0,2 2-1 16,0-4 1-16,-4 4 1 0,1-3 0 15,-2 0-1-15,-3 3 0 0,5-1 1 0,0 1 0 16,-1 0-1-16,3 1 2 0,0 1 1 16,1-3-1-16,-1 2-2 0,3-1 1 15,3 0-2-15,1-1 4 0,0 1-3 16,0-3 0-16,0 0 0 0,-3 0 1 15,3-3-1-15,5 1 0 0,2-1 1 16,3 0 0-16,4 0-2 0,-3 0 2 16,-1 0-1-16,0 0 1 0,-4 0-2 15,2 0 1-15,-7 0 1 0,-1 1 0 16,-4 1 1-16,-1 0-1 0,4 2 2 0,2-1-4 15,4-1 1-15,-1 2 1 0,1 0 1 16,1-1-1-16,-1 0-2 0,3-1 2 16,0 0 0-16,-1 0 0 0,-5 0 1 15,-1 0 0-15,-4 3 1 0,0-2-3 16,-3-1 1-16,1 2 0 0,-4-3 1 0,0 3-1 15,-7 0-2-15,1-1 1 16,-1-1 2-16,-2 1-2 0,-2-3 0 16,0 0 0-16,-4 0 0 0,0 0 2 15,-9 0-4-15,-3-4 2 0,-5-2 0 0,-6 0 2 16,-1 0-4-16,-5-2 2 0,1 1 0 15,-6-2 0-15,-2 2 0 0,-7 1 0 16,-6 0 0-16,-3 3-1 0,-9-1-10 16,-2 3-16-16,-6 1-31 0,-4 0-71 15,-9 0-189-15</inkml:trace>
  <inkml:trace contextRef="#ctx0" brushRef="#br0" timeOffset="-105777.22">10800 14734 77 0,'0'0'94'0,"0"0"-52"0,0 0 2 15,0 0-31-15,0-2-10 0,0 2 33 16,0-2 39-16,0 1-61 0,1-1-4 0,1 0-3 15,-1 1 1-15,4-1-4 16,-3 2 2-16,4 0 1 0,-5-1-1 16,5 1 5-16,1 0 0 0,-1-1-3 15,5 1 3-15,1 0-2 0,4 0-2 0,2 0 5 16,5 0-5-16,1 0-1 0,4 0-6 15,1 0 1-15,2 0 2 0,2-3-2 16,1 2-2-16,3-1 2 0,-1-1 1 16,-1-1-1-16,3 1 0 0,-6 1-1 15,-1 2 1-15,-5-1 0 0,-1 0-2 0,-2 0 1 16,2 1 1-16,-3 0-1 0,0 0 0 15,-1 0 0-15,-2 0 0 16,6 0 1-16,3 0-2 0,0 0 1 16,3 0 2-16,3 0-2 0,1 0 0 0,0 0 0 15,0-1 1-15,-2 1-1 0,1-2-1 16,-2 0 2-16,-1-1 0 0,-1 1 0 15,-2-1-1-15,-2 0 0 0,0 0 1 16,-2 1 0-16,-1-2-2 0,0 0 2 16,-3 0-3-16,5-1 3 0,-2-1-2 0,1 1 1 15,1-1 2-15,-1-2-2 0,4 2 0 16,-3-1-1-16,1 2 3 0,2-1-2 15,0 0-1-15,0 1 2 16,0 2 1-16,-2-2-1 0,-2 3 0 0,-3 0-1 16,-4 1 4-16,-4 1-2 0,-4 0-4 15,2 0 2-15,0 0 11 0,3 0-8 16,-2 0-3-16,2 0 3 0,3 0 3 15,-1-1-5-15,-1-1 4 0,4-2-5 16,-1-2 1-16,6 0 8 0,-1 0-8 0,3-2-1 16,2 2 5-16,-1-1-2 0,-4 1-3 15,-2 3 0-15,-2-2 1 0,-8 3 0 16,-2 2-1-16,-1-1-1 0,-3 1 2 15,1 0 2-15,-2 0-5 16,6 0 2-16,2 0 4 0,2 1 1 0,2-1-4 16,-1 2-1-16,1-1 1 0,2-1 0 15,-1 0 0-15,5 0-2 0,-3 0 3 16,1 0 0-16,0 0-3 0,-5 0 1 15,-5 0 1-15,-3 1 0 0,-3 0-3 16,-3-1 3-16,-1 2-1 0,0-2 0 0,0 0-1 16,0 0 1-16,0 0 1 0,0 0 0 15,0 2-3-15,0-2 2 0,3 0 2 16,-3 0-4-16,0 0 3 0,0 0 1 15,0-5-3-15,-3 1-1 0,-3-1-2 16,3 1-2-16,-2-2 4 0,4-1 2 16,-1 2-2-16,2-5-1 0,0 1 2 15,0-2-2-15,0-2 1 0,0 0-6 16,0 0 5-16,0-3 0 0,0 1 1 15,0-1 1-15,0-1 1 0,0 1 0 0,-6-3-1 16,1 1-1-16,1-2 1 0,-1-2-8 16,3 0-3-16,2-1 7 0,0-1 2 15,0-1 0-15,0-1 2 0,7-2-3 16,0 0 3-16,1 0 0 0,-2-1-2 15,0 3 0-15,-1 0 3 0,1 0 0 16,-1 1 1-16,-3 2-1 0,2-3-1 16,1 2 1-16,-1-3 1 0,4 1-1 15,0-1-1-15,1-1 2 0,-3 1-3 16,-1-1-1-16,0-3-4 0,-1 0 5 0,1-2-2 15,-2-3 1-15,2 2 1 0,-1-2-1 16,3 2 3-16,-1 1-1 0,2-1 2 16,-2-1-1-16,2 3-1 0,-1-4 1 15,1 2 0-15,0-1 1 0,0-1-2 16,-2 0 0-16,0-1 2 0,-3 3-1 0,2-2 0 15,-4 0-1-15,2 0 2 16,-3 0 0-16,0 0-2 0,2 0 1 16,-2 0 1-16,0-2-2 0,0 1 1 15,0-1 1-15,0-1-2 0,2 2 2 0,1 1-2 16,0-2 2-16,-2 0-2 0,2 1 1 15,-3-2 0-15,0 2 0 0,0-1 1 16,0 1-1-16,0 1 0 0,0-4-1 16,-1 0 2-16,-2-1-1 0,3 0 0 15,-2-1-1-15,2 2 2 0,0 2 0 0,0 0-3 16,0 0 2-16,0-1 1 0,0 1-1 15,0 0-1-15,0 0 1 16,0 1 2-16,0 0-2 0,0 1-1 16,0 0 0-16,2-1 2 0,1 1 0 15,0-2-2-15,2 0 1 0,-1 1 1 0,1 1 0 16,1-3-2-16,-1 3 1 0,1 0 2 15,-1 0 0-15,-2 4-1 0,-3-2 0 16,1 1 1-16,1 2 1 0,-2-1-3 16,0 5 1-16,0-2-2 0,0 1 2 15,0 2 0-15,0 1 0 0,0-1 2 0,0 2-2 16,0-4-2-16,0 0 1 0,0-1 3 15,0-2-3-15,0 0 1 16,0-2 0-16,0 4 1 0,0-2-1 16,0 1-2-16,0 1 0 0,0 1 3 0,1-1-2 15,1 2-1-15,1 0 1 0,0 0 1 16,0 0-1-16,2 0-1 0,-1 1 0 15,0 1 3-15,0-2-2 0,-2 3 0 16,-2-2-1-16,1 1 2 0,-1 1-2 16,0 1 1-16,0 0 0 0,0 0 2 0,0-1-2 15,2 1 0-15,-1-1-1 0,-1 1 2 16,5 0 0-16,-3 3-2 0,-2-1 1 15,0 0 2-15,0 0 0 16,0-1-4-16,0 2 1 0,-2 2 2 0,-1 1 0 16,1 0-1-16,-2 2-1 0,1-1 3 15,-2 2-1-15,2 2 3 0,1 0-3 16,1 0 1-16,1 2-4 0,0-1 2 15,0-4 0-15,0 0 1 0,0 1-3 16,0 0 2-16,0 6 3 0,0-1-3 0,0 0 0 16,0 1 0-16,0 0-1 0,3 0 2 15,-2 0-1-15,1 1-1 0,0-1 1 16,-1 0 0-16,1 1 1 15,-2 1-2-15,0-1 1 0,0 1-1 0,0 1 2 16,0-3-2-16,0-1 1 0,-2 0 1 16,-1-1-8-16,1 1 6 0,-2 3 4 15,2 0-3-15,-1 1 1 0,2 0-1 16,-1-2 0-16,1 0 1 0,1 1 0 15,-4-2-2-15,3 0 1 0,-1 1 2 0,1-7-2 16,-1 0-1-16,1-2-3 0,-2 0-9 16,-1 5 16-16,0 0-14 0,1 2 16 15,-3 0 0-15,4 0-5 0,-3 3 0 16,2 1 0-16,0-1 2 0,0 2-1 15,1-1-1-15,1 1 2 0,-1 0-2 16,2 1 1-16,-3-1 0 0,2 1 0 16,1 0 0-16,-2-1-1 0,2 1-1 15,-1-1 1-15,-1-2 1 0,2 0-2 16,-1 0-2-16,-1-1 2 0,-1-1 1 0,0-1 1 15,-3 0-1-15,-1-1-1 0,1-5 1 16,-3 1 1-16,0-1-27 0,2 1 25 16,3 4 7-16,1 0-5 0,3-2-1 15,0 0-1-15,0 1 2 0,0 1-1 16,0 4 0-16,0 3 5 0,0-2-2 15,0 3 2-15,0-1 0 0,0 0-3 16,-3 0 2-16,-1 0-2 0,3-1-2 16,-2 3 0-16,3 0 1 0,0 0-1 15,0-1-1-15,0-1 1 0,0-1 0 16,0 1 0-16,0-2 0 0,0 2 0 0,0-3 0 15,0 1 1-15,-3 1-1 0,0-3-1 16,1 1 3-16,-4-1-3 0,4 0 1 16,-2 0-1-16,2-1 2 0,2 1-1 15,0-1-2-15,0 0 2 0,0 0 1 16,0 0-2-16,2-2 0 0,2-3 1 15,-2 3 1-15,1 0-1 0,-2 3 0 16,-1 3 0-16,0-1 1 0,0 2 0 16,0 1-2-16,0-2 2 0,0 1 0 15,-1 1 1-15,-1 0-2 0,1 2 0 0,1 0 0 16,-2 0 1-16,2-1-2 0,0 0 1 15,0-2 1-15,0-1 1 0,0 1-4 16,0-2 1-16,0-1 2 0,0-1-1 16,0 1-1-16,0-2 1 0,0-2 1 15,0 0-1-15,3 0-1 0,-3 0 0 0,2 4 3 16,-2 2-1-16,0 2-2 0,0 1 1 15,0 0 1-15,0-1 0 16,0 2-1-16,0-2 0 0,0 2-2 16,0 0 2-16,0 0 0 0,0 0 2 0,0 0-2 15,0 0-1-15,0 0-2 0,0 0-2 16,0 0 1-16,0 1-9 0,0 4-7 15,0 1-21-15,0 0-30 0,0 0-25 16,0-2-52-16</inkml:trace>
  <inkml:trace contextRef="#ctx0" brushRef="#br0" timeOffset="-105045.18">13260 8849 62 0,'-8'-5'41'0,"-1"1"18"0,1 1-20 16,-4 1-12-16,1 0 5 0,-3 1-9 15,2 1-5-15,1 0 14 0,-2 5-6 16,-2 4-15-16,2 3 0 0,0-1 2 16,-3 4 1-16,5 1 0 0,-1 2-5 0,7 1-6 15,2-1 1-15,3-4-3 0,0-1-1 16,5-2 0-16,6-2 2 15,2-2-1-15,0-3-2 0,4-2 0 16,-3-2 2-16,4 0 0 0,0-7-2 0,-3-2 1 16,1-2 1-16,-4-3 0 0,-1-1 0 15,-2-2 0-15,-4 0 2 0,-4 1-2 16,-1-2 0-16,0 1 2 0,-4 1 0 15,-7 2 3-15,-2 0-5 0,1 1 2 16,-5 3 7-16,1 3-6 0,-2 4-2 0,4 3 0 16,1 0 11-16,3 4-4 15,0 6-7-15,1 3 0 0,0 3 0 0,3 2-1 16,-1 2-1-16,7-2 0 15,0-1 0-15,0-2 0 0,3-1 0 0,2-1 0 16,3-5 0-16,1-2 0 0,4-2 0 16,0-4 0-16,0 0 1 0,-1 0 0 15,1-6 0-15,-4-2 0 0,0-1 1 16,-1-1-3-16,-2 0 1 0,-1-2 2 15,-4 0 0-15,-1 0 1 0,0 0-3 0,-6 2 1 16,-2 1 1-16,-4 1 0 0,1 2-2 16,0 3 0-16,2 3 2 0,0 0-2 15,3 0 1-15,1 2 1 0,0 3 0 16,4 2-2-16,1 1 0 0,0 1-1 15,0 1 1-15,0 0 0 0,6 1-1 16,0-1 0-16,0-2 2 0,2-1 0 16,1-1-2-16,2-2 0 0,0-1 1 15,0-3 1-15,-2 0-2 0,-1 0 1 16,-2 0 2-16,0 0-1 0,-2-4 0 0,-1-1 0 15,-2-4 0-15,2 1 1 0,-1-1-3 16,-2 1 1-16,0 1 1 0,0 0 0 16,0 0-1-16,0 1 0 0,0-2 2 15,0 2-1-15,-2 0-1 0,-2 0 0 16,-1 0-1-16,-1 1 4 0,-2 0-2 0,-1 1 1 15,-2 0-1-15,0 1 0 16,3 1-1-16,0 1-1 0,5 1 1 16,2 0-7-16,1 1-32 0,0 7-40 15,3-2-76-15</inkml:trace>
  <inkml:trace contextRef="#ctx0" brushRef="#br0" timeOffset="-102028">10541 11811 29 0,'0'0'7'15,"0"0"-2"-15,0 0 138 0,-2 0-100 16,1-2-12-16,1-1 2 0,-2 0-3 0,2 0 4 15,0-1-11-15,-1 0-7 0,-1 1 6 16,2 1 1-16,0 0-7 0,-3 0-4 16,3 1 1-16,-2 0-1 15,1 1 3-15,1 0-9 0,0 0-1 16,0 0 0-16,0 0-7 0,0 0 1 0,0 0-4 15,3 0 4-15,5 0 2 0,4 0-2 16,0 0 2-16,6 0 2 0,0 0-3 16,1 0-1-16,-1 0 2 0,2 0 0 15,1 0-1-15,2 0-2 0,0 0 3 16,2 0 1-16,-3 0-2 0,1 0-1 0,-4 0 1 15,1 0 1-15,-2 1-3 0,4 0 3 16,1 0 0-16,0 0-3 0,2-1-4 16,-1 2-1-16,2-2-2 15,-1 0 5-15,-5 0-2 0,0 0 1 0,0 0 4 16,-1 0 2-16,-1 0-2 0,-2 0 0 15,-1 1 0-15,-1 0 3 0,3-1-3 16,0 0 0-16,1 0 1 0,2 0 2 16,-3 0-3-16,0 0-1 0,1 0 3 15,1 0-6-15,-4-2-1 0,1 0-4 0,1 0 3 16,-1 1-3-16,-3 1 10 0,0 0-9 15,1 0-2-15,-3 0 9 0,0 0-1 16,-1 0 3-16,1 2-1 0,3 1 2 16,-1-2-19-16,2 0 10 0,5 0 8 15,2 0 5-15,4 1-6 0,-2-1-1 16,-1 2 2-16,0-2 2 0,-1 1-2 15,0 1-1-15,-1-1 1 0,-1 2 1 16,-1-1-3-16,1 1-1 0,-1 1 4 16,-2 0-1-16,-2 0-1 0,2 0 0 0,-3 0 1 15,0-1 1-15,3 2-1 0,-1-1-1 16,-1-1 1-16,2 1 1 0,2 0-1 15,0-3-1-15,-1 1 1 0,2 0 1 16,-1-1-1-16,0 0-3 0,-1 1 2 16,-1 0 2-16,-4-1-5 0,-1 2 0 15,0 0 1-15,-4-2 4 0,-2 1-2 16,1-1-7-16,-1 0-3 0,-5-2 3 15,6 0 6-15,-1 0 0 0,0 0-3 16,0 1-7-16,5-1 3 0,1 0-1 0,2 0 8 16,3 0 13-16,5 0-12 0,-3 0-7 15,-4 0 8-15,2 0 3 0,-1 0-4 16,-4 0 1-16,2 0 1 0,0 0 0 15,-3 0-1-15,1 0-2 0,-1 0 4 16,-3 0 1-16,-2 0-3 0,-4 0-2 0,4 0 4 16,-3 1 0-16,2 0 0 15,-1-1-3-15,-2 1 1 0,2 0 3 16,-2-1-3-16,3 0 0 0,-1 0 0 15,1 0 5-15,0 0-2 0,1 0-3 16,0-1 2-16,-1 0-2 0,-4-1 1 0,2 2-2 16,0 0 1-16,-1 0 1 0,1 0-2 15,0 0-1-15,2 0 2 0,-4 0 2 16,2 0-2-16,1 0 0 0,0 0 0 15,2 0 0-15,4 0 1 0,4 0-2 16,6 0 1-16,2 0 1 0,-1-1-13 0,-2 1 8 16,-1 0 4-16,-4 0 1 15,3 0-2-15,-1 1 1 0,-4 3 0 16,2 0 2-16,-1-2-3 0,-7 2 0 15,0-2 1-15,-1-1 2 0,1 0-2 0,-3-1 4 16,2 0 5-16,1 0-5 0,-1 0-2 16,-2 0 2-16,3 0-2 0,-3 0 2 15,2-2-3-15,1-2 1 0,-1 0 3 16,-1 0-3-16,-1 0-1 0,2 1-1 15,-2-3 2-15,2 2 0 0,-1 1 0 0,-2-1-5 16,-1 3 6-16,3-1 0 0,-1-1-1 16,1 2-4-16,1 0 1 15,-2 0 2-15,2 0-1 0,-2 1-1 16,0-2 1-16,-2 2 3 0,1-1-3 0,0 0-2 15,-1 1 2-15,1 0 2 0,-2-2-2 16,1 2-2-16,-1 0 4 0,0 0 5 16,0 0 4-16,0 0-1 0,-3 0-5 15,0 0-12-15,-2 4 1 0,2 0-3 16,3 0-7-16,-1 0-8 0,1 0-1 0,0 1-8 15,0 0-14-15,0-2-6 0,1 0-5 16,1-1-27-16</inkml:trace>
  <inkml:trace contextRef="#ctx0" brushRef="#br0" timeOffset="-99956.89">13634 11884 2 0,'3'2'14'16,"1"0"9"-16,-2 0-10 15,3-2 23-15,-2 2 19 0,-3-2-41 16,1 0 27-16,4 0 2 0,0 0-20 0,-2 0-6 15,0 0 4-15,-2 0-6 0,1 0-7 16,-1 0-5-16,1 1 2 0,0 2 0 16,2-1 1-16,-1 1-2 0,4 0-4 15,-1-1 5-15,3 0-3 0,0 2 0 16,5-2-1-16,2 0 1 0,1 0-2 15,6 1 0-15,0 0 3 0,4-1 0 0,2-2-1 16,1 2-1-16,-1-1-1 0,-1 0 2 16,0-1 0-16,-3 1-1 15,-2 1-2-15,2 0 2 0,-7-1 0 16,4 2-1-16,-3-2-1 0,1 3 2 0,0-4-2 15,-1 5 1-15,-1-4 1 0,1 1-1 16,-1-1 0-16,1-1 0 0,1 0-1 16,0 0 2-16,2 0-1 0,0 0-1 15,-2 0 2-15,0 0-1 0,2 0-1 16,-5 0 1-16,0 0 0 0,-2 0 0 0,2 0 1 15,-3 0-1-15,0 0-1 0,-3 0 2 16,-2 0 0-16,2 0-2 0,-1 0 1 16,0 0 0-16,1 0 2 15,0 0-3-15,6 0 1 0,2 0 1 0,3 0 1 16,1 0-1-16,-2 0-3 0,1 0 3 15,0 0 0-15,0 0-2 0,-2 0 1 16,3 0 0-16,-3 1 1 0,3-1-1 16,1 0 0-16,2 0 1 0,2 0-1 15,1 0 3-15,1 0-1 0,-2 0-1 0,3 0 0 16,0 0-1-16,3 0 0 0,0 0 1 15,2 0-3-15,-1-2 2 0,2 1 0 16,2 1 0-16,0 0 2 0,1 0-3 16,-1 0 1-16,1 0 3 0,1 0 0 15,1 1 0-15,-1 2 1 0,3 0-3 16,-1-1 3-16,1 0-2 0,-1 1-2 15,2 0 3-15,3 0-1 0,2 0-1 16,1-2-1-16,2 0 1 0,-1-1-2 16,3 0 1-16,2 2-1 0,2 0 2 0,1-1 0 15,-1-1-1-15,3 2-1 0,-1 0 3 16,1-1 0-16,-3-1-2 0,1 1 0 15,1 0 2-15,-1 0 0 0,-1 0 0 16,3 2-2-16,-2-2 1 0,1 1 0 16,-1-1-1-16,1 0-1 0,-1 0 2 15,-2 1 2-15,-3 0-3 0,1 0-2 16,-3 0 2-16,1 0 4 0,2 0-1 15,0 1 3-15,3 0-5 0,0-1 3 16,1-1-4-16,2 1 0 0,-1 0 1 0,1 2 0 16,-4-3-1-16,3 1 0 0,-2-1 0 15,0-1 1-15,-3 1-2 0,1-1 1 16,0 0 1-16,1 0 0 0,-1 0-1 15,2 0 0-15,-6 0 1 0,1 0 0 16,-1 0-1-16,-1 0-1 0,1 0 1 16,3 0 1-16,0 0-1 0,1-1 0 15,5 0 0-15,-1-1 1 0,1 1-1 16,0-2-1-16,-2 1 2 0,0 1 0 15,-2-2-2-15,1 2 1 0,-3-1 0 16,2 0 1-16,0 1-1 0,1-1-1 0,-2 2 2 16,2-2 1-16,-3 0-4 0,-3 2 1 15,-1 0 2-15,-2 0 1 0,-1 0-4 16,3 0 2-16,0 0 0 0,1 0 2 15,0 0-4-15,3 0 2 0,1 0 2 16,3 0-4-16,-1 0 4 0,0 0-2 0,2 0 0 16,1 0-2-16,-3 0 2 15,-2 0 0-15,0 0 0 0,-4 0 2 16,-2 0-4-16,-3 0 4 0,-1 0-2 15,-2 0 4-15,-3 0-1 0,-2 0 1 0,2 3-3 16,0-1 2-16,1 0-3 0,2-1 1 16,0 1-1-16,3-1 2 0,0 0-2 15,2-1-1-15,-1 0 2 0,1 0 0 16,0 0-2-16,-5 0 1 0,-4 0 0 15,0 0 3-15,-4 0-3 0,-1 0 0 0,-2 0 1 16,0 3 0-16,0 0-1 0,0 1-1 16,0-1 2-16,3-1 1 15,-1 1-3-15,3-2 1 0,-2 1 0 16,0-1 2-16,0 0-3 0,-3 0 1 0,4 1 1 15,-4-1-2-15,-2 1 1 0,-1 0 1 16,2-1-2-16,-4 1 3 0,1-1-2 16,4-1 0-16,-2 1 3 0,3-1-1 15,-3 0-1-15,-1 0 1 0,-3 0 1 16,-3 0-3-16,-5 0 2 0,-5 0 3 0,-4 0 1 15,-8 0-2-15,-3 0-2 0,0 0 7 16,-7 0 0-16,-3 5-7 0,0 0-2 16,-1 3 1-16,1-3-2 15,1 3-1-15,1-1-18 0,5 0-23 0,0 0-54 16,2-7-75-16</inkml:trace>
  <inkml:trace contextRef="#ctx0" brushRef="#br0" timeOffset="-98940.83">20606 9408 27 0,'0'-1'-18'16,"0"-2"191"-16,0-1-94 0,0 1-19 16,-4 0 6-16,1 1-13 15,3 2-10-15,-3-2-3 0,2 2-10 16,1 0-2-16,-2 0 0 0,2 0-7 0,0 0-2 15,-1 0-8-15,-1 0-1 0,-1 0-7 16,0 0-3-16,1 0 0 0,-1 2 0 16,3 5-3-16,0-2-13 0,0 3-14 15,0-1-12-15,3 3-33 0,2-1-12 16,1 0-40-16,-1 1-53 0</inkml:trace>
  <inkml:trace contextRef="#ctx0" brushRef="#br0" timeOffset="-98731.83">20516 9732 7 0,'-2'0'253'15,"2"0"-218"-15,-1 0 29 0,1 0-34 0,0 1 8 16,0-1 3-16,-2 0-17 0,2 0-21 15,0 0-5-15,0 2 4 0,0 0-7 16,0 1 1-16,0 4-15 16,3 0-29-16,2 2-40 0,4-1-64 0</inkml:trace>
  <inkml:trace contextRef="#ctx0" brushRef="#br0" timeOffset="-98511.8">20531 10075 226 0,'-3'0'81'0,"0"0"-20"15,3 0-2-15,0 0-40 0,0 0 3 16,0 0-1-16,0 0-17 0,0 1-10 16,0 1 0-16,0 4-7 0,0 2-13 15,0 1-35-15,3 0-34 0,0-2-74 16</inkml:trace>
  <inkml:trace contextRef="#ctx0" brushRef="#br0" timeOffset="-98304.79">20483 10514 158 0,'-5'0'130'0,"4"0"-92"0,-4 0 6 0,4 1-18 16,1 1-23-16,-2 0 3 0,2-1-3 15,0 1-4-15,0 2-3 0,0 0-3 16,0 3-23-16,2 0-16 0,7 3-27 16,0 1-61-16</inkml:trace>
  <inkml:trace contextRef="#ctx0" brushRef="#br0" timeOffset="-98087.78">20554 10954 227 0,'-1'0'85'0,"-2"0"-31"0,3 0-7 16,-2 0-31-16,2 0 3 0,0 0 11 0,0 0-19 15,0 0-11-15,0 2-2 0,0 2 3 16,0 1-1-16,8 0-10 15,3 2-21-15,0 2-27 0,3 2-36 16,0 3-64-16</inkml:trace>
  <inkml:trace contextRef="#ctx0" brushRef="#br0" timeOffset="-97928.77">20658 11281 33 0,'-3'2'198'0,"-1"-1"-158"0,0-1 0 0,-2 2-4 16,2 2 4-16,-3-2-13 15,3 4-18-15,2-1-9 0,2 3-13 16,2-2-61-16,5-4-51 0</inkml:trace>
  <inkml:trace contextRef="#ctx0" brushRef="#br0" timeOffset="-97799.77">20748 11473 103 0,'-14'0'144'0,"2"-1"-108"0,-1-3-13 15,7 1-3-15,2 1-16 0,2 2-8 16,2-2-52-16,0-3-163 0</inkml:trace>
  <inkml:trace contextRef="#ctx0" brushRef="#br0" timeOffset="-92623.47">10562 17852 22 0,'-3'0'46'0,"2"0"-11"0,-1 0-9 15,1 0 10-15,-1 0-9 0,1 0 5 0,-4-1-9 16,3-1 5-16,-2 2-10 0,2-2-4 16,-1 0-1-16,0 2 0 15,3-2-4-15,-5 1-2 0,4 1 4 16,-2-1 2-16,0 0 4 0,1 0 1 0,-1 1-3 15,1 0-1-15,-1 0-5 0,0 0-4 16,2 0-1-16,-1 0-2 0,-1 0 3 16,3 0-5-16,0 0 0 0,-2 0 1 15,2 0 1-15,0 0-2 0,0 0-1 16,0 0 1-16,0 0 3 0,0 0-3 0,4 0 3 15,6 2 8-15,3-2-5 0,1 0-1 16,1 0-2-16,2 0-2 0,3 0 3 16,-1 0-3-16,4 0-2 0,1-1 2 15,0-3 1-15,3 1-1 0,-2-3-1 16,-1 0 1-16,3 1 0 0,-4 0 0 15,3-1-1-15,-1 0-1 0,0 0 1 16,3 0 1-16,-3 1-2 0,-2 1 1 16,2 1 1-16,-5 0 0 0,2 1-2 15,-2 1 1-15,0-3 2 0,0 1-1 0,-1 1-2 16,-2-1 1-16,0 2 2 0,0-1-2 15,0 1-1-15,0 1 2 0,3-1 0 16,-1 1-1-16,-2 0 0 0,0 0-1 16,-2 0 2-16,1 0 0 0,1 0-2 15,-3 0 1-15,3 0 1 0,1 0-1 16,1 0 0-16,3-1 0 0,-1-3 0 15,1 1 2-15,1-1-1 0,-1 0 1 16,1 1 0-16,2 1-4 0,-5-1 4 16,2 1-4-16,-5-1 3 0,3 2-1 0,-4-1 0 15,-1 1 0-15,5 1 2 0,-1-1-1 16,1 0-2-16,0 0 3 0,5-1 3 15,1-2-5-15,1 3 2 0,2-3 0 16,5 0-1-16,-1-1 2 0,0 0-1 16,4 0 0-16,-2-2 4 0,3 0-6 15,-3 1 4-15,1 2-3 0,1 0 1 16,-1 0 2-16,3 2-4 0,-1-1 1 15,4 3 0-15,0-1-2 0,5 0 2 16,-1 1-2-16,4-1 2 0,1 0 1 16,2 0-2-16,-1-3 0 0,1 0 3 0,-2-1-2 15,2 2-2-15,-2-2 1 0,-5 2 1 16,1 0-1-16,-4-1 0 0,1 2 0 15,-5 1 0-15,-1 0 1 0,-5 1-1 16,1 0 1-16,0 0 2 0,-3 0-2 16,0 0 2-16,0 0 0 0,-5 0-2 0,1 0 0 15,-4 1 0-15,-3-1-1 16,0 0 2-16,-1 0-2 0,-3 0 0 15,-1 0-1-15,2 0 3 0,-5 0-2 16,1 0 0-16,-1 0 0 0,-2 0 1 0,-1 0-1 16,2 0-1-16,-2 0 1 0,3 0 0 15,2 0 0-15,2 0 1 0,1 0-1 16,0 0-1-16,0-1 2 0,0-1-2 15,2 0 1-15,-2 0 1 0,3 1 0 16,0-1-2-16,0 1 0 0,2-2 2 0,1 0 0 16,2 0-2-16,0-1 1 15,3 1 1-15,-2 0 0 0,0-1-1 16,2 1 0-16,2-1 0 0,-2 1 1 15,3 0-2-15,1-2 0 0,-1 1 3 0,0-2-3 16,-4 0 1-16,-4 1-1 0,-6 1 2 16,-3 2 0-16,-3 1-2 0,-5 1 0 15,0 0 2-15,2 0 0 0,0 0-3 16,2 0 2-16,3 0 1 0,1 0 1 15,4-1-3-15,1-4 0 0,1 3 3 0,-3-1-2 16,0 2-1-16,-4-1 0 16,-2 2 3-16,-5-1-2 0,-5 1-1 15,-1 0 1-15,0 0 3 0,0 0 3 16,0-1-5-16,0 1-2 0,0 0 1 0,0 0 0 15,2 0-1-15,-2-1 0 0,0 1 1 16,0-1 0-16,0 1-4 0,0 0 4 16,0 0 2-16,0 0-2 0,0 0 0 15,0 0 2-15,0 0 2 0,0-1 1 16,-3-1-6-16,-3-1 1 0,-1 1 0 0,3 0 1 15,1 1-2-15,1-1 1 0,1 1 1 16,1-1-1-16,0 0-1 16,0-1 0-16,0 0 0 0,0 0 1 15,0-1-1-15,0 1 0 0,0-1 3 0,0 0-1 16,0 0-2-16,0 1 1 0,0 0 1 15,0 1 0-15,-2 0-1 0,2 0-1 16,-3 0 2-16,1 0 0 0,1 1-2 16,1-3 1-16,-3 1 1 0,1 1-1 15,-1-2 0-15,1 2-1 0,1 0 2 16,-2-3-1-16,3 1 0 0,-5 0-1 0,4-2 2 15,-2-1-1-15,-1 1-1 0,0-3 0 16,1 3 2-16,-2-1-1 16,3 0-1-16,1-2 1 0,-1 1 0 15,1-2 0-15,-1 1-1 0,2-3 0 0,0 0 2 16,-4 1-1-16,2 0-2 0,-1-2 2 15,0 1-2-15,1-2 2 0,-2 2-2 16,1-2 2-16,-1 0 1 0,1 1-1 16,0-1-1-16,3 0 1 0,0-1 0 15,0 0 0-15,0 0-2 0,0-2 0 0,2-1 6 16,-1 0-6-16,2-1 0 0,-3-1 2 15,0 1 2-15,4-2-2 0,-3-1-2 16,1-1 2-16,-1 2 0 16,2-3 0-16,-1 0 0 0,-1 0 0 0,4 2 0 15,-3-1 0-15,2-3 0 0,1 3 0 16,-2-1 0-16,2-1 0 0,-4 2-1 15,4 0 2-15,-4 0-1 0,-1 0 0 16,0 0 0-16,0 2-1 0,0 0 1 16,0 1 0-16,0 0 0 0,0 0-1 0,0-1 2 15,0 1-1-15,2-2 0 0,-2-1-1 16,2-1 2-16,1-1-1 0,-3 2-1 15,3 0 1-15,-2 1 1 0,1-1-1 16,2 0-1-16,0-1 1 0,2 1 0 16,-2-1 1-16,3-2-2 0,0 1 0 15,-2-1 2-15,1 0-1 0,0 0-1 16,-2 0 1-16,-3-1 2 0,-1 2-2 15,0 0-1-15,0 2 0 0,0 0 3 16,0 1-2-16,0-1-1 0,0 0 0 0,0 1 2 16,0-1 0-16,0 1-2 0,0-1 0 15,0 0 2-15,2-2-1 0,-1 3-1 16,-1-1 0-16,0 0 1 0,0 3 0 15,0-1 0-15,0 0-1 0,0 1 2 16,0 0-1-16,-3-2 0 0,3 1-1 16,0-1 2-16,0-1-1 0,0 3-1 15,0-2 0-15,0 1 2 0,0 0 0 16,0 0-3-16,0 1 2 0,0 1 1 15,0 1-1-15,-1 0-1 0,1-1 1 0,-2 3 1 16,0-2-1-16,2 1-1 0,-1 0 1 16,1 0 1-16,0 0-1 0,0 0 0 15,0-1-1-15,0 0 2 0,0-1-1 16,0-3-1-16,0 0 1 0,0-3 0 15,0 0-7-15,0 1 11 0,0 1-2 16,0-1-2-16,0 2 1 0,-2 0-2 16,2 1 1-16,-1 0 1 0,1-1-1 15,0 2-1-15,-2-1 1 0,-1 1 1 16,2 1-1-16,-1-1-1 0,0 0 1 15,1-2 1-15,1 1-1 0,0-3-1 0,0 0 2 16,0 0-2-16,1 1 1 0,3 1 1 16,-3-2-1-16,1 0 0 0,1 4 0 15,-3-3 0-15,0 2-1 0,0 0 1 16,0-1 0-16,0 3 1 0,0-2-2 15,0 1 2-15,1 1-1 0,-1-3 0 0,0 4-1 16,0-1 2-16,0-1-1 16,0 4 0-16,0 0 0 0,0 3 0 15,0-4-1-15,-1-1 1 0,-2 2 1 16,1 0-9-16,1 2 8 0,1-2-1 0,0 2 0 15,0-1 0-15,0 1 0 0,0 0 0 16,0-2 1-16,0 3 1 0,0-2-3 16,0 0 3-16,0 2 0 0,0-2-3 15,0 1 2-15,1-1 1 0,1-1-1 16,-2 0-1-16,0-1 1 0,0-2 0 0,0 1 2 15,0 0-4-15,0-1 4 0,0 0-2 16,-2-2-1-16,1 1 2 16,-1 1-1-16,0 0 0 0,1-1-1 15,-1-4 2-15,2 2-1 0,0 0-1 0,0 1 1 16,0 2 1-16,0-2-1 0,0 0-1 15,0 1 1-15,0-1 1 0,0 2-1 16,0 2-1-16,0 0 1 0,0 1 1 16,-3 0-1-16,0-1 0 0,-1 3 0 15,0 0 0-15,0 0-2 0,1 2 4 0,1-2-2 16,-1 3 0-16,3 0-2 0,0-1 4 15,-2 2-2-15,2 0 0 0,0 0-2 16,0 2 4-16,0-1-3 16,0 1 1-16,2 0 1 0,4-2-3 0,-3 1 0 15,5-5 2-15,1-3 1 0,1 1-3 16,-1-1-2-16,-6 8 4 0,0 2 2 15,-3 0-3-15,0 1 2 0,0-1-1 16,-3-1 0-16,2 1 0 0,-4-2-1 16,2 4 2-16,0-3-1 0,1 0-1 0,1-3 1 15,1 0 1-15,0 0-1 0,0 0-1 16,0-2 0-16,0-1 2 0,0-1 0 15,0 3-2-15,0-3 0 0,0-1 2 16,0-4-1-16,0-6 0 0,0 2-30 16,-2 3 14-16,0 4 16 0,-1 6 1 15,2-3-2-15,1 5 2 0,0-1-1 16,0 0-1-16,0 1 3 0,0-1-4 15,1 2 3-15,-1 1-2 0,0 2 1 16,0-2 2-16,0 0 0 0,0 1-3 16,0-1 0-16,0 0 2 0,0-2-1 0,0-2-1 15,0 0 0-15,0 0 1 0,-3 0 1 16,0-1-1-16,-1-2-1 0,-1 0 1 15,0-2 0-15,-1 1-1 16,6-1 3-16,0 1-4 0,0 0 4 0,0 2-3 16,0 3 1-16,5 1 0 0,-2 2 0 15,0 1-1-15,-2 1 0 0,1 3 2 16,0-3 0-16,-1 3-2 0,1-1 0 15,1-2 2-15,-3 2 0 0,3-2-2 16,-3 1 1-16,0 1 1 0,0-1 0 0,0-1-2 16,1 1 0-16,-1-2 2 0,2 0-1 15,-1 0-1-15,1-2 1 0,0-2 1 16,1 0-1-16,-2-1-2 0,1 3 2 15,-2 1 2-15,0 1-2 0,0 0-1 16,0-2 1-16,0-1 1 0,0 0-1 16,-2 1 0-16,1 1 0 0,-1 1 1 15,1-2-1-15,1 1-1 0,-2-2 1 16,0 1 1-16,-1 0-1 0,3 1-1 15,-1 2 0-15,1-3 3 0,-2 2-2 0,1-3-1 16,-1 3 1-16,-1-3 1 0,0 0-1 16,3 1-1-16,0 0 1 0,0-2 1 15,0 2-1-15,0-4-2 0,0 2 2 16,0 0 0-16,2 2 1 0,-2 1-2 15,0 1 1-15,0 2 2 0,0-1-2 16,0 1 0-16,0 1-2 0,0-1 5 16,-2 0-2-16,-1 0-2 0,1 0 2 15,1 2 0-15,1 0-2 0,0 0-1 16,0-2 1-16,0 0 2 0,0 1-1 0,0 0-1 15,0 0 1-15,1 1 1 0,1 1 0 16,-2-3-2-16,0 1 2 0,0 0 0 16,0-2-1-16,0 1-1 0,0 0 2 15,0 1 0-15,0-2-2 0,1 0-1 16,-1-2 1-16,2 1 2 0,-2 2-1 0,0 3-1 15,2 0 2-15,-2 0 0 16,1 1-1-16,-1 0 0 0,0 0 1 16,0 0 0-16,0 0-2 0,0 0-2 15,0 0 4-15,0 0-2 0,0 0-3 16,0 3 2-16,-1 1 3 0,-1 2 0 0,0-1-1 15,2 0-2-15,0-2 2 0,0 1 1 16,0-3-2-16,0 2 0 0,0-3 0 16,0 0 2-16,0 1-2 0,0-1-1 15,0 0 0-15,0 0 1 0,2 0 2 16,1 0-2-16,0-2 1 0,-1-1 2 0,1-2-3 15,-2 0 1-15,-1 0 0 16,0 0-1-16,0-2 1 0,0 2 1 16,0-1-2-16,0 1 1 0,-6 0-2 15,0 1 0-15,1 0 1 0,-1 1 1 0,0 3 0 16,-2 0-2-16,0 0-1 0,2 0 2 15,-3 7-1-15,1 0 2 0,0 3-2 16,1 0 2-16,0 1-2 0,1 1 0 16,3-1 2-16,-2 0 0 0,5 1-1 15,0 0-1-15,0 0 1 0,0-2 1 0,4 3-1 16,2-4-1-16,0 0 3 0,2-4-2 15,1-1 1-15,0-4 0 16,2 0 1-16,0 0-1 0,0-7 0 16,0 1 0-16,-2-6 1 0,0 1 1 0,-2-1-2 15,-3-1 0-15,-1 0 2 0,-1 0-1 16,-2-1 0-16,0 5-1 0,0-3 2 15,-5 3 0-15,-1 0-1 0,-3 0-2 16,1 3 1-16,2 0 1 0,0 1-1 16,1 2-1-16,2 2 1 0,0 1 3 0,0 0-6 15,0 2-2-15,-2 5 5 0,-1 2 0 16,-1 1 0-16,0 1 0 0,-3 0 0 15,3 1 0-15,2-2 0 16,3 0 0-16,-1-3 0 0,3 0 0 0,0-2-1 16,0 2-2-16,5-2 2 0,4 0 2 15,2-2-2-15,0 0 0 0,1-3 1 16,1 0 2-16,-4 0-2 0,0-2 1 15,-1-4 0-15,-2-4 1 0,1-2 0 16,-6 1 1-16,1-3-2 0,-2 2 6 0,0-1-4 16,0 0 0-16,-2 0-2 0,-1 0 3 15,-2 1-3-15,1 1-1 0,-4 2 0 16,2 1 2-16,-2 2-1 0,-1 2 0 15,-1 2 2-15,0 0-4 0,0 2 1 16,-1 0 2-16,4 4-3 0,0 5 1 16,1 4-1-16,0 1-1 0,3 1 1 15,0 1 2-15,3-1-2 0,0 2-1 16,0-3 2-16,1 1 2 0,4-2-3 15,1-3 0-15,0-3 1 0,4-1 0 16,-1-3 0-16,3-1-1 0,2-2 2 0,-1 0 0 16,1-6-1-16,-2-3-1 0,1-2 2 15,-3 1 1-15,-2-2-2 0,-3 1 0 16,-2 0 2-16,-2-2 0 0,-1 3-3 15,0-2 0-15,-6 0 2 0,-1 3 1 16,-4-1-1-16,0 3-1 0,0 1 0 16,0 0 1-16,2 4 1 0,-4 1-1 15,7 0 1-15,0 1 1 0,3 0-2 16,0 0-3-16,1 3 0 0,2 4 2 15,0 3-3-15,5 1-15 0,4 1-18 0,7-1-47 16,-1-2-100-16</inkml:trace>
  <inkml:trace contextRef="#ctx0" brushRef="#br0" timeOffset="-90879.38">21388 9051 145 0,'0'-3'40'16,"-3"1"-2"-16,0-1-6 0,2 3 0 16,-2-2 0-16,1 0-4 0,-1 2-6 15,3-1-2-15,-2 1-6 0,1-1-2 16,1-1 2-16,0 2 0 0,0-1 6 0,0 0-1 15,-2-1-5-15,1 2-10 0,-1 0-1 16,-1 0-2-16,2 0 2 0,-1 0-3 16,0 0 0-16,2 0 0 0,0 0-1 15,0-2 1-15,0 2-5 0,0 0 1 16,5 0 6-16,3 0-1 0,3 2 0 0,4 2-1 15,2-4 2-15,3 0 0 16,4 0-2-16,1 0 0 0,2 0 2 16,0-1-1-16,4-2 0 0,-3 1 0 15,3 0 1-15,-5 0-1 0,4 0-1 0,-3 0 0 16,1 1 2-16,0 0-1 0,-3 0 0 15,-2 0-1-15,-3 1 1 0,-1 0 0 16,0 0-1-16,-4 0-1 0,2 0 2 16,2 0 0-16,1 0-1 0,-1 0-1 15,2 2 2-15,-1-1-1 0,1-1-2 0,0 0 3 16,-1 0-2-16,4 0 2 0,1 0-1 15,-2 0-1-15,0 0 1 16,-1-2 2-16,3-3-2 0,-2 3-1 16,-2-1 2-16,0 0 1 0,-4 2-2 0,-3-1 0 15,-4 0 1-15,-2 0 2 0,0-1-1 16,-2 0-2-16,0 2 4 0,2-1-1 15,0 1-1-15,4 0-2 0,4 1 1 16,2 0 0-16,7 0-1 0,3 0 0 16,2 0 6-16,-1 0-7 0,1 2 2 0,-4 2 0 15,0 0-1-15,-3 0 2 0,-4 0-2 16,-2-2-1-16,-8 1 2 0,-2-1 0 15,-3 1-2-15,-2-1 0 16,-1-1 2-16,1 0-1 0,-1 1 0 0,-1-1-1 16,0-1 2-16,2 0 0 0,-2 0-2 15,0 0 0-15,0 2 2 0,3-2 0 16,0 1-1-16,2-1 0 0,-2 0 2 15,0 0-2-15,-1 0 0 0,-2 1-1 16,0 1-3-16,0 0-10 0,0 3-14 0,-3-2-24 16,-2 2-18-16,0-2-11 0,-1-3-49 15</inkml:trace>
  <inkml:trace contextRef="#ctx0" brushRef="#br0" timeOffset="-90283.33">22623 8401 162 0,'1'-3'42'0,"1"3"-5"16,-1 0 1-16,1-1 8 0,-1 1-8 0,1 0-14 15,-1 3-6-15,1 8 6 0,-2 6-6 16,0 4 0-16,0 8-5 0,0 5-2 16,0 3 12-16,0 5-12 0,0-2-6 15,0 0-1-15,-2-2 4 0,1 2-2 16,-4-4-1-16,2 3 3 0,-2 0-5 0,-1-2 0 15,3 1-1-15,-1-3 0 16,2-1 1-16,-1-3-5 0,1-3 2 16,2-3 1-16,-1-3 1 0,-1-6-3 15,-1-3 2-15,2-5 0 0,-1-1 0 0,0-5-3 16,2-1-2-16,0-1-7 0,0 0-11 15,0 0-14-15,0 0-26 0,0-5-49 16,-1-6-104-16</inkml:trace>
  <inkml:trace contextRef="#ctx0" brushRef="#br0" timeOffset="-89519.29">22754 8452 138 0,'0'0'46'0,"0"0"10"15,0 0-8-15,0 0-15 0,0 0-12 16,0 2-14-16,3 2 0 0,1 3 14 15,2 3 1-15,-2-1-8 16,1 7-2-16,0 3 1 0,-1 2-1 0,1 6 10 16,0 1-6-16,-1 7-9 0,3-1 0 15,0 2-2-15,-1 2 0 0,2 1-1 16,0 1-2-16,1 3 2 0,4-1-1 15,1 2-2-15,1 2-1 0,8 0 3 16,1 0-1-16,-1 1-1 0,2-1-1 0,-2-2 3 16,-1 0 2-16,-4 0 0 0,2 0 1 15,-3 2 4-15,1-4 1 0,-1-1-6 16,-3 0 10-16,1-3-11 0,1-1-3 15,-1 4 3-15,-1-1-1 0,0 2 0 16,1-2-2-16,1-1 0 0,1-2 0 16,0-4-1-16,0 2-1 0,2-3 2 15,-2-2-2-15,-3-2 4 0,1-1-3 16,-4-2 0-16,1 0 1 0,1-1 1 15,1 1-2-15,1 1 0 0,1-2 0 0,2 0 1 16,1 2-1-16,-2-1-1 0,-1 2 2 16,-2 0 0-16,-5-1-2 0,-1 0 1 15,-4 2 0-15,-1 0 1 0,-1-1-2 16,-1-1 0-16,4-1 1 0,1-1 0 15,1-2-3-15,2-1 1 0,2-2 1 16,0-1 1-16,2 2-4 0,0-2 1 16,1-2-2-16,-2-1 2 0,1-5-11 15,-3 1 11-15,-3-4-25 0,-3-1 14 16,-2-2-16-16,-1-3-59 0,1-1 27 15,-2 0-37-15,2-3-49 0</inkml:trace>
  <inkml:trace contextRef="#ctx0" brushRef="#br0" timeOffset="-88483.23">23681 10581 90 0,'-4'5'26'0,"-2"4"16"15,-1 0 8-15,0 3-15 0,-4 2-16 16,1 2 0-16,0 3 9 0,-3 3-13 16,-2 1 1-16,-1 1-2 0,1 3-5 15,-4 1 3-15,2 2-6 0,-3 1 3 0,1 0 10 16,1-2-6-16,-1 5-5 0,-4 1-1 15,1 2 51-15,-1 3-31 16,3-1-21-16,4 2-4 0,1-1 0 16,-1 3 5-16,-1 1-6 0,0 2 4 0,0 0-3 15,-3 1 9-15,-2-1-2 0,-1 2-3 16,0-2 6-16,-1-1 0 0,1 2-3 15,0-3-2-15,3 0 0 0,1 0-2 16,4-2-2-16,1 0 0 0,4-2 3 16,3 2-2-16,0-1 0 0,1 0-1 15,0 0 3-15,-2 0 0 0,2-1-6 0,-2 0 3 16,-3 0 0-16,-1-1 0 0,-2-3-1 15,-3-1 0-15,-3-3-3 16,1 2 4-16,-1-2-2 0,2 0 1 16,1 3-1-16,1-3 1 0,4 3-2 0,2-3 2 15,3 3 0-15,-3-2-2 0,2 1 0 16,1-1 0-16,-3 4 2 0,1-3-2 15,-2 2 1-15,-1 0 0 0,1 0 0 16,0-2 2-16,0-1-3 0,2-2 0 16,3 0 0-16,0-3 0 0,-1 0 0 0,3-3 0 15,1 0 1-15,3-3 0 0,0-2-2 16,0-2 0-16,0-4 3 0,0-1-2 15,1-2-1-15,-1-2 1 16,0-2 1-16,0-2 0 0,0-2-1 0,0 2 1 16,-4 0-1-16,-1 0 1 0,-1-1-1 15,1 0 0-15,2-2 1 0,0 1 0 16,3-2-1-16,0-1-1 0,-2 1 2 15,2-1 0-15,0 0-2 0,0 0 2 16,0 0 3-16,0-2-2 0,0-4-3 0,0-1-1 16,0 2 3-16,0-2-1 0,0 1-2 15,-1-1-1-15,-2 1 1 0,3 0 2 16,0-3-5-16,-2-2 2 0,2 2 2 15,0-5 1-15,0 0-3 0,0-3 2 16,0-6 1-16,2-4 0 0,1-5 0 16,0-6-1-16,3-7 1 0,0-9-3 15,4-10-3-15,0-11-4 0,4-7-5 16,7-5 1-16,3 2 5 0,7 5 5 15,-3 8 5-15,-1 9-1 0,-4 6-1 0,-5 9 3 16,-5 4 2-16,-4 8 2 0,-4 8-1 16,-2 6-2-16,-3 2 3 0,0 3-4 15,-3 2 0-15,-5 2-1 16,-1 4 0-16,1 1 1 0,0 4-3 0,4 3 0 15,2 1 0-15,2 4-5 0,0 11-14 16,0 5-11-16,2 1-43 0,5-3-94 16</inkml:trace>
  <inkml:trace contextRef="#ctx0" brushRef="#br0" timeOffset="-86998.15">21111 9641 85 0,'0'0'53'0,"0"0"-30"0,0 0 5 15,0 0 0-15,0 0-4 0,0 0 2 16,-2-1 4-16,2 0 1 0,-4-3-5 16,1 3 5-16,-2 0 2 0,2 0-4 15,-2 1-4-15,5 0-2 0,-3 0-1 16,2 0-7-16,-1 0-5 0,-1 5-6 15,1 5 1-15,1 2 3 0,-1 2-5 16,1 4 1-16,-1 0 0 0,1 0-3 16,1 3 0-16,-2-3 0 0,2 2 1 0,0-4 0 15,0 0-3-15,0-1 2 0,2-5-1 16,1-1 0-16,0-2-6 0,2-5-13 15,-1 0-4-15,2-2-11 0,4 0-16 16,-3-2-24-16,1-9-22 0,-3-7-47 16</inkml:trace>
  <inkml:trace contextRef="#ctx0" brushRef="#br0" timeOffset="-86694.13">21083 9532 146 0,'-3'-3'91'0,"0"3"-28"15,3 0-18-15,0 0-32 0,3 0 3 16,6 4 15-16,5 3-9 0,2 0-4 15,1 3-8-15,1 1-2 0,1 3-5 16,1 2-2-16,-1 3 1 0,1 3 1 16,-6 0-2-16,-2 2 0 0,-4 1 1 15,-3 0 1-15,-2-1-2 0,-3 1-1 16,0-4 1-16,-2-2 2 0,-4-4-2 15,-2-2-1-15,-3-1 1 0,1-2 0 16,-6-3 3-16,2-1-2 0,-1 0 0 0,-2-4-2 16,1 1 2-16,-1-2 0 0,3 0-2 15,2-1 1-15,2 0 0 0,6 0-2 16,4-3-3-16,0-4-12 0,0-2-15 15,11 1-4-15,4-1-6 0,4-1-11 16,2-1-25-16,1 0-66 0</inkml:trace>
  <inkml:trace contextRef="#ctx0" brushRef="#br0" timeOffset="-85687.07">21585 9739 27 0,'3'-8'-24'16,"-1"1"151"-16,-2-3-94 0,0 0 22 16,-2 1-5-16,-4 0-9 15,-3 0-4-15,0 2-9 0,-2-1 4 16,-5 3-9-16,2 0-12 0,-3 1 4 0,-1 3 11 15,-2 1-3-15,-2 1-1 0,0 10-5 16,-1 3-5-16,3 2-1 0,6 2-3 16,6 2 0-16,6-1-4 0,2 1-2 15,11-2-3-15,8-2 2 0,1-1 1 16,6-2 2-16,4-3-4 0,2-2 1 15,3-5 1-15,2-3-2 0,-2-1 1 0,-2-9 0 16,-7 0 1-16,-7 0-2 0,-8-2-2 16,-5 0-1-16,-3 0 5 15,-3 2-4-15,0 1-2 0,-5 2 1 16,-5 4 3-16,-3 3-1 0,-1 0-2 0,0 0 1 15,2 6 2-15,1 6 1 0,2 0-4 16,4 2 0-16,4 1 2 0,1 0-2 16,0-1-1-16,6-3 3 0,3-1-3 15,3-2 1-15,-1-5 0 0,3-2 1 16,0-1 2-16,0 0 1 0,3-5-1 0,-4-9 0 15,1-3 0-15,0-2 1 0,-4-3-1 16,3-3 0-16,-2-3 3 0,-2-3-2 16,2 1-1-16,-5-2 0 15,-3-3 0-15,2 0 1 0,-4 0-2 0,1-1 1 16,1 1 0-16,0 6 0 0,0 2-1 15,0 8-14-15,0 5 26 0,-3 4-8 16,2 6-3-16,-2 2 0 0,1 2 3 16,-1 0-2-16,2 0-2 0,-2 1-1 15,0 6 3-15,0 7 0 0,0 2-1 0,0 0 0 16,0 3 0-16,0 3 10 0,0 3-13 15,3 3 0-15,0 2 4 0,-3 1-1 16,0 2-1-16,0 2 1 0,-1-1 2 16,-6-2-2-16,1-4 0 0,-2-1 0 15,4-7 2-15,1-7-2 0,1-4-1 16,2-5 0-16,-1-2 2 0,1-2 0 15,0 0-3-15,0-2 6 0,7-7-4 16,4-2-1-16,2-1-2 0,2 0 4 16,1 1-3-16,-4 4-1 0,5 1 2 0,-1 1 0 15,2 4 1-15,1-2 0 0,-1 1-1 16,3 2 0-16,-3 0 1 0,4 0 1 15,0 0-1-15,-2-2 1 0,0 0 0 16,2-2 1-16,-4-1 1 0,-2 0-1 16,-2 0-1-16,-7-2 1 0,0-1 0 15,-7-2 1-15,0 0 1 0,-3 1-2 16,-10 2 4-16,-2 3-1 0,-6 2 2 15,-2 0-2-15,-3 2 0 0,-1 0-3 16,1 5 2-16,0 3-2 0,6 3-1 0,4 0-2 16,8 0 6-16,5 0-5 0,3 0-2 15,0 1 1-15,3-4 2 0,4 4-1 16,3-6 0-16,3 1 0 0,-1-2 2 15,2-2-2-15,0-1 0 0,-5 1-2 16,-1 0 1-16,-3-3-2 0,-4 1 3 16,1 2-3-16,-2 1 1 0,0 3-1 15,0 1 0-15,-5 5-4 0,-1-1-2 16,3 4-10-16,0 1-10 0,0 2-11 15,3 4-29-15,0 3-21 0,0 0 28 16,0 0-101-16</inkml:trace>
  <inkml:trace contextRef="#ctx0" brushRef="#br0" timeOffset="-84711.01">21252 10885 0 0,'2'-3'226'0,"-2"0"-174"15,0 3-5-15,0 0-11 0,0 0-16 16,0 4-5-16,0 4 4 0,0 4-2 16,0 0-2-16,0 2-2 0,0 0-7 15,-3 0-2-15,1 1 5 0,-3-2-6 0,2 0 15 16,0-4 20-16,2-5-33 0,1 0-2 15,0-3-5-15,0-1 7 0,0 0 7 16,0-1 8-16,0-8-14 0,0-5-3 16,0-3 1-16,0-1-1 0,0-3-3 15,0-3 5-15,0-5-1 0,1-4-1 16,2-5-3-16,0-1 4 0,4-3-1 15,-1-2-3-15,0-2 0 0,2 2 0 16,1 5 1-16,0 9-1 0,4 10-1 16,-2 8 1-16,1 7 0 0,0 5-1 15,2 0-2-15,3 6 2 0,2 6 3 0,-2 4-3 16,-1 3 0-16,-3 4 1 0,-3 0 1 15,-4 0-3-15,-6-1 1 0,0-1-3 16,0 1 5-16,-8-2-3 0,-1 3 1 16,-3 0-1-16,-2 1 1 0,-2-2-1 15,2-3 0-15,5-3 2 0,-1-2 2 16,6-3-3-16,1-3 0 0,1-1 3 15,2-4-3-15,0-1-2 0,6 0-1 16,1-2 6-16,5 0 0 0,3 0-2 16,3-2-4-16,0 0 2 0,-1 1 2 0,0 1-3 15,2 0 2-15,-4 1 1 0,1 3 0 16,-2 1-2-16,-5 1-3 0,0 1-1 15,-4 0 6-15,-3 0-2 0,-2 1 1 16,0 1 1-16,-5 2 2 0,-3-2-1 16,-3 4-2-16,-3-3 2 0,0 2-2 15,-1 0 2-15,-2-1-2 0,-2 0 3 16,1-1 1-16,1 1-1 0,0-1 1 15,1-4-1-15,7 1 0 0,1-2-2 16,5-3-2-16,3 0-1 0,0 0-1 0,0 0-8 16,8-1-20-16,1-1-17 0,5 0-24 15,0-7-54-15,1-4-136 0</inkml:trace>
  <inkml:trace contextRef="#ctx0" brushRef="#br0" timeOffset="-83989.97">21686 10885 9 0,'0'-4'146'16,"0"-2"-83"-16,0 2-24 0,-4 1 10 15,0 0-8-15,0 1-1 0,1 0-6 16,0 1-9-16,-1 0-3 0,4 1-4 15,0 0-12-15,0 0 1 0,-1 0-3 0,-2 0-1 16,1 5 4-16,1 0 1 0,-2 1 4 16,0 2 0-16,-2 0-5 15,0-2 4-15,-1 2-4 0,3-1 0 16,-3 1-3-16,4 1-1 0,-1 2-1 15,-2 1 1-15,4 0-3 0,1 0 1 0,0 0 3 16,0 0-4-16,4-4 0 0,3 0 1 16,0-1 2-16,4-4-3 0,0-1-2 15,3-2 5-15,2 0 0 0,2-2-2 16,1-8 0-16,1 0 1 0,-1-2 1 15,-1-3-2-15,-1 0-2 0,-1-1 7 0,-4 0-1 16,-4-4-3-16,-5-1 1 0,0 1 0 16,-3 1 1-16,0 4-2 15,-5 2-1-15,-2 6 0 0,0 2 2 16,0 5-2-16,1 0-1 0,-4 0 0 0,2 11 1 15,1 5-2-15,-1 2-1 0,3 2 2 16,2 0 1-16,2 2-2 0,1-3 0 16,3-1 1-16,3-1 1 0,5-2-2 15,0-2-1-15,4-2 2 0,1-3 1 16,2-3-2-16,1-4 0 0,-2-1 1 0,0 0 1 15,0-1-1-15,-3-8-3 0,-3-1 1 16,0 2 1-16,-2-3 1 0,-1 2-1 16,-2 1 2-16,-3 0 0 15,2 0-1-15,-2 2-1 0,1 3 1 0,1-1 1 16,1 3-3-16,1 1 1 0,0 0 1 15,3 0 0-15,-1 6-2 0,0 2-1 16,4 3 3-16,1 3 1 0,1 0-1 16,-1 1-1-16,-2 3 1 0,2-1 1 15,-1 1-2-15,-5-2 0 0,-4 0 2 0,-2-1 1 16,-2-4-2-16,0 0 1 0,-8-3 6 15,-3-2 9-15,-4 0-4 0,-4 0 5 16,-1 0-3-16,0-1-1 0,0-2-3 16,2 0-6-16,8-1 0 0,5-2-2 15,3 1-3-15,2-1-11 0,2 0-20 16,12 0-20-16,6-8-57 0,6-6-199 15</inkml:trace>
  <inkml:trace contextRef="#ctx0" brushRef="#br0" timeOffset="-83860.97">22489 11247 442 0,'-18'0'16'0,"2"2"-12"16,7 1-24-16,1-3-71 0,2 0-76 15</inkml:trace>
  <inkml:trace contextRef="#ctx0" brushRef="#br0" timeOffset="-79256.7">2456 7428 34 0,'0'0'142'15,"0"0"-105"-15,0 0-10 0,-3 0 12 16,1 0 0-16,1 0-10 0,-1 0-6 16,2 0-4-16,0 0 0 0,0 0 4 15,0 0-2-15,-2 0-5 0,2 0 2 0,0 0-3 16,0 0 1-16,0 0-1 0,-1 0-2 15,1 0-3-15,0 0 0 0,0-1-6 16,0 1-1-16,0-1-4 16,0 0 2-16,1-2-6 0,9-2 6 0,-1 0 1 15,0-2-1-15,4 1-2 0,-2-2 2 16,-2-2-1-16,3-1 2 0,-2-3-1 15,-1 0 1-15,-1-1 1 0,-2-1 2 16,-5 0 0-16,1 0 2 0,-2 2-4 16,0 1 1-16,-3 2 0 0,-3 2-2 0,-5 2 4 15,2 4-4-15,-4 2 1 0,1 1 0 16,-2 1 2-16,1 9-5 0,1 1 2 15,-2 5 0-15,2 3 0 16,-2 5 1-16,0 4 0 0,3 3 0 0,2-3 2 16,4 0-4-16,2-3 1 0,3-1 0 15,0 0-1-15,4-6 0 0,6 1-2 16,-1-2 1-16,0-3 2 0,2-2-2 15,2-2-1-15,-1-1 2 0,2-2 0 16,1-3-2-16,6-4-10 0,0 0-11 0,4 0-17 16,-2-3-15-16,-1-5-43 0,-5-1-92 15</inkml:trace>
  <inkml:trace contextRef="#ctx0" brushRef="#br0" timeOffset="-79068.69">2764 7512 368 0,'0'-4'87'15,"-6"1"-7"-15,0 0-17 0,0 0-28 0,-1 2-8 16,6-1-15-16,-1 1-8 0,2 0-1 16,0-1-2-16,0 2-3 0,0 0-4 15,5 0-9-15,4 0-9 0,1 4-13 16,2-2-23-16,0-2-29 0,1 0-51 15,2-2-105-15</inkml:trace>
  <inkml:trace contextRef="#ctx0" brushRef="#br0" timeOffset="-78652.69">3001 7351 26 0,'0'-8'75'15,"-3"1"74"-15,-6 1-97 0,-3 5 7 0,-4 1-12 16,-1 0-10-16,-5 0-1 0,2 6-12 16,-1 7-7-16,2 2-5 0,5 3-3 15,5-2-8-15,6 0 2 0,3 1-1 16,0-2-4-16,3 0 1 0,8-3 1 0,2-2 0 15,5-2-1-15,-1-5-8 0,1-2-1 16,2-1 2-16,0 0 2 16,-1-4 5-16,-3-5 2 0,-4 0 0 15,0 1 0-15,-4 2 0 0,-5-3 5 16,0 5 12-16,-3 1-4 0,0 1 2 0,0 2 4 15,0 0-2-15,0 0-7 0,0 0-8 16,0 0-3-16,0 6 1 0,0 6-2 16,0-1 1-16,2 4 1 0,1 2 0 15,0 0-2-15,0 3 0 0,0-1 2 16,0 2-2-16,-1 1 3 0,-2 1-2 15,0-1-1-15,0 1 4 0,-6 0 2 0,-2-2 5 16,-3-1 4-16,-1-1 2 16,-2-2-3-16,1-1-2 0,-1-3 1 15,-1-1-3-15,-1-4-4 0,4-2-1 0,3-4-2 16,1 0 1-16,2-2-3 0,3 0-1 15,3 0-5-15,0-6-11 0,0-5-16 16,12-6-36-16,2-3-98 0</inkml:trace>
  <inkml:trace contextRef="#ctx0" brushRef="#br0" timeOffset="-78499.66">3366 7507 506 0,'-6'-6'38'16,"2"2"-10"-16,3-1 13 0,-1 3-33 15,2-1-8-15,0 1-9 0,5 1-44 16,1-3-70-16,2 0-169 0</inkml:trace>
  <inkml:trace contextRef="#ctx0" brushRef="#br0" timeOffset="-76840.56">3809 7232 178 0,'0'0'48'15,"0"0"3"-15,0 0 19 0,0 0-16 16,0 0-9-16,0 0-5 0,0 0-19 0,0 4-8 16,-3 7-3-16,-2 5 5 0,-1 5-3 15,0 1-4-15,0 1-2 16,-3-2-3-16,-1-1 1 0,1-1 0 15,0-6-2-15,2-3 4 0,1-4 0 0,5-2 1 16,-1-4 2-16,2 0 4 0,0 0 5 16,0-10-11-16,0-6-4 0,3-4 1 15,10-7 0-15,-1-2-3 0,2-3 4 16,1 1 2-16,3-3-4 0,2 0 0 15,0-2-1-15,3 1 1 0,3 0-3 0,1 3 0 16,-1 5 0-16,1 6 1 0,-4 8-1 16,-5 7 0-16,-4 6 0 0,-1 0 0 15,-7 8-1-15,-1 10 2 16,-2 2-2-16,-3 8 3 0,0 3 0 15,-10 1-3-15,0 1-1 0,-3-1-1 0,1-2-6 16,-7-1 0-16,2-4 4 0,-2-1 3 16,2-5-2-16,5-5-5 0,1-8-1 15,2-1-1-15,3-5 2 0,3 0-4 16,-1 0 1-16,4 0 5 0,0-5-2 15,0-1-2-15,4-2 3 0,5 1 4 0,-1 1 3 16,-1 2-2-16,3 4 2 0,-4 0 2 16,2 0 2-16,-2 7-3 0,2 3 3 15,-2 1 5-15,2 2-2 16,-2-1-1-16,0 1 5 0,2 0-2 0,-1 0 8 15,1-3-11-15,0-1-4 0,-2 0 2 16,2-3-2-16,1-1-5 0,0-2-11 16,2-2-21-16,-1-1-26 0,0 0-60 15,0-6-81-15</inkml:trace>
  <inkml:trace contextRef="#ctx0" brushRef="#br0" timeOffset="-75933.51">4184 7374 17 0,'5'1'152'0,"-3"-1"-86"0,1 0-25 15,0-1 21-15,3-6-19 0,-1 1-4 16,1-4-4-16,3-1-4 0,0-2-7 16,5-3-2-16,-1-3-5 0,2-3 1 15,-1 2-2-15,0-3-4 0,0-1 0 0,-1-3-3 16,-1-3-4-16,-1 0 2 0,1-2 0 15,-4 6-5-15,1 4 2 0,-3 4 4 16,-2 5 3-16,-3 6 3 0,-1 3-7 16,0 2 3-16,0 0 0 0,0 2-2 15,0 0-5-15,0 0-3 0,0 0-1 16,0 4 1-16,2 6-1 0,-2 2 1 15,1 2 1-15,1 1-2 0,-2 1 1 16,1 1 0-16,1 0 1 0,3 0 0 16,-4 3-2-16,5 1 0 0,-1 0 2 0,0 2 0 15,1 1-2-15,-3 0 0 0,5 0 2 16,-4-1 0-16,1 0-2 0,-2 0 0 15,-1-2 0-15,-2-1-2 0,0-3-3 16,0-1 4-16,-5-3-2 0,-4-5 1 16,-1-3-3-16,1-2 6 0,-2-3 0 0,-1 0 0 15,1 0 0-15,0-10 1 16,2 1-2-16,-1-5 2 0,3-3-2 15,1 0 1-15,2-2 1 0,4-3-2 16,0 0 2-16,5-2-3 0,6 1-2 16,4 1-2-16,4 4 1 0,1 3-3 0,2 2 2 15,3 4 2-15,-1 0 2 0,3 3-3 16,-2 1 2-16,-4 0 3 0,4 2-1 15,-5 1 1-15,0 1 1 0,1 0-1 16,-3 1 4-16,-1 0 0 0,-3 0 1 16,-6 0 2-16,-3 0-2 0,-1 4-1 0,-2-1-2 15,-2 0 4-15,0 1-4 16,0 1 1-16,0 1-1 0,0 1 2 15,-2 1-2-15,1-3-2 0,1 0 2 16,0-1-2-16,0-1 0 0,0-2-2 0,3 0 2 16,3 0 0-16,2-1 0 0,1 0-1 15,2-2 4-15,0-6-3 0,0 0-2 16,-2-1 2-16,3 2 2 0,-2-2-2 15,-1 1 0-15,-1 2-2 0,-1 0 4 16,1 1-2-16,-2 0 0 0,2 2-2 0,-2-1 4 16,-3 3-2-16,1 1-2 0,-4 0 1 15,1 0 2-15,-1 7 1 16,0 1-2-16,0 3 3 0,0 1-1 15,-5-1-1-15,5-1-1 0,0-3 0 0,0-2 0 16,0-3-1-16,10-2-1 0,1 0 2 16,3-1 2-16,3-7-1 0,0-2-3 15,-2-1-2-15,2-3 1 0,-1 2 1 16,-4 1 0-16,-1-1 2 0,-3 4-1 15,-4 2 2-15,-1 2-2 0,-3 3 2 0,0 1 6 16,0 0 2-16,0 0 0 0,0 1 3 16,-1 7-7-16,-5 5-1 0,1 0 0 15,2 2-2-15,-2-1 0 16,5-1-2-16,0 2-1 0,0 0-5 0,8 1-10 15,9 1-16-15,6-1 1 0,5-4-80 16,0-1-262-16</inkml:trace>
  <inkml:trace contextRef="#ctx0" brushRef="#br0" timeOffset="-74613.44">1908 13494 10 0,'0'0'-3'0,"0"0"209"16,0 0-134-16,0-3-16 0,-1 0 5 15,1 2-22-15,0-1-12 16,0 0-2-16,0-1-4 0,0 1-3 0,6-3-7 15,-3 4-2-15,3-2 6 0,2 1 0 16,1-1-1-16,1-2-2 0,1-1 2 16,3-1-3-16,-2-2-1 0,0 1-6 15,-1-3 2-15,2-1-3 0,-4 1-1 16,0 0 0-16,-4-1 1 0,-4 2 1 0,-1 2 0 15,0-2-2-15,0 2 3 0,-4 2-1 16,-7 1-1-16,-1 3-1 0,-4 2-1 16,-1 0-1-16,1 1-1 0,1 5 0 15,1 6 2-15,0 0-1 0,2 5-1 16,1-1 4-16,0 4 1 0,0 2 1 15,3 0 1-15,2 0-1 0,3 0-3 16,3-3 0-16,0-1-1 0,0 0-2 16,9 0 2-16,-1 0-1 0,5-2-1 15,-1 1 1-15,2-4 1 0,4-2-3 0,1-3-7 16,4-2-9-16,5-3-7 0,-1-3-18 15,2 0-30-15,-1-2-68 0,-8-8-116 16</inkml:trace>
  <inkml:trace contextRef="#ctx0" brushRef="#br0" timeOffset="-74428.43">2301 13547 196 0,'0'-6'214'0,"-2"-1"-134"0,-4 4-15 0,0-1-18 15,0 2-19-15,1 1-6 0,3-1-8 16,-1 1-9-16,3 0-3 0,0 1-1 15,0 0-3-15,0 0-7 0,8 1-8 16,1 4-13-16,4 0-27 0,2-2-40 16,-1-1-46-16,0-1-115 0</inkml:trace>
  <inkml:trace contextRef="#ctx0" brushRef="#br0" timeOffset="-74004.4">2558 13452 25 0,'0'-9'245'0,"-11"-1"-182"0,-3 3-20 15,-6 2 15-15,0 4-26 0,-5 1 2 16,-1 0-2-16,-1 9-8 0,3 3-7 15,5 2 4-15,4 3-6 0,4-1-6 16,8 2-4-16,3-2-6 0,1 0 0 16,13-2 2-16,2 0-2 0,7-2 1 0,3-3 0 15,2-3 0-15,2-5 1 16,4-1-2-16,0 0 1 0,0-10-2 15,-3-1 3-15,-5-3-2 0,-4 3 2 16,-5-1 1-16,-8 5-1 0,-4-1-2 0,-4 3 4 16,-1 2 0-16,0-2 1 0,-6 3-2 15,0 2 1-15,1 0-3 0,1 2 1 16,2 5-1-16,2 3-2 0,0 2 0 15,2 2 2-15,4 3 0 0,2 3 0 16,-1 5-2-16,4 4 1 0,2 2 1 0,-1 0-1 16,-1 0 0-16,0-2 1 0,-2 0 1 15,-1-1-1-15,-2-2-1 16,-3-3 2-16,-3-4 1 0,0-1 1 15,-11-2 0-15,-4-1 7 0,-5-2 3 0,-2-1-1 16,-1-3-5-16,1-3-1 0,3-3-1 16,2-3-3-16,2 0-1 0,1 0 0 15,3-5 0-15,5-3-8 0,1-4-20 16,5-4-23-16,0-4-75 0,3-3-245 15</inkml:trace>
  <inkml:trace contextRef="#ctx0" brushRef="#br0" timeOffset="-73850.39">3011 13690 371 0,'0'-4'168'0,"0"-2"-109"0,0 3-13 16,0 1-23-16,0 1-16 0,-2-1-6 15,2-1-1-15,0 1-9 0,5-2-32 16,6-3-34-16,1-3-127 0</inkml:trace>
  <inkml:trace contextRef="#ctx0" brushRef="#br0" timeOffset="-73428.38">3772 13314 13 0,'0'7'307'0,"0"1"-250"0,0 6-4 15,-5 4 7-15,-2 3 8 0,-1 2-37 16,-5 3-9-16,3 2-1 0,-1 1-6 16,0-1-6-16,2 2 1 0,-1-3-3 15,4-2-7-15,3-2 1 0,-2-7 0 16,5-2 1-16,0-5-2 0,0-3-3 15,0-3-13-15,7-3-7 0,5 0-12 16,2-6-32-16,1-8-59 0,-2-5-116 16</inkml:trace>
  <inkml:trace contextRef="#ctx0" brushRef="#br0" timeOffset="-73171.36">4023 13188 158 0,'5'1'246'0,"-5"2"-206"15,0 6-22-15,0 5 37 0,-5 8-2 16,-6 1-12-16,0 6-14 0,1 3-5 0,-4 6-3 16,-5 6-3-16,-1 4-3 0,-2 2-1 15,0 1-2-15,4-1-4 0,1-7-4 16,4-1 0-16,3-5 0 0,-1-5-1 15,1-4-1-15,4-8 1 0,3-7-2 16,3-4-7-16,0-4-16 0,6-3-10 16,5-2-11-16,3 0-22 0,2-10-57 0,-2-5-107 15</inkml:trace>
  <inkml:trace contextRef="#ctx0" brushRef="#br0" timeOffset="-72808.33">4299 13400 36 0,'0'-9'344'0,"0"1"-311"0,-1 1 7 16,-7 2 14-16,-3 3-17 0,-1 2 0 15,-4 0-8-15,-1 2-4 16,0 7-4-16,0 6-9 0,1 4-8 15,2 2 6-15,4 2-6 0,3 1-2 0,6 0 0 16,1-1 1-16,3 0-3 0,9 0-2 16,2-5 4-16,3-4-2 0,3-2 0 15,4-4-5-15,2-5 3 0,2-3 1 16,3-3 1-16,-3-11-7 0,-2-3 3 15,-2-1 5-15,-6-2-1 0,-5-1 0 0,-7 0 2 16,-2 1 0-16,-4 1 4 0,-1-3 2 16,-12 4-2-16,-4 3 2 0,-6-2-4 15,0 4-2-15,-7 1 0 16,1 5 0-16,-1 5-2 0,-1 2-1 0,7 2 1 15,8 10 1-15,5 4-14 0,8 6-34 16,-1 2-78-16,-1 1-237 0</inkml:trace>
  <inkml:trace contextRef="#ctx0" brushRef="#br0" timeOffset="67378.68">15547 3538 35 0,'4'0'12'16,"-4"-1"131"-16,0 0-82 0,0-1-24 15,0-1 21-15,0 2-8 0,0-1-10 0,0 2-12 16,0 0-4-16,0 0 0 0,0 0-3 16,0 0-7-16,0 0 1 0,0 0-2 15,0 0-3-15,0 0 2 0,0 0-7 16,0 0 2-16,0 1-2 0,0 8 4 15,0 3-1-15,0 3-1 0,0 2-1 16,-4 2-3-16,-1 0-2 0,1 2-2 16,0-1 2-16,-2-1-1 0,3 0 0 15,0-2 1-15,0-1-2 0,0-1-2 16,0-2-3-16,-2-3 1 0,5-2-2 0,0-2-4 15,-1-4-3-15,1 0-5 0,0-2 1 16,0 0-10-16,0 0-8 0,0 0-20 16,0-4-28-16,0-4-27 0,0-2-48 15</inkml:trace>
  <inkml:trace contextRef="#ctx0" brushRef="#br0" timeOffset="67675.7">15448 3615 165 0,'0'-4'59'0,"0"2"4"15,0 1 18-15,-2-1-8 16,2 2-23-16,0 0-10 0,0 0-12 16,0 0-15-16,0 0-7 0,5 0-5 15,6 2 2-15,4 3 3 0,4-2 2 0,-1 1-6 16,-1 0-1-16,2-2 0 0,-2 1 1 15,2 1-8-15,1-3-11 0,-3-1-17 16,1 0-30-16,1 0-43 0,0 0-62 16</inkml:trace>
  <inkml:trace contextRef="#ctx0" brushRef="#br0" timeOffset="68151.73">16096 3455 118 0,'-7'0'36'0,"0"0"11"0,0 0 12 16,1 0-2-16,2 0-4 0,2 0-7 15,1 0-13-15,-1 0-5 0,2 0-4 16,0 0-2-16,0-1-2 0,0 1-6 15,0 0-4-15,0-1-3 0,3 1 0 16,5 0-2-16,3 0 5 0,3-2 3 16,4 0-4-16,2 1-4 0,7-1 0 15,1 1 1-15,0 1-5 0,-1-1-1 16,-2 1 0-16,-1 0 1 0,-3 0-3 15,-5 0-11-15,-1 0-7 0,-4 0-10 0,-3 1-12 16,-5 0-9-16,-3 0-36 0,0 0-55 16,-2-1-49-16</inkml:trace>
  <inkml:trace contextRef="#ctx0" brushRef="#br0" timeOffset="68391.73">16086 3494 295 0,'-9'5'66'0,"6"2"-26"0,3-1 6 15,0 2-13-15,5 0 0 0,5 2-2 16,6 0-11-16,3 2-13 0,1-1-1 15,1 0-3-15,0-1-1 0,-3 4-1 0,-2 1-1 16,-2 1 2-16,-4 0 1 0,-3 0-1 16,-4-3 2-16,-3-1 0 0,-6 0 0 15,-7-1 0-15,-4 1 0 0,-3 0-2 16,-3-1-2-16,1 1-1 0,0 0 0 15,4 0-2-15,4-4-3 0,4 0 0 16,4-3-19-16,6-2-14 0,0-2-44 16,3-1-60-16,7 0-82 0</inkml:trace>
  <inkml:trace contextRef="#ctx0" brushRef="#br0" timeOffset="68695.75">16624 3609 189 0,'0'-4'185'16,"0"1"-147"-16,0 2 12 0,0 0 5 16,-1 1-20-16,-2 0-11 0,1 2-11 15,-3 9-12-15,2 3-2 0,0 6 1 0,0-1 0 16,2 2-1-16,-1 1-3 0,2-1-2 15,0-3 7-15,2-1 0 0,4-6-3 16,3-3 2-16,4-4 2 0,-1-4-1 16,2 0 1-16,-2-4-1 0,4-6 2 15,-1-6 0-15,-1-1 2 0,0-3 2 0,-1-2 3 16,-1 0-1-16,-1-1-6 0,-3 2 0 15,-1-2-1-15,0 1 0 16,-3 4-8-16,-1 2-13 0,0 6-17 16,-1 4-44-16,-1 4-100 0</inkml:trace>
  <inkml:trace contextRef="#ctx0" brushRef="#br0" timeOffset="69663.82">15803 5015 27 0,'0'-6'180'0,"0"-2"-136"16,-3-1 16-16,-5 3 7 0,-3-2-16 15,2 1-6-15,-4 1-8 0,-4 1-12 16,3 4-9-16,-3 1 2 0,0 0-5 15,-2 0 2-15,2 5-4 0,0 4 3 16,2 4-6-16,2 5-2 0,6 3-2 16,4 4-4-16,3 0-1 0,1 2 0 15,12-3 1-15,2 0-2 0,4-5-5 16,4-3-1-16,2-3-1 0,0-4 2 0,2-3 2 15,0-6 3-15,-4 0 5 0,0-7-2 16,-6-6-1-16,-1 0 5 0,-4-5 3 16,-6 0 4-16,2-1 1 0,-5-1-1 15,-3-1 1-15,0 2-3 0,-3-1-1 16,-6 2-3-16,-3 0-2 0,-4 1-2 0,1 2-1 15,1 2 0-15,0 6 1 16,3 4-2-16,1 3-2 0,7 0 0 16,0 10-9-16,0 4-1 0,3 3-11 15,0 2-6-15,0 2-9 0,6 0-28 0,1 2-44 16,0-2-57-16</inkml:trace>
  <inkml:trace contextRef="#ctx0" brushRef="#br0" timeOffset="69995.83">16178 5162 250 0,'-2'-3'48'0,"-1"1"2"16,3 2 17-16,-3 0-20 0,1 0-10 15,1 6-16-15,-1 7-6 0,2 2-4 16,0 2-2-16,0 4-5 0,0-1-4 16,3-2-1-16,2 0 2 0,3-6 1 0,0 1-2 15,1-6 2-15,-1-3 0 16,1-4 13-16,0 0-3 0,1-7 3 0,0-6 5 15,3-5-7-15,-4-4-3 16,2-2 0-16,-3-1 0 0,-2 0-4 0,0 0-3 16,-1 1-3-16,-1 1 2 0,0 0-1 15,-1 2-4-15,0 3-2 0,1 3-9 16,0 2-11-16,5 5-16 0,0 3-46 15,2 5-70-15,-3 0-185 0</inkml:trace>
  <inkml:trace contextRef="#ctx0" brushRef="#br0" timeOffset="85494.72">11397 8235 157 0,'0'-2'32'0,"0"-1"-6"0,0 2 20 16,0 0-10-16,-2-1-2 0,2 1-7 15,-2 1-6-15,1-2-2 0,1 1-1 16,-2 0 2-16,1 0-6 0,1 0 0 16,0 0 2-16,-2 1-1 0,2 0-4 0,-1 0-4 15,-1 0-1-15,-1 0-4 16,0 0 2-16,-3 0-3 0,3 0 1 15,-2 2 0-15,0 1-1 0,1 0 1 16,-1-1-2-16,2 0 3 0,-2-1 0 0,4 3 0 16,-5-4 2-16,4 1 6 0,0 2-3 15,-2-2 0-15,4 0 1 0,0 1-2 16,0-2 0-16,0 0-8 0,0 0 1 15,8 0 3-15,9 0 3 0,3 0-1 16,5 0 1-16,4-5 0 0,2-2-4 0,5 2 2 16,-2-1 1-16,3 0-3 0,-3 1 1 15,-3 2 0-15,-6 1 1 16,-6 0-2-16,-7 2-2 0,-4 0 0 15,-5 0 1-15,-2 0 0 0,-1 0-1 0,0 0-2 16,0 0 4-16,-4 0-2 0,-7 0-8 16,0 1-5-16,-1 3-3 0,-2 0-13 15,-2 1-17-15,1-1-24 0,-4-2-58 16,-3 0-96-16</inkml:trace>
  <inkml:trace contextRef="#ctx0" brushRef="#br0" timeOffset="85806.74">11304 8280 156 0,'-2'0'271'0,"0"0"-226"16,2 0 6-16,0 2 3 0,0 3-28 16,5 0-6-16,4 2 5 0,4 0-9 15,4 2-7-15,-2-1-3 0,5 2-2 16,-2 0-1-16,-1 1-3 0,0 3 1 15,-3 0-3-15,-2 0-3 0,-3 1-7 0,-6-2-2 16,1-1 3-16,-4 1-4 0,0-2 6 16,-10-1 3-16,-4-1 3 0,-3-1 4 15,-4-1 0-15,-1-4-2 16,-5 1 2-16,3-1 3 0,-3-3 2 0,1 0 0 15,4 0 0-15,7 0 5 0,2-3-5 16,9-3-2-16,1-1-2 0,3 3-1 16,0 0-2-16,7-1-2 0,7 0-2 15,5 1-16-15,3 4-20 0,1-3-62 16,-3 1-127-16</inkml:trace>
  <inkml:trace contextRef="#ctx0" brushRef="#br0" timeOffset="86255.76">11818 8391 96 0,'0'-3'258'16,"0"1"-210"-16,-1 2-10 0,-4 0 28 16,-1 0-38-16,0 9-3 0,1 2-9 0,0 3-8 15,2 4-6-15,2-3 0 0,1 2 0 16,0-3-3-16,4-3 1 0,3 0 2 15,2-5-2-15,2-3 0 0,0-3 2 16,3 0 1-16,1-4 9 0,1-10 6 16,2-3 3-16,1-1-3 0,-2-3 0 0,-2 0-4 15,1-1-2-15,-5 1 0 16,-2-1-5-16,-1 5-2 0,-5-1-2 15,0 3 1-15,-3 1-2 0,3 2-1 16,-1 2-5-16,-1 3-11 0,2 7-10 16,3 0-37-16,2 4-40 0,-2 9-133 0</inkml:trace>
  <inkml:trace contextRef="#ctx0" brushRef="#br0" timeOffset="89558.95">11514 14081 166 0,'0'-5'61'0,"0"0"-29"16,0 0 20-16,0-2 0 0,0 1-2 16,0-1-11-16,0 1-11 0,0-1-2 15,0 1 0-15,-4-2-5 0,-1 1-1 16,-1-1 1-16,-3 2-7 0,1 1 1 15,-3 0 2-15,0 1-5 0,-4 0 1 16,-2 3-1-16,-2 1-1 0,-3 0-2 16,-1 5-2-16,0 5 2 0,-4 4 1 15,6 2-5-15,-1 1 0 0,8 5 0 0,5 3-4 16,4 2-2-16,5 2 1 0,0 1 0 15,14 1 0-15,3-3-3 0,5-2-3 16,6-4-7-16,1-4-6 0,2-1-1 16,2-4 3-16,-2-4 7 0,-3-5 11 15,-2-4-4-15,-4-2-6 0,-5-9 9 16,-2-4 1-16,-1-2 2 0,-3-2 6 15,-3-2 4-15,-5-2 1 0,-2-1 0 16,-1 0-3-16,-1 2-1 0,-12-1-1 16,1 1-3-16,-2 1 0 0,-1-2-5 15,-2 4 2-15,3 0-2 0,0 3-1 0,3 3 1 16,6 3-2-16,5 5-4 0,0 4-9 15,3 1-16-15,5 4-9 0,4 10-15 16,1 1-63-16,-5 2-153 16</inkml:trace>
  <inkml:trace contextRef="#ctx0" brushRef="#br0" timeOffset="90004.98">11863 14180 29 0,'0'-2'184'0,"0"-1"-84"15,0 0-52-15,0 1 17 0,0 2-19 16,0 0-16-16,-6 5-12 0,0 9-3 15,0 3-5-15,-1 3-5 0,1 1 1 16,5 2-3-16,-2-2-4 0,3-1 2 0,0-2 1 16,1-1-2-16,7-4 0 0,3-6 0 15,0-2 0-15,1-5 1 0,5 0 0 16,0-5 1-16,0-6 2 15,2-5 7-15,-4-2 9 0,1-2 2 0,-5-2-4 16,-1 0-3-16,0-3-3 0,-3-1-2 16,1 0-1-16,-2-1-6 0,1 2 1 15,-3 0-4-15,2 2 0 0,-1 2-8 16,1 8-17-16,-1 5-25 0,0 5-42 15,-5 3-178-15</inkml:trace>
  <inkml:trace contextRef="#ctx0" brushRef="#br0" timeOffset="93216.16">13395 8892 24 0,'0'0'28'16,"-2"0"3"-16,1 0 75 0,-1-1-68 15,-2-1-18-15,2 1 7 0,-3-1-2 0,4 0-5 16,-4 0 2-16,4-1 0 0,-1 2-10 15,-1 0 4-15,1 0 2 0,1 1 2 16,-2-1-5-16,1-1 3 0,2 1-4 16,-3 0-3-16,2 0-3 0,-1 1 2 15,1 0-2-15,-3 0-3 0,3 0 3 0,-2 0-4 16,0 0-1-16,3 0 1 0,0 0-2 15,0 0-2-15,0 0 0 0,0 0 0 16,0 2 2-16,0-1-1 16,6 2 3-16,2-2 1 0,2 0 1 0,4-1-5 15,0 0 2-15,5 0-1 0,1 0 0 16,3 0-2-16,2 1 0 0,0 1 0 15,3 1 1-15,-2-1-1 0,1 2 0 16,1 0 1-16,-2-2 0 0,-1 2-3 16,1 0 2-16,-1-1 1 0,-2 1-1 0,-1-1-1 15,-2 1-1-15,0-1 2 0,-1 0 0 16,-2 0-2-16,-3 0-2 0,-2 0 3 15,1 1-1-15,1-3-1 0,-2 1 1 16,0-1 3-16,1 0-1 0,-2 0-2 16,-2-1 2-16,2 0 1 0,-4 0-2 15,1 0-3-15,-5-2-3 0,-1-1 2 16,-1 2-7-16,-1-4 0 0,0 3-14 15,0-1-14-15,-3 0-19 0,-3-1-28 16,-3-1-87-16</inkml:trace>
  <inkml:trace contextRef="#ctx0" brushRef="#br0" timeOffset="93828.2">13344 8909 34 0,'-3'0'47'16,"-2"0"11"-16,2 0-18 0,-3 0 1 15,4 0-3-15,-2 0-9 0,2 0 4 0,-1 0 5 16,1 0-8-16,1 0-4 16,-1 0 0-16,1 0-1 0,-1 0-6 15,2 0-3-15,0 0-1 0,0 0-4 16,0 0-5-16,0 0-2 0,8 0 3 0,4 0 2 15,4 0 0-15,2 0-4 0,6 0 0 16,4 0-4-16,4 0 2 0,5 0-1 16,7 0 2-16,2 0-2 0,5 0-1 15,1 0 1-15,0 1 1 0,-2 1-2 16,-2 0-1-16,-5 1 2 0,-4 0 0 0,-6-1-2 15,-4 0 0-15,-4-2 1 0,-8 0 0 16,-5 0 0-16,-2 0-2 16,-4 0 1-16,-3 0 1 0,-3 0-2 15,0 0-3-15,0 0-1 0,0 0-1 0,-6 0-10 16,-5 0-12-16,0 3-14 0,2 1-41 15,-2 0-58-15</inkml:trace>
  <inkml:trace contextRef="#ctx0" brushRef="#br0" timeOffset="-177830.5">688 11472 77 0,'-6'1'53'0,"1"0"-35"16,-2-1 27-16,-1 0-4 0,3 1-20 15,1-1 5-15,-1 2-8 0,3-1-5 16,-2-1 2-16,2 2 0 0,-2-2 6 15,1 0 1-15,-1 0-5 0,1 1 0 0,0-1 3 16,0 0-3-16,2 0-3 0,-3 0 3 16,3 0-2-16,-4 0-4 0,2 2 1 15,-3 0-5-15,-2 1 2 0,0 0 1 16,2 0 0-16,2-1 4 0,1 0-2 15,-1-1-2-15,1-1-4 0,3 0 4 0,0 0-1 16,0 0 2-16,0 0-4 16,0 0-2-16,0 0-1 0,0 0 1 15,0 0-5-15,0 0-1 0,5 0 2 16,4 0 3-16,4 0-1 0,4 0 1 15,3 0 0-15,5 0 0 0,3-4-5 0,1 1 2 16,2-1-2-16,6 1 3 0,-1 0-4 16,0-1 2-16,2 4 2 0,-2-2 1 15,-2 0-2-15,2 0 1 0,-4-2 3 16,4 0-3-16,0 2 1 0,-2 0 0 15,-3 0-2-15,-2-1 2 0,1 0-3 0,-6 0 0 16,3 0 0-16,-2 0 1 16,-2-1-2-16,0-1 1 0,-3 0 2 15,0 2 1-15,-2-2-3 0,-5 2 0 16,0-1 1-16,-4 2 0 0,-1-1 0 0,-2 2-1 15,-1-1 3-15,-5 1-1 0,3 1 0 16,-2-2 0-16,1 2 1 0,1 0-3 16,-3 0 0-16,0 0-2 0,0 0 3 15,0 0-1-15,0 0-1 0,0 0 0 16,0 0 4-16,0 0-1 0,0 0-3 15,0 5 0-15,0-1 4 0,-1-3-1 16,1 2-3-16,0-1 0 0,0-1 3 16,0 1-2-16,0-1-1 0,0 0 1 15,0-1 2-15,0 0-1 0,0 0-2 0,0 0 2 16,0 0-1-16,1 0 2 0,-1 0-1 15,0 0-1-15,0 0 2 0,0 1 2 16,0-1-3-16,0 0-2 0,0 0 2 16,0 0-2-16,0 2-3 0,0-1 1 15,3 2 4-15,-3-2 0 0,0-1-3 0,3 0 2 16,-1 0 2-16,-1 0-1 0,2 0-3 15,-1 0-2-15,0 0-2 0,-1 0-2 16,2 0-8-16,-1-3-7 16,-2 2-11-16,0-3-16 0,0 0-44 0,0-3-72 15</inkml:trace>
  <inkml:trace contextRef="#ctx0" brushRef="#br0" timeOffset="-177210.47">1270 11260 118 0,'-3'0'87'0,"0"0"-35"16,3 0 21-16,-2 3-21 15,2-1-14-15,0 0-11 0,0 2 3 0,9-1-4 16,4 4-3-16,4-1-3 0,3 1-5 16,5-2-4-16,3 1-6 0,1 0 4 15,-1-2-1-15,1-1-8 0,-5 0 1 16,-3 2 1-16,-2-1 6 0,-8 1-2 15,-2-1-2-15,-6 1-1 0,-3 1 2 0,0-2 2 16,0 5 6-16,-1-1 0 0,-10 0-2 16,0 3 0-16,-6 0-2 0,1 2 2 15,-2 1-6-15,1-1-2 0,-3 3-1 16,1 1 1-16,4 0-4 0,-3 1 2 15,5 0-3-15,0-2 4 0,5 1-3 16,4-2-5-16,2 1-16 0,2 0-19 16,0-1-10-16,2-5-77 0,4-2-298 15</inkml:trace>
  <inkml:trace contextRef="#ctx0" brushRef="#br0" timeOffset="-175466.37">851 18012 178 0,'-1'0'101'0,"-3"0"-56"0,0-1 13 16,2 1 2-16,-1 0-22 0,2-1-7 16,1 1-4-16,0 0-4 0,0 0-5 15,0 0 1-15,0 0-6 0,-2 0 3 16,2 0-2-16,0-1-1 0,0 1 1 0,0 0 0 15,-1 0-3-15,-1 0-4 0,2 0 2 16,0 0-1-16,0 0-2 0,0 0-5 16,0 0 2-16,0 0-1 0,2 0-2 15,5 0-2-15,7 0 3 0,0 0 2 16,5 0-2-16,2 0-1 0,3 0 2 15,2 0 0-15,7 0-2 0,4-4-1 16,6-1 1-16,1 0 1 0,-1-1-2 16,1 1-5-16,-4-1 3 0,-1 1 3 15,-7 0-2-15,-1 1 2 0,-6 1-2 0,-5 0 1 16,-4-1-2-16,-1 0-1 0,1 2 3 15,-4-1 2-15,2 0-1 0,-2 1-2 16,-2 0 2-16,-1 1 2 0,-1 0-2 16,1 1-2-16,0-1 2 0,-2 1 2 15,-1 0-3-15,-5 0-2 0,4 0 3 16,-4 0 0-16,1 0 1 0,0 1-4 15,-2 1 3-15,0 0 2 0,0 1-2 16,0 0-1-16,0 0 2 0,1-2-1 16,1 3 0-16,1-3 0 0,0 0 1 0,-3 0 0 15,5-1-1-15,-1 0 0 0,1 0 2 16,-1 0 1-16,0 0-2 0,0 0-1 15,-1 0 2-15,-1 0 2 0,-1 0-4 16,-1 0 0-16,0 0 0 0,2 0 2 16,0 0-2-16,-2 0-3 0,0 0 2 0,0 0 1 15,0 0 2-15,0 0-4 16,0 0 1-16,0 0 2 0,1 1-1 15,1 0-1-15,-1 1 1 0,-1-1 2 16,3 0-3-16,0 0 0 0,4-1 2 16,0 0-1-16,3 0 0 0,-3 0 2 0,4 0-4 15,-3-2 4-15,-3 0-2 0,-2 1-2 16,-2 0 2-16,1 0 2 0,-1 1 0 15,3-1-4-15,-1 1 2 0,-2-1 2 16,5 0-2-16,1 1-3 0,0 0 3 16,6-2 3-16,-6 2-3 0,1 0 0 0,-3 0 0 15,0 0 2-15,-2-1-3 16,-3 1 0-16,0 0 2 0,0 0 1 15,0-1 1-15,0 1-2 0,0 0 1 16,0 0-1-16,-3 0-2 0,-1 0-2 0,1 0 1 16,0 0 1-16,0 0-7 0,2 0-8 15,-1 0-6-15,0 0-12 0,1 0-31 16,1 0-56-16,0 0-111 0</inkml:trace>
  <inkml:trace contextRef="#ctx0" brushRef="#br0" timeOffset="-174960.34">1513 17853 205 0,'-1'5'95'15,"-1"-1"-47"-15,2-1 19 0,0 0-5 16,0 0-26-16,3 2-7 0,11 1-9 16,3-2-7-16,3-1 0 0,7 0-3 15,-1-1-9-15,2-2 0 0,-2 0 1 16,-2 1 0-16,-6 0-1 0,1 1-1 15,-5 1 1-15,-2 1 1 0,-6 1-1 16,0-1-1-16,-6 3 1 0,0-1 6 16,0 3-2-16,0 2 0 0,-6 2 0 15,-5 1-2-15,4 1-2 0,-7 3 0 16,3 0 1-16,-2 3-1 0,0 2-1 0,0 0-1 15,2-2 1-15,-1 0-1 0,1-1-15 16,2 0-28-16,-1-1-53 0,3-5-96 16</inkml:trace>
  <inkml:trace contextRef="#ctx0" brushRef="#br0" timeOffset="-172657.22">681 10652 107 0,'0'0'91'0,"0"-1"-42"0,0 1 11 16,1 0-4-16,-1 0-8 0,0 0-15 15,0 0-9-15,0 0-5 0,0 0 1 16,0 0-1-16,0 0-7 0,0 0 1 15,0 0 7-15,0 0-4 0,0 0-1 16,0 0-1-16,0 0-1 0,0 0 1 16,0 0 1-16,0 0 0 0,0-1 5 15,-5-3-12-15,-4-1-8 0,-2 2 0 0,-3 2 1 16,-1 1-2-16,-4 0 0 0,1 2 0 15,-2 7 2-15,-1 0 1 0,3 2-1 16,1 3 1-16,3 0 4 0,0 0-3 16,8 4 0-16,-1-2-2 0,6 2 1 15,1 0-1-15,0 0-3 0,0-2 2 16,5 0 1-16,4 0-1 0,5-1-1 15,-2-3 1-15,4 0 2 0,1-3 0 16,0-3-3-16,0-2 1 0,0-1 1 16,-3-1-1-16,1-2-8 0,-2 0-8 0,-1 0-7 15,2 0-18-15,-3 0-17 0,1-7-27 16,-2-2-60-16,-1-3-181 0</inkml:trace>
  <inkml:trace contextRef="#ctx0" brushRef="#br0" timeOffset="-172179.18">1070 10628 157 0,'0'-2'138'0,"0"-3"-87"0,-2-1 24 15,-7 3-17-15,0 0-14 16,-5 1-1-16,-5 2-13 0,-4 0-10 15,0 3 1-15,4 4-1 0,-1 1 1 16,1 0 0-16,5 0-12 0,3 2-7 0,5-1 0 16,5 1 0-16,1 1-4 0,0 0 0 15,6 3 1-15,11-1 2 0,0 1-1 16,3 1-1-16,3-2 1 0,2 2-2 15,3-1-3-15,-2 1 3 0,4 2 2 16,-2-2 1-16,-3-1-3 0,-4 2 2 0,-2-4 0 16,-7 0-2-16,-4-2 3 0,-6-3-6 15,-2 0 5-15,-2 0 0 16,-10 0 1-16,-4 0-2 0,-2 1 3 15,-4 0 1-15,-5-2-2 0,-2 2-2 0,-2 0 2 16,2 0-2-16,1 1 1 0,9-1 1 16,5-1-2-16,5-3 2 0,3 0-1 15,-1-2 0-15,3 2 0 0,4 1-1 16,0-3-23-16,1 1-21 0,9-2-31 15,-1-1-102-15</inkml:trace>
  <inkml:trace contextRef="#ctx0" brushRef="#br0" timeOffset="-167795.93">978 17284 19 0,'6'0'120'0,"1"0"-72"16,-1-2 0-16,-1 0-1 0,-1 1-15 16,-1-1-5-16,2 1 5 0,-2 1 2 15,-1-1-7-15,-1 1 1 0,1 0-4 16,-2-1 3-16,0 1 2 0,0-1 0 15,0 0-2-15,0-1-12 0,-5 1-1 16,-3-2-5-16,1 3-1 0,-6-2-3 16,1 0 6-16,-1 2-4 0,-2 0 1 15,-2 2 2-15,0 6 4 0,-3 2-3 16,-1 2 0-16,1 3 1 0,6 3 3 0,0 2-10 15,3 2-2-15,7-1 0 0,2 1-2 16,2-1-2-16,2 0-3 0,9-1 4 16,3 0 2-16,1-3-3 0,2-4 0 15,2-2-1-15,-1-3-12 0,3-4-5 16,0-4-5-16,1 0-10 0,1-10-9 0,2 0-26 15,-5-4-40-15,-3-1-53 16,-1 0-117-16</inkml:trace>
  <inkml:trace contextRef="#ctx0" brushRef="#br0" timeOffset="-167359.91">1436 17165 43 0,'0'-5'266'0,"-10"0"-207"0,-2 1-19 16,-4 2 23-16,-2 1-17 0,-4 1-4 16,0 0-11-16,1 5-5 0,1 5-7 0,4 0-1 15,5 2-9-15,5 1-4 0,3 1-5 16,3 2-1-16,0-1-1 0,9 1 2 15,4-1 0-15,1 0-2 16,4-2 1-16,1-1-8 0,1-1-2 0,-3 0-5 16,0 0 4-16,-1 0 3 0,-4 0 2 15,-3-3 7-15,-4 0-2 0,-5-3 3 16,0 0-1-16,-6 0 4 0,-7 1-1 15,-2 1 1-15,-2-2 6 0,-3 1 0 16,-2-1-5-16,2-1-1 0,3-1 0 0,1 1-5 16,4-2 0-16,1 2-1 0,6 0-12 15,5 3-24-15,-1 2-47 0,1-2-101 16</inkml:trace>
  <inkml:trace contextRef="#ctx0" brushRef="#br0" timeOffset="-166256.84">1546 17788 25 0,'0'-3'31'0,"-3"2"4"0,-1 1 3 16,3-1-2-16,-2 1-3 0,3-1-4 15,-3 0-5-15,3 0 4 0,0 1 0 0,-2 0-2 16,1-2-1-16,-1 2-4 0,1 0 2 15,-3 0 0-15,1 0-6 16,-3 0-1-16,3 0-1 0,0 0 7 16,0 0-1-16,1 0-5 0,1 0-3 0,-1 0 0 15,1 0 2-15,-2 0 0 0,3 0-2 16,0 0 0-16,0 0-2 0,0 0-1 15,0 0 3-15,0 0-4 0,0 0-3 16,0 0-2-16,0 0-3 0,1 0 1 16,5 0 0-16,2 0-2 0,1 4 1 0,4-1-2 15,1 3 3-15,0 1-2 0,3-1-1 16,-2 2 4-16,2 0-2 0,-3 1-2 15,0-1 1-15,-3 0 1 16,0 0-3-16,-3-1-2 0,-1-2-1 0,-2-2 4 16,-2 0-1-16,0-1 1 0,-3 0 0 15,2-2 3-15,-2 0-2 0,0 0-1 16,0 0 1-16,0 0 2 0,0 0 0 15,0 0-1-15,0 0 0 0,0 0 1 16,0 0-2-16,0 0-2 0,0 0-1 0,0 0-1 16,0 0-2-16,0 0-11 0,1 0-5 15,1 0-4-15,1 0-14 0,-3 0-18 16,2 0-25-16,-2 3-40 0,0-3-73 15</inkml:trace>
  <inkml:trace contextRef="#ctx0" brushRef="#br0" timeOffset="-165681.81">1727 17871 172 0,'0'0'109'16,"2"0"-69"-16,-2 0 18 0,0 0 0 15,0 0-25-15,0 0-11 0,0 3-1 16,0 3-4-16,-3 2-6 0,-1 2-7 15,-2 2 1-15,0 0 2 0,-3 4 0 0,1 1-1 16,-4 2 5-16,1 0 0 0,-3 2-5 16,0 0 0-16,1-1 3 0,3-2 0 15,0-2-7-15,3-3-1 0,0 1 1 16,1-4-1-16,1 0 0 0,1-3 0 15,2-1 0-15,2-3 0 0,-1 0-1 16,-1 0 0-16,2-3 3 0,0 2 0 16,-1-2 0-16,1 2 0 0,0-1 1 15,-2-1-4-15,2 1 1 0,0 0 1 16,0-1 0-16,0 0-3 0,0 0-1 0,0 0 1 15,0 0-2-15,0 0 3 0,0 0-2 16,2 0 1-16,-1 0 1 0,-1 0-2 16,2 0-4-16,-2 0 6 0,0 0 0 15,0 1 0-15,0-1-2 0,1 0-1 16,-1 0 3-16,0 0 0 0,0 0-1 0,0 0-1 15,0 0 2-15,0 0-4 16,0 0 2-16,0 0-6 0,0 1 2 16,2-1 2-16,-2 0-2 0,0 0 4 15,0 0-1-15,0 1 1 0,0-1-1 0,0 0 0 16,0 0-7-16,0 0-5 0,0 0-7 15,0 0-10-15,0 0-28 0,0 0-37 16,0 0-86-16,0 0 18 0</inkml:trace>
  <inkml:trace contextRef="#ctx0" brushRef="#br0" timeOffset="-34014.28">23381 4946 63 0,'3'0'37'0,"-2"-1"-23"0,1 0 2 16,-2 0 7-16,1 0 3 0,1 1 0 15,-2-1-8-15,2 0-1 0,-1 1 0 16,-1 0 0-16,0 0-4 0,2-1-7 15,-1 0 2-15,1 0 0 0,-1 1-3 0,-1 0 2 16,0 0-4-16,0 0 1 0,0-1 1 16,0 0-3-16,0 1 3 0,0 0-3 15,0-1 6-15,0-1 2 0,0 2 3 16,0-1 0-16,0 1 0 0,0 0 2 15,0-1 2-15,0 1-2 0,0-1 1 0,0 0-5 16,0 1-2-16,0 0 1 16,0 0-3-16,0-1-1 0,0 0-3 15,0-1 1-15,-1 2 2 0,1 0-3 16,0 0 4-16,0 0-3 0,0 0 5 0,-2 0-2 15,1 0 3-15,-1 0-4 0,1 0 2 16,-1 0 0-16,0 0-4 0,1 0 1 16,1 2 3-16,0-1-4 0,0 1 1 15,-2-1 0-15,1 1 4 0,1 0-2 16,-2-2-1-16,1 2 1 0,-1 1 0 15,-1 0 0-15,1 1-1 0,2 0-3 0,-3 2 1 16,2-2 2-16,-1 4-7 16,2 1 4-16,0-1 0 0,-1 4-2 15,1 3-1-15,-2 1 4 0,1 2 13 0,-1-3-12 16,1-1-4-16,-3 0 1 0,1 0 1 15,2 1-1-15,-2 0-1 0,0 0 1 16,-1 0 0-16,3 1 1 0,-5-2-3 16,6 1 1-16,-5 0 1 0,4-2-4 15,-3 1 2-15,4-1 0 0,-1-1 4 16,-1 0-4-16,2-2 0 0,-1 1 0 15,1 0 2-15,-2-1-1 0,1 1-1 0,-1-1 0 16,1-1 2-16,1 0-1 16,-2-1-1-16,2 0 0 0,0 0 2 15,-2-1-1-15,2-2-2 0,0 3 1 0,0-1 2 16,0 0-3-16,-1-1 2 0,1-1-1 15,0-2 0-15,-2 1 2 0,2-1-4 16,0 1 4-16,0-1-1 0,-1 2 0 16,-1 2-2-16,1-1 1 0,-1 1 2 15,2 0-2-15,0 6-2 0,-3-1 2 16,0 0 1-16,1 0 9 0,1-4-11 15,-1-3 0-15,2 2 3 0,-1 0-1 16,1 0-3-16,-2 1 2 0,1 0 2 16,-2 0-1-16,3 0-3 0,-2 7 2 0,-3 0 1 15,2-2 2-15,-3 1-3 0,5-6 1 16,-1-5-3-16,2 1 3 0,0-1-2 15,-2 1 1-15,2 1 1 0,0-1 0 16,0 0-2-16,0-1 0 0,0-1 3 16,0 1-2-16,0-1-1 0,0 0 0 0,0 2 2 15,0-1 0-15,0 1-2 0,0-1 0 16,0 0 2-16,0 0 0 15,0 1-1-15,0-3-1 0,0 2 2 16,0 0 0-16,-1-2-1 0,1 1-1 0,-2-1 3 16,1 2 0-16,-1 2-4 0,2 0 2 15,-1 3 2-15,-2 7-2 0,-2 3 0 16,-1-1 1-16,0-2 0 0,-1-9 0 15,6-2-1-15,1 1-1 0,0 0 2 16,-2-1 0-16,1 0-2 0,-1-2 2 0,-1-1 1 16,1 0 0-16,2 1-2 0,0 0 1 15,0 0 0-15,-1-2-1 16,1 1-1-16,0 0 1 0,0-1 1 15,0 0-1-15,0 0-1 0,0 0 1 0,0 0 2 16,-2 0 0-16,2 0-1 0,0 0 1 16,0 0-1-16,0 0 1 0,0 0-2 15,-1 0 1-15,1 0 0 0,0 0 0 16,0 0-2-16,0 0 1 0,0 0 0 15,0 0 1-15,0 0-2 0,0 0 0 0,0 0 0 16,0 0 0-16,-2 0-2 0,2 0 5 16,0 0-3-16,0 0 0 0,0 0-4 15,0 0-4-15,0 0-6 16,0 2-13-16,0 0-22 0,0-2-45 0,-3 0-144 15</inkml:trace>
  <inkml:trace contextRef="#ctx0" brushRef="#br0" timeOffset="-28728.99">13220 5761 0 0,'3'0'12'0,"-2"0"199"0,-1 0-160 16,0 0-10-16,0 0 17 0,0 0-15 0,0-1-7 16,0 1-7-16,0 0-6 0,0 0-9 15,0 0-1-15,0 0 0 16,0 0 1-16,2 0-2 0,-2 0-1 15,0 0-3-15,0 0 0 0,0 0-5 0,0 0 0 16,2 0 0-16,-2 1 1 0,1 5 0 16,-1 2-2-16,0 5 0 0,0 7 3 15,-5 9-4-15,1 7 2 0,1 5 19 16,-2 2-15-16,2-2-3 0,0 1-6 15,0 1 4-15,-2 0-2 0,3 2 3 0,-1-3-4 16,2-2 2-16,-1-8 0 0,1 0 1 16,-2-4-2-16,1-3 0 0,-3-3 1 15,4-5 2-15,-4-2-4 16,4-5 2-16,-1-3 1 0,1-3 0 0,1 0-3 15,-2-2 2-15,2-1-2 0,-2-1 4 16,2 0-1-16,0 0-1 0,0 0 2 16,0 0 1-16,0 0-4 0,0 0 2 15,0 0-1-15,0-1 0 0,0 0-2 16,0 0 1-16,0 1 1 0,0 0 0 15,0 0-3-15,0 0 0 0,0 0 0 0,0 0 1 16,0 0-2-16,0 0-6 0,2 0-9 16,1 0-9-16,0 0-17 0,2 0-14 15,-4 0-45-15,4-6-93 16</inkml:trace>
  <inkml:trace contextRef="#ctx0" brushRef="#br0" timeOffset="-18700.41">13716 6272 178 0,'0'0'80'16,"0"0"-46"-16,0 0 24 0,0 0 2 16,0 0-19-16,0 0-10 0,0 0-4 15,0 0 0-15,0 0 1 0,0 0-2 0,0 0-3 16,0 1-1-16,0-1 3 0,0 1-10 15,0 1-2-15,0 4-2 0,0 4-4 16,-3 6 5-16,-2 4-2 16,0 4-3-16,1 1 1 0,-1-2-3 0,-1 3-1 15,1 0-1-15,2-3-1 0,-1-2 0 16,4-1-1-16,0-4 0 0,0-3 0 15,0-4-2-15,0-2 1 0,3-2-6 16,1-4-8-16,3-1-10 0,-1 0-7 16,1-9-12-16,3-6-21 0,-4-1-12 0,-1-5-23 15,-2-1-58-15,-3-4-57 0</inkml:trace>
  <inkml:trace contextRef="#ctx0" brushRef="#br0" timeOffset="-18392.39">13669 6127 138 0,'-6'-11'203'0,"0"4"-154"15,1 2 2-15,4 4 11 0,1-1 5 16,0 2-21-16,0 0-15 0,0 3-17 15,4 7-5-15,4 4 4 0,5 5-1 16,2 1-5-16,2 4 0 0,3 0-5 0,-1 4-1 16,1 0 1-16,0 3 1 0,-1 1-2 15,-1 0 0-15,-1-2-2 0,-3 1 4 16,-1-1-3-16,-5-3-1 0,-2-2 2 15,-3-4 1-15,-3 1-1 0,0-5-1 16,-9-2-1-16,-4 0 5 0,-4-3-2 16,2-1 1-16,-1-2 1 0,1-4 1 15,1 0-1-15,0-3 1 0,1-2-4 16,1 0 3-16,1 0 0 0,3 0-2 15,2 0-2-15,1 0 2 0,2-4-2 16,2 3-2-16,1-1-4 0,0 0-11 0,1 0-14 16,10-3-8-16,2-1-24 0,2-4-43 15,1-1-177-15</inkml:trace>
  <inkml:trace contextRef="#ctx0" brushRef="#br0" timeOffset="-18166.37">14091 6377 208 0,'0'0'268'0,"0"-1"-238"0,0 1 7 0,-3 0 39 16,-5 1-35-16,-1 7-8 0,1 1-2 16,2 2-13-16,-3 3-9 0,-1 1 0 15,3 0-6-15,-1 1 2 0,2-2-4 16,1 0-1-16,2 0 0 0,0-1 0 15,3-1-5-15,0-2-8 0,0-3-12 0,0-2-13 16,8-2-17-16,1-3-20 16,2 0-24-16,0-7-90 0,1-6-73 15</inkml:trace>
  <inkml:trace contextRef="#ctx0" brushRef="#br0" timeOffset="-17876.36">14249 6357 2 0,'0'-5'400'0,"-3"-1"-333"0,-6 4-16 15,-2 1 8-15,-3 1-17 0,3 0-10 16,-1 0-6-16,2 3-9 0,4 4-10 0,3 1-6 15,2 3-1-15,1 2 0 0,0 2 0 16,7 2 0-16,4-2-2 16,3 4 0-16,-1-1-1 0,0 0-9 15,0 1 4-15,-1 0 7 0,-1-2 2 0,-5-1-1 16,-4-1-1-16,-2-2 2 0,0-2 1 15,-5-1-1-15,-4 0 0 0,-5-2 4 16,0-3-1-16,-1 0 2 0,-1-4-2 16,2 1 2-16,0-2-1 0,0 0-5 15,5 0 1-15,-2 0-1 0,5-2 2 0,3-2-4 16,1 0-8-16,2 1-13 15,0-2-24-15,0 0-30 0,5-3-65 0,4 1-213 16,5-5 297-16</inkml:trace>
  <inkml:trace contextRef="#ctx0" brushRef="#br0" timeOffset="-17659.34">14524 6396 198 0,'-4'0'288'0,"-8"0"-268"16,0 2 20-16,-4 5 13 0,2 2-21 0,0 4-1 15,5 2-14-15,-2 3-7 16,3 0-6-16,2 2 0 0,3-2-2 16,0 0-2-16,3-4 0 0,0 1-5 0,5-3-12 15,4-1-19-15,3-1 11 0,2-4-27 16,3-5-31-16,2-1-48 0,1 0-82 15,0-9 76-15</inkml:trace>
  <inkml:trace contextRef="#ctx0" brushRef="#br0" timeOffset="-17356.33">14651 6503 12 0,'6'-11'-4'0,"0"-2"135"15,-4 1 77-15,-2 1-161 0,0 1 14 16,-2 3 3-16,-4 0-22 0,-3 2-1 15,-2 3-8-15,-2 2-10 0,-1 0-7 16,0 4-2-16,4 8-3 0,2 1-3 16,2 0-5-16,3 3-4 0,3 1 2 15,0-1-1-15,9 0-1 0,0 0 0 16,2-3 1-16,1-1-1 0,4-1-5 15,1-1 1-15,2-2 2 0,1-5 3 16,-3-1 1-16,-2-2-2 0,-2-3 2 0,-6-6 3 16,0-2-4-16,-1-4 1 0,-3-1 3 15,-2 0 3-15,-1 0 1 0,0-2 3 16,-6 2 0-16,-5 1-2 0,2 0-5 15,-3 0-2-15,-1 4-1 0,2 3 2 16,4 2-3-16,1 5 0 0,2 1-3 16,1 0 0-16,2 7-9 0,1 2-12 15,0 4-7-15,0-1-18 0,1 0-26 16,6-5-54-16,-1 0-190 0,1-4 205 15</inkml:trace>
  <inkml:trace contextRef="#ctx0" brushRef="#br0" timeOffset="-16982.3">14933 6439 319 0,'1'-2'161'0,"-1"2"-150"0,0 0 19 16,0 0 27-16,0 2-26 16,-3 7-5-16,-1 3-8 0,-3 3-3 15,1-1 2-15,0 3-2 0,0-2-5 16,0-2-3-16,6-2-1 0,0-3-3 15,0-1 2-15,0-1-4 0,0-4 0 0,6-2 1 16,3 0 1-16,5-5 0 0,2-8-2 16,1-1-1-16,-2-1-3 0,4 1-4 15,-5 1 1-15,0 0 3 0,-3 4-2 16,-4 0 3-16,0 3 1 0,-4 4 1 15,-2-2 2-15,1 3-1 0,-2 0 0 16,0 1 2-16,0 0-2 0,0 0 2 16,0 5-1-16,0 4 1 0,-6 2 2 15,2 3-3-15,4 4 0 0,0-2 3 16,0 0 19-16,0-4-18 0,0 1-5 0,0-1 0 15,2 0 0-15,0 0-3 0,2-4-1 16,-2-4-10-16,4-3-24 0,-5-1 18 16,6 0-25-16,-1-3-31 0,2-11-42 15,-1-3-181-15,0-1 140 0</inkml:trace>
  <inkml:trace contextRef="#ctx0" brushRef="#br0" timeOffset="-16624.29">15227 6392 123 0,'4'3'290'0,"-3"-3"-240"16,1 1-51-16,-1 2 46 0,1 1 14 15,-2 3-8-15,0 2-23 0,0 2-11 16,0 1 3-16,-5 1-3 0,-1-1-2 16,0-1-7-16,3-1 2 0,-2-2-2 15,3-3-2-15,1 0-3 0,-1-4-4 16,2-1 2-16,0 0 1 0,3 0-3 15,8-1 3-15,8-9 1 0,4-5-2 16,7 0-8-16,1 1 8 0,-2 1-11 16,-6 4-4-16,-6 3 12 0,-3 1-1 0,-4 3 1 15,-4 2 1-15,-3 0 0 0,-2 0 0 16,1 1 2-16,-2 4 6 0,0 3 2 15,0 2 2-15,-5 1-2 0,-1-1 0 16,1 3-2-16,-1-2-1 0,5 1-3 16,-2 1 2-16,3-3 1 0,-2-1-3 0,1-4-1 15,1 0-1-15,0-2-3 16,0 0-7-16,0-1-10 0,4-2-8 15,5 0-13-15,5 0-18 0,3 0-15 16,2-7 32-16,-5-3-343 0,-2 0 242 0</inkml:trace>
  <inkml:trace contextRef="#ctx0" brushRef="#br0" timeOffset="-16280.26">15547 6480 12 0,'0'3'232'0,"0"-3"-61"0,0 0-164 0,0 0 27 15,0 0 26-15,0 2-19 16,0 0-27-16,6 0-1 0,0 1 9 15,2-2-5-15,3-1-8 0,3 0 5 16,4 0-4-16,6 0 3 0,7-8 3 0,4-2 3 16,1-4-9-16,-2-1-7 0,-4 0-1 15,-9-2-1-15,-2 1 3 0,-5 0-6 16,-8 1 2-16,-6-2 2 0,0 3-3 15,-6 0 4-15,-10 4-3 0,1 1 1 16,-7 4 1-16,2 5-2 0,3 0 5 0,0 2 6 16,-2 8-4-16,5 3 0 0,-4 3-3 15,4 6 2-15,1-1 2 16,2 3 2-16,5-1-7 0,6-1 1 15,0-1-1-15,0 0-2 0,11-3-2 0,3 1 0 16,5-6 1-16,5 2-6 0,6-5-11 16,6-2 5-16,1-4-27 0,-2-4-23 15,0 0-11-15,-4-8-41 0,-2-6-141 16</inkml:trace>
  <inkml:trace contextRef="#ctx0" brushRef="#br0" timeOffset="-16078.25">16141 6351 20 0,'-10'-2'381'16,"-1"-1"-329"-16,-1 3-16 0,0 0 19 0,1 3-11 15,0 7 6-15,2 1-14 0,1 4-15 16,2 3-9-16,1 2-2 0,5-1-5 16,0 4-5-16,0-3 4 0,8 2-3 15,3-2 0-15,1-2-1 0,4 0-2 16,5-3-2-16,4-1-11 0,3-4 1 0,5-3-3 15,-4-6-32-15,-1-1-5 0,-2-1-20 16,-3-14-87-16,-2-3-177 0</inkml:trace>
  <inkml:trace contextRef="#ctx0" brushRef="#br0" timeOffset="-15739.25">16468 6019 84 0,'1'-3'244'0,"-1"0"-167"0,3 0-61 0,-1 3 40 16,1 0-11-16,-3 0-8 0,3 0-11 15,0 6-2-15,-3 4 0 0,2 8-3 16,-2 5-7-16,0 4-6 0,0 6-1 16,0 5-3-16,-2 0-2 0,-2 6 2 15,-4 3-3-15,2-2 1 0,-4 3-1 16,1-8 1-16,1-4-3 0,2-7 3 15,0-8-1-15,1-7 0 0,2-6 1 16,3-5-2-16,0-3 1 0,0 0 2 16,3-8 7-16,7-5-7 0,3-4-3 15,1-2-1-15,2 3 2 0,-2 2 0 0,-2 2-2 16,2 2 2-16,-3 0 1 0,3 3-2 15,0 0 3-15,-2 1-2 0,4 2 0 16,1 1-1-16,3 2-1 0,11 0-1 16,3 1-1-16,2 0-39 0,0 0-36 15,-5 0-30-15,-7 0-234 0</inkml:trace>
  <inkml:trace contextRef="#ctx0" brushRef="#br0" timeOffset="-11250.98">23773 5580 2 0,'1'0'272'0,"-1"0"-206"0,0-2-17 16,0-1-16-16,0 2 7 0,0-1-5 15,0 1-4-15,0 0-9 0,0 0-1 16,0 1-3-16,0 0-4 0,0 0-3 15,0 0-3-15,0 0 4 0,0 0 1 16,0 0 0-16,0 0-5 0,0 0 2 16,0 8-2-16,-4 4-1 0,-1 5 3 15,1 1-3-15,-3 2 0 0,3 1-5 16,2 0 1-16,-1-2-2 0,3 1-2 15,0-3 1-15,0-1 0 0,0-2 1 16,0-3 0-16,0-3-1 0,0-2 0 0,0-1 0 16,0-3 0-16,3-1 0 0,-3-1-9 15,3 0-4-15,0 0-8 0,4-6-8 16,0-7-9-16,-2-3-5 0,1-4-5 15,-3 0-23-15,2-2-30 0,-5-3-71 16,0-3-5-16</inkml:trace>
  <inkml:trace contextRef="#ctx0" brushRef="#br0" timeOffset="-10958.96">23754 5446 23 0,'-4'-11'305'0,"1"3"-232"0,-1 3-22 15,3 2-1-15,1 2-1 0,0 1-4 0,0 0-13 16,0 0-12-16,0 2-18 0,6 6 4 16,3 3 12-16,7 3-6 0,-2 0 0 15,1 2-8-15,2 3 4 0,-3-1-6 16,3 3 2-16,-3 0-3 0,-1 2 1 15,1 3-2-15,-5-2 0 0,-1 1 2 0,-5-2-1 16,2-3 0-16,-5 0 0 0,0-2-3 16,-4-2 6-16,-5 0-2 15,0-4 0-15,-4-2 2 0,-2 0 0 16,1-1 1-16,-3-4-4 0,1-1 1 0,2 1 2 15,5-3-4-15,3-2 1 0,4 0 0 16,1 0 0-16,1 0-1 0,0 0-5 16,0 0-5-16,0-7-6 0,1 0-16 15,9-5-11-15,1-2-9 0,3-2-13 16,-1-1-50-16,1-1-102 0,0-4 19 0</inkml:trace>
  <inkml:trace contextRef="#ctx0" brushRef="#br0" timeOffset="-10749.95">24142 5548 126 0,'3'0'287'15,"-3"0"-238"-15,0 3-24 0,0 0 18 16,-2 5 8-16,-5 2-11 0,-4 1-11 16,-2 6-9-16,3-1-6 0,-3-1-4 15,2 2-4-15,4-3-3 0,-1 0-2 0,3 3 1 16,1-3-2-16,2 0-1 0,-1-5 2 15,3 0-2-15,0-4-5 0,0 0-11 16,0-1-10-16,0-2-14 0,6-2-9 16,2 0-7-16,0 0-26 0,4-5-65 15,-3-6-91-15</inkml:trace>
  <inkml:trace contextRef="#ctx0" brushRef="#br0" timeOffset="-10417.93">24376 5528 33 0,'5'-7'331'0,"-5"0"-261"16,0 0-23-16,-3 0 8 0,-5 2-8 15,-5 0-9-15,-1 4-6 0,-1 0-9 16,-2 1-9-16,-2 0-10 0,1 9-1 16,2 3-1-16,7 4-3 0,4 2 0 15,5 2 2-15,0 0 0 0,2 3-2 16,10 2 0-16,2 4 0 0,5 1-2 15,-4 1-3-15,4-2 5 0,-2 0 2 16,0-3-3-16,-5 1 1 0,-4-7-2 16,-3-1 2-16,-4-6 0 0,-1-3 0 0,0-2 2 15,-4-4 2-15,-9 0 1 0,-1-2-1 16,-4-2 1-16,-2 0 2 0,-2 0 4 15,-1 0-2-15,1 0-2 0,2 0-1 16,4 0-4-16,4 0-1 0,4 0 1 16,2 0-1-16,4 0-2 0,1 4-16 15,1 0-12-15,0 4-17 0,0-2-22 16,6-2-48-16,3-1-256 0</inkml:trace>
  <inkml:trace contextRef="#ctx0" brushRef="#br0" timeOffset="-10181.92">24176 5203 49 0,'5'2'314'0,"-1"2"-361"16,-2 1-32-16,-2 4-28 0</inkml:trace>
  <inkml:trace contextRef="#ctx0" brushRef="#br0" timeOffset="2988.84">15387 7040 2 0,'0'0'262'15,"0"0"-210"-15,0 0-7 0,-1 0 13 16,1 0-10-16,0 0-11 0,0 0-8 16,0 0-10-16,0 0-1 0,0 0-5 15,0 0 1-15,0 0 0 0,0 3 2 16,0 2 3-16,0 5 0 0,0 4-2 0,-2 4-3 15,-1 4-3-15,1 6-4 0,-1 3-1 16,0 5-4-16,2 9 0 0,-4 5 0 16,-1 3 2-16,4 1 5 0,-4-3-6 15,3-4-2-15,0-2-1 0,-2-1 3 16,2-6-3-16,-2-5 1 0,4-6 0 15,-1-5 0-15,-1-6-1 0,0-3 0 16,2-6 1-16,-1-3-3 0,2-2 3 16,0-2-1-16,0 0 0 0,0-3-5 15,0-5-4-15,-2-3 1 0,1-3-1 0,1-2-5 16,0-1-6-16,0-2-10 0,0-2-17 15,-2-2-21-15,-1-3-58 0,-1-3-231 16</inkml:trace>
  <inkml:trace contextRef="#ctx0" brushRef="#br0" timeOffset="3511.87">15251 7134 2 0,'1'0'4'16,"1"0"38"-16,-1 0 145 0,-1 0-129 15,0 0-8-15,0-3 13 16,0-2-16-16,2 0-5 0,3-2-5 15,1-2-11-15,3-4-4 0,3-1-6 16,4-2 0-16,3 0-7 0,-2 0 3 0,3 5-2 16,1 1-3-16,-2 1-2 0,-3 3 0 15,-4 3-4-15,-4 3 2 0,-2 0-3 16,-3 0 0-16,0 8 2 0,-1 5 2 15,-2 5-2-15,0 6 1 0,0 4 1 16,0 4-3-16,0 1-1 0,0 3 0 0,4-1 0 16,3-1-4-16,2-3-11 0,3-3-17 15,1-2-19-15,4-1-24 16,-2-4-63-16,5-5-52 0</inkml:trace>
  <inkml:trace contextRef="#ctx0" brushRef="#br0" timeOffset="4620.92">15993 7070 37 0,'-7'4'222'16,"-1"-2"-186"-16,2 2 2 15,-2 0 27-15,3-1-20 0,-1-1-6 16,4-1-8-16,1-1-5 0,1 1-7 15,0-1-4-15,0 1-5 0,3-1 2 0,9 0 9 16,5 0-4-16,8-3-4 0,5-6-5 16,5-1-1-16,6-2-1 15,2 1 1-15,5 0-1 0,2 3 3 0,-2 1 1 16,0 0-5-16,-5 4 3 0,-5 2 1 15,-11-1-8-15,-10 1 1 0,-9 1-2 0,-3 0 2 16,-5 0-2-16,0 0 2 0,-3 0-3 16,-7 2-2-16,-5 1-6 15,-2 4-1-15,-5-1-2 0,4-1-9 16,1 3-3-16,-2-3-21 0,0 0-10 0,1 1-13 15,-2-2-78-15,-2-1-180 0</inkml:trace>
  <inkml:trace contextRef="#ctx0" brushRef="#br0" timeOffset="4848.92">16130 7125 168 0,'4'6'300'0,"-1"2"-273"0,2 2 23 16,0 3 28-16,1 3-22 0,-3 3-17 0,0 2-10 15,-1 0-12-15,-2 1 0 0,0 0-6 16,0 2-6-16,0 1-1 0,0-1-2 16,0-4 0-16,0-3-4 0,0-5-1 15,4-1-5-15,6-4-14 0,4 1-19 16,3-4-14-16,3-4-23 0,0 0 23 0,-1-5-207 15</inkml:trace>
  <inkml:trace contextRef="#ctx0" brushRef="#br0" timeOffset="5387.96">16559 7139 371 0,'2'-3'41'0,"-1"3"-12"16,2 0 27-16,-1 0-21 0,-2 5-1 15,1 5-4-15,-1 3-9 0,0 3-10 0,-1 4 0 16,-7 0-2-16,-3 2 3 0,-1 1-4 15,-2-2 3-15,0-1 0 0,0-4-3 16,0-3-2-16,3-3 1 0,5-5-1 16,1-3 0-16,4-2 0 0,1 0 3 15,0-1 0-15,0-8-4 0,0-4-2 16,5-7-3-16,5-3 2 0,4-2 1 15,0 0-3-15,5-3 0 0,-1-1 1 16,4 1-1-16,1 0 0 0,1 3 1 16,1 4-2-16,4 2 2 0,0 4 1 0,-1 2 1 15,-1 6-1-15,-7 6 2 0,-6 1-3 16,-6 0-2-16,-5 10 2 0,-2 5 1 15,-1 2-2-15,-1 3-1 0,-10-1 1 16,-3 3-2-16,-3-2-2 0,-2 2-3 16,-1-1 0-16,-3-2 0 0,1-2-1 15,2-3-1-15,-2-2 2 0,5-2-5 16,3-2 0-16,2-4 1 0,6-2-1 15,2-2 2-15,3 0 0 0,1 0-6 16,0-4-4-16,6 0 10 0,3 0 8 16,1-1-2-16,2 4 4 0,-4-1 0 0,3 2 0 15,-3 0 1-15,-1 3 1 0,1 5 3 16,1 0 1-16,1 5 2 0,0 0 6 15,0 2 13-15,-1-2-15 0,-1-2-3 16,0-2-5-16,-2-3-3 0,-3-1 0 16,0-2-3-16,2 1 2 0,-2-4-6 15,1 0-5-15,3 0-7 0,-1-9-19 16,2 0-20-16,-1-2-51 0,-1-5-104 15</inkml:trace>
  <inkml:trace contextRef="#ctx0" brushRef="#br0" timeOffset="5640.99">17020 7050 262 0,'1'4'252'15,"1"0"-217"-15,-2 5-4 0,0 6 37 16,-6 3-19-16,-4 5-11 0,2 0-5 15,1 3-6-15,-3 2-10 0,1-3-9 0,1 0 4 16,1 1-4-16,2-6-3 0,0 0-1 16,2-2-3-16,2-4-2 0,-1 1 1 15,2-5-3-15,0-2-7 0,0 0-11 16,2-3-6-16,5-3-13 0,3 0-2 15,4-1-43-15,3-1-48 0,-2 0 26 0</inkml:trace>
  <inkml:trace contextRef="#ctx0" brushRef="#br0" timeOffset="6425.03">17871 6996 127 0,'-13'-2'55'0,"-1"-2"133"16,-6 1-129-16,0 2 7 0,-5 1-2 16,0 0-23-16,-2 4 0 0,-1 6-7 0,0 2-5 15,5 3-7-15,4 1-5 0,5-1-5 16,5 3-6-16,6 0-3 0,3 0 0 15,0 2-1-15,4-1-2 0,9 1 0 16,2 0 0-16,5 2 0 0,2 1 0 16,3-4 0-16,1 1 0 0,-1-1 0 15,-5-2 0-15,-1-4 0 0,-10-1-4 16,-4-1 4-16,-5-5-1 0,0 1 1 15,-8-1 1-15,-9 0 3 0,-2 0-3 16,-2-1 0-16,-7 2 0 0,1-1 1 0,1 0 0 16,-2-1-2-16,5 0-1 0,3-4 2 15,6 3-3-15,6-4 4 0,3 0-4 16,5 1-2-16,0-1-17 0,11 0-11 15,5-2-2-15,5-7-16 0,3-2-46 16,5-3-121-16</inkml:trace>
  <inkml:trace contextRef="#ctx0" brushRef="#br0" timeOffset="6681.05">17992 7082 122 0,'0'0'280'16,"0"0"-242"-16,7 0-16 0,9-2 9 0,4-1 5 16,2-2-2-16,6-1-13 15,1 4-7-15,1-1-10 0,1-1 1 16,0-1-2-16,-3 1 0 0,1 0-1 15,-3 1-1-15,-5 2-1 0,-6 0 0 0,-4 1-1 16,-6 0-13-16,-5 0-17 0,0 0-22 16,0 0-40-16,-7 0-96 0</inkml:trace>
  <inkml:trace contextRef="#ctx0" brushRef="#br0" timeOffset="6876.06">18198 7075 156 0,'-6'14'364'0,"-4"0"-344"0,3 4 30 0,-4 2 15 15,0 2-10-15,0 1-4 0,3-1-15 16,2-1-13-16,0-2-10 0,4-1-8 16,1-2-6-16,1-2 2 0,0-1-1 15,8-2-8-15,1-2-9 0,5-2-14 16,3-2-22-16,5-1-35 0,-1-4-58 0,-2 0-172 15</inkml:trace>
  <inkml:trace contextRef="#ctx0" brushRef="#br0" timeOffset="7220.08">18372 7343 371 0,'6'-5'91'0,"3"-4"-87"0,5-4 49 16,0-2-22-16,3-4 2 0,2-1 1 15,1-2-16-15,1-5-5 0,3-3-9 0,-4-2 2 16,3-4 3-16,0-3-4 0,1 1 2 15,-3 2 0-15,-1 6-2 0,-4 5-1 16,-2 8-2-16,-5 4 6 0,-3 6 1 16,-2 4 0-16,-1 3-4 0,-2 0 0 15,1 4-2-15,-2 7 3 0,0 4-4 16,0 4 2-16,0 3-2 0,0 3-4 15,0 2 2-15,-3 1 2 0,0 3 0 16,-1 1-3-16,1 0 2 0,2 0 0 16,-1-2 0-16,1-1-2 0,1-3 1 0,0 2 1 15,0-2 0-15,0-2-3 0,0-3 2 16,0-5-2-16,0-3-13 0,0-6 3 15,-5-1-2-15,-1-4-11 16,-2-2-11-16,-1 0-19 0,-2 0-19 0,-1-3-38 16,-4-8-135-16</inkml:trace>
  <inkml:trace contextRef="#ctx0" brushRef="#br0" timeOffset="7382.09">18457 7218 104 0,'14'-3'208'0,"3"1"-86"0,1-2-69 0,4 2 15 15,-2 1-24-15,5 1-18 0,1 0-3 16,5 0-11-16,2 0-5 0,3-1-2 15,-1 0-3-15,1-3-2 0,-5 1-2 16,0 0-5-16,-2 0-36 0,1 0-32 16,2-2-50-16,-1-3-154 0</inkml:trace>
  <inkml:trace contextRef="#ctx0" brushRef="#br0" timeOffset="7635.1">19010 7040 253 0,'-1'0'202'0,"1"0"-170"0,3 0-20 0,8 0 22 16,4 0-6-16,4-1 8 15,7-2-15-15,0 1-16 0,6-1-1 16,-5 2-3-16,3 1-1 0,-1-1 0 15,1 1 2-15,-4 0-2 0,-1 0 0 0,-5 0 1 16,-6 0-1-16,-5 0-1 0,-2 0-5 16,-4 0-8-16,-3 0-20 0,0 0-16 15,-3 0-34-15,-7 0-104 0</inkml:trace>
  <inkml:trace contextRef="#ctx0" brushRef="#br0" timeOffset="7816.11">19158 7130 253 0,'-13'23'280'15,"1"0"-260"-15,1 2 45 0,0 0-13 16,0-1-4-16,2 2-2 0,6-1-13 16,1-1-17-16,2-2-6 0,0-3-8 15,0-3 0-15,0 0-3 0,3-2-5 16,2-3-5-16,1-1 2 0,3-8-68 0,2-2-15 15,2-5-84-15</inkml:trace>
  <inkml:trace contextRef="#ctx0" brushRef="#br0" timeOffset="8052.13">19565 7028 469 0,'-3'8'107'0,"0"3"-93"16,-2 3 40-16,-2 3-15 0,-4 3 13 0,0 0-18 15,2 4-16-15,-1 4-5 16,0-2-3-16,3 2-2 0,1-3-6 0,0-4 3 16,4-3-4-16,-1-2-1 15,3-2 0-15,0-5 0 0,0-4-8 0,3-2-10 16,2-3-13-16,4 0-10 0,1-10-24 15,-1-6-57-15,-1-5-192 0</inkml:trace>
  <inkml:trace contextRef="#ctx0" brushRef="#br0" timeOffset="8254.14">19571 6980 481 0,'14'0'31'15,"2"0"-14"-15,1 0 38 0,0-1-18 16,0-2 7-16,3 0-11 0,2 3-16 15,0 0-10-15,-4 0-5 0,-1 0 0 16,-3 0-1-16,-4 0 0 0,-4 0-10 16,-2 5-25-16,-4 1-11 0,-1 3-19 0,-12 0-31 15,-4-1-131-15</inkml:trace>
  <inkml:trace contextRef="#ctx0" brushRef="#br0" timeOffset="8437.15">19528 7139 135 0,'-9'7'258'0,"6"-2"-191"15,3-1-32-15,0 0 12 0,4-4-4 16,6 2 12-16,5-2-23 0,4 0-13 15,2 0-12-15,3 0-1 0,1-1-6 16,1 0 1-16,-1 1 1 0,-1 0-1 0,0 0-3 16,-4 3 1-16,-3 4-6 0,2 0-5 15,-1 2-2-15,-2 1 5 0,-1 1-26 16,-9 1-21-16,-3-4-3 0,-3 0-50 15,-1-2-143-15</inkml:trace>
  <inkml:trace contextRef="#ctx0" brushRef="#br0" timeOffset="8626.16">19480 7394 341 0,'0'5'182'0,"8"0"-166"16,4 0 47-16,4-3-19 0,1-2 6 15,4 0-12-15,4 0-17 0,5 0-12 16,2-3-2-16,1-2-6 0,1 1-1 15,0 1 1-15,-1 3-2 0,2 0-12 16,-4 0 0-16,-4 0-73 0,-4 4-33 16,-5-1-52-16</inkml:trace>
  <inkml:trace contextRef="#ctx0" brushRef="#br0" timeOffset="9497.21">16175 7792 145 0,'-5'0'265'0,"2"-1"-216"15,1-4 0-15,-1 3 17 0,3 0-19 0,0 0-10 16,0 1-6-16,2 0-11 0,6-1-12 15,4 0 1-15,4 1 1 16,2 1-3-16,7-2 0 0,1 2-3 16,7-3 1-16,9 3-2 0,7-1-1 0,12 1 3 15,10 0-3-15,14 0 0 0,8 0 1 16,11 0-5-16,9 0 3 0,10 1-2 15,1 4 1-15,8-1 1 0,1 1-3 16,8 4-11-16,13-4 6 0,4 2 4 16,8-3-3-16,-5-2-6 0,-6-1 9 0,-12-1 3 15,-6 0 0-15,-9 0 0 0,-3 0 7 16,-7 0 4-16,-9 0-6 0,-15-1 3 15,-12-6-3-15,-12 1 3 0,-16 1-7 16,-10-2 2-16,-16 0 0 0,-11 3 1 16,-8-3 1-16,-4 2 6 0,-5 0 3 15,0 1-3-15,0 0-4 0,0 1-2 16,0 0 2-16,0 1-4 0,0 1-2 15,-2 0-2-15,-4 1 0 0,0 0-5 16,-2 0-9-16,0 3-10 0,2 4-3 0,1 1-14 16,1 0-12-16,2 1-38 0,-1-4-78 15</inkml:trace>
  <inkml:trace contextRef="#ctx0" brushRef="#br0" timeOffset="13771.45">13544 5966 73 0,'0'3'52'0,"0"0"97"0,0 0-123 15,0 1-1-15,0 2 26 0,0 1-7 16,1 5-11-16,1 0-9 0,3 3-6 16,-2 3 1-16,0 1-3 0,0 5-2 15,0 5 0-15,-3 6 4 0,0 8 20 16,-5 5-15-16,-2 5-10 0,-4 3-2 0,3 2 1 15,-1 6-4-15,-1-1-2 0,4 0 0 16,0-3-6-16,3-3 1 0,0-6 1 16,-2-4 0-16,4-4-1 0,1-4-1 15,0-5-2-15,0-5 4 0,0-6-1 16,0-3-1-16,0-7 1 0,0-3 1 15,0-4-1-15,0-2-1 0,0-1 1 16,-2-2 5-16,-1-1-5 0,0 0 1 16,1 0 0-16,-1 0 0 0,2 0-1 15,1 0-1-15,0-2 1 0,0-2 0 0,0 0-3 16,0-2 0-16,0 0 1 0,0 2 2 15,0 0-1-15,1 2 0 0,1 0 0 16,-2 1 0-16,0 0 0 0,0 0 0 16,0 1 0-16,0 0 0 0,0-2-5 15,1 2-1-15,1 0 2 0,-1 0 1 0,2 0 2 16,-1 0-4-16,-2 0 5 15,0 0 0-15,2 0 0 0,-2-1 0 16,4-1 0-16,-1-2 0 0,2 2 0 16,0-2 0-16,-1 2 0 0,1-1 0 0,1 0 0 15,2 2 0-15,0 0 0 0,1 1 0 16,0 0 0-16,4-2-2 0,2 2 1 15,4-2 2-15,4 0-3 0,3 2-1 16,4-2 2-16,1 1 2 0,0-1-1 16,-2 0-1-16,4 2 2 0,-1-1-1 0,-1 1-1 15,2-1 1-15,-4 1 0 0,-1 0 1 16,2 0-2-16,1 0 1 15,6 1 0-15,2 2 0 0,-1-1 0 16,4-2 1-16,-6 0-1 0,1 0 0 16,-3 0 0-16,0 0-1 0,5 0 2 0,-3 0-1 15,3 0 0-15,-1 0-1 0,1 0 2 16,0 0-1-16,-2 0 0 0,-3-1 0 15,0-2 0-15,0 2-1 0,-1-1 1 16,-1 1 1-16,-1 1-2 0,1 0 2 16,-1 0-2-16,-2 0 2 0,0 0-2 0,1 1 2 15,-1 1-2-15,1-1 2 0,-4-1-2 16,-1 0 3-16,-2 0-4 15,0 0 2-15,1 0 0 0,-3 0 1 16,6 0 0-16,-2-2-3 0,1-2 3 0,0 1 1 16,-2-2-3-16,0 1 1 0,0 2 1 15,0-1 0-15,3 0-1 0,-7 2-1 16,2 0 2-16,-2 0-1 0,-3 1-1 15,0-2 1-15,-2 1 1 0,2-1 0 16,2 1-3-16,-2-1 2 0,3 1 0 0,2-1 1 16,-2 0-2-16,3-2 0 0,1 2 1 15,-1 0 1-15,3 1-2 0,-1 0-1 16,-3-1 2-16,1 1 1 15,3 1-2-15,-1 0 2 0,0-1-2 0,0-1 2 16,-2-2-2-16,-1 2 2 0,-2 0-2 16,-2 0 2-16,-2-1-2 0,-2-1 1 15,-3 2 1-15,0-1 0 0,0 1-2 16,1 0 0-16,0 0 3 0,4-2-1 15,-1 1-2-15,-1 2 1 0,6-2 0 0,2 0 1 16,4 1 0-16,4 0-2 0,-2-1 1 16,-2 1 1-16,-1 0-2 0,3 1 0 15,3 1 2-15,5 0 0 0,1 0-2 16,-2 0 0-16,1 0 2 0,-8 0 0 15,-3 0-2-15,-10 0 0 0,-5 0 2 16,-6 0-1-16,-1 0 0 0,-3 0-1 16,0 0 2-16,0 0 0 0,0 0 0 15,0 0-1-15,0 0 0 0,0 0 1 16,2 0-2-16,3 0 0 0,-2 0 1 0,1 0 0 15,1 0-1-15,0 0 1 0,-2 0 1 16,0 0 0-16,0 0-2 0,-3 0 0 16,0 0 3-16,0 0 1 0,0 0-3 15,0 0 1-15,0 0-1 0,0 0 0 16,0 0-1-16,0 0-1 0,0 0-1 15,0 0 2-15,0 0 0 0,0 0 1 16,0 0 2-16,0 0 0 0,0 0 1 16,0-3-3-16,0-2 0 0,-3 0 1 15,0-2-1-15,-2 0 0 0,2 1 1 16,-3-2-1-16,1 0-1 0,0-2 1 0,1 0 0 15,-1-4 1-15,5 1-3 0,0-5 2 16,0-5 0-16,-1-4 0 0,-1-7 0 16,2-4-2-16,0-3 4 0,0-3-2 15,0-3-3-15,2 3 1 0,1 2 3 16,-2 1-1-16,2 5-1 0,0 2 2 15,2 1 0-15,3 4-2 0,-3 2 0 16,1 3 2-16,-3 3 0 0,0 1 2 16,-2 6-1-16,4 0 2 0,-3 3-4 15,2 0 2-15,-1 3-3 0,2 0 1 0,0 1 1 16,2 3-1-16,-5 0-1 0,0 2 0 15,-2 2 2-15,0-1 0 0,0 1-2 16,0 0 0-16,0 0 2 0,0 0 0 16,0 0-1-16,0 0 0 0,0 0 1 15,0 0 0-15,0-2-1 0,0-1 0 0,0 2 1 16,1-2-1-16,-1 2 0 15,0-1-1-15,0 2 2 0,0 0-1 16,0 0 0-16,0 0-1 0,0 0 1 16,0 0-2-16,0 0-2 0,0 3 6 0,0 1-4 15,0 1 2-15,0-3 2 0,0 0-2 16,0 0-2-16,0 0 3 0,0 1-2 15,0-3 1-15,-1 0 2 0,-1 0 0 16,-1 0-2-16,-2 0 1 0,-1 0 0 16,0 0 0-16,-2-5-1 0,0 1 0 0,-4 0 0 15,0 1 0-15,-5-2 0 0,-1 1 0 16,-3-2 0-16,-2-1 0 15,-4 3 0-15,-2-3 0 0,-5 0 1 16,-7-1-1-16,-5 0-1 0,-7 1 1 0,-6-2 1 16,-6 3-1-16,-8-2-1 0,-3 2 1 15,-8 3 0-15,2-1 1 0,2 2-2 16,4 2 1-16,6 0 2 0,8 0-2 15,6 0-1-15,5 0 2 0,6 1 1 16,5 0 1-16,3 0-4 0,4-1 5 0,2 1-1 16,-2-1-1-16,-2 2-2 0,-7-1 0 15,-3 1 1-15,-2-2 0 0,-4 0-1 16,0 0 0-16,0 0 1 15,-3 0-1-15,-1 0-1 0,4 0 1 0,5 2 1 16,5 2 0-16,4-1-2 0,6 2 2 16,3-4-2-16,3 2 7 0,2-2-2 15,2 0 2-15,0 1-1 0,1-1-2 16,2 1-1-16,-3-1-1 0,1 1 4 15,-5 0-4-15,1 0-1 0,-4-1 0 16,-3 1 1-16,-8 0 0 0,-1-1-1 0,-4 1-1 16,2 0 4-16,5 0-3 0,3 1 0 15,6 1 0-15,3 0 0 0,8-1 0 16,7 1 0-16,5 0 0 15,5-1 0-15,0 2-4 0,0 0 0 0,12 1-12 16,7 2-14-16,6 0-34 0,-1-3-87 16</inkml:trace>
  <inkml:trace contextRef="#ctx0" brushRef="#br0" timeOffset="33248.57">16206 14272 99 0,'1'0'202'16,"2"0"-135"-16,-3 0-17 0,0 0-5 15,0 0-6-15,2 0-5 0,-1 3-9 16,-1 8-12-16,4 9 11 0,-4 3-9 0,0 6-7 15,0 1 0-15,-4 4-3 0,1 4 5 16,-1 2-3-16,-2-3 15 16,2-4-9-16,1-5-6 0,2-3-5 15,1 0 2-15,-3-6 7 0,1-5 1 0,1-7-5 16,1-5-5-16,0-1 0 0,-2-1 4 15,0 0 6-15,1-11 11 0,-1-7-20 16,1-7-1-16,-1-4 0 0,2-4 3 16,0-3-3-16,0-3 0 0,-1-6 2 15,-1-2-1-15,2-2-3 0,0-4 2 0,0-1-1 16,3 0-1-16,8 0-1 0,5 10 1 15,-1 7 0-15,5 11-1 0,0 7-1 16,2 6 0-16,0 6 2 16,-2 5-2-16,2 2 0 0,-4 4 0 0,-2 8 2 15,-7 4-3-15,-3 6-1 0,-3 3-2 16,-3 3 0-16,0-1-1 0,-7 2 4 15,-6-2-1-15,-1 0 1 0,0-1-1 16,-3-1 2-16,-1-3-1 0,-1 3 3 16,0-3-1-16,1 0-2 0,4-4 2 0,6-5 2 15,7-5-1-15,1-2-5 0,0 0-3 16,10-2-5-16,3-2 4 0,7-1-2 15,0-1-3-15,5 1 3 0,0 4 5 16,0-2 2-16,1 3 2 0,-1 2 2 16,-4 0-1-16,-5 2 0 0,-5 0 0 15,-3 0 2-15,-5 0-1 0,-3-1-1 16,0 0 1-16,0-1 2 0,-8 3 0 15,-3-1 2-15,-3-1 0 0,-3 2 3 16,0-2 0-16,0 0-1 0,-2-1-4 0,1-1 2 16,4-1-2-16,1 0-2 0,3-2 0 15,3-1 0-15,4-1 0 0,3-1-11 16,0 1-18-16,0 0-22 0,3 1-14 15,5-3-43-15,0 0-133 0</inkml:trace>
  <inkml:trace contextRef="#ctx0" brushRef="#br0" timeOffset="34804.65">16711 14359 24 0,'2'0'358'0,"-2"0"-306"0,0 0-4 15,-3 1 3-15,-4 8-21 0,0 8 4 16,-4 1-3-16,1 4-9 0,3 0-5 15,2-2-5-15,2 1-7 0,3-3-3 0,0-4 3 16,0-2-2-16,8-4-2 0,4-5 1 16,4-3 0-16,4 0-2 0,0-6 1 15,3-6-3-15,-3-1-3 0,0-1 1 16,-2-1-1-16,-6 0 0 0,-1 1 3 15,-5 2 2-15,-1 2-2 0,-2 3-1 0,-3 3 5 16,0 2-4-16,0 2 4 16,0 0-4-16,0 0 3 0,-3 4-7 15,-2 3 0-15,2 5 5 0,0 1-2 16,3 2 1-16,0 1 1 0,0-2-5 0,6 0 1 15,3-3 3-15,1-1 1 0,2-2-1 16,-1-3 1-16,3-5 1 0,0 0 0 16,1-3 0-16,2-10 1 0,2-3 1 15,-5-7-1-15,-2-1-2 0,-1-4 2 16,-3-1-1-16,-2-2 3 0,0-4-2 0,-4-1 2 16,-2-3 3-16,0-1 1 15,-2-5-5-15,-4-3 2 0,-2 1-2 16,-1 1 1-16,3 4-1 0,1 5-3 15,1 8 8-15,4 8-3 0,0 11-2 0,0 6 1 16,-2 4 1-16,2 0-4 0,0 4-8 16,0 10 4-16,0 7 4 0,0 6 1 15,0 8-2-15,0 9 2 0,-3 9 0 16,1 8 1-16,1 11-2 0,-4 7-1 15,-1 5 2-15,0 8-3 0,0-2-2 0,-2-3-3 16,2-6 6-16,-1-6 0 0,0-7 0 16,-4-6 1-16,1-9 3 0,0-12-3 15,-3-8 8-15,4-10-11 16,-2-8 3-16,5-3 1 0,0-7 0 0,-1-5 1 15,6 0 3-15,-4-8 0 0,4-6-3 16,1-7-4-16,3-7 2 0,11-3-1 16,1-4-3-16,4-1-3 0,-1 1-9 15,0 2 8-15,2 3 1 0,3 2-5 16,0 1 0-16,4 0-3 0,0-1 0 0,-2-2-3 15,3 0 6-15,-3-4-1 0,0-2 1 16,-5-3 3-16,0-2 5 0,-1-2-2 16,-5-2 1-16,-4-2-3 0,0-1 1 15,-4 3 7-15,0 2 0 16,-3 2 6-16,-3 3 3 0,0 5 1 0,0 0-2 15,-6 5 2-15,1 2 2 0,-1 1 4 16,2 7-4-16,0 1-5 0,4 2 1 16,0 3-7-16,0 3 0 0,0 4 1 15,0 3-1-15,0 2-3 0,0 0-4 16,4 6 5-16,0 4 1 0,-2 6 0 0,-1 2-2 15,-1 3 4-15,0 2 0 0,0 4-1 16,0 2 0-16,0 4-3 0,0 1 2 16,0 2 2-16,-1 2-2 0,-1 4 1 15,-1 2 1-15,-2 3 1 0,1 2 2 16,-1 2 2-16,2-2 0 0,-3-1-3 15,1 1-1-15,2-2 0 0,-2-1-1 16,4-3 2-16,-4-4-5 0,5-4 3 16,-4-4-1-16,1-7 1 0,1-7-2 15,0-5 0-15,1-7 1 0,1-4 2 0,-2-1-1 16,2-4 9-16,0-12-6 0,0-6-5 15,0-8-3-15,5-5 1 0,1-3-4 16,0-4 5-16,4-1-4 0,-3-5-4 16,4 0 3-16,0-2-3 0,0 1-1 15,0 8-5-15,1 7 8 0,-4 13 4 16,0 8 1-16,-2 7-1 0,-1 3 3 15,1 3-6-15,3 0 5 0,2 7 3 16,-2 6 3-16,2 2-4 0,0 1 2 16,1-1-1-16,2-4-2 0,0-1 0 0,3-2 0 15,0-3 2-15,2-3 0 0,1-2 0 16,0 0-2-16,0-5 5 0,-3-7-3 15,-1-1 4-15,-2-2-2 0,-5-3-1 16,-3-1 0-16,-1-2-1 0,-5 3-1 16,0 0-2-16,-6 3 5 0,-6 2-4 0,-6 4 2 15,-2 2-2-15,2 5 1 16,-2 2 0-16,-1 6 0 0,3 11 1 15,2 5 1-15,5 2-4 0,5 3 2 16,6 3-2-16,0-1 1 0,6 1 0 0,10-6 0 16,1-3-1-16,5-4 1 0,4-5-1 15,3-3 1-15,3-6 1 0,0-3 1 16,1 0-3-16,-2-3 0 0,-5-7 1 15,-1 2 1-15,-4-2-1 0,-2 0 0 16,-5 3 4-16,-6 1-2 0,-7 3 2 16,-1 1 4-16,0 2 1 0,-7 0-7 0,-4 0-3 15,-2 0-1-15,1 9 3 16,6-1-2-16,1 2 1 0,4-3-3 15,1-2 1-15,0-1 2 0,0-3-1 16,0 0 0-16,6-1 2 0,0 0 3 0,0-8-1 16,2-2-4-16,3 0 8 0,-4 0 5 15,6-2-6-15,-4 1-1 0,4 1-2 16,-4 0-1-16,2 4-2 0,-2 2-1 15,3 0 1-15,1 2-1 0,4 1-15 16,3 1-5-16,5 0-30 0,4 0-16 0,-4 1-50 16,3 1-201-16</inkml:trace>
  <inkml:trace contextRef="#ctx0" brushRef="#br0" timeOffset="35385.68">18973 14177 54 0,'-3'0'193'0,"0"-3"-91"15,3 3-43-15,0 0 3 0,-2 0-10 16,2 0-13-16,-3 11-11 0,-1 7-4 16,-1 8 1-16,0 5-3 0,-1 4-1 15,3 2-5-15,0 2 2 0,1 2-5 16,1-2-1-16,1 0-2 0,0-3-4 15,0-5-1-15,0-4-3 0,3-6-2 16,3-7 0-16,3-1-1 0,-2-6-8 16,-4-4-9-16,3-3-1 0,-1 0-11 15,1-7-8-15,1-10-13 0,0-6-14 0,-1-5-35 16,-5-4-65-16,-1-4-25 0</inkml:trace>
  <inkml:trace contextRef="#ctx0" brushRef="#br0" timeOffset="35652.71">18834 13974 70 0,'-2'-26'324'0,"0"9"-245"16,2 9-32-16,4 6-14 0,6 2-15 15,9 0 8-15,3 3 4 0,6 10-5 16,6 8-8-16,0 3-7 0,3 7-5 16,0 2-3-16,-1 5-3 0,-4 1 4 0,-2 2-1 15,-7 1-2-15,-4 0 0 0,-7-2 1 16,-6-1 1-16,-6-1-2 0,0-2 0 15,-7 1 3-15,-10-4-2 0,-5-4 2 16,-3-1 1-16,-1-5 1 0,-1-2-1 16,-2-3 5-16,1-3-2 0,2-4 2 0,2-3-3 15,6-2-5-15,4-3 1 16,6-3-1-16,7 0-1 0,1 0-13 15,0-1-10-15,0-6-11 0,13-2-23 16,6-2-18-16,4-3-55 0,2 2-231 0</inkml:trace>
  <inkml:trace contextRef="#ctx0" brushRef="#br0" timeOffset="36292.74">19340 14444 27 0,'-4'-4'322'16,"1"2"-282"-16,1 2-8 0,2 0 14 16,0-1-21-16,0 0-7 0,0 1-8 15,2-1-4-15,4 1 5 0,3-3 10 16,4-1-8-16,2 0-1 0,2-5 2 15,3 0 1-15,4-5 0 0,-1-2 1 0,5-3-4 16,-3-1-3-16,-2-4 1 0,-3 2 1 16,-6-1-3-16,-8 0-5 15,-3 2-2-15,-3 3 5 0,-1 3-4 16,-9 4 1-16,-2 6 0 0,-4 5 3 15,-2 0-1-15,1 9-5 0,0 6 1 0,1 4 2 16,4 6-1-16,3 2-3 0,2 3 1 16,3 2 0-16,2 0 1 0,2-2-1 15,6-2-1-15,7-4 0 0,7-5 1 16,3-4 0-16,5-5-2 0,2-6 1 15,1-4 1-15,1 0-6 0,-2-5 0 0,1-8 4 16,-5-1 0-16,-1-3-1 0,-7 0 3 16,-2 1 0-16,-4 1 1 0,-6 3-2 15,1 1 2-15,-6 2 0 16,-1 4 1-16,0 2-2 0,0 1 0 0,0 2 0 15,-4 0-3-15,-1 4-3 0,0 8 4 16,4 5-1-16,-2-1-1 0,3 4-7 16,0-4-1-16,1 1 1 0,5-2 5 15,4-3 5-15,-1-2-1 0,2-4 0 16,-3-2 3-16,2-4-2 0,-2 0 2 0,1-5 2 15,1-8-4-15,1-2 3 0,-2-3 1 16,3-3 4-16,-4-1 1 0,1-2 1 16,-1 3 0-16,-5-1 4 15,2 1-6-15,-4 3 2 0,3 2-1 0,-3 3-5 16,-1 5-1-16,0 3-1 0,0 3-1 15,0 2 0-15,0 0-5 0,0 7-10 16,0 5 0-16,0 2-9 0,3-1-17 16,3-1-27-16,1-4-56 0,0-3-214 15</inkml:trace>
  <inkml:trace contextRef="#ctx0" brushRef="#br0" timeOffset="36474.75">20100 14299 241 0,'0'0'251'0,"0"0"-217"0,-3 4 9 16,0 3-12-16,-2 4 5 0,-2 2 3 15,0 1-17-15,3 3-12 0,1 0-6 16,1 0-4-16,1-1 0 0,1-1 1 16,0-2-3-16,3-3-8 0,4-2-11 0,1-3-13 15,5-1-21-15,2-4-12 0,1 0-31 16,-3-2-184-16</inkml:trace>
  <inkml:trace contextRef="#ctx0" brushRef="#br0" timeOffset="37241.8">20327 14350 2 0,'3'2'6'15,"0"1"-5"-15,-2-3 114 16,-1 0-15-16,2 0-41 0,1-2-15 0,-2-1-11 16,-1-1 5-16,2 0-4 0,-2 1-6 0,0-2-7 15,0 2 2-15,0 1-5 16,0-1-4-16,0 1 1 0,0 1 5 15,0 1-6-15,0 0 1 0,0 0-6 16,0 0 3-16,0 0-3 0,0 0-1 0,-6 0-2 16,-2 6-2-16,-1 0-5 0,-1 3 4 15,0 2 1-15,0-2 2 0,4 3 1 16,0 1 0-16,1 0-3 0,1 2 2 15,0-2-1-15,4 1-4 0,0 0 0 16,0-1 1-16,5 0-2 0,3-3 0 16,6 1 0-16,4-5 0 0,3-2 3 15,3-4-3-15,4 0 0 0,2-2 1 16,-2-6-2-16,3-5-2 0,-2-3-1 15,-4-1 3-15,-3-2 2 0,-5 0-1 0,-5-1 0 16,-4-3 4-16,-2-3-4 0,-6 2 0 16,0-1 0-16,-1 6 1 0,-7 3 1 15,-3 7-1-15,-3 4-1 0,0 5 4 16,0 0-1-16,2 1-4 0,-1 11 0 15,6 3 1-15,0 3-1 0,1 3 0 0,5 0 0 16,1 0 0-16,0-1 0 0,6-2 2 16,2-4-5-16,1-2-3 0,8-2 1 15,1-5-1-15,4-4 7 16,1-1-2-16,-2 0-5 0,-6-5 2 0,-4-5-4 15,0 1 7-15,-3-1 2 0,-2 0-1 16,1 1 2-16,-3 1-3 0,-1 2 3 16,0 1 0-16,-2 2 2 0,-1 1-1 15,2 1-2-15,1 1-3 0,3 0 0 16,3 8 2-16,1 5 1 0,2 2 2 0,-1 2-2 15,1 3 0-15,-1 1-2 16,0 2 3-16,0-1-1 0,0-1 1 16,-3-2-3-16,-5-2 4 0,-3-3-3 15,0-2 14-15,0-1 13 0,-8-3-10 16,-6-1 2-16,-3-2 8 0,-3-4-4 0,0-1-3 15,-2 0-9-15,0 0-7 0,4 0 0 16,2 0-3-16,4 0-1 0,-2 0-4 16,1 0-16-16,1 0-18 0,0 0-25 15,1 0-40-15,1 0-103 0</inkml:trace>
  <inkml:trace contextRef="#ctx0" brushRef="#br0" timeOffset="38356.86">21443 14263 6 0,'1'0'342'0,"-1"0"-276"16,2 0-18-16,1 0-9 0,-1 0-1 16,1 0 0-16,1 5-5 0,1 5-4 15,-4 5-5-15,1 5-5 0,-2 2-2 16,0 3 1-16,-5 1-3 0,-1-2 2 15,-2-2-6-15,2-2-1 0,2-6-1 0,-1-3-5 16,5-3 1-16,0-4-3 0,0-4 2 16,0 1-2-16,0-1 2 0,0-1 0 15,9-11 2-15,7-6-3 0,4-3-3 16,2-3-1-16,2 0 2 0,1-1-2 15,2-2 0-15,0-2-1 0,0 0-2 16,1 3 0-16,-7 6-1 0,-2 6 2 16,-5 5 0-16,-5 6 1 0,-1 3 0 15,-2 0 0-15,-3 5 1 0,2 5-1 16,0 5 2-16,-4 6 0 0,-1-1 0 0,0 5 0 15,0-1 0-15,0-1 1 0,0-1 0 16,-1-4 0-16,-2-3-2 0,3-6 2 16,0-3 0-16,0-3-2 0,0-3-1 15,0 0 3-15,6 0 1 0,5-9 0 16,1-4-3-16,8-3 1 0,-1-1-5 0,1-2-4 15,0 0-4-15,2 2 2 16,-2 1-6-16,-1 4-1 0,-4 3 3 16,-1 4 3-16,-6 4 3 0,-1 1 3 15,-3 1 0-15,-1 9 4 0,-3 4 2 0,0 3 0 16,0 2 3-16,-3 0 2 0,-4 1 1 15,3 1-1-15,1-2-2 0,-2 0-1 16,5-3 0-16,0-2-1 0,0-3-3 16,0-5 3-16,0 0-1 0,0-3-5 15,5-1-7-15,-1-2 0 0,6 0-17 0,-1-6-19 16,3-3-27-16,1-5-46 0,-2 0-155 15</inkml:trace>
  <inkml:trace contextRef="#ctx0" brushRef="#br0" timeOffset="39253.91">22175 14271 59 0,'1'-1'-37'0,"-1"-1"257"16,0 0-181-16,0-1 3 0,0 2 26 15,0-1-18-15,0 2-3 0,0 0-9 0,0 0-13 16,0 0-2-16,0 0 1 0,-1 0-10 15,-4 0-4-15,2 5 2 16,-2 2 2-16,2 0 1 0,0 2 0 16,0 0-4-16,-2-2 0 0,2 3 3 0,0-1-2 15,-2 1-5-15,1 3-1 0,-1 0-2 16,3 2 2-16,-2-1 1 0,4 4-3 15,-2-2-2-15,2 0 5 0,0-1-5 16,2-4-1-16,7-1 1 0,4-2 0 16,2-4-4-16,4-4 3 0,2 0 2 0,4-4-1 15,0-5-2-15,1-4-1 0,-4-1 1 16,-3-2-1-16,-5 0-1 0,-2-1 0 15,-6 1 2-15,-4 0 0 16,-2 1 2-16,0 2-5 0,-3 3 3 0,-7 4 0 16,1 1 0-16,0 5-2 0,-1 0 1 15,3 0 0-15,-1 4-1 0,3 5-3 16,2 0 4-16,3 1-4 0,0 1-4 15,2-2-5-15,5-1 4 0,4 0-3 16,2-3 4-16,4-1 2 0,0-3 4 0,3-1 3 16,0 0-2-16,-4 0 1 0,-2-2 2 15,-2-4-1-15,-3-2 0 0,-3 1 0 16,1 0 2-16,-4 0 0 0,0 1 1 15,-2 1-2-15,1 0 5 0,0 3 0 16,-1 2-4-16,1 0-2 0,-2 0 0 16,1 1-1-16,4 7 1 0,-4 4 0 15,2 3 0-15,-3 2 0 0,0 3 0 16,0 0 0-16,-1 3 1 0,-4-2 0 15,-1 3 0-15,0-3 0 0,1 2 1 0,1-4 5 16,0-3-6-16,0-2 1 0,1-6 3 16,1-3-1-16,1-3-4 0,1-2 0 15,0 0 5-15,0-3-1 0,4-9-5 16,2-4-6-16,5-5-2 0,2-2-7 15,-2-3-10-15,3-5-2 0,-1 0-1 16,0-2 11-16,-2-1 5 0,1-4 0 16,-3-6-1-16,1-4-1 0,2-8-8 15,-1-2 9-15,1-2 2 0,2 2-3 16,-1 8 6-16,-4 7 8 0,2 9 8 0,-5 8 5 15,-1 5 3-15,-1 8 2 0,-2 3 12 16,0 4-6-16,-2 1-9 0,0 3 1 16,0 2-1-16,0 2-6 0,-4 13-5 15,0 9 0-15,-4 9 3 0,-1 8 1 16,-2 5-4-16,0 5 0 0,0 4-1 15,0-2 3-15,4 1-1 0,0-6-2 16,4-6 4-16,3-8 1 0,0-5-5 16,2-9 1-16,7-4-1 0,5-7 1 15,3-4-1-15,3-3-3 0,4-2 4 16,5 0 1-16,2-7-4 0,2-3 0 0,-1 1-4 15,-1 0-9-15,0 1-13 0,-3 3-13 16,0-1-17-16,-3 4-17 0,-5 0-59 16,-2 2-102-16,-5 0 107 0</inkml:trace>
  <inkml:trace contextRef="#ctx0" brushRef="#br0" timeOffset="40541.99">16020 15465 70 0,'0'-1'-6'0,"0"0"253"0,0 0-189 16,0 1-14-16,0 0 11 0,0-1-4 15,0 1-7-15,0 0-5 0,0 0-12 16,0 0-8-16,0 3-6 0,0 10-1 15,0 4 1-15,0 8 1 0,3 2-2 16,0 4-1-16,2 4-6 0,-2 1-3 16,1 1 0-16,-2-1 1 0,2-1-3 15,-2-4 3-15,3-4-3 0,-4-4 1 16,1-4 1-16,1-7-1 0,-3-2-2 0,1-5 1 15,-1-5 2-15,0 0-1 0,0-5 4 16,0-10 5-16,0-6-7 0,0-5-4 16,0-5 1-16,0-4 1 0,2-5-1 15,1-4 1-15,2-3-2 0,2-6 0 16,4-2 2-16,5-4 0 0,4 3-3 0,0 4 2 15,5 7 0-15,-2 9 0 16,2 10 0-16,0 8-1 0,-2 8 0 16,3 5 1-16,-4 5-2 0,-2 0 0 15,-3 11 2-15,-3 5-1 0,-4 6 0 0,-4 4 1 16,-6 2 1-16,0 3 0 0,-6 2-3 15,-5-1 3-15,-3 1 0 0,-3-1-1 16,-3-1 0-16,1-1 1 0,-1-3 3 16,0-4-3-16,4-3 5 0,5-7-4 15,5-6 2-15,5-5-3 0,1-1-4 0,0-1 1 16,1 0 2-16,10 2 0 0,4-2-2 15,6 0-4-15,3 0 1 16,4 0-3-16,2 0 3 0,1 0-8 16,-3 4 2-16,-2 5 3 0,-3 1-2 15,-3 2 2-15,-6 1 0 0,-6 0 2 0,-5 3 0 16,-3 1 7-16,-4 1-2 0,-10-1 2 15,-3-1 0-15,-2 1 1 0,0-3 5 16,-2 0 2-16,-3-2-3 0,3-1 5 16,-1-3-3-16,5-1-3 0,3-2-2 15,8-4-3-15,1-1 1 0,5 0-10 0,0 0-16 16,9 0-28-16,5-7-37 0,0-2-58 15</inkml:trace>
  <inkml:trace contextRef="#ctx0" brushRef="#br0" timeOffset="40853">16534 15818 158 0,'3'0'229'16,"2"0"-214"-16,4 0-10 0,5 0 30 0,0-6-6 15,6-2-5-15,5-2-3 0,2-2-3 16,1-1-1-16,1-2-10 0,0-1-4 15,1-2 2-15,-4-2 1 16,-4-1 2-16,-5 0-1 0,-8 0 0 0,-4 1-4 16,-5 1-2-16,-2-1 5 0,-8 2 9 15,-6 1 1-15,-4 3 2 0,-3 4 1 16,-4 5-6-16,1 5 0 0,-3 0 4 15,1 11-1-15,3 7-1 0,5 7 1 16,6 6-1-16,3 1-3 0,9 3-2 0,2 1-9 16,14-3-1-16,11-1 2 0,8-3-2 15,10-1-1-15,7-6-8 0,5-2-12 16,11-3-14-16,2-4-27 0,-2-4-37 15,1-6-79-15</inkml:trace>
  <inkml:trace contextRef="#ctx0" brushRef="#br0" timeOffset="41511.04">17821 15137 30 0,'-9'-1'345'0,"-4"1"-280"0,1 0-38 15,-2 4 5-15,0 7-5 0,-1 3-9 0,-1 2 3 16,4-1-15-16,1 3-6 0,5 1 1 15,1 1-2-15,2 1-12 16,3 2-6-16,0-1-14 0,0 1-22 16,5-3-46-16,1-1-84 0</inkml:trace>
  <inkml:trace contextRef="#ctx0" brushRef="#br0" timeOffset="41902.06">18167 15565 64 0,'-20'-4'320'0,"-5"4"-296"0,-1 0 14 16,-5 0 4-16,0 9-4 0,3 2-6 16,1 2 0-16,7 0-12 0,6 1-5 0,6 2-5 15,5 0-9-15,3 0-2 0,0 0 2 16,13 0 0-16,2-3-2 0,5 0-1 15,4-4 0-15,-3 0-6 16,3 0 3-16,-3 1-5 0,-1 0 5 0,-2 3 4 16,-8-1-2-16,-2 1-5 0,-6 1 1 15,-2 1 7-15,0-1-1 0,-10 2 1 16,-2 0-1-16,-2 0 3 0,-3-2 0 15,1 1-2-15,1-2 0 0,1-3 1 16,5-1-2-16,3-3-10 0,6-4-24 0,0-2-39 16,1 0-91-16</inkml:trace>
  <inkml:trace contextRef="#ctx0" brushRef="#br0" timeOffset="42319.09">18328 16046 86 0,'-12'32'207'0,"1"-2"-158"0,-2-1 3 16,3-3-12-16,2-6-8 0,0-3-1 15,2-4-2-15,3-3-5 0,-2-6-4 16,4 0 2-16,-4-4-3 0,2 0 5 15,-2-4-5-15,1-10-7 0,2-4-2 16,0-6 1-16,1-4 0 0,1-5 2 16,0-1-6-16,3-4-3 0,8-6 1 15,3-3-4-15,6-6 0 0,2-5-1 16,4-4 0-16,3-2-1 0,2 2-6 0,4 5-3 15,-1 13 3-15,1 16 4 0,-5 12 0 16,-4 9 4-16,-4 7-6 0,-7 0 1 16,-4 7 0-16,-3 9-2 0,-3 5 5 15,-5 5-2-15,0 3 0 0,-8 2 4 16,-5 0-1-16,4-1-1 0,-6-1 2 0,-2 0-3 15,-2-5 2-15,-1-1 0 16,0-5 1-16,3-3 1 0,1-3-1 16,7-5-2-16,1-2 0 0,7-4-13 15,1-1-33-15,0 0-36 0,6-6-51 0,5-8-237 16</inkml:trace>
  <inkml:trace contextRef="#ctx0" brushRef="#br0" timeOffset="42711.11">18714 15719 59 0,'0'0'288'0,"0"0"-260"0,0-1-7 15,0-4 10-15,5-1-5 0,4-1 1 16,2-3-10-16,1 2-2 0,2-3-1 16,0-4-2-16,2-2-6 0,1-2 9 15,-5-1-3-15,1-1 2 0,-6 2 4 0,0 2 1 16,-7 3-3-16,0 2-2 0,-4 4 0 15,-6 2 0-15,-3 4-1 16,-2 2-7-16,-2 1 4 0,-2 11-2 16,0 4 1-16,4 6-2 0,1 2-2 0,3 3 0 15,3 2 1-15,4 0-3 0,2 0 1 16,2-2 1-16,0-2-5 0,10-4 0 15,2-5 1-15,5-5-2 0,3-1 0 16,2-5-9-16,1-4-4 0,0-1-3 16,-1 0-8-16,0-9-13 0,-2 0-11 0,-1-2-9 15,-1-1-12-15,-2 2-56 0,-4-2-227 16</inkml:trace>
  <inkml:trace contextRef="#ctx0" brushRef="#br0" timeOffset="42958.12">19116 15604 76 0,'-8'-2'245'0,"-1"-1"-180"0,-2 2-18 15,-3 1 12-15,1 0-11 0,-1 0 4 16,1 7-7-16,-1 6-14 0,1 3-8 15,4 3-5-15,0 0-3 0,4 1-1 16,3-1-6-16,2 0-5 0,3-2-3 16,4-2 1-16,5 0-3 0,-1-3-2 15,1-1-11-15,4-1-10 0,-2-3-11 16,6-2-21-16,-1-5-10 0,2 0 5 15,1-3-97-15</inkml:trace>
  <inkml:trace contextRef="#ctx0" brushRef="#br0" timeOffset="43172.14">19305 15602 265 0,'-2'-2'199'16,"2"2"-172"-16,-1 0 30 0,-1 0-20 16,-2 5-5-16,-3 8 5 0,4 1-18 15,-3 2-6-15,0 3-4 0,1-1-1 16,1 1-3-16,2-2-2 0,0 1-3 15,2-2 0-15,0-2 0 0,0 0 0 0,2-3-4 16,4-2-6-16,2-2-6 0,0-3 9 16,3-2-48-16,2-2 1 0,6 0 14 15,1-6-103-15,-1-5-156 0</inkml:trace>
  <inkml:trace contextRef="#ctx0" brushRef="#br0" timeOffset="43694.17">19547 15685 0 0,'0'-6'264'0,"0"-2"-186"0,0 1-19 15,-2-1 0-15,-4 2-13 0,-3 2 7 16,-2 1-2-16,-3 3-22 0,-2 0 1 16,-2 3-6-16,-2 9 3 0,-1 4 1 15,3 2-7-15,2 1-8 0,7-3-3 16,7-2-7-16,2-2-2 0,7-3-3 0,4-2 2 15,2-4 0-15,5-1-5 16,0-2-5-16,4 0-6 0,1 0-4 16,0-9-7-16,-3 1 0 0,1 2 10 15,-9 1 9-15,-1 4-29 0,-6-1 18 0,-2 2 1 16,-2 0 0-16,-1 0-7 0,0 0 11 15,0 1 9-15,0 5 6 0,0 0-1 16,0 2-1-16,0 0 1 0,0-1 0 16,2-3 0-16,4 3 7 0,3-2 1 15,1-4-7-15,2-1 4 0,2 0 15 0,5-2-18 16,-1-9-2-16,8-1 15 0,-1-8-13 15,2-2 4-15,-3-4 2 16,-3-5-6-16,-6 3 3 0,-1-3 3 16,-5-3 9-16,1-2 2 0,-6-2-11 0,1-4 2 15,-2-3 2-15,2-3-2 0,-2 3-4 16,0 8-7-16,-3 10 4 0,0 13 3 15,0 10 10-15,0 4 0 0,-2 12-5 16,-5 12-9-16,-4 10 5 0,-2 7 2 16,1 5-3-16,3 3-4 0,1-2-2 15,5 0 1-15,3-2 0 0,3-4-4 0,9-4-10 16,4-6 1-16,1-7-6 15,0-6-4-15,-2-5 3 0,-1-4-2 16,-4-8-18-16,-3-1 0 0,-3-1-47 16,-4-12-46-16,0-2-231 0</inkml:trace>
  <inkml:trace contextRef="#ctx0" brushRef="#br0" timeOffset="43866.18">19354 15334 458 0,'2'8'73'16,"14"2"-73"-16,7 0 4 0,6 0-1 0,5-1-2 16,10-2-1-16,2 0-22 0,2-3-62 15,-1-3-136-15</inkml:trace>
  <inkml:trace contextRef="#ctx0" brushRef="#br0" timeOffset="44107.18">20354 15194 250 0,'0'8'257'0,"4"2"-246"15,2 6 33-15,-2 4-3 0,1 3-8 0,0 5 4 16,-2 1-24-16,1 4-9 0,-2 1-3 16,0 1-7-16,-1 2-19 0,-1-1-18 15,0-1-42-15,-3-3-150 0</inkml:trace>
  <inkml:trace contextRef="#ctx0" brushRef="#br0" timeOffset="45238.25">16102 16758 192 0,'-8'7'222'0,"-3"-2"-176"0,3 1-1 16,1 0-4-16,2-2-9 0,2-2-4 16,3 0-7-16,2-2-19 0,10 0-3 15,8 0 8-15,6-6-3 0,9-6 0 16,8-3-2-16,5-2 1 0,8 1 1 15,3-2 4-15,4 0 4 0,1 2-2 0,-5 1 1 16,-7 5-7-16,-7 4-2 0,-12 2 0 16,-8 4 0-16,-10 0-2 15,-4 0-1-15,-8 0-4 0,-3 5-6 16,-3 4-2-16,-9 0 0 0,-7 1-11 0,1 0-4 15,-3-1-11-15,3 0-26 0,-2-3-58 16,-1 0-113-16</inkml:trace>
  <inkml:trace contextRef="#ctx0" brushRef="#br0" timeOffset="45447.27">16525 16750 441 0,'0'6'61'15,"0"5"-43"-15,0 6 30 0,-5 6-3 16,-2 5-4-16,-3 3-11 0,1 4-10 15,0 0 0-15,-1 3-6 0,3-4-3 16,2-2-5-16,5-5-4 0,0-6 0 16,5-5-5-16,4-2 1 0,7-5-16 15,2-5 0-15,2-4-11 0,7 0-30 0,-1-6-18 16,0-8-70-16,-2-4-217 0</inkml:trace>
  <inkml:trace contextRef="#ctx0" brushRef="#br0" timeOffset="45962.3">16934 16752 37 0,'0'0'403'16,"0"0"-362"-16,0 0-37 0,0 10 6 16,0 4 15-16,0 6 5 0,0 2 0 15,0 5-13-15,0-1-5 0,0 1 2 0,0 0 0 16,0 0 1-16,0-2 3 0,0-4-4 15,-6-3 0-15,0-4-1 0,1-4-5 16,1-5-1-16,-3-1 2 0,3-4 4 16,-2 0-2-16,-1-10-9 0,6-5 2 15,-2-6 0-15,3-4-4 0,0-2-1 16,1-4 2-16,9-1-1 0,0-4 0 15,6 1-1-15,-1 2 1 0,3 7 0 16,-1 6-4-16,0 9 1 0,0 5 2 16,-2 4-4-16,1 2 2 0,-2 3 0 0,-2 10-1 15,-3 4 2-15,1 3 1 0,-4 2-5 16,0 1 6-16,-1-2 0 0,-2 1 0 15,-3-3-5-15,0-1-2 0,0-1 3 16,-6-3 2-16,-5-1 1 0,0-1 1 16,-2-3 0-16,3-1 0 0,-3-3 0 15,5-2 0-15,2 1 1 0,5-3-1 16,1-1-1-16,0 0 0 0,0 0-5 15,0 0-2-15,1 0 5 0,4 1 2 16,1 2 2-16,2-2-1 0,0 3-2 0,2 0 2 16,1 3 1-16,0 2-1 0,2 0-2 15,2 0 2-15,2-1 2 0,3 1-2 16,-1 0-1-16,1-3 2 0,-1 1 0 15,-7-1-1-15,0-3-2 0,-2 0-6 16,1-1-9-16,-5-2-11 0,2 0-39 16,1-2-5-16,0-11-68 0,-3-3-47 15</inkml:trace>
  <inkml:trace contextRef="#ctx0" brushRef="#br0" timeOffset="46228.31">17485 16719 520 0,'0'9'51'0,"-2"5"-44"16,-2 6 25-16,-1 2 2 15,-1 4 1-15,1 0-6 0,0 2-13 16,4-1-5-16,-5 1 2 0,1 0-6 0,-1-1 0 15,0-2 0-15,-1-3-2 0,4-3-3 16,2-1-4-16,1-5 3 0,0 1-2 16,0-5-4-16,6 1-11 0,3-3-15 15,-1 0 7-15,4-3-45 0,2 2 18 16,2-4-82-16,1-2-193 0</inkml:trace>
  <inkml:trace contextRef="#ctx0" brushRef="#br0" timeOffset="46471.32">17906 16926 144 0,'-12'3'325'0,"6"0"-302"0,1 1 44 16,5 1-26-16,0-1-6 0,11 2-7 16,5-1-7-16,4-2-12 15,4-1-5-15,1-2-1 0,3 0-2 0,2 0-9 16,-2 0-17-16,-1 0-25 0,0 0-36 15,-2-5-160-15</inkml:trace>
  <inkml:trace contextRef="#ctx0" brushRef="#br0" timeOffset="47214.37">19027 16678 107 0,'-6'-7'216'0,"-2"1"-155"16,-2-1 3-16,-6 4-23 0,-1-1 1 15,-3 3-3-15,-2 1-8 0,-1 0-4 16,-2 7-1-16,-1 8-7 0,2 1 1 15,3 3-6-15,5 1 1 0,7 2-8 16,4 2-5-16,5 2 1 0,0 2-1 0,11-4-3 16,5 1 1-16,4-1 0 15,5 0-1-15,1-1-4 0,0 2-2 16,1-3-4-16,-1 0 0 0,-3-2 2 15,-4 0-4-15,-7-1 6 0,-4-1 2 0,-8-1 2 16,0-3 1-16,-3 1 4 0,-9-3 0 16,-4 0 0-16,-3-2 2 0,-1-1 2 15,-5-2 3-15,2-2 0 0,-2 1-2 16,2-2 2-16,3 2-4 0,1-6-4 15,7 0 0-15,4 0 0 0,5 0 0 0,3-8-4 16,3-2-12-16,8-3-7 0,8-1-4 16,2-1-25-16,6-2-42 15,-1-2-82-15</inkml:trace>
  <inkml:trace contextRef="#ctx0" brushRef="#br0" timeOffset="47475.38">19232 16812 119 0,'-6'0'275'16,"1"0"-242"-16,5 0-5 15,0 0-10-15,9 0-6 0,7-3 15 0,9-6-6 16,1-5-13-16,7 2-3 0,1-2-1 15,0-1 4-15,0 1 6 0,2-1 1 16,-4 3 5-16,-4 1-4 0,-6 3-11 16,-5 3-4-16,-6 2-1 0,-8 1-8 15,0 2-8-15,-3-1-11 0,0 1-18 16,0 0-21-16,-9 1-33 0,-4 3-130 0</inkml:trace>
  <inkml:trace contextRef="#ctx0" brushRef="#br0" timeOffset="47659.39">19434 16802 414 0,'-8'19'59'0,"-3"5"-21"16,0 3 21-16,-1 2-12 0,1-1-3 15,3 0-15-15,2-5-17 0,6-1-6 0,0-3-4 16,0-6-4-16,6 0-10 0,6-6-10 15,6-3-11-15,2-4-27 16,1 0-25-16,4-1-107 0</inkml:trace>
  <inkml:trace contextRef="#ctx0" brushRef="#br0" timeOffset="48164.42">19635 17012 413 0,'-3'-4'43'0,"3"0"-8"0,0-5 2 15,6-3-19-15,7-4 2 0,5-5 0 16,2-2-10-16,2-3-5 0,1 0 4 15,-1-2-3-15,1-3-3 0,-3-1-1 16,-1-2 4-16,1-1 1 0,-1 3 5 16,-5 4-2-16,-2 5 0 0,-3 7 0 15,-2 4 2-15,-3 7 0 0,-2 1 2 16,-2 3-6-16,0 1-3 0,1 0-4 15,-1 6-5-15,0 6 7 0,2 5-1 16,-1 6-2-16,1 1 1 0,0 7 0 0,-1 0 0 16,-1 4-1-16,0 5 0 0,0-4 1 15,0 2-1-15,-3-2-3 0,1-3 1 16,2-2 0-16,0-5 0 0,-3-1-1 15,0-5-1-15,0-5 3 0,-1-1-1 16,-3-4-2-16,0-5 3 0,-3-3-1 16,3-2 0-16,-3 0 0 0,-1-9-2 15,1-4-2-15,-3 0-2 0,-2-2 2 16,1-1 1-16,0-2 5 0,0 0-1 15,4-1 0-15,1 0 2 0,4-1 0 0,5 3-3 16,0 2 2-16,0 4 0 0,5 5 1 16,4 4-1-16,4 1 2 0,-1 1 2 15,4 0 3-15,-1 1 0 0,1 2-5 16,2-1 0-16,3 1 0 0,-1-3-4 15,3 0 4-15,-1 0-4 0,1-4 3 16,0 0-2-16,0-2 3 0,-1 0-13 16,0-1 3-16,0-2-16 0,-4-2-27 15,-2 2 4-15,-1-3-91 0,-6 1-78 16</inkml:trace>
  <inkml:trace contextRef="#ctx0" brushRef="#br0" timeOffset="48380.43">20123 16710 438 0,'7'0'24'16,"3"0"-27"-16,4-5 31 0,5-4-15 15,4 0 5-15,5-2 2 0,3 0-15 16,0-1-2-16,-1 1 8 0,-4 1-10 0,-7 3-1 15,-5 3 3-15,-7 1-8 0,-2 1-5 16,-5 2-3-16,0 0-17 0,0 0-31 16,-6 0-43-16,-2 0-78 0</inkml:trace>
  <inkml:trace contextRef="#ctx0" brushRef="#br0" timeOffset="48546.44">20300 16688 275 0,'-11'15'104'0,"2"4"-33"0,0 2-3 15,-5 4-20-15,3 1 2 0,-3 1-5 0,2-1-16 16,-1 1-9-16,2-2-3 0,2-3-8 15,1-1-5-15,5-3-2 0,3-4-2 16,0-4-2-16,0-1-5 0,9-2-8 16,5-4-14-16,7-3 4 0,3 0-52 15,6-9-22-15,-4-3-96 0</inkml:trace>
  <inkml:trace contextRef="#ctx0" brushRef="#br0" timeOffset="48772.46">20567 16684 396 0,'-6'0'31'0,"-1"1"-3"0,-2 7 4 16,0 6-4-16,1 2 10 0,-1 2 4 16,-2 4-21-16,0 1-3 0,0 3 0 0,0-2-3 15,4-1-5-15,0-3-1 0,3-5-5 16,4-1-1-16,0-5-1 0,0-2-3 15,0-5 0-15,6-2 1 0,2 0-15 16,1-11-16-16,2-3-24 0,-2-3-27 16,0-2-63-16,-2-1-117 0</inkml:trace>
  <inkml:trace contextRef="#ctx0" brushRef="#br0" timeOffset="48979.47">20602 16588 363 0,'2'0'102'0,"0"0"-81"15,2 1 25-15,1 2-13 0,3-1 2 16,2 0-2-16,3-2-17 0,4 0-5 15,2 0-5-15,2 0-2 0,1 0-2 16,1 0 1-16,-3 0-2 0,-4 0-2 16,-7 2 2-16,-7 3-10 0,-2 1-4 15,-5 4 8-15,-7 1-17 0,-7 1-22 16,0 1-1-16,-1 1-12 0,-5 1-1 15,4 0-22-15,-2 2-23 0,1-2-20 16,3 0 6-16</inkml:trace>
  <inkml:trace contextRef="#ctx0" brushRef="#br0" timeOffset="49115.48">20565 16786 100 0,'-11'13'124'0,"4"-1"-34"0,2-2-30 15,3-2-21-15,2-2-12 0,4-3-5 16,6-3-2-16,4 0 0 0,2 0-8 15,4-3-8-15,-1-4-1 0,2 1-1 16,-2 1 1-16,1-1 3 0,-1 2 4 16,1 1-8-16,-2 1-1 0,0 2-2 15,-3 0 2-15,-7 0-10 0,-4 0-47 16,-4 0-9-16,0 3-9 0,-7 2-95 15</inkml:trace>
  <inkml:trace contextRef="#ctx0" brushRef="#br0" timeOffset="49271.48">20514 16987 132 0,'-12'13'361'0,"4"-1"-342"15,8-1 25-15,2-6-19 0,11-2 10 0,6-3 11 16,6 0-23-16,1-5-15 16,2-5-6-16,5-3 0 0,4-2-1 15,6 1-3-15,-1-1 2 0,-2 2-23 16,-5 3-9-16,-8-1-83 0,-3 1-219 0</inkml:trace>
</inkml:ink>
</file>

<file path=ppt/ink/ink59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4-23T11:52:04.56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2059 2367 41 0,'0'2'-37'15,"0"-2"205"-15,0 0-117 0,0 0-16 16,0 0 27-16,0 0-19 0,0 0-12 16,0 0 0-16,0 0-4 0,0 0-6 15,0 0 1-15,0 0-1 0,0 0-6 16,0 0-2-16,0 0-4 0,0 0 4 0,0 0-2 15,0 2 1-15,0-2-4 0,0 1 3 16,0-1 0-16,0 0-2 16,0 0-1-16,0 0 0 0,0 0-2 15,0 0 2-15,0 0-4 0,0 0 0 0,0 0-1 16,0 0-1-16,0 0-2 0,3 0-2 15,3 0 2-15,3 0 4 0,2 0-4 16,5-3 3-16,-1 0-1 0,4 0-1 16,3-1-1-16,2 0-1 0,4 0 3 15,2 1-2-15,-2 0 1 0,1 2-1 0,1-1 0 16,-1 1 1-16,-1 0-2 0,3 1 0 15,-2 0 1-15,2 0 1 0,-1-2-1 16,1 2 0-16,-2 0 0 16,1 0 1-16,-4 0-1 0,-1 0-2 0,1 0 3 15,-4 0 0-15,1 0-2 0,1 0 0 16,-3 0 2-16,-2 0 0 0,1 0-2 15,-1 0 1-15,1 0 0 0,0 0 1 16,-1 0-3-16,2 0 3 0,2 0-1 16,-2-1 0-16,0-1 0 0,1 1 0 0,-3-2 0 15,-1 3 0-15,2 0 0 0,-1-1-1 16,0-1 2-16,1 1 0 0,-3-1-3 15,1 0 1-15,1 1 1 0,-3-1 0 16,1 0-2-16,-2 1 1 16,2 0 1-16,2-2 1 0,-1 3-3 0,3-1 2 15,-1 1 0-15,0 0 0 0,0 0-1 16,0 0-1-16,2 0 3 0,-2 0 0 15,3 0-2-15,-3 0 0 0,2 0 2 16,-2-1-1-16,0 0-1 0,-1-1 0 16,-2-1 1-16,-1 1 1 0,1 1-2 0,-3-2 0 15,-2 3 2-15,2-3 0 0,-2 2-2 16,1 0 0-16,-1-1 2 0,-3-1-1 15,2 1-1-15,-1 0-1 0,-3 1 3 16,3 0-2-16,-1 0 0 0,0 0 1 16,2 1 1-16,-3-1-1 0,0 0-1 15,1 0 1-15,0 0 1 0,1 0-1 16,0 0 0-16,3-1-1 0,2-1 2 15,1 2-1-15,-2-1-1 0,1 1 0 16,-1 0 2-16,0-1 0 0,-5 2-2 0,4-2 1 16,-4 1 0-16,4-1 1 0,-3 0-2 15,3 1 1-15,-1 1 0 0,-1-2 1 16,1 0-2-16,-2 2 0 0,1 0 2 15,-4 0-1-15,-2 0-2 0,0 0 2 16,-4 0 0-16,1 0-1 0,-2 0-2 16,0 0 2-16,0 0 1 0,0 0 0 15,0 0 0-15,0 0 1 0,0 0-2 16,0 0 2-16,0 0-1 0,0 0-5 15,0 0-10-15,0 0-12 0,0 0-30 0,0 0-62 16,-5-4-215-16</inkml:trace>
  <inkml:trace contextRef="#ctx0" brushRef="#br0" timeOffset="1621.09">3997 1576 9 0,'0'0'57'0,"0"0"-42"15,0 0 151-15,0 0-121 0,0 0-22 0,0 0 19 16,0 0-8-16,0 0-10 0,0 0 2 15,0 0-3-15,0 0-6 0,0 1 6 16,0-1 1-16,0 2-5 0,0-2-2 16,0 3-8-16,0 2-1 0,0 4 1 15,0 4 10-15,0 4-7 0,0 4-5 0,0 6 1 16,0 2-3-16,1 4 2 0,1 2-6 15,-2 6 0-15,0 2 1 0,0 2 2 16,0 1 0-16,-2-2-4 16,2 2 1-16,0 0-1 0,0 1 1 0,0-2-1 15,0 1 1-15,0-1 1 0,0-1-1 16,0 1-2-16,2-2 3 0,-1 2 1 15,1 1-1-15,-2-2-2 0,3-2 1 16,0-3 5-16,-1-2-2 0,4-3-2 16,-5-1 2-16,6-3 0 0,-3-2 0 0,-1 1-3 15,1 0-1-15,-3-3 4 0,1 0-2 16,-2-3-1-16,0-2 0 0,0 0 1 15,0-2 0-15,0 0-2 0,0-2 1 16,0-2-1-16,0 0 0 0,-2-1-1 16,2 0 2-16,0 1 0 0,0-1-1 15,0 0-1-15,0 0 1 0,-1-1 2 16,-1 0-2-16,0 1 0 0,1-1 2 15,-1 1-1-15,-1-3-1 0,2-1 0 16,-1-1 0-16,2-5 1 0,0-1-1 0,0-1 0 16,0-1 0-16,-1 0 1 0,1 0 0 15,0-1-2-15,0 0 2 0,0 2 0 16,-2-2-2-16,2 0 0 0,0 0 1 15,0 0 1-15,0 0-2 0,0 0 0 16,0 0 1-16,0 0 1 0,0 0-1 16,0 0-1-16,0-4 2 0,2-1 0 15,2-2-1-15,1-3-1 0,4-2 1 16,0-1 1-16,4-3-1 0,1-2-1 15,0-3 1-15,3-2 1 0,-3-3-2 16,3 0 0-16,0 0 2 0,2-3-1 0,1 1 0 16,1 0-1-16,-2 2 1 0,3-2 0 15,-4 0 0-15,2 3-1 0,4-1 1 16,-3 1 1-16,3 2-2 0,-3 1 0 15,4 1 1-15,-3-1 1 0,3 2-1 16,-4-2-1-16,3 1 1 0,-3 0 1 16,3-2-2-16,-3 1 1 0,3-1 0 15,-3 0 0-15,3 1 0 0,2 1-2 16,-1 2 2-16,1 1 1 0,-1 1-2 15,1 2 0-15,1-1 1 0,-1 2 0 0,-1 0 0 16,-4 3-2-16,1 0 3 0,-2 2-1 16,2 1 0-16,-3 0-1 0,5 0 1 15,-2 0 1-15,1 2-1 0,-2-2-1 16,-1 4 2-16,-2-1 0 0,-4 2 0 15,0 0 0-15,-3 1 3 0,-3 0 2 16,-2 2-4-16,2-3 0 0,-4 3 1 16,-1 0 1-16,-3-1-1 0,2 0 1 15,-2 1 1-15,0 0 0 0,0 0 0 16,0 0-1-16,0-1 4 0,-2 0-3 0,1 0-3 15,-1 1-3-15,-2 0 2 0,2 0-2 16,-2-2 0-16,0 2 1 0,3 0 0 16,-2 0 2-16,-2 0-3 0,2 0 0 15,-3-1 2-15,1 0 1 0,-3-1-3 16,2-1 0-16,-6 1 2 0,-1-5 0 0,-1 0-2 15,-1 1 0-15,-2-1 1 16,3-1 0-16,-5 0 1 0,4-2-3 16,-1 0 1-16,1-2-1 0,-2 0 1 15,3 2 0-15,0-1 1 0,-2-1 2 0,1 1-4 16,-5-2 2-16,-2-2 0 0,-3 0 0 15,-4-1-1-15,-2 0 1 0,-2 1-3 16,-1-1 3-16,-3 2-2 0,3-2 1 16,0 0 0-16,3 1 0 0,6 1 0 15,0 0 1-15,2 1 0 0,0 1 1 0,1-1-2 16,-1-1 1-16,1 0 1 0,-1 0 0 15,-2 2-2-15,3-2 0 16,0 2 3-16,4-2-2 0,1 1 0 16,1-1-1-16,1-1 3 0,1-1-2 0,0-1 0 15,-2 1-1-15,1-2 2 0,2 1 1 16,-1 1-2-16,-1 1 0 0,-1 1 3 15,-2 1-2-15,1 3-1 0,0 4-1 16,1 2 1-16,2 3 2 0,5 1-6 16,0 0 2-16,-1 0 1 0,4 6-1 15,-2 1-2-15,2 3 1 0,0 1-6 0,4 3-29 16,2 0-29-16,0-4-65 0,0-2-314 15</inkml:trace>
  <inkml:trace contextRef="#ctx0" brushRef="#br0" timeOffset="2657.15">2696 1994 60 0,'0'3'-2'0,"0"-3"134"15,0 0-54-15,3 0-44 16,2 0 27-16,3-4-18 0,1-2-15 16,3-4 3-16,1-1-8 0,5-3 0 15,-1-2-2-15,5-2-2 0,-2-2-2 0,3-4-1 16,-1-3 3-16,0-5-2 0,1-3-5 15,-3-3 5-15,0-1-5 0,1 0-3 16,-4 4-6-16,1 4 2 0,-4 7-3 16,-3 4-1-16,-2 7 2 0,-1 2-1 15,-2 3-1-15,-1 4-1 0,-4 3-1 0,1 1 0 16,0 0 1-16,-1 5-6 0,1 8 4 15,1 2 2-15,-2 6 2 16,1 2-1-16,-1 4 2 0,1 1-2 16,0 1 1-16,-2-1-3 0,1 0 2 0,4 0-7 15,-4-3 3-15,4-1-1 0,-4-1-9 16,3-2-1-16,-1-2-5 0,-3-3-12 15,0-4-6-15,0-2-15 0,0-4-18 16,-5-2-74-16,-4-2-112 0</inkml:trace>
  <inkml:trace contextRef="#ctx0" brushRef="#br0" timeOffset="2817.16">2801 1773 165 0,'10'-1'193'0,"4"1"-172"15,7 0 73-15,3 0-61 0,4 8-20 16,6 0 3-16,3 3-7 0,3 0-4 15,7 1-3-15,2 0-3 0,10 2-21 16,3-2-24-16,6 0-28 0,1-2-114 0</inkml:trace>
  <inkml:trace contextRef="#ctx0" brushRef="#br0" timeOffset="5184.29">5121 2312 8 0,'0'0'13'0,"0"1"138"16,0-1-79-16,0 0-34 0,0 0 25 0,0 0-21 16,4 0-16-16,1 0 5 0,0-2 2 15,2-1-5-15,0-1-2 0,2 2-6 16,-1-1 0-16,1 0-7 0,0 1-1 15,4 1 1-15,1-1-6 0,3 0-2 16,1 0 1-16,4 2-2 0,3 0-1 16,3 0-3-16,1 0 0 0,4 0 2 0,1 0-2 15,6 0 1-15,4 0 0 0,1 0 0 16,0 0 0-16,4 0-1 0,1 0-1 15,2 0 2-15,4 0 0 16,-3 0-4-16,1 0 1 0,1 0 2 0,-1 0 0 16,2 0-1-16,-1 0 2 0,-3 0 0 15,-3 0-1-15,-2 0 1 0,-5 0-3 16,2 0 3-16,1 0 1 0,0 2-2 15,0-1-1-15,3-1 1 0,0 0 2 16,4 0-3-16,-1 0 1 0,2 0 0 0,-5 0 2 16,1 0-2-16,-1-3 0 0,0 1 0 15,0-1 2-15,0 2-1 0,2 0-2 16,0 0 2-16,2-1 1 0,3 0-2 15,-3 1 0-15,1 0 2 0,-2 0-2 16,-4-1 0-16,-2 0 0 0,-8 1-1 16,0 1 3-16,-7 0-3 0,-6 0 2 15,-3 0 2-15,-8 0-1 0,-6 0-2 16,-4 2 0-16,-3-2 0 0,0 2 6 15,0-1 1-15,0 0 0 0,-6 0-6 0,-1 0 1 16,0-1-3-16,0 0 0 0,3 0-2 16,1 0-16-16,1 0-16 0,-1-1-19 15,0-7-38-15,0-3-170 0</inkml:trace>
  <inkml:trace contextRef="#ctx0" brushRef="#br0" timeOffset="14394.82">6094 1580 217 0,'2'-6'80'16,"-1"0"-45"-16,-1 2 38 0,0 0-21 15,0 0-18-15,0 0-4 0,0-1 0 0,-3 1-12 16,0-1-3-16,0 2 3 0,-3-2-3 15,3 2-3-15,-2-2 0 0,-1 1-2 16,0 2-1-16,0 0-1 0,-4 1-2 16,-2 1-4-16,0 0 3 0,-4 0-2 15,1 0-2-15,-3 3-1 0,0 3 4 16,-2 2-2-16,-2 3 0 0,2 0 1 0,-3 2-2 15,1 3 3-15,2 0-2 0,0 5 0 16,1-1 3-16,5 2-5 16,0 3 1-16,6-2-2 0,7 5 1 15,1-1 0-15,0 2 0 0,9-3 0 0,7-3 0 16,5-3-1-16,6-5-4 0,5-4-1 15,5-2-7-15,2-6 4 0,3-3 5 16,0-1-7-16,3-13-1 0,-5-4 10 16,-1-3-2-16,-3-5 1 0,-5 0 4 15,-5-5-1-15,-6 3-1 0,-6-1 1 0,-6 1 3 16,-4 2-1-16,-4 1 0 0,-1 1 0 15,-12 3 3-15,-4 1-4 0,-4 2 0 16,-7 2 0-16,1 6-1 16,3 7-2-16,-1 3-1 0,5 1-1 0,4 12-19 15,5 4-32-15,2 1-68 0,-2 1-165 16</inkml:trace>
  <inkml:trace contextRef="#ctx0" brushRef="#br0" timeOffset="14703.84">6088 1670 264 0,'11'2'179'0,"0"6"-133"16,0 6 37-16,1 0-34 0,1 2-22 15,1 0 5-15,-4 2-2 0,0 3-17 16,-3 0-10-16,3 0-1 0,-3-2 0 16,0-1 0-16,-1-3-6 0,0 1-15 15,2-1-23-15,1-5-31 0,0-3-78 16</inkml:trace>
  <inkml:trace contextRef="#ctx0" brushRef="#br0" timeOffset="15750.9">11192 1863 289 0,'6'-10'59'0,"3"-1"-26"0,4-2 42 15,2-3-35-15,4-5-10 0,1-4 2 16,3-3-6-16,4-5-7 0,2-2 0 16,2-3-4-16,2-4 1 0,-1-3-4 0,1-2 0 15,-4 0-2-15,-1 1 1 0,-5 5-6 16,1 7 3-16,-6 4 3 15,-4 7-6-15,-3 6-1 0,-2 3 1 16,-1 6 1-16,-3 3-3 0,-1 1 0 0,-2 3-2 16,0 1-2-16,1 3 1 0,0 8 0 15,1 5 1-15,0 3 2 0,-1 3 0 16,0 4-3-16,1 3 0 0,1 3 0 15,3 3 1-15,-2 1-2 0,0 2 1 16,3 1 1-16,1 0-2 0,-2-1-3 0,-1-3-1 16,-1 2-6-16,1-5 2 0,-3-4-7 15,3 0-3-15,-1-4 0 0,-5-3-6 16,2-2-9-16,-1-4-2 15,-2 0-13-15,0-5-32 0,0-3-43 0,-6-5-90 16</inkml:trace>
  <inkml:trace contextRef="#ctx0" brushRef="#br0" timeOffset="15934.91">11378 1619 243 0,'14'0'267'0,"5"0"-242"0,5 0 5 16,6 0 24-16,4 0-27 0,6 0-18 15,4 0 8-15,7 0-2 0,6 0-9 16,5-3-6-16,5 0 2 0,3 0-12 16,1 1-27-16,0-4-52 0,-1 1-158 15</inkml:trace>
  <inkml:trace contextRef="#ctx0" brushRef="#br0" timeOffset="16626.95">14612 1427 23 0,'6'-6'258'0,"-1"-3"-171"0,-4 3-41 15,-1-2 21-15,0-1-20 0,0 3-16 0,0-4-6 16,-3 0 0-16,-3 2-6 15,-2-2-1-15,-3 2-4 0,-1 0 0 16,-5 2-3-16,-3-1-3 0,-5 4-4 16,-4 3 0-16,-6 0-1 0,0 0 3 0,-2 4 0 15,-2 6-1-15,0 4 0 0,0 3 4 16,2 3-1-16,3 3-1 0,5 3-4 15,7 3-1-15,6 0-2 0,9 3 0 16,7 0 0-16,4 1-1 0,16-1-2 16,10-2 0-16,6-2-1 0,8-4-10 0,8-5 3 15,5-6-2-15,5-6 0 0,2-6-4 16,-2-1 1-16,-5-8 1 15,-7-6 5-15,-9-4 9 0,-3-4 2 16,-7-1-1-16,-10-1 4 0,-8 0 2 0,-9 1 2 16,-4 2 5-16,-6-3-3 0,-9 0-4 15,-7-1 0-15,-4 1-1 0,-5 0-4 16,-2 2 0-16,1 6-3 0,-1 5 2 15,5 8-3-15,8 3-1 0,6 3-9 16,5 10-24-16,2 1-55 0,-2 2-126 0,0 0-108 16</inkml:trace>
  <inkml:trace contextRef="#ctx0" brushRef="#br0" timeOffset="16832.96">14564 1427 528 0,'8'16'42'16,"-2"7"-20"-16,3 9 34 0,2 5-18 16,0 5-15-16,3 2-8 0,0 5-10 15,4-4-1-15,1 2-3 0,0-2-2 16,2 1-20-16,6-3-14 15,-3-7-15-15,0-7-93 0</inkml:trace>
  <inkml:trace contextRef="#ctx0" brushRef="#br0" timeOffset="17866.02">13286 623 14 0,'4'1'190'0,"-3"-1"-61"0,-1 1-96 15,0-1 26-15,0 1 2 0,0 2-16 16,0 0-5-16,0 2-5 0,0 3-7 15,2 2-2-15,-2 1-7 0,0 2-4 16,0 5-1-16,0 4-2 0,0 3-6 16,-3 5-2-16,-2 7 1 0,-1 6-1 15,-4 6 0-15,4 5-1 0,0 5 1 16,0 6-5-16,1 4 2 0,0 3-3 15,1 1 5-15,1-3-2 0,3-3-5 16,0 1 3-16,0-2-3 0,0 2 0 16,0 3 0-16,0 0 5 0,0 0 2 0,0-1-3 15,0 0 0-15,0-1 1 0,-2 2 0 16,1-1 0-16,-1 0-2 0,-1 1 0 15,1 1 1-15,-2 3 1 0,-1-3-1 16,-1 1 0-16,0-3 0 0,-2-1-1 16,0-2-5-16,2 0-1 0,3-3 2 0,-2-2 0 15,1-1 2-15,0-3 1 16,1 2 2-16,0 1-1 0,2-4 0 15,-1 3 2-15,2-3-1 0,0-1 0 16,0-1 0-16,3 0-1 0,2 0 2 0,1 0-1 16,0 1-1-16,-1 1 2 0,0 0-1 15,-1 0 1-15,-2-1-1 0,-1-3 5 16,-1 0-6-16,0-1 0 0,0 1-1 15,0 0 1-15,0-2 2 0,0-1-1 16,0-1 0-16,0-1 0 0,0-1 1 0,0-1 0 16,0 0-1-16,0-4 0 0,0 1 1 15,0-1 0-15,0-2-2 16,0-1 1-16,0 0 1 0,0-2-1 15,0 0-1-15,0-2 1 0,0-3 1 0,0-2-1 16,0-2-1-16,0-1 1 0,0-4 1 16,0-1-1-16,0-3-1 0,0 0 1 15,-1-1 1-15,-1 2-1 0,1-2-2 16,-2 0 2-16,1-3-2 0,1-2-9 15,-1-5-17-15,0-3-18 0,2-5-31 0,0 0-83 16,-1-6-168-16,-2-7 275 0</inkml:trace>
  <inkml:trace contextRef="#ctx0" brushRef="#br0" timeOffset="18855.07">10997 2074 151 0,'-11'3'56'0,"1"0"-48"0,3-1 41 0,0-1 5 15,1-1-16-15,2 2 4 0,1-2 6 16,-1 1-7-16,1-1-8 0,2 0-5 15,-1 0-1-15,2 1-4 0,-1-1-3 16,1 0-5-16,0 1-2 0,0 0-5 16,0 1-5-16,6 3 0 0,3 0 6 0,7 0-3 15,2-2-2-15,6 1 1 16,-1-1-4-16,6-1 4 0,1 0-2 15,5 0-3-15,7 0 0 0,6 0 1 16,5 1 0-16,6 0-1 0,3 1-1 0,5-1 0 16,-1 2-7-16,1 2-4 0,0 0-1 15,2 0 3-15,7-1 4 0,6 2 2 16,1-2-6-16,2 1-3 0,2-2 6 15,3 0 1-15,9-1 0 0,6-4-2 16,7 3 4-16,4-3 2 0,4 0 1 16,2 0 2-16,5-5-2 0,0-3 1 0,-3 0-2 15,0 0 4-15,-3-2-3 16,2 0 0-16,2 0 0 0,-2 0 3 15,-1 2-2-15,-2 0 0 0,-1 0-1 16,-1 3 3-16,-7 0-2 0,-8 2 0 0,-6 0 0 16,-5 3 1-16,-2-2 3 0,0 1 5 15,0 0-5-15,0 0 2 0,0 1-4 16,-5-2-2-16,0-1 1 0,-4 1 0 15,-7 1-1-15,-6-1-1 0,-4 0 1 16,-11 0 0-16,-5 2 1 0,-11 0-2 0,-6 0 1 16,-8 2 0-16,-7 3-1 0,-7-2-2 15,-8 2-9-15,-1 1-18 16,-4-2-41-16,-9-1-58 0,-2 0-126 15,-2-3 157-15</inkml:trace>
  <inkml:trace contextRef="#ctx0" brushRef="#br0" timeOffset="21640.23">11978 2666 207 0,'0'0'104'0,"0"0"-91"15,0 0 28-15,0 0 14 0,0 0-22 0,0 0-13 16,0 0 0-16,0 0-6 0,0 0-2 15,0 0 2-15,0 0-1 0,0 0-3 16,-3 0-1-16,3 0-2 0,-2 0 2 16,2 1 0-16,-1-1 0 0,1 0 1 15,0 0-1-15,0 0 0 0,0 0-1 16,-2 0 3-16,1 0-4 0,-2 0 0 15,-2-3 0-15,0-1-1 0,-1 0-3 16,0-2 4-16,-3 3 1 0,-5-2-4 16,1 1-2-16,-2 1 5 0,-1 2-1 15,-2 1-5-15,1 0 0 0,-1 2 4 0,1 7-2 16,0 1 0-16,-1 3-4 0,-1 3 5 15,1 5-1-15,2 1 0 0,1 4 0 16,5 1-3-16,4 2 4 0,4-2-5 16,2 1 1-16,2-1 0 0,10 0 0 15,4-3-2-15,4-1 1 0,5-4 2 16,6-4-1-16,5-5-5 0,2-5 0 15,1-5 0-15,1 0 1 0,-1-7 0 16,-2-7 1-16,-3-6 4 0,-6-3-1 16,-3-1 0-16,-6 0 0 0,-4-1 3 0,-4-1 0 15,-6 0 4-15,-5 1-3 0,0 0 3 16,-5 1 1-16,-7 0-2 0,-2 1-4 15,-8 0 1-15,-1 2-2 0,-8 4-2 16,0 6 0-16,-3 7-6 0,4 4-10 16,9 6-1-16,3 13-9 0,12 3-36 15,2 5-143-15,-3 2-208 0</inkml:trace>
  <inkml:trace contextRef="#ctx0" brushRef="#br0" timeOffset="22142.26">11953 3706 333 0,'2'-2'140'16,"-1"1"-101"-16,-1 1 19 0,2 0 7 16,-1 1-21-16,2 8-12 0,1 4 4 15,-3 5-5-15,1 6-1 0,-2 4-5 16,0 6-6-16,-3 2-3 0,-1 2-5 15,-2 0-3-15,0-2 4 0,1-3-13 0,1-5 2 16,-2-1 0-16,1-2-2 0,2 1 1 16,1-2 0-16,-1-3 1 15,3-6-4-15,0-4-7 0,0-4-9 16,3-3-22-16,5-4-12 0,1 0-8 0,2-3-41 15,-3-7-146-15,1 0-106 0</inkml:trace>
  <inkml:trace contextRef="#ctx0" brushRef="#br0" timeOffset="23544.34">14573 2648 157 0,'0'0'88'0,"0"0"-69"0,3 0 33 15,0 0 13-15,2 0-19 0,0 0-1 16,2 0-5-16,-2 0-11 0,0-2-4 0,-1-1-2 15,-2 2 0-15,-2-1 0 0,0 0 2 16,0 0-13-16,0-3 1 0,0 1 0 16,-5 0-7-16,-1-1-1 0,0 1-1 15,-3 2 1-15,-1-1 0 0,1 0-6 16,-3 2 3-16,-2 1 1 0,-3 0-2 0,0 0-1 15,-4 7 1-15,0 1 1 0,-1 4 0 16,-3 3 0-16,0 1-1 16,4 3 6-16,-1 1-4 0,3 1-1 15,4 0-2-15,6 2 2 0,4 1-1 0,5 1-3 16,0 1 2-16,12-1 0 0,2-2-1 15,5 0 3-15,4-4-3 0,5-4 0 16,5-3-5-16,2-7-1 0,2-5 0 16,1 0 3-16,-3-5-2 0,1-7 3 15,-3-4 0-15,-6-6 3 0,-3 0-1 0,-1-3 1 16,-8-1 1-16,-2 0 3 0,-5 0-3 15,-5 0 3-15,-3 1-2 16,0 1 4-16,-7 0 0 0,-5 2-3 16,-2-1 0-16,-4 3-1 0,-3 2-2 0,0 3 0 15,1 6 0-15,-1 7 0 0,9 2-5 16,-2 11-7-16,8 8-16 0,-2 6-30 15,-1 1-77-15,3 3-279 0</inkml:trace>
  <inkml:trace contextRef="#ctx0" brushRef="#br0" timeOffset="24144.38">14643 3655 25 0,'2'-2'281'0,"-2"1"-162"0,0 1-88 15,0 0 26-15,0-1 3 0,1 1-9 16,-1-2-12-16,2 2-9 0,1 0-5 15,-2 2-1-15,4 8-1 0,-5 6 1 0,1 7-3 16,-1 5-5-16,0 6 2 0,0 4-7 16,-1 3-3-16,-4 0 0 0,4 0-3 15,-2-1-5-15,1-3 11 0,1-3-15 16,1 2 4-16,-4-2 0 0,0-1 1 15,-2-5-1-15,1-7 1 0,3-6-1 0,1-3-2 16,1-5-8-16,0-3-7 16,0-2-9-16,0-2-5 0,1 0-9 15,-1-1-10-15,3-9-34 0,-3 1-107 16,0-4-243-16</inkml:trace>
  <inkml:trace contextRef="#ctx0" brushRef="#br0" timeOffset="27220.55">2378 7153 1 0,'0'0'92'0,"0"1"-68"0,0 0 4 0,0 2-16 15,0-2 2-15,0-1 89 0,0 1-49 16,-1-1-34-16,1 1 19 0,0-1-11 16,-2 1-4-16,1-1 5 0,1 1-2 15,-2-1-4-15,2 0 0 0,0 2 1 16,0-2-5-16,0 2 3 0,-2-1-5 0,1 1 1 15,-1 0-5-15,-1 2-4 16,2-3 1-16,-1 3-4 0,1-2 1 16,1 2-4-16,0-3 1 0,0 0-3 15,0 1 1-15,0-2-3 0,0 2 1 16,0 0 2-16,4-2 0 0,2 0-2 0,4 2-1 15,1-2 5-15,1 0-1 0,5 0-2 16,0 0-1-16,2 0 3 0,2 0-2 16,1 0-1-16,1 0 0 0,1 0 0 15,0-1 0-15,0 0 1 0,-1 1-1 16,2-1 0-16,-2-2-1 0,2 2 1 0,-2-1 0 15,0 0 2-15,1-1 0 16,-1 0-3-16,2 0 2 0,-2 0 0 16,2-1 0-16,-2 1-2 0,-1-1 1 15,-1 3 0-15,1 0 1 0,-2-1-2 0,-3 0 0 16,-1 0 2-16,-2 1 0 0,-2 1-3 15,1 0 1-15,-4 0 2 0,2 0-2 16,-4 0-2-16,1 0 2 0,2 0 0 16,-1 0 0-16,0-1-1 0,4-1 1 15,-3 0 1-15,1 0 0 0,0 0 0 0,0 1-1 16,-2 0 2-16,2 0-1 0,0 0-1 15,0 1 1-15,-3 0 0 16,2 0 0-16,0 0-1 0,2 0 0 16,1 0 3-16,0 0-2 0,0 0-1 0,1 0 0 15,-3 0 2-15,3-2-1 0,-4 1-2 16,4-1 1-16,-3 1 1 0,0-1 0 15,2 1-2-15,-3-1 2 0,3 1 0 16,-2 1 1-16,-2 0-3 0,3 0 2 16,-1 0 0-16,-1 0 1 0,2 0-2 0,-1 0 1 15,0-2 1-15,1 1-1 0,4 0-1 16,-1-1 1-16,-1 2 1 0,0-3-1 15,0-1 0-15,0 3-1 16,-3-2 2-16,0 2-1 0,-2-1-1 0,-1 0 1 16,-2 2 0-16,0 0 1 0,0 0-3 15,-1 0 2-15,0 0 0 0,-4 0 0 16,4 0-2-16,-1 0 2 0,3 0 0 15,0 0 2-15,6 0-4 0,-1 0 2 16,4 0 1-16,1 0 0 0,-3 0-2 0,0 0 0 16,0 0 3-16,-1 0-3 0,0 0 1 15,-1 1-1-15,1 1 1 0,-2 1 1 16,-1 0-2-16,0-1 1 0,1-1 0 15,-1 1 1-15,1-2-2 0,2 0 1 16,-2 0 1-16,-2 0 0 0,2 0-3 16,-2 0 2-16,2 0 1 0,-3 0-1 15,2 0-1-15,1 0 1 0,-1 0 1 16,-3 0-1-16,1 0 0 0,-2 0-1 15,0 0 2-15,-1 0 0 0,0 0-2 16,-1 0 1-16,0 0 1 0,-1 0-1 0,0 0 0 16,0 0-1-16,0 0 3 0,2 0-2 15,-1 0-1-15,1 0 0 0,0 0 2 16,1 0-1-16,-2 0-1 0,1 0 1 15,1 0 1-15,0 0 0 0,-1 0-2 16,3 0 0-16,1 1 2 0,0 0 0 16,-1-1-1-16,-2 2-1 0,1-1 2 15,-4 0-1-15,0 0-1 0,0-1 1 16,0 1 1-16,-1-1 0 0,-1 1-2 15,1 0 1-15,-1-1 1 0,1 0 0 0,-2 0-2 16,0 0 2-16,0 0-1 0,0 0 3 16,0 0-2-16,0 0 1 0,0 0 0 15,0 0 0-15,-2 0-2 0,-1 0-1 16,-2 0 1-16,1 0-4 0,-1 1-6 15,2 2-11-15,-2 0-26 0,4 0-42 16,-4-1-107-16</inkml:trace>
  <inkml:trace contextRef="#ctx0" brushRef="#br0" timeOffset="28843.64">4191 6375 30 0,'0'0'36'0,"0"0"-21"0,0 0-3 16,0 0-8-16,-2 0 2 0,0 0 115 15,1 0-113-15,1 0 11 0,-2 0 2 16,2 0-10-16,0 0 5 0,0 0 6 16,0 0 2-16,0 1-6 0,-1 1 7 15,1 0 1-15,-2 0 2 0,1 3-2 16,-1-3-6-16,2 1 1 0,-1 0-2 0,1 0-2 15,0 2-3-15,0-1-2 0,0 2 2 16,0 0-1-16,0 0-5 0,0 3 3 16,0 0-1-16,0 1-2 0,0 2 2 15,0 0-1-15,0 2 1 0,0 2-2 16,3 1-4-16,1 1 2 0,-2 3-1 15,3 1-2-15,-1 2 0 0,1 2 1 16,0 2-3-16,1 2 1 0,-2 1 0 16,-2 1 1-16,-2 2 2 0,1 0 0 15,-1 0-2-15,4 0 2 0,-3-1-2 16,1 2 0-16,1-1 1 0,-2 0 2 0,1-1-2 15,1-2 1-15,0 0-4 0,0-2 4 16,2-4 0-16,-1 0-2 0,0-3-4 16,-1 0 5-16,1-1 1 0,-2-1-1 15,3-1-4-15,-2 0 5 0,0 1-3 16,-2-2-1-16,1 0 0 0,-1 0 2 0,1 1-2 15,-1-2-1-15,1 3 0 16,-2 2 1-16,0 2-2 0,0 0 4 16,0 2-1-16,-3-3 0 0,0 1-1 15,1-1 0-15,1-2 1 0,-2 1 0 0,1 0-3 16,-1-1 1-16,0 2 1 0,3-3 0 15,0 1 1-15,0-1-3 0,0 1 1 16,0 2 1-16,0-3 0 0,-2 0-1 16,1 0 1-16,-2-2 0 0,3 1-1 15,-3-1 0-15,3 1 0 0,-4-1 2 0,4 1-2 16,0 0-1-16,-1 0 1 0,1-2 1 15,0 0 0-15,0-1-2 16,0-3 1-16,-2-1 2 0,2-2-1 16,-1-2-1-16,-1 1 0 0,2-2 1 0,-1-2 0 15,-1 1-1-15,-1 1 0 0,2-2 0 16,-3 1 1-16,3-2-2 0,-1 2 1 15,1-4 1-15,-1 2 0 0,1 0-2 16,-1-2 0-16,2 1 2 0,0 0-1 16,0-1 0-16,-1-1 0 0,-1 1 1 0,2-1 0 15,-2-1-2-15,2 0 0 0,0 0 2 16,0 0 1-16,0 0-4 15,0 0 3-15,0 0 1 0,0 0-1 16,0 0 0-16,0 0 1 0,-1 0 1 0,-1 0-2 16,-1 0-2-16,2-3-2 0,-1 0-2 15,2 0-11-15,0-1-7 0,0-1-12 16,0 0-10-16,0-1-18 0,2 0-56 15,4-1-156-15</inkml:trace>
  <inkml:trace contextRef="#ctx0" brushRef="#br0" timeOffset="30536.74">4139 8262 50 0,'4'0'51'0,"-3"-1"-36"15,1 0-5-15,-2 0 67 0,1 0-1 16,1-2-49-16,1 1 15 0,1-3-13 16,1 1-16-16,0 0 9 0,1-1 2 15,2-4-5-15,-1 1-5 0,3-2 2 16,-2 0-4-16,2-2 7 0,0 0-3 15,1-2-1-15,2-1 0 0,0-1-2 16,1-4 1-16,1-2-5 0,2 0 1 16,2-4-3-16,0 0 0 0,1-2-2 15,0-2-1-15,0 3 0 0,2 1 4 0,-1-2-4 16,0 0 4-16,-1 0-3 15,0 2 2-15,0 0-1 0,-1 0 0 0,-1 2 0 16,-1 0 2-16,4 1-2 0,-3 1-1 16,-2 1-2-16,1 2-1 0,-5 0 0 15,2 1 0-15,-2-1-2 0,2 0 2 16,-1 1 0-16,-1 0-2 0,1 0-1 15,-1 2 2-15,0 0 0 0,1 0 0 16,1-1-3-16,-2 1 2 0,1 1 2 16,-1 1-2-16,0 1-1 0,-1 0 2 15,-1 0 1-15,0-2-2 0,0 2 1 0,-1-1 1 16,2-2 0-16,1 3-1 0,-1-1-1 15,0 0 1-15,0 0 0 0,1 3-1 16,-1 1 0-16,-2 0 1 16,2 2 1-16,-2 2-2 0,-1-2 0 0,2 4 1 15,2-2 1-15,0-2-1 0,4 1-2 0,-2-2 2 16,3 0-1-16,-3 0 0 15,0 1-1-15,0 1 2 0,-3 0 1 16,-1-2-2-16,1 3-2 0,0-2 5 16,-2 3-2-16,-1 0-1 0,-3 1 0 0,-2 2 1 15,-2 0 1-15,-1 2-2 0,0 0 0 16,2-1 0-16,3 1 1 0,-4-1-1 15,4 0-1-15,-2-2 2 0,0 1 0 16,2 0 0-16,-2-2-2 0,1 1 3 16,-2 2 0-16,0-1-2 0,-1 2 0 0,-1 0-1 15,0 0 3-15,0 0-2 0,0 0-1 16,0 0 1-16,0 0 2 15,0 0 0-15,0 0-1 0,-1 2 0 16,-3 2 0-16,0 0 0 0,2 0-3 0,-2-1 3 16,1 0 2-16,1-1-3 0,-1 1-2 15,3-2 2-15,0-1 2 0,0 0-2 16,-2 2 0-16,-1-2 0 0,2 0 0 15,-1 1-4-15,-1-1 1 0,3 1 1 16,-2-1 1-16,-2 0-3 0,1 0-1 0,1 0 1 16,-2 0-1-16,-1 0 0 0,0 0-1 15,-1 0 2-15,-2 0 2 0,1-4-1 16,-1 1 2-16,-2 0 1 15,1 0 1-15,1-1-2 0,-4-1-1 0,3-1 3 16,-1 2 1-16,0-3-3 0,0 0 0 16,-2-1 1-16,-1 0 2 0,3-1-3 15,-4 2 0-15,0 0 1 0,-2 1 2 16,-1 0-3-16,-1 1 0 0,-1 0 1 15,-1 3 1-15,1-1-3 0,-1 0 0 16,5 1 3-16,2-2 0 0,4 1 0 0,3 1-3 16,1 0 3-16,-1-1 1 0,0-1-3 15,1 1 1-15,-1-2 2 0,-2-1 0 16,2 0 2-16,-2-3-3 0,-1 3 4 15,-1-1-4-15,-2 1 2 0,3-1-1 16,-2-1 0-16,0 0 2 0,2 0-3 16,-2-1-1-16,3-1 4 0,-3 0-1 15,3 0-4-15,-1-1 0 0,0 1 2 16,0-2 0-16,-2 2-1 0,-3-1-1 16,3 3 2-16,-5 0 0 0,4 1-2 0,-3 0 1 15,2 1 0-15,1-1 2 0,-2 1-3 16,1 1 0-16,4-1 2 0,-2-1 1 15,3 1-2-15,2-1 0 0,-2 0 1 16,2-1 0-16,0 0 0 0,-2 0-2 16,-1-1 1-16,0 0 1 0,-4 1-1 15,1-2-1-15,0 2 2 0,-2-2-1 16,-2 0-1-16,2 1 1 0,-1 0 1 15,2 0 0-15,1 0-2 0,1-1 0 16,0-1 2-16,0 2 0 0,0 0-1 0,2 1-1 16,0 1 2-16,-1 4-3 0,0-2 2 15,-1 0 0-15,0 2 2 0,0-2 0 16,-1 1-2-16,-1 1-1 0,1 0 4 15,-2-1-2-15,2 0-1 0,-1 0 0 16,-1 0 1-16,5 0-1 0,-4 1 0 16,6-1-1-16,-1 1 1 0,2 1 1 15,1 2-2-15,4 0-1 0,-3 0 0 16,3 1 0-16,1 7-14 0,0 2-16 15,12 2-20-15,2-3-64 0,3-1-233 0</inkml:trace>
  <inkml:trace contextRef="#ctx0" brushRef="#br0" timeOffset="32207.84">4818 6850 46 0,'0'0'51'0,"0"0"-9"0,0 0 12 0,0 0-26 15,0 0-2-15,0 0 3 0,0 0-8 16,0 0-7-16,0 0 1 0,0 0-2 15,0 0 5-15,0 0-1 0,0-1 0 16,0-1 4-16,0-1-1 0,-1 1-1 16,1 0-3-16,0-1 2 0,-2 0-3 0,1 0-3 15,1 0-3-15,-2 1 2 0,2 0 1 16,0 0-5-16,-1-1 1 0,1 0-2 15,0 1 1-15,0 0-7 0,0-1 5 16,0 2-1-16,0-1-1 0,0-1 3 16,0 0 2-16,0 1-2 0,0 1 0 15,0 0-3-15,0 0 0 0,0 0 1 16,0 1-2-16,0 0 0 0,-2 0 1 15,2-2-1-15,-3 0 0 0,3 1-2 16,0 0 0-16,-1 0 2 0,1 1-1 0,0-1 0 16,0 0 1-16,0 1 2 15,0-1 0-15,0 0-2 0,0 1 0 0,0 0-2 16,0 0 4-16,0 0-3 0,0 0 0 15,-2 0 1-15,0-1-1 0,1 1-1 16,1 0 0-16,-2 0 2 0,2 0-2 16,0 0 0-16,0 0 0 0,0-1 1 15,0 0-2-15,0 1 1 0,0-1 0 16,0 1 1-16,0 0 0 0,0 0-2 15,0 0 0-15,0 0 2 0,0 0 0 0,0 0-1 16,0 0 0-16,-1 0 3 0,1 0-1 16,0 0-2-16,0-1 0 0,0 1 0 15,-2-2 1-15,1 2-1 0,1-2-1 16,-2 0 2-16,2 0-1 15,0-1-1-15,-1-3 1 0,1-1 0 0,0-1 1 16,0 0-2-16,0-2 1 0,0-2 1 16,0-1 0-16,0 1-1 0,-2-2 0 15,2 0 1-15,0-3 2 0,-2 0-3 16,-1 0-1-16,3 0 4 0,0 3-1 15,-1 1 0-15,-1 0-2 0,-1 1 4 0,0 1-2 16,1 0-1-16,1-1-2 0,1 1 2 16,0-2 0-16,0 1-2 0,0-1 1 15,0 1 2-15,0-1-1 0,0 1-2 16,0-2 3-16,0 1 1 0,0 2-3 15,0-2 0-15,0 2 2 0,0-4 2 0,0 2-6 16,0 0 2-16,0-1 1 16,0 0 2-16,0 1-1 0,-2 0-2 15,1 2 3-15,-1 1 1 0,1 0-2 16,-1 1 0-16,2 0 1 0,-1 0 1 0,-1-1-1 15,1-1-4-15,1 3 4 0,-2-3 0 16,2 1-1-16,-2-1-1 0,1-2 2 16,-1 1-2-16,1-2 1 15,1-1-4-15,-3 0 5 0,0-1-1 0,1 3-1 16,-1-3-2-16,1 2 2 0,1 1 0 0,-1 0-1 15,1 1 0-15,-1 1 2 0,1 2 2 16,1 0-5-16,-2 2 1 16,2 3 2-16,0-1 2 0,0 0-3 15,0 0-1-15,0-1 0 0,0 1 2 0,0 1-2 16,0-1-1-16,0 0 1 0,3 1 1 15,-3-1-1-15,3-1-1 0,0 2 1 16,-3 0 1-16,2 0 1 0,-1 3-4 16,-1-2 2-16,0 0 2 0,0 2-1 15,0-1-2-15,2 1 1 0,0-1 2 0,-2-2-2 16,0 1-1-16,1 1 2 0,-1 0-1 15,0 2 1-15,0 0 0 0,0-2 3 16,0 2-1-16,0 0-2 16,0 0-1-16,0 0 2 0,0 0 1 0,0 0-3 15,0 0 0-15,0 0-2 0,0-1 5 16,0 0-3-16,0 1-1 0,0-1 2 15,0-1 2-15,0 0-2 0,0 2-1 16,0-1 0-16,0 0 2 0,0 1-2 16,0-1-1-16,0 1 2 0,0 0 0 15,0 0-1-15,0 0-2 0,0 0 3 0,0 0 1 16,0 0-2-16,0 0-1 0,0 0 1 15,0 0 2-15,0 0-2 0,0 0-5 16,0 0-8-16,0 0-16 16,0 2-24-16,0 6-38 0,0-1-89 0</inkml:trace>
  <inkml:trace contextRef="#ctx0" brushRef="#br0" timeOffset="33465.91">3949 5293 19 0,'-2'0'147'0,"1"0"-123"15,1 0 39-15,0 0-9 0,-2 0-31 16,2 0 8-16,0 0 10 0,0 0-11 0,0 0-9 16,0 0-1-16,0 0-6 0,0 0-1 15,2 0 4-15,4 0-1 0,5-5 2 16,1-2-2-16,4 1-3 0,2-2-3 15,2-2-3-15,5-1-4 0,1 0 2 16,6 0-1-16,-1 0-4 0,0-2 0 0,0 3 3 16,-5 0-1-16,2 1-2 0,-7 1 0 15,0 1 2-15,-6 1-1 16,-4 1-1-16,-2 3 0 0,-6 0 0 15,-1 2 1-15,-2 0-3 0,0 0 0 16,0 0-2-16,0 0-8 0,0 0-8 0,-2 0-8 16,-1 0-4-16,-1 3-16 0,-1-1-21 15,-1 2-56-15,-4 0-129 0</inkml:trace>
  <inkml:trace contextRef="#ctx0" brushRef="#br0" timeOffset="33686.92">4177 5234 90 0,'0'5'265'16,"0"3"-260"-16,0 4 75 0,0-1-23 16,0 4-18-16,0 1 9 0,0 2-8 15,0 0-17-15,-2 0-9 0,-1 0-3 16,0-1-5-16,0-1-4 0,0 0-1 15,0-2 2-15,3-2-3 0,0-2-3 0,0-3-7 16,6-1-12-16,0-5-18 0,3 1-18 16,4-2-36-16,1 0-51 0</inkml:trace>
  <inkml:trace contextRef="#ctx0" brushRef="#br0" timeOffset="34066.94">4440 5257 185 0,'2'0'17'0,"-2"6"25"16,0 4 23-16,0 2-41 0,0 1 9 15,0 3 2-15,-3-1-15 0,0-1-7 16,-2 0 4-16,0-4 0 0,2-1 3 15,-2-4 3-15,4-1-6 0,-1-3-4 16,-1-1-1-16,3 0 5 0,-1 0-3 16,1 0-2-16,0-7-7 0,0 0-1 15,0-5-4-15,3-1-1 0,3-2 0 0,2-1 2 16,-2 3 0-16,3 2-2 0,1-2 0 15,-1 6 1-15,-1 0 2 0,-1 2 0 16,0 4-1-16,-1 1 1 0,-2 0 0 16,3 0 0-16,0 1-1 0,1 3 1 15,1 2 2-15,-1-1-3 0,0 1-1 16,3-1 0-16,-3-1-1 0,-1 0 1 15,0 0-1-15,-1 0-11 0,-2-1-14 16,-1-3-19-16,1 0-19 0,-3 0-29 16,2-4-74-16</inkml:trace>
  <inkml:trace contextRef="#ctx0" brushRef="#br0" timeOffset="34266.94">4725 5175 178 0,'0'4'123'0,"0"0"-104"0,0 4 74 16,-4 1-43-16,-2 1-9 0,-1 3 10 15,3-2-19-15,-2 2-15 0,1 0-6 16,0-2-6-16,5 1-3 0,0-2-3 16,0 0 1-16,0-2-1 0,6-4-3 0,4 0-13 15,2-4-15-15,5 0-6 0,2 0-18 16,2-11-14-16,3-1-51 0,-1-2-77 15</inkml:trace>
  <inkml:trace contextRef="#ctx0" brushRef="#br0" timeOffset="34545.97">4932 5182 99 0,'-7'-2'175'0,"1"2"-143"16,-3-1 56-16,1 1-45 0,0 0-14 15,2 0 18-15,3 0-14 0,2 1-18 16,1 1-10-16,0 4-3 0,0 1-1 0,0-2 0 16,6 3 1-16,0 0-2 0,2 0-2 15,-1 0 2-15,0 2 0 0,2 1 0 16,-3-1 1-16,2 0 0 0,0-1-2 15,-4 1 2-15,1-1 0 0,-3 1-1 16,-2 1 0-16,0-2 4 0,0 2-2 0,-8 0 2 16,0-1-2-16,-3 0 7 0,0-1 0 15,0-1 1-15,1 0-3 16,-3-2 0-16,7-2 0 0,0-2-6 15,3-1 2-15,1-1-1 0,2 0-3 0,0 0-3 16,0 0-10-16,2-1-12 0,5-5-21 16,4-4-28-16,-1 0-51 0,0-4-171 15</inkml:trace>
  <inkml:trace contextRef="#ctx0" brushRef="#br0" timeOffset="35075">5087 4946 282 0,'0'-4'11'0,"0"2"26"16,0 2 9-16,0 0-31 0,0 0 7 16,0 0 2-16,0 0-13 0,1 2 6 15,-1 5-6-15,3 2 1 0,0 3 4 16,-3 4-1-16,2 4-4 0,-2 2 5 15,0 3 2-15,0 5-9 0,0 0 1 0,0 1-3 16,0-3 1-16,0-1-4 0,0-3-2 16,-2-5 0-16,-1-2-2 0,2-8 3 15,-1 0-2-15,2-6-2 16,0-1 1-16,0-1 1 0,0-1 2 0,0 0 0 15,0-4-6-15,3-5-1 0,5-1-6 16,0-1-8-16,3 1-4 0,-2 2-5 16,3 0 2-16,1 1 0 0,2 3-13 15,1-1-10-15,-1 2-2 0,4 0 10 16,-2 0 13-16,0 1 27 0,0-2 0 0,2 1-1 15,-2-2 2-15,0 1 7 0,-5-2 14 16,-1 1 8-16,-5 0-4 0,-4 3 6 16,-2-1 11-16,0 1 2 0,-5 1-16 15,-7 0-8-15,-1 1-3 0,-1 0-1 16,-1 1-1-16,1 7 1 0,-2 1-2 15,4 2-1-15,3 2 1 0,-1-1-7 16,3 2-2-16,4-5-3 0,3 1-1 16,0-2-2-16,0 1 0 0,7-2-2 15,3-2 1-15,0-3 0 0,8-1 0 0,-1-1-10 16,0 0-6-16,3-6-7 0,-6 1-18 15,0-1-10-15,-5 2-11 0,-1 1-13 16,-1 2-27-16,-2 0-78 0</inkml:trace>
  <inkml:trace contextRef="#ctx0" brushRef="#br0" timeOffset="35578.03">5392 5284 33 0,'2'2'18'15,"1"0"2"-15,0 0 5 0,1-1-10 16,1-1-4-16,1 0 8 0,-1 0-2 16,1-3 1-16,0-5 0 0,2-2-10 0,0-1-6 15,0-6-2-15,-1 2 1 0,3-3-1 16,-4-1 0-16,0-1 3 0,0-2 5 15,-3-1 3-15,4 1 11 0,-4 0 10 16,1-2-4-16,-1 0 2 0,-1 0-8 16,0 0 4-16,-2 3-4 0,0 4 0 0,0 7-2 15,0 4 2-15,1 5 5 16,-1 1-9-16,0 4-21 0,0 12 1 15,-1 4 7-15,-4 6-3 0,-1 6-3 16,0-1-5-16,-1 3-3 0,1-3-10 0,3-2-4 16,0-3-5-16,3-5-9 0,0-5-12 15,0-4 1-15,0-4 3 0,3-3-1 16,5-4-18-16,0-1 13 0,1 0 47 15,0 0-46-15,2 0 47 0,1-1 3 16,-1 1-1-16,3 0 3 0,3 0 0 16,3-2 44-16,5-2-21 0,3-2-11 0,3-2 1 15,0-2 10-15,2-3 2 16,-1 0 2-16,-1-3 3 0,-1-1-6 15,-4-2 11-15,-6 1 0 0,-4 0-2 16,-9 3-8-16,-7 1-11 0,-1 2 8 0,-12 3 8 16,-5 3-3-16,-1 3-8 0,-4 3 0 15,1 1-4-15,-1 9-4 0,3 5 1 16,0 2 6-16,3 1-3 0,6 1-2 15,6 2-4-15,5 2-3 0,0-3-5 16,6 3 0-16,8-4-2 0,5-1 2 0,4-1-1 16,5-5-2-16,2-2-6 0,1-3-20 15,3-3-27-15,4-4-41 16,3 0-59-16</inkml:trace>
  <inkml:trace contextRef="#ctx0" brushRef="#br0" timeOffset="36742.1">5274 7072 214 0,'-1'0'53'0,"-1"0"20"0,1 0-16 16,1 0-11-16,-2 0-8 0,2 0-2 15,0 0-9-15,0 0-10 0,0 0-8 16,6 0 0-16,2 0 7 0,0 0-3 16,3 0-2-16,1 0-2 0,2 0-2 0,3 0-1 15,2 0 1-15,1 0-6 16,1-1 4-16,4 0 2 0,2 1-7 15,-1 0 1-15,5-1 0 0,3 1 1 16,2-3-1-16,-1 3-1 0,1-4 1 0,0 4 0 16,3-2-1-16,-2-2 0 0,1 0 1 15,0 0 1-15,-1 0-2 0,-3-2-1 16,2 1 2-16,-2-1 0 0,0-1-2 15,-2 1 1-15,1-1 1 0,-2 2 0 16,0 0-1-16,0 1-1 0,-2 0 2 16,-2 0-2-16,-1 1 1 0,-1 0 2 0,0 0-4 15,1 1 4-15,-1 1-2 16,1-1-1-16,2 0 2 0,3 1 2 15,-1 0-2-15,4-1 0 0,3 2 2 0,2-4 0 16,0 3-2-16,1-2 3 0,2 1-1 16,0-2 0-16,-2 3 0 0,-1-1-1 15,-4-1 7-15,-1 1-1 0,-6 2-4 16,2-1-2-16,-4 1 3 0,0 0 7 15,-1 0-4-15,2 0-2 0,-4 0 0 16,-1 0 5-16,-2 0-4 0,-2 0 1 0,-1 0 1 16,-3 0-1-16,-6-1-2 0,-2 0-4 15,-6 0 3-15,2 0 1 16,-2 0 1-16,0 1 0 0,-2-3-4 15,-4 2-1-15,0-1-2 0,1 0-2 0,2 2 1 16,2 0 0-16,-1 0-10 0,2 0-8 16,0 0-9-16,0 1-9 0,0 4-27 15,0 0-82-15,0-2-358 0</inkml:trace>
  <inkml:trace contextRef="#ctx0" brushRef="#br0" timeOffset="38298.19">2231 6867 150 0,'5'0'33'0,"-2"-5"131"16,0 0-103-16,0-2-31 0,2-1 6 16,1 0-5-16,0-2-11 0,3-2-1 15,2 0-5-15,2-3 0 0,-1 0-3 16,2-3 7-16,0-1-3 0,-3 1-1 15,3-3 0-15,-2 0-4 0,0-2 2 16,2 0-6-16,0 0-1 0,2 3-3 16,-2 2 3-16,0 0-4 0,-2 5 0 15,1 2 0-15,-3 3 1 0,0 2-1 0,-4 1-1 16,-1 4-1-16,-1 1 2 0,-1 0 0 15,0 0-1-15,1 0 3 0,2 2 2 16,-3 5-5-16,1 2 1 0,0 3 1 16,-1 2 0-16,3 2-1 0,0 1-1 15,0 2 0-15,0 1 1 0,-1 3 0 16,1-1-4-16,-1 2-1 0,1-2-3 15,2 0-7-15,-5-3 1 0,2-1-1 16,-2-2-8-16,-2-2-1 0,1-1-8 16,-1-1-5-16,1-2-12 0,-2-2-22 0,0-1-31 15,0-4-62-15</inkml:trace>
  <inkml:trace contextRef="#ctx0" brushRef="#br0" timeOffset="38517.19">2288 6772 477 0,'7'-3'22'16,"3"-2"16"-16,6 2 27 0,2 0-49 15,4 1 4-15,6-3 10 0,5 1-10 16,1 1-11-16,4-3-2 0,4-3-5 15,0 3 1-15,3-3-3 0,0 0-9 16,5 0-24-16,-1 0-29 0,1 0-64 0,-2 3-290 16</inkml:trace>
  <inkml:trace contextRef="#ctx0" brushRef="#br0" timeOffset="40151.29">6766 6332 111 0,'-7'-7'165'0,"1"-1"-146"0,2 1 31 15,-4 2 7-15,-1 0-32 0,-2 1 10 0,-2 2 3 16,2 0-10-16,-2 1-5 0,2 1-1 16,-2 0-5-16,1 0-1 0,-1 3-3 15,0 5-3-15,-1 0 4 16,-4 4-3-16,1 1-3 0,0 4-2 0,0 3 1 15,0 3 0-15,3 5-5 0,5-2-2 16,3 2 1-16,3-1 0 0,3-1-3 16,3-4-1-16,6-2 2 0,8-6-1 15,3-4-4-15,7-6 3 0,1-4-1 16,4-3-1-16,-1-8 1 0,0-6 1 0,-4 0 3 15,-1-4 1-15,-3-3-1 0,-4 2 0 16,-5-2 2-16,-5 2 2 0,-6 0-1 16,-3 1 4-16,0 3 0 0,-1 1-2 15,-9 1-2-15,-2 1 1 0,-2 2 0 16,-2 1-4-16,2 1 0 0,0 1-2 15,5 3 2-15,5 3-5 0,-1 4-6 16,3 0-11-16,1 10-34 0,-1 6-53 16,1 1-101-16</inkml:trace>
  <inkml:trace contextRef="#ctx0" brushRef="#br0" timeOffset="40399.31">6665 6360 495 0,'3'1'35'0,"0"10"-7"0,2 7 36 16,1 5-30-16,0 3-3 0,3 0-4 15,2 2-12-15,3-1-8 0,0 0-3 16,-1-2-5-16,1-2 1 0,1-1-16 16,5-4-37-16,5-6-35 0,3-5-109 0</inkml:trace>
  <inkml:trace contextRef="#ctx0" brushRef="#br0" timeOffset="42487.43">11331 6849 2 0,'0'0'116'0,"0"1"-89"16,2 3-14-16,-2-1 7 0,2-2 49 15,-2 2 53-15,0-2-93 0,0 2 7 16,0-1 8-16,0-1-11 0,0 0-5 16,0 0-1-16,0-1-6 0,0 0-3 15,0 0-2-15,0 0 4 0,0 0-4 0,3 0-6 16,1-5 1-16,7-5 2 0,2-5-5 15,4-4 0-15,3-4-4 0,1-5 2 16,4-4-2-16,3-5-2 16,0 0-1-16,-2-2-1 0,-1 0 2 0,-2 2-2 15,1 0 1-15,-1 3 0 0,-1 5 0 16,-1 3-1-16,0 4-1 0,-3 6 2 15,-5 3-1-15,-1 5 0 0,-1 4-1 16,-5 4 2-16,3 0-1 0,-2 4 0 16,-3 9 2-16,2 4 2 0,-1 3-4 0,0 5 0 15,1 2 1-15,0 0 1 0,2 2-1 16,1 1-2-16,0 0 1 0,-1 1 1 15,0 1-1-15,1 1-1 16,-1-3 1-16,0-2 1 0,-2-4-1 16,2-2-3-16,-1-2 5 0,0-1-5 0,-3-4-3 15,1 0-4-15,1-1-3 0,-3-4 0 16,2 0-8-16,-2-1-4 0,-1-3-11 15,-1-1-6-15,1-3-12 0,-2 2-8 16,0 0-3-16,0 0-11 0,0-1-56 16</inkml:trace>
  <inkml:trace contextRef="#ctx0" brushRef="#br0" timeOffset="42704.44">11579 6703 492 0,'8'-8'28'16,"6"1"-9"-16,3 1 40 0,3 3-41 0,5 3-2 16,0 0 2-16,8 0-7 0,2 1-8 15,7 6-2-15,3 0-1 0,5 0-2 16,2 1-7-16,6-2-23 0,1-2-32 15,1 0-26-15,4-2-110 0</inkml:trace>
  <inkml:trace contextRef="#ctx0" brushRef="#br0" timeOffset="43471.48">14840 6460 157 0,'0'-5'157'0,"-2"-4"-137"0,2 2 35 16,-1-2-3-16,-1-2-19 0,-2 1 6 15,-1-3-8-15,0 2 3 0,-4 0-3 0,-2-1-7 16,0 2-4-16,-4 1-5 0,1 2 2 15,-3 3-4-15,-2 3 0 0,-3 1-2 16,1 3-4-16,-6 9 2 0,-1 6-4 16,-1 7 0-16,-2 5-1 0,2 3 0 15,5 4 0-15,4 3-3 0,8-1-1 0,9 2 0 16,3-1 0-16,9-1-2 0,11-7 0 15,6-6 0-15,7-7-6 16,4-6-3-16,4-5 3 0,3-6 3 16,1-2-5-16,2-5 7 0,-1-8 2 0,-2-7 1 15,-5-4-1-15,-5-5 1 0,-8 0 2 16,-6 0-1-16,-9 2 4 0,-6 2 2 15,-5 1 0-15,0 1-2 0,-14 1-1 16,-3 0-1-16,-3 1 1 0,-4 2-1 16,0 1-4-16,-1 4 0 0,0 7 0 0,5 6-9 15,3 1 2-15,6 11-4 0,3 8-17 16,2 5-30-16,1 1-37 0,1 1-90 15</inkml:trace>
  <inkml:trace contextRef="#ctx0" brushRef="#br0" timeOffset="43689.49">14747 6542 520 0,'6'0'63'16,"0"12"-64"-16,5 7 51 0,0 7-9 15,0 5-10-15,1 3-2 0,-1-1-16 16,1-1-9-16,1-1-6 0,-1-3 4 16,-1-2-4-16,2-1-15 0,-4-2-16 15,2 0-27-15,1-4-30 0,-1-4-156 16</inkml:trace>
  <inkml:trace contextRef="#ctx0" brushRef="#br0" timeOffset="44843.56">13364 6179 71 0,'1'4'33'16,"3"-3"137"-16,-1 1-121 0,-2 3 8 0,2 0-3 15,0 4-10-15,-3 6-4 0,4 3-5 16,-4 9-4-16,1 4-5 0,-1 8-8 15,0 4-3-15,0 6-7 0,0 4-4 16,0 5-2-16,0 4 1 0,0 4-3 16,0 1 3-16,0-1-3 0,0 0 0 15,0 1 2-15,0 1-2 0,0 2-2 0,0 1 1 16,0 1 1-16,2 1 0 0,2 2 0 15,-1-2 0-15,0 0 1 16,1-2 0-16,0-2-1 0,-1-2 0 16,2 1 2-16,1-1-1 0,-1 2-1 0,1 1 1 15,-1 0 3-15,-2-2-2 0,-3-2-2 16,0-3 2-16,0-1 1 0,-2-3-3 15,-2-1 0-15,-3-1 1 0,3 0 0 16,-2-1 1-16,1-3-3 0,0 0 1 16,-1-1 1-16,1-1 0 0,2-2-2 0,-1-1 1 15,2-2 2-15,-3 3-2 0,2-2-1 16,2 0 2-16,-1 0-1 15,-1-2 3-15,2 1 2 0,-3 0 1 16,4-3 5-16,-3 2-3 0,2-1-3 0,-2-2 1 16,-2 0-1-16,2-1 0 0,-3-2-8 15,3 2 5-15,-4-1 0 0,3 1-2 16,-1-1-1-16,1 3 1 0,-1 1 3 15,2 0-3-15,-2-1-1 0,2 1 2 16,0-1 0-16,0-2-1 0,0 0 0 0,1-1 2 16,1-1 1-16,-1-3-3 0,1 1 2 15,1-1 2-15,-5-2-1 0,2 2-1 16,1-3-2-16,1-2 1 15,-1 2 0-15,1-2 0 0,1 1-2 0,-4-2 1 16,4 1 0-16,-1-4 1 0,-1-1-1 16,2-1 0-16,0-2-1 0,0-4 1 15,0-2 1-15,0-2-2 0,0-6 2 16,0-1-1-16,0-2-1 0,0-4 2 15,0 0 1-15,0-2-3 0,0 0-2 0,0 0-9 16,0-9-7-16,0-3-12 0,0-5-9 16,0-8-21-16,0-3-36 0,-4-8-135 15</inkml:trace>
  <inkml:trace contextRef="#ctx0" brushRef="#br0" timeOffset="45932.62">10959 7271 43 0,'0'0'75'0,"2"0"-63"0,3 0 16 15,-1 0 83-15,-1 0-60 0,0-1-25 16,-1-1 21-16,3-1-6 0,-1 0-11 16,1 0-4-16,1 0-3 0,5 1-7 0,-2-1-3 15,2 1-2-15,2-3 1 0,0 3-2 16,8-2 1-16,-3 2 1 15,7-2-1-15,3 3-6 0,1 0-3 16,4 1 1-16,3 0-1 0,5 0-2 0,4 0 1 16,2 2 0-16,1 2-3 0,3-1 2 15,0 2 0-15,4 0 0 0,-1 0 1 16,5 1-1-16,-2-1-4 0,0 1 0 15,9-1 1-15,-3-1 3 0,1 0-1 16,-1-2 2-16,-1-2-2 0,0 0 0 16,2 0 2-16,1 0-2 0,2 0 2 0,4 0-1 15,-1-4 1-15,1 0-1 0,0-2 2 16,4 2-3-16,-1-4 1 15,2 0 1-15,2 3 0 0,1-4-1 16,0 3 0-16,3 0 2 0,-4-1-1 0,-3 1-1 16,1 1-1-16,-1-1 3 0,7-1-2 15,-1 2-1-15,4-3 1 0,2 2 1 16,0 1 0-16,-1-2-2 0,1 2 1 15,0 0 2-15,-2 0-1 0,2 0-2 16,-2 1 1-16,-2 0 1 0,-4-1-1 0,-2 1 0 16,-4 3 0-16,1 1 0 0,-1 0 2 15,3 0-4-15,0 0 6 0,2 1-1 16,-4 1-1-16,4 0-2 15,-5-2 0-15,2 0 1 0,0 0 1 0,1-8-3 16,-2 1 0-16,-1-1 2 0,-2 0 0 16,-4 0-2-16,-6 0 1 0,-2 2 1 15,-10 0 0-15,-4 0-2 0,-5 5 0 16,-6 1 2-16,-4 0 0 0,-7 0-2 15,-6 0 0-15,-6 1 0 0,-6 5-3 0,-5 1-10 16,0-2-4-16,-5 3-7 0,-4-2-31 16,0 1-51-16,1-3-141 0</inkml:trace>
  <inkml:trace contextRef="#ctx0" brushRef="#br0" timeOffset="52185.98">12747 6493 17 0,'0'0'38'0,"0"0"-34"0,-3 0 1 16,0 1 43-16,-4 1 33 0,1 0-28 15,2 1-35-15,-1-1 5 0,-1 1-3 16,1 0-16-16,0 0 0 0,4-1 11 15,-4 0 0-15,2 0-3 0,2-1 0 16,-2 1 7-16,-1-1-1 0,3 0 0 0,-2 1-1 16,1 0 2-16,1 0-10 0,-2-1 2 15,-2 1 4-15,3 0-3 0,-2 2-1 16,1-2-1-16,-2 0-1 15,0 1-1-15,1 0 4 0,-1-1-4 0,2-2 4 16,0 3 3-16,-2-2-5 0,4 1-1 16,-1 0 3-16,-1-1-2 0,1 0-2 15,1-1 1-15,-2 1 2 0,1 0-2 16,2 0-3-16,0 0-1 0,0-1-1 15,0 0 4-15,0 0-7 0,3 0-1 0,8-1 3 16,8-6 7-16,6-1-6 0,1-3-2 16,8 1 2-16,0-1-3 0,2-1 3 15,3 1 0-15,-2-1-1 0,0 3 0 16,-6 3 0-16,-2 0-3 15,-4 1 0-15,-6 1 3 0,-5 1-2 0,-2 0-2 16,-4 2 3-16,-6 0 1 0,1 1-3 16,-2 0 1-16,-1-1 3 0,0 1 0 15,0 0-1-15,0 0 1 0,-4 0-2 16,-3 0-3-16,-2 0-4 0,1 0-2 15,1 2-2-15,2 2-1 0,0-1-3 0,2 1-7 16,0-1-9-16,1 1-3 0,-1 0-6 16,0-1-12-16,-3 0-10 0,0 0-25 15,-2 1-98-15</inkml:trace>
  <inkml:trace contextRef="#ctx0" brushRef="#br0" timeOffset="52456">12886 6488 301 0,'0'-2'80'0,"0"1"-40"0,0 0 29 16,0 1-14-16,0 0-17 0,0 0-5 15,0 5-1-15,2 9 1 0,-2 4-4 16,2 3-5-16,-2 4-7 0,0 2-6 15,0 1-4-15,-2 3 0 0,-4-2 1 16,0-1-5-16,-1-2-3 0,0-5 2 16,0 0 1-16,3-1-3 0,-1-2 0 15,2-2 1-15,1-4 0 0,2-1-3 0,0-4-2 16,0-1-6-16,2-3-12 0,4 0-18 15,2-3-32-15,0 0-30 0,1 0-91 16</inkml:trace>
  <inkml:trace contextRef="#ctx0" brushRef="#br0" timeOffset="59724.41">12843 7569 56 0,'5'0'20'15,"-2"0"1"-15,0 0-19 0,-2 0 123 16,-1 0-50-16,0 0-53 0,0 0 15 16,0 0-9-16,0 0 1 0,0 0-2 0,0 0-4 15,0 0-1-15,0 0-2 16,0 0-7-16,0 0 4 0,0 0-3 0,0 0-1 15,0 0 0-15,0-2 0 0,0 0-6 16,-1 0 0-16,-2-1 1 0,3 0-1 16,-3 0-5-16,1 0 4 0,-1-2-4 15,0 1 4-15,0 0-3 0,-2 0-2 16,-1 2 1-16,3-2 4 0,-3 2-4 0,-2-1-3 15,0 1 3-15,-1 1 1 0,1 1-2 16,-3 0-1-16,0 0 1 16,-3 6 4-16,0 2-5 0,-1 3 0 15,-1 1 1-15,1 2 0 0,3 2 2 0,1 2-1 16,3 2 2-16,3 4-2 0,4 0-2 15,1 1-1-15,1 0 2 0,10-1 0 16,5-3-2-16,1 0 0 0,3-5 2 16,5-3-2-16,0-4 3 0,2-6-2 15,3-3-2-15,-1 0 5 0,1-5-3 0,-4-6 0 16,-1-3 3-16,-3-4 0 0,-4-1 2 15,-4-2 6-15,-3 0 1 16,-5 0 1-16,-3 1 0 0,-3 2-4 0,0-1-2 16,-4 2-1-16,-7 3-2 0,-3-1-2 15,-5 3 3-15,1 0-4 0,-6 2-1 16,1 1-1-16,0 4 0 0,4 1-6 15,4 3-4-15,7 1-5 0,2 8-12 16,4 7-22-16,2 5-33 0,0-1-78 16</inkml:trace>
  <inkml:trace contextRef="#ctx0" brushRef="#br0" timeOffset="61015.48">12888 8413 101 0,'0'-1'103'16,"0"-1"-57"-16,0 0 11 0,0 0-3 15,0 0-1-15,0-1-7 0,0 0-11 0,0 0-12 16,-2-1 1-16,2 2-8 0,-3-1 3 15,2 0 2-15,-2 0-10 16,0-1 5-16,-1-1 3 0,0 1-2 16,-2-2-3-16,-1 2-1 0,0 1 0 0,-3 0-4 15,1 3 0-15,-2 0-4 0,0 0 2 16,1 0-2-16,-3 3 1 0,-1 7-2 15,0 1 0-15,0 4-1 0,0 3-1 16,2 3 2-16,1 2-2 0,5 2 1 16,3 0-3-16,3 0-1 0,0 1 2 0,6-3-1 15,6-2-1-15,4-3-1 0,4-3 2 16,3-5 0-16,2-4 1 0,1-6-3 15,5 0 3-15,0-8 0 16,0-8-2-16,-1-2 0 0,-1-4 2 0,-2-2 0 16,-4-1-2-16,0-2 2 0,-6-1 1 15,-3 2 2-15,-4 0-3 0,-9 3 0 16,-1 2 3-16,0-1-4 0,-6 3 1 15,-8 3 2-15,-5 0-1 0,-4 0-1 16,-5 3-2-16,-3 5-3 0,0 3-1 0,2 5-4 16,7 2 4-16,5 9-2 0,9 7-9 15,2 2-25-15,6 3-34 0,0 0-75 16,0-1-225-16</inkml:trace>
  <inkml:trace contextRef="#ctx0" brushRef="#br0" timeOffset="64001.66">11685 7565 70 0,'0'0'43'0,"0"0"-11"0,0 0-19 0,1 0 114 16,-1 0-42-16,0 0-57 15,0-1 16-15,0-3 1 0,0 0-13 16,0-1 0-16,0 0-5 0,0 0-3 15,-1-2-4-15,-4 1-1 0,-1 3 0 0,-2-3-6 16,1 2-5-16,-3 2 4 0,-2-1-5 16,-1 3-1-16,-2 0-3 0,-2 1 1 15,-3 10 1-15,-2 3-4 0,-1 2-1 16,3 3 3-16,-4 4-1 0,6 1-4 15,2 2 2-15,5 1 1 0,7 4 2 0,2-3-5 16,2-2 2-16,3 0 0 0,11-5 0 16,5-1-2-16,3-5 0 15,4-5 2-15,3-3 1 0,1-7-2 16,-1 0-1-16,4-8 4 0,-2-4-1 0,-3-3-1 15,0-1 0-15,-4-4 2 0,-3-2-3 16,-4 0 3-16,-6 0 0 0,-4 2 3 16,-5 2 3-16,-2 0-3 0,0 0 1 15,-3 1-1-15,-10 4 2 0,-2 0-5 16,-7 0 1-16,2 2-1 0,-6-1-2 0,1 3 0 15,0 4-4-15,5 0-1 0,6 5-6 16,3 0 0-16,6 10-11 0,4 9-22 16,1 4-34-16,0 3-78 15,0 1-231-15</inkml:trace>
  <inkml:trace contextRef="#ctx0" brushRef="#br0" timeOffset="64570.69">11598 8269 23 0,'0'-4'188'16,"0"1"-145"-16,0-1 10 0,0 0 20 16,2 3-13-16,1-4-7 0,-2 5-2 0,1-2-15 15,-1 0-7-15,2 2-3 0,-1 0-1 16,3 3-5-16,-1 8 1 0,1 5-1 15,0 6-5-15,-2 5 1 0,0 4-5 16,2 2 2-16,-1 2-7 0,-1-1-1 16,3-1-2-16,-2 0 1 0,-3-4-2 15,1-3 3-15,-1-1-5 0,-1-5-1 16,0-4 4-16,0-1 0 0,0-6-3 15,2-1 0-15,-2-4 2 0,0-1 0 16,0-2-2-16,0-1 1 0,-2 0-5 0,-1 0-2 16,-2 0-11-16,-1-4-4 0,0-1-6 15,1-2-10-15,4 0-34 0,-1 0-56 16,1-1-182-16</inkml:trace>
  <inkml:trace contextRef="#ctx0" brushRef="#br0" timeOffset="66359.78">14237 7495 104 0,'0'-3'167'0,"0"1"-131"0,0 2 31 15,0 0-8-15,0 0-15 0,-2 0-8 16,-2 8-4-16,0 5-12 0,0 4-7 15,-1 4-1-15,2-1-2 0,0 2-1 16,1 1 2-16,2 0-2 0,0 0 3 16,0-1-3-16,0-2-5 0,0-2 2 15,0-2 1-15,0-2-2 0,0-1-5 0,0-2 3 16,0-3 0-16,0-4-2 0,0 1-1 15,0-4 0-15,0-1 1 0,0 0-2 16,2 0-5-16,1-1-4 16,2-8-4-16,-2 0-14 0,0-4-10 0,2 1-15 15,-5-2-21-15,3 0-43 0,-2-1-115 16</inkml:trace>
  <inkml:trace contextRef="#ctx0" brushRef="#br0" timeOffset="66585.8">14217 7503 260 0,'-2'0'42'0,"2"0"1"0,0 0-7 0,2-3-4 16,5-2 11-16,3 0-8 0,4-3-14 15,1 0-3-15,4 1 0 0,1 1-1 16,-2 1-5-16,6 0-1 0,-4 1-1 15,0 2-5-15,-3 2-4 0,-1 0-1 16,-4 0-1-16,-3 0-12 0,-1 0-12 0,-2 1-12 16,-3 2-14-16,-3 2-25 0,0-1-23 15,-1 0-60-15</inkml:trace>
  <inkml:trace contextRef="#ctx0" brushRef="#br0" timeOffset="66758.81">14212 7631 368 0,'3'2'58'15,"9"1"-50"-15,2-2 50 0,3-1-28 0,4 0-6 16,-1 0 2-16,3-1-14 0,3-3-8 16,-1-1-2-16,2 2 0 0,-3 0 0 15,-2 3-20-15,-3 0-19 0,-2 0-35 16,-6 4-53-16,-5 2-154 0</inkml:trace>
  <inkml:trace contextRef="#ctx0" brushRef="#br0" timeOffset="67378.85">14567 7775 320 0,'0'0'40'0,"0"-8"7"15,6-5-3-15,5-3-15 0,3-2 11 16,2-4-7-16,1-5-3 0,1 0-10 15,-2-1-7-15,1-1-2 0,-3-3-4 16,1 0-3-16,-1-4 1 0,-1-2-1 16,-4 1-2-16,0 3-1 0,-6 4-1 15,2 6 2-15,-4 11 0 0,-1 3-2 16,0 5 1-16,0 5 4 0,-1 3-4 0,-4 10-2 15,-3 5-1-15,1 4 4 0,-3 6-2 16,4 2 0-16,-2 2-2 0,2 3 4 16,0 0-5-16,3-1-5 0,1-3-11 15,2-5-1-15,5-4 4 0,4-4-1 16,5-1 9-16,3-6 5 0,2-1 3 0,0-5-1 15,2-3 0-15,-1-2 2 0,2 0-1 16,-3-5 0-16,-1-5 0 16,-2-1 1-16,-2-1 1 0,-5-1-3 15,0 0 3-15,-5 1-1 0,-4 0 2 0,0 0-1 16,-5 1 0-16,-4 3 5 0,-5-1-1 15,0 3 2-15,-3 3-2 0,1 3 4 16,-1 0-3-16,5 0 0 0,-1 8 1 16,2 2 2-16,5 1-9 0,0 3 0 15,6 3-1-15,0 1 1 0,0 0-1 0,9 0 0 16,4-2 0-16,2-1-2 0,1-2 3 15,2-5-3-15,2-3-1 0,-1-3 1 16,1-2 1-16,-3 0-1 16,-1-4 3-16,-2-6 1 0,-3-2-2 0,-2-2 0 15,-1-3 3-15,-5 1 1 0,-2 0-5 16,-1 2 3-16,0-1 1 0,0 0 1 15,-3 2-2-15,-5 0-2 0,1 2 2 16,0 1-1-16,3 2-1 0,-1 1-1 16,5 4-2-16,0 3 1 0,0 0-14 0,2 2-12 15,5 6-8-15,4 0-20 0,0 0-42 16,2 0-74-16</inkml:trace>
  <inkml:trace contextRef="#ctx0" brushRef="#br0" timeOffset="68017.89">15302 7570 313 0,'-6'-5'62'0,"-7"-1"-27"16,2 0 23-16,-4 0-33 0,-2 1 14 16,0 1-1-16,-3 3-7 0,-4 1-4 0,3 0-1 15,-4 10-3-15,0 5-5 0,2 3-2 16,0 4-5-16,6 0 1 0,3-1 1 15,7-1-4-15,7-1-6 0,0-2-6 16,13-2 3-16,1-1 1 0,4-6-2 16,9-3 0-16,2-5 0 0,2 0 0 15,3-7-7-15,-4-5-4 0,-4 0-1 16,-3-4 1-16,-7 2-1 0,-2 0-4 15,-5 1 4-15,-3 2 2 0,-3 2 4 16,-3 3-4-16,0 2 9 0,0 3 3 0,0 1-2 16,0 0 2-16,-3 5-2 0,2 5 1 15,-2 1-1-15,1 3 1 0,2 0 1 16,0 0-1-16,6 0 1 0,2-2-3 15,3 0 2-15,1-4 1 0,4-3-2 16,-2-2-1-16,3-2 3 0,-2-1 0 16,2 0-3-16,-4-9-1 0,1-5-1 15,-2-1-1-15,-3-3-1 0,1-4 1 16,-3-2 2-16,1 0 2 0,0-3 0 15,-2-3 1-15,-1-3 0 0,-1-4 3 0,-2-3-2 16,1-3 1-16,-3-5-1 0,3 2 2 16,-3-1 0-16,3 6 0 0,-1 7 1 15,-1 8 5-15,-1 10-2 0,4 7 1 16,-4 7-4-16,0 2 0 0,0 3-7 15,0 11 0-15,0 8 4 0,0 10 0 0,0 5-1 16,-4 7-2-16,-2 5 3 16,-2 2 0-16,-2 0-1 0,2-4-1 15,0-5 2-15,3-7 0 0,5-9-1 16,0-8 0-16,0-6 1 0,0-5 0 0,0-6 1 15,4-1 3-15,5-4 7 0,2-10 0 16,1-2-7-16,1 1-2 0,2 0-2 16,1-2 2-16,1 5-4 0,0-2 0 15,-2 6 0-15,-1 3 0 0,0 2-8 16,-2 3-9-16,2 0-11 0,0 3-20 0,-1 4-53 15,-1 0-75-15</inkml:trace>
  <inkml:trace contextRef="#ctx0" brushRef="#br0" timeOffset="68659.92">14341 8350 274 0,'0'0'60'15,"3"0"-8"-15,-2 0 17 0,1 1-24 16,-2 5 7-16,0 4-5 0,0 5-18 15,0-1-8-15,0 4-7 0,0 2-4 16,0 1-3-16,0 1-2 0,0 0 3 0,0 0-5 16,0-1-1-16,0-3-2 0,0-2 1 15,0-1-2-15,0-4 2 0,3-1-2 16,0-3-4-16,-1-2-6 15,1-4-5-15,-2-1-7 0,7 0-17 0,-3-5-23 16,-4-7-50-16,2-2-95 0</inkml:trace>
  <inkml:trace contextRef="#ctx0" brushRef="#br0" timeOffset="68869.92">14359 8322 286 0,'8'-4'55'0,"1"1"-10"0,4-2 29 15,-1 0-39-15,2 0-1 0,2-1 2 0,1 1-11 16,0 1-8-16,0 1-9 0,0 1-4 16,-3 2-1-16,-3 0-4 0,-2 0 3 15,-1 0-5-15,-2 0-11 0,0 5-15 16,-3 1-22-16,0 0-36 0,-3-1-51 15,0-1-140-15</inkml:trace>
  <inkml:trace contextRef="#ctx0" brushRef="#br0" timeOffset="69045.94">14359 8462 73 0,'0'4'321'0,"3"-1"-301"16,8 1 32-16,2-2-8 0,1-1-21 15,3 0-1-15,3 0-7 0,0-1-8 16,-1 0-3-16,1 0-4 0,0-1 0 0,-2-1-2 15,-1 2-12-15,-1 0-38 0,-5 0-62 16,3 0-104-16</inkml:trace>
  <inkml:trace contextRef="#ctx0" brushRef="#br0" timeOffset="69646.98">14696 8599 269 0,'0'0'66'15,"0"0"-30"-15,0 0 12 0,0-7-12 0,6-4 6 16,3-4-6-16,4-4-10 0,1-3-3 15,1-3-4-15,1-2-9 0,2-6-3 16,1-1-2-16,-1-4 0 0,1-2-3 16,-5 1-2-16,-3-2 2 0,-3 4 0 15,-2 4-2-15,0 8-1 0,-5 9 1 16,1 7 2-16,-2 6-2 0,0 3-1 15,0 0 2-15,0 12 1 0,-8 4-1 16,1 7-1-16,0 3 1 0,0 2 0 16,-1 6-1-16,2 2-2 0,-1 3 2 0,3 2 1 15,-1-1-5-15,5-2-10 0,0-8 2 16,8-5-10-16,7-5 12 0,4-6 4 15,0-3 6-15,4-4-4 0,0-5-2 16,0-2-7-16,1-1 4 0,0-9 2 16,-3-3 1-16,-1-1 2 0,-3-2 3 0,-3 1 5 15,-5 0-1-15,-4 1 1 16,-5 1 4-16,0 1 3 0,-5 1 5 15,-4 2-1-15,-5 1-1 0,-2 4-1 16,1 1 1-16,-1 3-7 0,1 0 0 16,-1 0 4-16,4 7-4 0,1 3 2 0,2 4-5 15,4 2 0-15,0 3-4 0,5-1-2 16,0 1 2-16,3 0 1 0,7-1-3 15,2-1 0-15,4-2 2 0,2-4 0 16,-1-4 0-16,4-4-2 0,-3-3 2 16,-1 0 0-16,-1-7-1 0,-2-5-1 0,-2-3 4 15,-3-2 0-15,-2-1-1 16,-4 1-1-16,-2 0 1 0,-1 2 2 15,0 0-2-15,-4 2-1 0,-6 1 2 16,1-1-3-16,-2 1 2 0,2 1-2 0,3 1 1 16,-1 2 1-16,4 3-3 0,2 2-3 15,1 3-8-15,0 0-14 0,1 1-10 16,9 6-15-16,-1 1-34 0,3 2-60 15</inkml:trace>
  <inkml:trace contextRef="#ctx0" brushRef="#br0" timeOffset="70286.02">15427 8396 299 0,'-9'-8'29'0,"1"2"40"16,-2 1-18-16,-4 0-11 0,0 4 12 15,0 1-13-15,-3 0-6 0,3 5-4 16,-2 7-3-16,2 4-8 0,0 2-5 15,0 1 6-15,7 0-7 0,3-3-5 0,4-3-5 16,4 0-2-16,8-3-2 0,0-3 1 16,9-4 1-16,0-3 1 0,1 0-3 15,3-2-10-15,-2-7 0 16,-3-1-5-16,-1-2-4 0,-5 1-3 0,-5 3-2 15,-3 0-7-15,-3 1-5 0,0 2 8 16,-3 3 12-16,0 2 4 0,0 0 7 16,0 0 6-16,-4 7 0 0,-1 3 2 15,0 0 0-15,2-1-1 0,0 4 2 16,2 1 1-16,1-3-3 0,0 0 0 0,0 0 1 15,6-2 0-15,2-2-2 0,2-1 1 16,4-3 2-16,4-3 1 0,-1 0 3 16,1-6-4-16,1-8 0 0,-2 0-1 15,0-5 0-15,-2 0-1 0,-2-2 1 16,-4-2-1-16,-3-1 2 0,0-1 3 15,-4-1 8-15,0-3 0 0,-2-2-1 16,0-2 1-16,0-4-4 0,0 0 0 16,-2 0-4-16,2 5 2 0,0 4-1 15,0 9 10-15,0 7-4 0,0 4-5 16,0 4-1-16,0 4-3 0,0 0-7 0,0 12 2 15,0 9 4-15,0 5-1 0,0 6-2 16,0 3-2-16,0 6 1 0,-2 1-6 16,-1 4-4-16,-1-1-3 0,1-2 5 15,0-4 4-15,3-8 3 0,0-4 1 16,0-8 4-16,0-6 0 0,0-6-1 15,0-6 9-15,1-1 0 0,4-3 9 16,2-8-2-16,0-4-2 0,2-1-1 16,2-2-6-16,1 3-3 0,-1 0-2 15,-2 2-2-15,2 2 0 0,0 5-2 0,3 0 0 16,0 1-5-16,0 2-12 0,5 2-21 15,-2-1-32-15,6 0-84 0,3-2-196 16</inkml:trace>
  <inkml:trace contextRef="#ctx0" brushRef="#br0" timeOffset="72064.12">16444 7478 76 0,'0'0'42'0,"0"0"-17"15,0 0 19-15,0 0 36 0,0 0-27 0,0 0-13 16,0 0-2-16,0-1-2 0,0-3-5 15,0 0-9-15,0-1-3 0,0-1 1 16,0-1-3-16,2 1-3 0,3-2-2 16,1-1-1-16,5-2 3 0,0-2 0 15,1 0-2-15,2-1-2 0,1 0 1 16,-1 0-3-16,3 3 0 0,0-3-1 15,1 4 1-15,-3 0-3 0,1 2 0 16,-2 4 0-16,-2 0 1 0,-3 4-2 16,1 0-3-16,-3 0-1 0,-2 3 3 0,0 3-1 15,-1 3-2-15,-1 5 2 0,0 2 2 16,-3 2-3-16,4 3-1 0,-3-2 1 15,1 4 0-15,-2 0-1 0,1-1-1 16,1 3 3-16,-2-1 1 0,0 3-4 16,0-3 1-16,0 2 1 0,-5-1 0 0,0-2-1 15,-1 1 0-15,-2-2 1 16,1 1 2-16,-1 0-4 0,2-2 0 15,1 1 2-15,2-2 1 0,1-2-4 16,2-2 1-16,0 0 1 0,0-1 2 0,5 0-4 16,-3-2 1-16,2 0 2 0,-1-2 1 15,2-1-3-15,0 0 0 0,-1-2 2 16,1 0 0-16,3 0-2 0,0 0 0 15,1-1 2-15,0-4 1 0,2-1-3 16,1-2-1-16,1 0 3 0,-2 0 1 0,-4 0-2 16,1-2-1-16,-3-1 2 0,-2-1 1 15,-2 1-2-15,-1 0 0 16,0 0-1-16,0 1 4 0,-1-1-3 15,-4 1 0-15,1 1 1 0,-3-1 0 0,0 2-1 16,-3 0-1-16,3 0 2 0,-3 0 0 16,1 0-1-16,1 0-1 0,0 0 1 15,2 4 1-15,2-1-1 0,-3 1-1 16,1 1 1-16,2 1 1 0,0-1-2 15,0 0 0-15,2 1 1 0,-1 1 0 0,2 2-1 16,-1 1-1-16,2 4 2 0,0 0 2 16,0 3-4-16,0 0 1 0,0 0 1 15,0 0 0-15,5 0 1 16,-1-1-3-16,3 3-5 0,-1 0 6 0,2 1-2 15,1 1 3-15,0 0 0 0,2 0-2 16,1-1-2-16,4 0 3 0,-1 0 1 16,-1 0 0-16,-1-3-1 0,1 0 0 15,-7-3 0-15,0 2 0 0,-4-2-1 16,-3 0 2-16,0 0 1 0,-8 1 2 15,-3 1-4-15,-4 2 3 0,-6-2-1 0,0 0 2 16,-4 1-2-16,0-2 1 0,-3 2-1 16,2-2-1-16,-2-2-1 0,2 0-1 15,4-6-7-15,5-2-14 16,6-4-18-16,8-1-29 0,3-4-90 0</inkml:trace>
  <inkml:trace contextRef="#ctx0" brushRef="#br0" timeOffset="72619.14">17381 7727 328 0,'0'0'56'16,"0"0"1"-16,0 6-7 0,-2 7-12 15,2 3 0-15,-1 4-5 0,-1 3-5 16,-1 4-8-16,3 2-2 0,0 1-12 15,0-1 1-15,2-5-2 0,4 2-3 16,0-6 0-16,2 1-2 0,1-6 2 0,-1-5-2 16,3-4-5-16,-4-6-4 0,4 0-6 15,-1-9-11-15,0-6-13 0,-2-5-21 16,0-2-34-16,-2-2-21 0,-6-2-4 15,0-3-61-15</inkml:trace>
  <inkml:trace contextRef="#ctx0" brushRef="#br0" timeOffset="72867.16">17370 7648 87 0,'-22'-37'128'0,"5"4"-29"15,5 11-15-15,4 7-16 16,5 8-3-16,3 5-21 0,0 2-29 15,8 1-7-15,4 8 4 0,7 3-1 16,1 1-5-16,6 3-2 0,2 1-1 0,3 1-1 16,0 2 1-16,2 2-3 0,-4 2 1 15,-2 3 0-15,-6 0-1 0,-5 1 2 16,-5 0-1-16,-4 1 1 0,-5-3 0 15,-2 0-3-15,0-1 4 0,-8-2 1 16,-3-1 2-16,-1 0-5 0,-2-2 11 0,-2 1 0 16,-1-2 0-16,0 1-4 0,-1-5 0 15,2 0-1-15,5-6-4 16,2-2-3-16,4-3 0 0,2-4 0 15,3 0-13-15,0 0-14 0,5-11-31 0,7-5-39 16,5-5-111-16</inkml:trace>
  <inkml:trace contextRef="#ctx0" brushRef="#br0" timeOffset="73049.17">17903 7712 561 0,'-11'4'42'0,"2"4"-37"15,-3 2 35-15,-1 6-27 16,-4 2-1-16,-3 1 5 0,3 1-10 0,5-4 1 15,6-1-3-15,4-2-8 0,2-3 0 16,2 0-12-16,10-3-16 0,2-4-26 16,6-3-29-16,2 0-54 0,3-10-117 15</inkml:trace>
  <inkml:trace contextRef="#ctx0" brushRef="#br0" timeOffset="73304.19">18094 7665 381 0,'-19'-3'67'0,"1"3"-20"15,-1 0 17-15,4 0-40 0,-1 2-5 16,5 5 0-16,4 4-13 0,4 1-6 15,3 3 1-15,4 2-2 0,7 3-2 16,6 0 1-16,3-1 2 0,-1 1-6 16,1-2-7-16,-1 2 4 0,-2-2-1 15,-7 0 10-15,1 0 0 0,-8-1-1 0,-3-2 7 16,0 2 1-16,-6-2 1 0,-6 0 3 15,-4-1 2-15,-1-1 0 16,0-3-5-16,-1-3-1 0,1-2-2 0,1-4-5 16,2-1 0-16,3 0 0 0,5-1-7 15,5-7-16-15,1-1-25 0,3-4-40 16,7-4-100-16</inkml:trace>
  <inkml:trace contextRef="#ctx0" brushRef="#br0" timeOffset="73484.2">18382 7702 105 0,'-4'0'414'0,"-7"0"-387"0,0 7 17 16,0 2-25-16,-4 5-9 0,1 1 15 16,-2 1-9-16,4 2-10 0,3 0 1 15,4 1-8-15,2-1 2 0,3-2-6 16,0-1-9-16,6-3-9 0,5-2-19 15,3-2-27-15,6-8-55 0,5 0-87 16</inkml:trace>
  <inkml:trace contextRef="#ctx0" brushRef="#br0" timeOffset="73776.21">18612 7686 328 0,'-20'0'47'0,"1"0"19"0,0 0-2 16,-1 7-37-16,2 4 6 0,-1 5-6 0,4 3-9 15,4 3-3-15,6 1-5 16,5 2-10-16,3-2 3 0,8-1-2 15,5-3-2-15,4-3-1 0,-2-3 2 16,2-5 0-16,1-2-1 0,-1-4-6 0,-2-2 1 16,1 0 7-16,-2-7-3 0,-3-4 2 15,0-2 1-15,-6-3 2 0,-4 1 0 16,-4-1 1-16,0 0 7 0,-3 1 1 15,-6-2-5-15,-3 2-2 0,-2 1 2 16,0-1-6-16,-5 0-1 0,5 3-1 0,2 3 1 16,2 1-2-16,7 5-3 0,3 3-11 15,0 0-25-15,5 0-24 16,3 4-57-16,1 0-153 0</inkml:trace>
  <inkml:trace contextRef="#ctx0" brushRef="#br0" timeOffset="74132.24">18844 7664 467 0,'-3'0'20'16,"2"3"25"-16,-1 1-30 0,2 5 1 16,-1 0 17-16,-2 1-9 0,3 2-13 15,0 0-1-15,0 1-3 16,0-1-7-16,0-1 0 0,0-4 1 15,4 0-1-15,2-4 0 0,1-3 0 0,2 0 0 16,2-1 0-16,1-10-5 0,2-1-8 16,2-1 2-16,-1-3 2 0,-1 0 5 15,0 3 1-15,-3-1 1 0,0 2-4 16,-4 3 6-16,-3 2 2 0,-1 4-3 15,-2 1 6-15,-1 2 4 0,0 0 7 0,0 0 0 16,0 3-5-16,-6 7-5 0,-2 4 1 16,2 0 1-16,-2 3 0 0,2 0-6 15,0 2-2-15,1-1 1 16,2 1 0-16,3 0-1 0,0 0-1 0,2-4 0 15,4-3 0-15,0-2-9 0,0-7-15 16,2-3-10-16,1 0-31 0,2-7-63 16,-1-7-145-16</inkml:trace>
  <inkml:trace contextRef="#ctx0" brushRef="#br0" timeOffset="74459.25">19167 7598 271 0,'1'0'117'0,"1"0"-109"0,-2 0 49 0,0 5-29 16,0 5 4-16,-3 1 5 0,0 1-17 15,-2 2-4-15,0-1-1 0,1 0-6 16,2 0-8-16,1-1 1 0,1-2 1 16,0-3-2-16,0-2-2 0,4-4 1 15,6-1 0-15,-1 0 1 0,3-10-1 0,-1-2-1 16,8-3-2-16,-2-2-1 0,3 0 5 15,0 1-8-15,-4 3 2 0,-5 4 3 16,-4 3 2-16,-1 3 0 0,-2 1 2 16,-4 2-4-16,0 0 4 0,0 5 4 15,-4 7 6-15,-2 6-1 0,-3-1-2 16,0 3 4-16,1 2-6 0,-1-1 0 15,2 2-5-15,3-1-1 0,1-4 0 16,3-1-1-16,0-5-5 0,6-5-10 16,5 0-9-16,0-7-18 0,3 0-27 0,-1 0-75 15,3-8-148-15</inkml:trace>
  <inkml:trace contextRef="#ctx0" brushRef="#br0" timeOffset="74879.28">19429 7696 205 0,'0'0'33'16,"0"2"8"-16,0-2-14 0,0 0 18 0,0 0 11 15,0 0-25-15,0 0-16 0,0 0-8 16,0 1-7-16,0 0 7 0,3-1 7 15,3 0 0-15,0 0-3 0,4 0 3 16,-1 0 5-16,0 0-10 0,2 0 1 16,0-1-2-16,4-4-2 0,4-5-1 0,3-1-1 15,7-3 12-15,-1-2-3 16,2 0-10-16,-2 0-2 0,-4 0 0 15,-4-1 1-15,-2 2 1 0,-9 1-3 16,-5-1 0-16,-4 3 3 0,0 0-4 0,-9 2 3 16,-5 2-1-16,-1 5 2 0,-4 1 0 15,1 2 0-15,0 1 2 0,3 9 9 16,-2 2-4-16,1 6 0 0,-1 1 3 15,3 5-1-15,2 2 0 0,4-2-4 16,4-1-4-16,4 0 0 0,0-3-3 0,10-1-2 16,3-3 1-16,5 0 0 0,3-4 0 15,2 2-4-15,8-5-7 16,3-6-7-16,6-3 4 0,-1 0-52 15,0-12-64-15,-5 0-188 0</inkml:trace>
  <inkml:trace contextRef="#ctx0" brushRef="#br0" timeOffset="75225.3">20195 7449 119 0,'-2'-5'128'16,"-4"-2"-35"-16,-5 3-44 0,-1 2 3 0,-4 2-7 15,-1 0-6-15,0 2-1 0,-1 9-4 16,0 4-3-16,3 3-8 0,3 3-7 16,-1 0-9-16,7 1-1 0,4 0-1 15,2 0 0-15,3-1-5 0,10-1-1 16,4-3 2-16,3-2-1 0,5-4-5 15,1-6-7-15,4-5-12 0,1 0-6 16,0-7-17-16,-2-7-33 0,-1-2-46 16,-5-3-57-16</inkml:trace>
  <inkml:trace contextRef="#ctx0" brushRef="#br0" timeOffset="76068.35">20361 7051 232 0,'-2'0'75'0,"2"0"11"0,0 0-85 16,0 0 1-16,2 0 0 0,1 2 13 16,-2 7 20-16,1 4-4 0,-1 6-7 15,1 5-8-15,1 5-9 0,-3 5-3 0,0 4 1 16,-5 4 0-16,-1 6 6 0,0 1-1 15,-2 3-1-15,-1 2-5 0,-2-3 0 16,3-2 1-16,-1-4-5 0,1-7 1 16,2-10 2-16,3-7 5 0,3-12-7 15,0-5-2-15,0-4 3 0,0 0-2 16,9-11 6-16,4-7-6 0,-1-4 0 15,2 0 1-15,2 1-1 0,-3 1-1 16,1 3 0-16,-1 4-1 0,-2 4-2 16,1 2-3-16,-1 2 3 0,1 3 3 0,1 2 1 15,1 0-3-15,4-1 3 0,4-2-1 16,1-1 0-16,5-2 0 0,3-3 2 15,2-1 0-15,-2-3-2 0,-3-1 0 16,-4-2 1-16,-5-1 1 0,-5-1-15 16,-5 0-10-16,-9 5 14 0,0 4 10 0,-9 2 2 15,-5 5-1-15,-1 2 10 16,-3 0-1-16,0 4 1 0,-2 8-2 15,3 1 0-15,1 1-3 0,5 1-2 16,4-1-6-16,7 1 0 0,0 0 2 0,3 1-3 16,9 0 0-16,7-1-5 0,2-2-3 15,6-1 1-15,5-1 7 0,7-3 6 16,1-1 1-16,5-5-4 0,-1-2 0 15,-1 0 8-15,1-4 2 0,1-6 1 16,-5-3-1-16,-1-2 0 0,-5-2-4 0,-6-3-6 16,-5-2-2-16,-8-1-1 0,-8 3-9 15,-7 3 3-15,-10 4 5 16,-8 5 3-16,-6 3-5 0,-2 5-1 15,1 0 8-15,-1 8 1 0,3 4 3 16,4 1 0-16,2 3 2 0,3 2 7 0,3 1-2 16,5 0-6-16,4-1-3 0,2 0 4 15,4-3-3-15,6-1-1 0,4-4-1 16,2-5 3-16,2-4-4 0,4-1 2 15,-2-6 0-15,4-7-1 0,-3-6 1 16,-1-3-1-16,-1-3-2 0,0-4 1 0,-2-2 0 16,0-4-1-16,-3-2 0 15,-2-4 2-15,0-3 1 0,-2-3-4 16,1-2 1-16,-1-3 1 0,3 3 0 15,1 5-2-15,-2 9 1 0,-4 16 5 0,-3 11 11 16,-5 8 6-16,-7 8-5 0,-7 14-5 16,-6 8-2-16,0 8-4 0,-3 7 1 15,1 3 3-15,7 3-5 0,5 0 3 16,9 2-7-16,1-4-4 0,12-3-10 15,7-3-15-15,7-6-13 0,5-4 1 16,8-10-48-16,0-9-140 0</inkml:trace>
  <inkml:trace contextRef="#ctx0" brushRef="#br0" timeOffset="76467.37">21999 6669 368 0,'-3'22'106'0,"-5"4"-59"0,1 1 13 16,-1 3-25-16,-3-1 10 0,3 2-6 0,-1 0-8 15,4 0-10-15,1 1-9 0,1-2-4 16,1 2-4-16,1-1-6 0,1 0 2 15,0-1 0-15,3-1-21 0,1-1-16 16,4-4-25-16,-3-2-67 0,-2-4-374 16</inkml:trace>
  <inkml:trace contextRef="#ctx0" brushRef="#br0" timeOffset="76620.38">22099 7518 578 0,'-10'0'132'0,"6"1"-95"0,-1-1 23 16,2 1-41-16,1 0-8 0,-1-1-1 15,3 0-13-15,0 0-16 0,5 0-10 16,10 2-10-16,2-2-48 0,-3 0-253 16</inkml:trace>
  <inkml:trace contextRef="#ctx0" brushRef="#br0" timeOffset="79072.52">12849 9297 10 0,'2'0'3'0,"-2"0"102"0,0 0 27 0,0 0-95 16,0 0 10-16,0-1-2 0,0 1-6 16,0-1-4-16,0 1-1 0,0 0-5 15,0 0-7-15,-2 0-1 0,-1 0 3 16,0 0-1-16,0 0-2 0,0 0-4 15,-2 0-1-15,2 2-3 0,-2 2-1 16,-1 1-1-16,5-1-3 0,-2 0 1 16,-1 1-4-16,4-2-1 0,0 1-3 15,-1 0 2-15,1 0 0 0,-2 0 3 16,1 1 2-16,1 2-1 0,-2 0 2 0,1 3-3 15,-1 3 2-15,2 1-5 0,0 4-1 16,0 1-1-16,0 4 1 0,0 0-1 16,0-1 9-16,3-3-16 0,-1-1 4 15,1 0 2-15,-2-1-2 0,1-2 3 16,-2-2 1-16,0-2-1 0,0-4-2 0,0 0 1 15,0-4 2-15,0 0-1 16,0-1-2-16,-3-2-2 0,3 0 0 16,-2 0-5-16,2 0-11 0,0 0-5 15,-1 0-11-15,1 0-30 0,0-6-47 0,-2 0-223 16</inkml:trace>
  <inkml:trace contextRef="#ctx0" brushRef="#br0" timeOffset="79752.56">12829 9962 45 0,'0'0'91'0,"0"0"92"16,0 0-123-16,0 0 3 0,0 0-4 0,0 0-10 16,0 0-5-16,0 0-15 0,0 0-13 15,2 1-3-15,-2 9 10 0,1 2 4 16,1 5-5-16,-1 4-3 0,1 4-5 15,-2 4-1-15,0 3-6 0,0-1-3 16,0 1-1-16,0-1 1 0,0 2-5 16,0-3 2-16,0 0-1 0,0-2 2 15,1 0 0-15,-1-5-2 0,2-2 0 16,1-3 2-16,-1-4-2 0,1-4-1 15,0-3 0-15,-2-4 2 0,4-1-5 0,0-2-11 16,-1 0-15-16,6-4-15 0,-3-7-33 16,0-1-37-16,-3 1-288 0</inkml:trace>
  <inkml:trace contextRef="#ctx0" brushRef="#br0" timeOffset="81523.66">11590 9466 0 0,'0'3'15'16,"0"0"-8"-16,0-1-2 0,0 2-3 15,0-2-2-15,0 1 1 0,2 1 8 0,1-1-8 16,-1-2-2-16,-2 0 68 0,0 0 45 15,0-1-66-15,0 0 10 0,-2 0-12 16,-1 0-6-16,0 0 1 0,0 2-7 16,3-2-8-16,-2 0-1 0,2 0-10 15,0 0-7-15,0 0 0 0,0 0-4 0,0 0 1 16,0 0-3-16,0 0 1 15,-1 1 5-15,1-1 2 0,0 0-1 16,-2 0 4-16,2 0 4 0,-2 0-1 16,2 1-1-16,0-1-2 0,-1 0 1 0,-2 0-6 15,0 0-2-15,0 0-2 0,0-1 3 16,-4-3-1-16,4 1-1 0,-3 0-3 15,-2-1 4-15,-1 1-1 0,-2 1-1 16,-3 2-1-16,2 0 1 0,-2 0-1 16,1 9-1-16,-1 1-1 0,-3 2 2 15,5 3 0-15,0 1-3 0,1 0 1 0,5 4 1 16,1 0-1-16,5 0-2 15,0 2 1-15,5-2 2 0,7-1 0 16,3-1-3-16,4-3 1 0,4-1 3 16,2-6-1-16,3-2 1 0,0-6-2 0,1 0 1 15,1-2-1-15,-2-7 1 0,-3-3 0 16,-2-2 2-16,-6-1 1 0,-3-2-1 15,-6 0 4-15,-4 0 5 0,-4 3 2 16,0-1-5-16,-1 1 1 0,-9 1-2 16,-2 2-2-16,-4 3-4 0,-2-1-1 0,-4 5 1 15,0-1-1-15,2 1-4 0,3 3-9 16,6 1-3-16,7 0-5 15,4 6-32-15,0 7-36 0,-3 4-35 16,0 2-244-16</inkml:trace>
  <inkml:trace contextRef="#ctx0" brushRef="#br0" timeOffset="81989.67">11566 10128 81 0,'0'-6'160'0,"3"1"-27"0,-3 0-78 16,0 3 8-16,0 0 4 0,1 2-14 15,1 0-14-15,1 0-11 0,1 6 1 16,1 4-4-16,1 4-5 0,-3 4 1 15,2 5-6-15,-3 0-3 0,-1 0-7 0,-1 2 2 16,0-1 1-16,0-3-4 0,2-2-4 16,-1-2 0-16,-1-2 1 0,3-2-1 15,-1-4-1-15,-1 0 1 0,3-3 1 16,-1 0-12-16,0-2-12 0,1-2-21 15,3-1-23-15,0-1-46 0,0 0-94 16</inkml:trace>
  <inkml:trace contextRef="#ctx0" brushRef="#br0" timeOffset="82954.74">14837 9417 7 0,'4'0'53'0,"0"0"104"0,-4 0-98 16,1-5 9-16,-1 1-11 0,0 0-15 15,0-1 0-15,0 0-7 0,0 1-9 16,-3-2-6-16,-3 0-2 0,0 1-2 0,-1-2-2 16,1 3 0-16,-5-1-2 0,0 1-4 15,-1 1-1-15,-3 1-1 0,-1 2 5 16,-3 0-7-16,-1 3 1 15,2 9 1-15,1 2 2 0,-2 4-4 0,4 5 1 16,1 3-2-16,3 2-2 0,5 1 8 16,4 2-14-16,2-2 3 0,5-2 3 15,9-3-4-15,3-4 1 0,3-4 3 16,5-3 0-16,2-6-2 0,1-5 0 15,2-2 2-15,2-8 0 0,-2-7 0 0,-2-4-1 16,-3-3 2-16,-4 0-1 0,-2-2 1 16,-8 3 2-16,-4-2 4 0,-7 0 0 15,0 1-3-15,-4 0 0 0,-9 1-13 16,-4 1 18-16,-3 6-7 0,-1 0-2 15,-3 5-3-15,3 2-3 0,5 5-10 16,5 2-4-16,8 6-5 0,3 14-32 16,0 4-31-16,0 6-83 0,0-1-178 15</inkml:trace>
  <inkml:trace contextRef="#ctx0" brushRef="#br0" timeOffset="83368.75">14840 10016 73 0,'0'-8'260'16,"0"-1"-179"-16,0 6-31 0,0 1 18 16,0 2-11-16,0 0-7 0,1 0-16 15,1 5-8-15,-2 9 1 0,2 6-1 0,-2 6-4 16,0 5-2-16,0 2-5 0,0 1-4 15,0 2-6-15,0-2-5 0,-4 1 5 16,3 2-4-16,-1-1-1 0,1 0 3 16,1-3-1-16,0-5-4 0,0-3-12 15,4-6-16-15,6-1-16 0,2-4-38 0,1 0-41 16,0 4-249-16</inkml:trace>
  <inkml:trace contextRef="#ctx0" brushRef="#br0" timeOffset="132130.54">5573 13249 36 0,'0'0'-13'16</inkml:trace>
</inkml:ink>
</file>

<file path=ppt/ink/ink60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3-26T09:36:15.29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13984 2973 34 0,'0'0'-6'0,"0"-3"167"15,0 1-118-15,0 1-8 0,0-1 3 16,0 0-5-16,0 2-8 0,0-1 0 15,0 1-11-15,0 0-3 0,0 0-1 16,0 0 1-16,0 0-1 0,0 0 1 16,0 0-2-16,0 0-2 0,0 0 2 15,0 0-2-15,0 0 1 0,0 0-3 16,0 3 4-16,0 3 1 0,0 2-1 0,0 0-3 15,0 0-1-15,0 1 0 0,0 2-1 16,0 1 1-16,0 3 1 0,-3 1-4 16,1 2 2-16,2 3 1 0,0 2-4 15,0 4 2-15,-1 2 1 0,-1 3 1 16,-1 1 1-16,2 1-1 0,-2 3-2 15,1 2-3-15,-1 3 1 0,1-2 1 16,1 3 1-16,1-1-3 0,0 1 0 16,0 0 2-16,0 1 2 0,3 2 0 15,0-1 0-15,0 1 0 0,0 0-2 16,3-3 2-16,2 0-3 0,3-3 0 0,0 3 13 15,-2-1-5-15,-1 1 2 0,-2-1 0 16,-1-1-9-16,-1 1 7 0,1 1-3 16,0 1 2-16,-1-2-4 0,-2 0 2 15,-1 0-4-15,1-3 1 0,1 4 0 16,0-1 0-16,0 0-1 0,-1-1-1 15,3 1-1-15,-4 1 1 0,4-4 1 16,-2 0-2-16,1 1 2 0,-2-3-1 16,0 1-1-16,-1-3 0 0,1 1 2 15,-2 2-1-15,0-3-1 0,0 2 1 0,0 1 1 16,-2-1-1-16,-1 4-1 0,1-1 0 15,2-1 0-15,0 1 2 0,0-4-2 16,0-2 0-16,0 1 2 0,0-1-1 16,0 0 0-16,0 2 0 0,4-1-1 15,-1 0 1-15,-2 1-1 0,1 0 1 0,-2 1 0 16,0-1 1-16,0 0-2 15,0-3 0-15,0 0 2 0,0-1-4 16,0-1 2-16,-2 0 0 0,-1 0 2 16,-2-2-1-16,2-2-1 0,-1-2 1 0,2-2 0 15,-1 0 0-15,2-3-2 0,-1-2 1 16,2-2 1-16,0 0 0 0,0-3-2 15,-2 1 0-15,2-1 3 0,-1-2-2 16,-1 0-1-16,2-2 2 0,-1-1-1 16,1-2 0-16,-2 0 0 0,1-2 0 0,-1-1 2 15,2-2-2-15,0-1 0 0,0 0 0 16,-1 0-1-16,1-5-5 15,0-7-12-15,0-4-9 0,3-7-16 16,4-6-37-16,0-8-29 0,-4-11-242 0</inkml:trace>
  <inkml:trace contextRef="#ctx0" brushRef="#br0" timeOffset="936.05">14049 3012 46 0,'0'2'24'16,"0"-1"-13"-16,0 3-7 0,0-3 0 15,0 1 65-15,0-2 21 0,0 0-65 16,0 0-15-16,0 0 26 0,0 0 6 16,0 0-16-16,0 0-3 0,0 0-4 15,0 0-1-15,0 0-2 0,2 0-2 0,-2 0-2 16,0 0 0-16,0 0-5 15,1 0-2-15,5 0 1 0,-1 0 1 16,3 0 0-16,3-3-5 0,0 1 1 16,4-1-1-16,5 1-1 0,4-3 0 15,5 2-1-15,8-1 1 0,3-1 0 0,5 1-1 16,4-1 0-16,-3 2 1 0,2 3-1 15,-1 0 0-15,-2 0-1 0,-5 0 1 16,-6 0 0-16,-3 0-7 0,-6 0-4 16,-2 0-3-16,0 0-3 0,-3 0-9 15,-1 0 0-15,-5 0 4 0,-2 0-11 0,-4-2-4 16,-2 1-4-16,-3 1 5 15,-1 0 17-15,-2 0 14 0,0-1 2 16,0 1-23-16,0 0-47 0,0 0-24 16</inkml:trace>
  <inkml:trace contextRef="#ctx0" brushRef="#br0" timeOffset="1532.08">14806 2970 187 0,'0'0'68'0,"1"3"-70"15,-1 0 22-15,2 1 27 0,-1 3-13 0,1 4-15 16,0 3-6-16,2 5-5 0,1 1 1 16,1 5 1-16,2 0-5 0,1 0-3 15,2 0 0-15,1-3-2 16,4 0 0-16,1-3 1 0,5-1 0 15,2-5-2-15,6-3 2 0,4-5 2 0,3-5-3 16,0 0 2-16,5-1-4 0,-5-7 4 16,2-4-2-16,-5-2 0 0,-3-2 1 15,-3-3-1-15,-6 0 1 0,-7 1 0 16,-2-4 0-16,-5 2 2 0,-2-3 1 15,-5-1-3-15,2 2-1 0,-3 0 3 0,0 3 0 16,0 2-2-16,0 4 0 0,0 6 1 16,-4 2 0-16,4 2-2 0,-3 1-1 15,-2 2 0-15,3 0-6 16,-2 2-17-16,-2 6-30 0,1-1-47 0,0 0-92 15</inkml:trace>
  <inkml:trace contextRef="#ctx0" brushRef="#br0" timeOffset="3497.2">15347 2968 155 0,'0'0'34'0,"0"0"-18"16,0 0 23-16,6 0-4 0,2 0-8 15,3 0-1-15,3 0-8 0,3 0-2 16,3 0-1-16,3 0-2 0,2 0-2 16,3 0-2-16,1 0 1 0,1 0 2 0,2 0-4 15,4 0-2-15,7 0 1 0,7-1 2 16,7-1-6-16,-1 0 35 0,-3 0-32 15,-8 1-4-15,-8 1-1 0,-3-1-1 16,-1 1 0-16,1-1 1 0,0 0-1 16,-5-2-1-16,2 2 1 0,-6-1 1 0,-5 1-1 15,-3 0 0-15,-9-1 1 16,-2 2-1-16,-3 0 3 0,-3 0 2 15,0 0-1-15,0 0 4 0,0 0 7 16,0 0 0-16,0 0-9 0,0 0 1 16,0-1-3-16,0 0-2 0,0 1 0 0,0-1-1 15,0 1-2-15,0 0-2 0,0 0 0 16,0 0 1-16,0 0-2 0,0 0 0 15,0 0 1-15,0 0 3 0,0 2 2 16,0 5-3-16,0-1 2 0,-3 3-2 16,0 0 1-16,0-1-1 0,2 3 2 0,-4 0 0 15,2 1-1-15,-2 2-1 16,4 3 1-16,-3-1 1 0,3 2-1 15,1 0-2-15,-2 2 3 0,2 4 0 16,0 2-1-16,0 2-1 0,2 1 0 0,3 1 3 16,-1 0-3-16,-1-1 1 0,4 3 0 15,-4-3 1-15,1 3-1 0,2-3-1 16,1 3 2-16,-1 0 0 0,-1 0-1 15,-1-1-1-15,-1 2 2 0,2 0 0 16,-2 1 0-16,-1-1 0 0,-1 2 0 0,2 2 0 16,-3 0 2-16,2 0 0 0,-1 3-2 15,1-1 3-15,-1 0 6 16,-1-3-13-16,2 0 5 0,0 0-1 15,1 3 1-15,0-1 0 0,0 2 3 0,-3 0 2 16,0 0-1-16,0-1-6 0,0 1 4 16,0-1 0-16,0 2 0 0,-2-1-3 15,-2 0 0-15,2 2 3 0,1-1-3 16,1-2-1-16,0 1 1 0,0-2 3 15,0 2-2-15,0-1-1 0,0 0 0 0,3 2 4 16,-2 0-3-16,4 0 2 0,-4-1-3 16,4 2 5-16,-3-1-5 0,1 1 1 15,-2-1 1-15,1 0-3 16,-1 0 0-16,1 1 0 0,-1 0 2 0,-1-3 2 15,0 0-4-15,0-3 0 0,0 1 1 16,0 0 2-16,0-1-1 0,0-1-2 16,0 0 0-16,0 0 2 0,0 0-1 15,0-3-1-15,0 0 1 0,0 0 3 16,0-3-4-16,2 1-2 0,-2 0 4 0,3-1-1 15,-1 0-1-15,-1 0-1 0,4 1 2 16,-2-2 2-16,2 0-2 0,-4-1-2 16,4 1 3-16,-2-2-3 0,0-1 2 15,2-1 0-15,-2-5 0 0,3 1 1 16,-5-3-1-16,3-1-1 0,-3 0 0 15,1-3 2-15,2 1-2 0,-2-2-1 16,3-2 1-16,-2 0 1 0,0-4-2 16,-2 1 0-16,2-2 2 0,1-1 0 15,-4-1-2-15,1-2 0 0,1-1 1 16,-2 0 2-16,0 0-3 0,0 0 0 0,0 0 2 15,0 0 2-15,0 0-2 0,0 0 0 16,0 0-1-16,0 0 4 0,0 0-4 16,0 0 0-16,0-1 1 0,0 0 1 15,0-1-2-15,0 1 0 0,-3-1 0 16,-1 0 1-16,0 1-1 0,-2-1-1 15,-1 2 1-15,-2 0 1 0,0 0-2 16,-4-1 1-16,4 1 0 0,-2-1 1 16,-3-2-1-16,2 1-1 0,-5 1 1 15,1-1 2-15,2-2-3 0,-1 2 0 0,-1-1 1 16,-1 1 2-16,2 1-3 0,-1-1 0 15,1 0 2-15,-1 2 0 0,-1 0-2 16,0 0 1-16,0 0 0 0,-3 0 1 16,-2 0-1-16,4 0-1 0,-3-1 2 15,0 0 0-15,1 0-1 0,1 1-1 16,-4-2 1-16,-1 2 2 0,0 0-2 15,-3 0-2-15,-2 0 3 0,3 0 1 16,-1 0-3-16,4 2 1 0,-2 1 1 16,2-1 0-16,-2 0-1 0,0 0-1 0,4 0 1 15,0 0 1-15,1-2-1 0,-3 1-1 16,0-1 2-16,-2 0 0 15,-5 0-1-15,1 0-1 0,0 0 1 0,-2 0 1 16,0 0-1-16,4 0-1 0,2 3 1 16,1 0 1-16,0-1-3 0,1 1 4 0,3 1-2 15,0-2-2-15,1 1 2 16,2-1 2-16,0-1-4 0,-2 0 3 15,2-1-1-15,0 1-1 0,-1-1 1 16,-2 1 1-16,-1 0-1 0,1 0-1 0,2 1 1 16,-1-1 1-16,2 0 0 0,-2 0-2 15,2 1 1-15,0 0 3 0,0 0-3 16,0 0-2-16,-1 0 2 0,1 0 2 15,-4 0-2-15,6 0-2 0,-2 0 2 16,1-2 2-16,-1 0-2 0,2 0 0 0,-2 0 0 16,0 0 1-16,3 0-2 0,1-3 1 15,4-2 0-15,-2-2 1 16,2 2-2-16,1-2 1 0,-1 1 0 15,-1 1 1-15,3-1-2 0,-3 3 1 0,1-2 0 16,-3 2 1-16,-1 1-1 0,-1 1-1 16,-1-1 1-16,-1 0 1 0,1 1-1 15,-2-1-1-15,1-1 1 0,1 1 1 16,-2 0-1-16,1 0-1 0,-1 0 1 15,2 0 1-15,-2 0-1 0,1-1-1 16,-1 0 1-16,2 2 1 0,2-2-1 0,-1 1-1 16,3 0 1-16,0-1 1 0,2 1-1 15,3 0-1-15,-2 0 1 16,4 2 2-16,-1 0-2 0,0 0-1 15,2-1 1-15,-1 0 1 0,-1 0-1 0,-1 1-1 16,1 0 1-16,-1 0 1 0,-2 0-2 16,2 0 0-16,-3 0 1 0,1 2 0 15,2-1-2-15,-2 3 2 0,2 1-7 16,1-2-4-16,0 2-10 0,2 1-15 15,3 2-33-15,-1 1-21 0,1-2-163 0</inkml:trace>
  <inkml:trace contextRef="#ctx0" brushRef="#br0" timeOffset="7028.4">13927 3551 29 0,'0'0'32'15,"0"0"-30"-15,0 0 1 0,-2 0 1 16,1 1 78-16,1-1-21 0,0 0-50 0,0 0 13 16,0 0 10-16,0 0-12 0,0 0-5 15,0 0 3-15,0 0-1 0,-2 0-5 16,1 0-6-16,-1 0-1 0,0 0 0 15,1 0 2-15,-1 0-4 0,2 1-2 16,-4 0-1-16,4 0-3 0,-2 0 1 16,2 0 0-16,0 1 1 0,0-1 2 15,-3 1-1-15,3-2-1 0,-3 2 2 16,1-1 2-16,-1 0 0 0,0 1 1 15,-1-1-3-15,2-1 1 0,-4 0-2 0,3 0 2 16,0 0-2-16,-4 1 1 0,3 0 1 16,-3 0-3-16,0-1 2 0,-1 2 2 15,-3-2 0-15,0 2-3 0,2 0 0 16,-3-1 2-16,-1 0-2 0,2 0 1 15,0 0 1-15,1 1-2 0,-1 0 0 16,1-1 1-16,-2 0 0 0,1-1 0 16,0 2-2-16,1-1-1 0,-6 3 0 15,5-2 2-15,-3 1-1 0,0 0-1 16,0-1 0-16,0 1 1 0,0-1-2 0,0-1 1 15,0 1 0-15,1 0 0 0,-3 1 0 16,1 1-1-16,-3 0 1 0,3-1 0 16,-4 2 0-16,4-2-1 0,-2 1 1 15,0-3 0-15,1 2 0 0,1-1 0 16,1 0 0-16,1-2 1 0,4 0-1 15,0 0 0-15,-1 0 1 0,1 0 0 16,-2 0-1-16,2 0 0 0,0 0 1 16,-2 0 0-16,2 0-1 0,-4 0 0 15,2 0 1-15,-4 0 0 0,1 0-1 16,0 0 0-16,-3 0 0 0,1 0 2 0,1 2-2 15,-2-1-1-15,0 1 2 0,-2-1-1 16,4 0-1-16,-1 2 1 0,1-1 0 16,1 0 1-16,-3 1-2 0,3-2 0 15,0 1 1-15,1-1 1 0,2 0-2 16,-3 1 1-16,4-2 1 0,-3 2-1 0,-1-2 1 15,2 0-2-15,-1 2 2 16,0-2 1-16,-1 1-2 0,-2-1-1 16,2 0 3-16,0 0-4 0,0 0 4 15,0 0-2-15,-1 0-2 0,-1 0 4 0,4-1-3 16,-2 1 1-16,1 0 1 0,1 0-1 15,-2 0 0-15,2 0 0 0,-2 0 1 16,1 1 1-16,3 0 1 0,0 0-3 16,1 1 5-16,1 0-4 0,0-1 0 15,2 2-1-15,0-3 1 0,1 1 1 0,-1 1-1 16,3-2 0-16,-3 2 1 0,4-1 3 15,-2 0-5-15,-1-1 3 16,3 0 1-16,-4 1 0 0,5-1-2 16,-1 1 1-16,-1-1 1 0,2 1 0 0,-1-1-1 15,-1 0-5-15,1 0 4 0,-1 0-1 16,0 0-1-16,2 0 0 0,-1 0-1 15,2 0 0-15,-2 0 0 0,2 2-6 16,0-2-10-16,0 3-19 0,0 0-16 16,2 2-53-16,1-3-154 0</inkml:trace>
  <inkml:trace contextRef="#ctx0" brushRef="#br0" timeOffset="7954.45">12573 3729 24 0,'0'0'38'16,"0"0"-7"-16,0 0 14 0,0 0-1 0,0 0 1 15,0 0-11-15,0 0-2 0,0 0-4 16,0 0 1-16,0 0-3 0,0 0-1 16,0 0-5-16,0 0-1 0,0 0-2 15,0 5-3-15,0 0 2 0,0 2-2 16,-1 2 0-16,1 2-6 0,0 2 2 0,-2 2-2 15,2 2-4-15,0 0-2 16,0 5 2-16,0 2 0 0,-1 3-3 16,1 1 1-16,0 0 10 0,0-1-12 15,0-2-1-15,0-1 3 0,0 0 0 0,0-1 9 16,0 1 3-16,-2-1-7 0,1-3 3 15,-1-2-1-15,-1 0 1 0,1-4-3 16,-1 0 1-16,0-1-4 0,-2-2 0 16,4-2 0-16,-2-3 2 0,1-1-3 15,1-2-1-15,1-3-1 0,0 2-1 16,0-1 3-16,0 0-1 0,0-1 0 0,0 0 4 15,0 0 1-15,0 0-3 16,0 0 0-16,0 0 2 0,0 0-2 16,0 0-4-16,-2 0 2 0,1 0-1 15,-1 0 0-15,1 0-2 0,1 0-1 0,0 0 1 16,0 0-12-16,0 0 4 0,0 0-7 15,0 0-7-15,0 0-20 0,0 0-25 16,0 0-25-16,3 0-129 0</inkml:trace>
  <inkml:trace contextRef="#ctx0" brushRef="#br0" timeOffset="8718.49">12590 4237 3 0,'0'0'47'16,"0"0"-27"-16,2 0 19 0,-2 0 24 15,0 0-9-15,0-1-11 0,0 1-1 16,0 0-5-16,0 0-3 0,0 0-3 15,0 0-3-15,0 0-1 0,0-1-8 0,0 1 0 16,0 0-4-16,0 0-3 0,0 0 0 16,0 0-5-16,0 0-1 0,0 0-3 15,0 0-1-15,0 0 1 0,0 0 2 16,0 0-2-16,0-1 6 0,0-1-3 15,-2 0-5-15,-2 0 3 0,-4 0 0 16,0 2 8-16,-3 0-5 0,2 0-2 16,0 0-3-16,-1 6 3 0,1 2-2 15,1 2-2-15,2 2-1 0,0 1 1 16,1 2-1-16,4-1-2 0,-1 0 0 15,2-1 2-15,0 0 0 0,5-2-2 0,4-1 1 16,2-3 1-16,0-4-2 0,1-1 0 16,-1-2 1-16,5 0 1 0,-6-5 1 15,3-3-1-15,-1-3 0 0,-1-1 4 16,-3-1-3-16,-3-3-1 0,-2 4 2 15,-2-2 1-15,-1 2-2 0,0-1 1 16,-3 1-1-16,-3 1 2 0,-5 0-2 16,0 3-1-16,0 3 0 0,-1 3 2 15,0 2-2-15,-2 0-4 0,3 9-1 16,0 5-6-16,2 1-22 0,2 2-22 0,1 2-17 15,0-2-77-15</inkml:trace>
  <inkml:trace contextRef="#ctx0" brushRef="#br0" timeOffset="9442.54">12604 4658 62 0,'2'-2'44'0,"-1"1"-7"0,-1 0 26 16,0 0 1-16,0 0-6 0,0 0-18 0,0 0-12 15,0 1-8-15,-3-2 2 0,0 1-3 16,0 0 0-16,-3 0 0 0,0 1 5 15,-1 0-5-15,1 0-1 0,-1 0-3 16,-1 0 4-16,-3 0 0 0,3 2-5 16,-3 4-7-16,-1 3 2 0,1 1 1 0,0 0-6 15,-1 3-1-15,2 0 1 0,3 3-3 16,4-2-1-16,0 2-1 0,3-1 2 15,0-1-1-15,0 2 0 16,6 1-1-16,3-4 2 0,3-1-2 0,4-4-1 16,3 0 1-16,1-3 2 0,1-2-1 15,1-3-2-15,-5 0 1 0,0-2 2 16,-1-4 0-16,-2-2-2 0,-3-2 1 15,-4-3 2-15,-1 2 0 0,-1-3-1 16,-3 1-1-16,-2-1 4 0,0 1-2 0,-2 0-1 16,-6 1 2-16,-2 2-2 0,-3 2 1 15,-2 0-1-15,-1 3-1 16,1 2 2-16,1 3-2 0,1 0-3 0,2 0 1 15,4 6 2-15,2 4-19 0,2 0-34 16,3 1-29-16,-2 1-35 0,2-2-272 16</inkml:trace>
  <inkml:trace contextRef="#ctx0" brushRef="#br0" timeOffset="10598.6">12593 4922 1 0,'0'0'104'0,"0"0"-54"16,0 0 14-16,0 0 17 0,0 0-18 16,0 0-19-16,0 0-9 0,0 0-10 15,0 0 1-15,0-1-6 0,0 1-5 0,0 0-6 16,0 3-4-16,0 5 4 0,4 2 5 15,-3 5-4-15,-1 3-3 0,0 6-2 16,2 3-2-16,-1 4 1 0,2 1-3 16,-3 3 1-16,3-2-3 0,-1 0 2 15,-1 1-2-15,1-1 1 0,-2 3 2 0,0 0-1 16,-5 1-1-16,-1-1 9 0,-3-8-1 15,3-4-2-15,4-6 6 16,-1 0-1-16,1-4-7 0,2-1 5 16,-1-3-4-16,1-4-1 0,0 0 1 0,0-3-5 15,0-2 1-15,0 0 3 0,0-1-2 16,0 0 1-16,0 0 0 0,0 0 1 15,0 0 4-15,0 0-1 0,0 0 1 16,0 0 0-16,0 0 0 0,0 1 0 16,0-1-5-16,0 0-2 0,0 0 1 0,0 0-1 15,0 1-3-15,0-1 2 0,0 0 1 16,0 0-1-16,0 0-3 0,0 1 2 15,0 1 2-15,0 0 1 16,-2 1-3-16,2-1 1 0,0-1 2 0,0 1-1 16,0-2-2-16,0 1 1 0,0 0 1 15,0-1-1-15,0 0-1 0,-1 0 0 16,1 1 2-16,0-1 0 0,0 0-3 15,0 0 2-15,0 0 1 0,0 0-1 16,0 3-1-16,0 0 1 0,0 1 1 0,0 2 0 16,-2-1-2-16,2 0 1 0,0 3 1 15,-1-1-1-15,1 0 0 0,-3 0-1 16,1 2 2-16,1-1 0 0,-1 2-2 15,-1-2 1-15,1-3 1 0,2 0-1 16,-1 0-1-16,-1 0 1 0,2-1 0 16,-1 0 1-16,1-1-2 0,0-1 0 15,-2-1 2-15,2 1-1 0,0 2-1 16,0-2 1-16,0 3 1 0,0 2 0 15,-1 1-2-15,-1-1 1 0,-1 2 1 16,3-2-1-16,0 1-1 0,0 0 1 0,0-1 1 16,0 1-1-16,0-3-1 0,0-2 1 15,0 0 1-15,0 1-1 0,0-1-1 16,0 1 1-16,0-1 2 0,0-1-2 15,0-1-1-15,0 2 1 0,0-2 1 16,0 1 0-16,0 0-2 0,0-1 0 16,0-1 2-16,0 0-1 0,0 0-1 15,0 0 0-15,0 0 1 0,0 0-1 16,0 0-12-16,6-4-2 0,2-3-13 15,-2-1-22-15,0-2-29 0,0 1-30 0,-4 0-240 16</inkml:trace>
  <inkml:trace contextRef="#ctx0" brushRef="#br0" timeOffset="11069.63">12218 5815 21 0,'0'0'155'0,"0"0"-96"16,2 0 3-16,-1 0 2 0,1-1-17 15,1 1-11-15,2 0-6 0,1 0-7 0,3-2-3 16,2 2-5-16,3-1-4 0,5 0 4 15,5 0-2-15,6 0-1 0,4-2-5 16,6 0 1-16,5-2-4 0,3-1-2 16,3 0-1-16,5-2 5 0,-2 2 5 15,2 1-10-15,0 4-1 0,-3 1 2 0,-4 0 0 16,-5 0-1-16,-5 0-1 0,-10 0 0 15,-4 0 1-15,-11 0 0 16,-3 0-3-16,-8 0 2 0,-3 0 1 16,0 0 5-16,-10 2-5 0,-2 2-1 0,1 1 1 15,-3 0-2-15,5-1-1 0,1-1-5 16,2-1-7-16,3 1-10 0,-2 1-8 15,-1 1-12-15,1 2-16 0,-1-4-59 16,0 1-152-16</inkml:trace>
  <inkml:trace contextRef="#ctx0" brushRef="#br0" timeOffset="11815.67">12488 6017 184 0,'0'0'44'0,"-3"0"-5"0,1 0 20 15,2 0-21-15,-1 0 3 0,1 0-10 16,0 0-16-16,0 0-4 0,-2 0 0 15,2 0 3-15,-1 0 1 0,-1 0-2 16,1 0-2-16,1 0 2 0,-4 0 4 16,4 0-1-16,0 0 2 0,0 0 0 15,0 0-5-15,0 0 3 0,0 0-4 16,0 0 0-16,0 0-9 0,0 0-1 15,7 0-1-15,2 0 7 0,5 0-3 0,5 0-2 16,2-4-1-16,3-1 0 0,2 1 0 16,3-1-2-16,-4 2 0 0,0 2 2 15,-5 1 0-15,-4 0-4 0,-6 0 1 16,-2 0 4-16,-5-1-3 0,2 1-2 15,-4 0 1-15,-1 0 0 0,0 0-2 16,0 0 1-16,0 0-4 0,0 0 0 16,0 0-10-16,0 0-13 0,0 1-11 15,-1 2-6-15,-1-1-15 0,1 1-35 16,-2-1-131-16</inkml:trace>
  <inkml:trace contextRef="#ctx0" brushRef="#br0" timeOffset="12051.68">12600 6109 342 0,'-3'1'87'0,"-1"-1"-69"16,4 0 23-16,0 1 10 0,0 1-8 15,5-1-15-15,1-1-11 0,5 1-4 16,0-1-4-16,3 0-5 0,0 0-3 16,0 0 1-16,0 0-1 0,4 0-14 15,-1-1-26-15,2-3-26 0,0-2-35 0,-1 0-190 16</inkml:trace>
  <inkml:trace contextRef="#ctx0" brushRef="#br0" timeOffset="18927.08">14753 4176 0 0,'3'0'208'15,"-3"-1"-128"-15,0 1-33 0,3 0 7 16,-3-2-9-16,2 2-3 0,-1 0-6 16,-1-2-7-16,0 2-5 0,0 0-6 15,0 0 0-15,0 0-3 0,2 0-2 16,-2 0-2-16,1 2-4 0,-1 3 2 15,0 1-1-15,0 4-2 0,0 2-4 16,0 1 0-16,0 2 1 0,-1 1-1 16,-4 2-1-16,1 1-2 0,0-1 2 0,0-2 1 15,1-1-2-15,0-2 0 0,0-3 1 16,-1-3 1-16,3-2-1 0,-2-2-2 15,1 0 3-15,2-3 4 0,-3 0-3 16,2 0 0-16,-3-4-2 0,1-4 3 16,2-3-1-16,-1-4-3 0,2-3 2 0,0-2-1 15,6-3-1-15,2-1 3 16,3-2 1-16,1-1 0 0,2-1-1 15,2 2-3-15,1 5 0 0,-1 3-1 16,1 5 2-16,1 4-2 0,-2 2-1 16,2 3 3-16,-5 2-3 0,2 2-1 0,-4 0 3 15,0 0 0-15,-3 6-2 0,-4 0-1 16,-2 2 2-16,-1-1-4 0,-1 1-2 15,0-1 5-15,-1 1-1 0,-7 0 3 16,0 0-1-16,-4 0 1 0,0 2 0 16,-2 0 0-16,1-1 0 0,-1 1 0 0,2 0 0 15,3-2 0-15,1 0 0 16,2-3 0-16,2 0-3 0,1-1-3 15,3-1-10-15,0-1-11 0,0-1-12 16,3-1-4-16,7 0-12 0,2 0-41 0,-1-8-122 16</inkml:trace>
  <inkml:trace contextRef="#ctx0" brushRef="#br0" timeOffset="19132.09">15089 4117 170 0,'0'6'219'0,"-3"0"-205"15,-6 2-2-15,1 1 31 0,-1 2-4 0,0 1-5 16,-1 2-14-16,1 0-8 0,1 0-7 16,4 0-2-16,1-2-4 0,-1-2 3 15,4-1-3-15,0 0-3 0,0 1-15 16,5-3-24-16,4-3-23 0,2-4-41 15,3 0-108-15</inkml:trace>
  <inkml:trace contextRef="#ctx0" brushRef="#br0" timeOffset="19367.09">15369 4147 64 0,'-11'-2'282'0,"-2"1"-237"0,-4 1-21 16,0 0 19-16,-1 0-1 0,-3 4 5 0,1 6-8 15,3 2-5-15,0 2-7 0,3 2-10 16,2 1-4-16,7-2-4 0,4 1-8 16,1 0-3-16,3-4 2 0,11 2 0 15,7-2-1-15,6-4-12 0,7-1-31 16,3-4-43-16,3-2-38 0,2-1-175 15</inkml:trace>
  <inkml:trace contextRef="#ctx0" brushRef="#br0" timeOffset="22727.29">14069 6116 25 0,'0'0'131'16,"0"0"-76"-16,0 0-15 0,0 0-9 0,-1 0-2 15,1 0 1-15,-3-3-7 0,1 2 1 16,2-1-9-16,-5 0 2 0,4 0 1 16,-2 0-4-16,0 1-1 0,-2-2 4 15,2 0 3-15,-3 0-3 0,0-1-2 16,-5 2-2-16,0 0-2 0,-3 2-2 0,-2-1-6 15,-1 0 4-15,-4 1-5 16,-1 0 0-16,-3 0 0 0,-4 0-2 16,1 0 1-16,-2 2-1 0,2 4 0 15,7 0 2-15,4 0-1 0,3-2-2 0,4 1 2 16,4 0-1-16,3-2-1 0,0 1 0 15,3 1-1-15,0-3 3 0,0 2-3 16,0-2-2-16,0 2 3 0,0 1 1 16,6-1 0-16,-1 0-1 0,1-1 0 15,0-1 2-15,0 4 0 0,1 0-1 0,-3 0 0 16,3 0 0-16,-1 0 3 0,-2 2-1 15,1 1-1-15,0 3 3 16,-4 2 1-16,2 4-2 0,-1 4-2 16,-2 1 5-16,0 2-3 0,0 0 0 0,0-1-1 15,0 1-1-15,0-2 2 0,1-2-1 16,-1-3 4-16,2 0 0 0,-2-4 0 15,2 0 0-15,-2-5-1 0,0 0-2 16,0 0 1-16,0-3-2 0,0-1-2 16,1-3 2-16,-1-2-2 0,0 2-1 15,2-2 0-15,1 0 0 0,3 0-7 0,3-5-15 16,1-1-13-16,0-1-12 0,1 0-23 15,-3-2-47-15,-3 0-144 0</inkml:trace>
  <inkml:trace contextRef="#ctx0" brushRef="#br0" timeOffset="23053.31">13463 6514 24 0,'-6'2'266'0,"1"-2"-212"16,4 0-22-16,1 0 7 0,0 0-3 15,0 0-14-15,0 2-9 0,3 1-7 16,8 0 14-16,6 1-9 0,4-2-1 15,4 0-4-15,5 0-1 0,1-2-5 16,4 0 3-16,4 0 1 0,0 0-2 0,0-2 0 16,-1 0-1-16,3-1 7 0,-1 0 5 15,-3 0-8-15,-3-1-5 0,-3 3 1 16,-7-1 0-16,-4 1-14 0,-9 1-15 15,-4 0-14-15,-4-1-6 0,-3 1-34 16,0 0-42-16,-3-1-57 0</inkml:trace>
  <inkml:trace contextRef="#ctx0" brushRef="#br0" timeOffset="23404.33">13637 6751 17 0,'0'0'185'0,"-2"0"-73"16,2 0-65-16,0 0-6 0,0 0 1 15,0 0-5-15,0 0-11 0,6-2-12 16,4 0 2-16,-3 1-5 0,7 0 0 15,-1 0-1-15,1 0-3 0,1-1 0 16,2-1-5-16,-1 1 0 0,-1 2-1 16,-1 0-3-16,-3 0-11 0,0 0-10 15,-2 0-14-15,1 0-21 0,-4 2-43 16,-5-1-83-16</inkml:trace>
  <inkml:trace contextRef="#ctx0" brushRef="#br0" timeOffset="23576.34">13721 6827 75 0,'10'1'41'15,"3"-1"96"-15,2 0-116 0,1 0-13 0,2-2-3 16,3-3-7-16,0-2-52 0,1-1-166 15</inkml:trace>
  <inkml:trace contextRef="#ctx0" brushRef="#br0" timeOffset="25372.45">16249 3174 2 0,'0'0'5'0,"0"1"-1"15,0-1 2-15,0 0 30 0,-3 0 89 16,3 0-90-16,0 0-4 0,-2 0 9 15,2 0-3-15,-1 0-9 16,-2 0-2-16,3 0-3 0,-2 0-7 0,-1 0-1 16,0-1-3-16,2 0-1 0,-1 1-1 15,-1 0-1-15,1-1 6 0,-2 1 1 16,1 0 1-16,-1 0-2 0,1 0-1 15,0 0 1-15,0 0-4 0,2 0 1 16,-1 0 0-16,1 0-8 0,1 0-2 0,0 0-3 16,0 0-3-16,4 0-1 0,9 0 1 15,4 0 4-15,6 0 4 0,6 1-4 16,7-1 0-16,0 0-2 0,2 0 4 15,3 0-2-15,-4 0-2 0,-1 0 2 16,-5 0 2-16,-5 0-2 0,-6 0-6 16,-3 1-3-16,-3 0 2 0,-1-1 4 15,-6 0-5-15,-1 1-7 0,1 1 11 16,-3-2-5-16,1 0 4 0,1 1-3 15,-1-1 8-15,1 0-2 0,-1 0 1 0,-4 0 0 16,2 0 2-16,-3 0 0 0,0 0-1 16,2 0 2-16,-1 0-2 0,-1-4 1 15,7 1-1-15,-6-2 0 0,4 0 2 16,-2-3 1-16,0-2-1 0,2-3 3 15,-2-1 3-15,0-4 2 0,-2-2 3 16,1-2 0-16,-2-3 2 0,0-4-1 16,0-3-1-16,-6 1-3 0,0-3 2 15,-1 0-5-15,0 2-3 0,0 0-2 16,1 3 2-16,0 2-2 0,4 4-1 15,1 3-2-15,1 3 3 0,0 5-1 0,-2 1-2 16,-1 6 2-16,3 0-2 0,0 2 0 16,0 1 0-16,0 2-6 0,0 0-2 15,0 0-11-15,0 0-8 0,0 4-2 16,5 4-4-16,-2 2-13 0,2 0-32 15,-4-3-98-15</inkml:trace>
  <inkml:trace contextRef="#ctx0" brushRef="#br0" timeOffset="25989.48">16427 2287 8 0,'4'-2'17'0,"-3"1"-8"16,1-1 129-16,1 1-78 0,-3-1-9 15,0 2-6-15,0 0-8 16,0 0-6-16,0 0-4 0,0 0-5 16,0 0-4-16,0 0-11 0,0 0 0 0,0 8-2 15,-3 5 5-15,0 3 7 0,-2-1-6 16,3 2-10-16,2 0 3 0,-1 1-3 15,1-1-1-15,0 1 2 0,0 0-4 16,0-3 4-16,0 1-2 0,0-3 0 16,0-2-9-16,0-1 0 0,1-2-6 0,1-1 0 15,1-3-13-15,0-1-15 0,0-2-18 16,2-1-23-16,-1 0-42 0</inkml:trace>
  <inkml:trace contextRef="#ctx0" brushRef="#br0" timeOffset="26194.49">16282 2402 2 0,'3'0'48'15,"5"2"29"-15,-1-2 25 0,4 0-61 16,3 1-5-16,2 1 0 0,1-1-18 15,0 2-9-15,4 1-1 0,3 1-4 16,0-2-3-16,1 0 1 0,2-1-1 16,-3 2-10-16,-3-2-42 0,-3-2-97 15</inkml:trace>
  <inkml:trace contextRef="#ctx0" brushRef="#br0" timeOffset="26722.52">16689 2262 4 0,'-3'0'13'0,"2"1"-2"0,-1-1-3 16,2 2 19-16,-1-2 95 0,1 0-80 15,0 0-11-15,0 0 6 0,0 0-9 16,0 0-5-16,0 0-6 0,0 0-11 0,1 0-1 15,9 0 10-15,3 0-2 16,1 0-2-16,3 0-2 0,2 0-1 16,0 0-1-16,1-3-2 0,-2 1-1 15,1 0-3-15,-5 0-2 0,0 2 2 0,-5 0-1 16,-1 0-7-16,-2 0-9 0,-4 0-10 15,-2 0-11-15,0 0-17 0,0 0-13 16,-8 0-35-16,-4 0-34 0</inkml:trace>
  <inkml:trace contextRef="#ctx0" brushRef="#br0" timeOffset="26948.54">16683 2305 4 0,'-3'8'23'0,"3"1"-12"0,0-1-2 16,0-1 59-16,3 1-37 0,0 0-10 0,5 1 2 15,0 1-10-15,1-2-7 0,0 2 1 16,-1 0-2-16,-2 0-3 0,-3 1 2 15,1-1-2-15,-4 0 9 0,0 0-4 16,-5-1 13-16,-3 0 14 0,-3 0-18 16,2 0 2-16,-3-4 2 0,-1 1 0 0,-1-1-6 15,0 0-13-15,2 1 1 0,0-3 0 16,4-1 0-16,3 0-2 0,2-2-3 15,3 0-16-15,0 0-54 16,8 0-56-16,3-6-1 0</inkml:trace>
  <inkml:trace contextRef="#ctx0" brushRef="#br0" timeOffset="27200.55">17023 2408 70 0,'1'2'98'0,"-1"2"-16"0,2 0-79 16,-1 0 28-16,1-1 3 0,-2 0 1 0,1 1-6 16,1-2-15-16,0-1-4 0,-1-1-3 15,1 0-1-15,-1 0 4 0,1 0 3 16,2-1 2-16,3-7-5 0,-3-2-1 15,2-1-5-15,-1-2-4 0,-2 2-1 16,0 0-7-16,2 0-17 0,-3 1-20 0,-1 1-49 16,-1-3-88-16</inkml:trace>
  <inkml:trace contextRef="#ctx0" brushRef="#br0" timeOffset="33208.89">12606 3698 45 0,'-3'-2'6'0,"0"0"-1"16,0 1 6-16,-1-1-1 0,3 1 9 15,1 0 12-15,0 1-14 0,0 0-7 16,0-1-9-16,0 1-6 0,0 0 4 0,5-1-9 16,-4 0-33-16,-1 0-25 0</inkml:trace>
  <inkml:trace contextRef="#ctx0" brushRef="#br0" timeOffset="33813.93">12606 3698 52 0,'8'-25'33'15,"-8"25"-24"-15,0 0 6 0,0 0 13 16,0 0-10-16,-2 0-1 0,2 0-5 15,0 0 2-15,0 0 2 0,0 0 6 0,0 0-3 16,0 0 2-16,0 0 12 16,0 0-14-16,0 0-12 0,0 0-1 15,0 0 0-15,0 0 1 0,0 0-1 16,0 0 4-16,0 0-3 0,0 0 3 0,0 0 2 15,0 0-5-15,0-2-5 0,-2-1 3 16,1-1 0-16,-1-1 2 0,1 1-1 16,-1-2 0-16,2-1-2 0,-1-1 0 15,-1 0-1-15,2-1-1 0,-3 0 0 16,3-1-1-16,-1 0 2 0,-3-1-2 15,3-2 1-15,-1 0 1 0,-1-2-3 0,2-2 0 16,-1 0 0-16,1 1 0 16,-3 1 1-16,4 0 1 0,0 1-2 15,-3 1 1-15,3-1 1 0,0 1-2 16,0 4 0-16,0-3 0 0,0 1 1 0,0 3-1 15,0-2 0-15,0 1 1 0,0 0 0 16,0 1-1-16,0 2 0 0,0 0 1 16,0-1-1-16,0 2 0 0,0 1 1 15,0 0-1-15,0 0 0 0,0 2 0 16,0 2 0-16,0-1 1 0,0 1-1 0,0 0-1 15,0 0 1-15,0 0 0 0,0 0-1 16,0 0 0-16,0 0 0 16,-1 0 1-16,-1 0 1 0,1 1-1 15,-2 4 0-15,0-2 0 0,3 1-1 0,-2-1-1 16,0 2-4-16,2-1-16 0,0 0-10 15,0 2-20-15,0-2-26 0,4-2-31 16,-3-2-41-16</inkml:trace>
  <inkml:trace contextRef="#ctx0" brushRef="#br0" timeOffset="35295.01">12508 3280 47 0,'0'0'55'0,"0"-1"-40"16,-1 0 19-16,-3-1-27 0,3-1 40 15,-2 3-15-15,0 0-22 0,1 0 10 16,1 0 0-16,-4 0-9 0,3 0 7 15,1 0 6-15,-1 0-4 0,1 0-3 16,1 0-3-16,0 0 2 0,-2 0-2 16,2 0-5-16,-1 0-2 0,-1-1-4 15,2 1 1-15,0 0-4 0,0 0-4 16,2 0 4-16,5 0-1 0,3 3 2 15,5 0 0-15,4-2-2 0,1 2 3 0,2-3 0 16,-1 1-1-16,4 0 0 0,-3 1 1 16,1-2-1-16,-1 2-1 0,-2-1 1 15,0 0 0-15,-3 0-1 0,-1-1-1 16,-1 2 1-16,-4-2 1 0,-3 0 0 15,-2 1-2-15,-4-1 1 0,-1 0 1 0,-1 1-1 16,0-1 1-16,0 0 6 16,0 0 0-16,0 0-4 0,0 0-2 15,-3 0 0-15,2 0 0 0,-4 0-1 16,3 0 1-16,1-1 1 0,-2-2-1 0,1 3 0 15,1-1-1-15,-3-1 0 0,3 0 3 16,-4 0-4-16,4 0 1 0,-4 0 1 16,2 0-2-16,0-3 1 0,0 3 1 15,0-2-2-15,1-3 2 0,-1 1-1 16,0-3-1-16,3 0 1 0,0-1 2 0,0-1-3 15,0 0 0-15,0-3 2 0,-3 0 0 16,3 0-1-16,0-2-1 16,-2 0 1-16,2-2 1 0,0 0-1 15,0 0-1-15,0 2 2 0,0-2 0 0,0 2-1 16,0 0 0-16,0 2 1 0,-1 1 1 15,-1-1-2-15,1 4 0 0,-1 0 1 16,0-2 0-16,1 2 0 0,-2 1-2 16,1 2 2-16,1 0 0 0,1 1-1 15,0 2-1-15,-2 0 1 0,2 3 1 0,-3 0-1 16,3 1 0-16,-1 0 0 0,1 0 1 15,0 0-1-15,0 0-3 0,0 0 2 16,0 0-2-16,0 0 1 16,0 0 0-16,0 2 2 0,0 1 1 15,0-2-1-15,0 1-1 0,0 0 1 0,0-1 2 16,0 0-3-16,0-1 1 0,0 0 1 15,0 0 1-15,0 0-1 0,0 0-1 16,0 0 2-16,0 0 1 0,0 0-1 16,-4 0-1-16,1 1 1 0,-3 0-5 15,0 0 4-15,-2-1 1 0,-1 0-5 0,0 1 4 16,-2-1-1-16,0 0-1 0,0 0 1 15,-3 0 1-15,0 0-1 0,-3 2 0 16,2-2 0-16,-2 0 2 16,1 0-2-16,1 0 0 0,-3 0 0 0,3 0 2 15,1 1 0-15,-2 0-1 0,6 2 2 16,0 0 1-16,4-1-4 0,3 0 2 15,0 0-1-15,1-1 1 0,1 0-2 16,1 1-2-16,0 0 1 0,0 1 1 16,0-1-2-16,0 0 2 0,0 0 0 0,0-2-1 15,0 0 2-15,0 1-2 0,0-1 2 16,0 0 0-16,1 1-1 0,-1 1 0 15,0 1 1-15,2 2 3 0,1 1-2 16,-3 2-1-16,3 2 1 0,0 2 5 16,3 1-3-16,-1 5-1 0,0 0 0 15,-1 3 0-15,-2 1-1 0,3 1-1 16,-2 2 1-16,0-2 1 0,0 0-4 15,-2-2 1-15,1-2 1 0,-2-1 1 16,0-2-1-16,0-4-1 0,0 2 0 0,0-5 2 16,0-1-2-16,0-1 0 0,0-2 0 15,2-3 0-15,-1-1-5 0,1-1-4 16,1 0-7-16,3-1 4 0,2-4-5 15,3-5-28-15,1-3-21 0,2-4-64 16,-3-3-100-16</inkml:trace>
  <inkml:trace contextRef="#ctx0" brushRef="#br0" timeOffset="36131.06">12624 2890 76 0,'-1'0'86'16,"-1"0"-50"-16,1 0 4 16,-1 0 0-16,1-1-12 0,-1 0 0 15,1 1-3-15,1-1-5 0,0 1-2 0,0-2 0 16,-2 0-2-16,2 0-5 0,0-1-3 15,0 1 2-15,0-2-3 0,0 2 0 16,0-3-1-16,0-1 0 0,0-1-3 16,0-4 3-16,0 3-4 0,0-4 2 15,0-1 2-15,0 0 1 0,0-3-1 0,0-2 4 16,0-1-2-16,0-2-2 0,0 0 0 15,0-1-3-15,0-1 2 0,0-2-4 16,0-4-1-16,0-2-1 16,0-2 4-16,0 2-2 0,0 3 0 0,-2 2 3 15,-2 5 3-15,2 0 3 0,1 3-6 16,-2 3 2-16,1 2 2 0,-1 2 2 15,0 0-4-15,3 4-2 0,-2 2-1 16,2 2 0-16,0 1-3 0,0 2 2 16,0-2-1-16,0 2-2 0,0 0-1 0,0 0 1 15,0 0-2-15,0 0 2 0,2 2 0 16,-2 2 1-16,0 2 2 0,0-1-2 15,0 1 0-15,0-3 3 0,0 3-2 16,0-1-1-16,0-1 0 16,-2 1 0-16,1-2 1 0,1-1-5 0,0 0-8 15,0 0-6-15,0 0-7 0,0 0-12 16,0 0-7-16,0-2-31 0,1 0-65 15</inkml:trace>
  <inkml:trace contextRef="#ctx0" brushRef="#br0" timeOffset="36860.1">12645 1944 4 0,'1'2'144'15,"1"0"-96"-15,-1 2-7 0,-1 0 17 16,0 1-12-16,0 0-11 16,0 3-9-16,0 2 1 0,-3 3-8 15,0 0 0-15,-2 3-6 0,1-1 0 16,-1 0-6-16,0-2-1 0,2-1 0 0,2-2-3 15,1 2-3-15,-2-2 1 0,2-2 0 16,0 0 1-16,0-1-2 0,0-3 0 16,0 0 1-16,0-1-1 0,0 0-1 15,0-3 0-15,5 2-5 0,-4-2-9 16,4 2-1-16,-3-2-7 0,-1 0 2 0,2 0-14 15,-1 0-14-15,-2-7-30 0,0-2-44 16,0 0-28-16</inkml:trace>
  <inkml:trace contextRef="#ctx0" brushRef="#br0" timeOffset="37202.11">12527 2034 71 0,'-5'0'91'15,"5"0"-55"-15,0 0 13 0,-1-1-11 16,1-1-14-16,0 1 2 0,0 0 4 16,0 0-9-16,0 0-11 0,6 0 2 0,5 0 3 15,1-2 1-15,4 0-6 16,2 2 0-16,4-2 0 0,3-1 2 0,1 4-7 15,2-1-1-15,0 1-3 0,0 0-1 16,-3 0 1-16,-1 5-1 0,-2 2-6 16,-2-1-15-16,0 2-12 0,-4-1-10 15,-5 0-30-15,-5-4-98 0</inkml:trace>
  <inkml:trace contextRef="#ctx0" brushRef="#br0" timeOffset="51280.93">12542 4797 45 0,'0'0'58'0,"0"0"-44"16,0 0 12-16,0 0 8 0,0 0-11 15,0 0-1-15,-1 0-3 0,1 0-4 16,0 0-3-16,-2-2 2 0,1 2-1 16,-1 0-2-16,1 0-3 0,1 0 2 15,0 0 2-15,0 0 2 0,0 0-1 16,-2 0-1-16,2 0 1 0,-2 0 1 15,1 0-5-15,-1 0-5 0,2 0 1 16,-1 0-1-16,1 0-2 0,0 0-1 0,0 0 3 16,0 0-1-16,0 0 1 0,-2 0-1 15,1 0-2-15,1 0 4 0,0 0 1 16,-2 0 3-16,2 0-3 0,-1 0-1 15,-1-2 3-15,0 1-3 0,-1-1 2 16,3 0-3-16,0 1 0 0,-3-1 0 16,2 2-2-16,-1 0 2 0,1-2-2 15,-3 2-2-15,3 0 1 0,-1-2 1 16,1 2-2-16,-1-1 0 0,2 1 2 15,0-1-2-15,0 1 0 0,0-2 1 16,-1 0 1-16,1 1 2 0,-2-1-3 0,-1 0-2 16,3 0 4-16,-1-1-2 0,-1 2 1 15,0-1-1-15,-1 1-1 0,2 1 3 16,-1-4-3-16,-1 3 0 0,2 0 2 15,-3 0 0-15,3-1-2 0,-1 2 0 16,-2-1 2-16,1 0 1 0,-2-1-2 16,3 1-2-16,-1 0 5 0,0 1 3 15,3-1-3-15,-1 1 0 0,-1 0 1 16,1-1-3-16,-1 1 1 0,2-1-1 15,-2 0 0-15,1-1 0 0,-2 0-1 0,1 2 0 16,-1-2 1-16,0 0-1 0,3 1 0 16,-1-1-1-16,-1 1 1 0,2-1 1 15,-2 0-3-15,2 1 0 0,-1 0 3 16,1-2-1-16,0 2-2 0,-2 1 0 15,2 0 3-15,-1-1-1 0,1 0-2 0,-2 1 0 16,2-1 2-16,0-1 0 16,-1 2-1-16,1-2-1 0,-2 0 2 15,1 1-1-15,-1-1 0 0,0 0-1 16,1 0 2-16,-2 0-1 0,1 0 0 0,-1-3 0 15,0 4 0-15,3-1 2 0,-3 0-2 16,0 1-2-16,3 0 4 0,0 0 0 16,-2 0-2-16,2 1 0 0,-1 0 0 15,-2-2 1-15,1 2-1 0,1-1-1 16,-3 0 2-16,4 0 0 0,-3 0-1 0,0 0-1 15,0-1 2-15,2 2 0 0,-2-1-1 16,3 1-1-16,-4-1 2 16,3 1-2-16,-1 0 1 0,-1 0 1 15,0-1 3-15,3 0-2 0,-3 0 0 0,0-1 0 16,3 1 1-16,-3-2-2 0,0 0-1 15,3-1 1-15,-3 1 0 0,0 1 1 16,3-2-3-16,-4 2 0 0,3-1 2 16,-2-1 0-16,3 2-1 0,-2 0-1 15,2 0 2-15,-3 0 0 0,3 0-1 0,-1 1-1 16,-3-1 2-16,1 1 0 0,0-1-2 15,2 1 1-15,-1-2 1 0,2 1 0 16,-3 0-2-16,2 0 0 16,-1 0 2-16,0 0 0 0,-1 0-1 15,2-1-1-15,-2 0 2 0,0 1 0 0,1 1-1 16,-1-2-1-16,1 1 2 0,1 0 0 15,-4 0-1-15,4 1-1 0,-1 0 2 16,-1 1 0-16,1-2-2 0,1 2 1 16,-2-1 1-16,1-2 0 0,-1 2-2 15,0-3 0-15,0 3 2 0,0-1 0 0,0-2-2 16,-2 1 0-16,3 1 2 0,-2-1 0 15,2 0-2-15,-2 1 0 0,4-1 2 16,-2-2 0-16,-3-1-2 16,5 2 0-16,-1-1 1 0,1 0 1 0,-2 1-2 15,1-2 0-15,-1 2 2 0,1 0 0 16,-1 1-2-16,1 0 0 0,-1-1 2 15,2 0 0-15,-2 2-2 0,2 0 0 16,0 0 1-16,-1 0 1 0,-1 0-1 16,1-2-1-16,-1 0 2 0,1 2 0 0,-1 0-1 15,1 0-1-15,-1 0 2 0,1-1-1 16,1-1-1-16,-4-1 1 0,3 0 0 15,1 1 1-15,0 1-2 0,-2 1 0 16,2-2 2-16,-1 1 0 0,-1-2-1 16,1 1-1-16,1 0 2 0,-3 0 1 15,-1 0-3-15,3 2 1 0,-2 1 0 16,1-1-1-16,2-1 3 0,-1 0-3 15,-2 0 2-15,1-1-3 0,1 2 2 16,1-1 2-16,0-2-4 0,-2 2 4 0,0-2-2 16,-1 0 1-16,0-1 2 0,0 1-2 15,0 1 0-15,1-2-2 0,1 3 2 16,-1-1 0-16,-1-1-1 0,2 3 0 15,-1-1 0-15,1 2 1 0,1 0-1 16,-2 1 0-16,1-1 1 0,1 0 1 16,-2-1-3-16,0 0 1 0,-1 0 1 15,3-1 0-15,0 0-1 0,-1 1 0 16,1 0 1-16,-2 0 1 0,1 0-1 15,-1-1 0-15,1 1 2 0,1 0 1 0,0 1-3 16,-2-3-2-16,0 2 3 0,1 1 1 16,-1-2-1-16,2 1-2 0,0 1 1 15,0-1 1-15,-3 0-2 0,3 1 0 16,-1-2 3-16,-1-1-2 0,1 2-1 15,-2-2 0-15,1 3-1 0,0-1 3 0,-1-1-1 16,2 1-2-16,-2 0 3 16,-2 0 0-16,0 1-2 0,1-2-1 15,1 2 3-15,1 0 1 0,-1 1 0 16,1 0-3-16,2-2 1 0,-1 1-1 15,-2-1 1-15,3-1-1 0,0 3 3 0,-2-2-2 16,1 1-1-16,-1 0 0 0,1 0 1 16,1 1 0-16,0 0-1 0,0 0 0 15,0 0 2-15,0 0 0 0,0 0-2 16,-2 0 0-16,2 0 0 0,0 0-1 15,0 0-3-15,0 0 0 0,0 3 2 0,0 3 1 16,5 0-5-16,-1 3-22 16,3-2-14-16,-1 4-22 0,1-4-40 15,-3 1-109-15</inkml:trace>
  <inkml:trace contextRef="#ctx0" brushRef="#br0" timeOffset="77909.45">20928 3459 41 0,'0'-5'173'15,"0"0"-133"-15,0 0-1 0,0 1 2 16,-2-1-2-16,-1 0-10 0,2 2-2 15,-1-1-10-15,1 1 1 0,1 2-4 16,-2-3-4-16,1 2 1 0,1 1 0 0,0 0-1 16,0-1 0-16,-3 0-2 0,1-1 1 15,0 1 1-15,1 0-6 0,-4-1-1 16,2 0 2-16,-2-2-2 0,1 0-5 15,-1 0 6-15,-1 1-1 0,0-3-1 16,-2 1 2-16,-1-2-3 0,-2 1 5 16,-2-1 0-16,0 0-6 0,-6-1 3 15,-1 1-1-15,-5 0-2 0,-1 0-2 16,-2 3 3-16,-3-1 0 0,-2 3-3 15,1 3 0-15,-1 0 2 0,-1 0 0 16,-3 4 1-16,-1 4-2 0,-3 3 0 0,-1 2 2 16,-3 1-2-16,3 4 0 0,5 0 1 15,0 5 1-15,4 3-2 0,7 3 0 16,-1 4 1-16,4 4 0 0,4 2 1 15,4 3-2-15,1 4 1 0,5 2 0 16,4 1 0-16,5 2 0 0,0 1-4 16,3 1 8-16,13-5-4 0,4-1 15 15,6-6-12-15,7-5-1 0,5 0-3 16,9-5 2-16,10-1 1 0,2-3 1 15,11-2-4-15,3-4 2 0,4-3 3 0,6-5-6 16,-4-5 3-16,0-5 0 0,-3-3 0 16,-2 0 2-16,-4-2-3 0,-5-6 0 15,-5-6 0-15,-5-1 1 16,-7-3 1-16,-5-5-2 0,-1-1 3 0,-3-7-1 15,-2-3-2-15,-3-4 2 0,0-6 0 16,-4-5 0-16,-2-8-2 0,-5-5 2 16,-6-5-1-16,-5-1-11 0,-6 2 22 15,-6 4-10-15,0 3 1 0,-12 5 0 16,-10 3-2-16,-9 3 0 0,-7 4 4 0,-9 4-3 15,-4 5-2-15,-6 6-1 0,-9 7-1 16,-5 8 2-16,-8 7 0 0,-3 5-4 16,-2 2 2-16,5 7 3 0,8 8-2 15,9 4-4-15,12 4-10 0,11 8-23 16,11 3-32-16,7-1-64 0,2-1-187 0</inkml:trace>
  <inkml:trace contextRef="#ctx0" brushRef="#br0" timeOffset="78981.5">20838 3555 77 0,'0'0'123'16,"0"0"-79"-16,0 1-14 0,0 0 2 15,0 2 2-15,0 0-6 0,-3 1-7 0,1 1-4 16,1 3 2-16,-4 3-3 0,4 0-2 16,-2 2-7-16,1 1-2 0,1 3 7 15,1 1-4-15,0 3-3 0,0 1 5 16,-4 2 0-16,1 3-8 0,-1-3 3 15,1 2 11-15,-4-2-6 0,1-3-4 16,0-1-5-16,1-1 4 0,1-4-3 16,-1 0 10-16,0-2-12 0,2 0-1 15,-1-4 6-15,2 0-3 0,-3-2-1 16,4-1 0-16,-1-1 2 0,-1-1-2 0,3 0-2 15,-3-3 2-15,2 1 0 0,1-2-1 16,0 0-1-16,0 0 1 0,0 0-3 16,0 0-9-16,0 0-24 0,7 0-9 15,4 0-40-15,-2-9-108 0</inkml:trace>
  <inkml:trace contextRef="#ctx0" brushRef="#br0" timeOffset="79670.55">20851 3828 0 0,'0'0'129'0,"0"0"-49"16,0 0-42-16,0-1 12 0,0 1-6 15,0-1-4-15,0 1-6 0,0 0-7 16,0 0-14-16,0 0-9 0,1 0-3 15,4 0 1-15,2 2 2 0,1 7 4 16,3 0 0-16,-3 3-1 0,1 3-4 0,2 0-2 16,1 1 1-16,-1 1 6 0,3 0-11 15,-3-1 0-15,0-1 2 16,0-3 4-16,-2-1-5 0,-1-1 1 0,-2 0 0 15,-1-2 3-15,-1-1-2 16,1-1-1-16,-2-3 1 0,0 0 3 0,-1-2-3 16,-1-1-2-16,1 0 5 0,1 0 0 15,3 0 1-15,0-1-4 0,-3-2 4 16,-1-1-1-16,0 0 0 0,-1 2-1 15,1-2-2-15,-1 0 2 0,-1 3-1 16,0-1-1-16,2 0 0 0,-1 1 1 0,-1-1-2 16,0 1-1-16,0 0 2 0,0 0 1 15,0 1-1-15,0-1 0 0,0 1 1 16,0-1 0-16,0 1-1 0,0-1-2 15,0 1 3-15,0 0-1 0,0-1-3 16,0 1-10-16,0 0-7 0,0 0-22 16,0 0-37-16,0-1-45 0,0-1-76 15</inkml:trace>
  <inkml:trace contextRef="#ctx0" brushRef="#br0" timeOffset="80220.58">21035 3989 0 0,'0'1'14'0,"0"1"25"0,0-2 108 15,0 0-106-15,0 0-15 0,0 0-7 16,3 0 1-16,-3 1-11 0,5 2 6 0,-4 1 2 16,6 0-3-16,-3 2-1 15,-1 2 1-15,3-1-5 0,1 2 3 16,-1 1-3-16,2 1 3 0,1 2-2 15,0-1-8-15,-3 1 1 0,1-2-1 0,-1 0 4 16,0 0-3-16,-1-2-1 0,-4 0 0 16,1-2 0-16,-1-1 0 0,2-2-1 15,-1 0 0-15,1-2-2 0,0-1-18 16,0 0-29-16,0-1-53 0,0 0-104 15</inkml:trace>
  <inkml:trace contextRef="#ctx0" brushRef="#br0" timeOffset="80954.63">21142 4153 8 0,'0'0'12'0,"0"0"166"0,0 0-83 15,0 0-55-15,0 0 7 0,0-1-7 16,0-1-5-16,0 0-10 0,0 1-6 15,0-2-6-15,0 0 0 0,0-3 1 16,0 0-5-16,2 0 1 0,2-3 0 16,1-1-4-16,1 2-1 0,0-2-2 15,0 1-1-15,2-2-2 0,-2 0-1 16,1 3 2-16,-1 0-2 0,-2 3 2 15,0 0-8-15,-1 2-12 0,-2 1-7 16,1 1-16-16,1 1-21 0,-2 0-29 0,3 0-47 16</inkml:trace>
  <inkml:trace contextRef="#ctx0" brushRef="#br0" timeOffset="81211.64">21171 4186 56 0,'0'0'-13'0,"0"0"282"15,0 0-228-15,-4 0-5 0,-2 0 0 16,-1 0-8-16,-2 0-1 0,-2 0-2 15,-1 0-12-15,-2 0-10 0,-5 0-2 0,2 6 2 16,0-2-2-16,0 2-2 0,2 2-3 16,1 0-7-16,0 0-23 15,3 0-40-15,2-3-68 0</inkml:trace>
  <inkml:trace contextRef="#ctx0" brushRef="#br0" timeOffset="81833.67">21196 4294 10 0,'0'3'0'0,"0"-1"89"0,0-2 44 16,0 0-93-16,0 1-6 0,0 3 1 15,0 2-2-15,0 2 2 0,2 5-5 16,-1 5-5-16,1 5-3 0,-1 6-6 16,1 6 1-16,-2 4 3 0,0 3-9 15,2 9-3-15,-2 7 1 0,0 4 10 16,0 6 24-16,0-1-24 0,0 0-15 15,0-2-1-15,-4 1 2 0,1-1-5 16,-1-3 4-16,1-1-2 0,0-3-1 16,1-9 0-16,0-5 1 0,-1-9-1 0,3-8-1 15,0-5 1-15,0-3 1 0,0-8-2 16,0-2-1-16,0-4 2 0,0-1-3 15,0-3 2-15,2 0 2 0,-1-1-2 16,3 0 0-16,0-2-7 0,4-5-6 16,3-2-14-16,1-1-25 0,1 0-15 15,-3-4-53-15,0 0-127 0</inkml:trace>
  <inkml:trace contextRef="#ctx0" brushRef="#br0" timeOffset="83333.75">20781 5500 3 0,'0'0'75'0,"0"0"57"15,-2 0-89-15,-2 0 5 0,0 0 2 0,1 0-11 16,2 0-4-16,-1-1-7 0,-1 1 5 16,2 0-7-16,1 0-6 0,-2 0 0 15,2 0 2-15,0 0 0 0,0-2-3 16,0 2-13-16,0 0-6 0,8 0-3 15,7 0 5-15,15 2 1 0,9-1 1 16,13-1-1-16,9 0-2 0,5 0-2 0,3 0 1 16,0 0 5-16,1 0-5 15,0 0-1-15,-5 0 2 0,-5 0-2 16,-4 0 1-16,-3 0 1 0,-8 0-2 15,-8 0 2-15,-7 0-1 0,-7-4 0 0,-9 1 1 16,-5 0 0-16,-4 2-1 0,-4-1 0 16,-1 0 2-16,0 1-4 0,-1 0-7 15,-9 1-10-15,-3 0-19 0,-5 2-22 16,0 3-37-16,-1 0-64 0</inkml:trace>
  <inkml:trace contextRef="#ctx0" brushRef="#br0" timeOffset="83666.78">21044 5701 8 0,'-3'0'27'0,"0"0"149"0,3 0-86 0,-1 0-33 16,1 0 3-16,0 0-14 0,1-3-13 15,5 3-9-15,8-2 0 0,5 0-4 16,3 1-10-16,1 1 1 0,3-2 1 16,2 1-2-16,2-2-3 0,1 1-2 15,-4 0-4-15,-2 0 0 0,-3 2 0 0,-5 0-10 16,-3 0-16-16,-5 0-12 0,-1 2-9 15,-3 3-19-15,-4 0-44 0,-1-4-87 16</inkml:trace>
  <inkml:trace contextRef="#ctx0" brushRef="#br0" timeOffset="83838.78">21207 5848 301 0,'9'0'166'0,"4"0"-163"0,2-2 22 16,1-3-9-16,6-1-5 0,-1 1-1 15,4 3-6-15,3-4-2 0,0 4-10 16,0-2-48-16,-5-3-97 0,-7-1-168 16</inkml:trace>
  <inkml:trace contextRef="#ctx0" brushRef="#br0" timeOffset="84975.86">20823 3800 6 0,'-3'0'179'0,"1"0"-128"15,0 0-8-15,2 0 10 0,0-1-25 16,8-3-11-16,6-2 9 0,6-1-15 16,5 1 2-16,6-2-6 0,0 0 1 15,3-2-4-15,2-1 3 0,0 1 4 0,1-2-2 16,-3 2-1-16,-6 2-1 15,-2-2-3-15,-3 1-1 0,-6 0-1 16,-1 0 1-16,-5 2-1 0,-3 1-1 16,-4-1 1-16,-1 1 1 0,-1-1 2 0,1 2-6 15,-3-3 1-15,0 0-2 0,0 0-2 16,0 0 3-16,1 0-3 0,-1 2 3 15,2-1-6-15,0 0-2 0,-1 2 5 16,-1 0 4-16,0 1 1 0,0 0-1 16,0 0-1-16,0 2 5 0,-1 0-1 0,-3 0-2 15,3 1 6-15,-1 0-6 0,2 0 4 16,0 1-3-16,0-2-3 15,0 2 0-15,0 0 0 0,0 0-3 16,-1 0-1-16,-1 0-4 0,1 0-7 0,-1 4-11 16,-1-1-5-16,3 1 0 0,-1-2 4 15,1 1-6-15,-2 0-3 0,0 0-13 16,-1-1-8-16,3-1-5 0,-3 2-19 15</inkml:trace>
  <inkml:trace contextRef="#ctx0" brushRef="#br0" timeOffset="85386.88">21092 3590 2 0,'8'0'19'16,"-2"0"93"-16,2-6-67 0,0-1-21 16,0 0 9-16,2-2 3 0,1 2-12 15,2-3-12-15,2-1 1 0,-1 0-5 16,2-1 3-16,1 0 0 0,-3 0-5 15,0 0-3-15,0 1 1 0,-4 2-7 0,1 0 6 16,-3 2-3-16,-2-1 1 0,0 2 0 16,-1 1 2-16,-2 0-6 0,0 3 3 15,-1 1 3-15,-2-3-2 0,0 3 2 16,0-1-7-16,0 0-18 0,0 2-13 15,-3-1-15-15,0-1-18 0,0-1-16 16,-1 0-25-16</inkml:trace>
  <inkml:trace contextRef="#ctx0" brushRef="#br0" timeOffset="86390.93">21297 3329 3 0,'2'2'5'16,"-1"-2"10"-16,-1 1-4 15,2-1 79-15,-2 0 3 0,1 1-57 16,-1 0-7-16,0-1 5 0,0 0 5 16,0 0-7-16,0 0-8 0,0 0-6 0,0 0-4 15,0 0 5-15,0 0-7 0,0 0 1 16,0-1-5-16,0-3 1 0,0-1 2 15,0-3-5-15,0 1 3 0,0-4-5 16,2-2 1-16,2-3 1 0,3-2 7 16,-1-1-5-16,2-3 2 0,-1-1-3 15,0-3 7-15,-1-5-8 0,-2-2 1 0,-1-6 4 16,1-4-9-16,-1 2-4 15,-2-2 3-15,-1 2 2 0,0 3-1 16,0 2-4-16,0 7 4 0,0 7-2 16,0 6 1-16,0 6 3 0,0 2-2 0,0 2 1 15,2 1 1-15,-2 1-2 0,0-1 1 16,1 1-2-16,1 0 1 0,-1 1 0 15,1-1-1-15,-2 1 1 0,0 1 0 16,0-3-1-16,0 3 0 0,0-2 1 16,0-1-1-16,0 1-1 0,3-3 0 0,-3 3 0 15,2-2-1-15,1 0 1 0,-2-2 1 16,1 0-2-16,1 2 2 15,-3-2-1-15,1 2 0 0,1-2 1 16,-2 2 0-16,0 0 0 0,0 0 0 0,2 3 1 16,-2 0-2-16,0-2 0 0,0 3 0 15,0-3 1-15,0 2 1 0,0-3-2 16,0 0 1-16,0 2 0 0,0-3 1 15,0-1-3-15,0 1 1 0,0-2-1 16,0-1 2-16,0 2 0 0,0-1 0 0,0 3 1 16,0-1-1-16,0 1-1 0,0 3 0 15,0-4 1-15,0 1 0 0,0 1-1 16,-2-2 0-16,2 1 2 15,0-1 0-15,0-2-2 0,-2-2 0 0,2 2 1 16,-1-2 0-16,1 1-2 0,0 1 1 16,0 2 0-16,0 2 1 0,0 0-3 15,0 2 2-15,0-1 0 0,0 1 1 16,0 0-1-16,0 1 0 0,0 0 0 15,0-1 1-15,0-1-2 0,0 0 0 0,0 0 1 16,0 0 0-16,0 0-2 0,0 1 0 16,0 1 2-16,0 1 0 0,0 1-1 15,0 0 1-15,0 0 0 0,0 0 0 16,0 0 0-16,0-2 0 0,0-1 1 15,0-1 0-15,0 0-1 0,0-1-1 16,0 0 1-16,0 0 1 0,0 2-2 16,0 0 0-16,0 1 1 0,0 0 0 15,0 1-6-15,0 0-2 0,0 1-5 16,0 0-6-16,0 0-15 0,0 1-19 0,0 5-5 15,0-1-21-15,-8-2-130 0</inkml:trace>
  <inkml:trace contextRef="#ctx0" brushRef="#br0" timeOffset="88527.06">21354 2302 0 0,'3'0'9'16,"1"0"42"-16,-4 0 71 0,0 0-72 16,1 0-11-16,-1 0-6 0,0 0-7 15,0 0 1-15,0 0-6 0,0 0-5 0,0 0-3 16,0 0-2-16,2-1 2 0,-2-1 1 15,1 1 0-15,1-1-7 0,1-1 3 16,0 0-1-16,5-2-3 0,-1 0-1 16,1 0 3-16,0-1 0 0,0 0-3 15,1-1 0-15,0-1 4 0,-1 0-3 0,1-1 0 16,-1 0-3-16,0-1 3 15,0 0 1-15,-2 1-5 0,0-1 2 16,0-2-1-16,-1 1-1 0,-2 0 0 16,0-2 1-16,-1 1-1 0,-1 1 1 15,-1 1 0-15,0 2-3 0,0 3 2 0,0 2 1 16,-6-1-3-16,-2 1-2 0,1 2-1 15,-4 1 0-15,-2 0-1 0,4 0 2 16,0 0 1-16,1 3 1 0,2 0-1 16,0-1 0-16,-2-1 2 0,3 1-1 15,2-1-1-15,1 1 0 0,1 0 3 0,1-2-4 16,0 2-3-16,0-1 1 15,0 1 1-15,0 0 1 0,0 0-2 16,0 0 2-16,5-2 2 0,-1 1 0 16,4-1 0-16,0 0 1 0,-1 0 0 0,4-1 2 15,-3-4-1-15,3-1-2 0,-3 1 2 16,1-3-3-16,0 1 4 0,-1-1-3 15,-2-3 3-15,0 1-2 0,-4-1 1 16,1 1 1-16,-1-1-2 0,-2 0 2 16,0 2-2-16,0-1 1 0,0 0 1 0,-7 0-1 15,0 0-3-15,-3 2 1 16,1 2 1-16,3 1-2 0,-3 3-2 15,-1 2 1-15,1 0-1 0,0 0 1 16,-1 0 1-16,0 3-1 0,2 3 0 0,2 0 1 16,-1 0-1-16,1 0 0 0,3-2 0 15,0 1 1-15,1-1 1 0,1 1-3 16,1-1 0-16,0-2 2 0,0 3-2 15,0-4 1-15,0 1 2 0,1 0 0 16,4-1 0-16,1-1 1 0,0 0 3 0,1 0-2 16,2-1 2-16,-1-3-2 0,3-3 0 15,-4 0-1-15,1-3 0 16,3 2 0-16,-3-2 0 0,-2 0 2 15,-1 0-1-15,-2 0-1 0,-2 0-2 0,1 0 5 16,-2-1-2-16,0 2-1 0,0-3-1 16,-5 3 3-16,0-1-3 0,-2 0 0 15,-1 3 0-15,-4 0 0 0,-1 5-3 16,-1 1 1-16,-1 1-1 0,1 0 1 15,0 0 3-15,3 5-4 0,2 1 1 0,2-1 1 16,1 0-1-16,2 1 0 0,0-3 0 16,3 2 2-16,-1-2-4 0,2-1 1 15,0 2 1-15,0 0 0 16,0 0-1-16,5 0 3 0,1 0 0 0,3-1 1 15,1-2 0-15,2 0 0 0,-1-1 1 16,-2 0 0-16,4-1 1 0,-2-4 1 16,-1-1-2-16,1-3 0 0,2 0 0 15,-2-3 0-15,-1 1 2 0,1-2-4 16,0 0 1-16,-2 0-2 0,2-4 2 15,-5 3 2-15,-1-4-1 0,-2 0-1 0,-1 1 2 16,-2 1 1-16,0 1 0 0,-5 1 3 16,-3 1 0-16,-1 2-1 0,-2-1-2 15,-3 3-1-15,2 3-3 16,-1 2 2-16,0 4-4 0,0 0 1 0,1 0-4 15,-1 1 3-15,2 7-3 0,2 2 1 16,-2 3-12-16,4 3-19 0,2 2-25 16,0-1-51-16,1-3-107 0</inkml:trace>
  <inkml:trace contextRef="#ctx0" brushRef="#br0" timeOffset="89750.13">21965 2243 0 0,'0'0'8'0,"2"0"100"0,-2 0-59 15,0 0-25-15,0 0-2 0,0 0 1 16,0 0 2-16,0 0-6 0,0 0-8 0,0 0-2 15,0 0 3-15,0 0 6 0,0 0 2 16,0 0 5-16,0 0 4 0,0 0 10 16,0 0-7-16,0 0-3 0,0 0-5 15,0-1-2-15,0-3-3 0,0 2-3 16,0-1 0-16,0-1-6 0,0-1-2 15,0 1-4-15,-5 2 2 0,-1-2-5 16,0 2 0-16,-2 1-1 0,0 1 0 16,0-2-1-16,1 2 0 0,2 0-3 15,0 0 4-15,2 2-5 0,2-1-1 0,-1 3 1 16,2 0 1-16,0 0 2 0,0 2-2 15,5-3 4-15,-2 1 0 0,3-3-1 16,0 1 2-16,-1-2 2 0,1 0 2 16,-1 0-1-16,-2 0 0 0,0-2 0 15,0-3 2-15,-3 2-4 0,2-3 0 16,-2 2-2-16,0 1-8 0,0 0-16 15,0 0-25-15,0-4-42 0,0-3-116 16</inkml:trace>
  <inkml:trace contextRef="#ctx0" brushRef="#br0" timeOffset="90598.18">21985 1727 3 0,'0'3'50'16,"-1"-3"-3"-16,1 0-47 0,0 1 4 16,0-1 12-16,0 0 21 0,0 0 21 0,0 0 6 15,0 0-9-15,0 0-8 16,0 0-10-16,0 0-11 0,0 0-5 15,-2-1-5-15,1-2 3 0,1 2-4 0,-3-1-7 16,0 1-2-16,1 1-2 0,0 0 0 16,-1-1-2-16,2 0-1 0,1 1 3 15,-3-1-3-15,1 1 2 0,1-1 0 16,1 1 1-16,0-1-1 0,0 1-2 15,0 0-1-15,0-1 2 0,0 1 1 0,-2-1-3 16,0 0 0-16,1 1 1 0,-1-1-1 16,2-1 0-16,-1 2-1 0,-1-1 1 15,1-1 0-15,1 1-3 16,0-1 1-16,-2-1 1 0,2 0 0 15,-1 0-4-15,-1 0 2 0,1-1 0 0,-1 3-4 16,2 0 1-16,0-2-5 0,0 2 7 16,0 0 0-16,0 0 2 0,-2 0-1 15,1 0 2-15,1 1 1 0,-3-2-2 16,3 2 3-16,0 0-2 0,-2 0-1 15,2 0-1-15,0 0 1 0,-1 0-2 0,1 0 4 16,0 0-7-16,0 0 1 0,0 0 1 16,0 0-1-16,0 0 2 0,0 0 3 15,0 0 1-15,0 0 0 16,1 0 2-16,1 0-2 0,-2 0-2 0,1 0 4 15,1 0-3-15,1 0 1 0,-3 0 0 16,3 0 1-16,-3 0-2 0,0 0 2 16,0 0 1-16,0 0 1 0,0 0-3 15,0 1-2-15,0-1-1 0,0 1-12 16,0 0-15-16,0 1-45 0,0-2-51 0,-3 0-73 15</inkml:trace>
  <inkml:trace contextRef="#ctx0" brushRef="#br0" timeOffset="93359.33">21978 2237 110 0,'-2'0'42'16,"2"0"-18"-16,0 0-2 0,0 0-3 15,0-1 1-15,0-2-4 0,0 1-8 0,0 1-1 16,0 1 1-16,0 0-3 0,0 0 1 15,0 0-4-15,0 0 1 0,0 0 0 16,0 0-1-16,0 0 0 0,0 0 3 16,0-1 4-16,0 1-1 0,0-2 3 15,0 2-4-15,0 0 2 0,0 0-2 16,0-3-3-16,0 2-2 0,0 0 5 15,0-1-2-15,0 1-2 0,0-2 2 16,0 0 3-16,3 1 5 0,-1-3-1 16,-1 1-6-16,2 0 0 0,-1-2 1 15,3 0 0-15,-1-2 0 0,1-1-2 0,3-1 1 16,1 0 1-16,-1-3-2 0,1 0 3 15,0-2-3-15,1-2 0 16,-1 3 2-16,-1-2-3 0,1 0-1 0,0-1 2 16,-1 1 0-16,1 0 2 0,1 0-6 15,-1 0 4-15,0-1-2 0,-1 0 1 16,0 1-2-16,-1-2 1 0,0 0 1 15,-1-2-2-15,-1-1 0 0,1 3-2 16,-3 0-1-16,1 2 4 0,0 0-2 16,0 1-2-16,-1 1 0 0,2 0 2 0,0 1 0 15,-2 2-2-15,1-1 1 0,-1 5 1 16,-3 0 1-16,2 3-1 0,0 1 0 15,-2-1 2-15,1 3 0 16,-1 1-2-16,2-1-1 0,-2-1-1 0,0 1 4 16,0-1-3-16,1 0 0 0,1 0 1 0,-2-1 0 15,1 2-2-15,1-2 1 16,-2 1 1-16,3 0-1 0,-1 0-1 15,-1 2 0-15,-1-3 1 0,3 3 1 16,-3-2-1-16,0 2 1 0,0 0 2 0,0-1 0 16,0 1-1-16,2-1-2 0,-2 0 5 15,0 1-2-15,0 0 0 0,0 0-2 16,1 0-1-16,-1 0 2 0,0 0-2 15,0 0 0-15,0 0 2 0,0 0-1 16,0 0-1-16,0 0 1 0,0 0 2 0,0 0-1 16,0 0 0-16,0 0 0 0,0 0-3 15,0 0 3-15,0 0-1 16,0 0-1-16,0 0 2 0,0 0-2 15,0 0-1-15,0 0-2 0,0 0 1 0,0 0-17 16,0 8-20-16,0-2-18 0,0 1-73 16,0-5-157-16</inkml:trace>
  <inkml:trace contextRef="#ctx0" brushRef="#br0" timeOffset="94912.42">22015 1696 35 0,'0'0'130'15,"0"0"-66"-15,0 0-14 0,0 0-8 16,0 0-14-16,0 0-1 0,0 0 1 15,0-1-3-15,0-2-5 0,0-1-4 0,0 1-4 16,0-3 4-16,-2-1 2 16,2 0-1-16,0-2-6 0,0-3 7 0,0 1-5 15,0-3-6-15,0 0 5 16,0-2-1-16,-1-4 0 0,1-2-3 0,-3 0-4 15,0-3 3-15,1 1-3 0,-1 1-3 16,1 1 0-16,1 2 0 0,-2 1-1 16,1 2-1-16,2 4 1 0,-1 2 1 15,-1 4 0-15,2 2-2 0,0 3 1 16,0 1 1-16,-2 0 0 0,1 0-2 0,1 1 0 15,0 0 1-15,0 0 0 16,0 0-2-16,0 0 2 0,0 0-1 16,0 0 0-16,0 0-1 0,0 0-1 15,0 0 2-15,0 0-2 0,0 0 1 0,0 0 1 16,0 0 2-16,0 0 1 0,0 0-1 15,0 0 1-15,0 0 0 0,0 0 1 16,0 0-2-16,0-2 0 0,0 2-1 16,0-1 0-16,0 0-2 0,8-2-2 15,6-1 0-15,9-3 3 0,5-1-3 0,7 0 2 16,6-4 1-16,4 1 1 0,6-2-2 15,-2 3 0-15,-2 0 3 16,0 2-5-16,-10 0 3 0,-5 3 0 16,-2-2 2-16,-5 1-1 0,-5-1-1 15,-5 4 0-15,-9 1 2 0,-1 1 0 0,-3 1-1 16,-2 0 1-16,0 0 1 0,0 0-2 15,0 0-11-15,-5 6-28 0,-6 4-2 16,2 3-19-16,-4-3-69 0,-1 0-114 16</inkml:trace>
  <inkml:trace contextRef="#ctx0" brushRef="#br0" timeOffset="95852.48">21993 2305 0 0,'0'2'117'0,"0"-2"-21"15,0 0-55-15,0 0-12 0,-3 2 8 16,-2 2-2-16,1 2-22 0,-1 5-9 15,0 3 0-15,1 4 7 0,1 3-1 16,0 2 7-16,-1 2-9 0,1 0 1 16,2 1 2-16,-1 0-6 0,-1 0 3 15,2-3-5-15,-1-4 3 0,-1-3-3 16,3-6 3-16,0 0-1 0,0-6-1 0,0 0 1 15,0 0 0-15,3-2 7 0,5 0 2 16,4-1 2-16,5-1 1 0,7 0-5 16,3 0-5-16,8-4-5 0,0 1 0 15,6 1-2-15,2 0 1 0,3 2-1 16,9 0-1-16,-1 0 3 0,3 0-1 0,-6 0 2 15,-2 2-2-15,-6 2 0 16,-3 1 5-16,-4-2 0 0,-10 1-4 16,-1-2-2-16,-8 1 2 0,-3-1 0 15,-5 0-1-15,-1-2 1 0,-2 1 1 0,-4-1 1 16,1 0 0-16,0 0 4 0,2 0-2 15,-2-4-4-15,0 0-10 0,0-1-7 16,0 2-22-16,-1 3-20 0,1-1-58 16,-3-2-131-16</inkml:trace>
  <inkml:trace contextRef="#ctx0" brushRef="#br0" timeOffset="96717.53">21424 1619 4 0</inkml:trace>
  <inkml:trace contextRef="#ctx0" brushRef="#br0" timeOffset="97025.54">21424 1619 97 0,'-4'1'150'0,"4"-1"-123"0,-2-5 13 16,0 1 1-16,1-1-3 0,-1-1-4 15,1-1-3-15,1-1-4 0,0 0-9 16,0-2-4-16,0 0-1 0,0-2 3 16,0-4 3-16,0-1-4 0,0-3 3 15,1 0-3-15,2-4-1 0,1-2-2 16,-1-3-3-16,0-3-7 0,0 0 0 0,0-2 2 15,0 0 1-15,0-3-5 16,-1 2 0-16,-1 3 0 0,1 4 1 16,-1 7 1-16,-1 5-1 0,0 3 1 15,0 4 1-15,0 2 0 0,0 0-3 0,0 5 4 16,0 0-1-16,0 1-2 0,0 1-2 15,0 0-1-15,0 0-1 0,0 0 1 16,0 0-4-16,0 0 1 0,0 0 3 16,0 1 0-16,0 3 1 0,0-1 0 15,0-2 2-15,0 4-1 0,0-3 0 0,0 0-1 16,0 2 1-16,0-3-4 0,0 4-5 15,0-3-6-15,0 1-4 16,0 0-13-16,0 2-12 0,0-2-27 16,0-2-44-16,0-1-105 0</inkml:trace>
  <inkml:trace contextRef="#ctx0" brushRef="#br0" timeOffset="97677.58">21495 544 10 0,'2'0'5'0,"-2"0"280"0,0 0-235 15,0 0 5-15,0 0-9 0,0 0-5 0,0 0-14 16,0 3-18-16,0 2-8 0,0 4 2 16,-3 3 1-16,0 5 0 0,1-2 0 15,1 3 4-15,-1-1-5 0,2-2-1 16,0 3-1-16,0-4-1 0,0 1 1 15,0-2-1-15,0-2 0 0,3-3 2 16,-3-1-4-16,3-2-6 0,-1-1-5 16,1-2-10-16,-1 0-13 0,1-2-13 15,1 0-5-15,1 0-12 0,0-2-36 16,-4-6-54-16</inkml:trace>
  <inkml:trace contextRef="#ctx0" brushRef="#br0" timeOffset="97872.59">21342 633 200 0,'12'2'144'0,"5"-2"-128"15,5 0 32-15,3 0-26 0,0 0-13 0,3 0-6 16,3 1-2-16,4 3 1 0,4 2-2 15,0 2-1-15,-3 1-37 0,-4-2-83 16,-6-3-152-16</inkml:trace>
  <inkml:trace contextRef="#ctx0" brushRef="#br0" timeOffset="99201.67">21441 2534 200 0,'0'0'68'0,"0"0"-32"0,-1 0 9 15,-2 0-2-15,-2-2-1 0,-1-3-11 16,0 2-7-16,-2-1-9 0,-2-1-6 16,1-1-2-16,-5 0 6 0,0-1-3 15,-3-2-5-15,0-1 4 0,-5-2-1 16,-1 1-1-16,-5-1-9 0,-1-1 4 0,-4 1-1 15,-6 0-1-15,-2-1 0 0,-6 1-3 16,-2 1 4-16,2 2-7 0,2 1-2 16,6 2 4-16,8 0 2 0,5 1 3 15,6 1-2-15,4 2 1 0,4 1 0 16,3 0 0-16,1-1 0 0,3 0 1 0,2 2 0 15,-2-1 1-15,1 1-2 16,-1 0-2-16,2-2 4 0,-3 1-1 16,3 1-2-16,-2 0 1 0,4-1 1 15,1 0-1-15,-2 1 0 0,0 0 0 0,1 0 2 16,-1 0-1-16,-1 0-2 0,2 0 4 15,-1-1 0-15,1 0-2 0,-1-1 0 16,2 2-1-16,-2 0 2 0,2 0-1 16,0 0-1-16,0 0 2 0,0 0-3 15,0-1 4-15,0 0 1 0,0-2 2 0,0 0 1 16,-3-2-1-16,3-1-3 0,-3-4 2 15,3-1 0-15,0-4 2 16,0-5 0-16,0 1-6 0,0-4 3 16,0-2-2-16,0-1 1 0,0-5 5 0,0 0-1 15,0-2-6-15,2 1-1 0,-2 3 0 16,0 3 2-16,0 4-1 0,0 3 1 15,0 4 0-15,0 2 2 0,-2 3-2 16,1 2 0-16,-2 4 1 0,1 1-1 16,0 3-1-16,2 0-2 0,0 0-2 0,-1 0-2 15,-2 3-3-15,1 5 2 0,-1 4 6 16,0-2-6-16,3 4-15 0,0-2-13 15,0 1-8-15,0-2-10 16,2-3-36-16,2-4-63 0,-4-4-102 0</inkml:trace>
  <inkml:trace contextRef="#ctx0" brushRef="#br0" timeOffset="100373.74">20539 1861 170 0,'0'0'72'16,"0"0"-49"-16,0 0 18 0,0 0-1 15,0 0-10-15,0 0-7 0,0 0-12 16,0 0-10-16,0 0-4 0,6 0 3 15,5 0 5-15,6 0 9 0,3 2-4 16,7 1 0-16,4-2 2 0,1 1-3 16,5 0 2-16,1 0-1 0,2-2 2 15,-3 0-5-15,-1 2 2 0,-1-1-4 16,-7 1 2-16,-1-2-2 0,-9 1 0 0,-5-1 0 15,-6 1-4-15,-5-1 7 0,-1 0 1 16,1 0 2-16,-2 0 4 0,0 0-1 16,0 0-4-16,0 0-1 0,0 0 3 15,0 0-7-15,0 0-3 0,0 0-1 16,-2 0 1-16,2 0-1 0,-3 0-1 15,2-2 1-15,-2 2 1 0,1 0-2 16,-2-2-1-16,2 0 2 0,-3 1-1 16,4 1 0-16,-2 0-1 0,1 0 1 15,1 0 1-15,-1-1-1 0,2-2-1 0,-2 2 2 16,1-1 0-16,-1 2 0 0,1 0-1 15,-1 0-2-15,1 0 4 0,-1-1-1 16,-1 0-2-16,2 0 1 0,-1-1 1 16,0 2-1-16,2 0-1 0,0-1 1 15,-1 1 1-15,-1-2-1 0,2 2-1 0,-1-1 2 16,-1 0 0-16,-1-1 1 15,0-1-1-15,0-1-1 0,-2-2 2 16,1-1-1-16,-4 0-1 0,0-1 0 16,-1 0 1-16,-2 0-1 0,0-1-1 15,-1 1 1-15,-2-2 1 0,0-1 1 0,-3 0-4 16,3-1 2-16,-3 0 0 0,3 0 2 15,0 2-5-15,1 4 3 0,7 0 1 16,0 4-1-16,3-2-1 0,1 4 1 16,2 0 0-16,0-1-1 0,-1 1-1 15,1 0 0-15,-2 0 0 0,2 0-1 0,0 0-5 16,0 0 3-16,0 0-1 15,0 0 2-15,0 0 1 0,0 0 5 16,0 1-4-16,0-1 2 0,0 0 2 16,0 0-4-16,0 0 4 0,0 2-1 0,0-2-1 15,0 0 3-15,0 0-2 0,0 0 0 16,0 0-1-16,0 0 0 0,0 0 1 15,0 2-2-15,0 1-1 0,-1 1 2 16,-4 1 1-16,-1 2-1 0,-2 1 0 16,-3 1 1-16,-3 1 1 0,-1 2-2 0,-4-1 1 15,1 2 0-15,-4-2 0 0,2 1 0 16,-2 0-2-16,3 0 1 15,1-2 1-15,2 0-1 0,1-2-1 16,6-1 1-16,-1-1 0 0,2-2 0 0,5-1 1 16,-1-1-2-16,2-2 3 0,2 0-2 15,0 0-1-15,0 0 0 0,0 0 1 16,0 0-1-16,3 0-5 0,7 0-3 15,2 0-9-15,2-4-18 0,1 1-21 16,1-5-29-16,-4-4-56 0,2-2-137 0</inkml:trace>
  <inkml:trace contextRef="#ctx0" brushRef="#br0" timeOffset="100781.76">20455 1646 41 0,'-4'3'-28'16,"0"-1"241"-16,1-2-175 0,3 0 3 16,0 0-6-16,0 0-12 0,0 2-20 15,8 1-6-15,6 3 16 0,5-1 4 16,4 2-8-16,6-1-2 0,1-1-2 15,4-2-1-15,2-2 7 0,-2-1 4 0,4 0 3 16,3 0-13-16,-2 0 5 0,-1 0-3 16,-1 0 1-16,-2 0-4 0,-3 0 1 15,-2 0 0-15,-4-1-5 0,-7 1 0 16,-5 0 1-16,-2-2 2 0,-7 1-2 15,-4 1-1-15,1 0 1 0,-2 0 1 16,0-1 4-16,0-2-11 0,-3 0-17 16,-4-3-9-16,-2 2-16 0,-3-4-28 15,-4-3-95-15</inkml:trace>
  <inkml:trace contextRef="#ctx0" brushRef="#br0" timeOffset="101546.8">20733 1605 143 0,'1'0'80'0,"-1"0"-35"0,0-3-3 16,2-2-12-16,-1-1-2 0,2-2 2 0,-1 2-5 15,0-4-3-15,1-1-4 0,-2 0-4 16,1-2 1-16,1-1-6 0,-2-1 3 15,-1-1-4-15,4 1 0 0,-4 0 0 16,0 0 0-16,0-2-1 0,0 2 0 16,0-2-3-16,0 2-1 0,0 0 0 0,0 1-2 15,0 2-3-15,0 1 1 0,0 3 2 16,-2 2-1-16,2 3-1 15,-2 1 1-15,2 1-1 0,0 1 0 16,0 0-2-16,0 0 2 0,0 0 1 16,0 0-2-16,0 0 1 0,0 0 0 0,0 0 1 15,0 0 0-15,0 0 0 0,0 0 1 16,0 0 3-16,0 0-1 0,0-1-2 15,-3 1 2-15,3-2-1 0,-1 2-2 16,1 0-1-16,-2 0 2 0,2-3 0 16,0 3-2-16,0 0-1 0,0 0 2 0,0 0 0 15,0 0-2-15,0 0 0 0,0 0 2 16,0 0 0-16,0 0-3 15,0 0-1-15,11 0-1 0,8 0 8 16,7 0-1-16,8 0-1 0,8 0-1 0,1 0 2 16,4 0-2-16,3 0 0 0,-6 0-2 15,1 0 4-15,0 0-4 0,-4 0 2 16,-4 0 4-16,-5 0-3 0,-5 1-1 15,-9 1 0-15,-5 0 1 0,-5-2 2 16,-4 0-2-16,-2 0-1 0,-1 0 0 0,-1 0 2 16,2 0-2-16,-2 0-1 0,1 1 0 15,1-1 2-15,1 0-1 0,0 0 0 16,-1 1 0-16,1 0 1 15,-2-1-2-15,-1 1-2 0,2 2-13 0,-2-1-14 16,0 5-20-16,0-2-49 0,-6-3-119 16</inkml:trace>
  <inkml:trace contextRef="#ctx0" brushRef="#br0" timeOffset="103119.89">20787 3828 1 0,'0'3'9'0,"-2"-2"14"0,2 0-1 16,0-1 66-16,0 0-26 0,0 0-44 16,0 0 14-16,0 0 13 0,-1 0-5 15,-1 0-25-15,1 0-2 0,1-1-2 16,-3-1-1-16,-2 0-1 0,3 2-4 15,-2-1 2-15,2 1-2 0,1-1 0 0,1 1-3 16,0 0-1-16,0 0-1 0,0 0-1 16,0 0 0-16,0 0 1 15,0 0-1-15,0 0 0 0,0 0 1 16,-2 0 1-16,1 0 2 0,1 0 1 0,-3 0-1 15,-1 0 6-15,1 0-3 0,0 0 2 16,-3 0-1-16,1 0-2 0,-2 0-2 16,-1 0 0-16,2 0-1 0,-5 0 2 15,-2 0 0-15,-1-2-3 0,-3 0 2 16,0 0 0-16,-3-1 2 0,-3 0-5 0,-3 1 2 15,-2 0-4-15,-3 1 2 0,-3-1 0 16,1 1 0-16,-1-1 0 0,8 0 2 16,-1 1-1-16,2 0 2 15,4 1-2-15,-1 0-1 0,3 0 2 0,1 0 0 16,-1 0 0-16,5 0-1 0,0 0-1 15,0 2 0-15,0-1 0 0,-1 2 1 16,1 0-1-16,0 0-1 0,-2 0 1 16,2 0 1-16,1 0-1 0,2-1 0 15,1-1 0-15,1 2 2 0,3-2-2 0,3-1-1 16,-2 0 1-16,4 0 2 0,1 0-1 15,-2 0 0-15,-1 0 1 0,1 0 3 16,1-1 0-16,-4-3-4 0,0-1-1 16,1 1 6-16,-2 1-4 0,1-2 0 15,0 1-1-15,2 1 0 0,-1 0-2 16,2 1 1-16,-1 1 0 0,1 0 0 15,1 0-1-15,-1 1-2 0,1 0 1 16,-1 0-1-16,2 0-6 0,-1 2-17 16,1 5-11-16,0-1-48 0,1-3-88 0</inkml:trace>
  <inkml:trace contextRef="#ctx0" brushRef="#br0" timeOffset="104813.99">20006 3791 0 0,'0'1'125'0,"0"-1"-52"16,0 0-44-16,0 0-9 0,0 0 14 15,0 0 20-15,0 0-3 0,0 0-23 16,0 0-8-16,0 0-7 0,0 0-2 0,0 0-7 16,0 0-1-16,0 0 0 0,0 0-2 15,0 0 2-15,0 0-2 0,0 0-2 16,0 0 1-16,0 0 1 0,0 0 2 15,0 0 2-15,0 0 2 0,0 0 5 16,0 0 1-16,-2 0 3 0,-3 0 2 16,-1 0-14-16,-2 0 0 0,-2-1 2 15,-1-2-2-15,-3 1 1 0,-2 0-3 16,-2-1-1-16,-1 0-1 0,-3 1 2 15,-2 0 0-15,-1 1-2 0,-8-1 0 0,1 1 1 16,-1 1 0-16,2 0-1 0,5 0 0 16,-1 0 1-16,9 0 0 0,2 0-1 15,4 0 0-15,3 0 0 0,1 0 1 16,3 0 0-16,2 0 0 0,0 0-1 15,0 0 1-15,-2 0-1 0,2 0 0 0,-2 0 1 16,4 0-1-16,-4 0-1 16,1 0-1-16,0 0 3 0,0 0-1 15,2 0-3-15,-1 0-1 0,3 0 0 16,0 1-6-16,0 2-7 0,0 0-3 0,0 0-6 15,0 1-5-15,3 0-11 0,3 1-30 16,1-5-52-16,-3 0-74 0</inkml:trace>
  <inkml:trace contextRef="#ctx0" brushRef="#br0" timeOffset="105334.02">19545 3637 56 0,'0'0'144'0,"0"0"-91"16,0 0 0-16,-1 0-10 0,1 0-4 16,0-1 0-16,0-1-6 0,0-1-6 15,0 3 0-15,0-2-6 0,0 1-5 0,0 1-2 16,-2 0-6-16,2 0-4 0,0 0-7 15,0 6 0-15,0 7 3 0,3 5 0 16,-1 1 2-16,-1 2-1 16,-1 1 1-16,2 0-1 0,1 0-1 0,-3-2 0 15,0 0 2-15,0 0 0 0,0-3-1 16,0-1 1-16,0-3-2 0,0-1 3 15,-3-4 8-15,1-3-12 0,2 0 2 16,-1-2-2-16,1-2 4 0,-2-1 0 16,2 0 3-16,-3 0-3 0,1 0-3 0,1-3-7 15,-2-3-9-15,3-3-12 0,-2-2-19 16,2-2-35-16,0-5-45 0,-3-1-122 15</inkml:trace>
  <inkml:trace contextRef="#ctx0" brushRef="#br0" timeOffset="106119.06">19550 3645 0 0,'3'3'0'15,"-2"-2"1"-15,-1-1 135 0,0 0-44 16,0 0-38-16,0 0-11 0,-4 0-13 15,1-2 2-15,-4 0-1 0,1-1-10 0,-1 3-2 16,-3-1-7-16,-4 0 2 0,0 1-4 16,-4 0-3-16,-2 0 2 0,-1 0 0 15,-2 0-3-15,-2 0 0 0,-3 0 0 16,-1 0-2-16,0 0-4 0,-4 0-1 15,2 0 4-15,0 0-4 0,3 2 0 0,2 3 1 16,4-1 1-16,5-2-1 16,3 2-1-16,5 0 0 0,1 0 1 15,2 1-1-15,0-2 0 0,4 1-1 16,0-2 2-16,1 1 0 0,1-2-1 0,0 1 1 15,0-2 2-15,0 0-2 0,0 0 0 16,0 0 1-16,0 0 0 0,0 0 1 16,0 0-1-16,0 0 0 0,0 0 1 15,0 0-2-15,0 0-1 0,0 0 1 16,0 0 0-16,0 0 0 0,0 0-2 15,0 0 0-15,0 0 1 0,0 3 0 0,0 2 1 16,0 5 0-16,-2 1 2 16,-1 5 1-16,-3 2-3 0,0 3-1 15,1 3 2-15,-1 1 0 0,3 1-1 16,-2 1 0-16,2-1-1 0,0-2 1 0,-2-2 12 15,4-4-17-15,-4-4 4 0,2-3 0 16,-2-2 0-16,-1-4 2 0,2 1 1 16,0-2 0-16,4-2 4 0,-3-1 5 15,2-1 3-15,1 0-2 0,-2 0-5 16,2 0 1-16,0 0 1 0,0-1-6 0,0-3-3 15,8-1-1-15,9 0-4 0,3-1 3 16,7 2-2-16,2 0 2 16,4 4 2-16,2-2 1 0,4 2-3 15,0 0 0-15,-2 0 2 0,2 0-2 0,-1 0-3 16,-2 2 3-16,0-1 1 0,1 0 1 15,-1-1-1-15,-2 0 0 0,-2 0 2 16,-2 0 0-16,-7 0-1 0,-6 0-1 16,-4 0 2-16,-9 0 0 0,-1 0-6 15,-1-2-4-15,-2-2-2 0,0-1-14 0,0 2-6 16,-5-1-13-16,-1 0-34 0,-3-3-90 15</inkml:trace>
  <inkml:trace contextRef="#ctx0" brushRef="#br0" timeOffset="107931.17">18984 3842 39 0,'0'0'145'0,"0"0"-76"0,0 0-16 15,0 0-11-15,0 0-8 0,0-2 3 0,-3 1-4 16,1-1-12-16,1 0 1 0,-2-1-8 15,0 2-4-15,-2-2-1 0,-1 2-4 16,-1 0-1-16,-2-1-1 0,-2 2-1 16,-3-1-1-16,-3 1 0 0,-1 0-1 15,-1 0 0-15,-1 0-1 0,-2 0 2 0,4 0-1 16,-3 0 0-16,3 0 0 0,-5 3 1 15,-1-1-1-15,0 1-1 0,-6 1-2 16,1 1 1-16,-2-1-4 16,0 0-1-16,-2-1 1 0,1 2-2 0,-1-2-7 15,0 2-1-15,1-3 4 0,2 1 5 16,2-3 0-16,2 4 3 0,-2-4 2 15,2 1-1-15,-2 0-2 0,0-1 1 16,-3 0-4-16,0 0 5 0,2 1-5 16,-4 1-6-16,0 1 1 0,1-2 16 15,1 3-19-15,0-1 27 0,1 1-19 0,1-1 0 16,0 1-4-16,1-2 10 0,0 0 0 15,1 0 4-15,3 1-1 0,-1-2-1 16,3 0 3-16,2-1 4 16,0 0 4-16,3 0-1 0,-2 0 0 0,0-4-3 15,-1 1-1-15,2 0 2 0,1-2-1 16,1 1 5-16,-1-1 0 0,2-1-12 15,-2 1 13-15,3 2-6 0,-3 1 1 16,1 0-6-16,-1 2 0 0,0 0 0 16,-2 0-2-16,2 0 0 0,-1 0 0 0,1 0 1 15,0 0 0-15,1 0-1 0,-1 2-1 16,3-2 3-16,0 0-2 0,-1 0 1 15,2 0 1-15,2 0-2 0,-1 2 2 16,0-2-5-16,1 1 6 0,-2-1-1 16,-1 1 1-16,2 1-1 0,0 0-1 15,-2 0 1-15,0 1-1 0,-2-3 7 16,2 2-22-16,-1-1 30 0,-2 0-19 15,3 0-10-15,-3-1 28 0,1 0-17 16,-1 0 2-16,2 0-1 0,1 0 1 0,1 0 2 16,1 0-1-16,4-3-10 0,-3-1 28 15,2 3-27-15,0-2 17 0,-1 2-4 16,-1 0-3-16,2 1 0 0,-5 0-1 15,2 0-2-15,-2 0 1 0,-2 1 1 16,2 4-1-16,-3-1 1 0,3 1-2 16,0-1 9-16,0 0-10 0,-1-1-1 15,1 0 3-15,0-1 0 0,-1-2 1 16,1 0-2-16,-2 0 1 0,1 0 1 15,-2 0 0-15,1 0-1 0,0 0 0 0,-4 0 1 16,5 0 0-16,-1 0-2 0,4 0 2 16,3 0 0-16,2 0 0 0,1 0-1 15,2-2-1-15,2 0 3 0,-1 1 0 16,0-1 1-16,-2 0 1 0,1-1-11 15,0 2 28-15,1 0-19 0,0 1-1 16,-3 0-15-16,3 0 31 0,-2 0-33 16,1 0 22-16,2 0-5 0,-3 0 9 15,4 0-14-15,-2 0-11 0,0 0 29 16,1 0-26-16,1 2 24 0,-3 0-14 15,3 0 0-15,1-1 2 0,-2-1-1 0,-1 1 1 16,3-1 1-16,-1 1 0 0,-4-1-1 16,4 0 0-16,-3 1 1 0,3-1 0 15,-1 0-1-15,1 0 1 0,-2 0-2 16,1 0 1-16,2 0 0 0,0 0 1 15,-1 0 0-15,1 0 0 0,0 0-2 0,-2 0 1 16,0 0 1-16,1 0-1 16,1 0-1-16,0 0 1 0,0 0 0 15,0 0 0-15,0 0-2 0,0 0 3 16,0 0-6-16,0 0-3 0,0 0-18 0,0 0-7 15,0 1 0-15,5 2-31 0,-2-3-54 16,-3 0-67-16</inkml:trace>
  <inkml:trace contextRef="#ctx0" brushRef="#br0" timeOffset="162243.26">2201 1261 84 0,'2'-2'134'16,"-2"-2"-105"-16,0 3 19 0,0-2-1 15,0 2-11-15,0 1-6 16,0-2-7-16,0 2-6 0,0 0-2 0,0 0 0 15,0 0-1-15,0 0 2 0,0 0-4 16,0 0 1-16,0 0-2 0,0 0-4 16,0 0-3-16,-2 0-1 0,-1 0-2 15,2 7-2-15,-4 2-1 0,4 5 1 16,-4 2 2-16,2 2-1 0,-2 2 1 15,1 0-1-15,0-1 2 0,1 2-2 0,3-2-1 16,-1-1 1-16,1-4 0 0,-2-2 0 16,1-3 0-16,1-4 0 0,-2 0 1 15,2-3 1-15,0-2-2 16,0 0 5-16,0 0 15 0,0 0 11 0,0-1 0 15,-1-8-15-15,-1-5-8 0,2-6-6 16,-1-1-1-16,1-3 2 0,0 0 1 16,0-2-1-16,0-2 2 0,0 0-2 15,1-3-2-15,1-5 1 0,2-2 0 16,1-3-3-16,1 5 2 0,2 6-3 0,0 6 1 15,1 3-1-15,5 5-2 0,1 4 1 16,1 4-3-16,1 3 1 0,-2 2 2 16,3 3 4-16,0 0-5 0,-2 8 2 15,1 7 2-15,-5 0-2 0,-4 3-3 16,-2 1-1-16,-4-1 2 0,-2-1 1 15,0 0 5-15,-2-1-4 0,-7 0 3 16,-1 1 2-16,-2-2 0 0,-3-1-3 16,1 1 3-16,-3-3 0 0,-2-2-2 15,3-2-1-15,2-1 0 0,5-1 0 0,1-2-1 16,4 1 2-16,1-2-14 0,0 2-13 15,1-1-19-15,2 0-2 0,0 1-20 16,5 0-30-16,1-5-56 0,2 0-56 16</inkml:trace>
  <inkml:trace contextRef="#ctx0" brushRef="#br0" timeOffset="162596.29">2529 1262 161 0,'-10'-3'100'0,"1"-2"-55"16,0 3 22-16,-4 0-27 0,4 2-5 0,-2 0-2 15,0 0-9-15,0 6-12 16,2 2-6-16,1 3-3 0,2 2-3 15,3 0 2-15,2 4-4 0,1-3 1 16,0-1 1-16,9-1-2 0,3-2 0 0,4-2 0 16,-2-4 2-16,3-2 2 0,-2-2 0 15,-1 0 1-15,-1-3-1 0,-3-4 3 16,3-2 1-16,-7-1 7 0,0-3 5 15,0 1 0-15,-4-1-7 0,-2 2-3 16,0-1-4-16,0 2 1 0,0 0-4 16,0 3-2-16,0 0 0 0,0 3-11 0,0 1-14 15,0 3-20-15,0 0-46 16,0 0-104-16,0 6-47 0</inkml:trace>
  <inkml:trace contextRef="#ctx0" brushRef="#br0" timeOffset="163176.31">2640 1402 21 0,'6'0'149'0,"2"-4"-78"16,0-6-38-16,4 0 18 0,1-5-16 15,2 1-4-15,2-4 4 16,0-1-8-16,0-1-6 0,2 0 0 15,-2-2-4-15,-3 0 1 0,-2-3 0 0,-2 3 0 16,-4-2-3-16,-1-1-2 0,-2 1-3 16,-2-1-5-16,-1-2-3 0,0 8 0 15,-3 3 2-15,-2 6 0 0,-2 3-4 16,4 6 4-16,-2 1-1 0,-1 0-4 15,-2 5-3-15,-3 9-3 0,2 9 5 0,-2 6 1 16,0 6 0-16,2 4 1 0,1 1 0 16,0-1-13-16,5-4-10 0,2-4 5 15,1-5 6-15,4-4 5 16,6-4 0-16,2-3 3 0,4-3 4 0,1-5 0 15,1-4-2-15,1-3 4 0,3 0 1 16,1-10 0-16,0-4 2 0,2-4 0 16,-2-5 7-16,-1-1-2 0,-4-1-5 15,-4 2 2-15,0-2 2 0,-4-1 0 16,-3-3-3-16,-4-3 1 0,2 1-2 0,-3-1-3 15,-2 3-1-15,0 4 1 0,0 9 0 16,0 6 0-16,0 4-3 0,0 4 7 16,0 2-3-16,0 0-4 0,-2 5-7 15,-1 11 6-15,-2 7 4 0,-1 4-1 16,2 3-1-16,2 0-2 0,-3-1 3 15,4-1-1-15,-1-2 0 0,1-2 0 16,1-2 1-16,0-1-2 0,0-3 0 16,3-1 1-16,1-2 1 0,-2 0 0 15,4-2-2-15,-1-1 1 0,-1-1 2 0,3-3-3 16,-1-1 1-16,2 1 1 0,-1-4-1 15,4 2-15-15,0-4-25 0,1-1-9 16,1-1-34-16,-2 0-90 0</inkml:trace>
  <inkml:trace contextRef="#ctx0" brushRef="#br0" timeOffset="163536.34">3172 1411 11 0,'3'0'17'15,"2"0"93"-15,-1 0-64 0,3 0-26 16,-1 0 40-16,3-4-31 0,2 0-5 16,1-1 4-16,1-4-5 0,1 0 1 15,1-1-2-15,1-3 1 0,-2-1-3 16,-2 0 3-16,-3-1-6 0,1 1-1 15,-6 1-6-15,-1-3 5 0,-3 4-7 16,0-1 5-16,-1 5-2 0,-7 2 2 16,-1 2 0-16,-2 4-12 0,-3 0 4 0,0 0-4 15,0 8-3-15,-1 2 0 0,2 5 0 16,2 2 1-16,4 1 2 0,0 5-1 15,3-1-2-15,2 2 1 16,2 0-23-16,0 1-7 0,5-2-5 0,6-4-7 16,7-5 1-16,4-2 20 0,3-4 3 0,3-3-16 15,0-1 2-15,1-3-26 16,1-1-19-16,-1 0-2 0,-1-8 11 15</inkml:trace>
  <inkml:trace contextRef="#ctx0" brushRef="#br0" timeOffset="163876.37">3564 1434 50 0,'22'-18'42'0,"-5"-2"4"0,-3 1 0 16,-5 1 15-16,-3 0-11 0,-2 2-11 15,-4 1-3-15,0 3-4 0,-2 2-2 16,-7 0-3-16,-1 1-2 0,-2 2-5 15,0 4-4-15,1 3-5 0,0 0-6 16,0 0-1-16,-1 3-2 0,-1 7-2 0,-1 5 1 16,3 1-3-16,2 4 2 0,0 0 1 15,3 0 0-15,3-2-1 16,1-3-2-16,2-1 1 0,0-5 2 15,8-3-1-15,-1-1 0 0,4-5 5 0,3 0 7 16,0-8 5-16,5-7 4 0,1-4-7 16,2-4-2-16,-2-3 1 0,0-1-1 15,0-3-5-15,-4 3 1 0,1-3-2 16,-6-3-1-16,1-1-5 0,-6-2 5 15,-1 2-4-15,-4 2 0 0,-1 6 0 0,0 6 1 16,0 10 0-16,0 6-1 0,-1 4 6 16,-4 0-7-16,-3 12-8 0,-1 10 3 15,-2 8 4-15,0 9 2 16,4 3-2-16,2 1 0 0,2 1 2 15,0-2-6-15,3-6-20 0,3-3-36 0,9-5 6 16,8-9-38-16,2-5-86 0</inkml:trace>
  <inkml:trace contextRef="#ctx0" brushRef="#br0" timeOffset="164152.37">4136 641 142 0,'0'2'167'0,"0"8"-119"16,0 3-41-16,-4 8 42 0,-1 6-30 16,3 5-12-16,-1 6 20 15,2 3-20-15,1 2-6 0,0 2-8 0,0-3-45 16,0-3-91-16</inkml:trace>
  <inkml:trace contextRef="#ctx0" brushRef="#br0" timeOffset="164952.43">1919 686 116 0,'0'-5'161'0,"0"-1"-90"0,0 2 4 0,-3 1-7 16,-3 1-31-16,-2 2-15 0,1 0-5 16,-6 3-10-16,2 10-4 0,2 4-3 15,-3 4-1-15,4 5 1 16,-1 2 0-16,2 0-3 0,4 3-12 0,3 0-32 15,0 0-55-15,0-5-170 0</inkml:trace>
  <inkml:trace contextRef="#ctx0" brushRef="#br0" timeOffset="205666.76">3077 2979 120 0,'2'0'61'0,"0"-2"-26"15,-2-1 21-15,1 0 2 0,-1 1-25 16,0-2 0-16,0 2 0 0,0-2 0 0,-1-1-7 16,-6 2-12-16,-2 1 4 15,0-2 0-15,-5 2-4 0,-2 2 0 16,-2 0-6-16,-6 0-4 0,-2 7-1 15,-5 3-2-15,-2 3 0 0,2 0 2 0,4 0 1 16,5-1 4-16,5-2-6 0,9-1 1 16,2-1-3-16,4 1-2 0,2 1-2 15,0 1 4-15,8 1-3 0,6 0 1 16,2-1 0-16,5 0 4 0,1 1-2 15,3-1 0-15,0 0 0 0,-4 1 2 0,-2-1-2 16,-5 1-2-16,-2-2 4 0,-1 0-2 16,-8-2 0-16,0-1 1 15,-3-1 1-15,0 1 0 0,-11 2 3 16,-4 0 0-16,-4 0-3 0,-6 1 3 0,1 0-4 15,-4-3 0-15,1 1 1 0,1-3 1 16,3 1-3-16,4-2-1 0,5-1 1 16,7 0-2-16,2-3-5 0,5 0-10 15,0 0-18-15,5-3-26 0,10-5-16 16,5-4-45-16,5-1-119 0</inkml:trace>
  <inkml:trace contextRef="#ctx0" brushRef="#br0" timeOffset="205978.78">3301 3007 297 0,'0'0'58'15,"0"0"-6"-15,0 0-11 0,4 0-27 0,4 0-3 16,9-3 11-16,2 0-9 0,4-2-1 15,2 4 3-15,3-1-5 0,-2 0-4 16,-1 2 2-16,-2 0-3 0,-3 0-4 16,-3 0-1-16,-4 4-1 0,-6-1-4 15,0 1-13-15,-4-1-12 0,0 1-15 0,-2-3-32 16,-1-1-85-16</inkml:trace>
  <inkml:trace contextRef="#ctx0" brushRef="#br0" timeOffset="206173.79">3411 3042 6 0,'-13'14'344'0,"4"-2"-305"16,-2 6 31-16,-1 0-10 0,4 1-26 0,0 2-5 15,4-3-3-15,2 0-10 0,2-3-11 16,0-2-3-16,8 1-2 0,0-2 0 15,4-2-10-15,3-1-15 0,4-3-36 16,3-6-22-16,0 0-71 0,-4-1-121 16</inkml:trace>
  <inkml:trace contextRef="#ctx0" brushRef="#br0" timeOffset="206994.83">3584 3231 8 0,'0'0'313'0,"2"0"-266"15,3 0-1-15,-1 0 8 0,7-8-20 16,5-4-11-16,4-1 1 0,1-3-3 15,4-2-8-15,-1-2 1 0,-3 1-7 16,6-3 4-16,-3-1-5 0,-3 0 1 16,-1 1 0-16,-5 4-5 0,-4 3 1 15,-3 4 1-15,-2 2 1 0,-3 3-4 16,-1 1 2-16,1 3 0 0,-2 2-1 15,-1 0-3-15,0 0-2 0,0 0-4 16,0 6 0-16,2 3 4 0,3 4 3 0,-5 4 2 16,1 2 0-16,-1 4 1 0,0 1-3 15,0 3-3-15,0-1-7 0,-1 2 0 16,-1-4-1-16,-3-3-4 0,-1-2 3 15,0-3 2-15,-2-3 6 0,-3-3 1 16,2 1 2-16,-2-4-3 0,2-3 2 16,1-1 4-16,2-3-2 0,1 0 2 15,1 0 0-15,4-3-1 0,0-6-5 16,0-2-7-16,6-3-1 0,5 1-1 15,3-1 5-15,0-2 4 0,4 1-4 0,1-1-6 16,4-2 1-16,2 0-11 0,3-1-17 16,-3 3 6-16,-2 1 5 0,-3 1 14 15,2 3 14-15,-2 1 4 0,-3 3 1 16,0 1 6-16,-5 2 9 0,-1 3 7 15,-2 0 1-15,-1 1-6 0,-2 0-4 0,1 0-1 16,-6 8-4-16,1 2-1 16,-2 2 5-16,0 5-8 0,0 0-2 15,-5 1-2-15,-6 0 0 0,0-2-2 16,1 1 2-16,-1-6 0 0,-2-3-1 0,5-1 2 15,1-4-2-15,-1-1 1 0,3-1 3 16,2-1-1-16,2 0 5 0,1-3-1 16,0-6 1-16,0-2-3 0,9-4-7 15,3-2 2-15,5-1-2 0,2 0 1 16,1 0-2-16,5-2-1 0,1 2 1 0,-1 0 1 15,-2 4-2-15,-4 5-2 0,-2 6 2 16,-5 1 1-16,2 2-1 16,-6 0 2-16,0 2-3 0,-5 6 1 15,-3 3-2-15,0 2 0 0,-5 3 3 0,-5 0 1 16,-3 0-6-16,-1-1 2 0,-1-2 1 15,1 2 0-15,0-6 0 0,4 2-7 16,3-5-1-16,1-1 0 0,2-2-1 16,3-1 2-16,1-2-4 0,0 0 1 15,0 0-5-15,5 0 14 0,1 0 2 0,0 0 4 16,2 0 0-16,-2 0-2 0,0 0 2 15,0 2-1-15,0 4 5 16,1 0 0-16,4 0-2 0,-2 3 6 16,3-2-5-16,1 1-4 0,1-2 2 15,1 0-2-15,2 0-1 0,5-3-9 0,1-1-25 16,3-2-44-16,2 0-49 0</inkml:trace>
  <inkml:trace contextRef="#ctx0" brushRef="#br0" timeOffset="207234.84">4556 3017 223 0,'-7'2'158'0,"2"-2"-109"16,2 0 13-16,1 0-18 0,2 0-15 15,0 0-11-15,0 2-12 0,7 1-11 16,5 1 6-16,2-2 4 0,5 1 1 16,4-3-3-16,3 3-2 0,1 0-1 0,-3-2-1 15,0 2-13-15,-4 0-18 0,-3-2-13 16,-3 0-13-16,-2-1-45 0,-6 0-106 15</inkml:trace>
  <inkml:trace contextRef="#ctx0" brushRef="#br0" timeOffset="207389.86">4727 3056 36 0,'-9'13'288'16,"-2"2"-244"-16,-2 3 29 0,4 0-14 0,-2 2-20 16,4-2-12-16,0 2-12 0,3-1-11 15,2 0 0-15,1 0-3 0,1-3-6 16,0-2-30-16,0-1-47 0,0-7-127 15</inkml:trace>
  <inkml:trace contextRef="#ctx0" brushRef="#br0" timeOffset="208645.93">5011 2656 49 0,'0'0'7'15,"-2"0"-7"-15,-3 0 0 0,1 0 60 0,-1 0 9 16,-1-4-38-16,1 1 20 16,-1 0-20-16,-2-1-17 0,2 2 4 15,-2-1-1-15,-2-1-4 0,-3 1-4 16,-1 3 3-16,-1-2-2 0,-5 1-2 0,-2-1-3 15,-1 1-2-15,-5 1 0 0,-2 0-1 16,-2 0-4-16,-2-2 2 0,-1 1 1 16,-2 0-1-16,-1-1-1 0,-3 1 0 15,-4 0 0-15,-4 1 1 0,-3 0-5 16,-2 0-4-16,-3 0-4 0,-2 0 2 15,-5 0-4-15,1 0 1 0,-1 0 3 0,2 0-4 16,5 0 12-16,0 0 2 16,5 0 2-16,1 0 1 0,2 0 4 15,2 0 2-15,1 0 5 0,1-2-4 0,-2 2 4 16,1-2-2-16,-2 2 3 0,1 0-1 15,2 0-8-15,0 0 3 0,3 0-2 16,0 0-1-16,1 0-3 0,-1 2 0 16,3 0 0-16,0 1 1 0,0 0-1 15,1 2 3-15,0-1-2 0,1 0 1 0,2 1 1 16,-3 2 0-16,6-1 0 0,-2 4 0 15,0 1-6-15,1 2 3 0,0 4 0 16,1 0 0-16,-1 3-2 16,2 3 3-16,0 1-1 0,0 2 0 0,3 2-3 15,0 2 3-15,4 5-3 0,2 1 1 16,2 4 0-16,1 1 0 0,4-1 1 15,1 0-1-15,1-2 0 0,4-3 0 16,1-2 1-16,4-2-1 0,1-1-1 16,1-1 1-16,-1 2 2 0,3-1 0 0,0 2 0 15,0-3 1-15,9 0 2 0,2 1-4 16,5 0 0-16,5 0 3 0,1 1-1 15,1-1-2-15,4 1 1 16,-1-4-2-16,3-1 0 0,1 0 0 0,6-3 2 16,4-3-1-16,5-2 1 0,7-7 0 15,4-2-1-15,5-4 0 0,1-2 0 16,0-3 0-16,0 0-2 0,1 0 0 15,1-1-2-15,0-3-1 0,2 1-1 16,-1-1 1-16,0 0 3 0,4 0 1 16,-3-1-3-16,-1 0 4 0,4-1 1 0,-1-2-1 15,0-1-2-15,0 0 1 0,2 1 1 16,0-2-1-16,1 1 0 0,-1 0 0 15,-3-4 1-15,-4 3 0 0,-4-1-1 16,0-3 3-16,-2 1 2 0,2-3 0 16,0-2-1-16,2-2 2 0,-3 3 1 15,4 0 3-15,-4-1-1 0,-2 2 1 16,-4 0 1-16,0 2-6 0,-6 0 1 15,1 1 3-15,-6-1-3 0,-3 1-1 16,-4-1 1-16,-3-1-1 0,-5 2 5 0,0-2 1 16,-1 1-1-16,-3-2-5 0,0-1 2 15,-1-1-2-15,-2 2 0 0,1-3-1 16,-1 1-3-16,-4 0 0 0,2 0-1 15,-3-1 0-15,-3 0 2 0,-3 1-1 16,0 0-1-16,-4 0-1 0,1 0 3 16,-4-2-1-16,1 1-2 0,-2 1 3 15,0-3-1-15,0-1 1 0,-5 2-2 16,-1-1 1-16,-2-2 1 0,-2 3-2 15,-4-3 1-15,-3 0 0 0,-8 0-1 0,-6-1 0 16,-8 2-2-16,-9-1 2 0,-9 5-2 16,-13 3-7-16,-11 4 1 0,-10 6 2 15,-13 4-7-15,-6 1 1 0,-2 0-1 16,4 8-4-16,13 0-7 0,14 4-12 15,15 2-26-15,11 3-72 0</inkml:trace>
  <inkml:trace contextRef="#ctx0" brushRef="#br0" timeOffset="214571.27">2067 5920 86 0,'0'0'44'16,"0"0"-17"-16,0 0 20 0,0 0-5 0,0 0-7 15,1 0 2-15,-1 0 0 0,0 0-6 16,0 0-8-16,0 0-2 0,0 0-3 15,0-4-3-15,2 0-5 0,2-2 1 16,4-5 1-16,5-2 2 0,2-5-2 16,4-7 12-16,5-3-9 0,3-6 0 0,1-2-1 15,3-1 1-15,-2-4-3 16,-1 1-5-16,2-5 0 0,-3-3-1 15,4-1-2-15,-1-6-4 0,-2 0 2 16,0-1 0-16,-4 4-2 0,-2 5 1 0,-2 10-1 16,-4 7 0-16,-7 11 0 0,0 4 0 15,-4 3 0-15,-2 7 2 0,2-1-2 16,-2 1-1-16,0 2-2 0,2 2 2 15,-2 0-1-15,0 1-3 0,0 0 2 16,-3 0-3-16,0 0-1 0,0 0 0 0,0 6 3 16,0 1 4-16,0 1-9 0,-5 5-5 15,-2-2-2-15,-1 1-8 16,3 1-8-16,-1-3-14 0,3 0-33 15,-2-2-45-15,1-6-44 0</inkml:trace>
  <inkml:trace contextRef="#ctx0" brushRef="#br0" timeOffset="-214021.41">2499 5237 114 0,'3'0'82'0,"5"0"-80"0,3 0 26 15,4 0-5-15,4-1-4 0,4-3 0 0,5 0-6 16,6 1-6-16,3 1 1 0,7-3 8 16,-1 1-1-16,8 0 2 0,2 0-2 15,-2 0 21-15,2 2-14 16,-2 0-11-16,0 0 0 0,2-1 0 0,0 1 0 15,-1 1-3-15,0 1-4 0,-3 0 1 16,-5 0-7-16,-2 0 4 0,-2 0 0 16,-3 0-1-16,0 1-1 0,-1 0 0 15,-2 2 0-15,2-3 1 0,1 0 0 16,0 0 0-16,0 0 2 0,2 0-3 0,0-5 0 15,3 1 0-15,4 0 2 0,4-1 1 16,1 0 1-16,0 1 1 0,0 0-7 16,-4 4 3-16,-5-2-1 0,-2 2 1 15,-3 0 1-15,-1-2-1 0,1 1-1 16,0 1 2-16,-3 0 1 0,2 0 0 15,0 0 0-15,-1 0 1 0,1 0 3 16,3 0-6-16,-4 3 1 0,4-2 1 16,-3 0-1-16,1 1 2 0,2 0-3 15,-4 0 0-15,1 0 1 0,-3 0-1 0,-2 0 1 16,1 0-1-16,1-1 2 0,-1-1-1 15,1 0-2-15,-1 0 0 0,3 0 4 16,-1 0-2-16,0 0-1 0,-2 0 2 16,2 0 1-16,2 0-2 0,-2 1 0 15,0-1 0-15,-3 2 2 0,0-2-4 16,-3 0 0-16,0 3 0 0,-2-2 3 15,-1 1-3-15,2-1 0 0,-1 0 0 16,2-1-1-16,0 0 2 0,1 0-1 16,2 0 1-16,-1 0 0 0,-1 0 0 0,-1-1-2 15,2-2 1-15,-1-1 2 0,2 2-1 16,-2-1-1-16,-1 0-1 0,2 0 2 15,-5 1 0-15,-4 1-2 0,-4-1 1 16,-3 0 1-16,-6 2-1 0,-5 0 0 16,2 0 0-16,-5 0 1 0,0 0 1 15,0-1-1-15,0 1-1 0,3 0 0 16,0-1 0-16,3 1 0 0,0-2 0 15,2-1 1-15,5 1-1 0,-3 0-1 16,4 1 1-16,2-1 0 0,-2 1 0 16,-2 0-2-16,-4 1 2 0,-5 0 0 0,-1 0 0 15,-2 0-2-15,0 0 2 0,0 0-1 16,0 0 0-16,0 0-3 0,-3 0 5 15,-2 2-3-15,-1 1 0 0,0 1-9 16,-2 1 1-16,-3-3-5 0,3 3-10 16,-4 0-21-16,1-2-30 0,2 0-57 15,-2-3-109-15</inkml:trace>
  <inkml:trace contextRef="#ctx0" brushRef="#br0" timeOffset="-213641.39">6127 5180 61 0,'-6'8'193'15,"-4"2"-171"-15,3 5 8 16,-3 4 6-16,-2 1 9 0,-2 6-10 15,-5 7-7-15,-1 3-7 0,-3 3-6 0,-5 3-6 16,2 2-9-16,-5 1 2 0,1 0 3 16,1 3-3-16,2-2 1 0,3-1 1 15,0-1 2-15,6-2-3 0,1-3 2 16,4-3-4-16,6-3 3 0,0-3 0 15,3-5 1-15,-2-1-3 0,1-4 1 0,2-2-1 16,-2-4-2-16,4-1 2 0,-2-2 0 16,-1-1-1-16,1-2-1 0,2-1 2 15,-2-2 2-15,3 1-4 16,-2-2-1-16,-1-2 2 0,3 0 0 0,0-2-2 15,0 1-3-15,0 0 1 0,0-1-15 16,0 1-10-16,0-1-20 0,5 0-18 16,-2-2-47-16,0-7-80 0</inkml:trace>
  <inkml:trace contextRef="#ctx0" brushRef="#br0" timeOffset="-212568.33">5643 6080 161 0,'-12'0'65'0,"-2"1"-36"0,-2-1 29 0,-1 0-23 16,-3 0-18-16,-2 0 9 0,1 0-11 15,-6 0 0-15,0 0 3 0,-5 0-11 16,1 2 0-16,-6-2-2 0,0 0-1 16,-5 0-3-16,-4 0 0 0,-5 1 0 15,-2-1-3-15,-3 0-5 0,-4 0-13 16,-4 0-4-16,2 2-1 0,-2-1 15 15,2 2 9-15,5 1 4 0,7-1 9 16,7-1 4-16,1 1 1 0,5-1-7 16,0-1-4-16,1-1 1 0,-1 0 8 0,3 0 2 15,0 0-5-15,-2 0-6 0,0 0 3 16,-6-2-14-16,-2-1 16 0,-6 0-10 15,-1 2-1-15,-4-2 2 0,1 2-2 16,0-1-1-16,1 0 2 0,2 2 1 16,5-1-2-16,2 0 0 0,4 1 1 0,0 0 1 15,1 0-4-15,2 0 2 16,-1 0 2-16,3 0 4 0,-2 0-1 15,1 0-1-15,2 2 2 0,-3 2-3 16,1 0-1-16,-1-1-1 0,-2 1 2 0,0-3 2 16,2 1-1-16,-2 2-4 0,5-3 3 15,0 0 0-15,3-1-2 0,2 0 1 16,2 0 2-16,4 0 1 0,-2-1 0 15,0-2-2-15,0 1 2 0,1 0 1 16,-3-1-3-16,4 2 1 0,-3-1-1 0,-4 2-1 16,2-1-1-16,-1 0-1 0,-1 1 1 15,-4 0-2-15,5 0 2 16,-4 0-1-16,4 0-1 0,3 0 3 15,4 0-3-15,2 0 2 0,4 0 0 16,4 0 3-16,-1 0-4 0,6 0 4 0,-1-1-2 16,0 0 4-16,-1 0-1 0,1 0-3 15,-1 0-2-15,-1 1 2 0,1-1-2 16,-3 1-1-16,1 0 3 0,-2 0-2 15,0 0 0-15,-3 0-1 0,1 0 2 16,1 0 0-16,0 0-2 0,3 0 1 0,-3 0 1 16,4 0 0-16,1 0-1 0,1 0 0 15,-1-2 1-15,1 0-1 16,2-1 2-16,-3-1-1 0,3 1 1 15,-1-1 0-15,0 2-1 0,-1 0-3 0,-1 0 5 16,-2 1 0-16,-2-1-3 0,1 2-1 16,0 0 3-16,-2 0-2 0,1 0-1 15,4 0 1-15,4 0 1 0,1 0 0 16,1 0-2-16,1 0 1 0,0 0 1 15,2 0-1-15,0 0-1 0,0 0 1 0,0 0 0 16,0 0-1-16,0 0-3 0,0 0 3 16,0 0-3-16,0 2-1 0,0 1 1 15,0 1 3-15,-1 0-5 16,-1 1-8-16,1 1-2 0,-1-1-5 0,2-1 3 15,0 1-13-15,0 0-30 0,0-5-43 16,2 0-113-16</inkml:trace>
  <inkml:trace contextRef="#ctx0" brushRef="#br0" timeOffset="-210913.23">2648 5590 91 0,'0'0'60'0,"0"0"-26"16,0 0 22-16,0 0-9 0,0 2-17 15,0 0-13-15,0 3-2 0,0 3 10 0,0 1-7 16,0 4-7-16,0 2-3 0,0 1-2 15,0 2-2-15,0 0 0 0,-5 2-3 16,2-1 3-16,-1-2-1 0,-3-1 1 16,0-1 1-16,-3-3 5 0,3-2 3 15,0-1-1-15,1-3 0 0,3-4-2 0,0-1-1 16,1-1 3-16,2 0 6 0,-1 0-1 15,1-2-5-15,0-7-3 0,0-3 0 16,0-5-1-16,0-1-4 0,8-3-3 16,1 0 3-16,3 1-2 0,1-5 0 15,1 1 0-15,3-2 1 0,-2 1-1 16,2 2-4-16,2 2 2 0,-1 4 1 15,1 3-2-15,0 4-1 0,-1 2 2 16,1 1 0-16,-2 3 1 0,-2 0-2 16,-4 4 2-16,2 0 0 0,-7 0-3 0,2 5 0 15,-4 1 2-15,-2 3-1 0,1 1 2 16,-3 1 0-16,0 1 0 0,-3 2 0 15,-5 1-2-15,-4 0 0 16,-2-1-3-16,-3 1-2 0,-3-2-5 0,1 1-5 16,-1 0 2-16,3-3 0 0,1-4-2 15,2 1-7-15,7-4-3 0,2-2 4 16,2 0-6-16,3-2-7 0,0 0 0 15,0 0-5-15,1 0-1 0,7 0 27 16,0 0 14-16,1 0 3 0,0 0 5 0,4 0 4 16,-2 1 7-16,0 5 7 0,-2 1-1 15,0 2-1-15,0 0 0 0,1 0 2 16,-4 0-7-16,3 0-6 0,-1-1-6 15,-2-1-3-15,0-1-1 0,1 0-2 16,-1-1-2-16,0-1-12 0,2 1-24 16,0-4-34-16,-1-1-53 0</inkml:trace>
  <inkml:trace contextRef="#ctx0" brushRef="#br0" timeOffset="-210540.22">2969 5791 91 0,'1'0'105'0,"3"0"-90"0,-1 0 35 16,3 0 3-16,2 0-10 0,1-5-4 15,5-3-4-15,1 0-4 0,4-3-9 16,0-1-2-16,-1 0 5 0,-2-2-3 15,-1 2-2-15,-2-1-3 0,-4 2-4 0,-4-2-2 16,-2 1 0-16,-3 0-4 0,0 2 2 16,0 1 1-16,-7 1-5 0,1 2 2 15,-5 2 3-15,1 3-7 0,-6 1-3 16,1 0-1-16,2 0 2 0,-1 6-2 15,2 4 0-15,-1 3 0 0,4 2 1 16,1 1-2-16,4 2 1 0,1-1 1 16,3 0 0-16,0 0-1 0,3-3-2 15,6-1 1-15,0-2 2 0,5 1-1 16,2-4-12-16,-2-1-19 0,3-2-9 0,3-2-11 15,-2-1-13-15,3-2-43 0,-3 0-58 16,2-5-18-16</inkml:trace>
  <inkml:trace contextRef="#ctx0" brushRef="#br0" timeOffset="-209940.18">3405 5680 240 0,'-8'-6'27'15,"0"2"8"-15,-3 1 10 0,-1 1-4 0,-2 2 4 16,1 0-10-16,-1 0-8 0,-3 4-4 15,0 6-1-15,0 4-3 0,0 1-4 16,3 2 3-16,5 1-7 0,3-2-7 16,3 1-2-16,3-2-4 0,0-2 0 15,6 0 0-15,5-2 2 0,3-3 0 16,0-4-5-16,6-4-14 0,3 0-1 0,2-2-6 15,-2-4-8-15,0-3-13 0,-2 1-2 16,-1 2-11-16,-3-1-19 16,-3 0-20-16,-2 3 33 0,-4 2 42 15,1 1-5-15,-4 1 25 0,-1 0 9 0,3 0 4 16,-3 0 12-16,4 0 6 0,-2 0-8 15,4 0-4-15,-3-2 5 0,1 0 0 16,0-1 13-16,-2 0-4 0,-1 0-14 16,-4 0-9-16,-1 0 7 0,0 0 13 15,0 0 2-15,0 0-5 0,0 0-2 0,0 1-4 16,-3 2 6-16,0 0-13 0,0 0-8 15,0 9-7-15,-2 3 1 16,1 1 4-16,-1 0-1 0,5 1 5 16,0-1-3-16,0-2 0 0,0-3 1 0,5-2 0 15,2-2 3-15,6-4 0 0,1 0 2 16,6-5 7-16,1-10-3 0,4-5-4 15,0-5 1-15,-2-1-5 0,-2-4 0 16,-3 1 2-16,-2-4 9 0,-4-3-6 16,-1 0-1-16,-3-2 0 0,-5 0-4 0,-2 0-1 15,-1 2 0-15,0 2 0 0,0 6 1 16,-3 7 7-16,0 9 16 0,-2 6 1 15,-1 6-2-15,0 3-9 16,-6 13-17-16,-4 9-1 0,-1 8 5 0,-2 4 0 16,6 3-4-16,5 3 1 0,3 2 0 15,5 1-10-15,0-5-23 0,8-3-25 16,12-6 2-16,5-9-42 0,3-9-108 15</inkml:trace>
  <inkml:trace contextRef="#ctx0" brushRef="#br0" timeOffset="-209452.15">4374 5565 7 0,'0'-6'337'0,"0"-2"-318"0,-5 0 17 16,-6 1 7-16,-1 1-18 0,-4 3-3 15,-1 1 8-15,-3 2-4 0,0 0-8 16,3 0 1-16,-2 2-3 0,5 7-8 15,2 1-5-15,1 3-2 0,6 2-2 0,2 3 1 16,3 1 1-16,0 1-2 0,9 1-2 16,2 1 3-16,5-2 0 0,-2 0-6 15,0 0-4-15,-2-2 1 0,-4-2 4 16,-2 1 1-16,0-3 0 0,-6-2 5 15,0-3 0-15,0 1-1 0,-3-2 2 16,-8 0 1-16,-1-2-1 0,-5-1 0 16,-3 1 2-16,0-3-3 0,-1 2 1 15,3 0 0-15,2-1-2 0,7-2 1 16,4-2-1-16,5 0-1 0,0 0-4 0,0 0-34 15,3 0-37-15,10 0-5 0,1-5-79 16</inkml:trace>
  <inkml:trace contextRef="#ctx0" brushRef="#br0" timeOffset="-209004.12">4485 5724 26 0,'3'-2'321'0,"-3"-1"-283"16,0 3 9-16,0 0 9 0,0 0-12 15,-6 2-25-15,-2 6-8 0,-3 3-4 16,4 3-3-16,0-1 0 0,4 1-4 16,3-2 0-16,0-1-1 0,0-1-1 15,5-1 2-15,3-4-1 0,1-1 1 0,3-3-1 16,2-1 2-16,5 0-1 0,-2-3-1 15,0-4-2-15,-1 2-5 16,-4 1-6-16,-3-1 4 0,1 1 6 16,-6 2-3-16,1 2-1 0,-5 0 6 0,2 0-2 15,-2 0-2-15,0 0 3 0,1 2 1 16,2 2 3-16,-1 4-2 0,-1-3 0 15,5 1 1-15,2 0 0 0,2-3 0 16,2 0-5-16,0-2 2 0,2-1 6 16,-3 0-3-16,2 0-3 0,-3-5 3 0,1-2 3 15,-1-1-5-15,-1-2 4 0,-5-1 3 16,3-1-1-16,-4 0 5 0,-3 0-3 15,0-1 7-15,0 1-6 16,0 0-2-16,-6 2 1 0,-1 0-3 0,1 1 1 16,2 3-4-16,0 1-2 0,1 4 0 15,2 1-5-15,1 0-25 0,0 2-34 16,0 6 4-16,0-1-50 0,0-2-140 15</inkml:trace>
  <inkml:trace contextRef="#ctx0" brushRef="#br0" timeOffset="-208812.11">4865 5710 63 0,'-3'1'308'0,"1"-1"-290"0,-2 1 13 16,-1 4 20-16,-1 0-25 0,-2 3 7 15,3 2-12-15,1 0-13 0,-1 3-8 16,5 0-1-16,0 2 1 0,0-1 1 15,0 1-12-15,0-3-6 0,0 0-13 16,0-3-15-16,6-2-21 0,4-6-55 0,-3-1-42 16</inkml:trace>
  <inkml:trace contextRef="#ctx0" brushRef="#br0" timeOffset="-208568.1">5028 5476 19 0,'3'-4'269'16,"-2"1"-242"-16,-1 3 6 0,0 0 1 15,2 0-19-15,-2 7 3 0,0 9 6 0,0 3-16 16,0 3 0-16,0 4-3 0,-5 1-3 16,-1 1 0-16,0 0 2 0,0 0-5 15,-1 0 3-15,6-5-2 0,-2-5-1 16,0-5-8-16,3-5 5 0,-2-3-3 15,2-3 6-15,0-2-5 0,0 0-11 16,0-3-6-16,2-6-51 0,2 1 3 16,1 0 3-16,4 1-16 0,-2 1 2 15</inkml:trace>
  <inkml:trace contextRef="#ctx0" brushRef="#br0" timeOffset="-208351.09">5214 5698 169 0,'1'-6'90'0,"-1"-1"-7"0,0-2-2 16,0 1-42-16,0 0-1 0,0 2-2 0,-1-1-4 15,-5 2-5-15,1 2-5 16,-1 2-6-16,0 1-8 0,-1 0-4 16,1 8-6-16,1 5 0 0,-1 4 2 15,3 1 0-15,-1 0-2 0,2 4 1 16,2-1-2-16,0 0-10 0,0-1-13 0,0 1-9 15,2-6-11-15,5-1-19 0,4-6-31 16,-3-7-26-16,4-1-73 0</inkml:trace>
  <inkml:trace contextRef="#ctx0" brushRef="#br0" timeOffset="-208069.07">5457 5477 33 0,'3'-8'202'0,"-1"2"-109"15,-2 1-48-15,0 5 25 0,0 0-20 0,0 0-21 16,-3 6-20-16,-3 11-7 0,-4 3 8 15,-2 6-2-15,-2 2-1 0,3 2 0 16,2 0-5-16,-1-1 0 0,6-1 0 16,-1-6-2-16,5-1 0 0,0-6 1 15,0-4-1-15,9-5 0 0,1-3-1 0,1-3 2 16,3 0-1-16,-4 0 0 0,1-3-1 15,-3-2-1-15,1 3 4 16,-1 1-1-16,0-1-2 0,-2 2 0 16,2 0 2-16,0 2-2 0,-2 2-1 0,1 6 0 15,1 0 1-15,0 1 1 0,3 4-34 16,-2-1-17-16,0 0-47 0,-1-3-95 15</inkml:trace>
  <inkml:trace contextRef="#ctx0" brushRef="#br0" timeOffset="-206460.98">3403 5723 198 0,'5'-2'39'16,"-1"-2"-8"-16,3 3 29 0,-1-1-27 15,-2 0-2-15,3 1 2 0,-3 1-13 16,-1 0-9-16,2 0-1 0,-2 0 2 0,2 1-8 15,-2 4-1-15,0 3 0 0,-3 2 1 16,5 4-1-16,-2 0-5 0,1 2-21 16,4 1-40-16,-3-3-77 0</inkml:trace>
  <inkml:trace contextRef="#ctx0" brushRef="#br0" timeOffset="-203615.82">2414 9015 102 0,'-5'1'77'16,"-1"0"-43"-16,1 0 18 0,2-1-7 0,0 0-22 15,3 0-1-15,0 0-2 0,0 0-4 16,0 0-5-16,0 0-6 15,5-1 2-15,4-9 6 0,2-2 7 16,3-2-3-16,1-5 1 0,7-3-3 16,4-6 1-16,6-6 0 0,11-10-3 0,5-8-2 15,3-7-3-15,5-8-1 0,0-1-2 16,1-2-1-16,-4 0 0 0,-2 2 0 15,-3 6 0-15,-6 2-1 0,0 8 3 16,-5 2-2-16,-1 6-1 0,-4 2-1 16,-2 4 0-16,-6 2-2 0,3 3 2 0,-4 2-1 15,5-3-1-15,1 1 1 0,4-1 0 16,4 1-1-16,0-1-1 15,4 2 1-15,-1 2 1 0,-1-1-1 16,3 2-2-16,1 1 3 0,0 3 0 0,-4 3-2 16,-6 2 0-16,-4 5 1 0,-7 3 2 15,-5 2-3-15,-5 2 1 0,-4 2 0 16,-5 2 2-16,-1 3-1 0,-2 0 1 15,0-1 2-15,-3 2-4 0,-4 0-1 16,0 0 1-16,-4 2-5 0,5 4 2 0,-2 2 0 16,5-1-3-16,0 1 0 0,0 1-7 15,0-2 0-15,1 0 0 0,-4 2-11 16,4 0-11-16,-1 0-24 15,-2-3-54-15,-2-1-112 0</inkml:trace>
  <inkml:trace contextRef="#ctx0" brushRef="#br0" timeOffset="-202950.78">3694 7587 25 0,'0'1'-15'0,"0"-1"170"15,0 0-56-15,0 1-89 0,4 2 5 16,-1 2 21-16,3 0-1 0,2 1-11 15,2 2-6-15,1 2 1 0,2 2 1 16,2 2-9-16,2 2 1 0,3 2 3 16,2 3-3-16,1 2 3 0,1 3-8 15,0 4-1-15,-2 2 1 0,3 2-2 16,4 3-4-16,4-2 6 0,6 4 10 0,-1 0-14 15,3-2-1-15,1 0-2 0,0-3 2 16,-2-4 0-16,2-2-2 0,-2-2 0 16,5-1 3-16,0-1-2 15,0 0 0-15,1-1-1 0,-1 0 0 0,-1 0 2 16,-5 0-3-16,-4 0 2 0,-1-1 1 15,-4 1 1-15,2 2 3 0,2 2 9 16,1 1 14-16,0 1-5 0,2-1-20 16,1 2-2-16,3 0 1 0,3 0-2 15,-1-1-1-15,4-1 3 0,4 2 0 0,-1-2-1 16,-1 0-1-16,-1-2 1 0,-4-1 0 15,-4-2-3-15,-8-2 0 0,0-2 2 16,-5-3 1-16,-2-2-2 16,-5 0 0-16,-1-5 2 0,-5 1-1 0,-2-2-1 15,-2-2 0-15,-4-2-1 0,-2-2 3 0,-2 1-3 16,-2-2-2-16,0 0 2 15,0-1-4-15,0 0-4 0,0 0-10 16,0 0-10-16,0 0-19 0,0 0-10 16,0-4-34-16,2 2-68 0,2-2-71 0</inkml:trace>
  <inkml:trace contextRef="#ctx0" brushRef="#br0" timeOffset="-201211.68">5567 9019 148 0,'0'2'24'0,"0"2"-13"16,0 0-9-16,-1 1 1 15,-5 0 2-15,-1 1 10 0,3 1 3 0,-3-2-7 16,4 4-4-16,2-2-4 0,-2 1 0 15,0 2 0-15,-4-1 11 0,3 2-2 16,-2 0 11-16,-2 0 0 0,0 0-4 16,-3 4 5-16,-3-2-8 0,2 6-10 15,-5-1 0-15,0 1-4 0,-3 0 1 16,-1 3-2-16,0 2-1 0,-3 5-1 0,-2 7 2 15,-3 3 0-15,-2 0 10 0,0-2-10 16,1-5 8-16,-1-1-10 16,0 1 9-16,-1-1 1 0,-2 4-2 0,-4-1-2 15,-2 1-1-15,-3 0 0 0,2 0 3 16,-2 1-5-16,-2 0 6 0,5 2-1 15,1 1 2-15,0-2 9 0,3 0-8 16,4-1-2-16,2-2-4 0,3 1-1 16,-1-6 0-16,1 2-3 0,2-3 2 15,-1-3 0-15,3-1-3 0,-2-2 2 0,2-2 1 16,-2 3-3-16,-1 0 3 0,-1 0-4 15,-1 1 4-15,0-1-1 0,1 0-1 16,-4-1 0-16,0 1 2 0,1-1-1 16,-1-1 0-16,6-1-1 0,-1-1 1 15,3-1-1-15,2 0-1 0,3-1 1 0,1-1 1 16,1-1-1-16,1 0-1 15,1-1 1-15,0-2 2 0,2 0-2 16,1 0-1-16,-2-2 2 0,4-1 1 16,-2-2-1-16,5 0-2 0,-3 1 2 0,1 0 0 15,2-2-1-15,-1 0-1 0,3-3 2 16,-1 0 0-16,2 1-1 0,1 0-2 15,1 2 1-15,1-2 2 0,-2-1-2 16,2-1-1-16,-1-1 2 0,-1-1 2 16,2 0-4-16,0 0 1 0,0 1 1 15,0 0 3-15,0 1-3 0,-1-2-2 0,1 0 4 16,0 0-1-16,0 0 0 15,0 0-2-15,0 0 2 0,0 0 1 16,0 1-3-16,0-1 1 0,0 0 3 16,0 0 1-16,0 0-1 0,0 0-3 0,-3-3 0 15,-2 0 0-15,2-4 0 0,-2 0-1 16,-3-2 2-16,1 1-1 0,-3-2-1 15,0-3 0-15,-3 0-1 0,-1 0-1 16,-3-3-2-16,2 1 0 0,-2-5 1 16,-2 2 6-16,0-3-3 0,2 2 0 15,0-1 1-15,2 2 3 0,-2 0-5 0,-2 0 2 16,-1 0 1-16,0 4 1 15,0-2-3-15,0 0 0 0,1 0 2 16,-3-1 0-16,2 3 0 0,0-4-2 0,0 0 2 16,-2-2 2-16,3 0-3 0,2-1-2 15,0 1 5-15,0-1 0 0,3 0-4 16,-1 0 2-16,-2 0 1 0,0 0-1 15,1 3 0-15,-2-2-1 0,-3 2 0 16,1 0 2-16,-1 0-2 0,-1 3-1 0,0-1 1 16,0 0 1-16,-1 0-1 0,2-1-1 15,-1-1 1-15,2 0 1 16,1 0-1-16,2 0-1 0,1 0 1 15,1-1 1-15,-1 1-1 0,3-2-2 0,-1 1 4 16,1-1-2-16,-1 4 0 0,3 1 0 16,-3 1 0-16,2 2 1 0,-2-1 0 15,-1 2-1-15,-1-3 0 0,-3 1 3 16,5 1-4-16,-4 0 1 0,4-1 0 15,-5 0 1-15,4-1-1 0,-2 2-1 0,3-2 1 16,0 1 1-16,1 0-1 16,-2 2-1-16,6 1 1 0,-4 1 1 15,7 0-1-15,0 1-1 0,0 1 2 16,-1-2 1-16,6-1-2 0,-4 1 0 0,2-2 0 15,2-3 2-15,-2 0-1 0,-2-3-1 16,2-2 1-16,-3 0-7 0,-2 0 9 16,2 0-2-16,-4 1 0 0,1 1 0 15,-2 1 0-15,-1 1-2 0,-1 0 2 16,-1-2-1-16,2 1 0 0,-2 1 0 0,3-2 0 15,-1 2 0-15,2-2 0 0,0 5 0 16,0 2 0-16,1 2 1 0,1 1-2 16,1 1 1-16,0 1 0 15,1-2 0-15,0 1 0 0,1 2 0 16,2 0 1-16,0 0 0 0,2-1-2 0,-4 2 1 15,3 0 1-15,1-2 0 0,-4 3-1 16,4-1 1-16,1 2-1 0,-2 0 1 16,2 1-3-16,0 0-1 0,0 0-17 15,0 0-24-15,0 3-11 0,8 1-6 16,3-2-74-16,-2-2-92 0</inkml:trace>
  <inkml:trace contextRef="#ctx0" brushRef="#br0" timeOffset="-199669.59">3401 8254 9 0,'0'0'-6'0,"0"0"6"16,0 0 111-16,0 0-5 0,0-1-62 0,0 1 9 15,0 0-14-15,0 0-7 0,0 0-4 16,0 0 0-16,0 0-4 0,0 0-9 15,0 0 2-15,0 7 11 0,-1 2 3 16,-2 2-8-16,1 0-2 0,1 2-4 16,-1 1 0-16,1 1-1 0,-3-2-9 15,3 0-3-15,-1-1-2 0,2-1 0 16,0 0 1-16,0-4-3 0,0 0-1 15,0-1 1-15,0-3 1 0,3 1-9 16,2-1-9-16,3-2-10 0,1-1-14 0,4 0-9 16,1 0-26-16,1-6-56 0,-3-4-95 15</inkml:trace>
  <inkml:trace contextRef="#ctx0" brushRef="#br0" timeOffset="-199354.57">3691 8260 143 0,'0'-5'205'15,"-6"3"-172"-15,0-3 5 0,-3 3-8 0,-2 0-12 16,0 2 10-16,-3 0-4 0,3 0-10 16,3 4-5-16,1 2-7 0,4 2-2 15,-1 2 0-15,4 3-1 0,0 2-1 16,0 1 2-16,0 1 0 0,2-1 0 15,6-1-2-15,-2 1 2 0,0 0-2 0,0-1 1 16,-3-1-2-16,1-1-2 16,-3-3-1-16,4-3 3 0,-5 0 2 15,0-3 1-15,0 0 3 0,-2-1 2 16,-7 0 1-16,-4-1-4 0,-2 0 2 0,-2-1-2 15,3-1 0-15,0 0 0 0,2 0 0 16,1 0-3-16,1 0-2 0,3 0-11 16,2 0-14-16,4 3-30 0,-1 0-73 15,0-2-75-15</inkml:trace>
  <inkml:trace contextRef="#ctx0" brushRef="#br0" timeOffset="-198450.52">2820 8955 2 0,'3'0'6'0,"0"0"-4"15,-3-2 207-15,0-1-169 0,0 1 5 16,-4 0 5-16,-4 1-23 0,-3 1 0 15,2 0-4-15,-4 0 2 0,-1 0-10 16,2 1 1-16,0 4-3 0,-2 1 0 16,3 3 2-16,0-1-4 0,5 2-3 15,1 1 1-15,3 1-6 0,2 1-3 16,0 0 2-16,0 0-2 0,7 0 0 15,2 0 0-15,5-1-3 0,1 2 6 16,1-3-3-16,1 0-3 0,-3 2-5 0,1-3 1 16,-2 1-4-16,-5 2 5 0,-2-3 0 15,-3 1 4-15,-3-1 4 0,0-2-2 16,-2-1-1-16,-4 0 5 0,-6-1 1 15,-1-1 1-15,-1-1 7 0,-3 1-1 16,-1-2-1-16,1 0-2 0,-2 0 1 16,4-1-1-16,2-1-4 0,2 0-2 15,5-1-1-15,3 0 0 0,3 0-2 16,0 0-3-16,3 0-9 0,10 0-11 15,4 0-5-15,1-3-12 0,5-3-31 0,-2-1-70 16,-3-1-113-16</inkml:trace>
  <inkml:trace contextRef="#ctx0" brushRef="#br0" timeOffset="-198061.5">3060 9090 157 0,'0'0'245'15,"0"0"-218"-15,0 0-8 0,-3 0 21 16,-3 8-21-16,-2 2 2 0,1 2 4 0,2 1-3 15,3-2-14-15,2-1-7 0,0 3-2 16,5-3 1-16,3-2 1 0,0-2-2 16,4-2 1-16,2-2 0 0,0-2 0 15,3 0-3-15,-2 0-7 0,1 0-1 16,-2-2-4-16,-5-2 6 0,2 3-5 0,0 0-1 15,-3 1-4-15,-2 0-1 0,-2 0 0 16,1 0 7-16,-2 0 8 16,-1 0-2-16,1 2 6 0,0 0 1 15,-1 0 0-15,2-2-1 0,-2 0 2 0,2 0 0 16,-1 0 2-16,1 0 5 0,0-2 3 15,-1-5 3-15,2-1-2 0,-2 0 1 16,0 0-1-16,-1 0 2 0,-2-2-1 16,0 2 0-16,0 1-3 0,0 1-4 15,-3 1 0-15,0 0-5 0,-1 1 0 16,1 3-1-16,2-1 0 0,1 2-7 0,0 0-23 15,0 1-25-15,3 2-27 0,2-2-134 16</inkml:trace>
  <inkml:trace contextRef="#ctx0" brushRef="#br0" timeOffset="-197890.49">3366 9116 42 0,'-2'5'333'15,"-4"-2"-293"-15,1 4-26 0,2-2 30 0,0 3-15 16,3 1-14-16,0 1-4 0,0-1-9 15,6 1-1-15,5-2-3 0,2-1-21 16,1-1-11-16,0-5-23 16,0-1-25-16,-2-2-45 0</inkml:trace>
  <inkml:trace contextRef="#ctx0" brushRef="#br0" timeOffset="-197649.47">3591 8798 109 0,'0'4'184'16,"0"7"-129"-16,0 5-55 0,-5 7 26 15,0 3-10-15,2 4-4 0,-3 2 24 16,3 2-7-16,-2 1-10 0,-1-1-9 16,3 1 0-16,0-4-8 0,0-4 1 15,0-4-1-15,3-5 0 0,0-7-1 16,-2-4-1-16,2-6 0 0,0-1 3 15,0 0 4-15,0-5-1 0,0-6-9 16,8-1-13-16,-2-2-8 0,8 4-16 0,-2-1-22 16,-2 0-22-16,-1 4-52 0</inkml:trace>
  <inkml:trace contextRef="#ctx0" brushRef="#br0" timeOffset="-197194.45">3879 9022 25 0,'2'-4'251'16,"-2"-2"-218"-16,0 4 1 0,-4-1 20 15,-3 1-24-15,-1-1 5 0,-5 3-8 16,1 0-7-16,0 0-3 0,-1 5-1 15,1 5 0-15,1 1-3 0,0 3 1 0,2 1 0 16,1 2-3-16,5 2-4 16,0 0-5-16,3-1-2 0,0-3 0 15,5 0 2-15,5-3-1 0,1 0-3 16,5-3 1-16,-1-4-4 0,7-4-13 0,0-1-7 15,-2 0-1-15,2-9-12 0,-1-4-18 16,-2-3-23-16,-4-3-33 0,-1-2-59 16</inkml:trace>
  <inkml:trace contextRef="#ctx0" brushRef="#br0" timeOffset="-196914.43">4065 8765 23 0,'3'-11'14'0,"-1"8"265"16,-2 0-220-16,0 3-7 0,0 0-13 15,0 3-24-15,0 11 7 0,0 6 21 0,-3 7-18 16,-7 3-11-16,2 3 1 0,1-2-5 15,1 0-8-15,2-4 1 0,1 0-2 16,3-3 0-16,0-5-1 0,0-4-1 16,0-4-7-16,2-5-4 0,3-4 0 15,5-2 0-15,3 0 3 0,1-6 1 0,1-1-1 16,-2 0 5-16,-1 2 4 0,-4 1-2 15,-2 4 1-15,-3 0 1 0,-1 0-1 16,-2 4 2-16,0 7 1 16,0 1 3-16,0 1-5 0,1-1 0 0,4 1-2 15,4-1 3-15,7-1-13 0,2-2-19 16,4-1-21-16,1-2-30 0,-3-2-51 15</inkml:trace>
  <inkml:trace contextRef="#ctx0" brushRef="#br0" timeOffset="-196309.4">3691 9590 72 0,'0'0'-16'0,"0"0"168"15,0 0-41-15,0 0-83 0,0-2 1 16,0 0 24-16,0 0-12 0,0-1-4 0,0 2-10 16,0-2-2-16,-1 0-3 0,-4 1-2 15,-1 2-2-15,-3 0-2 0,-2 0-4 16,-3 3 2-16,1 5-7 0,3 2 1 15,0 1-1-15,7 1-5 0,2 2-2 16,1 3 0-16,0-1 2 0,4-1-3 16,10-2 1-16,3-1 0 0,5-5-1 15,3-3 2-15,1-4-4 0,4 0-1 16,-4-4 1-16,-1-6 0 0,-2-3 1 15,-6-1 1-15,-1-1 3 0,-4 0 0 0,-3 1-3 16,-4-3 4-16,-3 3 2 0,-2 0 3 16,0 2-3-16,-8 0 0 0,-3 1 2 15,-3 1-2-15,-2-1-6 0,1 2 4 16,-2 4-1-16,3 1-1 0,5 2-1 15,1 2-2-15,5 0 2 0,3 0-4 0,0 3-4 16,0 5-14-16,6 2-11 16,2-3-17-16,3 1-14 0,1-2-26 15,3-2-71-15,-1-3-113 0</inkml:trace>
  <inkml:trace contextRef="#ctx0" brushRef="#br0" timeOffset="-196045.38">4062 9475 104 0,'5'-3'256'0,"-4"0"-201"15,1 2 3-15,1 1-1 0,-2 0-23 16,-1 0-4-16,0 5-3 0,0 6 1 0,0 2-13 15,0 0-6-15,0 0-5 0,-3-1-1 16,3-3-1-16,0-1-3 16,0-1 2-16,5-2-1 0,3-2-1 15,2-3-1-15,6 0 2 0,1 0-5 16,2-5 0-16,-4 0-1 0,-1 2-2 0,-2 1 1 15,-2 2 7-15,-1 0-1 0,-3 0-1 16,-1 6 1-16,-2 2-2 0,-3 1 3 16,0 2 3-16,0 2-2 0,-5 2-2 15,-1-1 1-15,2-2 2 0,4-2-8 16,0-1-13-16,1 1-18 0,10-3-28 0,3-3-9 15,3-3-73-15</inkml:trace>
  <inkml:trace contextRef="#ctx0" brushRef="#br0" timeOffset="-195157.33">4518 9335 170 0,'-7'0'84'0,"4"0"-34"0,3 0 17 16,0 0-25-16,0 0-9 0,0 0 2 16,5-1-12-16,6-2-9 0,3 0 1 15,0 2-2-15,3 0-7 16,-2 1 0-16,2 0 0 0,-1 0 0 0,-2 4 1 15,0 4-1-15,-2 0-4 0,-1 2 3 16,-2 1 2-16,-1-2 1 0,-2 4 5 16,-3-2-1-16,1 0 3 0,-4 2-3 15,0-1-1-15,-4 1 0 0,-5 1-4 16,-2 0 9-16,4 0-18 0,-3-1 3 0,2-2 0 15,2 0-1-15,3 2-4 0,0-1-14 16,2 1-19-16,1 1-34 0,-4-3-49 16,1 1-194-16</inkml:trace>
  <inkml:trace contextRef="#ctx0" brushRef="#br0" timeOffset="-195016.32">4636 9774 6 0,'-8'0'528'15,"3"0"-516"-15,4 0 29 0,1 0 6 0,0 0-29 16,0 0-3-16,0 0-9 0,4 0-12 15,6 0-5-15,3 3-27 0,5-1-59 16,-1-2-122-16</inkml:trace>
  <inkml:trace contextRef="#ctx0" brushRef="#br0" timeOffset="-192821.2">1819 8058 15 0,'0'0'15'0,"1"0"266"16,-1 0-217-16,0 0-27 0,2 0 16 15,-2 0-14-15,0 0-10 0,0 0-4 16,0 0 1-16,0 0-8 0,0 0-5 16,0 3-6-16,0 9-1 0,0 1 15 15,-5 2-9-15,2-1-2 0,-2 0-2 16,4-1 2-16,-4-4-2 0,3 0-5 15,1-3 3-15,1-3-2 0,0 1-4 0,0-3 0 16,0-1 0-16,8 0 2 0,4 0 1 16,4 0-1-16,7-10 2 0,2-4-2 15,1 1-2-15,2-3-3 0,-2 0 1 16,1 3 1-16,-4 1-2 0,-1 1-1 15,-2 3 1-15,-2 2 2 0,-1 2 0 16,-4 2 0-16,-2 2 1 0,-4 0 0 16,-2 0-1-16,0 3 0 0,-2 6 2 15,-2 3 0-15,-1 2 0 0,0 0 0 16,0 2 2-16,-1 0-1 0,-4 1 1 15,-1-1 2-15,0 2-1 0,1-2-4 0,2-2 1 16,3 0-2-16,0-3 1 0,0-1 0 16,3 1-1-16,5-4-7 0,4 0-16 15,4-3-18-15,4-3-29 0,3-1-21 16,2-5-100-16</inkml:trace>
  <inkml:trace contextRef="#ctx0" brushRef="#br0" timeOffset="-192509.18">2479 8115 47 0,'0'-9'366'0,"-3"-1"-337"0,-3 0 15 16,-4 2 3-16,-2 1-25 0,0 4 5 16,-4 2 1-16,4 1-10 0,1 0-3 15,-2 10-10-15,7 5-4 0,0 4-3 16,1 0 4-16,5 2-4 0,0 0 2 0,7 0 1 15,3-1-2-15,6 0 1 0,1-5 0 16,2-3-4-16,1-3 1 0,-2-5 0 16,2-3 1-16,-2-1 2 15,-4-1-1-15,-2-7 2 0,-4-3 0 0,-2-3 1 16,-3-1 0-16,-3-2 4 0,0 1-3 15,-3-1-3-15,-6 3 5 0,-1 0-3 16,-4 2-1-16,2 1-2 0,-2 0 1 16,-2 2-1-16,-2 3-8 0,1 3-20 15,-3 3-27-15,1 0-26 0,5 6-78 0,2 5-100 16</inkml:trace>
  <inkml:trace contextRef="#ctx0" brushRef="#br0" timeOffset="-191032.1">2459 9131 33 0,'0'0'1'0,"0"-2"1"0,0-2 47 16,-3 1 72-16,-2-1-101 0,0 2 23 16,1 2-6-16,-4-2-10 0,-1 1 0 15,1-2-1-15,-1 3-7 0,1 0-3 16,-1 0-1-16,1 0-7 0,-1 0 1 0,-2 0 0 15,-2 0-4-15,2 0 1 0,-2 0-3 16,0 0 2-16,-1 0-4 0,0 1 1 16,-1 0 1-16,-1 0-1 0,-1 2 0 15,0-2-1-15,-2 0 2 0,-1-1-3 16,0 0-3-16,0 0 4 0,0 0 1 15,0 0-2-15,1 0 1 0,1 0 0 16,0 0-1-16,3 0 2 0,1 0-1 16,0-1-1-16,-1-1 0 0,-3-2 1 15,3 1 1-15,-4 0 0 0,1 0 0 0,-4 0-2 16,0 1-1-16,-1-2 1 0,1 2 1 15,-2 0-2-15,0 0 2 0,1 1-2 16,0 0 1-16,-2 1-1 0,2 0-1 16,1 0 1-16,-1 0-1 0,0 0 3 15,1 0 0-15,-1-1-1 0,2 1 0 0,3-2 2 16,-1 0-1-16,2-3-1 15,-1 2 2-15,2-1 3 0,1-1 3 16,1 1 1-16,-3 0-6 0,0 0-1 16,-2-1 0-16,-3 1 0 0,2-1-1 0,-2 2 1 15,1-1 0-15,-3-1-1 0,-2 2 1 16,1-1 3-16,0 1 2 0,2-1-4 15,0 3 3-15,-3-2-1 0,1 2-3 16,1 0-1-16,1 0 2 0,3 0 2 16,1 0-1-16,2 1 1 0,3 0-1 0,1-1 5 15,0 1-2-15,4 0-3 0,0 0 1 16,1 0-3-16,-3 0 0 15,3 0-2-15,-4 0 2 0,2 0 0 16,0 0-1-16,2 0 0 0,-1 1 1 0,4-1 0 16,0 0 0-16,4 0-2 0,1 0 2 15,0 0 0-15,0 0-3 0,0 0 0 16,0 0 1-16,0 0 0 0,0 0-1 15,0 0-2-15,0 0 4 0,0 0-2 16,0 0 0-16,0 0 1 0,0 0-1 0,0 0 0 16,0 0-1-16,0 0 0 0,0 0 2 15,0 0 0-15,0 1 0 0,0-1-1 16,1 1 1-16,-1-1 0 15,0 0-2-15,0 0-1 0,0 0 0 0,0 0-9 16,2 0-5-16,-1 0-3 0,1 1 3 16,1 1-7-16,-1-2-13 0,-1 2-8 15,2-1-25-15,0-1-36 0,-1 0-40 16</inkml:trace>
  <inkml:trace contextRef="#ctx0" brushRef="#br0" timeOffset="-188271.94">3694 4366 7 0,'0'0'1'0,"0"0"3"0,0 0-1 16,0 0 2-16,0 1-6 15,0 1-1-15,0-1 1 0,0 1-15 16</inkml:trace>
  <inkml:trace contextRef="#ctx0" brushRef="#br0" timeOffset="-184988.75">4783 10326 30 0,'-2'0'4'0,"2"0"-5"0,0 0 2 16,0 0 0-16,0 0 40 16,0 0 9-16,0-1-41 0,0 1-5 0,0 0-1 15,0 0-4-15,0 0 0 0,0 0 0 0,0 0 3 16,0 0 2-16,0-1 22 15,0 1 12-15,0 0 13 0,0 0 8 16,0 0-3-16,0 0-8 0,0-1-9 16,0 1-9-16,0 0-2 0,0 0-3 0,0 0-9 15,0 0-7-15,3 0-2 0,2 0-2 16,1 5 16-16,0 2-9 0,1 3-6 15,-1 2 2-15,2 2-2 0,-4 2 4 16,2-1-5-16,-2 0 0 0,0-1-3 16,-1 0-2-16,0-2 1 0,0-2 2 0,-1-2-4 15,0-2 1-15,-2-1 0 0,1-2 0 16,1-2-10-16,-2 1-13 15,1-1-15-15,2-1-9 0,0 0-15 16,4 0-42-16,-3-7-101 0</inkml:trace>
  <inkml:trace contextRef="#ctx0" brushRef="#br0" timeOffset="-184756.75">5022 10297 84 0,'0'9'230'0,"-2"3"-211"0,-6 2 23 16,-3 4 12-16,-1 0-15 15,0 4-1-15,-4 2-3 0,1 1-3 0,1 2-4 16,0-1-11-16,-2 2-5 0,4-3 2 16,2-2-3-16,4-5-5 0,3-4-4 15,3-2-1-15,0-5-1 0,0-1-4 16,6-3-8-16,5-3-8 0,8 0-14 15,3-4-31-15,2-10-55 0,1-1-150 0</inkml:trace>
  <inkml:trace contextRef="#ctx0" brushRef="#br0" timeOffset="-184179.7">5180 10452 29 0,'0'0'20'16,"0"0"187"-16,0 0-152 0,0 0-19 15,0 0 11-15,0 0-5 0,0 0-16 0,0 0-12 16,0 0-7-16,0 0-4 0,4 0-3 16,7 0 10-16,0 0 8 0,5 0-6 15,1-4-2-15,3-3 3 16,3-3 1-16,-1 0-6 0,1-2 1 0,0-1 0 15,-1-2 0-15,-3 1 1 0,-6-1-5 16,-6 0 1-16,-3 4-2 0,-4-1 1 16,-3 4 0-16,-6 2-3 0,-5 3 1 15,-3 3-4-15,-3 0-1 0,0 1 3 16,-2 8-1-16,5 2-1 0,1 2 0 0,4 3 1 15,3 0 1-15,4 3-3 0,3 1 0 16,2-1 1-16,7-2 0 0,7 0 0 16,4-2 1-16,7-4-1 15,4-3 2-15,2-5-2 0,0-3 1 0,-1 0 0 16,-2-6 0-16,0-4-3 0,-3 0 0 15,-4-3 3-15,-4 2 1 0,-3-1-1 16,-3 2 0-16,-5 0 2 0,1 1 1 16,-6 3-2-16,2 2-1 0,-1 3 4 15,-2 0-3-15,0 1-2 0,0 0-2 0,3 0-3 16,1 10 6-16,3 2-1 0,4 5 1 15,-2-3 1-15,2 2-1 0,0 0-1 16,-2-4-1-16,-3 1 4 0,0-4-2 16,-3 0-1-16,-1-4 1 0,-2 2 2 15,0-1-1-15,-5-2 9 0,-7 0 7 0,-2 0 2 16,-3-1-3-16,0-1-5 15,1-1-1-15,2-1-4 0,2 0-2 16,0 0-4-16,2 1 0 0,1-1-3 16,1 4-18-16,2 4-25 0,-2-3-40 0,-4 0-86 15</inkml:trace>
  <inkml:trace contextRef="#ctx0" brushRef="#br0" timeOffset="-183260.65">3859 10812 27 0,'0'0'22'0,"0"0"-17"0,0 0 145 15,0-1-113-15,-3-4-6 0,-2 2 22 16,2-2-23-16,-2 4 6 16,4 0-4-16,-2 1-4 0,1 0-3 15,2 0-6-15,-1 0-12 0,-1 0-2 0,0 9-1 16,-1 3 3-16,2 4 11 0,-1 2-6 15,2 4-1-15,0 4-5 0,0 3 1 16,0 3 17-16,0 2-14 0,0 5-6 16,0 5 0-16,2 2 1 0,-1 3-1 15,4 1 2-15,-3-2-3 0,1-2-2 0,0-5 1 16,0-2-1-16,-2-3-1 0,1-7 0 15,-2-3 1-15,0-8 1 0,0-4-1 16,-3-5 0-16,-2-3 4 16,-1-1-1-16,0-3 0 0,-4-1-2 15,4-1 2-15,0 0-4 0,0 0 1 0,1 0-2 16,5 0 3-16,-1 0-1 0,1 0-4 15,0 0-3-15,0 0-7 0,0 0-7 16,0-3-20-16,3-1-9 0,6-1-27 16,0-2-93-16</inkml:trace>
  <inkml:trace contextRef="#ctx0" brushRef="#br0" timeOffset="-181738.56">3848 11559 72 0,'0'0'262'0,"0"2"-228"16,0 6-28-16,0 1 14 0,0 2 20 0,-2 7-10 16,-1 2-1-16,0 5-7 0,0 6-3 15,0 4-1-15,0 6-6 0,1 0-6 16,-1 2 4-16,3-1-6 0,-1-2-3 15,1-2 0-15,0 0 2 0,0-5-2 16,-2-1-1-16,1-2 0 0,-3-3 0 16,1-2-1-16,-1 0-6 0,1-5-6 15,0-4-9-15,3-4-6 0,0-1-21 16,0-3-40-16,0-4-66 0</inkml:trace>
  <inkml:trace contextRef="#ctx0" brushRef="#br0" timeOffset="-179475.43">2349 12778 15 0,'1'-1'7'0,"-1"-1"30"0,2-2 133 0,-2 0-138 16,0-1 2-16,0 0 13 0,0 0-14 15,0 0-3-15,-2-1-6 0,-2-1-5 16,1 0 0-16,-2 0 2 0,-1-2-2 15,0 1-3-15,-1 1 0 0,0 0-2 16,-1 2 4-16,-3-1-6 0,0 5 2 16,0-1-5-16,-1 2 3 0,-1 0-5 15,1 3-4-15,-2 7 1 0,2 4-1 16,1 5-1-16,2 4 1 0,1 3-2 15,6 0 1-15,2 0-1 0,0-3 0 0,3-2-2 16,8-5 0-16,6-2 2 0,5-3-1 16,4-7 1-16,2-3 1 0,0-1-1 15,-2-5-1-15,-1-6 1 0,-3-3-2 16,-2 0 2-16,-3-4-2 0,-6 3 3 15,-3 0 1-15,-2 1-2 0,-3 3 1 16,-3 2 2-16,0 1-2 0,0 3 3 16,-3 1-1-16,-2 2-3 0,-1 2 4 15,0 0-4-15,0 0-3 0,-2 8 0 16,5 3 2-16,-2 3-2 0,4 0 3 0,1 3-2 15,0-1 1-15,0 0 0 0,0-2-2 16,0 0-1-16,4-3 4 0,3-1-2 16,2 0-6-16,0-3-12 0,2-3-7 15,4-2-8-15,3-2-13 0,2 0-20 16,-2-8-46-16,1-2-96 0</inkml:trace>
  <inkml:trace contextRef="#ctx0" brushRef="#br0" timeOffset="-179242.42">2767 12789 62 0,'-9'-3'243'0,"-5"-3"-185"16,0 4-20-16,-1-1 29 0,1 3-18 15,-5 0-9-15,4 1 0 0,-2 8-10 16,3 4-5-16,1 3-4 0,2 4-10 0,2 3-8 15,7-2 1-15,2 1-2 16,0-2-2-16,7-3 0 0,8-1 0 16,1-4 0-16,5-3-10 0,4-4-6 15,3-5-10-15,5 0-17 0,1-4-10 0,0-7-35 16,-5-4-54-16,1-2-84 0</inkml:trace>
  <inkml:trace contextRef="#ctx0" brushRef="#br0" timeOffset="-178825.4">2913 12491 41 0,'0'0'165'0,"0"-1"-100"0,0 1-60 0,0 0-3 15,0 0 8-15,0 0 14 0,0 5 6 16,0 2-9-16,0 0-9 0,0 1 0 15,3 0-6-15,2 1 5 0,-1 0 6 16,-2 2-1-16,3 2-1 0,-2 4-1 16,0 0-2-16,-2 4-2 0,-1 1 2 0,4 4-4 15,-3 0-1-15,-1 2 4 0,2-1-4 16,1 2 3-16,-2-3-2 0,-1 0 4 15,0-3-3-15,0-4-1 16,2-2-1-16,-2-5 3 0,0-4 2 0,0-2-4 16,0-5-3-16,0-1 4 0,0 0 5 15,0 0 1-15,0-8-5 0,0-4-7 16,0-4-3-16,0 0-1 0,0 0-1 15,0-2 2-15,3 5 0 0,0 3-2 16,2 1 1-16,-1 4 1 0,1 2 0 0,1-1-2 16,0 4-2-16,1 0 3 0,0 0 2 15,3 0-2-15,-1 0-5 0,-1 3-3 16,3 0-8-16,-2-1-7 0,2 0-17 15,1 1-4-15,1-2-24 16,0-1-65-16,-3 0-120 0</inkml:trace>
  <inkml:trace contextRef="#ctx0" brushRef="#br0" timeOffset="-178648.39">3191 12765 77 0,'0'2'265'16,"0"-2"-215"-16,0 1-29 0,-3 2 30 0,-2 6-28 16,-3 0-7-16,2 3 11 0,1 1-15 15,4 0-8-15,1-2-2 0,0 1-2 16,0 0 1-16,3-3-2 0,5 0-2 15,2-3-3-15,3-3-7 0,4-1-13 16,1-2-14-16,3 0-10 0,0-6-27 16,-1-2-9-16,-1-1-55 0</inkml:trace>
  <inkml:trace contextRef="#ctx0" brushRef="#br0" timeOffset="-178419.37">3391 12818 10 0,'6'-4'25'0,"-6"4"123"0,0-2-58 0,0 2-42 16,0 0-6-16,0 0-30 0,1 0-7 16,2 6 8-16,-1 3 1 0,3 0-9 15,-2 1-2-15,1-2-5 0,3 0 4 16,-3-2 1-16,1-1 3 0,1-2 3 15,-1-1-1-15,3-2 9 0,-4 0 2 16,1 0-3-16,-2-10 4 0,3 0-7 16,0-1-1-16,-4-3-4 0,1 2 2 15,-1 0-1-15,-2 1-4 0,0-1-4 16,0 3 2-16,0 1-1 0,-5 1 0 0,3 3-3 15,2 3-1-15,0 1-12 0,0 0-21 16,3 0-24-16,7 0-2 0,-3 3-44 16,0 0-99-16</inkml:trace>
  <inkml:trace contextRef="#ctx0" brushRef="#br0" timeOffset="-177683.33">3690 12762 118 0,'0'-7'197'0,"0"-3"-111"0,-8 1-56 0,0 2 28 16,-3 0-21-16,-2 5-6 0,-3 2-2 15,-1 0 1-15,0 3-5 0,0 8-4 16,0 2-2-16,4 2-5 0,4-1-6 16,3-1-2-16,4 0-5 0,2-2 0 15,2-1-3-15,9-2 2 0,4-1 1 16,1-2-3-16,5-2-4 0,1-2-3 0,0 0-9 15,-2 0-3-15,-4 0 4 16,-3-1-4-16,-2 4 3 0,-3-1-3 16,-2 1-5-16,-1 1 1 0,-2 0 5 15,-3 1 1-15,0 2 2 0,0 1 12 0,0 0 0 16,2-2-6-16,2 0-4 0,-1-3-11 15,4-2 6-15,2-2 6 0,0 0 1 16,2-3-15-16,1-7-7 0,-1-1 1 16,3-4 10-16,-3-1 19 0,3-4 2 15,-2-2 8-15,1-2 5 0,-2-3 20 0,0 0 5 16,-2-3-19-16,-1-1-4 0,-2-3 8 15,0 1-12-15,-3 3-1 16,-1 0-7-16,-1 8 12 0,-1 3 0 16,0 7 11-16,0 4 2 0,0 4 2 0,-4 3-6 15,-1 1-5-15,0 0-6 0,1 2-3 16,0 11-5-16,-2 3 0 0,2 3-1 15,1 4-1-15,-2 2 0 0,3 4 0 16,1 3-1-16,-2 0 1 0,1 0-1 16,1-1-10-16,-4-4-7 0,5-2-8 0,0-7 2 15,0-4 1-15,0-6 1 0,0-2 4 16,0-4 2-16,1-2-2 0,4 0 1 15,1 0 11-15,2 0 2 16,1-3 2-16,1-2-1 0,1 2 0 0,-1-2 4 16,1 2-1-16,3 0-1 0,0-1 1 15,2 0 1-15,1 0-2 0,1 0 2 16,1-3 12-16,1 2 12 0,-3-1-8 15,0 0 0-15,-4 0 5 0,-3-3 2 16,-2 1-3-16,-3 0-5 0,-4-2 3 0,-1 1-4 16,0 0 1-16,-7 0-2 0,-4 2 4 15,-2 2 3-15,-1 3 3 0,-1 2-6 16,-4 0-3-16,4 9 4 0,-1 2 0 15,4 4-11-15,4-1 4 0,3 4-6 16,5 2-2-16,0-2-5 0,7 1 2 16,7-2-1-16,7-3-1 0,6 0-12 15,7-6-20-15,11-5-17 0,9-3-22 16,0 0-13-16,2-11-357 0</inkml:trace>
  <inkml:trace contextRef="#ctx0" brushRef="#br0" timeOffset="-176656.27">4781 12652 58 0,'0'-1'27'0,"0"-1"-15"16,0 0 8-16,0 2-1 0,0 0-14 0,0-1 37 16,0 0 45-16,0-2-58 0,0 2 7 15,0-1 17-15,0-1-12 0,-6-1-7 16,-2 0-1-16,-1 2 2 0,-5 1-10 15,-3 1-8-15,0 0 4 0,-2 0-4 16,-1 1-3-16,5 4 0 0,-1 0-2 16,4 1 1-16,6 4-7 0,-1 0-4 0,4 2-3 15,3 1 2-15,0-1-1 0,0 1-1 16,5-1 0-16,4 0 1 0,2 1 0 15,1 0-1-15,1-2 1 16,-1 2 0-16,-2-1-1 0,-3 1 0 0,1-1 0 16,-6-1 2-16,-1 0 0 0,-1-3-1 15,0 1 1-15,-8-3 3 0,-1 2-4 16,-6 0 2-16,-2-1 1 0,-2-2-1 15,-3-1 2-15,4 1-3 0,-2-1 3 16,4 0 0-16,2-1-3 0,2-2-1 0,5-1-1 16,4 0 3-16,0 0-2 0,3 0-4 15,0 0-13-15,2 0-14 0,9-2-2 16,6-4-16-16,3-5-23 0,2-3-51 15,2-2-99-15</inkml:trace>
  <inkml:trace contextRef="#ctx0" brushRef="#br0" timeOffset="-176226.25">4919 12417 200 0,'0'-1'15'0,"5"0"-15"0,-2 1 29 0,2 0 15 15,-2 0-6-15,1 1 6 0,-1 5-5 16,1 5-8-16,-4 4-4 0,0 5-1 16,0 5-1-16,0 2 2 0,-2 4-1 15,-3 4 1-15,-1 2-6 0,-2 0 0 16,1-1-4-16,-1-3 0 0,5-5-6 0,1-1-3 15,2-7-4-15,0-6-1 0,2-4-1 16,4-4-2-16,2-4 2 0,4-2-1 16,2-1 1-16,5-10-1 0,1-4-1 15,3-1-5-15,-1-2-2 0,0 2-6 16,-2 1 1-16,-5 2 2 0,-2 4 3 0,-6 4 2 15,-2 3 0-15,-5 2 2 16,0 0-2-16,0 0 4 0,0 0-1 16,0 6 4-16,0 2-1 0,0 2 2 15,0 1-1-15,-2 1 0 0,-1-3-1 0,3 4 0 16,0-1 0-16,0-1-1 0,0-2-1 15,3 1 0-15,2-4 1 0,1 1-1 16,2-3-12-16,1-3-19 0,2-1-9 16,2 0-17-16,1-2-34 0,-2-4-67 15</inkml:trace>
  <inkml:trace contextRef="#ctx0" brushRef="#br0" timeOffset="-175350.2">5335 12689 264 0,'-8'0'104'15,"2"0"-85"-15,-2 0 47 0,-1 8-16 16,-2 2-17-16,-3 3 3 0,3 0-3 16,3 1-4-16,2 1-8 0,1-2-10 15,5-2-7-15,0-2-2 0,2-2-1 0,7 0-2 16,1-4 3-16,5-3-3 0,4 0 3 15,4 0-3-15,-1-8 0 16,1 2-11-16,-4-1 3 0,-4 2-4 16,-4 4 2-16,0 0 2 0,-5 1-6 0,-1 0-5 15,-2 0 8-15,-2 3 8 0,2 4-1 16,-3 1 3-16,3 0 2 0,-3 0 0 15,2-1 0-15,1 0-2 0,0 1 2 16,3-3 2-16,4-3-5 0,-1-1 3 16,5-1 0-16,0-1 1 0,1-6-2 0,-1-3-2 15,-1 0-3-15,-1-4 2 0,-1-1 5 16,0-3-7-16,0-2 3 0,-2 1 4 15,-1-4-1-15,-5-1 1 16,0-3-1-16,-1-1 3 0,-2-2-3 0,0 0 3 16,0-4-2-16,0 3-1 0,0 0-1 15,-2 3 2-15,0 5 4 0,2 5 1 16,0 5 0-16,0 6-2 0,0 3 0 15,0 3 2-15,0 1-4 0,0 0-2 16,0 0-1-16,0 0-1 0,0 1-3 0,0 7 6 16,0 3 0-16,0 5 1 0,2 2-2 15,0 4 0-15,-2 4 1 0,0 3-1 16,0 4 1-16,0 1-2 0,-5 2 2 15,0-1-1-15,-1-1 0 0,3 0 0 16,-2-4 0-16,2-5 0 0,-1-5 0 16,4-7-2-16,0-2 1 0,0-4 1 15,0-3-2-15,0-3 2 0,1-1-1 16,7-2-1-16,1-7-4 0,0-3-10 15,5 3-2-15,-3-1-11 0,2 2-16 0,-1 2-4 16,-3 2 6-16,4 2 1 0,-1 0 7 16,-1-1 6-16,0 2 19 15,-2-1 11-15,0 2 7 0,1 0 15 0,-2-2 5 16,-2 0-1-16,0-2 0 15,0 1 10-15,-3-1-8 0,-3 0-3 0,0-1 5 16,0 0-9-16,0-2-8 0,-3 4 0 16,-3 0 3-16,-2 2 4 0,-3 1-9 15,4 0 5-15,-3 5-9 0,1 7-3 16,3 3-3-16,0 3 1 0,4 1-1 15,2 2-2-15,0-2-1 0,5-1 2 0,6-2-2 16,-1-1 0-16,6-3 1 0,1-1 2 16,-5-4-2-16,4-3-1 0,-2-4 3 15,-5 0-1-15,0-2 3 0,-1-7 1 16,-3-3 4-16,-1 1 1 0,-4-3-4 15,0 0-3-15,0-1-2 0,0 1 2 16,0 0-2-16,0 1-1 0,0 0-4 16,0 2-7-16,0 3-11 0,4 2-10 15,0 3-20-15,2 3-22 0,1 0-61 16,-3 0-96-16</inkml:trace>
  <inkml:trace contextRef="#ctx0" brushRef="#br0" timeOffset="-174598.16">5936 12836 184 0,'8'-4'32'15,"-2"-2"-8"-15,0-2 23 16,2-3-23-16,0 2 1 0,-2-3 11 16,7-1-15-16,-4-2-7 0,2 0-7 15,-4-1 4-15,1-2 3 0,-2-2 0 0,1 0 3 16,-6-3 8-16,-1 0-5 0,0-2-2 15,0-1 8-15,-6-4-10 0,-2 0-4 16,-1-2 5-16,1 1-8 0,-1 2-6 16,1 5 4-16,2 5-3 0,1 7-1 15,2 3 0-15,2 5 0 0,1 3 1 0,0 1-5 16,-2 4-5-16,0 11 1 15,1 9 6-15,-1 6-2 0,2 8 0 16,-1 4-3-16,-1 6 0 0,-1 4-2 16,-1 3-3-16,-1 2 1 0,-1 0 0 0,-2 2 3 15,0 0 1-15,2-2 4 0,0 0 2 16,0-6 0-16,1-4-1 0,-3-5 4 15,0-9 2-15,2-6 0 0,0-5-2 16,0-9 0-16,3-5-2 0,-2-5-1 16,3-1 2-16,-2-2 2 0,1-3-2 15,1-5-5-15,2-7-2 0,5-3-2 16,9-4-2-16,4-2 0 0,1 0-3 0,4-2 3 15,-3-2 0-15,2-1 2 16,0-3-3-16,1-3 0 0,3-7 2 16,-1-5-3-16,2-6 5 0,-1-5 2 0,-1-4 1 15,1-3 0-15,-3-1 0 0,-1 1 3 16,-5 6 1-16,-3 6-4 0,-6 9 4 15,-4 9 11-15,-4 8 4 0,0 3 2 16,-4 2-2-16,-4 2-1 0,0 1 2 16,2 2-5-16,0 4-7 0,1 2 1 15,1 3-4-15,1 3-1 0,-1 2-1 16,3 2 0-16,-1 1-2 0,-1 12-3 15,-1 15-3-15,-4 11 6 0,2 10 1 16,-1 5-2-16,0 3-1 0,-1 9 3 0,0 6 0 16,-4 4-2-16,-1 1-1 0,-1 1 1 15,2-5 0-15,0-7-1 0,-1-9 1 16,4-9 3-16,1-12-2 0,5-11-1 15,1-11 1-15,2-6 1 0,0-7 0 16,0 0 6-16,4-11 13 0,8-11-6 0,10-8-11 16,2-5-2-16,3-5-1 0,2 1-1 15,2 0 1-15,-1 2-1 0,-1 6 2 16,1 6-7-16,-2 5-2 15,-2 7-4-15,0 5 3 0,1 5-16 0,-6 3-10 16,1 0-9-16,-5 9-5 0,2 1-22 16,-2 4-74-16</inkml:trace>
  <inkml:trace contextRef="#ctx0" brushRef="#br0" timeOffset="-173350.08">1654 12078 126 0,'-6'-7'153'0,"3"4"-104"15,0 0 4-15,3 2-4 0,-2 1-19 0,2-1-17 16,0 1 1-16,0 0-6 0,3 12-2 16,4 9 18-16,3 9 7 0,1 10-7 15,3 10 6-15,0 7-15 0,0 8 3 16,-1 8-9-16,-3 8 1 0,0 9 1 15,-1 6-5-15,-1 2-3 0,-4 0 1 0,3-5-4 16,-1-2 1-16,-2-5-1 16,-2-5 0-16,1-8 0 0,-1-9 1 15,1-11-2-15,0-13 0 0,1-6-1 16,-2-9-2-16,-2-7-3 0,0-4-3 0,0-7-2 15,0-1-3-15,0-4-11 0,0-2-9 16,-2 0 5-16,-1-3-28 0,3-8-72 16,0-8-97-16</inkml:trace>
  <inkml:trace contextRef="#ctx0" brushRef="#br0" timeOffset="-171761.99">1777 12203 80 0,'11'0'23'16,"4"2"27"-16,8-2 12 0,4 0-20 16,7 0-9-16,3 0-12 0,3 0-9 0,4 0-1 15,2 0 1-15,5 0-9 0,4 0 2 16,4 0-1-16,3 0 6 0,0 0-4 15,4 0-5-15,12 0 1 0,13 0 15 16,16 0 21-16,5-4-25 0,9-1-11 16,3 1 1-16,4 1-1 0,10-1-1 15,10 1 1-15,8 0-2 0,7-2-2 16,8-2 2-16,-4-2 2 0,4-2-2 15,7-4 2-15,0 3 36 0,5 2-40 16,-5 2 2-16,-9 3 3 0,-7 2 1 0,-12 3-2 16,-9 0 14-16,-6 0 5 0,0 2-5 15,1 2-1-15,1-1-7 0,-4 1-1 16,-4 1-2-16,-5-1-5 0,-6 2 4 15,-10 0-3-15,-9-2 0 0,-10 1-1 16,-9-1 1-16,-7 1 0 0,-9-1-3 0,-12 1 4 16,-5 1-4-16,-8-1 3 15,-2 2 0-15,-3 0-2 0,-3 0 2 16,-2-1 2-16,1 1-3 0,2 0 0 15,1-2 1-15,4-1 0 0,-1 1-1 0,0-5-1 16,-9 0 1-16,-2 0-1 0,-6 0-2 16,-8 0-5-16,-5 0 6 0,-4 0 2 15,-2 0 2-15,0 0 3 0,0 0-2 16,0-3-3-16,0 0 0 0,0 3-1 15,0-3 1-15,0 2 1 0,0 1-1 0,0-3 0 16,0 2 1-16,-7-3 0 0,3 1-3 16,-4 0 0-16,-3 0 3 15,0-1-8-15,-3 3 0 0,0-4 0 16,0 1 2-16,2 4 4 0,3-2 1 0,2 0 0 15,3 1 2-15,4 1-1 0,-2 0-3 16,1 0-2-16,-2 9 2 0,1 5 2 16,-1 4-1-16,0 7 0 0,-3 4 2 15,-2 7 0-15,-5 4-2 0,0 7 1 16,-6 8 1-16,-6 7 0 0,-1 6-1 15,-5 8 1-15,-2 4 0 0,2 7 0 0,0 5-2 16,2 2 9-16,4 0 6 0,2-4-12 16,9-7-2-16,4-8 0 15,9-4 2-15,1-7 0 0,1-9 7 0,9-10-5 16,2-5-4-16,5-9 3 0,0-9-1 15,0 0 0-15,2-2 0 0,-5-3 0 16,0-1 0-16,-3-2-2 0,-1-2 1 16,-3-4-1-16,-4-2 0 0,0-1 0 15,-3-5-2-15,0 0 3 0,0 0 7 16,-5-2 1-16,-3-6-7 0,-7-1-2 0,-1 0-1 15,-2 0 1-15,-1 1 0 0,-1-1 1 16,-2 2-2-16,-2-1 1 0,-4 2 0 16,-3 2 0-16,-3-2-4 15,-1 1 1-15,-3 0 0 0,-3 2 1 0,1-2 1 16,-3 2-1-16,-2-2 4 0,-3 1-2 15,-7 1-2-15,-7 0 2 0,-9 1 2 16,-6 1-2-16,-9 1 0 0,-4 0 0 16,-6 0 2-16,-6 0 2 0,-7 1-2 15,-4 2-2-15,-5 1 2 0,-1 1-1 0,1 1-2 16,-4-1 2-16,-2 2 0 0,1-3 1 15,1 1-2-15,5-1 3 0,4-2 1 16,2 1-3-16,2-3-2 0,1 0 2 16,1 0-3-16,1 0 3 0,-2 0-1 15,-2 0 0-15,-4-2 1 0,-2-3 1 16,1 0-2-16,4 1 1 0,2-1 0 15,4 3 7-15,3-2 0 0,5 0 2 16,4 1 0-16,5-2-4 0,4 1-3 16,4 0 0-16,-2 0 0 0,-1 0-1 0,1 0-3 15,3-3 1-15,5-2 3 0,4 1-2 16,9-2 0-16,6-2 3 0,5-1 6 15,5-2-8-15,2 2-2 0,2 0 2 16,1 2 0-16,1 0 0 0,-1 0-2 16,1 1 2-16,-1-1 0 0,1 0-2 15,-1 1-1-15,1 0 1 0,3 2 0 16,1 2 1-16,1-1-4 0,3 3-2 15,0 0-4-15,1 0-4 0,7 3-2 16,6 1-4-16,8 0 0 0,7 0-6 0,2 6-26 16,3 3 4-16,10 2 18 0,5 2-3 15,4 0-11-15,9-1-44 0,6-1-99 16</inkml:trace>
  <inkml:trace contextRef="#ctx0" brushRef="#br0" timeOffset="-168604.81">4029 13911 6 0,'0'8'44'0,"3"2"-10"15,1-4-18-15,0-1-13 0,-2-1 39 16,-2-4 3-16,0 1-26 0,0 0 0 15,0-1 8-15,0 0-1 0,0 0 4 16,0 0 10-16,0 0 5 0,0 0-14 0,-6 2-20 16,-1 0-1-16,1 1 4 0,0 2-4 15,0 2-4-15,0 0-4 0,-2 1-1 16,3 1-1-16,4-1-1 0,-4 2-2 15,5 1-6-15,0 1-13 0,0 1-21 16,0 1-26-16,3-2-46 0</inkml:trace>
  <inkml:trace contextRef="#ctx0" brushRef="#br0" timeOffset="-168394.8">4077 14459 389 0,'-3'0'23'0,"-1"-1"-8"0,2-1 32 16,-4 1-18-16,0-1-23 0,1 0-2 0,2 0-2 16,-2 0-3-16,4 1 0 15,-1 1-12-15,2 0-18 0,0 0-27 16,0 3-27-16,0 5 12 0,0 2-50 15</inkml:trace>
  <inkml:trace contextRef="#ctx0" brushRef="#br0" timeOffset="-168258.79">4015 14629 232 0,'-7'0'56'0,"0"1"-23"0,0 1 25 0,0-1-31 16,3 0-9-16,1-1-12 16,1 0-3-16,2 0-12 0,0 0-34 15,0 1-41-15,0 1-55 0</inkml:trace>
  <inkml:trace contextRef="#ctx0" brushRef="#br0" timeOffset="-168119.79">4003 14902 80 0,'0'6'125'0,"0"0"-90"0,-3 0-4 15,0 0 12-15,1-1-22 0,2-2-17 16,0-2-4-16,0 0-21 16,0-1-38-16,2 0-44 0</inkml:trace>
  <inkml:trace contextRef="#ctx0" brushRef="#br0" timeOffset="-116367.83">2031 4405 70 0,'0'0'135'16,"0"0"-12"-16,0 0-79 0,0 0 4 16,-2-2-9-16,-1 0-7 0,2 1-3 15,1 1-2-15,0-1-4 0,0 1-3 0,0 0-8 16,0 0-3-16,0 0 0 15,0 0-2-15,-2 1 1 0,2 4 1 16,-1 0 1-16,-1-2 0 0,2 0 0 16,-1 0-4-16,-1 1 1 0,2 1 2 0,-2 0-1 15,2 4-2-15,-1-1 1 0,-1 2-2 16,1 4-1-16,-1 1-1 0,2 4 2 15,0 3 3-15,0 1 0 0,0 1-7 16,0 3 4-16,-3 0 1 0,0 1 1 16,-3 1 0-16,1 0-2 0,1-1 2 0,-1 0-3 15,0 1 0-15,-1 0-1 0,1 1 3 16,2-3 0-16,-3-1-2 15,3 0 0-15,1-4-3 0,2 1-2 16,0-2 1-16,0 0 1 0,0-1 0 0,0-1-1 16,2-4 1-16,1-4 2 0,-3-2-3 15,0-3 0-15,2-1 0 0,-2-3 0 16,0-2 1-16,1 0-2 0,-1 0 5 15,0 0 4-15,0 0-1 0,0-2-2 16,0-7-3-16,0-2-7 0,2-4-5 0,-1 0-9 16,1-4-8-16,-1 0-12 15,1-1-14-15,-1-2-31 0,-1-2-62 0,0-3-303 16</inkml:trace>
  <inkml:trace contextRef="#ctx0" brushRef="#br0" timeOffset="-113715.68">2110 4382 68 0,'3'2'16'0,"0"0"170"0,0-1-168 15,4 1 14-15,0 0 19 0,-1 2-24 16,5-2-3-16,3 1-2 0,2 0-10 0,1 1-5 15,3 0 0-15,5 1 0 0,0-2-3 16,4 3 0-16,5-2 10 0,6 0 15 16,2 0-13-16,3-1 5 0,3-2-7 15,0-1 4-15,2 0-7 0,-2 0-9 16,-3 1 0-16,-2-1 0 0,-2 0-1 15,-2 1 0-15,2 0-1 0,-2-1 1 16,-2 2 1-16,-1-2-2 0,3 0-1 16,-2 0 2-16,3 0 1 0,4 0-2 15,-2 0 0-15,1-2 0 0,2 1 2 0,0 0-2 16,0 1 0-16,0 0 0 0,-2 0-2 15,-1 0 2-15,-2 0 0 0,-1 0 0 16,-3 0 2-16,-1 0-3 0,1 1 1 16,-3-1 0-16,4 0 1 0,0 0-1 15,0-3 0-15,5-1 1 0,-5 1-1 0,1 0 1 16,-4 1-2-16,-3 2 1 15,-2 0 1-15,-3 0-1 0,-1 0 0 16,-1 0 0-16,0 0 2 0,1 1-2 16,2 1 0-16,0 0 1 0,0-2-1 0,1 0 1 15,-4 0-2-15,3 1 3 0,-1-1-1 16,-1 2 0-16,1-1 0 0,-1 2 1 15,-3-1-1-15,3-2 3 0,-2 2-1 16,0-2 1-16,4 2-3 0,-1-2 2 16,0 0-1-16,4 0 0 0,-1 0 3 0,1 0-4 15,1 0 1-15,0 0 1 0,1 0 0 16,1 0-2-16,-2 0-1 15,0 0 1-15,-2 0 1 0,1 0-3 16,-2 0 1-16,3 0 2 0,-2 0-2 0,1 0 0 16,1 0-2-16,-4 0 3 0,3 0 2 15,-2 2-1-15,1-2-1 0,1 0 3 16,-4 0-2-16,5 0 0 0,-1 1-2 15,-1 0 1-15,4-1 0 0,-1 0-1 16,2 1 0-16,-1-1 1 0,1 0 0 0,-3 0-1 16,0 0 0-16,0 0 2 0,0 0-2 15,-2 0 0-15,2 0 0 0,0 0 0 16,0 0 1-16,2 0-1 15,-2-1 1-15,-3 0-1 0,0 1 1 16,1 0-1-16,-4 0-1 0,1 0 2 0,1 0 0 16,-4 1-2-16,2 1 1 0,-2 0 0 15,-4 1 1-15,-1 0-2 0,-1-1 0 16,-1-2 2-16,-2 0-1 0,0 2 1 15,3-2-1-15,-2 0 1 0,7 0 0 16,1 0-1-16,5 0-1 0,0 0 0 0,0-2 2 16,0 0-2-16,-2-1 1 0,1 0 1 15,-3 1 2-15,1 0 0 0,0-1 3 16,0 0-1-16,-5 1-2 15,-1-3-1-15,-4 1 0 0,-4-1-2 0,-5 1 4 16,-1-1-2-16,-5 4 3 0,0-1 5 16,0 1-4-16,0 0 0 0,1 0-1 15,-1 1 0-15,0 0 1 0,0 0-2 16,0 0-3-16,2 0 3 0,-2 0-1 15,0 0 0-15,0 0-1 0,0 0-3 0,0 0 2 16,0 0-3-16,0 0 0 0,0 0 1 16,0 0 0-16,0 0 0 0,0 0 0 15,0 3 2-15,-3 4-1 0,0 2 0 16,0 1 0-16,-4 2 0 0,1 1 1 15,1 0-2-15,1 2 1 0,-2 1 1 16,1 3 0-16,-1-1-2 0,1 2 1 16,-1-2 1-16,1 1-1 0,-1 1-1 15,0 0 1-15,3 0 1 0,-5 1 0 16,3-3-3-16,-2 1 3 0,2-1 0 0,0 0-1 15,2-2-1-15,0 0 1 0,0-2 1 16,3-1-1-16,0 0-1 0,0-2 1 16,0-1 1-16,0 1-1 0,2-1 0 15,2-2-1-15,-1 1 2 0,2-1-1 16,0-1 0-16,-2-3 0 0,0-1 1 15,-3 1-1-15,1-4-1 0,-1 1 1 16,2 1 2-16,-2-2-2 0,0 2-1 16,0-1 1-16,0 0 1 0,0 2 0 15,0-2-1-15,0 1 0 0,0-1 1 0,-3 1-1 16,-2 0 0-16,-1 0 1 0,-2-1 2 15,-3-1-3-15,1 0 0 0,-4 0 1 16,-2 0 0-16,-3 2-1 0,1 0 0 16,-1-1-1-16,1 1 2 0,-1-1-1 15,2 0-1-15,0 0 1 0,1 0 0 16,1-1 1-16,-2 0-2 0,1 0 1 15,1 0 1-15,1 0-1 0,-5 0 0 16,2 0 0-16,-4 0 0 0,-3-2 0 16,-2 2 0-16,0 0 0 0,-1-1 1 15,4 1-1-15,0 0-1 0,-1-1 1 0,3 1 0 16,-3 0 0-16,1 0 0 0,2 0 0 15,0 0 0-15,4 0 0 0,0-1 0 16,3 1 0-16,-1-1 0 0,-1 1 1 16,-1-2-2-16,-1 0 1 0,-6 1 0 15,-2 0 1-15,-3 0-2 0,-4 1 1 0,0 0 0 16,-4 0 1-16,-5-1-2 15,-4 1-1-15,-2-1 2 0,3 1-4 16,5 0 4-16,7 0-1 0,4 0 1 16,2 0 0-16,5-1 0 0,-1-1 1 0,3 0-2 15,1-2 2-15,2 2 0 0,2-1 0 16,1 0 2-16,2 1-1 0,-4 0-1 15,1 0-1-15,-6 2 1 0,0-2 0 16,-3 2-2-16,1 0 0 0,-2 0 2 16,1 0-1-16,3 0 0 0,1 0 0 0,2 0 0 15,-2 0 0-15,-2 0 0 0,-1 3-1 16,-4-2 2-16,4 1-1 15,1-2 1-15,1 0-1 0,0 1 1 16,0-1-1-16,1 0 0 0,1 1 0 0,-4-1 2 16,-1 1-2-16,0 1-1 0,-3 0 1 15,2-1 0-15,-6 0 0 0,2 0 0 16,0 1-1-16,-2-2 2 0,6 2-1 15,0-1-1-15,2 1 1 0,2 0 1 16,0-1-1-16,-1 0-1 0,2 0 1 0,-2 0 1 16,1-1-1-16,0 2-1 0,1-2 1 15,0 0 1-15,-2 0-1 0,-1 0 0 16,-3 0-1-16,-5 0 1 15,-3-1-1-15,-4 1-3 0,3 0-1 0,-2 0 3 16,-1 0 2-16,4 2-2 0,3 1 1 16,3 2 2-16,2-2-1 0,0 0-1 15,1-1 1-15,0 0 2 0,2-2-2 16,3 1-1-16,-2 0 2 0,2-1 0 15,0 1-1-15,-2-1 0 0,-3 1-1 0,-1 0 2 16,-4 0-2-16,-2-1-1 0,-2 1 1 16,-1 0-1-16,3 1-5 0,1 1 4 15,5 1 3-15,4-1 1 0,2 1-2 16,1-2-1-16,2 0 2 0,3-2 2 15,2 2-2-15,-1-2-1 0,4 2 2 16,0-2 0-16,-2 0-1 0,0 0-1 16,-1 0 1-16,-1 1 2 0,-1 0-2 15,-3 1-2-15,2-1 3 0,-2 0-1 16,-4-1-1-16,-2 0 0 0,0 1 0 0,-5 3 3 15,0-3-3-15,0 3-1 0,2-1 2 16,4-2 1-16,7 1 0 0,-1-2-2 16,1 0 1-16,2 0 0 0,-4 0 1 15,0 0-2-15,-1 0 1 0,-3 0 2 16,1 0-3-16,2 0 0 0,-3 0 2 15,0 0 0-15,-1-2-1 0,2 1-1 16,-2-1 2-16,2 1-1 0,5 1 1 16,1 0-3-16,4 0 4 0,1 0-1 15,3 0-1-15,0-1-1 0,-5 1 0 16,3 0 2-16,-1 0-1 0,-1 0-1 0,1 0 1 15,-2 0 1-15,0 0-1 0,1 0-1 16,-1 0 2-16,0 0 0 0,0 0 0 16,0 0-2-16,2 0 2 0,0 0 0 15,-2-3-1-15,-2 2-1 0,-2-3 2 16,1 3-1-16,1 0-1 0,1 0 0 15,3 1 2-15,-1 0-1 0,1 0 0 16,1 0-1-16,2 0 1 0,-2 0 2 16,4 0-2-16,-4 0-1 0,0-2 2 15,2 2 0-15,1 0-1 0,-1-1-1 0,2 0 2 16,0 1-1-16,1 0 0 0,-1 0-1 15,2 0 2-15,-3 0-1 0,2 0-1 16,-1 0 2-16,-2 0-3 0,-1 2-1 16,3 2-4-16,-1 3-16 0,0 2-20 15,5-1-31-15,2 0-24 0,9-3-110 0</inkml:trace>
  <inkml:trace contextRef="#ctx0" brushRef="#br0" timeOffset="-111725.56">3791 3814 118 0,'0'0'222'16,"0"0"-219"-16,0 0 35 0,0 0 21 16,0 1-35-16,0 0 4 0,1-1 13 15,-1 0-9-15,0 0-8 0,2 0-11 16,-2 0-5-16,0 2-2 0,0-2-1 15,0 2 3-15,0-1-1 0,0 0 3 0,0 2-5 16,0 0 1-16,0 1-1 16,-2 1 2-16,1-2-4 0,-3 1 2 0,3 1 3 15,-1 3-3-15,1 6-2 16,-2 6-1-16,0 2 2 0,0 4 5 0,-1 1 1 15,1-1-11-15,-1 1 1 0,-3 0 2 16,1 2-1-16,0-1 2 0,0-2-4 16,1-2 2-16,2 0 0 0,0 0-1 15,1-3 2-15,2 1 1 0,0-2-3 16,-1-1 2-16,1-1-1 0,0-2 1 15,0-2-1-15,0-3-2 0,0-4 2 0,0-1-1 16,0-1 1-16,0-2 1 16,0-1 0-16,0-1 1 0,0 0-3 0,0 1 0 15,0-1 0-15,0 1 2 0,0-1-2 16,0 0-2-16,0 0 3 0,0 1-1 15,0-2 0-15,0 0-1 0,0 0 1 16,0 0 0-16,0 0 0 0,0 0-1 16,0 0 2-16,0 0-1 0,0 0 0 15,0 0 0-15,0 0-2 0,0 0-1 0,0 0-3 16,0 0-2-16,0-2-11 0,0-4-7 15,0-2-19-15,0-4-23 0,0-4-28 16,0-4-93-16</inkml:trace>
  <inkml:trace contextRef="#ctx0" brushRef="#br0" timeOffset="-111382.54">3668 4016 118 0,'-1'0'62'0,"1"0"-24"0,-2 0 35 15,0 0-29-15,1 1-5 0,-2 4 5 16,0 1-5-16,-3 5-6 0,-2 3-3 16,2 4-4-16,-2 2-7 0,2 0-1 0,1 0 2 15,3-4-7-15,2-1-7 0,2-7 0 16,9-3-5-16,3-4 0 0,3-1 2 15,8-7-1-15,3-6 2 0,3-5-2 16,0-3-4-16,-2 0-7 0,0 2-12 16,-2 0-12-16,-1 1-3 0,-4 4-17 15,-2 2-54-15,-6 2-79 0</inkml:trace>
  <inkml:trace contextRef="#ctx0" brushRef="#br0" timeOffset="-110681.5">4034 4895 284 0,'0'0'23'0,"2"0"4"0,-1 0 53 16,1 6-41-16,-1 1-12 0,1 1 8 0,-2 2-8 15,0 1-4-15,0 2-4 0,0 1-4 16,0 3 8-16,0 1-4 16,0 2-5-16,-2-2-1 0,-2 1-2 15,0 0-4-15,1-1-6 0,-1 1 1 0,1-3 2 16,-1 0-4-16,3-3 0 0,-1-2 0 15,2 0-2-15,0-6-3 0,0-1-7 16,0-1-7-16,0-2-2 0,0-1-3 16,0 0-11-16,0-3-10 0,-1-4-32 15,-2-2-35-15,0-2-114 0</inkml:trace>
  <inkml:trace contextRef="#ctx0" brushRef="#br0" timeOffset="-110486.49">3964 5056 297 0,'3'8'50'0,"2"1"-29"16,1 1 68-16,0-2-51 0,4 0-18 0,1-4-2 15,1 3-5-15,0-5-8 0,5 1-4 16,-1-3 3-16,1 0-8 0,2 0-12 15,-1 0-35-15,2-3-65 0,-1-2-203 16</inkml:trace>
  <inkml:trace contextRef="#ctx0" brushRef="#br0" timeOffset="-107343.31">809 9031 10 0,'0'0'94'0,"-1"0"-70"15,1 0 33-15,0 0 5 0,0 0-27 16,0 0-10-16,-2 0 8 16,2 0-2-16,0 0-6 0,0 0-7 0,0 0 1 15,0 0 3-15,0 0-4 0,0 0 2 16,0 0-4-16,0 0 1 0,0 0-4 15,0 0-2-15,0 0 1 0,0 0 4 16,0 0 0-16,0 0-8 0,0-2-3 16,0 1-3-16,0 0 1 0,-1-1-1 0,-1-1-2 15,2 0 0-15,0-1 1 0,0-1-2 16,0 1 0-16,0-2 1 0,0-1 1 15,0 0-1-15,0 1 1 0,0 0 2 16,0-1 1-16,0 2 2 0,0-2 1 16,0 2-1-16,0 1 0 0,0-1-5 15,0 1 3-15,0-3-2 0,0 1 1 16,0 0-2-16,0 0-2 0,0-2 2 15,0 0 1-15,0-1-4 0,0-1 2 16,0-3 0-16,0-2 2 0,0-1-2 0,0-1-2 16,2-1 1-16,-1 0 2 0,2-1-1 15,-1 0-1-15,-1 0 2 0,2 1-1 16,1 1 0-16,-3 3-1 0,1 1 2 15,-1 1 1-15,-1 0-2 0,2 0 0 16,1 2 0-16,-2-1 1 0,-1 1-1 16,0 0-1-16,0 0 2 0,0 1-2 15,0-3 2-15,0-1-1 0,0 0 0 16,0-2 0-16,2 0-1 0,0-2 1 15,-1-1 0-15,1-1 0 0,-1 0 0 0,1-1-2 16,1 0 4-16,-2 0-2 0,2-2-2 16,1 2 2-16,-3 1 0 0,1 0 0 15,-1 2-1-15,1-2 0 0,-1 1 1 16,1-4-3-16,1-3 1 0,-1 0-12 15,1-1-12-15,-2 4 24 0,-1 1 3 16,0-3-1-16,0-3 1 0,0-5-2 16,3-2 0-16,2 3 0 0,0 1 2 15,-5 1-1-15,4-1 0 0,-2-2-1 16,1 1 2-16,0 0-1 0,-1 0-1 0,2 2 2 15,-2-2-1-15,-1 3 0 0,1 1 0 16,-1 2 0-16,1 0 1 0,-2 3-1 16,0 0-1-16,0 2 1 0,1 2 0 15,1 0 1-15,0 1-1 0,-1-3-1 16,2-1 1-16,0-1 1 0,4-2-2 15,-1-1 0-15,-3 1 2 0,2-1-1 16,-1 0-1-16,1 0 1 0,-2 0 1 16,3 1-1-16,-4 0 0 0,1 1 0 15,-3-1 0-15,0-1 1 0,0-2-2 16,0 1-1-16,0 2 2 0,0 3 1 0,-2-2-2 15,-1 1 1-15,3-2 1 0,-1-1-2 16,-3-1 1-16,3 0 0 0,-5 0 2 16,4-3-2-16,-1-1 0 0,2-4 0 15,1-1 0-15,-2-3 1 0,-3 1-2 16,2 2 0-16,-1 2 2 0,-1 1-1 0,0 1-1 15,1 0 1-15,-1 1 1 16,0 1-1-16,2 0-1 0,0 1 2 16,0 0-1-16,3 0 1 0,-3 1-2 15,1 0 1-15,1 0 0 0,1-2 1 0,0-1-2 16,0 1 0-16,6-1 2 0,-4 1-1 15,2-4-1-15,1 1 0 0,-2 0 2 16,0 1-1-16,0 3 0 0,-3-2-1 16,0 2 3-16,0 2-2 0,0-2-1 15,0 0 1-15,0 0 1 0,0 2-1 0,0-3 0 16,0-2-3-16,2 0 4 0,2-1-1 15,3 0-2-15,-1 1 0 16,-5 2 3-16,2 3-1 0,-1 1 0 16,0 1-1-16,-2 3 2 0,1 0 0 0,-1 2-1 15,0 1 0-15,0 2 1 0,0-1 0 16,0 1-2-16,-1-2 1 0,-1-1 0 15,2 0 0-15,0-4-1 0,0 1 0 16,0-1 1-16,2 0 0 0,1 1-1 16,3-2 1-16,0 1 0 0,0 0 0 0,-3 0 0 15,2 3 0-15,-3 0 0 0,-2 4 1 16,0 0-1-16,1 4 0 0,-1-2 1 15,0 2 1-15,0-3-2 16,0 2 0-16,-1-3 1 0,1-2-2 0,0-1 1 16,0-1-2-16,0-2 3 0,1-3-2 15,5 0 0-15,0-1 0 0,2-1 1 16,0 2 0-16,-2 2-1 0,0 3 1 15,-1 1 1-15,-2 2 0 0,0 1 0 16,-1 1-1-16,-2-1 2 0,0 1-2 0,0-3 0 16,0 2 0-16,0 0 1 0,0-2-1 15,0 1-1-15,0 1 0 0,0-4 1 16,0 3 0-16,0-1-1 0,3 1 1 15,0 1 1-15,0 1-1 16,-1 1 0-16,-1 0 0 0,1 0 1 0,-1-1-1 16,1 1 0-16,-1-1 0 0,1 0 1 15,-1-1-1-15,1 1-1 0,-2 0 1 16,0 3 2-16,0 0-2 0,0 0 0 15,0 4 1-15,0-1 1 0,-2 4 1 16,2 1 1-16,-1 1-2 0,-1 1 0 0,2 2-1 16,0 0-3-16,0 0 2 0,0 0-2 15,0 0-2-15,0 0-2 0,0 0 1 16,3 0 5-16,1 0 0 0,0 0 0 15,1 0 0-15,0 0 1 0,1 0 0 16,0 0-1-16,3 0-2 0,-1-2 2 16,1 0 0-16,5-1 0 0,0 1 0 15,5-2 1-15,1 1 0 0,2 1-2 16,-1 2 0-16,3 0 2 0,-1 0-1 15,2 0-1-15,1 0 1 0,3 0 0 0,1 3 0 16,-1 1 1-16,4-1-1 0,-2 0 1 16,-2 0-1-16,1-1 0 0,1 2 0 15,-3 1 1-15,1-1-2 0,-4 1 1 16,0 0-1-16,-2-2 2 0,0 1-1 15,1 1 0-15,-1-2-2 0,0-1 2 16,0 1 1-16,1-2-3 0,0 1 3 16,4-2-1-16,-1 0 2 0,-1 0-4 15,4 0 2-15,-4 0 1 0,3 0-1 16,1-3-1-16,2-2 2 0,1 0 0 0,-4-1-1 15,-1 0-1-15,0 2 1 0,-3 0 0 16,0 2 1-16,-2 1-2 0,0 0 2 16,-3 1 0-16,-1 0-2 0,0 0-1 15,-4 0 2-15,2 0 1 0,-1 0-1 16,1 0-1-16,3 0 1 0,5 0 2 0,-2 0-2 15,3-5-1-15,2 0 1 16,-1-2 1-16,4 0 0 0,-3 1-2 16,1 0 1-16,0 0 1 0,-2 2-1 15,-1 0-1-15,-1 0 2 0,-2-1 0 0,2 3-2 16,-2-3 0-16,2-2 1 0,0 1 2 15,1-2-2-15,2 0-2 0,-3 3 3 16,1-2 0-16,-2 1-2 0,0 3 0 16,1-2 2-16,-3 2 0 0,1 1-1 15,-1 0-2-15,0 1 4 0,-1 1-1 16,-2-3-2-16,-2 2 1 0,0-2 1 0,-2 0-1 15,3 1 0-15,-1 1-1 16,1-1 1-16,2-1 1 0,4 0-1 16,0 0-1-16,1-1 1 0,-2 2 1 15,1-1-1-15,-1 1-1 0,-3 1 1 0,0-2 1 16,-1 1-1-16,-1 2-1 0,-4 0 2 15,-1 0 0-15,-2 0-1 0,-2 0 0 16,-3 0 0-16,-3 0 1 0,0 0-1 16,0 0-1-16,1 0 2 0,-4 0 0 15,3 0-1-15,0 0-1 0,-2 0 1 0,4 0 2 16,-2 0-3-16,2 1 0 0,-4 0 2 15,4 0-1-15,-4 1 0 16,4-2-1-16,-3 3 2 0,2-2 0 16,1 1-2-16,-2-2 0 0,2 2 1 0,-2-2 2 15,2 1-3-15,1-1 0 0,-3 0 2 16,3 2 0-16,-1-2-1 0,-2 0-1 15,0 0 2-15,0 0 1 0,-1 1-2 16,-2-1-1-16,1 0 1 0,-1 0 1 16,0 0-1-16,0 0 1 0,0 1 3 0,0-1-4 15,0 0 1-15,-1 3-2 0,-1-3 3 16,-1 2-1-16,0-2 0 0,-2 0-1 15,2 0 2-15,0 0-2 16,0 0 0-16,0 1-4 0,1 0-11 0,-1-1-44 16,2 0-69-16,-1 0-258 0</inkml:trace>
  <inkml:trace contextRef="#ctx0" brushRef="#br0" timeOffset="-106075.24">5739 4686 116 0,'5'-2'27'0,"-3"0"-16"15,2 1 5-15,-1-1 50 0,0-1 29 16,-1 1-81-16,0-2 13 0,-1 0 15 15,4 1-24-15,-2-2-2 16,3 0 3-16,2-3-2 0,0-1-2 16,7-4 3-16,2-6-6 0,8-2-6 0,4-7-2 15,7-5 0-15,11-5-1 0,5-7 0 16,9-4 6-16,2-1-4 0,1 0-1 15,-1 0-1-15,1 2 4 0,-2 3-4 16,-2 0 0-16,-5 3-3 0,-4 3 0 16,-2 2 1-16,-7 1 0 0,-4 1-2 0,-7 6 1 15,-8 4-6-15,-6 4 12 0,-5 8-3 16,-1 2 6-16,-5 2 6 0,0 2-3 15,4 2-7-15,-1-1 2 16,0 1 2-16,1 0-3 0,-1 1-2 0,0 1 2 16,-1 1-5-16,-3 2 3 0,-2 0-3 15,-2 0 0-15,-1 0 1 0,0 0 1 16,0 0-2-16,0 0-1 0,0 0 4 15,0 0-1-15,0 2-1 0,0 1 0 16,0 0 0-16,0-1-3 0,0-2 2 0,0 3-1 16,0-2 3-16,-1 0-1 0,-1 1 0 15,1-1 1-15,-2 1 0 0,3 1-4 16,-2-1 2-16,-1 0-1 0,3-2 0 15,0 1 0-15,0-1-1 0,0 0 0 16,-2 0 1-16,2 0 0 0,0 1 2 16,0 2-8-16,0-1-13 0,0 2-19 15,0-1-8-15,0-1-49 0,0-2-199 16</inkml:trace>
  <inkml:trace contextRef="#ctx0" brushRef="#br0" timeOffset="-104750.16">6687 2956 40 0,'-2'0'118'0,"2"0"-86"16,-1-2 45-16,-1 0-9 0,-1 0-27 0,0 1 3 15,0-3-2-15,0 1-5 0,1 0-5 16,-1-1-12-16,0 0-1 0,-2 2 1 15,-1-2-1-15,3 0-5 0,-3 1-2 16,1-1 5-16,-3 1-7 0,2 0 1 16,-2 2-5-16,-1 1 0 0,-3 0-1 0,-2 0-2 15,0 0 0-15,-5 9 0 0,-1 4-3 16,0 4 3-16,-2 4-1 0,0 3 5 15,2 4 1-15,2 4-5 16,4 1 3-16,3 1 2 0,5-4-1 0,6-3-2 16,0-4-3-16,12-6-4 0,5-5 2 15,6-6 0-15,7-6 2 0,1-4 0 16,8-10-2-16,-4-5 0 0,2-2 0 15,1-1 2-15,-4-3-2 0,-3-1-1 16,-6 0 2-16,-5 6-1 0,-6 0 1 16,-7 1-2-16,-2 3 3 0,-3 4 1 0,-2 3-2 15,0 3 0-15,-7 2-1 0,0 3 0 16,-3 1 0-16,1 0-5 0,1 5-1 15,4 4-1-15,1 3-3 0,-1 0-1 16,3 5-1-16,1-1-1 0,0 0 4 16,0 2-2-16,0-4 3 0,3 0 0 15,3 0-1-15,3-2 4 0,4-3 6 16,2-2-2-16,4-5 0 0,-2-2 0 15,3 0 3-15,-1-8-2 0,-1-5 0 16,3-3 1-16,-4-3 0 0,1-3-1 0,-1-1 1 16,0-3 1-16,0-2 4 0,0 0 0 15,-4-2 0-15,-1 1-2 0,1 1 2 16,-7-2-1-16,0 0 3 15,-3-1-5-15,-1 0-1 0,-2-3 2 0,0 1-4 16,0 4 1-16,-2 4 0 0,1 8 0 16,-4 8 0-16,3 6 2 0,1 3-1 15,-2 6-3-15,0 10-2 0,-2 8 3 16,-3 5 1-16,5 5-1 0,-2 8-1 15,-1 5 1-15,0 3 1 0,1 1 0 0,1-3-2 16,4-7 0-16,4-7 1 0,9-7 1 16,7-9-2-16,3-8 0 0,5-8 2 15,5-2 0-15,4-17-1 0,5-7 0 16,3-11 1-16,1-4-1 0,-4-2-4 15,-5 1 1-15,-9-1 3 0,-9 3 0 16,-7 1 0-16,-2 1 1 0,-6-1 0 16,-4-1-1-16,0 2 0 0,0 1-1 15,-8 8 2-15,2 7-1 0,0 11 1 16,0 9 2-16,0 10 2 0,-1 15-4 0,3 9 1 15,-4 6-1-15,2 9 2 0,-2 3-2 16,2 5-1-16,0 1 1 0,6-2 0 16,0-7-1-16,18-7-11 15,10-7-29-15,3-8-52 0,5-7-92 0</inkml:trace>
  <inkml:trace contextRef="#ctx0" brushRef="#br0" timeOffset="-104274.14">8088 2931 260 0,'-11'-6'105'0,"0"2"-82"0,-4 1 52 16,-2 2-34-16,-3 1-25 0,-5 0 10 16,-1 3 6-16,-1 3-1 0,-2 5-11 15,4 1 2-15,2 2 1 0,7 3-11 0,4 3-1 16,4 2-9-16,8 2 0 0,0-2 1 15,9 0-3-15,8-3 0 16,10-3 0-16,4-3 0 0,4-5 0 16,4-6 0-16,3-2-1 0,-3 0 2 0,0-13-4 15,-5-2 0-15,-5-4-2 0,-9-1 2 16,-6-1 2-16,-4 0 2 0,-7 1 0 15,-3 1 1-15,0 0 0 16,-11 2-1-16,-2 0-1 0,-2 1 1 0,-1 1-1 16,1 3-1-16,2 3-7 0,6 4-9 0,4 3-17 15,3 2-31-15,6 0-71 0,5 9-190 16</inkml:trace>
  <inkml:trace contextRef="#ctx0" brushRef="#br0" timeOffset="-103242.08">8221 3126 358 0,'2'-1'66'0,"9"-7"-67"0,0-2 51 16,4-4 0-16,2-3-31 0,7-2 8 15,0-5 1-15,4 0-11 0,3-2-2 16,3-4 1-16,0-1-9 0,-3-3 2 15,-3-1-3-15,-3-2 1 0,-3-5-2 16,-5-1 0-16,-2-4-3 0,-2-5 1 16,-5-2-2-16,-4-3-1 0,-2 0 0 15,-2 6 1-15,0 12 1 0,-2 12-2 16,-6 13 1-16,-1 9 3 0,0 5-3 15,-5 9-4-15,0 14 0 0,-2 10 3 0,3 10 0 16,-3 9 0-16,1 4 0 0,-1 6 0 16,-1 3 0-16,0-3-3 0,5-3-3 15,10-5-2-15,2-10 1 0,8-7 1 16,10-9 3-16,6-8 4 0,-3-7 0 15,4-6-2-15,0-7 2 0,1 0 1 16,1-12-1-16,-3-6 0 0,1-7 0 16,-3-1 1-16,1-4-1 0,-3-2-1 15,-3-2 1-15,-1 1 0 0,-5-1 0 16,-2 0-1-16,0-2 0 0,-1 0 1 0,1 0-2 15,1-2 1-15,-1 4 0 0,0 4 1 16,2 10-1-16,-5 6 0 0,-3 10 1 16,1 4 1-16,-1 4-3 15,-2 11 3-15,1 6 0 0,-2 7 1 16,0 4-2-16,-8 3 0 0,-3 2 0 0,0 0-1 15,-1 2 0-15,-1 1 0 0,1 0 1 16,-2 2 1-16,3-2 2 0,-1-3 2 16,1-3 7-16,3-4-6 0,2-5-2 15,5-4 0-15,1-7-2 0,0-6-1 16,0-3-2-16,4-5-2 0,9 0 3 0,1-11 2 15,1-5-6-15,5-3-7 0,-3 0-6 16,-3 0 2-16,-1 0-2 0,-1 1 5 16,0 2-3-16,-1 4-3 0,-1 2 3 15,-4 6 3-15,-3 4 7 0,-3 0 0 16,0 4 1-16,0 5 3 0,1 2 1 0,3 1 0 15,-1 1 0-15,3-1-1 16,3 0 1-16,2-2 12 0,1-3-10 16,5-2 0-16,2-3 2 0,7-2 0 15,2 0-2-15,5-4 12 0,-2-5-5 0,0-3-9 16,-8-1 2-16,-4-3-1 0,-7 1-1 15,-6 0 3-15,-6-1-2 0,0 1-3 16,-9 2 3-16,-5 0 0 0,-5 5-1 16,-2 3-1-16,-1 3 0 0,2 2 0 15,0 7 0-15,4 7-2 0,2 4 1 0,3 2 0 16,4 3 0-16,4-3 3 15,3 0-4-15,0-2 2 0,12-3-2 16,2-4 0-16,5-3 2 0,1-1 0 16,4-4-1-16,11-3 0 0,2 0 2 0,2 0-1 15,-2-1-15-15,-8-2 11 0,-2 1 4 16,-3 2-1-16,-2 0 1 0,-3 0 2 15,-5 2-2-15,-10 2 0 0,-4 3-1 16,-3 0 0-16,-9-3 3 0,3 0-3 16,1-1 1-16,3-3 0 0,2 0 1 15,3-1 0-15,0-8-2 0,6-3-1 16,7-2 3-16,1-3-2 0,3 1-5 0,1-2 1 15,-1 4 3-15,0 1 3 16,-1 4-1-16,-5 5-1 0,0-1 1 0,-4 4 0 16,1 1 0-16,1 0-1 0,-1 0 0 15,0 2 0-15,1 2-2 0,2 0-10 16,4 0-34-16,1-3-16 0,3 1 25 15,-5-2-117-15</inkml:trace>
  <inkml:trace contextRef="#ctx0" brushRef="#br0" timeOffset="-102957.06">8586 2563 226 0,'11'-4'108'0,"4"-2"-36"0,8 2-65 16,7-5 25-16,7 2-17 0,8-1-12 16,6 1-2-16,3 5-10 0,5 2-31 15,0 0-40-15,-3 0-171 0</inkml:trace>
  <inkml:trace contextRef="#ctx0" brushRef="#br0" timeOffset="-102296.02">7352 3579 172 0,'-5'1'28'0,"4"-1"59"15,1 0 27-15,0-4-83 0,0-3-10 16,9-3 10-16,8-1 0 0,1-1-12 15,7-1 2-15,3 1-4 0,5 0-5 16,5 2 1-16,3-2-1 0,2 2-4 16,2 2-3-16,-5 0 1 0,-1 2-4 0,-2 2-1 15,-6 2 2-15,-4 0-3 0,-7 2 0 16,-9 0-5-16,-7 0-13 0,-2 0-16 15,-2 3-13-15,-8 0-28 0,-7 0-96 16</inkml:trace>
  <inkml:trace contextRef="#ctx0" brushRef="#br0" timeOffset="-102097.02">7521 3640 441 0,'-3'22'59'0,"-1"5"-41"16,4 1 67-16,0 0-27 0,0-3-29 15,7-1-9-15,5-4-10 0,1-2-8 16,2-4 2-16,2-3-3 0,3-4-2 0,0-2-9 16,4-5-8-16,0 0-20 15,4-5-26-15,5-6-32 0,-4-3-97 16</inkml:trace>
  <inkml:trace contextRef="#ctx0" brushRef="#br0" timeOffset="-101541.98">8020 3644 281 0,'-6'-9'35'0,"-4"3"-33"15,4-3 61-15,-5 2-29 0,2 0-2 0,1 4 14 16,-3 0-11-16,5 3-11 0,-5 0 2 16,2 0-6-16,-2 4-2 15,2 2 1-15,-3 5 0 0,-1 2 0 16,2 4-4-16,2 2-1 0,-2 2-1 15,3 2-2-15,2 0-2 0,0-2 5 0,6-1-9 16,0-4 0-16,2-2-2 0,8-4-3 16,6-3 1-16,4-5-1 0,3-2 2 15,4-3 0-15,-1-7-8 0,0-1-3 16,-2-1-4-16,-7 0-6 0,-3 3-6 15,-7-1-6-15,-5 1 2 0,-2 2-3 0,0 0 0 16,0 4 0-16,-6 0-2 0,0 3-2 16,1 0 14-16,2 0 15 15,3 0-2-15,0 1-10 0,0 2 5 16,6 1 10-16,3-2 3 0,2-1 2 0,5-1 3 15,-1 0 7-15,-1-3-9 0,2-5 1 16,-2-2 1-16,-1 0 2 0,-2-2 6 16,-1 1 1-16,-1 0 2 0,0 0-1 15,-1 3 3-15,-2 2 4 0,0 1-4 16,-1 3-4-16,-2 2-9 0,2 0-3 0,1 2-1 15,-3 6 1-15,2 4 2 0,1 2-3 16,0 2 0-16,5 1-3 0,-2 1 3 16,2 0-1-16,-3 0 0 15,-2-1 2-15,-3-2 1 0,-3-1 2 0,0 2 9 16,-6-2 6-16,-6-1 8 0,-4 1-2 15,-4-1 3-15,0-1-6 0,-3 0-2 16,1 0-7-16,2-4 8 0,4-1-18 16,7-4-1-16,3-2-4 0,6-1 2 15,0 0-12-15,12-6-20 0,7-8-18 0,2-6-32 16,4-4-108-16</inkml:trace>
  <inkml:trace contextRef="#ctx0" brushRef="#br0" timeOffset="-101205.96">8527 3295 172 0,'0'5'350'0,"0"9"-352"0,0 10 8 0,0 6 18 15,0 6-6-15,-6 5 3 0,-2 3 2 16,-3 3-12-16,-1-1-3 0,1-1-4 15,2-2-4-15,-1-4 0 0,2-3 1 16,2-6-1-16,3-8-3 0,2-5-3 16,1-6 0-16,1-5 4 0,7-6-5 15,1 0 0-15,4-4 0 0,-1-5 3 16,2-1-5-16,0-1 4 0,-2 4 0 15,1-1 4-15,-2 2 1 0,-2 3-1 16,0-2 0-16,2 3 1 0,3 1-1 16,0 1 2-16,3 0-1 0,3 0-2 0,0 0 3 15,4 0 0-15,-3-1-1 0,-1 0-2 16,-1-2-3-16,0 1-23 0,-4 0-12 15,-1-1-42-15,-5-2-42 0,-6-2-87 16</inkml:trace>
  <inkml:trace contextRef="#ctx0" brushRef="#br0" timeOffset="-100801.93">8533 3606 236 0,'6'12'162'0,"8"-1"-157"0,6 1 1 16,4-4-1-16,2-1-6 0,7-2 0 15,1-3-12-15,1-2-18 0,1 0-31 16,0 0-46-16,-2-6-14 0,0-2 87 0,-3 0 80 16,-2-4-40-16,-2 3 47 15,-6-1 33-15,-2 0-30 0,-7 0 8 16,-4 0-13-16,-5 2-12 0,-3 1 12 15,-6 1-11-15,-6 1-9 0,-4 0 0 0,1 3-1 16,-1 2-6-16,2 0 2 0,6 0-7 16,2 7-2-16,5 1-8 0,1 4-3 15,0 2-3-15,1 4-1 0,10 0-1 16,3 0 1-16,0 2-1 0,1 1-3 15,1 1-5-15,-1 2 1 0,4-1-1 0,1 0 8 16,-4-3 0-16,-2-3 0 0,-11-1 0 16,-3 0 0-16,-5-4 1 15,-9-1 2-15,-3-1-1 0,-3-1 0 16,-5-3 1-16,2-2 0 0,0-1-4 0,3-2 0 15,2-1 3-15,9 0-10 0,5 0-10 16,4-1-28-16,0-7-43 0,9-1-75 16</inkml:trace>
  <inkml:trace contextRef="#ctx0" brushRef="#br0" timeOffset="-100466.92">9739 3051 492 0,'-6'5'34'0,"0"3"-32"16,-7 4 53-16,-2 7-3 0,-4 5-8 16,-1 3-1-16,-2 3-9 15,5 3-8-15,0 1-4 0,7 1-3 0,2 0-4 16,0-1-4-16,3 1 3 0,4-2-5 15,1-1-7-15,0-2 0 0,8-1-1 16,1-2 1-16,0-4-7 0,-3 1-13 16,5-3-22-16,-3-2-15 0,-2-5-41 15,-3-4-102-15</inkml:trace>
  <inkml:trace contextRef="#ctx0" brushRef="#br0" timeOffset="-100304.91">9659 3844 514 0,'-8'4'197'0,"5"-1"-191"0,3 1 25 16,0-3 4-16,0-1-16 0,4 0-12 16,4 0-6-16,1-1-6 0,1-1-16 0,-1 0-37 15,-3 2-81-15,-3 0-324 0</inkml:trace>
  <inkml:trace contextRef="#ctx0" brushRef="#br0" timeOffset="-99003.83">2960 4742 285 0,'1'0'284'0,"1"0"-255"0,-1 0 14 16,-1 0 9-16,0 0-39 0,0 0-9 15,0 0 7-15,0 0-10 0,2 0-1 16,4 0-11-16,-3 0-14 0,5 0-11 16,0 0-15-16,1 0-7 0,0 2-18 15,-3-2-16-15,-2 2-10 0,0-2-70 0</inkml:trace>
  <inkml:trace contextRef="#ctx0" brushRef="#br0" timeOffset="-98777.83">3147 4788 145 0,'5'0'318'0,"-4"0"-268"0,2 0-2 16,1 0 21-16,0 0-38 15,-1-1-16-15,0-5 2 0,1 4-11 16,-1-2-1-16,-3 3-4 0,1 1-2 0,-1 0-5 16,0 0-17-16,0 0-25 0,0 0-24 15,0 0-56-15,0 1-200 0</inkml:trace>
  <inkml:trace contextRef="#ctx0" brushRef="#br0" timeOffset="-98528.8">3501 4754 257 0,'4'0'284'0,"-2"1"-257"0,-2 0 49 15,0-1-20-15,0 0-33 0,0 0-1 16,0 0-8-16,0 0-6 0,0 0-7 0,0 0-5 16,0 0 1-16,0 0-14 0,1 0-16 15,1 3-17-15,1 0-23 0,0-3-41 16,0 0-175-16</inkml:trace>
  <inkml:trace contextRef="#ctx0" brushRef="#br0" timeOffset="-98319.79">3719 4721 39 0,'2'2'358'0,"-1"-2"-323"16,-1 0 5-16,0 0 21 0,0 0-43 15,0 0-10-15,0 0-2 0,0 0-6 16,0 0-4-16,0 0-24 0,-1 1-46 16,-2 1-66-16,-2-2-137 0</inkml:trace>
  <inkml:trace contextRef="#ctx0" brushRef="#br0" timeOffset="-98068.78">3997 4697 172 0,'0'0'318'0,"0"0"-292"16,0 0 45-16,-2 0-13 0,-2 0-35 15,2 0-4-15,-1 0-8 0,1 0-7 16,-1 0-3-16,2 4-4 0,1-1-2 16,0 1-18-16,0-2-15 0,0 1-18 15,3-1-22-15,0-2-89 0,2 0-164 16</inkml:trace>
  <inkml:trace contextRef="#ctx0" brushRef="#br0" timeOffset="-97824.77">4346 4707 125 0,'0'0'365'15,"0"0"-339"-15,0 0 36 0,0 0-5 16,0 0-32-16,0 0-6 0,0 0-8 16,0 0-8-16,0 0-3 0,0 0-4 0,0 3-8 15,0-1-11-15,0 0-15 0,0-1-19 16,0-1-40-16,0 0-97 0</inkml:trace>
  <inkml:trace contextRef="#ctx0" brushRef="#br0" timeOffset="-97628.75">4525 4720 114 0,'0'0'282'0,"2"0"-249"16,-2 0 25-16,3 0-7 0,-1 0-31 15,-1-1-10-15,1 0-7 0,-1 1-4 16,2-2-13-16,-1 1-35 0,1-2-62 0,-1-1-184 16</inkml:trace>
  <inkml:trace contextRef="#ctx0" brushRef="#br0" timeOffset="-97452.74">4746 4710 14 0,'0'0'333'0,"0"0"-262"0,0 0-27 15,0 1 20-15,0 1-32 0,0 0-9 0,0 1-8 16,0-2-11-16,0 0-2 0,0 3-5 16,0-2-17-16,0 0-26 0,0-2-48 15,3 0-119-15</inkml:trace>
  <inkml:trace contextRef="#ctx0" brushRef="#br0" timeOffset="-97316.74">4894 4727 37 0,'4'0'5'15,"-3"0"308"-15,-1 0-241 0,0 0-13 16,0-1 1-16,0 1-27 0,0-3-7 15,0 0-11-15,2 2-11 0,-1 0-3 0,2 0-9 16,0-1-35-16,2 0-48 0,0-3-133 16</inkml:trace>
  <inkml:trace contextRef="#ctx0" brushRef="#br0" timeOffset="-97172.73">5079 4720 70 0,'-6'0'108'0,"0"0"45"0,1 0-137 0,2 0 12 15,1 0-22-15,2-2-22 0,0 2-45 16,0-3-126-16</inkml:trace>
  <inkml:trace contextRef="#ctx0" brushRef="#br0" timeOffset="-97025.72">5079 4720 460 0,'17'32'80'0,"-19"-36"-51"0,-1 0 39 0,0-2-44 16,3 3-18-16,0-2-3 0,0-1-3 15,3 2-24-15,7-4-69 0,-6-2-234 16</inkml:trace>
  <inkml:trace contextRef="#ctx0" brushRef="#br0" timeOffset="27534.41">2062 1751 81 0,'-2'2'4'0,"2"0"129"15,0-1-75-15,-1 0-25 0,1-1 14 16,0 0-1-16,0 0-15 0,0 0-1 16,0 0 2-16,0 0-8 0,0 0 1 15,0 0-3-15,-2 0-7 0,1 0-1 16,-2 0-4-16,0 0 1 0,1 0-3 15,-1 0 2-15,0 0-4 0,3 0 1 16,-2 0-2-16,2 0 0 0,0 0-2 16,0 0-5-16,0 0 1 0,2 0-2 15,4 0 3-15,6 1 0 0,2 1 4 0,5-2-2 16,3 0-1-16,4 0-1 0,5 0 3 15,3 0-1-15,6 0-1 0,2 0 5 16,3 0-2-16,2 0-1 0,2 2-2 16,1-2 0-16,4 3 0 0,2-3 1 15,5 0-3-15,1 0 2 0,-2 2 0 16,-3-1-2-16,-5 0 0 0,-4 1-1 15,-5 2 2-15,-4 0-3 0,-2 2 1 16,-3-2 1-16,3 1 1 0,-1 2 1 16,0-3-3-16,2 2 1 0,-2-1 3 0,1-1-1 15,0-1-2-15,-1 1 1 0,0-2 2 16,-5 0-2-16,1 0-1 0,1 1-1 15,-2-2 4-15,1-1-1 0,-2 0-1 16,-2 0 0-16,-5 0 1 0,-4 0-1 16,-4 0 0-16,-6 0 0 0,-2 0 1 0,-1 0 0 15,-5 0-1-15,3 1 0 16,-3 1 1-16,4-2-1 0,-1 1-1 15,3-1 1-15,2 1 1 0,2 0-1 16,3 1-1-16,0-1 2 0,0 0 0 0,1 0 0 16,2 1-2-16,-4-1 2 0,0 1 0 15,-6-2 1-15,-6 0-3 0,-1 0 3 16,0 0 6-16,0 0-1 0,-3 0-1 15,-6 0-4-15,-2 0-3 0,0 0 2 16,-1 0-1-16,-4 0 0 0,4 0-1 16,-1 0-1-16,4 0-19 0,1 0-19 0,4 0-40 15,-1 0-124-15</inkml:trace>
  <inkml:trace contextRef="#ctx0" brushRef="#br0" timeOffset="178924.06">5488 1230 117 0,'0'-2'66'15,"0"1"-40"-15,0-1 24 0,0-1-4 16,0 1-13-16,0 0-3 0,0-1-4 16,0 0-2-16,0 0-2 0,0-1 0 15,0 1-4-15,0-1 2 0,0 1-3 16,0 2 0-16,0-1 0 0,0 2-1 15,0 0 0-15,0-1-3 0,0 1 0 16,0 0-6-16,0 0-1 0,0 0 0 16,0 0-6-16,0 7-1 0,-1 5 1 15,-1 6 1-15,2 3-1 0,0 2 0 0,0 1 1 16,3-1 0-16,3-3-1 0,1-2-1 15,0-3 1-15,3-4 1 0,-1-2-2 16,3-5 0-16,-2-2 3 0,1-2 0 16,1 0 1-16,-3-9 1 0,2-1 6 15,1-2 4-15,-5-2-1 0,0 0-3 16,-2-1 1-16,1 0-3 0,-3 2-1 15,0-1-2-15,-3 2 2 0,4-1-5 16,-3 0-1-16,1 3 0 0,-1 1 0 16,-1 3 0-16,0 3-2 0,0 2 1 15,0 0 0-15,0 1-6 0,2 0-7 0,-1 1-9 16,2 6-2-16,1 0-19 0,-1 3-9 15,3-2-20-15,-2-1-34 0,0-2-120 16</inkml:trace>
  <inkml:trace contextRef="#ctx0" brushRef="#br0" timeOffset="179234.08">5905 1143 8 0,'-4'0'309'0,"-9"-2"-262"0,-1 2 4 15,2 0 7-15,-2 6-20 0,1 0-7 16,6 4-4-16,2 1-13 0,0 2-9 15,5 1-5-15,0 2 0 0,5-1 0 16,6 1-1-16,3 0 1 0,3 2-3 16,0 0-7-16,5 1-6 0,1-1 15 15,-1-3-5-15,-2 0-2 0,-3-3 3 0,-5 1 2 16,-2-2-1-16,-7-1 1 15,-3-1 3-15,0 1 0 0,-13-2 1 16,-2 2 3-16,-7 0-2 0,0-2 6 0,-4 2 2 16,0-2 2-16,1 2-6 0,-2-2-2 15,3 2-2-15,0-2-2 0,4 0-1 16,8-2-10-16,6-2-18 0,6-3-28 15,0-1-88-15,3 0-189 0</inkml:trace>
  <inkml:trace contextRef="#ctx0" brushRef="#br0" timeOffset="180288.14">7178 1144 14 0,'0'1'15'16,"2"-1"197"-16,-2 0-143 15,1 0-25-15,-1 0 10 0,0 0-9 16,0 0-11-16,0 0-5 0,0-2-6 0,0 2-4 16,2 0 0-16,-2-2 2 0,0 2-6 15,0 0-1-15,0 0 0 0,0 0-1 16,0 0-4-16,0 0-2 0,1 4-5 15,-1 4 5-15,3 3-1 0,-1 5 2 16,-1 1-3-16,-1 1 3 0,0 0-4 16,0-1 2-16,0-2-3 0,-1 2 0 0,-4-3-1 15,2 0 0-15,0-1 1 0,-2-2-2 16,4-2-1-16,-4 0 0 15,4-4 1-15,-1-1 0 0,1-2-9 16,-1-2-9-16,2 0-10 0,0 0-12 0,0 0-4 16,0-6-23-16,5-8-25 0,1-3-44 15,-1-3-100-15</inkml:trace>
  <inkml:trace contextRef="#ctx0" brushRef="#br0" timeOffset="180605.16">7324 1112 33 0,'11'0'184'0,"-2"0"-80"15,0 0-50-15,-1 3 9 0,0 7-16 16,-5 3-19-16,-2 4-2 15,-1 4-4-15,0-2-3 0,0 0-1 0,-1-1-9 16,-1-4-4-16,2-2-2 0,0-3-2 16,-1-1-1-16,1-1 0 0,0-1 1 15,0-2-1-15,8-4-2 0,2 0-5 16,6 0-5-16,4-7-6 0,3-4-4 15,2-3 6-15,0 0-11 0,-2 4-4 0,-4 0 12 16,-4 2 0-16,1 2 2 0,-4 2 3 16,-1 2 8-16,-5 2 3 15,-1 0 4-15,-4 1 1 0,-1 8 6 0,0 1 4 16,-3 3 2-16,-3 0-7 0,3-1 4 15,-2 2-2-15,2 0 2 0,3-1 3 16,0-4-5-16,0 0-9 0,3-2-1 16,7-1-1-16,-1-3-26 0,6-3-13 15,1 0-39-15,1-7-159 0</inkml:trace>
  <inkml:trace contextRef="#ctx0" brushRef="#br0" timeOffset="180871.18">7814 1108 23 0,'9'0'280'0,"0"-3"-243"15,7-3 8-15,2-2 6 0,6 0-25 16,2-2-1-16,3 0-3 0,3 0-5 16,-3 2 0-16,-1 0-5 0,-5 1-8 15,-4 2-2-15,-7 4-1 0,-6 1-5 16,-1 0-9-16,-5 0-13 0,0 0-22 15,0 0-34-15,-9 0-102 0</inkml:trace>
  <inkml:trace contextRef="#ctx0" brushRef="#br0" timeOffset="181044.19">7984 1159 213 0,'-3'22'176'16,"-3"0"-117"-16,-3 1 21 0,2-4-19 15,1 0-25-15,3-2-13 0,2-2-14 0,1-2-6 16,0-1-2-16,0-2-1 16,4 0 1-16,6-2-12 0,0-1-33 15,4-3-35-15,5-4-53 0,0 0-153 16</inkml:trace>
  <inkml:trace contextRef="#ctx0" brushRef="#br0" timeOffset="181905.24">8187 1300 10 0,'0'3'0'0,"2"-1"13"0,3-2 126 15,1 0-88-15,2 0-10 0,1 0 19 0,3-5-24 16,2-2-4-16,0-4 2 0,5 0-3 15,-1-2 2-15,1-3 5 0,0-2-9 16,-4-1-4-16,-3-2 0 0,-1 0-8 16,-6-1-4-16,-2 2 0 0,-3 2-3 15,0 3-4-15,-9 5 1 0,-4 3-1 0,-1 3-1 16,-1 4-3-16,-1 0 0 0,2 6 0 15,5 5-1-15,0 4-1 0,1 2-1 16,3 3 1-16,4 3 0 16,1-1-1-16,1 0 0 0,10-2-2 0,3-2-3 15,8-3-7-15,1-1 6 0,7-4 6 16,2 0-3-16,2-4 1 0,0-3 1 15,1-2 3-15,-3-1-2 0,1-1 0 16,-4-6 2-16,-1-3 1 0,0 0 0 16,-5 2 2-16,-6 1 1 0,-4 2-2 15,-7 2 2-15,-5 0-2 0,1 3-1 0,-2 0-1 16,0 0 0-16,0 1-2 0,-3 7 2 15,-5 1 0-15,0 4 0 0,-3-2-1 16,4-1-1-16,1-1-1 16,-2 0-3-16,2-1 0 0,-1-1 3 0,0-4 2 15,0 1 0-15,3-3-1 0,2-1 1 16,1 0-2-16,-1 0 1 0,2-5-1 15,0-3-5-15,0-2 1 0,3-1 3 16,5-2-2-16,0-1-1 0,3 1 0 16,3 0-2-16,1-2-2 0,2 1 3 0,2 0-2 15,-4 1 4-15,2 1 1 0,0 2 4 16,-3 2 1-16,0 1 1 0,-1 3 1 15,-3 2 3-15,0-1 4 0,-3 3-2 16,1 0-1-16,-2 0-1 0,-1 0 0 16,0 0-2-16,1 0-2 0,-3 0-2 15,0 1 1-15,-1 1-1 0,1 3 0 16,-2 1 0-16,1 4 1 0,1 1-1 15,-1 1-1-15,-1 3 2 0,4-1 0 16,-2-2 0-16,3 1-3 0,0 0 2 0,-3-2 2 16,4-3-2-16,-4 1-2 0,0-5 3 15,-3 0 0-15,1-4-1 0,-1 0-1 16,2 0 5-16,-1-4 5 0,4-5-7 15,0-6 0-15,2-3-1 0,1-3-1 16,0 0 2-16,3-3 2 0,-2 1 3 16,2 1 2-16,0 0-3 0,-3 4-3 15,1 6 2-15,-3 2 1 0,0 3-2 16,-1 3 0-16,-2 2-5 0,0 2 1 15,2 0 2-15,-1 0-4 0,1 4 0 0,-2 5 0 16,2 1-8-16,-1 1-6 0,3 0-2 16,-3 1-9-16,1-2-9 0,0 1-11 15,1-2-30-15,-2-1-51 0,4-2-91 16</inkml:trace>
  <inkml:trace contextRef="#ctx0" brushRef="#br0" timeOffset="182633.28">9262 1104 49 0,'0'0'189'15,"0"0"-50"-15,0 0-105 0,0 0 23 16,-3 0-10-16,-2 5-11 0,-1 4-9 16,-2 4 6-16,0 3-1 0,1 1-8 15,2 0-6-15,2-2-4 0,3-2-3 16,0 0-3-16,0-4-4 0,6-1-3 15,2-1 3-15,4-1-2 0,7-2 0 0,2-1 1 16,3-3 6-16,-4 0-8 16,0 0-2-16,-8-3 0 0,1-2-14 15,-5 0-1-15,-2 2 4 0,-6 1-8 16,0 1 1-16,0 1 4 0,0 0 4 0,0 0 4 15,-5 1-17-15,-1 4 11 0,0 2 8 16,3 0 3-16,3-1 0 0,0 0-4 16,0-3 0-16,7 0-8 0,7 1 6 15,3-3 5-15,5 1 10 0,1-2-7 16,-3 0-2-16,-1 0 3 0,1-2-2 0,0 0 3 15,1-1 0-15,-1 2-2 0,-3 0 3 16,-5 1-1-16,-3 0 3 16,-2 0-1-16,-6 4-2 0,1 5 0 15,-2 2 0-15,0 6 1 0,-2 3-2 0,-6 4 0 16,1 4 1-16,1 8-2 0,4 5-1 15,2 1 3-15,0 0 2 0,0 0-5 16,0-3 1-16,3-1 2 16,0-5 2-16,2-5 5 0,-4-3 11 0,2-6-10 15,1-6-5-15,-4-4 10 0,0-4-4 0,0-5 12 16,-2 0 2-16,-4-2-7 0,1-12-1 15,1-8-4-15,0-5 0 0,3-6-6 16,-1-5-6-16,1-2 6 16,1-3-3-16,0-3-5 0,0-2 1 0,4-4 0 15,10-4 0-15,2-5 0 0,6-4-9 16,2 1 0-16,3 9-1 0,1 11 2 15,0 13 6-15,-1 11-4 0,1 9-8 16,0 5 6-16,-3 5-3 0,0 1 5 16,-5 4-1-16,-3 8 6 0,-3 5-2 0,-2 0 3 15,-8 2-4-15,-4 1-1 0,-2 0-4 16,-10 2 10-16,-5-1 1 0,-2-1-2 15,0-2 1-15,-2-2 4 0,0-3 0 16,3 0-1-16,1 0 0 0,1-2-2 16,7-1 0-16,3-2-2 0,6-1-1 15,0-1-2-15,3-1 1 0,8 2-14 16,4-5-10-16,2-2-29 0,2 0-24 15,0-7-62-15,1-6-187 0</inkml:trace>
  <inkml:trace contextRef="#ctx0" brushRef="#br0" timeOffset="182967.3">10224 623 456 0,'2'-6'39'0,"0"1"-32"0,-2 5 26 16,1 0 1-16,-1 7-3 0,0 13-9 15,-1 8-4-15,-7 10-1 0,0 11-5 16,0 4-1-16,-3 6-1 0,1 2-2 0,-3 4-1 16,2-2-1-16,4-5-2 0,0-9-2 15,3-11-2-15,4-11 3 0,-2-11-3 16,2-7 0-16,0-5 1 15,0-4-1-15,2 0 2 0,7-11 1 0,3-8-1 16,6-7-2-16,0-3-2 0,4-1-2 16,-2 1 6-16,0 3-2 0,0 5-1 15,-1 3-3-15,-2 3-1 0,0 3-1 16,-3 4-3-16,0 3-2 0,6 4-1 15,3 1-3-15,8 0 14 0,2 0-84 0,-2 0 13 16,-3 7-11-16,-2-1-118 0</inkml:trace>
  <inkml:trace contextRef="#ctx0" brushRef="#br0" timeOffset="183827.34">7139 782 375 0,'-1'0'129'0,"-1"0"-91"0,2-1 3 15,0 1-14-15,0-1-24 0,0 1-7 0,0 0-6 16,0 0-28-16,5 0-37 0,3-1-65 16</inkml:trace>
  <inkml:trace contextRef="#ctx0" brushRef="#br0" timeOffset="184703.4">7102 1664 2 0,'-1'3'20'0,"1"-1"156"16,0-1-133-16,0-1-20 0,0 0 30 16,0 0-10-16,0 0-11 0,0 0-4 15,3 0-2-15,1 0 4 0,3 0-6 16,0 0-5-16,-1 0-6 0,5 0 0 15,-1 0 4-15,5-3-8 0,4 0 4 16,6-1-2-16,4 0-6 0,10-2-4 16,9-1 4-16,6-2-3 0,11 1 0 0,3-1-2 15,5 1 0-15,5-1-1 0,-1 2 2 16,2 1-5-16,0 0 2 0,4 4-3 15,5 2 1-15,7 0 3 0,8 0 4 16,3-2-3-16,4-1 0 0,-2 1 0 16,-2-2 0-16,4-1 1 0,2-2 0 0,-1-2-1 15,5 0 1-15,1-1-2 16,-10 0 1-16,-2 1-1 0,-10-1 0 15,-7 1-2-15,-4 1-1 0,-5 1 2 16,-6-1 1-16,-8 1 2 0,-6 1-1 16,-8 0 0-16,-5 0 0 0,-8-1 1 0,-7 1-1 15,-10 0 0-15,-7 2 1 0,-8 1-1 16,-2 3 4-16,-4 0-2 0,0 0 3 15,0 0-3-15,0 0-2 0,0 0-1 16,-2 0-2-16,-1 5 1 0,-3-1 2 16,-2 1 0-16,-1 1-30 0,-2-2-34 0,-6-1-85 15</inkml:trace>
  <inkml:trace contextRef="#ctx0" brushRef="#br0" timeOffset="210934.9">14010 3569 8 0,'0'0'0'16,"-1"0"7"-16,-1 0 0 0,2 0 38 15,0 0 8-15,0 0-37 16,-1 0 4-16,1 0 0 0,0 0 2 0,0 0 1 15,-2 0-4-15,1 0 1 0,-1 0 1 16,2 0 0-16,-1 0-4 0,1-1-2 16,-2-1 2-16,0 2 2 0,1-1-2 15,-1 0-5-15,1 1-1 0,1-1-1 16,-3 0-1-16,0-1-4 0,1 2 0 0,-1 0-4 15,1 0 2-15,1 0-1 0,-2 0 0 16,1 0-1-16,2 0 2 0,-1 0 1 16,1 0-3-16,0 0 0 15,0 0 1-15,0 0-1 0,0 0 1 0,0 0 0 16,0 0 0-16,0 0-2 0,0-1 3 15,0 0 1-15,0 1 0 0,0 0-1 16,0 0 1-16,0 0 4 0,0 0-3 16,0 0 2-16,0 0-1 0,0 0 1 15,0 0-2-15,0 0-1 0,0 0-2 0,0 0-2 16,0 0-2-16,0 0-4 0,1 0 2 15,5 0 5-15,4 0-1 0,-1 0 0 16,-1 0 0-16,-2 0 1 0,2 0-1 16,-2 0 0-16,-1 0 0 0,1 0 1 15,0 0-1-15,-3 0-1 0,2 0 2 16,-4 0 0-16,-1 0-3 0,2 0 4 15,-2 0-4-15,1 0 4 0,-1 0-1 16,0 0-1-16,0 0 2 0,0 0 1 16,0 0-1-16,0 0-2 0,0 0 1 0,2 0 0 15,-2 0-1-15,0 0-1 0,0-2 2 16,0 2 0-16,0 0-1 0,0 0 0 15,0 0 0-15,0 0 0 0,0 0 0 16,0 0 0-16,0 0 0 0,0 0 1 16,0 0-2-16,0 0 1 0,0 0 0 15,0 0-3-15,1 0-15 0,-1 0-21 16,2 0-31-16,1-2-74 0,-3-3-80 15</inkml:trace>
  <inkml:trace contextRef="#ctx0" brushRef="#br0" timeOffset="212418.98">14057 3547 28 0,'-2'-3'61'16,"-2"0"-47"-16,2 0 24 0,-2 1-8 15,0 0-3-15,0 1 1 0,-2 1 5 16,1 0-7-16,-1 0 0 0,1 0-7 16,-1 0 1-16,0 0 0 0,-2 0-13 15,3 0 3-15,1 2-1 0,-3 1-4 16,3 1-4-16,1 0 0 0,-2-2-1 15,3 4 0-15,1-2 0 0,1 2 0 16,0 0 0-16,-2-2-1 0,2 3 0 0,0-1 2 16,0-1-2-16,5 1-2 0,3-3 1 15,1 1 2-15,0-4 0 0,4 0-2 16,-4 0 2-16,2 0 0 0,0 0 2 15,-2-3-4-15,0-2 2 0,-1 0 0 16,-2 1 2-16,-1-2-2 0,-3-1 2 16,-1 2 1-16,-1-1 0 0,0-2 0 15,0 3-2-15,-1-1 3 0,-4-1-1 16,-1 2 3-16,-1-2-1 0,0 3-2 16,-1 0 1-16,2 3-3 0,-4-1 1 15,1 2-1-15,3 0 0 0,-2 0-1 0,0 0-2 16,1 4 0-16,-1 1 2 0,3 1-1 15,2 0 0-15,-3 0 0 0,6 1 0 16,-2-1 0-16,2-1-1 0,0 0 4 16,0 0-4-16,0-2-1 0,4 1 1 15,2-2-2-15,3-1 0 0,0-1 1 0,1 0 2 16,-1 0 0-16,-3 0 0 15,2-2 1-15,1-3-2 0,-3 0 2 16,2-1 1-16,-5 0-1 0,2 2 1 16,-4-2 1-16,-1 0 1 0,0-1 0 0,0 1 5 15,-1 1 5-15,-5 0 0 0,-5 1-1 16,0 1-9-16,-4 2-2 0,-1 1 0 15,1 0 0-15,1 0-1 0,3 4-2 16,1 5-14-16,3 0-23 0,-1 0-90 16</inkml:trace>
  <inkml:trace contextRef="#ctx0" brushRef="#br0" timeOffset="-207641.22">3107 2030 92 0,'0'-1'80'0,"0"-2"-62"0,0 0 23 15,0 0 4-15,0-1-20 0,0 3 2 16,0 1-1-16,-2-3-6 0,2 1 0 15,-1 1-1-15,1 0-9 0,0 0 3 16,-3 1-1-16,3 0-2 0,0 0-1 16,0-2-2-16,0 2 1 0,0 0-3 0,0 0-1 15,0 0 0-15,0 0-4 0,0 0 4 16,0 0-3-16,0 0 1 0,0 0 3 15,0 0 1-15,0 0 0 0,0 0 7 16,0 0 0-16,0 0-5 0,0 0 4 16,0 0-3-16,0 0 1 0,-2 0-2 0,2 0-3 15,0 0 0-15,0 0-3 16,0 0-1-16,0 4-4 0,0 6 1 15,0 4 2-15,2-1 1 0,1 3-2 16,3 0 1-16,-1 3 0 0,1 0 1 0,-2 2-1 16,3 0 0-16,-1 0 1 0,-1 1 0 15,-2-1-1-15,1 0 0 0,-2-1 2 16,-1-4-2-16,2-3 1 0,-1-2-1 15,-2-1 1-15,3-3 0 0,-3-2-1 16,2-4-1-16,-1 0 1 0,-1-1 0 16,0 0 1-16,0 0 0 0,0 0 4 0,0 0-2 15,0 0 0-15,0 0 0 16,0-1-5-16,0-3-3 0,0-5-14 15,0 5-6-15,0-2-12 0,0-1-10 16,0 1-28-16,0-3-57 0,0 1-113 0</inkml:trace>
  <inkml:trace contextRef="#ctx0" brushRef="#br0" timeOffset="-206980.17">3042 2287 0 0,'0'-1'0'0,"1"-1"2"0,2 1 0 16,-1-2 17-16,0 1 17 0,-2 0-19 0,0 0 16 15,0 1 6-15,0-3-11 0,0 3-4 16,1 0 2-16,-1-1-5 0,0 0 2 16,0 1 6-16,0-1-8 0,0 0-3 15,0 0 4-15,0 1 3 0,0 0-7 16,0 0-2-16,0 0-1 0,0 0 1 15,0 1-3-15,0 0-6 0,0 0 0 16,0 0-3-16,0 0-2 0,0 0-5 16,3 2 4-16,-1 6 0 0,2 0 3 15,1 4-3-15,1 0 0 0,2-1 1 0,0 1-1 16,3-2-1-16,-2-1 0 0,0-2 2 15,0-1-2-15,2 0-1 0,-3-4 4 16,1 0-5-16,-1-2 2 0,-2 0 2 16,1 0 2-16,-3-2 1 0,-1-2 2 15,0-2 0-15,1-2-3 0,-1 0 2 16,-2-2-2-16,-1 2-4 0,2-2 3 15,-1 1 1-15,1-1-4 0,-2-1 0 16,0-1-1-16,1 1 1 0,2 3-3 16,-1 1-6-16,3 3-11 0,-1-1-5 15,6 2-16-15,-1 1-12 0,0 2-61 0,1 0-60 16</inkml:trace>
  <inkml:trace contextRef="#ctx0" brushRef="#br0" timeOffset="-192044.32">14249 8320 42 0,'2'0'83'0,"-1"-2"-57"16,-1 1-2-16,3-1 1 0,-1 0-2 0,-2 0 7 16,3 0-4-16,-1 1-1 0,-1-1-4 15,1 1-5-15,-2 1 3 0,0 0 1 16,1-2 1-16,-1 2-2 0,0 0 1 15,0-1 2-15,0 1-11 0,0 0 2 16,0 0-6-16,0 0 0 0,0 0-2 0,0 0-4 16,0 0 2-16,0 0 0 15,0 0 1-15,0 0 2 0,0 0 11 16,0 0 5-16,0-2-2 0,0 1-12 15,-1-2 1-15,-6 0-3 0,0 2 1 0,-4 1-3 16,-3 0-3-16,-3 0 0 0,-3 7-1 16,-2 2-1-16,-3 2 3 0,4 1-1 15,-1-1 0-15,3 1 1 0,4 0-2 16,5-3 2-16,6 0-2 0,2 0-2 15,2-1 1-15,2 0 1 0,5 0-2 16,11 0 1-16,2-1 2 0,0-1 0 16,5 0-1-16,-2 0 0 0,-1 2 1 15,1-1-1-15,-5 1 0 0,-2-2 0 16,-5-1 1-16,-5 2-2 0,-3-2 0 15,-1 1 2-15,-2 1 1 0,-2 1-2 0,-9 2 4 16,-1 2-3-16,-5-2 2 0,-2 1-2 16,-1 2 0-16,-2-2-1 0,1 0 2 15,5 0-2-15,-1-2-1 0,5-2 1 16,-1-3 0-16,6-1-6 0,0-1-6 15,6-2-6-15,1 0-9 0,1 0-28 0,10-3-11 16,5-7-23-16,1-6-88 0</inkml:trace>
  <inkml:trace contextRef="#ctx0" brushRef="#br0" timeOffset="-191746.3">14410 8382 42 0,'-3'0'189'15,"2"0"-111"-15,1 0-32 0,0 0-4 0,0 0-12 16,0 0-2-16,3 0-10 0,6-5-7 15,8-1 0-15,-1 1-3 0,2-2-2 16,2 2-2-16,-1 0-1 0,3 0-1 16,-1 1 5-16,-3 0-3 0,-1 1 0 15,-5 1-5-15,-1 2 3 0,-5 0-1 0,-3 0-3 16,-3 0-8-16,0 0-17 0,0 4-18 15,-4-2-55-15,-7-1-152 16</inkml:trace>
  <inkml:trace contextRef="#ctx0" brushRef="#br0" timeOffset="-191551.29">14541 8378 92 0,'0'2'266'0,"-2"0"-211"0,-4 5-32 15,-3 1 26-15,-1 2 4 0,-1 2-14 0,4 1-9 16,-1 2-13-16,2 1-7 0,1 0 3 15,2-2-10-15,3 0-2 0,0-3-1 16,0-2-1-16,8 2-16 16,1-4-22-16,7-1-19 0,1-2-16 0,3-4-53 15,-2 0-94-15</inkml:trace>
  <inkml:trace contextRef="#ctx0" brushRef="#br0" timeOffset="-190663.25">14672 8529 3 0,'2'2'287'0,"0"-2"-256"15,1 0-28-15,0 0 36 0,3-1 4 16,2-6-6-16,3-3-12 0,2-1-9 16,1-2-7-16,3-1 4 0,-1-2-3 15,1-1-4-15,0-3 1 0,-1 0-4 16,-2 0 1-16,-2 0-2 0,-3 1 0 15,-1 0 1-15,0 2-1 0,-4 3-3 16,0 4 4-16,-4 3 3 0,0 4 6 0,0 2 0 16,0 0 0-16,0 1-2 0,0 0-5 15,0 0-2-15,0 1-3 0,-2 6 1 16,-1 3 0-16,1 1 0 0,-1 4-2 15,2 1 2-15,-1 4 0 0,1 1-1 16,-1 3 0-16,0 3 1 0,2 0 0 16,0 0-2-16,0-2 0 0,0 0 0 15,2-1-2-15,0-2-3 0,-1-4 2 16,-1-3 5-16,0-1-2 0,0-4 1 15,-6-2 0-15,1-4 1 0,2-2-2 0,-1 0 2 16,-3-2 1-16,1 0 1 0,1-2-2 16,1-6 0-16,-1-3-2 0,2-2 2 15,3-2-2-15,0-1 0 0,0-2-2 16,8 0 1-16,0 0-1 0,4 0-6 15,2 2 2-15,1-1-2 0,2 3-9 0,4 0 2 16,-1 0-2-16,1 4 6 16,-2 0-1-16,1-1 4 0,-3 1 6 15,0 1 0-15,4 0 2 0,-8 3 1 16,3 1 0-16,-4 0 3 0,-1 1 5 0,0 4 4 15,0 0 1-15,-2 0-3 0,-3 0-1 16,1 5-6-16,-3 2-1 0,-2 3 0 16,-2 1 3-16,0 1-5 0,0 2 4 15,-6 1-1-15,-5-2 1 0,1 0-1 16,-2-2-2-16,1 0 2 0,3-2 1 15,1-2 0-15,1-6 3 0,6 0-2 0,0-1-1 16,0 0 4-16,0 0-3 16,0-6 0-16,0-4-7 0,6-3-2 15,3-1 4-15,3-4-2 0,5 2 0 16,-1-2-8-16,1 0-1 0,0 2 1 0,-1 2-1 15,-2 4 4-15,-2 3 0 0,-3 3 3 16,1 2 2-16,-7 2-1 0,0 0 0 16,-3 4-2-16,0 4 5 0,0 2-1 15,0 3 2-15,-2 1 0 0,-2-1-1 16,-3 0 0-16,3-1 1 0,-3 0-1 0,4-2 2 15,-1-1-4-15,4-4 1 16,0 1 0-16,0-4 0 0,0 1 0 16,0-1 0-16,0 1 1 0,4-2 1 15,-2 0-1-15,3 4 0 0,-2-4 1 0,1 1 1 16,-1 1 2-16,2 0 2 0,0 1-2 15,-1-1-1-15,1 1-2 0,0-1 1 16,1 1-1-16,0 0 1 0,2-1-2 16,1 0 0-16,0-2 1 0,2-1-3 15,2 0 2-15,-1 0 0 0,5 0-12 0,2-1-12 16,-1-6-24-16,4-3-54 0,-5-3-103 15</inkml:trace>
  <inkml:trace contextRef="#ctx0" brushRef="#br0" timeOffset="-190354.22">15489 8326 200 0,'0'0'112'0,"0"0"-76"16,0 0 13-16,0 0-17 0,7 0 5 15,8 0 5-15,5-6-11 0,4 1-11 16,-1-1-10-16,3 1-5 0,-1 0-1 15,-2-1 0-15,5 2 1 0,-2-1 2 16,-1 1-6-16,-3 1 0 0,-6 3 1 0,-1 0-2 16,-6 0-1-16,-2 0 0 0,-1 0-1 15,-6 0-15-15,0 2-12 0,0-1-8 16,0 4-10-16,-6-3-28 0,-7-2-107 15</inkml:trace>
  <inkml:trace contextRef="#ctx0" brushRef="#br0" timeOffset="-190147.22">15756 8303 343 0,'0'7'98'16,"-3"5"-95"-16,-5 2 39 0,-3 4 18 15,2 3-3-15,-2 0-14 0,-1 4-18 16,1 1-9-16,2 2-5 0,-2 1-5 15,3 0-4-15,3 1-1 0,4-2 0 16,1-1-3-16,5-4-16 0,8-4-13 16,3-1-22-16,6-6-32 0,-1-9-40 15,-2-3-114-15</inkml:trace>
  <inkml:trace contextRef="#ctx0" brushRef="#br0" timeOffset="-189166.15">13666 7643 2 0,'2'0'86'0,"-2"0"64"15,0 0-101-15,1 0 2 0,-1 0 2 16,0 0-7-16,0 0-6 0,0 0-4 0,0 0-4 16,0 0-10-16,0 0-3 0,0 0 0 15,0 0-3-15,0 0-4 0,0 4-4 16,0 1 4-16,0 3 8 0,0 2-5 15,-4 0-4-15,-3 1-5 0,3-1 0 16,-1 1-1-16,2-3-4 0,2 1 0 16,-1-4 0-16,2 1-1 0,0 0-1 15,0-3 0-15,0 2-3 0,0-4-13 16,0 0-12-16,6-1-10 0,2 0-4 15,1-1-9-15,4-6-22 0,-2-2-53 0,-2-4-81 16</inkml:trace>
  <inkml:trace contextRef="#ctx0" brushRef="#br0" timeOffset="-188848.14">13863 7595 47 0,'5'0'43'0,"-4"0"174"0,1 0-188 16,1 2-1-16,-3 2 21 16,0 3-10-16,0 5 0 0,-5 4-7 15,-4 1-8-15,0 3-1 0,-2 0-11 16,3-4-2-16,5-1-4 0,0-4-2 15,3-1-2-15,0-5-1 0,1 1-2 0,7-3 1 16,0-2 1-16,6-1 0 0,1 0-2 16,4-6-6-16,0-2-7 0,-1 0-4 15,1 0-8-15,-5 2 4 0,-2 2 1 16,-1 2 8-16,-3 1 1 0,-4 1 5 15,-2 0 4-15,0 0 0 0,-1 2 2 0,-1 5 3 16,0 1 4-16,0 2 4 16,0 0-2-16,-1 0 0 0,1 0-4 15,0 0 2-15,0-2-2 0,0 0-3 16,1 1-1-16,4-5-1 0,1 0-3 0,2-1-9 15,3-2-9-15,1-1-18 0,2 0-46 16,-2-5-84-16</inkml:trace>
  <inkml:trace contextRef="#ctx0" brushRef="#br0" timeOffset="-188623.12">14102 7677 84 0,'0'4'191'0,"0"-3"-143"0,8 1-48 16,3-2 37-16,2 0-6 0,3 0 5 16,4 0-1-16,5-2-16 0,3-3-8 15,0-1 4-15,1 2-10 0,-2-1-4 0,-4 0 1 16,-1 1-2-16,-7 2-6 0,-1 0-20 15,-3-2-23-15,-5 1-37 0,-3-4-91 16</inkml:trace>
  <inkml:trace contextRef="#ctx0" brushRef="#br0" timeOffset="-188449.11">14316 7655 27 0,'0'7'280'0,"-2"-2"-236"16,2 3-8-16,-4 1 19 0,2 2-10 0,1 0-4 15,1-1-11-15,0 0-17 0,0 0-7 16,1 1-2-16,4-2-1 0,1-1-3 15,2 1-1-15,-1-3-11 0,6-1-17 16,-1-2-20-16,4-3-26 16,1 0-66-16</inkml:trace>
  <inkml:trace contextRef="#ctx0" brushRef="#br0" timeOffset="-186954.03">14489 7768 27 0,'4'5'3'16,"2"-5"85"-16,-2 0-6 0,4 0-60 15,1 0 38-15,2 0-12 0,2-7-10 16,-1-1 4-16,4-1-12 0,-2-2-4 16,0 0-5-16,-2-2-1 0,-3 1-9 15,-1 1 3-15,-5 0-4 0,-3 0-1 16,0 2-1-16,0 1-5 0,-3 3 0 15,-6 0 1-15,-4 2-2 0,-2 3-3 16,1 0-1-16,1 8 2 0,1 1-2 0,4 2 0 16,2 0-1-16,1 2 1 0,5 0 1 15,0 1-4-15,0 0 0 0,10-1 1 16,5-1-2-16,5-3-1 0,2-1 2 15,1-6 7-15,2-1-4 0,-5-1 2 16,2 0 0-16,-3 0 2 0,-1-4-2 16,-2-1 0-16,-2 1 1 0,-5-1 1 15,2 2 1-15,-3-1 5 0,-5 2-1 16,0 2 2-16,-3 0-8 0,0 0-1 15,0 0 2-15,0 6-2 0,0 2 2 0,-2 2-1 16,-1 0 0-16,2-1-1 0,1-2 0 16,0 2-1-16,0-5 1 0,0 0 1 15,0-1-2-15,0-2 0 0,0 0 1 16,0 0 0-16,0-1-2 0,0 0 2 15,0-2 1-15,1-7-5 0,2-1 1 16,0 0-1-16,2-1 3 0,0 1 1 16,1-1-2-16,0-1 0 0,3 0 0 15,-2 1 3-15,3 2-5 0,0 0 1 16,-3 2 2-16,3 2 0 0,-2 1-1 0,-2 0 1 15,0 1 0-15,-1 2 1 0,1 0 1 16,-2 1-2-16,3 0 1 0,-3-1 1 16,2 0-2-16,-1 1 3 0,1 0 2 15,-3 0-2-15,2 0-1 0,-2 0 0 16,-1 0 1-16,1 2 0 0,-3 0-3 0,0 1 1 15,1 1 1-15,-1 0 1 16,0 2-1-16,0 2 1 0,0 0-2 16,0 3 2-16,0 0-2 0,0 0 2 15,0 1-1-15,0-1 0 0,0-5-1 16,0 1 0-16,0-1 0 0,0-3 1 0,0 0-1 15,0-3 0-15,0 0 3 0,0 0 8 16,0-5-2-16,0-6-11 0,0 2 1 16,0-7 1-16,5 1-1 0,0 2 0 15,1-2 0-15,2 1 1 0,-1 2-1 16,0 1 0-16,-1 2 0 0,2 3 1 0,-2 1-2 15,1 1 3-15,3 4-2 16,-2-1-1-16,-2 1-1 0,-2 0-1 16,1 0 1-16,0 0 3 0,-1 0-2 15,1 3 1-15,0-1 1 0,1-1 0 0,-1 0 0 16,1-1 0-16,-3 0 1 0,1 0 0 15,-2 0 0-15,0 0 0 0,-1 0 1 16,1 0 1-16,-2-1-1 0,0-4 0 16,0 4 1-16,0-1-1 0,0 0 2 15,0 1 1-15,0-2-1 0,0 2-1 0,0 1-2 16,0-1 3-16,0 1-2 0,0 0-1 15,0 0 0-15,0 0 1 16,0 0 0-16,0 0-1 0,0 0-1 16,0 0-1-16,0 0 0 0,0 0 0 0,0 0-3 15,0 0 4-15,-5 1-4 0,2 6 6 16,-2 0-2-16,2 1-2 0,-1 3 4 15,-1 1-4-15,2 2 0 16,0 0 2-16,1 0 2 0,2-3-4 0,0-1 1 16,5 0 0-16,3-3 1 0,7-4 0 0,4-1-1 15,2-2 4-15,1 0-3 0,-2-6 0 16,-1-3 0-16,-1-1 0 0,-2 0 0 15,-4 2-2-15,-2-2-3 16,-6 2-6-16,1 2 3 0,-5-1 2 0,0 4 0 16,0 1 0-16,-2 2 5 0,-1 0-4 15,2 0-1-15,-2 0 1 0,-1 2 2 16,4 3-1-16,0 0 0 0,0 1 3 15,0 0-2-15,0 0-5 0,4 1-2 16,-1 1 0-16,0 1 1 0,0 3 0 0,2-1 0 16,2 3 3-16,4 1 10 0,-2 1-12 15,-2 1-7-15,-4-1 12 0,-2 2 4 16,1 2 0-16,-1 0-1 0,1-1 1 15,1 0-1-15,-3-3 3 0,0-1-1 16,0-3 3-16,0-4 7 0,-3-3-1 16,0-2 2-16,1-3 2 0,-1 0 9 15,3-2-11-15,0-10-9 0,0-3-1 16,2-6-1-16,6 1-1 0,-1-4 0 15,1-2 2-15,1 0-2 0,-2-2 2 16,2 0-2-16,0-1 1 0,2-4 0 0,4 2-2 16,3 0-3-16,0 3 2 0,1 5 0 15,-2 7-1-15,-2 4-2 0,-2 6 5 16,-6 2-2-16,1 4 0 15,-3 0-3-15,-4 0 3 0,1 2 2 0,-2 8 2 16,0 2 2-16,-3 1 0 0,-6 2 1 16,-1 0 0-16,2 0-2 0,-2 0 0 15,2-1 4-15,-1 0-4 0,2-2-5 16,3-2 1-16,1 0 1 0,3-3-1 15,-2-1 0-15,2-1-3 0,0-1-5 0,2-1-7 16,5-3-4-16,3 0-9 0,2-2-2 16,-1-7-22-16,1-3-52 0,-2-5-97 15</inkml:trace>
  <inkml:trace contextRef="#ctx0" brushRef="#br0" timeOffset="-186659.01">15632 7385 4 0,'3'-11'39'0,"-1"2"241"0,-1 0-240 16,-1 6 5-16,2 1-11 0,-2 2 5 0,0 0-3 15,0 4-33-15,0 10-3 0,0 8 13 16,0 5-6-16,-3 4-4 0,-3 6 0 16,1 2-3-16,-1 1 1 0,-2 0 0 15,5-2 0-15,0-6 1 0,3-7-2 16,0-6-1-16,6-6 1 0,-1-5 1 0,-4-3-1 15,-1-4 0-15,0-1 1 16,2 0 5-16,2-1 1 0,3-7-2 16,-1-2-4-16,1-1-2 0,1 1 1 15,2 2 2-15,-3 1-2 0,3 3 0 0,-1 0-2 16,-1 2-9-16,2 1-5 0,1-1-5 15,3 2-5-15,2-2-19 0,2 1-36 16,7 0-66-16,8-5-75 0,7-5 256 16</inkml:trace>
  <inkml:trace contextRef="#ctx0" brushRef="#br0" timeOffset="-185705.96">16085 7650 40 0,'1'-3'-5'0,"2"-1"210"16,-1 0-168-16,1 1-10 0,0 1 20 15,0 2-10-15,-1-1-2 0,-1 1-2 16,2 0-1-16,-1 0-6 0,0 6-8 15,-2 2-2-15,0 3 0 0,0 1 2 16,0 1-5-16,0 0 0 0,-2-2 2 16,0 0-6-16,2-3-4 0,0-3-1 0,0-3 0 15,0 0-2-15,0-2-1 0,0 0-1 16,0 0 5-16,8-5 0 0,3-7 1 15,6-3-3-15,2-2-2 0,-1 0-1 16,3 0 0-16,-3-1 2 0,2 2-2 16,-1 3 0-16,-4 2-1 0,-1 4 2 15,-4 3-1-15,-4 1-1 0,0 3 0 16,-6 0 0-16,2 0 1 0,-2 7-1 15,0 5 2-15,0 1 1 0,0 0 1 16,-4 4-2-16,-2-2 0 0,0-1-3 0,1 1 6 16,4-3-1-16,-1-3 0 0,2-2-1 15,0-3-2-15,0-1-1 0,3-3 1 16,5 0 2-16,5-1 0 0,5-8 0 15,1-3-1-15,6-2-1 0,-2-1-4 16,0 1 1-16,-3 0-4 0,-1 2 3 16,-5 3-1-16,-2 3 1 0,-6 2 2 15,-1 2 1-15,-3 1 1 0,-2 1-2 16,0 0 0-16,0 4 1 0,0 5 6 15,-3 2 2-15,-1 0-3 0,-2 3-1 16,2-1 1-16,-1-1-3 0,0 0-1 0,4 0 1 16,-1-4-1-16,2 0-1 0,0-1-1 15,3-2-9-15,5 0-19 0,3-2-20 16,0-1-14-16,3-2-20 0,-2-5-114 15</inkml:trace>
  <inkml:trace contextRef="#ctx0" brushRef="#br0" timeOffset="-184329.88">16604 7700 13 0,'0'2'181'16,"0"-2"-82"-16,0 0-94 0,3 0 27 16,3 0 19-16,1 0-5 0,4-4-11 15,1-3-6-15,2 0-2 0,1-2-4 16,2-1-5-16,4-2-3 0,-3-2 1 15,1-1-2-15,-2 0-1 0,-5 0-5 0,-2-1-1 16,-4 3-3-16,-3-1 0 0,-3 1-1 16,0 0 1-16,0 1-2 15,-6 3-4-15,-2 2 4 0,-5 6-2 16,3 1-2-16,-3 0-4 0,-1 9 4 0,2 2 0 15,1 2-1-15,3 4 1 0,1 4-2 16,-1 0 3-16,5 2-1 0,1 0 0 16,2 1-1-16,2 1-8 0,5-4 5 15,6-2 1-15,4-3 1 0,1-6 2 16,3-3 2-16,0-4 2 0,-1-3-2 0,4-1 1 15,-1-10 2-15,0-5-3 0,1-3 4 16,-1-2 0-16,-2-2 0 16,1-1-2-16,-5 1 2 0,-4-1 0 15,-3-1-2-15,-2 0-1 0,-2 0-3 0,-1-1 3 16,-3-3-1-16,-2 2-1 0,1-1 2 15,-1 0-2-15,2 2-3 0,1 6 0 16,0 4 2-16,-2 10 1 0,-1 4 1 16,0 2-5-16,0 6-3 0,0 9 9 15,-1 8-1-15,-8 4 0 0,1 5 0 0,-1 4-2 16,-1 1 3-16,-1-1-2 0,2 0-12 15,3-4-1-15,6-5-6 0,0-8 12 16,3-6 1-16,8-3 4 0,0-6 1 16,1-4 1-16,1 0 1 15,0 0 0-15,1-10 2 0,3-2-2 0,1-1 1 16,-1-3-1-16,0-1 1 0,-2-1-1 15,-2 0 0-15,-3-1 0 0,-2 1 0 16,0 1 0-16,-2-2 0 0,-1-1 0 16,3-1 0-16,-4-1-1 0,2 0 1 15,2 2 2-15,0 2 0 0,0 4-1 0,-1 4 0 16,-2 7 0-16,-2 3-1 0,0 0-2 15,-3 9 0-15,0 7 4 0,0 3 1 16,0 6-3-16,-3 3 1 0,-6 1 0 16,0 4 2-16,-2-1-3 0,-2-1 0 15,4-2 9-15,0-2 4 0,2-6-2 16,4-2-3-16,2-6 1 0,-1 0-5 15,2-6-4-15,0-2 2 0,0-3 0 16,0-2-2-16,5 0 0 0,3-2 4 16,3-5-1-16,1-2-3 0,2-1-9 0,-2 3-3 15,-1 1 2-15,-2 2-2 0,1 2-2 16,-1 1 1-16,-3 1-1 0,2 0-2 15,0 0-3-15,-2 0 3 16,3 0 8-16,-1 0 7 0,3 0-1 0,6 0 2 16,2-3 2-16,-1-5 7 0,1-1-2 15,-5 0-7-15,-5 1 8 0,-1-1 8 16,-5 1-2-16,0 0 4 0,-3 1 3 15,0 1-9-15,-3 2-1 0,-5 2 0 16,-4 2-6-16,-1 0 1 0,-1 2-2 0,0 9 1 16,4 2 2-16,0 0-5 0,4 3-2 15,3-1-1-15,3-1 1 0,0 3-1 16,0-4-1-16,8-2 1 0,3-2 1 15,-1-3-4-15,1-4-1 0,0-2 1 16,1 0 4-16,1-9 0 0,-1 0 0 0,5-3-1 16,-1-1-1-16,2-2 1 15,-4 4-13-15,-7-2-1 0,-1 3 16 16,-3 3 0-16,2-1-3 0,-1 5-5 15,-1 0-12-15,2 2 6 0,-4 1 0 0,4 0 5 16,1 0 6-16,2 2 1 0,3 2 0 16,1-3 1-16,-1 1 0 0,9-2 0 15,5 0 1-15,5 0 35 0,-1-7-39 16,-4-1 3-16,-7 2 0 0,-2-3 3 15,-7 2 0-15,-3-2 4 0,-2 5-1 16,-4-1 3-16,-4 0 0 0,-6 4-2 16,-4-2-3-16,0 3 2 0,-5 0-2 15,4 9 3-15,-1 0 2 0,4 4-1 16,-1 1-3-16,6-3-3 0,2 0-1 15,3 1 0-15,2-1 0 0,3-2-2 0,5-2 1 16,6-4 1-16,3-3 2 0,3 0-3 16,4-3 2-16,-1-10 0 0,2-2 0 15,0-5-2-15,-4-2 0 0,4-1 2 16,6-4 0-16,-2 0-2 0,1-2 0 15,-5-2-1-15,-13-1 0 0,-9 1-1 16,-3-2 1-16,0 0 2 0,0 6-1 0,-1 6-5 16,-6 8 3-16,0 9 5 15,-3 4 0-15,-2 5-2 0,-5 14 1 16,-3 8 1-16,-2 5 1 0,4 1 3 0,2 3-3 15,4 2-4-15,5-1-1 0,3 2-4 16,2-3-23-16,2-4-18 0,2-6-15 16,9-4-6-16,12-8-46 0,6-12-62 15,1-2 220-15</inkml:trace>
  <inkml:trace contextRef="#ctx0" brushRef="#br0" timeOffset="-184029.86">16986 7463 444 0,'15'0'29'0,"5"0"-26"0,10 0 16 15,2-3-11-15,9-2-5 0,2-1 3 16,3 3-3-16,4 1-5 0,0 0-20 16,-2 2-40-16,-5-4-111 0</inkml:trace>
  <inkml:trace contextRef="#ctx0" brushRef="#br0" timeOffset="-180650.67">15561 8124 37 0,'1'0'39'0,"-1"-5"111"16,0 0-129-16,0 0 5 0,0-2 7 15,-3 1 0-15,-3-2 2 0,-2 0-7 16,1 2-3-16,-3-2-5 0,4 2 0 15,-5 1-6-15,0 0 5 0,-1 1-6 16,-4 0-6-16,-1 2-1 0,-6 1-3 16,-2 1-2-16,-3-1 0 0,-7 1-1 15,-1 0 2-15,-3 0-2 0,-6 4-2 0,0 3 2 16,-6 1-2-16,-3 3-2 0,-3-1-1 15,-5 3 0-15,0-2 1 0,-2 2 2 16,-1 1-1-16,-3-1 0 0,-4 3 1 16,-2 1 1-16,-4 0 0 0,2 1-1 15,2 0 4-15,3 0-1 0,1 0-1 0,3 3-1 16,-1-1 2-16,5 2 0 15,1 1-1-15,6 0 5 0,3 2-1 16,3 1 1-16,4 1-1 0,6-1-2 16,4 3 7-16,3 0-5 0,7 3 1 0,6 3 0 15,4 1 3-15,5 4-2 0,11 1 0 16,0 2-2-16,7 2 0 0,13 1-3 15,3 1 0-15,10-2 2 0,7-1-1 16,13-2 0-16,10-5-1 0,15-5 1 16,12-8 0-16,12-9-1 0,8-8-4 0,11-7-4 15,9 0-1-15,0-13-9 0,1-4-7 16,-3-6-12-16,-2 0-1 15,-2-1 0-15,-6 3 18 0,-5 3 12 16,-5 0 7-16,-2 2 19 0,-4-4-5 0,-3-1-10 16,-9-2 3-16,-6-1 5 0,-10-1 0 15,-8-3-5-15,-7-3 7 0,-5-2-5 16,-3-4-4-16,-6-2 5 0,-3-2-6 15,-3-1 0-15,-7-2-4 0,-2 0 1 16,-6-2 2-16,-8 3-2 0,-7 1 3 0,-7 1 2 16,-2 2-3-16,-13 0 2 0,-8 4 5 15,-9-1-5-15,-7 2 3 0,-11 3-4 16,-8 2-2-16,-11 6-1 15,-9 4 0-15,-10 7 0 0,-14 9-2 0,-5 3 1 16,-5 7 1-16,1 12-2 0,7 6-1 16,9 4-1-16,11 3-18 0,18 1-17 15,21 1-8-15,13-1-48 0,18-3-215 16</inkml:trace>
  <inkml:trace contextRef="#ctx0" brushRef="#br0" timeOffset="-178272.53">14699 9436 167 0,'-3'7'42'0,"3"0"-24"16,0 1 33-16,0 1-15 0,-2 2-5 15,2 1 1-15,0 3-5 0,0 1-2 16,0 5-6-16,0 4-1 0,0 4-4 15,0 5-1-15,0 6-3 0,0 4 0 0,-1 8-1 16,-3 5-2-16,4 2-5 0,-3 3 0 16,3-1-1-16,0-3 0 0,0-6-2 15,0-6 1-15,2-7-3 0,3-3-6 16,-2 2 4-16,-3 0 6 0,-2-4 1 15,-4-6-1-15,1-8 0 0,4-2 0 16,-2-2 4-16,0-2-3 0,3-4 0 16,-2-2-2-16,2-1 3 0,0-4-3 15,0 0-1-15,0-2 2 0,0-1 0 16,0 0-2-16,0 0-2 0,0 0-3 0,0 0-10 15,2 0-8-15,4-6-21 0,-3-2-42 16,-2-2-114-16</inkml:trace>
  <inkml:trace contextRef="#ctx0" brushRef="#br0" timeOffset="-177256.47">13559 10639 89 0,'3'8'208'0,"0"4"-202"16,1 8 4-16,-3 6 16 0,2 5 10 16,-3 9 9-16,6 5-9 0,-2 4-4 15,-1 1-8-15,3 3-5 0,-5 1-6 16,1 4 2-16,-2 2-2 0,0 2 3 15,0-3 0-15,0-5-5 0,0-7-3 0,0-4-3 16,-2-7 2-16,1-4 2 0,1-7-4 16,-2-5-6-16,2-9 4 0,0-3-2 15,0-1 0-15,0-5-2 0,0-1 2 16,0-1-5-16,0 0-21 0,0-3-9 15,3-7 2-15,2-2-18 0,0-1-11 16,-4-3-41-16,-1-2-93 0</inkml:trace>
  <inkml:trace contextRef="#ctx0" brushRef="#br0" timeOffset="-175729.38">13553 10575 8 0,'0'2'205'0,"0"-2"-158"16,0 0-29-16,0 0-8 0,0 0 9 15,0 0 7-15,0 0 11 0,5 0-5 16,2 0-7-16,7-2 3 0,7-1-13 15,2-1 3-15,5 2-1 0,1 0-3 16,5-1-2-16,5 3-3 0,6-2-3 16,5 2 1-16,1 0 1 0,5 0-7 0,4 0 2 15,4 0-1-15,5 0 0 0,6-5 0 16,4 1-1-16,5 0-3 0,1-1 3 15,-3 2-2-15,-6 0 1 0,-3-1 0 16,-2-1 0-16,7-1 2 0,5-1-4 16,7-2 4-16,0 1-2 0,0 0 0 15,-5-1 0-15,-5 1 1 0,-3 1 0 0,-7-1-1 16,-7 0 3-16,-1 2 2 15,-6-1 5-15,-3 1-6 0,-2 0 2 16,-3-1 0-16,-4 1-4 0,-3-1 2 16,3 0-2-16,-4 2 3 0,-1 0-3 0,3 3 2 15,-4-1-4-15,0 2 2 0,-1 1-2 16,0 0 0-16,-1 0 1 0,3 0 1 15,4 0-2-15,3 4 0 0,4 0 1 16,0 1 1-16,1 1-2 0,-5 0-1 16,1-3 2-16,-2 0-2 0,-3-3 1 0,-2 0 0 15,-1 0 0-15,-2-1 2 0,-1-4-1 16,-4 1-1-16,-1-1 0 15,-1 0 1-15,-6 0-1 0,0 1 0 16,-6 1 0-16,-1 1 1 0,0 0 0 0,0 1-2 16,-4 0 2-16,1 0 0 0,-6-1-1 15,-2 0 0-15,-2 2 0 0,-4 0 2 16,0-1 3-16,-4 0 5 0,-2-2-10 15,-2 3 2-15,3 0-2 0,-1 0 0 16,6 0 1-16,-2 0 0 0,1 0-3 0,1 0 0 16,-2 1 4-16,2 2-2 0,-1-2 0 15,1 1 0-15,0 1-2 0,-2-1 4 16,-1 1-2-16,0 3 0 15,0 0 0-15,0 3 0 0,-2 3 0 0,1 1 0 16,-3 4 0-16,3 2 0 0,-3 3 0 16,1 4 0-16,2 5 0 0,-1 4 0 15,0 5 0-15,4 6-2 0,1 2 1 16,0 6 4-16,6 3-3 0,0 0-2 15,-3 1 4-15,2-1-1 0,-2 1-2 0,-1 1 4 16,2 2 5-16,-1 0 0 0,2 0-2 16,1 1 2-16,0-3-2 0,4-1 2 15,-1-5-5-15,0-5-1 16,4-3 2-16,1-5 0 0,1-3-2 0,-1-3 0 15,2-4-2-15,-1-3 3 0,-3-3-2 16,2-4-1-16,-4-2 1 0,-1-4 0 16,-3-3 0-16,-1-3 0 0,-4-3 0 15,-1-2 1-15,0-2-2 0,0-1 7 16,-6 0-3-16,0 0-2 0,-2 0-1 0,1 0-1 15,0-5 1-15,1-1-3 0,-3 1 3 16,0 0-5-16,-2-1 1 0,-3 1 0 16,0 0-1-16,-3-2 1 0,-3 2 1 15,-2-1 1-15,-1 2 1 16,-5 0-3-16,-2 0-1 0,-4-1-1 0,-2 1-4 15,2-1 2-15,2-2 7 0,-1 2-1 16,1-1-2-16,-1 1-1 0,-3 0-4 16,2 0-1-16,-1 1 5 0,-2-2 0 15,-4 1 3-15,-1 2 1 0,-7 0 0 16,-9 3-2-16,-7 0 0 0,-6 0-1 0,-2 1 3 15,5 1-2-15,1 1 4 0,1 1-2 16,-4-2-3-16,-8 2 2 16,-5 0-1-16,-10 0-11 0,-1-1 1 0,0 2 6 15,4 0 5-15,8-1 2 0,6 2 0 16,9 0 2-16,7 0 1 0,7 0 1 15,3 0-1-15,2-2-3 0,5 0 5 16,3-1-4-16,-1-2 3 0,3-1-1 16,-1 0-2-16,-2 0 2 0,0-5-3 15,-4 1-1-15,-2-2 1 0,-4 0-1 0,-3 0 0 16,-2 0 0-16,2 0 0 0,4-1 1 15,5-1-1-15,8 0 0 0,6-1 4 16,5 0-3-16,2 0 0 0,4 1 0 16,0-1 2-16,4 1 0 0,-2 1 2 15,1 2-2-15,1-1 2 0,-1 1-4 16,-1 0 1-16,-3-1 0 0,0 1-3 15,-4 2 2-15,-3-1-1 0,-4 1-1 16,-6 1 2-16,-2 0-1 0,1 2-1 16,5 0 1-16,5 0 2 0,7 0-2 0,6 0 0 15,-1 0 0-15,5 0 0 0,-3-1 1 16,1 0-2-16,3-2 1 0,0-2 2 15,2 0-2-15,1 1 0 0,0 2 0 16,-1 0 1-16,1 1-1 0,-3 1-2 16,0 0-1-16,0 0 4 0,1 5-10 0,2 1-6 15,6 2-21-15,2-1-25 16,10-3-24-16,10-4-89 0</inkml:trace>
  <inkml:trace contextRef="#ctx0" brushRef="#br0" timeOffset="-175096.35">14017 11174 27 0,'-2'2'40'16,"1"0"-30"-16,-1 1-7 0,0-1 198 0,2-2-148 15,0 0-13-15,0 0 0 0,0 0-15 16,0 0-1-16,0 0 1 0,7-4-6 16,7-3 0-16,4 0 1 0,5-3-4 15,4-1-6-15,5-1 3 0,4 1 1 16,3 0-1-16,3 0-2 0,-1 2-4 0,-3 1 1 15,-3 3-5-15,-5 2-1 0,-5 0-1 16,-5 2 0-16,-6 1-2 0,-2 0-2 16,-3 0-1-16,-2 0-6 15,-3 0-11-15,-2 0-7 0,-2 0-8 0,0 0-11 16,0 0-12-16,-3 0-37 0,-8 0-138 15</inkml:trace>
  <inkml:trace contextRef="#ctx0" brushRef="#br0" timeOffset="-174891.34">14341 11121 373 0,'0'8'60'16,"-7"5"-45"-16,1 4 23 0,-2 5 13 0,-2 3-7 15,-1 3-3-15,1 1-6 0,3-1-14 16,2-2-11-16,4-4-5 0,1 1-5 15,0-4 3-15,3-2-3 0,7-2-1 16,3-2 0-16,5-5-8 0,4-3-14 16,6-3-24-16,0-2-23 0,0-3-33 15,-3-9-124-15</inkml:trace>
  <inkml:trace contextRef="#ctx0" brushRef="#br0" timeOffset="-174417.31">14565 11412 299 0,'0'0'44'15,"-1"0"-29"-15,1 0 8 0,0 0-8 16,0 0 5-16,0 0 23 0,9-7-7 16,4-8-17-16,5-1-4 0,-1-4-5 0,3-2-6 15,-3 1-3-15,1-5 4 0,-1 1 2 16,-2 0 2-16,-3-1-4 0,2 0 3 15,-1-1-4-15,-5 4-3 0,-1 2 1 16,-2 4-1-16,-2 7 0 0,-1 2 2 16,-2 4 5-16,0 2-2 0,0 2 0 0,0 0-1 15,0 0-5-15,0 0-3 16,0 0 0-16,1 5 2 0,1 4 2 15,-1 1-1-15,1 2 1 0,1-1-2 16,0 2 1-16,0-1 0 0,2 2 0 0,-2 2 2 16,0 2 0-16,0 1-1 0,0 3 1 15,-1 0 3-15,-1 1-2 16,1 1 0-16,-2-2-2 0,1 0 2 0,-1-2-1 15,0-2-2-15,0-2 2 0,0-1-2 16,-6-3 2-16,0-1-1 0,0-3 0 16,-4-3 1-16,0-3-3 0,-1-2-4 15,0 0 0-15,-1-1-3 0,-1-7-4 16,2-2 0-16,0-3 0 0,4 1 7 15,4-4 1-15,1 3-2 0,2-1-6 0,0 1-7 16,8 0-1-16,4 2 7 0,7 0-7 16,4 0 1-16,6 2-17 0,3-1-28 15,2 2-37-15,1-3-49 0</inkml:trace>
  <inkml:trace contextRef="#ctx0" brushRef="#br0" timeOffset="-174172.3">15057 11204 52 0,'12'-8'71'0,"-7"2"12"16,-5 2-7-16,-2 2-7 0,-8 1-31 16,-7 1-14-16,-4 0-3 15,1 0-4-15,-2 0-1 0,1 3-1 16,5 2-1-16,2 0 0 0,7 2-4 0,2 0-4 15,3 2-7-15,2 1-2 0,0 3 2 16,3 0 2-16,5 1-2 0,5 1 0 16,2 0 1-16,1 3 2 0,-2-2-3 15,-2 1 0-15,-1-1 2 0,-3 0 1 16,-4-2-3-16,-1 2 1 0,-3-2 3 15,0 1 0-15,-7 0 0 0,-6 1 1 0,1-1 3 16,-1-4-2-16,1-2-2 16,1-3-2-16,5-3 0 0,3-1 0 15,3-2-3-15,0 0-23 0,3-5-31 16,9-10-25-16,5-5-138 0</inkml:trace>
  <inkml:trace contextRef="#ctx0" brushRef="#br0" timeOffset="-173836.28">15257 11152 355 0,'0'0'60'16,"0"0"-33"-16,0 5-2 0,0 8 10 16,0 3-2-16,0 3-5 15,-2 4-7-15,-1 1-7 0,0 3-2 0,-2-1-6 16,1-1-3-16,1-1-1 0,1 0 0 15,-1-4-3-15,2-3 2 0,1-4-1 16,0-3-1-16,6-4 1 0,3-2-1 16,2-2 3-16,3-2-4 0,4 0-2 15,-4-4-2-15,3-1-1 0,-3 0 1 0,0 1 2 16,-1 0 0-16,-5 3 0 0,2 0 1 15,-3 0 3-15,0 1-2 0,1 0 1 16,-2 0-1-16,2 0 3 16,0 0 0-16,3 0-1 0,1-2-1 0,0-1 2 15,1 0-1-15,-1 0-8 0,-1 1-13 16,-3 2-9-16,-2 0 1 0,-1 0-16 15,-4-2-28-15,-1 0-41 0,0 0-96 16</inkml:trace>
  <inkml:trace contextRef="#ctx0" brushRef="#br0" timeOffset="-173437.25">15300 11302 374 0,'-3'-4'67'0,"3"2"-53"16,2 0 4-16,4 2-2 0,3-2-4 15,4 1 2-15,2-1-9 0,10-2-3 16,0 3-1-16,3-2 2 0,3 0-16 15,1-1-14-15,1 0-12 0,2-1-14 16,-2-4-5-16,-4 0 4 0,1-2-15 0,-1-3 34 16,4-2 35-16,-4-2 75 0,-2 2-41 15,-9-1-34-15,-13 6 29 0,-5 3 20 16,-3-1 13-16,-8 3-21 0,-3 1-19 15,-3 3-2-15,-3 2-5 0,0 0 0 16,1 0 3-16,4 4-1 0,5 2-2 16,6 1-7-16,4 2-7 0,0 2-2 15,1 1 0-15,10 2 3 0,0 0-1 16,0 1-2-16,0 2 2 0,1 0-1 15,-4 2 1-15,0-1-1 0,-4-1 0 16,-1-2 1-16,0-2 0 0,-3 0-1 0,0-1 2 16,-6-1 2-16,-6 2 6 0,-4 0 0 15,-4-1-2-15,-2 1 1 0,-1-1-8 16,0-1 0-16,1-2-1 0,4 1 0 15,1-2-13-15,4 0-28 0,5 2-25 16,5-4-6-16,3 1-108 0</inkml:trace>
  <inkml:trace contextRef="#ctx0" brushRef="#br0" timeOffset="-169804.05">14767 12032 47 0,'0'3'24'0,"0"-1"-11"0,0 2-3 16,0 0 7-16,0-2 70 0,-2 0-61 15,1 0 4-15,1 2-2 0,0 1-4 0,0 0 3 16,0 1 3-16,0 2-8 0,-3 2 1 15,1 2-4-15,-1 2 2 16,0 3 0-16,0 3-3 0,-2 3-6 16,2 3-4-16,2 2-2 0,1 2 0 0,0 1 1 15,0 1-5-15,0 0 1 0,0 0-1 16,3 1-2-16,3-1-1 0,0 1 2 15,2 0 1-15,0-1-1 0,-1 1-1 16,1-1 2-16,0 0-1 0,-2-1-1 16,0-3 0-16,1-2 1 0,-1-1 0 0,-2-1 0 15,3-2-2-15,-4 1 3 0,-2 1-1 16,1 0-1-16,-1-2 1 15,2 1 0-15,1 2-3 0,-3 1 2 16,1 2 2-16,-1 1-4 0,1 1 4 16,-2 1-3-16,0-1 1 0,0 0 1 0,0 0 1 15,0-2-2-15,0 0 0 0,-2-1 1 16,2-7 0-16,-3-1 0 0,3-2-1 15,-1-3 5-15,1 0-2 0,-2-1 1 16,0-3-2-16,2-2 0 0,0 0 2 16,0-2-3-16,0-2-1 0,0 0-2 0,0-2 3 15,0-1-2-15,0-1 1 0,0 0 1 16,0 1 0-16,0-1 0 0,0 0 2 15,0 0 2-15,-1 0-1 16,-2 1 1-16,-2 0-5 0,0-1 2 0,1 2-2 16,-2-2 0-16,1 1 0 0,0 2 2 15,-1-1-2-15,0 0-2 0,-2 0 2 16,0-2 2-16,1 1-2 0,-3-1 0 15,1 1-2-15,-3-1 4 0,-1 0-2 16,1 0 0-16,-2 0 0 0,1 0 0 0,0 0 2 16,-5 0-3-16,1 0 1 0,-3-4 1 15,-3 2 0-15,-5 0-2 0,-1 1 1 16,-4 1 1-16,-4 0-1 0,0 0 0 15,-5 0-1-15,0 0 2 0,-3 0 0 16,0 3-2-16,2 1 0 0,-4-1 2 16,4-1-2-16,-1 1 2 0,4-3-2 15,3 2 1-15,-2-1-1 0,0-1 0 16,1 1 1-16,0 1 0 0,1 0 0 15,-3 2 0-15,-1-2 0 0,3 1 0 0,-6 0 1 16,1 0-1-16,-1 1-1 0,0 0 3 16,-1 1-2-16,3 0 0 0,0 0 0 15,-3-1 1-15,1 2-1 0,-2 0-1 16,-2 2 1-16,-2-1 0 0,-1 2 1 15,6 0-2-15,0 0 1 0,6-2 1 16,7 0 0-16,2-1-1 0,4-1 0 16,6-1-1-16,3 0 3 0,4 1 0 15,3-4-2-15,-1 3 1 0,1-3 0 16,1 3-1-16,1-3 0 0,1 3 0 0,0-1 0 15,3-2 0-15,-2 2-1 0,-1-2 2 16,4 0-1-16,-3 1 0 0,5-2 0 16,-4 2 0-16,5-2 0 0,0 0 0 15,0 1 0-15,0-1 2 0,0 0-1 16,0 0-1-16,0 0 2 0,-2 0-1 0,-1-1-1 15,2-4 1-15,-2 0-1 16,-1-3 0-16,4-4-1 0,-3-2 2 16,-1-2-2-16,-1-3 2 0,0-2-1 15,2-3-1-15,-1-1 1 0,-1-2 1 16,2-4-1-16,-2-2-1 0,1-5 1 0,-1-3 1 15,-1-3-1-15,0-3-1 0,-1-3 1 16,1 2 0-16,0-3 0 0,-2-1 1 16,2-1-1-16,0-3 2 0,0 1-2 15,1 2 0-15,2 1 1 0,1 4 2 16,-1 3 0-16,2 1-3 0,-1-1 3 0,1 3-4 15,-1 0 2-15,-1 0-1 16,-2 0 0-16,-1-1 3 0,0-4-1 16,0-3-2-16,-4-2 0 0,1-2 1 15,3 0-1-15,-2-1 0 0,2 4 0 0,4 0 0 16,1 3 1-16,1 4-2 0,0 1 1 15,0 1 2-15,0 2-2 0,-2 1 0 16,1 3 1-16,-4 0 2 0,2 1-1 16,-2-2 2-16,-1 2 1 0,3-2-3 15,-2 1 1-15,5 2-3 0,0-3 2 0,0 1 0 16,0-1-3-16,0-2 1 0,7 2 0 15,0 0 1-15,1-1-1 16,0 0-2-16,-2 0 3 0,0 0 0 16,-1 1-1-16,0-3-1 0,-2 0 1 0,1 0 1 15,-2-2-1-15,-2 4 0 0,3 5 0 16,-2 2 0-16,-1 5 1 0,0 0-2 15,2 1 1-15,0 0 1 0,-2 2-1 16,0 0-1-16,0 0 2 0,0 2 0 16,0 1-1-16,-5 1 0 0,-1 4 1 0,0 1 2 15,-2 2-3-15,0 3 0 0,3 1 0 16,1 2 1-16,1 1-1 0,0 2 0 15,3-2-1-15,0 3 1 16,0-1 1-16,0 1-2 0,0 0 1 0,0-1 0 16,0 3 0-16,0-1 0 0,0 1-2 15,0 0 4-15,0 0-2 0,0 0-2 16,0 0 2-16,0-1 0 0,0 0-1 15,0-1-1-15,0 0 2 0,3 1 0 16,0 0-1-16,0-1 0 0,1 0 1 0,1 1 0 16,-2-1 0-16,0 0-1 0,-3 1 1 15,3 0 1-15,1 1-3 0,-1-1 1 16,1 1 0-16,-2-1 1 0,2 1-2 15,0 0 2-15,2 0-1 0,2 0 2 16,1 0-2-16,3 0 0 0,5 0 1 16,3 0 1-16,7-2-1 0,4-3-1 15,3-2 1-15,5-1 1 0,-4 1-2 16,3-1-3-16,-4 1-3 0,0 1 7 15,3-2-3-15,-3 2 1 0,5 1 2 16,-4-2 0-16,1 3-1 0,0 0 1 0,-1-1 0 16,-2 1 0-16,-2 0 0 0,2 0 0 15,-4 0 0-15,0-1 0 0,1 1 0 16,-2 2-1-16,1-2 1 0,2 3 0 15,2 0 0-15,3-2 0 0,-2 3 0 16,3-1 0-16,2-2 0 0,-1-2-2 16,1 0 4-16,0 0-2 0,-2 1 0 15,-4-1 0-15,-4 1 0 0,-1 0 0 16,-5-1 0-16,-1-1 0 0,0 3 0 15,-4 0 0-15,-1 2 0 0,-1 1-2 0,1 0 2 16,-2 0 0-16,4 0-1 0,1 1 1 16,3 0 0-16,2-1 1 0,2 0-1 15,2-1-1-15,-3-2 2 0,2 0 1 16,-1 0-4-16,-6 0 2 0,3 0 0 15,-3 2 2-15,-1-1-4 0,-2 0 2 16,-3 2 0-16,1 0 0 0,-7 0-1 16,0 0 1-16,-3 0 0 0,-1 0 1 15,0 0-2-15,-2 0 0 0,3 0 2 16,3 0 0-16,4 0-1 0,2 0-1 0,4-5 4 15,2-1-3-15,1-1 0 0,-2-1 0 16,-3 5 0-16,-1-1 0 0,-2 1 0 16,-5 3 0-16,-1-2 0 0,-5 2 0 15,-1 0 0-15,-1 0-2 0,-1 0 4 16,0 0-1-16,0 0-1 0,0 0-1 0,0 0 2 15,0 0-2-15,3 0-1 16,0 0 4-16,0 0-2 0,5 0 1 16,1 0 0-16,-2 0-1 0,-1 0 2 15,-2-1-1-15,-4 0-2 0,2 1 1 0,0 0 2 16,-1-1 0-16,-1 1 1 0,0 0-1 15,0 0-1-15,0 0-1 0,0 0 0 16,0 0 0-16,0 0 2 0,0 0-1 16,0 0-2-16,0 0-1 0,0 0-1 15,3 0 0-15,2 0 4 0,1 0-1 0,2 0 1 16,-2 0-1-16,-1 0 0 0,-1 0-1 15,-2 1 2-15,-1 0 0 16,-1-1-1-16,0 0 3 0,0 0-1 16,0 0-2-16,0 0-3 0,0 0-10 0,0 0-16 15,0 1-19-15,0 1-22 0,-1-2-51 16,-4 0-128-16</inkml:trace>
  <inkml:trace contextRef="#ctx0" brushRef="#br0" timeOffset="-169164.01">14127 9986 88 0,'-3'0'26'15,"0"0"1"-15,-1 0 2 0,1 0-1 16,-3-1 6-16,3 0 11 0,0-2 6 15,1 3-7-15,1-1-8 0,-1-1-10 16,2 2 2-16,0 0-9 0,0 0-5 16,2 0-9-16,7 0-2 0,4 0 0 15,4 0 2-15,4 0-3 0,1 5 0 16,6 2-1-16,0 1-1 0,3 2 0 15,1-1 1-15,-1 4 1 0,-3-1-2 0,-1 2 0 16,-7 0 1-16,-2 0-3 0,-5-2 4 16,-5 4-2-16,-4-2-2 0,-4 1 4 15,0 0-1-15,-9 1 1 0,-5 1 1 16,-2 2-1-16,-5-2-1 0,2 2 0 15,-3-1 1-15,2-3-2 0,2 0 0 16,1-3 1-16,1 0 1 0,2 0-1 16,3-1-2-16,0 0 1 0,1 0 1 15,3-1 0-15,0-2-2 0,2-1 0 16,3-1-5-16,-1 0-24 0,3 0-24 15,0-4-43-15,0-2-103 0</inkml:trace>
  <inkml:trace contextRef="#ctx0" brushRef="#br0" timeOffset="-168469.97">14590 9708 0 0,'-4'-2'3'0,"2"0"104"16,-3 1-81-16,4 1 22 0,1 0 6 15,0 0-17-15,0 0-15 16,0 3-16-16,0 9 19 0,0 5 11 0,6 4-6 16,2 3-5-16,3 2-8 0,0-2-6 15,2-2 1-15,5-2 0 0,-5-5 1 16,5-5-2-16,2-4 2 0,-2-4-3 15,4-2 3-15,1-6-7 0,4-8-2 16,-4-2-2-16,0-2 1 0,-4-2-3 16,-5 1-3-16,-5 3-8 0,-4 1-5 0,-4 2-5 15,-1 4-6-15,0 3 0 0,0 3-18 16,0-1-42-16,-8 2-98 0</inkml:trace>
  <inkml:trace contextRef="#ctx0" brushRef="#br0" timeOffset="-159657.47">20013 8478 9 0,'0'0'121'0,"0"-2"-20"16,0 1-68-16,0-4 18 0,0 3-9 0,-1-1-9 15,1 1-3-15,-2 1-10 0,1 0-2 16,1 1-3-16,0-1 1 0,0 1 0 16,-2 0 0-16,2 0 2 0,-1-1-1 15,1 0-3-15,-2 1 3 0,0 0-3 16,-1 0-3-16,0 0 0 0,2 0-6 0,-1 0 1 15,1 5-4-15,-1 2 1 0,1 1-1 16,1 3-3-16,0 2 1 16,0 0 1-16,0 2 1 0,0 0-2 15,0 0 1-15,0 0-1 0,0 1 2 0,0-2-1 16,0-1 0-16,0-1 0 0,0-4-1 15,0 1 1-15,0-4 0 0,0-1 1 16,-2-2-1-16,2-2-1 0,0 0-2 16,0 0 0-16,0 0-7 0,2 0-14 15,4-4-1-15,3-4-13 0,0-2-20 0,1-2-25 16,-3-3-69-16,-5-1-78 15</inkml:trace>
  <inkml:trace contextRef="#ctx0" brushRef="#br0" timeOffset="-159322.45">20175 8444 42 0,'4'-1'180'0,"1"0"-67"16,-4 1-84-16,1 0 8 0,1 6-7 16,-3 3 1-16,0 4-3 0,0 1-4 15,0 2-5-15,0 0-7 0,-3-1-4 0,1-1 1 16,2-2-2-16,0-4-5 0,0-1-3 15,4-5 4-15,2 0-3 0,1-2 0 16,3 0 2-16,1 0 0 16,3-8-3-16,0-1-5 0,4-1-6 0,-1 1-2 15,0 2 4-15,-3 3-5 0,-1 4 4 16,-3 0-2-16,-3 0 0 0,-3 0 3 15,-2 2 5-15,-2 4 6 0,0 2-1 16,-2 2-2-16,-2 1 4 0,-1 0 1 16,-1 3 0-16,0-1 3 0,3 0-2 0,-2-2 9 15,3-1-4-15,2-1-8 0,0-2-2 16,2-2-1-16,6-2-10 0,2-2-8 15,4 0-7-15,0-1-45 0,-1-6-106 16</inkml:trace>
  <inkml:trace contextRef="#ctx0" brushRef="#br0" timeOffset="-159063.43">20461 8464 37 0,'10'0'223'16,"2"-4"-195"-16,7-6 9 0,1 0-1 15,5-1-9-15,1-2-5 0,0 1-5 16,4 1-1-16,-2 0-2 0,-2 2-7 15,-6 5-6-15,-7 1-1 0,-4 2-1 0,-6 1-10 16,0 0-4-16,-1 0-15 0,-2 0-17 16,0 0-33-16,-3 0-58 0</inkml:trace>
  <inkml:trace contextRef="#ctx0" brushRef="#br0" timeOffset="-158873.42">20661 8404 126 0,'0'8'230'16,"0"0"-197"-16,0 6 1 0,-7 2 9 0,-3 0 10 15,1 2 5-15,0 0-16 0,1 1-13 16,2-3-11-16,4 0-11 0,2-3-7 16,0-2 1-16,0 1-1 0,8-3-1 15,1-3-4-15,5-2-20 0,5-3-24 16,4-1-34-16,-3-1-53 0,-1-8-161 15</inkml:trace>
  <inkml:trace contextRef="#ctx0" brushRef="#br0" timeOffset="-157257.33">20830 8567 3 0,'5'2'16'15,"0"0"126"-15,-1-2-98 0,3 0 5 16,-1 0 8-16,5-5-20 0,-1-4-5 0,4-2-1 15,2-3-2-15,1-2-1 0,0-1-4 16,-1-3 0-16,-3 0-7 16,-2 1-1-16,-4 0-6 0,-4 2-4 15,-3 2-1-15,0 3 1 0,-5 2 1 0,-7 4 0 16,-2 4-1-16,-2 2-5 0,-1 1-2 15,5 10 2-15,-1 1-2 0,2 3-1 16,5 3 0-16,3 4 0 0,3 0 2 16,0 1-1-16,3-2-1 0,10 0 2 15,4-2-2-15,6-4 1 0,2-3-2 0,1-2 0 16,4-4 2-16,-3-3-3 0,-2-2 2 15,0-1 0-15,-3 0 1 0,-5-5-1 16,0-4 2-16,-3 5 1 16,-6-3 0-16,-2 3 0 0,-3 1 1 0,-3 1-1 15,0 1 9-15,0 0-4 0,0 1-2 16,0 0-4-16,-2 2-3 0,1 4 1 15,-2 4 0-15,0 0 1 0,3 0 0 16,0-1 2-16,0-2-2 0,0-3 1 16,-2 1 1-16,2-3-2 0,0-2 2 0,0 0-2 15,-2 0 6-15,2 0 1 0,-1-7-10 16,1-2-1-16,0-2 4 15,0-2-2-15,0-1 1 0,0 2 1 0,3 1 0 16,5-1-1-16,-2 4-2 0,3-2 3 16,1 3-2-16,-1 1-1 0,2 0-2 15,1 0-1-15,-1 2 2 0,3 2-2 16,-2-1 1-16,2 0 3 0,0 0 2 15,-1-1 1-15,-1 1 0 0,0-1 0 16,-2 2 2-16,-3-1 1 0,-2 1 2 0,0 0 2 16,-5 2-3-16,0 0 3 0,0 0 1 15,0 0 3-15,0 0 0 0,0 0-2 16,0 0-5-16,0 0 2 0,0 0-6 15,0 0-2-15,-2 0 0 0,1 4-1 16,-2 4 1-16,1 2 4 0,-1 1-2 16,1 0 0-16,1 3-2 0,-2-4 2 15,1 0 0-15,1 0 2 0,-1-3-2 16,2-2-1-16,0-2 3 0,0-2-1 15,0-1 0-15,0 0 1 0,0 0 5 16,0-4 3-16,0-6-9 0,3-3-2 0,3-1 1 16,-1 0 2-16,3 1-3 0,-2 1 0 15,-1 1 2-15,1 5-2 0,-2-2 1 16,3 6-2-16,-1 1 0 0,2 1 0 15,-1 0-1-15,3 0 1 0,-1 0 2 16,3 0-6-16,2 1-1 0,-1 1 3 16,1-2-1-16,-2 1 2 0,2-1 2 15,-5 0 2-15,2 0-2 0,-1 0 1 16,-4 0 1-16,0 0-1 0,-1 0 0 15,-5-1 0-15,0 1 1 0,1-1 3 0,-1-1-1 16,0 0-1-16,0 1-1 0,0-2 2 16,0 2-1-16,0 0 2 0,0 1 0 15,0 0-3-15,0 0-1 0,0 0 4 16,0 0-3-16,0 0-2 0,0 0-2 15,0 0 3-15,0 0-1 0,0 0 1 0,0 0-3 16,0 0 1-16,0 0 1 16,0 0 0-16,0 0 0 0,0 0 3 15,0 0-2-15,0 0 0 0,0 0 0 16,0 0 2-16,0 0-1 0,0 0-2 0,0 0 2 15,0 0-1-15,0 0-1 0,0 4 3 16,-1 3-1-16,-1 0 1 0,0 2-3 16,1 1 1-16,-1 0-1 0,-1 1 2 15,2 1-2-15,-1 2 1 0,2-2 0 16,0-1 0-16,0-1-1 0,0-4 0 0,6-1 0 15,2 0 1-15,3-5-1 0,4 0 1 16,3 0 0-16,-1-7 0 16,0-3-7-16,-2-2 2 0,-1 0 0 15,-1 0 3-15,-4 0 2 0,-5 1-1 0,-2 2 2 16,-2 4 2-16,0 1-2 0,-3 2 0 15,-2 2-1-15,-1 0 0 0,0 2-3 16,0 4 1-16,-1 2 0 0,7-1 2 16,0 3-3-16,0-2 0 0,0-1-2 15,2 0-3-15,4 0-10 0,2 0-5 0,1 1-1 16,7-3 5-16,-1 1 11 0,2 0 9 15,0-3-5-15,-4 2 3 0,-2-1 0 16,-1 1 0-16,0-1 1 16,-4 0 2-16,-3 3 2 0,0-1-3 0,-3 2 4 15,0 3-2-15,0 2 0 0,0 1-2 16,0 3 1-16,-3 2-2 0,2 4 0 15,1-3 0-15,0 4 6 0,0-3 2 16,-5-1-6-16,2-3 0 0,-2 0-1 16,-3-3 4-16,1-3-1 0,-1-2-1 15,0-1 7-15,0-6-1 0,2-2 3 0,2 0 3 16,-3-2-3-16,3-9-4 15,1-5-2-15,1-4-2 0,2-3-2 0,0-3 4 16,5-2-3-16,2-1 1 16,4-1-1-16,2-1 0 0,1-3-4 0,6 0 0 15,1-1 1-15,0 3 0 0,0 1-4 16,1 6-6-16,-2 6 1 0,-3 9 1 15,-1 5 1-15,-2 3 2 0,-3 2 5 16,-2 0 1-16,-4 7-3 0,-2 1 2 16,-2 4 3-16,-1-1-1 0,0 2 5 0,-4 2-4 15,-3-3 3-15,0 2 0 0,-3-2-6 16,3-1 1-16,-1-1 1 0,2 1-1 15,1-5-1-15,2 3 0 16,1-2 0-16,2-2-3 0,0-1-6 0,0 0-10 16,0-2-17-16,2 0-7 0,4-2-18 15,0 0-58-15,2-13-84 0</inkml:trace>
  <inkml:trace contextRef="#ctx0" brushRef="#br0" timeOffset="-156993.31">22193 8144 45 0,'0'-11'276'0,"0"2"-209"15,0 0-13-15,0 5-8 0,0 2-21 0,0 2 8 16,0 0-14-16,0 10-23 0,-5 8 6 16,1 8 0-16,-1 4-1 0,1 3 1 15,-3 5-2-15,3 2 1 0,-1 0 0 16,-1-1-1-16,1-4 1 0,1-4-1 15,2-10 0-15,2-7 1 0,0-5-2 0,0-5 1 16,0-2 0-16,5-2 3 0,-1 0 0 16,6-5 4-16,0-5-6 0,3 1-1 15,1-2-2-15,0-1-4 0,0 4-8 16,3 2-16-16,4 0-16 0,6 3-27 15,4-4 55-15,0 1-222 0</inkml:trace>
  <inkml:trace contextRef="#ctx0" brushRef="#br0" timeOffset="-155673.25">20441 9054 10 0,'5'3'264'16,"-2"-1"-229"-16,-1 3-35 0,-2 3 30 15,0 4 0-15,0 2 2 0,0 2 4 16,0 1-26-16,-5 1-4 0,2-1 8 15,-2-2 0-15,0-1 0 0,2-5 3 16,-1-2 3-16,4-1-1 0,-2-3 2 16,1-2-3-16,-1-1 4 0,1 0 4 0,-1-10-15 15,-1-4-7-15,3-5 0 16,0-5 1-16,6 1 0 0,5-6-2 15,3-1 0-15,3-3-2 0,0 0 2 16,5 0-2-16,1 0-1 0,0 6 1 0,2 5-2 16,-3 4 0-16,1 5 1 0,-1 4 0 15,-4 4 0-15,2 3-3 0,-3 2 2 16,-3 0 1-16,-1 7-1 0,-7 5 3 15,0 3-3-15,-3 7 2 0,0 0-3 16,-3 2 3-16,-3 3-1 0,-6-1 2 0,-6 1-2 16,-3 2-1-16,0 0-1 0,-4-3 2 15,2-1-4-15,0-3 1 0,3-7 3 16,1-1-1-16,7-4 1 15,3-6-2-15,3-2 0 0,1-2-4 0,2 0-7 16,0 0-1-16,2 0 2 0,7-2 5 16,2-3 5-16,3 1 0 0,0 1 2 15,-3 3-1-15,3 0 0 0,-2 0-1 16,2 5 0-16,0 2-1 0,1 2-10 15,2-2-8-15,2 1-5 0,3-4 3 0,1-1 3 16,0-2-4-16,2-1-4 0,-2 0-4 16,4-1-5-16,-4-6 13 0,0 0 15 15,-1-2 6-15,-5-2 3 16,-3 2 3-16,-5-2 8 0,-4 1 18 0,-2 0 8 15,-3 2-5-15,-3 0 3 0,-8 1-8 16,0 1-5-16,-3 1-8 0,-3 2 6 16,2 1-4-16,-4 2 1 0,4 0-1 15,1 2-8-15,3 6 2 0,1 1-4 16,6 6-5-16,1 1-1 0,3 2 0 0,0 2 0 15,4-1-1-15,9 0 0 0,1-3 1 16,3-2 0-16,3-5 0 0,0-2 0 16,0-5 1-16,-1-2-1 0,-1 0 0 15,-2-7 2-15,-4-4 1 0,-1-4 0 16,-3-1 0-16,-2 0 1 0,-4 0 3 15,-2 1-4-15,0-1 1 0,-2 2 0 16,-4 0-2-16,0 0-1 0,0 2-1 16,1 2-2-16,0 1 4 0,2 2-15 15,3 5-4-15,0 2-12 0,0 0-34 0,3 2-12 16,3 2-13-16,2 1-95 0,0-1-10 15</inkml:trace>
  <inkml:trace contextRef="#ctx0" brushRef="#br0" timeOffset="-154961.21">21187 9095 196 0,'0'-3'226'16,"-6"3"-201"-16,-4 0 18 0,1 3-20 16,0 6-4-16,-2 3 14 0,3 0-6 15,2 2-10-15,6 1-6 0,0-2-9 0,0-3-1 16,2 1-1-16,8-4 0 0,4-1 2 15,0-2 0-15,5-4-2 16,0 0-3-16,-1 0-1 0,2-5-6 0,-1-2 1 16,-4-1 2-16,-1 1-3 0,-4 3-4 15,-3-2 3-15,-2 3-2 0,-3 3 1 16,-2 0 6-16,0 0 4 0,0 0 2 15,0 0-3-15,-2 4-2 0,-3 5 0 16,1 1 5-16,2 1-1 0,1 1-1 16,1 0 1-16,0-1 1 0,0-1-1 0,6 0 1 15,2-2-2-15,2-2 2 0,3-4 1 16,2-2-2-16,2 0 3 0,-1-8-1 15,1-2 1-15,-1-4 0 0,-6-3 1 16,0 0 0-16,-1-2-1 0,-3-1 5 16,-3-3-2-16,3-1 1 0,-6-1 0 0,4-3-3 15,-3-1-1-15,-1 0-1 16,0-2 0-16,0-2 0 0,0 1-1 15,0 2 0-15,0 4 3 0,2 3-3 16,-1 5 2-16,1 8 1 0,-1 3 6 0,-1 5-4 16,0 2-1-16,0 0-4 0,0 0-3 15,2 0-2-15,-1 7 4 0,1 2 2 16,0 3 0-16,-1 2-1 0,-1-2-1 15,3 2 1-15,-1 0 0 0,-1 1 2 16,1 1-4-16,-1 0 3 0,-1 0 0 0,0 2 0 16,0 3 0-16,0 2 1 0,0 0 1 15,0 3-1-15,0 1-1 16,0 0 0-16,-3 0-2 0,-1-2 2 15,2-3 0-15,-4-1 0 0,1-4 1 0,1-5-1 16,0-4-1-16,4-5 1 0,-1-3-1 16,1 0 6-16,0-1 0 0,0-10-1 15,1-2-6-15,6-1-1 0,-1 3 2 16,-1 2 0-16,-2 3 0 0,1 3 1 15,-1 0 0-15,2 2 0 0,-3 0 1 0,2 1-2 16,-2 0 1-16,2 0 0 0,3 0 0 16,0 3 0-16,1 2-2 0,1 1 1 15,1-2 2-15,1 1-4 16,3-1-7-16,3 0-12 0,1 1-11 15,4-3-26-15,-3-2 18 0,-2 0-188 0</inkml:trace>
  <inkml:trace contextRef="#ctx0" brushRef="#br0" timeOffset="-154773.19">21736 9159 64 0,'1'0'141'0,"-1"0"15"0,0 0-116 0,0 0 0 15,0 0-14-15,0 0 7 0,0 0-5 16,0 0-12-16,2 6 14 0,-2 4-7 15,0 1-11-15,0 1-5 16,0 1-1-16,-3 0-7 0,1 0 3 0,-1-1-1 16,3-1-3-16,0-2-14 0,0 0-10 15,0-4-15-15,2 0-10 0,4-5-16 16,0 0-34-16,2 0-38 0,0-9-34 15</inkml:trace>
  <inkml:trace contextRef="#ctx0" brushRef="#br0" timeOffset="-154321.16">21916 9111 2 0,'1'0'26'15,"1"0"168"-15,-2 0-126 0,1 1-37 16,1 3 24-16,-2 0-19 0,0 5 2 16,0 1-7-16,0 1-10 0,0 2-5 15,-5 1 1-15,1-3-4 0,0 1-3 16,-2-1 1-16,6-1-9 0,0-2 1 15,0-2-2-15,0 0-2 0,5-3 1 0,1-1 1 16,2-2-3-16,-2 0-6 0,0 0-6 16,0 0 6-16,1-1-7 0,-3 0-3 15,1 1 1-15,0 0 7 0,-1 0 3 16,1 0 2-16,3 3 1 0,6 1 5 15,6-2-2-15,3 2 14 0,6-4-12 16,-2 0-1-16,2 0 0 0,1 0-1 16,1-6 1-16,0-4 1 0,3-4-1 15,0-2 0-15,-5-2 2 0,-2 0 2 16,-9-2 5-16,-5 3-1 0,-5 0-3 0,-8 0 1 15,0 1 1-15,-7 3 5 0,-5 2-1 16,0 4 2-16,-4 7 1 0,2 0-3 16,-1 0 4-16,1 9-8 0,0 5 1 15,1 4 0-15,4 1-1 0,4 4 1 16,4 0-4-16,1 0-5 0,1-2 1 0,12 0 1 15,1-1-2-15,4 1-5 16,10-2-10-16,8-6 11 0,-2-1-1 16,3-5-39-16,-9-5 4 0,-3-2 4 15,-3 0-38-15,-7-3-76 0,-6-9-61 16</inkml:trace>
  <inkml:trace contextRef="#ctx0" brushRef="#br0" timeOffset="-154096.15">21922 8894 124 0,'0'2'431'0,"0"2"-413"16,6 3-27-16,5 2 10 0,-2 3-30 16,2-1-14-16,-2-2-21 0,1-2-82 15,-4-2-102-15</inkml:trace>
  <inkml:trace contextRef="#ctx0" brushRef="#br0" timeOffset="-150939.97">22564 7920 188 0,'-3'0'27'0,"-1"0"13"0,3 0 11 16,-1 0-30-16,-1-2 3 0,2 2 6 16,-1-1 3-16,1 0-7 0,-1 1-4 15,1-5-4-15,-1 4-6 0,-3-1 9 16,2-2-6-16,-3 2-3 0,-2-3-4 15,-3 1-1-15,2 1-4 0,-3 0 1 16,-1 0-2-16,1 1-1 0,-1-1 1 16,1-1 0-16,0 0-1 0,-1 0 1 15,-2-2-3-15,-1 2 3 0,-4-1-1 16,2-2 1-16,-3 0 1 0,0-1 1 0,-4 2-4 15,-5-1 4-15,-2 1-1 0,-2 0-3 16,-5 1 0-16,0 1 2 0,-1 0 0 16,0 1-2-16,1 0 0 0,0-1 0 15,0 1 0-15,1 0 1 0,-1 0-2 16,-2 1 1-16,1-1 0 0,1 1 1 0,2 0-1 15,0 2 0-15,0 0 1 16,-2 0 0-16,0 0-3 0,1 2 2 16,-4 1 1-16,0 3-1 0,-2 1 0 15,-1 0-2-15,2 1 4 0,1-2-2 0,2 0 0 16,1 0 0-16,2-1 0 0,0 0 1 15,3 1-1-15,1-2-1 0,2 1 3 16,5-2-2-16,-4 3-1 0,2 1 1 16,-1 0 0-16,1 1 1 0,-3-2-2 15,3 4 1-15,-3-2 0 0,0 3 1 0,-3 1-2 16,-2 1 1-16,-1 2-1 0,-5 0 2 15,0 2-2-15,-1 2 2 16,-2 0-1-16,5 1 0 0,-1 2 0 16,1 0-1-16,3 2 2 0,0-1-1 0,-1-2 0 15,1 0-1-15,3-1 2 0,2 1 0 16,2-1-2-16,2 1 1 0,-1 0 1 15,4-2-1-15,2 1-1 0,-1 0 1 16,3 0 1-16,1-1-1 0,-1 4-1 16,1-1 1-16,0 2 0 0,1 2 0 0,-1-3-1 15,0 4 1-15,0-1 0 0,-2 1 1 16,4 0-1-16,-2 0 0 15,-2 2 0-15,3-2 1 0,-2 1-2 16,-1 1 1-16,2 1-1 0,-5-1 1 0,5 0 0 16,-4 0 1-16,3-2 1 0,2 2 0 15,2-2-1-15,5-2 0 0,1 2 1 16,6-2-1-16,4-1 0 0,1 0 0 15,0 0 0-15,4-3 0 0,6 1 0 16,2 1 1-16,2-1 0 0,5 1-1 16,2-1 1-16,2 2 2 0,2 0-3 0,-1 1 1 15,0 0-2-15,4 0 2 0,2-1-1 16,2-1 1-16,2 1-2 0,2 0 1 15,0-2 1-15,-2-2-2 16,1 0 8-16,3-4-11 0,2-1 3 0,5-1-1 16,6-5 0-16,5 0 1 0,4-3 2 15,4-1-2-15,-2 1-1 0,0-3 0 16,0 3 1-16,-3-3-2 0,-2 0-3 15,-1-1 3-15,-2 1 0 0,-1 1 2 16,0 1-2-16,-1 0 1 0,3 0 3 0,-1-1-1 16,2 1-3-16,0 0 3 0,-5-1 0 15,-2 2-1-15,-1-3-1 0,-3 0 1 16,3 1 1-16,1-2-1 15,-1 1-1-15,4-1 0 0,3-2-4 0,0 0-1 16,3 0 3-16,-1 0 1 0,-4 0 4 16,1 0-4-16,-6 0 1 0,0 0-1 15,-3 0 2-15,-1 0-1 0,-1 0 0 16,-1-2 1-16,3-5 1 0,1 1-1 15,2-2-2-15,2-2 3 0,1-3 0 0,3-2-1 16,2-2-1-16,-2 0 1 0,-1 2 1 16,-2 2-2-16,-1 2-1 0,-4-2 2 15,-1 1 0-15,-1-2-1 0,-5-1 1 16,-5 3 0-16,-2-1 2 0,-1 0-11 15,-1 0 14-15,1-3 0 0,4 0-3 16,1-3 2-16,3 0-1 0,1-3 2 16,2 2-4-16,1-2 2 15,-1 1-2-15,0 2 0 0,-6 0-1 0,-5 3 1 16,-6 2 0-16,-7 1 2 0,-4 1 0 0,-5 2 2 15,-2 0-1-15,-3 1 6 0,2-2-5 16,-1-1 1-16,1 0-6 0,2-1 6 16,1 1-4-16,2-2-1 0,2 1-1 15,1-3 2-15,-2-1-1 0,0 1-1 16,-5-1 1-16,-1 0 0 0,-5-1-1 0,-1 0 2 15,0-2 0-15,-6 1-1 16,-5 1-1-16,-4-2 0 0,-2 0 0 16,-3-1 0-16,-1 2-2 0,4-1 0 15,3 0 2-15,5 1 1 0,3 1 0 0,1-1-2 16,4-3 1-16,-1-1 0 0,-1 1 0 15,2-3 0-15,-4 3 0 0,0-1 1 16,-1 1 1-16,-5 1-1 0,0 0 2 16,-4 0 0-16,-4 0-2 0,-2-1-1 15,-11-1 0-15,1 3-1 0,-3-1 1 16,0 2-2-16,5 3 0 0,10 1 3 0,5 3 0 15,11 2-1-15,2-1-1 16,-1 0 0-16,-1-2 0 0,0-2 1 16,-3-1 0-16,-4-3 1 0,1 2 0 15,-5 0-1-15,-3 0 0 0,-6 2 1 0,-7-3-1 16,-7 1-2-16,-5 2 0 0,-3-5 4 15,-4 0-4-15,-1 2-2 0,0 0 7 16,-1 2-4-16,3 1 0 0,3 0 1 16,3 4-1-16,1 2 2 0,-1 5-2 15,0 3-2-15,0 1-19 0,2 0-2 0,-1 6-8 16,4 4-24-16,3-3-30 0,5-1-141 15,8-3 20-15</inkml:trace>
  <inkml:trace contextRef="#ctx0" brushRef="#br0" timeOffset="-141102.4">21961 9165 83 0,'0'-2'16'0,"-2"0"1"15,0 1 5-15,2 0-1 0,-1-1 0 16,1-1-3-16,0 3-1 0,0-1 0 15,0 1 2-15,0 0-3 0,0-1-2 16,0 1 0-16,0 0-2 0,0 0 4 16,0 0-3-16,0 0 1 0,0 0-3 15,0 0 1-15,-2 0-6 0,2 0-4 16,-3 0-4-16,2 0 0 0,-1 0 1 15,1 1 0-15,-1 3 1 0,2-2-1 16,-1 1 2-16,1-1-2 0,-2-2 2 0,2 0 0 16,0 1 4-16,0-1 3 0,0 0 2 15,0 0 6-15,0 0-2 0,0 0 0 16,0 0-2-16,0 0-5 0,0 0 2 15,0 0 0-15,0 0-7 0,0 0 0 16,0 1-1-16,0 3-3 0,0 3 4 16,0 1 6-16,0 2-2 0,0-2-2 15,0 2-2-15,-2-2-1 0,1 0 3 16,-2-2 1-16,1 0 0 0,-1-2-2 15,2-1 4-15,-1 0-2 0,2-2 0 0,0-1 3 16,0 0 3-16,0 0 0 0,0 0 3 16,0-5-9-16,6-4-5 0,5-4-2 15,5-1 1-15,2-2 0 0,2 0 1 16,2 1-1-16,0 0 0 0,-1 0 1 15,-2 3 0-15,1 3 0 0,-4 3 0 0,-4 4 0 16,-1 1 0-16,-5 1-2 16,-1 0-2-16,-4 9 3 0,-1 1 2 15,0 3-1-15,-6 3 0 0,0 0 1 16,0 2 0-16,3 0-2 0,-2 0-5 0,5 1-18 15,0-2-17-15,0 0-26 0,6-2-73 16</inkml:trace>
  <inkml:trace contextRef="#ctx0" brushRef="#br0" timeOffset="-139306.3">21361 9740 9 0,'0'0'41'0,"0"0"37"15,0-1-41-15,-2 0-26 0,0 1 7 16,-1-1-1-16,3-1 12 0,-1 0-9 16,-2 1-2-16,3 0 1 0,0 1-4 0,-2-1-1 15,2 1 1-15,0-1 4 0,-1-1-4 16,1 2 2-16,-2 0 1 0,1 0 1 15,1 0-4-15,0 0-3 16,0 0-1-16,-2 0-6 0,2 0 1 0,0 0-3 16,-2 4 2-16,-1 3 2 0,0 0 2 15,2-1-5-15,-1 2 2 0,1 5-1 16,-1 3-3-16,2 2 1 0,0 5 1 15,-3 9-2-15,0 2-1 0,1 5 15 16,-1 4-5-16,2-1-6 0,1 3-4 16,0 1 2-16,0 1 0 0,0-1 1 0,0-1-4 15,0-1 1-15,0-1 0 16,0 0 0-16,6-2 1 0,0 0-3 15,0-2 2-15,0-1-1 0,1-3 0 0,-3 0 0 16,-1-5 0-16,-1-3 2 0,-2-4-1 16,0-2-1-16,0-5 0 0,0-4 3 15,-2-3-2-15,2-2-1 0,-3-2 0 16,2-2 3-16,-1 0 0 0,-1 0 1 15,2-1-1-15,-1-1-1 0,0 0 2 16,1-1-3-16,-2 0 2 0,3 0-1 0,-2 0-1 16,2 0-2-16,0 0 2 0,-1 0 1 15,1 0-3-15,0 0 0 0,-2 1 0 16,2-1 2-16,0 0-12 0,0 0-15 15,0 0-24-15,0 0-28 0,0 0-63 16,3-3-161-16</inkml:trace>
  <inkml:trace contextRef="#ctx0" brushRef="#br0" timeOffset="-132332.9">22312 7609 15 0,'-3'0'112'0,"2"0"-81"15,-2 0 2-15,1 0 5 0,1 0-7 16,-4 2-12-16,3-2 4 0,-4 0-4 16,3 2-5-16,0-2-1 15,1 2 0-15,1-2-10 0,1 1-1 0,0-1-2 16,0 0 2-16,0 0-2 0,0 0 0 15,0 0 0-15,0 1 0 0,0-1 3 16,0 1 1-16,-2-1 6 0,2 0-2 16,0 0 8-16,0 0 2 0,0 0-2 15,-1 0 3-15,-2 0-14 0,0 0-5 0,1 1 4 16,1-1 4-16,-1 0-2 0,0 0-3 15,2 1 0-15,-3 0-2 0,2-1 2 16,-1 1 1-16,1-1 0 0,1 0-1 16,0 0 3-16,0 0-2 0,0 0 1 15,0 0 5-15,0 0-2 0,3-4-4 16,9-8-5-16,5-4 1 0,10-4 1 15,2-3-2-15,1 1 2 0,1-5 1 16,1 1-1-16,1 2 5 0,-4-1 3 16,1 3-1-16,-6 2-4 0,3 2 0 0,-9 2 3 15,1 1-1-15,-5 3 1 0,-3 3-1 16,-5-1 0-16,-1 2 2 0,-2 2-3 15,-2 0 2-15,-1 1-2 0,0 1 2 16,0 0 1-16,0 2-4 0,-3 0-1 16,0 0 1-16,1 2-3 0,-1 0-1 15,2 0 0-15,-1 0 0 0,2 0-1 16,0 0 1-16,0 0-3 0,-1 0 1 15,1 2 1-15,0 0-1 0,0 0 1 16,0-1 1-16,0-1 0 0,0 0-1 16,0 0 0-16,0 0 2 0,0 1 0 0,0-1-2 15,0 0 1-15,0 0 1 0,0 0 0 16,0 0-1-16,0 0 0 0,0 0 0 15,0 4-2-15,-3 0 1 0,1 1-10 16,1 0-4-16,-1-1-6 0,-1 0-13 16,3 2-16-16,0-3-24 0,-6-2-78 15,-1-1-130-15</inkml:trace>
  <inkml:trace contextRef="#ctx0" brushRef="#br0" timeOffset="-131580.86">22255 7445 2 0,'-3'0'13'0,"1"0"32"0,2 0-38 16,0 0-4-16,-1 0-5 15,1 0 0-15,-2 0 2 0,1 0-3 16,1 0 1-16,0 0-3 0,0 0 5 0,0 0 4 15,0 0 4-15,0 0 15 0,0 0 13 16,0 0-8-16,0 0 9 0,0-3-3 16,0 1 1-16,0 0 8 0,0 2-12 15,0-2-10-15,0 1-1 0,0 1 1 16,0 0 0-16,0 0-6 0,0 0-3 0,0 0 1 15,0 0-3-15,0 0-2 0,0 0-4 16,0 0 2-16,-2 8 8 16,-1 5 3-16,-3 3-4 0,-3 2-4 15,2 2-5-15,-3-1-3 0,0 5 5 0,-2 0 0 16,3 0 6-16,1-2 0 0,5-3-7 15,3-3-3-15,0-3-1 0,6 0-1 16,3-3 1-16,8-4 0 0,3-3-1 16,4-3 4-16,5 0-2 0,5-1-1 15,4-7-2-15,0 0 3 0,3 0-2 0,-6 1-2 16,2 3-10-16,-4 1 0 0,0 1-15 15,-6 2-9-15,0 0-18 0,-4 0-35 16,-6 0-68-16</inkml:trace>
  <inkml:trace contextRef="#ctx0" brushRef="#br0" timeOffset="-130136.78">20657 6432 3 0,'0'2'165'0,"0"-2"-146"0,0 0-16 16,0 0 8-16,0 0-11 0,0 0 0 16,0 0 1-16,0 0 3 0,0 0 3 15,0 0 1-15,0 0-2 0,0 0 13 0,0 0 9 16,0 0 24-16,0 0-9 0,0 0-14 15,0 0-3-15,0 0-12 0,0 0-6 16,0 0-2-16,0 0-2 16,0 0 2-16,0 0-3 0,0 0 2 0,0 0 8 15,0 0-3-15,0 0 5 0,0 0-1 16,0 0 4-16,0 0-2 0,0 0 0 15,0 0-4-15,0-2-8 0,-3-2-2 16,0 0-2-16,-4 1 4 0,3-2 0 16,-3 3-4-16,1 1 2 0,-3-1 1 0,0 2 1 15,-2 0-2-15,-3 0-2 0,1 8 3 16,0 0 0-16,2 2-2 0,3-1-1 15,0 2 1-15,5 2-1 0,3 0-1 16,0 3-1-16,6 1 0 0,8-3 2 16,3 1 0-16,5-5 0 0,6-2 1 15,1-3 1-15,-1-5-3 0,0 0 1 16,0 0 1-16,-5-5 0 0,-3-8 0 15,-1 1 0-15,-5-4 1 0,-6 0 1 16,0-1-2-16,-5 2 2 0,-3-2 2 0,0 3 3 16,-2-2-1-16,-6 3 1 0,1 2-1 15,-4-2 0-15,0 1-2 0,-3 3-6 16,0 1 4-16,0 1 0 0,2 3-4 15,4 1 1-15,0 3-1 0,3 0-1 16,2 6 0-16,0 3-9 0,3 2-2 0,0 1-8 16,0 1-4-16,0-1-10 15,11-1-14-15,0-1-7 0,1-4-39 16,-1-4-77-16</inkml:trace>
  <inkml:trace contextRef="#ctx0" brushRef="#br0" timeOffset="-129829.76">21004 6326 116 0,'2'0'216'15,"-2"2"-176"-15,0 7-16 0,-7 5 9 16,-5 2-7-16,4 2-1 0,-4 0 2 0,-1 0-5 16,6 0-4-16,0-1 0 15,3-4-13-15,4-2 0 0,0-3-4 16,3-3-2-16,6 0 2 0,5-5 0 0,3 0 2 15,3-5-1-15,5-5-2 0,-2-3-5 16,-2 1-2-16,-4 4 2 0,-5 1 1 16,-3 3 0-16,-2 3 3 0,-4 0-2 15,-3 1 1-15,0 0 0 0,0 4 1 16,0 6 3-16,0 2-1 0,0 0-1 15,0 1 2-15,0 0-2 0,0-3-1 16,0 1 0-16,6-3 1 0,2-1-5 16,-1-2-27-16,4-1-16 0,2-3-17 15,-4-1-62-15,-3-1-93 0</inkml:trace>
  <inkml:trace contextRef="#ctx0" brushRef="#br0" timeOffset="-129492.74">21230 6543 17 0,'2'0'227'0,"-2"0"-206"0,5-6-8 15,-2-2 2-15,1-4 6 16,4-1 11-16,1-4-9 0,4-3-3 0,1-2-6 16,1-4-2-16,1-1 2 15,-2-2-1-15,-3-2 0 0,-1-2 5 0,0-1 1 16,-1-1-7-16,-3 2-5 0,-1 1 0 15,-2 5 3-15,-3 5 0 0,0 5 1 16,0 5 1-16,-2 6-2 0,-2 1 3 16,-2 4 0-16,1 1-7 0,0 0 1 15,1 10-6-15,-3 5-1 0,1 5 1 0,0 3 1 16,1 4 0-16,2 4-2 0,3 0 0 15,-1 2 1-15,-2-1 0 16,1 0 0-16,2 0-1 0,0-4 1 16,0-3 1-16,0 0-2 0,5-5-2 0,2-4 0 15,1-2-6-15,5-1-8 0,-1-4-13 16,5-4-11-16,0-3-14 0,2-2-42 15,-2-11-139-15</inkml:trace>
  <inkml:trace contextRef="#ctx0" brushRef="#br0" timeOffset="-129189.72">21559 6388 26 0,'0'4'380'0,"-2"-1"-361"0,1 2 3 16,-4 6-3-16,2 1 7 0,-1-3 5 16,2 2-15-16,2-2-10 0,0 0-5 15,6 0-3-15,5-1 3 0,0-3-1 16,0-2-11-16,3-3-4 0,0 0 0 15,3 0-5-15,1-5-5 0,2-4-5 16,-1 2-8-16,-3-1 0 0,-1 1 12 0,-7 2 6 16,-2 2 12-16,-4 3 6 0,-2 0 0 15,0 0 6-15,-5 5 17 0,-4 5 2 16,-4 5-2-16,1 1 6 0,-2 3-5 15,1 3 1-15,0 1-8 16,-1 3 2-16,-2 1 3 0,4 3-7 0,1-1-2 16,5 0-4-16,1-4-7 0,5-2 0 15,0-4 1-15,5-1-8 0,5-3-17 16,3-1-17-16,4-5-44 0,0-6-86 15</inkml:trace>
  <inkml:trace contextRef="#ctx0" brushRef="#br0" timeOffset="-128413.68">22316 5985 56 0,'0'-6'239'0,"0"-3"-194"0,0 4 4 15,0 2-7-15,0 0-5 0,0 3 3 16,0 0-2-16,0 2-23 0,0 10-12 16,-4 9 8-16,1 8 8 0,-3 4-6 15,0 3 1-15,0 3-6 0,0-1 2 16,-2 4 0-16,2-4-1 0,-5-2-3 0,1-2 0 15,4-7-2-15,3-4 0 0,0-5-3 16,3-9 0-16,0-2 1 0,0-4-1 16,0-3-1-16,0 0 0 0,0 0 2 15,9-3-1-15,8-8 2 0,2-4-1 16,3-3-2-16,1 0-1 0,-1 3-3 15,-4 3-2-15,1 1 2 0,-2 4 1 16,-3 1 2-16,-3 1-2 0,-2 5 1 16,-4 0 1-16,-1 0-4 0,-1 5 4 15,-3 3-1-15,0 4 2 0,0 3 0 0,0-2 2 16,-3 3-2-16,-1-2 2 0,-4 0-1 15,-1-1 0-15,-2-2 2 0,-2 0-2 16,1-3 1-16,-2-1-1 0,3 0 2 16,-1-4-4-16,1-2 1 0,5-1 1 15,-2 0 2-15,8 0-2 0,-5 0-2 0,5-4-2 16,0 2-4-16,0-3-4 15,7 2-5-15,5-1 1 0,0 0 7 16,5 1 1-16,4-1 1 0,-4 2-2 16,6-3 1-16,-3 3 1 0,2-4-6 15,1 0 2-15,0 0 2 0,4-4 0 0,2-3 8 16,4-5-1-16,2 0 4 0,-2-2 8 15,-2-3-8-15,-9 5 3 0,-4-1-1 16,-10 1 2-16,-3 1 0 0,-5 2 4 16,0 2 2-16,-7 2-3 0,-5 3 0 15,-4 5 1-15,-2 0-2 0,-5 3-3 0,2 1-1 16,-2 9 1-16,6 3 2 15,3 2 1-15,3 4-6 0,8 2-3 16,3 1 0-16,2-1-1 0,9-1 1 16,6-2-1-16,6-1-1 0,5-4-14 0,4-2-17 15,7-3-5-15,9-5-26 0,8-3 17 16,4-6-12-16,-2-9-263 0</inkml:trace>
  <inkml:trace contextRef="#ctx0" brushRef="#br0" timeOffset="-127288.61">23237 6292 43 0,'-2'0'120'0,"0"0"-76"0,2 0 2 16,0 2-15-16,-1-2 3 0,1 0 5 15,0 0-7-15,0 0-7 0,0 0 0 0,-2 0-7 16,2 0 2-16,0 0-2 15,0 0 0-15,0 0-9 0,0 0-2 16,0 0-4-16,0 0-4 0,0 0-4 16,3 0-1-16,8-3 9 0,0-3 0 0,3 1-1 15,0-4-2-15,0 1 3 0,-2-2-2 16,-1-2 1-16,-1 2 3 0,-4-1 0 15,-3 1-3-15,0-1 3 0,-3 2-3 16,0 2 7-16,0-2-3 0,-6 6-2 16,-5 0 3-16,0 3-3 0,-1 0 0 0,-1 0-2 15,1 4 3-15,-1 3-1 0,3 0 3 16,0 5-2-16,-2 3-4 15,4 4 4-15,0 2-2 0,2 2-2 16,3-1-1-16,3 0 2 0,0-1-1 16,6 0-1-16,5-3 0 0,2-2-2 0,2-4 3 15,2-6-2-15,-1-1 2 0,2-5-8 16,2 0-3-16,-1-1-1 0,0-10-15 15,1 0-10-15,-2-3-12 0,-1-1-21 16,-1-4-41-16,-2-1-83 0</inkml:trace>
  <inkml:trace contextRef="#ctx0" brushRef="#br0" timeOffset="-126980.6">23542 6222 37 0,'0'4'-11'0,"1"-1"266"0,-1 0-231 0,0 1 12 16,0 4 17-16,0 1-8 0,0 2-1 15,-7 1-5-15,1 3-8 0,-2-1-7 16,2 0-4-16,1-1-10 0,2-1-3 15,0-2-5-15,3-2 2 0,0-1-4 16,3-2-1-16,5-2 0 0,4-3 3 0,2 0 1 16,3-3-4-16,-2-4-6 0,1-1 0 15,-5 0-2-15,-2 3 0 0,-3 2 3 16,-1 1-1-16,-3 0 1 15,1 2 3-15,-3 0-1 0,0 0 1 0,0 0 0 16,0 0-3-16,0 2 7 0,0 2 1 16,0 2-1-16,0-1-1 0,0 1 0 15,0 0 1-15,1 1-2 0,4 0-2 16,3-1 0-16,1 0-10 0,0-2-7 15,5-2-4-15,0-2-7 0,0 0-21 0,2-4-37 16,-6-7-52-16</inkml:trace>
  <inkml:trace contextRef="#ctx0" brushRef="#br0" timeOffset="-125803.53">23815 5925 10 0,'0'0'5'0,"0"0"96"0,0 0-90 16,0 0 16-16,0 0 10 0,1 2 6 16,-1 3 2-16,0 1-10 0,0 1-10 15,0 0-4-15,0 2 4 0,0-3-8 16,-1 2-1-16,-2 2-1 0,-2 0 2 15,2 3 0-15,0 0-5 0,1 2-1 16,1-2-2-16,-1 0-1 0,2 1-1 16,0 0 0-16,0 2 1 0,-1 0-4 15,-1 2-1-15,-1 0 0 0,0 1 0 0,-2 1 0 16,4 0-2-16,-4 0-3 0,3 0 3 15,1 0 0-15,1-1-2 0,0-1 1 16,0-1 1-16,0-3-1 0,0-1 0 16,0-5 0-16,0 0 0 0,0-4 1 15,0 0-2-15,1-4-1 0,-1 0-1 16,2 0-4-16,3-6 6 0,-2-4-6 15,0-1-5-15,2-1-1 0,-4-3 4 16,2 3 8-16,0-1 1 0,-1 1-2 16,1 2 1-16,0 3 0 0,2 3 0 15,-2 1-3-15,1 1 2 0,3 1-2 0,-1 1 4 16,0 0-2-16,2 0 2 0,3 0 0 15,-2 2 3-15,3-1-3 0,4-1 0 16,-1 0 2-16,2 0 0 0,-1-3-1 16,-1-5-1-16,-1 0 2 0,-3-1 0 15,-3 2-1-15,-3 1 0 0,-4-1 2 0,-1 2-1 16,0 2 5-16,-6 1-4 15,-3 2 0-15,-5 0-1 0,-2 2 1 16,1 7-4-16,1 2 2 0,3 2 1 16,2 0-1-16,1 3 1 0,3-4-1 0,2 5 2 15,3-3-4-15,0-2-1 0,6 1 0 16,7-5 2-16,1-1-1 0,3-2 0 15,1-5-2-15,2 0 0 0,2 0-1 16,-2-1 1-16,-1-5-1 0,-4-2 3 16,-1 0 1-16,-3 0 0 0,-3 1 1 0,-2-2 3 15,-3 2 0-15,-1 0 5 0,-2 2 4 16,0 0-3-16,0 0-1 15,0 3-5-15,0-1-1 0,0 2 3 16,0 1-5-16,0 0-2 0,0 0-2 0,0 0-4 16,0 0 0-16,1 0 4 0,2 5 3 15,2-1 0-15,-2 0-1 0,0 2 1 16,2-1-1-16,-3 2-2 0,-2-1 2 15,1 0-2-15,-1 0 2 0,0-1-1 16,0 1 4-16,0-1-2 0,-1-3 1 0,1 0 1 16,0 0-2-16,0-2 1 0,0 0 0 15,0 0 7-15,0 0 2 0,0 0 4 16,0-6-7-16,0-2-6 15,3-2-1-15,0-2 0 0,0 1 0 0,1 0 1 16,-2 0-2-16,1 1 0 0,-1 3 2 16,1-2-1-16,-3 4-1 0,1 0 0 15,-1 3 0-15,2 0 1 0,-1 2-5 16,4 0-3-16,-2 0-3 0,3 0 4 15,2 0-4-15,0 0-3 0,0 6 2 0,-2-2 0 16,2 1 1-16,-2 1-1 0,2-2 4 16,-1 1-2-16,0 1 2 0,3-1 0 15,3-2 5-15,-1 2 0 0,1-3 1 16,1 0-3-16,1-2-2 15,1 0 3-15,1 0 2 0,-2 0-1 0,-3 0 4 16,1-2 0-16,-4-2-1 0,-1 0 1 16,-5 1 4-16,-1-2 12 0,-2 0 7 15,0-1-5-15,0-1-3 0,0 2-5 16,-3-1-5-16,-2 0-3 0,-1 2 1 15,1-1-3-15,2 0-2 0,-2 1 2 0,4 2-3 16,-1 1 1-16,-1 1-3 0,1 0-7 16,-1 1 1-16,0 7 6 0,0-2-3 15,0 2-1-15,3 0 1 0,-3-1-5 16,1 1-4-16,1 2-3 0,1-2-16 15,0 0-4-15,0-2-4 0,0 1-6 16,0-2-10-16,0-1-26 0,0-2 0 16</inkml:trace>
  <inkml:trace contextRef="#ctx0" brushRef="#br0" timeOffset="-125715.52">24348 6309 2 0,'5'-3'7'15,"-1"-2"-1"-15,1 0-5 0,1 1-1 16,-1 0-1-16,-2 0-1 0,2 1-2 16,-4 1-1-16</inkml:trace>
  <inkml:trace contextRef="#ctx0" brushRef="#br0" timeOffset="-125354.5">24322 6256 10 0,'-3'7'74'0,"0"-3"44"0,3 3-109 0,0 0 24 16,0-3 1-16,0 5 0 15,0-2-8-15,0 2-5 0,1-1-3 16,4 1-7-16,2-2 3 0,1 2-9 16,2-4-2-16,0-1 1 0,4-2 3 0,2-2 1 15,1 0-4-15,2 0 2 0,1-4-3 16,1-4 8-16,0-2-6 0,-1 2-1 15,-3-1 0-15,-2 2-4 0,-2 0 1 16,-1 1 1-16,-4 0 0 0,1-2 0 16,-3 1 1-16,-4 0-6 0,1 3-2 15,-1 2-1-15,-1 2-4 0,1-2-1 0,-1 2-25 16,2 0-31-16,-1 0-4 15,2 0 4-15,1-3-34 0</inkml:trace>
  <inkml:trace contextRef="#ctx0" brushRef="#br0" timeOffset="-124971.48">24751 6251 9 0,'-4'-3'208'0,"-1"-2"-127"0,0 0-46 15,-3 2 6-15,4 2-22 0,-4-1 2 16,0 2-1-16,1 0 1 0,-4 3-14 0,0 6-7 16,0 3 1-16,-1 3 1 0,1 3 0 15,1-2 3-15,4-3-1 0,3-3-2 16,3-2-1-16,0-1 0 0,0-5-1 15,5-2 0-15,7 0 3 0,5-4 6 16,7-11-2-16,0-6-5 0,7-5-2 0,-3-2 1 16,-3-1 2-16,-2-1-1 0,-1-2-1 15,-3-1 5-15,-4-1 6 0,-1-3-2 16,-3-3-4-16,-3 0-4 15,-5-2-2-15,-3 5 3 0,0 4 0 0,-8 7 2 16,-1 10 7-16,-4 11 17 0,2 5-8 16,-4 15-22-16,-8 16-1 0,-4 9 2 15,-2 11-2-15,-1 7 3 0,7 4-1 16,6 4-24-16,3 3-32 0,2-4-36 15,-1-3-201-15</inkml:trace>
  <inkml:trace contextRef="#ctx0" brushRef="#br0" timeOffset="-123747.41">20021 7151 124 0,'0'0'95'0,"0"0"-50"0,2-4 10 16,-2 2-11-16,0 0-1 15,0 0-8-15,0 2-9 0,0-1-7 16,0 1 3-16,0 0-2 0,0 0-10 0,0 0-6 16,-2 5-4-16,-1 6 3 0,3 5-3 15,0 2 3-15,0 0 1 0,0-1 3 16,3-3-4-16,8-3-2 0,1-1 0 15,5-5 0-15,-1-2 0 0,1-3 0 16,-2 0-1-16,3-1 2 0,-3-6 0 0,-3-2-2 16,1 0 0-16,-4 1-1 0,-3 1 1 15,1 2 0-15,-6 1 0 0,2 1 1 16,-1 1-1-16,1 0 1 15,-2 0-5-15,2 2-1 0,2 0 1 0,1 0-2 16,5 0 0-16,0 0 0 0,1 3 1 16,2-2 1-16,2 4 0 0,-2-1-5 15,0 0 8-15,1-1-3 0,-2-1 3 16,-2-1 1-16,-1-1 1 0,-2 0-2 15,-3 0 2-15,-2 0 1 0,0-7 2 0,-3-2-1 16,0-1 7-16,0 0 1 0,0 0 3 16,0-2 0-16,0 1-6 0,-3 1 2 15,-2-1-4-15,1 3 2 0,-3 0-2 16,1 2-1-16,0 1-4 0,0-1 0 15,0 4-1-15,4-4 0 0,-1 2-4 16,0 1-8-16,3 1-5 0,0 1-15 16,1 0-12-16,6 0-1 0,3-6-30 15,-3-1-68-15,-1-4-96 0</inkml:trace>
  <inkml:trace contextRef="#ctx0" brushRef="#br0" timeOffset="-122968.38">20451 6852 58 0,'3'0'61'0,"1"0"54"0,1 0-101 15,-2 0 5-15,3 0 17 0,0 6-1 16,-1 4 1-16,-2 2-9 0,0 2-5 15,0 3 3-15,-1 3-5 0,0 2-2 0,-2 3 1 16,0 1-2-16,0 0-2 0,0 0-4 16,0-2 0-16,0 1-3 0,0-3 0 15,0-3 0-15,0-2-5 0,0-4 1 16,0-4 0-16,1-4-4 0,5 0 0 15,-1-5 1-15,1 0 1 0,2 0-3 16,0-5 2-16,1-3-8 0,0-2-1 16,-1 1-5-16,-2 0 0 0,2 1-1 15,-2 2-3-15,0 2-3 0,1 1-3 16,-4 2-2-16,0 1-3 0,1 0 2 15,-2 3 12-15,-1 2 10 0,1 1 0 0,0 3 1 16,-1-1 0-16,-1 1 3 0,3-1 0 16,-1-1 0-16,2 0-1 0,4 0 2 15,0-2-2-15,1-2 3 16,5-1 0-16,2-2 0 0,2 0 2 0,2-2-2 15,-2-7 1-15,2-3 2 0,-2-3 6 0,2-2 2 16,-3-2-2-16,1 0 0 16,-6 1-4-16,-3 1 1 0,-4 0-1 15,-2 3-4-15,-3 2 1 0,0 1 0 16,-6 4 3-16,-5 3-1 0,-1 4 3 0,-4 0-5 15,-3 5-1-15,1 5-2 0,-1 3 3 16,5 1-3-16,2 2 1 0,3 2 1 16,1 3 2-16,3-1-3 0,4 1 6 15,1-1-2-15,0-3-1 0,10-2-3 16,4-5 0-16,5-6 1 0,6-4-2 0,0 0 2 15,1-2-1-15,0-9 2 0,-2 0-1 16,-4-2-3-16,-5 1 0 16,1 1 2-16,-7 0 0 0,2 1-1 15,-6 2-1-15,-1 2 1 0,-2 2-1 0,-2 0 1 16,0 1 0-16,0 3 1 0,0 0-1 15,-2 0 0-15,-2 0-1 0,-1 2-1 16,2 3 1-16,3-2-1 0,0-2-3 16,0 2 0-16,3 0 4 0,5-1 0 15,-1-2-3-15,4 0 4 0,0 0-1 0,0 0-2 16,0 0-3-16,-3 0 4 0,-2 0 1 15,-2 1-2-15,0 4 1 0,-4-1 0 16,3 3 3-16,-2 1-1 16,-1 2-2-16,2-2 1 0,-1 2 1 0,4-1-2 15,1-2-2-15,2-2-10 0,3-2-11 16,1-2-12-16,2-1-3 0,2-1-30 15,-4-8-85-15,0-4-57 0</inkml:trace>
  <inkml:trace contextRef="#ctx0" brushRef="#br0" timeOffset="-122594.35">21513 6932 19 0,'-5'-4'286'16,"-6"-2"-246"-16,0 1 17 0,-1 2-13 16,-5 1-6-16,-2 1-3 0,-4 1-2 0,-2 0-1 15,0 7 0-15,2 4-7 0,3 3-1 16,4 1-9-16,7 3-7 0,9-1-6 15,0 0-2-15,3 1 1 0,13-1-1 16,2-1 0-16,7-3 2 0,3 0-1 16,1-2 0-16,-4-1-2 0,-3 0-6 15,-8-1 0-15,-3-1 0 0,-7-2 6 16,-1 0 0-16,-3 0 1 0,0 0 1 15,-9 0 1-15,-3 1-3 0,-4 1 4 16,2-1-3-16,-1 1 0 0,1-3 0 0,3 1-2 16,3-1-12-16,4-3-11 0,2 1-12 15,2-1-24-15,0 0-21 0,0-2-64 16,5-5-107-16</inkml:trace>
  <inkml:trace contextRef="#ctx0" brushRef="#br0" timeOffset="-122170.32">21688 7066 151 0,'1'-1'271'0,"-1"-2"-230"16,0 2 9-16,0 1-28 0,-1 0-14 16,-5 5 10-16,-2 6 0 0,-2 3-3 15,3 0-7-15,1 1-3 16,4-2-4-16,2-2-1 0,0-1 0 0,6-4-1 15,3-2 1-15,2-1-1 0,2-3 2 0,2 0-1 16,1 0-1-16,1-8-2 16,1 3 3-16,-5-2-5 0,1 1-10 15,-7 2 6-15,0 1 7 0,-3 0-3 16,1 2-3-16,-3 0-7 0,1 1-1 0,-3 0 7 15,3 0 1-15,-3 0 1 0,3 4 3 16,1-1-1-16,0 1 0 0,0-1 2 16,4-1 3-16,1 2 0 0,2-2 0 15,2-2-1-15,-3 0 2 0,4 0-1 16,-3 0 0-16,0-6 1 0,-3-2 0 0,0-1 1 15,-2 1-1-15,-2-3-1 0,-2 2 11 16,-2-1 4-16,0 0 0 16,0 2-2-16,0 0 0 0,-6 2-1 15,-2 2-8-15,2 1-1 0,0 1 0 16,3 2-3-16,-1 0-1 0,4 0-3 0,0 0-7 15,0 7-14-15,0-1-11 0,5-2-21 16,-2-1-60-16,0-3-133 0</inkml:trace>
  <inkml:trace contextRef="#ctx0" brushRef="#br0" timeOffset="-121991.31">22111 6978 120 0,'-8'3'303'0,"2"1"-277"15,-2 3 13-15,0 4-27 0,-1 0 7 0,0 3 13 16,0-3-6-16,4 2-9 0,2 0-14 15,1 1 0-15,2 0-3 0,0-2 0 16,3-1-4-16,4-1-15 0,0-2-7 16,3-2-18-16,-1-5-24 0,-1-1-76 15,-2 0-122-15</inkml:trace>
  <inkml:trace contextRef="#ctx0" brushRef="#br0" timeOffset="-120996.25">22336 6753 38 0,'1'-2'215'0,"-1"2"-133"0,0 0-43 16,0 0-19-16,0 7-2 0,0 7 23 16,-3 4-2-16,-3 4-9 0,1 2-11 15,1 2-7-15,-1 4 0 0,-1-3-5 16,0 0-5-16,-1-2 2 0,4-2-1 15,0-3-2-15,3-4-1 0,0-3 0 16,0-5 1-16,0-3-2 0,0-2-2 0,0-3-5 16,0 0 0-16,0-1 6 0,5-9-7 15,0-1-4-15,-1-1 0 0,2-2 0 16,-1 0 1-16,0 1-2 0,4 2 0 15,-1 3 7-15,0 0-10 0,4 4-1 16,-1 2 7-16,-2 2 2 0,0 0 2 16,-1 0 0-16,-2 7 4 0,1-1 2 15,0-1-2-15,1-1-2 0,1 1-15 16,-1-3-19-16,1-2-13 0,1 0-19 15,2 0 13-15,0 0 43 0,2-4 35 0,-1-3-12 16,-5 1-8-16,-2-1 30 0,-5 2 50 16,1-1-7-16,-2 1-25 0,0 0-13 15,-3 0-9-15,-3 2-8 0,-1 1-4 16,1 0-1-16,-2 2-1 0,1 0 0 15,0 6-3-15,0 5-3 0,2-1 1 16,0 3 1-16,1 0 1 0,2 2-3 16,1-1-5-16,1 1-1 0,0-1 1 15,6-3-1-15,2-1-3 0,2-4-13 16,0-3 0-16,2-3-4 0,2 0-4 15,3-5-3-15,2-7-4 0,-1-2 12 0,3-4-27 16,-7-1 7-16,1-1 2 0,-3-1 30 16,-1-2 5-16,2-2 2 0,-4 1 5 15,-1-3-3-15,-2-3-1 0,-1 3 2 16,-1 2 5-16,1 3 15 0,-2 8 17 15,-1 4 7-15,-1 5-12 0,-1 5-12 16,0 0-8-16,0 2-9 0,0 11 7 16,-3 7 6-16,-5 3-3 0,0 3-7 15,1 1-6-15,-1 0 1 0,0-2 1 0,5 0-2 16,0-4 0-16,3-2-2 0,0-4-2 15,0-3 2-15,5-4 0 0,1-2-1 16,0-2-1-16,2-4-3 0,-2 0 0 16,0 0-1-16,0 1 0 0,-1 0 5 15,0 1-1-15,-1 0 0 0,-2 1-1 0,3 2 2 16,-4-1 0-16,4 1-1 0,1 0-1 15,-1 1-14-15,1 0-6 16,2 1-14-16,-1-3-23 0,3-3-31 16,-3-1-60-16</inkml:trace>
  <inkml:trace contextRef="#ctx0" brushRef="#br0" timeOffset="-120795.24">23061 6870 99 0,'0'3'328'0,"0"-1"-300"15,-4 3 0-15,-3 1-24 0,-3 2 10 16,2 3 13-16,2-1-10 0,-1 2-12 16,1 1-4-16,3 1 0 0,2 0-2 0,-1-1-2 15,2-1-6-15,0-1-16 0,6-1-13 16,4-3-25-16,0-5-27 0,3-2-101 15</inkml:trace>
  <inkml:trace contextRef="#ctx0" brushRef="#br0" timeOffset="-120535.23">23274 6881 3 0,'-5'-5'372'15,"-6"-1"-338"-15,-1 3 15 0,-2 3-27 16,0 0-5-16,0 0 8 0,5 2-10 0,4 5-6 16,5 4-10-16,0 3-2 0,2-1 1 15,5 1 0-15,1 0-6 0,1 2-6 16,1-1-1-16,-4 1-3 0,0-1 2 15,0 0 7-15,-1-2 4 0,-2 0 3 16,-3-2 3-16,0-2 4 0,0-1 6 0,-3-2 1 16,-6-1 10-16,-2 0-3 0,0-2-1 15,-3 1-7-15,2-2-2 16,1-2-4-16,-2 2-1 0,6 1-3 15,-3-1-1-15,2 0-3 0,4 1-19 0,-4 2-32 16,0-4-47-16,1 3-198 0</inkml:trace>
  <inkml:trace contextRef="#ctx0" brushRef="#br0" timeOffset="-119955.19">23635 6909 1 0,'3'2'1'15,"2"0"-2"-15,-2-2 0 0</inkml:trace>
  <inkml:trace contextRef="#ctx0" brushRef="#br0" timeOffset="-119552.18">23635 6909 9 0,'15'4'20'0,"-13"-4"34"0,-2 0-11 16,0-4 0-16,2 0-12 0,-1 2-7 16,2-1 7-16,0-1-10 0,-1 1 0 0,-1-3 10 15,1 2 2-15,-2-1-1 0,0-1-2 16,0 1 2-16,0-1-3 0,-2 2-7 15,-1-1 2-15,-3 0-4 0,1 1-4 16,-1 1-1-16,0 0-6 0,0 2-3 16,-3-1-2-16,-1 2-1 0,2 0-1 0,-4 0 0 15,1 0 1-15,-3 6 0 16,0 4 2-16,0 2-1 0,2 6-3 15,0 1 5-15,1 0 0 0,5 0-2 16,4-1-2-16,2-2 1 0,0-1-2 0,8-2-2 16,6-2 2-16,4-7 0 0,4-1 2 15,1-3-4-15,2-1 3 0,1-8 0 16,-1-2 0-16,-3-4-4 0,-3 1 0 15,-7 0-1-15,-4 2 5 0,-4 2-3 16,-2 1 2-16,-2 2-1 0,0 3 2 0,0 0-1 16,-2 4 0-16,-1 0-1 0,-1 0 0 15,-1 3-2-15,0 4-1 16,1 3 3-16,-1 3 0 0,-1 1-1 15,4 1 1-15,2 2 0 0,0-1 2 16,0 0-4-16,5 0 1 0,-2-4 1 0,3 0-6 16,2-4-14-16,1-2-2 0,2-4-4 15,3-2-17-15,2 0-12 0,1-8-32 16,0-5-60-16,0-4-93 0</inkml:trace>
  <inkml:trace contextRef="#ctx0" brushRef="#br0" timeOffset="-119363.16">23950 6894 23 0,'-7'-1'318'0,"0"-3"-286"15,-1 4 13-15,-4 0-14 0,2 0-12 0,-1 5 12 16,-1 5-2-16,3 3-6 0,-1 2-3 16,4 3-12-16,3 0-4 0,2 0-3 15,1 0 0-15,0 0 1 0,3-1-3 16,4-1 1-16,3-2 0 0,2-4-9 15,2-5-12-15,2-2-10 0,4-3-7 0,-3 0-13 16,1-9-38-16,-2-7-88 0</inkml:trace>
  <inkml:trace contextRef="#ctx0" brushRef="#br0" timeOffset="-119007.14">24112 6640 15 0,'2'-4'169'15,"0"1"-52"-15,-2 2-83 0,0 1-9 16,1 0-30-16,-1 0 4 0,0 4 13 0,0 6 11 15,0 3-8-15,2 2-6 0,-2 1-2 16,0 3-1-16,0 1 0 0,0 3 7 16,-3 3 1-16,-4 2-5 0,0 5 3 15,-3-1-3-15,1 3-1 0,1 0 0 16,0-2-5-16,4-2 1 0,-1-6-2 15,4-2 0-15,-1-7-2 0,2-6 3 16,0-5-3-16,0-2 1 0,0-3 0 16,0 0 7-16,2-5 5 0,5-8-11 15,6-2-3-15,-1-3 0 0,-1 0 1 0,1 2-2 16,-1 0 1-16,2 3 1 0,-4 1 0 15,0 4 0-15,-2 3-1 0,0 2 1 16,-2 1-1-16,3 2-2 0,-4 0 1 16,4 0 1-16,-2 5-1 0,2-2-2 15,-2 4-18-15,4-4-17 0,-3 2-24 16,1-3-73-16,-3-2-99 0</inkml:trace>
  <inkml:trace contextRef="#ctx0" brushRef="#br0" timeOffset="-118826.13">24353 6919 43 0,'-2'0'317'15,"-1"0"-279"-15,-2 0 11 0,-1 3-27 16,2 4 2-16,-4-2 9 0,3 4-4 16,-1 1-10-16,1 2-8 0,1-1-2 15,2 3-7-15,1-2 0 0,1 0-2 16,0 1-1-16,1-4-11 0,7 0-11 15,3-2-16-15,3-6-17 0,0-1-64 16,1-4-142-16</inkml:trace>
  <inkml:trace contextRef="#ctx0" brushRef="#br0" timeOffset="-118575.13">24480 6964 58 0,'0'0'33'0,"0"0"222"16,-5 0-225-16,1 0 8 0,-1 5-28 16,-1 2 4-16,3 2 0 0,0 2-8 0,1 1-4 15,2 2-3-15,0 0 1 16,0 0 0-16,6-2-4 0,-1-4 0 15,3-2 2-15,1-2 1 0,2-4 1 16,1 0 3-16,-1-1 1 0,0-7 0 0,0-2 1 16,-4-1 2-16,1-2 8 0,-2-2-4 15,-3 2 5-15,1-2-10 0,-1 2 0 16,-2 1-3-16,-1 1-2 0,2 2-1 15,1 1-1-15,-2 4-8 0,4 3-15 16,0 1-19-16,1 0-28 0,2 0-36 0,-2 0-76 16</inkml:trace>
  <inkml:trace contextRef="#ctx0" brushRef="#br0" timeOffset="-118354.1">24833 6936 24 0,'-9'-5'332'0,"-5"-1"-296"0,-3 3 18 16,-2 0-33-16,-4 3 1 0,0 0 14 15,-2 3 0-15,5 6 0 0,1 0-10 0,7 4-10 16,6-1-9-16,6 2-6 0,0-1-2 16,0 0 1-16,11-1-1 0,1-1-3 15,4-2-6-15,4-1-12 16,0-2-14-16,0-2-2 0,0-1-12 0,-4 0-6 15,-4 0-18-15,-3-1-17 0,-2-1-19 16,-3 2 4-16</inkml:trace>
  <inkml:trace contextRef="#ctx0" brushRef="#br0" timeOffset="-117342.04">24812 7080 0 0,'-5'0'19'15,"2"0"38"-15,3 0 44 0,0 0-42 16,0 0-11-16,3-4-47 0,3-5-1 15,2 1 2-15,3-2-2 0,-3 0 3 0,1-1 2 16,0-2 3-16,-1-2 0 0,3-1 0 16,-3-2 0-16,-2 0-2 0,0-5 1 15,-3 2-5-15,0-4-1 16,-3-2 1-16,0 1-2 0,2 2-2 0,-1 2 3 15,2 6 0-15,-1 4-1 0,-2 4 2 16,1 4 6-16,-1 2-5 0,0 2-4 16,0 0-1-16,0 0 0 0,0 0 2 15,0 5 5-15,0 2 0 0,0 1-3 16,-3-1 1-16,-3 2-2 0,3 2 0 0,0-2 1 15,1 2-1-15,-1-2-1 0,2 0 0 16,-4 0 1-16,4 1 0 0,-4-1-1 16,2 0-1-16,3-2 1 0,-2-1 1 15,-1-1-1-15,3 2 0 0,0-3 0 16,0 1 0-16,0-1 0 0,0-1-1 15,0-3 2-15,0 0-1 0,0 0 0 16,0 2-1-16,0-2 4 0,0 0 1 16,0 0 2-16,0 0-1 0,0 0 1 15,0 0 1-15,0 0 1 0,0 0-3 0,0 0-2 16,0 0-8-16,0 4 4 0,0 1 0 15,0 1 7-15,0 1-1 0,0 2-1 16,0 0-2-16,0 2 4 0,0 0-3 16,0 2 0-16,0 1-3 0,0 1 2 15,0-1-1-15,0-3-2 0,3 1 1 16,-1-4 2-16,-1-2-2 0,1-3 0 15,-1-2 1-15,3-1 0 0,-1 0 2 16,1-2 2-16,4-6-2 0,-2-3-1 16,0 0-2-16,1 2-2 0,-3-2-2 0,2 4 3 15,-1 3-2-15,-2 1 1 0,2 1 0 16,-2 2 0-16,2 0 1 0,-1 0 0 15,4 0-1-15,-2 2 1 0,4 2 0 16,-1-1-2-16,3-1-15 0,-1 0 1 16,3-2 6-16,3 0 8 0,5 0 2 15,0 0 4-15,-4-5-3 0,-5-1-1 16,-4 0 2-16,-5-2 3 0,-2-1 8 15,-2 1 6-15,0 0-8 0,-2 1-1 16,-7 2-3-16,-2 1 0 0,-1 3 1 0,0 1-2 16,-1 0 1-16,4 0 1 0,1 6 0 15,3 3-7-15,1 1 0 0,-1 3 0 16,4-1-1-16,1 1 0 0,0 1-1 15,0-1-4-15,4 0-6 0,4-3-3 16,-2-1-4-16,3-2-4 0,1-2 9 16,-1-2 9-16,2-2 4 0,-2-1 0 0,4 0 2 15,-1 0 0-15,4-8 1 16,-1 0 8-16,-1-1-3 0,-3 1-4 15,0-1-1-15,-2 2 11 0,-4-1-2 16,-2 1-5-16,-2 3-2 0,-1-1 4 0,0 4 13 16,0 1-5-16,-3 0-3 0,-1 1-11 15,-4 6 1-15,3 3 0 0,2-2-1 16,1 2-4-16,2-2 2 0,0-1 0 15,0-2 0-15,0-3-2 0,0 0 2 16,4-2-2-16,0 0 0 0,6 0 3 0,-1-6 1 16,3-4-2-16,1-5-2 0,-1-1 1 15,-1-2 0-15,0-3 2 16,-2-2-1-16,-3 0 1 0,0-4 1 15,-1 2 0-15,-2-1-1 0,0-2-1 0,-1 3 0 16,-1 3 0-16,-1 6 1 0,0 6 3 16,0 7 17-16,0 0-7 0,-7 3-6 15,-3 5-8-15,0 7 2 0,-6 6 3 16,5 5-2-16,2 2-4 0,1 6 1 15,2 2-13-15,-2 0-33 0,0-2-34 0,-1-5-153 16</inkml:trace>
  <inkml:trace contextRef="#ctx0" brushRef="#br0" timeOffset="-116891.02">24464 6758 211 0,'-4'0'416'15,"4"0"-404"-15,0 0-16 0,9 5-9 0,3 1-15 16,-1-1-30-16,0-5-22 0,-3 0-142 15</inkml:trace>
  <inkml:trace contextRef="#ctx0" brushRef="#br0" timeOffset="-84733.18">18474 10252 84 0,'-5'0'13'15,"4"0"-7"-15,-1 2-5 0,-1-2 6 16,0 0 15-16,-2 0 27 0,1 0-42 0,1 0 0 15,-1 0-1-15,1 0-4 0,0 0-1 16,3 0 1-16,-3 0 7 0,0 0 4 16,3 0 0-16,-3 0 0 0,0-1 1 15,1 0-1-15,1 1-5 0,-2 0 2 16,1 0-3-16,0 0 0 0,-1 0-4 0,2 0-1 15,1 0 0-15,0 0-3 0,0 0 1 16,0 0 1-16,0 0-2 0,0 0 1 16,-2 0 0-16,2 0 4 15,0 0 0-15,0 0 0 0,0 0 0 0,0 0 6 16,0 0 0-16,0 0 0 0,0 0-1 15,0 0-7-15,2-2 0 0,6 0 3 16,1-2-2-16,5-1-1 0,1 2-4 16,7-3 2-16,4 0 0 0,2 0 2 15,5 0-2-15,1-3 0 0,6 3 0 0,5-3 1 16,3 0 0-16,7 1 0 0,-1-1 0 15,2-2 2-15,-1 0 0 16,3 1 0-16,-2-1-2 0,-2-1 1 16,0 1 1-16,-1-3-3 0,0 0 0 15,-1-1 2-15,-4 2-1 0,-4 0-1 0,-2 2-1 16,-8 1 3-16,-5 2-2 0,-2 2 0 15,-7-1-1-15,-5 3 2 0,-1 1 0 16,-3 2-1-16,-3-1-1 0,-2-1 2 16,-3 3 0-16,0 0-2 0,0-2 2 15,0 2-1-15,-3-3 1 0,0 3-2 0,0 0 1 16,2 0 0-16,-2 0 4 0,0-1-1 15,0 0 2-15,0-1 0 16,0 1-5-16,-2 1-1 0,-4 0 0 16,-3 0-1-16,1 0-3 0,-1 0-15 0,3 0-22 15,-1 4-29-15,1-3-46 0</inkml:trace>
  <inkml:trace contextRef="#ctx0" brushRef="#br0" timeOffset="-84202.15">19387 9868 55 0,'-8'0'38'0,"4"-2"43"16,-1-2-8-16,0 1-17 0,4 0-5 16,1-1-11-16,0 3-5 0,9-4-23 15,8 1-8-15,8 0 9 0,7 2-2 16,4 1 0-16,6 0-6 0,1 1 0 15,1 0 0-15,-5 0-7 0,-5 3 4 16,-5 2-2-16,-7 3 0 0,-4-1 1 16,-8 4-1-16,-6 1 0 0,-4 1 1 15,0 3 2-15,-4 3-2 0,-9 1 1 16,-2 2 1-16,-2 4-2 0,1 0-1 15,-1 4 0-15,3 0-1 0,2 0-5 0,3 3-10 16,7-1-15-16,2 3-25 0,5-3-32 16,9-3-98-16</inkml:trace>
  <inkml:trace contextRef="#ctx0" brushRef="#br0" timeOffset="-76879.73">20320 11616 30 0,'8'0'9'16,"0"0"-1"-16,3 0 33 0,-5-4 14 0,-1-1-29 16,-2 2 13-16,-2-1-7 15,1 0-7-15,-2 1 1 0,0 1-8 0,0-1 3 16,0 1-4-16,0 1 1 15,0 0-3-15,0 0-6 0,0-1 0 0,0 0 1 16,-2 2-4-16,1 0 1 0,-2 0 1 16,-1 0-5-16,1 0 3 0,-1 0-1 15,4 0 4-15,-5 0 3 0,3 0-2 16,-1 0 3-16,0-1-4 0,-1 0 1 15,2 0 0-15,-4-1-1 0,1 0-1 0,-1-1 0 16,-2-1-2-16,-3 0 2 0,-1 2-1 16,0 0 1-16,-5 2-1 0,-2 0-1 15,0 0-3-15,1 4 6 0,2 6-1 16,-1 0 2-16,3 5-3 0,3 0-2 15,5 1-1-15,3 0 0 0,3 2-3 16,3 2 0-16,8-2-1 0,5-1-1 16,4-1 1-16,3-1 2 0,5-3-1 15,0-2-2-15,3-4-1 0,0-3-11 16,-2-3 3-16,1 0 6 0,-4-2-14 0,-3-5-8 15,1-3-4-15,-3-1-14 0,-1-2-8 16,-1-1-29-16,-2-2-40 0,-3 0-33 16</inkml:trace>
  <inkml:trace contextRef="#ctx0" brushRef="#br0" timeOffset="-76447.71">20593 11230 198 0,'0'5'39'0,"3"2"-8"16,0 7 34-16,-3 7-10 0,2 4-6 15,-1 6-5-15,-1 5-13 0,0 4-7 16,0 3-5-16,-7 0-2 0,-3-1-6 16,-2-4 5-16,4-4 0 0,-1-4-8 0,6-6 3 15,3-5-8-15,0-5-2 0,6-7-1 16,3-1 2-16,4-6-1 0,4 0 2 15,1-9 0-15,4-5-1 0,1-4-2 16,2 0-4-16,-3 5-6 0,-5 3 3 16,-2 4 2-16,-5 4 1 0,-1 2-2 15,-3 0 2-15,-3 8 2 0,2 1 0 0,-3 4 1 16,1 1 3-16,0 1-2 15,-3 2 0-15,1-1 0 0,-1 0 1 16,0-2 0-16,0 1-1 0,2-3 0 16,-1-1 0-16,1-1 0 0,4-4-11 0,0-2-25 15,4-2-8-15,2-2-6 0,2 0-23 16,2-4-57-16,-4-5-92 0</inkml:trace>
  <inkml:trace contextRef="#ctx0" brushRef="#br0" timeOffset="-76068.69">20942 11702 35 0,'0'0'49'0,"0"0"-26"15,0 0 5-15,0 0-17 0,0 0 39 16,0 0-17-16,0 0-21 0,3 0 7 15,3-2 24-15,1-2-12 0,-1 0-2 16,3-4-4-16,-1-2 1 0,1-2 0 0,0-2-2 16,1 0-3-16,-3-3 0 15,0 1-5-15,-4 0 0 0,-3 1-3 0,0 3 1 16,-2 2-2-16,-7 3 5 15,-4 0-3-15,-2 5-1 0,-5 2-7 0,-2 0 2 16,0 11-2-16,2 3 1 0,2 1-2 16,4 2 2-16,0 1 0 0,3 5-2 15,3-3-4-15,5 4 3 0,3-2-1 16,0 2-2-16,3-3-2 0,8-2 2 15,4-2 0-15,1-4 0 0,6-3-2 0,2-3-3 16,3-4-6-16,1-3-6 0,-2 0-7 16,5-1-10-16,-6-8-5 0,1 0-21 15,-4-3-24-15,-5 0-51 0,-3-1-67 16</inkml:trace>
  <inkml:trace contextRef="#ctx0" brushRef="#br0" timeOffset="-75829.68">21210 11632 56 0,'0'-7'142'0,"0"0"-84"0,-3 0 4 15,-3 2-21-15,0 0 7 0,-2 2-7 16,0 1-3-16,0 2-6 0,-1 0-4 16,1 2-10-16,-1 4-1 15,1 3-1-15,2 5-6 0,1 0-1 16,1 2-4-16,2 0 2 0,2-1-5 0,0 1-1 15,2-2-1-15,4 0 1 0,2-1-1 16,4-5-3-16,1 0-7 0,-1-4-8 16,4-2-7-16,1-2-10 0,0 0-2 15,4-6-12-15,-1-7-17 0,-1-1-77 16,0-5-82-16</inkml:trace>
  <inkml:trace contextRef="#ctx0" brushRef="#br0" timeOffset="-75508.66">21393 11227 267 0,'0'-3'45'16,"0"3"15"-16,0 0-51 0,0 13 13 16,0 2 19-16,0 7-11 0,0 3-5 15,0 5-5-15,0 5-4 0,0 3 0 0,-6 3-2 16,1 1-5-16,-1-3-2 0,3-3-5 15,1-7-1-15,1-2-1 0,1-9 1 16,0-4-2-16,1-6 1 0,4-4-4 16,3-4 0-16,1 0 2 0,5-6 1 15,3-3 0-15,0-1-6 0,0 2-1 16,0 2-1-16,-3 2 7 0,3 1 0 15,3 1-3-15,4 1 3 0,4 1 2 16,0 0 2-16,-4 0-3 0,-2 1 0 16,-2 5 2-16,2-2-1 0,0 1 0 0,-2-2 0 15,0 1-1-15,-3-4-20 0,3 0-22 16,-1 0-9-16,-5-2-42 0,-3-5-115 15</inkml:trace>
  <inkml:trace contextRef="#ctx0" brushRef="#br0" timeOffset="-75346.64">21626 11409 401 0,'3'-6'66'0,"14"6"-54"0,5 0 22 0,4 0-15 16,2 0-7-16,6 0 5 0,6 0-6 15,4 0-9-15,5 0 0 0,2 0-1 16,2 0-13-16,0 0-8 0,-5 2-74 15,-11 5-69-15</inkml:trace>
  <inkml:trace contextRef="#ctx0" brushRef="#br0" timeOffset="-74439.59">20776 12283 33 0,'0'-1'12'16,"-5"-3"210"-16,1 0-168 15,-4-1 5-15,0-1-10 0,-1 3-7 0,-3 1-2 16,1 0-14-16,-3 2-4 0,-3 0-6 15,0 0-1-15,-3 3 2 0,2 5-2 16,3-1-3-16,3 2 3 0,5-2-8 16,1 3-2-16,6-1-4 0,0 4-1 15,0-1-1-15,9 2 1 0,1-2 1 0,5 0 0 16,1 1-2-16,-2 0 2 0,1 0-1 15,-1 0 0-15,-3 0 0 0,-2-1-1 16,-1 0 3-16,-6 0-2 0,-1-2 0 16,-1 0 1-16,-1-1 2 0,-10 1 2 15,0 0-5-15,-5-1 2 0,-1 1 2 16,2 0-3-16,-2-1 1 0,4-2-1 15,3-2 2-15,3-3-4 0,4 1 2 16,2-2-1-16,1-1-2 0,1 0-18 16,10 0-22-16,8-8 12 0,6-6-23 0,1-4-40 15,3-2-112-15</inkml:trace>
  <inkml:trace contextRef="#ctx0" brushRef="#br0" timeOffset="-74043.58">20990 12380 105 0,'0'0'314'0,"-8"0"-266"0,-1 0-9 15,-3 6-9-15,-2 8-2 0,-2 0 2 16,2 2-8-16,6-1-6 0,5-2-8 0,3-2-7 16,0 1-2-16,10-2 2 0,7-3-1 15,4-4 2-15,6-3-2 0,1 0 0 16,3-6-3-16,0-2-8 0,-3 0 0 15,-5 1-1-15,-3 1 4 0,-8 3-3 16,-2 3 4-16,-4 0 0 0,-3 0 3 0,0 0-2 16,2 0-2-16,-1 3 0 15,0 3 4-15,0-2-5 0,4 1-3 16,0-2 1-16,3-2-5 0,1 0 8 15,-3 0 3-15,2-1 3 0,0 0 2 0,-3 0 1 16,1-6-1-16,-1 0 1 0,-2-2 2 16,-1 0 7-16,-1-2 1 0,2-1 2 15,-4 0 7-15,1 1-1 0,-3-1-5 16,0 1 3-16,0 0-3 0,-5 2-1 15,-1 0-2-15,0 2-2 0,0 1-4 0,3 2-2 16,0 2-2-16,3 1-1 0,0 0-7 16,0 0-24-16,1 3-3 15,7 4-17-15,3-5-23 0,0-2-127 16</inkml:trace>
  <inkml:trace contextRef="#ctx0" brushRef="#br0" timeOffset="-73879.56">21491 12336 153 0,'-3'3'213'0,"-5"-1"-149"15,0 4-18-15,-1 1 1 0,0 4-11 16,-1-1-9-16,6 1-10 0,2 1-13 16,2-1-4-16,2 0 1 0,5-1-12 15,3-2-19-15,4-1-19 0,-2-4-16 16,4-3-81-16,-1 0-138 0</inkml:trace>
  <inkml:trace contextRef="#ctx0" brushRef="#br0" timeOffset="-73583.54">21742 11951 75 0,'0'-2'249'15,"0"2"-216"-15,0 0-8 0,-3 9-21 0,1 6 12 16,1 5 9-16,-2 4-6 0,0 4-5 15,1 6-4-15,-4 5 0 0,-3 4 0 16,-1 3-1-16,-4-3 4 0,3-5-5 16,2-6 0-16,0-6-5 0,3-6 0 15,3-5 0-15,1-6-1 0,2-3-1 0,0-4 0 16,0-2 1-16,0 0 3 0,0 0 5 15,5-6-9-15,4-3-15 0,3-2 4 16,2 2-3-16,2 1-5 16,-1 2-13-16,2 0-5 0,0 2-16 0,2 1-45 15,1-3-55-15</inkml:trace>
  <inkml:trace contextRef="#ctx0" brushRef="#br0" timeOffset="-73090.51">22145 12208 92 0,'-9'-8'145'0,"-7"-1"-29"0,-1 2-77 16,-5 2 10-16,-2 2-21 0,-4 2 11 15,1 1-2-15,6 0-12 0,1 4-3 16,4 6-9-16,5 3-7 0,3 4-3 16,4 2-4-16,1 1 1 0,3 0 1 15,0 2-1-15,9-4-2 0,2 1 1 16,4-2-2-16,1-3-15 0,2-2-11 15,3-4-11-15,2-6 0 0,0-2 1 16,2 0-9-16,0-10-15 0,0-3-18 16,2-4-13-16,3-6 17 0,1 1 161 0,-5-6-82 15,-2-2-68-15,-9-2 59 0,1-5-10 16,-6-1 23-16,4-4-6 0,-1-5-5 15,1-1 5-15,-2 1 0 0,-1 5-31 16,-3 13 70-16,-5 9 75 0,-3 12 0 16,1 7-36-16,-1 1-29 0,0 9-47 15,-1 12 25-15,-8 9 12 0,-5 7-12 16,-5 7-8-16,-1 4-2 0,0 3 0 15,-4 1 0-15,6 0 2 0,2-5-6 16,10-6-4-16,6-5-6 0,6-6-4 16,14-5 3-16,5-6-3 0,3-8 3 0,8-8-2 15,-2-3 1-15,-2 0-4 0,-4-8-11 16,-3 1-1-16,-6 3 3 0,-4 3 3 15,-5 1-4-15,-4 0 2 0,0 0 7 16,-4 0-1-16,-1 5 3 0,-1 0 0 16,0 4 3-16,0-1-5 0,0 0-13 15,0 0-10-15,0 0-19 0,0-3-26 16,2 0-33-16,1-3-89 0,-3-2 142 15</inkml:trace>
  <inkml:trace contextRef="#ctx0" brushRef="#br0" timeOffset="-72486.48">21564 12203 158 0,'0'0'312'0,"0"0"-233"15,1 0-30-15,1 0-33 0,-2 0-17 16,3 4 4-16,0-2-2 16,0 3 0-16,2-3-6 0,4 3-25 0,0-5-33 15,-2 0-55-15,-3-3-247 0</inkml:trace>
  <inkml:trace contextRef="#ctx0" brushRef="#br0" timeOffset="-70938.39">19361 12308 26 0,'-2'4'12'16,"1"-2"-8"-16,-3 2 15 0,1-4 73 15,0 0-75-15,0 0 6 0,2 0 6 16,1 0-6-16,-4 0 3 0,4 0 0 16,-3 0 7-16,0 0-4 0,3 0-7 0,-3 0-1 15,2 0 2-15,1-3-6 0,0 1 1 16,0-2-9-16,0 0-4 0,0-3-2 15,4 0 0-15,4-3-2 0,0-2 2 16,3-4 2-16,1-4-1 0,2-3 3 16,5-4 1-16,2-4 3 0,9-6-2 15,5-7-4-15,12-8 1 0,10-7 1 16,10-9-6-16,4-6 0 0,4-4-1 15,-1 0 2-15,-3 1-1 0,2 0 1 16,0 4 3-16,2 3-1 0,-4 6-1 0,-3 8-1 16,-7 3 1-16,-4 5-1 0,-7 3-4 15,-5 5 4-15,-7 1-4 0,-4 6 5 16,-3 2-3-16,-6 4 1 0,-2 2 1 15,-6 3-1-15,-1-1 2 0,0 4 0 16,-1 1 0-16,4 0 5 0,1 3-4 16,0 2-3-16,0 3 2 0,-1 3 0 15,-5 3-1-15,-4 1-1 0,-2 1 0 16,-5 0 0-16,-1 2 0 0,-2-1 2 15,0 1 4-15,0 0 0 0,0-1-1 0,0 1-6 16,0-1 0-16,-2 0 0 0,1 1 1 16,1-1-1-16,0 0-3 0,0-2 0 15,6-2 3-15,0 1 0 0,-1 0 0 16,-4 2 0-16,1-1 0 0,-2 1-1 15,0 1 1-15,0 1-1 0,-6 0-9 0,1 3-10 16,-3 5-8-16,2 2-9 16,1 0-15-16,1-2-37 0,1-5-91 15</inkml:trace>
  <inkml:trace contextRef="#ctx0" brushRef="#br0" timeOffset="-70370.36">20618 10939 43 0,'0'0'15'0,"0"0"141"0,0 0-114 15,6-3-34-15,5-4 15 0,5-1-1 0,4-4-6 16,6-5-6-16,10-2-1 0,4-5-4 15,7-4 1-15,5-3-1 0,4 1 4 16,0 1 1-16,-2 4-1 16,-9 2-4-16,-6 4 3 0,-8 4-3 0,-3 2-1 15,-3 3-3-15,-5 1 2 0,-3 2-2 16,-3 4-1-16,-3-1 0 0,-2 1-2 15,0 2 2-15,-4-1 1 0,1 2 0 16,-4 0-12-16,1 0 3 0,0 0 4 16,-2 0 0-16,2 0-12 0,-3 0-3 0,2 3-6 15,0 2-15-15,1 0-28 0,-3 0-41 16</inkml:trace>
  <inkml:trace contextRef="#ctx0" brushRef="#br0" timeOffset="-69854.33">21351 10602 42 0,'-3'1'62'0,"3"2"-27"16,0 0-17-16,0-1 10 0,0 3 10 15,0 0 1-15,5 2-10 0,1 2-6 16,2 0-4-16,6 2-4 0,4 1 3 0,1 2 3 16,3 6-11-16,2 1 2 0,1 5-2 15,2 4 0-15,2 6-7 0,8 1 3 16,13-3 5-16,7-1 23 0,8-1-27 15,8 0-5-15,2 4 5 0,2 3-3 16,2 1-2-16,5 5-1 0,1 1-1 16,4 1 2-16,1-1-1 0,1-2-1 15,0-1 2-15,2-5-1 0,-4-2 0 16,-5-2 0-16,-12-3 1 0,-10-1 0 15,-10-4-2-15,-9-3 1 0,-4-4-2 0,-8-2 4 16,-3-3-3-16,-7-4 0 0,3-2 1 16,-6-3 2-16,-1-2-3 0,-3-2 1 15,-1-1 1-15,-4 0-1 0,-3 0 0 16,-6 0 1-16,0 0-2 0,0 0 7 15,-6 0-12-15,-6 0-12 0,-1 5-7 0,-1 1-16 16,0 1-23-16,7-4-74 16,-3-3-101-16</inkml:trace>
  <inkml:trace contextRef="#ctx0" brushRef="#br0" timeOffset="-69049.28">23097 11674 13 0,'0'1'9'0,"0"0"3"0,0 1-4 16,0-2 137-16,0 0-54 0,0 0-62 0,0 0 5 15,0 0-7-15,0 0-14 0,0 1 4 16,0 3-3-16,0 2-13 0,3 4 20 15,0 1 2-15,3 6-3 0,4 1-5 16,-1 4 2-16,5 4 2 0,-2 4-2 16,2 3-1-16,3 1-7 0,-1 2-5 15,2 3 0-15,-2-1-1 0,-1 0-2 16,-1-1 0-16,0-1 0 0,5-2-1 15,6-2-1-15,4-2 10 0,7-1 12 16,-2-6-18-16,-3-5-1 0,-3-3 0 0,-8-4-1 16,-4-3-1-16,-4-1 0 0,-3-3 2 15,1-2 0-15,-4 0 0 0,-5-2-2 16,1 0 2-16,-2 0 3 0,0 0 7 15,0 0-9-15,0-5-1 0,-2 0-3 16,-1 0-5-16,0 3-8 0,0-1-7 16,0 3-7-16,1 0-27 0,2 0-31 15,-1 0-53-15,-2 0-51 0,3 0 79 16</inkml:trace>
  <inkml:trace contextRef="#ctx0" brushRef="#br0" timeOffset="-67442.19">23471 12370 2 0,'-2'6'22'0,"-6"1"92"15,1-2-98-15,-4 4 15 0,-2 3-3 16,-4 1-10-16,-1 3 6 0,-4 5-11 15,-8 2 0-15,-2 4-6 0,-7 6 2 16,-7 5-6-16,-7 5-1 0,-6 4 3 16,-3 5 1-16,-5 8 9 0,-6 5 17 0,-1 1 49 15,-2 0-67-15,5-2 0 16,7-3 0-16,4 0 3 0,5-4-8 0,0 1-5 15,-3 0-3-15,-1 1 1 0,-4-1 0 16,5 1-2-16,4-3 2 0,6-5-1 16,6-6 10-16,5-5-8 0,3-4 1 15,3-6 2-15,5-4-2 0,2-7 0 16,7-2 1-16,3-4 0 0,4-4-3 15,-1-1-1-15,-2-4 1 0,-1-1 0 16,2-1 0-16,-2 1-2 0,0 0-1 16,0-2 2-16,0 1-3 0,2 0 2 0,-1-2 1 15,1 1-1-15,1-1 1 0,0 2-2 16,3-1 1-16,-1 2 1 0,3-1 0 15,1-2-2-15,1 1 1 16,4-1 1-16,-2 0-1 0,2 0-1 0,0 0 1 16,0 0 0-16,0 0-1 0,0 0 1 15,0 0-3-15,0 0 0 0,0 0 2 16,0 0 1-16,0 0 1 0,0 0 2 15,0 0-2-15,0 0 0 0,0 0-1 16,0 0 2-16,0 0-2 0,0 0 0 0,0 0-1 16,0 0 2-16,0 0-2 0,0 0 0 15,0 0 1-15,0-1 1 0,0 1-2 16,0 0 1-16,0 0 1 15,0 0 1-15,0 0-1 0,0 0 0 0,0 0 1 16,0 0-1-16,0 0 1 0,-1 0 0 16,-3 0 0-16,3-2-3 0,-5 1 1 15,-1 0 1-15,1 0-1 0,-1-3-1 16,-4 0 1-16,1-1 0 0,-4 0 1 15,0-1-1-15,-3-2 0 0,-3 0 0 0,-3-4 1 16,-3-1 0-16,-2-1-1 0,-8 0 0 16,2-3 1-16,-3-2 0 0,-2-2-2 15,3 0 1-15,2-2 0 0,2 0 1 16,4 0-1-16,0 2 0 0,1 1 0 15,0 0 2-15,0 1-2 0,1 0 5 0,0 1 0 16,-2-1 3-16,0 0-4 16,0-1 0-16,0-1 1 0,-3 0-1 15,-2-1-1-15,-4 0-2 0,0 2 1 16,-2-4 0-16,-1-1-1 0,-2 0-1 0,0 0 0 15,-3 0 1-15,-1 1-1 0,-2 1-1 16,0 3 1-16,3-3 1 0,3 2-1 16,6-3-1-16,2 1 2 0,4 2 0 15,3 2 0-15,-1 2-3 0,-2 5 2 16,2-1 2-16,-1 3-2 0,1 1-1 15,0-1 1-15,2 1 1 0,-1 0-1 0,-1 0 0 16,1 0 1-16,-1 0 0 16,1 0-1-16,-1 0 0 0,4 0 0 15,-1-1 0-15,-2-1 1 0,6-2-2 0,1 0 2 16,1-1 0-16,2 0-1 15,3-3 0-15,2 1 0 0,2-3 3 0,1 1-2 16,0-3 0-16,-2 0 0 0,1 0 1 16,1 0-4-16,-3 3 2 0,-2 1 1 15,-3 1 1-15,-3 4-1 0,-1 2-1 16,0 2 1-16,-3 3 0 0,0-1-1 15,0 2 0-15,3 0 1 0,1 0-1 16,4 0 0-16,2 0 0 0,3 1 0 16,5-1 1-16,0-1-1 0,3 4-1 15,1 0 2-15,1 1-1 0,1 0 0 0,0 0-1 16,0 0-2-16,0 0-10 0,0 0-22 15,7 7 8-15,4 5-12 0,6 1-24 16,-1-1-64-16,4-3-157 0</inkml:trace>
  <inkml:trace contextRef="#ctx0" brushRef="#br0" timeOffset="-66350.13">21716 13889 33 0,'-3'0'35'0,"1"0"-27"0,2 0 9 0,0 0 5 16,0 0-14-16,0 0 8 0,0-1 15 15,0 0-10-15,0-1 11 0,-2 1 0 16,2-1-5-16,-1-1-2 0,-2 1 3 16,1-3 0-16,1 3-5 0,-1-1-6 15,2 1-5-15,0-1 0 0,0 2-1 0,0-1-2 16,0 2 2-16,0-1 1 0,0 1 4 15,0 0-2-15,0 0 4 0,0 0-2 16,-1 0-6-16,1 0-7 0,-2 6-6 16,2 5 9-16,0 5 2 0,0 7-3 15,0 3-3-15,5 9 2 0,-2 3-2 16,3 5-1-16,-1 3 4 0,1 1-3 15,0-3-2-15,-1 0 2 0,2-2-2 16,0-4 3-16,0-3-4 0,0-4 4 16,0-3-1-16,-2-5-1 0,0-4 0 0,-2-4-1 15,-3-3 2-15,0-4 1 0,0-3-2 16,0-3 0-16,0-2-1 0,0 0 0 15,0 0-7-15,0 0-3 0,0 0-15 16,0-5-24-16,0-1-46 0,0-6-108 16</inkml:trace>
  <inkml:trace contextRef="#ctx0" brushRef="#br0" timeOffset="-53464.39">22630 13784 56 0,'-3'-4'115'0,"0"0"-83"0,0 0 15 16,1-1 5-16,1 0-14 0,-1-1-4 16,1 0-3-16,-1 0-5 0,2-1 5 0,0 0-6 15,-1 0 1-15,-1 2 0 16,2-1-4-16,-1 2-2 0,-1 1-3 0,1 2 0 15,1 1-4-15,0 0-3 0,0 0-9 16,0 4-4-16,0 6 5 0,0 5-2 16,3 2 2-16,3 2-2 0,2 0 1 15,1-1-2-15,-3 0 4 0,6 0-2 16,-2-1-1-16,1-1 1 0,-1-2 0 15,-2 0 0-15,2-3-2 0,-3-1 1 16,1-3 0-16,0-3-7 0,-2 0-5 0,0-4-1 16,-1 0-2-16,3 0-1 0,-1-5-9 15,0-3-14-15,0-1-10 0,-1-1-8 16,1-3-31-16,-1-4-45 0,-3-2-53 15</inkml:trace>
  <inkml:trace contextRef="#ctx0" brushRef="#br0" timeOffset="-53251.38">22892 13710 6 0,'0'8'207'0,"0"-4"-160"16,-4 5-10-16,-6 5 20 0,3 1-15 0,-4 4-4 16,-2 0-12-16,1 3-4 0,-2 0 2 15,0 0-2-15,2 1-4 0,-1-1-5 16,2 1-5-16,1-3-5 0,3-1 2 15,3-2-3-15,2-3-1 0,2-4-1 16,0-2-1-16,0 0 1 0,6-5-12 16,5-1-15-16,-2 0-14 0,4-2-17 15,-1 0-53-15,-1-7-106 0</inkml:trace>
  <inkml:trace contextRef="#ctx0" brushRef="#br0" timeOffset="-52397.33">23046 13869 171 0,'-2'-1'35'0,"2"-1"10"0,-3 0 3 0,2 1-7 15,-1-1-6-15,2 2-8 0,0-1-7 16,0 0-2-16,0 0-9 16,0 0-5-16,2 0 3 0,7 0 4 15,0-2 2-15,4 0-5 0,-1-4 3 0,2 0-3 16,5-2-2-16,-2-1-2 0,0-2 3 15,0-1-3-15,0 0 0 0,-5 0 1 16,-3 2 0-16,-2-2-3 0,-6 2 0 16,-1 1 1-16,0 2 2 0,-4 2-5 15,-6 2 3-15,-2 4-3 0,-1 0 1 0,-5 3-2 16,-1 10-1-16,-1 0 1 0,0 5 1 15,6 2-1-15,2 1-3 0,4 0 0 16,5 3-2-16,3-2-8 16,4-2-3-16,15-4-3 0,1-4-1 0,5-4-1 15,3-4 7-15,3-4 10 0,0 0 6 16,0-2 0-16,-2-7-2 0,-1-1 2 15,-3-2 1-15,-5-2-1 0,-3 1 5 16,-4 0 1-16,-2 2 8 0,-4 2-1 16,-1 2 2-16,-4 3-1 0,0 1-3 0,-2 2-5 15,0 1-2-15,0 0-6 0,4 0-9 16,1 6 8-16,3 2 2 0,-2 2 0 15,0 1 0-15,5 1 1 0,0 1-3 16,0 0 2-16,-1-2 0 0,0-1 0 16,-4 1 0-16,-1-4 0 0,-4 1 1 15,-1-2 0-15,0 0 2 0,-9 0 7 16,-5 0 5-16,-2 1 2 0,-2-1-6 15,-1 1-3-15,4-2-1 0,2 2-7 16,1-1 0-16,3-2 0 0,1 0-3 0,3 1-20 16,1 0-27-16,0-2-22 0,1-1-132 15</inkml:trace>
  <inkml:trace contextRef="#ctx0" brushRef="#br0" timeOffset="-49688.18">19644 14569 117 0,'-6'0'31'0,"2"0"5"0,-1 0 20 16,2 0-15-16,-2 0-2 0,2-2-2 16,-2-1-6-16,2-1-5 0,0 0-6 15,2 1-1-15,-1 0 2 0,1 1 0 16,1 0-9-16,0 0-6 0,7-3-3 15,7-1 0-15,6-3 4 0,7 2 3 0,5-3 1 16,5 2-2-16,5 1-4 0,2 1-1 16,2 2 0-16,5 2-3 0,5-2 1 15,6 4-2-15,5-1 2 16,1 1-1-16,7 0-1 0,2-2 1 0,5 0 0 15,0 0 0-15,-1 0 0 0,1 2-1 0,-4 0 2 16,-2 0-2-16,-2 0 0 0,-3 0 0 16,1 1 1-16,-9 1-1 0,-2-2 0 15,-2 0 0-15,3 0 2 16,0-6-2-16,4-2-1 0,3 0 1 0,-3 0 1 15,6 0-1-15,-6 0 0 0,1-1 1 16,0 0 0-16,-2 0 0 0,-2 1-1 16,-4 1 0-16,-2 1 1 0,-1 0-1 15,-1 1 0-15,-4 2 0 0,1 1 1 16,1 0-1-16,1 0-1 0,-4 1 2 0,0-1-1 15,-2 0 0-15,0-1 0 0,4-1 1 16,3 1-1-16,-1-3 0 0,5 2 0 16,0 2 0-16,-2-3 4 0,1 0-4 15,-4 1 0-15,-5 0 1 0,-2 1 2 16,-4 1-3-16,-1 0 3 0,0-1-1 15,-3 1 0-15,1 1-1 0,4 0-1 16,-4-1 1-16,0 0 1 0,0 0-2 16,-4 0 0-16,-2-1 0 0,-1-1 1 15,-4-1-2-15,-1 0 1 0,-5-1 2 16,1 0 0-16,-4 0-2 0,-5 1 1 0,2 0 0 15,-3 1 0-15,-1-2-1 0,1 3 0 16,-2-3 1-16,0-1-1 0,2 3 1 16,-3-2-1-16,2 0 1 0,-2 2 0 15,-1-1-1-15,3 2-1 0,-1 1 1 16,-1 2 1-16,0-1-1 0,-6 1-1 15,1 0 1-15,-5 0 0 0,-1 0-3 16,0 0 3-16,0 0 1 0,0 0 1 16,0 0 0-16,0 0 0 0,0 0-4 15,0 0 2-15,0 2 2 0,-1 4-2 0,-5 2-2 16,1 4 2-16,2-1 2 0,0 3-2 15,0 0 0-15,-2 0-2 0,0 4 4 16,1 0-2-16,-1 2-2 0,-1 3 2 16,1-1 0-16,0 5 1 0,1 1 1 15,2 3 2-15,2 6 2 0,0 2 0 16,0 9-2-16,2 3 0 0,6 7-4 15,-2 4-1-15,2 2 4 0,1 2-1 16,0 0 0-16,0-1-3 0,2-4 8 16,2 1-12-16,-1-4 5 0,1 0 0 0,0-2 5 15,3-3-3-15,1-3 1 0,-3-4 0 16,1-5 1-16,-1-5-4 0,-3-5 1 15,-1-4 0-15,-3-6-1 0,3-4 2 16,-4-5-2-16,-2-2 0 0,0-4 1 16,-3-4 0-16,1 1-1 0,-2-3 0 0,0 2 1 15,0-2 2-15,0 0 2 16,-3 0 2-16,-7 0-5 0,1 0-2 15,-3-2-1-15,-1-3 1 0,-1 2 1 16,2-2 0-16,-4 3 0 0,2 0-2 0,-1-1 2 16,-4 3-1-16,-1 0-1 0,-2 0 1 15,-1 0 0-15,-2 0 1 0,1 0-3 16,-4 0 1-16,1 2 0 0,-4-2 0 15,0 0-1-15,-4 0-1 0,-6 0 3 16,-5 0 0-16,-5 0-1 0,-2-3 0 0,-4-1 3 16,-2-1-2-16,-3 2 0 0,-3 2 0 15,-4 1 1-15,-2 0-1 16,-5 0-1-16,-3 0 2 0,-3 3-1 15,-3 2 1-15,-2 0-2 0,-5 1 1 16,-1 2 0-16,-9-1 1 0,-7-1-3 0,-2-2 1 16,-4-3 1-16,5-1-2 0,0 0 3 15,3 0-2-15,5 0 2 0,2 0-2 16,7-3 2-16,3 0-1 0,4 0-1 15,3 1 2-15,1-1-1 0,-1-1-1 16,2 3 3-16,-1-2-2 0,6 1-1 0,0 2 1 16,4-2 2-16,0 2-2 15,-1 0 0-15,0 0-1 0,-2 0 2 16,1 2-1-16,1 2-1 0,3-2 1 15,5 1 0-15,5-1 1 0,4 2-2 0,3-1 1 16,4-1 0-16,-1 1 0 0,2-2 0 16,0 3-1-16,3 2 1 0,3 0 1 15,7-1-2-15,0-1 2 0,6-2-1 16,-1 2 0-16,6-1 0 0,0 0 0 15,1 0 0-15,3-1 0 0,1-1 0 0,-1 1-1 16,6-1 2-16,3-1-1 0,4 0 0 16,2 1 0-16,5-1 1 0,-2 0-1 15,2 0-2-15,0 0 1 16,0 0 1-16,0 0 0 0,0 0 1 0,0 0-2 15,-1 0 2-15,-1 0-2 0,1 0 2 16,-1 0-1-16,-2 0-1 0,2 0 2 16,-3 0-2-16,4 0 1 0,-1-3 2 15,2-2-2-15,-1-4-2 0,1-4 2 16,0-5-1-16,1-5 0 0,6-4 0 0,-1-3 0 15,1-5 1-15,1-6 0 0,2-4 0 16,-1-7-1-16,2-2 1 16,-2-7 0-16,2-3-1 0,-2-1 1 15,0-5-1-15,1-3 1 0,-2-2-2 0,1 0-10 16,-1 2 20-16,1 8-8 0,-1 8 3 15,-2 8-1-15,-3 9 0 0,0 8 3 16,-1 7-3-16,-2 7 3 0,0 4-3 16,0 5-1-16,0 2 0 0,0 1-1 15,0 4 1-15,0 1-1 0,0 1-3 0,0 0-4 16,0 0-6-16,0 0-12 0,0 1-5 15,0 7 8-15,1 4-3 16,5 2-18-16,1 3-23 0,-1-3-55 16,0 0-131-16</inkml:trace>
  <inkml:trace contextRef="#ctx0" brushRef="#br0" timeOffset="-49366.16">19844 15204 29 0,'2'0'-25'0,"1"-3"166"0,-1-3-114 16,2 1-21-16,1 0-1 0,0 1-5 16,-2-2-1-16,0 0 1 0,-3 0 1 0,0-2 1 15,0 1 1-15,0 0 2 0,-6 1 7 16,-2 0 7-16,2 1 3 0,-5 2-4 15,1-2-1-15,1 1-6 0,0 0-6 16,1 1-4-16,2 0-2 0,1 0-17 16,-1 0-34-16,-2-3-59 0</inkml:trace>
  <inkml:trace contextRef="#ctx0" brushRef="#br0" timeOffset="-48860.13">19810 15050 2 0,'2'0'-2'0,"-1"-2"93"16,1-3 29-16,1-1-85 0,-3 2 16 15,0 0-8-15,0 0-19 0,0 1 6 16,0-2-6-16,0 1-6 0,0 0-1 15,-5 1 1-15,-1-2-4 0,-2 1-3 0,2 0-1 16,-5-1 3-16,2 3-16 0,-3 0 17 16,-1 2-1-16,-1 0-7 0,2 0 4 15,-1 4-3-15,0 6-3 0,0 4 13 16,1 3-14-16,-2 2 3 0,4 0 1 15,4 2-2-15,3-1-3 0,3-4-1 0,3 0-1 16,10-4 0-16,4-4 2 0,4-2-2 16,4-4 2-16,3-2-1 15,0-3 2-15,-2-7-2 0,-2-4 0 16,-3-1 1-16,0 0-4 0,-4 1 3 0,-5-2-1 15,-1 7 1-15,-5-1 1 0,-3 5 0 16,-3 1-1-16,0 3 4 0,0 0-3 16,-8 1-2-16,-1 0-1 0,1 6 1 15,-1 4 0-15,3 0 1 0,-2 1-1 16,2 0 0-16,1 4 2 0,1 1 0 15,-1-2-1-15,3 2-1 0,2-1 1 16,0-2-2-16,0 0 0 0,7-4 1 16,-1 0-1-16,8-6-3 0,-2 0-3 15,5-3-8-15,2 0-11 0,2 0-13 16,3-6-16-16,-1-3-24 0,-3-5-85 0,-1 1-85 15</inkml:trace>
  <inkml:trace contextRef="#ctx0" brushRef="#br0" timeOffset="-48635.12">20213 15052 70 0,'-1'-2'191'0,"-5"-1"-122"0,-7 3-31 0,1 0 9 16,-4 0-18-16,-2 2 4 0,-1 4 3 15,0 4-3-15,6 2-6 0,0 1-5 16,5 2-10-16,4 2-7 0,4-2-2 15,0 2-3-15,7 0 0 0,9-1 1 16,1-1 0-16,6-2-1 0,2-5 0 16,3 0-5-16,0-4-8 0,0-4-13 15,0 0-15-15,0-3-10 0,-5-10-24 0,-1-4-43 16,-5-4-83-16</inkml:trace>
  <inkml:trace contextRef="#ctx0" brushRef="#br0" timeOffset="-48180.09">20426 14694 0 0,'0'4'0'0,"0"2"6"0,-2 1 52 0,-1-2 4 15,0 3-44-15,0 2 30 0,0 1-17 16,-3 2 13-16,1 1 5 0,0 0-24 15,2 2 2-15,-1-1-3 16,-1 3-5-16,2-2-3 0,-2 2-3 0,2 1-3 16,0 1 2-16,0 2-2 0,1 0-2 15,-1 5 0-15,3-1-1 0,0 0 7 16,0 0-12-16,0-2 0 0,0-1 4 15,0-3 0-15,0-2-1 0,0-2 1 16,2-4-3-16,-1-5-2 0,-1-3 1 0,2-2-2 16,-2-2 2-16,3 0 13 0,2-10-10 15,1-4-5-15,3-3-2 0,-1-1 1 16,1-1-1-16,-1-1 2 0,3 5-3 15,-4 0 3-15,1 3 1 16,-3 1-2-16,0 4 1 0,-4 2 3 0,1 2 2 16,-2 3 3-16,1 0-3 0,1 0 1 15,-2 0-6-15,1 2 11 0,2 4-2 16,0 0-1-16,1 2-3 0,-1 0-2 15,0 0 0-15,1-1-4 0,1 0 2 16,1 1-1-16,1 0 0 0,0-2 0 0,6-1-12 16,-2-2-15-16,4 0-14 0,2-3-17 15,2 0-37-15,-1-7-116 0</inkml:trace>
  <inkml:trace contextRef="#ctx0" brushRef="#br0" timeOffset="-47799.07">20728 15026 291 0,'-6'4'106'16,"-7"2"-67"-16,-1 6 13 0,1 1-20 15,-5-1-1-15,5 2-8 0,2-2-12 0,6-1-9 16,3-1-4-16,2-1 1 0,0-1 2 16,5-1-2-16,6-1-2 0,3-2-6 15,5-2-8-15,1-2-9 0,1 0-8 16,3 0-8-16,-4-4 4 0,0 0-13 15,-3-2 20-15,-3 2 13 0,-3-1 3 16,-2 1 2-16,-3 1 11 0,-1 1 4 16,-3 1 10-16,-2 1 19 0,0 0-7 15,3 0-23-15,1 0 5 0,4 0 2 16,1 0-1-16,1 0 2 0,0 0 2 0,-2 0 6 15,-2 0 8-15,2-4 2 0,-3-1 3 16,-2-1-6-16,0-3-6 0,-3 2 0 16,0 0-2-16,0-2 1 0,0 0-5 15,0 1-2-15,0-2 0 0,0 0-3 16,0 1-4-16,0 2 0 0,0 1-1 0,0 2-2 15,0 4-2-15,3-1-3 16,5 1-7-16,1 0-8 0,1 3-15 16,0 3-18-16,3 2-14 0,-2-5-49 15,-2-1-91-15</inkml:trace>
  <inkml:trace contextRef="#ctx0" brushRef="#br0" timeOffset="-47132.03">21209 14982 41 0,'-10'0'292'16,"-2"0"-257"-16,-4 0 26 0,-2 3-33 15,-5 5 14-15,1 3 24 16,0 1-36-16,8 1-9 0,6 0-10 16,7-2-10-16,1-2-1 0,5 1 0 0,4-3 0 15,6-1 0-15,2-1-1 0,-3-3-3 16,5 1-4-16,-2-3-11 0,-3 1-8 15,0 0-1-15,-3 0-4 0,-5 2 10 16,0 1 5-16,-1 0 4 0,0 1 3 16,-4 2 2-16,4-2 0 0,-4 0 6 15,1-2 0-15,1 0 4 0,0 0-4 0,0-3 4 16,3 0-2-16,2 0 2 0,3-1 1 15,0-8 0-15,1-2-3 16,1-3 0-16,1-1 1 0,-2-3 0 16,2-5-1-16,-2-6-1 0,2-3 2 0,-1-4-1 15,-3-3-12-15,0 0 16 0,-2 1-3 16,-1 1 0-16,0 8-1 0,-3 6 1 15,-2 6 10-15,-2 7 12 0,0 2-6 16,0 4 3-16,0 4-8 0,0 0-7 16,0 8-9-16,-6 6 5 0,-2 9-2 0,2 1 2 15,-2 5 1-15,-2 1-2 0,3 0 0 16,-1 2 2-16,0-1-2 0,2-1 0 15,1-4 0-15,4-1 2 16,1-5 5-16,0-4-10 0,0-5 2 0,6-5-1 16,5-3 1-16,1-3 1 0,4 0-2 15,-4 0 0-15,4 0-3 0,-4 0 0 16,2 0 0-16,3-3 4 0,0 1 1 15,3-6 0-15,2-1 2 0,-2-2-3 16,2-4 2-16,-2-1-1 0,-3 0 4 0,-1-3-3 16,-7 3-10-16,-3 1 17 0,-6 1-2 15,0 4-1-15,-12 3 7 0,-8 4 9 16,-2 3 1-16,-1 0 4 0,-1 3 5 15,3 8 2-15,2 3-4 0,5 2-7 16,5 2-9-16,6 1-5 0,3 2 4 16,0 0-14-16,12-2 0 0,2-1 1 15,5-2 1-15,2-2-7 0,9-2-15 16,9-2-12-16,9-2-1 0,9-6-10 15,7-2-25-15,-1 0-23 0,2-2-169 0</inkml:trace>
  <inkml:trace contextRef="#ctx0" brushRef="#br0" timeOffset="-46029.97">21516 15344 56 0,'-10'2'48'15,"1"2"-47"-15,1 1 26 16,1 2-18-16,0-3 17 0,3 2 9 0,-3 0 4 16,4-1 2-16,0 3-11 0,2 1-9 15,1-1-6-15,0 0 5 0,0-1-7 16,0-2-5-16,4 1 2 0,-1-1-1 15,4-1-5-15,-1-1-1 0,0 0-2 16,0-2 4-16,0 3-3 0,-1 1-1 0,-2-4 0 16,-1 2 0-16,-2 1 0 0,0-1 3 15,0 0 3-15,0-1 2 0,0-2-1 16,0 0 0-16,0 2 8 0,-5-1-2 15,-1-1-1-15,0 2-6 0,-4-1-1 16,1 0-3-16,-5 2 0 0,2 0 0 16,-4 2-3-16,1 0 2 0,2 2-1 15,-2-1-2-15,2-2 1 0,3 0 1 16,-1 0-1-16,5-2-2 0,4 1-1 15,-1-2-10-15,3 4-15 0,0-4-19 0,1 2-26 16,6-3-79-16</inkml:trace>
  <inkml:trace contextRef="#ctx0" brushRef="#br0" timeOffset="-45563.94">21776 15199 260 0,'0'-5'16'16,"0"2"56"-16,0 3-31 0,0-1-14 0,0 0 17 15,0 1-17-15,0 0-22 16,0 7 4-16,0 7 9 0,-5 4-4 16,-2 4-2-16,-1 3 4 0,-3 3 0 15,0 3 3-15,-1-1-6 0,6-1 0 16,-1-1-6-16,7-6-2 0,0-3-4 0,4-4-2 15,5-5 1-15,5-4 2 0,3-6-2 16,3 0 1-16,6-6-1 0,2-8-7 16,2 0-5-16,-4 0-5 0,-1 1 1 15,-5 6 7-15,-6 0 1 0,-6 3 2 16,-2 4 2-16,-5 0-3 0,-1 0 2 0,0 0 5 15,0 2 0-15,-4 8 3 16,-1 0-1-16,-1 2 3 0,0 0 0 16,1-1 3-16,2 0-5 0,0 0 1 15,1-1-2-15,1-2-1 0,1 0-2 0,0-4 0 16,1 0 0-16,7-2-6 0,0-2-13 15,1 0-11-15,4 0-16 0,-3-5-26 16,4-4-70-16</inkml:trace>
  <inkml:trace contextRef="#ctx0" brushRef="#br0" timeOffset="-45191.92">22154 15350 231 0,'0'-2'62'16,"-6"2"13"-16,0 0-14 0,-2 0-31 15,0 6 7-15,1 3 0 0,-1 0-9 16,3 1-5-16,2 3-7 0,2-3-10 16,1-1-2-16,0-2-2 0,0-2 1 0,1-1-2 15,5-3 1-15,7-1 3 0,2 0-4 16,2-5 2-16,4-5-1 0,-1-1-2 15,-3 1-7-15,-3 1-1 16,-2 5-2-16,-7 1 3 0,-1 1 2 0,-1 2-4 16,-3 0 0-16,0 0 3 0,0 0 3 15,0 6 4-15,-4 3 1 0,2 2-1 16,-1 0-1-16,3 1 0 0,0-2 1 15,0 4 0-15,2-3-2 0,5-1 0 16,6-3 2-16,-1-3 0 0,1-2-2 0,1-2 0 16,0 0-3-16,-2 0-10 0,2-6-4 15,-2-4-8-15,1-3-4 0,-1 0-13 16,-3-1-23-16,-1-2-28 0,0-1-19 15,-3-2-18-15</inkml:trace>
  <inkml:trace contextRef="#ctx0" brushRef="#br0" timeOffset="-44646.89">22426 15011 63 0,'0'-5'163'0,"0"5"-129"0,0 0 16 16,0 0-34-16,0 0 8 0,0 0 20 15,0 5-26-15,0 8-8 0,-3 3 10 16,1 3-6-16,2 0-3 0,0 2 1 15,0 4-4-15,0-1 5 0,-2 4 2 16,1 1 1-16,-4 3-3 0,1-1-1 16,-3 0-3-16,4-4-2 0,0-4-4 15,2-6-1-15,-1-3-2 0,2-5 1 16,0-3 1-16,0-3-1 0,0-2-2 15,0-1-1-15,9 0 3 0,2-6-8 0,2-4-15 16,2 2-7-16,-1-1-5 0,-1 4 2 16,-1 0-2-16,0 3 0 0,-1 0-6 15,2 2 14-15,-1 0 16 0,-1 0 9 16,-2 0 2-16,0 0-2 0,1-1 2 15,-2 0 4-15,-1-1 5 0,-1-2 3 16,1-2 4-16,-3 0 4 0,-2 1 3 16,-2-2 1-16,0 2 2 0,0 0 1 15,-6-2-3-15,-4 5-8 0,0 0 2 16,-1 2-2-16,-2 0-3 0,2 0 0 0,1 4-4 15,2 7-4-15,2 2-1 0,2 1-3 16,4 0-3-16,0 1 1 0,7-3 0 16,4 0 0-16,1-5 0 0,3 0 0 15,-1-4 1-15,2-2 0 0,-4-1 1 16,2 0-1-16,-4-4 1 0,-1-4 3 0,-4 0-4 15,-4-2 5-15,-1 0 1 16,0 0-1-16,0-1-4 0,0 2-1 16,0 1 1-16,-3 2-3 0,0 3-4 15,3 1-8-15,0 0-11 0,0 2-8 0,0 0-44 16,5 2 2-16,1 5-35 0,0-5-114 15</inkml:trace>
  <inkml:trace contextRef="#ctx0" brushRef="#br0" timeOffset="-43971.86">22756 15336 70 0,'5'-4'19'15,"1"0"11"-15,0 0 2 0,-1-1-1 16,2 1 14-16,1-1-13 0,-2 0-6 15,-1-2-4-15,0-2 6 0,1-3-2 16,-2-2 4-16,3-2-6 0,-1-1-1 16,-1-3-6-16,-4 2 8 0,-1-1-5 15,0-2-7-15,0-1 2 0,-3-2 1 0,-2-1-9 16,1-4-3-16,-1-3-2 0,2 0-1 15,-2-1 0-15,4 7-16 16,-2 6 26-16,1 9-7 0,1 5-4 16,1 6-1-16,0 0-6 0,0 9 1 0,0 10 5 15,0 6 1-15,0 9 0 0,0 2 1 16,0 3 7-16,0 3-11 0,0 2 2 15,-2 2 1-15,-3 3-2 0,-1 1 0 16,-2 1 2-16,1-2 1 0,0-3-2 16,1-7 1-16,2-6 1 0,-1-7 1 0,2-8 3 15,1-6 6-15,1-5-5 0,1-3 1 16,0-4-3-16,0 0 3 0,0 0 4 15,1-4-3-15,9-7-12 16,3-3 1-16,3-2-1 0,1-1-4 0,3 0 4 16,2 1-3-16,-2 1 1 0,0 3 6 15,0-1-1-15,-3 1 0 0,0-3 1 16,1-1 1-16,2-2-1 0,-2-2 0 15,2-3 0-15,-2-3 2 0,-3-2-2 16,-3-2 1-16,-2-2 3 0,-4-4 2 0,-1-1-4 16,1-1 1-16,-6-8 3 0,0-1-2 15,0-3-3-15,0 1-10 0,-3 11 18 16,-2 9-5-16,-1 11-4 0,3 9 9 15,0 9 1-15,-2 2-10 0,0 17-6 16,-2 13 6-16,-1 10 0 0,0 7 0 16,5 2 0-16,0 3 5 0,0-2-6 15,0-1 0-15,1-1-1 0,1-4 1 16,1-6 1-16,0-9 0 0,0-8-2 15,4-8 0-15,6-8 1 0,-3-7 2 0,6 0-2 16,-1-2 0-16,2-6-4 0,3-2-16 16,-1 1-21-16,2 2-27 0,-2 0-46 15,1 1-180-15</inkml:trace>
  <inkml:trace contextRef="#ctx0" brushRef="#br0" timeOffset="-43114.8">21897 15839 43 0,'0'3'38'0,"-3"-1"128"0,0 0-121 0,1 0 9 15,1 0-8-15,-1 2-15 0,1 2 1 16,-1 4-1-16,1 5-3 0,-1 3-4 15,2 3-3-15,0 8-4 16,0 3-3-16,2 3-5 0,4 5 1 0,-3 2-6 16,3 1-2-16,-1 4 1 0,-1-2 1 15,-1 1-5-15,4-1 3 0,-3-5-1 16,4-5 2-16,-2-5-2 0,2-9 0 15,-2-3 1-15,-1-2 1 0,-1-4-3 16,-2-2 1-16,0-1 1 0,-2-2 0 16,0-2 0-16,0-2-2 0,0-1 4 0,0-2 0 15,0 0-5-15,0 0 4 0,0 0 0 16,0 0-2-16,0 0-4 0,0-2-8 15,0-4-2-15,1 2-5 16,4 0-12-16,-1 1-4 0,1 2-2 0,-2 1-6 16,2 0-17-16,-2 0-33 0,3 0-40 15,-3 0-53-15</inkml:trace>
  <inkml:trace contextRef="#ctx0" brushRef="#br0" timeOffset="-39885.61">20069 17008 10 0,'0'-3'28'0,"0"-4"142"16,-4 2-123-16,0 0-4 0,0 1 1 15,-2 0-12-15,1 2-2 0,2 0-2 16,0 0-5-16,1 2-5 0,1-2 4 15,1 2-6-15,-2 0-1 0,2 0 2 16,0 0-4-16,-3 0-5 0,3 5-6 16,-6 6 1-16,1 7 0 0,2 2 3 0,0 6-3 15,1 2 0-15,2-1-1 0,0 2 1 16,0-2-3-16,0-3 1 0,0-1 3 15,0-3 0-15,-1-4-1 0,-1-4 3 16,1-4 2-16,-1-3 0 0,2-3-1 16,-1-2 6-16,-1 0 4 0,0-1-3 0,1-11-15 15,1-7 3-15,0-6-1 16,6-4-1-16,2-5-1 0,4-4 1 15,2-5 1-15,2-3-1 0,1-4-1 16,-2 0 1-16,4 3 0 0,1 3 0 0,0 7-2 16,0 6 2-16,2 9-1 0,-2 8 3 15,-1 7-6-15,-2 6 3 0,-2 1 0 16,-1 4 0-16,-1 10 0 0,-4 3 0 15,2 3 2-15,-3 1-1 0,-1 2 0 16,0 1 0-16,-6 1 1 0,1-1-1 0,-2 4 0 16,-5-2 1-16,-7 2 1 15,-4 0-1-15,-1-3-1 0,-2 0 1 16,4-4 0-16,-1-4 0 0,7-5-2 15,0-4 1-15,3-4-1 0,4-2-1 0,1-2 0 16,1 0 2-16,0 0-6 0,0 0-5 16,3-2-3-16,4-1 7 0,3 1 2 15,1 1-1-15,-2 1-1 0,2 0 4 16,-4 2 3-16,3 4-1 0,-1 5 0 15,0-2 2-15,1 1 0 0,-3 1-1 16,3 0 3-16,-2 1 1 0,-1-2 1 0,3 1-4 16,0-3-1-16,3-2 0 15,1-2 0-15,-2-2-7 0,1-2-5 16,1 0-22-16,3 0-13 0,-2-4-17 15,2-4-64-15,-4 0-103 0</inkml:trace>
  <inkml:trace contextRef="#ctx0" brushRef="#br0" timeOffset="-38158.52">20585 17176 35 0,'2'0'21'0,"-2"0"158"15,2 0-105-15,2-5-43 0,1-4 5 16,3-2-4-16,4-3-2 0,2-4 3 16,0-1-9-16,3-3-4 0,-2 1 1 15,-4 0-6-15,-3-1 2 0,-5 2-1 16,-3 1-2-16,0 1-1 0,-5 2-2 0,-5 3-6 15,-4 3-1-15,-3 6 2 0,-4 4-2 16,1 0-2-16,0 9-2 0,2 6 0 16,2 4 1-16,5 4-2 15,3 4-1-15,4 4 2 0,4 2 0 0,0 1 0 16,3-2-1-16,9 0 1 0,7-5 0 15,4-6-2-15,8-7-9 0,0-7 3 16,3-6 1-16,5-1-2 0,-2-9 1 16,-1-5-4-16,1-6-6 0,-6-3-4 15,-5-1-8-15,-5-1 10 0,-7 0 9 0,-7-1 5 16,-2 2 3-16,-5-2 3 0,0-1 1 15,-2 1-1-15,-8-3 2 0,-3 0 0 16,1-1 0-16,1 0-1 0,0-1-1 16,5 2 1-16,1 4-1 0,4 4 0 15,1 5 0-15,0 6 1 0,0 6 0 16,6 1-4-16,-3 3 3 0,0 0-1 15,0 0 1-15,0 3-1 0,-1 2 1 16,1-1 1-16,-2 2-1 0,1-1-1 16,3 0 1-16,-4 0 1 0,4 1-1 0,-4 0 0 15,4 3 0-15,-2 0 1 0,2 1 0 16,-4 2 1-16,2-1 0 0,-3-2-1 15,2 2 1-15,-2 1 0 0,0 1 2 16,0 0-2-16,0 2 1 0,0 0-2 16,0 3 3-16,-2 5 0 0,1-1 0 15,-2 3-2-15,3-1-1 0,0 1 1 16,0-1-1-16,0-1-1 0,0-1 0 15,0-2-1-15,0-1 2 0,1-1 1 16,4-4-1-16,0-2 3 0,-4-4-2 16,1-2 1-16,-1-4-2 0,1-2 1 0,-1 0 2 15,1 0 3-15,1-8 5 0,0-6-10 16,2-2-3-16,-2-1 2 0,2 1 1 15,-2-1-2-15,1 3 0 0,1 1 0 16,3 4-2-16,-2 2 2 0,3 3 0 16,1 0-2-16,-4 4 0 0,3 0 2 15,0 0-3-15,-1 0 2 0,3 0 1 16,-2 2-1-16,2 0 1 0,0-2 0 15,1 1 0-15,1 0 0 0,-2-1 0 16,1 0 0-16,-3 0-1 0,2 0 2 0,-5 0-1 16,1 0 0-16,-4-1 0 0,-2-2 2 15,1-1 3-15,-2 1-1 0,0 0 5 16,0 0 7-16,-6 1 0 0,-1 1-5 15,3 1-3-15,-4 0-2 0,2 1-2 16,-2 6 0-16,2 3 0 0,-2 2 2 0,3 3-4 16,-1 1 5-16,2-1-4 15,4-2 0-15,0 0-3 0,0-1 1 16,6-4-1-16,5-3-1 0,1-3 2 15,2-2 1-15,3 0-2 0,0 0 3 0,0-5-2 16,2-5-1-16,-4-2 0 0,1 2 1 16,-7 1 0-16,-1 2-1 0,-4 3-1 15,-4 2 2-15,0 2 2 0,0 0-3 16,0 0 2-16,0 0-6 0,-6 6 1 15,0 3 1-15,3 0 0 0,0-1 0 0,1 4 1 16,2-4-5-16,0 0 1 0,0-1 2 16,0-1-2-16,7-2 3 15,3-3 0-15,0-1 3 0,2 0 0 16,2 0-2-16,0-3 1 0,0-4 0 0,0-2 1 15,0-1-1-15,0 0 1 0,-5-1-1 16,2-1 1-16,-5 1-1 0,0 1 0 16,-1 0 3-16,-3 2 0 0,-2 0-3 15,0 3 2-15,0 1-2 0,-2 1 2 16,-1 0-2-16,1 1 1 0,2 2 0 0,0 0-2 15,0 0-1-15,0 0-1 0,0 0-1 16,0 3 4-16,0 1-2 0,0 1 2 16,0-3 0-16,0 0 0 15,0-1 0-15,0 0 0 0,0-1 2 16,0 1-1-16,0 0 0 0,0 0 1 0,0 0 0 15,-3-1-2-15,2 0-1 0,-1 0 2 16,2 0 0-16,0 0-1 0,0 0 0 16,0 0 0-16,0 0 3 0,0 0-3 15,0 0 0-15,0 0 1 0,0 0 0 16,0 0 1-16,0 0-4 0,0 0 2 0,0 0 1 15,0 0-2-15,0 0 0 0,0 0-1 16,0 0 1-16,0 0-1 16,0 0-1-16,0 0 3 0,0 0 0 15,0 0-1-15,0 0-1 0,0 1 0 0,0 4 4 16,0 1-1-16,0 3-1 0,0 0 0 15,0 2 1-15,2 0-1 0,-1 2-1 16,2-3 1-16,-1 0 0 0,3-2 0 16,-4-2-1-16,2-2-1 0,-1-4 4 15,-1 1-2-15,2-1-2 0,1 0 6 0,-1-8-1 16,0-3-2-16,1-3-1 0,-2-1 0 15,1 0 1-15,0 0 0 0,0 1-2 16,0 3 1-16,4 2 0 16,-3 2-1-16,2 3-1 0,1 1 3 0,0 1-2 15,0 2-2-15,0 0-2 0,1 0-2 16,-2 0 2-16,2 2 1 0,-2 3 2 15,0 2-1-15,2-4 2 0,3 0 0 16,3-1 1-16,3-2 0 0,-2 0 0 16,3 0 0-16,-5-3 0 0,1 0 0 0,-1-4 0 15,-2 0 0-15,-2 1 0 0,-1 1 0 16,-5 2 1-16,2 1-1 0,-5 2-1 15,1 0 2-15,-1 0 3 0,0 0-4 16,0 0 1-16,0 0 0 0,0 3-1 16,0 6 0-16,0 0 0 0,0 1 2 15,5 0 0-15,4 0-4 0,8-2 1 16,0 0 1-16,5-2-1 0,3-3-7 15,4 0-26-15,2 0-26 0,6-3-17 16,-3 0-80-16</inkml:trace>
  <inkml:trace contextRef="#ctx0" brushRef="#br0" timeOffset="-36953.46">22221 17141 289 0,'-2'0'57'0,"2"1"-4"16,0-1-39-16,0 0-13 0,0 0 6 16,5-2 2-16,4-6 12 0,2-5-5 15,5-2-10-15,1-3 0 0,0-1-2 16,-2-3 2-16,1 0-3 0,-2-2 6 15,-3-3-3-15,0-1 1 0,-5-1-2 0,0-4-4 16,-1-3 1-16,-4-3-1 0,-1-2-1 16,0 0 2-16,-3 1-1 0,-3 2-2 15,0 5 1-15,1 7 1 0,-1 8 1 16,1 4-1-16,-1 7 3 0,3 4 1 15,0 1-2-15,0 2-2 0,-2 0-3 0,2 2-1 16,0 8 2-16,0 4 0 16,1 4 0-16,-1 6 2 0,1 5 0 15,1 5-1-15,1 5 2 0,0 3-2 16,0 5 2-16,1 2-3 0,4-1 1 0,0 3 1 15,-2 0 0-15,0-3-2 0,-1-2 1 16,-1-5 2-16,-1-2-2 0,0-3 1 16,0 0 0-16,-3-4 1 0,-3-4 9 15,0-6-5-15,-1-5 0 0,1-4 5 16,0-4 4-16,1-4-1 0,2-2 1 0,-1-3 0 15,2 0-5-15,2 0-2 0,-2 0-2 16,2-3-2-16,0-6-3 16,2-2-3-16,9-3-1 0,3-3 1 15,1-3 1-15,4 1-8 0,1-3-4 0,0-2-4 16,0-3-1-16,-3-1-4 0,2-2-3 15,1-3 4-15,-1-1-2 0,-2 0-1 16,0 2-2-16,-3 2 23 0,0 5 4 16,-5 4 6-16,-1 4 7 0,-2 2 2 15,-3 3 3-15,-1 2 1 0,1 1-1 0,-3 4-2 16,0 2-9-16,0 1 0 0,0 2 1 15,0-1-4-15,0 1-2 0,0 0-5 16,0 0-2-16,0 1-1 16,0 6 6-16,0 4-2 0,5 0 1 15,-5 1 1-15,3 3-1 0,0 0 0 0,-2-1 0 16,2 2 0-16,-1-1 1 0,-1 0-2 15,1-1 1-15,-2-2 1 0,0 0 0 16,0-3-1-16,0-5-1 0,0-1 3 16,0-2 0-16,0-1 1 0,0 0 2 15,0 0-2-15,0-8-4 0,0-4-1 0,6-2-4 16,4-1 1-16,-3-1 0 0,4 3-8 15,-3 2 2-15,3 2-1 0,-2 2 2 16,0 2 0-16,1 4 7 16,-4 1-1-16,2 0 3 0,1 0-4 0,2 0 4 15,4 0 2-15,1 0-1 0,1-3 0 16,0-2 0-16,0 0 2 0,-5-2-1 15,2 4 1-15,-6-2-1 0,-3 4 5 16,-5-1 0-16,0 2 9 0,0 0 8 16,-7-2-18-16,1 1 1 0,-5 1 1 0,4 0-1 15,-1 0 1-15,2 6-1 0,-1 2-3 16,4 2-2-16,3 1 0 0,0 3-1 15,0-1 0-15,3-1-2 0,4-2 2 16,4-1 0-16,-1-1-1 0,7-3 0 16,4-2 2-16,0-3 1 0,3 0-3 15,-3-4 1-15,-2-5 3 0,-2-1-2 16,-5 1-1-16,1-2-1 0,-7 0 4 15,-3 0 1-15,-3 0 2 0,0 0 13 16,-2 2 0-16,-5-3-5 0,-4 2-2 0,-2-1 0 16,0 1-5-16,0 2-2 0,4-1-4 15,-2 0 4-15,5 3 2 0,0 2-1 16,4 3-5-16,0 1-1 0,2 0-3 15,0 9-1-15,0 1 2 0,0 2-4 16,2 1-11-16,7-2-9 0,1 2-12 16,-1-1-8-16,3-2-23 0,2-3-23 15,-1-6-124-15</inkml:trace>
  <inkml:trace contextRef="#ctx0" brushRef="#br0" timeOffset="-36494.42">23164 16836 203 0,'1'-2'131'15,"-1"0"-51"-15,2 1-13 0,-2 0-20 16,0 1 2-16,0 0-14 0,0 0-20 15,0 6 2-15,0 5 10 0,-6 5-10 0,1 2-8 16,0-3-4-16,5-2-4 16,0-2-1-16,0-3 0 0,10-2 1 15,-1-1 0-15,5-4 0 0,1-1 1 16,5-1 1-16,2-9-3 0,1 1-1 15,-2-3-2-15,-1 0-1 0,-3-1 1 0,-2 3 1 16,-1 0 2-16,-1 0 0 0,-3 2 0 16,-3 1-1-16,-3 4 2 0,-2 3 0 15,-2 0-1-15,0 0-1 0,0 0 0 16,0 0 2-16,-5 8 0 0,-1 2 1 15,0 0 1-15,3 1-2 0,1-4-2 0,2-1 0 16,6-3 0-16,8-3 2 16,6 0 0-16,4-2-1 0,2-7 0 15,2 1 1-15,-2-5-1 0,-2 1-1 16,-4 2 2-16,-5 1 0 0,-2 3-1 0,-6 2 0 15,-2 1 0-15,-3 3 1 0,-2 0 2 16,0 0 9-16,0 0 6 0,-8 8-3 16,-3 5-6-16,0 1 0 0,3 2-2 15,5 1-3-15,3 1-4 0,0 1-1 16,10 0 2-16,5-3-2 0,5-2-4 0,5-3-10 15,3 0-5-15,3-2-13 0,-3 1-8 16,0 2-7-16,-6 0-8 16,-2 0-17-16,-8 3-56 0,-7-1-135 15</inkml:trace>
  <inkml:trace contextRef="#ctx0" brushRef="#br0" timeOffset="-35551.38">21116 17653 201 0,'0'0'106'16,"0"0"-72"-16,0 2-24 0,0 7 23 0,0 1 1 15,0 3-7-15,0-2-3 0,-3 1 2 16,-2 2-3-16,0-1-2 0,-3 1-1 16,2-2 1-16,0-2-4 0,1 0-8 15,1-4 0-15,1 0-4 0,1-3-3 16,2-2-2-16,0 1 0 0,0-2-2 0,0 0-2 15,6 0-8-15,2-3-2 0,3-7-10 16,-2-1-20-16,4-2-7 16,-3-2-14-16,1-1-35 0,2-1-8 15,2-1-27-15</inkml:trace>
  <inkml:trace contextRef="#ctx0" brushRef="#br0" timeOffset="-35274.36">21247 17630 9 0,'8'-5'63'0,"-2"2"20"0,-3 3 0 16,1 0-15-16,-1 0-18 0,-2 0-17 16,2 0-6-16,-1 3 0 0,-2 3 3 15,0 3 0-15,0 4-5 0,0-2-8 16,0 3 2-16,-5 0-4 0,2-1 4 0,3-2-8 15,0-3-7-15,2-1-3 0,9-6 1 16,1-1 0-16,7 0 0 16,-2-10 0-16,4-4-3 0,-2-1-10 15,3 2-1-15,-5 0-3 0,-2 4 3 0,-4 0 4 16,-3 5-3-16,-4 1 5 0,0 3 0 15,-4 0 3-15,0 0 0 0,0 0 2 16,0 6 3-16,0 4 2 0,0 4-2 16,0 3 3-16,-7 2-3 0,7 1-1 15,-4 3 0-15,4-5-1 0,0-2 1 0,0-1-2 16,7-6-1-16,4-2-6 0,3-2-20 15,3-5-39-15,3 0 6 0,-1-8-130 16</inkml:trace>
  <inkml:trace contextRef="#ctx0" brushRef="#br0" timeOffset="-35032.35">21567 17623 96 0,'0'0'238'0,"0"-3"-211"0,14 0-24 16,3-3 2-16,1 0 2 0,4-2 6 16,4 0-6-16,-1-2 1 0,6-2 2 15,-3 1-9-15,2 2 2 0,-2-1 8 16,-2 4-4-16,-6 4-2 0,-1 2-5 15,-7 0-3-15,-6 0-11 0,-1 0-51 16,-4 4-29-16,-1-3-88 0</inkml:trace>
  <inkml:trace contextRef="#ctx0" brushRef="#br0" timeOffset="-34842.33">21812 17638 117 0,'0'9'253'15,"-5"-1"-215"-15,-1 4 17 0,0 1-14 16,-1 0 4-16,4 2-12 0,0-4-14 15,3 1-11-15,0-2-6 0,0-2 0 0,2-1-2 16,4-3-1-16,3-4-7 0,5 0-8 16,3 0-13-16,3-4-24 0,7-7-39 15,-4-3-91-15,0-1-48 0</inkml:trace>
  <inkml:trace contextRef="#ctx0" brushRef="#br0" timeOffset="-33466.25">21993 17684 84 0,'-3'0'142'16,"1"0"-80"-16,1 0-20 0,1 0-15 15,0 0-23-15,0 0 3 0,1 0-2 0,7 0 9 16,2 0 11-16,0-4-8 0,4-3-12 16,2-3 5-16,2-1 9 0,-1-3 6 15,-1-2-20-15,-2 3 15 0,-3-1-14 16,-7 0-3-16,-2 2 5 0,-2 2-2 15,0 0 2-15,-9 2-2 0,-2 3 2 0,-5 2 0 16,2 3-3-16,0 0-6 16,0 10 2-16,7 3 0 0,-1 4-2 15,3 1 2-15,2 2-1 0,3-1-1 16,0 0-1-16,5-1 0 0,4-1-3 0,7-4-4 15,2-5 1-15,4-5 2 0,6-3 7 16,1 0-1-16,-2-3-3 0,-1-5-2 16,-1-2-1-16,-2-3 3 0,-1 2 0 15,0 0 1-15,-4-1 2 0,-1 2 1 16,-4 3-1-16,-4 2 9 0,-3 2-7 0,-4 3 4 15,-2 0 2-15,0 0-5 0,0 1 8 16,-3 6-4-16,-5 4-3 16,3 1-3-16,-1 2 1 0,0 0-1 15,3 2-2-15,0 0 0 0,3-3 2 0,0-1-2 16,0-4 2-16,0-3-2 0,0 0 0 15,0-5-1-15,0 0-1 0,0 0 7 16,1 0 4-16,1-7-8 0,-1-4-4 16,1 0 3-16,-1-2-1 0,4-2 1 15,3 1-4-15,1 0-3 0,2 2-4 0,0 0-4 16,1 3 3-16,-3 6 7 0,4 1 3 15,-2 1-4-15,-2-1-1 0,0 2 0 16,1-1 6-16,0 1 1 16,-2-2 1-16,3-1 0 0,-2-1 3 0,2 2 11 15,0-1-5-15,-3 0 7 0,0 2-7 16,-2 1 1-16,-5 0-5 0,1 0-4 15,-1 0 0-15,1 0 8 0,-2 3-4 16,0 3 0-16,0 3-1 0,0-1-1 16,0 3 1-16,-5 1 0 0,2-4-2 0,-1 0 1 15,0-4-1-15,3-1-1 16,-1-2 3-16,2-1 0 0,0 0 0 0,0 0 4 15,0-5-2-15,0-4-6 0,5-2-1 16,1-1 0-16,0 1 2 16,-1 1-1-16,0 3 0 0,-1 0 0 0,-1 2 0 15,4 3-1-15,-1-1-2 0,2 2 1 16,-1 1 3-16,1 0-5 0,1-1-5 15,1-1 2-15,-1 1 3 0,2-2 3 16,0 2-6-16,0-1-1 0,3-2 4 16,-2 0-1-16,2 1 2 0,1 0-2 0,-1 0 2 15,2-1-1-15,-2 0 0 0,-2 0 1 16,-3-2 3-16,-2 4 0 0,-1-2 0 15,-6 1 0-15,0 1 6 0,0 1 15 16,0-3-7-16,-5 3 0 0,1 0-3 16,-3 1 0-16,0 0-4 0,-1 7-5 15,0 3 1-15,2 2 2 0,0 3-4 16,0-1 4-16,4 2 3 0,-1 1-8 15,3-2 2-15,0 1-4 0,8-3 2 16,2-2 0-16,4-2 0 0,3-5 0 0,-1-2 1 16,-2-2-2-16,1 0-1 0,-1 0-6 15,0-5-1-15,-1-2-5 0,-2 1 6 16,-5 2-6-16,0-1 6 0,-1 1 1 15,-1 1-3-15,1-1 5 0,-5-1 1 16,3 5 4-16,-1-1-3 0,-1 1 0 16,2 0 1-16,2 0-2 0,1 0 3 15,3 0 1-15,-2 0-3 0,0 0 2 16,1 1-1-16,-2 6 2 0,1 1 0 15,-4 2-2-15,0 0 0 0,-3 2 2 0,0 2 1 16,0 4-1-16,0 0 1 0,0 1-1 16,0 1 1-16,0 2 1 0,0 0 3 15,0 1 2-15,0 0 9 0,0 0-1 16,0-2-11-16,0-2 9 0,-2-3 2 15,-2-4-2-15,2-4-1 0,-3-3-1 0,2-3 3 16,-1-2-1-16,-1 0-3 16,0 0 0-16,1-2-6 0,1-4 0 15,1-4-4-15,2-3 1 0,0-2-1 16,0-2 0-16,3-3-2 0,5-3 2 0,1-3 0 15,4-5 0-15,0-7-1 0,6-9 1 16,0-4-3-16,1-3-13 0,3 7-9 16,-3 13 5-16,-3 7 11 0,-1 13 5 15,-7 9 0-15,2 3 1 0,-5 2 1 16,-3 0 0-16,0 2 1 0,-1 4 2 15,-2 5 3-15,0 1 3 0,-3 1 2 16,-6 3 4-16,-1 0-7 0,-1 2-1 16,1 1 2-16,2 0 0 0,0-1-5 15,6-3-2-15,1-1-1 0,1-2 0 16,0-3 0-16,3-3-8 0,5-2-8 0,4-4-2 15,2 0-1-15,3-6-27 0,0-5-8 16,0-2-22-16,2-2-69 0,-4-3-53 16</inkml:trace>
  <inkml:trace contextRef="#ctx0" brushRef="#br0" timeOffset="-33198.23">23398 17339 267 0,'0'-14'81'0,"0"5"18"16,0 5-51-16,-2 2-10 0,-4 2-12 15,-2 3-15-15,0 10-6 0,-1 5-1 0,1 3 0 16,2 5-4-16,0 2 1 0,0 3-1 15,1-2 1-15,1-2 1 0,4-2-2 16,0-4-1-16,0-3 3 0,0-4-1 16,4-4 0-16,4-5-1 0,0-5 5 15,3 0 3-15,2-2 4 0,0-5-5 0,2-2-4 16,-1 2 0-16,0-1-1 0,0 3-2 15,2-1 0-15,1 1 1 0,1 2-2 16,1 1-1-16,0 0-7 16,-4 2-5-16,4 0-6 0,-2 0-2 0,-2 5-8 15,5 1-18-15,-6-2-46 0,-3-1-126 16</inkml:trace>
  <inkml:trace contextRef="#ctx0" brushRef="#br0" timeOffset="-30982.11">22078 16343 55 0,'-9'0'173'0,"-2"0"-94"16,0-1-31-16,2 0 2 0,-3 0-23 16,-2 1-11-16,3 0 1 0,-3 0-10 15,0 0 1-15,-2 0-4 0,1 0-1 0,-4-2 5 16,2-1 2-16,0 0 2 15,-1-2-3-15,-6 0-1 0,3 0-1 16,-7-1-4-16,-5 1-4 0,-4 2 1 16,-3-2-1-16,-4 1-3 0,1 0 1 0,3-1 3 15,-1 0 2-15,3-1-2 0,0 4 0 16,4-2-1-16,0 2 3 0,6 2-3 15,-1-1 1-15,-1 1-1 0,-1 0 1 16,2 0 0-16,-2 0-2 0,-5 0 1 16,-1 0-4-16,-5 0-1 0,-6 1 3 15,-5 5 4-15,2-1-3 0,-2 1-2 16,5 3 3-16,2 1 1 0,-1 3 2 15,5 2-1-15,1 3-1 0,-1 0 1 0,1 0 1 16,-2 1-2-16,-2-1-1 16,-1-1 1-16,-4 1 0 0,-1-1 1 0,4 1-2 15,-2-1 1-15,4 1 0 0,4 0 1 16,3 1-2-16,4-1 1 0,4-1 1 15,5 1 0-15,4 2 0 0,0 1 4 16,0 0-2-16,-1 1 0 0,2 0-3 16,0 1 4-16,-5 1 1 0,0 4-1 0,-3 2 1 15,-1-1 1-15,-1 2-1 0,1 0-2 16,4 2-2-16,2-2 1 0,1-1 0 15,2-2 0-15,1-1-2 16,4-3 1-16,-4-1-3 0,5 0 3 0,0 1-2 16,0-1 2-16,3 0 0 0,1-2-1 15,2-1-1-15,0 1 1 0,3 0 1 16,2-1-1-16,2-1-1 0,1-1 1 15,0-2 1-15,0 0 2 0,0 0-1 16,4-2 4-16,0 3 1 0,-1 1 0 0,3 3-4 16,3 0 2-16,0 2-1 0,5 1-4 15,0 2 1-15,5 0 1 16,4 0 1-16,-1-3-3 0,6-1 0 0,0 0 0 15,0-2 1-15,0 0-1 0,-1-2 0 16,-2 2 1-16,0-3 0 0,-2 0-1 16,1-1 0-16,0-1 1 0,3-2 1 15,5 1-1-15,2-2 0 0,5-2-2 16,6-2 4-16,2-2-1 0,4 1 2 15,0 2 1-15,5-2-2 0,-2 2-2 0,5 2 0 16,-3-2 4-16,3 3 2 0,0 0 0 16,3 1-4-16,3-1 1 0,1 0 1 15,6-2-3-15,5-4 0 0,7-2 1 16,-2-4-1-16,-3 0-1 0,-1 0 0 15,-4 0-1-15,2 0 1 0,-1 0-1 0,0 0 1 16,-2 1-1-16,-1 4 1 16,-1 0-2-16,-3 1 1 0,0-1 1 15,2-1 0-15,1-1-2 0,-2 0 1 16,0 1 1-16,0-4-1 0,-6 3 0 0,1-2 0 15,-7-1 1-15,-3 0-1 0,-4 0 0 16,-2 0 1-16,0 0-1 0,-1 0 0 16,-2-2 0-16,-2-2 0 0,-1-1 1 15,-3 0-1-15,1-1-1 16,0-2 2-16,1-1-2 0,-4 0 2 0,-2-5-3 15,0 1 2-15,-4 2 1 0,0 0-1 16,-4 1-1-16,3 0 2 0,-2 1 0 16,3 1-1-16,1-1-1 0,-1 0 0 15,0 2 2-15,-1 0-1 0,2-2 0 16,1 2-1-16,1-2 2 0,0 0-1 0,-1-1-4 15,-1 0-3-15,1-1 1 0,-1 0 2 16,-2-2-3-16,-4-2 6 0,-1-2 1 16,-3-2 0-16,-2 0 0 0,0-2 0 15,5 0 1-15,1 1 2 0,4-1 2 16,2 2 0-16,-1 1-5 0,3 1 3 0,-1 1 0 15,-1 3-2-15,1 3 1 0,-5 1-1 16,1-1-2-16,-2-2 1 16,-4 1 1-16,-1-1-1 0,-2 0 0 15,0 0 0-15,-1-3 1 0,-4 0 0 0,-2-1-2 16,-4-3 2-16,-1 1 0 0,-2-5-1 15,2-2-1-15,-1-2 0 0,3-1 1 16,4 0 1-16,-4 1-3 0,3 0 0 16,-4 1 1-16,-3 2 1 0,-3 1 0 15,-3 0 2-15,-1 2 0 0,-8-3-1 16,-9 2-1-16,0-1-1 0,-8 1 4 15,-4 1-4-15,-2 1 0 0,-4 2 1 16,3-2 1-16,-1-1-1 0,2 1 0 16,2-1-1-16,-1-1 2 0,3 0 0 0,2-1-2 15,-2 1-1-15,-1-1 3 0,1 1-1 16,-3 1-4-16,-3 1 1 0,-2 1-1 15,-3 1 2-15,-6 1 2 0,-3 1-4 16,-6 3 3-16,-4-1-2 0,1 2-1 16,1-1 4-16,0 3 0 0,4-1-1 0,2 2 2 15,2 1-1-15,-2 2-1 16,4 0 1-16,-5 1 1 0,0 1-2 0,-1-1 2 15,-5 2-1-15,1 0-1 16,-3-1 1-16,0 4 0 0,1-1 0 0,-1 1-2 16,0 0 2-16,6 0 2 0,-4 0-2 15,1 1 0-15,0 5-2 0,0 1 1 16,0 2 0-16,5 2-28 0,6-1-21 15,11 1-12-15,11-2-14 0,6-4-70 16,8-3-138-16</inkml:trace>
  <inkml:trace contextRef="#ctx0" brushRef="#br0" timeOffset="-28672.97">19368 12463 10 0,'5'0'14'16,"-2"0"97"-16,-1 0-69 0,-2 0 8 0,0-3-17 15,0-1-2-15,0 2 6 0,0-1-2 16,0 0-9-16,0 2-2 0,0-3 0 15,-2 3-8-15,-1-1 1 16,2 0 0-16,-3 1 2 0,3 1-5 16,1 0 0-16,-2-1-2 0,-1 1-6 0,0 0 1 15,0-1-1-15,-3 1-3 0,0 0 1 16,-4 0-1-16,-1 0 1 0,2 0-1 15,-5 0-1-15,0 0-2 0,-1 0 2 16,-2 2-2-16,-5-1 1 0,-1 4 0 16,-5-1-1-16,-3-3 0 0,0 3 0 0,-5 0 1 15,-3 1-1-15,1 1 0 0,-4 0 0 16,0-1 1-16,5 0-1 0,3-1 0 15,3 0-1-15,1 0 2 16,-1 2-1-16,-1-2-1 0,-1 3 0 0,2-4 1 16,5-1 1-16,4 1-1 0,2-1-1 15,0 3 2-15,-1 1-2 0,-3 2-5 16,-4 0-5-16,-5 3 3 0,-2-1-4 15,-1-2 6-15,-1 1 5 0,1 0 0 16,0 0 0-16,1 0 0 0,1 1 1 0,1-1 1 16,5 0-1-16,3 0-1 0,7-4 1 15,2-1 1-15,4 1 0 0,-1-3-2 16,1 1 1-16,-3-1 1 0,-1 1-1 15,-4 0 0-15,0 0-1 0,-5-1 2 16,0 0-1-16,-1-2 0 0,-7 0 0 16,2 2 1-16,-6 0 0 0,0 2-1 15,-5 3-1-15,2 2 2 0,1 1-1 16,2 0-1-16,7-4 2 0,4-2 1 15,6-3-3-15,3-1 1 0,1 0 1 0,1 0 0 16,2-1 0-16,-4-4 0 0,2 3 5 16,-2-1 0-16,-2 3-3 0,-3 0 0 15,-1 0-1-15,-2 2-2 0,-1 2 1 16,1 1-1-16,0 3 1 0,0 0 0 15,-1-1-2-15,3-1 1 0,0-2 0 16,4-2 2-16,2 0-1 0,3-2-2 16,6 0 2-16,-1 0 1 0,0-2-1 15,2-2 1-15,-2 1-1 0,-2 0 2 16,0 0 3-16,-3 3-1 0,-4 0-2 0,-2 0-3 15,-2 0 0-15,-1 6 1 0,-4 1-1 16,1-1 2-16,3 1-1 0,1-1 0 16,3-4 0-16,5 0 2 0,4 0-1 15,2-2 3-15,-1 0-3 0,1 0 2 16,0 0-2-16,2 0-1 0,0 0-3 0,-2-1 4 15,3-2 0-15,-1 1-2 16,0-3 2-16,-3 1-2 0,1 0 1 16,-1 1-1-16,1 0 1 0,0-1 0 15,2 3 0-15,0-2 0 0,-1 1 1 16,4-1-2-16,-1-2 2 0,1 1-1 0,1 1 0 15,2 2 1-15,-2-1-1 0,-1 0-1 16,0 1 0-16,2-1 2 0,-1 0-2 16,-1 0 0-16,3 0 1 0,-3 0 0 15,0 1-1-15,1 1 0 0,1 0 1 16,-2-1 0-16,3 0-1 0,0 1 0 0,0 0 1 15,0 0-2-15,0-1 3 16,0 1-2-16,0-1 3 0,0-1-1 16,0 2-1-16,-2-2-1 0,1 1 0 15,1 0 2-15,-4-1-2 0,4 2 0 0,-1 0 1 16,-2-1 1-16,1-1-2 0,2 2-2 15,0 0 2-15,0 0 0 0,0 0-2 16,0 0 0-16,0 0 2 0,0 0 0 16,0 0 0-16,-1-1 0 0,1 0 1 15,0 1 2-15,-2 0-1 0,1 0-2 0,-2 0 0 16,1 0 0-16,-1-1 0 0,1 0 0 15,2 1 0-15,0 0 0 16,0 0 0-16,0 0 0 0,0 0 0 16,0-1-2-16,0 1 0 0,0-1 0 0,0 0 1 15,0 1 0-15,0 0-3 0,0 0-12 16,0 0 3-16,3 0-1 0,4 6-14 15,2 3-13-15,-1 2-21 0,-4-4-58 16,-2-1-182-16</inkml:trace>
  <inkml:trace contextRef="#ctx0" brushRef="#br0" timeOffset="-27900.93">18395 12015 8 0,'-5'0'-8'15,"2"0"127"-15,0 0-36 0,-2-1-53 0,4-2 27 16,-2-1-11-16,1 0-9 0,-3 0 6 16,4-1 0-16,-2 4-5 0,1 1 0 15,1 0-9-15,-2 0-13 0,-1 7-11 16,-2 6 8-16,3 5-1 0,-1 2 2 15,-3 3 0-15,4 0 0 0,0-1-3 16,3-1-2-16,0-3-2 0,0-4-2 16,2-4-2-16,2-5-3 0,1-3 4 15,3-2-1-15,3 0 1 0,4-6-1 16,7-10 1-16,3-3-1 0,1-1-3 0,-3-1 0 15,-3 0-2-15,1 3 0 0,-8 1-3 16,1 3 4-16,-1 2-2 0,-2 4 0 16,0 2-1-16,-4 2 2 0,-1 4 3 15,1 0-3-15,-3 0 0 0,3 7 0 16,-4 2 2-16,1 2 0 0,-1 0 0 0,0-1 0 15,-3 4 1-15,0 1 0 16,0 1 0-16,0-1 0 0,-1 0 1 16,-1 1-3-16,1-3 2 0,1-2-1 15,0-1 0-15,0-1-3 0,3-3-15 0,5 0-13 16,3-2-6-16,6-2-23 0,1-2-22 15,2-5-76-15,1-8-101 0</inkml:trace>
  <inkml:trace contextRef="#ctx0" brushRef="#br0" timeOffset="-27623.91">18961 12017 88 0,'-2'-10'112'16,"-3"0"-27"-16,-1 2-53 0,-3 4 8 0,-2-2-19 15,-4 3-3-15,-4 2 2 0,-1 1 0 16,-2 0 6-16,2 8-7 0,4 3-5 15,6 5 2-15,5 1-7 0,5 3-6 16,2 0 2-16,11 0-4 0,6 1 1 16,6-5-1-16,1-4 0 0,4-1 1 15,-2-6-1-15,0-2 2 0,-4-3-3 0,-2 0 0 16,-8-7 2-16,-3-3 0 0,-10-1 1 15,-1-2-4-15,-1-1 5 16,-13 1-2-16,-5 2-4 0,-6 3-3 16,-4 1-6-16,-4 1-12 0,1 2-13 0,-2 1-23 15,-5-3-129-15</inkml:trace>
  <inkml:trace contextRef="#ctx0" brushRef="#br0" timeOffset="-26416.84">16702 12857 9 0,'0'0'33'0,"0"1"-27"16,0-1 117-16,0 0-37 0,0 0-42 0,0 0 5 15,0 0-14-15,-2 2-10 0,1 5-4 16,-1 5 7-16,1 5 0 0,-2 4-9 16,-1 5-3-16,1 4-6 15,0 4-3-15,0 4 0 0,0 4 4 0,0 3-7 16,1 4 0-16,-1 2 0 0,3 0-1 0,0 2-3 15,8-2 1-15,1 2 2 16,4 0-2-16,-2 1-1 0,1-1 1 16,-3-2 2-16,2-3-2 0,0-3-1 15,-3-4 1-15,3 0 0 0,-4 0-1 0,0-1 1 16,-3 3 0-16,-2-2 0 0,-2 0 1 15,0 1-2-15,0-1 1 0,-3-1 1 16,-2-2 0-16,-1-3-1 0,0-3-1 16,1-4 2-16,3-2-2 0,-2-2 2 15,4-3 0-15,-5-4 1 0,2-2-1 0,1 0 0 16,-1-1 0-16,-1 4 2 15,-3-1 3-15,1 1-1 0,-3 2-5 16,3-1 2-16,-2 2-1 0,2-1-1 16,1-1-2-16,4-1 2 0,1 0 0 0,0-2-3 15,0-1 2-15,1-1 1 0,2-2-1 16,-1 1 1-16,-1-1-1 0,-1-2 1 15,2 2 1-15,-2-1-1 0,0 0 1 16,0-1 1-16,0 1 0 0,0-1-2 16,-2 1-1-16,-1 2 1 0,0-1-2 0,2-1 1 15,-1 1 0-15,1-1 1 0,1-1 0 16,0 0-2-16,0-3 1 15,0-1 1-15,0-1 0 0,0-2-2 16,0-2 1-16,0 1 0 0,0 1 2 0,0-1-2 16,0 0 1-16,0 2 0 0,0-1 1 15,1 1-1-15,-1-1 0 0,0-1 1 16,2-2-2-16,-2 0 1 0,0 2 1 15,0-2 2-15,0 1 2 0,0-1-3 16,0 0 2-16,0 0 0 0,0 0-3 16,0 0-4-16,0 0 1 0,0 0 0 0,0 0-3 15,1 0-1-15,4 1-2 0,-1-1-22 16,4 0-13-16,0 0-23 15,-3-8-18-15,-4-3-47 0,-1 0-130 16</inkml:trace>
  <inkml:trace contextRef="#ctx0" brushRef="#br0" timeOffset="-26039.82">16325 14744 2 0,'6'-11'95'16,"-3"-2"-68"-16,4-2-6 0,0 1 47 16,0-2-19-16,0 1-5 0,-1 1 11 15,1 1-9-15,-1 3-1 0,-1 3-5 16,-5 5-4-16,0 2-8 0,3 0-9 15,-2 11-14-15,2 8 11 0,4 7 2 0,-3 6-8 16,9 3-4-16,1 1-1 0,1 2 1 16,8 1-1-16,1-3-2 0,3-2-3 15,3-2 3-15,6-4-2 0,-1-9 0 16,7-8 0-16,3-9 11 0,5-4-16 15,1-16 1-15,2-10-5 0,1-4-12 16,-3-2 12-16,-3-1-5 0,-6 4-1 16,-3 2-8-16,-10 2 5 0,-6 2-8 15,-6 4-3-15,-6 6-10 0,-3 4-14 16,-6 3-3-16,-2 4-52 0,-2 2-80 0</inkml:trace>
  <inkml:trace contextRef="#ctx0" brushRef="#br0" timeOffset="-25175.77">15505 15644 3 0,'3'0'167'0,"-3"-3"-93"0,0-2-29 15,0-3 16-15,0 1-21 16,-6-1-10-16,0-1-3 0,-4 2-7 15,-1-2 0-15,1 2 2 0,-3-2-8 0,-2 3 7 16,-1 1-1-16,1 5-4 0,-2 0 3 16,1 4-2-16,-1 8-6 0,0 7-4 15,0 7 0-15,3 5-2 0,5 1-2 16,6 1-4-16,3-3 3 0,6-3-1 15,11-2-2-15,5-3 1 0,4-3 2 0,5-6-2 16,3-5 1-16,2-3-2 0,1-5-4 16,0 0-3-16,-1-8-6 0,-4-4-9 15,1-3-9-15,-5-1-15 0,-2 0-8 16,-6-2-17-16,-4-2-36 0,-7-3-32 15,-4-1-5-15</inkml:trace>
  <inkml:trace contextRef="#ctx0" brushRef="#br0" timeOffset="-24783.75">15688 15312 19 0,'0'-11'203'0,"0"0"-133"0,0 5-15 0,0 3-1 16,1 1-22-16,4 2-19 0,3 0 0 16,0 0 1-16,4 8 2 0,-1 4 0 15,1 6-3-15,-1 3-3 0,0 4 3 16,-3 4-1-16,-4 3 3 0,1 3-1 15,-3 2 2-15,-2 2-6 0,0 1 2 16,0-1-3-16,0-5-1 0,0-3-4 16,0-7-1-16,0-7-1 0,6-5-1 15,2-9-2-15,-1-3 1 0,4-1 3 16,3-12-2-16,3-3-2 0,2-4-12 0,-1-1-3 15,-2 1-2-15,-1 4 0 0,-5 4 6 16,-3 4 7-16,0 4 3 0,-6 4-2 16,1 0 0-16,-2 3 3 0,0 8 2 15,0 2 1-15,0 1 2 0,0 2 5 16,1-1 2-16,2-1 1 0,2 3-4 15,1-3 1-15,-1 1-3 0,1-2-2 16,-1-1-5-16,2-2 4 0,1-3-2 16,0-2-2-16,0-1 2 0,1-4-3 15,0 0-9-15,4 0-11 0,1-7-5 0,-2-1-16 16,2-2-18-16,0 0-50 0,-3-3-76 15,-3 1 28-15</inkml:trace>
  <inkml:trace contextRef="#ctx0" brushRef="#br0" timeOffset="-24464.73">16156 15709 11 0,'3'1'106'0,"-3"-1"-41"0,0 0-28 16,2 0-1-16,-2 0-21 0,6 0 12 0,0 0 17 15,7-5-11-15,1-3-9 0,-1-4-3 16,5-1-1-16,-3-5-4 15,1-1 2-15,-4-1 1 0,-3 3 5 0,-4 1-1 16,-5 2-7-16,0 1-2 0,-5 1 1 16,-9 3-1-16,-1 3-6 0,-4 3 3 0,-4 3 2 15,0 4 1-15,-1 7-4 0,0 4-1 16,2 3 2-16,2 3-2 15,4 2 1-15,5 0-4 0,2 1 2 16,4 2-2-16,5-1-2 0,0 1 0 16,8-5-2-16,9-3-3 0,3-2 3 0,5-4-4 15,5-3 4-15,1-3-9 0,4-5-14 16,1-1-8-16,3 0-11 0,1-10-15 15,0-5-26-15,-6-3-67 0,-6-1-155 16</inkml:trace>
  <inkml:trace contextRef="#ctx0" brushRef="#br0" timeOffset="-24219.72">16641 15596 46 0,'-9'-4'226'0,"-5"0"-163"0,-1 4-8 15,-2 0 0-15,-5 5-24 0,2 6-3 16,1 4-4-16,5-2-5 0,6 1 0 15,4 4-8-15,2-1-5 0,2 1 3 16,2-1-5-16,7-1-2 0,5-3-1 0,3-2 1 16,3-3 0-16,0-3-2 0,5-4 0 15,2-1-9-15,-1-3-13 0,0-9-6 16,-3 0-13-16,-4-2-5 15,-3 0-5-15,-4-2-16 0,-4-2-5 0,-4 0-3 16,-2-2-1-16,-2 1 21 0</inkml:trace>
  <inkml:trace contextRef="#ctx0" brushRef="#br0" timeOffset="-23927.7">16739 15402 3 0,'0'-25'20'0,"0"4"38"15,0 6 81-15,0 6-84 0,0 2 11 0,0 5-20 16,0 0-18-16,0 2-10 0,2 4-9 16,4 7 12-16,-2 9 5 0,1 4-7 15,0 6-5-15,-1 4-1 0,-2 5-4 16,-2 2 2-16,0 3-4 0,0 0 0 15,-3-3-3-15,0-5 0 0,1-5-2 16,2-8 0-16,0-6-2 0,2-8-1 16,4-6 1-16,3-3 0 0,4-3 4 15,4-7-3-15,1-3 0 0,4 0-1 16,1 0-2-16,-3 4-5 0,-1 1 2 0,-2 4 4 15,-1 1-1-15,2 2 0 0,-1 1 0 16,2 0 2-16,-1 0 0 0,3 0-1 16,0 0 0-16,3 2 1 0,2-2 0 15,0 0-6-15,1 0-8 0,1-3-9 16,-4-1-10-16,-4 3-29 0,-1-4-35 15,-10-3-60-15</inkml:trace>
  <inkml:trace contextRef="#ctx0" brushRef="#br0" timeOffset="-23781.69">16925 15566 89 0,'0'-8'367'0,"9"2"-335"16,16 1-19-16,5 1-6 0,2 2-3 16,4 1-3-16,-4 1-1 0,6 0 0 15,-1 0-7-15,-2 0-16 0,1 0-30 16,-3 2-22-16,-7-1-110 0</inkml:trace>
  <inkml:trace contextRef="#ctx0" brushRef="#br0" timeOffset="-23067.65">15418 16613 41 0,'0'-8'56'0,"0"-3"156"0,-5 2-153 0,-2 1-3 16,-1-1-12-16,-3 3-12 0,0-2-10 16,-1 1 2-16,-2 2-5 0,-3-1-2 15,1 3-1-15,-1 2-4 0,-1 1-1 16,-2 0 3-16,2 8-5 0,1 4-6 15,2 5-1-15,4 3-1 0,5 2-2 16,6 1 0-16,0 0 0 0,12-2 2 0,8-3-2 16,5-2 0-16,6-3 2 15,0-6-1-15,2-4-1 0,-1-3 2 0,-2 0 0 16,-2-5 0-16,-3-8-1 15,-4-1-2-15,-7-1 4 0,0-1 0 0,-6 1-2 16,-5 1 3-16,-3 3 0 0,-2 0 0 16,-7 3-3-16,-2 0 1 0,0 2-2 15,2 2-3-15,0-1-9 0,4 3-9 16,2 2-2-16,3 0-24 0,6 0-41 15,8 5 0-15,-1 0-116 0</inkml:trace>
  <inkml:trace contextRef="#ctx0" brushRef="#br0" timeOffset="-21995.59">15683 16759 66 0,'-3'-1'215'15,"-2"-9"-155"-15,5-2-11 0,0-1-7 16,2-4-25-16,7-3-4 0,2-3-2 0,2-1 3 15,1-3-1-15,0 0 2 0,3-2-2 16,1 1-4-16,-1-1-2 0,-1-3 2 16,-5-1-1-16,-4-3 0 15,0-2-4-15,-7-1 1 0,0 1-2 0,-5 4-3 16,-6 3 2-16,0 8-2 0,-1 7 5 15,-1 8-3-15,1 6 2 0,-2 2-2 16,2 11-3-16,-1 7-2 0,4 8 3 16,4 4 0-16,4 4-2 0,1 7 2 15,0 4 0-15,6 4 0 0,2 1 0 0,3 1-1 16,4-1-2-16,2 0 0 0,5-6-5 15,3-10-4-15,2-12-4 0,4-10 14 16,0-8 1-16,-3-4 0 16,-1-2 2-16,-7-9 1 0,-1-5-3 0,-7-2 3 15,0-5 2-15,-4-3 0 0,-2-1-1 16,-1-2 2-16,-4 1 2 0,-1 0 0 15,0 3 0-15,0-1-4 0,-6-2 4 16,-1 0-4-16,0-3-2 0,3 0-1 16,2 3 0-16,2 5 0 0,0 7-1 0,6 6-2 15,4 4 1-15,-3 6-1 0,1 0-1 16,0 8 2-16,0 9 3 0,-2 2-1 15,2 6 1-15,-4 2-2 0,2 0 3 16,-1-1-1-16,0-2-2 16,-2-1 2-16,-2 2 0 0,-1 2 1 0,0 1 2 15,-1 1 0-15,-8 0 7 0,1 0-1 16,0-1-1-16,2-6-2 0,3-4-3 15,3-5-3-15,0-7-2 0,0-5 0 16,1-1 2-16,5-4 1 0,4-10 2 16,2-5-5-16,4-2-6 0,-4-1-2 0,-1 3 0 15,0 1-2-15,-2 4-1 0,-1 2 0 16,1 4-2-16,-4 5 5 0,-1 3 1 15,0 0 2-15,-1 0 2 0,-2 5 1 16,4 1 3-16,0 2-1 0,-1 1 0 16,2-3 0-16,2 1 1 0,3-1 0 15,0 1-1-15,3-3 1 0,0 0 1 0,1-2 0 16,4-2 0-16,-1 0 1 15,1-9 3-15,0 0 7 0,-2-5-5 16,1 0-2-16,-2-3 4 0,-2 1-1 0,-8 0-1 16,-4 0-4-16,-2 3 3 0,0 1-1 15,-7 1-4-15,-4 2 1 0,-2 7 2 16,-6 2-3-16,-1 1-1 0,1 11 0 15,2 2 0-15,0 6 0 0,8 1-1 16,3 2 0-16,4 1 0 0,2 1 0 16,2-1-1-16,8 0 1 0,4-3 2 15,3-6-1-15,5-2-1 0,1-6 0 16,8-6 2-16,2-1 0 0,1-7-2 15,0-7 2-15,-3 0-1 0,0-4 0 0,-5 1 0 16,1 1 1-16,-7 1 0 0,-3 7 1 16,-5 2 3-16,-7 4-5 0,-3 2 1 15,-2 0-1-15,0 3 2 0,-7 9 1 16,-2 1 0-16,1 0 0 0,2-3-3 15,5-2 0-15,-1-4 0 0,1-2-1 0,1 0-1 16,0-2 2-16,0 0 0 16,0 0 0-16,4-3 0 0,6-10 0 0,0-2 0 15,3-1-1-15,4-1 1 16,0 3-2-16,5 4 1 0,-2 1 1 0,5 3-1 15,-2 3 1-15,3 2 0 0,-1 1-1 16,1 0-1-16,2 0-1 0,-1 0-5 16,2 0-4-16,2 1-1 0,-2 0-9 15,-1 0-7-15,-1 1-19 0,-6-1-49 16,-3-1-73-16</inkml:trace>
  <inkml:trace contextRef="#ctx0" brushRef="#br0" timeOffset="-21583.57">15731 16571 135 0,'16'-8'170'0,"4"1"-119"0,13-3-6 15,8-2-10-15,11-2-16 0,3-1-7 16,4 0-6-16,0 2-6 0,0 3-17 15,-5 2-45-15,-7 0-101 0</inkml:trace>
  <inkml:trace contextRef="#ctx0" brushRef="#br0" timeOffset="-20587.51">14480 17425 19 0,'0'0'203'0,"0"-1"-151"0,0 1 0 16,0 0 3-16,0 0-26 0,0 0-10 15,0-1-2-15,0 1 2 0,0-1 3 16,0 1 10-16,0 0-7 16,0 0-10-16,0 5 3 0,0 6 12 15,-4 3-13-15,-3 4-6 0,0 0 3 0,0 3-6 16,1-3-1-16,2 0-1 0,0-4-3 15,1-1-4-15,3-3 2 0,0-1-2 16,0-1 1-16,0-4 0 0,5 1 2 16,0-4-11-16,2-1-7 0,3 0-8 15,1-7-4-15,2-4-24 0,0-4-14 0,-2 0-38 16,-4-5-86-16</inkml:trace>
  <inkml:trace contextRef="#ctx0" brushRef="#br0" timeOffset="-20254.5">14685 17362 50 0,'6'-9'137'0,"-1"1"7"0,-5 4-81 15,0 4-17-15,0 0-9 0,0 0-8 16,0 11-15-16,0 2 0 0,-2 5 1 16,1 3 0-16,1-1-8 0,0 2-1 0,0-2-4 15,0-1 1-15,0-3-2 0,6-5-1 16,3-3 0-16,-1-3 0 0,1-3 1 15,0-2 0-15,4-3 2 0,2-9-1 16,-1-2 0-16,2-4-2 0,1 1 2 16,-2 1-2-16,-1 0-6 0,0 3 2 15,-3 4 1-15,-2 4 0 0,-2 3 1 16,-1 2-4-16,-2 0 7 0,-2 3-3 15,3 5 1-15,-5 6 1 0,0 1 2 16,1 1-1-16,1 2-1 0,1-1-1 0,2 1 2 16,2-5-1-16,3 0-1 15,0-3 0-15,3-2 0 0,2-5-4 0,2-2-20 16,-1-1-8-16,1-1-6 0,2-8-12 15,-5 0-34-15,-1-4-58 0</inkml:trace>
  <inkml:trace contextRef="#ctx0" brushRef="#br0" timeOffset="-20031.49">15046 17385 50 0,'0'0'296'0,"0"0"-250"16,3-2-16-16,10-1-22 0,8-3 2 15,3-1 5-15,2-2-3 0,5-3-9 0,1-1 7 16,3-1 2-16,2 0 4 16,-3 1-4-16,-2 3-7 0,-1 4-2 15,-9 4-5-15,-5 2-10 0,-4 0-10 16,-4 2-6-16,-4 2-26 0,-4 1-54 15,-1-1-71-15</inkml:trace>
  <inkml:trace contextRef="#ctx0" brushRef="#br0" timeOffset="-19827.47">15334 17328 16 0,'0'11'365'0,"0"3"-333"0,-6 5 21 15,-5 4-3-15,2 5-15 0,-3 1 3 16,-1 2-16-16,1 0-2 0,1 2-3 0,5-5-4 15,4-4-7-15,2-4-4 0,0-8-3 16,11-3 1-16,3-5-1 0,5-3-17 16,2-1-21-16,3-10-32 0,0-10-43 15,-3-2-181-15</inkml:trace>
  <inkml:trace contextRef="#ctx0" brushRef="#br0" timeOffset="-19671.47">15651 17530 174 0,'-3'1'277'0,"-4"-1"-236"15,1 5-11-15,3-3-8 0,2 2-18 16,1-3-5-16,0 1 0 0,0-2-12 16,3 0-7-16,7 0-13 0,1-3-45 15,-1-8-128-15</inkml:trace>
  <inkml:trace contextRef="#ctx0" brushRef="#br0" timeOffset="-19295.45">16021 17169 67 0,'-26'4'331'0,"-4"2"-297"0,-1 4 25 15,5 3-15-15,3 1-14 0,6 0-9 16,7 1-9-16,9-4-10 0,1-1-3 16,6-1 1-16,8-2-2 0,5 0 2 15,4-4 2-15,2 2-1 0,1 1 0 16,-3 0-1-16,1 3 0 0,-4 1 1 15,-5 3-4-15,1-1-4 0,-9 0-1 16,-2 1 1-16,-5 0 4 0,0 0 4 16,-5 1 1-16,-7 0 0 0,0-1 1 0,-5 1-1 15,0-1 6-15,-4 1-2 0,0-1-1 16,1-1-3-16,1 1 0 0,3 0-1 15,4-3-2-15,4-3-2 0,7-1-13 16,1-3-40-16,9-1-21 0,0-2-78 16,5-2-110-16</inkml:trace>
  <inkml:trace contextRef="#ctx0" brushRef="#br0" timeOffset="-18963.43">16296 17341 185 0,'-3'-5'168'16,"-2"4"-134"-16,0 0 6 0,-1 1-21 15,-2 0-3-15,2 5 3 0,0 5-7 16,1 0-2-16,4 3 5 0,1 1-3 16,0 0-10-16,4-1-1 0,7-1-2 15,3-3 2-15,2-3-1 0,1-4-1 16,1-2 0-16,2 0-4 0,1-4 2 15,-1-7 3-15,-5-3 3 0,-1-4-3 0,-4 1 2 16,-3-1 2-16,-4 0 10 0,-3 2 8 16,0-1 0-16,-3 2-2 0,-9 1-5 15,-2 0 0-15,-6 4-1 0,0 2-5 16,-5 3-3-16,0 2-4 0,0 3-1 15,5 0 0-15,3 7-1 0,6 6-2 0,5 3-2 16,4 2-3-16,2 1-18 16,8-1-9-16,6 0-15 0,3-2-16 15,-1-6-56-15,-4-3-171 0</inkml:trace>
  <inkml:trace contextRef="#ctx0" brushRef="#br0" timeOffset="-18243.38">16620 17228 78 0,'0'0'153'0,"-2"0"-21"0,-4 0-99 0,0 6 8 16,-1 1-21-16,0 4 4 0,1 1 2 15,1 2-7-15,2 2-3 0,0 1 0 16,3-1-4-16,0 0 2 0,0-3-4 16,3-4-8-16,6-1 1 0,3-5 0 15,1-3 1-15,7 0-1 0,3-7 1 16,2-6-1-16,0 0-1 0,-2-1-1 15,-3 1-2-15,-3 5-2 0,-4 2-3 0,-7 2 1 16,-3 4-2-16,-1 0-3 16,-2 5 5-16,0 7 5 0,-3 2-4 15,-5 2-3-15,2 1 2 0,1 0 0 0,2-3 2 16,3 0-2-16,0-2 3 0,0-1 1 15,3-3-3-15,8-2 3 0,1-3-4 16,4-3-1-16,2 0 1 0,2-4 2 16,2-7-3-16,1-3-3 0,-2-1 5 15,-3-1-8-15,1-1 9 0,-5 1 3 0,-5 1 0 16,-1 1 3-16,-5 3 9 0,0 0-2 15,-3 2 5-15,0-1-2 0,0 3 5 16,0 1-4-16,0-1-7 16,0 2 1-16,0 2-1 0,-2 1 3 0,2 2-3 15,0 0 0-15,0 0-8 0,0 0 0 16,0 2-4-16,0 4 5 0,0 2 0 15,0 2 0-15,2-1 0 0,0 0-1 16,-2 2 2-16,0 1 0 0,1 0-2 16,-1-1 1-16,0-1 2 0,0-2-2 0,0-2-1 15,0-3 1-15,0-3 2 0,0 0 0 16,0 0 0-16,0 0 11 0,0-6 3 15,0-6-14-15,0-2-3 0,2 0 1 16,-2-2 1-16,0 0 0 0,1 2-2 16,2-1 1-16,3 0 2 0,2 4-2 15,2 1-2-15,-3 5 2 0,3 0 0 16,-1 3-1-16,2 1-1 0,0 1 0 15,1 0 2-15,-4 0-1 0,1 3 2 16,-1 2-3-16,0 1-6 0,-1 2-2 0,1 0-10 16,0-1 5-16,0-1-14 0,-1-2-13 15,3-1 23-15,-1-2-23 0,-1-1-5 16,3 0-3-16,-2 0-124 0</inkml:trace>
  <inkml:trace contextRef="#ctx0" brushRef="#br0" timeOffset="-17354.33">17333 17196 129 0,'0'-2'50'0,"0"0"11"0,0 2-19 16,0-2-9-16,0 1-4 0,0-2-13 15,0 2-1-15,0 0 4 0,0 1-3 16,0 0-6-16,0 0 4 0,0 0 7 16,0 0 0-16,0 0 5 0,0 0 3 15,0-1-9-15,0-1-13 0,0 0 1 16,0 1-3-16,0 1-6 0,0 0 3 15,0 0-5-15,0 0 2 0,0 0 0 0,0 0-1 16,0 0-1-16,0 0 2 0,-3 1 3 16,1 2-2-16,2-1 1 0,-1 0 0 15,-1-2 0-15,1 0 0 0,1 0-1 16,0 0 1-16,0 0 1 0,0 0 0 15,-2 1-3-15,0 1 5 0,-1 1-5 0,-3 1 2 16,0 0 3-16,-2 4 7 16,0 0-2-16,1 4 3 0,-1-2-5 15,2 0 2-15,1 2 1 0,0-2 0 16,5 0-10-16,0 0 1 0,0-2-1 0,5 1-1 15,1-6 3-15,5 0-2 0,5-3-1 16,-1 0 1-16,4-2 0 0,-2-6-1 16,1-1-5-16,-2-1-6 15,-1 1 10-15,1-1 0 0,2-1 1 0,-4-1 1 16,0 0 0-16,-3 1 1 0,-3 2 1 0,-2 1 1 15,-1 0 3-15,-4 1 2 0,-1 2-4 16,0-1 2-16,0 3 2 16,0-2-1-16,-6 4-4 0,0 1 0 15,-2 0-2-15,0 6-2 0,1 5 0 0,-3 4 1 16,6 0-3-16,1 5 2 0,0 0 0 15,3 0-6-15,0-2-3 0,0-3-9 16,6-4 2-16,5-3-2 0,1-2 10 16,4-4 7-16,1-2 1 0,1 0 0 15,2-7 1-15,-1-4 1 0,0 0 0 0,-5-4-2 16,-1-1 1-16,0 0 2 0,-4 0 0 15,-1 2 1-15,-3-2 1 0,-1 4 6 16,-4 1 2-16,0 4-2 16,0 3 2-16,0-1-1 0,0 5-1 0,0 0-7 15,0 0-6-15,0 0-3 0,5 0 1 16,4 0 4-16,2 1 0 0,5 5 2 15,1-1-1-15,0 1-1 0,1 1 0 16,-2 4-1-16,-1-2-5 0,1 2-4 16,-7 0-5-16,-1 0 9 0,-4 0 6 0,-2 4 1 15,-2 0 0-15,0 0 1 0,-2-2 1 16,-4 0 1-16,0-2 0 0,-2-1 12 15,1-1-1-15,-4-1 5 0,-2 1 0 16,2-2 2-16,-1 0 1 16,0-1-4-16,-1 0-1 0,1 1 0 0,1 1-10 15,0 1-2-15,3-1-4 0,5 0-1 16,2-2-2-16,1 1-3 0,0 1-14 15,4 0-12-15,7-2-14 0,3-2-28 16,2-4-43-16,-2 0-276 0</inkml:trace>
  <inkml:trace contextRef="#ctx0" brushRef="#br0" timeOffset="-17203.32">18089 17378 448 0,'-12'0'179'0,"4"0"-159"0,2 2 6 15,6 4-25-15,0-1-8 0,0 1-36 16,5-6-48-16,2 0-110 0</inkml:trace>
  <inkml:trace contextRef="#ctx0" brushRef="#br0" timeOffset="63623.31">13589 3955 1 0</inkml:trace>
  <inkml:trace contextRef="#ctx0" brushRef="#br0" timeOffset="63883.32">13589 3955 215 0,'0'4'41'0,"0"-4"-12"15,0 0 29-15,0 0-16 0,3 0-25 0,-3 2-4 16,6-2 13-16,0 0-1 16,2 0-4-16,0 2-1 0,3-1-6 0,1 1 1 15,2-2-5-15,5 0 1 0,4 0-6 16,3 0-2-16,4 1-1 0,1 0 1 15,3 0-2-15,0 0-1 0,-3 1 1 0,-2 0-2 16,-2-1 0-16,-4 1 1 0,-6-1 2 16,-5 1-4-16,-4-2 2 0,-2 2 1 15,-3 0-1-15,-1-1-1 0,0-1 3 16,-2 0-3-16,0 0 2 0,0 0 0 15,0 0 1-15,0 1 0 0,0-1-2 16,0 0 0-16,0 0-1 0,0 0-1 16,0 0 0-16,-2 1 1 0,2 0-5 15,-2 1-4-15,1 0-1 0,-1-1 0 16,-1 3-3-16,-3-3-23 0,-2 1-30 0,-6-2-128 15</inkml:trace>
  <inkml:trace contextRef="#ctx0" brushRef="#br0" timeOffset="64506.36">13660 4204 47 0,'0'2'154'0,"0"-2"-117"16,0 2-3-16,0-2 18 0,0 2-13 0,0-2-15 15,0 2-3-15,0-1-2 0,0 0-2 16,0 0 4-16,0-1-5 0,0 0-4 15,2 4 6-15,-1-3-3 0,5 1-2 16,7 2-5-16,4-2 0 0,6-1-2 16,8 0-2-16,5 0-4 0,4-1 0 0,2 1 2 15,1 1-2-15,2-1-1 0,-3 2 1 16,-3-3 2-16,-7 1-1 15,-7 0-2-15,-6-1 0 0,-7 0 1 16,-6 0-3-16,-4 0 0 0,-2 0 3 0,0 0 5 16,-2 0-4-16,-7-1-2 0,-2 0 0 15,-3 1 1-15,-1 0 0 0,-1 0-8 16,-2 0-18-16,-1 0-26 0,-1 0-47 15,-3-2-240-15</inkml:trace>
  <inkml:trace contextRef="#ctx0" brushRef="#br0" timeOffset="65176.39">13657 4593 168 0,'-2'1'119'0,"-1"0"-92"0,2 1 22 0,1-2-11 16,0 0-14-16,0 0-11 0,11 2 2 15,3 2 12-15,6-2-11 0,1 2-4 16,6-3-4-16,-1 1-5 0,5 1 6 16,2-1-5-16,-2 0-2 0,0 0 0 15,-3-1 0-15,-4 1-1 0,0-1-1 0,-4 0 0 16,-2 0 0-16,-5-1 1 0,-5 0-2 15,-2 0-2-15,-5 0 0 0,2 0 3 16,1 0-11-16,-1 0-6 0,0 0-7 16,-3 0-9-16,0 0-30 0,0 0-88 15</inkml:trace>
  <inkml:trace contextRef="#ctx0" brushRef="#br0" timeOffset="65755.42">13609 4858 103 0,'-5'1'99'0,"1"2"-56"0,2-2 16 15,-1 3-16-15,3 1-9 0,0-2-6 16,0 3-10-16,0-2 2 0,0 1-2 0,3 0-1 16,3-2 1-16,7 1 1 0,2-1 2 15,4 0-4-15,4 0-4 0,2-2 1 16,4 1-9-16,4-2 0 15,4 0-4-15,-1 0 0 0,1 0 0 0,-1 0-2 16,-2 0 3-16,-2 0-1 0,-5 0-1 16,-7 0-2-16,-6 0 1 0,-7 0-7 15,-5 0-7-15,-2 0-1 0,0 0-3 16,0 0-3-16,-8 2-24 0,-3 1-26 15,-4-3-79-15</inkml:trace>
  <inkml:trace contextRef="#ctx0" brushRef="#br0" timeOffset="66328.45">13666 5157 178 0,'-1'0'83'0,"-1"0"-35"16,1 0 18-16,-1 0-22 0,0 0-5 15,2 0 3-15,0 0-10 0,0 0-5 0,0 0-10 16,4 2-9-16,3 0-2 0,7-1 6 15,6 3-5-15,5-2 0 0,6 1-2 16,2 0-5-16,4 2 1 16,3-2 0-16,1-1 0 0,-3 0-1 0,0-1-1 15,-7 1 0-15,-5-1-3 0,-6-1 0 0,-7 0-8 16,-3 1-7-16,-7-1-3 15,-1 1-9-15,-2 0 0 0,0 0 13 16,-6 1-27-16,-7-2-73 0,-2 0-114 16</inkml:trace>
  <inkml:trace contextRef="#ctx0" brushRef="#br0" timeOffset="66852.48">13734 5426 229 0,'0'0'106'0,"0"0"-73"16,0 0 38-16,0 0-18 0,0 0-9 0,0 0-21 15,2 0-12-15,6 0 1 16,3 2 6-16,4-1 0 0,5 0-4 15,2 1-5-15,4-2-1 0,4 2-5 0,-1-1-1 16,2-1-1-16,-1 2 0 0,-4-1-1 16,-4 1 1-16,-5-1-4 0,-5 2 1 15,-2-1-6-15,0 0-9 0,-5 0-13 16,0-1-9-16,-2 0-13 0,-3-1-8 15,0 0-41-15,0 0-165 0</inkml:trace>
  <inkml:trace contextRef="#ctx0" brushRef="#br0" timeOffset="67186.5">13759 5676 237 0,'6'2'62'0,"1"0"-60"16,0-2 35-16,9 0 3 0,1 3-11 15,8-3-15-15,1 2-9 0,2-2-2 0,3 0-2 16,2 0-1-16,-2 0 0 0,3 0 0 15,-2 0-5-15,4 0-7 16,-7 0-4-16,-2 0-40 0,-4 0 49 16,-4 0-243-16</inkml:trace>
  <inkml:trace contextRef="#ctx0" brushRef="#br0" timeOffset="183934.22">4042 13754 0 0,'4'0'8'0,"-1"1"78"0,-3-1-29 16,0 1-25-16,0-1-5 0,0 0 18 15,0 0-5-15,0 0-5 0,0 0-2 16,0 0-11-16,0 0-2 0,0 0-1 16,0 0-5-16,0 0-6 0,0 0 1 15,0 0-5-15,0 0 2 0,0 0-2 0,0 0 1 16,0 4-1-16,0 3-2 0,0 4-2 15,0 3 4-15,-3 3-1 0,2 3-3 16,-2 3 1-16,1 5 3 16,1 4-4-16,-2 6 1 0,1 6 3 15,-1 4 1-15,0 5-2 0,1 8-2 0,-1 3 1 16,2 4 1-16,-3 3-1 0,1-4 4 15,2-1-4-15,-1-3 0 0,2-3 0 16,0-3 1-16,3-2-2 0,0-4 2 16,4-1-3-16,-3-5 0 0,1-3 3 15,-2-2 3-15,2-2-5 0,-4-4 1 0,4-4-1 16,-2-2 3-16,0-4-5 0,-1-3 0 15,-1-1 2-15,-1-4 0 0,0-1-1 16,0-1 0-16,0-1 1 16,0-1 1-16,0 0-3 0,0-2 1 0,0 0 1 15,0-3 0-15,0 0-1 0,0-2-1 16,0-1 2-16,0 0-1 0,0-1 0 15,0-1 0-15,0 0 3 0,0-1-1 16,-1-1-1-16,1 0 1 0,-3 0 1 16,-1 0-2-16,-2 0-1 0,2 0 0 0,-3 0 0 15,1-1 1-15,-2 1-2 0,1 0 1 16,-3 0 1-16,0 0 0 0,-3 0-2 15,-1 0 1-15,0 0 1 0,-3 0-1 16,2 0 0-16,-5 0-1 0,-4 0 1 16,1 0-1-16,-3 0 0 0,-1-1 1 15,-1-1 1-15,-3 2-2 0,0 0 0 16,-3-1 1-16,-4 1 0 0,-3 0 0 15,-2 0 0-15,-2 0-1 0,-5 0 2 16,1 1 0-16,-6 2-2 0,0 0 1 0,-1-1 1 16,-2 0 0-16,-1 3-1 0,1 0-1 15,-4 1 2-15,-4 2-1 0,-2-1 0 16,-6 3 0-16,-1 0 2 0,-1 2-1 15,0 0-2-15,0 0 1 0,-1-1 2 16,-1 1-2-16,2-1 1 0,1 3 0 16,-3 0-1-16,5-1-1 0,0-1 3 15,2 0-3-15,6-1 2 0,1-2 0 16,1 0 0-16,2-2 0 0,1 3 0 15,-1-1 1-15,6-3 3 0,3 0 4 0,4-3-4 16,10 0 3-16,0-3-4 0,6 0-4 16,4 0 5-16,2 0-3 0,2 0 1 15,4 0 0-15,3-2-3 0,2-2 3 16,2 0-3-16,2 1 0 0,4-1 2 15,0 3-1-15,6-1-2 0,-2 0 1 0,1 2 1 16,1-1-1-16,1 1-1 16,0 0-1-16,0 0-1 0,0 0 2 15,0 0-3-15,0 0 2 0,0 0 2 16,3 0 0-16,-2 0-1 0,1 0-1 15,-2 1 3-15,0 1-1 0,0-2 0 0,0 0 1 16,0 2 0-16,0-2 0 0,0 0-1 16,0 1 0-16,0-1 2 0,0 0-1 15,0 0-2-15,0 0 1 0,0 0 0 16,-3 0 1-16,0 0-3 0,1 0 2 15,0-1 0-15,-1 1 1 0,3-2-3 0,-1-1 2 16,-2 3 0-16,3-1 0 16,0-2 0-16,0 2-2 0,-2-1 1 15,2-3-1-15,0-1 0 0,0 1 3 16,0-2-1-16,0 0 0 0,0 0 0 0,0-1 0 15,0-2-1-15,0 0 1 0,0-2 0 16,0-1 1-16,0-1-2 0,0 1 2 16,0-2-1-16,0 2 0 0,0-3 1 15,0-4-1-15,0 0-1 0,0-1 1 16,0 0 0-16,-4 0 0 0,0 0 0 0,0-1 1 15,1-3-1-15,1-2 0 0,-1-2-2 16,0 3 2-16,0-4 2 16,1 0-3-16,-2-2 1 0,2-2-3 15,-1 0 6-15,1 0-3 0,-1-1-1 0,0-1 1 16,0 1 1-16,3-2-1 0,-1 0-2 15,-1-2 2-15,0-2 1 0,1 2-1 16,1-3-1-16,0-1 0 0,-3 1 3 16,1-2-2-16,2-1-2 0,-3 4 4 15,2-2-2-15,-2 0 0 0,-1 1-2 0,3-2 3 16,-1 1 0-16,1 2-1 0,-2-1-1 15,-2 3 1-15,-1-1 2 0,0 1-2 16,1 0-1-16,-1 0 1 16,1-1 1-16,-1 0-1 0,3 0-2 0,0 2 2 15,-2-1 1-15,5-1-1 0,0 1-1 16,0-2 1-16,0 1 1 0,0 1-2 15,-1-1 1-15,-1 1 0 0,0-2 1 16,-1 2-1-16,2-2-2 0,-2 0 3 16,1 0 0-16,1-1-2 0,1 1 0 0,0 0 1 15,0 0 2-15,0 0-2 0,0 1-2 16,0-1 2-16,0-2 3 0,1 1-5 15,4-3 0-15,-2 0 3 16,-2 1-1-16,1-1 0 0,-2 2-1 0,0 0 1 16,2 5 2-16,-1-1-3 0,-1 0 2 15,0 0-1-15,0-1-1 0,0-1 2 16,0 0-3-16,0-2 2 0,0 1 1 15,0-2-1-15,-1 3-1 0,1 0 1 16,-2 0 0-16,-3 2-1 0,4-2 0 16,-2 1 2-16,1 2 0 0,1 1-2 0,-1-1-1 15,2-1 3-15,-2 1 0 0,2 0-2 16,0 0 0-16,0 2 1 0,0-4 0 15,0 1-1-15,0 2-1 16,0 0 0-16,0 2 1 0,0-1 0 0,0 1 2 16,0 1-3-16,0 0 2 0,0 1-1 15,2 1-3-15,0 2 4 0,-2 1 0 16,0-1-1-16,0 2-1 0,0 0 2 15,0 0 0-15,0-1-1 0,0 1 0 16,0 0 0-16,0 0 1 0,0 0 0 0,0 1-1 16,0-1 1-16,0 0 1 0,0-1-1 15,0 4-1-15,0 0 2 0,0 1-1 16,0 1 0-16,0 1-2 0,0-4 2 15,0 0-1-15,0-1-1 0,0-1 0 16,0 1 3-16,0 1-1 0,0-2 0 16,0 1-1-16,0-2 2 0,0 0-1 15,0 1-1-15,0-1 1 0,0-2 0 16,0 3 0-16,0 0 0 0,0 1-3 15,0 0 4-15,0 2-1 0,0-1-1 0,0 2-1 16,0 0 3-16,0 1-1 0,0 0-2 16,0 1 3-16,-2 0-1 0,-1 1 0 15,1 1-1-15,-2-1 0 16,2 2 2-16,-3 1-1 0,4-2-1 0,1 2 0 16,0-2 2-16,0 1-1 0,0-2-2 15,0-1 1-15,0 1 2 0,0 0 0 16,0 2-2-16,1-1 0 0,1 0 2 15,0 0 0-15,-1 2-3 0,1 0 2 16,2 1 1-16,-4-1-1 0,5 1-1 0,-3 1 0 16,-2-2 2-16,0 0-1 0,0 2-1 15,0-2 1-15,0 3-2 0,0 0 4 16,-5 2-2-16,2 0 0 0,1 1 1 15,1 1 0-15,-1 0-2 0,1 2 1 16,-3 0 1-16,3 2-1 0,-1-1 0 0,1 2-1 16,1 0 2-16,0-2-1 15,0 2-2-15,0-2 1 0,0 2 1 16,0-1 1-16,0-1-2 0,0 1 1 15,0-1 1-15,0 0-1 0,0-2 0 0,0-1 0 16,0-1 2-16,0 1-2 0,0-2 1 16,0-1-1-16,0 1 1 0,0-1 1 15,0 1-3-15,0 0 1 0,0 1-1 16,-3 0 3-16,1 1-3 0,1 0 1 15,-2 0 1-15,1 1-1 0,2 0 0 16,-2 0-1-16,1 3 3 0,1 0-2 0,-3 3 0 16,3 1-1-16,0 0 2 15,-2 1-1-15,1 1 0 0,1 1 0 16,0-2 1-16,-2 1 0 0,1 1-1 15,1 0-1-15,0 0 1 0,0-1 0 0,-2 0-1 16,2 1 0-16,0 0 2 0,-2-2-1 16,2-3-3-16,0 0 3 0,0-1-2 15,0-1 0-15,0-2 1 0,0-1 1 16,-3 0 1-16,3 2-1 0,-1 2 0 15,1 4 1-15,-2 2 1 0,2 0-1 0,0 0-2 16,0 0-1-16,-1 0-4 0,1 3-18 16,0 9-18-16,0 4-23 15,0 5-32-15,0 2-104 0</inkml:trace>
  <inkml:trace contextRef="#ctx0" brushRef="#br0" timeOffset="184472.25">712 9923 36 0,'0'1'-13'16,"0"3"24"-16,0-1 164 0,0 0-129 15,0 0-16-15,-3-1 21 0,1 0-6 16,2 0-12-16,0-1-6 0,0-1-2 16,0 1-2-16,0-1-6 0,6 0-4 0,3 0-1 15,7-9-1-15,4-5 0 0,10-6 0 16,2-2-6-16,5-3-2 0,-1 1-3 15,-3 3 1-15,-2 3-1 0,-8 5 1 16,0 6 1-16,-3 5-3 0,-1 2 1 16,-4 0 0-16,-2 6 2 0,-4 8-2 15,-3 3 1-15,-4 6 2 0,-2 3-1 16,0 6 0-16,-2 5-1 0,-2-1 1 15,-1 0-1-15,3-3-1 0,2-4-2 16,0-1-1-16,2-5-10 0,6-3-1 16,3-8-33-16,-1-8-26 0,3-4-34 0,-1-8-99 15</inkml:trace>
  <inkml:trace contextRef="#ctx0" brushRef="#br0" timeOffset="185427.3">729 7443 14 0,'-3'3'1'16,"1"0"1"-16,-3 2 2 0,5 0 51 15,-3-2-5-15,0 0-40 0,3-1 16 0,-4 0 14 16,2 2-18-16,-3 0 7 0,2 0-6 15,-1 1 8-15,2-2-3 0,0-2-2 16,1 1-3-16,1-1-3 0,0 0 0 16,0 1-1-16,0-2 4 0,0 0-7 15,0 0-3-15,0 0-11 0,0-2 1 0,11-9 1 16,4-3 0-16,7-7-2 0,3-4 1 15,3 1-3-15,1 0 0 0,4-1 0 16,-2 4 0-16,-3 1 0 0,-4 3 0 16,-2 2 0-16,-2 2 2 0,-1 1-3 15,-2 5 0-15,-2 2 2 0,-2 3-1 16,-4 2 0-16,-1 0-1 0,0 2 2 15,-4 5 4-15,2 2-2 0,2 0 4 16,0 1-4-16,-2 1-2 0,2 1 0 16,1 1 0-16,1-2 0 0,4-1-4 0,-2 1-14 15,5-3-25-15,3-1-11 0,0-2-51 16,2-3-106-16</inkml:trace>
  <inkml:trace contextRef="#ctx0" brushRef="#br0" timeOffset="-213247.66">16356 5670 142 0,'0'0'35'0,"0"0"-7"0,0 0 17 0,0 0-16 16,0 0 4-16,0 0-4 0,0 0-7 15,0 0 0-15,0 0-5 16,0-1-1-16,0 0-2 0,0 0 0 16,0 0-1-16,0 1-4 0,0 0 4 0,0 0-6 15,0 0-2-15,0-1 2 0,0 1-1 16,0 0-5-16,0-1 2 0,0 1 0 15,-1-1 0-15,-1 0-1 0,2 1 0 16,0 0-2-16,-2 0 5 0,2 0-2 16,-3 0 1-16,3 0 2 0,-1 0 2 15,1 0-3-15,0 0 5 0,-2 0-1 0,2-1-2 16,0 1-1-16,0 0-2 0,0 0 3 15,0 0-4-15,0 0-3 16,0-1 3-16,0 1 0 0,0 0-3 16,0 0 0-16,0 0 0 0,0 0 1 0,0 0-1 15,0 0-1-15,0 0 1 0,0 0 1 16,0 0-1-16,2-1-1 0,2 1 5 15,3 0-1-15,-3 0-4 0,4 0 1 16,0 0 1-16,0 0 1 0,1 0-1 16,0 0-2-16,0 0 1 0,2-1 2 0,0 0-3 15,-2 0 1-15,-1 1 0 0,3 0 2 16,-5 0-2-16,2 0-1 0,-2 0 0 15,0 0 3-15,1 0-2 16,-3 0-2-16,-1 0 3 0,2 0 0 0,3 0-1 16,-2 0-1-16,3 0 1 0,1 0 1 15,-1 0-1-15,2 0-1 0,0 0 0 16,-4 0 2-16,6 0-2 0,-6 0 0 15,4 0 1-15,-3 0 1 0,-2 0-2 16,1 0-1-16,-1-1 3 0,-3 0 0 0,3 1-2 16,2-1 0-16,-2 1 1 0,0 0 1 15,2-1-2-15,-3 1 0 0,1-1-2 16,-2 1-1-16,3 0 0 0,-3 0-2 15,2 0 0-15,-2 0 3 0,2 0-1 16,-3 0-2-16,0 0 4 0,3 0 2 16,-1 0 1-16,-2 0-3 0,3 0 2 15,-1 0 1-15,-1 0-2 0,3 0-1 16,-1 1 1-16,-2-1-1 0,6 0-1 15,-4 0 0-15,2 0 3 0,3 0 2 0,-2 0-5 16,0 0 3-16,-1 0 0 0,-2 0 3 16,-1 0-6-16,-1 0 3 0,0 0 1 15,2 0 1-15,-3 0-4 0,2 0 1 16,-1 0 2-16,-1 0 1 0,3 0-5 15,-1 0 3-15,1 0 0 0,1 0 1 16,0 2 1-16,-1 0-4 0,1-1 4 16,-4 0-4-16,1-1 2 0,1 2 0 15,3-1 0-15,-2 0 2 0,-3-1-1 16,0 0-2-16,-3 1 1 0,2-1 1 0,-2 1-2 15,3-1 1-15,-2 1 0 0,-1 0 2 16,0-1-3-16,0 0 0 0,0 0 2 16,0 0 0-16,2 0-2 0,0 0 1 15,-2 0 1-15,4 0 0 0,-2 0-1 16,1 0 0-16,0 0 1 0,0 0-1 15,0 0 0-15,2 0 0 0,-4 0 1 16,2 0 0-16,1 0-2 0,-3 0 1 16,-1-3 2-16,3 2-2 0,-3 1 0 15,2-1 0-15,-1 1 1 0,1 0 0 16,1 0-2-16,-2 0 1 0,1 0 1 0,1-1-1 15,-1 1-2-15,-1 0 2 0,4 0 0 16,-2 0 1-16,2 0-2 0,-1 0 0 16,2 0 4-16,-4 0-3 0,1 0-1 15,0 0 0-15,-1 0 2 0,1 0-1 16,-2 0-1-16,-1 1 0 0,4-1 2 0,-3 1-1 15,1-1-2-15,1 1 2 16,0 2 1-16,5-2 0 0,1-1-1 16,0 0 0-16,1 0 1 0,-3 0 0 15,-2 0-2-15,-2 0 1 0,2 0 1 0,-2 0 0 16,3 0-2-16,-1 0 0 0,-2 0 2 15,0 0 0-15,-2 0-2 0,1 0 1 16,-2 0 1-16,0 0-1 0,0 0 0 16,0 0 0-16,0 0-1 0,0 0 3 15,0 0-2-15,0 0-1 0,0 0 0 0,0 0 2 16,0 0-3-16,1 0 2 0,3 0 1 15,-4 0 0-15,3 0-2 16,0 1 1-16,-2-1 1 0,4 0 0 16,-2 0-2-16,0 0 1 0,-1 0 0 0,-2 0 1 15,0 0-3-15,3 0 0 0,-2 0-3 16,1 0-3-16,-2 0-3 0,3 0-4 15,0 0-2-15,-3 0-5 0,2 0-21 16,-2 0-38-16,0-2-98 0,1-2 21 16,2-1 131-16</inkml:trace>
  <inkml:trace contextRef="#ctx0" brushRef="#br0" timeOffset="-211362.56">16561 5289 163 0,'0'0'66'0,"0"2"-35"0,0-2 11 15,0 0-2-15,0 0-4 0,1 0-9 0,1 0-11 16,-1 0-3-16,1 0 10 0,-2 0-3 15,6 0-9-15,-4 0-7 0,2 0 3 16,1 0-1-16,3 0-2 0,-1 0-1 16,4 0-2-16,2 2 3 0,2-1-1 15,-1 1-3-15,2-1 0 0,-1-1-1 0,2 1 2 16,0 0-2-16,0 1 1 0,0-2 2 15,-1 1-2-15,-2 0-1 16,-2 0 1-16,1 0 1 0,-2 0 0 16,-2-1-2-16,-3 2 1 0,0-1 2 15,-1 0-2-15,-4 0-1 0,1-1 1 0,0 0 1 16,-2 0 1-16,0 0-4 0,0 0 2 15,1 0 3-15,-1 0-1 0,0 0 0 16,0 0 1-16,0 0-1 0,0 0 1 16,0 0-2-16,0 0-1 0,0 0 3 15,0 0 0-15,0 0-3 0,0 0 0 0,-1 0-1 16,-1 0 2-16,0 0-2 0,1 0 3 15,-2 0-3-15,1 0 2 16,2 0-2-16,-1 0 2 0,1-2 1 16,0-1 0-16,-2 0-3 0,1-1 1 0,1-2 1 15,-2-1 0-15,2-1 1 0,0 1 3 16,0-1-2-16,0 0 1 0,0 0-4 15,0-2 1-15,0 1 1 0,0-1-1 16,0-1-2-16,0-1 1 0,0-1 2 16,0 0-1-16,0 1-1 0,0 3 0 0,0-1 1 15,-2 0-1-15,2 2 0 0,0 0 0 16,0 3-2-16,0 1 4 0,0 1-2 15,0 1 1-15,0-1 1 16,-1 2-1-16,1 0-1 0,0 1 0 0,-2-1 1 16,2-2-1-16,-3 0 0 0,3 1 0 15,0 0 2-15,-1-1-2 0,1-1 0 16,-2 0 0-16,2 0 1 0,-1 1 0 15,-1 0-2-15,2-1 3 0,0 3-1 16,0-2 1-16,0 2 0 0,0-1-1 0,0 1 1 16,0 0 3-16,0 0-4 0,0 1 1 15,0-1-1-15,0 0 2 0,0 1-2 16,-1 0 3-16,-1-1 0 0,0 1 0 15,2 0-3-15,0 0 2 0,0 0 1 16,0 0-6-16,0 0 4 0,0 0-4 16,0 0 4-16,0 0-3 0,0 0 0 15,0 0 3-15,0 0-4 0,0-1 4 16,0 1-5-16,0 0 2 0,0 0 1 15,0 0 0-15,0 0-1 0,2 0 1 0,1 2 1 16,3 0-1-16,0-1 0 0,2 1 0 16,-2-1 2-16,4 1-2 0,-1 1-1 15,3-1 1-15,1 1 1 16,-1-1-1-16,2 0-1 0,0-1 0 0,-1 2 2 15,1-1-1-15,-5 1-2 0,2-1 2 16,0 1-2-16,1-2-1 0,0 0-1 16,-1 0 4-16,0 0-2 0,1 0 0 15,-4 0 0-15,0 0 2 0,-2-1-1 16,-3 2-1-16,-1-1 0 0,-1-1 2 15,-1 0 0-15,0 0 0 0,2 0-2 0,-2 0 3 16,1 0 0-16,-1 1-1 0,0-1-2 16,0 0 3-16,0 0 1 0,0 1-1 15,0 0-1-15,0-1 2 0,0 1-1 16,-4 0-2-16,2 2 0 0,-1-1 1 15,0-1 1-15,1 1-2 0,-1-1 0 16,0 2 1-16,3 0 1 0,-1 0-3 16,1 2 0-16,0-1 3 0,0 2 0 15,-2 1-2-15,1 0-1 0,-2 0 3 16,-1 1 1-16,3-1-3 0,-2 0-1 0,3 3 3 15,-3-3 0-15,1 1-2 16,1 1 0-16,-3 0 2 0,4 1 0 0,-1-2-3 16,1 2 4-16,-2-2-2 0,2 2 0 15,-1-2-3-15,1-3 2 0,0 0 1 16,0-1 1-16,0 0-2 0,0 0 1 15,0-2 0-15,0-2 1 0,-2 0-1 16,2 0-1-16,0 0 2 0,0 2-1 16,0-2 0-16,0 2 1 0,-1 0 0 15,1-1 0-15,-2 0-2 0,1 1 1 0,1-2 0 16,0 0 0-16,0 0-1 0,0 2-1 15,0-2 2-15,0 1-24 0,0 0-4 16,0-1-22-16,0 0-15 0,0 0-44 16,0 0-65-16,0 0 63 0,0-4 88 15</inkml:trace>
  <inkml:trace contextRef="#ctx0" brushRef="#br0" timeOffset="-209878.47">17015 5288 1 0,'2'0'96'0,"-1"0"26"0,-1 0-101 15,2 0-7-15,-1 0 6 0,2 0 5 16,3 0-4-16,-1 1-11 0,1-1-7 15,1 0-1-15,0 1-2 16,1-1 1-16,0 0-2 0,1 0 1 0,-1 0 1 16,1 0-2-16,0 0 0 0,1 0 1 15,-1 0 0-15,0 0 1 0,1 0-1 16,-1 0 0-16,-1 0 1 0,3 0 1 15,-2 0-4-15,3 0 2 0,-4-2 2 16,1 1-1-16,-1 1-1 0,0 0-1 16,0 0 2-16,-1 0 0 0,0 0 10 0,2 0-1 15,-3 0-10-15,0 0 2 0,-1 0-2 16,1 0-3-16,0 0-2 0,2 0 1 15,0 0-1-15,0 0 5 16,1 1 5-16,-3-1-7 0,0 0 0 0,-1 0 1 16,0 0 3-16,-1 0-2 0,-1 0-1 15,-1 0 2-15,-1 0-2 0,-1 0 1 16,2 0 0-16,-2 0 1 0,2 0-2 15,1 0 1-15,0 0 0 0,0 0 1 16,0 0-2-16,-2 0 2 0,4 0-1 0,-3 0-1 16,1 0 1-16,0 2 0 0,2-1 0 15,2 1 0-15,-2-2 3 0,-2 0-4 16,2 0 1-16,-4 0-1 0,2 0 2 15,-1 0-1-15,1 0-1 0,-1 0 2 16,1 0 1-16,1 0 0 0,-2 0-2 16,1 0 1-16,-2 0 0 0,-1 0 0 15,0 0 1-15,2 0 1 0,-2 0 7 16,0 0-2-16,0 0 5 0,0 0 2 15,0 0-8-15,0 0-1 0,0 0-5 0,-2 0 1 16,2 0 0-16,-1 0-2 0,-1-1-1 16,-1 1 2-16,3-1 0 0,0 0-3 15,-3-1-2-15,0 1-4 0,2-1-2 16,-1 2-5-16,-1-3 3 0,1 2 3 15,1-2 6-15,-1-1 0 0,1 0 4 16,1 1-1-16,0-2 2 0,0 2-4 16,0-1 1-16,0-2 5 0,0 0 3 15,0-1-4-15,0 0 8 0,0-1-7 16,-2-1 3-16,2 1-1 0,0-1-2 0,0 1 5 15,0 0 1-15,-3 0-3 16,1 1 1-16,2 0-2 0,-1 3 3 0,-1-1-2 16,2 1-3-16,-1-2-1 0,-1 1 5 15,2 0-5-15,-3 1 3 0,2 0-2 16,-1 1 1-16,1-1 1 0,1 1-1 15,-2 0-2-15,2-1 1 0,-2 2 0 16,2-2-1-16,-1 2-3 0,1-1 2 16,-2 0 1-16,2 2-2 0,0-2-1 15,-1 2 2-15,-1-2-2 0,1-1 1 16,-1 2 0-16,2-1 2 0,0 2-4 0,0 1 3 15,0-1 1-15,0 1-1 0,0 0-2 16,0-1 0-16,0 0 1 0,0 1 0 16,0 0-2-16,0 0 0 0,0 0 1 15,0 0-1-15,0 0-1 0,0 0-2 16,0 0 5-16,0 0-2 0,0 0 2 0,0 0-3 15,0 1 3-15,0-1-1 16,0 0-1-16,0 2 0 0,0-2 2 16,2 1 0-16,1 0-2 0,-2 0 1 15,2-1 1-15,1 0 0 0,-1 0-2 0,0 0 0 16,1 0 2-16,1 0 0 0,0 0-2 15,1 0 1-15,2 0 0 0,1 0 1 16,0 0-1-16,1 0-1 0,-1 0 2 16,0 0-1-16,0 0 0 0,1 0-1 15,1 0 1-15,1 0 1 0,2 0-2 0,0 0 1 16,-3 0-1-16,-3 0-4 0,1 0 4 15,0 0 1-15,0 0 0 16,-1 0 0-16,0 0-3 0,-3 0 2 16,-2 1 2-16,0-1-3 0,-2 2 1 0,-1 0-1 15,0-2 1-15,0 0 1 0,0 1-2 16,0 0 1-16,0-1 2 0,0 0 0 15,0 0-3-15,0 1 3 0,0 1 0 16,0-2 0-16,0 0 0 0,0 0 0 16,0 2-1-16,-1-1 2 0,-2 1-1 0,1 0 1 15,1 0 1-15,-3 0-1 0,1 1-1 16,0 1 0-16,2 0 2 0,-1-1-3 15,-1 2 0-15,0 1-1 16,0 2 1-16,1 0 0 0,-1 0 0 0,3 0 0 16,-3 2 1-16,3-2-2 0,0 2 2 15,0-1-2-15,0 0 2 0,0 1-1 16,0-1 0-16,0 0-1 0,0-1 2 15,0 1-2-15,0-2 2 0,0 0-2 16,0-1 2-16,0-1-1 0,0 0-1 0,0-1 1 16,0-3 2-16,0 1-1 0,0-1-1 15,0 1 1-15,0-1 1 0,0 0-1 16,0-1-2-16,0 0 1 0,0 0 1 15,0 0-1-15,0 0-7 0,0 0-14 16,0-1-20-16,0-3-22 0,0 2-46 16,0-1-85-16,0-1 105 0,0 1 74 15</inkml:trace>
  <inkml:trace contextRef="#ctx0" brushRef="#br0" timeOffset="-208262.38">17582 5275 0 0,'0'3'2'0,"0"-2"3"0,0-1 110 16,0 0-72-16,0 0-37 0,0 0 25 15,0 0 3-15,4 0-3 0,0 0-14 0,-1 0-8 16,2 0 5-16,0 0-7 0,1 0 4 16,-2 0-2-16,1 0-2 0,1 0-1 15,0 0-5-15,2 0 2 0,-2 0 3 16,1 0-2-16,-1 0-5 0,2 0 1 15,-1 0 0-15,4 0 4 0,-3 0-4 16,3 0-1-16,0 0 1 0,1 0 3 16,2 0-1-16,1 0 3 0,-2 0-4 15,-2 0 12-15,0 0-13 0,-5 0 0 16,3 0 2-16,2 2-1 0,-2-1 0 0,1 2 23 15,-3-2-24-15,-4-1 0 0,1 1-2 16,-1 0 2-16,1-1 1 0,-2 2 0 16,1-2 0-16,0 0 1 0,2 0 0 15,1 0-1-15,-1 0 1 0,2 0 16 16,-2 0-16-16,0 0 2 0,-4 0-4 0,1 0 0 15,1 0 3-15,0 0-2 16,0 0-1-16,-1 0 0 0,-1 0 1 16,4 0 0-16,-5 0-1 0,3 0-1 15,0 0 1-15,-3 1 1 0,1-1-2 0,1 0 1 16,0 0 0-16,-1 2 1 0,2-2-2 15,-1 1 1-15,-1 0 1 0,2-1 1 16,1 1-2-16,-1-1 0 0,0 0-2 16,-2 0 4-16,4 1-2 0,-4-1 0 15,3 0 0-15,-4 0 2 0,1 0-2 16,-1 0 0-16,0 0 3 0,0 0-1 0,0 0-1 15,0 0 0-15,0 0 2 16,0 0-2-16,0 0 0 0,0-1-1 16,-3 1 1-16,1-1 1 0,1-1-1 0,-2 2-1 15,1-3 4-15,1 1-1 0,-1 0 1 16,-1 1-1-16,2-1 0 0,1 0 2 15,0 1-5-15,-2-1-3 0,0-1 6 16,1 1-3-16,-1-1 0 0,1-1 0 16,-2 0 1-16,1-1 0 0,2 0-1 15,-1-1 0-15,-3 1 2 0,3-1-1 0,-1-1-1 16,1 0 0-16,-2-1 3 0,3 0 0 15,-3 1 0-15,1 0 1 16,-1-1 1-16,1 2-4 0,1-3 0 16,-1 2 2-16,1-2 3 0,1 1-1 0,-2 1 0 15,1 0 1-15,-2 1-3 0,3 0 6 16,-2 3-4-16,0 0-1 0,1 1 1 15,-1 1-2-15,2-1-1 0,0 2-1 16,0-1 1-16,-1 0 0 0,1-1-3 16,0 1 1-16,0 1 2 0,-2-2-1 0,1 1-1 15,-1 0 0-15,2 0 1 0,0 1 0 16,0 0-1-16,0 0 0 15,-1 0 1-15,1 0 0 0,0 0-2 16,0-2 1-16,0 2 1 0,0 0 0 0,0 0-2 16,0 0 0-16,0 0 3 0,0 0-3 15,0 0 0-15,0 0-1 0,0 0 1 16,1 0 1-16,2 0 1 0,0 0-1 15,2 0 0-15,-3 0-1 0,2 0 2 16,-1 0-2-16,2 0 1 0,1 0 1 0,0 2-2 16,2 0 0-16,-2 0 2 0,2-1-1 15,4 2-1-15,1-1-1 16,-1-2 1-16,1 0-2 0,-2 0-1 0,-4 0 3 15,3 0 2-15,-1 0 0 0,0 0-2 16,1 0 2-16,-1 0-1 0,-3 0 1 16,-3-2-1-16,2 0 1 0,-1 2 0 15,0-1-1-15,0 0-1 0,1-1 0 16,-4 2 3-16,4-2-1 0,-3 2-2 15,1-2 2-15,0 0-1 0,-2 2 1 0,4 0-2 16,-3 0 1-16,1 0 1 0,0 0 0 16,-3 0-1-16,0 0 0 0,0 0 2 15,0 0 0-15,0 0-1 0,0 0-1 16,0 0 2-16,0 0 0 0,0 0-2 15,0 0-1-15,0 0 3 0,0 0-2 16,0 2 0-16,0 0 0 0,0-2 1 16,0 2 1-16,0-1-2 0,0-1 0 15,0 1 2-15,0 0-2 0,0 0 1 16,0 3 0-16,0-1 1 0,0 0-2 15,0 1 0-15,0-1 0 0,0 1 0 0,0 0-2 16,0 2 4-16,0 1-2 0,0 0 0 16,0-1-2-16,0 3 2 0,0-2 0 15,0 2 1-15,-2-2-1 0,-1 0 0 16,3 0 0-16,-1-1 1 0,1 0-1 15,-2-1-1-15,0 1 1 0,2-3 1 16,0 2-1-16,-1-4 0 0,1 1 0 16,0 0 1-16,0 1-1 0,0-1-1 15,0 0 2-15,0-2 0 0,0 1 0 16,0 0-2-16,0 0 1 0,0 0 2 0,0-1-3 15,0 0 1-15,0 1 0 0,0-1 2 16,0 1-2-16,0-1 0 0,0 0 0 16,0 0 3-16,1 0-3 15,3 0 0-15,-1 0 0 0,0 0 1 0,1 0-1 16,1 0-1-16,1 0 1 0,0 0 2 15,2 0-3-15,1 0 0 0,2 0 0 16,3 0 3-16,5 0-3 0,6 0 0 16,3 0 1-16,4 0 0 0,-2 0-1 15,-2 0-3-15,-2 0 0 0,-4 0-5 0,-1 0 1 16,-4-2-24-16,-6 1 17 0,-5-1-33 15,-6 1-23-15,0-1 33 0,-3-3-78 16,-4 0-91-16,-1 1 164 0</inkml:trace>
  <inkml:trace contextRef="#ctx0" brushRef="#br0" timeOffset="-207066.31">16790 5987 10 0,'0'4'-10'0,"0"1"46"0,0 2 58 16,0-2-81-16,-1 4 14 0,-2 1-8 16,1 2 7-16,0 1-6 0,-1-2 0 15,3 3-1-15,-1-1-2 0,-1 0-4 0,2-2 6 16,0-1 0-16,-1-1-2 0,-1-1 0 15,2-2 1-15,-1-3 0 0,1-1-4 16,0-2 1-16,-4 0 6 0,4 0-1 16,0 0-1-16,-1-1-7 0,1-7-7 15,0 0 6-15,0-3-1 0,0-3 2 16,1 0 4-16,3-3-5 0,0-1 1 15,-1-2-1-15,4-3 2 0,0-1-4 16,3-4-4-16,-1 1 1 0,3 4-2 16,1 4-1-16,-2 5 2 0,-1 3-3 15,1 4-1-15,2 3-3 0,-1 2 2 0,-1 2 1 16,0 0-2-16,-2 1 2 0,-1 5-2 15,-2 2 1-15,-1 2-4 0,-2 0-4 16,-2 3 0-16,-1-2-3 0,0 0 4 16,0 1-2-16,-3-2 5 0,-5 0 5 15,1-3-2-15,-3-2 1 0,0 1 1 16,-1-2-2-16,0 1 1 0,0-2 0 15,0 1 0-15,2-2 1 0,3 0-1 16,1 0 1-16,3 1-2 0,1 0-23 16,1 0-19-16,0 0-7 0,0-1-36 0,3-2-110 15,2 0 13-15</inkml:trace>
  <inkml:trace contextRef="#ctx0" brushRef="#br0" timeOffset="-206485.28">17069 6001 7 0,'0'3'118'15,"0"-1"71"-15,0 2-158 0,0 2-2 0,0 1 24 16,-1 3-13-16,-2 1-15 0,1-1-11 16,2 1-3-16,0-2-6 0,0-2-1 15,2 0-2-15,2 1-1 0,2-4 0 16,2 0-1-16,-2-2 1 0,2-2-2 15,3 0-9-15,-3 0 1 0,3 0-2 0,-2-1-3 16,0-1-7-16,1-3 0 0,-3 3 10 16,3 0-8-16,-3-1-4 15,-2 0 6-15,-3 3 13 0,2 0 2 16,-2 0-1-16,-1 0 2 0,2 0 2 0,0 0 0 15,1 0-1-15,-1 0 2 0,3 0 3 16,0 4-2-16,0-4-2 0,0 0 1 16,2 1-1-16,-2-1 0 0,2 0 6 15,-2 0 1-15,-1 0-7 0,1-3 4 16,-4-1 4-16,1-3 1 0,-2 0 6 15,-1-3 4-15,0 2 0 0,0-1-1 0,0 3-1 16,0-2-6-16,0 0-6 0,0-2-2 16,0 3-1-16,0-2-1 15,0 4-2-15,0 0 0 0,-1 3 0 16,1 0-3-16,0 2-15 0,0 0-22 0,0 0-19 15,0 4-63-15,-2-1-134 0</inkml:trace>
  <inkml:trace contextRef="#ctx0" brushRef="#br0" timeOffset="-205958.25">17444 5979 19 0,'4'0'249'0,"-1"0"-182"0,-3 0-41 16,0 0 21-16,0 1-10 0,0 6 5 15,0 1-15-15,0 0-15 0,0 0-6 0,0 0 1 16,0-1-3-16,0-1-1 0,0-2-3 15,0-1 3-15,0 0-2 0,0-3 0 16,4 0-1-16,4 0 5 0,1 0-3 16,5-3-1-16,0-5 1 0,2 1-2 15,-4 2 0-15,-3 0 0 0,1 1 0 16,-2 2 0-16,-2 0 0 0,0-1 0 15,-1 1 0-15,-1 0 1 0,1 2-1 16,0 0 0-16,-4 0 0 0,1 0 1 16,-1 0-1-16,1 2 2 0,-2 3 3 0,0-1 1 15,0-1-1-15,0-1-4 0,0 0 1 16,3-1-3-16,1 0 1 0,6-1 0 15,1 0 2-15,3 0 0 0,3 0-4 16,-2-2-5-16,2-2 2 0,-3-1-4 16,-1 1 1-16,-3 0 1 0,-2 2 4 15,-3 0 3-15,-4 1 0 0,-1 0-1 16,0 0 1-16,0 1 1 0,0 0-3 15,0 0 5-15,0 4 5 0,0 3-2 16,-1 2-4-16,-4-1-2 0,2-2 0 16,0 3 0-16,0-1-4 0,3 0-21 0,0 1-30 15,0 0-49-15,0-4-101 0,0-1 93 16</inkml:trace>
  <inkml:trace contextRef="#ctx0" brushRef="#br0" timeOffset="-205257.22">17001 6376 23 0,'5'0'-23'0,"-1"0"223"15,1 0-102-15,-2 0-62 0,2-3 36 16,-2-1-25-16,0-1-7 0,-2 1-5 16,1 1-13-16,0 0-1 0,-2-1-8 15,0 1 1-15,0 1-5 0,-4 0 0 16,0 0-3-16,-4 2-5 0,-1 0 3 0,-1 0-1 15,0 0 0-15,0 5-2 0,1 1-1 16,0 2 2-16,3 1 1 0,1 2-3 16,2 1-1-16,1 2 2 15,2-2-2-15,0 0-1 0,2-1 0 0,7-2 2 16,2-2 1-16,3-1-7 0,1-3 2 15,1-2 2-15,2-1 0 0,-2 0 1 16,1-4 0-16,0-4 2 0,-1-1 0 16,-1 0-1-16,-1-3 1 0,-3 0-2 15,-2-2 4-15,-3 0 2 0,-2 1 1 16,-4 1-1-16,0-2 0 0,0 3-3 0,-8 1 0 15,0-1-4-15,-3 5 3 0,0 1-2 16,2 4 2-16,-2 1-2 0,3 0-5 16,2 6-12-16,0 2-7 15,1 2-20-15,4 0-13 0,-1-2-33 0,-2 0-126 16,2-2 47-16</inkml:trace>
  <inkml:trace contextRef="#ctx0" brushRef="#br0" timeOffset="-204866.19">17277 6344 23 0,'2'-1'142'16,"-2"-1"37"-16,0 0-153 0,0 1 25 15,0 1 2-15,0 0-1 0,-2 0-19 16,-1 2-20-16,-2 5 1 0,2 3 8 15,0 1-3-15,3-1-2 0,0 1-1 16,0-1-6-16,0-2-7 0,5-1 3 16,4 2-3-16,2-6 1 0,3-1-5 0,0 0 4 15,3-2-1-15,1 0-1 0,1-3-2 16,-2-3-1-16,-1 1 2 0,-6 2-9 15,0-2 3-15,-6 3 5 0,-1-1 1 16,-1 0-1-16,-2 1-1 0,0 0 4 16,0 2 0-16,-6 0-3 0,0 0 0 15,-2 0 1-15,2 4 1 0,-1 1-1 16,1 3-1-16,0-2 1 0,3 1 1 15,1-1-3-15,2 1 0 0,0-3 1 16,5 2 0-16,3-2-4 0,3-1-15 0,1-2-1 16,0-1-5-16,6 0-24 0,-1 0-3 15,1-2 1-15,-1-5-140 0,-1-3-28 16,-2-1 193-16</inkml:trace>
  <inkml:trace contextRef="#ctx0" brushRef="#br0" timeOffset="-204622.17">17582 6310 11 0,'-3'2'13'0,"3"0"255"0,0-2-207 16,0 0-40-16,0 1 31 0,7 0-12 15,3-1 1-15,1 0-16 0,3 0-17 16,2 0-2-16,1 0-6 0,0 0 2 0,1 0-2 16,-1 0 1-16,-1 0-1 15,-2 0-1-15,-2 0-9 0,-2 0 6 16,-4 0-51-16,-3 0-23 0,-3 0-14 15,0-2-133-15</inkml:trace>
  <inkml:trace contextRef="#ctx0" brushRef="#br0" timeOffset="-204442.16">17710 6342 77 0,'-4'8'251'0,"1"-2"-168"16,-1 2-50-16,-1 5 32 15,0-1-9-15,-1 0-17 0,0 3-16 16,-2 0-15-16,2-1-3 0,0 1-5 0,1 0-1 15,2-2-16-15,0 0-44 0,-2-2-84 16,2-1-244-16</inkml:trace>
  <inkml:trace contextRef="#ctx0" brushRef="#br0" timeOffset="-173304.38">2434 6880 76 0,'0'0'72'0,"0"-2"-43"0,2 0 12 0,-1 1-5 15,-1-1-12-15,0 0-5 0,0 1 2 16,0 0-3-16,0 0 3 16,0 0-2-16,0 1-2 0,0 0 0 15,0 0 0-15,0-2-4 0,0 2-5 0,0 0 2 16,0 0-2-16,0-2-8 0,0 2 0 15,0-1 1-15,0 1 1 0,0 0-2 16,0 0-1-16,0 0 2 0,0 0 0 16,0 0-1-16,0 0 0 0,0 0 1 15,0 0 1-15,0 0-2 0,0 0 0 0,0 0 4 16,0 0-1-16,0 0-3 0,0 0 3 15,0-1 1-15,0 0 2 0,0-1-6 16,-1 1 0-16,-1-2-1 0,0 1 2 16,1 1-1-16,-1-1 0 0,1 0 2 15,-2-2-2-15,1 1 1 0,-1 2 2 16,0-2 2-16,-2 1-1 0,-1 1-2 15,0 0-1-15,-2 0 1 0,0 1-2 16,1 0 0-16,-3 0 0 0,4 0 0 16,-3 3 0-16,3 1 0 0,-1 1-1 0,-2 1 2 15,1 0-1-15,1 1 0 0,-1 1 0 16,5 0 1-16,0 1 0 0,0 1-2 15,3 0 0-15,0 2 2 0,0-1-1 16,6-1-1-16,3-1 1 0,0 0 0 16,4-1 1-16,2 0-2 0,1-2 1 15,1-2 2-15,3-3 0 0,-1-1-2 16,1 0 1-16,0-5-1 0,0-2 2 15,-1-1 0-15,-4-2-1 0,-2 0 4 16,-3 0-2-16,-3 0 0 0,-3 1 5 0,-2-2-1 16,-2 2 3-16,0 0-2 0,0 1-3 15,-6-2 2-15,-2 1-3 0,-1 1-4 16,-1 0 1-16,-2 0 0 0,3 2 0 15,-2 1-2-15,1 3 0 16,1 2 0-16,3 0 1 0,1 0-7 0,4 0-5 16,-1 7-7-16,1 2 0 0,1 1-15 15,0 1-11-15,0-2-13 0,6 1-24 16,0-2-46-16,2-2-45 0</inkml:trace>
  <inkml:trace contextRef="#ctx0" brushRef="#br0" timeOffset="-172800.35">2725 6862 0 0,'0'0'37'15,"0"-1"80"-15,0-2-93 0,0 2 16 0,0-2 1 16,0 1-13-16,0 1 4 0,0 0-7 16,0 0 1-16,0 1 0 0,0 0-6 15,0 0 1-15,0 0 0 0,-1 0 0 16,-1 0-8-16,-1 0-5 0,0 3-5 15,-1 3 1-15,-1 5-1 0,-1 1 1 16,-1 1 1-16,4 0 4 0,2-1-3 16,1 0-2-16,0-2-3 0,0 0 2 15,4-1-3-15,6-2 0 0,2-2 2 16,2-4-1-16,2-1 1 0,-1 0 0 0,2-4 0 15,2-4 2-15,-1-2-3 0,-1-1-1 16,-1 0 2-16,-2 0-1 0,-6 0-1 16,-1 4-1-16,-3 0 4 0,-1 3-2 15,-2 2 0-15,-1 1 1 0,0 1 2 16,0-1-3-16,0 1 1 0,-4 0-4 0,0 0 4 15,0 3-2-15,-2 5-1 16,1 1-1-16,-3 2 1 0,2 0 2 0,3-1-1 16,1 0-2-16,2 0 1 15,0-1 1-15,0-2-1 0,8-2-1 0,1-1 0 16,1-1 3-16,2-2-2 0,0-1-5 15,6 0-6-15,-1-3-16 0,-2-2-16 16,2-2-11-16,-1-1-41 0,-4-5-73 16</inkml:trace>
  <inkml:trace contextRef="#ctx0" brushRef="#br0" timeOffset="-172520.34">2978 6852 77 0,'-1'0'146'0,"1"0"-115"16,0 0 14-16,0 0-4 0,0 0-21 15,1 0-10-15,7-2 5 0,1 1-3 0,2-3-5 16,2 1 3-16,-1 1-3 0,0-2 1 15,4 2-5-15,-5 0 2 16,0 2-2-16,-1 0-2 0,-2 0-1 16,0 0 0-16,-2 0 1 0,-1 2-5 0,-1 0-14 15,-2 1-11-15,-1 0-9 0,1-1-33 16,-2-2-40-16,0 0-44 0</inkml:trace>
  <inkml:trace contextRef="#ctx0" brushRef="#br0" timeOffset="-172329.32">3098 6845 89 0,'0'7'180'16,"0"-3"-116"-16,0 2-47 0,-2 0 42 0,-1 2-6 16,0 1-12-16,0 0-6 0,3 1-15 15,0 1-6-15,0 1-8 0,0-2-1 16,0-1-4-16,1 0-1 0,5-1 0 15,2-3 1-15,3-1-5 0,3-3-19 16,3-1-6-16,3 0-41 0,-1-4-20 0,-4-7-79 16</inkml:trace>
  <inkml:trace contextRef="#ctx0" brushRef="#br0" timeOffset="-171928.3">3298 6876 2 0,'0'4'142'0,"0"-3"-26"0,0 3-100 16,0 0 22-16,0 3 7 15,-4 2-20-15,0 2-2 0,2 0-1 16,-2 2-9-16,2-2 0 0,1-1-5 15,-1 1 0-15,2-3 3 0,0-1 2 0,0-1-11 16,0-3 5-16,0-1-1 0,0-2-2 16,0 0 8-16,0 0 11 0,-2 0 0 15,1-5-16-15,-1-5-4 0,2-4-2 16,0 0 1-16,0-4-2 0,0 0 0 15,5-1 1-15,0-3 0 0,1 1-2 16,2-1 0-16,2 1 1 0,1 3 0 16,3 3-1-16,-1 4-1 0,-4 2 2 15,3 4-1-15,-2 1-1 0,-3 3 1 16,0 1 0-16,-1 0 1 0,-3 0-2 15,-2 7 1-15,-1 2 3 0,0 0-1 0,0 3-1 16,-4-2 0-16,-2 0 2 0,-4 3 0 16,1-4-2-16,1 1 0 0,-4 0 2 15,-1-2-2-15,3 2 0 0,-1-2 1 16,0-1 1-16,5-3-1 0,3 1-2 15,-1-3 0-15,4 1 0 0,0 0-4 0,0-2-15 16,0 2-13-16,7-2-25 0,0-1-11 16,4 0-76-16,-3-6-109 15</inkml:trace>
  <inkml:trace contextRef="#ctx0" brushRef="#br0" timeOffset="-171535.28">3504 6806 0 0,'3'-3'211'15,"-3"0"-158"-15,0 1-10 16,0 2 25-16,0 0-20 0,0 0-5 16,0 0-6-16,-2 4-18 0,-5 6-3 15,0 3 4-15,0 2-4 0,-1-1 2 0,5 0-6 16,0 1-1-16,3-4-6 0,0 0-3 15,6-3-1-15,6-2-2 0,1-2 4 16,4-2-1-16,1-2-2 0,1 0 2 16,3-1 0-16,-2-6-1 0,-5-2-2 15,-2 1 0-15,-2-1-1 0,-2 1-3 0,-4 1 3 16,-2 3 0-16,-3 1 2 15,0 3 0-15,0 0 3 0,0 0-4 16,-5 0 3-16,-3 0-4 0,0 6 2 16,1 2 0-16,-1 0 2 0,2 2-3 0,1 2 0 15,0-2 1-15,4 1 1 0,-2-4-2 16,3 1 0-16,0-2 0 0,4 0 0 15,4 1 0-15,1-2-1 0,4-2 2 16,1-1 0-16,0-2-51 0,1 0 10 16,-1-3-16-16,2-6-59 0,-1-2-131 0</inkml:trace>
  <inkml:trace contextRef="#ctx0" brushRef="#br0" timeOffset="-171336.27">3747 6834 19 0,'0'2'262'0,"-1"-2"-234"0,1 0 3 15,0 0 11-15,0 0-16 0,6 0 7 16,5 0 7-16,-2 0-21 0,3 0-9 16,1 0-5-16,2-1-2 0,-2 0-3 0,-1 1 1 15,0 0-1-15,-2 0 1 0,-2 0-2 16,-2 0-7-16,2 0-22 15,-4 0-12-15,1 0-33 0,-4 0-76 16</inkml:trace>
  <inkml:trace contextRef="#ctx0" brushRef="#br0" timeOffset="-171171.26">3921 6832 51 0,'-6'12'295'0,"-2"-1"-270"0,0 1 26 0,-1 2 10 16,1-1-23-16,0 3-9 0,4-1-11 15,2 1-16-15,2-2 0 0,0-1 1 16,6-1-4-16,8 2-8 15,5-3-12-15,7 0 13 0,4-5-66 0,1-6-96 16,0-4-120-16</inkml:trace>
  <inkml:trace contextRef="#ctx0" brushRef="#br0" timeOffset="-170544.22">4366 6881 0 0,'0'4'2'0,"0"-4"54"16,-3 0 6-16,0 0-31 0,1 0 29 0,2 0-10 15,0 0-10-15,-3 0-2 0,0 0-12 16,3 0-2-16,-3 0 2 0,3 0-9 16,-2-2 3-16,1 0-5 0,1 2 4 15,0 0 2-15,0-1-2 0,0 1-1 16,0 0-3-16,0 0-4 0,0 0 3 15,0 0-6-15,0 0-3 0,0 0-3 16,0 8 1-16,0 3 2 0,0 3-3 16,0 1 2-16,0 2-2 0,-2 2-1 15,2 1 0-15,0 0 0 0,-1-2 1 16,-3-2-2-16,4-3 2 0,-3-3-3 0,2-5 2 15,-1-1 0-15,2-4 1 0,-1 0 2 16,1 0 5-16,-5-1 0 0,5-10-8 16,0-3-1-16,0-4 1 0,0-3-1 15,0-1-1-15,5-3 2 0,-1 1 0 16,4-3-2-16,0 1 2 0,1-2 0 15,4 0 0-15,0 1-2 0,3 4 0 16,-2 4 1-16,0 6-1 0,0 2 1 16,0 4-1-16,-3 3 1 0,-1 4-1 15,-2 0-1-15,0 0 1 0,-2 0 1 0,-1 5 0 16,-2 0-3-16,-2 0 3 0,-1 2 3 15,0 1-1-15,-3 1-2 0,-4 0 2 16,-3 0-2-16,-1 2 1 0,-1-1 0 16,0-1 1-16,-1 0 1 0,1-1-2 15,4-1-1-15,-3 1 1 0,4-1 2 0,0-1-5 16,3 1 1-16,1 0-1 15,1-1-14-15,2 2-18 0,0-1-23 16,0-1-38-16,0-1-98 0</inkml:trace>
  <inkml:trace contextRef="#ctx0" brushRef="#br0" timeOffset="-170006.19">4611 6867 25 0,'0'0'30'16,"0"0"208"-16,0 0-213 0,1 0 22 0,-1 0 13 16,0 0-4-16,0 0-14 0,0 0-13 15,0 1-10-15,-3 11-10 0,-3 2 8 16,-3 3 3-16,2-1-2 0,4 2-5 15,2-2-1-15,1 1-8 0,0-3-3 16,6-2 0-16,3-2 0 0,4-2 2 0,-1-2-3 16,2-2 1-16,3-2 1 0,-1-2-2 15,2-1 1-15,1-7-2 0,-2-2 0 16,-2 0-4-16,-5 1 0 15,-1-1-1-15,-3 4 4 0,0 1 1 0,-3 1 0 16,-1 2 0-16,0 0 1 0,-1 2 1 16,-1 0-2-16,0 0-3 0,2 0 1 15,1 1 3-15,1 4 0 0,1 0-1 16,0 1 1-16,3 0 1 0,1-2-2 15,5-1-1-15,1-1 4 0,1-2 1 16,-1 0-5-16,-1 0 3 0,-1-5 1 0,-3-4-1 16,0-1 0-16,-1 0-3 15,-3-4 4-15,-3 3 2 0,-3-2-1 0,0 0 1 16,0 0 4-16,-1-1-1 15,-7 3-2-15,-1-3-1 0,1 2-3 0,-1 2 3 16,3-1-5-16,1 3 2 0,3 2-1 16,1 3 0-16,-1 2-2 0,2 1 0 15,0 0-11-15,0 3 1 0,3 5-13 16,0 0-7-16,4 2-14 0,-4 0-24 15,0-2-18-15,-2-1-55 0,1-4-112 0</inkml:trace>
  <inkml:trace contextRef="#ctx0" brushRef="#br0" timeOffset="-169532.16">5070 6815 63 0,'0'0'-10'16,"0"0"213"-16,0 0-166 0,0 0 5 15,0 0 19-15,0 0-16 0,0 4-24 16,0 3 5-16,0 3 12 0,-2 3-16 0,-4-2 2 15,3 0-7-15,0 1-3 0,3-4 0 16,0 0-8-16,0-2-1 0,0-2-3 16,0 0 1-16,6-3-2 0,2-1 3 15,4 0-1-15,0-1 3 0,2-8-6 16,2 1 2-16,-2-1-4 0,-2 1 3 15,-1 0 0-15,-2 2-1 0,2-1 0 16,2 1 1-16,2 3-1 0,-4-2-1 16,-3 5 0-16,-5 0 1 0,-3 0-1 15,0 3 1-15,0 4 0 0,-2 1 3 0,-4 1-1 16,1 0-2-16,2-2 0 0,0 0 0 15,3-2 1-15,0-1-3 0,0-3 1 16,5-1 0-16,1 0 2 0,8 0 0 16,5-3 0-16,1-4 0 0,3-1 0 15,-1 0-2-15,-5 1 0 0,-5 3 1 0,-2-1-1 16,-6 3-1-16,-2 2 1 15,-1-2 2-15,-1 2-1 0,0 0-1 16,-1 0 1-16,-7 9 3 0,-1 2 0 16,-1 0 1-16,3 1 3 0,0-1-3 0,1-1-1 15,0 0-4-15,4 1 1 0,-1-3 1 16,3 2-1-16,0-2-4 0,2 1-13 15,9-1-25-15,7-2-23 0,6-4-3 16,2-2-14-16</inkml:trace>
  <inkml:trace contextRef="#ctx0" brushRef="#br0" timeOffset="-168750.12">5778 6821 29 0,'-6'0'248'0,"-5"0"-216"0,0 0 1 16,-4 0 4-16,-2 0-14 0,-3 0 13 0,-2 3-6 15,2 4-3-15,-1 1-5 0,8-2-5 16,2 2-7-16,4 1-9 0,3 0 0 16,2 1 2-16,2 1-2 0,0 0-2 15,5 0 1-15,3-1 2 0,-1 2-2 16,4-2 0-16,-3-1 0 0,1 1 2 15,-4-2 0-15,0-1-2 0,-4-1 0 16,-1-1 2-16,0 0 0 0,0-1 0 16,-6 1 1-16,-3 0 1 0,-4 0-1 15,4-2-4-15,1 1 3 0,2-2 1 16,4-1-2-16,2 0-3 0,0-1-1 0,0 0-5 15,10 0-20-15,5-1-20 0,4-8-40 16,-1-5-127-16</inkml:trace>
  <inkml:trace contextRef="#ctx0" brushRef="#br0" timeOffset="-168568.11">5893 6898 150 0,'-5'1'224'0,"-1"0"-199"15,-6 3 8-15,1 3 14 0,0 1-23 0,-2 0-4 16,7 1-3-16,2 0-13 0,4 1-5 15,0 0 2-15,1-2-2 0,8 0-8 16,4-2-6-16,5-1-9 0,4-3-14 16,5-2-18-16,4 0-44 0,0-2-40 15,0-8 56-15</inkml:trace>
  <inkml:trace contextRef="#ctx0" brushRef="#br0" timeOffset="-168139.08">6146 6890 46 0,'-7'-3'27'0,"-7"1"119"16,-3 2-118-16,-1 0 16 0,-2 0 0 0,-1 2-11 15,1 5 2-15,2 3-4 0,-1 0-3 16,5 4-5-16,2-2-5 0,7 2-10 15,4-1-5-15,1-2 0 0,0 0-2 16,9-2-1-16,0-2 1 0,5-2-2 16,3-5 3-16,2 0 0 0,-1 0-2 0,1-5 1 15,-2-1-3-15,-3-2 0 0,-2-1 3 16,-1 0 1-16,-3 2-1 15,-2 1 1-15,-4 2-1 0,-1 3 2 16,-1-3 0-16,0 4-3 0,2 0 1 0,-1 0-5 16,1 5 1-16,-1 7 2 0,1 2 2 15,0 4-1-15,-2 4 0 0,3 3 0 16,0 2 0-16,-3 2 0 0,3 5 0 15,-2 0-6-15,-1 1 4 0,2-5 5 16,-2-4-4-16,0-5-1 0,-5-3 2 16,-2-3 2-16,-3-1-1 0,1-3 0 0,-3-3 3 15,-2-3 4-15,1-3 3 0,-1-2 10 16,3 0-4-16,2 0 4 15,-2-1-7-15,5-6-5 0,-3 2-1 16,3-5-3-16,1 1-2 0,0 1-1 0,4-2 0 16,1 1-2-16,-2-1-1 0,2-1-2 15,0 1-5-15,2-4-11 0,4 4-10 16,3-1-13-16,0-1-27 0,-1 1-18 15,5-4-80-15,-4-1-55 0</inkml:trace>
  <inkml:trace contextRef="#ctx0" brushRef="#br0" timeOffset="-167775.06">6364 6867 170 0,'6'-5'171'15,"-3"1"-134"-15,1 3-12 0,-4 1 22 16,0 0-2-16,0 0-6 0,0 1-12 15,0 8-10-15,-5 2 1 0,3 0-12 0,1 1-1 16,-1 0-2-16,2-2-1 0,0-1-1 16,0-1 1-16,0-1-1 0,5-1-1 15,6-4 0-15,0-1 1 0,6-1 2 16,1 0-3-16,1-5-2 0,1 1-1 15,-1-3-2-15,-2 0-2 0,-3 2 3 16,-5-1 3-16,-6 4 1 0,-3 2-1 16,0 0 1-16,0 0 3 0,-5 3 0 15,-7 7-3-15,0 0 2 0,-1 4 4 16,1-2 2-16,-1 3-6 0,6-1 2 0,0 0-1 15,1-1-1-15,3-2-4 0,3 1 2 16,0-4 0-16,0 0 0 0,6-3-8 16,4-2-9-16,2-1 2 0,2-2-41 15,5 0-6-15,-1-7-21 0,-1-3-122 16</inkml:trace>
  <inkml:trace contextRef="#ctx0" brushRef="#br0" timeOffset="-167280.04">6828 6889 63 0,'-8'0'215'15,"-1"-2"-138"-15,-2 1-36 0,-3 1 29 16,-6 0-16-16,1 1-4 0,-1 8-9 15,0 0-11-15,6 2-10 0,5-2-9 16,5 1-9-16,3-2-2 0,1 3-1 16,3-2 1-16,9 1-1 0,4-3 3 15,2-1-6-15,4 0-18 0,-3-4-10 0,-2 0 0 16,0 2-5-16,-5-2-1 0,-4 3 3 15,-2-2-3-15,-1 1-7 0,-2 1 28 16,-3 1 8-16,0-2 9 0,0 1 5 16,0 0-1-16,0-1 8 0,0-2-5 15,0-1 2-15,0-1 0 0,0 0-1 0,6 0 3 16,0 0 6-16,7-7-2 15,1-4-10-15,1-2 2 0,2-2 3 16,2-4 1-16,1-2-3 0,-1-3 5 16,2-1-1-16,-2-3-5 0,-2-3 2 0,-1 0 5 15,-1-4-10-15,-1-7-2 0,0-1-2 16,0 3 0-16,-3 2 0 0,-5 15 0 15,-3 8 0-15,-3 8 2 0,0 5 4 16,-1 2 18-16,-12 10-11 0,-5 13-6 16,-7 11 14-16,-6 6 2 0,1 3-9 0,1 1-3 15,7-2-8-15,8 1 0 0,5 1-4 16,7-3-7-16,2 1-37 15,17-2-47-15,13-9 5 0,12-9-17 16</inkml:trace>
  <inkml:trace contextRef="#ctx0" brushRef="#br0" timeOffset="-163074.8">2081 6449 46 0,'4'0'10'0,"-1"0"30"0,5 0 21 16,-2 0 8-16,2-1-48 0,1-3 11 0,-2 2-4 15,0-1-14-15,4 1 3 0,0 0-5 16,0 1 11-16,1-1-9 0,1 2-5 15,-1-1-3-15,2 0 5 0,1-1 3 16,4 1-5-16,1 1-4 0,4 0 4 16,0-1 0-16,3 0-1 0,-1 1-5 0,2 0 0 15,0 0 0-15,0 0-1 0,-2 0-2 16,5 0 1-16,0 0 1 15,0 0-3-15,-3 0 1 0,3 0 0 16,-3 0 1-16,0 0 1 0,0 0-2 16,-2-2 0-16,2 2 1 0,-3-2 1 0,-3 0-3 15,2 2 1-15,3 0 2 0,1-3-2 16,-1 3 5-16,1-2-2 0,-1 2-3 15,-4 0 0-15,3 0 0 0,-2 0 0 16,0 0 2-16,4-1 0 0,0 1-2 16,3-1-2-16,0 1 5 0,-1 0-3 0,-1 0 0 15,-2 0 0-15,-1-1 1 0,-1-1 0 16,-1 2-1-16,0 0 1 15,-1 0 0-15,0 0-1 0,1 0 1 16,-1 0-2-16,0 0 3 0,2 1-2 0,0 1 0 16,1-1 0-16,-1 2 0 0,3-1 1 15,0 1-1-15,0-1 0 0,3-1-1 16,0-1 2-16,0 0 0 0,-2 0-1 15,2 0 1-15,-3 0 0 0,4 0-2 16,1 0 1-16,-2 0 2 0,0 0-2 0,-3 0 0 16,-2 1 0-16,1 1 0 0,-3 2 1 15,-2-3-2-15,1 2 1 0,2 0 1 16,-3-2 0-16,3 1-2 15,-2-2 1-15,-1 0 1 0,2 0-1 0,-2 0 0 16,-3 0 0-16,-1 0 0 0,1 0 0 16,0 0 0-16,-1 0 0 0,2 0 1 15,1 0 0-15,-1 0-1 0,1 0-1 16,1 0 2-16,1 0 0 0,2 0-1 15,0 0 1-15,3-2 1 0,1 1-3 0,4 0 3 16,1-1-2-16,0 1-1 0,2 1 1 16,-1-2-1-16,0 2 1 0,-4-2 1 15,-4 0 0-15,0 1-3 0,1-1 3 16,-2 1 1-16,0-2-1 0,-2 1-2 15,0 2 3-15,0-1 1 0,-3 0 0 16,3 1 4-16,-4 0-4 0,0 0 0 16,0 0 0-16,5 2-3 0,-3 0 1 15,2 0-1-15,1-2 0 0,2 1-1 16,-1-1 3-16,3 0 0 0,-1 0-3 0,3 0 0 15,0 0 2-15,-1 0 1 0,1 0-2 16,-5-1-1-16,-1-3 2 0,0 4 0 16,-4-1-1-16,-3 1-1 0,-5-1 2 15,1 0-1-15,-1 1 1 0,-2-2-2 16,-2 1 2-16,5-1 0 0,1-1 1 15,4 1-4-15,3-1 4 0,-1 0-1 16,4 3-2-16,-5-1-1 0,5 1 4 16,-3 0-1-16,3 0-2 0,3 0-1 15,-2 0 4-15,2 0-1 0,0 1-1 16,-2 4-3-16,-1-5 5 0,-2 1-1 0,4-1-1 15,-1 1-1-15,2-1 5 0,1 1 2 16,4 0-6-16,1-1 1 0,2 1 5 16,-2 2-1-16,0-2-5 0,-2 2 1 15,1-1 2-15,-2 2-2 0,0-3-1 16,0-1 0-16,0 1 2 0,-3-1-1 15,0 0 0-15,-3 0-2 0,-5 0 3 16,-3 0 0-16,-5 0-3 0,-2 0 1 16,-4 0 2-16,0 0 0 0,-1 0-2 15,1 0-2-15,0 0 4 0,0 0 0 0,2 0-2 16,-2 0-2-16,0 0 4 0,4 0-1 15,-1 0-1-15,2-2-1 0,1 0 2 16,1 0 1-16,2-1-3 16,4 3 1-16,6-3 1 0,7 1-1 0,5 0 2 15,5 1-3-15,-5 1 2 0,-4 0 0 0,-2 0-1 16,-3 0-1-16,0 0 3 15,1 2 0-15,-1 2 9 0,-2-1-10 16,-1-1 1-16,-3-2 1 0,-5 0-1 16,-3 2-3-16,-5-2 3 0,-1 2-2 0,0-2-1 15,0 0 2-15,1 0 1 0,0 0 0 16,-1 0-2-16,3 0 0 0,1 0 1 15,1 0-1-15,0-2 1 0,0 0-1 16,-1-1 1-16,-1 1 0 0,0 2 0 16,1-2 1-16,4-1 3 0,-2 1 5 0,-3 1-7 15,-4 0-2-15,-3 1 3 0,0-4-1 16,4 3-3-16,3 1 1 15,1-1-1-15,1 0 0 0,-3-1 0 16,1-1 0-16,-1-1 2 0,-3 2-2 0,0-3 0 16,-4 4 0-16,-2-2 4 0,-1 2-1 15,0-1 0-15,0 2-4 0,0-1 5 16,0 1-2-16,0 0-1 0,0-1-1 15,0 1 0-15,2-1 0 0,-2 0-2 16,3 0 1-16,-2-1 2 0,3 2-2 0,-1 0-1 16,-3 0 1-16,0 0 1 0,0 0 0 15,0 0 0-15,0 0-2 0,-2 0 3 16,-3 5 0-16,-1 0-2 15,0 0 1-15,1 1 1 0,-1 1-1 0,3 3-1 16,-3 0 0-16,1 3 2 0,1 0-1 16,0 2 0-16,-2 1-1 0,2 2 2 15,-4 2 0-15,0 1-3 0,0 3 1 16,1 1-1-16,-3 3 2 0,3-1-5 15,0 0-6-15,4 0 10 0,-1-1 1 16,2 1-2-16,2 0 1 0,-2 0 1 0,2 1 2 16,0 1-3-16,0 3 0 0,0 0 3 15,0 1-2-15,-1 2-1 0,-1 1 0 16,-2-1 2-16,1 1 0 15,-4-2-1-15,3 1 0 0,-2 1 0 0,1-2 0 16,-1 1 0-16,4-3-1 0,-4-1 2 16,4-2 0-16,-2-3-2 0,2 0 0 15,1 0 2-15,1-2-1 0,-2-3 0 16,2-1 0-16,0 1-1 0,0-4 2 15,0-2-2-15,-1 0 0 0,-1-4 1 0,2-1-3 16,0-1-13-16,-2-3 9 0,-1 1 6 16,3 0-1-16,0-2 0 0,0 0-5 15,0-2 7-15,0-2 0 0,0 1-1 16,-1-2 1-16,1 0 2 0,-5 0 0 15,4 0-2-15,-4 0 1 0,3 0 0 16,1 0 0-16,-2 0-1 0,1-2 0 16,-1 0 0-16,0-1 0 0,-2 0 0 15,1 2 0-15,-2-2 0 0,-1 1 0 16,-4 0-1-16,1 0-1 0,-3 1-2 0,-1-1 2 15,-1 0-1-15,-4-1 3 0,4 1 1 16,-4-1-2-16,-1 1 0 0,-3-2 1 16,-1-2 0-16,-2 2-3 15,0-3-3-15,-1 2 6 0,4 0 0 0,-2 0 0 16,2 0-2-16,-2 3 4 0,0 0-2 15,2-1 1-15,-2 1-1 0,-1 0 0 16,-2-1 2-16,-1-1-2 0,1 0-1 16,-6 0 1-16,-8 1 2 0,-5 0-4 15,-2 0 0-15,2-1 5 0,7 1-2 0,7-1 0 16,5 1 4-16,2 2-2 0,0-2-3 15,-7 1 0-15,-1-1 0 0,-3 1 1 16,0-2 2-16,-2 0 4 16,3 2-5-16,0-2 0 0,2 1-1 0,0 0 1 15,-1 1-2-15,0-2 0 0,0 2 2 0,2-3-2 16,1 2 0-16,2-2 0 15,4 1 1-15,-2 1-1 0,2-1-1 16,-4 4 2-16,-1-1-1 0,-3 1 0 16,2 0 0-16,-3 0 1 0,6 0 5 0,-1 0-2 15,7 0-2-15,-2 1 0 0,-1 2 1 16,3 0-4-16,-4-2 1 0,0 2 1 15,0-3 1-15,-1 2-1 0,2 0-1 16,-5-1-1-16,0 1 4 0,-3-1-3 16,0-1-1-16,-2 1 2 0,3-1 0 15,4 0-1-15,3 0 0 0,2 0 2 0,1 0-2 16,0 0 0-16,0 0 0 15,-2 0 0-15,5 0 2 0,0-1-2 16,-1-1 1-16,3 2 0 0,-5-2 1 16,-1 1-2-16,-1 1-2 0,1 0 4 0,-4 0-2 15,1 0 0-15,4-1 0 0,-2 1 1 16,5-2-1-16,0 2 0 0,-2 0 0 15,1-2 1-15,-3 2 1 0,3 0-1 16,2-2 2-16,4 2 1 0,-2-1-4 16,-2-1 0-16,-3 0 2 0,-4 2-4 0,-7 0 3 15,1-1-1-15,-5 0-1 0,1 0 1 16,0 1 0-16,7 0 2 15,2 0-4-15,6 0 3 0,1 0-1 16,1 0-1-16,0-1 1 0,2-2 1 0,2 2 0 16,-2 0-2-16,-2 1 1 0,2-3-1 15,-5 1 3-15,1-2-1 0,-4 3-2 16,-3-1 2-16,-5 1-1 0,-1 1 0 15,-3 0-1-15,0 0 2 0,0 0 0 16,-1 0-2-16,0 0-1 0,2 0 3 0,3 0-1 16,2 0-1-16,7 0 0 0,2 0 2 15,2 0 0-15,1 0-2 0,1 0 1 16,2-4 2-16,2 3-2 15,0-4 0-15,-1 1-1 0,1 2 3 0,-5-2-1 16,-1 1-2-16,-5 1 0 0,-1 0 2 16,-4 1 0-16,-1 1-2 0,-1 0 0 15,-2 0 1-15,1 0 1 0,5 0-2 16,2 0-1-16,4 0 4 0,4 0-3 15,2 1 0-15,7 1 1 0,-1-1 1 0,3 0 0 16,2-1-2-16,0 0 1 0,-1 0 1 16,-2 0-1-16,1 0-1 15,-1 3 1-15,-1-1 0 0,-2 0 1 16,0 0-2-16,-1 0 0 0,1 0 3 0,0-1-2 15,-3 1-1-15,-2 0 0 0,-7 3 2 16,-6-3-1-16,-2 0-1 0,1 2 2 16,5-4 0-16,1 2-1 0,0-1-1 15,-2-1 0-15,1 0 3 0,-1 0-2 16,3 0 0-16,4 0 0 0,3 0 1 0,6 0-1 15,2-3 0-15,2-1 0 0,1 2 1 16,-1-2-1-16,0 1-1 16,-1 0 1-16,3 1 0 0,-4 0 0 0,0 0-1 15,0 2-1-15,-2 0 0 16,-1-1-4-16,-3 1 1 0,0 0 1 0,-2 0-2 15,-1 0 3-15,2 0-3 0,-4 0 3 16,1 0 2-16,-6 0 1 0,1 0-1 16,-2 0-3-16,0 0 1 0,5 0 4 15,2 0-3-15,-1 0 2 0,-1 0 1 16,-5 0-1-16,0-1-1 0,-1 1 1 0,3 0 0 15,1 0 1-15,3 0-2 0,7 0 0 16,3 0 2-16,3 0-1 0,4 0 0 16,-3 0 0-16,4 0 0 0,-2 0 1 15,0 0-3-15,-4 0 2 0,4 0 1 16,0 0-1-16,0 0-1 0,0 0 1 15,-2 0 2-15,4 0-3 0,1 0 1 16,0-2 0-16,0 2 2 0,-2 0-3 16,2 0 0-16,0 0 1 0,0 0 2 15,0 0-2-15,0 0 2 0,0 0 0 0,-1 0-1 16,-1 0 2-16,1 0-5 0,-1-2 2 15,0 0 2-15,-1 2-3 0,2 0 0 16,-2-2 2-16,1 2 0 16,2 0-2-16,0 0 0 0,0 0 2 0,0 0 0 15,0-2-1-15,-1 2-1 0,1-2 2 16,-2 1 0-16,2-1 0 0,-3 0-1 15,3 1 1-15,0-1 2 0,-2-2-2 16,1 1-2-16,-1-1 2 0,1-1 0 16,1-1-1-16,0 0-1 0,-2-1 2 0,2 0 0 15,0-2-1-15,0-1 0 0,0-1 0 16,0-2 2-16,0-1-2 0,0-5 0 15,-3-2-2-15,0-6 3 0,1-3-2 16,1-3 1-16,1-3 0 0,0 2 0 16,0 0-1-16,0 1 0 0,0 0 0 0,3 2 2 15,0 1-1-15,0 2-1 16,-1 1 2-16,-2 0 2 0,0 1-3 15,0 1 1-15,0 1 0 0,0-3 3 16,0 3-4-16,0-2-2 0,-2 3 3 0,2 3 0 16,0 2-1-16,0 2 0 0,5 3 0 15,1-3 0-15,0 3-1 0,0 1 1 16,-2 0 0-16,-1 4 1 0,0 1-1 15,-2 2 0-15,-1 1 3 0,0 1 0 16,0 1 0-16,0 1 0 0,0 1-1 16,0 0 1-16,0 0-5 0,-1 0-2 15,-2 6-4-15,0 4-12 0,-1 6-3 16,4 3-17-16,0 2-14 0,0 1-18 15,4-4-67-15,-1-3-161 0</inkml:trace>
  <inkml:trace contextRef="#ctx0" brushRef="#br0" timeOffset="-161586.72">3842 6835 15 0,'-2'1'9'0,"-1"0"9"0,3-1 24 15,0 0-26-15,0 0 29 0,0 0 58 16,0 0-78-16,0 0 3 0,0-2 3 15,0 0-3-15,-1 0-7 0,-1 0-1 0,2 2-7 16,-3-1 0-16,1 0-2 0,1 0-8 16,-1 1 3-16,-1-1 2 0,-2 0-3 15,4 0 2-15,-4 1-2 0,2-1 4 16,0 1-2-16,2 0 0 0,-1-1-2 15,0 1 1-15,-1 0 1 0,2 0-2 0,1 0 0 16,0 0 4-16,0 0 3 16,0 0-5-16,0-1 1 0,0-1-2 15,0 1-2-15,9-1-2 0,3-1-3 16,4 1 4-16,4 0-2 0,0 0-1 0,4-1 0 15,-3 1 2-15,1 2-2 0,-5 0 0 16,0 0-1-16,-3 0 3 0,-3 0-2 16,0 4-1-16,0-2 0 0,-4 0 2 15,0 1-1-15,-1 1-4 0,-5-2-7 16,-1 0-5-16,2 1-1 0,-2 0-16 0,0 1-15 15,0 0-27-15,-3-2-90 0</inkml:trace>
  <inkml:trace contextRef="#ctx0" brushRef="#br0" timeOffset="-158909.56">3791 6163 26 0,'0'2'11'0,"3"-2"0"16,-2 0 83-16,1 0-48 0,-2 0-20 0,0 0 13 15,3 0-8-15,-3 0-5 0,1 0-3 16,-1 0 5-16,0 0-8 0,0 0-5 15,0 0 4-15,0 0-3 16,0 0 0-16,0 0-3 0,0 0-3 0,0-2 3 16,0 2-3-16,0 0 3 0,0 0-2 15,0 0-2-15,0 0-3 0,0 0-4 16,0 0 3-16,0 0-3 0,0 2 4 15,0 6 4-15,-1 2-3 0,1 1 1 16,-3 3-4-16,3 1 1 0,0 2 3 0,-2 0 12 16,2 0-15-16,0-1-2 0,0-1 2 15,0-2 3-15,0 0-5 0,0-1 0 16,0-3 0-16,0 0 1 0,0-1-4 15,0 0 1-15,0 0 0 0,0 0-5 16,6 0-21-16,1 0-26 0,-1-3-47 16,-2-5-134-16</inkml:trace>
  <inkml:trace contextRef="#ctx0" brushRef="#br0" timeOffset="-136501.28">16810 5100 2 0,'-3'-3'0'0,"0"-1"1"16,0 2 0-16,0 0 3 0,0 1-4 15,1-2-4-15,1 0 0 0</inkml:trace>
  <inkml:trace contextRef="#ctx0" brushRef="#br0" timeOffset="-136285.26">16810 5100 2 0,'-32'-26'7'0,"32"27"-8"15,1 1 5-15,-1 1-5 0,0 0 1 16,0 0-1-16,0 0-6 0</inkml:trace>
  <inkml:trace contextRef="#ctx0" brushRef="#br0" timeOffset="-133593.12">17060 5063 1 0,'0'0'3'0,"1"-2"1"0,1 2-3 16,-2 0-1-16,0 0 0 0,0 0-1 0,0 0-1 16,0 0 2-16,0 0-3 15,0 0 1-15,0 0 2 0,-2 0-1 16,1 0 2-16,-1 0-1 0,1 0 1 15,1 0 0-15,0 0 0 0,0 0 2 0,0 0-2 16,0 0 3-16,0 0 6 0,-2 0-13 16,1 0 3-16,-1 0 1 0,1 0-1 15,1 0 0-15,0 0 2 0,-2 0-1 16,2 0-1-16,0 0 1 0,-1 0-2 15,1 0 2-15,-2 0-1 0,2 0 0 0,0 0 1 16,0 0-1-16,0 0-1 0,0 0 0 16,0 0 3-16,0 0 1 15,0 0 3-15,0 0-12 0,0 0 5 16,0 0 8-16,0 0-6 0,0 0 0 0,0 0-4 15,0 0 4-15,0 0-1 0,0 0 0 16,0 0 0-16,0 2 0 0,0-2 0 16,0 1-1-16,0 0 1 0,0-1 0 15,0 0 0-15,0 1-3 0,0-1 3 16,0 1 0-16,0 0-1 0,0-1 1 0,0 0 0 15,0 0 1-15,0 0-2 0,0 0 1 16,0 0 4-16,0 0-1 0,0 1-1 16,0-1 2-16,0 0 0 15,0 0-1-15,0 0-2 0,0 1-2 0,0 0 1 16,-2 0 1-16,2 2-2 0,-1 1 0 15,-1 1 1-15,1 0 0 0,-1-1-3 16,1 3-4-16,1 0-8 0,-2 1 0 16,2 2 15-16</inkml:trace>
  <inkml:trace contextRef="#ctx0" brushRef="#br0" timeOffset="-133361.1">17085 5281 9 0,'1'5'0'0,"-1"-2"1"15,0-1 1-15,0 0-1 0,0-2-1 0,0 0 0 16,0 0 2-16,0 0 4 0,0 0-5 15,0 0-2-15,0 0-1 0,0-2 2 16,0 1-2-16,0-1 2 0,0-1 2 16,0 2 0-16,0-2-2 0,0 1 0 15,0 1 0-15,0 0 1 0,0 1-1 0,0 0 0 16,0 0 0-16,-1 0-1 0,-1 0 2 15,1 0-1-15,-2 1 0 0,1 2 0 16,-1 0-2-16,1-2-5 0,1 1-6 16</inkml:trace>
  <inkml:trace contextRef="#ctx0" brushRef="#br0" timeOffset="-133135.08">17085 5281 2 0</inkml:trace>
  <inkml:trace contextRef="#ctx0" brushRef="#br0" timeOffset="-132946.07">17085 5281 2 0,'-22'22'15'0,"22"-23"-9"0,2 1-1 0,-1-1-4 15,1 1 3-15,-1-2-1 0,-1 2-6 16,0 0 6-16,0 0 4 0,0 0-1 15,0 0-6-15,0 0 1 0,0 0-1 16,0 0 0-16,0 0-1 0,0 0 2 0,0 0-3 16,0 0 0-16,0-1 1 15,0 0 1-15,0 1 1 0,0 0 0 16,0 0 0-16,0 0-1 0,0 0 1 15,0 0 6-15,0 0-4 0,0 0-1 0,0 0-1 16,0 0-1-16,0 0 0 0,0 0-1 16,0 0 0-16,0 0-1 0,0 0-6 15,0 0-9-15,0 0-8 0</inkml:trace>
  <inkml:trace contextRef="#ctx0" brushRef="#br0" timeOffset="-132811.06">17069 5297 0 0,'0'0'4'0,"0"0"-1"16,0 0-4-16,0 0-2 0,0 0 0 15,0 0 3-15,0 0 0 0,0 0 0 0,0 0 0 16,0 0 0-16,0 0 0 0,0 1 0 16,0 0 0-16</inkml:trace>
  <inkml:trace contextRef="#ctx0" brushRef="#br0" timeOffset="-121574.42">16727 5329 8 0,'0'-4'0'16,"1"1"2"-16,5-2-1 0,-1 2-3 16,-2-2 0-16</inkml:trace>
  <inkml:trace contextRef="#ctx0" brushRef="#br0" timeOffset="-121148.4">16848 5357 3 0,'0'0'10'0,"-2"0"-2"16,2 0-2-16,0 0-4 0,0 0-2 15,0 0-3-15,0 0 0 0,0 0 3 0,0 0-6 16,0 0-2-16,0 0-1 0</inkml:trace>
  <inkml:trace contextRef="#ctx0" brushRef="#br0" timeOffset="-120616.38">16848 5357 12 0,'-2'-36'17'15,"2"32"-13"-15,-2-1-7 0,2-1 19 16,0-1-8-16,-1 1-4 0,-2 0 1 16,3-2-6-16,-2 2 2 0,2-3-1 15,0 0 0-15,0 1 1 0,0-2-3 16,0 1 1-16,0-2 1 0,0-1 0 0,0 1-5 15,0-3 5-15,-3-2-10 0,-2 2 14 16,2-2 10-16,0 0-14 0,2 1 0 16,-1 1-1-16,2 0 0 0,-1 3 2 15,1 2 3-15,0 2-3 0,0 1-7 16,4 2 6-16,-2 3 24 0,1-3-19 0,-2 4-5 15,-1 0-2-15,0 0 4 16,0 0-2-16,0 0-1 0,0 0-1 16,0 0 3-16,0 0 0 0,0 1-1 15,0 2 0-15,0-2 1 0,0 2-2 0,0 0 0 16,0 0 1-16,0 0 1 0,0 0 0 15,0 0-1-15,0-1-1 0,0-1 1 16,0 3 1-16,0-2-2 0,0 1 0 16,0 0 1-16,0-3 2 0,0 2-6 15,2-1-7-15,-2 0-2 0,0 1 2 0,0-2 5 16,0 2 0-16,0-2 7 0,0 0 4 15,0 0-4-15,0 0 1 16,-2 0 11-16,2 0 9 0,0 0-9 16,0 0 1-16,0 0 0 0,0 0-1 0,0-2-6 15,-1 2-6-15,1 0 1 0,0 0-4 16,0 0 0-16,0 0-4 0,0 0-2 15,0 0 2-15,0 0-7 0,0 0-5 16,0 0 1-16,0 0-3 0,0 0 5 16,0 0 9-16,0 0 0 0,0 0 5 15,0 0-5-15,0 0-6 0,0 0 12 0,0 0-1 16,0 0 0-16,0 0 1 15,0-2 0-15,0 1 1 0,1 0-2 16,-1 0-5-16</inkml:trace>
  <inkml:trace contextRef="#ctx0" brushRef="#br0" timeOffset="-118846.27">17058 5059 9 0,'0'4'5'15,"0"-2"-4"-15,0 2-1 0,0-1 0 16,-1 1 1-16,1 1 2 0,-3 0-3 16,0 1-2-16,1 1 4 0,-1 1-1 15,1 2-1-15,1-1-1 0,1 3-1 0,0 1 4 16,0 2-12-16</inkml:trace>
  <inkml:trace contextRef="#ctx0" brushRef="#br0" timeOffset="-118635.25">17048 5328 4 0,'3'-8'8'16,"-3"2"-1"-16,1 3 3 0,-1-1-1 15,2 2-14-15,-2 0 6 0,1 0-1 16,1 2-1-16,-2 0-3 0,0 0 3 16,1 0-1-16,2 0-4 0,-3 1-7 15</inkml:trace>
  <inkml:trace contextRef="#ctx0" brushRef="#br0" timeOffset="-118458.24">17048 5328 16 0,'18'-18'18'0,"-15"18"-15"16,-3 0-5-16,3 0 8 0,-1-2 2 0,1 0-6 15,-3-1 0-15,2 2-2 0,-1 0 2 16,-1-1 4-16,0 2 0 0,0 0-2 15,0 0-3-15,0 0 2 0,0-1-2 16,0 0-1-16,0 1 1 0,0 0-2 16,0 0 1-16,0 0-4 0,0 0-9 15,0 0-6-15,0 0 3 0,0 0 7 16,0 0-4-16</inkml:trace>
  <inkml:trace contextRef="#ctx0" brushRef="#br0" timeOffset="-118336.24">17075 5290 11 0,'0'-3'9'0,"0"1"-6"0,0 2-2 16,2-3-1-16,-2 3-2 0,2-1 0 0,1 1-9 16</inkml:trace>
  <inkml:trace contextRef="#ctx0" brushRef="#br0" timeOffset="-118053.22">17102 5322 0 0,'1'-6'4'0,"1"0"4"0,1-1 3 16,-3 0 2-16,2-1-6 0,1-1 0 16,-2 3-1-16,2-2 2 0,2 2-5 15,1-1-4-15,3 3-2 0,2 2 4 16,0 2-3-16,-3 0-9 0,1 0-7 15,-4 3-5-15</inkml:trace>
  <inkml:trace contextRef="#ctx0" brushRef="#br0" timeOffset="-117883.21">17193 5332 2 0,'5'0'14'16,"3"0"-1"-16,3 0-2 0,-1-1-4 16,1-2-1-16,0-1 3 0,-2 1 6 15,1 1-8-15,-1 0-2 0,-3 1-5 16,-1 0 0-16,-2 0 1 0,0 1 0 0,0 0-8 15,0 0-10-15,-1 0-7 0,1 0-5 16</inkml:trace>
  <inkml:trace contextRef="#ctx0" brushRef="#br0" timeOffset="-117615.2">17334 5330 20 0,'2'-1'18'0,"-1"-3"-7"0,-1 1-4 15,4-2 0-15,-4 2 0 0,0-1 0 0,0 0-4 16,0-1 3-16,0-2-3 0,0 0 1 15,0-2 2-15,0 2 0 0,0-3 0 16,0 2-2-16,0 0-3 0,0-2 6 16,-2 0-1-16,-3 1 2 0,-1-3 0 15,0 3 0-15,0-3-4 0,1 1-5 16,0 2 2-16,1 0 3 0,4 1-4 15,0-1-2-15,0 0 2 0,0 2-2 16,3 2-4-16,0 1-7 0,-1 0-8 16,1 2 1-16,-2-1 1 0,1 2 4 0,-2-1-14 15,0 1-5-15</inkml:trace>
  <inkml:trace contextRef="#ctx0" brushRef="#br0" timeOffset="-117459.19">17373 5144 10 0,'9'0'12'16,"2"0"-10"-16,5 0 8 0,4 0-8 0,5 0-3 15,0 0-11-15</inkml:trace>
  <inkml:trace contextRef="#ctx0" brushRef="#br0" timeOffset="-106951.59">5467 6405 0 0,'0'91'10'15,"-2"1"-10"-15,-6-1-1 0,0-6 1 16,-4 1 0-16,-2-4 0 0,-3 3-9 16</inkml:trace>
  <inkml:trace contextRef="#ctx0" brushRef="#br0" timeOffset="-100915.24">3325 4679 0 0</inkml:trace>
  <inkml:trace contextRef="#ctx0" brushRef="#br0" timeOffset="-100732.23">3325 4679 0 0,'2'21'0'0,"-2"-9"0"0,0 1 0 0,0-13 0 0,0 17 0 0,0 0 0 16,0-17 0-16,0 4 0 0,-2 1 0 16,2-1 0-16,-1 11 0 0,-1-12 0 15,-1 6 0-15,3-2 0 0,-4 0 0 0,1-3 0 16,-2 2 0-16,0-1 0 0,2-2 0 15,0 1 0-15,0 0 0 16,-2-2 0-16,5 0 0 0,0 0 0 16,0 0 0-16,0 0 0 0,0 0 0 0,0-1 0 15,0 0 0-15,0 0 0 0,2 0 0 16,1 1 0-16,-3 0 0 0,0-1 0 15,0 0 0-15,0 1 0 0</inkml:trace>
</inkml:ink>
</file>

<file path=ppt/ink/ink6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3-26T10:40:49.28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2231 772 258 0,'0'-3'54'16,"0"-1"-32"-16,0 3 52 0,0-2-31 15,0 1-16-15,0 1 2 0,0 1-1 0,-2-1-11 16,2 1 0-16,0 0-5 0,0 0-3 15,0 0 3-15,0 0-4 0,-4 0-4 16,2 1-1-16,-4 5 2 0,3 1-3 16,-2 3 1-16,5 1-1 0,-1-1 1 15,1 6-2-15,-2 0 0 0,2 4 0 16,-3 3-2-16,3 3 2 0,-3 2-1 0,0 1 2 15,1-1-1-15,-2 2-1 16,1-3 1-16,-2-2 1 0,2-3-2 16,1-5 0-16,-2-5 0 0,4-4 3 15,-4-3-1-15,4-4-1 0,0-1 0 0,0 0 11 16,0 0 9-16,0-12 8 0,0-9-20 15,0-8-4-15,8-6-6 0,3-7 4 16,1-4-3-16,1-4 2 0,2-3-1 16,1-3-1-16,1-1 0 0,2 1 1 15,1 8-2-15,0 8 1 0,3 8-2 0,-1 9 2 16,1 6 0-16,0 7 0 0,-3 7-1 15,-2 3 1-15,-1 1-2 16,-5 12 2-16,-3 9-1 0,-1 4 0 16,-3 5 2-16,-5 1 2 0,0 3-2 0,-13-1 1 15,-1 0-2-15,-3-1 1 0,0 0 0 16,-4-3 2-16,-1-3-2 0,2-4 2 15,0-6-1-15,2-3 0 0,3-3 0 16,3-6-1-16,4-2 0 0,5-2 0 16,0-1-4-16,0 0-1 0,3 0-2 0,0-3-2 15,0 0-1-15,0 2-7 0,3 1 0 16,1 0 4-16,4 0 7 0,1 4 2 15,1 6-1-15,0 2 4 16,3 1 0-16,-2 0 0 0,3 0 0 0,-2 0 1 16,2-1 2-16,0-1-1 0,-2-1 0 15,1-4-1-15,-4-4 0 0,2-2-1 16,1 0-1-16,1-2-8 0,2-9-29 15,2-2-28-15,-1-5-51 0,-2-3-160 16</inkml:trace>
  <inkml:trace contextRef="#ctx0" brushRef="#br0" timeOffset="318.01">2724 677 278 0,'-11'0'61'0,"2"0"25"16,1 0-27-16,2 0-20 0,3 0 3 15,1 0-8-15,2 0-12 0,0 0-10 16,3 4-11-16,10-3 3 0,4 1 7 15,6-2-4-15,6 0-3 0,4 0 0 16,0-3-1-16,-1-2 0 0,2 2-1 16,-3 2-2-16,-6 0 2 0,0 1-3 15,-5-1 0-15,-3 1-1 0,-1 0-8 16,-7 0-9-16,-1 0-9 0,-4 0-8 15,-2 0-9-15,-2 0-25 0,0 0-54 0,-9 0-115 16</inkml:trace>
  <inkml:trace contextRef="#ctx0" brushRef="#br0" timeOffset="532.03">2953 721 103 0,'2'15'243'15,"-1"2"-187"-15,-1 5 27 0,-3 5-1 16,-1 1-15-16,-2 3-14 0,-1-2-19 0,3-3-9 15,-3 0-9-15,3-5-3 0,2-1-10 16,1-1 0-16,-1-4-2 0,2-2 1 16,0-3-3-16,0-2-2 0,3-2-16 15,3-4-11-15,4-2-10 0,1 0-16 16,1-4-10-16,2-10-41 0,0 0-124 0</inkml:trace>
  <inkml:trace contextRef="#ctx0" brushRef="#br0" timeOffset="817.04">3544 686 161 0,'-9'-3'141'0,"-4"-1"-82"15,-2 4 29-15,-4 0-38 16,-4 0-5-16,0 7 7 0,-2 4-12 16,-1 8 4-16,-4 2-6 0,4 5-4 0,4-1-5 15,3 0-6-15,10-1-6 0,5 0-7 16,4-4-3-16,0 4-4 0,6-3-1 15,6 1-1-15,8-2-1 0,5-2 0 16,3-2-5-16,8-2-15 0,2 1-19 16,10-3-15-16,8 0-25 0,5-7-52 0,7 0-385 15</inkml:trace>
  <inkml:trace contextRef="#ctx0" brushRef="#br0" timeOffset="1422.08">4733 876 320 0,'5'0'39'0,"-1"1"10"0,7-1 16 15,3 0-36-15,8 0-5 0,1-5-2 16,2-1-8-16,5 1-8 0,-3 0-2 0,0 1-4 15,-2 2 0-15,-4 1-4 0,-4-1-20 16,-1 2-25-16,-4 0-36 0,-6-1-111 16</inkml:trace>
  <inkml:trace contextRef="#ctx0" brushRef="#br0" timeOffset="1576.09">4708 1056 136 0,'0'5'266'0,"5"0"-260"16,9-3 39-16,6 0 13 0,5-2-46 0,8 0-1 15,4-1-5-15,5-5-3 0,4-1-4 16,5 3-22-16,0-3-65 0,-1-1-172 16</inkml:trace>
  <inkml:trace contextRef="#ctx0" brushRef="#br0" timeOffset="2268.12">5849 852 3 0,'7'5'169'0,"-4"2"-93"0,-2 4-37 16,-1 3 35-16,0 2-32 0,0 1-14 16,-3 0 3-16,-1 0 2 0,-1-3-9 0,0-1 1 15,-3-4-1-15,5-3-4 0,0-4 0 16,3-2-3-16,0 0 5 0,0-1 5 15,0-10-8-15,0-4-11 16,0-8-2-16,5-4-1 0,4-3-2 0,5-4-1 16,5-4 2-16,1 0-3 0,2-4 3 15,-1-2-3-15,4-3 1 0,3 2-2 16,3 2 0-16,2 5-1 0,1 11 0 15,-3 9 0-15,-2 8-3 0,-2 8 3 16,-6 2-3-16,-4 7 4 0,-1 11-1 0,-7 2-2 16,-3 8 1-16,-6 2-5 0,-1 4 2 15,-12 4-1-15,-5 2-2 0,-5 0-3 16,-7 0 6-16,-3-1 0 0,1-2 3 15,-2-3 3-15,1-5-1 16,4-4 0-16,1-6 0 0,8-6 1 0,3-4 0 16,6-4 0-16,5-5-1 0,3 0 1 15,3 0-1-15,0-3-6 0,3-3-16 16,8-1 7-16,4 0 8 0,1 3 4 15,1 1 1-15,-2 3 2 0,2 0 0 16,-3 0-1-16,2 7 2 0,1 2 3 0,-3 0 2 16,1-1 0-16,1 0 1 0,-1 1 2 15,1 0-4-15,-6-2-7 0,3-1 2 16,-4-2 0-16,-1-2 2 0,-2-1-13 15,2-1-11-15,-2 0-29 0,2 0-57 16,-4-4-179-16</inkml:trace>
  <inkml:trace contextRef="#ctx0" brushRef="#br0" timeOffset="3036.17">6305 980 185 0,'8'0'63'0,"3"0"5"16,4 0 4-16,-1-4-31 0,5-4-8 15,1-3-7-15,3-1-3 0,-1-2 4 16,-2-1-17-16,-4 0-1 0,-1 0 2 16,-7 1 0-16,0-1 0 0,-5-1-2 15,-3 1-1-15,0 4 1 0,-2 2-2 16,-9 2 5-16,-1 5 1 0,-2 2-8 0,2 0 0 15,-4 5-3-15,4 6 5 0,-1 4-1 16,2 2-3-16,1 1-3 0,3 4 1 16,1 0 0-16,3 1-1 0,3-1-1 15,0-2 2-15,2-1-2 0,9-3 0 16,1-1 0-16,5-3-1 0,3-5-10 15,3-1 0-15,2-3-4 0,2-3-4 16,2 0-8-16,-1-1 18 0,0-8-25 16,0 1-1-16,-2-2 31 0,-3-2-1 15,-1 2-30-15,-3-2 31 0,-4 0 6 0,-2-1 1 16,-6 2 0-16,-1-1 7 0,-4 1 10 15,-2 1 3-15,0 1 2 0,-6 2-3 16,-3 1 4-16,-4 0-2 0,-1 4-2 16,-3 1 1-16,2 1-5 0,-4 0 1 15,2 3-5-15,3 5-3 0,5 2 0 0,-1 0-3 16,6 2-4-16,2 1-2 15,2-3-1-15,0 2 0 0,8-2-2 16,4 0 0-16,2-3 0 0,3-1-7 16,4-1-5-16,-1-4-8 0,0-1 0 15,-3 0-3-15,-2 0-5 0,-1 0-6 0,-3-3-2 16,-2-2 4-16,-1 2-5 0,-2 1 0 15,-1 1 12-15,-2 1 15 0,0 0 4 16,-1 0 3-16,-1 1 5 0,-1 3 1 16,2 2 8-16,-1-2 12 0,1 1 0 15,1 0-8-15,2-2 4 0,1 0-5 0,5-3 2 16,0 0-5-16,4 0 5 15,4-7-8-15,1-5 1 0,0-4 8 16,3-3-2-16,-1-5-12 0,1-2 3 16,-1-3-1-16,0-3 1 0,-2-2 4 0,-3-3 7 15,-3-1-3-15,-3-3-2 0,-5-3 0 16,-4-2-4-16,-1 1 2 0,-1 3-7 15,0 12 4-15,-1 15 9 0,-7 13 22 16,-5 2-15-16,-4 18-14 0,0 9-1 16,-3 7 5-16,1 8-1 0,1 6-6 0,-1 5 1 15,5 4-3-15,5-1-2 0,7-2-2 16,6-5-27-16,23-5-28 15,14-7 9-15,16-9-97 0</inkml:trace>
  <inkml:trace contextRef="#ctx0" brushRef="#br0" timeOffset="3560.2">7981 586 305 0,'3'0'49'0,"-3"0"-21"0,0 1 35 16,0 6-29-16,0 3-6 0,0 5 0 15,0 3-6-15,0 4-9 0,0 5 1 16,0 1-1-16,0 1-10 0,0 0 2 15,0-1 0-15,0 0-5 0,0-1 2 16,0-3 0-16,0-2-1 0,0 0-1 16,0-6-2-16,0-1-4 0,0-6-12 15,0 0-10-15,0-3-21 0,0-4-49 16,0-2-113-16</inkml:trace>
  <inkml:trace contextRef="#ctx0" brushRef="#br0" timeOffset="3746.21">7978 828 99 0,'6'0'277'0,"7"0"-230"0,-4 2-10 16,2 0 43-16,6-1-39 0,-2 0-12 16,6 1 10-16,0 0-17 0,2-2-12 15,-2 5-5-15,-3-4-3 0,-4 1-3 0,-3 2 0 16,0 0-10-16,-2-1-16 0,-3 2-18 15,1-2-27-15,-3-3-72 0,-4 0-177 16</inkml:trace>
  <inkml:trace contextRef="#ctx0" brushRef="#br0" timeOffset="3957.22">8387 831 313 0,'5'3'96'16,"-2"4"-83"-16,-3 2 62 0,2 0-33 15,-1 1-18-15,-1 1 0 0,0 3-6 16,0 0 0-16,0 1-9 0,0-2-7 16,-1 0-1-16,-4 0 0 0,3-5-7 0,1-2-11 15,1-2-18-15,0-4-21 0,1 0-45 16,4-4-148-16</inkml:trace>
  <inkml:trace contextRef="#ctx0" brushRef="#br0" timeOffset="4597.26">8603 770 222 0,'8'0'138'0,"-4"0"-124"0,-1 0 54 16,2 0-27-16,1 3-20 0,-3 3 5 0,2-1-11 15,-4 4-5-15,3 0 0 0,-4 3-3 16,0-1 3-16,0 2 0 15,0 0 1-15,0-1 4 0,0 0-1 16,0-4-8-16,0 1 0 0,0-6-3 0,0 0-1 16,0-3-4-16,0 0 3 0,0 0 0 15,1 0 0-15,4-1 3 0,1-7-3 16,3-1-2-16,2-1-6 0,2 1-1 15,-1-2 3-15,3-1-5 0,-1 2-4 16,0-2-1-16,-1 2-4 0,-2 0 2 0,-1 0-3 16,0 3 2-16,-2 1 2 0,-4 4 2 15,-1 1 4-15,-3 1 5 0,0 0 1 16,0 0 3-16,0 0 1 15,0 3 0-15,-1 0 1 0,-2-1-1 0,0 0 0 16,1 0 1-16,-1 0-1 0,1 2 0 16,1 0 0-16,1-1 1 0,0 0 3 15,0-1-3-15,0 0-1 0,0 0 0 16,0 0 1-16,0-2-1 0,4 0 0 15,0 0 0-15,0 0 1 0,2 0-1 0,-1 0-1 16,0 1 1-16,-1 2 0 0,4 0-1 16,-2 2 1-16,4 0 0 0,-4 0-2 15,0 0 1-15,0-2-1 0,0 0 4 16,-3 1-1-16,1-4-9 0,-3 0 8 15,-1 0 0-15,0 0-1 0,0 0 3 16,0 0 0-16,0 0-1 0,0 0-1 16,0 1-2-16,2 2 2 0,-1 2 2 15,2-3 2-15,2 3 0 0,0-2 1 16,1-1 4-16,2 1 7 0,-2-1-9 0,2-1 1 15,-5-1-2-15,3 0-3 0,-5 0-1 16,3 0-1-16,-3 0-1 0,1 0-1 16,-1 0-3-16,-1 0-9 0,0 0-1 15,0 7-3-15,0-3-9 0,-3 3-8 16,-2 0-2-16,4 1-27 0,-1 0-44 15,-1-2 2-15,2-2-3 0</inkml:trace>
  <inkml:trace contextRef="#ctx0" brushRef="#br0" timeOffset="5277.3">8846 843 155 0,'0'0'72'0,"0"0"-39"0,0 0 16 0,0 0-12 16,0 0-22-16,0 0 3 0,0 0 1 15,0 0-3-15,3 0-1 0,-1 0 1 16,3 0 1-16,-1-2 1 0,4-3-3 15,0-2-6-15,4-1-1 0,1-1-1 16,0 0-5-16,3 2 3 0,1-1 0 0,-1 3-2 16,-1 1 1-16,2 1-1 0,-3 1 0 15,-2 2 2-15,-4 0 2 0,-5 4-1 16,0 5 4-16,-3 4-4 15,0 1-1-15,-1 0 0 0,-2 1-3 0,-2 1-2 16,2-1 2-16,3-2-2 0,-2-1 2 16,2-2-4-16,0-3 0 0,0 0-2 15,2-5-12-15,6 0-15 0,3-2-30 16,1 0-105-16</inkml:trace>
  <inkml:trace contextRef="#ctx0" brushRef="#br0" timeOffset="5753.32">9189 927 152 0,'9'0'84'16,"4"-1"-60"-16,2-4 42 0,5-4-28 0,3-4-13 15,2 1-1-15,2-5-3 0,-1-1 3 16,-1 2-16-16,-3-2-4 0,-9 1-1 16,-5 0 1-16,-3 3 0 0,-5 1 4 15,-3 2 2-15,-7 3 3 0,-5 4 3 16,-2 4 1-16,-3 0 6 0,0 5-2 15,1 7 0-15,0 4-4 0,4 7 3 16,2 1 1-16,1 1-9 0,11 2-6 16,1-2-3-16,1-2-3 0,15-1-2 15,5-4-18-15,10-2-12 0,8 0-6 0,14-5-139 16,18-5-86-16,10-6 216 0</inkml:trace>
  <inkml:trace contextRef="#ctx0" brushRef="#br0" timeOffset="6241.35">10417 838 211 0,'3'-9'93'0,"-3"0"-76"15,0 2 61-15,-3 0-28 0,-3 3-15 16,-4 1 3-16,-1 1-2 15,-1 2-5-15,0 0-4 0,-1 9 0 16,-1 5-4-16,-1 3 2 0,-1 3-3 0,2 2 1 16,2-1-9-16,4 2-3 0,3-2-9 15,5 0 0-15,0-1-2 0,4-2-2 16,6-2-7-16,7-3-13 0,4-2-14 15,3-2-26-15,1-5-26 0,0-2-99 16</inkml:trace>
  <inkml:trace contextRef="#ctx0" brushRef="#br0" timeOffset="6861.39">10575 1010 295 0,'11'-10'51'15,"0"-2"7"-15,3-2 10 0,4-2-27 16,1-3-8-16,-2-3-1 0,0-2-9 15,3-6-7-15,-1-2-5 0,-2-6-4 0,-2-3-1 16,1-3-2-16,-2-1-2 0,0 3-1 16,-2 6-1-16,2 8 0 15,-6 12 1-15,-4 7 0 0,-4 6 3 16,0 3-1-16,0 0 0 0,-6 3-3 0,-5 9 0 15,-1 6 0-15,-1 5 0 0,1 4 0 16,-2 6 0-16,0 3 0 0,-3 5-2 16,-1 4-2-16,-1 4-2 0,-1-2-7 15,7-2-6-15,2-4 0 0,8-5 11 16,3-5-5-16,0-5-4 0,3-3 4 0,10-5 0 15,1-7 0-15,1-2-1 0,4-7 0 16,4-2-7-16,0 0-4 16,1-10-1-16,1-2 3 0,-2-4 11 15,-2-2 2-15,-2 1 10 0,-5-3 6 0,-2 0 7 16,-4-2 4-16,-3 1 8 0,-4-1 1 15,-1 5-4-15,-3 3 3 0,-6 5 0 16,-3 2-3-16,-2 3-4 0,-2 1-2 16,1 3-1-16,2 0-1 0,2 4-5 15,2 6-3-15,1 2-6 0,5 4 0 16,0 2 0-16,3 1 0 0,0 1 0 0,0 0 0 15,8-1-1-15,4-1 0 0,2-4-3 16,0-1 1-16,2-3-1 0,-2-6 2 16,0-4-1-16,3 0 2 15,-3-1 2-15,0-9-1 0,-2-2 0 0,0-4 2 16,-2-1 0-16,-3-1-1 0,-2-1 7 15,-3 0 4-15,-1 0-3 0,-1-1-2 16,0 1 0-16,-6 1-1 0,3 3-3 16,0 2 1-16,0 6-1 0,1 3-1 15,1 4-1-15,1 0-5 0,0 1-4 0,0 9-2 16,0 1-17-16,0 4-20 0,3-1-27 15,3-3-66-15,-3-3-149 0</inkml:trace>
  <inkml:trace contextRef="#ctx0" brushRef="#br0" timeOffset="7101.4">11242 849 272 0,'-8'-11'127'0,"-2"0"-118"0,0 3 47 0,0 1-1 15,-2 4-15-15,3 3 6 0,-2 0-10 16,0 7-16-16,3 7-8 0,0 2-7 15,4 3 2-15,1 2-3 16,1 1-2-16,2 1 0 0,0 0-2 0,6-3 0 16,5-1 0-16,-2-4-2 0,5-2-4 15,2-6-3-15,3-5-2 0,-1-2-8 16,2 0-14-16,5-9-3 0,-3-6-8 15,3-1-16-15,-5-2-23 0,1-5-111 16,-4-2 125-16</inkml:trace>
  <inkml:trace contextRef="#ctx0" brushRef="#br0" timeOffset="7401.42">11496 635 211 0,'4'-23'64'0,"0"7"-25"15,0 6 36-15,-1 2-33 0,-1 4 1 16,-2 1 3-16,0 1-14 0,0 2-6 0,0 0-7 16,-2 7-13-16,-4 9 1 15,-3 4-2-15,-2 9 1 0,-5 5-2 16,1 5-1-16,-4 1 4 0,1 3 6 15,-1-4-7-15,7-1 1 0,-2-4-3 0,8-6-2 16,-1-6 0-16,7-5-2 0,0-6 0 16,0-5 0-16,11-6-1 0,5 0 0 15,-2-6-1-15,6-6-3 0,2 0-7 16,-1 2 2-16,7 0 0 0,-2 4 9 15,2 0 1-15,-3 2-11 0,-6 2 7 16,-4 1 2-16,-1 1-1 0,0 0-4 16,2 0 5-16,-1 0-9 0,1 0 10 15,1 2-20-15,-3 0 2 0,-3 2 12 16,-4-4-15-16,1 1-8 0,0-1-15 15,-4 0-50-15,0-1-69 0</inkml:trace>
  <inkml:trace contextRef="#ctx0" brushRef="#br0" timeOffset="7550.42">11626 702 12 0,'-2'-8'358'0,"2"3"-298"0,0 1-41 16,4 0 32-16,10 1-16 16,1 1-3-16,5 0-16 0,8 2-11 15,3 0-3-15,5 0-4 0,4 2-16 16,7 3-21-16,4 2-14 0,1-2-111 0</inkml:trace>
  <inkml:trace contextRef="#ctx0" brushRef="#br0" timeOffset="8406.48">8423 566 0 0,'0'0'297'16,"0"-4"-315"-16,0-8-225 0</inkml:trace>
  <inkml:trace contextRef="#ctx0" brushRef="#br0" timeOffset="-195858.54">9459 5337 128 0,'0'-2'172'15,"0"1"-116"-15,0 1-10 0,0 0 14 16,0 0-16-16,0 0-16 0,0 0 0 16,0 0-7-16,0 0-7 0,0 0-6 0,0 9-3 15,0 6-3-15,-2 5 2 0,1 4 1 16,-1 3 4-16,2 7-4 0,-2 6-1 15,1 5 2-15,-1 5 1 16,1 0-1-16,-1 0-4 0,1 2-1 0,-1 0 1 16,-1-2 7-16,-2-4-3 0,1-10 4 15,-1-9-2-15,0-8-6 0,1-6-1 16,4-6 0-16,-2-3 3 0,2-3 2 15,-1-1 10-15,-2-11 7 0,-1-12-13 16,1-10-4-16,3-5 2 0,0-8-3 0,0-6 2 16,3-7-2-16,1-6-1 0,2-6-3 15,3-7 1-15,2-5 0 0,1-6-3 16,7 2-1-16,1 7 3 0,3 14-1 15,1 15-1-15,0 15-1 0,3 9 2 16,-2 9 0-16,4 10-2 0,0 6-1 16,1 2 2-16,-4 6 1 0,-4 10-2 15,-3 7-1-15,-7 5 1 0,-4 5-3 16,-8 2 1-16,0 5 0 0,-6 2 4 15,-8 1 1-15,-7-1-2 0,-2-3 1 0,-2 0 2 16,-1-5 0-16,0-4-2 0,1-1 1 16,2-7 0-16,4-2 2 0,5-6-3 15,5-6 0-15,6-4 1 0,1-2 0 16,2-1-4-16,0-1 1 0,3 0-12 15,8-1-26-15,1-5-26 0,6-1-30 16,-1-2-59-16</inkml:trace>
  <inkml:trace contextRef="#ctx0" brushRef="#br0" timeOffset="-195641.53">10012 5354 467 0,'0'4'80'0,"0"5"-76"16,-8 3 50-16,-3 5 15 0,-2 2-31 0,-1 3-2 15,6-2-15-15,0-1-12 16,5 0-5-16,1-2 0 0,2-1-3 16,0 1-3-16,7-3-1 0,3-3-4 15,4 1-15-15,3-4-17 0,2-2-8 16,4-2 17-16,1-3-81 0,-1-1-22 0,2 0 88 15</inkml:trace>
  <inkml:trace contextRef="#ctx0" brushRef="#br0" timeOffset="-195404.52">10733 5246 102 0,'8'-28'279'16,"-7"6"-250"-16,-1 2 25 0,-1 4 7 16,-13 4-5-16,-5 5-7 0,-4 4-7 15,-3 3-13-15,-5 8-6 0,-4 14-5 0,-2 10-1 16,0 10 1-16,0 8 3 0,4 1-6 15,8 6-2-15,7-3-2 0,10-1-5 16,8-1-5-16,11-1-1 0,17 1 0 16,11-3 1-16,18-6-2 0,8-6 1 15,14-11-7-15,3-11-11 0,7-4-14 0,1-8-23 16,1-3-22-16,-4-6-71 0,-8-11-359 15</inkml:trace>
  <inkml:trace contextRef="#ctx0" brushRef="#br0" timeOffset="-193597.41">8265 4260 301 0,'5'0'41'0,"-1"0"-36"0,4 0 63 16,0 0-25-16,3 0-28 0,2 0 7 15,3 0 8-15,4-1-7 0,2 1 6 16,4-1-17-16,5 1-1 0,3-1-2 16,5 0 3-16,4 0-4 0,4 1-1 15,4 0 5-15,7 0-11 0,2 0 1 16,7 0 1-16,2 3-1 0,10 0-2 0,7-1-1 15,15-2 2-15,9 0 3 0,7 0-4 16,7-6-2-16,2-1 2 0,6-1 3 16,4 0-4-16,5-2 1 0,2 0 1 15,4 2 1-15,-4-3-3 0,-2 2 0 16,-11 0 1-16,-7 0 3 0,-12 3-4 0,-4 1-1 15,-9 1 3-15,-8 1 2 16,-10 0-3-16,-7 1-2 0,-6-1 2 16,-10 2 2-16,-4-2-1 0,-6 0-3 15,-6 0 3-15,-3 0 1 0,-6 0-2 0,-4 0-1 16,-6-1 1-16,-5 0 1 0,-6 2-1 15,-7 0 0-15,-2 2 1 0,-2 0 3 16,0 0 0-16,0-2-1 0,-2-1 3 16,-5 1-3-16,-4 1-3 0,0 1 0 15,0 0 5-15,2 0-3 0,-1 0 0 0,4 0-2 16,3 0 2-16,-2 3 0 15,5 2-3-15,-1 3-2 0,-1 2 4 16,2 3-2-16,0 4 3 0,0 1-3 16,0 5 0-16,0 5 3 0,0 5-2 0,-1 7-1 15,-2 5 1-15,-2 5-1 0,2 11 3 16,-2 11-3-16,2 7 2 0,3 7-3 15,0 3 2-15,0 1 2 0,0 6-4 16,0 3 4-16,6 6 1 0,4-1 3 16,2-4 0-16,2-1 3 0,0-1-6 15,3-2 4-15,-1 2 3 0,2 0-2 0,1-3-3 16,-1-5-1-16,1-3-1 0,0-6 2 15,-1-3-4-15,-1-5 0 16,2-2 2-16,-2-8 0 0,-2-3-5 16,-1-6 4-16,-1-4-3 0,-2-5 4 0,-5-7-4 15,-5-9 1-15,1-6 1 0,-2-6 2 16,0-7-3-16,0-3-1 0,0-4 2 15,0-3 0-15,-2 0-1 0,-2 0-1 16,-2 0 0-16,-2-5 2 0,2-4-3 16,-4 3-1-16,-1-4 3 0,-3 3 0 0,-4-1-2 15,1 0 3-15,-2-1 0 0,1 1-3 16,-4 0 4-16,-1 0-4 0,-7 0 3 15,-4 0 0-15,-8 1-3 16,-7 2-1-16,-10 0 3 0,-3 2 2 0,-8 0-4 16,-4 1 0-16,-7 1 3 0,-9 0-1 15,-8 0-2-15,-1 1-2 0,-6 0 4 16,-1 0 3-16,-8-1-5 0,-3 1 1 15,-5 0 2-15,-8 0 1 0,2 0-2 16,-2-2-3-16,-3 1 4 0,1-2 2 0,-3 1-4 16,7 1-2-16,-3 0 4 0,1 1 2 15,0 0-6-15,1 0 2 0,5 0 2 16,5 1 1-16,4 2-4 0,6 2 1 15,10-1 2-15,6 0 2 0,8 1-4 16,9-1-1-16,8-1 4 0,4-2-1 16,8-1-2-16,7 0-1 0,2 0 4 15,9 0 0-15,5 0-4 0,8-1 0 16,8-2 4-16,5-1-1 0,2-1-2 15,6 1-1-15,2-1 5 0,2-2-6 0,0 1-1 16,0 0 3-16,0-3 0 0,6 2 1 16,2-1-2-16,-3-2 0 0,1 3 3 15,-3-2 0-15,2-1-2 0,-4 0 0 16,1 1 2-16,-2-3 0 0,0 0-2 15,0-1 1-15,0-1 1 0,1-1 1 16,3 0-5-16,-3-6 2 0,4 2 2 16,-1-6-1-16,3-6-1 0,2-1 1 15,3-7-2-15,1-4-1 0,1-3 2 16,-2-6 1-16,4-8-3 0,1-4 2 0,-5-7-3 15,4-7-1-15,-3-4 1 0,1-6-1 16,-1-2-2-16,-1 1-2 0,1-2 2 16,-1-3 1-16,2-2 1 0,-2 2 0 15,1-4 2-15,-1 6 3 0,-1 2-1 16,-3 4 0-16,-2 3 2 0,-1 4 0 15,-4 5-2-15,-1 4 2 0,0 7 0 16,-4 8 0-16,-6 6-2 0,1 8 1 16,1 6 3-16,0 7-2 0,4 6-2 15,-2 6 0-15,2 5 3 0,0 6-1 16,2 3-3-16,2 2 1 0,0 0-5 0,0 8-35 15,0 10-15-15,6 2-23 0,2 0-93 16</inkml:trace>
  <inkml:trace contextRef="#ctx0" brushRef="#br0" timeOffset="-191919.31">9221 4276 17 0,'-3'1'126'15,"2"1"-98"-15,-1-1 32 16,1-1 0-16,-2 1-21 0,1-1-10 16,0 0 0-16,-1 0-6 0,3 0-2 0,0 0-1 15,0 0-2-15,-1 0 0 0,-2 0 0 16,1 0-2-16,2 0 1 0,-1 0-6 15,1-3 0-15,0-2-2 0,0-2-2 16,0-3-2-16,0-4-2 0,0-2 6 16,6-6-2-16,0-3 1 0,0-3 4 0,2-6-1 15,-2-4 1-15,2-7-6 0,-2-5-2 16,0-3-1-16,1 2 1 0,-1 3-11 15,-2 8 13-15,-1 5-3 16,4 4 1-16,-6 3-1 0,2 7 0 0,-1 4 0 16,-1 4 7-16,-1 3-3 0,0 6-2 15,0-1-1-15,0 3 2 0,0 0-4 16,0 2-1-16,0 0-2 0,0 0 3 15,0 0-3-15,0 0 1 0,0 0-2 16,0 0 1-16,0 0-3 0,0 7 2 0,0 2 4 16,0-2-1-16,-1 1-2 0,-2-1 1 15,0-1 0-15,0 1 2 0,3-1-4 16,-4-2 2-16,4 0 0 15,-1 1-1-15,-1-3-3 0,1-1-7 0,1-1 1 16,0 0-4-16,0 0-9 0,0 0-12 16,0 0-6-16,1 0-4 0,4-6-26 15,0 0-43-15,1-2-130 0</inkml:trace>
  <inkml:trace contextRef="#ctx0" brushRef="#br0" timeOffset="-191021.27">9299 3615 126 0,'1'0'45'16,"-1"0"2"-16,0 0 28 0,0 0-21 0,0 0-14 15,0 0-15-15,0 0 3 0,0 0-6 16,0 0-7-16,-1 0 0 0,-2 0-5 15,1 0 1-15,-2 0-2 0,1-2 4 16,-4 0-3-16,0 1-2 0,-3 0 0 16,-1 0 3-16,-1-1-5 0,-3 2 0 0,-3-1 0 15,-3-2 0-15,-1-1 0 0,-3 3-1 16,-7-1-3-16,-4 2 3 0,-4 0-4 15,-2 0 0-15,0 0 3 16,3 0-3-16,-1 0 0 0,3 0 0 16,0 0 1-16,4 0 0 0,5 0-1 0,3-3 0 15,7 2 10-15,4-2 0 0,0 0-2 16,6 1-6-16,3 1 2 0,2-1 0 15,0 0 1-15,3 1-5 0,0 0 1 16,0 1-1-16,0 0-2 0,0 0-2 16,0 0-2-16,0 0 4 0,0 0-1 0,0 0-2 15,2 0-1-15,1 2-4 16,-2 2-3-16,1-2-9 0,-1 1-5 15,3 0-10-15,-1-1-10 0,0 1-16 16,1-1-45-16,0-2-106 0</inkml:trace>
  <inkml:trace contextRef="#ctx0" brushRef="#br0" timeOffset="-190634.25">8657 3623 96 0,'-3'-1'18'0,"1"-1"39"0,-1 1-1 15,3-1-22-15,-3 0 16 0,3 2-16 16,-1-2-4-16,1 2-7 0,0 0-7 15,0 0 4-15,-2 0 1 0,2 0-5 16,0 0 0-16,0-2-6 0,0 1-1 0,0 1-3 16,0 0-3-16,0-2-2 0,6 0 1 15,2-3 0-15,6-1-2 0,2-1 2 16,4-1 2-16,3-3-2 0,3-2-1 15,7-2 0-15,4-2 1 0,6-2-2 16,6-2 2-16,5-3 5 0,5 0-1 16,-2 0-2-16,2 3-2 0,3 0 4 15,-2 0-3-15,2 1 0 0,-3-1 0 16,-4 1 1-16,-6 4-2 0,-4-1 1 0,-6 6-2 15,-3 0 2-15,-7 2-2 0,-6 3 0 16,-7 1-2-16</inkml:trace>
  <inkml:trace contextRef="#ctx0" brushRef="#br0" timeOffset="-190532.23">9682 3213 582 0,'14'-3'0'0,"-5"2"0"0,-3 0 1 0,-3 0-2 15,-1 0 2-15,-2 1 0 0,0 0 4 0,0 0 2 16,0-1-4-16,0 1 1 0,0 0-4 16,2 0-4-16,1 0 3 0,0-3-3 15,3 1 0-15,3 1 2 0,-3-1-3 16,-1 2-6-16,-2 0-5 0</inkml:trace>
  <inkml:trace contextRef="#ctx0" brushRef="#br0" timeOffset="-190188.22">9626 3190 143 0,'0'1'67'0,"0"-1"-36"0,0 1 25 16</inkml:trace>
  <inkml:trace contextRef="#ctx0" brushRef="#br0" timeOffset="-189718.18">9626 3192 297 0,'0'2'39'0,"0"1"-39"0,8-1 58 0,1 3-34 0,2-2-3 0,6 1-11 16,2 2-2-16,4-3 0 0,3 3-4 15,7 1 3-15,6-3 3 0,6 3-1 0,1 0-4 16,4 1-1-16,2 0-1 16,1-2 10-16,4 0 6 0,1-1-10 15,1 0-1-15,-2-1-3 0,0 1 1 0,1 0-4 16,-2-2 2-16,-1 2 3 0,0-2 0 15,-4 0-4-15,-3 2-1 0,-8-2 0 16,-1 1-1-16,-6-1-1 0,-7-1 0 16,-1 2 1-16,-4-2 0 0,-4 0-1 15,-4 1-1-15,-2-1 2 0,-5 1-2 0,-3-2 1 16,2 0 2-16,-4-1-3 0,2 0 3 15,-1 0-1-15,-1 0 2 16,-1 0 1-16,2 0-1 0,-2-2 0 16,0-1 0-16,0 0 0 0,0 1 1 0,0 2-5 15,0 0 1-15,0-2 1 0,0 2 1 16,0 0-4-16,0 0 1 0,0 0-1 15,0 0 1-15,0 0-2 0,0 0 1 16,0 0 1-16,0 0 3 0,0 0-2 16,0 0 1-16,0 0 3 0,-2 0-3 15,1 0-1-15,-2 0 0 0,1 0 2 0,2 0-1 16,-1 0-2-16,-1 0 0 0,2 1 2 15,0-1 0-15,0 0-2 16,-1 0 1-16,1 0 1 0,0 0 0 16,-2 0-3-16,2 0 2 0,0 0-1 0,0 0 1 15,0 0-3-15,0 0 0 0,0 0 1 16,0 1 1-16,0-1-1 0,0 0 2 15,0 0 2-15,-2 0 1 0,-1 0-3 16,-3 0-2-16,-2 0 2 0,4 0-1 16</inkml:trace>
  <inkml:trace contextRef="#ctx0" brushRef="#br0" timeOffset="-186949.03">10883 3433 62 0,'0'0'28'0,"0"2"7"0,0-2 35 16,0 0-12-16,0 0-5 0,0 0-6 16,-1 0-13-16,-1 0-3 0,-1 0 1 15,-1 0-9-15,-1 0-3 0,-4 0 1 16,-1 0-1-16,1 0-2 0,-2 0 0 15,-3 2-7-15,-3 0-2 0,-1 1-3 0,-6 0 0 16,-4 2-1-16,-1 0-3 0,-7 0 0 16,-3 1-1-16,-5 2 0 0,-8 0 0 15,3 2 0-15,-2-1-2 16,3 0 1-16,3 0 1 0,4 0 0 0,4 0-1 15,6-2 0-15,5-3 1 0,6 1 0 16,2-4-2-16,8 0 1 0,3 0 3 16,1-1-1-16,3 0-1 0,3 0-2 15,-1 0 6-15,1 0-4 0,0 0 2 16,0 0-1-16,-2 0 0 0,2 0-3 0,-3 0 2 15,1 0-2-15,1 0 2 0,-1 0 0 16,1 0-3-16,-1 0 2 0,2 0-1 16,-1 0-1-16,1 0-1 0,0 0 2 15,0 0 1-15,0 0-3 0,0 0 1 16,0 0 2-16,0 0-2 0,0 0-2 15,0 0-1-15,0 0-1 0,-2 1-2 16,2 1-2-16,0-2-5 0,0 1 2 16,0 0-5-16,0 0-4 0,0 0-7 15,2 1-6-15,1-1-12 0,1 0-6 0,1 0-38 16,0-1-58-16</inkml:trace>
  <inkml:trace contextRef="#ctx0" brushRef="#br0" timeOffset="-186573">10158 3562 204 0,'0'0'67'0,"0"0"-48"0,0 0 30 16,0 6 4-16,0 4-4 0,0 4-13 15,0 4-9-15,-3 6-2 0,1 3-3 16,1 3-3-16,-2 8-2 0,-5 3-4 16,3 3 5-16,-3 2-1 0,1-1-3 0,5-4-12 15,-3-6 9-15,5-6-8 16,-3-5-1-16,2-4-1 0,-1-1 3 15,2-1-1-15,-3-1 1 0,3-2-1 16,-1-1 0-16,-1-1 0 0,2-2 0 16,-2-3-1-16,1 0-2 0,1-4 1 0,0-1 0 15,-2-1-1-15,2 0 2 0,0-2-1 16,0 0 1-16,0 0-2 0,0 0 4 15,0 0-1-15,-1 0-2 0,1 0-2 16,-2 0 1-16,2 0-4 0,-1 0-13 16,-1 0-11-16,2 0-17 0,0-2-25 0,0-6-44 15,0-2-204-15</inkml:trace>
  <inkml:trace contextRef="#ctx0" brushRef="#br0" timeOffset="-185763.96">8308 2489 369 0,'0'-2'64'16,"0"2"-57"-16,0 0 48 0,0 0-4 15,0 13-19-15,0 5 2 0,0 7-6 0,-1 3-8 16,-4 6-4-16,2 1-1 0,-2-1-1 15,4-1 1-15,-1-4-11 0,2-4-6 16,0-6 6-16,0-2-2 0,2-6-2 16,-1-3-2-16,4-4 2 0,-3-2-9 15,4-2-11-15,-2 0-10 0,6-11-8 16,-4-7-17-16,3-2-22 0,-3-7-30 15,-1-1-47-15</inkml:trace>
  <inkml:trace contextRef="#ctx0" brushRef="#br0" timeOffset="-185711.96">8234 2220 404 0</inkml:trace>
  <inkml:trace contextRef="#ctx0" brushRef="#br0" timeOffset="-185595.95">8234 2220 404 0,'-11'-18'34'0,"5"10"-34"0,4 5 95 0,1 1-57 0,1 2-15 0,0 0-14 16,6 8 10-16,5 7 10 0,4 7-8 16,5 6-6-16,5 4-7 0,2 4-1 0,0 3-3 15,3 2-1-15,-5 4-2 16,-2 0-1-16,2-3 2 0,-8-3-3 15,-2-2 1-15,-7-5 0 0,-5 0 0 16,-3-1-3-16</inkml:trace>
  <inkml:trace contextRef="#ctx0" brushRef="#br0" timeOffset="-185388.94">8829 2550 532 0</inkml:trace>
  <inkml:trace contextRef="#ctx0" brushRef="#br0" timeOffset="-185300.93">8829 2550 532 0,'0'0'43'0,"-6"0"-43"0,-5 3 80 0,-4 10-42 16,-4 3-18-16,-1 1 10 0,4 0-10 0,6-2-7 16,2-2-11-16,5-1-4 0,3-2 1 15,0 0 1-15,4-2-5 16,4-1-16-16,4-3-11 0,4-2 1 15,4-2-20-15</inkml:trace>
  <inkml:trace contextRef="#ctx0" brushRef="#br0" timeOffset="-185261.93">8972 2583 0 0</inkml:trace>
  <inkml:trace contextRef="#ctx0" brushRef="#br0" timeOffset="-185116.92">8972 2583 0 0,'11'-15'0'0,"-7"0"0"0,-4 4 0 0,0 2 347 0,-9 0-267 0,-2 3-41 15,-3 4 21-15,3 2-20 0,1 0-23 0,-1 0 12 16,4 5-7-16,4 5-11 0,2 2-9 16,1 2-1-16,1 4 0 0,9 1-2 15,1 0 0-15,2 1 2 16,0 3-1-16,-1 2-1 0,2-4 2 0,-4 2-1 15,-4-1 1-15,-3-2 0 0,-3 0 6 16,0-4 7-16,-13-1 0 0,1-1 3 16</inkml:trace>
  <inkml:trace contextRef="#ctx0" brushRef="#br0" timeOffset="-184823.9">9276 2664 376 0,'-3'7'45'16,"-1"2"-32"-16,-2 3 60 0,0 3-24 16,0 3-20-16,-2 4 8 0,2 4-9 15,0 1-11-15,1 1-9 0,2 1-2 0,-2-1-2 16,2-5 4-16,-1 0 3 0,-1-4 3 15,-1-6-10-15,0-3 3 0,2-5 0 16,0-3-1-16,-4-2 0 16,2 0 6-16,-2-2-7 0,-1-9 0 0,1-5 0 15,5-3-6-15,0-7 2 0,3-4-2 16,0-4 2-16,6-3-2 0,6-3 0 15,4-3-1-15,3-5 1 0,4-4-5 16</inkml:trace>
  <inkml:trace contextRef="#ctx0" brushRef="#br0" timeOffset="-184707.9">9217 2622 764 0,'26'-55'-13'0,"4"2"13"0,-1 8-33 0,2 14 21 0,0 13 3 0,-5 12-1 0,-2 6 5 15,-6 0-2-15,-2 6 4 0,-4 8 1 16,-6 3 5-16,-3 3 1 0,-3 6-2 15,-3 1 4-15,-11 1 4 0,-6 2-5 16,-5-1 1-16,-2-2 0 0,-1-1 0 16,3-1-4-16,6-4-4 0,5-4 1 15</inkml:trace>
  <inkml:trace contextRef="#ctx0" brushRef="#br0" timeOffset="-184539.89">9567 2681 419 0,'5'-13'34'16,"-1"-1"-23"-16,4-2 38 0,2-6-25 0,0-2 11 15,4-6 3-15,3-3-14 16,-1-7-11-16</inkml:trace>
  <inkml:trace contextRef="#ctx0" brushRef="#br0" timeOffset="-184408.88">9651 2489 647 0,'15'-43'10'0,"1"-2"-10"0,-4-2 16 0,-1-6-11 0,2 1-2 16,-4 0 1-16,-3 9-3 0,0 15-1 0,-3 10-1 16,-1 12 7-16,-2 5-2 0,0 1-2 15,0 2-1-15,-2 11 3 0,-2 9 3 16,-4 7-4-16,-1 5 2 0,-4 5 1 15,-1 4-5-15,2 2-3 0,-2 3 3 16,2 1 2-16,-1-1-3 0,7-2-4 0,3-6-18 16</inkml:trace>
  <inkml:trace contextRef="#ctx0" brushRef="#br0" timeOffset="-183996.86">10049 2560 345 0,'-3'-18'26'0,"-3"0"21"0,-3 1 0 0,-2 4-9 16,0 2 10-16,-1 5-3 0,1 1-7 16,-3 4-9-16,3 1-10 0,2 2-8 15,-2 10-5-15,0 4 1 16,2 3 0-16,-1 4 1 0,4 2-6 0,5-2 4 15,1-2-3-15,0-3-3 0,7-1-2 16,6-4 2-16,2-5 0 0,-1 0-3 16,5-4-3-16,-1-3 1 0,-1-1-15 15,2 0-7-15,-2-8 10 0,0-1-8 16,-1 0-1-16,-4-1 19 0,0-3-3 0,-2 4 3 15,-2 0 5-15,-4 2 1 0,-1 2 1 16,-1 3 2-16,-2 0 6 0,0 2 8 16,0 0 7-16,0 0 0 0,-5 2-9 15,1 7-7-15,0 1 0 16,1 1-2-16,2 0 0 0,-1-1-3 0,2 0-3 15,0 0 1-15,3-3 0 0,7 0-1 16,-4-1-6-16,2-4-7 0,1 0-26 16,3-2 6-16,2 0-2 0,2 0 29 15,-4-4-148-15,-1-6-106 0</inkml:trace>
  <inkml:trace contextRef="#ctx0" brushRef="#br0" timeOffset="-183811.85">10369 2502 339 0,'-11'19'152'15,"0"4"-148"-15,3 3 27 0,-1-3 29 16,1-3-29-16,7-1-8 0,1-3-2 16,1-1-17-16,10-3-3 0,1-1 0 15,5-5 0-15,4-2 1 0,0-4-5 0,3 0-42 16,-3-4-6-16,3-8-1 0,0-4-62 15,0 0-111-15</inkml:trace>
  <inkml:trace contextRef="#ctx0" brushRef="#br0" timeOffset="-183671.84">10654 2499 45 0,'-11'3'357'0,"-3"8"-340"0,-4 3 26 15,-3 7 4-15,-3 4-11 0,-3 4 16 16,-2 3-14-16,1 2-6 0,5 3-13 16,1-3-5-16,8 1-4 0,2-2-9 0,2 0-6 15,7 6-16-15,-2 3-37 0,5 0 13 16,0-4-106-16</inkml:trace>
  <inkml:trace contextRef="#ctx0" brushRef="#br0" timeOffset="-182094.75">14612 4927 33 0,'0'0'23'0,"0"0"-30"15,0 0-3-15,0 0-16 0</inkml:trace>
  <inkml:trace contextRef="#ctx0" brushRef="#br0" timeOffset="-180907.68">14510 4931 99 0,'0'-2'17'0,"-2"2"18"16,2 0 8-16,0-1-6 0,0 1-17 15,0-1 49-15,0 1-8 0,0 0-40 16,0 0-13-16,0 1 9 0,0 8 9 15,0 3-7-15,0 6-8 0,0 3 5 16,0 6-3-16,0 3-4 0,0 1-1 0,-3 5-2 16,0-2 3-16,-3 4 4 0,-1-1-2 15,1-4 16-15,0-6-13 16,1-5-3-16,1-10-7 0,4-4 2 15,-2-6-1-15,1-2 6 0,1 0 6 0,0-9 0 16,0-10-11-16,0-5-7 0,9-10 3 16,3-5 0-16,4-2 2 0,2-4-4 15,3-1 1-15,-1-1 3 0,2-1-4 16,1-1 0-16,0-2 0 0,0 4 2 15,2 3-2-15,0 8-1 0,-2 9 0 0,2 8 1 16,-2 7 0-16,-1 10 0 16,-3 2-2-16,-4 3 2 0,-4 12-1 0,-3 4-1 15,-4 6 2-15,-4 6 2 16,0 3-3-16,-1 4 0 0,-13 3 1 0,-3 1 2 15,-2-1-4-15,-4-2-2 0,-2-4 1 16,0-5 1-16,4-6-1 0,3-7-4 16,5-6 5-16,3-6-6 0,4-3-2 15,3-2-1-15,0 0-1 0,3-2 0 16,0-6-11-16,1 0 3 0,7 0 13 0,5-3 2 15,-3 3 0-15,3 4-3 16,-2 3 7-16,-1 1 2 0,3 1-3 16,-4 9 1-16,2 1 6 0,1 4 0 15,-2 2 2-15,2 0-4 0,2 0 9 0,2-1 11 16,-2-4-20-16,4-2-1 0,-1-5-1 15,0-3-6-15,2-2-17 0,3-3-16 16,1-11-62-16,3-4-195 0</inkml:trace>
  <inkml:trace contextRef="#ctx0" brushRef="#br0" timeOffset="-180663.67">15142 4830 25 0,'-9'0'407'15,"4"0"-371"-15,4 0-5 0,1-1 26 16,4-3-36-16,12-4 0 0,4 1 2 16,11-2-3-16,2-2-10 0,7 2-3 15,3-2-4-15,2 2-1 0,-1 2-1 0,-6 4-1 16,-4 3 2-16,-7 0-2 0,-4 1-4 15,-6 4-4-15,-4 2-13 16,-4 1-16-16,-4-1-14 0,-5 0-30 16,0 0-44-16,-5-5-206 0</inkml:trace>
  <inkml:trace contextRef="#ctx0" brushRef="#br0" timeOffset="-180455.65">15412 4812 476 0,'-5'21'27'0,"-2"7"-11"0,-1 3 44 15,-2 3-4-15,0 0-15 0,2 0-10 16,2 0-8-16,1-3-10 0,2-4-6 16,1-3-5-16,2-4-1 0,0-2-3 15,2-6 2-15,7-4-6 0,5-4-16 16,9-4-16-16,4 0-12 0,5-8-34 15,2-5-17-15,2-3-191 0</inkml:trace>
  <inkml:trace contextRef="#ctx0" brushRef="#br0" timeOffset="-180219.64">16200 4826 396 0,'9'-22'37'0,"-6"-1"-17"0,-3 3 45 16,0 0-19-16,-8 3-3 0,-6 3-7 15,-3 5-4-15,-3 5 0 0,-5 4-11 16,-1 2-6-16,-1 11-3 0,1 8 2 15,0 7-2-15,3 8-3 0,1 2-4 0,3 6 0 16,5 3 1-16,8 1-5 0,6-1 0 16,0-3 1-16,14-6-2 0,9-3-3 15,10-4-2-15,9 2-9 0,12-3-5 16,14-7 12-16,5-8-56 0,8-11-17 15,-1-4-9-15,-5 0-81 0</inkml:trace>
  <inkml:trace contextRef="#ctx0" brushRef="#br0" timeOffset="-179109.58">14121 4039 51 0,'0'0'185'0,"3"0"-174"0,-2 2 2 16,1 0 47-16,-1 1-17 0,-1 0-9 16,3 1 5-16,-1 2-13 0,-1 2-4 0,3 2 7 15,-3 4-11-15,1 2-4 0,1 6 2 16,0 4-7-16,3 7 1 0,0 9-5 15,5 9 18-15,-2 9-13 16,4 7-7-16,-1 7 3 0,-2 5-4 0,0 1 2 16,1 5-2-16,-1 0 0 0,2 7 0 15,-6 7-3-15,-4 8 3 0,1 7 5 16,-3-3-3-16,1-5 1 0,4 0-1 15,-2 0-2-15,3 3 3 0,0 3-4 16,1-2 2-16,-1-1-2 0,-3-6 4 0,0-4-4 16,-1-6 1-16,2-5 3 0,1-6 3 15,1-4-3-15,0-10-3 0,1-7 3 16,-1-7 0-16,0-7-4 0,0-4-1 15,0-4 4-15,1-6-1 0,0-4-2 16,-2-9 0-16,3-4 2 0,-5-7-2 16,1-4-2-16,-2-2 1 0,-2-3-1 15,0 0 2-15,0 0 2 0,0 0 2 16,0-8-1-16,0-1-3 0,-2-2-1 15,-1 0 0-15,2 0 0 0,-1 3 2 0,1 0-5 16,-2 3 3-16,3 1 4 0,0 1-4 16,-2 1-4-16,2 1 4 0,0 0 1 15,0 0-5-15,0 0-4 0,0 1 1 16,-1 0-2-16,-3-2-8 0,4 1-10 15,-1 0-4-15,1 1 0 0,0-1-9 16,0 1-34-16,0-4-39 0,0 1-166 16</inkml:trace>
  <inkml:trace contextRef="#ctx0" brushRef="#br0" timeOffset="-177870.51">14282 6984 402 0,'0'0'19'0,"0"0"-25"0,3 0 20 16,8 0 9-16,1 0-2 0,7-3 10 15,2-3-10-15,6-1-6 0,2 2-4 16,1-1-4-16,2 0-2 0,2 3-3 0,2-2 0 15,1-1 1-15,4 2-3 0,-3 2 3 16,7 0-3-16,5 0-1 0,9-2 14 16,9 0-8-16,8-1-1 0,9-2-4 15,8-1 0-15,11-4 3 0,9 0-3 16,5-5 0-16,9 2 0 0,3-1 0 0,-4 2 0 15,-2 1 1-15,-5 1-1 16,-4 2-1-16,1 2 1 0,-1 5-1 16,-2 0 1-16,-3 3 2 0,-3 0-2 15,-6 0-2-15,-5 0 3 0,-3 1 1 0,-12 3-2 16,-8-1-1-16,-13 2 2 0,-7 0 0 15,-8 1-2-15,-5-1 1 0,-4 0 2 16,-5 0 1-16,-3-1-1 0,-5 1 0 16,-4-1 0-16,-4 0-1 0,-7-1 0 15,-2 0-2-15,-3-3 2 0,-3 1 2 0,0 0 3 16,-1 0-4-16,-6 0 5 0,0-1 1 15,1 0 0-15,-2 0-5 16,2 0 3-16,-1-4 0 0,1 1-6 16,0-4 0-16,3-1 2 0,-2-2 0 0,2 0-3 15,0-4-1-15,1-1 3 0,2-1 0 16,0-4-2-16,0-4-1 0,0-1 4 15,0-3-1-15,0-4-1 0,4-5-1 16,0-4 1-16,1-2 1 0,-1-3-1 16,1-3-2-16,-5-5 3 0,0-5 1 0,0-3-3 15,0-5-1-15,0-2 1 0,0-5 1 16,0-5-6-16,0-4-3 0,0-1-2 15,0-4 3-15,0 2 0 16,5-1-1-16,1-6-4 0,0-3 6 0,2-2 2 16,0-3 3-16,3 3 2 0,1 2 1 15,-3 4-2-15,1 5-1 0,-1 1 4 16,0 5 1-16,2 1-5 0,-2 5 1 15,1 2 2-15,-3 5 1 0,-2 4-3 16,1 5 0-16,-3 6 2 0,-3 6 0 0,0 5-1 16,0 3 1-16,-6 2 1 0,0 3 3 15,0 2-13-15,3 3 12 0,-2 5 0 16,3 2-3-16,1 3-2 0,-1 1 1 15,1 2 0-15,-1 2 0 0,2 2 0 16,-4 4-2-16,2 1 4 0,0 3 0 16,1 2-1-16,-1 1 0 0,-1 0-1 15,3 1 3-15,-3 0-3 0,0 0-2 16,2 0 2-16,-1 0 0 0,-1 2-2 15,1 1 1-15,1-2 2 0,-1 1 0 16,1-1-3-16,1 1 4 0,0 0-4 0,0 1 3 16,-3 0-2-16,-1 2 1 0,0 0 1 15,-1 0 0-15,1 1-2 0,-3-2 0 16,3 1 3-16,-4 0-1 0,2-2-2 15,-4 2 0-15,3 0 3 0,-4-1-2 16,0 0 0-16,-3-1-2 0,-3-1 3 16,3 2-2-16,-3-1 0 0,-5 0 3 15,-4 2-2-15,-7-2-14 0,-2 3 10 16,-6 1 3-16,-1-2 2 0,-7-1-1 15,-5 1 0-15,-8 0-1 0,-5 2 2 0,-4 0-1 16,-2 1-1-16,-3-2 2 0,-3 1 1 16,0-1 0-16,-5 0-4 0,-6-2 4 15,0 1-1-15,-1-2 3 0,-1 1-1 16,2-2-1-16,-3-1 2 0,0 0-5 15,0 0 1-15,-3-1 0 0,1 0 2 16,4 0-1-16,1-2-3 0,2-3 2 16,1-2 2-16,-1 0 0 0,2 1-3 15,1 0 2-15,0-1 4 0,4 0-3 16,2 3 1-16,2-1 1 0,-1 2 1 0,-1 3-5 15,-2-2 2-15,-1 2 0 0,3 0 1 16,2 0 0-16,1 2-3 0,3 4 3 16,0 1 2-16,5-1 5 0,3 0-5 15,7-2 1-15,7-1-5 0,9 1 1 16,8-3-4-16,12-1 1 0,10 0-5 0,10 0-20 15,5-5-20-15,18-1-39 16,5-2-51-16</inkml:trace>
  <inkml:trace contextRef="#ctx0" brushRef="#br0" timeOffset="-175851.39">11730 4940 114 0,'0'0'57'0,"0"0"16"0,0 0-12 15,0 0-20-15,0 0-5 0,0 0-5 16,0 0-6-16,0 0-7 0,0 0-2 0,0 0 1 15,0 0-4-15,1-2-2 0,7-4 5 16,0-3 0-16,4-2-2 0,5-4-3 16,4-3-3-16,5-4 0 0,3-4 2 15,5-6 1-15,5-2-4 0,0-3 1 16,0-3-3-16,-5 0-1 0,0-1-3 0,-3 0 0 15,2 3 1-15,-4 0 2 16,-3 3-5-16</inkml:trace>
  <inkml:trace contextRef="#ctx0" brushRef="#br0" timeOffset="-175726.38">12190 4455 638 0,'22'-29'2'0,"-3"4"-2"0,-7 6 5 0,-1 3-6 0,-2 3 2 15,-4 3 2-15,-2 4-2 0,-3 4-1 0,1 0-1 16,-1 2 4-16,0 0-1 0,0 0-4 15,0 0 0-15,0 0 1 0,0 0 2 16,0 4-6-16,-1 1 2 0,-1 0 0 16,-2 1-1-16,2-2 0 0,-2 2 1 15,0-1-2-15,0-1 2 0</inkml:trace>
  <inkml:trace contextRef="#ctx0" brushRef="#br0" timeOffset="-175347.36">12241 4466 52 0,'0'14'100'0,"0"3"-81"0,0 5 29 15,0 3-3-15,0 4-23 0,0 1-4 16,-3 6-3-16,0 4-2 0,0 5 56 16,2 3-54-16,-4-1-9 0,2-1 1 0,-2-3 5 15,5-3 3-15,-1-4-6 0,1-5-8 16,-2-5 0-16,2-4 0 15,-1-6 1-15,-1-6 0 0,0-5-3 16,2-4 1-16,0-1-5 0,0 0-20 0,0-2-14 16,0-8-14-16,8-4-45 0,-3-2-91 15</inkml:trace>
  <inkml:trace contextRef="#ctx0" brushRef="#br0" timeOffset="-174819.33">12243 4984 112 0,'0'0'114'0,"0"0"-91"16,0 0-3-16,0 0 20 0,2 0-16 15,5 1-9-15,4 0 9 0,2-1 8 0,7 0-23 16,3 0-1-16,3 0-6 0,7-5 4 16,4-1-6-16,7-1 11 0,5-1 11 15,4-1-12-15,3 0-5 0,-4 1-5 16,0 1 3-16,-4 2-2 0,-2 4-1 15,1-1-1-15,-4 2 2 0,2 0 1 0,3 0-3 16,3 0-1-16,-3 3 4 0,-4-2 0 16,-4 0-2-16,-3-1-2 0,-1 0 3 15,-4 0 1-15,1 0-2 0,-4-2-1 16,2-3 2-16,-4 1 1 0,-2 0-3 15,-2 1-1-15,-3 1 4 0,-4 0-1 16,-7 1-2-16,-5-1-3 0,-4 2-2 16,0 0 3-16,0 0 7 0,-6 0-9 15,-3 0 0-15,0 5 2 0,1-3 2 16,3-2 0-16,4 2 1 0,1-2-26 0,0 0-23 15,0 1-3-15,4-1 18 0,-2 1-11 16,3-1-36-16,-1 0-15 0,-2 0 17 16</inkml:trace>
  <inkml:trace contextRef="#ctx0" brushRef="#br0" timeOffset="-174065.29">13407 4921 29 0,'0'0'94'0,"0"0"-54"0,0 0 3 0,0 0 0 15,0 0-5-15,5 0-4 0,1-1-8 16,2-2-9-16,3 0 0 15,3 1-4-15,0 0-3 0,3 0-3 16,1 0-3-16,3 0-5 0,-1 2 6 16,0-1-3-16,0 1 9 0,-3 0-7 0,-3 0-2 15,-3 0-3-15,-3 2 0 0,-2 1 3 16,0-3-1-16,-6 2-2 0,0-2-3 15,0 0 9-15,0 0-1 0,0 0-6 16,-2 0 3-16,-2 0-3 0,2 0 4 16,1 0-3-16,1 0 2 0,0 0-1 0,0-1-4 15,0 0-3-15,0 1 5 0,0-2-2 16,0 2 2-16,1 0 0 15,-1-2 0-15,2 1 4 0,-2-3 0 16,0 0-3-16,3-1 0 0,0-4 3 0,-1 3-1 16,4-6-2-16,-2-1 0 0,3-4 2 15,0-3 1-15,0-2-3 0,-1-3 2 16,2-2 3-16,-5-1-3 0,0-3 1 15,0-4 0-15,0-1 3 0,3-4 3 16,0-1-5-16,-1 0 0 0,0 0 6 0,-1 1-3 16,-2 3-2-16,-2 7 5 0,0 9 1 15,0 5 3-15,0 7-4 16,-2 3-1-16,1 3-1 0,-1 1-3 15,-1 0-4-15,2 2 1 0,1 0-2 0,-2 0 1 16,2 0-6-16,0 0 0 0,0 0 6 16,0 0-3-16,0 0-1 0,0 4-4 15,0-1-1-15,0 2-3 0,0 0-10 16,0 2-13-16,0 1-7 0,0 0-62 15,0 1-135-15</inkml:trace>
  <inkml:trace contextRef="#ctx0" brushRef="#br0" timeOffset="-173290.25">13734 4368 16 0,'0'0'78'0,"-1"0"-43"0,1 0 6 16,0 0 21-16,0 0-1 15,0 0-9-15,0 0-16 0,0 0-9 16,0 1-8-16,0 2-5 0,0 3 1 16,3 3 3-16,2 4-4 0,-1 3 1 0,4 5-5 15,3 6-5-15,-2 5-2 0,4 6 6 16,-1 7 5-16,2 5 7 0,-3 3-19 15,3 0-1-15,0 2 1 0,1 4-1 16,7-2-2-16,3-1 1 0,3-1 2 16,4-9-4-16,1-2 0 0,-2-5 0 0,-3-3 3 15,-2-4 0-15,-1-3-2 0,-3-4 1 16,-5-5 2-16,-5-3-1 15,-4-6-2-15,-4-4 0 0,-2-3 3 16,-2-2 0-16,0-2-3 0,0 0 3 0,0-1-3 16,-5-6-10-16,1-3 1 0,-1 1-1 15,3 0-9-15,-1-2-13 0,3 2-14 16,0-1-12-16,0 0-25 0,3 3-96 15</inkml:trace>
  <inkml:trace contextRef="#ctx0" brushRef="#br0" timeOffset="-172541.2">14170 5206 66 0,'0'0'58'0,"0"0"-16"15,0 0 7-15,0 0 7 0,0 2-1 0,-1 7-18 16,-6 6-13-16,-2 2 7 0,0 7-19 16,-4 2-1-16,1 4 4 0,-5 6-4 15,-3 1 6-15,-4 6-1 0,-2 4 0 16,-3 4-2-16,-4 1-1 0,-3 10 3 15,-2 10-3-15,-7 3 33 0,0 2-18 0,4-9-20 16,7-13 1-16,8-7 1 0,6-4-3 16,3-6-4-16,4-3-1 0,3-7-1 15,2-7-1-15,6-3 0 0,-1-5 3 16,3-3-4-16,0-3-1 0,0-2 2 15,0-4 2-15,0 1-3 0,2-2-1 16,-2 0 5-16,0 0 2 0,0 0-3 16,0 0 1-16,0 0-4 0,0-4 3 15,0-2-2-15,0 3 0 0,0-2-1 16,-2 1 0-16,2 0-3 0,0 1-1 0,0-1 2 15,0 2 3-15,0 1-4 0,0 1-1 16,0 0 3-16,0 0 1 0,0-2 1 16,0 1-5-16,0-1 5 0,0-1 1 15,0-1-2-15,0-2 0 0,0-1 0 16,0-3 2-16,0-2-5 0,0-5-1 15,0-1 3-15,0-4 4 0,0-5-4 16,0-6 0-16,0-5 2 0,0-5 0 16,0-9-1-16,0-5-5 0,0-5-6 15,0-2-2-15,0 4-4 0,0 2 12 0,5 5 3 16,1 5 3-16,-1 9-4 0,-2 7 2 15,-2 9 3-15,-1 8 2 0,0 5-1 16,0 6 1-16,0 2-2 0,0 1 3 16,0 1-4-16,0 0-3 0,2 0 1 15,1 1-1-15,-2 5 3 0,4 2-4 0,0 0 0 16,1 0-13-16,-1 2-12 15,-2-1 6-15,0 0 14 0,0 1-7 16,-1-2-17-16,-2 1 3 0,0-2-23 16,0 0-44-16,0-2-78 0</inkml:trace>
  <inkml:trace contextRef="#ctx0" brushRef="#br0" timeOffset="-171861.16">13646 5513 220 0,'0'-2'27'0,"-3"1"5"16,-5 1 10-16,-1-1-25 0,-2 1 9 15,-3-2 12-15,-1 2-7 0,2-1-9 16,-4 1-10-16,-1 0-5 0,1 0-4 16,-5 0 4-16,-1 0 1 0,-2 0 0 0,-3 1-6 15,-2 1 3-15,2 1 6 0,1 0 2 16,0-1-3-16,-2 0 0 15,-2 2-3-15,3-1-4 0,-2-2-1 16,2 0 0-16,4 0 1 0,-3-1-3 0,1 1-1 16,0 1 3-16,1-1 0 0,-3 2-5 15,2-2 2-15,-4 1 0 0,-1 0-4 16,2 1-4-16,-1-1 2 0,4 0 3 15,6 1 2-15,0-1-1 0,2-1-7 16,5 0 4-16,2-1 6 0,3 0 0 0,2 0-1 16,1 0 2-16,2 0 1 0,-2 0-3 15,2 0 2-15,0 0 2 0,-3 0 0 16,1 0-5-16,-4 0 2 15,0 1 0-15,-2 2 2 0,0-1-4 16,0 1 1-16,-1 0 2 0,-5 1-1 0,-2-1 0 16,0 2-5-16,4-2 6 0,1-2 3 15,3-1-4-15,2 0-3 0,1 0 5 16,0 0-2-16,2 0 0 0,3 0 0 15,-2-3 1-15,5 0-1 0,-4-3-1 0,2 0-1 16,1 2 5-16,-1-2-3 0,0 2 0 16,1 3-1-16,-1 0 2 0,1 0-1 15,1 1 0-15,-2 0-3 16,2 0 5-16,0 0-4 0,0 0-1 0,0 0 1 15,0 0 2-15,-1 0 1 0,1 0 0 16,-3 0-1-16,-2 0-2 0,2 0 4 16,0 1-3-16,1-1 1 0,1 0 1 15,-2 0 1-15,3 0-4 0,-2 0 1 16,0 0 0-16,2 0-4 0,0 0-16 15,0 2-16-15,0-1-2 0,4 1-12 0,0 0-58 16,-2 1-55-16</inkml:trace>
  <inkml:trace contextRef="#ctx0" brushRef="#br0" timeOffset="-171094.12">12443 5605 47 0,'0'1'198'0,"0"3"-169"16,0 2-21-16,0 3 23 0,0 4-3 16,-3 3 5-16,-2 5-13 0,-1 1-11 15,1 4 1-15,-1 6 6 0,-2 4-2 0,2 3-6 16,-3 3 3-16,0 2-4 15,2 1 5-15,0-3-3 0,1-3-2 16,4-4 3-16,0-5-5 0,1 0 1 16,-1-6-4-16,-1-2-1 0,2-4 3 0,-1-4-4 15,-3-2 1-15,2-3 2 0,-1 0 0 16,1-5-2-16,0 0-1 0,1-3 6 15,-1 0 1-15,0 0-2 0,1-1 2 16,-2 0 0-16,0 0-2 0,1 0-1 16,0-2 0-16,3 0 1 0,-1 0-3 15,-1 1-1-15,2 0 0 0,0 1 1 16,0-1-1-16,-1 1-2 0,1 0-1 15,0 0 2-15,-2 0-1 0,2 0-2 16,0 0 3-16,0 0 1 0,0 0-2 0,0 0 1 16,0-1-1-16,0 1 3 0,0 0-1 15,-1-1 0-15,-1-1 2 0,0-3-4 16,-1 0 2-16,0-1-2 0,-1-2 0 15,-1-1 2-15,-3-2 1 0,2-4-3 16,-3-3 1-16,-4-3 1 0,2-4-1 16,-3-3 0-16,-4-6-1 0,-2-2 2 15,0-5 1-15,-4-2-4 0,-1-1 1 16,-2 1 2-16,-1 4 1 0,-3 3-4 15,0 5 2-15,3 5 4 0,3 4-2 16,5 8 10-16,1 4-8 0,5 5 0 0,2 3-1 16,1 2 0-16,5 0-2 0,1 1-2 15,2 5 0-15,3 1-4 0,-2 4 1 16,2 1-2-16,0 2-23 0,5 1-23 15,4 2-26-15,-1-3-78 0</inkml:trace>
  <inkml:trace contextRef="#ctx0" brushRef="#br0" timeOffset="-163116.66">17697 4141 2 0,'0'2'9'0,"0"1"-4"0,0-2-4 0,0 1 9 15,0-1 87-15,0-1-71 0,0 0-5 16,0 0 11-16,0 0-4 0,0 0 1 16,0 0-6-16,0 0-7 0,0 0-3 15,0 0-2-15,0 0-3 0,0 0-5 16,0 0-1-16,0 0 2 0,0 0 0 0,0 0-1 15,0 0 3-15,0 0-2 16,0 0 3-16,0 0 7 0,0 0-1 16,0 0 0-16,0 0-1 0,-1 0 6 15,1 0-1-15,0 0-4 0,0 0 2 0,0 0-1 16,0 0 3-16,0 0-5 0,0 0-1 15,0 0-5-15,0 0-2 0,6 0-3 16,8 0 5-16,6 0 2 0,6 0-3 16,7 1-3-16,10 1 1 0,7 1 0 15,6-1-2-15,4 0-2 0,1 1 2 0,2 1-3 16,4 2 2-16,1-1 2 15,2 1-4-15,-4 1 4 0,-2-1-2 16,-8 0-1-16,-5-1 3 0,-8 1 0 16,-2-1-2-16,-7-2 0 0,-8-1 1 0,-6 0-1 15,-3-2 0-15,-6 0 0 0,0 0 1 16,-6 0 0-16,-1 0 0 0,1 0 1 15,-3 0-1-15,-1-1 0 0,2 0 2 16,-3-1-1-16,3 0-1 0,0-1-1 16,-3 0-1-16,4 1 0 0,-3 1 1 0,-1 0-1 15,0 0-2-15,0 1 0 0,0 0 0 16,0 0 3-16,0 0-4 0,0 0-1 15,0 0-6-15,-1 1-5 16,-3 3-10-16,0 2-22 0,1-2-42 0,-2-2-60 16</inkml:trace>
  <inkml:trace contextRef="#ctx0" brushRef="#br0" timeOffset="-159876.48">18844 4238 0 0,'7'0'10'0,"-3"0"138"16,-2 0-103-16,2 0-19 0,-2-2 36 0,-2 1-3 15,0 1-15-15,0 0-7 16,0 0-3-16,0 0-7 0,0 0 0 15,0 0-7-15,0 0-1 0,2 0-3 16,-2 9 4-16,3 2-5 0,0 2-2 0,-2 5-1 16,2 2-3-16,-1 2-3 0,-2 3-4 15,1 0 1-15,1-2-3 0,0 2 1 16,-1-3 1-16,-1-2-2 0,0-2-1 15,0-3 2-15,2-4-1 0,1-1-1 16,-2-3-1-16,2-3-5 0,-1-2-7 0,-2 0 0 16,2-2-7-16,-2 0-8 0,0 0-1 15,0 0-4-15,1-3-31 16,1-1-31-16,-1-2-10 0,-1-2-91 15</inkml:trace>
  <inkml:trace contextRef="#ctx0" brushRef="#br0" timeOffset="-159199.44">18612 4517 8 0,'-2'2'9'16,"1"-2"1"-16,-1 2-1 0,1 0 4 0,-1-1 2 15,-1 1-7-15,1-1-1 0,-2-1 62 16,1 0-39-16,0 0 2 0,-1 0 7 16,3 0-1-16,-4 0-2 15,4 0-6-15,-2 0-4 0,1 0-1 0,-1 0-5 16,0 0-3-16,1 0-5 0,-1 0 8 15,2 0-5-15,-1 0-3 0,2 0-1 16,-1 0-2-16,1 0 3 0,0 0-8 16,0 0-2-16,7 1 3 0,10 0 3 15,8-1-1-15,11 0-4 0,9 0-1 0,8 0 0 16,9-3-3-16,7 1-2 0,7 2 3 16,2 0 0-16,5 0 0 0,-2 0 1 15,-3 0 2-15,-7 1-2 0,-11 1-1 16,-8 0 4-16,-9-1 6 0,-9 1-3 15,-9-1 2-15,-13 0-8 0,-6-1 2 16,-6 0 0-16,-1 0 10 0,-11 0-7 16,-6-1-5-16,0 0-1 0,-5 1-1 15,-1 0-1-15,1 0-2 0,3 0-14 16,1 5-17-16,5 0-24 0,0 0-53 0,2-2-66 15</inkml:trace>
  <inkml:trace contextRef="#ctx0" brushRef="#br0" timeOffset="-158031.37">18714 4718 8 0,'0'2'7'16,"2"1"-7"-16,-1-2 15 0,1-1 139 0,-1 0-107 15,1 0-14-15,-2 0 20 0,0 0 1 16,0 0-3-16,0 0-11 0,0 0-12 15,1 0-2-15,3 0-5 0,-3 1-7 16,2 4-1-16,-1 3-4 0,-1 2 2 16,1 3-5-16,-1 0 2 0,-1 5-6 0,0-1 1 15,0 2 0-15,0 1-3 0,0-1 1 16,0-3 1-16,2-1-1 15,-2-3-2-15,0 0 1 0,0-3 1 16,2-2-1-16,-2-3-1 0,1 0 1 0,-1-2 2 16,0-1 0-16,0-1-1 0,0 0 2 15,0 0 4-15,0 0 1 0,0 0-5 16,-1-2 0-16,-3-3 2 0,1 3-1 15,3-2 1-15,-1 0-2 0,1 3 0 16,0-1-1-16,0 0-2 0,0-1-3 0,1 1 3 16,7 0-2-16,3-1 1 0,4 1-1 15,6 0 3-15,2 1-2 0,0 1 0 16,5 0 0-16,3 0 1 15,0 0 0-15,3 0-1 0,-1 0 0 0,2 0 2 16,1 0-1-16,0 1 0 0,-1 1 0 16,-1-1 1-16,-1 0 0 0,-4 1-2 15,-2-1 2-15,-4-1 1 0,-4 0-2 16,-2 0-2-16,-5 1 2 0,-6-1 2 15,0 0-2-15,-1 0-1 0,-3 0 1 16,-1 0 1-16,-1 0-1 0,0 0 0 0,0 0 1 16,0 0 0-16,0 0 2 0,0 0-3 15,0 0 0-15,0 0 2 0,-1-2-2 16,-2-3-2-16,-1 3 2 15,4-4 2-15,-1-1-1 0,1 0-1 0,0-4-1 16,-2-2 1-16,2-2 0 0,-1-1 0 16,-1-4 1-16,2 0-2 0,-1-2 1 15,-1 3 0-15,-1 0 1 0,3 4-1 16,0 2 0-16,0 3-1 0,0 2 2 15,0 3-2-15,0 2 1 0,0 2 1 0,0-1-2 16,3 1-1-16,0 1 0 0,-1 0 0 16,1 0 0-16,-2 0 2 0,3 4-1 15,-1 1-3-15,-3-2 3 0,0 1-1 16,0 1 1-16,0 0-2 0,0 0 0 15,0-2 1-15,-2 0 2 0,-3-1-3 16,1-1 1-16,-2 0 0 0,-2-1 1 16,-1 2-1-16,-4-2 0 0,-1 0 3 15,-3 0 0-15,-1 0-2 0,-6 0 1 16,0-2 3-16,-6-1-3 0,-6-1 1 0,-4 1-1 15,-3 1 0-15,-2 1 1 0,3 1-2 16,0 0 2-16,6 0 2 0,4 2-2 16,5 4 0-16,9-1-1 0,5 1 0 15,7 1-2-15,5 0-5 0,1 3-2 16,4-1-26-16,12 1-32 0,4-5-86 15</inkml:trace>
  <inkml:trace contextRef="#ctx0" brushRef="#br0" timeOffset="-157375.33">18716 5149 4 0,'-5'0'11'15,"4"0"-9"-15,-3 0 0 0,1-1-1 16,0-2 117-16,-1 1-81 0,-3-2-6 15,1 3 12-15,0 1-18 0,-2-1-2 16,0 1 8-16,1 0 0 0,-1-1-2 16,2 1-4-16,1-1 2 0,0 1-5 0,-1-1 0 15,3 1 1-15,0 0-4 0,1 0-4 16,-1 0-3-16,2 0 2 15,1 0-4-15,0 0-4 0,0 0-6 16,0 0 1-16,3 0-1 0,11 0 4 0,6 0 3 16,8 2-6-16,5-2 1 0,7 0-3 15,8 0-2-15,8 0-7 0,4-2 9 16,5-2-1-16,3-1 0 0,2-1 3 15,-2 0 2-15,-1 0-2 0,-3 2 3 16,-8 2 2-16,-8 0 3 0,-8 0-3 0,-8-1-5 16,-8 1 3-16,-7-1-2 0,-11 3-2 15,-5-3 0-15,-1 1 5 0,-4 0 2 16,-5 0-7-16,-5 2-4 15,-2 0-2-15,2 0-5 0,2 3-6 0,1 3-20 16,3-1-35-16,2 0-48 0,-2-2-127 16</inkml:trace>
  <inkml:trace contextRef="#ctx0" brushRef="#br0" timeOffset="-156083.26">19122 5229 14 0,'-2'0'-6'0,"1"0"7"16,1 0 216-16,-2 0-173 0,1 0-2 0,1 0 15 15,0 0-12-15,-3 0-10 0,1 2-13 16,-1 4-5-16,1 6 4 16,-1 2 6-16,2 3-11 0,1 2-3 0,0 3 0 15,0 0-8-15,0 1-3 0,1-3-1 16,5 2-1-16,-1-2 1 0,3-1-1 15,-2-2 0-15,0 0-2 0,2-6 0 16,-3-2-1-16,-2 0-2 0,0-5 2 16,-2-3 1-16,-1 1 1 0,2-2-1 15,-2 0 5-15,0 0-2 0,0-3 0 0,0-2-1 16,0-1 0-16,-2 2 1 0,2-2 1 15,0 1-3-15,0 0 1 0,0 3 1 16,-1 0-1-16,1-1-1 0,0 3 1 16,0-1 1-16,-2 0 0 0,2 1-2 15,-1 0 1-15,-1 0 0 0,-1 0 0 0,-1 0-2 16,0 0 2-16,1 0 0 15,-3 0-1-15,0 0-1 0,0 0 4 16,-4 0-2-16,0 0-4 0,-1 0 1 16,-2 0-1-16,-2 0 2 0,-5 0 1 0,-5 0-8 15,-5 0 0-15,-4-2 4 0,-4 0-10 16,-9 0 8-16,-1 0 1 0,-5 0 4 15,-6 2-3-15,-6 0-2 0,-5 0 7 16,-2 0-2-16,3 1 6 0,9 1 18 16,7 2-2-16,10-3-5 0,6 3-9 0,4-1 1 15,5-1 0-15,2-1-2 0,4 1 1 16,7-1 5-16,1-1-8 15,4 0 1-15,3 1-3 0,-1-1-2 16,-3 2 0-16,2-1 3 0,-1-1-1 0,3 0-2 16,-3 0 0-16,4 0 3 0,-3 0-2 15,-1 0 0-15,3 0 0 0,-1 0 1 16,2 0 1-16,0 0-2 0,1 0-1 15,0 0 3-15,1 0-1 0,0 0-1 16,1 0-1-16,0 0 3 0,2 0-2 0,-1 0-1 16,-1 0 1-16,2-1 2 0,-3 0-3 15,3 0 2-15,-1 1-2 16,2 0 2-16,-1 0 0 0,1 0-2 15,0 0 1-15,0 0 0 0,0 0 1 16,-2 0-2-16,1 0 2 0,-1 0 0 0,-1 0 0 16,0 0-1-16,1 0 1 0,1 0 0 15,-2 1 0-15,0-1-1 0,0 2 0 16,-2-2 0-16,2 1 2 0,1-1-3 15,-2 0 1-15,0 0 2 0,-2 0-1 16,0 0 0-16,-3 0 1 0,1 0-4 0,-3 0 3 16,0 0-1-16,2 0 1 0,-3 0 3 15,2 0-3-15,-1 0-1 0,1 0 0 16,-1 0 0-16,-2 0 1 15,2 0-2-15,-2 0 1 0,0 0 0 0,1 0 0 16,-1 0 0-16,1 0 0 0,3 0 0 16,-2 0 1-16,3-1-2 0,2 0 2 15,0-1 1-15,1 1-1 0,0 1-2 16,2 0 1-16,2 0 1 0,-4 0-1 15,3 0-2-15,-1 0 1 0,0 0 1 0,-3 0 1 16,0 4-2-16,0-3 0 0,-1 1 3 16,1 0-3-16,0-1 0 0,0 1 1 15,1 1 1-15,-3-1-1 0,4-1-1 16,-1 1 0-16,1 0 2 0,2 0-1 15,-1-2-3-15,0 2 1 0,3 0 1 16,0-2 0-16,0 1 1 0,-2-1-5 16,-1 0 1-16,2 1-4 0,-1-1-6 15,-1 2-11-15,1 0-20 0,1 2-23 16,-4-2-23-16,4 1-23 0,-6-2-95 0</inkml:trace>
  <inkml:trace contextRef="#ctx0" brushRef="#br0" timeOffset="-154135.15">19762 3971 26 0,'2'0'278'0,"-2"0"-229"0,0 0-15 16,0 0-3-16,0 0 6 0,0 0-6 15,-3 9-22-15,-4 3-4 0,1 6 1 16,-2 0-2-16,4 1-3 0,1-2-1 0,0 1 0 16,1-4 2-16,1-1-1 0,-1-2 0 15,0-4 2-15,2-2 0 0,-1-4 2 16,1-1-3-16,0 0 10 0,0-3 20 15,0-8-6-15,0-5-19 0,0-5 0 16,1-3 1-16,6-2-3 0,-1-4-2 16,3-4-1-16,0-1 2 0,-1-5 1 15,1 0-3-15,1-1-13 0,2-1 19 0,2 3-5 16,2 1-3-16,-2 7 0 15,0 7 0-15,0 7-1 0,3 6-3 0,0 7 2 16,0 4-1-16,-3 0 0 0,-4 4 0 16,1 6-1-16,-4 1 3 0,-4 4-3 15,-3 2-2-15,0 3 5 0,-7 2 2 16,-7 2-2-16,2-1 2 0,-5 1 1 15,0 1 1-15,-2-1-2 0,-1 0 0 0,0 0 0 16,3-5 1-16,3-1 0 0,2-3 4 16,5-3-13-16,3-1-5 0,4-4-13 15,0 2-22-15,6-2-9 0,8-3-13 16,3 0-51-16,-3-4-83 0</inkml:trace>
  <inkml:trace contextRef="#ctx0" brushRef="#br0" timeOffset="-153380.12">20055 3975 52 0,'0'-2'264'0,"-1"-2"-222"16,-2 2-7-16,-2 1 13 16,0-1-15-16,2 2-4 0,2 0-14 15,-4 0-2-15,2 4-11 0,-2 8-5 0,-1 1 3 16,3 3 3-16,-2 0-3 0,2 1 1 15,2-1 0-15,-3 1 1 0,3-2 0 16,-1-2-2-16,1-3 2 0,-1-2-1 16,1-2-1-16,1-4 0 0,0 0 0 15,0-2 0-15,0 0 3 0,0 0 2 16,0-7 3-16,1-4-8 0,2-3 3 0,2 0-5 15,-2-3 4-15,2 1-1 0,-4 0 0 16,4 0 0-16,0 1-1 0,1 3 1 16,-2 1-1-16,1 3 0 15,-3 2 0-15,1 4 0 0,0 0-2 0,2 2-2 16,1 0-3-16,2 0 7 0,1 4-1 15,0 2-1-15,4 0 0 0,0 0 2 16,3 0 0-16,3 0-1 0,1-2 1 16,0-2-2-16,2-2 2 0,1 0 1 15,-1 0 0-15,-1-4-2 0,-4-1 4 0,-3-4-1 16,-8 0 3-16,1-2 4 0,-7-4-1 15,0 0-1-15,0 0 2 0,-10 1 0 16,-4 2-3-16,-1 4-11 16,-2 2 14-16,-2 3-5 0,1 3-3 0,-1 1-4 15,2 9 3-15,5 4-3 0,2 3-1 0,6 2 7 16,4 3-9-16,0-3 5 15,7-3-5-15,6-1-1 0,4-2 0 16,-2-2 1-16,4-3-3 0,3-2-2 16,-1-2 4-16,3-3 0 0,-3-1 8 0,-1 0-1 15,-2-2 1-15,-3-6 2 0,-3 0-2 16,-4-2 3-16,1 0 3 0,-2-1 3 15,-3 1-4-15,-2 0 2 0,1 3 0 16,-3 0 0-16,0 2-7 0,0 3-1 16,2 2 0-16,1 0-2 0,1 0-8 0,4 4 3 15,0 6 3-15,0 1 3 0,-2 2-1 16,1 1 1-16,0-1-3 15,-4 0 0-15,-2 2 2 0,-1-1 2 16,0-1 0-16,-7-1 2 0,-4-4-1 0,0 2 3 16,-3-4 0-16,0-2 11 0,-2-1-1 15,1-2 1-15,-2-1-2 0,1 0-2 16,2 0-3-16,4 0-6 0,3-3 4 15,3 0-4-15,1-1 0 0,3 0-5 16,0-1-3-16,6 0-21 0,8-1 0 16,4 1-10-16,3 0-29 0,0-1-50 15,-2 1-175-15</inkml:trace>
  <inkml:trace contextRef="#ctx0" brushRef="#br0" timeOffset="-153123.09">20736 3957 53 0,'1'-6'248'16,"-1"-3"-210"-16,0 1-5 0,0 1 15 16,-3 2 2-16,-3 1 0 0,-2 2-11 15,-3 2-2-15,-1 0-17 0,-2 1-4 0,-1 10-5 16,-2 4-4-16,3 2 1 15,-2 1-1-15,5 0-1 0,3-1-4 0,5-2 0 16,3 0-4-16,0-3 1 0,0 0 1 16,8-1-12-16,5-3-10 0,2-1-4 15,1-4-10-15,5-3-14 0,2 0-21 16,1-5-43-16,-1-8-86 0</inkml:trace>
  <inkml:trace contextRef="#ctx0" brushRef="#br0" timeOffset="-152748.07">20877 3986 63 0,'0'-1'131'15,"0"0"56"-15,-2-2-161 0,-5 3 4 16,0 0-7-16,-2 0-5 0,1 6 7 0,2 2-12 15,0 1-9-15,4 1-4 0,2 0 0 16,0 0-2-16,0 0 0 0,0 0 2 16,5-2-2-16,4-2 1 0,1-1-5 15,4-3-5-15,3-2-1 0,1 0 8 16,1-3-14-16,1-4 7 0,-4-1 0 0,-3-3 0 15,-2 1 1-15,-1 0 9 0,-7 0 5 16,-2 2 3-16,-1 0 9 16,0 1 12-16,0 2 0 0,0 1-3 15,-3 1-6-15,2 2-5 0,-1 1-4 0,2 0-10 16,0 0-12-16,0 4-4 0,0 4 14 15,0 3 0-15,3 2 1 0,3-1 1 16,1 3 1-16,-3 0-2 0,-1 2 1 16,2-4 2-16,-2-1-1 0,-3-1-1 15,0-2 0-15,0-1 3 0,0-3 13 0,-6 1 7 16,-3-3 0-16,-2 0-4 0,-2-1-6 15,4-2 0-15,-2 0-6 0,5 0-1 16,1 0-2-16,4 0-5 16,1-5-14-16,0 0-13 0,9-3-18 0,5-4-17 15,6-2-47-15,2-3-169 0</inkml:trace>
  <inkml:trace contextRef="#ctx0" brushRef="#br0" timeOffset="-152575.06">21240 4006 148 0,'-2'3'202'0,"-3"-2"-112"16,-1-1-72-16,-1 3 13 0,-4 1-5 15,1 1 9-15,-2 2-8 0,3 0-8 16,1 1-13-16,3 2-6 16,2 1-2-16,2 1-1 0,1-3 3 0,0 0-14 15,1-1-16-15,8-1-13 0,1-2-10 16,5-2-19-16,1-3-22 0,1 0-54 15</inkml:trace>
  <inkml:trace contextRef="#ctx0" brushRef="#br0" timeOffset="-152103.03">21361 4048 34 0,'0'-7'3'0,"0"-1"269"0,0 1-238 16,-2-1 16-16,-4 4-12 0,-2-2-7 15,0 2 0-15,1 0-4 0,0 1-3 16,3 3-1-16,1 0-6 0,-4 0-6 16,6 0-8-16,-4 3-4 0,2 4 1 15,2 2 0-15,-1 1-1 0,2 0 1 16,0 4 0-16,0 0 1 0,0 0-2 15,0-1 1-15,3 2 0 0,3-2 1 16,1-1-2-16,0-1 0 0,1-3 1 0,-2-2 0 16,4-3 0-16,-1-2 1 0,-1-1 0 15,-2 0 4-15,0-10-1 0,0-2-1 16,-1-3 0-16,-2-1-1 0,-2 0 0 15,-1 0-2-15,0-1 1 0,0 0 1 16,0 2-2-16,0 0 0 0,0 4 2 16,0 2-2-16,5 3-2 0,-2 2-1 15,3 3-1-15,2 1 0 0,2 0-6 16,3 4-3-16,-2 2-5 0,0 3-7 15,0 2 6-15,-3-2 2 0,1 3 6 0,-1-1-2 16,6-1 2-16,0-1 8 0,1-2 8 16,2-3-8-16,-3-3-2 0,2-1 5 15,-4 0 2-15,1-2-3 0,-4-5 2 16,2 1 0-16,-4 0 1 0,0 0 0 15,-4 2 2-15,-2 1 8 0,1 1 5 0,-2 1-8 16,3 1-9-16,-3 0-4 16,2 0 3-16,1 8 1 0,0 2 1 15,-2 0 0-15,1 3-1 0,2 1-19 16,3 1-24-16,0 1 8 0,6-5-189 0,1 2 84 15</inkml:trace>
  <inkml:trace contextRef="#ctx0" brushRef="#br0" timeOffset="-151563">20618 4547 43 0,'14'-6'-6'16,"-3"-1"227"-16,-5-3-138 0,-1 2-30 15,-4 0 8-15,-1-1-10 0,0 2-12 16,-4-1 0-16,-7 2-11 16,-2-1-4-16,-2 4 0 0,-1 2-2 0,-4 1-5 15,0 1 1-15,-2 9-4 0,-3 3 0 16,2 4-2-16,1 5-1 0,7 1-6 15,4 0-2-15,5-2-4 0,6-1 0 16,0 0 2-16,8-3-3 0,4-3 2 16,5 0-8-16,3-4-9 0,5-2-14 0,3-6-10 15,3 0-19-15,2-2-42 0,-1-2-34 16,-1-6-84-16,-5-3 88 0</inkml:trace>
  <inkml:trace contextRef="#ctx0" brushRef="#br0" timeOffset="-151270.99">20866 4594 66 0,'0'0'330'16,"0"0"-288"-16,0 0-27 0,-2 0 5 15,-5 6-6-15,1 2-1 0,-4 3 8 16,4 0-3-16,0 0-8 0,3 0-1 0,-2-2-3 16,5-2 0-16,-1-3-3 0,1-1 5 15,0-3 1-15,0 0-1 0,0 0 6 16,0-5 11-16,6-6-14 0,1-1-9 15,4-4-2-15,2 0 1 0,-1 0 1 16,2 2-2-16,-2 0 0 0,2 1 0 16,-3 3 1-16,-1 2-1 0,0 0-1 15,0 4 1-15,-1 0 1 0,-1 4-3 16,-2 0-2-16,0 0 4 0,-1 5-3 15,0 0-2-15,-2 4-1 0,1 1 4 16,-1 0-17-16,0 2-10 0,5-2-11 0,0 0-13 16,1-2 3-16,2-5-60 0,-3-3-110 15,1 0 110-15</inkml:trace>
  <inkml:trace contextRef="#ctx0" brushRef="#br0" timeOffset="-151113.98">21091 4558 106 0,'0'0'189'0,"1"0"-76"0,-1 0-97 15,0 0 25-15,0 0-20 0,0 0 9 16,3 3-9-16,2 4-5 0,3 2-3 15,0 3-7-15,-2-4-2 0,2 2-3 0,-1 0 0 16,3-3 1-16,-1 1-5 0,3-3-3 16,4-4-32-16,2-1-21 0,1-1-37 15,3-8-112-15</inkml:trace>
  <inkml:trace contextRef="#ctx0" brushRef="#br0" timeOffset="-150954.97">21317 4597 33 0,'-9'8'277'16,"-4"2"-223"-16,0 3-22 0,-3 3-4 15,2 2-9-15,0 2 6 0,0 0 7 16,0 2-4-16,2 0-11 0,1-4-7 0,0 1-4 15,5-4-3-15,3-2-4 0,1-2-1 16,2-4-1-16,0-2-11 0,6-4-26 16,5-1-2-16,6-4 0 0,2-8-66 15,3-4-113-15,2-3 130 0</inkml:trace>
  <inkml:trace contextRef="#ctx0" brushRef="#br0" timeOffset="-150685.95">21544 4507 118 0,'-4'-7'239'0,"-6"0"-163"0,-1 2-47 16,-5 1 14-16,1 4-17 0,-1 0 8 15,1 0-2-15,2 6-8 0,4 6-16 16,3 1-5-16,3 2-4 0,3 5 0 16,0-2-2-16,4 3 0 0,4-2 2 15,1 1 0-15,1 2-5 0,-3-3-9 0,0 1 6 16,-3-3 7-16,-2-1-1 0,-2-2 2 15,0-2 3-15,-2-4 0 0,-4 1 0 16,-5-4 2-16,2 2 0 16,1-4 1-16,-1-3 0 0,3 0-4 0,1 0 4 15,2 0-2-15,0 0-2 0,1-1-2 16,2-4-8-16,0 1-24 0,7-2-25 15,3-4-48-15,4-2-113 0,2-6 33 16</inkml:trace>
  <inkml:trace contextRef="#ctx0" brushRef="#br0" timeOffset="-150050.92">21767 4297 61 0,'-3'-3'352'15,"3"2"-336"-15,0 1-5 0,-2 0-11 16,-1 6 6-16,0 5 11 0,-3 8-6 15,0 6 5-15,-1 5-6 0,-2 5-3 16,0 1 0-16,-1 4 1 0,-2-5 6 16,0 0 1-16,4-5 0 0,-3-3-4 0,5-6-7 15,0-6-1-15,3-5-1 0,3-4-1 16,0-4-2-16,0-2 1 0,7 0-2 15,12-3-4-15,1-5-1 0,6-2-15 16,1 0-7-16,-1 2-3 0,-1-2 10 16,0 5 11-16,4 0-10 0,1 0 17 15,2 4 5-15,-1-1-3 0,-4 1 2 16,-4-1 0-16,-3 0 2 0,-6-1 1 15,-5-1 10-15,-4 1 3 0,-5-1 8 16,0-1 22-16,-5-1-9 0,-4 0-10 0,-7 1-10 16,-1 2 0-16,3-1-1 0,-1 3 2 15,2 1-4-15,4 0-5 0,3 0-4 16,0 3-4-16,0 5-4 0,4 0 1 15,2 4-1-15,0 2 0 0,0 1-1 16,2 1-1-16,4 0-9 0,3-2-8 16,0-1-7-16,4 1-1 0,-4-3-5 15,2-1-3-15,0-3 10 0,1 1 2 16,5-2 16-16,3-2 1 0,2-1 16 15,0-3-4-15,3 0-6 0,1 0 5 0,0-8-3 16,5-7 4-16,0-2 1 0,2-3 3 16,-1-3-6-16,-1-1 5 0,-3-4 5 15,-4-2 7-15,-7-2 4 0,-3-1 8 16,-4-1-8-16,0-1 0 0,-4 5-6 15,-1 3-1-15,-4 8 3 0,1 7 7 0,-2 8 7 16,0 4-1-16,0 0-14 16,0 0-9-16,-5 10-5 0,-1 7 6 15,-3 6 5-15,-5 6-1 0,3 3-5 16,0 2-2-16,5 2-3 0,4 1-4 0,2-2-4 15,8-1-14-15,7-1-42 0,9-4-48 16,4-6-45-16,3-8-274 0</inkml:trace>
  <inkml:trace contextRef="#ctx0" brushRef="#br0" timeOffset="-149930.91">22922 4792 208 0,'-3'0'433'0,"-5"-4"-406"16,0-1 22-16,-4 2-39 16,-2 0-7-16,3-1 0 0,2 1-2 15,4 3-4-15,5 0-31 0,0 7-63 16,0-1-77-16,0-2-252 0</inkml:trace>
  <inkml:trace contextRef="#ctx0" brushRef="#br0" timeOffset="-130438.79">6232 8937 50 0,'3'0'153'0,"-1"0"-101"0,-2 0-36 0,0 0 24 15,0-4 6-15,0 3-2 16,0-1-4-16,0 0-13 0,0 1-3 15,0-1-3-15,0 2-3 0,0-2-3 16,0 2 0-16,0-1 1 0,0 0-3 0,-2 1-1 16,1-1-2-16,-2 1-1 0,1-1-8 15,-1 0 4-15,0 1-1 0,-2 0-2 16,1 0-2-16,-2 0 0 0,-1 0 2 15,0 0-2-15,-1 0-1 0,-1 2 1 16,-1 2 1-16,-1 0-1 0,1 0-1 0,-3 1 2 16,-1 0-2-16,-3 3 1 0,0-1 1 15,0 2-2-15,-2 0 2 16,4 0-1-16,-1 2-1 0,1-1 1 15,1 0 1-15,0 0-1 0,3 1-1 0,2 1 1 16,0-1 0-16,2 1-1 0,3 2-1 16,-1-1 1-16,0 2 2 0,1-1-3 15,2 1 1-15,-2 2 1 0,0-3 1 16,3 4-2-16,1-1 1 0,0-1-1 15,0 0 1-15,0-3 0 0,3 2 0 0,5 0-2 16,-2-4 2-16,2 1-1 0,3-4 0 16,-4 0 2-16,3 0 0 0,-1 0-3 15,-3-2 2-15,7 0 0 16,-4 0 2-16,3 0-3 0,4 2 0 15,-1-2 2-15,2 2 0 0,2-2-1 0,-1-2-2 16,4-1 3-16,-2-3 2 0,4 0-3 16,-3 0 0-16,4-2 0 0,-2-5 1 15,1-3-1-15,-1 0 0 0,-1-1 1 16,-4 0 0-16,-4 1-2 0,-1 0 1 15,-6 1 1-15,1 0 1 0,-3 2-1 0,-4-1-1 16,-1 0 1-16,0 1 3 0,0 0-4 16,0 1 0-16,-4-1 1 0,-4-1 0 15,0 2-1-15,-1 1-2 16,-2-1 0-16,-3 2 0 0,-3 2-3 0,0-1 0 15,-2 2-3-15,-1 1 0 0,3 0-2 16,3 0 7-16,3 0 3 0,2 0 1 16,4 0-1-16,2 0-1 0,2 0 2 15,1 0-1-15,0 0-12 0,3 0 2 16,6 0 11-16,5 0 1 0,3 1-2 0,3 2 0 15,2-1 0-15,1-1 1 0,0 0-2 16,-1 1 1-16,0 0 0 0,1 0-1 16,-1 1-19-16,-2-1-16 15,-1 0-18-15,-7 0-42 0,-3-1-116 0</inkml:trace>
  <inkml:trace contextRef="#ctx0" brushRef="#br0" timeOffset="-129515.74">6550 9265 7 0,'0'0'16'0,"0"0"-2"0,0 0 99 15,0 0-48-15,0 0-36 16,0 0 2-16,0 0-4 0,0 0 1 15,0 0-10-15,0 0-3 0,2 0-3 16,1 0 7-16,1 0 8 0,3 0-7 16,-1 0-2-16,6 0-4 0,-1-6 2 0,3-1 1 15,0-3-2-15,3-3 1 0,0-2-5 16,0-2-1-16,-3 0-3 0,-5-1 0 15,-1 0 0-15,-5 2-2 0,-1 1-1 16,-2 1 3-16,0 3-4 0,-6-2 0 16,-5 4 0-16,-3 0 2 0,0 5-4 0,-2 3-1 15,1 1 0-15,1 1-1 16,-2 10 1-16,4 3-2 0,1 4 0 15,2 4 1-15,6 4 0 0,3 5-1 16,0 1 1-16,6 1 0 0,8 0 2 0,6-2-3 16,0-5 1-16,7-3 1 0,1-8 0 15,1-5 0-15,-1-6-1 0,1-4 4 16,-1-1-2-16,-1-14 0 0,-1-5 0 15,-1-2 0-15,-5-5 1 0,-1 0-1 16,-6-1 0-16,-2-1 1 0,-4 1-1 0,-1 2 0 16,-5 0 1-16,-1-1 4 0,0 1 0 15,0-2-1-15,-1-2 2 16,-5-1-1-16,-2-1-3 0,2-1-4 15,1 0 1-15,-1 0 1 0,3 2 0 0,1 7-3 16,2 7 1-16,0 8 2 0,0 5 0 16,0 4-2-16,0 0-3 0,0 0-2 15,0 5 1-15,0 9 4 0,0 5 3 16,0 5 0-16,0 3-1 0,0 2-2 15,0 3 1-15,0 0 1 0,0 3 0 0,5-2-2 16,-1 1 0-16,1 0 1 0,4 0 0 16,-2-1 0-16,-1-2-1 0,-3-3 2 15,1-4 0-15,0-5-2 16,-1-5 1-16,-3-6 1 0,0-4-1 0,1-1 0 15,1-3 0-15,-2 0 11 0,0-12-3 16,0-5-9-16,-2-4 1 0,1-5 1 16,1-1-1-16,0 1 0 0,-2 0 0 15,2 3 1-15,0 2 0 0,0 3 1 16,6 3-1-16,4 4-1 0,0 0-1 0,6 5-2 15,3 3 1-15,2 0 1 0,6 3-1 16,1 0-12-16,-1 0-11 0,4 0-19 16,0 0-20-16,-3 5-44 0,8 0-116 15</inkml:trace>
  <inkml:trace contextRef="#ctx0" brushRef="#br0" timeOffset="-129500.74">7349 9035 38 0</inkml:trace>
  <inkml:trace contextRef="#ctx0" brushRef="#br0" timeOffset="-127434.63">7901 8762 40 0,'0'0'-32'15,"0"0"176"-15,0-3-85 0,0 0-19 16,0 0 21-16,0-1-1 0,-2 2-17 15,-1 0-3-15,1 1-2 16,-1 1-5-16,0-2-10 0,2 2-4 0,-4 0-7 16,3 0-2-16,-2 7-2 0,1 3-3 15,-2 1 4-15,3 4-1 0,2 3-7 16,-3 1 5-16,3 3-2 0,0 2 0 15,0 2-4-15,0 1 0 0,0-2 3 16,0 2-2-16,3-2-2 0,-3-1 3 16,0-1-1-16,0-1 1 0,0-3-2 0,0-2 1 15,0-2 2-15,0-2-4 0,2-3 1 16,-2-2 0-16,0-3 2 0,0-4-2 15,0 1-3-15,0-2-1 16,0 0-3-16,0 0-5 0,0 0-8 0,0 0-7 16,0 0-16-16,0 0-34 0,0-7-44 15,-6 0-99-15</inkml:trace>
  <inkml:trace contextRef="#ctx0" brushRef="#br0" timeOffset="-127237.61">7876 9016 76 0,'1'-1'250'15,"2"-2"-211"-15,0 2-24 0,2 1 24 0,3-1-3 16,3-1-2-16,1 1-3 0,2 0-5 16,5-1-14-16,-1 1 2 0,1 0-12 15,0 1 0-15,-4 0-1 0,1 0-1 16,-1 0-7-16,1 0-17 0,-1 5-18 15,1 1-18-15,-7-2-57 0,-3 1-48 0</inkml:trace>
  <inkml:trace contextRef="#ctx0" brushRef="#br0" timeOffset="-126958.59">8246 9028 136 0,'3'1'268'16,"-1"-1"-252"-16,-1 5-15 0,3 0 42 16,-4 4 0-16,1-1-3 15,-1 2-3-15,0 3-9 0,0 0-11 0,0 2-5 16,0-1-4-16,0 1-7 0,0-1 0 15,0-2 1-15,0-1 1 0,0 0-3 16,0-4-1-16,0 1 1 0,0-3-4 16,0-2-20-16,0-1-15 0,2-2-27 15,2 0-16-15,-1-7-80 0,-3-4-106 0</inkml:trace>
  <inkml:trace contextRef="#ctx0" brushRef="#br0" timeOffset="-126398.56">8431 9011 10 0,'3'0'333'0,"0"0"-317"0,-1 0-7 15,1 0 36-15,-2 0-15 0,-1 0-3 0,2 0 0 16,-1 5-6-16,1 1-1 0,-1 5-9 15,1-1-1-15,-2 1-3 0,0 1 1 16,0-1 1-16,0-2-3 0,0-2 2 16,0 0-5-16,0-3 0 0,1-1-1 15,1-2 1-15,0-1-2 0,1 0-1 0,0 0 0 16,5-2 7-16,2-8-3 15,3-2-2-15,1-3-2 0,0 1 1 16,0 2-3-16,-2-2 2 0,0 2 2 16,1 3-2-16,-4 2-2 0,0 1 3 0,-1 3-2 15,1 0 2-15,-1 2-1 0,-2 1-2 16,-2 0 1-16,-1 0 1 0,0 1 0 15,-3 6 1-15,0 3 1 0,0 1-2 16,0-1 3-16,-2 1-1 0,-4 0-2 16,3-3 4-16,0 3 0 0,1-5-3 15,2 0-1-15,0-2-1 0,0-3 1 16,0-1-1-16,5 0 0 0,4 0 2 15,0-5 0-15,7-3-2 0,-2-2 0 16,0 1-5-16,-2 0 0 0,-4 3 0 0,3-1 1 16,-2 4 4-16,-3 1 2 0,2 1-3 15,-5 1 0-15,0 0 2 0,2 0-1 16,-5 0-1-16,0 0 4 0,0 6 5 15,0 5 2-15,0-1-1 0,-5 0-3 16,2 1-4-16,0-2 0 0,3-2-2 0,0 2 1 16,0-4-1-16,2 2-6 15,4-2-17-15,3-3-17 0,4-2-21 16,-1 0-25-16,0-4-113 0,-4-7 9 15</inkml:trace>
  <inkml:trace contextRef="#ctx0" brushRef="#br0" timeOffset="-126102.55">8876 9080 56 0,'6'4'71'0,"2"-2"49"16,3-1-94-16,1 0 37 0,5-1-7 16,2-3-35-16,2-7 7 15,1-4 4-15,0 1-9 0,1-5-2 16,-3 1-4-16,-1 1-5 0,-7 0 0 15,-4 1-3-15,-4 2 0 0,-4 0-2 0,-1 3 4 16,-8 2-5-16,-5 2 1 0,-5 4-4 16,-1 2 3-16,-2 0-1 0,-1 5 1 15,3 6 2-15,1 2 4 0,5 3-5 16,2 5-1-16,4 3 1 0,3 1-2 15,5 2-3-15,4 1-2 0,13-2 0 0,9-3-1 16,8-2-1-16,9-5-18 0,7-3-16 16,9-1-10-16,5-7-16 15,12-3-37-15,3-2 79 0,-3-11-168 16</inkml:trace>
  <inkml:trace contextRef="#ctx0" brushRef="#br0" timeOffset="-124383.45">9778 9140 2 0,'0'0'301'15,"0"0"-271"-15,0 0 11 0,0 0 11 0,0-2-19 16,0-1-3-16,0-2-7 0,0-3-10 16,5-1-9-16,4-5-1 0,3-1 5 15,2-2-2-15,2-2-4 0,-1-2 1 16,2-4 2-16,-1-2-2 0,-4-2-3 15,-1 0 2-15,-3-2-2 0,-3 0 2 0,-4-1-1 16,-1-2-2-16,0-3 1 0,-3-2 1 16,-5-1-2-16,2-2-3 15,-6 5 3-15,4 4 2 0,-3 8-2 16,3 8 1-16,4 9 0 0,-1 3 3 0,2 3-3 15,3 2-3-15,-2 10-10 0,1 13 13 16,-1 7-1-16,2 9 3 0,0 9-4 16,8 4 2-16,1 10 0 0,4 7 0 15,-4 7 1-15,2 5 2 0,-3 0-3 16,-2-6 0-16,-2-4 0 0,-4-13 2 0,0-3-1 15,0-7 0-15,-3-8 4 0,-6-6 3 16,0-8 2-16,-1-8 11 0,0-7-8 16,0-3 1-16,1-4-3 15,-2-4 1-15,2 0-4 0,0-12-1 0,1-6-7 16,5-6 0-16,3-6 0 0,1-4-9 15,9-3 12-15,5-1-4 0,2-2 1 16,2 0-10-16,1-1-7 0,3-1-1 16,-1 0-4-16,4 3 0 0,4 5-1 15,-6 4 9-15,0 5 6 0,-3 3 1 16,-4 4 1-16,2 5 2 0,-7-1 4 0,-1 4 0 15,-3 2 0-15,-2 0 1 0,-1 3 2 16,-2 0 0-16,-1-1 1 0,-1 2 1 16,-1-1 5-16,0 2-6 15,2 1 0-15,-1 0-1 0,-1 1 0 0,0 0-1 16,0 1-3-16,0 0 0 0,0 0 0 15,2 3-1-15,-2 6 3 0,0 5 3 16,0 4 0-16,0 0-2 0,-3 5-2 16,-2-4 2-16,0 2 1 0,2-1-3 15,3-2-1-15,0-3 1 0,0-4 2 0,0-4-3 16,0-2-2-16,0-3 1 0,2-2 2 15,4 0-1-15,0-3 0 0,2-10-1 16,3-1-2-16,1-3-7 0,1 0-3 16,-1 0 3-16,0 0-3 0,2 3-1 15,0 1 7-15,2 2 1 0,1 4 2 16,0 1 0-16,-3 2 3 0,0 3 0 15,0-1 1-15,-2 1 1 0,1 1-1 16,-4 0 2-16,0 0 3 0,-3 0 1 16,-4 0 0-16,-2 0-2 0,0 0-1 0,0 1 15 15,0 0 12-15,-6 1-16 0,-4 3-8 16,-2-2 6-16,1 4 3 0,-1-2 2 15,4 1-4-15,3 4-6 0,1 0-4 16,2 1-2-16,2 3 2 0,0 0-1 16,8 0-2-16,3-2 1 0,7 0 1 15,1-4 0-15,6-3-1 0,1-4 1 16,0-1-2-16,2 0 2 0,-1-1 0 15,-4-7 0-15,-4-2 1 0,-5-1 0 16,-7-1-2-16,0 0 4 0,-6 0 1 0,-1-3 4 16,0 3 3-16,-8-2 1 0,-3 1-4 15,-4-1-3-15,-2 0 0 0,-3 1 0 16,0-1-6-16,-1 3 4 0,4 2-3 15,3 3 0-15,5 2 0 0,4 2 0 16,1 2-3-16,4 0-1 0,0 3-4 0,0 7-11 16,3 0-11-16,5 1-7 15,6-1-17-15,1-3-18 0,1-2-77 16,-1-4-129-16</inkml:trace>
  <inkml:trace contextRef="#ctx0" brushRef="#br0" timeOffset="-123970.42">10716 8865 85 0,'5'0'208'0,"-4"0"-123"16,-1 0-75-16,0 0 18 0,0 0 11 15,0 5 6-15,2 2 1 0,-2 2-15 16,0 1-7-16,0 0-4 0,0 0-7 0,0 1 2 16,3-3-6-16,0 1-4 15,2-3-1-15,2-1 1 0,4-4-4 16,-2-1 3-16,4 0-2 0,1-3 2 15,1-8-2-15,5-1 0 0,-2-3-2 0,-1 2 0 16,-3 2-1-16,-4 1-7 0,1 4 3 16,-5 0 1-16,-1 3 3 0,-2 3-1 15,-3 0 0-15,0 0 0 0,0 0 0 16,0 0 2-16,0 7 0 0,0-1 5 15,-1 3-3-15,-2-1-1 0,3-2 1 0,0-1-1 16,0-1-2-16,3-3-1 0,6-1 2 16,5 0 3-16,3-3-1 15,3-6-3-15,0 0 1 0,-3 0 1 16,-3 4-2-16,-3 2 1 0,-5 0-1 0,-4 2 2 15,-2 1-1-15,0 0-2 0,0 4 1 16,0 6 8-16,0 3 3 0,-5 3-6 16,1-1-1-16,0 2 2 0,4 0-5 15,0-1-2-15,7 2 2 0,7-1-2 16,10-2-23-16,7-2-4 0,8-5-54 0,5-8-18 15,2 0-157-15</inkml:trace>
  <inkml:trace contextRef="#ctx0" brushRef="#br0" timeOffset="-123290.39">11699 8895 15 0,'0'10'272'16,"0"3"-267"-16,0 6-4 0,-2-1 4 15,1 0 10-15,-5 1 30 0,2-1-9 16,-2-2-1-16,2-3-2 0,-1-1-9 16,2-6-5-16,0-2-2 0,1-3 7 15,-1-1 1-15,2 0 2 0,-3-1-15 16,1-10-1-16,3-4-5 0,0-5-2 15,3-4-2-15,8-4 1 0,5-3 2 16,2-2-2-16,3-1-2 0,0-1 0 16,3-2 1-16,2 2-2 0,-3 1 0 0,-1 8 0 15,0 5-1-15,-4 5 3 0,1 8-4 16,-4 4 3-16,1 4-2 0,-2 0 1 15,-2 8 1-15,1 9 1 0,-6 7 1 16,-2 6-1-16,-5 3-2 0,0 4 5 16,-3 0-4-16,-8 0 2 0,-5-3-2 15,-4-1 1-15,0-3 2 0,-3-3-3 16,1-3-1-16,1-5 2 0,2-3-2 15,6-7-1-15,4-5-2 0,6-2 0 16,3-2 2-16,-1 0-5 0,1-1-5 0,0-5-4 16,0-3 8-16,4 0-4 0,7 1 4 15,1 0 2-15,1 4 4 0,-2 3-1 16,0 1-2-16,-1 0 5 0,3 0-1 15,1 1-1-15,-2 3 2 0,1 1-3 16,-1 0 4-16,2 2-2 0,-2-2-1 0,5-3 2 16,2-1-2-16,1-1-15 15,2 0-43-15,1-6-16 0,0-9-85 16,2-5-100-16</inkml:trace>
  <inkml:trace contextRef="#ctx0" brushRef="#br0" timeOffset="-123065.38">12197 8785 174 0,'-5'3'288'16,"5"-2"-278"-16,0 3-2 15,3-2 19-15,6-1-5 0,5-1 10 16,5 0-3-16,7 0-13 0,1-5-8 0,4 0-6 15,1-1 2-15,2 1-3 0,0-1-1 16,-6 2 1-16,0 0-8 0,-3-1-18 16,-6 1-27-16,-5-1-20 0,-4-5-71 15,-8 2-130-15</inkml:trace>
  <inkml:trace contextRef="#ctx0" brushRef="#br0" timeOffset="-122877.36">12462 8771 257 0,'-13'17'173'0,"4"1"-137"0,-2 2 33 15,-3 2-20-15,0 0 1 0,2-1-7 16,2-1-16-16,4-1-11 0,2-1-12 16,4-2-2-16,0 0-2 0,0-3 2 15,0 1-3-15,9-3-9 0,6-4-9 16,9-1-19-16,4-4-11 0,7-2-27 0,1-3-12 15,1-8-156-15</inkml:trace>
  <inkml:trace contextRef="#ctx0" brushRef="#br0" timeOffset="-122622.35">13108 8700 64 0,'0'-13'279'15,"-11"1"-241"-15,-6 3 21 0,-4 3-12 0,-7 5-16 16,-8 1 15-16,-4 5 0 0,-1 10 1 15,3 4-6-15,3 6-5 0,8 1-9 16,6 4-14-16,11-2-2 0,5 0-6 16,5 4-1-16,1-2 0 0,18 1-3 15,9-3-1-15,11-7 1 0,15-5 0 16,5-6-15-16,9-6-12 0,11-4-7 15,6 0 19-15,5-2-9 0,-1-8-56 16,-6 2 8-16,-5-2-46 0,-8 2-189 16</inkml:trace>
  <inkml:trace contextRef="#ctx0" brushRef="#br0" timeOffset="-121581.29">5938 10491 9 0,'-2'0'13'0,"2"0"152"15,0 0-124-15,0-3-4 0,0-1 5 0,0-2 5 16,0 1-5-16,0 0-1 0,0 1 3 15,2 1-7-15,-1 2-7 0,-1 1-1 16,0 0-1-16,0 0-6 0,5 1-14 16,-2 10 11-16,2 5 6 0,-2 4-5 15,0 4-8-15,0 2 1 0,0 2-8 0,-1-1-1 16,1-1-2-16,0-3-1 0,3-3 2 15,0-3-3-15,1-4-1 0,-1-1 2 16,1-5-7-16,0-2-12 0,0-2-12 16,4-3-11-16,-3 0-7 0,3-13-28 15,-6-8-35-15,-5-6-194 0</inkml:trace>
  <inkml:trace contextRef="#ctx0" brushRef="#br0" timeOffset="-121290.27">5897 10263 240 0,'-6'-7'208'0,"3"2"-170"16,3 4-8-16,6 1-13 0,7 0 3 15,4 3-1-15,5 6 7 0,4 3 6 16,6 3-9-16,4 2-6 0,3 3-4 16,-2 3-7-16,-1 0-2 0,-7 2 0 15,-1 1-2-15,-3 3-3 0,-3 1 5 16,-7 1-2-16,-4 0-1 0,-6 1 1 15,-5-1 1-15,0-2 1 0,-10 0-2 16,-4-2 0-16,-3-2 3 0,0-2-5 0,-4-3 3 16,-1-5-2-16,3-4 2 0,1-4 0 15,2-3-2-15,4-3 0 0,1-1 0 16,5 0-8-16,4 0-5 0,2-5-9 15,0-3-12-15,6-5-7 0,8-2-7 16,8-2-17-16,-2-5-35 0,2-3-121 0,0-3 51 16</inkml:trace>
  <inkml:trace contextRef="#ctx0" brushRef="#br0" timeOffset="-121105.26">6507 10513 344 0,'0'2'124'0,"0"2"-118"0,0 3 13 15,-3 5 11-15,-7 3-10 0,0 3 2 16,-3 0-1-16,4 0-4 0,3-2-7 15,1-1-6-15,5 0-2 0,0-3-2 0,5 0-2 16,5-2 1-16,6-5-5 0,3-3-20 16,7-2-12-16,3-7-8 15,5-6-15-15,2-4-43 0,-2-3-46 16,-6 1-6-16</inkml:trace>
  <inkml:trace contextRef="#ctx0" brushRef="#br0" timeOffset="-120924.25">6780 10539 21 0,'-8'0'-12'0,"-5"0"263"16,-2 0-191-16,-4 6-31 0,1 2 23 15,-1 2-23-15,4 2 5 0,2 2-5 16,4 0-4-16,3 2-6 0,4 2-6 15,2 2-4-15,0 2-3 0,0 0 0 0,3 1 0 16,5-2-4-16,-2 1 1 0,-1-1 0 16,1-4 0-16,-1 1-1 15,-2-4-2-15,2-3 4 0,-1-4-4 16,2-3-4-16,1-2-9 0,5-2-18 0,2-6-19 15,1-12-33-15,1-7-121 0</inkml:trace>
  <inkml:trace contextRef="#ctx0" brushRef="#br0" timeOffset="-120533.23">7029 10755 41 0,'0'33'206'16,"0"4"-194"-16,0 3 1 15,0 3 50-15,0-3-41 0,-6 2-9 0,-2-2 14 16,2-3 8-16,0-3-12 0,-2-1-2 15,0-5 8-15,1-2-3 0,-3-4-4 16,-1-5 1-16,-1-6-3 0,1-1-2 16,2-6-3-16,-3-4-1 0,2 0-3 15,-1-5-5-15,-1-10-2 0,3-6 0 0,1-5-3 16,2-5-2-16,1-1 1 0,0-3 1 15,5-1-1-15,0 0-2 0,0-3 1 16,11-5 0-16,3-5-3 0,3-6-8 16,5-1-7-16,3 2 1 0,1 6 0 15,2 7-6-15,3 8 6 0,-3 8 7 16,-2 7 8-16,-2 8 0 0,-7 6 1 15,-7 4 3-15,-3 1 1 0,-6 11 4 16,-1 4 7-16,-6 6 3 0,-5 3-6 16,-3 3-7-16,0-1 0 0,2-2 0 0,1-3-3 15,6-3-1-15,4-2-2 0,1-2-17 16,0-2-18-16,0 0-20 0,9-6-38 15,2-4-51-15,-3-2-37 0</inkml:trace>
  <inkml:trace contextRef="#ctx0" brushRef="#br0" timeOffset="-119934.19">7190 10768 15 0,'7'-14'179'0,"0"-6"-112"0,1-4-47 16,1-3 30-16,1-4-11 0,2-2-5 16,-1-4-4-16,1-2-6 0,-1-4-8 0,2-2 2 15,-2-3-6-15,1 1-6 0,-1 3 0 16,-2 3-1-16,-1 8 4 0,-3 6-2 15,-4 9 0-15,1 9 4 0,-2 5-1 16,0 4-1-16,0 0-6 0,0 3-6 16,0 10 1-16,0 7 4 0,-5 8 1 15,-1 4-1-15,1 6 0 0,0 6-3 16,4 2 2-16,-2 1 2 0,0 0-4 15,3-2 1-15,0-4 1 0,9-8-1 16,10-8 0-16,4-7-1 0,3-5 1 0,-1-7 1 16,3-2-2-16,0-4 1 0,0 0-1 15,-2-10 2-15,0-2-1 0,-1-2-2 16,0-4 1-16,-5 0 2 0,-3 0-1 15,-3 0-3-15,-1 0 4 0,-4 0 2 16,-6 1-2-16,-3 1-1 0,0 2 0 16,0 0 5-16,-8-1-3 0,-1 3 0 15,-2 0 1-15,-1 7 1 0,-2 2 5 16,1 2 0-16,1 1 3 0,0 0 0 15,2 9-2-15,3 5-6 0,-4 1 2 0,8 3-3 16,-1 0-1-16,3-2-2 0,1 1 1 16,0 0 1-16,5-3-3 0,4-1 0 15,0-2 1-15,4-2 1 0,2-1-1 16,-1-3-1-16,5-3 1 0,-5-2-2 15,1 0-11-15,2 0-1 0,-4-1 3 0,-4-3-1 16,0-1-3-16,-6 2 10 16,0 1 4-16,-1 0 1 0,-2 2 0 15,0 0-4-15,0 0 4 0,0 0 4 16,0 0-8-16,0 5 0 0,0 5 12 0,0 2-4 15,1 3 1-15,3-4 0 0,-1 1-4 16,4 0 0-16,4-5-1 0,6 0-1 16,2-3 2-16,3-3-14 0,-2-1-23 15,-2 0 8-15,1-5-35 0,-4-8-74 16,-1-4-126-16</inkml:trace>
  <inkml:trace contextRef="#ctx0" brushRef="#br0" timeOffset="-119757.18">8066 10477 429 0,'-4'7'37'0,"2"2"-36"15,-1 3 33-15,0 5 3 0,-2 2 5 16,1 1 0-16,2-2-27 0,2-1-5 16,0 0-7-16,0-3 0 0,3-2-2 15,7-1-1-15,2-6-5 0,3-1-17 16,7-4-11-16,1 0-30 0,8-8-13 0,2-10-48 15,-4-2 3-15</inkml:trace>
  <inkml:trace contextRef="#ctx0" brushRef="#br0" timeOffset="-119605.18">8372 10549 286 0,'-16'27'133'0,"-1"6"-119"0,-1 7 33 16,-7 8-25-16,-1 7-4 0,-5 3 13 16,3-2-21-16,4-6-5 0,10-9 0 15,8-6-4-15,6-4-5 0,5-4-3 0,7-3-31 16,8-3-18-16,4-11 8 0,4-7-228 15</inkml:trace>
  <inkml:trace contextRef="#ctx0" brushRef="#br0" timeOffset="-119125.15">8998 10491 10 0,'6'0'13'0,"-1"-3"14"0,-5 1 127 15,0-1-97-15,0-2 17 0,-5 0-20 16,-1 2-19-16,2-3 11 0,-3 0-3 15,1 1-14-15,0-1-1 0,-2 2-1 16,0 3-9-16,-2 1 3 0,-3 0-2 0,4 0-6 16,-4 5-6-16,4 6-3 0,0 4-4 15,3 2 2-15,6 1-2 0,0 2-2 16,1 1 1-16,10-1 2 15,5-1-1-15,2-3-2 0,5-4 1 0,4-3 3 16,1-6-4-16,0-3-2 0,-1-3-4 16,-2-10 4-16,0-3-1 0,-8-4 1 15,-3 1 4-15,-5 0 2 0,-2-2-1 16,-4 0 0-16,-3 1 0 0,-2 0 3 15,-6 3-1-15,-6-1 3 0,-1 2-1 16,-5 3 2-16,-2 0-3 0,0 2-3 0,-1 4-1 16,3 3-1-16,6 2 2 0,3 2-1 15,7 0-2-15,4 8-5 0,0 4 4 16,3 1-20-16,6-2-14 0,2-1-18 15,6-3-23-15,-2-6-83 0,1-1-130 16</inkml:trace>
  <inkml:trace contextRef="#ctx0" brushRef="#br0" timeOffset="-118841.13">9294 10343 163 0,'0'5'266'0,"0"2"-251"16,0 4-7-16,0 2 24 0,-6 1 2 15,1-1 11-15,1 0-10 0,1-3-18 16,3 0-11-16,0-2-2 0,11-3-2 15,2-2 0-15,1-3 2 0,7 0-2 0,0-6-2 16,3-4 1-16,0-2-10 16,-3 0-3-16,-6 3 4 0,-3 1 4 15,-2 3 3-15,1 0-1 0,-2 2 2 16,-1 2 4-16,-2 1 1 0,-2 0-8 0,-4 8 14 15,0 6 8-15,-6 4-1 0,0 1-11 16,0 4-5-16,4-1 0 0,1 1-2 16,1 1-2-16,0-2-16 0,9-3-11 15,3-1-7-15,9-5-44 0,3-5 24 16,0-8-120-16</inkml:trace>
  <inkml:trace contextRef="#ctx0" brushRef="#br0" timeOffset="-116360.99">11175 2266 15 0,'3'-3'245'0,"-1"-4"-192"16,-1 3-11-16,-1 0 4 0,0 1-10 16,0-4-5-16,-5 3-11 0,-2 0 7 15,-3-2-7-15,1 4 0 0,-3-1-3 0,-4 0-4 16,-1 2 1-16,-2 1 2 0,-1 0 3 15,-1 2-6-15,2 5 1 0,2 4 0 16,0 1-5-16,3 2-7 0,2 2-2 16,-1 2 0-16,5 0 3 0,5 3-2 15,3-1-3-15,5 0-1 0,7 0 3 0,5 1 1 16,2 0-2-16,3 0 2 15,-2 0-2-15,-2-1 2 0,1-2-2 16,-5 0 2-16,-6-2-1 0,-4-1 0 16,-4 0 0-16,-4-4 3 0,-10 1 1 0,-5 1-1 15,-6-2-2-15,2 0 1 0,-2 1-2 16,-3-3 2-16,5-1-2 0,3 0 1 15,3-4 0-15,9-1-4 0,4-3-4 16,4 0-10-16,0 0-24 0,9-6-22 16,8-6 13-16,8-2-17 0,0-6-77 0,4 1-117 15</inkml:trace>
  <inkml:trace contextRef="#ctx0" brushRef="#br0" timeOffset="-115260.93">11502 2340 222 0,'2'-9'179'0,"-2"4"-138"16,-5 1 7-16,-8 2-9 0,-4 2-17 0,-6 0 3 16,-3 8 2-16,-2 6-6 0,-2 4 4 15,4 4-7-15,4 2-4 16,4 1-2-16,7 0-7 0,6-1 0 15,5-1-5-15,2-2-1 0,12-3 2 0,7-3-1 16,7-7 0-16,5-3-1 0,6-5 3 16,3-2-6-16,1-13-10 0,2-2-1 15,-2-4 1-15,-4 0 3 0,-8-1-1 16,-5 2 1-16,-5 0 8 0,-7-1 3 15,-4 3-1-15,-3 3 1 0,-6 1 3 0,1 3-2 16,-2 2 4-16,0 2 2 0,-3 3 5 16,-2 1-5-16,5 3 0 0,-2 0-2 15,2 0-6-15,0 3-6 16,0 7 3-16,0 5 4 0,0 3 1 0,-3 0 0 15,2 4-2-15,-1 0 1 0,-2-1 2 16,0-2-1-16,1-3-2 0,-1-3 1 16,2-2 1-16,-2-4 1 0,2-1-2 15,-3-4 0-15,2-2 5 0,-1 0-3 16,0 0 0-16,1-6-3 0,2-3-1 15,1-2-7-15,0 0-1 0,1-2-3 0,9 0 2 16,2-1-5-16,4 2-7 0,-2 0-2 16,4 5 5-16,-4 0 1 0,2 3 0 15,-1 2 4-15,5 0 2 16,0-1 8-16,4-1 2 0,0 0 0 0,1-2 4 15,3 1-1-15,-1-3 1 0,-3 0-2 16,1-2 7-16,1-3 10 0,-4 1-5 16,-2-2 4-16,-6 3-8 0,-6-2-3 15,-5 4 3-15,-3-1 1 0,0 1 1 16,-11 3-3-16,-1 1 1 0,-4 3 0 0,-4 2-1 15,-5 0-1-15,2 2 0 0,-2 5-3 16,2 5 2-16,6 2 0 0,5 2-4 16,2 3-2-16,7 0 2 0,0 1 0 15,3 3-2-15,0-3 0 0,6 1 2 16,5-1-3-16,3-4-3 0,0-3 1 15,5-2-4-15,-1-3 2 0,2-3-2 16,1-2 5-16,2-2 5 0,5-1-2 16,-2-2 4-16,2-8-4 0,2-2 5 15,-4-3-4-15,2-1-1 0,0-1 4 0,-5-3-1 16,2 1 3-16,-7-2 0 0,-4 1 2 15,-3-1-1-15,-6 1-2 0,-2 1 2 16,-3 2 4-16,-5 1-3 0,-4 5 3 16,-5 4 0-16,-1 2 2 0,-3 3 0 15,3 2-9-15,3 3 2 0,-1 8 1 16,2 4-4-16,2 5-3 0,0 6 1 15,-1 1 4-15,7 2 3 0,2-2-6 16,1-3 1-16,1-2-1 0,10-4 1 16,2-1-3-16,2-6 0 0,5-3 1 0,5-6 2 15,11-2-3-15,7-1 2 0,5-12-1 16,-4-2-10-16,-9 0 10 0,-8 2-2 15,-9 1 0-15,-7 4 3 0,-5 2-1 16,-3 3-2-16,-3 1-1 0,0 2 5 16,-7 0-4-16,-4 0 1 0,0 6-4 0,2 3 4 15,2-1 0-15,4 0-2 16,3 2-1-16,0-5-3 0,3 2 5 15,5-1 0-15,5-3 1 0,0-2-5 16,11-1-13-16,5 0 0 0,10-8 4 0,3-2 17 16,0-1-5-16,-8 1-1 0,-11 4 4 15,-7 3 2-15,-10 1-1 16,-5 2 5-16,-1 0 16 0,-6 0 13 0,-6 8-13 15,-1 3-16-15,-4 3 7 0,5-1-3 16,6 1-8-16,4-2-6 0,2 2 4 0,0 1-18 16,11 1-25-16,1 3-20 0,8-3-27 15,5-2-110-15,5-2 72 16</inkml:trace>
  <inkml:trace contextRef="#ctx0" brushRef="#br0" timeOffset="-113940.85">10429 10253 2 0,'3'0'157'0,"0"0"-90"16,-1-2-38-16,-1-3 28 0,-1 0-6 0,0 2-18 16,0-1 5-16,0 0-7 0,0 2-6 15,0 0-5-15,0 1 4 0,0 1-1 16,0-4-8-16,0 3 1 0,0-2 0 15,0 1 1-15,0 0 1 0,0-1-3 16,-1 0-3-16,-7-1-4 0,-4 3 0 0,-1 1-5 16,-5 0 2-16,-2 4-2 0,-4 5-2 15,3 3-1-15,-3 2 3 16,4 0-2-16,6 3-2 0,2 1 0 15,6 1 1-15,4 3-2 0,2-1 1 0,3 0-2 16,11-1 2-16,2-2-1 0,5 0-4 16,3 0-2-16,2 1 0 0,-1 0 4 15,0 0 4-15,-5-1 0 0,0-5 0 16,-8 0-1-16,-4-5 1 0,-2 0 0 15,-6-1 0-15,0-2 3 0,-3 1 1 0,-9-1 3 16,-2 0-3-16,-3 0 2 0,-2-3-1 16,-1 1 3-16,1 0-4 0,-1 1-1 15,2-2-3-15,-1 0 3 16,2 0-1-16,5-2-2 0,4 0-2 15,5 0 3-15,-2 0 1 0,5 0-8 0,0 0-5 16,0-2-8-16,0-1-16 0,8-2-12 16,7-1-3-16,2-3-16 0,2 0-61 15,-2-2-150-15</inkml:trace>
  <inkml:trace contextRef="#ctx0" brushRef="#br0" timeOffset="-112820.79">10860 10289 223 0,'0'-9'243'15,"-6"1"-214"-15,-6 5-7 0,-4 2 12 16,-6 1-17-16,-1 3-2 0,-5 8 12 16,0 5-10-16,2 4-5 0,3 3-4 15,6 2-1-15,4 0-7 0,7 1 1 16,6-1-2-16,2-1 2 0,11-4-2 0,8-3 0 15,2-4 1-15,5-4 1 0,4-5-4 16,-1-4-1-16,3 0-3 0,-3-4 4 16,7-6 1-16,-4-3 1 0,-2-3-3 15,1 0 1-15,-7-1-1 0,-1-1 2 16,-5 2 2-16,-6 1 2 0,-3-1-2 15,-3 3 0-15,-2 4 2 0,-3 2 1 16,-3 0-2-16,0 4 2 0,0 0 0 16,0 3 3-16,0-1-6 0,0 1 0 15,0 0-3-15,0 0 0 0,2 1-5 0,2 8 8 16,-1 2 1-16,2 2 1 0,0 3-3 15,-4 3 0-15,1 1 3 0,-2 1-1 16,0-2-1-16,0-3-1 0,0-2 2 16,-3-2 1-16,1-6-1 0,1-2-1 15,-1-3 0-15,0-1 6 0,2 0 0 16,-3-7-7-16,2-5-6 0,-2 0 5 15,1-3-4-15,2 0 0 0,0 1 2 16,0 0-7-16,3 1-4 0,7 2-3 16,-1 2 1-16,3 1-3 0,2 4-1 0,2 4-2 15,-1 0 6-15,2 0 3 0,3 0 3 16,4 2 4-16,-1 0 1 0,3-2 6 15,1 0 1-15,-1 0-2 0,2 0 2 16,-3-7-1-16,-4-2 4 0,-2-2 4 16,-2-2 4-16,-6 0 5 0,-5 0-3 15,-3-2-1-15,-3 1 4 0,0 0-7 16,-9 2 0-16,-3 2 2 0,-2 3 1 15,-3 2-3-15,-2 3-5 0,-3 2-1 16,1 1 1-16,2 8-2 0,0 5-4 16,5 3 2-16,2 3 0 0,4 2-1 0,5 3-2 15,3 0 3-15,0-1-2 0,5 1 2 16,7-3-4-16,4-2 2 0,4-4 1 15,2 0 0-15,2-5-2 0,1-4 2 16,2-3 0-16,-1-4-2 0,5 0-1 16,3-4-1-16,6-9 4 0,4-4 1 0,1-1-11 15,-5-4 4-15,-1 0 6 16,-8-3 0-16,0 1 0 0,-8 0 0 15,-6-1 2-15,-6 3-1 0,-8 0 0 16,-3 3-1-16,-8 2 5 0,-3 2-2 0,-3 1 0 16,-4 4 4-16,-2 5 0 0,0 3-2 15,-2 2 3-15,3 0-2 0,2 8 1 16,5 4-2-16,2 2-5 0,3 4 0 15,4 5 1-15,-2 3-1 0,5 4 0 16,0-3 0-16,3 1 3 0,9-3-2 0,4-4-2 16,-1-4 1-16,6-3 1 0,-1-5 0 15,1-7-1-15,3-2 0 16,1 0 1-16,2-10 1 0,1-4-3 15,6-4 2-15,2-3 1 0,1-1-1 0,-4 1-4 16,-8 5 3-16,-10 4 2 0,-2 5-1 16,-7 5-2-16,-2 0 0 0,-2 2 2 15,-2 0-2-15,0 7 0 0,-2 6 5 16,-7 5 2-16,0 1-5 0,0-1-1 15,4-2 0-15,5-4 1 0,0-4-2 0,1 0 0 16,12-5-1-16,5-1 2 0,10-2 2 16,5-10-3-16,6-4-6 0,-5-1 3 15,-3 4 3-15,-5 4-5 16,-7 3 5-16,-8 3 1 0,-7 1 0 0,-4 0-4 15,0 10 8-15,-7 4 16 0,-7 8-11 16,0 1-1-16,1-3 1 0,1 3-3 16,4-1-1-16,6-4-6 0,2 0-1 15,2-4 2-15,10 0-8 0,7-1-24 16,6-5 0-16,6-2-6 0,5-6-91 0,-4 0-189 15</inkml:trace>
  <inkml:trace contextRef="#ctx0" brushRef="#br0" timeOffset="-109836.63">5603 9895 6 0,'-5'6'2'0,"4"-1"-2"0,-1-1 2 0,1-1 1 15,1 0 3-15,0 0 4 16,0-1 7-16,0 0-10 0,0-2 12 0,0 0 8 15,0 0-3-15,0 0 9 0,0 0 19 16,0 0 2-16,0 0-10 0,0 0-24 16,0-1-3-16,-3-2 3 0,3 0 4 15,-5 2-9-15,3-2 2 0,1 1 4 16,-4 0 1-16,5 0-6 0,0 1 6 0,0 0-8 15,0 1-2-15,0 0 1 0,0-1 1 16,0 1-1-16,0 0-9 0,0 0-1 16,0 0-2-16,0 0-1 0,0 0-4 15,0 0-1-15,3 0 2 0,7 0 5 16,-1 0-1-16,8 0-2 0,1-3 2 15,7 0 0-15,5-4 0 0,4-1-2 16,2 0 1-16,2 2 2 0,1-1-2 16,1 1-3-16,1 1 4 0,-1 0 2 15,2 1-4-15,7-2 0 0,3-1 3 0,5-1-1 16,0-1-1-16,1 2-2 0,-1 1 4 15,2 0 0-15,0 2-3 0,0 0 0 16,0 2 3-16,-2 2 0 0,4 0-1 16,-1 0-3-16,0 0 4 0,1-1 0 15,1-1-2-15,1-2 0 0,6-1 2 16,2-2 0-16,7 0-1 0,2-4-2 15,1-1 3-15,-1 1 0 0,-2-2-3 16,-1 3 1-16,-2-1 1 0,-1 2 1 16,-1 2-3-16,0 0 1 0,-3 0 1 0,0 2 0 15,-4 2-2-15,-1 1 0 0,-4 0 3 16,1 0-2-16,-2 1 0 0,2 1-1 15,0 0 1-15,0 0 3 0,-1 0-4 16,1 0-1-16,-2 2 4 16,-1 1-1-16,3 1-2 0,-1-1 2 0,1 1-1 15,1-2 4-15,-1 3-3 0,0 0 0 16,2 0-1-16,-1 1 2 0,-2 0-2 15,1 0 1-15,-3 2 3 0,0-1 1 16,1-1-3-16,4 0 2 0,5-2-1 16,9-1 2-16,3-2-4 0,2-1-2 0,1 0 3 15,1-4-1-15,-1-2 1 0,1 0-2 16,-1 2 1-16,-2-1 1 0,0 2 0 15,0 1-1-15,-4 0 0 0,0 2 1 16,-3 0-1-16,3 0 0 0,1 0 2 16,2 0-3-16,-1 0 0 0,1 2 0 0,-4 0 2 15,-2 2-1-15,-2 1-2 16,-2 0-1-16,-3 1 5 0,2 0-2 15,1-1-1-15,-1 1 0 0,1 1 3 16,1-2-2-16,-6 1-2 0,1 1 0 0,0-2 2 16,-2-2 0-16,3 1-2 0,2-3 1 15,0 0 1-15,2-1-2 0,0 0 0 16,-2 0 3-16,-2 0-3 0,-3-3 3 15,-3-1-4-15,-5 0 2 0,-3 1 2 16,-5-1-1-16,-4 4-1 0,-8 0-1 0,-6 0 2 16,-5 0 0-16,-6 0-2 0,-6 2 0 15,2 2 1-15,-5-1 1 16,-1 0-3-16,3 0 2 0,-1-2 1 15,-1 0 0-15,0-1-3 0,-2 0 2 0,-1 0-3 16,-3 0-2-16,-2 0 2 0,-3 0 1 16,0 0 5-16,0 0 2 0,0 0-2 15,-5 0-3-15,-4 0 1 0,1 0-1 16,-3 0-1-16,3 1 1 0,2 4 1 15,-2 1 0-15,4 2-3 0,-2 2 0 16,4 2 2-16,2 3-1 0,0 3-2 0,0 3 3 16,0 2 0-16,2 5 0 0,2 3-1 15,4 9 0-15,0 6 2 16,0 8 5-16,2 5 9 0,-3 0-12 0,-4 4 0 15,-2 3 0-15,-1 4 3 0,-1 7 4 16,-9 1-2-16,-2 4-2 0,-7 4-2 16,-1-1 1-16,0-2-4 0,-3-3 1 15,3-1-2-15,1-4 1 0,2-1 1 16,0-1-1-16,5-6-2 0,-2-3 1 15,4-6 2-15,1-6-2 0,3-6 0 0,0-5 0 16,-2-7 0-16,3-6 1 0,-1-5-2 16,1-4 1-16,-1-4 1 0,-2-4-1 15,-1-4-1-15,1-2 0 16,1-4 2-16,-3 1-1 0,1-2 0 0,-5 0-1 15,0 0 2-15,-5-2-2 0,-2 0-3 16,-7-3 2-16,-3 3 0 0,-2-3 1 16,-5 1-1-16,-3 3 1 0,-7 0 3 15,-3 1-4-15,-6 0-1 0,-5 0 0 16,-5 0 2-16,-1 0 3 0,-4 0-3 0,1 0-1 15,-2 0 3-15,-4 1 0 0,-5-1-2 16,-4 1 0-16,-5-1 4 0,-1 0-3 16,1 0-1-16,1-1 2 0,-2-5-1 15,-2-2 0-15,1-2 0 0,-2-2-1 16,2-1 0-16,0 1 3 0,2 0-4 15,-4 0 3-15,-4 0 0 0,-6 1-1 16,-5 0-1-16,-2 2 0 0,0 1 2 16,4 2 0-16,-1-2-2 0,1-2 0 15,2 0 1-15,4-1-1 0,3 0-2 0,1 3-4 16,-4 0 6-16,-2 0-1 0,0 3 1 15,-5-1 0-15,4 4 1 0,-3 2 1 16,-3 0-3-16,1 0 1 0,0 0 2 16,2 3-1-16,4 1-1 0,5-3 1 15,-2-1 0-15,-1 0 0 0,1 0 0 16,0 0-1-16,2 0 0 0,1-4 0 15,5 0-1-15,-1 1 2 0,2-1 2 16,2 1-3-16,3-1 0 0,5 0 1 16,3-2 2-16,5 2-2 0,-1-2-1 0,4-1 1 15,-2 2 2-15,-1-3-3 0,2 3 0 16,1 0 2-16,3-1 0 0,0 2-1 15,2 0-1-15,1 2 0 0,0 1 4 16,0-2-4-16,0 1-1 0,0 1 2 16,1 0 2-16,4 1-3 0,-2-2 0 0,5 2 1 15,1 0 1-15,1-1 0 16,6 0-3-16,-1 1 3 0,4-1 2 15,-2 0-5-15,3-3 2 0,4 1 2 16,-2 0-1-16,3 1-2 0,-2 0 0 16,1 2 1-16,1 0 1 0,1 0-1 0,-1 0-2 15,-2 0 3-15,3 0 0 0,4 0-1 16,2 0-1-16,7 0 2 0,4-1 4 15,2-2-3-15,6 0-2 0,0-3-1 16,2 0 3-16,2-2-3 0,1 0 0 16,-2 1 1-16,4 0 1 0,0 1-1 0,4-2-1 15,2 0 2-15,1-1 0 16,0 0-3-16,3-1 2 0,3-2-1 15,3 2 1-15,2-1-1 0,-2 0-1 16,4 1 2-16,-2-3 0 0,1-1-1 0,-1-3 0 16,1 0 1-16,1-5 2 0,2-3-2 15,-1-4-2-15,3-2 2 0,0-3 1 16,2-3-1-16,0-5-1 0,1-8 1 15,-2-6 1-15,2-6-1 0,-2-2-1 16,-1-4 0-16,0-1 2 0,0-4-2 0,-3 3-2 16,3 0 3-16,-2 9 1 0,-1 6-1 15,-1 6-2-15,-4 7 2 16,2 5 2-16,-5 8-2 0,-1 5-2 15,-4 8 2-15,-1 6 3 0,0 4-2 0,0 3-1 16,0 0 1-16,0 2-1 0,0 1 0 16,-1-1 0-16,1 1-1 0,0 0-4 15,1 0-3-15,5 3 4 0,2 1 4 16,1 1-6-16,1-2-9 0,1 5-4 15,-2 1-13-15,2 4-18 0,-5-1-27 0,-3-2-106 16,-1-3-96-16</inkml:trace>
  <inkml:trace contextRef="#ctx0" brushRef="#br0" timeOffset="-107019.45">5451 8344 2 0,'3'3'9'0,"0"1"1"0,2-4 110 0,0 0-87 15,-2 0 19-15,1 2 6 0,-1 0-16 16,2 2-4-16,-5 1-6 0,3 3 3 15,0 4-4-15,-3 4 3 0,0 4 1 16,0 5-15-16,0 5-3 0,0 4 2 16,-1 6-6-16,-1 5-4 0,-1 5-2 0,3 3-7 15,0-1 3-15,-3 0-2 0,3-1 2 16,-2 0-3-16,2-1-2 0,0-4 4 15,0-2-1-15,0-1 0 16,5-5-2-16,0 0 2 0,1-2 1 0,-1-1-5 16,-2 1 2-16,1-3 3 0,-4-5 0 0,0-6-2 15,2-6 0-15,-2-1 0 16,0-1 1-16,1-3-2 0,1-2-2 15,-2 0 1-15,3 1 1 0,0 0-4 16,2-1 1-16,1 1 1 0,0-3-9 0,0-2 5 16,1-1 9-16,-1-2-8 0,-5 1 3 15,4-3 2-15,-5 1-2 0,0-1 3 16,0 0 0-16,0 2-2 0,0 0 2 15,0 3 1-15,0-1-2 0,0 0 0 16,0-1-3-16,0 0 3 0,0 0-2 16,2-1 0-16,-1-1 2 0,2-1 1 0,-1 0-2 15,4 0 1-15,0 0 1 16,0-6 1-16,2-1 0 0,0 1-2 15,-2 0 0-15,2 1 2 0,-2 0-1 0,2-1-1 16,-1 2-7-16,1 0 19 0,0 1-19 16,-2 1 9-16,5-1-1 0,0 1 0 15,0 1 0-15,3 0 0 0,3-1-1 16,1 0 2-16,3 2-2 0,3-1-5 15,3 1 1-15,1 0 5 0,3 1-3 16,0 2 5-16,0-3 0 0,-3 1-3 16,-1 1 1-16,0 2 1 0,-4-2-2 15,2 3 3-15,-3 0 2 0,-2 3 4 16,0 1-10-16,-2 1 3 0,1-2-1 15,4 0 1-15,2-1-1 0,3 0-1 0,0-1 4 16,1 0-6-16,4-1 3 0,-1-1 3 16,3-1 0-16,0 0-2 0,1-2 1 15,3 0 2-15,1-1-3 0,0 0-1 16,1 0 1-16,2 0 0 0,-1 1 0 15,0-1-3-15,0 2 1 0,-4 0 3 16,0 1 0-16,-1 1-4 0,2 0 2 16,-1-1 2-16,1-1-2 0,4-1 0 0,1 0-1 15,2 1 1-15,2-2 2 16,4 1-2-16,-1 0-1 0,1 0 4 0,0 0 0 15,-1 1-2-15,0 2 0 0,-3-1-1 16,2 0 1-16,-1 2 0 0,-1 0-1 16,3 0 2-16,-1 0-1 0,1-1-1 15,2-2 1-15,1-1 1 0,2-1 0 16,3 0-2-16,0 0 0 0,0-7 1 0,-2-2 1 15,4-3-2-15,2 3 0 16,1-2 0-16,1 0 0 0,3 2-1 16,-3-2 2-16,-1 4 0 0,-4-1-1 15,-4 3-1-15,-2 0 1 0,-1 1 1 0,-5 3 0 16,2-1-2-16,-2 1 0 0,-3 1 2 15,3 0 1-15,0 0-3 0,3-1 0 16,-1 1 3-16,-1-3-2 0,-1 0 0 16,-1 0-2-16,-4-3 4 0,1 0-1 15,-1 2-2-15,-1-2 0 0,-2 3 3 0,0-2-2 16,-1 2-6-16,0 2 9 0,-2 0-1 15,2 1-1-15,-2 0-1 0,3 0-1 16,1 1 2-16,-1 1 7 16,3 0-13-16,1 1 4 0,-2 2 2 0,1-2-1 15,1 0 0-15,-3 1 3 0,3-4 2 16,1 4-1-16,6-3-4 0,0 0 3 15,2-1-1-15,4 0-1 0,-1 0-2 16,3 0 2-16,-5 0-1 0,2-2 0 16,-2 0-1-16,0 2 2 0,1-2 1 0,-1 1-2 15,-3 1-2-15,3 0 7 0,-1 0-1 16,0 1 0-16,0 3-4 0,1 0 4 15,-1 0-2-15,2 1-2 16,1-2 0-16,3-2 0 0,0 0 3 0,1-1-2 16,2 0-3-16,0 0 3 0,-3 0 1 15,3 0-3-15,-7 0 1 0,-1 0 0 16,-3 0 2-16,-3 0-2 0,-1 0-2 15,1 0 3-15,-2 0 0 0,1 0-1 16,-1 0-2-16,1 0 3 0,1 0 1 16,-2 0-2-16,2 1-2 0,-1 1 2 0,-1-2 3 15,-2 1-4-15,1-1-1 0,0 0 3 16,-2 0 1-16,2 0-2 0,0 0-1 15,-2 0 1-15,1 0 1 16,-2-2-1-16,-3 0-1 0,-1-2 1 0,-1 1-1 16,-4 1 3-16,0 1-3 0,-2 1 1 15,-3 0 1-15,-2 0-1 0,-1 0-1 16,-1 0 1-16,-3 0-1 0,2 0 3 15,-3 2-3-15,-1-1 1 0,-2 1-1 16,0-2 1-16,-3 0 2 0,-7 0-2 0,-2 0-2 16,-2 0 2-16,-3 0 1 0,0 0-1 15,0 0 0-15,2 0 3 0,-2 0-2 16,0 0 2-16,0 0-1 0,0 1-4 15,0-1 1-15,1 0 2 0,-1 0 2 16,0 0-1-16,0 0-1 0,0-6-1 16,0-2 0-16,0-2-1 0,0-2-2 15,0 0 2-15,-1-2 2 0,-1-2-11 16,-1-4 14-16,-2 0-3 0,-1-2 1 15,-1-3-3-15,-1-2 0 0,-5-4 1 0,3-7 1 16,0-3-2-16,1-5-4 0,6-3-22 16,0-2 25-16,3-2 2 0,0-2-2 15,6-4 2-15,5-2 0 0,0-2-2 16,-1-3-2-16,1 0-1 0,0 3 3 15,-6 4 0-15,-2 4 1 0,-3 3 3 16,0 5 0-16,0 3 2 0,-3 1-2 16,-5 4 0-16,0 5 3 0,1 4 0 15,-3 4-4-15,1 0-1 0,-2 3 5 16,2 1-5-16,1 0 0 0,-1 2 0 0,1 3 0 15,0-3 0-15,-1 4 0 0,3 0 1 16,1 2 1-16,-3 1-2 0,5 3 1 16,-1 1 2-16,-1-1-1 15,0 4-3-15,2 0 0 0,0 1 2 0,2 4 1 16,-4-1-3-16,3 1-1 0,-2 0 3 0,-3 0 0 15,3 1-1-15,-4 0-1 16,0 0 2-16,1 0 1 0,-3 2-2 16,1 1 0-16,0 1 0 0,-1-1 2 15,-2 0-3-15,1-1 0 0,-9 0 3 16,-3 2-2-16,-8 0-2 0,-7 2 0 0,-2-2 3 15,-3-2-1-15,-4 1-1 0,1 0 2 16,-4 1 0-16,1 1-1 0,-6 0 0 16,1 3-2-16,-2 0 3 0,-6 0 0 15,-1 1-2-15,-4-1 1 0,-6 1 0 16,0-1 1-16,-1 2-2 0,-4 0 1 0,1-1 1 15,-7 1 0-15,-3-2-2 16,-4 3 0-16,-7 0 3 0,0-2-1 16,1 3-1-16,-1-2 0 0,-4 0 3 15,1 0 0-15,2-1-3 0,0 2 0 0,1-2 2 16,3 0-3-16,-1 0 0 0,-5-2 1 15,-2 2 1-15,-4-1 0 0,0 2-3 16,4-2 2-16,-1 1 2 0,4-2-2 16,-1 0 0-16,0 1 0 0,5 1 3 15,3-3-2-15,5 1 0 0,2-1-2 0,-2 1 2 16,1-1 0-16,-4-2-1 0,2 0-1 15,4 0 2-15,-3-1 1 16,1 2-4-16,-3 1 2 0,-3 1 1 16,3 1 1-16,2 2-4 0,2 0 2 0,4-1 1 15,3 2-1-15,0-4-1 0,0 2 0 16,-3-1 2-16,-2 0 0 0,0 0-2 15,5 1 1-15,-3-2 1 0,1 3 0 16,-1 1-3-16,2 0 4 0,-1 3 0 16,-1-1-1-16,4 0-2 0,4 0 1 15,3 1 2-15,2-2 0 0,6 2-3 0,-2-1 0 16,3 0 3-16,-3 0-2 0,0-4 0 15,-1 1-1-15,3-2 2 16,2-1 0-16,1 0-2 0,-2 0 0 0,1-3 2 16,-1 2 0-16,-1-1-2 0,4 1 1 15,0-1 1-15,2 1 1 0,4-1-3 16,2-2 7-16,7 2 6 0,4-2-5 15,3-1-5-15,3 1-1 0,-3 0 1 16,2-1-1-16,0-2-2 0,1 0 0 0,-2 0 2 16,0 0 1-16,1 0-2 0,-1-2 0 15,3-1 1-15,2 1-2 0,5-1 0 16,6 1 3-16,4 1-4 0,7 0 4 15,6 1-16-15,3 0-24 0,5-3-41 16,9-2-15-16,3-3-199 0,3-3 112 16</inkml:trace>
  <inkml:trace contextRef="#ctx0" brushRef="#br0" timeOffset="-105222.35">9209 8235 23 0,'-2'0'4'0,"-1"0"-2"0,3 0 43 15,0 0 21-15,-1 0-56 16,1 0 16-16,0 0 6 0,0 0-6 16,0 0 7-16,-2 0-9 0,2 0-1 15,-1 0-2-15,-1 0 3 0,1 0-8 0,-2-2-2 16,1 0-5-16,0 2 1 0,-1-1-2 15,2 1-1-15,1 0-3 0,0-2 3 16,-2 0-1-16,1 2-2 0,-1 0-1 16,2 0 5-16,-1-1-1 0,-1 1-1 15,2-1-2-15,0 1 2 0,0 0-3 0,0-1-4 16,0 1 1-16,0 0 1 0,0-1-2 15,0 1 2-15,0-1-2 16,0 0 3-16,0 1-1 0,0-2-1 16,0 2 1-16,0 0 2 0,0 0-3 0,0 0-3 15,0 0 1-15,0 0 1 0,0 0-1 16,0 0-3-16,0 0 5 0,0 0 3 15,0 0-3-15,2 0-10 0,-1 0-15 16,-1 0-3-16,0 0-7 0,0-1-35 16,0-3-80-16</inkml:trace>
  <inkml:trace contextRef="#ctx0" brushRef="#br0" timeOffset="-104278.3">9181 7695 13 0,'2'-3'14'15,"1"0"-5"-15,-2-2 206 16,-1 1-171-16,0 1-5 0,2 1 8 16,-1-2-10-16,-1 4 0 0,0-2 0 15,0 2-11-15,0 0-5 0,2 0-9 0,0 2-6 16,2 12 10-16,1 3 12 0,-1 6-9 15,1 5-3-15,-2 5 0 0,0 4 1 16,0 4-1-16,-1 0-8 0,0 0-3 16,-2 0-4-16,0-2 6 0,0-2-2 15,0-5 1-15,0-6-1 0,0-3-3 16,0-4 1-16,0-4-1 0,0-1-1 15,0-4 1-15,1-4 0 0,1-2-3 16,-2-2 2-16,1-1 1 0,-1 0-3 16,0-1 2-16,0 0 3 0,0 0-1 15,0 0-1-15,0 0-5 0,0 0-3 0,0 0 0 16,0 0-4-16,0 0-7 0,0 0-3 15,0 0-9-15,0 0-9 0,0 0-13 16,2 0-1-16,2 0 7 16,1 0-35-16,-2 0-55 0,-3-2-81 0</inkml:trace>
  <inkml:trace contextRef="#ctx0" brushRef="#br0" timeOffset="-103814.27">9085 7996 50 0,'3'-2'-12'0,"0"0"175"0,0 2-104 15,-1 0-45-15,-1 0 21 0,2 8 4 16,-3 6 1-16,4 3-6 15,-1 3-8-15,-2 2-6 0,5-2-4 0,2 0 3 16,0-3-11-16,4-4 1 0,2-2 6 16,2-3-6-16,-1-4-2 0,4-3 1 15,1-1-2-15,2-4 1 0,-1-8-6 16,4-1 1-16,-3-3 0 0,-2-2-1 15,0-2-1-15,-4 1-4 0,-2-1-12 0,-5 4-9 16,-1 1-13-16,-4 3-17 0,1 0-34 16,-2 0-64-16</inkml:trace>
  <inkml:trace contextRef="#ctx0" brushRef="#br0" timeOffset="-102686.21">9361 9585 7 0,'0'-1'22'0,"-2"1"-22"0,-1-3 89 16,-1 2-46-16,-1 0-39 0,2 0 7 0,1 0-3 16,2-1-8-16,-1-1 3 0,1 2-3 15,0-1-3-15,0-1 3 0,0 1 0 16,0-2-1-16,0 2 0 0,1-2 4 15,1 2 0-15,-2 0 3 0,0 2 21 16,0 0 13-16,0 0-4 0,0 0-7 0,0 0-4 16,0 0-4-16,-2 0-6 0,1 0-6 15,-1 0 2-15,2 0-3 0,0 0 6 16,0 0-4-16,0 0 1 15,0 0 1-15,0 0-5 0,0 0 2 0,0 0-1 16,0 0 9-16,0 0 9 0,0 3-8 16,0 3 1-16,0-1-5 0,2 3 1 15,-2 1-7-15,0 4 4 0,0 0 1 16,-2 2-2-16,-4 0-4 0,1-1-4 15,-1 0 3-15,3-2-3 0,-2 0-1 0,1-2-1 16,1-3 0-16,1 0 0 0,-1 0-2 16,3-2-1-16,-2 1-4 0,2 0-16 15,0-2-7-15,8 1-23 0,3-1-21 16,-2-4-77-16,2 0-137 0</inkml:trace>
  <inkml:trace contextRef="#ctx0" brushRef="#br0" timeOffset="-99699.04">9166 11524 0 0,'3'-3'3'0,"-3"3"148"16,0-2-85-16,0 0-1 15,0 2 5-15,0 0-27 0,0 0-18 16,0 0-1-16,0 0 9 0,0 0-4 0,0 4-9 16,-3 7-10-16,-4 6-5 0,1 4 9 15,0 7 2-15,-2 3-3 0,4 5 2 16,-3 3-1-16,4 3-9 0,0 7 2 15,2 10-2-15,-9 10-2 0,3 2 44 16,-3-4-36-16,4-9-7 0,6-11-1 0,0-2-3 16,3-4 4-16,6-5 2 0,-1-5-7 15,0-7 3-15,0-4-1 0,-2-5 2 16,-1-6-2-16,-4-4-2 15,2-3 2-15,-3 0 0 0,0-2-1 0,0 0 0 16,0 0 3-16,0 0-2 0,0 0 3 16,2 0-4-16,-2 0 1 0,1 0 1 15,-1 0-2-15,0 0-1 0,0 0 0 16,0 0 3-16,0 0-2 0,0 0 0 15,0 0 0-15,0 0 1 0,0 0-2 16,0 0 1-16,0 0 0 0,0 0 1 16,0 1-1-16,0 0-1 0,0-1 3 0,-3 1 1 15,-4 1-4-15,-6 1-2 0,-4-1 2 16,-3-1 1-16,-2 3-1 15,-1-3-1-15,-5 1-2 0,-3 3 5 0,-3-2-6 16,-2 2 1-16,-3-1 2 0,-1 1 2 16,1-3-1-16,1 0 0 0,-3 0-2 15,-2-1 1-15,-13 5-3 0,-6 3-13 16,-8 0 8-16,-3 3 11 0,-1-2-1 15,3 0 0-15,-7 0 1 0,-1-2 2 0,-6 3-4 16,-8 1 2-16,-2 1-2 0,-4 0 3 16,-3 0-3-16,-2-1-1 0,-3 1 3 15,0-2 1-15,5-2-4 0,-1-5 2 16,6 0 1-16,-1-2 1 0,-6 0-4 15,-3-1 0-15,-5-1 4 0,2 0 0 16,0 0-3-16,0 0-1 0,0 0 3 16,3 1 1-16,2 2-4 0,2-2 1 15,9 1 1-15,2-1 2 0,-1 0-4 16,2 0 0-16,-2-1 0 0,3 0 4 0,3 2-3 15,0 0 0-15,4-1 2 0,-1 4 1 16,0 1-3-16,2 3 0 0,1 2 3 16,2 1-2-16,3 0 0 0,5 2-1 15,8-2 2-15,4 2 0 0,3-3-1 16,2 2-1-16,-4 0 1 0,4-2 1 15,0 1-2-15,4-1 0 0,2 1 2 16,3 0 0-16,2-3-1 0,4 2-1 16,5-2 3-16,7-2 0 0,7-3 1 15,3 0 0-15,9-1 3 0,5-1-4 0,0-2-2 16,3 0 0-16,0 0-6 0,0 0 3 15,3 0 2-15,2 0 0 0,1-2 1 16,-1-2 1-16,-2 0-1 0,0 0-1 16,2-2 3-16,-4-1-1 0,4-1-1 15,0-1 0-15,-1-2 1 0,4-1-2 0,-3 0 2 16,-2-2-1-16,-2-2-1 15,-1-1 2-15,0-1-2 0,0-2 1 16,0-3 1-16,0-8 0 0,0-2-2 16,0-8-2-16,0-2 1 0,0 0 0 15,0-3 0-15,-4 1 2 0,0-6 0 0,-3-4 0 16,2-5-2-16,-1-5 0 0,1-3 3 15,-1-1-8-15,1-2-2 0,2 0-1 16,-1 0 7-16,-4 1-1 0,0-1 2 16,-1 1 1-16,1-3 2 0,-3 1-1 15,3-1-1-15,1-1 0 0,1 2 3 0,-1 0-1 16,3 2-3-16,2 1 1 15,-1-1 2-15,0 0-2 0,3-4-1 16,0-1 2-16,0-2 0 0,0 3 0 16,0-1 0-16,0 3 0 0,0 0-1 0,-3 1 2 15,0 2-2-15,-3 2 1 0,-1-1 2 16,4 4-2-16,0 1-1 0,3 0 0 15,0 1 2-15,0 1 0 0,8 1-3 16,3 1 3-16,1-2-1 0,-1-1 0 16,1-4-1-16,1 1-1 0,-2-2-5 0,-1 0 11 15,1 3-4-15,-1 2 1 0,-4-1 0 16,0 2-1-16,-1 2 0 15,-1 2-1-15,-1 1 2 0,1 5 0 16,-1 3-3-16,-3 5 0 0,0 4 1 0,0 4-2 16,0 3 1-16,-3 3 2 0,-2 4 1 15,-1 5-1-15,1 2-1 0,0 2 1 16,2 4-1-16,-1 1 2 0,1 2-1 15,-1 2 0-15,3 2 2 0,-2 1-2 16,1 2-2-16,1-3 2 0,-1 5 1 0,1-2 0 16,1 2-2-16,-2 0 1 0,2 0 1 15,0 0-2-15,0 0 0 0,0 0 2 16,0 0-2-16,0 0-3 15,0 0-5-15,5 0 1 0,1 0 9 0,3 0 0 16,2 0-1-16,0 0 0 0,0 0 0 16,0 0 0-16,4 0 0 0,-3 0 0 15,4 4 0-15,-1 2 0 0,4 1 0 16,1-2 0-16,4 0 2 0,0 0-1 15,4-1-2-15,-1 1 1 0,4-3 1 0,-2-2 0 16,5 0-2-16,0 0-1 0,2-3 4 16,1-2-1-16,-1-2-2 0,1 1 0 15,-1 2 2-15,1 2 0 16,2-1-2-16,1 2 0 0,5-1 2 0,1 1 0 15,9-4-2-15,4 1 0 0,3-1 2 16,3 1 0-16,1-1-1 0,1 0-1 16,-3-2 3-16,1-2-1 0,-2-1-3 15,4 0 1-15,1-1 2 0,-1 1 0 16,3 2-2-16,-5-2 1 0,0 2 1 15,-3 2-2-15,-3-1 2 0,-3 0-2 0,1 1 3 16,-1 3-3-16,1 0 0 0,-3 0 1 16,2 1 0-16,2-1 2 0,-6 2-3 15,6-2 1-15,-4 1 0 0,0-1 1 16,-1-1-2-16,0-2 0 0,2 1 3 15,-3 1-1-15,-3-1-2 0,1 1 0 16,-2 2 2-16,-2-1 0 0,-1 0-1 16,-1 0 1-16,-1 0 1 0,0 2-1 15,-4-2-3-15,3 0 2 0,-2-2 1 16,1-1 0-16,1 0-2 0,1 0 1 0,0-1 1 15,-2 1 0-15,-1 0-1 0,0 0-1 16,-1 0 3-16,-3 2 2 16,1 0-1-16,-1 1-5 0,-1 0 6 15,2-1-2-15,-1 2-2 0,1-1 0 0,5-1 0 16,-1 0 1-16,-1 1-1 0,2-1-1 15,-4 1 2-15,0 1 0 0,-3-1-2 16,-2 1 2-16,-4-1 1 0,-1 2 0 16,0-3-1-16,-2 2 1 0,1-1 6 15,1 1-5-15,3 0 0 0,0-1-1 0,3-1 0 16,2 0-2-16,2-1 0 0,1-2 0 15,-2 2 0-15,0-2 1 0,-1 0-1 16,-2 0 0-16,-3 0 1 0,-4 2 0 16,-4 2-2-16,-6 0 1 0,-3 2 2 15,-3 0-2-15,-2 1-2 0,-1 0 3 0,1 0 2 16,-1 0-5-16,1 0 1 15,2-1 2-15,0 1 1 0,0-2-2 16,1 0 0-16,4-2 0 0,1 0 0 16,1-1 0-16,-1-1 1 0,-3 2-2 0,-1 0 2 15,-6 0-1-15,-2 2-1 0,-2 1 2 16,0 0 1-16,-1 0-2 0,-1-1-1 15,2 0 2-15,2 0 1 16,4-3-3-16,1 1 0 0,-1 0 1 0,2-1 2 16,1-2-3-16,1-1 0 0,1 0 2 15,0 2 1-15,1-3-3 0,-1 1 1 0,3-3 0 16,-1 3 2-16,-2 0-2 15,-2 3-2-15,-4 1 2 0,-4 2 2 16,1 1-3-16,1-1 0 0,-1 1 1 0,1-2 2 16,2 1-3-16,1 0 0 0,-1 0 1 15,4-3 1-15,1 4-1 0,-2-3-1 16,2 0 2-16,1-3 0 0,3-1-1 15,1 0 0-15,2-2 6 0,-3 2-5 16,-3 2-1-16,-3 3-1 0,-2 0 1 16,-3 0-1-16,2 0 1 0,-2 1 2 15,3-1-2-15,1 2-2 0,0-2 2 16,3 0 0-16,-2 1 0 0,3 0 1 15,-2 0 0-15,-1-1-2 0,0 1 2 16,-5 0 1-16,-1 2-1 0,-2 0-2 0,-2-1 2 16,1 1 0-16,-2 0-1 0,1 0 0 15,-1 0-1-15,0 0 0 0,2 0 1 16,1 0 0-16,-1 0 1 0,-2 1 0 15,0-1-1-15,0 3-1 0,0-1 3 16,0 2 1-16,0 0 0 0,-7 2-2 16,0 0-1-16,-3-2-1 0,1 2-9 15,3-3-9-15,1 1-5 0,4-2 1 16,1 1-15-16,0-1-10 0,0 2 9 15,0-1-4-15,6-3-18 0,-2 0-32 0,3-1-128 16</inkml:trace>
  <inkml:trace contextRef="#ctx0" brushRef="#br0" timeOffset="-98817.99">8524 7929 9 0,'0'0'4'0,"0"0"4"0,0-1 130 15,0-3-81-15,-3 3-18 0,3 0-15 16,-5-1-6-16,2 0-3 0,-2 0 3 16,1 1-1-16,1-1 11 0,-2 2-4 0,3 0-2 15,1 0-6-15,-2 0-7 0,1 0 3 16,1 1 0-16,-1 1 5 0,2 2-3 15,0 0-7-15,0 0-3 0,0 1 2 16,5 0-3-16,6-1 2 0,1-1 0 16,5 0 0-16,6-1-2 0,2 0-2 15,8-1 1-15,-1 0 1 0,1 1-2 16,-1 0-1-16,-4 0-1 0,2 1 2 15,-7 1 0-15,-3 0-1 0,-6 2 2 16,0 0 6-16,-8 0-6 0,-1 1-2 0,-5-1 2 16,0 3 6-16,-10 2 0 0,-5 4-1 15,-4 5-5-15,-4 0 1 0,0 4-2 16,0-1-1-16,1-2 2 0,3 1 0 15,2 0-2-15,5 1-2 0,3 0 0 16,2-3-2-16,1-1-18 0,6 0-24 16,0-4-9-16,0-3-55 0,0-5-118 15</inkml:trace>
  <inkml:trace contextRef="#ctx0" brushRef="#br0" timeOffset="-97808.93">9197 7391 9 0,'1'0'16'15,"2"0"-12"-15,0 0 0 0,0-1 95 16,-3-4-66-16,0 3 15 0,0 0 13 16,0 1-15-16,0 1-3 0,0-1-4 15,0 1-14-15,0-1 1 0,0 1 1 16,-3 0-6-16,2 0-6 0,-2 1-2 15,1 4 1-15,-2 4-6 0,2 0 2 16,2 6 0-16,0 3 0 0,0 6-1 16,-2 2 1-16,2 5-1 0,-1 0-2 0,-2 4-1 15,3-1 0-15,-3 0-1 0,1-2-2 16,2-2 1-16,-1-2-3 0,1-4 1 15,-2-3 1-15,2-2-2 0,0-5 0 16,0-3 0-16,0-2-1 0,0-4 1 16,0-2-1-16,0-3 1 0,0 1 1 15,0-1 1-15,0 0 2 0,0 0 1 16,0 0 0-16,0 0-5 0,0 0-4 15,0 0-3-15,0 0-10 0,0 0-8 16,0 0-5-16,0 0-21 0,6 0-19 0,-1 0-61 16,-2-5-128-16</inkml:trace>
  <inkml:trace contextRef="#ctx0" brushRef="#br0" timeOffset="-54934.48">12652 3191 15 0,'0'-2'43'0,"0"-2"-31"15,0-1 66-15,0 2-47 0,0-2-12 0,0 2 17 16,0 1-2-16,-1-3-9 0,1 4-4 16,0-1-9-16,0 1-7 0,0-2-2 15,0 2 9-15,0 0-2 0,-2-3 2 16,2 3 1-16,0 1-2 0,-1-1 1 15,-1 1 4-15,1 0-2 0,-1 0-4 0,2 0-5 16,-3 0 8-16,1 0-6 0,1 0 1 16,-1 1-4-16,2 5-2 15,0 1 4-15,0 3 0 0,0-1-2 16,0 4 0-16,0 2 1 0,0 1 2 15,0 2-4-15,0 4 7 0,0 0 20 0,-6 0-22 16,1 2-3-16,1-3 1 0,-1 2 6 16,0-2-5-16,1 1-3 0,-1-3 2 15,1 0 1-15,-1-2-1 0,2-1-2 16,0-4 1-16,0-1 1 0,-1-2-5 15,3-4 0-15,1-1 0 0,0-2 1 0,0-2-2 16,0 0-1-16,0 0 1 0,0 0 1 16,0 0-3-16,0 0-7 15,1 0-3-15,4 0-6 0,3-5-14 16,1-3-20-16,2-5-46 0,-2-3-77 0</inkml:trace>
  <inkml:trace contextRef="#ctx0" brushRef="#br0" timeOffset="-54417.45">12869 2889 12 0,'0'-5'-10'0,"0"-1"157"16,0-2-115-16,0 2-4 0,0 0 23 15,-3 0-2-15,2 0-8 0,1 0-3 16,0 2-13-16,0 0-7 0,1 1 9 16,5 0-5-16,2 1-7 0,5 2-2 15,-1 0 4-15,5 0-1 0,2 3-4 16,-1 6-1-16,-1 4-3 0,-1 2-3 15,-1 1-1-15,-1 1-1 0,-4 2-3 16,-4-2 3-16,-6 2 0 0,0 2 1 16,-8-2 0-16,-7 0-1 0,-4-2 0 0,-1-1-1 15,-2-2 0-15,2-1-1 0,-2-4-2 16,4-2-2-16,1 0 1 0,4-3 0 15,1-2-1-15,4 0 2 0,5-2-1 16,0 0 1-16,3 0 1 0,0 0-6 16,0 1-2-16,3 2 3 0,5 1 4 15,1 0-1-15,3 3 2 0,-1 0-1 16,2 3 1-16,-3 0-1 0,1 3-5 15,2 0 1-15,-2 2-5 0,1-1 2 16,-1 0 7-16,1 0-18 0,1-3-35 16,-1 2 1-16,-1-2-25 0,-2-5-64 0</inkml:trace>
  <inkml:trace contextRef="#ctx0" brushRef="#br0" timeOffset="-54067.43">13331 3251 7 0,'7'-6'15'16,"-4"-1"201"-16,0 0-178 0,-2-1 0 15,-1 0 8-15,0 1-5 0,-1-1-9 16,-7 1-5-16,-3 3-5 0,-3 2-4 0,-3 1-3 16,-5 1-9-16,-1 0 5 15,-3 3-1-15,-2 7 3 0,-2 6 1 16,1 2-3-16,0 3 1 0,2 3-4 15,4 2 1-15,3 1 1 0,7 0-4 0,7-1-2 16,6-1-3-16,3-4-1 0,13 0 1 16,6 1 0-16,9-2 0 0,6-1-1 15,8-3 1-15,7-6-6 0,6-2-8 16,4-6-14-16,-2-2-34 0,-5-8-86 15,-7-8-224-15</inkml:trace>
  <inkml:trace contextRef="#ctx0" brushRef="#br0" timeOffset="-53314.38">13770 2754 0 0,'-6'1'0'0,"1"-1"193"16,1 0-135-16,2 0-9 0,2 0 6 16,0 0-22-16,0-2-18 0,11 0-3 0,3-2 7 15,3 3-5-15,5 1 0 0,-1 0-4 16,3 0 1-16,-1 0-3 0,0 3-3 15,-1 5 6-15,-2 1-4 0,-5 3 0 16,-4 0 2-16,-6 2-1 0,-5 2 0 16,-2 0-5-16,-10 3 5 0,-5 2-4 15,-2-1 0-15,-2-2 0 0,2-1-3 16,2-1-1-16,0-2 2 0,3 0-1 15,2-1-2-15,4 0 2 0,2-3 0 16,3 1-2-16,1-1 0 0,2 0-1 0,0 1 0 16,0-2-22-16,0 2-15 0,6-4-19 15,-1-3-56-15,-1-2-169 0</inkml:trace>
  <inkml:trace contextRef="#ctx0" brushRef="#br0" timeOffset="-53141.37">13865 3280 246 0,'-3'0'226'16,"-1"0"-180"-16,4 0-1 0,0 0-16 16,0 0-7-16,0 0-12 0,0 0-7 15,5 0-6-15,8 0-3 0,4 0-34 16,1-7-57-16,1 1-267 0</inkml:trace>
</inkml:ink>
</file>

<file path=ppt/ink/ink6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3-26T11:03:28.72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7679 2457 200 0,'0'0'154'0,"0"1"-137"0,0 1 22 15,0 2 20-15,0 3-27 0,0 6-12 16,0 4 5-16,0 5-9 0,0 6-5 16,0 5 2-16,0 5-3 0,-2 2 4 0,2 5-2 15,-1-1 1-15,1 0 0 0,-2-3-7 16,1-3 1-16,-2-4 2 0,-1-7-1 15,1-5 0-15,0-8-1 0,2-3 1 16,-2-6-1-16,3-5-1 0,-5 0 6 16,2-1 6-16,-3-12-8 0,1-7-2 15,-1-7-3-15,3-7 0 0,1-4-1 16,-1-5-5-16,3-3 3 0,-2-6 0 15,2-5 0-15,0-8-2 0,0-5-1 16,7 0 2-16,5 3-1 0,5 12-1 16,6 12-1-16,2 12 3 0,2 8-1 0,0 11-4 15,3 6 5-15,-2 6-1 0,-2 0-1 16,-4 11-1-16,-4 9-1 0,-5 1 3 15,-5 3 0-15,-5 3-6 0,-3 1 3 16,0 1 2-16,-13-1 0 0,-1 3 1 16,-4-1 0-16,-2-2 1 0,-4-1 0 0,3-4-1 15,1-2-1-15,2-5 2 16,6-3-1-16,4-6-10 0,5-3-3 15,3-2-9-15,0-2-15 0,10 0-21 16,3-2-16-16,3-11-76 0,1-2-213 0</inkml:trace>
  <inkml:trace contextRef="#ctx0" brushRef="#br0" timeOffset="192.01">8252 2388 431 0,'-3'19'31'0,"-7"7"-11"15,-4 5 57-15,0 2-28 0,0 1-27 0,1-1-6 16,7-1-6-16,3-3-6 0,1-3-2 16,2-2-3-16,2-3-2 0,7-2-20 15,4-4-14-15,4-3-6 0,1-7-61 16,1-4-118-16</inkml:trace>
  <inkml:trace contextRef="#ctx0" brushRef="#br0" timeOffset="436.02">8904 2356 42 0,'-3'-11'339'16,"-11"1"-280"-16,-4 4 0 0,-2 6 7 15,-6 0-29-15,0 11-4 0,-2 8-1 16,0 9-6-16,0 6-2 0,3 7-5 0,7 6-5 15,4 2-2-15,10 0-5 0,4-2-4 16,10-2-4-16,15-2 1 0,9-3 0 16,11-4-6-16,12-6-6 0,16-8-1 15,9-8-24-15,9-9-20 16,-1-5-4-16,-1-1-43 0,-7-11-158 0</inkml:trace>
  <inkml:trace contextRef="#ctx0" brushRef="#br0" timeOffset="3785.21">6511 1104 3 0,'0'1'167'0,"0"-1"-111"0,0 0-23 16,0 0 24-16,0 0-5 0,0 0-19 15,0 0-7-15,0 0-1 0,0 0-1 16,0 0-8-16,4 0 0 0,3 0 5 15,4 0 3-15,2 0-4 0,0-2-6 16,6 0 0-16,1-2-3 0,8 1 0 0,6 1-5 16,8-1 5-16,9-1-3 0,5 2-7 15,3-3 1-15,3 1 1 16,2 3-2-16,2 1-1 0,2 0 0 0,4 0 2 15,2 1-1-15,4 4-2 0,5 0 1 16,6-2 1-16,4-2-1 0,9-1-1 16,5 0 0-16,6 0 2 0,0-4-3 15,2 1 1-15,0-2 0 0,-2-1 2 16,3 2 0-16,2-1-1 0,-5 0-1 0,1 1 3 15,-3 0-2-15,-2 3-1 0,-2-1 1 16,-5 0 1-16,-4 1 0 0,-5 1-2 16,-3-2 1-16,-7-2 1 15,1-1 0-15,0-2-2 0,-5 3 1 0,-3-2 1 16,-3-2 1-16,-4 2-4 0,0-2 4 15,-3 0-2-15,-1 0 0 0,-1 0 0 16,0 0 0-16,-1 0 0 0,-2 0 0 16,-4 0 0-16,-7-1 0 0,-7 1 1 15,-6 2-2-15,-10 0 2 0,-4 0-1 0,-9 0 0 16,-7 4 0-16,-5 1-1 0,-2-1 8 15,0 2 1-15,0 0-5 0,-2-1-3 16,-1 1 0-16,-3-2 1 0,0 2-1 16,1 0 0-16,-1 0 0 0,3 0 0 15,1 0 0-15,1 2-2 0,1 1 0 16,0 3 0-16,0 2 1 0,0 1 1 15,0 2 2-15,0 3-4 0,0 0 2 16,0 4 2-16,0 0-2 0,-2 4-2 16,-1 3 2-16,0 3 2 0,-1 1-3 15,-1 6 2-15,-1 0-1 0,3 3-1 0,-4 2-1 16,4 0 1-16,0 5-4 0,0 3 1 15,0 4 3-15,1 2-1 0,-2 1 2 16,4 6-1-16,0 2 1 0,0 3 0 16,0 2 1-16,0 1-2 0,0 2 1 15,3 2 1-15,0 1-1 0,0 1 0 16,0 5 0-16,0 1 2 0,0 2-2 15,0 2 0-15,-1-2 0 0,-2 1 1 16,0 1-2-16,0 1 2 0,0 4-1 16,0-2-1-16,-3 4 1 0,1 1 1 0,1-1-1 15,-2 0-1-15,1 5 2 0,-1 0-2 16,-3 1 1-16,0 3 2 0,-1-1-2 15,1-1 0-15,2 1-1 0,1-3 7 16,-1 0-8-16,4 2 1 0,0 0 0 16,-1 4 2-16,1-3-1 0,0 2-1 15,0 0 0-15,0 1 2 0,0 0 0 16,-2 4-3-16,1-3 3 0,-1 2 0 15,-2-5 0-15,-4 1-2 0,-2 2 2 16,-2 1 0-16,0 0 0 0,-2 0 0 0,-2-3 0 16,4 0 2-16,-4 0-2 0,7-3-2 15,0 1 2-15,1-2 0 0,3-6-3 16,1-1 4-16,4-2-2 0,0-4-2 15,0 2 3-15,0-1-2 0,1-1 2 16,5 0 0-16,4-3-1 0,-3-1 0 0,3-2-1 16,1-3 2-16,-2-1 0 15,-1-3-2-15,-2-1 1 0,0-3 0 16,-1-1 1-16,-2-2-2 0,1-7 1 15,3-3 1-15,-1-4-1 0,2-5 0 0,-2 0-1 16,5-3 2-16,-2-3-1 0,-1-1-1 16,1-2 1-16,-1-2 1 0,-2-1-1 15,2-3-1-15,-2-2 1 0,0-3 1 16,0-5-1-16,-1-2-1 0,0-3 0 15,-1-4 2-15,-1-2-1 0,1-1-1 0,-1-3 0 16,-2-3 1-16,1 1 2 0,-2-3-5 16,0 1-1-16,0 0 2 15,0 0-3-15,0-1 0 0,0 0 1 16,-2-1 0-16,1 0 4 0,-2 0-2 15,1 0 1-15,0 0 1 0,-2 0-1 0,2 0-1 16,-2-1 2-16,0-2 0 0,1-1 0 16,0-2-2-16,0 2 1 0,-3 0 0 15,0-1-2-15,-2 0 1 0,-1 0-2 16,-2-3 3-16,0 1-3 0,-5 1-4 15,1-2 1-15,-4 2 5 0,-9 2 2 0,-4 0-3 16,-7 2-2-16,-4 2 8 0,-2 0-2 16,-3-1-1-16,-3 0 0 15,-4-1 1-15,-2 0-1 0,-5 2-1 16,-3-1 1-16,-6-1 1 0,-1 2-1 0,-4-3-1 15,3 1 1-15,-3-1 1 0,2 0-1 16,0-1 0-16,2-1 0 0,-2 3 0 16,-4-1 0-16,-1 0 0 0,-1 0 0 15,1-1 0-15,3 0 0 0,0-1-1 16,0 0 2-16,-2 1-1 0,2-2 0 0,-1 1 0 15,-2 0 0-15,1 1 0 0,1-1 1 16,2-2-2-16,1 1 1 0,-2-1 2 16,-2-1-1-16,-1-1-2 15,-3 2 1-15,-3-2 1 0,1 0 0 0,0 0-3 16,2 0 2-16,0 0 2 0,1-1-3 15,1 0 0-15,-1-2 1 0,4 2 1 16,-1 1-1-16,7-1-1 0,1 1 1 16,3-2 2-16,4 1-2 0,2-1-1 15,-1 1 3-15,3 0-1 0,-3 1 2 0,3 0-1 16,1 0 0-16,0 1-1 0,-1 1-1 15,2 1-1-15,1 0 1 0,2 3 1 16,-2-1-2-16,5 1 1 0,1 2 0 16,2-1 0-16,5 0 0 0,4 0 0 15,6 0 0-15,6 0 1 0,3-3-1 16,6 0 0-16,2 0 2 0,7-1 0 15,4 2-2-15,2 0 1 0,3-1 0 16,0-4 0-16,3 0-2 0,3 0-1 16,2-1 2-16,-2 3 2 0,-1-2-2 0,0 2-1 15,-4 0 2-15,4 0 0 0,-2 0 0 16,0-1-2-16,0 2 1 0,0-3 1 15,0 2-1-15,2-3-1 0,-2-2 1 16,2 1 3-16,-2-3-5 0,0-3 1 16,3-3 1-16,0 1 3 0,-1-4-6 15,-2 1 1-15,-3-2 3 0,0-2 1 16,2-4-3-16,2-5 0 0,1-3-1 15,3-3 4-15,-4-2-3 0,1-1 0 16,1-3-1-16,0-3 0 0,-1-2-5 16,1-2 2-16,1 0-1 0,0-3 4 0,-1-2 3 15,1 1-7-15,-3-2 4 0,3-1 1 16,-1 0-2-16,0-1 1 0,0 0 2 15,0 1 0-15,1-1-1 0,-3-2 1 16,1 0 1-16,1-5-2 0,0 3 1 16,0 0 1-16,2 1-1 0,-2 2-1 15,2-2 1-15,0 0 1 0,-2 0-2 16,0-2 4-16,-1-2 0 0,1 1-2 15,2-2 5-15,1-1-2 0,1 1 0 16,-1-1-2-16,0 0 0 0,0 0 0 0,2 2-3 16,-5-3 0-16,2-2 0 0,-3 1 2 15,1-2-1-15,-1 2-2 0,-4 2 1 16,1 1 2-16,2 0-2 0,-2-1 0 15,1 0 1-15,-1-1 3 0,-1 2-3 16,1-1-2-16,-1 2 3 0,1 0 1 0,-1 1-3 16,-1 3 0-16,0 1 2 15,0-1 1-15,0 3-3 0,0-1-1 16,0-4 3-16,0 1 1 0,0-2-6 15,-3 1 5-15,2 3 1 0,-1 1-1 0,-2-2-1 16,2 3 0-16,-1 0 0 0,1-1 0 16,2 0 0-16,0 0 1 0,0 0-2 15,0 1 2-15,0 1-2 0,0 1 1 16,2 1 0-16,-2 4 0 0,1 0 0 15,-1 3 1-15,0 0-2 0,2 0 2 0,0 0-2 16,-2 2 2-16,1-1-1 0,2 1-1 16,0 1 1-16,0 3 1 15,2 2-1-15,-2 1 0 0,5 0 0 16,0 1 0-16,1-1 0 0,-3 3-1 0,2 0 1 15,-3 1 0-15,1 0 1 0,0 1-2 16,-3 0 2-16,2 1-1 0,1 0-1 16,0 1 1-16,0 3 0 0,4 4 1 15,-1 0-2-15,-1 1 3 0,-2 4-1 16,2 0-2-16,-4 3 2 0,1 3 1 0,-5 2-1 15,0 2-1-15,0 1 2 0,0 0 3 16,0 0-4-16,0 1-1 0,0 0-2 16,0-2 3-16,3 0 0 15,2 1-1-15,-4 0 1 0,2-1 2 0,0-3-3 16,1-1 0-16,0 0 1 0,2-1 0 15,-1 0-2-15,-2 3 0 0,-1 2 2 16,-2 5 2-16,0 0-1 0,0 1-1 16,-5 1 10-16,4-1-8 0,-3 1 0 15,1-2-4-15,2-1 2 0,-1 0 0 16,2-2-3-16,-1 2 0 0,1-1 3 0,-5 2 1 15,3-1-2-15,-1 0 0 0,0-1 1 16,3 1 1-16,-1 2-2 0,-2 0 0 16,3 0 1-16,-2 2 1 15,1 1-1-15,1 0 1 0,-2 4-2 0,0-2 8 16,2 3-2-16,-1-1-7 0,1-1 4 15,0 2-1-15,0-2-2 0,0 1-1 16,0 0 0-16,0-1 1 0,0-2-1 16,0 1-2-16,5 1 3 0,1-2-9 15,1 3-13-15,6 0-19 0,-2 1-34 0,-2 0-130 16,-1 0-80-16</inkml:trace>
  <inkml:trace contextRef="#ctx0" brushRef="#br0" timeOffset="5973.34">7011 5888 90 0,'1'2'-29'15,"2"2"152"-15,-1 0-40 0,-1 0-30 0,2 4 0 16,-3 1-3-16,2 2-5 0,-2 4-13 15,3 3-14-15,-1 6 3 0,-1 4-9 16,-1 5 3-16,0 5 16 0,0 0-19 16,0 4 0-16,3 1-4 0,-1 0 3 15,3 1-2-15,-1-2-4 0,-2 0 1 0,2-1-5 16,-4-4 2-16,2-1 0 0,-1 2-1 15,-1 4-1-15,0 1 3 16,-3-3 17-16,-3-4-4 0,0-12-12 0,1-3-3 16,2-5 0-16,3-1-1 0,-3-4 0 15,2-1 0-15,1-2-2 0,0-3 2 16,0-2-2-16,0-2 1 0,-2 0 1 15,2-1 1-15,0 0 0 0,-2 0-1 16,1 0-1-16,-1 0 0 0,2 0-3 16,0 0-1-16,0-3-2 0,0-2-9 0,0-1-5 15,0-3-12-15,5-4-14 0,1-1-18 16,2-5-45-16,-2-6-140 15</inkml:trace>
  <inkml:trace contextRef="#ctx0" brushRef="#br0" timeOffset="7261.41">7012 5840 29 0,'-1'0'8'0,"-1"0"3"0,1 0 30 0,-3 0-19 16,3 0 51-16,-1 0-29 0,-1 0-4 0,3 0 3 16,0 0-5-16,0 0 1 15,0 0-6-15,0 0-6 0,0 0-7 16,0 1-2-16,8 1 9 0,1 1-7 15,2-3-7-15,5 1-1 0,-2 0-2 0,6 1-2 16,3 0-2-16,5 1-3 0,9-1 7 16,5-1-5-16,8 2-2 0,2-2-3 15,9 1 4-15,1 0 3 0,1 2-6 16,-1 0 0-16,0 2 0 0,5-1-1 15,7 2 0-15,6 0 1 0,3-3 1 0,1 1-1 16,-5-1-3-16,-6-2 1 0,-6 0 1 16,-2 2-1-16,-2-1 0 15,1-1 0-15,-2-1 2 0,-3-1-2 16,-3 0 0-16,-2 0 1 0,-5-1 1 0,-2-1-1 15,-5-1-1-15,-5 1 1 0,-4 0 1 16,-7 0 0-16,-9-1-2 0,-8 1 0 16,-4 0 3-16,-5 1-2 0,0 1 3 15,0-3 0-15,0 2-3 0,0-3 2 16,-2-1-1-16,-2 2 1 0,-2 0 1 0,1 1 0 15,3 1-2-15,1 1 0 16,-1 0 0-16,2 0 2 0,0 0-3 0,-1 0 0 16,-1 0 1-16,2 4-1 15,0 2-1-15,-1 1 1 0,-1 1 2 0,-1 3-2 16,1 1 0-16,-2 3 0 0,1 1 3 15,-2 6-2-15,-1 1-2 0,0 3 1 16,-1 3 2-16,0 5-1 0,-1 4-3 16,0 6 2-16,-1 4 0 0,3 6 1 15,-1 8-3-15,3 5 2 0,-1 2 3 0,5 0-3 16,0-3-2-16,2-6 3 0,7-5 0 15,2-1 4-15,0-5 3 0,4-2-1 16,-2-2 3-16,0-3-2 0,3-3-5 16,-2-4 0-16,-2-5-1 0,2-4-1 15,-4-6-1-15,0-3 0 0,-2-5 2 16,-2-5-1-16,-2-4-2 0,-3-2 0 15,1-1 2-15,-2 0 1 0,0 0-2 16,0 0 6-16,0 0-5 0,-5 0 0 16,0-3-1-16,-1-1 0 0,1 0 2 15,-1 2 0-15,0 0-3 0,1 0 1 0,1 0 2 16,-2 0-3-16,-2 0 1 0,0-1 0 15,0 0 2-15,-1 2-1 0,0-2-2 16,-5 2 1-16,3-2 1 0,-3 0 0 16,0 2-2-16,-2-3 2 0,-4 0-1 15,-3-5 1-15,-6 2-2 0,-5-2-1 16,-10-3 1-16,-2 0-4 0,-4-1-4 15,-3-2 5-15,-1 1-3 0,-3-2 0 16,-1 1-2-16,-5 3 4 0,-2 3-20 16,-5 1 25-16,2 3 6 0,1-1 0 0,2-3 0 15,1-3-3-15,-1 0-4 0,-1 0 2 16,-1-1 3-16,-1 4-2 0,-4-1 0 15,6 0 1-15,-1 4 2 0,7 1 4 16,5 0-1-16,13 3-2 0,10 2 5 16,13 0-3-16,8 0-1 0,8-1-1 15,3 1-3-15,0 0-2 0,0 0-3 16,0 5 2-16,0 1 1 0,0 2 0 15,0-3-2-15,0 1 0 0,0 0 2 16,0-1 0-16,0-2-3 0,0 1-2 0,0-3 0 16,0 0-3-16,0-1-2 0,0 0-2 15,0 0-3-15,0 0-3 0,0 0-4 16,-1 0-5-16,-2-3-10 15,1-2 3-15,2 2 2 0,0-1-7 0,0-1 19 16,0 3-6-16,0-5-38 0,0 1-37 0,0 1-112 16</inkml:trace>
  <inkml:trace contextRef="#ctx0" brushRef="#br0" timeOffset="9118.52">7166 6227 11 0,'0'2'11'0,"0"-1"-8"0,0 1 61 16,0-2 32-16,0 0-81 15,0 0 0-15,0 0 25 0,0 0-14 16,0 0 0-16,0 0 7 0,0 0-2 16,0 0-8-16,0 0-4 0,0 0-5 0,0 0-1 15,0 1-1-15,0 1-2 0,1-1 4 16,7 1-1-16,3-2-2 0,1 0-3 15,4-3 1-15,-1-2-8 0,4 0 0 16,-1-2 1-16,1 1 2 0,1-1-4 16,0 1 0-16,-4 1 1 0,-2 2 1 0,-3-1-4 15,-5 2 2-15,-1 0 0 0,-2 0 0 16,-3 0-4-16,0 2-11 15,0 0-3-15,0 0-3 0,-2 0-34 16,-4 0-65-16,-5 0-114 0</inkml:trace>
  <inkml:trace contextRef="#ctx0" brushRef="#br0" timeOffset="9373.53">7245 6218 67 0,'1'5'-7'16,"2"1"250"-16,-3 1-186 0,0 5-3 16,0-1-2-16,-4 4-17 0,2 1-8 15,-1-1-14-15,2 1-8 0,-1-1 2 16,2 1-1-16,-3-4-4 0,3 2 0 15,0-4-3-15,0-2 1 0,0-1 0 0,3-3-4 16,2-2-15-16,1-2-9 0,2 0-26 16,1-1-24-16,-1-7-75 0</inkml:trace>
  <inkml:trace contextRef="#ctx0" brushRef="#br0" timeOffset="9634.54">7470 6235 38 0,'0'2'74'0,"0"2"85"0,0 2-121 16,-2 3 7-16,-4 1 14 0,3 0-25 15,0-1-8-15,-2 2-7 0,5-2-11 16,-2 1-3-16,2 0-3 0,-1-1-3 16,1 0 3-16,0-5-2 0,0 1-4 15,0-3-19-15,1-2-18 0,2 0-22 16,4 0-50-16,-3-1-100 0</inkml:trace>
  <inkml:trace contextRef="#ctx0" brushRef="#br0" timeOffset="10190.58">7615 6202 42 0,'2'3'96'0,"-2"1"38"0,1-1-97 0,-1 2 9 16,0 1 6-16,0 3-25 0,0 2-4 15,0 0-2-15,0 1 7 0,-1 1-21 16,-2-2-2-16,0-2 9 0,1 0-8 16,1-2-1-16,1-1-1 0,0-1 0 15,0-5-4-15,0 0 0 0,0 0 0 0,3 0 1 16,3-3 0-16,0-4-2 15,6-1 2-15,-4 0-1 0,1-1-2 16,1 0 0-16,-2 0-3 0,4 2 5 16,-1 0-5-16,-2 1 2 0,0 1 0 0,1 3 4 15,-6 1-2-15,1 1 0 0,-3 0 2 16,-1 0 0-16,-1 5 0 0,0 2 1 15,0 2 0-15,-1 1 4 0,-4-1-5 16,2 4 3-16,0-3 3 0,3-2-3 16,0 0 5-16,0-4-9 0,1-2 1 0,5-1 0 15,1-1-3-15,2 0 3 0,0-3-7 16,1-6 0-16,2-1-4 15,0-1-6-15,2 0-3 0,0 2-3 16,-3-2 6-16,-2 7-1 0,-1-2 6 16,-2 4 5-16,-1 2 5 0,-3 0-2 0,-1 0 5 15,-1 4 8-15,0 4 23 0,0 3-25 16,-1 0 7-16,-4 2 12 0,-1 0-16 15,-2-1 4-15,2 2-3 0,-2-2 0 16,3 1 2-16,1-1-5 0,1-3-5 16,3-2 1-16,0-5-5 0,0 2-3 0,1-4 0 15,5 0-3-15,4 0-14 0,-1-4-12 16,3-4-23-16,-1-2-38 15,0-1-154-15</inkml:trace>
  <inkml:trace contextRef="#ctx0" brushRef="#br0" timeOffset="10798.61">7958 6330 35 0,'-2'2'0'15,"1"-1"8"-15,-1-1 110 0,2 1-12 0,0 1-94 16,0 0 15-16,0 0 14 0,0-1-13 16,0 1-6-16,5-2-6 0,1 0 1 15,2 0-4-15,-2 0-1 0,3-2-1 16,2-4-5-16,2-3 2 0,-3-2-1 15,0-2 1-15,-1 1-2 0,-1-2 0 0,-5 0 4 16,0 0-7-16,-3 1 3 0,0 3-4 16,-2 2 1-16,-7 2 0 0,3 4 3 15,-3 2 3-15,-2 0 1 0,3 2-3 16,-1 5-5-16,1 5-1 0,-3 3 1 15,3 1-1-15,2 2-2 0,2 2 0 16,0 1 1-16,4-2-2 0,0 0 1 16,10-3-2-16,2 0-3 0,5-5 5 15,2-2-3-15,3-1 8 0,-1-2-9 16,1-5-4-16,1-1 19 0,-1 0-13 0,-4-8-29 15,0-2 32-15,-8 1-1 0,1 1 1 16,-3 0 0-16,-5 2 2 0,-1 0-3 16,-1 4 4-16,-1 2 4 0,0 0 4 15,0 0-6-15,-4 2-4 0,0 6 2 16,-2 5-1-16,3-1-1 0,0-1-2 15,3 0 2-15,-3-4-1 0,1 0 0 16,1-4 0-16,1-3 1 0,0 0 0 16,0 0 4-16,0-1-2 0,0-11 1 15,6-3 3-15,0-1-7 0,5-2 1 16,-2-1 1-16,-1 2 0 0,1 1 1 0,1 3 1 15,-2 1 1-15,1 3 1 0,-3 3-3 16,0 0-5-16,0 3 3 0,2 1-1 16,-2 1 1-16,2 1-5 0,1 0-13 15,1 0-23-15,-1 0-37 0,0 0-116 16</inkml:trace>
  <inkml:trace contextRef="#ctx0" brushRef="#br0" timeOffset="21505.23">13476 857 7 0,'-2'0'1'15,"-3"0"-1"-15,1 2 1 16,-1 2-3-16,2 2-2 0,-3-2 3 0,1 0 2 15,-1 0-4-15</inkml:trace>
  <inkml:trace contextRef="#ctx0" brushRef="#br0" timeOffset="21688.24">13476 857 1 0,'-67'44'7'0,"67"-44"-5"16,0 0 1-16,-2 0 39 0,-1 0 14 15,2 0-49-15,-2 0 3 0,1 0 0 0,-3 0 1 16,4 0-4-16,-4 0 2 0,4 0-5 16,1 0-1-16,-2 0-5 0,2 0 2 15,0 0 5-15,0 0-2 16,0 0-1-16,-3 0-2 0,1 0 0 0,-1 0 1 15,0 0-1-15,-1 3-2 0,0 0 0 16,0 0-3-16,1-1-31 0,-2-1-71 16</inkml:trace>
  <inkml:trace contextRef="#ctx0" brushRef="#br0" timeOffset="22179.26">13353 949 7 0,'0'0'8'16,"0"0"117"-16,2 0-80 0,-2 0-32 15,0 0 13-15,0 0 9 0,1-2-12 16,-1 0-3-16,0 2-4 0,2 0-6 0,-2 0 0 15,0 0 7-15,0 0-4 0,0 0-3 16,0 0 0-16,0 0-5 0,0 0-4 16,1 0-2-16,1 0 2 0,2 4 8 15,1-1 0-15,1-1-7 0,4-2 10 16,-1 0 1-16,3 0-3 0,1 0-1 0,1-7-4 15,1-1-1-15,-1-1 0 16,2-2-2-16,-2-1 3 0,-2 0 0 16,0-2-1-16,-1 1-2 0,-5-1 4 15,-2-1-2-15,-4 2 0 0,0-2-1 0,0 0 2 16,-7 0 0-16,-3 0-3 0,-3 1-2 15,-2 3 1-15,-4 4-2 0,2 5 2 16,0 2-1-16,-2 0 1 0,2 6-2 16,2 10 2-16,-1 5 4 0,2 4 1 15,2 6 2-15,6 4-1 0,-1 2-4 0,7 1 0 16,0-3 4-16,7-4-7 0,5-4 0 15,8-3 2-15,-1-5 0 16,6-5-2-16,4-3-1 0,1-4-3 16,2-7-8-16,1 0-3 0,-1-3-20 0,1-6-46 15,-2-7-60-15,-6 0-87 0</inkml:trace>
  <inkml:trace contextRef="#ctx0" brushRef="#br0" timeOffset="22448.28">13773 956 39 0,'-1'12'159'0,"-2"0"-120"15,-1 3-35-15,3 1 9 16,-1-3 12-16,2 0-3 0,0-2 5 16,3-4-9-16,4-1-5 0,0-2 1 0,6-3 0 15,-4-1 7-15,4-1 2 0,-3-10 1 16,3-5-2-16,1-1 0 0,-2-1-2 15,-1-2-6-15,-3 0-1 0,0 1-1 16,-5-1-2-16,0 2-8 0,-2 1 1 16,-1 0-2-16,0 2 2 0,0 3-3 0,0 3-1 15,0 3-1-15,2 2 0 0,-1 3-20 16,4 1-17-16,0 0-10 0,-1 8-25 15,-1 2-46-15,-3-1-87 16</inkml:trace>
  <inkml:trace contextRef="#ctx0" brushRef="#br0" timeOffset="23019.31">14043 1022 14 0,'9'-7'13'0,"1"-3"131"0,-3-3-101 16,3 0 0-16,-1-3 6 0,-1 1-8 15,-4-2-6-15,1 1-6 0,-2 2-8 16,-3 2 0-16,0 0-6 0,0 3 0 15,-9 2 1-15,-1 5-2 0,-2 2-6 0,-2 0-3 16,0 7-5-16,-4 8 2 0,4 3-2 16,3 6 0-16,-2-2 0 0,7 5 2 15,3 0-2-15,3-3-1 0,2-2 0 16,12-2 2-16,3-6-2 0,6-2-1 15,3-5 2-15,4-6 2 0,2-1-1 16,-1 0-2-16,2-8 1 0,-1-2 1 16,-1-2-2-16,-4-1 1 0,-1 2 0 15,-3 0 3-15,-4 1-3 0,-4 5 0 16,-7 1 1-16,-3 3 0 0,-5 1-1 0,0 0 0 15,0 1 0-15,-5 8 2 0,-6 3-1 16,2 0-1-16,-3 0 2 0,1-2-1 16,3-2-1-16,3-3 0 0,2-2 0 15,3-2 1-15,0-1-1 0,0 0 1 16,0-2 2-16,0-9 2 0,3-3-7 0,5-4 1 15,1 1 1-15,-2 1 1 16,2 1 0-16,-1 2-2 0,1 2 5 16,-3 3 6-16,0 1-3 0,1 1-5 15,2 2 0-15,0 1 0 0,-1 3-4 16,3 0 0-16,-3 0 3 0,-2 3-4 0,3 4-7 15,-1-1-13-15,0 1-13 0,-1 0-10 16,3 0-4-16,0 0-6 0,-2-5-51 16,2-2-54-16</inkml:trace>
  <inkml:trace contextRef="#ctx0" brushRef="#br0" timeOffset="23180.32">14567 988 3 0,'3'0'36'15,"-1"0"192"-15,-2 0-131 16,0 0-75-16,1 0 2 0,-1 0 9 16,0 0-10-16,0 3-2 0,2 0-12 15,1 4 1-15,2-1-1 0,-1 2-5 0,5-2-3 16,1-1-1-16,2 0 3 0,2-1 0 15,5-1-1-15,-1-3-5 0,6 0-15 16,0-4-22-16,4-6-22 0,-1 1-33 16,1-2-36-16,-4 0 4 0</inkml:trace>
  <inkml:trace contextRef="#ctx0" brushRef="#br0" timeOffset="23328.33">14889 957 28 0,'0'0'170'15,"-6"1"-70"-15,-8 11-77 0,-3 6 31 16,-1 4-8-16,-2 6-2 0,-1 4-9 16,1 5-3-16,-2 5-5 0,-2 1 2 0,-1 5 0 15,-1 0-5-15,2 0 2 0,6-5 8 16,4-6-25-16,6-8-7 0,6-5-2 15,2-1 1-15,0-1 0 0,8-6-11 16,3-6-19-16,3-5-29 0,0-5-40 16,-2-2-93-16</inkml:trace>
  <inkml:trace contextRef="#ctx0" brushRef="#br0" timeOffset="24292.38">13854 451 10 0,'1'0'6'16,"1"0"131"-16,-2 0-77 0,0 0-36 16,0 0 1-16,0 0 0 0,0 0-8 15,1 0-7-15,-1 0-4 0,2 0 7 0,1 0 8 16,-3 0-7-16,6 0-1 0,-1 0 3 15,3 0 6-15,0-3-3 0,1-1-4 16,0-5 0-16,4 0-6 0,0-2-3 16,-2-4 2-16,0 0 0 0,-2 1 3 15,-2-3-1-15,-3 3-4 0,-1-2 0 0,-3 0 0 16,0 2 0-16,0-1-5 0,-6 4 0 15,-2 1 4-15,-4 4 2 16,0 1-1-16,-2 5-3 0,0 0 0 16,0 2 2-16,-2 8-3 0,-2 4 4 0,2 5 0 15,1 4-1-15,1 4-2 0,4 2 4 16,1 0-1-16,6-1-4 0,3-2 1 15,0-1-2-15,3-6-1 0,8 1 0 16,3-3 0-16,1-4 1 0,2-1-1 16,4-3-8-16,2 0-18 0,2-4 14 15,1-3-33-15,0-1-39 0,-1-1-72 0</inkml:trace>
  <inkml:trace contextRef="#ctx0" brushRef="#br0" timeOffset="24473.39">14173 483 137 0,'0'0'233'15,"0"0"-212"-15,0 0-13 0,0 0 20 16,0 3-3-16,0-2-13 0,0 4-4 16,2-1-2-16,2 3-4 0,4 0-2 0,3-2 1 15,0 1-15-15,1-4-13 0,4-1-31 16,2 0-14-16,3-1 23 0,-1 0-12 15,1-1-68-15</inkml:trace>
  <inkml:trace contextRef="#ctx0" brushRef="#br0" timeOffset="24840.42">14458 430 23 0,'-7'-1'5'0,"-6"1"67"15,-1 0 59-15,-4 1-107 0,1 5 10 16,0 2-9-16,-2-1-5 0,5 1-1 0,2 2 2 16,1 2-7-16,3 1 0 0,3 0-7 15,4-2-2-15,1 1-5 0,0-4 1 16,6-2-3-16,3-4 3 0,2 0-2 15,5 0 4-15,-1-2 1 0,-1 0-3 16,-1-1 2-16,-1-4-1 0,0 3-2 16,-2-3 3-16,-1 2-3 0,-1 1 1 15,-4 0-1-15,0 1 2 0,-3 1-2 16,4 0-3-16,-2 0 1 0,0 3 4 15,2 5-4-15,-2 1 4 0,1 4-5 0,-1 1 4 16,2 3 1-16,0 0-2 0,-4 2 0 16,4 1-2-16,-5-1 4 0,0 1-1 15,0 0 9-15,0-1 3 0,-2 0 2 16,-4-2-2-16,-2-1 1 0,-1-3 0 15,-2 1 3-15,0-4-1 0,-1-1 0 16,0-1-4-16,1-4 0 0,3-2-9 16,-1 2 0-16,3-4-1 0,1 0-2 15,0 0-13-15,4-4-31 0,1-5-60 16,0-5-182-16</inkml:trace>
  <inkml:trace contextRef="#ctx0" brushRef="#br0" timeOffset="24992.42">14699 603 548 0,'0'-7'17'0,"0"4"-10"0,0 0-8 16,0 1 1-16,0 0 2 0,1 1-5 15,2 1-21-15,2 0-58 0,-2 0-56 16</inkml:trace>
  <inkml:trace contextRef="#ctx0" brushRef="#br0" timeOffset="26460.51">15734 488 3 0,'0'1'8'0,"0"-1"108"0,0 0-35 16,0 0-63-16,0 1-4 0,0-1 27 15,0 0 6-15,0 0-14 0,0 0-13 16,0 2-4-16,0 0 2 0,0 3 0 15,0 1 11-15,0 3 2 0,0 2 2 16,0 4-7-16,-3 4 2 0,-1 2-7 16,-4 3-3-16,-1 2-4 0,1-1-3 0,0 2-5 15,0-4-1-15,2 0-3 0,1-3 1 16,4-2-2-16,-1-1-1 0,2-2 0 15,0-3-1-15,0-2 1 0,2 0 0 16,3-4-14-16,2-1-17 0,1-2-16 16,3-1-14-16,0-2-31 0,-2 0-112 15</inkml:trace>
  <inkml:trace contextRef="#ctx0" brushRef="#br0" timeOffset="26789.53">15373 1083 41 0,'-1'2'127'15,"1"-1"-23"-15,0-1-85 0,0 0 3 0,0 0 28 16,0 0-4-16,1 0-13 0,10-1-5 16,9-7 9-16,7-3-15 0,8-4-10 15,7-2-3-15,5-3 0 0,7 1-3 16,5 0 1-16,3 1 0 0,1 3-3 16,-1 2 3-16,-6 2-1 0,-6 5-5 0,-13 2 1 15,-9 3-4-15,-3 1 2 0,-8 0-13 16,-3 0-12-16,-7 0-14 15,-2 5-13-15,-5 1-27 0,-1 0-7 16,-13-1-79-16</inkml:trace>
  <inkml:trace contextRef="#ctx0" brushRef="#br0" timeOffset="27069.54">15522 1210 100 0,'3'2'213'0,"0"-1"-156"0,-3 2-57 16,0 3 36-16,0 2 20 0,0 5-13 15,0 0-9-15,-6 2-14 0,3 2-9 16,0-2-4-16,1-1-7 0,2-1 0 0,0 0 0 16,3-2-1-16,5 0-16 0,1-4-17 15,7-1-14-15,1-5-33 0,5-1-81 16</inkml:trace>
  <inkml:trace contextRef="#ctx0" brushRef="#br0" timeOffset="27361.56">15854 1257 144 0,'-13'-3'219'15,"-4"1"-183"-15,0 1 12 0,-1 1-7 0,-4 0-14 16,5 4 1-16,0 5-4 0,6 1-13 16,3 3-6-16,8-1-4 0,0 3-3 15,6 0 1-15,8-1 0 0,3 0 1 16,5-4-2-16,5-2 2 0,2-3 1 15,0-2-3-15,1-3-2 0,-4 0 2 16,-3 0 3-16,-4-5-1 0,-3-3-2 16,-4-1 3-16,-4-1 3 0,-2-2-1 15,-4 0 2-15,-2-1-1 0,0 2 3 16,-7 0-5-16,0-3 2 0,-6 2-3 0,2-1-1 15,0 1 1-15,1-1-4 0,0 4-7 16,1 2-18-16,6 4-12 0,1 2-24 16,2 1-70-16,0 0-153 0</inkml:trace>
  <inkml:trace contextRef="#ctx0" brushRef="#br0" timeOffset="27757.58">16227 952 6 0,'0'5'3'0,"2"-2"5"16,0-1 130-16,-2-2-74 0,0 0-47 15,0 1 11-15,0 2 6 0,0-1-7 0,0 2-7 16,0 0-6-16,0 1 1 0,0 1 5 15,0 1-5-15,0 0-6 0,0 0-3 16,0 0-3-16,0 1 2 0,0-1-1 16,0 0 0-16,1 1-3 0,-1-3 0 15,0 1-2-15,2-3 2 0,-1-1-2 0,2 2 1 16,-3-3 1-16,2 0-1 15,2-1 0-15,1 0-11 0,0 0 1 16,3-4 0-16,-1-3-9 0,1-2-10 16,4-1-13-16,1-2-26 0,-1-1-35 0,-1-2-36 15</inkml:trace>
  <inkml:trace contextRef="#ctx0" brushRef="#br0" timeOffset="28013.6">16555 736 274 0,'0'0'113'0,"0"5"-112"0,-2 4-8 16,0 5 20-16,-2 4 6 0,2 1 0 0,-1 3-5 16,2 0-7-16,-1 3-5 0,-1 3-1 15,0-1 2-15,-2 0 1 0,4-4-4 16,-2-2-1-16,-1-3 1 0,3-5-4 15,-2-2-5-15,1-4 0 0,2-3 0 16,-1 0-6-16,1-1 7 0,0-1 1 0,0 1 4 16,6 1-1-16,3-4-9 0,-1 0-13 15,1 0-23-15,-1 0-9 0,1 0-44 16,-1-2-32-16</inkml:trace>
  <inkml:trace contextRef="#ctx0" brushRef="#br0" timeOffset="28178.6">16283 942 251 0,'-6'0'219'0,"4"0"-200"16,2 0-25-16,4 1-4 0,5 3 10 15,8 1 1-15,6-1 2 0,10 0-1 16,6 1-28-16,2-2-78 15,3-3-146-15</inkml:trace>
  <inkml:trace contextRef="#ctx0" brushRef="#br0" timeOffset="28528.62">17401 899 211 0,'-31'-12'203'0,"-2"0"-172"0,1 4-10 16,1 4 39-16,0 2-19 0,1 2-12 16,6 0 0-16,7 0-5 0,6 1-15 15,8 7-7-15,3 5-4 0,0 3-2 16,9 2 4-16,6 4 0 0,4 1-2 0,4 1 0 15,-1 2 2-15,4 0-1 0,-4 2-7 16,-2-3-5-16,-7-2 0 0,-6-2-3 16,-2-3 5-16,-5 0 6 0,-2-4 4 15,-8 0 2-15,-6-1 1 0,-6 0 2 16,-4-4-1-16,-7-1 1 0,2-1-3 15,2 0 0-15,3-2-1 0,9-2 2 16,6 3-4-16,8-4 2 0,3 0-25 16,9-2-55-16,10 0-66 0</inkml:trace>
  <inkml:trace contextRef="#ctx0" brushRef="#br0" timeOffset="28884.65">17496 1149 13 0,'7'1'37'15,"3"0"-21"-15,0-1 80 0,3 0-55 0,1-5-25 16,1-6 32-16,4-1-17 0,0-2 4 15,2-5-3-15,-4-3 5 0,2-1-2 16,-4-2-4-16,-5 1-9 0,-4 2-10 16,-3 2-1-16,-3 2 9 0,-3 3 4 15,-9 3-1-15,-6 6-1 0,-2 1-4 0,-1 5-10 16,0 0 0-16,1 5 4 15,0 8 1-15,3 7-4 0,3 2-7 16,0 6 1-16,3 1 1 0,8 1-5 16,3 1 0-16,0 1 0 0,10-2 3 0,5-3-6 15,5-3 2-15,2-7-16 0,4-5-18 16,5-2-23-16,8-8-11 0,8-2 22 15,-3-2 13-15</inkml:trace>
  <inkml:trace contextRef="#ctx0" brushRef="#br0" timeOffset="29085.66">18204 877 224 0,'-29'-2'241'16,"-1"2"-229"-16,-2 0 33 0,1 5 3 15,0 8-13-15,4 4 9 0,9 0-13 16,8 6-18-16,10 1-16 0,0 3 1 15,10 0 2-15,10 0 1 0,8-3-1 16,7 1-3-16,10-3-15 0,10-1-34 0,11-3-30 16,13-3 0-16,11-6 53 0,2-3-297 15</inkml:trace>
  <inkml:trace contextRef="#ctx0" brushRef="#br0" timeOffset="29712.69">19113 1375 70 0,'3'-3'-6'0,"-2"3"58"0,2 0 92 15,-3 0-89-15,2 0-22 0,-2 3 5 0,0 9 6 16,0 7 6-16,0 9-4 0,-6 5-11 15,-8 5-19-15,-3 2-4 0,0-2-3 16,0-4-7-16,3-7 1 0,3-1-3 16,3-8-2-16,5-1-16 0,0-5-25 15,3-6-54-15,0-6-122 0</inkml:trace>
  <inkml:trace contextRef="#ctx0" brushRef="#br0" timeOffset="30188.72">19474 508 76 0,'0'0'-40'15,"0"0"202"-15,0 0-82 16,0 0-61-16,0 0-9 0,0 0 24 15,0 0 15-15,0 2-10 0,0 2-19 16,0 1-4-16,0 5-1 0,0 3 1 0,0 1-2 16,0 5-5-16,-2 3 0 0,2 3-3 15,0 3 0-15,0 5-1 0,0 0-5 16,0 3-1-16,0 0 6 0,-1 1-3 15,1-3-1-15,-3 0-1 0,3-1 4 16,-2-1-1-16,1-2-4 0,1-2 0 0,0-2-3 16,0-2-4-16,-4-2-11 0,3-2-11 15,1-3-22-15,-3-3-53 16,0-9-95-16</inkml:trace>
  <inkml:trace contextRef="#ctx0" brushRef="#br0" timeOffset="30418.73">19488 893 177 0,'8'-3'224'16,"-1"2"-192"-16,4-1-34 0,2 0 39 15,2 0 2-15,2 2-11 16,0 0 2-16,0 0-15 0,0 0-6 0,-1 3 0 15,-1 4-7-15,-1 1 1 0,-1 0-3 16,-1 0 0-16,-3 2 1 0,2-1-11 16,-2 0-26-16,-1 3-16 0,2-2-20 15,-4-5-52-15,-3-2-132 0</inkml:trace>
  <inkml:trace contextRef="#ctx0" brushRef="#br0" timeOffset="30637.75">19922 872 58 0,'1'2'350'0,"-1"-2"-324"16,0 3-33-16,0 2 7 0,0 5 17 15,0 3 18-15,-1 3-10 0,-5-1-9 0,1 3-8 16,2-4-3-16,-2 1-6 0,5-4 1 15,0 0 2-15,0-2-2 0,0-4-2 16,0-1-11-16,0-3-18 0,6-1-27 16,2 0-31-16,2-12-64 0</inkml:trace>
  <inkml:trace contextRef="#ctx0" brushRef="#br0" timeOffset="31164.78">20125 828 47 0,'3'1'97'0,"0"0"106"0,-3 1-176 16,0-1-20-16,0 0 15 0,0 3 9 15,0 2 1-15,0 2-3 0,0 1-7 16,0 0-7-16,0 2-2 0,-1 1-1 16,-1 0 0-16,-1-4-4 0,3 1-2 15,0-4 1-15,0-1-2 0,0-1-4 16,0-3 0-16,0 0-1 0,0 0 2 15,0 0-2-15,0 0 0 0,0 0 3 16,0 0-2-16,2 0-5 0,4 0 3 16,3 0 4-16,0-3-2 0,2-4-4 0,3 0 0 15,0 1-7-15,2 0 2 0,-4 0 4 16,-3 2 1-16,-1 0 0 0,-3 2 3 15,-1 1-1-15,-4 0-2 0,0 1 0 16,0 0 0-16,0 0-2 0,0 0 2 16,0 3 4-16,3 1 0 0,-1 1-1 0,0-1 0 15,-2 0 1-15,0-1 1 16,4-3-2-16,-1 0-2 0,3 0 2 15,-1 0-9-15,1 0-7 0,-1-4-2 16,0-2 7-16,1 1 9 0,-1 0 0 0,2 1-1 16,-4 1 4-16,0 2-4 0,1 0-1 15,0 1 1-15,1 0 2 0,0 0 0 16,-2 0 1-16,1 0-1 0,-2 0 3 15,-2 6 5-15,0 0 10 0,0 0-1 16,0 2-3-16,0 1-3 0,0 0-5 0,0 0 4 16,0 0-1-16,0 0-4 0,1-1-1 15,2-3-1-15,-1 0-1 16,0-1 1-16,2-1-3 0,1 0 0 15,0-3-2-15,4 0-19 0,0 0-12 0,5-2-17 16,2-7-19-16,-1-4-80 0</inkml:trace>
  <inkml:trace contextRef="#ctx0" brushRef="#br0" timeOffset="31657.81">20564 900 27 0,'0'3'-3'15,"0"-1"145"-15,0-1-81 0,0-1-67 0,0 1 19 16,1-1 25-16,2 0 4 0,2 0 9 16,3 0-3-16,1-7-4 0,2 0-24 15,0-3-6-15,1-1-5 0,-3 0 4 16,2-4 2-16,0 2-5 0,-3 0-2 15,-2-1-1-15,-3 2 2 0,0 1-3 0,-3 4-4 16,0 2 4-16,-1 1 0 0,-5 3-5 16,-4 1 0-16,3 0-8 0,-3 4 0 15,1 8 6-15,-2 3-3 16,2 1 3-16,-1 1 0 0,4 0 0 0,3 1-2 15,3 0 3-15,0-1-2 0,6 0-2 16,4-3 0-16,2-1 2 0,5-1 4 16,3 0-2-16,5-3 2 0,0-1 2 15,-5-3-1-15,0 0-3 0,-7-2 0 16,-3 0 1-16,-3 0 1 0,-4-1-2 0,-3-2 0 15,0 1-2-15,0-1 8 0,0 0 1 16,0 0 4-16,0-3-8 0,0-5 1 16,0-3-2-16,0-4-7 0,6-1-6 15,6-2 8-15,4 0 0 0,2 0 2 16,3 2-2-16,2 2 2 0,-1 3-1 15,1 0 0-15,3 1-1 0,-1 4 3 16,4 0 1-16,2 3-2 0,0 0-2 16,0 1 0-16,-3 2-42 0,-3 0-38 15,-5 0-76-15</inkml:trace>
  <inkml:trace contextRef="#ctx0" brushRef="#br0" timeOffset="34861.99">13643 2016 16 0,'0'0'19'0,"0"0"1"16,-2 0 107-16,1 0-65 0,-2 0-39 0,-2 0 12 15,0-1 6-15,1-3-3 0,-2 1-4 16,-2 0-8-16,0-1-8 0,-1 1-1 16,-4 2-2-16,-2 1-1 0,1 0-3 15,-3 10-5-15,-3 4 5 16,-2 4-3-16,0 5-1 0,4 3 1 0,1 1-3 15,7 0-1-15,4-3-5 0,6-4 1 16,5-4-1-16,6-5 0 0,6-5 0 16,1-5 1-16,7-1 1 0,2-7 1 15,-1-6-1-15,0-4-1 0,-1-2 0 16,-3-1 2-16,-5 2-2 0,-3 0 1 0,-3 0 3 15,-7 2-6-15,1 3 3 0,-4 3 0 16,1 3 3-16,-2 2-2 0,0 4 3 16,0 1-3-16,-3 0 1 0,-2 8-6 15,2 7 1-15,-2 4 1 0,4 6 1 16,1 2 1-16,0 4-3 0,0 4-1 15,0 5-4-15,0 1 2 0,0 2 4 16,0-1 1-16,0-2 0 0,-3 0 2 16,-5-1-2-16,-1-3 1 0,-4-3 3 15,1-3-3-15,-2-6 2 0,0-3 0 0,-3-5 2 16,3-4-4-16,-1-3 1 0,4-5 1 15,-2-4 1-15,2 0 0 0,4 0-6 16,-4-8 5-16,3-4 1 0,3 0-3 16,1-2-1-16,1-1 0 0,1-1 0 15,2 0 0-15,0 1-1 0,3 0 0 16,7 1 0-16,4 1-1 0,1 0-1 15,7 2 3-15,-2 0-2 0,6-1-7 16,-1 0-1-16,3-3 4 0,3-3 2 16,-3 0 3-16,1-3-1 0,4-2 1 0,-1-3 1 15,4-4 0-15,-3-2 0 0,-4-1-2 16,-4 1 4-16,-3-1-2 0,-7-1 0 15,-6-1 0-15,-4 6 1 0,-3 2 0 16,-2 2-1-16,-3 6 1 0,-8 6 2 16,-3 2 2-16,-5 8 0 0,-1 3 2 0,-2 0-5 15,1 8 1-15,2 9-2 16,2 3-1-16,0 7 4 0,4 5-2 15,7 1-2-15,3 3 0 0,3-3 1 16,0 1-1-16,5-5-2 0,7-4 1 0,2-3 1 16,3-7 0-16,2-1-2 0,2-8 2 15,3-5 2-15,1-1-2 0,-1-6 0 16,0-7 1-16,-1-2-1 0,-3-3 2 15,-6 1-3-15,0-1 2 0,-3 1 0 16,-2 1-3-16,-3 3 2 0,-3 2 1 0,-1 4 1 16,-2 2-1-16,0 2 0 0,1 2 1 15,-1 1 1-15,0 0-4 16,0 6-4-16,0 6 3 0,0 2 3 15,0 4-1-15,0 1 0 0,-1 1 0 16,-2-2 1-16,1-2 0 0,1-4-3 0,1-4 2 16,0-3 1-16,0-2-1 0,0-3-2 15,3 0 0-15,3-3 4 0,6-8 0 16,4-4-3-16,-1-3 0 0,3 1 0 15,-1-1-9-15,-2 4 4 0,1-3 1 16,-4 5 0-16,0 3 6 0,-2 3-4 0,-6 4 2 16,-2 2 1-16,-2 0-1 0,0 0 0 15,0 2 5-15,0 5 3 16,0 3 0-16,0-1 4 0,-2 0-5 15,1 1 1-15,1-2-6 0,0 1 0 0,0-2 0 16,0 0 0-16,0-1-1 0,0 0-1 16,0 0 1-16,3-3-1 0,-2 0-4 15,6-1-10-15,-4 0 4 0,3-2 5 16,3 0 5-16,-1 0-16 0,-2 0 4 15,2-2 3-15,-2-3-2 0,0 1 0 0,4-4 4 16,0 1 1-16,0-1-3 0,5-4 7 16,2-1 3-16,2-1 0 0,1-3-2 15,2 0 1-15,-2-3 0 16,-1-1 2-16,-4-2-1 0,-3 0 0 0,-4 1 0 15,-5 2 2-15,-3 3-1 0,0 4 0 16,-3 5 4-16,-6 2 8 0,-5 6 0 16,-3 0-7-16,0 4 2 0,-3 9-2 15,0 3-4-15,4 5 2 0,1 5-3 16,5 3 0-16,2 0 0 0,8 0-2 0,0 0 1 15,0-2 0-15,7-3 0 0,2-5-1 16,5-4 1-16,3-6-1 16,3-4 2-16,3-4-3 0,2-1 3 0,-2-2 0 15,1-8-1-15,-3-2 0 0,-2-1-2 16,-2 0 2-16,-3 1 0 0,0-1-1 15,-6 0 2-15,1 2 1 0,-1 1-2 16,-2 2 0-16,-4 4 0 0,-2 1 0 16,0 2 2-16,0 1-2 0,0 0-2 15,0 5-1-15,0 4 3 0,-2 3 0 0,-3 2 0 16,1 0 0-16,1 1 0 15,0-3-1-15,-1-2 0 0,0-1 1 0,2-4 0 16,1-1-1-16,-4-4 1 0,3 0 2 16,-1 0 1-16,0-5-4 0,3-4 0 15,0-3 2-15,0 0-2 0,0-1-1 16,2-1 1-16,2 1 1 0,3 0 0 15,2 2-5-15,2 2 0 0,3 1 2 16,-2 3 2-16,1 0-5 0,-1 1 0 16,-1 2-1-16,1 0 0 0,1 1 4 15,-1 0 1-15,2 1 4 0,5 0-3 0,1-1 4 16,1-1 17-16,-2 0-22 0,-5 1 2 15,-5 0 0-15,-2 0 0 0,-6 1 1 16,-1-2 1-16,0-1 5 16,0-2 4-16,-8 0-6 0,-3 3 6 0,-1 0 1 15,-2 2 2-15,-1 0 2 0,1 0-2 16,-2 1-1-16,2 8-2 0,0 3-4 15,3 3 2-15,5 1-4 0,2-1-4 16,4 0-2-16,0-1 0 0,6-1 2 16,3-1 0-16,5-6-1 0,3-1 0 0,2-2-5 15,-1-2-6-15,1-1-5 0,-2 0-5 16,-3 0-2-16,-3 0 1 0,-2 0 6 15,-3-2 6-15,-4 0-23 16,-1 0 5-16,-1 1 24 0,0 1 1 0,-1 0-1 16,-2 0 4-16,-2 0-2 0,0 3-1 0,4 0 0 15,-1 1 0-15,2-1 3 16,0-1-4-16,0 0-1 0,3-1-1 15,4-1 0-15,-1 0 1 0,2 0 2 16,-1-6 5-16,-1-3-2 0,5-4-5 0,-4-1 2 16,2-4 2-16,2-2 2 0,-4-2 0 15,4-3 0-15,0-1 5 0,-3-3-1 16,0-1 0-16,-1-3-1 0,0-2-3 15,-3 0 3-15,1 0-5 0,-2 3 2 16,2 3-1-16,-4 6 6 0,-1 6-3 0,2 7 1 16,-2 5 6-16,0 3-1 0,0 2-1 15,0 0-3-15,0 0-8 16,0 0 0-16,0 6 3 0,0 2 0 15,-2-1 0-15,2 2 3 0,0-3-5 0,0 1 1 16,0 1 0-16,0-1 2 0,0 1-1 16,0 1-1-16,0-3 2 0,-1 2 0 15,-1-2-1-15,-1 1 0 0,3 0 0 16,0 0 2-16,-2-1-2 0,2-1-2 15,0 1 2-15,0 0 3 0,0-2-4 0,-1 2 1 16,-1 1 1-16,1 0 1 16,-1 2-1-16,2 0-2 0,-1-1 1 0,1 1 1 15,0 1-1-15,0 2-1 16,0 0 1-16,0 2 1 0,0 0-1 0,0 3-1 15,1 1 2-15,-1-3 0 0,0 3-2 16,0-5 1-16,0 1 1 0,0-2 2 16,0 1-2-16,0-4-1 0,0-2 1 15,0-2 1-15,0-3-2 0,0-2-1 16,0 0 2-16,5-2 4 0,0-6-3 15,4-3-2-15,-1-2 0 0,-1 0 0 16,1 1 0-16,0 1-3 0,1 0 3 0,-3 4-2 16,4-2-1-16,-1 5-1 0,-1 0 2 15,-2 3 1-15,5 1 2 16,-2 0-3-16,7 0 2 0,5 0 2 0,6 0-3 15,-1 0 17-15,5-3-13 0,-5 1-3 16,1-2 0-16,-2 1-4 0,-4-2-4 16,-2 2 2-16,-7 0-13 0,-6 3-9 15,-6 0 15-15,-1 0 8 0,-12 5 7 16,-4 3 3-16,-3 2 5 0,-1-1-1 0,2 4-4 15,0-3 5-15,5-1-1 0,4 0 5 16,2-1-8-16,3 0-5 16,4-2-1-16,1 0-1 0,0-1 0 15,7-2-1-15,6-1 2 0,-1-2 1 0,2 1-3 16,-2-1-1-16,1 1-3 0,-1-1 1 15,-1 0 1-15,-2 2 2 0,4 0-3 16,-1 1 3-16,4 1 2 0,2 2 11 16,1 2-7-16,-7 1-5 0,-2 3 2 15,-3 1 0-15,-3 3 0 0,-3 0 7 0,-1 2 3 16,-3 0-7-16,-9 0 4 0,-5 0 7 15,1-2-3-15,-1-1-3 16,3-1-4-16,0-2-1 0,5-1-4 16,-1-3-2-16,9 1-7 0,1-5-28 0,0-4-53 15,1 0-101-15,10-5-20 0</inkml:trace>
  <inkml:trace contextRef="#ctx0" brushRef="#br0" timeOffset="35786.04">16195 2118 86 0,'-3'0'83'0,"3"0"-47"0,-2 0 13 0,1-5-8 16,-1 1-6-16,1-1-8 0,1 1 10 15,-2-1-8-15,-1 1-8 0,0 1-1 16,-2-2-4-16,0 3-1 0,1 0-3 15,-2 1-3-15,-2 1-4 0,0 0 4 16,0 0-7-16,-1 0 0 0,1 0 0 0,2 4 0 16,-3 1-2-16,3-1 0 0,-1 3 1 15,1-1-1-15,0-1 0 0,1 4 0 16,2-1 1-16,-1 0 1 0,1 1-1 15,-2-1 0-15,2 2-1 0,1 0 4 16,1 2-1-16,1-2-1 0,0-1 3 16,0 2-2-16,0-2 0 0,0-1-2 0,0-1 1 15,6 1 2-15,-1-3-5 16,1 3 3-16,3-3 1 0,2-2 0 15,3-1 0-15,3-2-2 0,-2 0 0 0,6-5 4 16,-1-2-4-16,-2-4-2 0,1 0 3 16,-2-1 0-16,-5-1-2 0,-1 0 0 15,-3 0 2-15,-5-2 0 0,0 3-2 16,-3-1-1-16,0 2 2 0,0-2 1 15,-3 3-2-15,-2 3-1 0,1 0 2 16,-1 3-3-16,-1 4 2 0,0 0 2 16,0 0-3-16,1 0 0 0,2 10-3 15,-3 0 2-15,1 3 1 0,3 1 2 16,-1 2-1-16,2 0-2 0,1 0 2 0,0-1-1 15,0-2 1-15,6 0-2 0,3-2 1 16,1-1 1-16,-1 0-1 0,2-3 1 16,-2-5-4-16,3 1-1 0,1-3 2 15,-2 0-3-15,-1 0 5 0,0-1 1 16,1-3 0-16,-2-3 0 0,0-2 1 0,1 2-1 15,-1-2 0-15,0 0-1 16,0 4-1-16,-2-1-3 0,-3 4-3 16,1 0 5-16,-3 2 2 0,-2 0-2 15,1 0-1-15,1 0 0 0,-1 2 4 0,-1 0 0 16,2 0-1-16,-1-1 1 0,4 1-1 15,-2-2-1-15,3 0-2 0,4 0 3 16,-1-3-1-16,2-1 4 0,0-1-4 16,-1 1 0-16,-2 3 3 0,-2 0 0 15,-1 0 2-15,-2 1 0 0,0 0-4 0,2 0 5 16,-4 2-3-16,2 3-1 0,-1 3 4 15,1 2-2-15,3-1-2 16,2 1-1-16,4 0 1 0,4-2-18 16,-1-2-36-16,3-4-39 0,-5-2-112 15</inkml:trace>
  <inkml:trace contextRef="#ctx0" brushRef="#br0" timeOffset="36384.08">17189 2116 35 0,'4'-3'-5'16,"1"-1"235"-16,-2 1-189 0,2 2-4 16,-4-2 18-16,2 1-12 0,-1 0-3 15,-1 2 0-15,1 0-10 0,1 0-11 16,-1 0-3-16,-1 5-1 0,1 0 2 15,-1 3-6-15,-1 3 14 0,0 1-14 0,0 0-4 16,0-1-2-16,-3-2-3 0,2 0-2 16,-1-1-1-16,-1-2 3 0,3 0-3 15,0-2-6-15,0 3-11 16,0-5-15-16,0 1-10 0,3 0-1 0,8-3-1 15,4 0-24-15,-1-7-58 0,3-7-69 16</inkml:trace>
  <inkml:trace contextRef="#ctx0" brushRef="#br0" timeOffset="36642.08">17418 2098 19 0,'2'5'237'0,"-2"-2"-180"0,0 4-45 16,0 2 29-16,-3 1-1 0,-4 0-6 16,3 0-7-16,-1 0-2 0,3-2-15 15,2 0-7-15,0-1-5 0,0-4 2 16,4 1 1-16,3-2-1 0,3-2 0 15,2 0 1-15,4 0-10 0,1-2-10 16,1-3-5-16,-5 1 18 0,-1 1-20 16,-4 1 9-16,-1 2 14 0,0 0-2 15,-3 0 3-15,1 0 1 0,-3 0-3 16,-1 3 4-16,-1 1 3 0,0-2-1 0,0 0 3 15,0 1-3-15,0 1-2 0,3-2 0 16,-1 1-9-16,2-3-14 0,3 0-26 16,-3 0-30-16,2-3-52 0</inkml:trace>
  <inkml:trace contextRef="#ctx0" brushRef="#br0" timeOffset="38319.18">17730 1716 20 0,'1'0'198'16,"-1"0"-128"-16,0 0-73 0,2 2-6 16,-2 3 17-16,0-1 8 0,1 4 3 15,-1 2 0-15,0 3 2 0,0 4 0 0,0 2-11 16,0 2-3-16,2-1 5 0,-2 0-1 15,0 3-4-15,0-1 2 16,0 2 5-16,-2 2 9 0,-4 3-16 16,1-1 0-16,1 0 2 0,-2-3 8 0,1 0-12 15,-1-3-1-15,3-2-1 0,0-4-3 16,3-2 0-16,0-4 1 0,0-6 1 15,0 1-2-15,0-5 0 0,1 0 0 16,4-2-7-16,1-7-6 0,2-4 0 16,1 0 10-16,0-2-9 0,1 0 0 0,-1 1-3 15,-1 2 3-15,1 3 1 0,-1 3 2 16,-2 1 2-16,0 4 0 0,-1 0 2 15,-1 1-1-15,3 0 3 16,-1 0 2-16,2 4 0 0,1 0 2 16,3 0 1-16,4-2 8 0,2-2 15 0,4 0-24 15,0-1 2-15,0-5 6 0,-2-3-5 16,-5 1-3-16,-4-2 0 0,-3-1 4 15,-5 3 0-15,-3-1-1 0,0 3 2 16,-6 2 0-16,-5 2 5 0,-3 1 4 16,-2 1-3-16,-1 0-1 0,5 3-2 0,-2 7-6 15,2 2-2-15,5 4 1 0,1 1-2 16,2 0-2-16,4-1 0 0,0 0 2 15,1-1-1-15,10-1-1 16,1-2-1-16,5-4 3 0,2-2-2 0,3-1 2 16,-1-4-1-16,3-1 2 0,0 0-1 15,-2 0 0-15,0-3 2 0,-7-6 0 16,-1 1-1-16,-1-2 0 0,-4-2 3 15,0 1-1-15,-2-1-1 0,-3 0-1 16,-2 6 2-16,-1-2-2 0,-1 3 4 0,0 4-4 16,0-1 0-16,0 2 1 0,0 0-6 15,0 0-4-15,0 2 0 0,3 4 7 16,-3 3 2-16,0 0-2 0,0 4 2 15,0-1 1-15,0 0 0 0,-1 0-2 16,-2-2 0-16,3-2 1 0,0 0 0 16,-2-4-2-16,1 0 1 0,1-3 2 15,0-1 0-15,0 0 0 0,0 0 0 16,0-7 2-16,1-3-8 0,2-2-1 15,2-2 3-15,1 2 1 0,-1 1-3 0,-1 0-1 16,3 0-3-16,-1 2 1 0,2 3-1 16,-1 1 0-16,3 1-5 0,0 0 6 15,-2 4-3-15,3 0 2 0,-2 0 5 16,4 0 3-16,-2 0 0 0,0 0-1 15,-1 0 1-15,0 0 2 0,1 0 0 16,-2 0 1-16,2 0 2 0,0 0 20 16,1 0-12-16,-4 0-13 0,-1 0 1 15,-2 0 1-15,-3 0 0 0,-2 0-3 16,0 1 2-16,0 4-1 0,0 0 4 0,-5 2-3 15,0 3 4-15,-1 0-2 0,1 1-3 16,2 1-1-16,-1 0 1 0,4-3 1 16,-2 2-1-16,1-2-1 0,1-4-1 15,0 1 4-15,0-2-2 0,0-4 0 16,0 1 1-16,0-1 6 0,3 0 3 0,0-5 5 15,1-6 1-15,3-3-13 16,-1-1-1-16,0 1-1 0,-1 0 1 16,-2 1-1-16,3 1 1 0,0 2-1 15,2-1-2-15,1 3 1 0,-1 3-1 16,0 0 0-16,0 3-1 0,-2 2 0 0,0 0 0 15,0 0-3-15,2 0 4 0,-2 2-5 16,0 3-8-16,2-1 4 0,0-1 2 16,0 0 1-16,-1 0-1 0,6-2 7 15,-4 0 0-15,0-1 1 0,5 0 2 16,-1 0-3-16,-2 0 10 0,-1 0-6 0,-5 0-1 15,0 0 3-15,-5 0 9 16,0 0 8-16,0 0 2 0,0 0-9 16,0 0-2-16,-7 3 3 0,1 4-10 15,-3 6-7-15,0 0 2 0,2 2 2 0,3 0-3 16,2-3-3-16,2-2 1 0,0 1 1 15,0-3-1-15,0 0-1 0,6-2 1 16,4-2 1-16,2 2-6 0,7-4-9 16,4-1 13-16,-1 0-12 0,1-1-31 15,2 0 16-15,-3 0 15 0,-4-4-35 0,1 0 21 16,-4 1-48-16,-2 0 11 0,-6 1 49 15,-2 2 12-15,-3 0-1 16,-2 0 13-16,0 0 19 0,0 0 7 16,0 0-4-16,-4 5-21 0,0 5-8 0,-1 1 5 15,2 2 0-15,0 3-3 0,3 4-1 16,0 3-1-16,0 7 9 0,5 1-6 15,5 7 10-15,-2 1-4 0,2 2-5 16,-3 4-3-16,-2-1 1 0,0-4 0 16,-2-4 0-16,-2-5-1 0,-1-6 7 0,0-4 16 15,0-5-1-15,-1-6 0 0,-6-3 3 16,0-5 6-16,-1-2 3 0,0 0-8 15,0-9-9-15,2-4-4 16,2-7-4-16,1-6 3 0,-1-3-10 0,3-4 0 16,1-3-3-16,0-1 0 0,1-2-1 15,9-4 1-15,2 1 1 0,4-2-4 16,5-2 1-16,3 0 1 0,5-1-6 15,1-1-11-15,1 3-3 0,-2 9-1 16,-1 10 5-16,-5 10 6 0,-1 11 5 0,-7 3-2 16,-2 2 1-16,-4 1 2 0,-6 5 3 15,-1 1 1-15,-2 1 0 0,0 1 2 16,-8 2 2-16,0 1-2 0,-4 1 1 15,-1 3 0-15,1 1 2 0,-4-1-3 16,3-1-1-16,2-1-1 0,3-2 1 16,2 1-7-16,1-2-6 0,5-1-10 15,0 0-12-15,0-2-13 0,6-3-10 16,7-3-13-16,-1-2-10 0,2 0-3 15,5-7-18-15</inkml:trace>
  <inkml:trace contextRef="#ctx0" brushRef="#br0" timeOffset="38618.18">19226 2008 2 0,'18'-44'11'0,"1"-3"38"16,0-4-30-16,-2 0 6 0,0 4 41 15,-2 5-21-15,-4 11 9 0,-5 10-19 16,-3 7 46-16,-3 5-22 0,0 5-19 16,0 2-9-16,0 2-3 0,0 0-12 15,-3 15-16-15,-5 10-2 0,-2 12 6 16,-4 8 1-16,-2 7-2 0,1 2-3 15,-1 1 2-15,2-1-1 0,-1 0 1 0,1-3-1 16,4-5 0-16,1-9-2 0,8-6-4 16,1-13-2-16,0-7 4 0,0-7 0 15,6-4 3-15,2 0-1 0,4-9 8 16,2-5-5-16,1-5-1 0,2 1 1 15,1-1-1-15,-1 1 0 0,-2 3-3 16,4 1 5-16,-5 6 2 0,0-1 1 16,0 5-5-16,0 2-1 0,-1 0-2 15,3 2 1-15,-4 0-22 0,1 5-30 16,1 4-42-16,-2 0-61 0</inkml:trace>
  <inkml:trace contextRef="#ctx0" brushRef="#br0" timeOffset="38756.21">19773 2238 232 0,'-8'-1'354'0,"2"-9"-333"15,1 0 15-15,1-1-12 16,2 1-20-16,1 0-2 0,1 0-3 16,0 3-9-16,11 3-28 0,2-1-51 15,1 0-156-15</inkml:trace>
  <inkml:trace contextRef="#ctx0" brushRef="#br0" timeOffset="43943.51">5984 10268 42 0,'0'2'17'0,"-3"-2"82"0,0 2-21 0,0-1-69 16,-2 0 16-16,1-1 17 0,-1 1-5 15,0 1 3-15,1-2-7 0,-2 1-8 16,-1 0-5-16,1-1 0 0,0 0 0 16,-2 0-5-16,2 0 3 0,-3 0-8 15,-1 0-2-15,-2 0 1 0,-2 0-5 0,0 0-1 16,-5 0-1-16,2-2-1 15,-3 1 0-15,0-2-1 0,0 0 0 16,-3-1 2-16,-2 0-2 0,-3 3-1 16,-3-3 1-16,-3 3 0 0,-5-1 0 0,-6 0-3 15,-1 2-2-15,-7-1 4 0,-1 1-8 16,-1 0 0-16,0-2 3 0,-1 1 3 15,-2 1-4-15,3 0-3 0,-3 0-3 16,-1 2 7-16,5 2 4 0,-2 2 0 16,4 2 2-16,0 0 2 0,6 2 0 0,-1 1-1 15,-1 0 2-15,3 4 2 0,-4-2-1 16,-1 3 4-16,1 2-4 15,-3-1 4-15,6 2-2 0,-1-1-6 16,2 0 4-16,4 0-3 0,2 0 1 0,2 0-3 16,4 1 1-16,5 0 3 0,2 1-3 15,1 0 0-15,0 3-2 0,3 1 4 16,1 2-1-16,1 1-1 0,-2 0-1 15,5 2 4-15,1 0-2 0,1 2 1 16,5 0 1-16,3-2-1 0,5 2-1 0,2-3-1 16,0-1 0-16,2 1 2 15,5-1-2-15,7 2 1 0,4 1 0 0,-1 1 0 16,6 1-1-16,3 2 0 15,5 0 0-15,3-1-2 0,10 1 3 0,2-1-1 16,7-3 0-16,4-3 1 0,1-1-1 16,1-3-7-16,3 2-2 0,4 1-8 15,2 6-2-15,2-1 15 0,3 0 4 16,-2-6 1-16,1-7-9 0,-1-4 6 15,-1-2 0-15,3-6 3 0,3-2-1 16,3-4-1-16,3 0 1 0,-2 0 1 16,3-6 0-16,-7 1 0 0,-5-2 3 15,0 0 0-15,-7-2 0 0,2-2-4 16,1-2-1-16,0-1 8 0,-1-4-1 15,4 0-2-15,0-3 2 0,0 1-3 0,1-2 3 16,-3-2-6-16,1-2 1 0,-3 2 0 16,-1 1 1-16,0 0-2 0,-3 1 1 15,0-2 0-15,-4 4 1 0,-6 0-3 16,-5 1 2-16,-7 1-1 0,-2 1 4 15,-4 2-1-15,-3 0 2 0,-3 3 7 0,-1 0 3 16,0 2-10-16,-2-3 3 0,-1 0 2 16,3-2 0-16,2-1-7 0,-1 0 1 15,2-1-1-15,-4-1-1 16,-1 0-1-16,1 1 0 0,-6 0 2 0,-1 1-2 15,-4 1 3-15,-4-1-3 0,-5 1 1 16,-4-1 2-16,-2-2-4 0,-3 1 0 16,-5 2 3-16,-3-1-2 0,0 0-1 15,2 0 1-15,-2-1 1 0,-1 1-2 16,-2 1 0-16,-5 0 0 0,1 1 0 0,-4 1 1 15,-3-3-2-15,-1 3 1 0,-1-2 0 16,-2-1 1-16,-2 1-2 0,2-3 1 16,-4 0 1-16,-1-2 0 15,0-1-2-15,-3-2 0 0,-5-2 2 0,-6 0-2 16,-8-2-12-16,-12 0 4 0,-8 3-1 15,-10-1-4-15,-4 5 2 0,-4 4 2 16,-7 3 1-16,-3 6 3 0,-4 1 6 16,-1 6-1-16,2 0 1 0,5 4-1 15,9 6 0-15,6 6 0 0,13-2 1 0,12 2-1 16,14 1-1-16,17-1-11 0,12 2-18 15,13-4-45-15,6 1-162 0</inkml:trace>
  <inkml:trace contextRef="#ctx0" brushRef="#br0" timeOffset="44871.56">4733 10748 17 0,'0'0'3'16,"0"-2"-1"-16,0 0 4 0,0 0 195 16,0-4-172-16,0 3 2 15,0-1 23-15,-1-1-18 0,-4 2-1 16,-3-2 9-16,-1 1-7 0,-5 2-13 0,-2 2 2 15,-2 0-6-15,-5 0-7 0,-2 3 3 16,-2 5-5-16,1 2 0 0,3 1-4 16,3-1 0-16,4 2-2 0,7 0 0 15,4 4-5-15,5 1-1 0,0 2 1 16,5 0 0-16,7 0-2 0,7 0 2 0,1-1 1 15,2 1-1-15,1-3-2 0,0 0 3 16,1-1 0-16,0-2-2 0,-5-1-1 16,-4-3 2-16,-5 1 1 15,-7-3-3-15,-3 0 3 0,0 0-1 16,-13-2 1-16,-2 3 0 0,-8-1-1 0,-2-2 1 15,-1-1 1-15,-5 2-1 0,-2-1-2 16,2-2 2-16,1 0-1 0,6-2 0 16,5-1 0-16,8 0 0 0,7 0 3 15,4 0-3-15,1-2-12 0,12-5-18 16,5 0 1-16,5 0-12 0,7-1-40 0,1-4-86 15</inkml:trace>
  <inkml:trace contextRef="#ctx0" brushRef="#br0" timeOffset="45129.58">4825 10859 43 0,'9'0'120'0,"0"-1"0"0,2-2-92 15,3-4 17-15,3 0 13 0,2-2-17 16,4 0-10-16,0 0-6 16,4-1-8-16,0 2-6 0,0 1-6 0,1 1 6 15,-2-1-3-15,-1 6-3 0,-5-2-4 16,-4 3 0-16,-4 0-2 0,-7 0-15 15,-2 0-18-15,-3 4-19 0,0 0-12 16,-10 1-24-16,0-3-58 0</inkml:trace>
  <inkml:trace contextRef="#ctx0" brushRef="#br0" timeOffset="45327.59">4981 10875 176 0,'-9'17'213'0,"-2"0"-195"15,2 2 7-15,3-2 23 0,-1-2-20 16,4-1-7-16,2 0-7 0,1-2-11 0,1-1-1 16,9-2 0-16,2-3-3 0,7 0-7 15,1-5-20-15,5-1-29 0,2 0-55 16,3-10-156-16</inkml:trace>
  <inkml:trace contextRef="#ctx0" brushRef="#br0" timeOffset="46231.64">5378 10843 81 0,'-1'-9'184'0,"-9"-1"-142"0,-2 3-26 16,-2 2 39-16,-5 2-18 0,1 3-2 0,-4 0 10 16,2 2-11-16,1 8-2 0,4-1-4 15,2 8-7-15,1-1-4 0,4 0-3 16,4 2-5-16,2-3-3 0,2-1-2 15,3-2-1-15,9-2-1 0,2 0-2 16,3-4 2-16,7-2-1 0,1-3-1 16,-1-1-3-16,3 0-8 15,-4-3-8-15,-3 1 1 0,-6-3-7 0,-6 3 4 16,-4 1-2-16,-4 1 7 0,0 0 7 15,-4 0 4-15,-5 0-7 0,-4 1 1 0,2 5 3 16,2 0 8-16,3 1 1 0,3 0-2 16,3 0 0-16,0-2-3 0,6 0 3 15,3-2 1-15,2-2-2 0,3 1 3 16,1-2-1-16,-1 0 0 0,3-3 1 15,1-3-1-15,-3-1 0 0,-4 0 1 0,0-1 2 16,-2-1 5-16,-1 2-1 16,0-1 1-16,-1 0 3 0,-2-1-2 15,1 2 7-15,-4-1-1 0,-1 3-4 16,-1-2-1-16,0 4 4 0,0 2-6 0,0 0-1 15,0 1 0-15,0 0-6 0,0 0-3 16,2 0-4-16,1 0 7 0,0 3 0 16,-1 2 0-16,-2 1-2 0,0 1 1 15,0 0 3-15,-7 0-2 0,1 1-1 16,-2-5 1-16,1 2-1 0,0-3 0 0,3-1-1 15,1-1 0-15,1 0-2 0,1 0-5 16,1 0-10-16,0-3 4 16,0 0 7-16,6-1-5 0,-2 1-2 15,4 0-6-15,0 2 2 0,-2 1-1 0,0 0 1 16,4 0 5-16,-1 0 6 0,0 1-2 15,5 0 2-15,2 1-1 0,-1-2 3 16,2 0 5-16,0 0-2 0,0 0 1 16,-1 0 2-16,-1-3-1 0,1-3 1 15,-1-1 0-15,-1-3 0 0,-4-2 10 0,-1-2 3 16,-3-1-1-16,-1-3 7 0,-1-3-5 15,1 1-4-15,-3-3-3 0,-1-1 0 16,2-3-3-16,-1 0-5 16,1 1 2-16,0 1 2 0,0 6-7 15,0 5 2-15,-3 6 2 0,0 5 1 0,2 3-6 16,-2 6 2-16,0 10 1 0,0 8 6 15,-2 8-3-15,-5 6-1 0,-3 5-1 16,1 2 2-16,-2 0-2 0,2-3-2 16,1-6-2-16,3-6-2 0,1-6-3 15,2-7-8-15,2-5 7 0,0-7 10 0,0-5 0 16,6 0 8-16,2-11 14 0,3-5-7 15,1-3-4-15,-1-3-1 0,2 0 3 16,-1-2-2-16,0-3-4 16,1 3-6-16,-1 2 1 0,-2 3 0 0,-1 6-2 15,-3 4-2-15,3 4 0 0,1 3 0 16,-1 2-10-16,2 2-7 0,1 7 2 15,2 3 5-15,-3 1-18 0,-3 0-15 16,0 2 31-16,-1-1-4 0,3-2-33 16,0-2-26-16,1-6-86 0</inkml:trace>
  <inkml:trace contextRef="#ctx0" brushRef="#br0" timeOffset="47332.7">5389 11777 7 0,'2'6'26'0,"1"0"-23"16,1-2 122-16,-2 0-70 0,1 4-22 15,0-2 31-15,-1 4-21 0,1 1-11 16,-2 3 1-16,1 2-7 0,1 4-6 16,-3 4-1-16,1 4-6 0,-1 3-3 15,0 3-3-15,0 5-4 0,0 5 6 0,-1 4-5 16,-4 4-4-16,4 0 0 0,1-3 2 15,0-2-1-15,0-7-1 0,6 2-7 16,3 1-11-16,-1 4-12 16,-7 5-9-16,-1 0 53 0,0-3-7 0,-3-7-5 15,0-6-2-15,0-3 10 0,-1-1 5 16,-1 0-8-16,0-6 4 0,1-3 2 15,0-6 3-15,3-4-8 0,1-5-1 16,-2-4-2-16,2-2-3 0,0-1 1 16,0-1 1-16,0 0 3 0,0 0-1 0,0 0-1 15,0-1-3-15,0 0-2 0,-1 0 2 16,1 1 0-16,0 0-3 0,0 0-1 15,0 0-1-15,0 0 3 0,-2 0 0 16,2 3 0-16,-1-2 0 0,1 1 2 16,0-2-3-16,-2 0 2 0,1 0 2 15,-1 0-1-15,1 0-2 0,-1 0 0 16,-1-4 0-16,1-1 0 0,2 0-3 15,-1 1-12-15,1 0-11 0,0 1-8 16,0 0-10-16,0 1-9 0,0 1-11 16,3 1-13-16,0 0-27 0,-1 0-36 0</inkml:trace>
  <inkml:trace contextRef="#ctx0" brushRef="#br0" timeOffset="47948.74">5443 12866 11 0,'0'8'15'0,"0"0"-5"0,0 2 162 15,-1 1-123-15,-4 4-25 0,2 2 30 0,-2-3-24 16,2 4-4-16,-1 0-9 0,0 4-10 15,3 0 7-15,-4 1-4 0,4-3-9 16,-2 1 0-16,1-3-13 0,2-5-83 16,-2 2-189-16</inkml:trace>
  <inkml:trace contextRef="#ctx0" brushRef="#br0" timeOffset="48975.8">4211 13791 13 0,'0'0'1'0,"0"0"14"0,6 0 9 15,-3 0 6-15,0-1-4 0,2-2 85 16,-2 2-64-16,-2-1-15 0,3 1 15 15,-1 0-6-15,-2 1-7 0,1 0-3 16,-1 0-4-16,4 1 1 0,-2 4-1 0,2 6-6 16,-2 3-8-16,0 4 2 0,-3 3-3 15,0 5-7-15,0 3-1 0,0 4 4 16,-6 0 4-16,-1-4 1 0,0-3-7 15,2-4-2-15,0-6 3 0,4-4-1 16,1-6-4-16,0-3 1 0,0-3-2 16,5 0 1-16,4-12 3 0,2-6 1 15,3-7-5-15,4-1 0 0,1-3-1 16,1-1 1-16,0-2-1 0,2 2 0 15,-2-1-1-15,-1 6 2 0,-1 4-1 0,-4 5-1 16,-3 8 1-16,-5 4 0 0,-1 4 1 16,0 0-3-16,-2 1 1 0,0 9 1 15,-2 4 2-15,1 2-2 0,-1 2 1 16,-1 2 0-16,0 0 0 0,0-1-1 15,0 0-1-15,0-1 3 0,0-1-1 0,0-3-1 16,0-4 0-16,2-5 0 16,1-2 0-16,5-3-2 0,3 0 2 15,3-11 2-15,4-4-2 0,7-3-1 16,0-1-7-16,1 0 1 0,-1 2 2 0,-2 3 0 15,-1 4-5-15,-5 2 7 0,-5 4-1 16,-1 2 2-16,-3 2 2 0,-3 0 0 16,-2 5 3-16,-3 8 1 0,0 2 6 15,0 5-3-15,-6 1 1 0,-1 3-5 16,1 1 1-16,0 1 0 0,0 1-2 0,1-4-1 15,2 0 0-15,1-4 0 0,2-5-1 16,2-4-3-16,9-2-5 16,3-6-18-16,7-2-21 0,4-4-27 15,2-12-67-15,2-4-223 0</inkml:trace>
  <inkml:trace contextRef="#ctx0" brushRef="#br0" timeOffset="49419.82">5150 13882 51 0,'0'-11'199'0,"-11"-2"-129"16,-1 2-35-16,-2-1 26 16,2 1-19-16,-5 4-5 0,1 3 6 0,2-1-11 15,-3 5 1-15,3 0-6 0,0 0-4 16,0 2-7-16,-1 9-2 0,1 3-3 15,-2 4 0-15,-1 6 3 0,3 2-3 16,3 3 1-16,4-1-6 0,7-1-1 16,0-3-3-16,4-7-2 0,10 0 1 15,3-7-2-15,7-6 1 0,2-4 2 0,5 0 0 16,0-13-5-16,0-3-2 0,0-3 0 15,-3-1-5-15,-3-1 5 0,-5 2 3 16,-6 2 2-16,-2 0 0 16,-4 5 1-16,-7 2 0 0,-1 0 2 0,0 3-1 15,-1 2 3-15,-5 2 2 0,-2 2 0 16,0 1 0-16,-1 0 0 0,1 6 0 15,2 4-4-15,1 5-1 0,1 1 2 16,-1 1-2-16,3 1 1 0,1-1 2 16,1-2-1-16,0-1-2 0,0-1-4 0,3-3 4 15,3-3-2-15,2-2-1 0,3-4-2 16,0-1-6-16,1 0-8 0,5-3-11 15,0-7-11-15,5-3-9 16,-2-1-36-16,-1-4-16 0,-1-1-115 0</inkml:trace>
  <inkml:trace contextRef="#ctx0" brushRef="#br0" timeOffset="49653.84">5449 13792 138 0,'0'5'252'0,"0"-2"-197"0,-4 3-38 16,1 3 33-16,-2-1-1 0,2 3-10 15,0 0-7-15,1 1-6 0,1 1-5 16,1-1-1-16,-2 1-7 0,2-4 1 16,0 0-5-16,0-2-5 0,0-3-2 15,0 0 0-15,0-3-2 0,3-1-1 16,2 0-5-16,4 0-11 0,2-5-13 15,3-6-14-15,0 0-24 0,3-1-27 0,-3 0-51 16,0-3-52-16,-2 1 60 0</inkml:trace>
  <inkml:trace contextRef="#ctx0" brushRef="#br0" timeOffset="49875.85">5645 13783 75 0,'4'0'97'0,"-4"1"127"0,0 3-189 0,0 5 1 16,-3-2 18-16,0 0-14 16,-1 2-4-16,0-2-11 0,4-1-15 15,0-2-3-15,10 0-1 0,1-1-1 16,4 0 12-16,2-1-11 0,5-2-2 0,-3 2 16 15,-2-2-18-15,-8 0-7 0,-1 2 6 16,-2 1-2-16,0 2 1 0,2-2 0 16,-5 2-1-16,-2 3-2 0,1 4 1 15,-2 2 1-15,2 2 3 0,-1-3-2 16,2-1-22-16,3 2 5 0,4 1-20 15,1-2-55-15,4-3 87 0,2-4-183 0</inkml:trace>
  <inkml:trace contextRef="#ctx0" brushRef="#br0" timeOffset="51416.94">6200 13956 76 0,'0'0'42'0,"0"0"129"15,0 0-136-15,4-4 1 0,4-4-2 16,3-2 1-16,5-5-11 0,2-4 3 15,4-4-1-15,4-5-6 0,2-4-2 16,0-1-1-16,2 1-8 0,-1-2-2 16,-4 2 1-16,-2-5-3 0,-1 1-1 0,-4 0-2 15,-1 1 0-15,-4 7-2 0,-5 9-2 16,-7 7 6-16,-1 8 3 0,0 4 10 15,-3 0-4-15,-8 3-1 16,2 11-11-16,-7 4 0 0,4 8 1 0,-2 5 0 16,2 5 0-16,1 2-2 0,-2 1 1 15,1 1 1-15,3-2-1 0,2 0-1 16,6-4 0-16,1-3-1 0,11-5 2 15,4-3-2-15,4-6-2 0,4-2 1 16,0-5-1-16,2-4-2 0,0-4-3 0,0-2 4 16,0 0-4-16,-2-4-3 0,2-4 4 15,-5-2 5-15,0-1 1 0,-3-3 0 16,-3 4 2-16,-2-2 0 0,-5-1 1 15,-6 2-2-15,-1 2 5 0,0-1 3 16,-8 3-1-16,-6 1-1 0,-4 0 0 16,-1 4 2-16,-1-1 1 0,1 3 0 15,1 0-1-15,2 1 1 0,2 10 0 16,3 3-6-16,2 4 0 0,6 4-2 15,3 0 1-15,0 1-2 0,8-2-1 16,7-1 3-16,4-3-2 0,4-3-1 0,4-5 0 16,0-4 3-16,0-5-2 0,-2 0-1 15,-2-1 1-15,-5-7 2 0,-2-2-2 16,-5-3 1-16,-5-1 0 0,-3-1 2 15,-3 1-2-15,0-1 1 0,-6 0 0 16,-6 1 0-16,-6 1 0 0,0-1-2 16,1 3 1-16,1 2-1 0,4 2 0 15,3 4-1-15,6 3 0 0,3 0-1 16,0 2-16-16,4 9-4 0,7 0-4 15,5 1 2-15,4 1-12 0,3-4-15 0,0 1-9 16,2-3-30-16,0-2-20 0,0-3-14 16,-5-2 47-16,-3 0 48 0,-2-4 39 15,-4-3 39-15,-2-1 22 0,-4-1 25 16,-5 1-2-16,0-1-17 0,0 1-23 15,-9-1-10-15,0 2-11 0,-5 0-3 0,-2 3-6 16,1 2-5-16,1 2-2 16,-2 0-4-16,5 2-2 0,0 8-4 15,4 2-6-15,2 4 0 0,0 3-1 16,5 1 2-16,2-1-2 0,7-1 0 0,4 0-1 15,2-1 1-15,2-3 1 0,2-3-2 16,1-4 0-16,0-4 2 0,0-3-2 16,-1 0 0-16,-2-5 0 0,-3-6 1 15,-3-3 0-15,-4-1 0 0,0-4 1 16,-6-2 1-16,-1 1 1 0,0-2-2 0,-1 2 0 15,-9 2 1-15,-1 0 1 0,2 1-3 16,0 3 1-16,1 3-1 16,3 5 0-16,5 3-1 0,0 3 2 15,0 0-7-15,4 1 4 0,8 7-4 0,2 2-12 16,3 1-8-16,2 2-7 0,1-2-5 15,-2 0 1-15,-1-2-12 0,-1-2-1 16,-1-1 18-16,-2-1 15 0,-2-1 12 16,0-2 6-16,-5 1 2 0,-2-2 23 15,-1 2 8-15,-1-2 11 0,0 1-17 0,-2 2 1 16,1 0 1-16,2 5-6 0,-3 0-9 15,0 4-9-15,0 4-2 0,3 7 0 16,0 14-4-16,2 4 22 16,1 8 15-16,-3-2-38 0,-3-5-5 15,0 1 7-15,-1-2 1 0,-8-3-1 0,-2-3-1 16,0-3 0-16,0-6 6 0,2-6 1 15,-1-9 0-15,1-6-1 0,3-6 6 16,0 0 1-16,-1-11-2 0,3-8-5 16,1-6 2-16,3-4-3 0,0-7-1 15,0-3 0-15,0-4 0 0,4-3 4 16,6-2-7-16,1-4 0 0,4-1 1 0,5-5-2 15,2 4-1-15,3 3 0 0,-1 10 1 16,3 10 1-16,-1 12-3 16,-1 9 0-16,3 7 1 0,-2 3-2 0,1 0-2 15,-1 7 1-15,-1 4 1 0,-2 2 3 16,-1 0-2-16,-2 2 2 0,-6 0 0 15,-9 4 0-15,-5 0-1 0,-13 1 0 16,-6 1 2-16,-1-3 0 0,-6-1-2 16,0-1 1-16,-5-3 1 0,0 0-3 0,0-4-6 15,-2 0-17-15,-1-3-18 0,-3-3-35 16,-4-3-98-16,0 0-251 0</inkml:trace>
  <inkml:trace contextRef="#ctx0" brushRef="#br0" timeOffset="53108.03">3668 13187 165 0,'0'5'215'0,"0"-2"-173"0,6 1-44 16,8 1 14-16,5 2 4 0,6-1-11 0,6 1 10 15,7-2-3-15,9-1-7 0,6 0-1 16,6 1 7-16,7-1 1 0,2 0 1 16,5 3 1-16,-1-1-4 0,-4 3-3 15,5-1-2-15,7-2-1 0,13-2 11 16,16-4 10-16,13 0-18 0,13 0-1 15,5 0-4-15,7 0-1 0,5 0 0 0,3 0-2 16,5 0 3-16,2-2-1 16,7-2 0-16,5 0 2 0,1-1 0 15,-4 1 1-15,-11 2-2 0,-12 2 1 0,-10 0-2 16,-11 0-1-16,-1 6 3 0,-5 3 5 15,-3 0 8-15,-3 0-7 0,-7 0 0 16,-1 0-1-16,-3-1-4 0,-3-1 1 16,-10-2-4-16,-6 1 0 0,-7 1-1 15,-8-1-1-15,-10 1-4 0,-4-1-1 0,-11 0-1 16,-5 1 0-16,-3-2 6 0,-4 2 2 15,0 0-1-15,1-2 0 0,-2 1-1 16,-1-3 2-16,-1 2-1 16,-9-2-3-16,0 0-5 0,-11 1 0 0,-3-2-4 15,-7 0 5-15,0 1 3 0,0-3 8 16,-10 0 0-16,1 0-1 0,-2 0-3 15,3-1 5-15,-2-2-2 0,0 1-3 16,-1-1 0-16,2-1 2 0,-3 2-2 16,-1 0-1-16,2 2 1 0,1 0 1 0,-3 0 1 15,1 3-5-15,-1 4 3 0,2 2 1 16,4 3-1-16,-6 4-1 0,2 4 1 15,2 5 1-15,1 6 1 16,2 3-2-16,0 7 0 0,0 1 1 0,1 4-2 16,-1 5 1-16,-2 11 0 0,-6 13 2 15,-7 10 19-15,-4 6-11 0,-2-3-5 16,7-6 1-16,8-4 5 0,6-5 2 15,3-1-6-15,3-5 1 0,3-4-5 16,6-4-2-16,2-2 0 0,1-3 1 16,2-1-3-16,-1-7 1 0,-1-5 0 0,-3-6 2 15,1-4-2-15,-6-5 0 16,-1-4 0-16,-3-5 8 0,0-3-11 15,-4-3 2-15,-3-5 1 0,-3-1 0 0,0-1 0 16,1-3 0-16,0 1-1 0,3-2 2 16,-4 0-1-16,-1 0 0 0,1 0-1 15,-6 0 0-15,-3 0-2 0,-2 0 0 16,-9-2-3-16,-2 1 1 0,-7 1 5 15,-8 0-5-15,-7 0 3 0,-6 0 3 16,-10 1-1-16,-11 5-1 0,-9 0 1 0,-6 0 2 16,-6 3-1-16,-2-2-2 0,-4 0 1 15,-3 0 2-15,1-1 0 0,0-1-4 16,5 0 2-16,-5-1 1 0,-5 0-1 15,-3-2-2-15,-6 0 1 0,2-1 1 16,1-1 0-16,0 0-1 0,0-4 0 16,-1-4 2-16,-1 0 1 0,7 0-3 15,-5 0 0-15,0-1 2 0,2 1-1 16,1-2 0-16,3 3 0 0,5-3 1 15,0 2-1-15,4 0-1 0,1 1 0 0,6 2 2 16,3 1 0-16,9-3-2 0,6 2 1 16,4-3 1-16,1 0 0 0,8-1-8 15,2 0 10-15,9 0-1 16,4 1-1-16,7-2-2 0,4 2 1 0,3 1 0 15,2-1 1-15,4 0-2 0,2 3 1 16,4-1 0-16,-1 2 1 0,1 0-2 16,4 4 0-16,-2 0 2 0,5 0 0 15,0 0-2-15,1 0 0 0,5 0 2 16,0 0-1-16,4 0 0 0,0 0-1 0,1-2 2 15,3-3-1-15,0-1-1 0,-4-1 1 16,4-2 0-16,-3 0 1 0,-1-3-2 16,0-1 1-16,0-3-1 0,2-2-2 15,1-4-5-15,2-6 1 0,-1-6 6 16,-2-7-4-16,3-7-2 0,1-7 6 0,1-9-5 15,1-8 0-15,2-9 1 16,0-13 2-16,8-8 3 0,1-6-1 16,5 3-1-16,2 7 2 0,-1 9 1 15,-1 1 1-15,-1 5-1 16,-3 3 0-16,-2 3 2 0,-3 10 1 0,-4 6-4 0,-1 9 0 15,0 7 1-15,-4 5 0 0,-1 6-3 16,-1 8 2-16,1 3-9 0,2 7-20 16,2 5-32-16,1 3-38 0,0 5-160 15,1 2 30-15</inkml:trace>
  <inkml:trace contextRef="#ctx0" brushRef="#br0" timeOffset="53588.06">5415 15293 4 0,'0'-8'-4'15</inkml:trace>
  <inkml:trace contextRef="#ctx0" brushRef="#br0" timeOffset="55453.17">5415 15293 23 0,'-28'-66'14'16,"25"66"157"-16,2 0-104 0,-1 0-45 15,2 3 8-15,0 0 2 0,0 2-3 16,-3 3-3-16,3 0 2 0,-3 3-5 15,1 3-3-15,1-1 0 0,1 4-3 0,-2 2 0 16,-1 2-6-16,2 5-3 0,1 3 2 16,0 8-7-16,0 1 1 0,0 6-2 15,0 3-2-15,0 1 0 16,0 0 0-16,0-1 1 0,0-4-2 15,0-1 0-15,0-2-3 0,0-5 2 0,0 0 4 16,0-4-2-16,0-4 0 0,1-2 0 16,5-5 0-16,1-3 0 0,0 0 0 15,3-4-1-15,-1 1 1 0,-1-2 0 16,0 0 2-16,-4-2 1 0,-1 0-3 15,0-3 0-15,-3 0 1 0,0-3 0 0,0 1 1 16,-3 0-1-16,-1-2 2 0,-1 1-3 16,0-3 3-16,1 2 0 0,-3 0 1 15,4 0-4-15,-1-1 0 16,1 2 0-16,0-1 1 0,1-1-1 0,-1 1 0 15,0-1-1-15,-3 0 3 0,-4 0 0 16,1-1-2-16,-2 0-2 0,-3-1 5 16,-1 2 1-16,-5-1 0 0,-2-1 3 15,-5 1-2-15,1-1-1 0,0 0-4 16,-5 0 0-16,-3-4-2 0,0-2 3 0,-4 1 0 15,1-3-2-15,1 1-4 0,-2-4 1 16,-1 1 1-16,-1 0 2 0,-1 0-1 16,-1 0 0-16,1 1 2 0,-3-1 0 15,2 2 1-15,-1 1-1 0,-2-1-1 16,0 0 1-16,0 0 1 0,0 3-1 15,2 0-1-15,-2 3 1 0,-2 2 0 16,-2 0 1-16,-9 0-2 0,-2 0 2 16,-5 0 0-16,0 4 2 0,1 2 3 15,2-4 2-15,1 3 0 0,4 1-1 0,0 0-1 16,-1 1-2-16,-1 2 5 0,1-2-5 15,-3-1-2-15,4-1 1 0,-4-3 1 16,4-1-2-16,0-1 3 0,4 0-2 16,0 0-1-16,-1-1 1 0,3-6-4 15,3 1 2-15,1-1-1 0,-1-1 3 16,5 1-3-16,-1-1 0 0,4 0 1 15,1 1 0-15,2 0-1 0,1 3 0 16,4 0 2-16,-4-1-2 0,0 4 0 16,4 0 0-16,-4 1 0 0,5 0 0 0,0 0 0 15,3 0 0-15,2 0 1 0,0-1 0 16,4 1-2-16,2 0 1 0,3 0 1 15,3-1 0-15,0 1-2 0,0 0 2 16,1 0 0-16,1 0 0 0,1 0-2 16,-1 0 0-16,-2 0 2 0,0 0 0 15,1 0-2-15,0 0 1 0,0 0 1 16,2 0-1-16,0 0 0 0,2-2 0 15,1-1 1-15,2 0-1 0,3-1 0 16,0-1-1-16,1-1 2 0,2-1-1 16,-1-3-2-16,-2 0 1 0,3-3 1 0,-3 0 0 15,-2 0 0-15,2 0-1 0,-3-1 2 16,-1-1-1-16,1-1-1 0,-1 2 0 15,0-2 0-15,0-2 1 0,0 2-2 16,4-4-2-16,0 1 4 0,2-3-1 16,1 0 0-16,0-2 1 0,0-2 1 0,0-4-1 15,0-3 0-15,4-3-1 16,1 0 2-16,-2 1-1 0,0-2-1 15,-1 1 1-15,-1-1 1 0,5-2-1 16,-4 0-1-16,4-4 2 0,0 2-2 0,1-2 2 16,-1-1-3-16,2-3 2 0,-2-3 0 15,2-2-1-15,-1-4-6 0,-1-1 4 16,4-1 2-16,-2-2 2 0,-1 0-2 15,1 0 0-15,1 1 0 0,-2 0 1 16,-1-1-1-16,-2 0 0 0,1 1 1 0,0-1-1 16,-2-1 1-16,3-1-1 0,-1 1 1 15,1 0 1-15,3 1-2 16,-3 2 0-16,1 0 2 0,0 3-2 15,-1-1 0-15,1 3-1 0,-3-3 1 0,1 2 1 16,-3-2-1-16,1 4-1 0,-3 1 2 16,0 3 0-16,0 1-1 0,0 1 1 15,1 5 1-15,1 2 1 0,2 2-4 16,3-1 4-16,0 1-2 0,4-1 0 15,0 2 0-15,0 0-2 0,0-1 4 0,1 0-4 16,-4 3 1-16,0 0 0 0,-2 2 2 16,-5 2 0-16,-1 4-2 0,0 3 1 15,0 5 3-15,-4 3-2 16,-1 4-1-16,-1 1 2 0,3 5 2 0,0-1-2 15,1 2-1-15,-1-1-2 0,2 0 1 16,1 1 0-16,0-1-2 0,-2 0 2 16,2 0 2-16,0-1-2 0,0-1-1 15,0 2 1-15,0 0 1 0,0 2-1 16,0 0-1-16,0 1 0 0,0 0 2 0,0 1-2 15,2 0 0-15,4 0 1 0,0 0 0 16,0 0-1-16,5-1 0 0,1-1 1 16,2-2 0-16,0 3 0 0,5 0-1 15,-2 1 1-15,3 1 0 16,0-1 0-16,3 1-2 0,2-1 1 0,6 1 3 15,2-2-2-15,1 1-2 0,5 0 2 16,1 1 0-16,0 0 0 0,2 0 1 16,2 0-1-16,-1 0 0 0,-3 1-1 15,-2 5 2-15,-1 2-1 0,-2 1 0 16,4 1 0-16,5 0-1 0,2 1 1 0,5-1 1 15,5 2 0-15,5-2-2 0,1-2 1 16,4-1 1-16,1-2-1 0,1 1-1 16,-1-3 0-16,3 2 2 0,-4-2-1 15,4 0 0-15,1 0 0 0,-1-2 1 16,4 0 0-16,1-1-3 0,1 0 3 15,-3 0 0-15,1 0-1 0,1-2-2 16,0-2 3-16,5 1 0 0,0-1-2 16,-1 2 0-16,0 0 1 0,-3 2 2 15,-4 0-3-15,-6 0 1 0,-4 2 0 0,-3 5 1 16,-3 1-1-16,-2 0-1 0,-4 1 2 15,-1-1 0-15,-2-2 0 16,-1 2-2-16,1 1 1 0,-5-3 1 0,-2 0 0 16,-3-2-2-16,-3 0 1 0,2-1 2 15,-3-1-3-15,-4-1 0 0,-1 0 2 16,0 1 0-16,-6-2 0 0,-4 1-1 15,-5-1 2-15,-4 0 0 0,-3 0-1 16,-1 0-2-16,-1 0 2 0,1 0 4 16,1 0-1-16,2 0-2 0,1 0-1 0,-2-1 2 15,0-2-2-15,-2 0-2 0,-2 0 2 16,-3-1 3-16,0 1 1 0,-3-2-5 15,-9 2 2-15,-4-1-1 0,-4 3-1 16,-3 1-4-16,-2 0 4 0,5 0-8 16,1 0-5-16,7-2-7 0,7-5-25 0,5-1-35 15,0-6-119-15</inkml:trace>
  <inkml:trace contextRef="#ctx0" brushRef="#br0" timeOffset="56426.21">4713 12429 9 0,'-3'0'27'0,"0"0"-7"16,-2 0-15-16,1 1-2 0,0-1-5 15,-2 0 6-15,5 1-4 0,-2-1 4 16,1 2-2-16,0-2 2 0,2 1 25 0,-1 0-9 15,-1 1-6-15,1-1-10 0,-1 2-3 16,2-1 0-16,-1 0-2 0,1 0 2 16,-2-2-1-16,1 2 6 0,-1-1 11 15,1 0-1-15,-3 1 0 0,4 0-3 16,-1-2 16-16,1 0 3 0,0 0 0 15,0 0-3-15,0 0-1 0,0 0 2 16,0 0 9-16,0 0-2 0,0 0-1 16,0 0-11-16,0 0-8 0,-2 0-3 15,1 0-4-15,-1 0 5 0,2 0-1 0,0 0 0 16,0 0-1-16,0 0-5 0,0 0-3 15,0 0-4-15,2 0 2 0,7 3 2 16,2 4-1-16,4 1 1 0,6 0 0 16,3 2-2-16,1-2-2 0,6 4 0 15,3-1 2-15,-1-2-3 0,1 2-1 16,-3-2 2-16,2 3 1 0,-2-1-2 15,-2 3 0-15,-4 0 0 0,-3-2 1 16,-5 0-1-16,-7-2-1 0,-3-1 2 16,-7 0-3-16,0 0 3 0,-7-1 2 15,-5 4 0-15,-8-3 0 0,-3 2-1 0,-5 2 0 16,-5 1-3-16,-4 3 6 0,-2 2-2 15,-1 1-3-15,-4 5 0 0,4-1 3 16,0 1-2-16,3 0 0 0,3-1 0 16,4-4 0-16,10-1 3 0,9-4-1 15,5-5-1-15,6-3-3 0,0-2-3 16,8-3-2-16,7-2-9 0,7-2-15 15,9-11-25-15,6-8-44 0,5-5-215 16</inkml:trace>
  <inkml:trace contextRef="#ctx0" brushRef="#br0" timeOffset="57041.25">5156 12139 67 0,'7'-1'-26'16,"-3"-1"270"-16,1-2-184 0,1 2-20 16,0 0 24-16,2 2-22 0,3 0-7 15,1 6 4-15,1 6-1 0,2 6-8 16,1 2-11-16,1 1 1 0,1 0-5 15,1-3-3-15,0-3-6 0,-2-3 0 0,0-3-3 16,-5-4-2-16,4-5 1 0,-1 0-1 16,-1-2-1-16,2-8-7 15,-4-4-6-15,0-1-4 0,-1-2-8 16,-3 1-15-16,1 3-17 0,-2 0-38 0,-1 2-122 15,1 3-9-15</inkml:trace>
  <inkml:trace contextRef="#ctx0" brushRef="#br0" timeOffset="68111.89">14751 4968 30 0,'0'0'54'16,"0"0"-11"-16,0 0-4 0,0 0-16 0,0 0-12 16,0 0-11-16,0 0 4 0,0 0 89 15,0 0-49-15,0 0-29 0,-3 0-10 16,-1 0 2-16,1 0-1 0,-4 0-4 15,4 0-1-15,0 1 0 0,3 1 0 16,-3 0-1-16,3 0-2 0,-1 0 1 16,-1-1 1-16,2-1 0 0,0 0 0 15,0 1 0-15,0 1 4 0,0-2 3 16,0 0 7-16,0 0-3 0,0 0-1 15,0 0 1-15,0 0-1 0,0 0 2 0,0 0-5 16,0 0-3-16,3-3-5 0,6-1 2 16,4-1 1-16,-1-2-3 0,5 1 0 15,2-2 1-15,4-2 2 0,4 0-2 16,0-2 1-16,3 0 1 0,-2 2 0 15,-2 1 1-15,-4 1-3 0,-4 1 0 0,-2 3 1 16,-4 0-1-16,-1 2 0 16,-1 1-3-16,-6 1 5 0,1 0-4 15,-2 0 1-15,0 0-6 0,0 0-9 16,-3 0 0-16,2 0 3 0,-2 0-5 0,0 0-1 15,0 0-2-15,0 2-2 0,-2 0-10 16,-3 3-24-16,-1-1-34 0,-1-1-7 16</inkml:trace>
  <inkml:trace contextRef="#ctx0" brushRef="#br0" timeOffset="68407.9">14877 4922 165 0,'0'0'11'0,"-1"0"36"16,1 0 21-16,-2 0-12 0,-1 0-17 15,1 0-7-15,-2 4-9 0,-3 7-8 16,3 2-2-16,-1 1 2 0,1 3-4 0,-1-2 1 15,2 4-1-15,-2-4 3 0,4 1-7 16,1-3-1-16,0 1-4 16,0-2-1-16,0-3 0 0,3 0-1 15,1 0 2-15,3-3-2 0,-1 1-3 0,3-2-8 16,0 1-13-16,4-1-17 0,1-2-13 15,-2-3-17-15,-1 0-30 0,-2 0-83 16</inkml:trace>
  <inkml:trace contextRef="#ctx0" brushRef="#br0" timeOffset="68675.92">15114 4966 155 0,'0'0'14'15,"0"0"12"-15,2 0 21 0,-1 2-21 16,-1 4 1-16,0 1 21 0,0 2-10 16,-1 3-9-16,-5 1-7 0,-1 2-6 0,3 0-2 15,-2-1-5-15,1 0 1 0,0-3-8 16,1 0 0-16,1 0 0 0,3-3-1 15,0-1-2-15,0 0 0 16,0-3-4-16,4-2-17 0,1-2-18 0,3 0-6 16,1-2-20-16,2-5-39 0,-2-6-62 15</inkml:trace>
  <inkml:trace contextRef="#ctx0" brushRef="#br0" timeOffset="69214.95">15283 4912 158 0,'3'-2'21'0,"0"0"22"0,2 0 9 16,0 2-25-16,-4 0 0 0,1 0 0 15,-2 7-6-15,0 4-1 0,0 2-2 16,0 2-8-16,-2 0-1 0,-2 1-1 16,1 0-2-16,-1-2 0 0,4 0 3 15,0-3-9-15,0-1 0 0,0-3 3 16,0-1-3-16,0-2 0 0,4-3 2 15,-1-1-2-15,0 0 3 0,0 0 0 16,0-1 2-16,3-7-3 0,3-1 0 0,-1-2-3 16,5-3 2-16,1 1 0 0,1 0-1 15,1 0-2-15,1-1 2 0,-3 3 0 16,1 1-1-16,-3 1 2 0,-1 3-1 15,-3 3-1-15,-3 2 1 0,-4 1 0 16,-1 0-2-16,0 2 4 0,0 7-1 16,0 0-1-16,-4 3-1 0,1 0 4 15,-1-2-3-15,4 0-1 0,0-2 0 16,0-1 2-16,0-1-2 0,4-2 0 15,-3-1 2-15,2-1 0 0,0-2-1 0,5 0 0 16,1-1 1-16,1-5 2 0,4-2-4 16,1 0-2-16,1-1 2 0,-1 1-4 15,-1 0-1-15,-3 3 0 0,-2 1 4 16,-6 3 2-16,0 1 0 0,-3 0-2 15,0 0 2-15,0 0 6 0,0 4 4 16,-4 4 0-16,-1 1 1 0,0 0 1 16,1 3-2-16,-1-3-4 0,2-1 0 15,2 1-1-15,1-2-4 0,0 0-1 16,0-2 0-16,0 1 2 0,0-2-3 0,3-1-1 15,4-1 0-15,4-2-6 0,0 2-12 16,3-2-6-16,2 0-27 0,-3 0-30 16,3 0-25-16,-1-5-44 0</inkml:trace>
  <inkml:trace contextRef="#ctx0" brushRef="#br0" timeOffset="69767.98">15779 5023 56 0,'0'0'10'0,"0"-2"15"0,0 0-7 16,5 2 2-16,-3-4 20 0,1 1-7 15,0 0-1-15,1 0 1 0,0 1-13 0,2 0 0 16,0-1 3-16,0-2 1 0,0-1-2 15,1 0-2-15,2-2-2 16,0-2 2-16,0 0-9 0,1-2-4 16,-3 1 1-16,1-1-2 0,-2 1 1 0,-1-1-2 15,-3 1-3-15,-2 3 3 0,0-1-2 16,-7 3 1-16,0 3-4 0,-6 3 4 15,1 0-3-15,-7 2-2 0,4 7 2 16,-2 2 2-16,1 2-3 0,5 3 0 16,2 0 1-16,4 0 0 0,2 2-2 15,3 0 0-15,0-1 1 0,10-2 1 16,2 2-2-16,5-5 1 0,6-2 1 0,2-2 2 15,0-1-2-15,-3-3-2 16,-1-2 2-16,3-1 0 0,-4-1 0 16,5 0-2-16,-4 0 1 0,-2 0 1 0,-2 0-2 15,-9 0 2-15,-7 0-1 0,-1 0-1 16,0 0 4-16,0 0 0 0,-6 0-2 15,0-2 0-15,0-2-1 0,1-4-1 16,-1-1 2-16,1-1 0 0,2 0-1 16,1-1-1-16,2-1 1 0,0 3 1 0,4 0-2 15,0 0 0-15,4 3 1 0,0-3 1 16,1 2-2-16,3 1 0 0,2 2 2 15,0 0-1-15,0 4-1 16,0 0-1-16,0 0 1 0,2 0-9 0,1 2-26 16,-3 4-22-16,3 2-33 0,3-1-69 15</inkml:trace>
  <inkml:trace contextRef="#ctx0" brushRef="#br0" timeOffset="70616.03">16810 4894 10 0,'0'-4'51'0,"0"0"-1"0,0 2 4 16,0-1 1-16,0 1-7 0,0 1 0 15,0 0-1-15,0 1-9 0,0 0-1 0,0-2-7 16,0 2-8-16,0 0-1 0,0 0-3 15,0 0-4-15,0 0-7 16,0 6 0-16,-1 6 7 0,-2 3-1 16,-4 3-7-16,1-2 0 0,-1 0-4 0,0-1 3 15,1-1-3-15,-2-2 0 0,2 1 1 16,0-5-3-16,3 0 1 0,0 1-2 15,3-7 1-15,0 2-1 0,0-1-12 16,3-1-19-16,8-2-14 0,-2 0-20 16,5-1-46-16,0-9-85 0</inkml:trace>
  <inkml:trace contextRef="#ctx0" brushRef="#br0" timeOffset="70952.05">16972 4905 305 0,'0'1'14'15,"1"2"-7"-15,1 1 30 0,-2 2 14 16,0-1-16-16,0 4-3 0,0 0-7 15,0 4-5-15,-2-1-7 0,-1 2-7 16,3-3 0-16,0-1-7 0,0-2 2 0,6-1 1 16,4-5 0-16,3-1-2 0,3-1 3 15,1 0-8-15,2 0-9 16,-1-5-5-16,-2-2 4 0,1 0-6 15,-3-2-1-15,-2 4 0 0,-1 0 11 16,-6 1 3-16,-2 2 5 0,-2 2 0 0,-1 0 7 16,0 0 0-16,0 0 2 0,0 0 2 15,0 2-1-15,-1 4 2 0,-1 2 2 16,1 2-4-16,1-2 3 0,0 5-4 15,0-2-2-15,0 0-2 0,4 0-3 16,3-2 4-16,-1 0-5 0,3-2 1 0,0-1 1 16,2-4-6-16,0-2-17 0,0 0-11 15,3-2-29-15,0-9-50 16,-2-4-91-16</inkml:trace>
  <inkml:trace contextRef="#ctx0" brushRef="#br0" timeOffset="72696.14">17355 4566 155 0,'3'0'1'15,"0"5"-1"-15,3-1 36 16,-3-1-20-16,0 2-3 0,0 1 21 0,0 2-8 15,-1 0 3-15,-1 1-4 0,1 1-4 16,-2 1-3-16,0 0-5 0,0 1 3 16,0 2-5-16,-3 2 2 0,-2 4-1 15,-3 2-4-15,1 2 2 0,1 2-2 16,-2 0-3-16,3 1 2 0,-1 1-2 0,1-2-1 15,2-1-2-15,3-3-1 0,0-4-2 16,0-2 2-16,0-5 2 0,0-4-4 16,0-2 1-16,0-5 1 0,0 0 2 15,5-1-1-15,1-11 1 0,2-3-3 16,3-5-8-16,-2 0 2 0,0-4-7 15,1 4 6-15,-3 0 3 0,-1 1-5 16,1 5-2-16,-1 1 7 0,0 6 3 16,0 2-2-16,-3 4 0 0,2 1 2 15,1 0 1-15,0 3-1 0,4 3 3 0,-1 2 5 16,3 0 1-16,2-2-1 0,2 0-3 15,1 0 1-15,0-3-1 0,-1-2-3 16,-3-1 0-16,-2 0-1 0,-3 0 3 16,-3 0-3-16,-4-3 2 0,-1-2 6 15,0 0-7-15,-7 1-1 0,-6 1-1 16,-2 3 0-16,-4 0 1 0,2 2 0 15,0 6-2-15,4 3 2 0,4 0-1 16,6 2-3-16,3 0 1 0,0 1 1 16,3 0 0-16,10-3 2 0,1 0-2 15,6-4 2-15,3-1 1 0,3-3-1 0,2-3-1 16,0 0 3-16,-2 0-2 0,-1-6 0 15,-3-2-1-15,-3-1 2 0,-2-3 1 16,0 2-4-16,-5-3 5 0,-3 0 1 16,-2 0 3-16,-3 1-4 0,-2 1 2 15,-2 1 2-15,0 1-7 0,0 1 0 16,0 4 1-16,-2-1 3 0,1 3-2 15,1 2-1-15,0 0-3 0,0 0-3 16,0 5 1-16,0 3 5 0,0 4-2 16,0 0 2-16,0 3 1 0,0 0-2 0,0 2-2 15,0-1 4-15,0-3-5 0,0-1 3 16,0-2 0-16,0-2 1 0,0-2 1 15,-2-5-2-15,2 0 0 0,0-1 2 16,0 0 8-16,0-5-4 0,0-5-5 16,0-2 0-16,5-2-1 0,-2-1-1 0,-2-1 1 15,1 3 2-15,3-1-2 16,-2 2-2-16,1 2 1 0,3 3 1 15,0 2 0-15,3 2-5 0,-1 1 4 16,2 2-1-16,1 0-2 0,-1 0-1 0,1 0 4 16,-1 0-1-16,-1 0 1 0,-1 0-1 15,0 1 1-15,1-1 3 0,-3 0 0 16,4 0-2-16,-3 0 0 0,-3-4 2 15,1 1 3-15,-2-4 1 0,0 4-2 16,0-2 0-16,-4 2 2 0,2 0-4 0,-2 1 4 16,0 0-1-16,0 2-1 0,0 0 0 15,0 0-1-15,0 0-4 16,-5 9-3-16,0 0 1 0,2 6 2 15,-3 0 2-15,6 1-1 0,-5-1-1 0,4-1 0 16,1-1 2-16,0-3-1 0,0-1-1 16,0-3 0-16,0-1 1 0,0-3 0 15,0-2 0-15,3 0 2 0,0 0 6 16,3-11-3-16,2-1-5 0,1-4 0 15,1 1 2-15,-4-4-1 0,3 2-1 0,-1 0 0 16,1 3 2-16,-3 2 1 0,1 2-6 16,-1 6 3-16,-2-1 0 0,0 3-2 15,0 2-2-15,1 0 3 16,-2 0-1-16,3 2 0 0,-3 5-2 15,0 0-2-15,0 3-4 0,-1-2-4 0,1 2-2 16,0-2-2-16,-1-2 8 0,4-1-1 16,-1-1 2-16,1-3 2 0,8-1 3 15,0 0 4-15,0-1 6 0,1-4-8 16,-2 0 4-16,-3-2 0 0,1-2-3 15,-1 1 2-15,-3 0 3 0,1 1 1 0,-5-2 7 16,0 3 0-16,-1 0 5 0,-2 0-4 16,0 4 0-16,0 0-1 0,0 2-2 15,-5 0-4-15,-1 0-5 16,-2 5-2-16,2 5 0 0,-3 4 4 0,1 1-1 15,0 1-1-15,2 0 0 0,1 0 0 16,2-2-2-16,2-1 1 0,1-1 0 16,0-1 1-16,0-2-2 0,3-3 1 15,1-2 0-15,4-1 1 0,5-2-2 16,-1-1 1-16,2 0-1 0,2 0 0 0,-4-2-30 15,-1-3 18-15,-3 0 0 0,1-2 6 16,-1 1 2-16,-2 3-1 0,-3 0 5 16,0 2 1-16,-1 1-2 0,-2 0-1 15,0 0-3-15,1 4 3 0,-1 6 1 16,0 5 3-16,0 2 3 0,0 3-4 15,0 4-2-15,5 4 20 0,1 1-15 16,-1 3-3-16,-4 2-1 0,2-1 2 16,-1 0 1-16,-2-3-1 0,0-3 1 15,-5-5-1-15,-1-2 4 0,-2-6 9 0,0-6 0 16,1-4 5-16,0-4 1 0,1 0 1 15,0-9-4-15,3-5-8 0,0-6 1 16,3-4-5-16,0-5-1 0,0-2-1 16,0-2 2-16,6 0-3 0,3-2-3 15,2-1 2-15,2-1-1 0,2 1 1 16,2 0-3-16,3 3 2 0,0 0 1 15,2 2-3-15,3 5-1 0,-2 6-2 16,-1 4 2-16,-2 8-3 0,0 6 0 16,-3 2 0-16,-3 0 5 0,-1 7-1 0,-7 1-1 15,-1 2 3-15,-5 1-1 0,0-2 2 16,-5 3-2-16,-3-2 2 0,-1 0-2 15,-2-2 2-15,-1 0-1 0,1-2 1 16,-3 2 1-16,1-2-1 0,4-1-2 16,0 0 0-16,1-2 0 0,5 0-1 15,1-1-11-15,2 1-8 0,0 0-5 16,3 1 2-16,5-1-3 0,2-2-14 15,3 2-22-15,1-3-31 0,0 0-72 16</inkml:trace>
  <inkml:trace contextRef="#ctx0" brushRef="#br0" timeOffset="72992.17">18722 4570 90 0,'17'-44'14'0,"0"-2"26"16,2 5 14-16,-5 3-5 0,-2 9 9 16,-6 8 5-16,-3 5-18 0,-1 7-11 15,-2 6-11-15,0 3-6 0,-5 10-16 16,-4 11-1-16,-4 12 4 0,-2 6-1 15,1 9 2-15,-1 2 0 0,2 2-1 16,-2-1-3-16,2-4 2 0,2-3 0 0,1-6 0 16,3-6-2-16,4-7-3 0,3-10 3 15,0-8 0-15,2-5 0 16,7-2 3-16,5-4 5 0,2-10-1 0,4-2-5 15,-2-2-4-15,2-1 4 0,2 0-2 16,-3 0-1-16,-1 3 0 0,2 2 1 0,4 2-1 16,-1 2-2-16,3 2-1 15,2 5-20-15,-3 1 1 0,3 2-20 16,0 0-16-16,0 3-32 0,-2 5-53 15</inkml:trace>
  <inkml:trace contextRef="#ctx0" brushRef="#br0" timeOffset="74960.28">19173 4075 63 0,'-5'-5'80'0,"4"2"-77"0,1 0 45 16,0 1-11-16,-2 0-25 0,1 1 0 16,-2-1-3-16,1-1 6 0,-1-1 18 0,-3 3 0 15,3-2-7-15,-5 1-11 0,-1 1-5 16,-4 0 3-16,-4 1-1 0,-1 0-4 15,-6 0-6-15,1 3-2 0,-3-2 1 16,2 2 1-16,3-2 0 0,-1-1-1 16,2 2 0-16,0-2 0 0,3 0 0 15,1 0-1-15,-1 0 1 0,3 0-1 16,0 0 0-16,-3 0 0 0,0-2 0 15,-5 0 1-15,-2 0-1 0,-4 0-2 16,0 0 2-16,-5 0 0 0,-1 1 0 0,0 0 2 16,1 1-2-16,-4 0-2 0,0 0 2 15,-6 0 1-15,-5 0 0 0,-5 0-2 16,2 0 2-16,1 0-2 0,4 0 2 15,2 0 2-15,1 2-2 0,-2 2-2 16,1 1 1-16</inkml:trace>
  <inkml:trace contextRef="#ctx0" brushRef="#br0" timeOffset="75676.32">18013 4049 445 0,'-41'3'1'0,"-1"2"-1"0,3-2-1 0,2 1 1 0,1-1 1 15,-1 0-1-15,-3-1-2 0,1-2 2 16,0 3 2-16,2-3-1 0,0 0-1 15,-1 0 0-15,1 0 2 0,-2 0-2 0,1 2-1 16,-4-2 0-16,-3 0 3 0,0 0-3 16,-3 0 0-16,-5 0 1 0,-1 0 1 15,0 0-2-15,-4 0 0 0,2 0 2 16,-1-5-1-16,1 5 1 0,-1-2-2 15,-2 2 1-15,2 0 2 0,-1 0-1 0,1 0-2 16,1 0 2-16,-1 0 0 0,-1 0-2 16,1 0 0-16,3 1 0 15,-1 0 3-15,1-1-2 0,5 1-1 16,-1-1 2-16,3 0 0 0,-1 0-1 0,-1 0-1 15,-2 0 2-15,-4 4-1 0,-2 0 0 16,1 1-2-16,0 2 2 0,7-3 1 16,-1 3-1-16,8 0-1 0,-1 2 1 15,-1 0 1-15,1 1-1 0,-2 1-1 16,0 1 1-16,0 2 2 0,-1-2-3 0,1 1 1 15,0-2 0-15,1 1 1 0,4-1-1 16,0-1-1-16,6 1 2 0,1-1 0 16,2-2-2-16,0 0 0 15,3 0 2-15,0-1-1 0,3 0 0 16,1-1-2-16,-1 2 3 0,2 0 0 0,1 1-1 15,3 0-2-15,-1 2 3 0,0 2 1 16,-2 0-3-16,1 1 0 0,-1 1 1 16,2 0 1-16,0 1-1 0,1 1-2 15,-3 0 2-15,1 1 2 0,0 1-3 16,-2 1 0-16,1 1 1 0,1 2 2 0,1 1-1 15,1 0 0-15,2 4 3 0,0-1-3 16,1 2 1-16,2 1-3 0,2 2 2 16,1-3 1-16,3 3-2 15,2 0-2-15,0-1 4 0,1 2-2 0,4 0 0 16,-2-1 0-16,1 4 0 0,1-1 3 15,1 1 0-15,-4-1-4 0,1 1 3 16,-1 1 1-16,1-2-2 0,-2-2-1 16,2 1 3-16,0-3 2 0,3-3-1 15,0-2 4-15,0-1 1 0,6-2-1 0,6 1-1 16,2 0-4-16,5 1 6 0,4 2 1 15,5 0-3-15,3-1 3 0,6 2-1 16,2 0 1-16,4-1-3 0,2 0-1 16,5-2 0-16,-2 0-2 0,3-1 1 15,-1-2-4-15,1-1 4 0,5-2-3 16,3 0-1-16,1-1-1 0,7-3 2 15,1-1 0-15,3 0 0 0,2-1 0 16,2 0-1-16,-2-3 3 0,1 0-1 16</inkml:trace>
  <inkml:trace contextRef="#ctx0" brushRef="#br0" timeOffset="76074.35">19444 4512 603 0</inkml:trace>
  <inkml:trace contextRef="#ctx0" brushRef="#br0" timeOffset="76140.35">19444 4512 603 0,'-34'-26'-2'0,"-1"1"2"0,0 1 2 16,1 2-3-16,-1 2 0 0,-4 0 0 0,0 6 3 15,-3-1-5-15,0 4 0 0,-4-2 3 0,4 1-8 16,-1 1-6-16,4-2 1 0</inkml:trace>
  <inkml:trace contextRef="#ctx0" brushRef="#br0" timeOffset="77561.42">15364 6066 113 0,'5'0'68'15,"2"0"9"-15,4 0-64 0,8 0 20 16,1 0 8-16,5-1-22 0,1-4-6 0,2 1-1 16,-2-1 2-16,2 1-2 0,-1-1-5 15,0 0 1-15,4-1 8 0,0 0 0 16,-1-2-6-16,-1 2-2 0,2 2-3 15,-1-2-3-15,2 0 1 0,6 0 2 16,2-2-4-16,5 2 7 0,0-1-7 0,1 2 1 16,1 3-3-16,-1-2 1 15,1 2 0-15,1-1 2 0,0 0 0 16,0-1 7-16,2 2-2 0,2-4 0 15,1 1 0-15,-2-1 4 0,5-1-4 0,0-1-4 16,1-1-1-16,2 1-1 0,3-2 0 16,2 0-1-16,-2 0 0 0,1-2 0 15,-4 1 0-15,0 2 1 0,-6-1 0 16,-4-1-2-16,-2 1 1 0,-2 0 1 15,1 2 1-15,3 1-3 0,0 1 1 0,2 1 1 16,2-1 0-16,1 2-2 0,4-1 1 16,-1 2 1-16,3-1 0 15,1 0-2-15,-2 0 1 0,0-2 1 16,-2 1 0-16,-1 0-2 0,0 0 1 0,-4-1 0 15,1 1 1-15,1-4-2 0,4 2 2 16,1-2-3-16,-2-2 3 0,0 1-2 16,1 0 3-16,-2-1-4 0,-2-1 2 15,2 0 2-15,-2-2-3 0,0-1 1 16,-4 3 0-16,-2-2-1 0,-5 2 0 15,-4 0 2-15,-5-2-1 0,-1 3 0 0,-2 0 0 16,0-1 1-16,0 2 0 0,1-2-3 16,4 0 2-16,-4-1 1 15,4-3-1-15,-2 1-2 0,-3-2 0 16,0 0 0-16,-1-4 1 0,-5-3-2 0,-5-1 3 15,-2-3 0-15,-5 2 0 0,-6-2 0 16,0 0 0-16,-4-1 0 0,0 1 0 16,-3-1-3-16,3-1 0 0,0 1 3 15,2 0 0-15,-2-2-5 0,0 0-8 16,0-2 5-16,-3 1 2 0,0-2 0 0,0-2 0 15,-2-2 1-15,-4 0 3 0,-5-3-1 16,2 0 3-16,-5 0 1 0,-1 0-2 16,-4-1 0-16,-4-2-3 15,-7 0-4-15,-2 0-6 0,-5 1-7 0,-5 2 12 16,-8 3 4-16,-3 1 0 0,2 5 1 15,-1 3 4-15,7 0 3 0,4 4 0 16,7 4-1-16,6 3-3 0,3 3-2 16,2 2-35-16,0 1-110 0</inkml:trace>
  <inkml:trace contextRef="#ctx0" brushRef="#br0" timeOffset="81507.66">16693 6005 192 0,'1'0'69'15,"1"0"-46"-15,-2 0 9 0,0 0 13 16,0 0-7-16,0 0-15 0,1 0-15 16,1 0-2-16,-2 0-2 0,0 0 0 15,0 0 1-15,0 0-6 0,1 3-6 16,1 6 8-16,2 6 4 0,1 8-4 0,-2 12 0 15,-1 12 5-15,-2 8 61 0,0 10-49 16,0 6-14-16,0 6-2 0,0 4 0 16,-2 7 0-16,1-4-2 0,1-4 1 15,0-6 1-15,0-10-2 0,0-5-1 16,3-5 1-16,3-3 3 0,-6 1-2 15,0-3 0-15,-3-3 1 0,-2-6 0 16,-1-5 1-16,3-3 4 0,0-3 3 16,0-4-1-16,-2-8-1 0,0-6-3 15,5-5 2-15,0-4 0 0,0-1-2 16,0-1 5-16,-1 0 9 0,-1 0 2 0,-1 0-8 15,-1-6-10-15,0-3-1 0,0 0 1 16,1-1-3-16,1-1 0 16,-1 0 0-16,2 2 0 0,-3 2 0 0,3 3-5 15,1-1 1-15,0 3-5 0,-2 1-2 16,2 1-14-16,0 0-24 0,0 0-26 15,0 0-53-15,0 1-213 0</inkml:trace>
  <inkml:trace contextRef="#ctx0" brushRef="#br0" timeOffset="82597.72">14620 7810 4 0,'1'0'2'0,"2"1"1"16,-3-1 101-16,0 0-10 0,0 0-48 15,0 0-6-15,0 0 22 0,0 0-12 16,0 0-11-16,0 0-2 0,0 0-7 15,2 0 2-15,-2 0-4 0,0 0-7 16,0 0-3-16,0 0 0 0,0 0-5 16,0 0-6-16,0 2 0 0,0 5-1 15,-2 6-4-15,-4 3 2 0,-3 6 2 0,-2-1-5 16,2-2 1-16,-1 3-1 0,4-3 0 15,0-1 0-15,1-1 0 0,1-4-2 16,-1-2 2-16,5-3 1 0,-3-1-2 16,3-2-1-16,0-4 0 0,0 0 1 15,0-1-4-15,0 0-11 0,0 0-12 0,5-4-5 16,5-6-19-16,3-5-27 15,-2-2-51-15,0-3-85 0</inkml:trace>
  <inkml:trace contextRef="#ctx0" brushRef="#br0" timeOffset="82930.73">14801 7810 247 0,'5'1'113'16,"-1"3"-79"-16,3 1 19 0,-4 3-4 16,0 1-19-16,-3 2 1 0,0 2-4 15,0 0-4-15,-3 0-10 0,0-3-6 0,1 0-2 16,2-2-3-16,0-3-2 15,0-1 1-15,5-2-1 0,4-1 0 16,0-1 1-16,5-2-2 0,2-7-2 16,1-1-6-16,1 0-5 0,1-1 1 0,0 4 0 15,-2 0-1-15,-2 1 4 0,-2 4 4 16,-1 2 2-16,-6 0 2 0,-3 0-1 15,0 2 4-15,-3 6-1 0,0 0 1 16,-1 3 3-16,-5 1 3 0,-2 2 1 16,2 0 1-16,-4 0-3 0,4 0 0 0,0 0 2 15,0-1-5-15,4-3-3 0,1-3 0 16,1 0-1-16,0-3 0 15,0-1-11-15,3-2-14 0,6-1-21 16,0 0-38-16,4-5-73 0,-5-5-109 0</inkml:trace>
  <inkml:trace contextRef="#ctx0" brushRef="#br0" timeOffset="84062.8">15244 7884 41 0,'-7'-7'249'16,"-6"0"-209"-16,2 3-7 15,-1 2 30-15,-2 2-26 0,0 0-5 0,0 5 2 16,2 8-11-16,1 2-3 0,3 4-12 16,5 3-3-16,0-1-2 0,3 1-2 15,0-1-2-15,6-3 2 0,7-3 0 16,-1-1-1-16,4-4-1 0,4-2 0 15,0-4 1-15,2-4-3 0,-1 0 1 0,1 0-9 16,0-6 5-16,-4-2 1 0,-1-4 2 16,-1 0 4-16,-2-1-1 0,-5-1 2 15,-1 1-2-15,-4 0 0 0,0 1 4 16,-3 2 1-16,1 3-2 0,-2 2 5 15,0 3-2-15,0 2-1 0,0-1-3 16,3 1-2-16,-3 0-4 0,0 0-3 16,0 9 8-16,3 4-2 0,-2 0 3 15,1 2-2-15,-2-1-1 0,0 0 1 16,0-1 2-16,0-1-3 0,0-3 0 0,0-4 1 15,0 0 2-15,0-3-2 0,0-2-1 16,0 0 2-16,0-4-2 0,0-7-6 16,0-2 0-16,0-2 6 0,0-2-5 15,3 0-7-15,2 3-1 0,-4-2 2 16,5 2 0-16,5 2-1 0,0 2-3 15,3 6 5-15,-1 0 5 0,0 4 4 16,1 0-1-16,5 0 3 0,1 0 0 16,0 0 0-16,4 2-3 0,-3 0 4 15,1 0 1-15,-3-2-2 0,-1 0 0 16,-5 0 0-16,-3 0 1 0,-5 0 0 0,-3-2 1 15,-2-1 5-15,0-3 10 0,-5 2-11 16,-4-3 1-16,-4 3 3 0,-2 1-3 16,-2 3 4-16,0 0-4 0,1 0 0 15,1 9 6-15,2 0-3 0,2 6-5 16,2-1-2-16,5 1-2 0,2 2-1 15,2 0-2-15,0 0 2 0,11-2 1 16,3-2-2-16,3-5-1 0,3-3 2 16,0-3 1-16,2-2-1 0,1 0-3 15,-3 0 1-15,2-7-2 0,-5-3-3 0,0 0 4 16,-3-3 0-16,0 0 3 0,-3 1 0 15,-3-2-1-15,-1 3 3 0,0 0 1 16,-6 1-1-16,2 3-2 0,-3 0 3 16,2 3 3-16,-2 0-1 0,0 4-7 15,1 0 3-15,-1 0 0 0,2 0-7 0,1 5 6 16,-2 5 3-16,-1 3-1 15,0 4-3-15,0-1 2 0,-1 1 2 16,-2 0 1-16,0-2 1 0,0-1 0 16,1-2 1-16,1-2-2 0,1-6 4 0,0-2-7 15,0-1 1-15,0-1-1 0,1 0-1 16,8-6 3-16,5-8 3 0,0-6-3 15,5-1-3-15,-4 1-1 0,1 3 2 16,-2 0 0-16,-2 5-1 0,-1 3-1 16,-2 1 1-16,-2 5 1 0,-3 1-2 0,-1 2-1 15,2 0 2-15,-3 0 0 0,1 0-2 16,0 8 2-16,-2-1 1 15,1 0 0-15,1 3 1 0,-1-2-2 16,1 0 0-16,-2-2 3 0,-1 0-3 0,2-2-1 16,1-1 2-16,-2-3 1 0,2 1-4 15,1-1 1-15,3 0 4 0,4-8-1 16,0-3-1-16,3-4-3 0,-2 3-2 15,4-3 0-15,-4 2-1 0,-2 3 1 16,-3 3-1-16,-4 3 2 0,1 3 2 16,-4 1 0-16,0 0 2 0,0 0 0 0,0 0 1 15,0 8 2-15,-4 5 8 0,-2 2-2 16,-2 1-3-16,2 1 3 15,2-2-7-15,2-1 1 0,-3 0-1 16,4-2-3-16,1-2 2 0,0 0-1 0,0-1-2 16,3-5-3-16,3-2-6 0,2-1-19 15,3-1-6-15,3-2-22 0,1-8-6 16,1-4-132-16</inkml:trace>
  <inkml:trace contextRef="#ctx0" brushRef="#br0" timeOffset="84778.84">16252 7965 11 0,'0'2'22'0,"0"0"-22"0,0 1 1 16,0-3 103-16,0 0-48 0,2 0-22 15,1 0 27-15,3 0-16 0,0 0-3 16,-1-2-4-16,3-5-6 0,-1-2 0 15,1-1-4-15,3 0-6 0,-3-3 1 0,1 1-2 16,-1-4-4-16,-5 2-7 0,0-1 0 16,-3 0-3-16,0 4-2 0,-5 1 6 15,-2 4 2-15,-1 2-6 16,-3 4-3-16,-1 0 0 0,-2 5-3 0,-2 8-2 15,5 6-1-15,0 5 1 0,1 0 1 16,3 4-1-16,4-2-1 0,3-1 2 16,0-3 0-16,5-2-1 0,6-4-2 15,4-5 3-15,2-3-1 0,4-7-1 16,2-1 2-16,6 0-3 0,1-10 4 0,1-2-1 15,-2-2-10-15,-6-2 9 0,-4 3 1 16,-3 0 0-16,-4 1 1 0,-4 3 0 16,-5 2 1-16,-3 2 0 0,0 2 2 15,-3 2-2-15,-5 1 0 0,-1 0-5 16,1 4-1-16,0 3 1 0,3 4-1 15,4-2-7-15,1 2-11 0,0 0-1 16,0-3 2-16,3 0-4 0,2-3-4 16,-1-2 7-16,1 1 9 0,0-3 5 15,1-1 1-15,-2 0 9 0,3-5 1 0,2-4-1 16,-1-4-2-16,4-3 2 0,-1-1-2 15,3-3 0-15,1-1 0 0,2-3 0 16,-1-4 2-16,1 1-1 0,2-2-1 16,1-3 2-16,0 0 8 0,-1-2-6 15,-1 1-14-15,-7 4 11 0,-3 8-1 16,-2 8 1-16,-3 6-2 0,-3 7 1 15,0 0-4-15,0 4 3 0,-6 11 6 16,-3 6 3-16,-5 4-2 0,0 3-3 16,0 2 3-16,1 1-5 0,4-4 3 15,-2-2-2-15,5-4-1 0,0-4 2 0,3-4 11 16,1-5 3-16,2-5 3 0,0 0 0 15,0-2-3-15,0-1-12 0,3 0 5 16,7 0-1-16,2 0-2 0,2-4-1 16,1-2-4-16,1 2 0 0,-1 2-3 15,4 2-2-15,6 0-22 0,9 0-8 16,11 2 26-16,6 2-42 0,2-1-108 15,-4 3-73-15</inkml:trace>
  <inkml:trace contextRef="#ctx0" brushRef="#br0" timeOffset="94147.38">17553 7758 17 0,'-11'5'18'0,"3"-4"136"0,-3 1-106 15,5-2-15-15,3 0 32 0,2 0-19 16,-1 0-16-16,2 0-1 0,0 0-3 16,0-2-11-16,0 1-1 0,0-2 1 15,0 1-4-15,2-1-3 0,4-2-2 16,2 1 3-16,2-2-4 0,4 2 4 0,3-2-2 15,5 0-1-15,3 1 0 0,4-2-3 16,4 1 1-16,3 0-1 0,-2 1-1 16,1 2-2-16,-2-1 1 15,-4 2 3-15,-5 0-4 0,-6 0-2 0,-5 2 2 16,-6 0-2-16,-3 0-4 0,-3 0-5 15,-1 0-1-15,0 0 3 0,-1 0 4 16,-9 0-10-16,-1 2-17 0,-1 1-8 16,1 1-19-16,-1-1-36 0,-4-1-74 15</inkml:trace>
  <inkml:trace contextRef="#ctx0" brushRef="#br0" timeOffset="94380.39">17716 7744 123 0,'0'4'213'0,"0"0"-168"16,0 6-29-16,-3 3 34 0,-2 4 10 16,-3 4-14-16,-3 1-10 0,2 2-15 15,0-1-6-15,1 0-4 0,0-3-4 0,2 0-4 16,1-2-1-16,5-3-3 0,0-3 1 15,0-1 2-15,0-3-2 0,13-1-11 16,-1-5-14-16,7-2-19 0,1 0-20 16,2-4-35-16,1-6-92 0</inkml:trace>
  <inkml:trace contextRef="#ctx0" brushRef="#br0" timeOffset="94751.4">17916 7921 59 0,'0'1'-19'0,"0"0"189"0,0-1-119 16,0 0-37-16,0 0 12 0,0 0 8 15,4 0-9-15,3 0 5 0,0-1 6 16,4-4-15-16,2-2-2 0,-1-1-1 15,-1-2 1-15,1-2 1 0,-1-1 5 16,0-1-10-16,-2 0-6 0,-1-2 0 0,-2 2-5 16,-4 0 1-16,-2 3-1 0,0 1-2 15,0 2-1-15,-6 3 4 0,-2 2-1 16,-1 3-3-16,-2 0-3 0,-3 6 2 15,0 6 1-15,1 3-2 0,2 3 1 16,1 1 0-16,0 2 3 0,4 3-3 0,1-2-1 16,4-1 1-16,1-2 1 15,0-2-1-15,9-4-3 0,4-3 1 16,2-4 2-16,4-4-11 0,2-2-11 15,4-2-4-15,0-10-19 0,-2-2-22 0,1-1-30 16,-7-2-43-16,0-1 0 0</inkml:trace>
  <inkml:trace contextRef="#ctx0" brushRef="#br0" timeOffset="95038.43">18176 7827 25 0,'2'0'11'0,"-1"0"142"15,-1 0-61-15,0 0-85 0,0 0 20 0,0 2 21 16,0 2 8-16,0 2-2 0,0 1-21 16,0 2-10-16,0-3-8 15,2 2-3-15,-1-2-5 0,2-1-4 16,4-1 2-16,2-1-4 0,3-3 4 0,2 0-4 15,3 0 4-15,0-8-4 0,-1 0 0 16,3-2-3-16,-5 3-4 0,-2 0 0 16,-3 2 3-16,-3 1 0 0,-2 1 0 15,-3 3 3-15,1 0-1 0,-2 0-1 16,0 0 2-16,0 2 0 0,0 6 6 15,-8 3 1-15,0 2 4 0,0 0-4 0,1 1-1 16,4 0-2-16,3-2-3 0,0 0 1 16,0-4-4-16,6 0 0 15,1-4-10-15,4 2-11 0,2-4-13 16,1-1-45-16,1-1-59 0,-2-1 11 0</inkml:trace>
  <inkml:trace contextRef="#ctx0" brushRef="#br0" timeOffset="95880.48">18435 7947 99 0,'0'0'0'0,"0"0"210"0,0 0-198 16,3-2 2-16,3-5 29 0,2 0-7 16,3-2-3-16,3-3-7 15,3-1-7-15,-1-2-2 0,1-2 0 0,-3-1-4 16,1-2-4-16,-1-2 4 0,-2-3-4 15,-1-2-2-15,0 0-1 0,-3-3-3 16,0-1 1-16,-4-1-2 0,-1-2-2 16,2 4 2-16,-5 7 0 0,0 6-1 15,0 9 0-15,0 4 1 0,-3 1 3 0,-2 3-2 16,-1 2-4-16,-5 13 0 0,-1 7 2 15,-1 6-2-15,-1 6 0 0,2 3 2 16,0 3 0-16,-2 0-1 0,4-1-1 16,3-3 2-16,4-5 0 0,3-4-2 15,3-5-1-15,7-4 0 0,4-7 4 16,2-5-3-16,-2-4 0 0,1-2 2 15,2 0 1-15,2-10-1 0,1-6-1 16,0-1 2-16,-1-4-1 0,0-1 0 16,-2-3 0-16,-3-2 1 0,-2 2 3 0,-3-4 3 15,4-1-2-15,-6-1-2 0,4 2 4 16,-3-2-6-16,3-2-2 0,-3 6 2 15,-2 3 3-15,2 7-1 16,-4 8-1-16,-2 4 3 0,-2 3-3 0,0 2-4 16,1 0-1-16,-1 2 0 0,0 9 4 15,0 5-2-15,-3 6 1 0,-3 3 2 16,0 3-1-16,0 1-1 0,1 1-2 15,0 1 1-15,-1-2-1 0,-2 1 2 16,1-3-1-16,0-1 0 0,3-3 3 0,2-5-3 16,1-3 0-16,1-6 0 0,0-1 2 15,0-4-2-15,0-2-2 0,0-1 2 16,1-1 0-16,4 0 0 0,3-1-1 15,2-5-1-15,1-1-6 0,-1 1-3 16,0 2-7-16,-2 1 2 0,3-1-1 16,0 3-2-16,1 0-3 0,1 1 12 15,-1 0-6-15,1 0-2 0,-4 0 15 16,0 0 1-16,0 0 2 0,1 0-1 15,-2-1 0-15,-1-4 2 0,3-3 1 16,-1-1-1-16,2-3 0 0,-4 0 2 0,0-1-2 16,-1 2 5-16,-3 2 0 0,0 0 6 15,-1 2 3-15,-2 2 3 0,3 1-5 16,-2 0-8-16,2 2-2 0,2 2-6 15,-2 0 2-15,2 0-3 0,1 6 4 16,0 2-1-16,0 5 0 0,1 1 1 0,-4 2 2 16,-2 1-2-16,-1 0-1 15,0-1 2-15,0 1 3 0,0-2-4 16,-4 1 1-16,-3-2 8 0,1-2 9 15,-2-2-10-15,1-2-2 0,-1-2 2 0,2-2-3 16,0-1 0-16,-2-1-4 0,3-1 1 16,0-1-1-16,-1 0-4 0,2 0-21 15,-4-6-23-15,2-3-23 0,-4-3-91 16</inkml:trace>
  <inkml:trace contextRef="#ctx0" brushRef="#br0" timeOffset="96124.49">18666 7551 354 0,'5'1'30'16,"4"0"-40"-16,2 0 28 0,6-1 4 15,0 1-17-15,2-1-2 0,1 2-2 0,-5 1-12 16,2 0-76-16,-4-2-141 0</inkml:trace>
  <inkml:trace contextRef="#ctx0" brushRef="#br0" timeOffset="96689.53">17506 7418 29 0,'-4'-1'-10'0,"-1"-1"200"0,0 0-100 16,-1 1-31-16,0 1 9 0,-3 0-25 0,1 0 4 16,-3 10-10-16,0 2-11 0,2 5-8 15,1 3-6-15,5 1-6 0,3 1-5 16,0 0-2-16,9 1-4 15,9-2-26-15,3-4-42 0,6-5-92 0</inkml:trace>
  <inkml:trace contextRef="#ctx0" brushRef="#br0" timeOffset="97144.55">19212 7270 145 0,'4'4'251'0,"0"0"-226"16,2 3 38-16,-5 2-7 0,4 3-18 16,-5 2 1-16,0 4-8 0,0 2-19 15,0 2-5-15,0 1-4 0,-3 4-4 16,3 2-21-16,-3-1-47 0,-3-5-107 15</inkml:trace>
  <inkml:trace contextRef="#ctx0" brushRef="#br0" timeOffset="101001.77">19761 7696 39 0,'0'0'-39'0,"0"-1"196"15,0 0-149-15,0 1-8 16,0-1 3-16,0 0 8 0,0 0-3 15,1 1-8-15,-1 0-4 0,0 0-1 16,0 0 2-16,0 0 2 0,0 0 1 0,0 0 0 16,0 0-2-16,0 0 2 0,0 0 2 15,0 0-1-15,0 0-1 0,0 0 0 16,0 0 0-16,0 0-1 0,0 0-1 15,0 0 4-15,0 0 0 0,0 0 1 16,2 0 2-16,-2 0 4 0,0 0 24 0,0 0 3 16,0 0 2-16,0-2-17 0,0 2-14 15,1 0 0-15,1 0-2 16,-2 0-3-16,0 0 0 0,0-1-2 15,0 1-2-15,0 0 1 0,0 0 1 0,0 0 0 16,0 0-2-16,0 0 1 0,0 0 3 16,0 0 1-16,0 0 1 0,0 0 2 15,0 0 9-15,0 0 1 0,0 0-9 16,0 0-4-16,0 0-1 0,0 0-1 15,0 0-2-15,0 0-4 0,0 0-10 0,0 0-35 16,0 1 5-16,0 2-52 0,-5-1-65 16</inkml:trace>
  <inkml:trace contextRef="#ctx0" brushRef="#br0" timeOffset="102424.85">19789 7629 198 0,'0'-2'77'0,"0"1"-32"15,0 1-12-15,1 0-4 0,1 0-8 16,1 8 14-16,0 7-2 0,-2 4-12 16,-1 7-10-16,0 4-2 0,-1 2-2 15,-4 1 3-15,1-4-7 0,2-2 1 16,0-7-1-16,2-3-1 0,0-6-2 15,5-6 0-15,3-1 2 0,0-4 0 16,1 0 10-16,3-11 5 0,2-5-1 16,0-4-6-16,2-4-3 0,-2 0 0 15,1-4 2-15,-2 2-2 0,-4 2-3 0,0 0 0 16,-3 1-1-16,-1 1 0 0,1 0-2 15,0 0-1-15,-2 3 0 0,0 2-1 16,1 6-8-16,-1 2-6 0,3 5-20 16,-1 4-11-16,0 3-15 0,2 9-26 15,-5 4-50-15,-2 1-117 0</inkml:trace>
  <inkml:trace contextRef="#ctx0" brushRef="#br0" timeOffset="103233.9">20161 7773 12 0,'0'-5'114'0,"-7"0"-70"0,3 1 18 16,-2 1-13-16,1 0-11 0,-1 1-9 0,-2-1-3 15,2 2 2-15,-2-2-6 0,3-1-1 16,-1 2-4-16,0 0-1 0,1 1-2 15,-1 0-1-15,-2 0 0 0,1 1-2 16,-1 0 1-16,2 0 3 0,-2 5-4 16,0 4-6-16,0 2 0 0,1 4 2 15,0-2-4-15,3 4 2 0,-1-2-1 16,4-1-2-16,1 0-1 0,0-4-1 15,6-2 0-15,0-1 1 0,8-4-2 16,0-3 2-16,5 0 1 0,1-2-1 0,3-9-8 16,-4 3-2-16,-2-3-4 0,-5 1 1 15,-3 3 0-15,-4 4 4 0,-2 1 1 16,-3 2 5-16,0 0 1 0,0 0 1 15,-3 0-2-15,-3 4-9 0,0 3 4 16,2 0 3-16,1-1 2 0,3 2-1 0,0-2-13 16,0 1-7-16,3-1 9 0,4-3 10 15,-1 0 1-15,2-1 1 16,2-2 4-16,0 0-2 0,2 0 1 15,-1-1 0-15,4-6 2 0,-1-3 1 0,0 2 2 16,0-2 2-16,-1 1 0 0,-2 0 2 16,-1 1-2-16,-2 0 4 0,2-1-2 15,-3 3-2-15,-1 1-2 0,1 0-4 16,-3 2 1-16,-1 2-4 0,-3 0 1 15,0 1 0-15,0 0 1 0,0 0-1 0,0 3-1 16,-1 4 1-16,-5 1 0 0,1 0 2 16,0 0-2-16,2-3-1 0,-1 0 1 15,4-3 0-15,0-2 0 16,0 0-1-16,0 0 2 0,0 0-1 0,0 0 0 15,0-8-2-15,0-2-1 0,3-4 3 16,0 2 0-16,1-1-2 0,3 0 4 16,-4 0-2-16,3 1 0 0,0 2 0 15,0 2 0-15,1 0 1 0,-1 4-1 16,-2 3 0-16,-2 1 3 0,3 0-1 0,-4 0-1 15,5 1 3-15,1 5 1 0,-1 1-5 16,0 0 1-16,-1 1-1 0,1-1 1 16,0 0 0-16,-1 0-3 0,-1 0 2 15,3 0-13-15,-3-2-8 0,2-2-8 16,1 0-12-16,0-3-30 0,1 0-35 15,3-1-81-15</inkml:trace>
  <inkml:trace contextRef="#ctx0" brushRef="#br0" timeOffset="103392.9">20657 7698 101 0,'0'6'200'15,"-2"-1"-133"-15,-7 3-53 0,1 3 25 16,2 1-11-16,-2 1-5 0,2 0-9 16,0-2-5-16,3 3-5 0,1-5-3 15,2 1-2-15,0-2-3 0,2-2-13 16,7-2-23-16,2-3-23 0,4-1-24 15,2 0-43-15,0-4-9 0</inkml:trace>
  <inkml:trace contextRef="#ctx0" brushRef="#br0" timeOffset="104392.97">20833 7737 27 0,'-12'-2'287'0,"-3"0"-255"0,-2 2 8 16,-4 0 13-16,0 5-13 0,-1 3-1 15,5 2-6-15,4-2-5 0,7 1-12 16,5 0-15-16,1-2 0 0,0 1-1 15,4 0 0-15,6-2 0 0,1-1-2 16,4-3-3-16,4-2-8 0,1 0-5 16,0 0-13-16,-1-1-6 0,-4-3-7 0,1 1-14 15,-6 2-16-15,-2-1 0 0,-3 2-16 16,-4 0 13-16,-1 0 24 0,0 0 41 15,0 2 13-15,0 3 10 0,-3 1-3 16,2-1 1-16,1 0 8 0,0-2-8 16,0-1 2-16,3 0 3 0,1-2 8 0,1 0-1 15,1 0 12-15,2-2 0 16,-2-5-2-16,5-4 0 0,2-3-9 15,2-3 2-15,1-3 5 0,1-4 10 16,1-4-10-16,-2-2 2 0,-1-4-12 0,-4 0 8 16,0-2-12-16,-2-3-3 0,1 0-3 15,-3-1-6-15,-2 3-1 0,0 7 3 16,-4 8 5-16,-1 8 5 0,0 9 3 15,0 3-4-15,0 2-1 0,0 8-10 16,-3 10-10-16,-2 9 5 0,-1 6 6 0,2 1-4 16,-3 4 0-16,6 1-10 0,-2-1-7 15,1-2-2-15,2-3 10 16,0-5 5-16,3 0 4 0,5-8 0 15,-2 1-2-15,-1-5 3 0,-1-1-1 0,1-5 2 16,-3-2-3-16,-1-1 1 0,1-5 2 16,-2-1-1-16,0 0-1 0,0-1 4 15,0 0 6-15,-3 0-3 0,-4 0-7 16,1 0 0-16,-1 0-1 0,2 0 2 15,2 0-2-15,0 0-2 0,1 0 0 16,2 5-1-16,0 0 2 0,-1-1-5 0,1-1-18 16,-2 1 1-16,2-1-1 0,-3 0 1 15,3-1 8-15,-2-1-5 16,2-1-3-16,0 2-13 0,0-1 6 15,0 1 26-15,3-1 4 0,5-1 2 0,2 0 1 16,2 0 3-16,2-3-1 0,1-5 2 16,1-2 3-16,1-2-1 0,2-4-1 15,2-2 5-15,1-4-1 0,0-2 20 16,1-1-4-16,0-4-4 0,-1-2-4 15,0-1-3-15,1-2 3 0,-3 0-5 0,-3-1-4 16,-5 2-1-16,-2 6-3 0,-4 6 2 16,-5 5 3-16,-1 5-1 0,0 2 3 15,-1 5-2-15,-5 3 1 16,-2 1-8-16,2 1-2 0,-7 12-2 0,3 4 2 15,-3 7-2-15,-1 4 0 0,2 3 0 16,-2 3 1-16,6 1 0 0,0 0-2 16,4-2 0-16,4 0 2 0,0-4-1 15,3-4 0-15,9-3-3 0,5-5 4 16,6-6 0-16,2-4-1 0,5-7 2 0,2 0-2 15,4-13 3-15,0-5-3 0,-2-3 0 16,-5-2 0-16,-9 0 2 0,-3 0 0 16,-9-1-2-16,-5 1 4 0,-3 0 0 15,-3 2-2-15,-8 2 1 0,-4 5 2 16,-4 5 6-16,-1 6 5 0,-2 3-6 15,2 6-1-15,0 7 4 0,5 6-2 16,2 6-6-16,2 2-3 0,8 4-1 16,3 2-1-16,3 1-1 0,14 0 3 15,10-2-15-15,5 2-23 0,13 1-30 0,14-1-43 16,14-7 102-16,3-7-132 0</inkml:trace>
  <inkml:trace contextRef="#ctx0" brushRef="#br0" timeOffset="105902.05">16209 9247 36 0,'3'0'129'16,"-2"0"39"-16,-1 0-115 0,0 0-12 15,0 0 13-15,0 0-14 0,2 1-9 16,0 7-13-16,-2 4 17 0,0 3-8 15,0 5-8-15,0 2-4 16,0 2-6-16,-5 1 1 0,-1-2-4 0,0-1-1 0,1-2-4 16,-1-3 3-16,3-3-1 0,1-2 8 15,-1-4-15-15,3-1 1 16,0-3 3-16,0-1-4 0,0-2-11 15,0-1-14-15,6 0-21 0,5 0-16 16,1-8-46-16,2-6-141 0</inkml:trace>
  <inkml:trace contextRef="#ctx0" brushRef="#br0" timeOffset="106162.07">16522 9222 104 0,'2'0'234'0,"-1"-1"-180"15,-1 1-37-15,0 0 15 0,0 1 13 0,0 8 4 16,-3 6-2-16,-3 4-20 0,-4 4-9 16,-2 1-4-16,0 1-6 0,-2-1 4 15,0 1-6-15,3-3 0 0,2 0-6 16,1-5 1-16,3-3 0 0,2-3 10 15,3-1-16-15,0-2 3 0,0-3-1 16,0-1-12-16,0-4-14 0,6 0-19 16,4 0-3-16,0-8-20 0,-3-6-68 15,-4-1-124-15</inkml:trace>
  <inkml:trace contextRef="#ctx0" brushRef="#br0" timeOffset="106342.08">16516 9218 386 0,'8'-1'43'0,"-1"-1"-40"15,7 0 27-15,-1-2 12 0,2-1-14 16,5 2-2-16,4-1-7 0,2 0-13 16,0 0-2-16,2 1-3 15,-1 2-3-15,-1 1-1 0,-4 0-28 0,-7 0-21 16,-4 4-60-16,-10 2-133 0</inkml:trace>
  <inkml:trace contextRef="#ctx0" brushRef="#br0" timeOffset="106473.09">16534 9364 196 0,'0'4'248'15,"7"-1"-254"-15,7 0 8 16,7-3 24-16,10 0-14 0,6 0-5 16,5-4-5-16,6-4-18 0,2-1-71 15,-4 0-172-15</inkml:trace>
  <inkml:trace contextRef="#ctx0" brushRef="#br0" timeOffset="107859.16">17395 9011 39 0,'0'-2'168'16,"0"0"-80"-16,0 1-48 0,0 1 14 16,0 0-5-16,-8 0-25 0,0 5-6 0,-4 9-6 15,0 2-2-15,-2 4-3 0,0-1-3 16,3 3-4-16,3-2 0 0,2 1 0 15,4 0-2-15,2-2-25 16,2-3-39-16,6-4-66 0,2-3-128 0</inkml:trace>
  <inkml:trace contextRef="#ctx0" brushRef="#br0" timeOffset="108119.18">17488 9261 89 0,'-9'0'281'0,"2"-2"-237"0,6-1-8 15,1-2 7-15,3-1-26 0,9-2-9 16,7-3 6-16,4 0-6 0,4 2-4 15,2 1-3-15,-1 3 0 0,0-2-3 0,0 4-8 16,-5-1-2-16,-1 2-4 0,-5 2-10 16,-2 0-9-16,-7 0-26 0,-3 0-35 15,-5 1-59-15</inkml:trace>
  <inkml:trace contextRef="#ctx0" brushRef="#br0" timeOffset="108320.19">17632 9246 148 0,'-8'11'273'0,"2"0"-254"0,-5 7 19 16,3-3 7-16,1 4 6 0,1-3-14 15,1 0-18-15,3-2-12 0,2-2-4 16,0 2-2-16,2-4-1 0,6 0-5 0,2-1-21 15,6-4-41-15,-1-5-63 16,1 0-203-16</inkml:trace>
  <inkml:trace contextRef="#ctx0" brushRef="#br0" timeOffset="108666.21">17793 9358 15 0,'0'3'226'0,"2"-2"-193"0,2-1-39 15,4 0 22-15,2 0 20 16,0 0 8-16,3 0-6 0,-1 0-14 16,1-4-3-16,-1-1-2 0,3-4 1 15,1 0 5-15,-1-2-2 0,3-2 2 0,-5-1-7 16,-2-1 0-16,-4-2-4 0,-4 1-2 15,0-1-5-15,-3 1 0 0,0-1-3 16,-3 4 0-16,-5 4 0 0,-1 0-3 16,-2 5 5-16,-2 4 0 0,1 0-6 15,-2 0 1-15,2 9-1 0,-1 9 2 0,2 2-2 16,0 2 2-16,4 5-1 0,1-4 0 15,2 2-1-15,4-3 0 16,0-2-2-16,5-2-7 0,6-2-12 16,4-6-11-16,1-1-8 0,6-5-12 0,1-4-17 15,0-3-47-15,2-11-45 0</inkml:trace>
  <inkml:trace contextRef="#ctx0" brushRef="#br0" timeOffset="108939.23">18150 9229 29 0,'3'0'243'0,"-2"0"-122"15,-1 0-94-15,0 0 10 0,0 0 3 16,0 6 4-16,0 3-12 0,-3 0-8 15,-1 2-12-15,4-2-5 16,0-1-6-16,0-1-1 0,0-1 1 0,0-3-2 16,1 2 0-16,7-3-2 0,3 0 0 15,1-2 1-15,2 0-22 0,2 0 12 16,-4 0 8-16,-1-3 0 0,3 1 1 15,-3 1 0-15,0 1 3 0,-4 0 0 16,-2 0 0-16,-3 2 0 0,-2 5 3 0,0 2 5 16,0 1 1-16,-7 1-2 0,3-2 0 15,-4 1-2-15,5-2-5 0,0-1-1 16,3 0 0-16,0-1-19 0,0-2-23 15,6-2-27-15,2-1-76 0,-2-1-121 16</inkml:trace>
  <inkml:trace contextRef="#ctx0" brushRef="#br0" timeOffset="109710.27">18347 9371 64 0,'4'-5'-29'0,"6"-5"209"0,1-2-154 15,1-2 0-15,3-2 21 0,-1-2-6 16,5-3 2-16,0-4-15 0,-2-4-2 15,3-6 0-15,0-2-12 0,-3-7 2 16,2-2-2-16,-4-3-3 0,1-2-8 16,-2 4 0-16,-2 6-3 0,-3 14 1 15,-6 9-2-15,-3 11 7 0,0 5 10 16,0 2-2-16,-1 0 8 0,-10 15-22 15,-3 9-1-15,-1 8 2 0,-4 7-1 0,0 2 3 16,1 2 0-16,-1 3-3 0,2-1 1 16,0 1 1-16,5-3-1 0,2-8-6 15,9-6-9-15,1-8 8 0,6-7 0 16,6-5 3-16,1-4 1 0,2-3 3 15,1-2 0-15,-2-5-1 0,4-8 0 16,-4-4 0-16,2-3-1 0,-1 0 3 16,-2-2-1-16,-2-1 0 0,-1 0 1 15,1-3 1-15,-3 1 2 0,1-3 3 16,1-1-5-16,-4-1 3 0,3 1-1 0,-1 4-2 15,0 4 2-15,-4 8 3 0,1 4 4 16,-2 6-1-16,-1 1-11 0,-1 2-3 16,1 0 2-16,-2 0-1 0,0 1 0 15,0 10 0-15,0 2 5 0,0 5-2 16,-7 2 2-16,-2 3-1 0,3 3-1 0,-3 1 0 15,1 3 0-15,-1 0-3 16,1 0-7-16,2 0 6 0,-1-3-1 16,1-3 1-16,6 0 3 0,0-5-3 15,0-1 2-15,0-5-2 0,2-3-14 0,4-3 0 16,0-4-5-16,5-3-10 0,1 0-1 15,1-2 0-15,2-5-12 0,-2-2-39 16,-1 1 6-16,1 2 23 0,-3-1 22 16,1 1 15-16,2 0 10 0,-2 0 11 15,-2 1 19-15,-3 0 14 0,-3-2 13 0,-1 1 30 16,-2 0-9-16,1-2-35 0,1 1-19 15,1-1-5-15,0 3 4 16,0 3-1-16,-1 0-3 0,1 2-8 16,1 0-5-16,1 0 1 0,1 2-2 0,2 8 2 15,-3 2-3-15,-1 2-10 0,-1 0 6 16,0 3 4-16,-3-1-3 0,0 2 8 15,0 1 1-15,0 0 7 0,0 1 17 16,-1-1-22-16,-7-1 1 0,-3-1 1 16,2-3 14-16,-2-2-4 0,5-2-10 15,-2-2 5-15,2-4-11 0,0 1-1 0,-2-4 0 16,2-1-8-16,1 0-29 0,1-1-32 15,-3-11-101-15</inkml:trace>
  <inkml:trace contextRef="#ctx0" brushRef="#br0" timeOffset="109894.28">18570 9061 436 0,'14'0'21'15,"1"0"-21"-15,4-4 2 16,0 1-3-16,-2 3 2 0,1 0-5 0,1 2-45 16,0-1-95-16</inkml:trace>
  <inkml:trace contextRef="#ctx0" brushRef="#br0" timeOffset="110234.3">19096 8897 23 0,'0'9'309'0,"1"-1"-278"0,1 6-25 16,-2 4 19-16,0 2-11 0,0 2 9 16,-3 0-10-16,-4 1-7 0,1 0-4 15,0 1-7-15,-3-4-46 0,-2-1-72 16,-3-2-150-16</inkml:trace>
  <inkml:trace contextRef="#ctx0" brushRef="#br0" timeOffset="110807.33">19339 9269 360 0,'0'0'122'0,"0"0"-83"0,0 0-34 16,8 0 7-16,6 0 21 0,4 0-6 0,6 0-14 15,3 0-8-15,4 0-3 0,-1 2-1 16,1 1-4-16,-5-1-18 0,-4 1-25 15,-5 0-24-15,-11-3-97 16</inkml:trace>
  <inkml:trace contextRef="#ctx0" brushRef="#br0" timeOffset="110950.34">19348 9412 466 0,'0'6'51'0,"0"2"-55"0,11 1 17 16,3-4 2-16,6-1 0 0,3 1 6 15,7-1-22-15,4-1-10 0,3 2 4 16,5-4-51-16,0-1-81 0,1 0-116 15</inkml:trace>
  <inkml:trace contextRef="#ctx0" brushRef="#br0" timeOffset="112515.43">19855 9184 187 0,'0'0'133'0,"2"0"-79"15,-2 0-10-15,0 1 4 0,0 2-1 16,0 5-10-16,0 5-10 0,0 3 23 0,-2 4-17 15,-1 1-19-15,2 1-3 0,-1 0 3 16,0 0-6-16,1-2-4 0,1-3-1 16,0-2-2-16,0 0-1 0,1-4 0 15,4-2-5-15,1 0-11 0,4-4-16 16,5-2-16-16,1-3-15 0,4 0-41 15,1-5-119-15</inkml:trace>
  <inkml:trace contextRef="#ctx0" brushRef="#br0" timeOffset="112838.45">20238 9304 126 0,'5'-10'205'0,"-5"0"-154"0,0 1-7 16,0-2-5-16,-5 0 2 0,-4 2-5 15,-2 2-8-15,-5 0-8 0,-1 6-3 0,-1 1-3 16,-1 0-2-16,-1 3 0 15,3 6-2-15,2 5 0 0,2 4-3 16,7 3-6-16,0 5-1 0,6 0-1 16,0 2 1-16,6-1 1 0,8-2-4 0,6-5-3 15,3-3-7-15,4-5 9 0,1-3-19 16,-2-6 9-16,-3-3 2 0,-4 0 10 15,1-10 4-15,-6-3-3 0,-2-2 6 16,-4-5 2-16,-2-2-6 0,-3-1 17 16,-3 0 1-16,0 1-6 0,-1 0-6 0,-9-1-3 15,0 0-1-15,-4 0-5 0,1 3 4 16,-2 1-6-16,2 3-15 15,1 3-21-15,-2 5-10 0,8 3-38 16,-4 4-68-16</inkml:trace>
  <inkml:trace contextRef="#ctx0" brushRef="#br0" timeOffset="114671.55">15128 9774 33 0,'0'0'27'0,"0"-1"-10"0,0 1-7 16,0 0 6-16,0 0 19 0,0-1 27 15,0 1-51-15,0-1 7 0,0 0 4 16,0 1-3-16,0-2 2 0,0 2 2 15,0-2-3-15,0 0-1 0,0 1-9 0,0-3-1 16,0 1-3-16,0 0 3 0,0-2 0 16,3 0 0-16,0 0-1 0,5-2-8 15,0-1 1-15,1-2 0 0,5-1 2 16,3-4-3-16,3-1-2 0,2-5 5 15,8-3-2-15,4-3 0 0,3-4-1 16,8-4 6-16,4-8-2 0,7-3 2 16,6-1-3-16,5-1 0 0,10 0 7 15,7 0 1-15,5-1-5 0,-6 4-3 16,-5 0-3-16,-5 3 0 0,-4 1 0 0,1 1-2 15,-2-2-1-15,1 2 3 0,-7-3-4 16,-3 3 5-16,-5-2-1 0,2-2 0 16,-2 1 1-16,2 0 0 0,-2 2 0 15,0 5-1-15,-3 7-1 0,2 2 2 16,0 3-1-16,-4 2-1 0,3 4 0 15,-4 3 2-15,-2 2-1 0,-4 0-1 16,-6 5 0-16,-2 0 1 0,-3 1 1 16,-5 0-2-16,-1 1 0 0,-5-1 2 15,-4 4 0-15,-6 0 0 0,-3 0-1 0,-3 1-1 16,-4-1 4-16,0 1 4 0,0 0-4 15,0-1-2-15,-6 3-1 0,-3 0-4 16,-2 0-4-16,-1 1-5 0,4 3-11 16,-3-1-5-16,5 1-18 0,1 1-15 15,0-2-39-15,1 0-81 0</inkml:trace>
  <inkml:trace contextRef="#ctx0" brushRef="#br0" timeOffset="115599.61">17279 8408 17 0,'0'5'18'16,"0"-2"-12"-16,4 1 5 0,4-3 63 0,3 0-55 15,1 1 8-15,4 0 6 0,4 1-12 16,3 0-5-16,5-1 0 15,1 1 0-15,4 0 5 0,3-1-9 16,-1 0 2-16,-2 2 6 0,1 0-7 0,0 0 2 16,2 2 24-16,3 0-18 0,-1 1-8 15,4-2-9-15,2-1 3 0,2 3 7 16,5-4 6-16,2 1-12 0,1 0-8 15,-1 1 2-15,1 0 1 0,-1-2-3 16,1 3 1-16,4 0 1 0,-1 3-1 0,2 0-1 16,-3 2 1-16,-7-1 1 15,-4 1-2-15,-6 2 0 0,-3-1-1 16,1 1 2-16,-3-1-1 0,3-1-1 15,-1-1 2-15,1-2 0 0,2 1-1 0,0-1 0 16,1-1 1-16,2 0 0 0,1 1-2 16,-1-1 2-16,-3 1-1 0,-1 0 2 15,1 0-3-15,-5 3 1 0,2 0 1 16,1 0 0-16,-3-1-1 0,0 0 0 15,1-1 0-15,-1 1 2 0,-2 1-3 0,1 0 0 16,1-1 3-16,3 0-1 0,2-2 0 16,0 2 0-16,1-3 0 15,-3 3-2-15,2-2 2 0,-5 0-2 16,-3 1 2-16,2 0 0 0,-4 2-1 0,5-1 0 15,-1 2 0-15,-2 1 2 0,1 0-3 16,1 1 1-16,-1 0 1 0,1 0-1 16,-1 1 0-16,-1-2 0 0,-3 0 1 15,-1 0 1-15,1 1-2 0,0-1-2 16,-2-1 4-16,3-2-1 0,-1-1-2 0,0 0 1 15,-2 0 1-15,-1 0-1 0,0-1 0 16,-2 1 0-16,1 0 2 0,-4-2-2 16,-3 2 1-16,1-3 0 15,-2 1 8-15,1 2 2 0,3-1-3 16,3-1 3-16,1 0-3 0,0-1-3 0,0 0-3 15,-4-1-3-15,-3 1 4 0,-3-2-2 16,-6-1-1-16,-4-3 0 0,-2 0 1 16,-2 0 1-16,0 0 3 0,0 0-1 15,0 0 0-15,0 0 0 0,0 0-2 16,0 0-2-16,0 0 0 0,0 0 1 0,0 0-3 15,0 0 0-15,0 0 1 0,0 0-3 16,0 0-3-16,0 0-11 0,0 0-30 16,0-5-14-16,0 0-33 15,0-3-138-15</inkml:trace>
  <inkml:trace contextRef="#ctx0" brushRef="#br0" timeOffset="116319.65">20705 9301 1 0,'-8'7'9'0,"0"-1"159"0,-3 0-151 16,1 0 29-16,-3 4-8 0,-2 1-22 0,-4 1-2 16,-3 3-16-16,-1 1 7 0,-5 2-4 15,-3 3 0-15,-3 0-2 0,-5 3 2 16,-4 2 5-16,-4-1-6 0,-5 2-1 15,-6 1 3-15,1 0 1 0,-3 3 1 16,1 1 16-16,1-2-4 0,2 0-5 16,5-2-1-16,2-1-6 0,1 1-5 15,-4 0 1-15,-6 0 1 0,-3 4-1 16,-4-1-2-16,-2-1 2 0,1 2-1 15,-4-1-1-15,-3 3-1 0,-6 1-18 16,-2 1-5-16,-2 1 17 0,2-3 12 0,3 0 16 16,9-1 21-16,7-1-8 0,6 1-6 15,8-5-4-15,4 0-8 0,9-4 0 16,-1-1 1-16,4-3-6 0,1 1-2 15,-4-2-5-15,4 1 0 0,-1-3 0 16,-1 0-1-16,5-1-2 0,-3-1 2 16,3 0-1-16,4-3 0 0,0 0 0 15,6-3 1-15,2 0 1 0,4-3-2 16,1 0 0-16,3-3 0 0,5-1 2 15,0-1-2-15,2 1-2 0,1-2 3 0,0 0 0 16,0 0-4-16,0 0 0 0,0 0-8 16,0 0-4-16,0 0-11 0,6-2 1 15,1-1-9-15,0 0-24 0,0-3-24 16,-2-1-46-16</inkml:trace>
  <inkml:trace contextRef="#ctx0" brushRef="#br0" timeOffset="117071.69">18271 10632 1 0,'-11'1'-1'15,"0"-1"1"-15,-3 0 155 0,-3 0-126 0,0 0-7 16,-2-5 17-16,-2 0-16 0,-3-2-5 15,0 0 3-15,-4-2-2 0,-2-1-5 16,-2 1-5-16,-5-2-3 0,-2-1-5 16,0 0 2-16,-4 1-2 0,2-2 3 15,-1 1 9-15,4 0-8 0,-1-1 1 0,3 0-2 16,-1 1-2-16,4 2 0 0,-1-1 3 15,2 1 2-15,-1 2 1 0,1-2 1 16,-1 1-5-16,1 1 1 16,-1 1-2-16,0-1-2 0,4 1 3 0,-2-2-4 15,-2-1 4-15,2 0-1 0,-3-1 4 16,2 2 2-16,-4-3-7 0,2 1 3 15,-3-1 1-15,1 2-1 0,-3-4 0 16,-4 4 2-16,3 0-7 0,-4-1 7 16,-2 4-4-16,-1 2-1 0,-2 1 3 15,1-1-3-15,1 0 0 0,4 0-3 0,1-2 2 16,3 1 2-16,5 0-2 0,0-2 7 15,1 1 1-15,4-2 0 0,2 1-5 16,0-2 4-16,0-1 4 16,-1 0-7-16,0-2-3 0,2-1 4 0,1 0 1 15,0 0 1-15,2-2-6 0,1-2 1 16,1 0 0-16,-3-1 1 0,3 2-5 15,-1 1 2-15,-1 2 1 0,1 3 3 16,-1 2 0-16,-2 2-5 0,0 3 6 16,-1 0-1-16,4-1 0 0,-1 5 0 0,4-1-1 15,-1 1 2-15,3-2-2 0,3 0 0 16,0 0-1-16,6 0 5 0,1-2-5 15,2-1 0-15,-1 1-1 0,4 0 1 16,-2-1-3-16,-1 0-2 0,2-1 2 16,-3 1 1-16,-1-2-6 0,1 3-4 15,-5 0-3-15,4-1 4 0,-6 1-8 16,1-1 4-16,-1-1 0 0,1 2 1 15,3 0 0-15,-4 1-4 0,6 3 3 16,-4 0-9-16,3 7-25 0,-3 8-30 0,0 0-33 16,2 0-95-16</inkml:trace>
  <inkml:trace contextRef="#ctx0" brushRef="#br0" timeOffset="122280.99">18999 10502 4 0,'0'-4'135'0,"0"0"-109"16,0 0 7-16,0 0 15 0,0 2-15 16,0-3 0-16,0 3-6 0,0-1 2 15,0 0-4-15,0 0 2 0,0 1-5 16,0 0 0-16,-1-1-4 0,1 3 6 15,0 0-4-15,0 0 0 0,0 0-13 16,0 0-8-16,0 5 4 0,6 6 8 16,2 4-3-16,4 1-3 0,1 2 0 15,1-1 1-15,-2-1-2 0,0-1-4 0,-1 0 0 16,-1-3 3-16,-1 1-2 0,-1-3-1 15,-4-2-2-15,1-3 3 0,-2-1-2 16,0-1-12-16,0-2-5 0,0-1-13 16,2 0-12-16,-2 0-18 0,2-6-28 15,-4-4-65-15</inkml:trace>
  <inkml:trace contextRef="#ctx0" brushRef="#br0" timeOffset="122487">19196 10481 88 0,'0'10'201'0,"-1"1"-156"0,-7 6-16 15,0 3 13-15,2 2-1 0,-6 1 1 16,1 3-7-16,0 1-10 0,-1 1-5 16,1 1-5-16,-2-2-8 0,1-4-3 15,4-4 0-15,2 1-5 0,3-7 2 16,3-2-2-16,0-2 0 0,3-4 0 15,6-3-24-15,5-2-12 0,3 0-18 16,0-12-76-16,0-2-173 0</inkml:trace>
  <inkml:trace contextRef="#ctx0" brushRef="#br0" timeOffset="123097.04">19393 10582 2 0,'0'0'8'0,"0"0"67"15,-1-1 59-15,-2-1-93 0,1-1 17 16,0 3-16-16,-1-1-10 0,3 0-6 15,-1 1-6-15,1-2-3 0,0 2-4 16,0 0-2-16,0 0-10 0,0 0-1 0,0 0-2 16,6 0 13-16,6 0 6 0,1 0-5 15,1-6-1-15,4 1-4 16,-2-3-1-16,-2 0-2 0,1 0-4 15,-5-2 3-15,-1 2 0 0,-1 0-2 0,-5 1 1 16,0 0 1-16,-3 2-2 0,0 2 1 16,-6 2 0-16,-5 1-2 0,-5 0 0 15,-2 9-1-15,-2 4 0 0,3 1 1 16,-1 2 0-16,5 0 0 0,3 2-3 15,4-3 3-15,4-1 1 0,2-2-2 0,4-2-1 16,6-3 2-16,6-4 1 0,4-3-1 16,3 0-4-16,5-2 4 15,2-7 3-15,-2-2-6 0,3-1-1 16,1 0 2-16,-1-1 3 0,-3 1-2 0,-5 2 0 15,-7 3 1-15,-4 0 2 0,-6 5-3 16,-1 0 0-16,-5 1 3 0,0 1 1 16,0 0 2-16,0 0-5 0,0 3-4 15,-3 5 3-15,-2 2 1 0,1 2-2 16,4 1 1-16,0 0 1 0,0 1-1 0,0-2-1 15,1 1 3-15,-1-2 1 0,2-1-2 16,-2-1 0-16,0 0 2 0,-2-1 5 16,-4 0-2-16,-3 0 0 0,-2-1 0 15,0 1-4-15,0-1-1 0,-1-1-1 16,6 0-3-16,-4 0-20 0,3-3-36 15,-1-3-56-15,-5 0-197 0</inkml:trace>
  <inkml:trace contextRef="#ctx0" brushRef="#br0" timeOffset="123873.08">18122 10654 43 0,'1'0'46'16,"3"0"-46"-16,-4 0 29 0,1 0-1 16,-1 0 1-16,0 0 20 0,0 0 13 15,0 0-2-15,0 0-10 0,0 0-26 16,0 0 11-16,-3 0-4 0,-2 0-4 15,1 0-7-15,2 1-2 0,-1 6-4 0,2 5-2 16,-3 6-4-16,1 4 5 0,2 7-2 16,-2 11-4-16,-2 4-5 0,0 6 2 15,-2 6-3-15,-4 1 1 0,1 0 0 16,0 3-1-16,3-2 1 0,6-5-1 15,1-6-2-15,1-7 1 0,7-4 1 16,5-4-1-16,-1-4-2 0,0-3 1 16,1-6 1-16,-1-3-3 0,-1-3-5 15,-2-2-4-15,1-6-10 0,-1-1-10 16,2-4 0-16,0 0-15 0,-1-6-19 15,-3-6-43-15,-3-2-99 0</inkml:trace>
  <inkml:trace contextRef="#ctx0" brushRef="#br0" timeOffset="126511.23">15386 11559 150 0,'3'2'35'0,"0"0"-30"15,3-2 14-15,0 2 12 0,2-2-3 16,3 1 1-16,3 0-6 0,6 0 0 16,0 0 0-16,8-1 0 0,1 0-7 15,4 0 3-15,6 0-1 0,1 0 2 16,5 0 4-16,3 0-3 0,5-3-8 0,-1 2-1 15,4-1-5-15,2 0-4 0,1 2 0 16,-1 0-2-16,6 0-1 0,-2 0 0 16,3 0-1-16,0 0 1 0,-1 6 2 15,-1-3-5-15,-2 2 4 0,-4 0 0 16,-2 1-3-16,-3-3 2 0,2 1 0 0,1-1 0 15,-1-1 2-15,2-2-2 16,-2 0-2-16,3 0 2 0,4 0 3 16,2 0-4-16,4-5 1 0,-2-3 1 15,2-1 0-15,-2 1-2 0,0 0 0 16,0 1 2-16,2-1 1 0,3 1-1 0,-2 0-1 15,0 1 0-15,-1 4 1 0,-7-2-1 16,-1 3 0-16,2 0 0 0,4 0 2 16,3-1 0-16,5 2-1 0,3-1 4 15,3 1-2-15,0-1-2 0,0 1-1 16,2 0 2-16,-4 0 0 0,5 0-1 0,-3 0-2 15,4 0 3-15,-3 0-3 16,1-4 1-16,-2 1 2 0,-2 1-2 16,1-1-1-16,1 1 1 0,0 0 1 15,0 2 0-15,0-1 3 0,2-1-3 0,-2-2 1 16,0-2 1-16,-2 1-2 0,2 0 0 15,1-1-2-15,0-2 3 0,-1-1 0 16,-1 2-3-16,-2-2 1 0,-5 1 0 16,-1-2 2-16,-5-1-3 0,-2 0 1 15,-4 2 0-15,-4 0 2 0,-7 4-2 16,-5 0 0-16,-6 0 0 0,-6 2 4 0,-3 0-1 15,-3 1 0-15,-3 1 0 16,-7 0 0-16,-1 1-2 0,-5-1-1 16,-2 1 0-16,-4 0 2 0,-2 0-2 0,-1 0 1 15,0 0 5-15,0 0 5 0,0-1-4 16,-3-1-8-16,-5-2 1 0,1 0 1 15,1 2-2-15,2 0 1 0,3 2 1 16,-1 0-1-16,2 0-2 0,0 0-3 16,0 0 1-16,0 0 0 0,0 0 2 0,0 0 1 15,2 0 2-15,-1 2 0 0,-1-1-1 16,0 0 0-16,0 1 2 0,-3 2 1 15,-3-1-5-15,-2 2 2 16,1 1 0-16,-1 1 2 0,2 1-3 0,-1 1 0 16,4 2 1-16,-3 3 1 0,2 4-2 15,-3 6 3-15,0 4-4 0,-1 3 3 16,0 3-1-16,-1 2 1 0,-4 3-3 15,1 6 4-15,-5 8-3 0,-5 7 1 16,2 8 5-16,-5 4 0 0,0 5 4 0,2 3-3 16,1 3 1-16,1-4 1 0,7-5-1 15,1 0-4-15,3-8-1 0,2 2-2 16,0-2 1-16,0 0 0 0,2-2 0 15,1-2 2-15,1-3 2 0,2-2-1 16,2-6 0-16,0-4-1 0,0-7-1 16,3-5-3-16,7-3 3 0,-1-6-4 15,2 1 2-15,1-5 1 0,-1 0 0 16,-2-3-2-16,-1 0 0 0,0-2 3 15,-7 1-4-15,3-2 4 0,-4 2-2 16,0-1 0-16,-5 1 1 0,-1 0 2 0,-2-2-2 16,0 1-2-16,-3-4-1 0,2-1 2 15,-3 0-3-15,1-2 4 0,1-1-2 16,0-2 2-16,0-1-1 0,-1-2-3 15,-4-1 3-15,-2-1 0 0,-3-1-3 16,-2-1-3-16,-4 0 1 0,-7 0 1 16,-4-1-2-16,-6-4 6 0,-4-1-1 15,-4 0 2-15,-5 0-2 0,2 1 0 16,-2-2 4-16,3 1-4 0,-1 1 2 15,-3 0-1-15,-2 0 0 0,-2 2 1 0,-4 0-2 16,-6 0 0-16,-7 1 1 0,-4-2 2 16,-5 1-3-16,-3-2 2 0,-3 0-1 15,-6-1-1-15,-2 1 0 0,-4 1 2 16,-5 0-1-16,4 0-1 0,3 1 1 15,2 2 2-15,-2 1-2 0,0 0-2 16,0 0 2-16,1 0 0 0,3 0 2 16,0-2-4-16,-1 2 2 0,0-3 2 15,-6 3-2-15,2 0-2 0,-1-2 2 16,2 0 2-16,1 1-2 0,-2-2-2 0,-4-2 4 15,-2 0-4-15,-2-3-1 0,4 3 3 16,1 0-1-16,4 1 0 0,9 0 1 16,5-1 2-16,10 0-2 0,8-1-1 15,4-1 1-15,8 0 1 0,5-1 0 16,8 0-3-16,1 0 2 0,-2 0 1 0,-1-1-2 15,0 3 0-15,-2 1 1 16,-1-2 2-16,3 1-3 0,0 0 1 16,2-2 0-16,-2-1 1 0,3 2-1 15,3 1-2-15,9 2 3 0,13 1 0 0,8 1 1 16,7 0-2-16,3 0 1 0,2 2-2 15,0 0-3-15,0 0 2 0,0-1 0 16,0 0 2-16,0 0-1 0,0 1 1 16,0 0 2-16,0 0 1 0,0 0 1 15,-1 0-1-15,-5 0-1 0,-1 0-5 0,1 0 2 16,0 0 2-16,3 0 0 0,3 0-2 15,0 0 0-15,0 0 2 16,0 0-2-16,0 0 2 0,0 0-1 16,0-1 0-16,0-4-1 0,0-1 7 0,0-6-8 15,0-5-1-15,0-8 3 0,0-7-1 16,5-9 1-16,1-7 2 0,0-10-3 15,0-7 0-15,5-11 2 0,1-8-2 16,2-7-1-16,2-6-1 0,1-1-16 16,-3-3 5-16,-5 1 3 0,0 2-3 15,-4 7 3-15,0 13 10 0,-1 16 2 0,1 16 8 16,-5 12 5-16,2 10-1 0,-2 10-1 15,0 6-7-15,0 3-2 16,0 1-3-16,0 4 0 0,-3 0-3 16,-1 0-13-16,-2 5-9 0,-2 8-1 0,4 1-14 15,2 7-18-15,1-1-43 0,1 4-100 16,0 2 29-16</inkml:trace>
  <inkml:trace contextRef="#ctx0" brushRef="#br0" timeOffset="127130.27">16372 12254 36 0,'1'0'-14'15,"1"0"232"-15,-2 0-166 0,0 0-13 16,1 0 0-16,1 0 3 0,-1 0-4 0,-1 0-4 15,0 0-5-15,0 0-3 0,0 0 0 16,0 1-5-16,2 6-3 0,-2 2 13 16,0 5-6-16,0 1-6 15,-2 3-7-15,-4 1-1 0,0 0-1 0,0 0-3 16,-2-1-5-16,3-2-2 0,2-1 2 15,-1-1-2-15,2-3 1 0,-1-2-2 16,1-1 1-16,2-2 1 0,0-3-6 16,0-1-15-16,7-2-12 0,3 0-12 15,3-7-7-15,2-5-15 0,-1-5-59 16,-1-2-151-16</inkml:trace>
  <inkml:trace contextRef="#ctx0" brushRef="#br0" timeOffset="127473.29">16693 12243 210 0,'3'4'252'0,"3"4"-211"16,-5 2-18-16,-1 3 33 0,0 4-11 16,-1 1-15-16,-5 1-15 0,-2-1-2 15,3-1-4-15,4-4-3 0,1-3-5 0,0-2 0 16,4-4-1-16,7 0 0 0,3-4-1 15,3 0 2-15,3-4-3 0,5-4-8 16,0-3-8-16,-3-1 6 0,-2 5-1 16,-3-1 2-16,-5 4 4 0,-1 2 6 15,-3 1 0-15,-7 1-1 0,3 0-2 0,-4 0 6 16,0 3-3-16,0 6 6 0,-4 2-1 15,-2 3 4-15,-2 1 3 16,-2 0 0-16,0 2 2 0,3 1-5 16,2 0-2-16,0-2-3 0,5-2-4 0,0-2 1 15,0-4 1-15,2-2-3 0,6-3-9 16,1-1-7-16,2-2-3 0,4 0-8 15,2 0-22-15,5-8-23 0,0-3-51 16,-2-3-81-16</inkml:trace>
  <inkml:trace contextRef="#ctx0" brushRef="#br0" timeOffset="127739.3">17341 12297 30 0,'7'-6'12'0,"-4"3"146"0,-3-3-129 16,0 1 21-16,-3 0 1 0,-6 0-16 15,-5 1 7-15,-1 4-7 0,-6 0-3 16,0 0 4-16,-7 9-2 0,-5 4 6 0,-4 3 0 16,-3 7 6-16,-1 5-12 0,3 2-3 15,4 4-2-15,9-3-1 0,12-3-14 16,13-3-10-16,7-3-4 15,19-2 0-15,14-4 0 0,11-3-1 0,10-6-1 16,5-5-12-16,1-2-25 0,1 0-16 16,-3-10-26-16,-1-2-68 0,-5 2-262 15</inkml:trace>
  <inkml:trace contextRef="#ctx0" brushRef="#br0" timeOffset="128482.34">18024 11865 42 0,'0'2'265'15,"-1"2"-202"-15,-9 3-12 0,3 5-6 16,-3 4-2-16,0 4-6 0,2 4-10 16,-2 2-10-16,3 1-6 0,4 1-8 15,-1-1-1-15,4-2 0 0,0-3-2 0,5-1-4 16,3-2-18-16,4-2-24 15,-1-3-24-15,-2-6-52 0,1-2-119 16</inkml:trace>
  <inkml:trace contextRef="#ctx0" brushRef="#br0" timeOffset="128901.37">18248 12192 9 0,'0'-5'291'0,"0"-3"-250"0,-7 2 8 15,-2 3 5-15,-7 2-21 0,-5 1-6 16,-1 0 0-16,-4 3-7 0,-1 5-4 15,3 3 1-15,-1 1 1 0,6 4-7 16,4-1-3-16,2 1 0 0,9-2-4 0,4 0-4 16,0 2-2-16,9-2 0 0,5 0 2 15,3 0-2-15,3 0-5 0,2 0-4 16,-1 0 1-16,3 1-3 15,-3 1 7-15,-4-3 3 0,-1-1 2 0,-7 1-3 16,-3-6-2-16,-4 1 6 0,-2-3 3 16,0 1 0-16,-9 0-2 0,-5 1 5 15,-5 0 4-15,-1-1-2 0,-3 0-7 16,-2-1 5-16,0-2 0 0,3-3-7 15,4 0 1-15,5 0 2 0,6 0-1 0,7-2-3 16,0-5-12-16,9-1-26 0,5-1-11 16,9-2-34-16,-3 0-95 0</inkml:trace>
  <inkml:trace contextRef="#ctx0" brushRef="#br0" timeOffset="129273.39">18413 12392 43 0,'5'0'31'0,"1"-4"135"16,0 0-142-16,2-3 1 0,3 0 21 15,-2-2-8-15,1 0-10 0,-3-3-5 16,3-1-2-16,-1 0-1 0,-3 2-12 16,-3-1 1-16,-1 3 2 0,-2 1 6 15,0 3-2-15,-8 0 5 0,-1 4-4 16,-7 1-3-16,-2 0 0 0,-2 9-4 15,2 0 5-15,1 5 1 0,-1-1 0 0,4 4-1 16,0 2-2-16,2 2-5 0,5-1 2 16,1 0-5-16,6 0-1 0,0 0-3 15,5-2-1-15,6-4 1 0,1-2-1 16,5-2-7-16,3-4-11 0,0 0-10 15,5-6-8-15,2 0-19 0,0-2-14 16,-3-10-49-16,-1-3-137 0</inkml:trace>
  <inkml:trace contextRef="#ctx0" brushRef="#br0" timeOffset="129497.4">18734 12297 138 0,'-6'0'151'0,"-2"0"-70"0,-2-1-49 16,2 1 16-16,-5 0-9 15,1 7 2-15,-2 1-3 0,0 4-7 16,-1 3-3-16,1 1-4 0,0 0-1 16,3 4-12-16,3-1-7 0,3-1-2 0,5-2 0 15,0-3-2-15,0 0 0 0,8-3-4 16,3-2-11-16,6-2-13 0,3-3-26 15,3-3-20-15,1 0-46 0,1-11-128 16</inkml:trace>
  <inkml:trace contextRef="#ctx0" brushRef="#br0" timeOffset="129817.42">18913 12363 54 0,'-13'0'314'0,"-4"0"-285"0,2 0 15 16,-2 0 8-16,0 1-19 0,-1 5 7 15,3 2-9-15,3 1-17 0,4 1-2 16,5 2-5-16,3-1-6 0,0 5 0 15,6-3-2-15,9 1 1 0,4-2 1 16,1-3-1-16,5-2-2 0,1-2-1 16,-2-3-5-16,0-2-2 0,0 0 3 0,-4-4 3 15,-2-5 2-15,-1-1 2 0,-4 0 0 16,-7 0 2-16,-3-2 4 15,-3 2 6-15,0-1-1 0,-6 0-4 16,-6 1 4-16,-4-3-6 0,-4 4 0 0,-3 0 0 16,-2-1-5-16,-1 2 2 0,2 3 0 15,7 2-1-15,5 3 1 0,6 0-2 16,2 0-2-16,4 4-3 0,0 2-19 15,2 2-15-15,7 0-13 0,5-4-31 16,2-4-77-16,-1 0-142 0</inkml:trace>
  <inkml:trace contextRef="#ctx0" brushRef="#br0" timeOffset="130146.43">19158 12338 286 0,'3'2'143'0,"-2"2"-132"0,-1 2 29 15,0 1 6-15,0 3-14 0,-1-1-1 16,-4 1-17-16,2 1-7 0,1-2 0 15,1 1-1-15,1-2-6 0,0-1-1 0,6-1 0 16,3-2 2-16,5-2-2 0,0-2-1 16,6 0-4-16,1-3 2 0,-1-4-5 15,-2 3 3-15,-4-1 1 0,-4 4 4 16,-4 1 0-16,-3 0 0 0,-2 0 1 15,-1 0 1-15,0 0 1 0,0 1 6 16,-1 7 5-16,-5 3-2 0,-2 0 2 16,2 1-2-16,-2 1 1 0,2 0-2 15,1-1-4-15,2 0-2 0,-2-3-3 16,5-3 1-16,0 1-3 0,0-3-1 0,3 0-5 15,2-1-13-15,3-3-8 0,1 0-11 16,4 0-5-16,0-9-28 0,5-3-51 16,-6 1-108-16</inkml:trace>
  <inkml:trace contextRef="#ctx0" brushRef="#br0" timeOffset="130853.48">19587 12363 13 0,'0'-1'2'15,"3"1"107"-15,-1-3 51 0,-2 0-133 16,0-1 37-16,0 0-21 0,0-1-9 15,-5 0-6-15,0 1 1 0,-1 0-4 16,-2 1-8-16,-1 0-3 0,-3 2-3 16,-2 1 5-16,-3 0-2 0,0 1 0 15,-2 7 0-15,2 2 1 0,0 2-9 0,3 2-1 16,3 1-4-16,2 1 4 0,4 1-5 15,4 0-1-15,1-2 2 0,0-1-1 16,1-3 0-16,8-1-2 0,4-2 2 16,2-4 2-16,4-4-2 0,1 0 0 15,3-4 1-15,2-8 1 0,2-2-2 16,0-2-1-16,0-2 2 0,-4-1 1 15,-1-2-1-15,-2-2-1 0,-1-2 1 16,-6-2-2-16,0-4 2 0,-4-5 0 16,-3-5 1-16,-3-1 0 0,-3-2-1 0,0 5-1 15,0 6 0-15,-4 12 2 0,-2 9 2 16,-2 6 15-16,0 6-6 0,-1 0-7 15,-2 8-6-15,-3 9-2 0,-1 7 2 16,1 6 2-16,1 4-1 0,4 3-2 16,3 0 1-16,4-1 1 0,2-3-1 0,0-6-2 15,6-5-1-15,5-4-1 0,2-3 0 16,5-6-3-16,1-4 0 15,1-3 9-15,2-2-4 0,-1-3 1 16,-2-4 0-16,-4-1 0 0,-2 1 1 0,-5 3-1 16,-2 1 2-16,-3 2 0 0,0 1-1 15,-3-1-2-15,0 1 2 0,0 0 0 16,0 0-4-16,3 0 0 0,2 5 4 15,-2 3 1-15,0 0-2 0,0 5 1 16,3 0 0-16,2 1 0 0,0 1 0 0,0-2-1 16,-2 2 1-16,-5-2 1 0,1 0-1 15,-2-1 0-15,0-1 0 0,-6 1 2 16,-5-1 1-16,0-2-2 15,-1-2 1-15,-4 0 0 0,4-3-2 0,-1-2-1 16,4-1 1-16,3-1-14 0,1 0-23 16,3-2-22-16,1-10-38 0,-1-1-103 15</inkml:trace>
  <inkml:trace contextRef="#ctx0" brushRef="#br0" timeOffset="131159.5">20218 11788 302 0,'0'3'151'0,"0"3"-112"0,-8 6 2 0,-3 7-1 16,-1 3-3-16,0 3-6 0,4 3-18 15,3 3-10-15,4 2 0 0,1 3-3 16,0 1-21-16,7 3-35 0,4-5-49 16,-1-2-195-16</inkml:trace>
  <inkml:trace contextRef="#ctx0" brushRef="#br0" timeOffset="133913.65">18117 13441 1 0,'2'0'2'0,"-2"0"3"0,0 0-4 16,0 1 0-16,0 2 2 0,0 1 13 15,-2-2-9-15,1-1-7 0,1 1-1 0,0-2 2 16,0 1-1-16,0-1 20 0,0 0 8 15,0 0-1-15,0 0-5 0,0 0 2 16,0 0 3-16,0 0 10 16,0 0-24-16,0 0-12 0,0 0-2 0,0 0-1 15,0 0 4-15,0 0 1 0,0 0 0 16,0 0-3-16,0 0 3 0,0 0 1 15,-2 0 3-15,1 0 3 0,1 0 8 16,0 0-1-16,0 0-2 0,0 0 7 16,0 0-16-16,0 0-1 0,0 0 11 0,-2 0-8 15,2 0-5-15,0 0 0 0,0 2 0 16,0-2-1-16,-1 0 4 0,1 1 4 15,0 0 7-15,0-1 5 0,0 0-2 16,0 0 4-16,0 2-8 0,-4 3-6 16,1 2-5-16,2 3 4 0,-2 3 0 15,3 0-6-15,0 4-3 0,0 5 0 16,0 3 2-16,0 4-2 0,0 2 2 15,0 3-1-15,0 5 0 0,0 1-1 16,0 1 0-16,-3 1 1 0,-2-4-1 0,3 1 1 16,1-5-3-16,-1-1 3 0,2-6-1 15,-1-3-1-15,-1-3 1 0,2-7 0 16,-1-4 1-16,-1-5 0 0,2-3-2 15,0-1 1-15,0-1 4 0,-3 0 2 16,1 0-1-16,-2-4-7 0,-1-5-1 16,2 0-2-16,-2 0-3 0,4 1-14 15,-2 1-22-15,0 1-21 0,0 1-36 16,-1 1-100-16</inkml:trace>
  <inkml:trace contextRef="#ctx0" brushRef="#br0" timeOffset="135327.74">16528 14805 42 0,'0'0'263'0,"0"0"-175"0,0 0-38 16,0 0-2-16,0 0-9 0,-3 8-16 16,0 3 4-16,-3 5-2 0,0 3 1 15,-1 4-3-15,1-1-5 0,2 3 3 16,0-2-11-16,1-1-2 0,0-3-5 0,3-1 1 15,0-5 0-15,0-3 2 0,0 0-11 16,0-3 4-16,0-3 2 16,5 1 0-16,-2-4-11 0,2-1-5 15,2 0-14-15,1 0-13 0,3-6-21 0,-2-5-32 16,1-3-49-16,-4-3-143 0</inkml:trace>
  <inkml:trace contextRef="#ctx0" brushRef="#br0" timeOffset="135583.75">16827 14760 116 0,'0'-1'270'15,"0"0"-222"-15,0 1-22 0,0 0-12 0,0 0 19 16,0 3 7-16,0 9-6 0,-1 2-16 15,-5 4-7-15,-4 3 6 0,1 1-3 16,-2 2-6-16,0 1 1 0,4-2-3 16,-1-1-1-16,3-3-3 0,-1-3-3 15,4-1 2-15,1-2 0 0,1-3-1 0,-2-1 1 16,2-2-18-16,0-3-16 0,0-2-18 15,2-2-11-15,1 0-40 0,2-9-108 16</inkml:trace>
  <inkml:trace contextRef="#ctx0" brushRef="#br0" timeOffset="135783.76">16807 14753 158 0,'11'-3'235'16,"3"-3"-202"-16,5-1-4 0,-1-1 4 15,4 0-5-15,1-1-11 0,-3 5-5 16,2-2-1-16,-2 2-9 0,-1 4-3 16,-4 0-5-16,-1 0-12 0,-3 0-27 15,-2 5-25-15,-1-2-61 0,-6 0-113 16</inkml:trace>
  <inkml:trace contextRef="#ctx0" brushRef="#br0" timeOffset="135915.76">16919 14882 56 0,'0'5'245'0,"3"-1"-239"15,3 2-1-15,5-3 8 0,5-1-10 16,1-2 2-16,3 0-8 0,0-2-95 16,-2-7-122-16</inkml:trace>
  <inkml:trace contextRef="#ctx0" brushRef="#br0" timeOffset="136427.79">17638 14698 143 0,'-15'0'197'0,"-7"0"-171"16,-1 0 11-16,-7 1 9 0,1 7-3 15,-2 1 7-15,6 0-6 0,6-1-6 16,9-1-13-16,6 1-17 0,4 1-10 0,0 0 1 15,10 2 1-15,4 2 0 0,6-1 1 16,2 0-2-16,5 1 1 0,1 0 1 16,-3 1-1-16,-2 0 0 0,-7 0-2 15,-7 2-2-15,-1-1 0 0,-8 1 3 16,0 0 0-16,-2 1 3 0,-11 1 2 0,-3-1-5 15,-4 1 2-15,-3-2 11 0,-2 0-13 16,0-2 1-16,0-5 1 16,7-1 0-16,4-5 1 0,3 0-2 15,9-3-2-15,2 0 0 0,0 0-37 0,13-7-21 16,8-7 4-16,9-5-35 0,2-4-138 15</inkml:trace>
  <inkml:trace contextRef="#ctx0" brushRef="#br0" timeOffset="136750.81">17761 14950 70 0,'-2'1'262'16,"-1"-1"-243"-16,3 0 9 0,0 0 1 0,5 0-7 15,7-2 10-15,5-8-7 0,5-2-12 16,3-3-5-16,1 0 0 0,0-3-4 15,2-3 7-15,0-1-4 0,-5-2 6 16,-2 0 8-16,-7 2-9 0,-5 0 2 16,-6 4-4-16,-3 2 4 0,0 2 2 0,-12 5 2 15,-5 2 0-15,-2 6-6 0,-3 1 0 16,-1 0 0-16,1 8 1 0,2 3-1 15,1 6 2-15,2 2-2 0,3 5-4 16,2 4-2-16,0-1 1 16,5 1-3-16,6-3-4 0,1-1 1 0,3-2-2 15,9-4-1-15,4-2-12 0,3-6-7 16,2-2-10-16,2-6-7 0,4-2-22 15,1 0-24-15,-2-10-58 0,0-4-132 16</inkml:trace>
  <inkml:trace contextRef="#ctx0" brushRef="#br0" timeOffset="136946.81">18167 14773 101 0,'-6'-3'307'16,"-2"-2"-253"-16,-4 2-12 0,-2 3 4 16,-3 0-12-16,-4 6 6 0,0 4-4 15,2 3-9-15,4 2-4 0,2 0-10 16,5 2-5-16,2 0-5 0,3 2-2 15,3 1-2-15,0-1 2 0,0-1 0 16,2-1-2-16,5-1-3 0,4-3-14 0,3-4-16 16,3-3-24-16,3-6-26 0,2 0-65 15,0-5-201-15</inkml:trace>
  <inkml:trace contextRef="#ctx0" brushRef="#br0" timeOffset="137286.84">18333 14859 344 0,'-13'-4'78'16,"1"0"-45"-16,-4 3 2 0,1 1-2 15,-2 0 3-15,1 0 1 0,-1 0-5 0,5 2-7 16,3 4-6-16,1 4-9 0,3 1-6 16,4 2-4-16,1 2 0 0,0 2-1 15,3-1 2-15,8-2 0 0,1 1-3 16,5-4 3-16,-1-3-2 0,2-1-7 15,1-4 0-15,-2-3 1 0,0 0 3 0,-2 0-1 16,1-7 3-16,-2-3 2 16,-2-1 2-16,1-3-1 0,-7 2 2 15,-3-2 1-15,-3 2 9 0,0-2 0 16,-3 1-3-16,-6 1-3 0,-4-2 6 0,-2 0-4 15,-2 2-3-15,-2 1-3 0,0 4 4 16,1 5-1-16,2 2-4 0,5 0 0 16,4 0-3-16,4 5 1 0,3 1-1 15,0 2-8-15,3 0-8 0,6 0-9 16,5-3-18-16,1-2-25 0,6-3-23 15,0 0-81-15</inkml:trace>
  <inkml:trace contextRef="#ctx0" brushRef="#br0" timeOffset="137479.84">18522 14809 281 0,'0'0'189'15,"0"0"-144"-15,0 2-15 0,0 0-7 16,0 4 15-16,0-1-7 0,0 1-17 16,0 0-9-16,0-1-1 0,0-1-4 15,1 1 0-15,4-1-6 0,1-2-8 16,2 0-6-16,4-2-6 0,-2 0-2 0,4 0-12 15,0 0-12-15,-2-2-17 0,0-1-9 16,-1 0-23-16,-3 3 14 16,0-3 18-16,-5 3-1 0</inkml:trace>
  <inkml:trace contextRef="#ctx0" brushRef="#br0" timeOffset="138002.88">18644 14850 47 0,'-1'3'52'0,"-2"0"-5"0,3-1 0 15,0 3-27-15,0-2-16 0,0 0 1 16,3 0-4-16,3-1 13 0,2 0 18 16,0 1-9-16,-1 0-9 0,0 1-5 15,-3-2 12-15,2 2 3 0,-1 1 5 0,1-1-13 16,0 0-6-16,4 0-1 0,2-3-2 15,1-1-1-15,-1 0 6 0,2 0 5 16,3-5 2-16,0-4 0 16,0-1-5-16,0-3-2 0,0-1-3 0,-1 0 4 15,-4-1 4-15,-3-2 3 0,1-1-3 16,-1-1 5-16,-1-4-1 0,-2-4-6 15,-3-2-3-15,0-3 0 0,-3-3-1 16,0-3-6-16,0 0-1 0,0 2-1 16,-9 6-3-16,-4 8 1 0,-4 9 2 0,3 7 1 15,-3 6 5-15,2 1-2 0,-4 13-4 16,4 9-3-16,-1 7 1 0,1 4-2 15,1 3-1-15,4 2 4 0,9 0-2 16,1-4-3-16,8 0-1 0,9-5-14 16,1-4-9-16,2-4-8 0,2-6 2 15,3-4 12-15,1-6 3 0,1-4 4 16,-2-2-15-16,-5-3 16 0,-2-7 10 15,-1-3 6-15,-4 2 0 0,-2 0 10 16,-2 2 1-16,-3 1 7 0,0 1 0 0,-3 2-5 16,2 0-6-16,0 1-7 0,1 1-4 15,0 2 1-15,0 1-1 0,2 0 0 16,0 2 1-16,0 9 0 0,1 1 1 15,0 6-1-15,-1 0-1 0,0 3 2 16,-2 0 0-16,0 0-3 0,-1 1 2 16,-5-2 1-16,0 0 1 0,0 0 2 15,-11-3 3-15,-3 0 7 0,-2-2-8 16,-1-3 6-16,6-3-13 0,4-2 1 15,7-5-5-15,0-2-22 0,3 0-43 16,11-14-53-16</inkml:trace>
  <inkml:trace contextRef="#ctx0" brushRef="#br0" timeOffset="138264.9">19709 14667 245 0,'-9'1'310'0,"6"2"-267"0,3 1-20 16,0-1-13-16,3 0 6 0,8 2 8 15,5-4-7-15,4 0-6 0,1-1-9 0,1 0 0 16,0 0-3-16,-7-1-15 16,1 0-32-16,-5 1-31 0,-5 0-78 15</inkml:trace>
  <inkml:trace contextRef="#ctx0" brushRef="#br0" timeOffset="138394.91">19637 14909 457 0,'0'8'10'0,"6"-1"-8"0,6-2 2 0,5-1-3 15,7-4-1-15,2 0-45 0,5-3-208 16</inkml:trace>
  <inkml:trace contextRef="#ctx0" brushRef="#br0" timeOffset="139031.94">20288 14424 55 0,'-3'-7'39'15,"1"2"127"-15,2 1-119 0,-3 2 20 16,0 2-5-16,-2 0-14 0,1 0-11 16,-6 13-5-16,-1 5 0 0,-4 6 0 0,-4 8-8 15,-1 6-2-15,-2 3 1 0,-1 2-8 16,3-4-3-16,8-1-3 0,4-6-8 15,6-3 3-15,2-4-5 0,10-2-1 16,4-6 2-16,6-5-7 0,3-3-2 16,6-5-1-16,4-4-5 0,1 0-2 15,0-3 0-15,-6-6 1 0,-1-1 8 16,-7-2 6-16,-6 3 2 0,-5-2 0 15,-4 0 4-15,-5 1-2 0,0-1 3 16,-13 1-4-16,-1 2 5 0,-4-1 1 0,-7 3 5 16,0 1-4-16,-3 1 1 0,0 4-3 15,0 0-4-15,3 1 0 0,2 9 0 16,8 1 2-16,5 0-3 0,7 2-2 15,3 1-2-15,3-3-15 0,16 0-27 16,3-3-36-16,6-5-59 0,0-2-215 16</inkml:trace>
  <inkml:trace contextRef="#ctx0" brushRef="#br0" timeOffset="139354.97">20768 14744 111 0,'0'-10'326'15,"0"-3"-260"-15,-7 3-36 0,-4-3 8 16,-6 4-17-16,-7 0 2 0,-2 5 8 15,-3 2-7-15,-1 2-1 0,-1 1-3 0,5 10-7 16,7 5-4-16,5 2-1 16,8 4-7-16,6 1-2 0,3 0-2 15,14-2-1-15,5-1-1 0,6-4-4 16,6-2-9-16,2-3 3 0,2-5-7 15,3-6 9-15,-1 0 5 0,-4-8-9 0,-1-5 16 16,-5-4 2-16,-9-2-1 0,-4 1 5 16,-9-1 11-16,-3 0-1 15,-5 0-4-15,-5 0-1 0,-7-1 1 16,-7 0-3-16,-4 0-3 0,-6 1 0 0,-1 1-3 15,1 1-2-15,-1 2 0 0,2 5-7 0,10 6-5 16,5 4-7-16,10 1-6 16,3 8-44-16,0 2-65 0,0 0-293 15</inkml:trace>
  <inkml:trace contextRef="#ctx0" brushRef="#br0" timeOffset="142212.13">17424 15584 0 0,'-4'0'59'0,"1"0"6"15,-2 0-56-15,2 0 3 16,-2 0 20-16,2 0-4 0,1 0 8 15,-1 0-9-15,0 0-3 0,-3 0 3 16,0 0-4-16,-2 0-6 0,2 2-7 0,0 0-4 16,-2 0-1-16,0 0-4 0,0 0 2 15,2 0-2-15,2 1-1 0,-1-1-1 16,2-1 3-16,1-1-1 0,2 0-2 15,-1 0-1-15,1 0-1 0,0 1-1 16,0-1 2-16,0 0 1 0,3 0 14 0,3 0 10 16,3 0-4-16,4-1-4 0,2-5 3 15,5 0-2-15,4-3 1 16,0-1-10-16,7-2 2 0,0 0 0 15,4-3 5-15,-1-2 0 0,0 1-1 0,-2 3-1 16,-2 2-4-16,-8 4-6 0,-10 2 0 16,-6 3 0-16,-4 2-2 0,-2 0-1 15,0 0 5-15,0 0-2 0,-3 0-11 16,-7 7-13-16,1 2-7 0,-2-1-8 15,2 2-16-15,-4-4-24 0,-1 0-95 0</inkml:trace>
  <inkml:trace contextRef="#ctx0" brushRef="#br0" timeOffset="142442.14">17533 15552 92 0,'1'0'259'0,"2"0"-202"0,-3 0-42 15,2 0 4-15,-2 0 18 0,0 2 12 16,0 7 1-16,0 6-19 0,-2 3-9 0,-4 3-4 15,-2 2-4-15,1 0-10 0,2-4 1 16,2-1-5-16,3-3 0 0,0-2 2 16,0-2-3-16,6-1 1 0,2-4-4 15,4-2-12-15,2-4-7 0,3 0-4 16,2-4-10-16,-2-4-12 0,0-3-21 15,-1 0-35-15,-6 0-74 0</inkml:trace>
  <inkml:trace contextRef="#ctx0" brushRef="#br0" timeOffset="143172.18">17809 15481 51 0,'3'-1'240'0,"-2"1"-178"16,1 0-41-16,0 0 15 0,-1 8 2 15,1 2-5-15,-2 4-7 0,0 3-1 16,0 3-8-16,0 2 2 0,0 3-4 15,-7 1-2-15,3 2 0 0,1-2-6 16,1-3-2-16,2-4 2 0,0-2-3 16,0-3-3-16,3-2-2 0,2-4 2 15,0-3 0-15,2-2-2 0,1-3-4 0,0 0-2 16,3-5-12-16,1-4-13 0,-1-2-1 15,-2 1-2-15,-1-4-3 0,0 2-1 16,-4-1 10-16,1-3 8 0,0 0 0 16,-2 3-3-16,-2 1 4 0,-1 5 19 15,2 4-1-15,-1 1 4 0,-1 2 0 16,2 0-2-16,3 0 2 0,-2 0 6 15,1 4 1-15,3 2 3 0,-3 3 6 16,-1-1 3-16,3 0-5 0,1-1-2 16,4-2-1-16,-1-3-1 0,4-2-1 0,2 0 1 15,-1 0 3-15,2-2-1 0,0-7-2 16,-1 1 1-16,-5-2 0 0,-3 3-4 15,-4 0-5-15,-2 2 1 0,-2-2 6 16,0 2 5-16,-8 3-5 0,-3 2 1 16,-3 0-4-16,-3 11-2 0,-1 6-3 0,-1 3 3 15,3 3-2-15,3 0-2 16,3-1-2-16,6 0-2 0,4-2 3 15,0-1-2-15,7-4 1 0,7-2-2 16,6-5 0-16,4-3-5 0,2-3-5 0,0-2 11 16,4 0 0-16,2-9-8 0,-4-2 1 15,2-2 5-15,-5-1 2 0,-4 2-1 16,-4 1-1-16,-3 1 5 0,-6 1-4 15,-5 4 4-15,-1 2-2 0,-2 2 0 16,0-1 6-16,0 0-2 0,-3 2-4 0,-1 0 0 16,3 0 1-16,-1 0-2 0,1 0-1 15,1 0 1-15,0 0-4 16,4 0 1-16,9-3 6 0,2-2-3 15,6-1 3-15,-3-3-3 0,2 2-1 16,0-1 2-16,-3 3 2 0,-1-1-3 0,-4 4 1 16,-5 2 1-16,-3 0 0 0,-2 0 2 15,-2 9 5-15,0 4 9 0,-5 6 4 16,-4 3-9-16,0-1 1 0,1-3-7 15,3-2-3-15,5-1-4 0,0-3 0 16,3-1-1-16,11-3-15 0,5-3-18 0,6-5-18 16,-2 0-102-16</inkml:trace>
  <inkml:trace contextRef="#ctx0" brushRef="#br0" timeOffset="145576.31">15376 15372 23 0,'0'4'7'0,"-3"0"-3"16,3-2 106-16,-1 1-46 0,-2-1-31 15,3-1-21-15,0-1 22 0,0 0 7 16,0 0-3-16,0 0-12 0,6 0-9 15,8-7 17-15,7-8 2 0,9-7-20 0,9-5-3 16,10-7-2-16,16-8-1 0,14-7 0 16,14-10-1-16,11-11-5 15,3-6 1-15,6-6-5 0,-1-2-6 16,4 2 11-16,-2 5-4 0,-6 5-2 0,-9 8 3 15,-7 8-2-15,-9 6 1 0,-5 4-2 16,-2 5 2-16,-5 3-2 0,-3 3 1 16,-6 4 1-16,-1 2-1 0,-7 2-1 15,-3 2 2-15,-1 3-1 0,-5 3-1 16,-2 1 2-16,1 2-1 0,-5 0-1 0,-2 2 2 15,-3 1 1-15,-3 1-4 16,0 5 2-16,-3-2-1 0,0 3 1 0,-5 1-2 16,-4 0-3-16,-7 3 1 15,-1 0 1-15,-3 2-6 0,-7 0-8 0,1 0 2 16,-2 0-2-16,-2 9 8 0,-4-1-6 15,-7 2-25-15,3 0-22 0,0-1-19 16,1 0-27-16,0-4-63 0</inkml:trace>
  <inkml:trace contextRef="#ctx0" brushRef="#br0" timeOffset="145996.34">17393 14043 210 0,'0'0'202'16,"0"0"-189"-16,8-3-14 0,12 0 6 15,8-6 6-15,6 4 2 0,11-4-4 16,5 1-9-16,10-3 1 0,7-1 2 16,6 1-2-16,0-1-1 0,-2 4 1 15,2-2 1-15,0 1 0 0,3-1 0 16,7 0 10-16,4-1-3 0,2 0-9 15,-6 2 2-15,-5 0-2 0,-5 1 3 16,-7 1-3-16,-1 0 0 0,-3 2 0 16,-4 0 1-16,-4 1 0 0,-3 1 0 0,-3 0 0 15,-6 1 1-15,-3 0-2 0,-10-1 0 16,-7 3 1-16,-5-1 0 0,-9 1 0 15,-7 0-1-15,-1-1-2 0,0 1 10 16,-7 0-4-16,-6 0-16 0,-4 0-16 16,2 1-4-16,-1 4-11 0,4 0-26 15,4-3-42-15,3-2-39 0</inkml:trace>
  <inkml:trace contextRef="#ctx0" brushRef="#br0" timeOffset="146446.37">19120 13777 41 0,'13'0'233'15,"2"0"-177"-15,2 1-54 0,5 2-1 16,-3 1 5-16,-1 3-9 0,1 3 3 15,-1 4 10-15,7 3 30 0,5 3-10 0,2 4-14 16,4 5-8-16,4 7-4 0,2 3 0 16,1 7 3-16,9 6 6 0,-1 5 0 15,8 5 19-15,1 4-26 0,1 2 1 16,1 2-2-16,1 1-4 0,5 0 1 15,4 0 1-15,5-2-1 0,4 0-2 16,1-3 0-16,2-1 0 0,3-4 2 0,-1-6-1 16,4-6-1-16,2-6 7 15,-1-6-8-15,1-4 1 0,-5-3-1 16,-5-3 3-16,-8-4 0 0,-4 0-2 15,-7-3 0-15,-5-2 1 0,-7-1 2 0,-6-3-5 16,-6 0 2-16,-5-3 2 0,-2-1-1 16,-5 1-2-16,-6-3-2 0,-4 0 2 15,-4-3-3-15,-5-1 1 0,-4 0-1 16,-1-3 3-16,-3 1-7 0,0-1-6 15,0 0 4-15,-3 1-2 0,-4-2-13 0,-4 2-16 16,-3-2-34-16,-2 0-24 0,-4 0-66 16</inkml:trace>
  <inkml:trace contextRef="#ctx0" brushRef="#br0" timeOffset="147625.44">21399 15452 80 0,'0'1'-3'0,"2"1"7"15,-2-2 185-15,0 0-149 0,0 0-10 16,-5 0-10-16,-6 2-7 0,-3 3-4 15,-3 4 3-15,-7 1-4 0,-3 2-4 0,-5 5-2 16,-6 2-2-16,0 1 0 0,-6 5 2 16,-4 2 0-16,-6 2 0 0,-6 5 5 15,-1 1-3-15,1-3-3 0,-2 1-1 16,-2 1 0-16,-1 2 1 0,-6 5-1 15,-5 1-5-15,-3 0-1 0,-2 3 5 0,-3-3 2 16,-1 0 1-16,0-2-4 0,1 1 5 16,3-3-1-16,1-2 6 15,-1-1 5-15,0-1 7 0,1 1-12 16,1 1 3-16,6-2 5 0,2 1 5 0,4-5-7 15,2-2-10-15,-2-1-1 0,1-3 3 16,-4 2-6-16,-2-4 3 0,-5 3-1 16,-7 2 7-16,0 0 7 0,4 1-6 15,-1-5-5-15,4-2 2 0,4-5 5 16,3-3-5-16,10-6-4 0,4-3 0 0,6-2-4 15,5-2 2-15,3 0-5 0,5 0 2 16,5-8 3-16,4-2-1 0,9-3 0 16,5-2 2-16,8-1 0 15,4 0-4-15,2-1-1 0,2-1 3 0,6 3-1 16,1-1-2-16,2 2 1 0,0 1-5 15,0 1-7-15,1 0-5 0,2 3-10 16,1 1-6-16,-1 1-4 0,3 1 6 16,-4 2-5-16,1 1-38 0,-5 0-87 15</inkml:trace>
  <inkml:trace contextRef="#ctx0" brushRef="#br0" timeOffset="148064.46">18497 16574 36 0,'-3'0'126'0,"-6"0"-121"0,-1 0 4 15,-5 0 5-15,-2 0-11 16,-5 0 0-16,-4-2-1 0,-4-2 10 0,-2-2 27 16,-4-2-2-16,-1-1-4 0,0-2 3 15,-2-3 1-15,-3-3-8 0,2-1-10 16,-4-3-1-16,3-3-10 0,-8-3-2 15,0-3-4-15,-7-5 0 0,-1 0 0 16,-4-2-7-16,-5-3-1 0,-4 1-1 16,-5-3 2-16,-5-1-8 0,-1 2 11 0,-9-1 4 15,0 1-4-15,-9 1 2 0,-5-2 2 16,0 1-4-16,0 0 2 0,4 0 2 15,-1 1 2-15,5 0 17 0,4 3-6 16,4 1-5-16,3 3-2 0,1 6 2 16,0 4 1-16,1 10-3 0,-4 3-4 15,-2 9-3-15,4 1 3 0,6 0-3 16,8 6-1-16,10 4 1 0,12 1-2 15,8 5-28-15,15-1-26 0,10 1-45 16,12 1-90-16</inkml:trace>
  <inkml:trace contextRef="#ctx0" brushRef="#br0" timeOffset="151389.65">16722 17432 117 0,'0'-3'72'0,"0"0"-42"0,0 1-2 15,0 0 11-15,0 0-5 0,0 2-7 16,0-1 0-16,0 0-2 0,0 1-3 0,0-2 0 16,0 2 0-16,0 0-3 0,0 0 1 15,0 0-6-15,0 0 0 0,0 0-1 16,0 0-7-16,0 0 1 15,0 8-3-15,0 2 12 0,0 3-4 0,-3 2-4 16,3-1-3-16,-2 3 3 0,1 1 0 16,1 0 0-16,0 0-1 0,0 0 5 15,0 0-4-15,-3-1-1 0,0 0 1 16,1-4-5-16,2 0-1 0,0-2-1 15,-2-5 2-15,1-2-2 0,1-2-1 0,0-2 0 16,0 0-1-16,1 0 0 0,6-1-5 16,2-10-11-16,3-3-8 0,1-4-14 15,1-2-19-15,1-1-32 0,-2-1-66 16,-4-1-88-16</inkml:trace>
  <inkml:trace contextRef="#ctx0" brushRef="#br0" timeOffset="151697.67">16936 17362 264 0,'0'-2'84'0,"0"2"-53"15,1 0-1-15,1 0 10 0,-2 8 3 0,0 1 11 16,0 4-23-16,-5 4-10 0,1 0-3 16,2 0-7-16,2-2-9 0,0-4 0 15,0-4 0-15,9-2-4 0,4-4 1 16,2-1 1-16,2-4-1 0,4-6-6 16,-1-4-2-16,-2 1-5 0,-1-1-2 15,-1 2 4-15,-4 1 6 0,-2 3 4 16,-6 2 1-16,-2 5 0 0,-1 1-2 15,-1 0 4-15,2 0-1 0,-2 2 0 16,0 9 0-16,-2 2 6 0,-4 3-3 0,2 2-1 16,-3 0-2-16,4 1 5 0,-3 1-4 15,4-1-1-15,-2-2 0 0,4-2 0 16,0-4 0-16,0-1-6 0,11-5-21 15,0-1-28-15,1-4-34 0,0 0-56 16</inkml:trace>
  <inkml:trace contextRef="#ctx0" brushRef="#br0" timeOffset="151885.68">17389 17391 66 0,'-14'0'294'0,"-2"0"-234"15,-4 9-10-15,0 4-2 0,0 5-8 16,1 1-4-16,4 5-8 0,4 1-9 15,8-1-2-15,3 0-6 0,1-4-6 0,13-2-6 16,6-3 1-16,7-5-13 16,4-7-20-16,6-3-35 0,3 0-43 15,-1-9-82-15</inkml:trace>
  <inkml:trace contextRef="#ctx0" brushRef="#br0" timeOffset="152816.74">18181 17388 245 0,'0'-3'68'0,"0"-1"-17"0,0 3 14 15,0 1-8-15,0 0-15 0,0 0-9 16,0 0-8-16,0 0-7 0,0 1-4 15,0 9 2-15,0 6 10 0,0 3-11 16,0 2-3-16,-2 2 0 0,-4-1-2 16,1 0-1-16,2-2-4 0,2-2 2 0,-2-5-1 15,3-5-6-15,0-3 2 0,1-4-1 16,7-1 0-16,3-4 0 0,1-11 1 15,7-7 2-15,-1-2-2 0,3-2-3 16,-3 1-3-16,2 0 3 0,-3 1-1 16,-1 1-3-16,-1 4 4 0,-4 5-2 15,0 2 1-15,-5 7 0 0,-3 2 0 16,-1 1 2-16,-2 2-2 0,2 0 2 15,-2 0-6-15,0 9 6 0,0 4 1 16,0 5 0-16,0 1 0 0,-4 2 0 0,0 1 0 16,-1 0-2-16,0-1 1 0,4-1 1 15,-1-5 0-15,2-2-2 0,0-4 0 16,2-4 2-16,4-3-2 0,2-2-2 15,4 0 3-15,4-14 3 0,4-3-2 16,3-3-4-16,-3 0 0 0,-1 2 0 16,0 1 0-16,-9 3-3 0,0 3 4 15,-4 4 3-15,-1 3-1 0,-4 1 0 16,-1 3 0-16,0 0 1 0,0 0 1 15,0 0-2-15,0 0-1 0,0 3-1 16,0 7 4-16,0 3 3 0,0 1-5 0,0 4 4 16,0-2-1-16,0 2 0 0,0 1-1 15,0-1 3-15,-1-2-4 0,-1-3-1 16,2-2 0-16,-2-2 1 15,2-3-1-15,0-3-3 0,0 0-6 0,5-3-7 16,3 0-12-16,3-6-25 0,0-9-24 16,-2-3-53-16,-1-1-187 0</inkml:trace>
  <inkml:trace contextRef="#ctx0" brushRef="#br0" timeOffset="153034.75">18706 17385 94 0,'4'2'372'0,"-3"-1"-341"15,1-1-14-15,-2 0 8 0,1 2 7 0,-1-1-7 16,0 6-7-16,0 1-11 16,0 4 2-16,-8 4-2 0,-1 1-1 15,1 0-4-15,-1 0 0 0,6-1-1 16,-2-3 0-16,5 0-2 0,0-3-3 0,0-4-11 15,0 0-15-15,5-2-17 0,1-3-36 16,0-1-62-16,-1-5-119 0</inkml:trace>
  <inkml:trace contextRef="#ctx0" brushRef="#br0" timeOffset="153333.76">18896 17375 142 0,'3'-1'279'16,"-3"1"-232"-16,0 0-20 0,3 0-3 15,-2 1 16-15,4 4-9 0,-2 2-7 0,2 0 1 16,1 0-8-16,0 0-13 0,0-1-2 15,2 0 3-15,4-3-4 0,1 0 0 16,7-3 1-16,5 0 0 0,3-2-2 16,3-9 0-16,0 2 2 0,-5-1 0 15,-6 4-1-15,-4 3-1 0,-8 1 1 0,-5 2 10 16,0 0 2-16,-3 2-6 0,0 8 6 15,-5 6 12-15,-4 5-10 0,-1 4-7 16,1 0-3-16,3 4-5 16,1-2 1-16,5 0-1 0,0-2-1 0,7-6 1 15,5-3 1-15,2-6-9 0,4-4-19 16,0-5 9-16,0-1-8 0,2-4-74 15,-6-7 47-15,-4-5-81 0,-4-1-228 16</inkml:trace>
  <inkml:trace contextRef="#ctx0" brushRef="#br0" timeOffset="153607.78">18708 17069 470 0,'5'0'62'0,"1"4"-63"0,3 1 1 16,4 0-5-16,0-2-44 0,1-2-57 15,0-1-199-15</inkml:trace>
  <inkml:trace contextRef="#ctx0" brushRef="#br0" timeOffset="161411.23">14277 8982 157 0,'0'-5'85'0,"0"1"-42"15,0 0-2-15,0-1-2 0,0 2 3 16,0-1-10-16,0 2-5 0,0 2-1 15,0 0-4-15,0 0-4 0,0 0-7 16,0 0-4-16,0 0 0 0,0 2-3 0,2 5 5 16,-2 6 11-16,0 3-6 15,-3 3 1-15,-4 2-5 0,-2 0-1 16,1 0-1-16,2-4-6 0,1-2-1 15,2-4 1-15,2-5 0 0,1-2-1 0,0-1-3 16,1-3 2-16,9 0 2 0,4-3 0 16,4-9 0-16,4-2-2 0,1-3 2 15,-1 2-1-15,-2-2-2 0,0 0 1 16,0 2 1-16,-3 2-1 0,-3 4-1 15,-1 1 1-15,-6 4 0 0,0 1 0 0,-3 1-2 16,-1 2 0-16,1 0 2 0,-3 3 0 16,2 4-1-16,-1 2 1 15,1 0 1-15,-2 1 0 0,2 3-1 16,-3-3 0-16,2 2 3 0,0-1-3 0,1-2 0 15,0 1-2-15,3-2 4 0,-1-1-2 16,4 0-8-16,-1-1-14 0,1-3-5 16,3-2-7-16,4-1-10 0,-1 0-31 15,4-5-62-15,-3-7-125 0</inkml:trace>
  <inkml:trace contextRef="#ctx0" brushRef="#br0" timeOffset="161699.24">14827 8932 21 0,'-13'-1'261'0,"-3"-2"-239"0,-1 3 19 16,1 0 11-16,-2 2-18 0,5 8-9 16,4 3-8-16,4 2-9 0,5 4-7 15,0 1-1-15,5 1 1 0,8-1 1 16,2-2-1-16,5-3-1 0,5-3 2 0,1-5 0 15,-1-1-3-15,-3-4 2 0,-2-2 0 16,-4 0 1-16,-7-6-2 0,-3-4 0 16,-3-2 7-16,-3-7 7 15,0 1 0-15,-11 0 2 0,-4-1-9 0,-5 2-2 16,-5 1-4-16,-2-1-1 0,3 5 0 15,-1 0 0-15,3 2-6 0,0 2-12 16,5 5-15-16,2 3-30 0,-1 0-59 16,4 9-147-16</inkml:trace>
  <inkml:trace contextRef="#ctx0" brushRef="#br0" timeOffset="167446.57">14567 14350 167 0,'0'-4'74'15,"3"0"-16"-15,-1 1-16 0,-2-1-1 16,1 4 1-16,-1-1 1 0,0 1-4 15,0 0-12-15,0 0-5 0,0 0-4 16,2 0-1-16,2 4-6 0,3 4 16 0,-4 3-7 16,0 3-8-16,-3 3 2 0,0-1-8 15,0 2 4-15,-3-2-3 0,0-3 3 16,-2-1-5-16,2-2 0 0,1-3-1 15,1-3-3-15,1-1-2 0,0-3 2 16,0 0 0-16,0 0-1 0,0 0-2 16,0 0-2-16,4-7-3 0,6-2 1 15,2-1-8-15,1-1-9 0,-3 3-8 16,3 1-9-16,-1 0-20 0,-1 3-24 15,0-5-59-15,-3 1-103 0</inkml:trace>
  <inkml:trace contextRef="#ctx0" brushRef="#br0" timeOffset="167936.6">14874 14373 38 0,'2'0'229'0,"1"0"-185"15,0-2-21-15,0 0 32 0,0 2-7 0,-2 0-7 16,3 0-9-16,-1 0-3 0,-3 8-4 15,0 3-2-15,0 1-9 0,0 1-6 16,-3 0-1-16,-1-1-1 0,3-4-3 16,1-1-1-16,0-2-4 0,1-1 1 15,6-2 2-15,8-2-1 0,2-2 2 0,3-7-2 16,5-2 0-16,0 0-5 0,1 0-5 15,1-1 4-15,-2 1 3 0,-2 5 2 16,-3 1-1-16,-6 2 2 16,-5 3 0-16,-4 0 0 0,-1 2-2 0,-4 7 3 15,0 4 3-15,-4 4 2 0,-5 4-6 16,-1 0 1-16,-1 2 1 0,7-2-3 15,1-2-1-15,3 0-11 0,1-3-31 16,10-1-18-16,3-4-29 0,5-4-101 16</inkml:trace>
  <inkml:trace contextRef="#ctx0" brushRef="#br0" timeOffset="169351.68">15367 15537 0 0,'-6'0'115'15,"1"0"-81"-15,-4-3-22 0,0-2 11 16,-4 3 8-16,-2-2-19 0,-2 2 8 16,-4-2 10-16,1 2 0 0,3-1-2 15,-5-1-3-15,5 1 0 0,0-1-7 0,-3 0-5 16,-1 0-4-16,-3-1 0 15,3 0 3-15,-3-1 4 0,0 0-8 16,-1-1 0-16,0 2-5 0,-3-4-2 16,-1 2 1-16,-2 0-1 0,-2 1 1 0,-1-1-2 15,-2-2 0-15,1 2 0 0,0 0 2 16,-3 0-1-16,-1 1-1 0,-4 0 1 15,1 0 0-15,0 2 7 0,1 1 5 16,3-1 2-16,4 2 2 0,0-1-3 16,1 0-9-16,0 0 0 0,2-1-3 0,0 0-1 15,0 0 0-15,-3 0 1 0,-3 1 0 16,-3-1-1-16,-4 2-1 15,-2-1 1-15,-4-1 1 0,-1 0-1 16,-5-1-2-16,-1 1 1 0,-7 3 2 0,1-3-2 16,-4 4 0-16,-1 0 0 0,3 0 0 15,0 0 0-15,-2 4 0 0,-1 3 6 16,-2 0 12-16,2 3 2 0,6-2-2 15,4 1-3-15,3-1-6 0,3 2-4 16,0-2-2-16,2 0-1 0,1 1 2 0,-3-3-2 16,1 1-3-16,0-1 2 0,-2-2 0 15,1 0-1-15,0-4-1 0,0 0 2 16,2 0 2-16,4 0-3 15,1 0 0-15,3 0 4 0,1 0 0 16,7-4-3-16,2 2 2 0,2 0 1 0,4 0 1 16,1 2 2-16,3 0-5 0,4 0 1 15,7 0-2-15,2 0 0 0,4 0-1 16,4 0 2-16,1 0-2 0,0 0-2 15,0 0-6-15,1 2 0 0,8 1-3 16,1 0-13-16,4-1-8 0,4-1-17 0,-1 3-15 16,0-4-30-16,0 0-119 0</inkml:trace>
  <inkml:trace contextRef="#ctx0" brushRef="#br0" timeOffset="170464.75">11626 14680 10 0,'3'6'9'15,"-1"-4"118"-15,-2-2-108 0,0 0-15 16,0 0 25-16,0 0 0 0,0 0-9 16,0 0 5-16,0 0-2 0,0 0 3 15,0 0 8-15,0 0 2 0,0 0 2 0,0 2-1 16,0 4-8-16,-7 3-17 15,0 5-6-15,-4 4 3 0,0 3 2 16,2 0-2-16,-2 3-5 0,2 0 1 16,2-3 2-16,0 1-2 0,2-2-1 0,2-3 0 15,3-3-3-15,-2-2 0 0,1-4 0 16,1-3 2-16,0-2 2 0,0-1-1 15,0-2 0-15,0 0 3 0,0-10 2 16,1-8-1-16,7-7-8 0,1-5 1 16,2-1 2-16,0-2-1 0,0-3-1 0,1-2-1 15,2-1 4-15,0-3-2 0,3-1-2 16,0 2 1-16,-1 2 2 15,1 5-1-15,0 4-1 0,0 4 3 16,-2 4 6-16,1 5-4 0,-4 8 0 0,-1 0 2 16,-3 5-2-16,0 4-7 0,-1 0 0 15,-2 1 2-15,3 6 1 0,-3 5-2 16,-1 3 1-16,1 3 1 0,-4 4 0 15,-1 0-1-15,0 0 0 0,-3 3 0 16,-6-1 1-16,-3 0 0 0,-5 1-2 0,1-1 2 16,1-4-1-16,2-5-4 0,4-4-4 15,1-3-4-15,5-5-6 0,3-1-1 16,-2-2 2-16,2 0 2 15,0 0-5-15,0 0-1 0,0-2 2 0,5-2 11 16,1 0 0-16,-1 1 2 0,1 1 2 16,-1 2 1-16,1 0 2 0,-3 0 2 15,3 2 2-15,0 5 6 0,1 2 0 16,-1 2 2-16,0 1-1 0,2 1-3 15,3 1 2-15,-4 0 1 0,4 1-6 0,2-4-2 16,2 0-3-16,5-4 0 0,2-2-2 16,1-2-9-16,2 0-16 0,-5 0-12 15,2-2-36-15,-3 0-65 0,-5-1-123 16</inkml:trace>
  <inkml:trace contextRef="#ctx0" brushRef="#br0" timeOffset="172444.86">12086 14775 143 0,'0'0'27'0,"0"0"7"0,0 0 26 16,0 0-18-16,0 0-2 0,0 0 2 15,0-4-11-15,5-4-13 0,3-2 7 16,1-3-1-16,4-3-9 0,1-2 1 15,-2-2 0-15,0 0-1 0,1-2 0 16,-4 1-4-16,-4 3-1 0,1-2-4 16,-6 3 2-16,0 0-6 0,-3 3 2 15,-7 3 3-15,-2 5 0 0,-2 4-4 16,-3 2 4-16,-2 4-3 0,-1 11-1 0,2 5 0 15,2 4 4-15,4 6 0 0,4 3 1 16,2 2-2-16,4 2 1 0,2 0-5 16,2-3 0-16,10-2-3 0,2-6 3 15,5-3-1-15,3-7-1 0,1-6-1 16,2-4 2-16,1-6 0 0,3 0-2 15,-1-13-5-15,0-2-1 0,-3-4-13 16,-3-3-11-16,-4 0-7 0,-2-2-8 16,-4-2-5-16,-6 0-4 0,-1-3-4 15,-5-1 16-15,0-2 7 0,0-2-4 0,-8-3-11 16,-1-3 8-16,-2-1 15 0,-1-2 15 15,1 0-8-15,3-1 7 0,0 5 13 16,4 6 17-16,4 7 24 0,0 8 9 16,0 5 7-16,0 4-14 0,0 3-7 15,0 3-1-15,0-1 2 0,1 3-5 16,4 1-6-16,0 0-5 0,-2 0 1 15,0 0-7-15,0 5 0 0,0 4 0 16,-1 4 0-16,-2 4-5 0,0 2-7 16,0 3 1-16,0 1 2 0,0 3-3 0,0 1-2 15,0 5 3-15,0 0 1 0,0 3-2 16,0 1 0-16,1 0 1 0,4 1-3 15,-1-3 2-15,0 1-3 0,0-3 3 16,-2-2 0-16,1-4-2 0,-2-1 0 16,1-5 1-16,-2-5 2 0,1-4-3 0,-1-5 0 15,0-4 1-15,0-2 1 16,0 0 1-16,0 0 8 0,0-9-7 15,0-4-3-15,0-3-2 0,0-2 0 16,0-2 0-16,0-1 1 0,0 3-1 0,0 2-1 16,0 4 3-16,2 4-2 0,0 3 0 15,-1 2-1-15,2 1-3 0,0 2 1 16,4 0 1-16,0 0 0 0,3 0 1 15,-1 0 2-15,6 0-1 0,-1 0-2 16,2 0 3-16,-2 0 0 0,1-1-3 16,1-2 4-16,2-1-1 0,-2 0 1 0,-1 0-1 15,-2-1-1-15,-4 2 1 16,-1 1-1-16,-3-1 2 0,-4 3-2 15,1 0 3-15,-2 0 3 0,0 0 5 16,0 0 2-16,0 0 0 0,0 0-3 0,-2 0-8 16,-1 0 2-16,-2 0 0 0,2 10-1 15,-3 3 0-15,3 1 2 0,-3 2 2 16,3 1 2-16,1-1-7 0,2-1 0 15,0 1 1-15,2-3-1 0,7-1-1 16,3-4 0-16,5-3 0 0,5-5 2 0,3 0 0 16,3-2-2-16,1-8 2 0,1-3-2 15,-2-1 0-15,-4-2 1 16,-3-1-2-16,-4 3 2 0,-5 1-2 15,-7 2 1-15,-5 5 0 0,0-1 1 0,-5 6 1 16,-6 1-2-16,-1 0 1 0,-4 3 0 16,2 7-1-16,2 3-2 0,-1 0 2 15,6 2 1-15,1 1-3 0,2-1 0 16,4 1 2-16,0-2 0 0,4-3 0 15,6-1-2-15,6-4 1 0,-1-1 1 0,2-3 0 16,5-2-1-16,-2 0 2 0,2-7 0 16,-2-2-1-16,-3-1-1 0,-1-1 1 15,-1 2 3-15,-5-1-3 16,-3 2-2-16,-1-2 4 0,-2 1-2 0,-4 1 2 15,0 0-2-15,0 2 1 0,0 2 3 16,-4 0-3-16,1 2-1 0,-1 0 2 16,2 1 0-16,-1 0-2 0,3 0-1 15,0 0 1-15,0 1-1 0,0 0-2 16,0 0-1-16,0 0 2 0,0 0 3 0,0 0-1 15,0 0-2-15,0 0 2 0,0 0 1 16,0 0-1-16,0 0 0 0,0 0-1 16,0 2 2-16,0 1 0 0,0 0-3 15,0-2 2-15,0 0 1 0,2 0-1 16,-2-1 0-16,1 0 0 0,-1 1-1 15,0-1 1-15,0 0 1 0,0 0-1 16,0 0 3-16,0 0-3 0,0 0 0 16,0 0 2-16,0 0 0 0,0 0-2 15,0 0 0-15,0 0 0 0,0 0 3 0,0 0-3 16,0 0 0-16,0 0-1 0,0-4 3 15,0-2-2-15,-1 1-1 0,-1 1 1 16,2-1 1-16,-1 1-1 0,1 0 0 16,-2 2 0-16,0 0 0 0,1-1 0 15,-1 0 2-15,-1 1-4 0,0 0 5 16,3 1-3-16,0 0-1 0,0-1 2 15,0 1 1-15,0 0-3 0,0 1 1 16,0-1 0-16,-1 0 1 0,1 1-2 16,0 0-1-16,0 0 1 0,0 0 2 15,-2 0-3-15,2 0 2 0,0 0 0 0,-3 4 1 16,3 2-1-16,0-1-1 0,0 2 1 15,0-1 0-15,0 0-1 0,1 0 0 16,4 2 1-16,-2-1 2 0,-1 0-3 16,1 2 0-16,-2-1 1 0,-1 2 2 15,2 0-2-15,-2-1-1 0,0 1 2 16,0-2 1-16,0-1-3 0,0 0 0 15,0-2 2-15,2-3 0 0,-2-1-2 16,1-1-1-16,2 0 3 0,-1 0-1 16,2-7 3-16,-1-6-3 0,4-4 1 0,-6 0 2 15,1-2-4-15,-1 1 1 0,1 0 1 16,-2-1 0-16,0 3-1 0,0 1-1 15,0 4 1-15,0 5 2 0,0 1-2 16,0 3-2-16,0 0 2 0,3 0 0 16,3 2-3-16,2 0 0 0,0 0 2 0,-1 0 2 15,4 0-2-15,-1 6 2 16,2 0-2-16,0-1 1 0,1 0-2 15,-2 1 0-15,0-1 1 0,-2 0 2 16,0 2-2-16,-1-1 1 0,-2 2 0 0,-1-2 0 16,-1 3 0-16,-2 2 0 0,-2-1 1 15,0 3 1-15,0-1-1 0,-5-1-2 16,4 1 2-16,-4-1 1 0,5-5-3 15,0 1 0-15,0-4 0 0,6-2 1 16,5-1-1-16,3-1 0 0,5-11 2 0,4-1 0 16,3-3-2-16,-1 2-3 0,-2-1 0 15,-1 3 3-15,-3 1-3 16,-5 1 2-16,-4 4 2 0,0 4 1 15,-7 2-2-15,-2 0-1 0,-1 4 4 0,0 7 6 16,-3 2 2-16,-1 3-2 0,-1 0 1 16,2 1 1-16,3 1-5 0,0 0-4 15,1-1 0-15,9-1 0 0,1-3-4 16,4-2-14-16,2-2-10 0,2-3-17 15,2-1-33-15,0-3-59 0,-6-2-192 0</inkml:trace>
  <inkml:trace contextRef="#ctx0" brushRef="#br0" timeOffset="173536.92">13153 13849 17 0,'-12'0'141'0,"-1"0"-101"15,-1-4-34-15,2 0 19 0,-4-2 0 16,-1 4-18-16,-1-5 7 0,-5 1 8 16,-1 1-2-16,-1-4-1 0,-4 1 8 15,-4 1-8-15,-2-1 0 0,-6 0-6 16,-3 4-5-16,-6-1-1 0,-4 1-5 15,-4 1 1-15,-5 3 1 0,-6 0-5 16,-3 0-2-16,-6 10 1 0,2 1-7 16,-3 6 0-16,2 1 7 0,-3 3-1 0,-2 4 3 15,2 3 5-15,1 4 4 0,6 5 4 16,5 5-2-16,7 1 2 0,4 3-3 15,4 3 2-15,2 2-2 0,4 4-1 16,4 4 3-16,7 3 1 0,7 1 0 16,7 3-3-16,10 4 0 0,6 2-6 0,6 3-1 15,7 0 2-15,12 2-3 16,9-2 3-16,9-2-3 0,8-6 0 15,8-6 6-15,7-9-11 0,8-4 2 16,10-4 1-16,6-7-1 0,10-5-8 0,1-8-6 16,4-8 4-16,5-10 6 0,4-6 6 15,6-2-1-15,5-9-2 0,2-2 6 16,-2 0 0-16,-3-2 5 0,-5-5-5 15,-3-4-2-15,-6-3-2 0,-9-7 1 16,-7-6-1-16,-10-4 4 0,-8-7-1 0,-6-7 1 16,-3-8 3-16,-5-8 2 0,-4-7-10 15,-5-4 7-15,-5-1 3 16,-9-4-3-16,-8 2-2 0,-7 0-3 15,-10 0 1-15,-6 4-2 0,-9 1 1 0,-13 6-1 16,-12 7-1-16,-13 8 3 0,-12 10-3 16,-12 11 0-16,-13 10 0 0,-13 12 2 15,-12 12-2-15,-6 7 2 0,-7 14-4 16,1 16-6-16,3 11-9 0,14 4-13 15,16 4-28-15,17-5-62 0,19-4-221 0</inkml:trace>
  <inkml:trace contextRef="#ctx0" brushRef="#br0" timeOffset="176525.09">15341 9758 64 0,'-2'0'30'0,"-1"0"-24"0,1 0-7 16,-1 0 76-16,-3 0 7 0,1-2-51 16,-2 0 9-16,1 1-3 0,-2-2-7 0,-2 0-9 15,0 1 2-15,-6-3-3 16,2 2-5-16,-4-2 3 0,-3 2-3 15,0 0-3-15,-4 0-5 0,-6 2-2 16,-2 0-3-16,-5 1-1 0,-3 0 0 0,-2 0 0 16,-5 0 0-16,0 0 0 0,-3 0-2 15,-4 3 0-15,4 1 1 0,-5 1-2 16,4-1-5-16,-1-1 3 0,3 1 5 15,8-1-1-15,5 0 0 0,5-2 0 16,7 1 2-16,3-2-1 0,5 0-2 0,6 0 1 16,2 0 1-16,0 0-1 0,2 0 0 15,0 0 0-15,-3 0 0 16,1-1 0-16,0-1 0 0,-4 0 0 15,-1-1 0-15,-3 2 0 0,3-2 0 0,-1 1-1 16,4 0 2-16,3 0-1 0,5 2 0 16,2 0 0-16,-1-2 2 0,2 2-2 15,0 0-2-15,-1 0 2 0,-1 0 0 16,0 0-3-16,-1 3-1 0,0 6 3 15,2 2 2-15,-4 2 0 0,4 2-2 0,-3 3 0 16,3 2 2-16,-1 4-1 0,1 4-1 16,1 4 1-16,0 5 1 0,0 3-1 15,3 5-1-15,3 4 1 16,0 2 1-16,-1 4 0 0,-4 0-2 0,1 2 1 15,1 2 1-15,-3 1 0 0,0 3-2 16,0 1 1-16,0 4 1 0,-6-2 0 16,-3 3-1-16,-2-1 0 0,-2-1 3 15,-1-1-3-15,-1-5 0 0,2 2 1 16,0 1-1-16,0 1 2 0,2 0-4 15,2-1 2-15,-2 0 2 0,3-3 0 0,2 0-1 16,-2-4 0-16,2-3 3 0,-2-2-1 16,2-1-1-16,0-5 3 0,0 0 0 15,1-1 3-15,2-1-4 16,2-2 1-16,1 1-3 0,0-4 3 0,0-2-3 15,0 4 0-15,0-1 3 0,4 4-3 16,-1-1 1-16,0 0 0 0,2 1 2 16,-3-1-2-16,-1 2 1 0,-1 1 1 15,0-1-3-15,0 1 0 0,2-3 0 16,-1 1-1-16,-1-3 2 0,0-1 0 0,0-1-4 15,0 0 2-15,0 0-2 0,0 1 2 16,0-1-2-16,2 3 2 16,-2-1 2-16,3-1-1 0,0 2-2 0,-3 2 0 15,3-1 1-15,-1 3 0 0,-2-4-1 16,0 0 0-16,0 1 1 0,0-2-1 15,0 0 0-15,0-2 0 0,-2 0 2 16,2-1-1-16,0-1-1 0,0-1-1 16,0-3 3-16,0-2-1 0,0-2-2 15,0-1 1-15,0-2 1 0,0 2-2 0,0-4 2 16,-1 2-1-16,-1-1-1 0,0-1 1 15,-1 2 0-15,2 0 1 0,-2 2 1 16,1 1 0-16,2-1 0 0,-1 2 3 16,1-2-3-16,0 1 0 0,0-1-2 15,0-2 1-15,0-1 1 0,0 1-1 16,1-1-1-16,1 0 0 0,1-1 1 15,-2 1-1-15,1-3 0 0,1 3 2 16,-1-1 1-16,-1 0-2 0,1-2 2 16,1 2-1-16,-3 0-1 0,1 0 1 0,-1 0-2 15,0 1 1-15,0 0 1 0,0 1-1 16,-1 0-1-16,-1 1 0 0,1 0 1 15,-1 0-1-15,1 0 0 0,1-1-1 16,0 0 2-16,0 1-3 0,0-2 4 16,3 0-2-16,0-2-2 0,0 0 3 0,-3-2-2 15,0-1 1-15,0-1 2 16,0-1-1-16,0-2-1 0,-2-1 0 15,1 0 1-15,1-2 4 0,-2 0-7 16,2 0 0-16,0-4 3 0,0 6-2 16,0-2 0-16,0 0 1 0,0-3 1 0,2-1-1 15,-2-1-1-15,1 0 1 0,-1-2 1 16,0-1 0-16,0 0-2 0,0 0 1 15,0-1 2-15,0 0-2 0,0 0 0 16,0-2 0-16,0 0 0 0,0 0 0 16,0-2 0-16,0 3-1 0,0-3 1 0,0 0 0 15,0 0-1-15,0 0 2 16,2 0 0-16,-2 2 0 0,0-2 0 15,0 0 1-15,0 2 0 0,0 1-1 16,0 1-2-16,0 3 3 0,0-3-1 0,0-1 0 16,0-1-3-16,0-1 1 0,0 0 3 15,0 1-2-15,0 1-1 0,0 1 1 16,1-2 1-16,3 1-1 0,-3 0-1 15,1-1 0-15,1-2 1 0,1 0 0 16,4-1-7-16,3-12-12 0,3-8-22 16,5-6-32-16,1-8-85 0</inkml:trace>
  <inkml:trace contextRef="#ctx0" brushRef="#br0" timeOffset="178658.21">13724 12184 7 0,'3'-1'73'0,"-3"-2"6"15,0 1-48-15,0-2 11 0,0 2-4 16,0 0-6-16,0 1-6 0,0 1-5 15,0-3 5-15,0 3-10 16,0 0-3-16,0 0-3 0,0 0 7 0,0 0 3 16,0 0-4-16,0 0 5 0,0 0-2 15,0 0-7-15,0 0-2 0,0 0 4 16,0 0-5-16,0 0 0 0,0 0 0 15,0 0 1-15,0 1-7 0,0 9-7 16,0 5 8-16,0 5 7 0,6 3-9 0,2 1-1 16,4-2 1-16,2 2 0 0,3-4-1 15,0-1-1-15,0-3 1 0,2-3-1 16,-4-3 2-16,2-3-2 0,-1-2 1 15,-1-4 0-15,1-1 1 0,-1-2-2 16,1-9 3-16,-1-4 1 0,1-2 1 16,-2-3 14-16,0-3-3 0,-2 0-2 15,1-3-5-15,-3-1-3 0,-2 0 2 16,-3 1-2-16,-2 1-1 0,-2 1-4 15,-1 1 1-15,0 2 0 0,0 3-1 0,5 1-2 16,-2 7 0-16,5 6 0 0,3 4-9 16,3 0-7-16,3 8-5 0,5 7-14 15,-1 3-10-15,9 4-22 0,-2 3-41 16,3 0-84-16</inkml:trace>
  <inkml:trace contextRef="#ctx0" brushRef="#br0" timeOffset="179707.27">14558 15288 9 0,'0'0'33'0,"0"0"-21"15,0 1-3-15,-2 3-9 0,-1 2 103 16,-3-2-69-16,1 2-24 0,2 0-5 15,-2-1-1-15,4 1-3 0,-1 0 1 16,1-2-2-16,1-1 0 0,0 1 0 0,0-3 0 16,0-1-2-16,0 0 1 0,0 0 1 15,0 0 1-15,0 0 0 0,0 0 1 16,0 0 1-16,0 0-2 0,0 0-1 15,-2 0-3-15,-1 0 6 0,-2 0 1 16,2 2 1-16,0 2 1 0,3-1 5 16,-1 0-2-16,-2 1 2 0,1-2 0 15,1 2 6-15,-3-2 2 0,3 1 2 16,-2 0-6-16,0 0-3 0,3-1-2 15,0-1 6-15,0 0 5 0,0-1 2 16,0 0 1-16,-2 1-3 0,2-1 3 0,0 0 1 16,0 0-8-16,5-5-5 0,6-8-6 15,7-5 1-15,2-2 5 0,5-3 0 16,3-1-7-16,0-1 1 0,0 1-2 15,0 0-1-15,0 1 3 0,-7 2-3 16,3 5-1-16,-9 2-2 0,-1 6 1 16,-6 4 0-16,-5 1 0 0,-3 3-3 15,0 0 4-15,0 0 2 0,-3 5-6 16,-5 3-9-16,-1 4-9 0,-2 1 0 15,-1 1-6-15,2-1-20 0,3 1-24 0,-3 0-49 16,2-2-87-16</inkml:trace>
  <inkml:trace contextRef="#ctx0" brushRef="#br0" timeOffset="179908.29">14491 15338 191 0,'0'0'250'0,"0"0"-217"0,0 7-10 15,0 5 13-15,2 6 4 0,1 4 0 16,4 4-13-16,4 3-9 0,3 2-16 16,5 1 2-16,-1 3-1 0,6-2-9 15,4-2-14-15,4-1-24 0,5-3-31 16,5-8-73-16</inkml:trace>
  <inkml:trace contextRef="#ctx0" brushRef="#br0" timeOffset="180822.34">18243 16873 208 0,'0'0'198'0,"0"0"-124"16,0 0-47-16,1 0 11 0,3 0 13 16,-1 4-1-16,1 2-12 0,1 2-12 15,0-2-7-15,1 3-6 0,-3-1-6 16,0-1-6-16,2 0 3 0,-4-1-4 0,2 1 1 15,0-2-1-15,-1 3-8 0,3-1-16 16,1 2-6-16,-2-1-20 0,4 2-16 16,-2 2-16-16,-1-3-65 0,-3 1-117 15</inkml:trace>
  <inkml:trace contextRef="#ctx0" brushRef="#br0" timeOffset="180998.34">18336 17184 153 0,'-8'3'300'0,"0"-1"-257"0,2 1 16 0,3-2-11 15,-2 0-16-15,1 1-4 0,2 0-12 16,1-1-9-16,1 1 0 0,0 0-7 16,0 2 0-16,0-1-4 0,1 1-8 15,5 2-12-15,2 0-31 0,1-2-51 16,1-1-111-16</inkml:trace>
  <inkml:trace contextRef="#ctx0" brushRef="#br0" timeOffset="181192.36">18331 17447 177 0,'-6'4'265'16,"3"0"-225"-16,1 0-8 0,2 1-6 15,0-1-5-15,0 2 1 0,0-1-8 0,0 0-15 16,2-1 3-16,-1 0 0 0,4 0-8 15,0 2-29-15,-1-1-18 16,0 2-45-16,-4-2-126 0</inkml:trace>
  <inkml:trace contextRef="#ctx0" brushRef="#br0" timeOffset="181371.37">18306 17800 310 0,'-10'6'213'0,"2"1"-159"16,3 1-15-16,5-2-4 0,-6 0-7 15,6-2-9-15,-3-2-12 16,3 1-6-16,0-3-3 0,0 0-16 0,3 1-27 16,3-1-19-16,0 0-26 0,1 0-100 15</inkml:trace>
  <inkml:trace contextRef="#ctx0" brushRef="#br0" timeOffset="181527.37">18283 18000 385 0,'-6'7'48'0,"0"2"-8"16,0 0 5-16,-2 3-1 0,-1 0-2 15,2 0-5-15,4 0-20 16,3-3-13-16,0-2-3 0,0-3-4 0,11-4-41 16,3 0-31-16,2-4-57 0,2-7-240 15</inkml:trace>
  <inkml:trace contextRef="#ctx0" brushRef="#br0" timeOffset="181659.39">18438 18204 495 0,'-11'5'47'0,"2"2"-1"0,3 1-7 16,-2-1-11-16,0-1-14 0,5-1-11 15,3-2-3-15,0-1-23 0,5-2-40 16,3 0-58-16,-2 0-187 0</inkml:trace>
  <inkml:trace contextRef="#ctx0" brushRef="#br0" timeOffset="182383.43">16348 18456 54 0,'3'-1'228'0,"-1"0"-147"16,-2 1-30-16,2 0-24 0,1 0 0 15,0 4 21-15,3 7-3 16,-1 2-12-16,-2 5-12 0,-3 3-6 16,0 1-2-16,0 2-2 0,-2-2 2 0,1-2 1 15,-1 0-2-15,-1-3-8 0,3-2-3 16,0-1 2-16,0-6-2 0,0-3-2 15,0 0-1-15,0-5-6 0,0 0-14 16,0 0-11-16,8-6-5 0,3-6-15 16,-1-7-30-16,-2-3-66 0,0 1-105 0</inkml:trace>
  <inkml:trace contextRef="#ctx0" brushRef="#br0" timeOffset="182664.44">16561 18439 74 0,'6'0'227'0,"-5"0"-99"15,-1 0-86-15,0 5-24 0,0 8 21 16,0 3-4-16,-6 3-12 0,0 0-6 15,1-3-3-15,2-2-3 0,3-3-7 16,0-4-4-16,3-1-2 0,5-3 2 0,1-3 0 16,4 0 1-16,5-8-1 0,1-5-2 15,1-1-7-15,-1-1-8 0,-2 2-3 16,-5 4 11-16,-1 2 0 0,-3 5 2 15,-5 1 1-15,2 1 5 0,-2 0 1 16,-3 0 0-16,1 4-1 0,1 4 2 16,-2 1 3-16,0 1-3 0,1 1-1 15,-1 1 0-15,2 0 1 0,0 0-2 16,1-3-4-16,-2 0-21 0,5-2-20 15,4-3-31-15,-1-4-33 0,2 0-44 0</inkml:trace>
  <inkml:trace contextRef="#ctx0" brushRef="#br0" timeOffset="182839.45">17015 18410 119 0,'-16'1'217'0,"-1"6"-106"16,-3 5-58-16,2 2-6 0,-4 7-2 15,0 4-16-15,2 2-3 0,3 0-1 16,6 1-9-16,10-4-6 0,1 0-5 16,14-4-4-16,9-4-2 0,6-6-14 0,9-1-23 15,5-8-36-15,5-1-47 0,5 0-89 16</inkml:trace>
  <inkml:trace contextRef="#ctx0" brushRef="#br0" timeOffset="183059.47">17770 18289 50 0,'-29'0'94'0,"4"0"-108"15,5-3-109-15</inkml:trace>
  <inkml:trace contextRef="#ctx0" brushRef="#br0" timeOffset="183462.49">17727 18198 61 0,'0'0'236'0,"0"0"-184"0,0 0 8 16,0 0-9-16,0 0-28 0,1 10-7 16,5 6 27-16,-1 7-8 0,-3 5 0 15,-2 8-7-15,0 4-6 0,-4 7-4 16,-5 1 2-16,-3-1-3 0,1-4-5 0,2-6 2 15,7-6-7-15,2-7-4 0,0-8-3 16,8-6 0-16,1-6 1 0,3-4-2 16,7-6 0-16,1-12 3 0,5-5-3 15,1-6-5-15,-1-1-5 0,-2 3 2 16,-4 3 4-16,-2 3 4 0,-3 7-3 0,-2 3-2 15,-1 4 2-15,-4 5-3 0,-4 2 1 16,-2 0 3-16,-1 7 1 16,2 4 4-16,-2 5-2 0,0 2 2 15,0 1 0-15,-3 0 0 0,0 3 6 0,-2 0 0 16,2 3-1-16,-2-1-5 0,-1-3 2 15,1-3-2-15,4-2-1 0,1-5-1 16,0-1-2-16,1-4 1 0,4-4-7 16,4-2-11-16,2 0-6 0,3-11-22 15,3-3-19-15,2-4-32 0,-2 0-58 16,-2 0-115-16</inkml:trace>
  <inkml:trace contextRef="#ctx0" brushRef="#br0" timeOffset="184015.52">18134 18516 66 0,'0'-2'229'0,"0"-1"-203"0,0 2-11 15,0 0-3-15,2 0-3 0,-1-1 8 16,1 1-3-16,0-1-14 0,-2 1 0 16,0 1 6-16,0 0-4 0,0 0-2 15,1 0 5-15,2 1 9 0,0 4 2 0,0 2 3 16,-1 1-3-16,-1 1-3 0,-1 0-3 15,2 4-2-15,0-2 5 0,-1 3 5 16,-1-2-2-16,0-1-9 16,0-1-2-16,0-3 0 0,0-2-1 0,0-1 6 15,0-3 3-15,0-1-3 0,0 0-4 16,0 0-1-16,0-7-3 0,2-4-2 15,4-2-2-15,5-1 2 0,1 0-2 16,2 3-2-16,0-1-3 0,0 3-6 16,3 0-2-16,-3 2 5 0,2 0-12 0,1 0 5 15,-3 2-15-15,-1 1 12 0,3 0-5 16,-7 0 17-16,4 2 0 0,-2 0 9 15,-4 1-1-15,3 0 4 0,-4-2 3 16,0-1 13-16,-3-1-9 0,-1 3 5 16,-1-2 1-16,-1 4 1 0,0-2-5 15,0 1-8-15,0 1 1 0,0 0 0 16,0 0-3-16,2 0-10 0,1 7 7 15,0 4-1-15,2 1 1 0,2 2 1 16,4 2-2-16,2 2 1 0,1 0-2 0,3 1-19 16,-2 3 20-16,4 0 3 0,-2 1 0 15,-2-3 5-15,-4 0 2 0,-5-2 5 16,-4-2 2-16,-2 0-2 0,-6 1 18 15,-7-3-1-15,-5 0-8 0,-2-1-5 16,-1-1-4-16,1 0-7 0,3-5-3 16,3-2-4-16,0-1 0 0,5-2-7 15,3-2-14-15,4 1-12 0,2-1-17 16,0 0-58-16,8 0-145 0</inkml:trace>
  <inkml:trace contextRef="#ctx0" brushRef="#br0" timeOffset="185098.58">18992 18608 26 0,'3'0'34'0,"0"2"16"0,2-1 51 0,4-1-63 15,0 0-4-15,4 0 2 0,2-3-9 16,1-5-4-16,2-1 5 16,-1-3-6-16,2-2 0 0,-4-2 2 15,1 0 1-15,-2-1 4 0,-5 1 0 0,-7 2-7 16,1 0-6-16,-3 0 2 0,-5 0 1 15,-4 5-9-15,-7-2-2 0,1 6-1 16,-2 3 2-16,-3 2-5 0,-2 2 1 16,3 9 0-16,2 3-2 0,3 4 2 15,2 6-5-15,1 4 3 0,3 3 0 0,7 4-3 16,1-1 0-16,0-1 0 15,7-2 1-15,10-5-2 0,4-4-1 0,3-5 0 16,4-4 1-16,2-6-1 16,1-7-3-16,0 0 5 0,1-5-2 0,2-9-2 15,-4-4-2-15,-2-6-1 0,-5-1 0 16,-3-2-3-16,-6-1 4 0,-3 0 5 15,-3-1 3-15,-2-3-3 0,-4-2 0 16,-2-3-1-16,0-2 2 0,0-2-1 16,-7-4-2-16,1 1 4 0,0 1 1 0,3 1-2 15,0 9-2-15,1 3 4 0,2 5-2 16,0 7 1-16,0 3-1 0,0 7 0 15,0 2 3-15,3 2-3 0,-3 2-1 16,2 2 0-16,-2 0 2 16,1 0-2-16,4 8 2 0,-2 7 4 0,2 6 3 15,-1 11-2-15,0 7-6 0,-3 8 5 16,1 4-1-16,-2 4-2 0,0 2-1 15,-2-5 2-15,-1 0 0 0,-3-7-3 16,4-9 0-16,2-7 0 0,0-8 1 16,0-8-2-16,0-6 0 0,0-7-2 0,0 0 1 15,3-11 1-15,4-7 1 0,2-4-3 16,-1-2 3-16,4 1-4 0,-1 2-2 15,1 8 7-15,2 2 0 16,-1 4-2-16,2 3-2 0,2 4 1 0,2 0-1 16,1 0-8-16,2 0 4 0,2 0 1 15,3 0 4-15,4 0 0 0,3-2-1 16,2-6 4-16,-1-3 2 0,-1-1-3 15,-1-4 0-15,-8 1 3 0,-4 0 10 16,-7 3-11-16,-6 2 8 0,-8-1-2 0,0 4 10 16,-12 1 8-16,-4 3-6 0,-7 3-2 15,-3 0 3-15,-7 11-1 0,0 5-5 16,7 1 4-16,1 3 0 0,8 4-1 15,3 2-2-15,7 2-6 0,3 1-4 16,4 1-4-16,5-3-4 0,12-3 1 16,6-2 1-16,7-5-7 0,4-7-29 15,9-6-33-15,9 1-65 0,2-5-67 16,3-5-136-16</inkml:trace>
  <inkml:trace contextRef="#ctx0" brushRef="#br0" timeOffset="185231.59">20356 18605 11 0,'-28'3'660'15,"8"1"-650"-15,6 2 3 0,9 0-4 0,5-1-7 16,0 1-2-16,3-3-12 16,8-3-84-16,-1 0-178 0</inkml:trace>
</inkml:ink>
</file>

<file path=ppt/ink/ink6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3-26T11:22:22.32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3104 4152 21 0,'0'0'206'0,"0"0"-173"0,0 0 7 15,0 0 8-15,0 0-19 0,0-1-4 0,0 1-8 16,0 0-6-16,0 0 1 0,0 0-6 16,0 0 6-16,0 0-6 15,0 0 2-15,0 0-1 0,0 0-3 0,0 0-3 16,0 0 0-16,0 0 1 0,0 0-2 15,3 0-1-15,2 0 3 0,1 0 1 0,1 0-1 16,1 0-4-16,-2 0 2 0,2 0 0 16,-3 0-1-16,1 0-1 0,-3 0 1 15,0-1 1-15,0 1-1 16,0-1 0-16,-1 0 1 0,0 1 2 0,1-1-2 15,0 1-2-15,1-1 2 0,1 0-1 16,1 0-6-16,0 1-4 0,4-1-7 16,-4 1-8-16,3-1-8 0,1 0 2 15,-1 1-13-15,0-2-4 0,0 2 6 16,-1 0-21-16,-3-2-4 0,0 0-21 0</inkml:trace>
  <inkml:trace contextRef="#ctx0" brushRef="#br0" timeOffset="189.01">3330 4135 16 0,'3'2'101'0,"-3"-2"-34"16,0 2-25-16,3-2-8 0,-1 1-12 15,-1-1-3-15,-1 1-4 0,4-1 2 0,-1 0-4 16,0 0-6-16,0 0-4 0,0 0-1 15,0 1-3-15,0-1-3 0,3 1-15 16,-1 0-23-16,1 1-22 0,2-2 7 16,-2 0 22-16</inkml:trace>
  <inkml:trace contextRef="#ctx0" brushRef="#br0" timeOffset="406.02">3533 4147 4 0,'2'1'97'0,"-2"-1"64"16,0 0-137-16,1 0 20 0,1 0-14 16,-1 0-27-16,6 0-1 0,-1 0 1 0,3 0-5 15,-1 0-1-15,0 0 0 16,4 0-11-16,0 0 0 0,2 0 14 15,2 1-33-15,-1 1-19 0,-2 0-23 16,-1-2-25-16</inkml:trace>
  <inkml:trace contextRef="#ctx0" brushRef="#br0" timeOffset="645.03">3837 4171 0 0,'6'2'8'0,"-3"-1"152"15,0-1-130-15,-1 0 33 0,3 0 8 16,-4 0-42-16,1 0 1 0,1 0-7 0,-3 0-16 16,0 0 2-16,1 0-5 0,3 0-1 15,-3 0-2-15,4 0-2 0,-2 0-2 16,2 0 1-16,1 0-8 0,1 0-11 15,4 1-4-15,2-1 7 0,1 1-43 16,0-1-62-16,0 0 4 0</inkml:trace>
  <inkml:trace contextRef="#ctx0" brushRef="#br0" timeOffset="902.05">4181 4202 2 0,'5'0'48'0,"0"0"163"0,-2 0-181 0,0 0 22 16,5-1-14-16,-5-1-23 0,1-1-2 16,2 2-1-16,1 0-7 0,2 0-2 15,-1 0-5-15,3 0 4 16,-2 1-2-16,-1 0-2 0,1 0-2 0,0 0-3 15,-1 2-10-15,4 2-18 0,2 0 20 16,3-1 9-16,2 0 2 0,0-2-92 16,-2 1 51-16,0-2-117 0</inkml:trace>
  <inkml:trace contextRef="#ctx0" brushRef="#br0" timeOffset="1452.08">4515 4232 3 0,'4'3'1'0,"-1"-3"83"16,0 0 95-16,-1 0-144 0,1 0 31 15,0 0-21-15,3-2-17 0,-1-1-2 16,0 1-7-16,-1 1-14 0,3 0-3 16,-1 0-2-16,0 0-1 0,0 1 4 15,0 0-9-15,1 0-10 0,0 0-15 16,6 0 2-16,2 0-13 0,8 0-15 0,2 0 62 15,2 4-54-15,-1-2-40 0,-7 2 85 16,-2 0-87-16,0-4 56 16,-2 2 32-16,-1-2 3 0,-5 0 0 0,-2 0-21 15,-3 0 22-15,-1 0 6 0,-1 0 13 16,-2 0 31-16,2 0 20 0,-2 0-1 15,1 0-10-15,1 0-16 0,1 0-7 16,-2 0-10-16,2 0-8 0,-1 0-1 16,-1 0-3-16,3 0-2 0,-1 0-2 15,0 0-3-15,-2-1-6 0,2 1 1 0,1 0 0 16,-1 0-4-16,4 0 0 0,1 0 0 15,1 1 1-15,-1 2-9 0,1 0-16 16,4 0 2-16,5 0 10 16,10-1-5-16,2 0 22 0,-2-2-63 0,-2 2 53 15,-6-1-16-15,2 1-26 0,0-2 45 16,-1 0 0-16,-2 0 3 0,-5 0 2 15,-3 0-4-15,-7 0 7 0,0 0-2 16,-4 0 29-16,0 0 24 0,0 0-23 16,0 0 1-16,0 0-4 0,1 0-14 0,-1 0-5 15,3-2-5-15,-1 1-4 0,1-1-3 16,3 1 1-16,0 1-2 0,2 0 0 15,1 0-3-15,4-1-11 0,1 0-10 16,1 1 0-16,-2 0-40 0,-3 0-11 16,3 0-11-16,5 0 5 0,1 0 140 15,-2 2-177-15</inkml:trace>
  <inkml:trace contextRef="#ctx0" brushRef="#br0" timeOffset="1775.1">5387 4260 15 0,'4'0'66'0,"-4"0"27"16,1 0-13-16,1 0-18 0,1 0-15 0,-2 0-19 16,4 0-13-16,-2 0-9 0,2 0-5 15,-1 0 1-15,3 0-3 0,0 0 0 16,3 0 2-16,-1 0-19 0,-1 0-15 15,3 0-19-15,1 0 5 0,11 0 2 16,7 2 66-16,-1 0-52 0,1 1-71 16,-13 1 105-16,-3 0-4 0,-5-1 4 15,0 0 26-15,-3-1 14 0,4-2 24 16,-6 0 25-16,-1 0-61 0,0 0-1 15,-1 0 39-15,-2 0-39 0,2 0-19 0,-1 0 5 16,1 0-6-16,-1 0-6 0,-1 0-4 16,0 0 3-16,0 0-6 0,0 0 0 15,5 0-6-15,-2 0-8 0,2 0-6 16,-1 0-2-16,-1 2-5 0,4 2-3 15,-3-3-3-15,1 3 27 0,3-3-30 16,-2 1 30-16,0 0 8 0,0-1-3 0,-3 0-9 16,2 0 11-16,-3 2-34 0,4-2-52 15,5-1 38-15,-1 0 32 16</inkml:trace>
  <inkml:trace contextRef="#ctx0" brushRef="#br0" timeOffset="3765.21">5800 4307 6 0,'0'0'101'0,"-2"-2"-43"16,1-1-23-16,1 0 6 0,-2-1-14 0,2 3-8 16,0-3 7-16,-1 2-9 0,-1-2-8 15,2-2 3-15,0 1 0 0,0-1-3 16,0-1 4-16,0 1 1 0,0-2 2 15,0 0-1-15,0-2-3 0,0-1 9 16,0 2-6-16,0-2-1 0,0 0-6 0,0-1 3 16,0-2-3-16,0 2-5 0,0-1 3 15,0 2-2-15,3 0-1 0,0 1 1 16,-3-2-1-16,0 2 0 0,0 1 4 15,0 1 0-15,0 1-1 0,0-1-1 16,0 0 5-16,0 1-2 0,0-2-2 16,0 2-2-16,0-2-2 0,-1 0 0 15,-1 1-2-15,1-2 1 0,1 0-1 16,-2-3 0-16,2 0 0 0,0-2-2 15,0-1-2-15,0 2 4 0,0 0 0 0,0-2-13 16,0 1 23-16,0-1-10 0,0 2 1 16,2 0 2-16,-1 2-4 0,1-2 1 15,-1 1 1-15,-1-2-1 0,0 3 0 16,0 0 0-16,0 1 0 0,-1 2 0 15,-2-2 2-15,-2 1-3 0,0-2 2 16,4 1-1-16,-4 0-4 0,5 1 2 16,-1 2 2-16,-1 1 0 0,2-1 0 15,-2 2 0-15,1-1 0 0,1-1 0 16,-2 1 0-16,2-3 0 0,0-3-2 0,0 2-1 15,0 0-3-15,2 0 7 0,-2 2-1 16,0 0 0-16,0 0 1 0,0 0-1 16,0-2-1-16,0 2 1 0,0-1-1 15,0 2 0-15,0 2 3 0,0 1-2 16,0-3-1-16,0 3 1 0,0-2 1 0,0-1-2 15,0 1 2-15,0-1-2 16,0 1 2-16,0-1-1 0,0 0 0 16,0-2-1-16,0-1 1 0,0-1 1 15,0 1-9-15,0-2-4 0,0 1 11 16,0 4 3-16,0-2-2 0,0-1 0 0,0 0-1 15,0-4 2-15,0 2 0 0,0-3-2 16,-3 1-3-16,1-1-4 0,-1 2 11 16,3 3-3-16,-3-2-1 0,3 2 2 15,0-3 1-15,0 3-2 0,0-2 1 16,0-1 3-16,0 0-4 0,0 0-1 0,-1 0 4 15,-1 1-2-15,2 0 0 16,-5 0 1-16,4 1 1 0,-4-3-3 16,2 0 3-16,-2-3-4 0,-1 2-1 15,-2-1 3-15,-2 0-3 0,2-1 2 0,2 1-4 16,3-1 5-16,1 0-1 0,2-1-3 15,0 0 3-15,0 0 0 0,0 1 1 16,0 0-2-16,-2 2 1 0,2-1 2 16,-3 1 0-16,0 0-3 0,0 3 4 15,0 0-1-15,-2 1 2 0,2 0-2 0,0 1-1 16,0 0 1-16,3 0-1 0,-2 2-2 15,1-1 2-15,1-1-1 16,0 0 0-16,0 1 0 0,0 0 1 16,0 2-2-16,0-1 3 0,0 2 1 0,0-2-1 15,0 3 4-15,0-1-3 0,0 1 0 16,0 3 0-16,0-3 1 0,0 1-2 15,0-2 0-15,0 0-2 0,0 1 1 16,0-1 0-16,0 0-2 0,0-1 2 16,1 1 0-16,-1-1 1 0,0 0-3 0,2 0 1 15,0-1 1-15,1 0 0 0,-2 0-1 16,2 2-1-16,0-2 2 0,-1 3 0 15,1-3-1-15,-3 1-1 16,2 0 2-16,-1 1 0 0,-1-3-2 0,2 1 2 16,-1 2 1-16,1 0-4 0,-2-3 3 15,0 0-1-15,0-1 1 0,0 0 0 16,0 1-1-16,1-3 0 0,-1 3 1 15,4 0-3-15,-1 0 1 0,-3 1 2 16,0 1 1-16,0 1-2 0,0-2-1 0,0 0 2 16,0 1 2-16,-3 0-1 0,1 2 0 15,0-1 0-15,-1 2 1 0,3 0-2 16,-1 0-1-16,1 2 0 0,0-2 1 15,0 0-1-15,0 3-1 0,0-1 1 16,0 0 0-16,0-1 2 0,0 1-3 16,0 0 1-16,0-1 1 0,0 1 0 15,0 0-2-15,0-1 1 0,0 2 0 16,0-1 0-16,1-1-1 0,-1 1 1 15,2-1 0-15,-2 1 1 0,1 1-2 16,-1 0 1-16,0 0 1 0,0 0 0 0,0-1-1 16,0 0 0-16,0 0 2 0,0 2-2 15,0-2 0-15,0 3 0 0,0-1 1 16,0 1-1-16,0 0-3 0,0 0-17 15,0 0-13-15,0 0-29 0,0 6-2 16,-1-1-52-16,-4-3-179 0</inkml:trace>
  <inkml:trace contextRef="#ctx0" brushRef="#br0" timeOffset="5275.3">5764 2016 17 0,'0'0'24'16,"0"2"-12"-16,0-2 3 0,0 0 28 16,0 0 25-16,0 0-62 0,2 0-6 15,-2 0-1-15,1 0 2 0,-1 0-4 16,0 0-14-16,2 0-29 0,-2 0 11 15,0 0 5-15,0 0 12 0,0 0 17 16,0 0 18-16,0 0 18 0,0 0 10 16,0 0 7-16,0 0 2 0,1 0-13 15,-1 0 0-15,0 0-6 0,2 0-9 0,-1 0-11 16,4-2-10-16,1 1-2 0,2-1 3 15,-2 0-2-15,0 2-5 0,-1 0 2 16,-2 0-1-16,2 0-2 0,-4 0-4 16,4 0-24-16,-2 1-18 0,0 0-46 15,0-1-61-15</inkml:trace>
  <inkml:trace contextRef="#ctx0" brushRef="#br0" timeOffset="5513.31">5891 2015 4 0,'5'3'26'15,"0"0"-7"-15,-4-1 51 0,2 0 28 16,-1-1-89-16,-1 0 29 0,2 0-3 15,-1 0-24-15,0-1-4 16,-1 2-5-16,2-2 0 0,-1 1-3 0,-1 0 2 16,2 0-9-16,1 0-24 0,0-1-25 15,1 0-22-15,-1 0-27 0</inkml:trace>
  <inkml:trace contextRef="#ctx0" brushRef="#br0" timeOffset="5735.32">6071 2026 28 0,'3'1'22'16,"-1"0"2"-16,1-1 129 0,-3 0-119 15,1 1 7-15,-1-1 2 0,0 0-22 16,0 0-10-16,0 0-1 0,0 0-8 15,0 0-3-15,0 0 0 0,2 2-4 16,-2-1 4-16,3 2-2 0,0-2-22 0,2 1-23 16,-1-1-33-16,0-1-47 0</inkml:trace>
  <inkml:trace contextRef="#ctx0" brushRef="#br0" timeOffset="5966.34">6256 2040 34 0,'1'0'16'16,"4"0"-2"-16,-4 0 143 0,2 0-110 16,-1-1-15-16,-2 1 11 0,0 0-23 15,2 0-9-15,-1 0-4 0,1 0-7 16,-1 0 3-16,1 0-3 0,1 0 0 15,0 0-2-15,0 2-1 0,0-2-15 16,0 3-13-16,0-3-14 0,2 0-22 16,0 0-28-16,2 0-6 0</inkml:trace>
  <inkml:trace contextRef="#ctx0" brushRef="#br0" timeOffset="6150.35">6468 2045 28 0,'3'1'22'15,"0"0"-10"-15,-1-1 131 16,-1 0-98-16,1 0-25 0,1 0 10 16,-1 0-23-16,1 0-7 0,-2 0-1 15,1 2 2-15,2 0-8 0,-1-1-18 0,2 0-39 16,1 1-44-16</inkml:trace>
  <inkml:trace contextRef="#ctx0" brushRef="#br0" timeOffset="6341.36">6643 2053 17 0,'2'1'18'0,"1"1"-1"16,-2-1 28-16,1-1 102 0,1 0-127 15,0 0 15-15,2 0-1 0,-2-2-20 0,0 1-1 16,0 0-5-16,0 0-6 0,0 1-3 15,0 0-3-15,1 0-10 0,0 0-32 16,-1 0-51-16,3 0-45 0</inkml:trace>
  <inkml:trace contextRef="#ctx0" brushRef="#br0" timeOffset="6546.37">6826 2061 33 0,'3'2'12'15,"3"-2"-2"-15,-1 0 73 0,-2 0-40 16,0 0-26-16,2 0 25 0,0 0-18 15,1 0 1-15,-3 0 3 0,-2 0-9 16,3 0-14-16,-1 0-3 0,0 0 0 16,-2 0-1-16,2 0-2 0,-1 0-3 0,-2 0-9 15,3 0-15-15,0 0-13 0,2 0-34 16,1 0-18-16,0-1 17 0</inkml:trace>
  <inkml:trace contextRef="#ctx0" brushRef="#br0" timeOffset="6721.38">7004 2059 8 0,'10'0'26'0,"-1"1"-8"15,-1 0 54-15,-2-1-14 0,-3 0-55 16,-1 0 57-16,-2 0-30 0,0 0-15 0,0 0 15 16,0 0-4-16,0 0-14 0,0 0-7 15,0 0 0-15,0 0-7 0,0 0-1 16,1 0-5-16,1 1 1 0,2-1-6 15,3 0-23-15,-1 0-45 0,-2 0-54 16</inkml:trace>
  <inkml:trace contextRef="#ctx0" brushRef="#br0" timeOffset="6986.39">7229 2071 8 0,'0'1'2'0,"2"1"-4"0,-1-1 3 15,1 1-1-15,1 0 2 16,2 0 0-16,-2-2 2 0,4 2-2 0,0 0-1 15,0 0-1-15,1-1 10 0,-2-1-14 16,-3 0 3-16,1 0 2 0,-3 0-1 16,-1 0 4-16,2 1 8 0,-1 0-5 15,2-1 2-15,-3 0 138 0,0 0-78 16,0 0-34-16,0 0-1 0,0 0-13 15,0-2 1-15,0 2-11 0,0-1-6 0,0 1-3 16,2 0-4-16,-1 0-6 0,4 0-13 16,0 0-41-16,-2 0-54 0,0 0-77 15</inkml:trace>
  <inkml:trace contextRef="#ctx0" brushRef="#br0" timeOffset="7321.41">7401 2124 13 0,'-1'0'10'0,"-1"0"-7"15,2 0 0-15,0 0 1 0,0 0-3 16,0 0 0-16,0 0 2 0,0 0 1 16,0 0-1-16,0 0 0 0,0 0-2 15,0 0 2-15,0 0-4 0,0 1-1 0,0 0-6 16,0 2-18-16</inkml:trace>
  <inkml:trace contextRef="#ctx0" brushRef="#br0" timeOffset="8889.5">7401 2124 10 0,'-35'42'27'0,"35"-38"-19"0,3 0 102 15,-2 0-74-15,1 1 5 0,1 0 17 16,0 1-28-16,-1 1-9 0,1-2-3 15,-2 3-12-15,1 0 1 0,-1 2-5 16,2 1 1-16,-3 0-3 0,0 2 1 16,0 1-1-16,0-1-4 0,0 4-6 0,0-1-5 15,0 2 8-15,0-3 22 0,-6 1-15 16,5-1 1-16,-4 1 0 0,0 1 0 15,2-2-2-15,-1 2 2 16,4-2 0-16,-2 1 1 0,2 0-2 0,0-1 0 16,0 1-3-16,0-1 4 0,0-2-2 15,0-2 2-15,0 0 1 0,-1-1-2 16,1 0 0-16,-2 0 0 0,0 1 1 15,2-1 0-15,-1 1-1 0,-1-2-1 16,2 0 2-16,0 1-2 0,0 0 0 0,0-1 1 16,0 0 0-16,0 0 0 0,0 0 0 15,0-1 0-15,0 0 0 0,0 1 0 16,0 0 0-16,0 1 0 0,-1 0 1 15,1-1-1-15,-3 1-1 0,3 1 1 16,0 1-2-16,0 0 2 0,0 0-2 16,0 0 1-16,0 0 1 0,0 4-1 15,0-1 1-15,0-1 4 0,0-1 7 16,0-2-13-16,0-2 2 0,0 0 0 15,0 3 1-15,0-1-1 0,0 0 0 0,-3 0-1 16,1 2 1-16,-1 3 0 0,-2 1 0 16,5-1 29-16,-4-3-23 0,2-4-9 15,2 1 4-15,-5-2 0 0,4 0 0 16,-2-1-1-16,0 2 0 0,3-2-1 15,-2 1 2-15,1-1-1 0,-1 2-1 16,2 0 0-16,0 4 3 0,0 3-3 16,0 2 0-16,0 0 44 0,0-4-40 15,2-4-7-15,1-2 4 0,0 2 0 16,1-1 2-16,1 1-3 0,0 4 0 0,-2 0 2 15,2 1 9-15,-5-3-4 0,0-4-13 16,0 0 7-16,0-1 0 0,0 0-2 16,0-2 1-16,0 1-5 15,0-2 0-15,0 1-4 0,0-1 4 0,0 1 4 16,0 0 1-16,0-1-2 0,0 2-1 0,0 0 1 15,0 1 4-15,0 6-3 16,0 2 0-16,0 0 23 0,0 1 12 16,-4-6-51-16,4-1 14 0,0 1 5 15,0 1-1-15,0 0 1 0,0 5-5 16,0 2-2-16,0 0 1 0,4 0 27 0,-1-2-42 15,1-3 7-15,-1 0 12 0,0 3-26 16,-1 3 13-16,-2 0 14 0,2 1 39 16,-2-4-63-16,0-3 4 0,0-1 21 15,0-1-1-15,-4-1-2 0,3 4 0 16,-4 3 2-16,1 1 5 0,1-4 51 0,1-2-81 15,2-2 24-15,0-3 1 16,0 1 0-16,0-3 7 0,0 3-18 16,0-2 22-16,0-1-14 0,0 2 1 15,0-1 2-15,0-1 1 0,0 6-2 0,0 2 1 16,0 1 0-16,0 0 64 0,0-3-69 15,0-4-9-15,0 1 16 0,0 0-1 16,0-2-1-16,0 1-1 0,0 0 2 16,2 3 0-16,-1 2-2 0,1 1 1 15,-2 0 41-15,0-4-52 0,0-2 8 0,0 2 4 16,0-3 0-16,0 2-1 0,0-2-1 15,-2-2-4-15,2 3 0 16,0-1 2-16,0-2 4 0,0 1-2 16,-1 0 2-16,1 0 0 0,0-3-3 0,0-1 1 15,0 0 3-15,0-1-1 0,-2 1-1 16,0 0-1-16,1 1 0 0,-1 0 2 15,2 0 0-15,0 0-3 0,-1 0 2 16,1 0 0-16,0 1-2 0,0 1 1 16,0-1 1-16,0 1 0 0,0 0-1 0,0 1 1 15,0-2 0-15,0 0-2 0,0 0 1 16,0 0-1-16,0-2 3 0,0 0 0 15,0-1-1-15,0 0 0 16,0 1 3-16,0-1-3 0,0 0 0 0,0 0 1 16,0 0 0-16,0 3 1 0,0-1-2 15,0 1 0-15,-2 0 2 0,1 1-3 16,-1-1 2-16,-1 0-1 0,0 0 2 15,1 0-1-15,-1-1-1 0,2 0 0 16,1-1 2-16,0 1-3 0,0 1-3 0,0-1 2 16,0 2 4-16,0-2-5 0,0 0-2 15,0-1 0-15,0 1 5 0,0-1 0 16,0 0-2-16,1 0 4 0,1 1-9 15,1-2-10-15,-2 0-1 0,3 0 7 16,-1 0 3-16,0 0 1 0,-2 0-3 16,-1 0-4-16,0 0 6 0,0 1 7 15,0 2-3-15,-6-1 1 0,0 1 1 16,0 2 2-16,0-1-1 0,-1 2 2 15,0 0 1-15,2-1 4 0,0 1 4 16,2-2-2-16,3 1-4 0,0 6-5 0,-1 5 2 16,-1-1 100-16,2-2-37 0,0-7-104 15,3-5 37-15,8-1 3 0,-3 0-8 16,-2 0-40-16,2 0-35 15,-2-4-110-15</inkml:trace>
  <inkml:trace contextRef="#ctx0" brushRef="#br0" timeOffset="9422.53">7397 4369 28 0,'1'0'254'0,"-1"0"-178"0,0-2-31 16,0 1 5-16,0-1-8 0,3 2-6 15,-1-1-6-15,1-1-10 16,5 0-9-16,-1 0-7 0,1 0-4 16,3 2 1-16,-2 0 0 0,2 0-5 0,-1 0-20 15,2 0-18-15,3 0-29 0,1 0-85 16</inkml:trace>
  <inkml:trace contextRef="#ctx0" brushRef="#br0" timeOffset="9601.54">7685 4379 162 0,'5'0'235'0,"1"0"-225"0,-1 0-4 0,2 0 14 15,-1 0-13-15,-1 0 0 0,0 0 3 16,-2 0-9-16,3 0-4 0,0 0-30 15,1 0-59-15,0 0-89 0</inkml:trace>
  <inkml:trace contextRef="#ctx0" brushRef="#br0" timeOffset="9787.54">7919 4363 20 0,'2'1'29'0,"-1"-1"141"0,-1 1-162 16,2 1-15-16,-1-2 0 0,1 2-47 0,1-1-4 16,-1-1-29-16</inkml:trace>
  <inkml:trace contextRef="#ctx0" brushRef="#br0" timeOffset="9993.57">8138 4370 84 0,'1'3'44'0,"-1"-3"132"16,0 1-152-16,0 0 9 0,0-1 11 16,0 0 3-16,0 0-17 0,0 0-22 15,0 0-5-15,0 0-4 0,0 0-5 16,3 0-15-16,0 2-3 0,5 0-2 15,-2-1-42-15,4-1-78 0</inkml:trace>
  <inkml:trace contextRef="#ctx0" brushRef="#br0" timeOffset="10167.58">8499 4377 8 0,'0'0'29'16,"0"0"2"-16,0 0 170 0,0 0-169 15,0-5 1-15,0 2 12 16,0 0-18-16,0 1-11 0,0 1-7 0,0-1-7 15,0 2-4-15,2-2-5 0,1 1-23 16,1 1-20-16,2 0-48 0,1-3-86 16</inkml:trace>
  <inkml:trace contextRef="#ctx0" brushRef="#br0" timeOffset="10326.59">8679 4372 36 0,'3'0'7'0,"2"0"227"0,-4 0-164 0,2-1-42 16,2-1-2-16,-2-3-15 0,-1 4-5 15,-1-3-3-15,4 2-3 0,-2 2-5 16,3 0-12-16,2 0-22 0,-4 0-37 16,3 0-57-16</inkml:trace>
  <inkml:trace contextRef="#ctx0" brushRef="#br0" timeOffset="10495.6">8927 4367 0 0,'12'2'26'0,"2"0"-16"0,-4-1 185 15,-1-1-149-15,3 0-37 0,-2 0 15 0,-1 1-18 16,-5 1-6-16,0 1-11 15,-4-2-33-15,0 1 32 0,0-1 10 16,1-1-5-16,2 2-29 0,-3 0-11 16,3-1 15-16,2-1-8 0,1 0-31 0</inkml:trace>
  <inkml:trace contextRef="#ctx0" brushRef="#br0" timeOffset="10642.6">9076 4382 29 0,'0'2'8'0,"3"-1"112"15,-2-1-24-15,1 0-92 0,3 0 14 16,-4 0 12-16,2 0-8 0,0-1 1 15,-1-1-12-15,2 1-11 0,-2 1 0 16,1 0-2-16,0 0-16 0,2 0-30 0,-2 0-26 16,2 0-35-16</inkml:trace>
  <inkml:trace contextRef="#ctx0" brushRef="#br0" timeOffset="11058.63">9076 4382 27 0,'65'-7'8'16,"-59"7"10"-16,0 0 134 0,-1 0-130 16,1 0 8-16,-1-2 8 0,1 2-26 0,0-1 14 15,0 1-1-15,1 0-19 0,3 0-2 16,4 0-3-16,10 3 14 15,-1 3-15-15,-1-2-23 0,-4 0-64 16,-2 0-2-16,1 0 24 0,1 0 64 0,4 0 4 16,0 2-6-16,4-1-19 0,2-2-22 15,-3 3 24-15,-4-3 16 0,0-1 11 16,-9 1 54-16,2-2 22 0,-6 1 7 15,-2-1-30-15,-1 1-27 0,-2-2-9 16,-3 0-3-16,0 0-2 0,0 0-8 0,0 0-7 16,0 0-4-16,0 0-1 15,0 0 1-15,3 0-9 0,-2 1-1 16,4 0 3-16,-2 1-3 0,3-1 7 15,-1 1-3-15,1 0 1 0,0 0 3 0,4 2-7 16,-1-1-27-16,0-1-26 0,2-1-18 16,-3 1 8-16,4 3 46 0,4-2-45 15,-1 2 149-15,2-2-75 0,-3-1-31 16,-8-1 86-16,-4 1-4 0,-2-2 60 15,0 0-28-15,0 0-27 0,0 0-29 0,0 0-17 16,0-1-8-16,0-1-4 0,0 2 1 16,0-2-1-16,0 2-4 15,0 0-17-15,5 0-22 0,-1 0-54 16,-2-3-217-16</inkml:trace>
  <inkml:trace contextRef="#ctx0" brushRef="#br0" timeOffset="11755.67">9691 4486 8 0,'0'2'12'0,"0"-2"107"16,2 0-18-16,2 0-84 0,4 0 7 15,5 0 11-15,2 0-17 0,5 0-2 16,5 0-5-16,1 0-1 0,7 0-4 16,-1 0-3-16,4 0-2 0,0 1-1 15,1 2 6-15,-1-1-4 0,-4 0-2 16,-4 0-1-16,-5 2 0 0,-2-2 2 15,-6 2 0-15,-1-1-2 0,-5-2 0 16,-3 3-7-16,2-1-8 0,0-1 0 0,1 1-1 16,2 0-4-16,0 0-4 0,0 1-59 15,-2-4-35-15,-1 0 58 0</inkml:trace>
  <inkml:trace contextRef="#ctx0" brushRef="#br0" timeOffset="12866.73">10237 4506 40 0,'-2'0'-25'0,"2"0"39"0,0 0 114 16,0-4-100-16,0-2-13 0,-1 1-4 15,-2 0-9-15,3-2 0 0,-3 0-3 0,1-3 2 16,0 0 1-16,2 0 0 0,-1-2-3 16,1 0 1-16,0-1 1 0,0-2-1 15,0-1 1-15,1-4 6 0,4-3-8 16,-2-1-1-16,2-1 4 0,0 2 0 15,-4 2-2-15,4-2 8 0,-5 2-3 0,0 0-2 16,0-1 7-16,0 0-7 0,-5 1-2 16,-3-1 0-16,-3 0 0 15,2 0-7-15,-2 1 5 0,7 0 6 16,1 3 1-16,3-2-2 0,0-3-4 0,0 1 2 15,0-4 0-15,1-2-1 0,2 0-2 16,0 0 15-16,4-1-5 0,-1 4 0 16,-2 0-2-16,-1 0-1 0,2 1-2 15,-3-1 1-15,-2 0-5 0,0-2 0 16,0 4 2-16,0 0-2 0,0 3 2 0,-2-3-2 15,-1 2 2-15,3 0 1 0,0-2-3 16,0 0 4-16,0 0-2 0,3 1-1 16,-1 0 0-16,1 0 0 15,0-1 2-15,-2-2-4 0,3 2 0 0,-3-1 2 16,-1-1 1-16,0-1-3 0,0 0 1 15,-1 0 2-15,-4 0 0 0,-3 0 1 16,-1-2-4-16,-2 1-1 0,0 0-1 16,5 3 3-16,1 3 3 0,4 2 1 15,1 0-2-15,-3 2-3 0,1 1 0 0,2 0 2 16,-1 2 2-16,1 0-4 0,0-1 1 15,0 2 1-15,0-1 0 0,0-1-1 16,0 2-1-16,0 0 1 0,0 3 0 16,0 0 2-16,0 0-3 0,0 3 1 15,0 0 1-15,0-1-1 0,0-1 2 16,0 1-2-16,1-2 0 0,-1 1 5 15,2-4 1-15,-1 3-2 0,-1-2-1 16,0 1-3-16,2-2 1 0,-2 1 1 16,0-4-2-16,0 0-4 0,0-2 2 0,-2 0 3 15,-2-1-2-15,-1 0-14 0,3 0 13 16,2 2 5-16,0 2 2 0,2 1-4 15,1-1 1-15,2 1 3 0,-2-1 4 16,1 0-2-16,-1-3 2 0,2 1-4 16,1 0-4-16,-1 1-1 0,1 4 4 15,-3 1-1-15,2 1-4 0,-4 0 2 16,1-2 2-16,-2 1-1 0,0-3 0 15,0 2-2-15,0-2 1 0,0 1-1 16,0-2 2-16,0 3 0 0,0 1 7 16,0 1-3-16,2 2-1 0,1-1-1 0,0 1-2 15,0-1 5-15,-2 0-3 0,3 0 0 16,-4 1 2-16,0 0 1 0,0 0-3 15,0 1-2-15,0 0 0 0,0 1 2 16,0 0-2-16,0-1-5 0,0 2 4 16,0 1 1-16,0 0 0 0,0-2 0 15,0 4-1-15,0-4-1 0,1 1 1 16,1-2-2-16,1 0 1 0,0 1 0 15,0 2 1-15,-1 1 0 0,-2 0 3 16,0 3 0-16,0-2 3 0,0 2-4 0,0 0 0 16,0 0 0-16,0 0-4 0,-4 0-4 15,1 1-8-15,-1 6-13 0,2 0-18 16,2 1-21-16,0-5-60 0,0-3-98 15</inkml:trace>
  <inkml:trace contextRef="#ctx0" brushRef="#br0" timeOffset="13152.75">10356 2023 47 0,'14'0'-24'16,"3"0"154"-16,0 0-121 0,3 0 8 0,-1 2-5 15,-2-2-7-15,0 0-3 0,0 0 0 16,-1 1-1-16,-2 1-1 0,-2 0-3 16,-1 1-30-16,3-2-8 0,-2 0 5 15,1-1-39-15</inkml:trace>
  <inkml:trace contextRef="#ctx0" brushRef="#br0" timeOffset="13338.76">10762 2045 3 0,'0'0'201'16,"0"0"-179"-16,2 0-20 0,0-1 18 15,1-2-4-15,0 3-8 0,1 0-9 16,0 0-1-16,2 0-12 0,0 0-64 0,0-1-74 15</inkml:trace>
  <inkml:trace contextRef="#ctx0" brushRef="#br0" timeOffset="13467.77">10936 2069 6 0,'5'0'7'0,"1"2"77"0,-1-2-84 15,2 0-10-15,0 1-13 0</inkml:trace>
  <inkml:trace contextRef="#ctx0" brushRef="#br0" timeOffset="13617.77">11108 2091 9 0,'5'0'133'0,"-4"0"-129"16,2 0 8-16,1-2 5 0,0 1-14 16,4 0-5-16,0 1-3 0,1 0-24 0,0-4-62 15</inkml:trace>
  <inkml:trace contextRef="#ctx0" brushRef="#br0" timeOffset="13759.78">11364 2091 21 0,'2'0'154'16,"-1"0"-135"-16,2 0-6 0,-1-3 7 15,2 0 6-15,-1 1-20 0,2 0-7 16,3 2 0-16,3 0-1 0,4 0-43 0,1 0-51 16</inkml:trace>
  <inkml:trace contextRef="#ctx0" brushRef="#br0" timeOffset="13902.79">11642 2103 1 0,'4'1'116'0,"-1"-1"-37"0,2 0-71 16,-2 0 31-16,0-3 8 15,-1 0-11-15,-1 0-9 0,4-2-17 16,-2 4-5-16,2 0-5 0,1 0 0 15,3 1-3-15,4 0-5 0,4 0-28 0,3 0-39 16,0 0-68-16</inkml:trace>
  <inkml:trace contextRef="#ctx0" brushRef="#br0" timeOffset="14031.8">11969 2101 36 0,'7'0'-6'0,"-2"0"198"16,0 0-176-16,4 0-8 0,-1-1 11 16,-2-3-5-16,3 2-9 0,2-1-3 15,1 1-1-15,2 2-5 0,2 0-39 16,3-1-62-16,1-1-30 0</inkml:trace>
  <inkml:trace contextRef="#ctx0" brushRef="#br0" timeOffset="19945.14">12028 2316 46 0,'0'13'69'16,"-2"1"-35"-16,0 1 0 0,2 1-6 16,0 1-7-16,0 0-9 0,0 0 0 0,0-1 5 15,0 1-9-15,0-1-4 0,0 0 8 16,0 0-2-16,0 1-3 0,0-1 4 15,-1 1-2-15,-1 1-2 16,2-1-1-16,0-1 0 0,0 2-1 0,7-1-2 16,0 1-4-16,1 0 4 0,-2 0-3 15,0 1 1-15,-1 0 0 0,-2 2-1 16,-3 3 3-16,0 5-3 0,-1 2 28 15,-9-1-22-15,1-1-3 0,3-1-1 16,0 1-1-16,-1 1 0 0,4 0 0 0,0 2 1 16,0-1-2-16,2 1 1 0,1-2 1 15,0 1-2-15,-2-3 0 0,2 0-2 16,0-1 4-16,0-1-1 0,0 0-1 15,0 0 2-15,0 0 1 0,-2-3 0 16,2-2-2-16,-1 0 1 0,-2-1 0 16,0 0-2-16,-2 3 1 0,2-2 0 15,0 2 1-15,0 1-1 0,0-1-3 16,3 3 3-16,0-1 0 0,0 0-1 15,0 0 0-15,0-3 0 0,0-1 3 0,3-1-3 16,-2 1-1-16,1-1 2 0,-1 1 0 16,1 1-1-16,0 1 0 0,-2 2 1 15,0-3 1-15,0 3-2 0,0 1 6 16,3-2-9-16,1-3 2 0,-2-2 0 15,1 1 1-15,-2-3 0 0,4 0 2 0,0-1-3 16,-1-1-1-16,3 0 4 0,-3-1 0 16,-1 1-3-16,2-1 1 15,-2 2 1-15,0 1 1 0,0 1-2 16,-1 0 0-16,-1 0 0 0,1 0 2 0,-2 1-3 15,2-2 0-15,-1 1 2 0,1 1 1 16,-1-4-3-16,-1 0 0 0,0-2 2 16,0-2 1-16,0-1-3 0,0-4 1 15,0 1 2-15,0 0-1 0,0 0-1 16,0-1-1-16,0 0 2 0,0 2-1 15,0-2-1-15,0-1 0 0,0-1 1 0,0 1 1 16,0-2-3-16,0 1 2 0,0 0 1 16,0 0-1-16,0-1-1 15,0 3 1-15,0 0 1 0,0 0-1 16,0 2-1-16,0 0 1 0,0 7 1 0,0 4-1 15,-1 4 22-15,-1-4 2 0,2-6-24 16,0-7-6-16,3-3 2 0,0 0 4 16,-1-1 1-16,-1 1 0 0,-1-2-2 15,0 0 1-15,0-1 2 0,0 2-2 16,0-2-1-16,0 0 2 0,0 3 0 0,0-3 1 15,0 3-3-15,0-2 2 16,0 1-2-16,0 0 2 0,0-1 1 16,0 0-2-16,0-1 0 0,0 0-3 15,0 1 6-15,0 0-3 0,2-1 0 0,-2 1 0 16,5-1-4-16,-2 0-20 0,4 0-18 15,3-5-53-15,-4-3-136 0</inkml:trace>
  <inkml:trace contextRef="#ctx0" brushRef="#br0" timeOffset="21120.2">12172 4665 10 0,'0'1'54'16,"0"-1"101"-16,0 0-136 0,0 0-10 15,0-3 1-15,3 1-7 0,5-1-2 16,-1 0 5-16,1 1 9 0,3 2-2 15,3-2 1-15,-2 1-3 0,4-1-1 16,2 0-6-16,-1 1 0 0,4-1-1 16,-3 0-2-16,1 1 0 0,-1 1 2 15,-1-2 0-15,2 0 6 0,-2-1 8 16,-1 1 5-16,-4 1-17 0,4 1-2 15,7-1 2-15,5 1 17 0,9-2 20 16,9 0-36-16,4 1-4 0,0-1 0 0,1 2 1 16,-3-1-3-16,3 0-4 0,-4 1 2 15,-1-1 3-15,1 1-2 0,-1 0 1 16,1 0 0-16,1 0 2 0,0 0-3 15,-2 0 0-15,1 0 1 0,-4 0 2 16,1 0-2-16,-7 0-2 0,-2 2 3 16,-2 0 0-16,0 1-2 0,-6-2 0 15,-2 2-3-15,-2 0 0 0,-4 1 0 16,-2-1 2-16,0-2-2 0,0 3 4 15,2 1-1-15,1 0 1 0,2-1 0 0,-1 3 0 16,3-1-3-16,-4 1-3 0,-2-4-4 16,1 1 5-16,-5 2-4 0,-2-3 2 15,-4 0 0-15,-2-1 5 0,-1-2 4 16,-2 2-2-16,0-2-2 0,-1 0 5 15,-1 0-1-15,4 0-1 0,0 0 1 16,-2 0 1-16,3 0-2 0,0 0 3 16,0 0 4-16,1 0-3 0,-1-2-1 15,0 0-3-15,0 1 1 0,-1-1 2 16,1 2-4-16,0-1 0 0,0 1 2 0,4-2-1 15,-4 0 0-15,0 0-2 0,3 0 3 16,-1 2-1-16,5 0-2 0,7 0 0 16,4 0 11-16,7 0-10 0,5 0 0 15,-2 0-1-15,3 0 1 0,-2 1 1 16,2 1-2-16,-2 1 3 0,-2-1-4 0,0-1 3 15,1 2-1-15,-2-1-1 16,4 0 2-16,0 0 1 0,2 0-2 16,1 0-1-16,0 1 2 0,-2-2 1 15,-1 3-1-15,-2-1-1 0,-2-2 1 0,-1 0 3 16,-1 1-2-16,-2-1 0 0,1-1-2 15,-1 0 3-15,3 0-3 0,2 0 0 16,-1 0 2-16,2 0-2 0,4 0 0 16,-3 0-1-16,1 0 2 0,-1 0 0 15,0 0-1-15,-3 0-1 0,1 1 2 0,-1 2-1 16,1-1 0-16,-2-1-2 0,1-1 3 15,-4 0 0-15,3 0-3 16,-3 0-3-16,0 0 4 0,0 0 1 16,-3 0-3-16,1 0-5 0,1 0 4 0,-1 0 2 15,2 0 2-15,1 0-3 0,1 0 3 16,-2 0 0-16,1 1-4 0,-1 0 4 15,-2 0-2-15,-1 0 1 0,-2-1-4 16,1 1 5-16,-6-1 0 0,2 0 0 16,-1 1 0-16,0-1-1 0,-1 0 2 15,-1 0-1-15,0 0 0 0,-3 0-3 0,-4 0-16 16,-6 0-17-16,-2 0 7 0,-2 0 19 15,0 0 0-15,-2-1-71 16,-4 0-94-16</inkml:trace>
  <inkml:trace contextRef="#ctx0" brushRef="#br0" timeOffset="92308.27">3143 6979 49 0,'1'0'114'0,"-1"0"-93"15,0 0 10-15,0 0 13 0,0 0-11 16,0 0-9-16,0 1-6 0,0-1-9 16,0 0-2-16,2 1-2 0,-2-1 1 0,0 0-3 15,0 2 9-15,1-2 3 0,-1 1 1 16,0 1-2-16,2-2-1 0,-2 1-1 15,1-1-5-15,1 0-2 0,1 0-5 16,2 0 2-16,-1 0 0 0,2 0-5 16,1-2-14-16,-1 0-27 0,2-3-38 0,-2-1-66 15</inkml:trace>
  <inkml:trace contextRef="#ctx0" brushRef="#br0" timeOffset="92487.28">3329 6966 8 0,'0'0'173'0,"1"0"-125"0,1 0-45 15,-1 0 9-15,5 0-11 16,-1 0-8-16,1 0-43 0,-1-3-116 15</inkml:trace>
  <inkml:trace contextRef="#ctx0" brushRef="#br0" timeOffset="92668.3">3521 6984 129 0,'3'-1'36'0,"0"1"-36"15,-3-2 1-15,3 1-5 0,0 1-46 16,2-2-39-16</inkml:trace>
  <inkml:trace contextRef="#ctx0" brushRef="#br0" timeOffset="92879.31">3746 6997 105 0,'3'0'180'0,"-2"0"-148"0,-1 0 19 16,2 0-9-16,-2 0-20 0,0 0-9 16,0 0-3-16,0 1-8 0,3-1-3 15,0 0 2-15,2 1-2 0,1-1-7 16,3 1-26-16,-1-1-48 0,-2 0-107 0</inkml:trace>
  <inkml:trace contextRef="#ctx0" brushRef="#br0" timeOffset="93053.32">4006 7012 2 0,'5'2'188'0,"-4"-2"-109"15,2 0-69-15,0 0 31 0,1 0-16 0,-3 0-16 16,5 0-3-16,-3 0-3 0,2 0-5 15,1 0-11-15,4 0-47 0,-3 0-70 16</inkml:trace>
  <inkml:trace contextRef="#ctx0" brushRef="#br0" timeOffset="93232.33">4298 7023 28 0,'9'3'222'0,"2"-1"-179"15,-10-2-53-15,-1 4 31 0,0-2 11 16,3-2-5-16,2 0-5 0,-2 0-8 15,0 0-7-15,0 0-5 0,0 0-3 16,1 0 0-16,-1 0-13 0,3 1-43 16,2-1-71-16,1 0 5 0</inkml:trace>
  <inkml:trace contextRef="#ctx0" brushRef="#br0" timeOffset="93388.34">4572 7064 2 0,'-2'2'142'16,"2"-2"-59"-16,0 0-64 0,0 0 19 15,0 0-18-15,0 0-18 0,4 0 1 16,0 0-5-16,1 0-8 0,1 0-22 0,-3 0-52 16,2 0-61-16</inkml:trace>
  <inkml:trace contextRef="#ctx0" brushRef="#br0" timeOffset="93535.34">4787 7084 195 0,'2'0'11'0,"-2"0"-13"0,3 0-1 16,2 0-15-16,1 0-19 0,0-2-56 0</inkml:trace>
  <inkml:trace contextRef="#ctx0" brushRef="#br0" timeOffset="93696.35">5043 7114 36 0,'0'0'206'15,"3"0"-191"-15,0-2-5 0,2 0 6 0,1 0-14 16,2-1-8-16,1-2-47 0,-1-1-152 16</inkml:trace>
  <inkml:trace contextRef="#ctx0" brushRef="#br0" timeOffset="94104.38">5809 7113 84 0,'5'0'-17'0</inkml:trace>
  <inkml:trace contextRef="#ctx0" brushRef="#br0" timeOffset="95053.43">5814 7118 105 0,'-5'-2'172'0,"-1"-1"-116"16,1 0-48-16,-1 1 26 0,1-1-7 15,4-1-17-15,-1 0 5 0,2 0-1 16,0 0-15-16,0-3 1 0,3 1-6 16,4-1-15-16,-3-2-5 0,2-1-16 15,-1 3-10-15,-2-3-6 0,0 1-10 0,0-3-23 16</inkml:trace>
  <inkml:trace contextRef="#ctx0" brushRef="#br0" timeOffset="95235.43">5784 6870 142 0,'0'-1'93'0,"-1"1"-74"16,-1-1 31-16,-1 1-15 0,3-1-13 0,-1-1 4 15,1 2-7-15,0 0-12 0,0 0-7 16,0 0-1-16,0 0-3 0,0-3-10 15,0-1-17-15,0 0-26 0,0-3-64 16</inkml:trace>
  <inkml:trace contextRef="#ctx0" brushRef="#br0" timeOffset="95435.45">5738 6611 3 0,'-2'-2'270'0,"2"-3"-250"0,0 1-14 15,0 0 16-15,0 0-15 0,0 1 0 16,0 0 6-16,0 1-12 0,0-2-3 16,0 0 1-16,5-3-9 0,0 1-17 15,-1-1-11-15,1-3-43 0,-2-2-30 16</inkml:trace>
  <inkml:trace contextRef="#ctx0" brushRef="#br0" timeOffset="95631.46">5784 6326 129 0,'0'-4'59'0,"-6"0"-23"0,5 2 26 16,-4-1-12-16,5 0-7 0,0 1-19 0,-2 1-1 16,2-1-7-16,0 0-7 15,0 0-7-15,0 1-2 0,0 1 2 16,0 0 0-16,0-1-3 0,0-1-8 15,0 0-17-15,0-1-17 0,0 1-30 0,2-4-40 16,-1-2-38-16</inkml:trace>
  <inkml:trace contextRef="#ctx0" brushRef="#br0" timeOffset="95811.48">5784 6131 205 0,'-3'-4'26'15,"0"0"42"-15,0 0-20 0,0 1-25 16,1-2 12-16,1 0-11 0,1 3-9 0,0-1-10 15,0-1-3-15,0 0-1 0,0 1-2 16,0 0-3-16,0 0-3 0,0 0-13 16,0 0-16-16,0 0-39 0,0-3-49 15</inkml:trace>
  <inkml:trace contextRef="#ctx0" brushRef="#br0" timeOffset="95996.49">5769 5881 9 0,'-2'-3'185'0,"2"-3"-163"15,-1 1 3-15,1 2 5 0,0 0-12 16,0-1 3-16,0 1-8 0,0-1-6 16,0 2-6-16,0-1-2 0,4 1-5 15,-2-1-14-15,3-1-6 0,-2 1-5 0,0-2-16 16,-2 0-30-16,-1-1-30 0</inkml:trace>
  <inkml:trace contextRef="#ctx0" brushRef="#br0" timeOffset="96169.5">5781 5662 10 0,'-3'-5'168'0,"3"-1"-144"16,0 2 8-16,-1 1 7 0,1 0-21 15,0 1 2-15,0-1-1 0,0 1-9 0,0 0-9 16,0 0-1-16,0 1-7 0,3 0-21 15,1-1-32-15,-1 0-54 0</inkml:trace>
  <inkml:trace contextRef="#ctx0" brushRef="#br0" timeOffset="96351.51">5789 5528 6 0,'0'-5'202'0,"0"-1"-182"0,-5-1-1 0,4 2 20 15,-1 0-16-15,2 0-6 0,0-1-2 16,0-1-6-16,0-1-4 0,2 2 0 15,1 2-2-15,0-2-5 16,2 2-1-16,-1-1-17 0,2 0-17 0,1 0-24 16,-6 1-24-16,1-4-30 0</inkml:trace>
  <inkml:trace contextRef="#ctx0" brushRef="#br0" timeOffset="96819.53">5811 5393 2 0,'0'-4'169'16,"-2"-1"-151"-16,-1-1 9 0,1 2 26 0,-1 0-21 16,2-1-2-16,-1 0-1 0,2 2-4 15,0-2-9-15,0 2-11 0,0 1 0 16,0 0-3-16,0 0 0 0,0 2-3 15,0-2 2-15,0 2 0 0,0-1-4 16,0-1 3-16,0 2-6 0,0-3 0 0,0 2-6 16,0-1 3-16,0-2 3 15,2 0 5-15,-2 0 1 0,1-2 1 16,-1 1 1-16,0 1 2 0,0-3 1 15,0 2 1-15,-1-3 5 0,-1 1-5 0,2-1 0 16,0 1-6-16,-1 1 6 0,-1 1-4 16,1-1-2-16,-1 1 1 15,1 0 2-15,1 1 0 0,0 1-3 0,0 0 0 16,0 1 0-16,0-1 0 0,0 0 0 15,0-1-2-15,0 1 4 0,0 1-1 16,0-1-1-16,0 2-1 0,0 0 2 0,0 1 0 16,0-1-3-16,0 0 0 15,0 0 0-15,0 1-2 0,0-1-3 16,0 1 7-16,0 0 1 0,0 0-3 15,0 0 3-15,0-2-1 0,0-1 1 0,0-1 2 16,0 2-3-16,0 0 0 0,0-1 1 16,0 1-1-16,0 0 0 0,0 2-1 15,0-1 2-15,1 1-4 0,1 0 0 16,1 0-16-16,-2 0-1 0,-1 0-4 15,0 0-7-15,2 0-10 0,-2 0-5 0,1 0-2 16,-1 0 3-16,0 0 5 0,0 2 3 16,0-1-17-16</inkml:trace>
  <inkml:trace contextRef="#ctx0" brushRef="#br0" timeOffset="97017.54">5777 5216 12 0,'-4'0'-12'16,"1"2"14"-16,-1-2-3 0,2 3 0 15</inkml:trace>
  <inkml:trace contextRef="#ctx0" brushRef="#br0" timeOffset="97136.55">5777 5216 8 0,'-8'20'4'16,"8"-15"-1"-16,1-4 24 0,-1 1-27 0,0 1-6 16,0-1-9-16,0 1-6 0</inkml:trace>
  <inkml:trace contextRef="#ctx0" brushRef="#br0" timeOffset="98071.6">5784 5314 8 0,'-1'15'62'0,"-4"-2"-48"0,5 2 4 16,-1-1 4-16,-1 1-14 0,2 0-5 0,0 1 1 16,0 1 2-16,0 0 0 0,0 1 0 15,0-2-2-15,0 1-3 0,2-1-1 16,-1 0 3-16,-1 1-3 0,2-3 0 15,1 3 0-15,-2-1 0 0,-1-2 0 16,2 2-3-16,-1-1-2 0,3 1 5 0,-1 1-12 16,0 1 0-16,0 0 1 15,1 0 5-15,0-1 5 0,-1 1-25 16,0 0 21-16,-2 2 5 0,-1 2 1 15,0-1 11-15,0 2 43 0,-4-3-53 0,-1-2-6 16,-1 2 3-16,3 1-4 0,-3 2 4 16,4 1 19-16,2-2-18 0,0-2-4 15,0 1 6-15,0-1 0 0,3 0-4 16,0 1 5-16,2 0-2 0,-2-1 1 15,-2-1-2-15,3-1 0 0,-3 0 0 0,-1-1 2 16,0-1-2-16,0 0 0 0,0 0 1 16,0 0 1-16,-1 0-2 15,-1-1 0-15,2 1 0 0,0-2 1 16,0 1-2-16,0 0-1 0,3 1 3 0,-1 0 0 15,1-3 0-15,-2 5-3 0,-1-1 4 16,0 0-1-16,0 1-2 0,-1 0 1 16,-7-2 1-16,2 1-3 0,-2 2 4 15,3-1-2-15,2 2-2 0,-1-1 4 16,2-2-4-16,-1 1 4 0,0 0-4 0,1 0 3 15,-1 0-1-15,2 0 0 0,-1-3 4 16,1 1 8-16,-1-1-5 0,2 1-3 16,0-2 9-16,0 0 18 15,3 0 22-15,-1 0-41 0,1 0-5 0,-2-1 4 16,1 2-4-16,-2-1 1 0,0 0-2 15,0 1-2-15,0 1 0 0,0-2-3 16,0 2 1-16,0-1-1 0,0-1-1 16,0 0-1-16,3-1 3 0,0 0 3 15,-3-1 10-15,3-3-13 0,-1-1 4 16,-1-2-1-16,1-2-3 0,-1-2 0 0,3-1 3 15,-3-1-4-15,2 0-7 0,0 0-3 16,2-2-3-16,-2-5-33 0,2 0-59 16,-5-3-87-16</inkml:trace>
  <inkml:trace contextRef="#ctx0" brushRef="#br0" timeOffset="99243.67">5915 5250 51 0,'3'3'-21'0,"0"-3"160"0,0 0-124 16,-2 0-15-16,3 0 0 0,-3 0 0 16,2 0 1-16,3 0 3 15,1 0-4-15,3 2-2 0,0-2-1 16,1 4-9-16,-1-3 6 0,1-1 5 0,2 1 1 15,-6-1 1-15,4 0-1 0,-5 0-1 16,-1 2 2-16,-2-2 0 0,-3 1-1 16,3-1-2-16,-1 0 2 0,-1 1 2 15,6-1-1-15,-3 0 0 0,2 0 1 16,2 0 1-16,3 0 7 0,0 0 2 15,4 0-2-15,-1 0-1 0,0 0-5 0,3-1-4 16,-1-2 0-16,-2 1 2 16,0 0-2-16,-3 0-1 0,1 2 1 15,-3 0 1-15,2 0-2 0,-5 0 1 0,2 0 0 16,1 0 2-16,-2 0-2 0,2 0-1 15,-3 0 1-15,5 0 0 0,0 2-2 16,3-2-4-16,1 0-13 0,1 0 3 16,1 0-5-16,-2 0-9 0,2 0-7 15,-1 0 3-15,-1 0 29 0,-1 0 3 0,0 0-9 16,-1 0 12-16,-1 0 8 0,1 0-8 15,-3 0-1-15,-2 0 4 16,0 0 1-16,-2 0-3 0,0 0 2 0,2 0 9 16,0 0 2-16,3 2 2 0,-2-1 9 15,0 0 1-15,5 1-24 0,-3-2-3 16,3 2 1-16,-3-2 2 0,3 0-3 15,0 0-2-15,0 0 1 0,-2 0 0 16,2 0-46-16,-3 0 19 0,0 0 22 16,-2 0-14-16,2 0-8 0,-2 0 7 15</inkml:trace>
  <inkml:trace contextRef="#ctx0" brushRef="#br0" timeOffset="99300.67">6801 5267 1 0,'8'0'1'16,"1"0"-1"-16,2 0-2 0</inkml:trace>
  <inkml:trace contextRef="#ctx0" brushRef="#br0" timeOffset="99668.7">7113 5259 2 0,'11'0'7'0,"-2"0"-1"16,-3 0 29-16,-4 1-14 0,-1 1 5 16,3-1-6-16,-4 1-7 0,3-2-8 15,-3 0-2-15,3 1 1 0,0-1-3 16,1 0-1-16,3 0-6 0,-3 0-13 15,4 0 8-15,1 0 8 0,4 0 6 16,-1 0 2-16,2 0 25 0,0 0-33 0,0 0 3 16,-2 0 24-16,2 0 0 0,-4 1-26 15,-1 0 4-15,-1-1 1 0,-2 2 8 16,-1 1-8-16,-4-1-4 15,1-2 3-15,-2 3-2 0,1-3 0 0,1 2 0 16,1-1 1-16,-3 0 0 0,1 0-2 16,1-1 0-16,0 0 4 0,-2 0-3 15,0 0-5-15,0 0 2 0,0 0-3 16,0 0-7-16,0 0-16 0,-5 0-21 15,0-3-19-15</inkml:trace>
  <inkml:trace contextRef="#ctx0" brushRef="#br0" timeOffset="101104.78">7252 5294 0 0,'0'10'45'0,"0"-3"54"16,0 2-87-16,0 0 17 0,0 2 0 0,0 2-11 15,0 0-3-15,2-2-3 0,0 3 50 16,-1 0-55-16,1 2-2 0,-2 1 10 16,0-1 0-16,0 2-8 0,1-1-2 15,-1-1 2-15,2 2-1 0,-2 0-2 16,0 0-2-16,3 0 2 0,-2-1 9 0,1 1-11 15,1 0 0-15,2 0-3 16,-2 2 6-16,0-2 0 0,3 1-3 16,-6-1 1-16,3 0-2 0,-1-2 0 15,-1 0 1-15,-1 1 2 0,0-2-3 0,0 2 0 16,0-1-1-16,0 2 1 0,0-1 1 15,0 0-3-15,0-1 1 0,0-1-1 16,0 0 1-16,0-1 0 0,0-1 0 16,-1 0 0-16,1 0 0 0,-2 1 2 15,-1-1-10-15,3 0 4 0,-1 0 1 0,1 0 1 16,0 0-2-16,-2 0 4 15,-1 2-2-15,0-1-5 0,-2 0-3 16,-1 0 5-16,3 0-4 0,0 0 5 16,0-2-2-16,0 2-6 0,3 3 10 0,0-1 2 15,0-1 9-15,0-2-44 0,0 0 17 16,0 1 18-16,0 0-6 0,0-2-6 15,0 0-1-15,-4 0-55 0,3 1 8 16,-1 0 23-16,2 4 35 0,0 0 18 16,2-1 99-16,3-3-236 0,-2-1 88 0,-3-1 77 15,0-2-30-15,0 1 1 0,0-1-13 16,0-1-4-16,0 1 1 0,0-1 1 15,-3 1-16-15,1 0 6 16,-3 3 10-16,2 6 1 0,2 1 9 0,-1-2 125 16,2 0-172-16,0-4-17 0,0-2 67 15,-3 0-9-15,0-1-3 0,3-2 0 16,0 0-4-16,0-1 1 0,0 1-2 15,0-1 3-15,0 3 2 0,3-2 4 16,-1-2-4-16,-2 6 2 0,1 1 1 0,4 1 59 16,-2 0 23-16,2-5-108 0,-1 0 20 15,-4-1 7-15,0 0-3 0,0 2-1 16,0-2-1-16,0 3-1 15,0-2 1-15,-3 1-1 0,0-3 0 16,-2 2-1-16,5-1 2 0,-1-3 3 0,-1 0-3 16,2-1 0-16,0 0 2 0,0 1 2 15,0-1-1-15,0 0 2 0,0 2 0 16,0-1 0-16,0 3 1 0,0 4-2 15,0 3 21-15,6 0 20 0,-2-2-14 16,0-2-51-16,-2-2 22 0,-2 0 3 0,0 0-5 16,0-2-2-16,0 3 4 0,0-2 0 15,0 0-3-15,0-2 1 0,0-2 1 16,0 0 1-16,0-1-2 15,0 0-1-15,0 0 1 0,-2-2 1 0,1 3-1 16,1-1-1-16,-2 0 1 0,2-1 2 16,0 1-3-16,0 0 1 0,0 1 0 15,0 1 0-15,0-2 0 0,0 3 1 16,0-1-1-16,0 1 0 0,0 0 0 15,0-3-1-15,0 1 2 0,0-1 0 0,0-1 0 16,0 2-2-16,0 0 1 0,0-1 1 16,0 0-1-16,0 0-1 0,0 2 1 15,0-2 1-15,0 2-1 0,0 0-1 16,2-2 2-16,-1 3 1 0,-1-2-1 15,0 1 0-15,0 1 7 0,0 2 0 16,0 4-4-16,0 1 26 0,0 0 16 16,2-4-51-16,-2-3 8 0,0-3-1 15,0 2-2-15,0-1 0 0,0 0 1 16,0 1-2-16,0-2 1 0,0 1 1 0,0-1-2 15,0-1 1-15,0-2 0 0,0 2 1 16,0-2-2-16,0 0-1 0,0 0-1 16,0 0 6-16,0 0-1 0,0 0-1 15,0-2-2-15,0-2 2 0,0 3-2 16,0 0 2-16,0 1-2 0,0 0 3 15,0 0-3-15,0 0 1 0,0 0-1 16,0 0 2-16,0 0-1 0,0 0 1 16,0 0 1-16,0 0 1 0,0 0-3 15,0 0 5-15,0 0 0 0,0 0 6 0,0 0-2 16,0 0-7-16,0 0 1 0,0 0-1 15,0 0-5-15,0-4 0 0,0 2-15 16,0-2-17-16,3 0-29 0,-3-2-31 16,0 2-103-16</inkml:trace>
  <inkml:trace contextRef="#ctx0" brushRef="#br0" timeOffset="109986.29">11665 7398 151 0,'0'-8'37'15,"0"-1"-15"-15,0-1 3 0,-2 1 19 16,2-2 0-16,-1 2-25 0,-1 0-10 16,2 0 3-16,0 3 0 0,0-1-8 15,0 1-1-15,0 2 0 0,0 1-3 16,0 0-3-16,0 0 1 0,0 0-5 15,0 2-13-15,-5-3-27 0,-1 0-15 0,3 1 16 16,-1-1 11-16,0 1 9 0,3 1 15 16,-1-4 11-16,2 0 4 0,0-1 16 15,0 0 26-15,0 1 1 0,0 2-11 16,0 1-10-16,0 0-14 0,0-1-8 15,3 3-5-15,-1 0-3 0,0 1-21 16,-2 0-47-16,0-1-87 0</inkml:trace>
  <inkml:trace contextRef="#ctx0" brushRef="#br0" timeOffset="119928.85">7522 7191 0 0,'-1'-3'59'16,"-6"2"38"-16,1-1-77 0,0 0 27 15,0 2-2-15,-2-1-11 0,3 1-1 16,-2 0-5-16,1 0-10 15,-2 0 2-15,0 6-7 0,0 1 0 0,4 0 0 16,-1-1-1-16,3 0-2 0,1 0-6 16,-1-2-3-16,2 1 0 0,0-2-1 15,2 1 1-15,3-2 1 0,1-2 0 16,1 0-2-16,0 0 1 0,-3 0 3 15,1 0-1-15,-3 0-3 0,1-4 2 16,0 2 2-16,-2-3 2 0,-1 2 7 0,0 0-1 16,0 0 2-16,0 1-6 0,-4-1-2 15,-1 1-8-15,-1 0 4 0,1 2-3 16,0-1 0-16,1 1-24 15,2 0-14-15,2 0-29 0,0 0-97 0</inkml:trace>
  <inkml:trace contextRef="#ctx0" brushRef="#br0" timeOffset="120817.9">7981 7260 42 0,'0'0'147'0,"0"0"-130"0,0 0 8 15,0 0 14-15,3 0-16 0,-3 0-3 16,0 0-3-16,2 0 1 0,-2 0 4 15,1 0-2-15,-1 0 0 0,0 0 12 16,0 0 0-16,0 0 1 0,0 0-18 16,0-1 2-16,-3-1-5 0,0 1 2 0,-1 0-7 15,-1 1 0-15,-3 0-1 16,2 0-2-16,-2 0-1 0,3 4 1 15,2-1-2-15,2 0 1 0,1 0-5 16,0-1 1-16,1 3 2 0,7-1-1 0,1-1-1 16,4-2 1-16,-1-1 0 0,-1 0 0 15,-2 0-4-15,-2 0 0 0,-1 0 2 16,-6-3-1-16,3 0 1 0,-3-3 2 15,0 3-3-15,0 0-1 0,0-2-3 16,-2 1-10-16,1 0-5 0,-1 2-15 0,1-1-22 16,1-1-43-16,0 0-84 0</inkml:trace>
  <inkml:trace contextRef="#ctx0" brushRef="#br0" timeOffset="121622.95">8552 7294 70 0,'1'0'10'15,"-1"1"-6"-15,0 0 15 0,0-1-4 0,0 0 10 16,0 1 10-16,0-1 2 0,0 0 7 15,0 0-2-15,0 0-8 0,0 0-12 16,0 0-4-16,0 0-4 0,0-2 5 16,-1 1-5-16,-2 1 3 0,-1-2-5 15,0 2 2-15,1 0-1 0,-2 0 1 16,-1 0 1-16,0 0 1 0,-1 0-1 15,1 0-3-15,0 0 0 0,0 4-3 16,3 0 0-16,-2-2-3 0,2 5-2 16,1-4-2-16,2 2 0 0,0-2-2 0,0-1-2 15,8 0 2-15,2-2 2 0,0 0-2 16,3 0-4-16,1-4-2 0,-2 0-2 15,-3-1-1-15,-1-1-2 0,-2 2-3 16,-1-1 2-16,-2 1 0 0,-1 0 1 16,-2 0 4-16,0 3-5 0,0 0-10 0,-5-1-17 15,0 2-18-15,4-2-49 16,-4 1-109-16</inkml:trace>
  <inkml:trace contextRef="#ctx0" brushRef="#br0" timeOffset="122486">9187 7317 1 0,'3'0'8'0,"-1"-1"152"16,-2-3-121-16,0-1 9 0,0 0 12 16,0 0-16-16,0 0 0 0,-2 0-7 15,-2 2-10-15,-2-1-3 0,-2 2 3 16,2 0-4-16,-7 2-6 0,1 0-3 15,-2 0 0-15,-2 0-3 0,5 7 0 16,1-1-3-16,3 2-3 0,4 0-3 16,2-1-3-16,1 1 0 0,1-4 0 15,9 2-8-15,8-3-18 0,1-2-18 0,3-1-32 16,-1 0-53-16,-1-4-174 0</inkml:trace>
  <inkml:trace contextRef="#ctx0" brushRef="#br0" timeOffset="123293.05">9860 7335 2 0,'0'0'7'15,"-4"0"129"-15,-1 0-54 0,-3 0-68 0,2 0 27 16,-3 0 4-16,-1 0-16 0,1 3 2 16,0 2 1-16,1 1-10 0,2 1-1 15,3-1-12-15,1-1 0 16,2 0-8-16,0-1-1 0,0-1 0 0,6-1 1 15,5 0 2-15,-2-2-1 0,4 0-2 16,-2 0 0-16,1 0 1 0,-1-3-2 16,-2-2-3-16,-3 1 0 0,-1 0-2 15,-5 0 3-15,0 1 3 0,0-2 0 16,-1 1-4-16,-6 2 2 0,1 0-3 0,2 2 1 15,-3-2-11-15,4 2-19 0,0-2-63 16,2 2-124-16</inkml:trace>
  <inkml:trace contextRef="#ctx0" brushRef="#br0" timeOffset="124149.1">10541 7385 4 0,'0'0'44'16,"-2"0"158"-16,-4 0-171 0,3 0 0 16,-3 0 17-16,0-3-12 0,-2 1-7 15,0-1 1-15,0 1-7 0,-3 0-5 16,4 2 2-16,0 0-4 0,0 0-1 15,0 0 1-15,3 0-6 0,2 0-4 0,2 0-3 16,0 1-2-16,0 3 0 0,0 1-1 16,5-1-1-16,1 0 3 0,0-2-2 15,1 1-4-15,-1 0-9 16,0 0-2-16,-1-1-8 0,-1 1-11 0,1-1-3 15,-2 0-21-15,-3-1-22 0,2-1-27 16,-2 0-22-16</inkml:trace>
  <inkml:trace contextRef="#ctx0" brushRef="#br0" timeOffset="124904.14">11141 7413 1 0,'1'0'8'0,"1"0"168"0,-2-1-101 15,0 0-45-15,-2-1 27 0,-7 0-6 16,1 2-7-16,-1-2-5 0,0 2-7 15,-2 0-5-15,3 0-4 0,3 0-6 16,2 0-3-16,2 2-8 0,-1 0-4 0,2 1-2 16,0 0 1-16,0 1-1 0,0 0 0 15,0 1-8-15,5-2-28 16,1 1-30-16,0-3-87 0</inkml:trace>
  <inkml:trace contextRef="#ctx0" brushRef="#br0" timeOffset="126880.25">11688 7407 8 0,'0'0'26'16,"0"0"148"-16,0 0-75 0,0 0-73 16,-3-4 20-16,0 0-7 0,0-2-16 0,0 0 4 15,0 1-8-15,-1 2-6 16,4-3-3-16,0 2 0 0,0 0 2 15,0 0-5-15,0 1-3 0,0 0-1 16,0-3-2-16,2 2 3 0,1-3 2 0,0 0 2 16,2-1-2-16,1-1 4 0,0-1-2 15,0-2-2-15,1-1-3 0,0-1 2 16,0-1 1-16,-1-1-2 0,-2 0-1 15,1 1 2-15,1 0-5 0,-1-2 3 16,1 0 0-16,0 2-2 0,-1-1 5 16,-2 1 1-16,0-1 0 0,0 2-3 15,0 0 4-15,0 0-3 0,2-1-1 16,-2 1-1-16,-1 0-4 0,1 1 3 15,-3 5-3-15,0-2 1 0,0 2 2 0,0-2-2 16,0 2 0-16,0-2 0 0,0-1 1 16,0-1-1-16,0-1-3 0,0 3 4 15,0 1 0-15,0-4-1 0,0 2 0 16,0 0 0-16,0-4 0 0,0 1-2 15,0-1 4-15,0 2-2 0,-2 2 0 16,-2 1-1-16,4-2 1 0,-5-1 0 0,0 0 2 16,-1-2-2-16,-3-1-1 0,1 2 0 15,2 1 3-15,1 1 0 16,2 2-3-16,2-1 1 0,-1 0 1 0,2 0-1 15,0-1 0-15,0 2 0 0,0-1 1 16,0-1 0-16,0-1-2 0,0-2 1 16,0-2 1-16,0 2-2 0,0 0 1 15,-1 3 1-15,-1 0 0 0,2 0-1 16,-2-1 0-16,-1-1 0 0,2-1 1 0,-2-2 0 15,0 0-2-15,-2-2 2 0,-1-2-2 16,0 1 2-16,2 4-1 0,4 3 1 16,0 2-1-16,0 1 0 15,0 2-1-15,0 0 1 0,4-1 1 16,0 3 0-16,-2 1-1 0,2-3 0 0,-4 3 2 15,2-2-2-15,-1 1 2 0,-1-1 0 16,0-2 1-16,0-4-3 0,0 1 0 16,2 1 0-16,-2 0 0 0,0 0 2 15,0 2-4-15,2 0 2 0,-2 0 1 16,0-1-1-16,0 2 0 0,0-2 0 0,0 5 1 15,0-3-1-15,0 1-1 0,0 0 1 16,1 0 1-16,1 1 0 0,-2-1-2 16,0 0 1-16,0-1 1 0,0 3 0 15,0-2-1-15,0 0 0 0,0-1 1 16,0-1-1-16,0-1 0 0,0-1-1 15,0-1 1-15,0-1 0 0,0 0-1 16,0 0 0-16,1 1 1 0,-1 0 0 16,2 1-1-16,-2 1 1 0,0 1 1 15,0-1 0-15,-6 3-2 0,1 0 0 0,-1-1 0 16,-2-2-1-16,-1 0-4 0,-2 1-9 15,5-1 6-15,-1 3 8 0,4-2 2 16,3 2-2-16,0-2-1 16,0 1 1-16,0-2 0 0,2 2 1 0,-1-1 0 15,-1 4 1-15,0-4-2 0,0 2 1 16,0 1 2-16,0 0-2 0,0-1-1 15,0 1 2-15,0-1-1 0,0 1 0 16,0-1-1-16,0 0 1 0,0-1 0 16,0 3-1-16,0-3-1 0,2 1 2 0,3 0 0 15,-4 1 0-15,4-1-1 0,-1-1-1 16,0-1 1-16,2 2 0 0,-5 0 0 15,4-2 1-15,-2 3 1 16,-1-2 0-16,1-2-2 0,0 1 1 0,-2 0 1 16,1-1-2-16,-1 0 1 0,-1-1 0 15,4 1 0-15,-4-1 0 0,0 1-1 16,0 0 0-16,0 2-1 0,0 0-8 15,0 2 3-15,0 2-15 0,0 1 11 16,0 1 0-16,0 1-6 0,-5 1-6 0,3-2 13 16,-4 2 2-16,2-2 1 0,2 1 6 15,-1 0-1-15,0 0-1 0,3 1-1 16,-2-2 2-16,2 2 0 0,0-1-6 15,-3 1-9-15,3 0-20 0,-1 0-31 16,-1 0-14-16,0 0-60 0</inkml:trace>
  <inkml:trace contextRef="#ctx0" brushRef="#br0" timeOffset="127934.31">11798 5472 2 0,'6'4'13'16,"-3"-4"-2"-16,0 5-7 0,1-5 99 16,0 0-98-16,2 0-4 0,2 0 1 0,2 0-1 15,-3 0 10-15,4 0 12 0,0-2-10 16,4-1-10-16,1 3-3 0,-1-2 0 15,1 0-4-15,-2 2 0 16,-2 0 5-16,-4 0-1 0,-3 0 0 0,-2 0 5 16,-3 0 1-16,0 0 5 0,0 0 25 15,0 0 3-15,-5 0-24 0,2 0-11 16,2 0-4-16,1 2 0 0,0-2-3 15,0 0 3-15,4 2 2 0,2-2-2 16,2 0 1-16,0 0-5 0,3 1-7 0,-4-1 6 16,3 0-2-16,-1 0-13 0,-1 0-16 15,1 0-10-15,0 0-9 0,-2 0-10 16</inkml:trace>
  <inkml:trace contextRef="#ctx0" brushRef="#br0" timeOffset="128008.32">12128 5468 63 0,'13'-3'34'0,"-1"1"-30"15,5 0-4-15,0-1-2 0,2-1-38 16</inkml:trace>
  <inkml:trace contextRef="#ctx0" brushRef="#br0" timeOffset="128142.32">12350 5450 0 0,'6'0'2'16,"-3"0"0"-16,0 0-4 0,-1 0 2 16,0 0 0-16</inkml:trace>
  <inkml:trace contextRef="#ctx0" brushRef="#br0" timeOffset="128805.36">12350 5450 0 0,'95'6'2'0,"-78"-6"4"0,-3 0-4 15,0 0 3-15,-4 0-7 0,0 0 4 16,-3 0 3-16,1 0-2 0,-3 0 34 15,-2 0 23-15,-1 0-56 0,-2 0-3 16,0 0-2-16,0 0 1 0,1 0 0 16,2 0-4-16,-1 0 6 0,4 0-1 15,-3 0 0-15,5 0 1 0,0 0 1 16,-1 0 10-16,4 0 17 0,3 0 6 0,2 0-20 15,2 0-4-15,-1 0-2 0,-3 0-9 16,-1-2 0-16,-7 2 1 0,0-1 1 16,0 0-3-16,-3 0 0 0,2 0 0 15,-2 0 1-15,2 1-2 0,-1 0-1 16,-2 0 1-16,3 0 2 0,-4 0-1 0,4 0 0 15,2 0 0-15,4 0 2 16,3 0 0-16,6 0-4 0,1 0 4 16,2 0 0-16,-5 0 1 0,0 0 2 15,-1 0 4-15,-5-1 4 0,0 0-3 0,-4 1 0 16,0 0-2-16,-3 0-4 0,-5 0-2 15,0 0-3-15,0 0 2 0,1 0 4 16,2 0-3-16,-1 0 0 0,4-1-2 16,-3 1 0-16,3 0 0 0,-1 0 0 15,0 0-2-15,1 0 4 0,0 0-2 0,3 0-2 16,-3 0 1-16,7 0 0 0,-4 0-5 15,4 1-2-15,-3 0 3 16,3-1 5-16,-4 0-1 0,0 1-1 16,-5-1 1-16,-1 0 3 0,-2 0-1 0,-1 0 3 15,2 0-4-15,-2 0 1 0,1 0 0 16,1 0 2-16,-1 0-1 0,1 0-2 15,4 0-1-15,0 0-1 0,1 0 2 16,-3 0 1-16,-1 0-2 0,0 0 1 16,0 0 1-16,1 0 0 0,-3 0 1 0,-1 0-2 15,0 0 0-15,0 0 3 0,0 0-3 16,2 0-1-16,-2 0 1 0,3 0 1 15,-3 0 1-15,1 1-4 16,1-1 4-16,3 2-1 0,-2-1 1 0,0-1-1 16,-2 0 3-16,4 0 8 0,-2 0 1 15,-1 0-8-15,1 0-6 0,-3 0 4 16,0 0-10-16,0 0-47 0,-7-5-82 15</inkml:trace>
  <inkml:trace contextRef="#ctx0" brushRef="#br0" timeOffset="129913.43">13147 5523 16 0,'0'7'48'0,"0"0"7"15,0 1-48-15,0 2 23 0,0 0-21 16,0 1-3-16,0 0 1 0,0 1 4 16,0 1 0-16,0 1-1 0,0 1 17 15,3-2-7-15,0 3 5 0,0 0-14 16,-1-1-1-16,-2 0-3 0,0-1 4 15,0-1 0-15,1 0-3 0,-1 1 6 0,0 0-8 16,2 2-5-16,-2 1 7 0,0 0-4 16,0 1-5-16,0 2-1 0,1 0 0 15,2 2 0-15,1 0 4 0,0-1-6 16,-1 2-7-16,0-2 13 0,-3 0-2 15,2-1-11-15,1-1 1 0,-1 1 11 16,2 3-2-16,2-3 0 0,1 3 3 16,0-3 6-16,0 1-8 0,-1-2-1 15,-3 1 2-15,-3-2 0 0,0 0-1 16,0-2-1-16,0-1 1 0,-2-1 0 0,-1 1 0 15,-1-1-1-15,-3 1 1 0,3-1 1 16,1-2-1-16,3 3 0 0,0-1 2 16,0 2 6-16,0 0-8 0,3 1-2 15,3-1 5-15,3 1 4 0,-1-1-8 16,0 1 0-16,-2 1 0 0,0 0-1 0,-3 2-1 15,2 1-2-15,-5-2 5 16,2 1 0-16,-2-1-9 0,0-3 4 16,3 0 6-16,-3-2 2 0,0-2-5 15,1 1 1-15,1-2 2 0,-1-1 2 0,4 1-3 16,0-1-3-16,-4 1 6 0,4-2-3 15,1 3 0-15,-4-1 0 0,2 0 0 16,-2 1 2-16,-2 1-2 0,0-4 2 16,0 2 0-16,0 1 0 0,0-1 0 15,-5 0 4-15,2-1 0 0,-2-1-2 16,2 1-1-16,-1 0-3 0,2-1 1 0,2 3 0 15,-2-1-2-15,2 2 1 16,2 4-1-16,3-1 3 0,-1 1 7 16,-1-2-6-16,-3-2-17 0,0 1 14 15,0-1-2-15,-1-2 4 0,-2 2-2 0,-2 0 1 16,2-1-2-16,0 1 1 0,1-3 1 15,2 0 0-15,-1-1-1 0,-2-1-1 16,3 1 2-16,-2-2 0 0,2 5 0 16,0-1-1-16,0 1 33 0,0-2-24 15,0-3-8-15,0 2-2 0,0-2 3 16,-1 1 0-16,-1 1-1 0,2 0-1 0,0 1 0 15,0-1 1-15,0 0 0 16,2-1-1-16,1 2 1 0,1-3 0 16,1 0-1-16,0-1 0 0,-2 0 1 0,0-1 1 15,0-2-3-15,-1 0 1 0,-1 0 1 16,1-1 0-16,-1 1 1 0,1-1 5 15,-1 2-2-15,1 0 0 0,1-1-3 16,-2 1-1-16,1-2 3 0,1 0 0 16,0 0-2-16,-1 0-1 0,-1-2-1 0,-1 0 2 15,0 1-2-15,0 0 0 0,0 0 1 16,0 1 2-16,0-1-1 0,0 1 8 15,0-2-1-15,0 1-4 16,0 1-4-16,0 0 1 0,0-1-4 0,0 3 6 16,0-4-1-16,0 1-2 0,0-1 0 15,0 0 1-15,0 0 0 0,0 1-1 16,0 0-1-16,0-1 1 0,0 0-5 15,0 0-31-15,0-8-48 0,0-2-198 16</inkml:trace>
  <inkml:trace contextRef="#ctx0" brushRef="#br0" timeOffset="132257.56">7598 3199 68 0,'0'1'51'0,"0"-1"89"0,0 0-124 16,2 1-7-16,4 0 22 0,3-1-3 15,2 1 3-15,2-1-2 0,-1 0-5 16,2 2-5-16,-2-2 0 0,2 0-5 0,2 0 0 15,1 0 2-15,3 0-2 0,3 0-3 16,7 0-2-16,1 0-6 0,4 0 4 16,4 0-1-16,4 0-4 0,4 0-1 15,0 4 2-15,2 0 2 0,1 1-4 16,-2 0 0-16,0-2 1 0,-2 3-1 0,-2-2-1 15,-2 1 1-15,-4-1 0 16,-2 0-1-16,0-1 0 0,1 0 1 16,-1 1 0-16,-1-1-1 0,-1-1 0 15,2 2 1-15,0-1-1 0,-4-1 0 0,1 3 0 16,-1-3 0-16,-2 0 1 0,1 0-2 15,-3 0 1-15,-5 0 0 0,0 0 1 16,-1-1-1-16,0 3-1 0,-2-3 1 16,-2-1 2-16,3 2-2 0,-3 1 0 15,4-1 0-15,1 0 1 0,0 1-2 0,2 0 1 16,-2 0 0-16,-1-1 1 0,-3 1-1 15,-2 0-1-15,-2 1 1 16,-1-2 0-16,0 0 0 0,-1-1-1 16,-1 1 1-16,-1-1 0 0,1-1 0 0,2 2 0 15,0 0 0-15,3 0 1 0,2 0-1 16,1-1-1-16,3 0 1 0,0 0 2 15,1-1-3-15,-1 0 0 0,2 1 2 16,-2 0-1-16,0 1 1 0,-1-1-3 16,-3 1 2-16,-5-2 2 0,-5 1-3 0,-4 1 0 15,-4-1 0-15,-1 1 1 0,2-1 0 16,-1 0-2-16,1 1 3 0,1 1-1 15,0 0 0-15,2-1-1 16,-2 3 1-16,1-3 1 0,4 1-1 0,1 0-1 16,2-2 0-16,0 1 1 0,1-2 0 15,-1 1-4-15,-1-1-4 0,-6 1 7 16,-1-1-1-16,-1 0 1 0,-1 0-2 15,-1 0 4-15,2 1-2 0,-2-1 1 16,0 0 0-16,0 0 1 0,0 0-1 0,0 2 0 16,3-2-1-16,0 0 2 0,3 0-3 15,-1 0 2-15,0 0 0 0,1 0 1 16,-1 0-1-16,-2 0-1 0,0 0 1 15,0 0 1-15,0 0-2 0,0 0 0 16,0 0 1-16,0 0 0 0,2 0 0 16,1 0-1-16,0 2 2 0,1-2-1 15,2 2-1-15,3 1 1 0,7 1 2 16,4 1 11-16,-1-1-10 0,-5-2-5 15,-9 0 4-15,-4-1-2 0,-2 0 0 16,-2-1-1-16,0 1 2 0,1 0-1 0,-1-1 0 16,2 0-1-16,1 0 3 0,-1 0 1 15,1 0-3-15,0 0 0 16,0 0 0-16,0 0 1 0,-3 0 0 15,3 0-1-15,-1 0 2 0,-1 0 0 0,-1 0-2 16,2 0 2-16,-2 0 2 0,0-1-3 16,0-1 1-16,-3 1-2 0,-2 1-2 15,-1 0 0-15,-2 0-2 0,2 0-7 16,0 0-4-16,1 0-14 0,2 0-7 15,0 0-7-15,3 0-14 0,0 0-55 0,0-3-92 16</inkml:trace>
  <inkml:trace contextRef="#ctx0" brushRef="#br0" timeOffset="132637.57">9846 3253 89 0,'-8'1'36'16,"7"0"167"-16,1 3-160 0,0 1-20 15,6-1 12-15,7 0-16 0,2 2 5 16,2-2-10-16,3 2-10 0,5 0-3 16,-3 2 1-16,4 1-3 0,0 2 4 15,-5-1-6-15,-6 0 3 0,-4-2 0 0,-6 1 3 16,-4-2-3-16,-1 2-3 0,0-1 4 15,-11 0 1-15,-4 2 3 0,-7 0 1 16,-3 1-2-16,0 2 3 0,-1 1-4 16,1 2 3-16,2 3-3 0,0 1-1 15,3 0 0-15,1 2 0 0,4-2-2 0,1 1-1 16,4-3-14-16,6-3-30 15,4-4-27-15,0-5-124 0</inkml:trace>
  <inkml:trace contextRef="#ctx0" brushRef="#br0" timeOffset="133857.65">7580 3155 41 0,'-2'3'8'15,"2"1"-5"-15,0-2 1 0,0-2 27 16,0 1 48-16,0-1-73 0,0 1-8 16,0-1 11-16,-1 0 8 0,1 1 10 15,-4-1 10-15,3 0-8 0,1 2-11 0,0-2 2 16,0 0-5-16,0 0 3 0,0 0 0 15,0 2-2-15,0-2 0 0,0 0 0 16,-2 0 3-16,2 0 2 0,0 0 1 16,0 0-3-16,0 0-1 0,0 0-1 15,0 0-2-15,0 0-3 0,0-2-4 0,5-2-3 16,4 0-4-16,8-3 2 15,2-1-1-15,1 0 2 0,0-1-1 16,2 0-2-16,1 0 5 0,2 0 1 16,-3 1-3-16,-2 2-1 0,-5 0-1 0,-1 3 1 15,-4 2-1-15,-6-1-4 0,-2 2 2 16,-1 0 4-16,-1 0-1 0,0-1 0 15,0 1-3-15,0 0-1 0,0 0-6 16,-3 0-6-16,-1 0 0 0,-3 3-7 16,1 1-6-16,0 0-9 0,-2 0-12 0,2 0-24 15,-3-2-65-15,-1-2-116 0</inkml:trace>
  <inkml:trace contextRef="#ctx0" brushRef="#br0" timeOffset="134126.67">7598 3178 61 0,'0'2'9'0,"0"1"189"16,0 1-157-16,0 0 16 15,0 3 3-15,0 1-18 0,0 3-4 16,6 4-6-16,1 0-11 0,3 2-6 0,1 1-1 16,3 1-7-16,2-1-6 0,1 1 1 15,-2 1-1-15,4 0 1 0,-5-2-1 16,0-2-3-16,3-3-14 0,-3-1-25 15,3-3-21-15,-2-4-50 0,-1-2-134 16</inkml:trace>
  <inkml:trace contextRef="#ctx0" brushRef="#br0" timeOffset="136987.81">7485 6251 90 0,'0'0'51'0,"0"0"89"0,0 0-104 16,3 0-22-16,3 0 10 0,2 0 7 15,4-2-4-15,1 0-8 0,4 0-6 0,-2-2 0 16,4 2 2-1,1-1 3-15,-1 1 0 0,-1 0-4 0,1 0 0 16,0 1-5-16,1-1-5 0,1 1 4 16,3 0-4-16,1-1-1 0,1 2-3 0,3-2 0 15,2 0 0-15,5 0 1 0,3 2-1 16,7 0 0-16,7 0 0 15,1-2 1-15,5 1 0 0,-1 0-2 0,-3 0 1 16,-2 0 1-16,1-1-1 0,-6 0-1 16,0 0 2-16,-6 2 1 0,-3 0-3 0,-6 0 1 15,-2 0 0-15,-5 0 1 16,0-1 0-16,-2 0-2 0,-3 0 1 15,6-2 2-15,-1 1-3 0,2-1 0 16,4 0 2-16,3 0 0 0,2 0-1 16,2 1-1-16,-1 2 1 0,0-4 1 0,-3 4-2 15,-2-1 0-15,1 0 2 0,2 1 0 16,-2 0-2-16,0 0 1 0,-2 0-1 15,-2 0 2-15,-1 0-1 0,-1 0-1 16,0 1 1-16,-2 0 1 0,4-1-1 16,-2 0-1-16,-2 0 2 0,0 0-1 15,-1 0 0-15,3 0-1 0,0 2 3 16,-2 0-2-16,2-1 0 0,-1 2-1 15,-1 0 2-15,-3-1-1 0,1 1 0 16,-3 1 0-16,-1-2 0 0,4-2-2 0,-3 1 2 16,6-1 0-16,-2 0 1 0,1 0 0 15,0 0-2-15,2 0 1 0,2-1 1 16,-4-1-1-16,0 2 0 0,-2-2-1 15,-3 1 2-15,-2 1-1 0,1 0 0 16,-4 0 0-16,-1-1 0 0,4 1 1 16,-2 0-1-16,6-1 0 0,-1 1 0 15,1 0 2-15,2 0-2 0,0 0-1 16,-2 0 2-16,3 0 0 0,0 1-2 15,1-1 1-15,1 0 0 0,-3 0 1 0,-1 0-2 16,-2 0 0-16,0 0 1 0,-2 0 2 16,-3 0-3-16,-5 0 0 0,-1 0 2 15,-3 0 0-15,-3 0-2 0,1 0 1 16,0 0 2-16,0 0-2 0,2 0 0 15,0 0-1-15,3-1 2 0,-2-2-1 0,5 0 0 16,3 0 0-16,-2 2 0 16,4-2 0-16,-3 1-1 0,-1 0 1 15,4 1 0-15,7-1 0 0,5 2 0 16,5 0-1-16,-4 0-2 0,-5 0 5 0,-9 0-2 15,-1 0 0-15,-3 0 1 0,5 0-1 16,-4 0-1-16,2 0 1 0,-1 0 0 16,-2 2 1-16,-3 0-2 0,-4-2 0 15,-4 1 2-15,4-1 0 0,-3 0-2 16,1 0 1-16,0 0 1 0,-1 0-1 0,1 0-1 15,1 0 1-15,0 0 1 0,4 0-1 16,-3-3 0-16,0 1-1 16,0 1 3-16,-2 0-2 0,3 0-1 15,-2 0 1-15,0 0 0 0,-3-1 1 0,3 2-2 16,1 0 1-16,-1 0 0 0,3 0 0 15,-1 0 0-15,1 0-1 0,1 0 2 16,-4 0-1-16,0 0-1 0,-3 0 1 16,2 0 1-16,1 0 0 0,-1 0-2 15,1 0 2-15,-3 0-1 0,3 0 1 16,0 0 0-16,0 0 0 0,1-1 1 0,-1 0-2 15,0-3-1-15,-1 3 1 0,-4-1 2 16,2 0-1-16,-3 2-1 16,3-1 0-16,-1 1 0 0,1-1 0 15,0 1-1-15,2 0 0 0,-1 0 2 0,3 0-1 16,0 0 0-16,0 0-1 0,-3 0 2 15,1 0 0-15,0 0-2 0,-1 0 1 16,4 0 1-16,6-1-1 0,3 1 0 16,6 0-1-16,-4 0 1 0,-7 0 1 15,2 0-2-15,-8 0 1 0,-1 0 1 0,-2 0-1 16,-3 0-1-16,0 0 1 0,0 0 1 15,0 0 0-15,0 0-2 0,0 0 2 16,0 0-2-16,0 0 2 16,0 0-1-16,0 0 0 0,0 0 3 0,0 0-1 15,0 0-2-15,0 0 0 0,0 0 1 16,0 0-1-16,5 1-1 0,1-1 2 15,-1 1 3-15,1-1-4 0,0 1 0 16,0-1 0-16,0 2 1 0,1-2 0 16,-3 1-1-16,1-1 0 0,-3 1 2 0,-1-1 3 15,-1 0 1-15,0 0 1 0,0 0 0 16,0 0 3-16,0 0-4 0,0 0-5 15,0 0 0-15,-1 0-1 0,-4 0 0 16,0 0-1-16,-1 0 2 0,0 0-2 16,-2 0 0-16,2 0-2 0,0 0-5 15,1 0-11-15,5 0-23 0,-3 0-46 16,1 0-117-16</inkml:trace>
  <inkml:trace contextRef="#ctx0" brushRef="#br0" timeOffset="137409.84">11370 6031 55 0,'-3'3'11'15,"2"1"-4"-15,1 0 163 0,0-1-142 16,7 3 2-16,7-1 18 0,3 2-17 16,3-1-13-16,4-1-6 0,-3 1-10 15,4 0-1-15,-2 1 1 0,-1 0-4 16,-2-1 4-16,-6 2-4 0,-1-2 2 15,-7-2 2-15,-5 2-2 0,-1-3 0 0,-3 1-1 16,-8 1 7-16,-9 3-1 0,2 0 16 16,-2 4 3-16,-1 2-7 0,1 1-3 15,0 5-3-15,-3 0 0 0,-3 3 1 16,1-1-6-16,-2 0-2 0,7-1-4 15,2 0 0-15,2 1 1 0,4-2-14 0,2-3-41 16,6-5-67-16</inkml:trace>
  <inkml:trace contextRef="#ctx0" brushRef="#br0" timeOffset="138527.91">7449 6178 54 0,'-1'1'6'0,"1"1"117"0,0-2-20 0,-3 0-83 16,3 2 33-16,-2-2-6 16,2 0-19-16,-1 0 2 0,1 0-2 15,0 0-8-15,0 0-4 0,0 0-2 16,0 0-5-16,0 0 1 0,0 0-5 0,0 0-1 15,0 0 3-15,7 0-3 0,7-4 4 16,5-4-1-16,4-3-6 0,5 2 1 16,-2-4-2-16,7 0 2 0,-2 2-1 15,-2-1-1-15,-1 2 1 0,-6 3-1 16,-2-1 0-16,-6 3 0 0,-4 1 0 15,-6 4 0-15,-1 0 0 0,-3 0-2 0,0 0-3 16,-6 0-7-16,-5 0-10 16,-1 2-12-16,-4 5-27 0,2 0-21 15,-3-3-101-15</inkml:trace>
  <inkml:trace contextRef="#ctx0" brushRef="#br0" timeOffset="138738.93">7514 6208 68 0,'2'8'370'0,"0"2"-346"0,1 2 31 15,-3 3 2-15,1-1-22 0,1 4-9 0,1 0-14 16,-3 0-5-16,3 1-4 0,0 0-3 15,0 0 0-15,7 1-8 0,2-2-31 16,5-3-50-16,0-1-125 0</inkml:trace>
  <inkml:trace contextRef="#ctx0" brushRef="#br0" timeOffset="142636.15">9051 3821 2 0,'1'3'13'0,"1"1"50"0,-2-4 53 0,0 2-84 16,0 0 10-16,2 1 0 0,-2 0-7 15,0-1-6-15,1 2-7 16,-1-2-3-16,0 2-4 0,3 1-3 0,-1-1 1 16,-2 5-1-16,1 2 0 0,1 3-1 15,-2 4-5-15,0 4 7 0,0-1-14 16,0 9 2-16,0 1 2 0,0 2 10 15,-5 5 9-15,1 2-17 0,-3 2-1 16,3 4-2-16,1 2-1 0,-2 2-2 16,5 2 4-16,0 0-3 0,0-1 0 0,0-2 2 15,3 4-1-15,-1 9-1 0,-2 7-2 16,-5 0 49-16,-3-2-38 0,2-8-7 15,0-7 0-15,4 2-3 0,-2 1 3 16,-3-1-2-16,3 2 0 0,-1-1 2 16,0-4 0-16,4-1-4 0,-2-6 2 15,-2-6 2-15,2-4-1 0,-2-4-1 16,2-2 1-16,0-5 2 0,2-4-2 15,1-5-1-15,0-2 0 0,-3-2 2 16,1-1-2-16,0 0 0 0,1-1 0 16,1-2 1-16,0 2-1 0,0-1 0 0,-2-2 0 15,-1 4 1-15,3-2 0 0,-1 0-2 16,1 0 1-16,-2-1 1 0,2-1 0 15,-1 0 0-15,-1-1 0 0,2-1 1 16,0-2 0-16,0 2-3 0,0-1 1 16,0-2 2-16,0 0-1 0,3 0 0 0,0 0 0 15,-3 0-2-15,3 0 3 16,-3 0-3-16,2 0 1 0,-1 0 0 15,-1 0 1-15,0 0-2 0,0 0 0 16,0 0 2-16,0 0-1 0,4 0-8 0,0-5-17 16,1-2-21-16,1-4-31 0,-1-1-59 15,-5-1-165-15</inkml:trace>
  <inkml:trace contextRef="#ctx0" brushRef="#br0" timeOffset="142992.17">8838 5578 7 0,'4'-4'134'0,"-3"-1"-1"16,2 0-104-16,0 3 15 16,-3 0 8-16,2 1-12 0,-2 1-1 0,0 0-7 15,0 1-11-15,0 9-4 16,-2 6 5-16,-4 4-6 0,1 0-4 0,2 4 3 15,-1-1-4-15,4-2 0 0,0-1 1 16,0-4-8-16,4-2 0 0,9-4-1 16,5-6-1-16,6-4-2 0,10-3 4 15,1-11-1-15,4-4-5 0,1-2-3 16,-2 0-9-16,-3-1-9 0,-2 1 3 0,-8 0-38 15,-2-1 8-15,-6 0-24 16,-3-2-93-16</inkml:trace>
  <inkml:trace contextRef="#ctx0" brushRef="#br0" timeOffset="143688.21">8845 3869 4 0,'0'7'7'0,"0"-2"52"0,0-4 65 15,0 1-62-15,0-2-18 0,-2 0 9 16,2 0 1-16,0 0-6 0,0 0-10 0,2 0-6 16,7-6-14-16,6-3 0 0,4-4 1 15,3-1-3-15,3-1-8 0,4-1-2 16,-1-3-2-16,3 0-2 0,-5 1 1 15,-4 2 1-15,-3 4 1 0,-5 5-3 16,-7 2-2-16,-2 5 1 0,-3 0-1 16,-2 6-2-16,0 7 4 0,0 6 0 15,-4 5 0-15,1 5-3 0,3 2 1 16,2 1 1-16,10 6-16 0,7-1-24 15,4 1-16-15,5-2 22 0,0-7-146 16</inkml:trace>
  <inkml:trace contextRef="#ctx0" brushRef="#br0" timeOffset="144216.24">9373 4867 78 0,'3'3'-8'16,"-1"3"217"-16,0-1-158 0,-2 2 8 15,1 2 1-15,-1 2-9 0,0 2 0 0,0 2-8 16,-5 4-13-16,1 1-3 0,-2 1-8 15,-1 4-7-15,3 1-8 0,-1-2-1 16,2-1 1-16,1-2-3 0,2-4-2 16,0-3 1-16,2-3 0 0,6-6-14 15,3-4-15-15,4-1-8 0,2-6-18 0,0-7-25 16,-1-6-42-16,-4-4-83 0</inkml:trace>
  <inkml:trace contextRef="#ctx0" brushRef="#br0" timeOffset="144500.26">9386 4730 118 0,'-10'-24'208'16,"6"7"-147"-16,-1 9-16 0,5 4 5 15,0 4 1-15,0 0-45 0,5 3-1 16,6 6 22-16,4 4-8 0,1 5-11 16,5 3-3-16,0 1 0 0,0 3-2 15,2 3-2-15,1 2-1 0,-1 1 2 0,-3 0 0 16,-1-1-2-16,-5-2-6 0,-5-2-6 15,-4 1 1-15,-5-5 4 0,-2 1 2 16,-7-4 4-16,-8-2 3 16,-3 0-1-16,-4-4-1 0,1-2 6 0,0-4 9 15,3-1 0-15,1-1 4 0,4-2 2 16,4-1-2-16,3 0-6 0,3-2-1 15,5 0-7-15,0 0-1 0,7-3-6 16,5-4-4-16,7-3-13 0,2-1-23 16,4-3-24-16,0-2-63 0,-5-1-242 0</inkml:trace>
  <inkml:trace contextRef="#ctx0" brushRef="#br0" timeOffset="144670.26">9812 4966 35 0,'0'3'506'0,"0"2"-486"0,0 3-3 15,-6 4 35-15,-3 1-15 0,-2-1-11 16,5-1-19-16,4-3-5 0,2 1-1 0,0-1-4 16,0 0-18-16,9-2-29 0,8-3-24 15,0-3-65-15,5 0-235 0</inkml:trace>
  <inkml:trace contextRef="#ctx0" brushRef="#br0" timeOffset="146649.37">9966 5142 4 0,'0'1'225'16,"0"-1"-111"-16,0 0-101 0,6 0 16 15,2-5 9-15,4-1-13 0,0-3 8 16,1-2-4-16,2-3-6 0,-1-3-9 15,-1-2 3-15,1-4-4 0,-2-1 5 16,0-6-4-16,1-5-5 0,-2-4-3 16,-5-5 1-16,0-5-4 0,-1-1-1 15,-2-3 0-15,0 2 3 0,-2 6 0 16,3 5-4-16,-3 9 6 0,-1 5 1 15,0 8 0-15,0 7-4 0,0 4 1 0,0 4 1 16,0 3 1-16,0 2-8 0,0 12-5 16,-3 9 7-16,-3 8 0 0,3 7-2 15,-4 4 1-15,3 7 2 0,-5 2-3 16,-1 6-8-16,-1 6 3 0,1 4 6 15,-1 1-1-15,0 1-11 0,-2 1 11 16,-1 0 1-16,-4-5 1 0,-4-5-1 0,2-8 1 16,-3-9 2-16,3-8-1 15,3-6-2-15,1-9 2 0,4-3 3 16,4-6-1-16,6-6-4 0,2-5 0 0,0 0 3 15,10-9 1-15,8-9-4 0,9-6-1 16,4-3 3-16,6-2-3 0,-3-3-2 16,2-4-1-16,-2-4-2 0,-2-6-1 15,1-4-9-15,-1-5-2 0,1-3 3 16,-4-1-4-16,-1-6-4 0,-1 0 10 0,-7 1-2 15,0 4 4-15,-6 6 8 16,-3 9 3-16,-4 5 2 0,-3 9 4 16,-3 7 0-16,-1 4 5 0,0 3 7 15,0 2 1-15,0 3-10 0,0 1 0 0,0 2 1 16,-1 2-2-16,1 3-3 0,-2 2-3 15,2 0 1-15,0 2-3 0,0 0-3 16,0 1 0-16,-3 13 0 0,1 6 4 16,-2 6-2-16,-2 6 1 0,-2 6 1 15,2 3 0-15,-4 7-2 0,1 5 1 0,1 4 2 16,-4 5-1-16,-2 1-3 0,-2 2-3 15,1 0-2-15,-1-2 0 16,-1-2 3-16,2-6 3 0,-1-6-21 16,2-10 18-16,-1-11 5 0,2-8-1 0,3-10 1 15,3-4 9-15,1-6-2 0,0 0 4 16,4-12 0-16,2-6-8 0,0-4-1 15,11-6-3-15,2-3 1 0,5-3-2 16,4-2 1-16,1-1-2 0,4-1 2 16,1 2-1-16,-1 3-7 0,-2 8-2 0,-5 8 5 15,-4 9 3-15,-2 5-3 0,-5 3-9 16,2 0 5-16,-3 6 2 0,3 2-1 15,-1 2-8-15,6-3 5 16,-1 0 1-16,4-4 2 0,1-3-1 0,-1 0 4 16,3 0 0-16,-4-11 1 0,1 0 4 15,-5-3 4-15,-3 0-3 0,-5-2 1 16,-5 2 2-16,-1 1 3 0,-1 1 6 15,-9 2-4-15,-4 2 1 0,-1 5 4 16,-4 2-5-16,1 1 0 0,-2 0 3 16,4 8-4-16,-1 6-2 0,0 7-6 0,1 1 0 15,4 5 3-15,3 2-2 0,6 1-2 16,3-2 1-16,0-1 0 0,4-7 1 15,6-3-3-15,8-5 1 16,2-5 2-16,5-4-1 0,3-3-1 0,2 0 2 16,-1-8-12-16,-1-7 11 0,-3-1-2 15,-4-2 2-15,0-2 3 0,-3-1-2 16,-2-2 4-16,-1 2-1 0,-4 0 4 15,-2 3 3-15,-2 5 0 0,-4 1 2 16,0 6-7-16,0 1 0 0,-3 4-3 0,0 1-2 16,0 0-2-16,0 5-1 0,0 7 2 15,0 5 0-15,-3 3 0 0,-3 2-1 16,-1 1 2-16,0 0-2 0,-1 1-5 15,3-2 3-15,-1-3-1 0,3-5 6 16,0-4-3-16,0-6-1 0,3-1 2 16,0-3 0-16,0-2 3 0,0-7-5 15,7-4 4-15,3-4-4 0,-1-1 3 16,0 0-1-16,4-1-1 0,-2-3 1 15,-2 3 1-15,2-1 0 0,0 3-3 0,-1 3 4 16,-2 4-1-16,-3 6 3 0,0 2-4 16,-1 2 0-16,-1 0 1 0,2 4-1 15,-4 7-1-15,3-2 1 0,0 3 0 16,-1-1 0-16,2 0-6 0,4-1-1 15,5-2 4-15,2 1 3 0,1-4-9 16,3-2 1-16,-5-1 8 0,3-2 2 16,0 0-2-16,-2-9 0 0,1-1-2 15,0-2 3-15,-2-3-1 0,-1 1 1 16,-8-3 1-16,1 1 0 0,-7 0-1 0,0 2 2 15,-2 2 1-15,-9 4-1 0,2 2-1 16,-4 3 4-16,0 3 0 0,-1 0 0 16,0 8-4-16,-2 6-1 0,1 6 1 15,-2 0 0-15,4 4 0 0,4-1 2 16,1 0-2-16,5 3-2 0,0-3-2 0,3-2 3 15,0-4 1-15,8-4-2 16,3-5-2-16,6-4 4 0,3-4-3 16,0 0 7-16,5-6-7 0,-2-6 2 15,-1-2 1-15,-2-2-1 0,-2 2-1 0,-2-2 2 16,-2 2-1-16,-5 1 0 0,0 1-1 15,-5 4 1-15,0 1 2 0,-2 3 0 16,-2 2 3-16,0 2-1 0,0 0-1 16,0 0-4-16,0 4-2 0,-5 3 3 15,0 3 1-15,-1 0-2 0,3-1-1 16,0-1 1-16,3-1 1 0,0 0-2 0,0-3-2 15,3-2 2-15,3-2-5 16,7 0 1-16,2 0-5 0,2 0 0 16,5-4 2-16,0-1 5 0,-4 0-9 15,-2 2 9-15,-8 1 0 0,-4 2 3 0,2 0-1 16,-4 0 2-16,-2 0 1 0,0 0 0 15,0 5 8-15,-5 3-1 0,-2 0-4 16,-1 0-3-16,2 0-2 0,-1-3 0 16,3 0 0-16,2-1-4 0,2-2-12 15,0 0-4-15,8-2-4 0,3 0-10 0,0-2-7 16,0-4 2-16,-1 1 9 0,-3 3 13 15,0 1 15-15,3-1 2 16,-1 1 16-16,-3 0-8 0,-4 1-9 16,-1 0 34-16,-1 0 15 0,0 0-28 0,0 0-13 15,0 0-2-15,3 0-4 0,0 0-4 16,7 0 2-16,-1 0 3 0,7 0-1 15,4 0-3-15,6 1-1 0,7-1 5 16,1 0-12-16,1 0-4 0,-4 0 13 16,-4 0 9-16,-6-3-34 0,-10-6 22 0,-4 0 3 15,-7-2 4-15,0 1 2 0,-13 2 1 16,-6 1 12-16,-1 2 1 0,-1 3 3 15,-1 2 7-15,0 0-9 16,1 3 4-16,3 6-3 0,3 1-5 0,6 1-7 16,4 1-7-16,3 0-1 0,2 0-2 15,7 0-3-15,7 0-19 0,9-1-16 16,6 0-32-16,15-1 25 0,13-4-68 15,10-3-216-15,9-3 232 0</inkml:trace>
  <inkml:trace contextRef="#ctx0" brushRef="#br0" timeOffset="146928.4">12215 5039 295 0,'0'0'175'0,"0"0"-158"0,3 0-1 15,8 0 14-15,3 0-7 0,3 0-1 16,3-2-5-16,4-1-13 0,0 1-1 16,4 0-3-16,0 2-5 0,-5 0-15 15,-1 0-29-15,-8 0-82 0</inkml:trace>
  <inkml:trace contextRef="#ctx0" brushRef="#br0" timeOffset="147085.41">12135 5232 487 0,'18'4'33'0,"8"-1"-33"16,7-1 6-16,4-2-6 0,4 0-1 16,2 0 1-16,0 0-10 0,5 0-10 15,4-5-28-15,-1 3 25 0</inkml:trace>
  <inkml:trace contextRef="#ctx0" brushRef="#br0" timeOffset="147845.44">13198 4834 24 0,'-6'-2'16'0,"0"2"-5"0,-1 0-1 16,3 0-8-16,-1 0 2 0,0 0 52 0,2 0-50 15,-1 0-7-15,-1 0 2 0,0 1 5 16,2 1 5-16,-1 2 21 0,-1 0 1 15,0-3 5-15,-1 4 1 16,0-2 1-16,0-1-5 0,1 3 3 0,-1-3-1 16,1-1-9-16,2 0 1 0,2-1-5 15,1 0-8-15,0 0-3 0,0 0 4 16,0 0 1-16,3 0-5 0,6 0 0 15,7 0 1-15,2 0-3 0,7 0-4 16,4 0-5-16,4 0 0 0,6 0 1 0,-1 0-2 16,1 0-1-16,-2 0-2 0,-6 2 3 15,-4 0-2-15,-7 3 3 0,-8-4-3 16,-5 1-7-16,-4-2-5 15,-3 0-4-15,0 0 5 0,0 0-1 0,-7 0-21 16,-2 0-25-16,-3 0-8 0,-2 0-42 16,-2-2-72-16</inkml:trace>
  <inkml:trace contextRef="#ctx0" brushRef="#br0" timeOffset="148093.47">13161 4881 45 0,'-14'9'28'0,"6"-2"218"0,3 1-194 16,4 3-19-16,1 0 5 0,0 2-7 15,5 3-2-15,7 1 1 0,3 1-7 16,3 1-8-16,2 1-7 0,1 1-3 15,3 0-3-15,-3 2-1 0,0-1 3 16,-6 0 2-16,-1-4-4 0,-6-1 0 16,-8-3 1-16,0-4 0 0,-13 0 0 15,-5-2 2-15,-4-1-1 0,-3-3-1 16,-3 1-1-16,0-2-3 0,0-1 3 0,4 2-2 15,8-4 0-15,7 0 0 0,7 0 1 16,2 0-1-16,3 0-11 0,13-4-11 16,4-3-19-16,10-4-24 0,1-2-53 15,3-3-151-15</inkml:trace>
  <inkml:trace contextRef="#ctx0" brushRef="#br0" timeOffset="148288.47">13617 5056 321 0,'1'0'157'0,"1"0"-147"0,-2 3 2 0,0 2 30 15,0 1-2-15,-10 4-6 0,-2 2-10 16,0 3-9-16,-1 2-3 0,4 1-8 16,0 2-3-16,2-1 1 0,6 0-2 15,1 2-2-15,0-3-2 0,6-2-4 16,2-3-14-16,4-2-17 0,4-3-11 15,1-8-33-15,1 0-43 0,-1-10-204 16</inkml:trace>
  <inkml:trace contextRef="#ctx0" brushRef="#br0" timeOffset="148604.49">14003 4722 93 0,'-2'0'227'0,"-1"0"-150"15,-2 0-67-15,2 0 17 0,-1 0 10 16,-1 0-4-16,2 0 5 0,0 2-10 16,1 7-13-16,1 2-2 0,-4 6-1 0,2 2 0 15,-3 4-3-15,-2 4 5 0,-1 2-5 16,-1 0 0-16,0 5 1 0,-3-1-4 15,-1 3 0-15,-1-3 2 0,1 0-2 16,0-1-4-16,0-3 2 0,1-4 0 16,3-5-2-16,0-3-3 0,1-6 2 0,4-2-2 15,1-4-1-15,4-2-7 0,0-3-11 16,0 0-10-16,1-9-24 15,8-4-34-15,2-5-17 0,2-4-50 16,-2 1-88-16</inkml:trace>
  <inkml:trace contextRef="#ctx0" brushRef="#br0" timeOffset="148737.5">13890 5012 52 0,'1'-2'-2'0,"2"2"313"16,-1 0-274-16,1 0-19 0,3 0 29 15,-1 5-9-15,1 2-1 0,0 3-4 16,3-1-12-16,1 2-11 0,2-1-4 0,0 0-4 16,1-1-1-16,1-1-3 0,0 0-9 15,-2-2-17-15,1-2-3 0,1-4-55 16,-2 0-253-16</inkml:trace>
  <inkml:trace contextRef="#ctx0" brushRef="#br0" timeOffset="149000.51">14282 4746 217 0,'0'0'199'0,"1"0"-163"0,-1 0-33 16,0 1 12-16,0 8 26 0,0 5-6 15,-1 6 5-15,-5 3-12 0,-1 5-9 16,0 3-1-16,-3 3-5 15,1 2-3-15,-3 0 2 0,-1 3-5 0,1-1 3 16,1 0 1-16,-1-3-7 0,1-3-4 16,0-3 3-16,3-4 0 0,3-3-3 15,1-6-1-15,-2-4 1 0,2-3 0 16,1-5-9-16,3-4-7 0,0 0-15 15,0-3-11-15,0-6-25 0,3-4-36 0,4-4-13 16,-1-2-77-16</inkml:trace>
  <inkml:trace contextRef="#ctx0" brushRef="#br0" timeOffset="149141.53">14200 5077 90 0,'4'-3'0'0,"1"-1"298"15,0 2-247-15,1 2-14 0,1 0 10 16,0 0-5-16,-1 6-2 0,2 1-4 16,-1 1-13-16,1 0-10 0,3 0-7 15,1-1-5-15,-1 1 0 0,2-1-1 16,-3 0-3-16,1-2-26 0,-1 0-36 0,-1-1-42 15,-1-1-154-15</inkml:trace>
  <inkml:trace contextRef="#ctx0" brushRef="#br0" timeOffset="149608.54">14489 5207 124 0,'7'-2'121'15,"7"-4"-16"-15,0-1-98 0,0 1 38 0,1-2-7 16,1-2 3-16,1-1 1 0,-2-2-4 15,-1 0-11-15,-3-2-5 0,-2-1-9 16,-3 1-2-16,-2 0 0 0,-4-2-4 16,-2 3-2-16,-10 3-1 0,-2 3-2 15,-2 7 2-15,-2 1-3 0,-1 0 0 0,-3 8 1 16,0 4-1-16,-1 8-2 15,2 2 1-15,2 0 1 0,5 5 1 16,8-3-4-16,3 2 1 0,3-2 1 16,6-2 0-16,6-1-1 0,5-3 0 0,3-2 1 15,1-1 1-15,0-3-2 0,1-1 1 16,-5-5-2-16,-1 1 1 0,-4-4-1 15,0-1 2-15,-4-2 0 0,-2 0-1 16,1 0-5-16,-4-2-2 0,0-4 6 16,-2 0-9-16,1-2 3 0,-2-1 2 15,0-2 1-15,0-1 3 0,1-3 0 16,3-1 1-16,2-1 0 0,3 0-1 15,3-1 2-15,1 1-3 0,2 0 3 16,1-1 0-16,-1 3-2 0,-1 3 1 16,-1 5 2-16,-4 3 0 0,2 4-1 0,-3 0-1 15,-1 2 0-15,4 4 0 0,-3 2-3 16,1 3-24-16,1 1-23 0,-4-2-48 15,2-3-244-15</inkml:trace>
  <inkml:trace contextRef="#ctx0" brushRef="#br0" timeOffset="150497.6">12921 4844 8 0,'-5'0'42'0,"0"2"-15"16,-1-1-26-16,1 0 0 15,-2 0 144-15,0-1-88 0,1 0-39 0,2 1 25 16,-1-1-15-16,-1 0-5 0,3 1 6 15,-2-1-2-15,0 0-2 0,1 0-3 16,-1 0-1-16,-1 0-4 0,4 0 5 16,-1 0 0-16,2 0 0 0,1 0-3 15,0 0-5-15,0 0-7 0,3 0-2 0,6 0-2 16,5 0 7-16,5 1-1 0,5-1-3 15,4 1-6-15,5-1 1 0,3 0 2 16,2 0-2-16,3 0-1 0,2 0 1 16,3 0 3-16,-2 0-1 0,-8 0-3 15,-9 0-1-15,-8 0 2 0,-8 0 0 0,-10 0-2 16,-1 0 0-16,0 0 7 15,0 0-8-15,-1 0-10 0,-5 0-7 16,0 0-4-16,-2 0-5 0,2 0-21 16,-5 0-39-16,3 0-127 0</inkml:trace>
  <inkml:trace contextRef="#ctx0" brushRef="#br0" timeOffset="151561.66">13686 4885 299 0,'-6'0'181'0,"-2"0"-165"0,2 0 8 0,-2 0 2 16,2 0-22-16,2 5-5 15,-1 4-32-15,3 2-98 0</inkml:trace>
  <inkml:trace contextRef="#ctx0" brushRef="#br0" timeOffset="158342.04">12226 3342 12 0,'-2'1'8'16,"2"0"-6"-16,0-1 127 0,-3 0-75 0,3 0-28 16,-3 0 13-16,0 0-3 0,0 0-9 15,-2 0-2-15,2 0-2 0,-1 0-1 16,-1 0 2-16,0 0-2 0,1 0-2 15,2 0 3-15,1 0 3 0,1-1-10 16,-2 1-2-16,2 0 1 0,0 0-4 16,0 0-4-16,0 0-2 0,0-1-1 15,5 1-4-15,7 0-2 0,10-1 4 16,10 0 2-16,12-1-6 0,10 1 2 15,14-2 0-15,13 2 2 0,13 0-2 0,15 0 0 16,4 1 0-16,-1 0 0 0,-2 0 1 16,-9 0-2-16,-10 0 1 0,-12 0 1 15,-8-1-1-15,-4 0 0 0,1-1 1 16,2 0 0-16,3-1 4 0,0 0 3 15,-8 0-6-15,-9 1-1 0,-8-1 1 0,-6 2-2 16,0-1 1-16,-1 0 2 16,1 0-2-16,0 0 2 0,-5 1-5 15,-3-2 5-15,-6 1-3 0,-4-3 0 16,-9 2 3-16,-4-1-2 0,-8 0 1 0,-1-3 3 15,-2 3 1-15,-4-3-1 0,-6 0-3 16,-7 4-1-16,-2-2-3 0,-1 3 2 16,0 1 2-16,1 1-3 0,0 0 1 15,6 0 0-15,0 6-3 0,2 2-12 16,3 1-13-16,5 2-17 0,3-3-40 0,0-3-59 15</inkml:trace>
  <inkml:trace contextRef="#ctx0" brushRef="#br0" timeOffset="158758.07">13978 3056 80 0,'0'2'-16'0,"1"2"225"0,13 0-198 16,3 3 25-16,4-2 19 0,6 2-26 15,4 2-4-15,2 1 3 0,3 3-7 0,1 1-7 16,-1 1 4-16,-4 1 7 0,-6 0-19 15,-7-3-3-15,-7 1-1 0,-10-2-2 16,-2 0 5-16,-8 3 2 16,-10 2 1-16,-9 2-2 0,-8-1 2 0,-7 2-4 15,-5-1-3-15,-2 2 3 0,-4-1-3 16,-3 3-1-16,2-2 2 0,3-1-2 15,6 0-3-15,12-1-11 0,8 0-14 16,7-1-38-16,2-3-55 0,2-5-172 16</inkml:trace>
  <inkml:trace contextRef="#ctx0" brushRef="#br0" timeOffset="159458.12">12096 3266 15 0,'0'1'8'0,"0"1"76"0,0-2 41 15,0 0-79-15,0 0 6 0,3 0-7 16,5-3-18-16,-1-3-6 0,7 0 6 16,5 1 0-16,1 0-5 0,3 2-7 15,5 0-8-15,-3 1 0 0,3 1-5 16,-3-1 0-16,0 2-2 0,-4 0 1 0,-4 0-2 15,-7 5-12-15,-4 1-26 0,-2 1-21 16,-4-3-55-16,0 0-102 16</inkml:trace>
  <inkml:trace contextRef="#ctx0" brushRef="#br0" timeOffset="159638.13">12159 3286 198 0,'-6'9'255'0,"1"0"-228"16,2 4-15-16,-1 4 39 0,4 2-18 15,0 3-12-15,0-2-9 16,12 2-6-16,7 0-3 0,7 2 2 16,8 1-7-16,10 2-10 0,10 1-11 0,8-2-63 15,5-5-132-15</inkml:trace>
  <inkml:trace contextRef="#ctx0" brushRef="#br0" timeOffset="160651.18">14913 3224 29 0,'-5'0'48'0,"0"0"128"16,2 0-142-16,-1 0 12 0,2 0-2 15,-1 0-8-15,1 0-9 0,2 0 0 16,-1 0-7-16,1 0-7 0,-2 0-2 15,1 0-2-15,-1 0-4 0,2 0 2 16,0 0 2-16,0 2-1 0,0-2 1 16,-1 0-6-16,1 1-2 0,0-1 0 15,0 0-1-15,0 2-1 0,1 0 3 16,5-1 2-16,7-1-1 0,-1 1-1 0,2-1 2 15,6 0-1-15,5 0-3 0,9 0 1 16,10 0 1-16,10 0 2 16,11 0 3-16,11 0-4 0,12 0 3 0,16 0 5 15,13 3 0-15,7 2-8 0,0-1 0 16,-5 0-1-16,-12-2-2 0,-12-2 0 15,-13 0 0-15,-14 0 2 0,-14-6-2 16,-12-1 0-16,-9-3 3 0,-12 0-1 16,-4 0-1-16,-9-1 4 0,-6 1 0 15,-1 1 5-15,-1 2 1 0,0 2-7 0,0 0 0 16,-1 3-2-16,-1 1-2 0,2 1-1 15,0 0 0-15,0 0-6 0,0 2 3 16,0 2-4-16,0 3-13 0,0 1-8 16,0-2-14-16,0 2-18 0,0-2-20 15,-5-5-87-15</inkml:trace>
  <inkml:trace contextRef="#ctx0" brushRef="#br0" timeOffset="161111.21">16213 2988 23 0,'-3'7'82'15,"3"-4"94"-15,0 3-147 16,8 2 12-16,11 4 12 0,7 1-4 0,10 1-9 15,6 3-15-15,9 1-10 16,5 0-7-16,4 1-4 0,-1 1 15 0,-2-3-15 16,-7-1 0-16,-10 1-6 0,-12-1 3 15,-9 1 0-15,-8-1 0 0,-10-1 0 16,-2 1-1-16,-20 2 3 0,-11 2-1 15,-12 3-1-15,-7 0-5 0,-3 1 0 16,-2 1 4-16,-1-1-11 0,4 3-16 0,4-1-20 16,2-2-38-16,8-3-119 0</inkml:trace>
  <inkml:trace contextRef="#ctx0" brushRef="#br0" timeOffset="161546.23">15089 3125 102 0,'22'0'232'15,"5"-5"-221"-15,7-5 5 0,1 0 10 0,2-1-14 16,-1 1-9-16,-3 0-17 0,-2-3-88 15,-2-1-141-15</inkml:trace>
  <inkml:trace contextRef="#ctx0" brushRef="#br0" timeOffset="167430.57">13403 7507 0 0,'0'0'2'0,"0"0"54"16,0 0 54-16,0 0-86 0,0 0 10 15,0 0 4-15,0 0-13 0,0 0 1 16,0 0-8-16,0 0 0 0,0 0-5 15,0 0-2-15,0 0 3 0,0 0-2 0,0 0 0 16,0 0 6-16,0-1 1 0,0 0-3 16,0 1-1-16,0 0-1 15,0 0-7-15,0 0-2 0,0 0-5 16,0 0-3-16,0 0 1 0,0 0 2 0,0 0-1 15,0 0 0-15,1 0 1 0,2 2-4 16,2 0-6-16,1-1-14 0,3 2-15 16,1-2-37-16,-1-1-88 0</inkml:trace>
  <inkml:trace contextRef="#ctx0" brushRef="#br0" timeOffset="167608.57">13635 7518 25 0,'2'0'293'15,"-2"0"-277"-15,0 0 4 0,0 0 15 16,0 0 0-16,0 0-8 0,0 0-16 16,0 0-13-16,3 0-7 0,2 3 3 15,1 1-21-15,3-3-21 0,2 1-29 16,1-2-59-16</inkml:trace>
  <inkml:trace contextRef="#ctx0" brushRef="#br0" timeOffset="167786.59">13934 7536 38 0,'0'0'268'0,"0"0"-246"16,0 0 6-16,0 0 21 0,0-3-13 16,0 2-5-16,-3-2-10 0,3 3-15 15,0 0-6-15,0 0-6 0,0 0 1 0,7 0-2 16,2 2-26-16,2 2-19 0,1 0-51 15,-1-2-85-15</inkml:trace>
  <inkml:trace contextRef="#ctx0" brushRef="#br0" timeOffset="167940.6">14231 7585 130 0,'4'0'127'0,"-4"0"-103"0,2 0 26 16,-2 0-6-16,0 0-15 0,3-1-11 0,-2 0-14 15,1-1-8-15,6 2-5 0,-4 0-13 16,4 0-21-16,3 0-31 0,-2 2-49 15,4-1-5-15</inkml:trace>
  <inkml:trace contextRef="#ctx0" brushRef="#br0" timeOffset="168089.61">14400 7595 10 0,'10'2'7'16,"0"-1"-3"-16,-3 1-3 0,3-1 2 15,-6-1 89-15,4 0-44 0,-2 0-42 16,1 0 13-16,-3 0-16 0,-1 0 0 0,0 0-1 16,-1 0-2-16,0 0 2 0,-1 0-4 15,1 2-21-15,1 1-15 0,1-1 26 16,1-1-6-16,1 2-40 0,2 0 12 15</inkml:trace>
  <inkml:trace contextRef="#ctx0" brushRef="#br0" timeOffset="168239.62">14595 7616 8 0,'3'0'6'0,"5"2"-3"0,0-1 1 16,-4-1 2-16,2 0 139 0,1 0-128 0,-3 0-10 16,1 0 21-16,-2 0 4 0,-1 0 7 15,-2 0-27-15,0 0-9 0,1 0-10 16,4 0-42-16,-4-1-64 0</inkml:trace>
  <inkml:trace contextRef="#ctx0" brushRef="#br0" timeOffset="168397.63">14874 7640 64 0,'0'2'229'0,"0"-2"-188"0,0 0-25 16,0 0 23-16,0-3-32 0,0 1-2 15,0 2-1-15,2 0-6 0,4 0-10 16,1 0-45-16,6 0-88 0</inkml:trace>
  <inkml:trace contextRef="#ctx0" brushRef="#br0" timeOffset="168544.64">15093 7653 25 0,'0'2'52'15,"0"-2"161"-15,0 0-196 0,0 0 12 16,0 0 4-16,0 0-13 0,0-2-7 16,1 2-12-16,2 0-5 0,2 0-11 15,3 0-28-15,-2 0-48 0,0 0-55 16</inkml:trace>
  <inkml:trace contextRef="#ctx0" brushRef="#br0" timeOffset="168665.64">15093 7653 16 0,'99'18'11'15,"-87"-14"45"-15,-1-4 54 0,-5 0-107 0,-3 0 36 16,0 0 14-16,1 0-29 0,0 0-19 15,1 0-3-15,1 0-4 0,2 1-12 16,-2 0-33-16,3 2-37 0,2-3-60 16</inkml:trace>
  <inkml:trace contextRef="#ctx0" brushRef="#br0" timeOffset="168800.65">15431 7719 2 0,'1'2'14'0,"1"-1"48"16,-1-1 100-16,1 0-144 0,-2-4 27 16,3 0-15-16,0 1-7 15,-2-2-4-15,4 1-14 0,-3 0-4 0,4 1 2 16,0 2-3-16,0 1-8 0,5 0-36 15,2-1-48-15,1-1-73 0</inkml:trace>
  <inkml:trace contextRef="#ctx0" brushRef="#br0" timeOffset="168936.66">15668 7731 11 0,'-5'1'127'16,"4"-1"-50"-16,-1 0-74 0,2 0 3 15,0 0-9-15,0 0-39 0,3 0-20 16,2 0-47-16</inkml:trace>
  <inkml:trace contextRef="#ctx0" brushRef="#br0" timeOffset="170008.72">15668 7731 8 0,'-16'-51'0'0,"16"42"2"0,0 0 14 0,0-3 58 16,0 1-70-16,-1-2 2 0,-2 0-3 0,-2-2 16 16,0-2 20-16,-1-2 17 15,1-1-8-15,-1 1-19 0,0-4-1 16,0-1 0-16,0-3 1 0,-1 1-6 15,3 0-6-15,4-2-2 0,-2 2-1 0,2-1-3 16,0-1-2-16,0 4-2 0,3-2-4 16,2 1 2-16,0 3-3 0,-1 2-2 15,-1 2 2-15,0-1 4 0,1 0-3 16,-3 0-2-16,1-1-2 15,-2 2 3-15,0 0 1 0,0 2-1 0,0-1-1 0,0 0 3 16,0-1-3-16,0 0 1 0,-2 1-1 16,2-1 2-16,-5 2 1 15,2-1-3-15,0 0 0 0,0 0 0 16,-1-1-1-16,-1 1 0 0,2 0 1 15,1 1 1-15,2 1-2 0,0-3 0 0,2 0-2 16,4 0 3-16,2-2-1 0,1 1-1 16,0-1 0-16,-1 0 1 0,-3 1 2 15,-2 0-2-15,-2 0 0 0,1 1 1 16,-2 2 1-16,0-1-3 0,0 1 1 15,0 2 1-15,-5 1 0 0,2 0-2 0,-1-2 1 16,-3 2 1-16,4 0 0 16,0 1-2-16,0-2 1 0,0-1 0 15,3-1 1-15,0 1-2 0,0 0 1 16,0-1 0-16,0 3 1 0,0-2-3 0,0 0 1 15,0 0 1-15,-2-2 1 0,1 3-2 16,-2-3 0-16,-3 0 1 0,-2 2-2 16,0-2-6-16,0 3 6 0,5 0 2 15,0 0-1-15,3 0-1 0,0 0 1 16,0-1-2-16,3 3 1 0,-3 1 1 0,5 0 1 15,-4 0-1-15,2 0 0 16,-1-2 0-16,-2 2 1 0,0 1 1 0,0-3 0 16,0 2-1-16,0-2 0 15,0 3 1-15,-5-2-1 0,2 3-1 0,0 2 0 16,2-1 3-16,-1 1-2 0,-1 1-1 15,1 0 0-15,1-1 2 0,-1 0 0 16,1-1-2-16,1-2 0 0,-2 2 2 16,1 0-1-16,-2 0 0 0,3 0-1 15,-2-1 2-15,2 4 0 0,-3-2-2 0,0 0 1 16,1 0 0-16,1 0 1 0,-1-2-2 15,2-2 0-15,0-1 2 0,0-1 0 16,0 1-3-16,0-4 1 0,0 2 2 16,2-2 0-16,-2 0-1 0,0 2-1 15,0-1 2-15,0 2 0 0,0 1-2 16,-2 1 2-16,1 0-1 0,-1 2 0 15,-3 0 0-15,2 3 0 0,0 0 1 16,0 2 1-16,0-1-3 0,3 2 2 16,0 1-1-16,0 2 0 0,0 0-2 0,0 0 0 15,0 0-2-15,0-1-1 0,2 1 2 16,2-1 2-16,-1 1-2 0,-1 0 2 15,-1-1-7-15,-1 1 1 0,0 0-6 16,0 0-11-16,0 0-15 16,0 0-19-16,0 3-3 0,0 0-26 0,-6-2-101 15</inkml:trace>
  <inkml:trace contextRef="#ctx0" brushRef="#br0" timeOffset="171260.79">15522 5650 42 0,'0'0'90'16,"0"0"-69"-16,0 0 1 0,5 0-13 15,-1 0 2-15,3 0 10 0,-1 0 1 16,1 0-3-16,1 0-2 0,0 0-2 15,3 0 0-15,0 0-4 0,3 0-1 0,-2-2-4 16,2 0-3-16,-2 1-3 0,-1 1 1 16,0 0-1-16,0 0 0 15,-2 0 1-15,-1 0-1 0,0 0-2 16,-1 0 3-16,1 0-3 0,0 0 0 0,4 0 1 15,-1 0-1-15,2 0 4 0,-1 0-4 16,2 0 1-16,2 1 2 0,-3 1-1 16,3-1 0-16,-2 0-1 0,0-1 1 15,-2 1 1-15,4 0-1 0,-2-1-1 16,1 0 1-16,2 1 1 0,-1-1-1 15,1 0-2-15,1 0 3 0,1 0 0 0,0 0-1 16,-1 0-2-16,-4 0 1 16,3 0 3-16,-3-1-3 0,-3-1 0 15,0 0 1-15,-2 0 1 0,1 0-1 16,-3-1 0-16,1 0 0 0,-3 1 2 0,-2 0-2 15,0 1 0-15,0 0 0 0,2-1 0 16,2 0-1-16,1 0 0 0,3 0 1 16,0 2 1-16,1 0-2 0,4 0 0 15,-1-1 0-15,4-1 2 0,-2-1 0 16,-2 2-3-16,-2 0 1 0,-4 1 2 0,-4-2 0 15,1 1-1-15,-6 0 0 0,3 0 1 16,-3 1 0-16,0 0-1 16,3 0 0-16,-1 0 0 0,1 0-2 15,1 0 0-15,3 0 0 0,0 0 2 0,3 0 0 16,-4 0-1-16,2 1 1 0,-1 1 1 15,1-2-2-15,-2 0 1 0,2 0 0 16,-3 0 1-16,-2 0-1 0,0 0-1 16,-1 0 1-16,-1 0 1 0,4 0-1 15,-1 0-1-15,1 0 1 0,6 0 1 0,-2 0-1 16,5 0-1-16,-1 0 2 0,-1 0 1 15,-1 0-4-15,-5 0 1 16,0 0 1-16,-4 0 3 0,1 0-3 0,-2 0-2 16,-1 0 4-16,0 0 0 0,2 0-1 15,1 0-2-15,3 0 2 0,2 0 0 16,0 0-1-16,3 0-1 0,-2 0 1 15,-1 0 0-15,-2 0 0 0,-1 0-1 16,-2 0 1-16,0 0 1 0,3 0-1 16,-1 0-1-16,-2 0 2 0,1 0-1 0,3 0-1 15,0 0 1-15,6 0 0 0,1 0 1 16,4 0-1-16,-1 0-1 15,0 0 6-15,-3 0 3 0,-3 0-2 16,0 0 6-16,-3 0-3 0,-5 0-2 0,0-2-5 16,0 0 3-16,-1 0 1 0,1 2-4 15,-3-1 0-15,0 0-3 0,3 0 2 16,-3-1 0-16,1 2-2 0,-1 0-1 15,0 0 1-15,3 0-11 0,2 0 1 16,1 0 7-16,2 0-5 0,-2 0 0 0,4 0 2 16,-1 0 3-16,-1 1-2 0,2 0-6 15,-2-1 2-15,5 1 9 0,-6-1 1 16,1 1 0-16,-3-1 0 15,-1 0 0-15,-2 0 1 0,-2 0 0 0,0 0 0 16,0 0 2-16,0 0-1 0,0 0-12 16,-2 0-27-16,-4 0-11 0,0 0-17 15,0 0-33-15</inkml:trace>
  <inkml:trace contextRef="#ctx0" brushRef="#br0" timeOffset="172080.84">16857 5622 8 0,'0'4'79'0,"0"0"-67"0,0 0 18 15,0 4 6-15,0 0-3 0,0 6-4 0,-5 2-2 16,1 3-17-16,-1 3-4 0,0 0-2 16,5 4-4-16,-1 1 1 0,1 0 0 15,0 2 1-15,0 1 2 0,0-2-5 16,0 0 2-16,0 1 0 0,0-3 2 15,-8-1-3-15,-1-1 2 0,1 0 1 0,0-2-1 16,2 1 0-16,1-2-2 16,2-1 3-16,3-1-2 0,0-3-1 15,0-1 2-15,3 0 1 0,3-2-2 16,1 0-1-16,2 0 1 0,0 0 0 0,-1-1-1 15,-2 1-1-15,-1-1 0 0,-4 1-2 16,-1 2 1-16,0 2 2 0,0 1 0 16,0 0 1-16,-6 1 1 0,3 0-2 15,-2 0-1-15,4 0 3 0,1 1-1 16,0-1-2-16,0 0 1 0,0-2 1 0,0 1-2 15,-2-1-1-15,-2 2 1 0,-1-1 1 16,-1-1-1-16,4 1 0 16,-1-2 1-16,3 0 0 0,0 2 0 15,0 0-2-15,0-2-2 0,5 2 3 0,1-2-1 16,0-1 1-16,0 2 0 0,-1 0 0 15,-2 1-2-15,3 1-3 0,-4-1-1 16,3 1 1-16,-4-1-4 0,-1 1-13 16,0 0-8-16,0-1 8 0,-1 0-7 15,-4 0 8-15,0-3-15 0,2 1 28 0,2-2 10 16,-1 0-1-16,2 1-1 15,0 0 4-15,0 1-1 0,0 1 5 16,5 0 21-16,-1-1 15 0,1-2-1 16,-2 0-18-16,-1-2 11 0,-1 2-7 0,-1-3-13 15,0 2-2-15,0-2-3 0,0 0-7 16,0 0 2-16,0 0-5 0,0 1 0 15,-1 1 1-15,-1 0-1 0,-1 0-1 16,-2 4-2-16,4-2 2 0,-1 2-3 16,2-1 1-1,0-2 2-15,3 3 2 0,-1 1-3 0,0 2-11 16,-2 16 18-16,1-21-5 15,-1-1-1-15,0-2 2 0,0-1-2 16,0 1 1-16,0-1-2 0,0-3-15 16,0 2-13-16,0-3-9 0,2 0 18 0,2-1 16 15,-1 0 24-15,2 0 0 0,-3-1-19 16,-1 0 1-16,1-3 1 0,-1 1-3 15,5-2 2-15,2-1-40 0,-5-2-146 16</inkml:trace>
  <inkml:trace contextRef="#ctx0" brushRef="#br0" timeOffset="172800.87">16803 7520 37 0,'3'3'37'0,"0"1"-6"15,1-3 105-15,0 3-96 0,-1 0-7 16,1-1 4-16,-2 2-6 0,1 0-4 15,-2 0-4-15,1 4-3 0,1 0-6 16,-3 2-7-16,0 1-2 0,0 2-2 0,-3 2 2 16,-2 1 1-16,2 3 19 0,3-4-21 15,0 2-2-15,0 0 1 0,0 0-1 16,0 0-4-16,0 0 2 0,0 0 2 15,0-4-2-15,0 2-2 0,0-3 2 16,0 0 0-16,0-2 0 0,0-3-3 16,0-2-1-16,0-1-3 0,0-3-10 15,5-1-18-15,4-1-21 0,1 0-55 16,-1-4-128-16</inkml:trace>
  <inkml:trace contextRef="#ctx0" brushRef="#br0" timeOffset="173696.93">17024 7829 56 0,'0'1'10'0,"0"-1"184"0,2 0-155 16,4 0-32-16,0 0 18 0,4 0-1 15,-1 0-2-15,5 0 0 0,1 0-13 16,7 0-7-16,0 0-3 0,3 0-14 0,2 0-14 15,0 0 4-15,-1 1 0 0,-3-1-3 16,1 3-2-16,-4-2 9 16,0 2 14-16,-1-2 7 0,-1-1 2 15,-1 0 1-15,0 0-1 0,2 0 8 0,-1 0 11 16,3 0 2-16,-3 0-4 0,5-2-11 15,4 0 2-15,2-1 2 0,4 1-2 16,4 1-6-16,-1 0-1 0,-1 1-1 16,-1-1-3-16,-3 1 2 0,2 0 0 15,-5-2 0-15,-2 2-1 0,-4-2 0 16,-2 2 1-16,-1-2-1 0,-1-1 0 0,-1 2 0 15,0-1 2-15,7 0-5 0,-3 1 6 16,4 0 2-16,0 0 0 16,1 0-3-16,1 1-1 0,1-2 1 15,0 2 1-15,1 0-3 0,2 0 0 0,3 0 0 16,5 3 0-16,-2 2 1 0,2 0-11 15,-5 0-17-15,-5 1 20 0,-1 0 4 16,-3-1 1-16,2-1 2 0,-6 1 1 16,1-2-1-16,0-1-1 0,2 2 1 15,3-3 2-15,2 1-2 0,1 0-1 0,1-1 1 16,1 0 1-16,1 1-1 0,-2-2-1 15,-3 0 1-15,-5 0 2 0,0 0-2 16,-3 0 0-16,1 0 0 16,-3 0 2-16,-1 0-1 0,0 0 0 0,2 1-1 15,-1 0 1-15,3 1-1 0,2 0 0 16,3 2 4-16,4 1-1 0,2-1-4 15,1 1-1-15,-2 1-4 0,1 0-3 16,-1 0-2-16,-4-1-1 0,-1-1 5 16,-1 0 7-16,-2-2-5 0,0 0 3 0,-1-1 2 15,0-1 7-15,0 0 11 0,-4 0 4 16,4 0-7-16,0 0-7 0,-2-2-2 15,0-1-3-15,-2 0-2 0,3 0 1 16,0 1-3-16,3 2 2 0,2 0-1 16,0 0-6-16,-1 0-2 0,5 0 6 15,-3 0 2-15,0 2-11 0,-1 2-2 16,-3-1 13-16,1-1-5 0,-1-2-27 15,-4 0 16-15,-2 0-12 0,0 0 1 16,-2 0 5-16,1-2 6 0,-1-3 8 0,1 1 5 16,1-1 3-16,0 1-1 0,1-1-4 15,3 2 3-15,6 1 16 0,4 1-2 16,2-2-10-16,-2 2-6 0,0 0-38 15,-6-1 41-15,0 0-59 0,-2-1 25 16,-1 1 31-16,2-1-14 0</inkml:trace>
  <inkml:trace contextRef="#ctx0" brushRef="#br0" timeOffset="173924.94">20630 7867 7 0,'11'-2'15'0,"2"1"-4"0,-4 1-8 16,-1-3-2-16,-2 2 2 0,2-1 20 16,4 0 32-16,4 0-49 0,-1 0 7 15,4 2-5-15,-1 0 0 0,2 0 8 16,4 0 4-16,5 0 36 0,4 0-48 15,-1 4-8-15,-5 0 2 0,-4 0-7 16,-3-1 9-16,-6 0 2 0,-2-1-6 16,-4 0 0-16,-5-1 0 0,-1 1 0 15,-2-1 4-15,0-1 4 0,0 0 6 16,-10 0-13-16,1 0-6 0,-3 0-13 15,4 1-22-15,-1 1-2 0,4 1-22 0,0 0-17 16</inkml:trace>
  <inkml:trace contextRef="#ctx0" brushRef="#br0" timeOffset="174776.99">20987 7887 8 0,'3'0'7'16,"0"0"-2"-16,0 0-4 0,0 0 2 16,-1 0 100-16,3-2-35 0,-2-1-35 15,1 0 18-15,1-3-18 0,-2-2-2 0,2-1 1 16,-2-1-6-16,0-1-6 0,3-1-1 15,0-2-9-15,-1-2-5 0,1-1-1 16,-3-3-1-16,0-4-3 16,-1-1 5-16,-1-2-5 0,-1-2 1 0,0-5-2 15,0-5 2-15,0-3-3 0,0-3-14 16,4-2 11-16,-1-3 5 0,4 1 1 15,4-4-1-15,3 1 0 0,-1-2-1 16,-1-2 2-16,-3 2-2 0,2 3-1 16,-3-1 3-16,1 6 1 0,-3 4-2 0,-1 0 1 15,0 5 4-15,-5 1 0 0,0-2 0 16,0 0-4-16,0-2 1 0,-8-2 0 15,-1 1-2-15,-5 0-1 0,0 0 2 16,6 4-2-16,2 1 1 16,3 5 0-16,1 2 0 0,2 0 2 0,0 2-2 15,0 1 0-15,0 0 0 0,0 1 4 16,2 3-3-16,1-2-1 0,-2 0 0 15,4 1 3-15,-5-1-2 0,0 1-1 16,0 0 2-16,0 2 2 0,-6-1-2 0,-2 0-1 16,-3 1-1-16,2-1 1 0,3-1 0 15,3 2-1-15,1-1 0 0,1 2 2 16,1 2-2-16,-2-2-1 0,2 1 2 15,0 1 1-15,0 0-3 0,0 0 0 16,0 2 3-16,0-1-1 0,0 3 1 16,0 0-4-16,0 0 9 0,-6 0-4 15,1 2-2-15,-1 0 0 0,1 2 1 16,2 1-3-16,-1-3 2 0,-3 2-2 15,6 1 2-15,-2 3-1 0,3 3 1 16,0 2-1-16,0 1-1 0,0 0 0 0,0 0 2 16,0 0-3-16,1 0-1 0,2 0 2 15,2 0 0-15,-3 0-2 0,2 0-1 16,-1 5-24-16,3 1-19 0,1-1-25 15,-1-3-65-15,0-1-72 0</inkml:trace>
  <inkml:trace contextRef="#ctx0" brushRef="#br0" timeOffset="175401.03">21224 5685 70 0,'13'3'8'0,"2"-3"101"15,5 2-104-15,3 1 13 0,4-2 1 16,2 2 6-16,2-2-8 0,5 4-7 15,1-3 2-15,3 5-2 0,1-2-1 0,2 0-3 16,-3 0-5-16,-1 0 1 16,3 0-2-16,0 1 0 0,0 0 2 15,0-2 0-15,0 1 3 0,-5-4 0 16,-3-1-2-16,-5 1 2 0,-1-1-1 0,-1 0-1 15,-3 0 1-15,3 0-2 0,2 0-1 16,-1 0-1-16,2 0 0 0,-1 0 1 16,-3 0-1-16,-4 0 0 0,-2 0-1 15,-6 0 2-15,-3 0-1 0,-5 0 0 16,-3 0 0-16,-1 0 2 0,-2 0 2 0,0 0 0 15,0 0-4-15,0 0 1 0,0 0-2 16,3 0-3-16,3 0 1 16,2 3 3-16,3 0 0 0,-5-1 2 15,0 3-4-15,-3-4 1 0,-1 1 0 16,-1 1-3-16,1 1 2 0,-2 1 2 0,0 1 0 15,0 0 0-15,0 3-2 0,-6-1 5 16,0 5-2-16,-1 2-1 0,1 3 2 16,0 5 0-16,1 6 0 0,2 3-3 15,0 8 4-15,0 4-2 0,3 6 1 16,-2 7-2-16,1 8 2 0,-2 8 2 0,0 7-1 15,-5 6-3-15,0 7 3 0,0 1 0 16,2 0 2-16,-2-2-3 16,2-2-1-16,0 5-1 0,0 3 3 15,-3 5 15-15,-4 1 1 0,-2-1-4 0,-2-2-4 16,1-4-3-16,5-4-5 0,2-6 4 15,9-4 6-15,0-3-2 0,8-5 10 16,9-4-6-16,3-4-11 0,3-6-2 16,0-4-1-16,4-2 3 0,-2-2-4 15,1-4 5-15,2-2 1 0,-3-5-3 0,-2-5 0 16,-6-8-5-16,-2-8 1 0,-5-9-25 15,-2-12-79-15,-4-3-205 16</inkml:trace>
</inkml:ink>
</file>

<file path=ppt/ink/ink6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3-26T11:38:09.26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2057 800 16 0,'-1'0'20'0,"1"1"87"16,-3-1-31-16,0 0-45 0,-1 0 1 15,0 0 11-15,1 1-10 0,0 1-6 0,-4 0 2 16,1 2-10-16,0-1-3 0,0 0 3 16,1 2 5-16,-3 0-3 0,2-2-2 15,3 1-2-15,-2-3-1 0,4 1-3 16,-1 0-2-16,1-2-3 0,1 1-5 15,0 1 0-15,0-2-2 0,0 0-2 0,0 0-2 16,9 0 0-16,10-3 2 0,4-8 1 16,11-7 7-16,8-5-4 0,3-4-3 15,8-2 2-15,4-2 0 16,0 0 2-16,-1 3 3 0,-3 3-1 0,-8 4-1 15,-8 5-3-15,-8 3-1 0,-7 5 0 16,-5 1 1-16,-9 4-1 0,-3 1-1 16,-5 1 0-16,0 1 2 0,0 0 1 15,0 0-3-15,-2 0-1 0,-6 4-7 16,-1 5-3-16,-5 3-5 0,2 0-9 15,-2 1-12-15,-2-2-31 0,2-1-50 0,-4-3-102 16</inkml:trace>
  <inkml:trace contextRef="#ctx0" brushRef="#br0" timeOffset="225.01">2307 738 165 0,'-8'16'198'16,"-4"5"-139"-16,-1 4 14 0,1 3-17 0,-2 1-23 15,5-1 0-15,4 0-7 0,0 0-14 16,4-1-5-16,1-3-2 0,0-3-3 16,0-1-3-16,6-1 1 0,0-4-1 15,4-3 1-15,3 0-6 0,5-5-20 16,2-3-13-16,0-3-11 0,5-1-18 15,1-4-71-15,-3-7-81 0</inkml:trace>
  <inkml:trace contextRef="#ctx0" brushRef="#br0" timeOffset="880.05">2758 883 2 0,'3'-3'23'0,"0"0"-9"0,-3-2 152 15,0 0-133-15,0 0 0 0,0 0 27 16,0 0-27-16,0 0 1 0,0 1 2 15,0-1-10-15,-3 1-1 0,0-1-1 16,-2 1-4-16,-1 0 0 0,-2 3 0 16,1-1-1-16,-4 2-2 0,0 0-3 0,-3 0-2 15,-1 7 1-15,-4 4-3 0,0 4-2 16,1 3 3-16,1 2 1 0,3 0-2 15,4-2-6-15,6 0 0 16,2 0-3-16,2-4-1 0,2-3-2 0,6-1 0 16,5-4 1-16,5-3 1 0,3-3 1 0,7 0 3 15,-2-3 0-15,4-7-2 16,-2-3-2-16,-2 0 1 0,-7 1-1 15,-1 1 0-15,-8 2 0 0,-4 0-1 16,-1 5-1-16,-5 0 1 0,0 3-1 0,0 0 0 16,0 1 1-16,-4 0-3 0,-3 0-1 15,-3 8-4-15,3 1 3 0,2 1 2 16,2 0-3-16,3-2 0 0,1-1-5 15,9-1 11-15,1-3-5 0,3-3 2 16,1 0 3-16,2 0 2 0,3-6-2 16,-1-4 2-16,3-1 1 0,-4-2-1 0,-1 0-1 15,2 1 1-15,-5-2 1 16,3 2-1-16,-5 0-2 0,2 2 2 15,-4 6-1-15,-4 0 1 0,0 2-3 16,-3 2 0-16,0 0 2 0,0 0-1 0,0 6-1 16,2 3 1-16,1 2 2 0,-1 3-1 15,-1 2-2-15,3 0 2 0,-6 0 1 16,1 0 0-16,-2 1-1 0,0-1 0 15,0-2 3-15,-3 1-1 0,-4-2 0 16,0-2 2-16,-4-1 1 0,3 0 3 0,0-3 3 16,2-2-5-16,2-3 1 0,-1 0-4 15,3-2-1-15,2 0 0 16,0 0-2-16,0 0 0 0,0 0-5 15,0-2-7-15,7-3-4 0,2-4-3 0,2 0-9 16,0-2-15-16,1-1-10 0,0 0-28 16,1-5-62-16,-2-3-53 0</inkml:trace>
  <inkml:trace contextRef="#ctx0" brushRef="#br0" timeOffset="1213.06">3325 572 42 0,'0'0'285'16,"0"4"-249"-16,0 12-12 0,-1 6 20 0,-4 5-23 15,-1 7-6-15,1 3-1 0,4 1-5 16,-2 2 4-16,0 0-10 0,3-4-2 16,0-2-1-16,0-3 1 0,0-4-2 15,3-5 3-15,3-5-2 0,2-4-1 16,-1-4 0-16,1-4-7 0,-2-1-5 0,2-4-9 15,0 0 10-15,1 0 1 0,-1-4 3 16,3 1 4-16,-3-1 2 0,1 1 2 16,0 0 2-16,-1 2-4 0,3 0 2 15,-2 1 0-15,4 0 4 0,4 0-3 16,1 0 4-16,4 0 9 0,4 0-10 15,-1 0-6-15,1 0 5 0,1 0-3 16,-2 0 2-16,-2 0-2 0,-1 0-1 16,-4-2 0-16,-4-1-12 0,-2 0-29 15,-7-2-34-15,-5-1-35 0,0-1-66 0</inkml:trace>
  <inkml:trace contextRef="#ctx0" brushRef="#br0" timeOffset="1358.07">3378 737 101 0,'17'0'108'15,"0"0"-20"-15,3 0-40 0,5 0-1 16,2 3-26-16,2 2-16 0,7-2-4 16,2 3 1-16,1 1-9 0,0 2-56 15,-3 0-108-15</inkml:trace>
  <inkml:trace contextRef="#ctx0" brushRef="#br0" timeOffset="2273.13">2197 1410 37 0,'-2'1'40'0,"-1"-1"-16"0,2 1-22 16,-1 0 143-16,-3-1-89 0,4 1-35 15,-2-1 41-15,1 0-20 0,1 0-22 16,-1 0 4-16,2 0-2 0,0 0-2 15,0 0-3-15,0 0-5 0,0 0 3 0,0 0-4 16,0 0 0-16,0 0-4 16,0 0 0-16,0 0-5 0,0 0-1 15,0 0-3-15,8 0 1 0,6 0 2 16,6 0-1-16,9-3 1 0,12-2-2 0,11-2 2 15,12-3 1-15,20 0-3 0,12-2 5 16,15-3 2-16,6 0-4 0,-1-1-3 16,7 2 2-16,1 2 0 0,6-1 2 15,2 1-2-15,-4 2 0 0,-5 1 0 16,-15 2-2-16,-9-1 1 0,-15 4 2 0,-14 0 0 15,-13 0-1-15,-16 2-2 16,-10 0 2-16,-13 0 1 0,-8 2-3 16,-7 0 0-16,-3 0 8 0,0-1 14 15,-3-1 6-15,-7-1-20 0,-1 1-4 0,-3 0 0 16,2 2-4-16,1 0-2 0,2 0 4 15,3 0-6-15,1 0-11 0,5 2-24 16,0 3-14-16,0 0-49 0,0-2-167 16</inkml:trace>
  <inkml:trace contextRef="#ctx0" brushRef="#br0" timeOffset="9702.54">5068 1024 145 0,'0'0'53'0,"0"0"-32"16,-1 0 17-16,1 0-21 0,0 0-10 15,-2 0-2-15,0 0 2 0,2 0 1 16,0 0 4-16,0 0 3 0,0 0 1 0,0 0 1 16,0 0 4-16,-1 0 1 0,1 0-2 15,0 0-2-15,0 0-5 0,0 0-1 16,0 0-1-16,0 0-7 15,-2 0 0-15,2 0-2 0,0 0 0 0,0 0-2 16,0 0-1-16,0 0 1 0,3-2 0 16,7-10 3-16,1-4 2 0,-1-4 0 15,3-4-2-15,-1-1 2 0,-1-3 3 16,0-1 2-16,0-3-3 0,-3-3 2 15,-2-2-1-15,-2-4-4 0,-4-3-1 0,0 0-3 16,-1-5 2-16,-7-2-2 0,-1-1 1 16,-1 2-2-16,1 11 1 0,0 6 1 15,-2 10 0-15,2 7 0 0,1 7 0 16,2 6 1-16,1 1 0 0,2 2 0 15,-3 6-4-15,0 12-1 0,-1 13 3 0,0 6-1 16,0 11 1-16,4 7 1 16,0 10 0-16,2 11-2 0,-2 10 2 15,0 4 0-15,3 5 1 0,-4-4-2 16,3-6 1-16,-1-10-1 0,-2-9 3 0,2-11-1 15,-1-8-1-15,-2-9 1 0,-1-5 0 16,-2-4 0-16,2-7-1 0,0-4 4 16,1-6 0-16,1-6-4 0,2-4 1 15,2-2 2-15,0 0 5 0,0-8-5 16,0-4-5-16,0-8 0 0,6-4 0 0,5-4-1 15,2-4-4-15,1-1-2 0,0-1-10 16,6 0 0-16,-2 3 1 16,2 1 4-16,1 3 3 0,0-1 2 15,1 3 4-15,-2 1 2 0,2 3 1 0,-5-1-1 16,0 3 1-16,-5 1 2 0,-2 1 0 15,-4 3-1-15,0-1 1 0,-4 4 1 16,-2 0-2-16,0 0 0 0,0 5 5 16,0 0 0-16,-2 0-1 0,1 3 4 15,-3 0-2-15,0-1 3 0,1 2-2 0,-4 0-4 16,3 2 5-16,-1 0-4 0,0 0-3 15,-1 0-2-15,2 0 1 0,1 3 0 16,-4 4-2-16,3 1 0 16,-1 2 0-16,3 3 2 0,1 2 0 0,1 1-3 15,0 0 3-15,0-1 0 0,1-3-1 16,6-2-2-16,-3 0 3 0,3-2 1 15,0 1-1-15,1-5-1 0,1 0 0 16,1-3 3-16,1-1-2 0,-1 0 2 16,0 0 0-16,1-4-1 0,-5-1 0 15,1-2-2-15,-2-1 2 0,0-2 2 0,-1 0-1 16,-2-1-2-16,-2-2 1 0,0 1 2 15,0 1-3-15,0 0 0 0,0 0 2 16,-2 2-1-16,2 2-2 16,0 3 0-16,0 2 0 0,0 0 2 0,0 1-3 15,0-1-1-15,7 1 1 0,0 1 1 16,3 0-1-16,-1 0-4 0,3 5 5 15,1 1 0-15,1-1-4 0,0-2-2 16,-2 1 6-16,0-1-2 0,-4-2 1 16,0 1-1-16,-2-2 1 0,0 0 2 0,-1 0 0 15,-2 0-2-15,-1-4 4 0,-1 0 3 16,-1-2-5-16,2 0 1 0,-1 1 0 15,1 1 2-15,1 0 0 0,-1 1-1 16,2 1-1-16,2 1 0 0,5 1-3 16,2 0 1-16,2 0 2 0,2 0 0 15,0 0-3-15,3 4-1 0,4 2-13 16,0 1-26-16,7-3-52 0,1-1-33 15,0-1-84-15</inkml:trace>
  <inkml:trace contextRef="#ctx0" brushRef="#br0" timeOffset="10489.6">6113 1121 84 0,'0'0'105'0,"6"-4"-75"0,2-7 24 16,3-3 1-16,1-4-6 0,2-1-13 15,0-6-2-15,6-3-10 0,-3-2-2 16,0-6-3-16,0-2-9 0,-4-3 1 15,1-4-5-15,-2-3-5 0,-1-2 3 16,-3 1-5-16,-2 5 0 0,-4 9 3 16,-2 10-1-16,0 8 0 0,-4 8-2 15,-2 5 5-15,-2 4 5 0,-1 0-6 16,-3 14-3-16,-2 9 0 0,1 10 1 0,1 6 0 15,-2 6-1-15,2 8 1 0,-1 6 0 16,4 3-1-16,1-4-1 0,7-7-5 16,1-9-1-16,4-9 4 0,9-6 1 15,-1-7 2-15,2-6 1 16,2-3-1-16,1-8-1 0,-2-3 0 0,2 0 6 15,-1-10-4-15,1-8 0 0,3-5 3 0,-2-6-1 16,0 0-3-16,-3-2-1 16,-3-3 2-16,-1-2-2 0,2-3 4 15,-4-2-6-15,2-4 3 0,-3-1 1 16,2 2-1-16,0 4-1 0,-2 10 1 0,-4 10 1 15,-1 5-1-15,0 7 0 0,-3 6 2 16,0 2 1-16,0 0-3 0,0 5-6 16,0 13 4-16,0 7 4 0,-4 9-2 15,-2 5 0-15,-2 5 1 0,0 1-4 16,-1 3-13-16,1-1-8 0,2-3 0 0,1-3 5 15,2-6 12-15,1-4 1 0,1-2 6 16,1-3-1-16,0-4 0 16,1-6-2-16,9-5 1 0,4-6-2 15,6-5-3-15,5 0 5 0,4-11 4 0,8-7-3 16,1-4 4-16,0 0-6 0,-2-1 3 15,0-3 2-15,-2-2-4 0,-6 2 2 16,-4-2 3-16,-8 5-1 0,-8 2-1 16,-7 5 2-16,-1 6 11 0,0 2 9 15,-8 1-4-15,-4 5-3 0,0 2 8 0,-2 0-6 16,-2 11-10-16,4 5-8 0,1 3-1 15,6 2 4-15,4 4-4 0,1-1-2 16,4-1 4-16,7-1-1 16,2-3-1-16,4-4-3 0,1-3-4 0,4-3-4 15,4-5 5-15,7-4 3 0,0 0 6 16,-2-7-23-16,-5-3-5 0,-8-3-34 15,-2-2-121-15,-8-6-49 0</inkml:trace>
  <inkml:trace contextRef="#ctx0" brushRef="#br0" timeOffset="10659.6">6004 828 250 0,'4'0'218'0,"20"1"-233"15,9 0 17-15,9-1 5 0,4 0-2 16,10-1 1-16,6-8 6 0,11 1-4 15,6-2-9-15,5 0-2 0,1 2-45 16,-1-5-106-16,-2 0-132 0</inkml:trace>
  <inkml:trace contextRef="#ctx0" brushRef="#br0" timeOffset="11266.64">7476 910 7 0,'3'0'191'0,"0"-1"-121"15,2 0-47-15,-2 1 28 0,0 0-20 16,-2 1-16-16,-1 6 17 0,0 6 3 15,0 2-9-15,-4 3-15 0,-3 3 1 0,0-4 0 16,1 2 0-16,-2-4-1 16,3-1 1-16,4-6 5 0,1-1-14 15,0-4-3-15,1-3-1 0,8 0 3 16,7-1 3-16,3-11 0 0,4-4-4 0,2-3 0 15,-1-1-1-15,3 0-5 0,-2 2-1 16,-1 0 5-16,1 3-4 0,-5 5 3 16,-6 3 0-16,-4 4 3 0,-6 2-1 15,-2 1-2-15,-2 0 1 0,0 3 1 16,0 7 6-16,-5 5 2 0,-3 3-3 15,-1 2 0-15,1 0 4 0,-1 2 0 0,3-2 6 16,3 0-3-16,1-3-8 16,2-2-4-16,0 0 1 0,2-3-1 15,4-3 1-15,3-3-2 0,5-3-13 0,2-3-11 16,2 0-20-16,2-2-32 0,2-9-44 15,-2-3-100-15</inkml:trace>
  <inkml:trace contextRef="#ctx0" brushRef="#br0" timeOffset="11599.66">7885 1032 29 0,'0'4'67'0,"0"-3"105"0,0-1-137 15,0 0 15-15,0 0 5 0,0 0-18 16,0 0-5-16,5 0-6 16,4-5 1-16,3-3-6 0,4 0-6 15,-4-2-5-15,2 1-1 0,0-1-2 0,0-1-2 16,0-2 1-16,-1 0-1 0,-4 1-4 15,2 1-1-15,-7 1 1 0,-1 4 1 16,-3 0 0-16,0 1 1 0,-3 3 2 16,-6-1-4-16,-3 3-2 0,-2 0 1 15,-2 0 0-15,-1 8 1 0,5 0-2 0,-1 3 1 16,2 0 1-16,5 3-1 15,2 1-1-15,0 1 0 0,4 1 2 16,0-1 0-16,0-1-3 0,8 1 0 16,3-3 3-16,3-2-1 0,3-1-1 0,3-1 0 15,2-2 2-15,3-4-1 0,-2-1-4 16,-1-2-12-16,-2 0-4 0,-2-3-18 15,-4-4-8-15,0-1-20 0,-3-3-49 16,-5-1-30-16,1-2-14 0</inkml:trace>
  <inkml:trace contextRef="#ctx0" brushRef="#br0" timeOffset="11824.67">8192 952 4 0,'3'-2'4'15,"0"2"150"-15,3 0-102 0,1-1-40 16,3 1 44-16,3 0-21 0,-1 0-18 0,2 3 2 16,0 4 3-16,0 1-3 0,-3-1-11 15,-3 3-3-15,-2 0 3 0,-5 0-1 16,-1 2 9-16,-1 0 6 0,-11 0-2 15,-2 0 2-15,-7 1-6 0,3-2-2 16,-5 0 2-16,2-2-5 0,1-2-3 0,6-1-3 16,3-3 0-16,5 0-2 0,6-3-4 15,0 0 1-15,0 0-2 0,6 0-11 16,7-3-2-16,7-6-6 15,5-2-31-15,4 0-14 0,1-3-53 0,-4-1-33 16</inkml:trace>
  <inkml:trace contextRef="#ctx0" brushRef="#br0" timeOffset="12194.69">8502 939 2 0,'11'-9'21'16,"-10"4"179"-16,-1 1-126 0,-4-1-16 15,-5 5-14-15,-4-1-19 0,-1 1 9 0,0 0-5 16,2 4-1-16,3 4-11 0,1 6-9 16,0 1-6-16,5 1 0 0,0 4-1 15,3-2-2-15,0 1 0 0,0-1 1 16,6-2-1-16,2-2 1 0,0-3-1 15,2-4 0-15,1-4-2 0,3-3-1 16,0 0 3-16,0-11 1 0,3-5 3 16,0-5-4-16,0-3 1 0,0-4 2 15,-1-2-1-15,2-5-2 0,-2-1 0 16,2-5 2-16,0-4-2 0,0-3 0 15,1-4 0-15,-1 2 0 0,-2 6-19 0,-4 10 3 16,-4 13 11-16,-6 12 8 0,-2 8 2 16,0 1 2-16,-2 9 2 0,-10 13 2 15,-7 9 3-15,-3 8-5 16,2 2 1-16,-2 2 1 0,2 1-1 0,3 0-3 15,2-4 0-15,2-6 1 0,7-6 2 16,5-7-2-16,1-4 0 0,1-6 0 16,10-3-4-16,3-4 0 0,5-2-5 15,4-2 8-15,5 0-11 0,9-4-33 16,9-4-21-16,12-3 38 0,1-2-209 0</inkml:trace>
  <inkml:trace contextRef="#ctx0" brushRef="#br0" timeOffset="13042.74">9753 730 84 0,'-6'2'-26'0,"4"-2"217"15,1 0-137-15,1 0-9 0,0 0-13 16,3 0-18-16,6 0 2 0,5 0 14 0,6 0-4 16,1 2-13-16,2 0-6 0,-1 1-3 15,1 1-1-15,-3-1-3 0,-3 3 2 16,-5 0 0-16,-4 2 0 0,-5 0-4 15,-3 1 5-15,-1 2 3 0,-12 0 1 16,-4 2-1-16,-4-2-4 0,-3 1 5 0,3-2-3 16,-1 0 2-16,3-1-2 0,5 1 0 15,2-1 1-15,3-3-4 16,5-2 4-16,4 2-3 0,0-1-5 15,11 1-1-15,8 1 3 0,1-3 6 0,6 5-4 16,4-2-3-16,-4 2 2 0,1-1 2 16,-3 2-2-16,-7-1-1 0,-3 0 1 15,-9-1 2-15,-5-1-2 0,0 1 0 16,-9 1 3-16,-10 1 1 0,-4 0-1 15,-2-1 0-15,0 0 4 0,-1-1 3 0,3 0-1 16,4-3-9-16,8-1 3 0,4-3 0 16,5 0-4-16,2-1-3 0,2 0-16 15,13 0-14-15,7 0-9 16,6-7-48-16,4-6-93 0</inkml:trace>
  <inkml:trace contextRef="#ctx0" brushRef="#br0" timeOffset="13330.76">10249 816 120 0,'-3'-5'249'0,"-8"0"-210"0,-7 5-23 0,-1 0 33 15,-3 0-21-15,-1 9 4 0,0 4 1 16,6 6-18-16,4 3-12 0,7 1 0 16,6 2-1-16,2 1-4 0,12 1 1 15,6-1 2-15,3-1 1 0,8-4-3 16,2-3-3-16,6-5-2 0,-5-7 1 15,0-4-2-15,-5-2 4 0,-4-5 3 16,-5-6 2-16,-7-6 0 0,0-2 2 16,-6-2 9-16,-7-1 2 0,0-1 2 15,-7-1-3-15,-6 1 0 0,-6-1-6 0,-1 1-3 16,-5-2-5-16,0 4 0 0,2-1 0 15,0 5-1-15,3 5-8 0,4 6-10 16,7 6-5-16,4 0-9 0,3 12-34 16,2 2-55-16,0 2-163 0</inkml:trace>
  <inkml:trace contextRef="#ctx0" brushRef="#br0" timeOffset="14123.8">11014 901 267 0,'3'-3'78'16,"-3"0"-33"-16,0 3 14 0,1 0-8 15,-1 0-8-15,0 0-11 0,0 0-8 16,0 9-10-16,-1 2 1 0,-4 1 1 0,4 3-8 16,-1-3-6-16,2-3 0 0,0 0 0 15,0-4 0-15,0-1-1 0,0 0-1 16,2-3 0-16,5-1 3 0,4 0 0 15,3-10 0-15,3-3 0 0,0-1-3 16,0-2 0-16,3 0 0 0,2 0 0 0,0 2 2 16,0 0-3-16,-1 3 0 0,1 1 1 15,-5 3 2-15,-5 3-2 16,-4 1-2-16,-5 3 2 0,-1 0 0 15,-2 3 1-15,0 6-3 0,0 3 10 0,-5 3-1 16,-3 2-1-16,-1-1-4 0,3-2 1 16,1 0 4-16,2-3-1 0,2-3-6 15,1 0 1-15,0-5 0 0,0-2-1 16,0 0 0-16,3-1 1 0,4 0 2 15,9-4 0-15,1-7-2 0,5-2 1 16,-1 0-2-16,-2 1-2 0,-2 1-1 0,2 0 2 16,-2 3 1-16,-5 0-3 0,1 2 0 15,-6 2 3-15,-2 1 1 16,-4 3-1-16,-1-1-2 0,0 1 2 15,0 0 0-15,0 4 0 0,0 4 1 0,-1 3-1 16,-4 0 3-16,-2 1-1 0,0 0-1 16,1 1 5-16,3-1-3 0,-2-1 3 15,2 0-2-15,0-1 2 0,0 0-4 16,1-2-2-16,2 0-1 0,0-2 2 15,0-2-1-15,0 0-1 0,4-3-2 0,0 0-8 16,4-1-4-16,1 0-11 0,5 0-12 16,0-8-14-16,2-2-30 0,-1-6-101 15,-2 0-150-15</inkml:trace>
  <inkml:trace contextRef="#ctx0" brushRef="#br0" timeOffset="14331.81">11674 869 407 0,'0'3'44'0,"-5"2"-33"0,1 1 46 15,-1 2-14-15,-1 0-18 0,1 2-1 16,1 2-10-16,1 0-9 0,-2 0-3 16,0 1-1-16,4-3 0 0,-1-1 0 15,2-1-1-15,0-2-5 0,0-2-7 16,5-2-4-16,4-2-13 0,5 0-7 15,3 0-11-15,3-9-24 0,0 1-20 16,4-2 21-16,-3-2-63 0,1-1 41 16</inkml:trace>
  <inkml:trace contextRef="#ctx0" brushRef="#br0" timeOffset="14606.83">11845 908 8 0,'10'-5'43'0,"-2"-1"45"0,-3 4-8 16,-4-2 0-16,4 2-18 0,-3 0-24 15,-1 2-3-15,-1 0 0 0,0 0-4 16,0 0-16-16,0 2-2 0,0 4 4 16,0 2-10-16,0-1-1 0,2 0-3 15,1-2 0-15,3-1-2 0,3 1-1 16,1-3 2-16,0 1 1 0,4-3-2 15,0 1-1-15,0-1-1 0,-1 0 3 16,-1 0-3-16,-3 0 0 0,1 0 2 16,-3 0 0-16,1 2-3 0,-5 1 4 0,0 0-4 15,-1 1 4-15,-2 1-2 0,0-1 2 16,0 1 2-16,-2 2 2 0,2 0 0 15,-1-1-2-15,-1 1-1 0,1 0-2 16,-1 0-2-16,2-1 0 0,0 0 1 16,0-1-11-16,6-2-7 0,2 1-9 15,3-2-11-15,3-2-14 0,-2 0 21 16,-2 0-30-16,-4-6-273 0</inkml:trace>
  <inkml:trace contextRef="#ctx0" brushRef="#br0" timeOffset="14900.84">11642 668 506 0,'0'2'32'16,"3"2"-38"-16,4-1 7 0,1 2-8 0,1-2-19 16,1-1 7-16,2-2-93 0,-1 0-253 15</inkml:trace>
  <inkml:trace contextRef="#ctx0" brushRef="#br0" timeOffset="19316.09">1598 2237 23 0,'0'0'192'0,"0"1"-147"0,0-1-4 15,0 2 9-15,-1 0-13 16,-2-1-14-16,1 4-1 0,-1 2-3 15,2 1-5-15,1 4 6 0,0 2-6 16,0 4-1-16,0 4-4 0,0 3 1 0,0 3-1 16,0 3-5-16,0 0-5 0,0 2 4 15,1-1-1-15,1-2-2 0,-2-4-1 16,0-5 4-16,0-2-2 0,0-3 0 15,-2-2 2-15,-3-4-1 0,2-5 5 16,0-2-3-16,2-3 2 0,-2 0 4 0,-1-6 1 16,-2-8-7-16,0-5 1 0,0-1 0 15,1-8 1-15,1-4 0 16,0-4-5-16,1-3 3 0,3-5-1 15,0-4-2-15,3-3-3 0,5-5 1 0,5 0 1 16,4 2-3-16,3 7-1 0,3 6 5 16,2 10-2-16,1 9-3 0,1 9 1 15,-1 6 2-15,0 7-1 0,-2 0 1 16,-6 4 1-16,-2 12 0 0,-7 4-2 15,-7 5 0-15,-2 6 3 0,-2 2-1 0,-10 1 2 16,-2 1-2-16,-5-2 0 0,-1 1 2 16,0-3 1-16,0-3-3 0,-1-1 1 15,3-5 0-15,2-3 0 16,5-4-1-16,5-4-4 0,2-3-8 0,4-1-15 15,0-1-21-15,3-2-35 0,6-4-50 16,5 0-98-16</inkml:trace>
  <inkml:trace contextRef="#ctx0" brushRef="#br0" timeOffset="21345.22">1874 2467 90 0,'0'0'49'15,"0"0"-35"-15,0-5 15 0,0 3-13 16,0-1-5-16,0 2 6 0,0 0-8 16,0 0-8-16,0 1-2 0,0 0-10 15,0 0-4-15,0 0 1 0,5 0 7 16,-5 0 3-16,2 0 5 0,-2 0-1 15,0 0 9-15,0 0 8 0,0 0 18 16,0 0 5-16,0 0-6 0,0 0-11 16,0 0-8-16,0 0-10 0,0 0-2 15,0 0-1-15,0 0-2 0,0 0 1 0,0 0 1 16,0 0 0-16,0 0 0 0,0 1 11 15,-2 0 8-15,0-1-1 0,-1 0-9 16,3 0 0-16,-3 0 0 16,3 0-2-16,0 0-1 0,0 0-5 0,0 0 2 15,0 0-3-15,0 0-2 0,-1 0 0 16,1 0 2-16,0 0-2 0,0 0-3 15,0 0 1-15,0 0-3 0,0 0 2 16,0 3-2-16,1-2 3 0,4 1 2 16,0 0-1-16,1 1 0 0,2-1 1 0,-1-2 1 15,4 0 1-15,-2 0-2 0,5 0 1 16,-1-2 0-16,1-6 1 0,0 0-1 15,0-5-1-15,-2 1 3 16,-3 0-3-16,-2-1 1 0,-3 1 2 0,-4-1 0 16,0 2 1-16,0 2-2 0,-6 1 5 15,-6 2 2-15,-1 4 1 0,-2 2-8 16,-4 0 2-16,0 8 0 0,1 6-2 15,-1 5-1-15,2 4-1 0,0 4 3 16,5 1-1-16,4 2-3 0,6 2 1 0,2-3 1 16,4-1-2-16,13-4-2 0,1-2 4 15,5-4 1-15,8-4-3 0,0-4 1 16,5-3 0-16,0-6 2 0,-1-1-2 15,-2 0 0-15,0-7-1 0,-6-4-1 16,-2-3 1-16,-3-1-4 0,-8 0 2 16,-3-2 4-16,-3 2 1 0,-4 0-2 15,-2-1 1-15,-2-1 2 0,0 1-2 16,0 1-1-16,0 1-1 0,0 0 2 15,0 3 0-15,0 0-2 0,1 0-1 0,5-1 2 16,1 3-1-16,0-3-1 0,3 0 0 16,-2-1 2-16,1-2 0 0,0-3 0 15,-3 0 0-15,1 0 2 0,0-2-4 16,-4-6 2-16,0 1 0 0,1-6 0 15,-3-3 2-15,1 0-7 0,-2-1 5 0,0 1 3 16,0 1-3-16,-7 0-3 16,0 4 5-16,-4 2-1 0,0 6-1 15,2 6 2-15,-2 3-1 0,3 5 2 16,2 3-2-16,1 4 2 0,4 0-3 0,1 8-4 15,0 12 0-15,0 8 4 0,0 12-2 16,1 9 2-16,5 8 2 0,-1 11-2 16,-5 9 0-16,0 6 0 0,0 7 0 15,-1-2-15-15,-6-3-14 0,1-3-11 16,1 1-8-16,-1-6 33 0,3-7 100 15,-5-15-78-15,1-14-3 0,-1-13 0 0,-1-6-2 16,-1-5 4-16,1-7 5 16,1-5 9-16,1-5-9 0,-1 0-3 15,2-12-3-15,2-7-5 0,4-5 1 16,0-4-2-16,8-6 0 0,5-1-2 0,2-2 1 15,4-1 1-15,4 2-3 0,3 2-10 16,4 0-2-16,4 3 0 0,-2 3 0 16,1 6-8-16,0 2 9 0,-1 4 6 15,-6 0 4-15,-1 3 2 0,-5 1 1 16,-4 1 3-16,-7 3 3 0,-4-1 0 0,-4 0 7 15,-1 0 5-15,0 0-1 16,-7-2 2-16,-4 3-3 0,-2 2 2 16,0 0 1-16,-3 2-5 0,0 2-3 15,1-1 1-15,-2 3 1 0,1 0-5 0,1 5-4 16,3 4 2-16,2 3-2 0,4 4-3 15,3 2 0-15,3 3 0 0,0 0 0 16,6-1-2-16,5-1 3 0,8-2 0 16,1-1-1-16,5-5-3 0,1-3 2 15,-3-4-2-15,2-4-6 0,-3 0 1 0,-5 0 4 16,-3-7-2-16,-3-2 5 0,-5-2 1 15,-2-4 1-15,-4 0 1 16,0-3 1-16,0 2-2 0,-1-2 1 16,-5 0 2-16,1-2-4 0,0 2 1 0,4 3-1 15,-1 4 1-15,2 3-1 0,0 3-3 16,5 3-2-16,4 2-4 0,0 0-6 15,2 0-1-15,2 4 5 0,1 3 8 16,0 0-4-16,0-2 2 0,-4 2 4 16,1-3 2-16,-3 0 1 0,-2-3-2 0,-1 0 2 15,-4 0 2-15,-1-1 0 0,0 0 6 16,0 0 19-16,0 0-4 0,0 0-3 15,0 0-13-15,0 0-1 16,0 0-4-16,0-2 0 0,0 1-3 0,0 1 1 16,0 0-1-16,0 0-1 0,0 0-2 15,0 0 2-15,0 0-3 0,0 0 0 16,0 0 1-16,0 5 1 0,0 2 2 15,5-1 0-15,-3 3-1 0,4-1 0 16,0 1 2-16,-3 0 0 0,0-2-2 16,3 0 1-16,-4 0 1 0,1-2 0 0,0-2-2 15,-3-1 1-15,2-1 1 0,-2-1-2 16,1 0 6-16,1-4 4 0,-1-5-6 15,6-4-3-15,-4-5 0 16,3-1 0-16,3-1 0 0,-1 0 0 0,1 4-2 16,4-2 1-16,1 3 2 0,1 2-1 15,-1 3-3-15,0 4 2 0,2 1 1 16,-3 3 0-16,1 1-3 0,-3 1 2 15,-3 0 1-15,0 0-1 0,-2 6 0 16,-1-1 0-16,-4 4 4 0,1 0 2 0,-1 3-3 16,-1 0 4-16,2 1-3 0,-2-1 2 15,0-1-4-15,0-2 4 0,0-3 0 16,0-2-1-16,0 0-3 0,0-2 0 15,1-2 0-15,-1 1-1 0,2-1 0 16,3 0 0-16,1 0 5 0,0-5-2 16,2-1-5-16,0 0 2 0,-1 2 2 15,3-1-3-15,-1 0 0 0,2 2 1 16,0-1 1-16,1 0-2 0,0 1 3 15,-2 3-4-15,2-3 0 0,-6 2-2 0,-1 1 1 16,-2 0 2-16,0 0 1 0,0 0 0 16,-1 0-1-16,1 0 1 0,-2 0 1 15,6-1 0-15,-1-4-4 0,-3 1 3 16,0 2-1-16,-3 1 1 0,2 1-1 15,-2 0-1-15,1 0 0 0,-1 1 1 0,0 6 1 16,0 3 2-16,2 3 0 16,-1-1-2-16,5 0-1 0,4 3 0 15,2-3 2-15,4 1-1 0,-1-4-3 16,1-1-19-16,1-2 13 0,1 0-25 0,1-4-5 15,0 0-8-15,1-2-36 0,0 0-34 16,0 0-41-16</inkml:trace>
  <inkml:trace contextRef="#ctx0" brushRef="#br0" timeOffset="21780.24">4023 2359 123 0,'-22'0'153'0,"-2"0"-97"16,-7 3 8-16,1 4 6 0,2 2-35 15,0 1-10-15,10 0 0 0,2 1-10 0,7 1-9 16,4 2-6-16,5 3-1 0,3 0-1 15,11 1 0-15,6 1-1 0,4 2-2 16,2 1-5-16,2-3 0 0,-2 0 7 16,-1-2-10-16,-6-3-1 0,-5-1 5 15,-7-2 2-15,-5-1 1 0,-2-2 6 0,-8-2 4 16,-9 1-3-16,-4-3 4 0,-7 1 1 15,-5-1-2-15,1-3 2 16,2 1 1-16,4-2-1 0,6 0-1 16,7 0-3-16,10-7-2 0,3-1-1 0,5-3-27 15,13-4-26-15,9-2-31 0,7-3-63 16,5-2-59-16</inkml:trace>
  <inkml:trace contextRef="#ctx0" brushRef="#br0" timeOffset="22081.26">4248 2471 36 0,'0'0'327'16,"-3"-1"-303"-16,-5 0 23 0,0-1-1 15,1 2-31-15,-4 0 3 16,3 0 7-16,2 6-13 0,3 8-7 0,3 0-3 16,1 1-4-16,9 3 3 0,3-2 0 15,6-2-1-15,0-2 0 0,4-4 1 16,0 0 0-16,2-5 1 0,-3-2-2 15,-1-1 0-15,-4 0 3 0,-3-5-2 16,-3-3-1-16,-5-2 4 0,-2-1-1 0,-4-4 3 16,0 0 0-16,-5-1 7 0,-7 1 1 15,-2 1-2-15,-3-3-1 0,-2 2-2 16,-3 1-1-16,4 1-4 0,2 3-2 15,5 1 1-15,2 5-3 0,6 2 0 16,3 2 0-16,0 0-10 0,0 6-12 16,4 5-3-16,7 1-14 0,3 0-25 15,0-3-49-15,0-3-131 0</inkml:trace>
  <inkml:trace contextRef="#ctx0" brushRef="#br0" timeOffset="22696.29">4533 2440 51 0,'11'-4'138'0,"-3"-4"-40"16,-2 4-73-16,0 0 42 0,-3 2-32 15,-1 2-9-15,-1 0 10 0,1 0-11 16,-2 0-7-16,2 2 2 0,1 6-3 16,-3 2-3-16,0 1-1 0,0 0-4 15,0 2 1-15,0 1-1 0,0-2-4 16,0-2-2-16,0 0 0 0,0-5-4 15,0 0 2-15,3-2-1 0,1-2 2 0,4-1 2 16,0 0-2-16,4-8 0 0,2-3-1 16,2-3 1-16,-2-1-3 0,-2 0-3 15,0 1 1-15,2 0-2 0,-1 4-2 16,-1 2 1-16,1 0 4 0,-4 2-1 15,3 1 2-15,-4 3-2 0,-3 1 2 16,-4 1 1-16,-1 0-1 0,0 0-3 16,0 8 5-16,0 2 1 0,-3 1-1 15,-1-1-3-15,2 0 2 0,2-2 2 16,0 0-4-16,2-2 3 0,2-2-1 0,-1-1 0 15,2 0-1-15,-2-3-5 0,3 0-1 16,0 0-4-16,4-7-8 0,-1 0-3 16,0-3-4-16,1-2-9 0,-3 2-1 15,3 1 3-15,-4-1 2 0,-1 2 1 16,-1 5-8-16,-1-2 0 0,-1 3 17 0,-1 2 0 15,-1 0 10-15,0 0 13 16,0 4 8-16,0 1 1 0,5 0-4 16,3 2 5-16,4-2 2 0,10 1 16 15,4-4 54-15,5-2-55 0,3 0-25 0,-1 0 0 16,0-6-2-16,-1-4 0 0,-4-1 7 15,-3-1 1-15,-10-1-7 0,-5 0 0 16,-9 2 5-16,-1 1 13 0,-11 0 9 16,-6 3-5-16,-6 4-10 0,-3 3 4 15,-5 1-6-15,1 12 6 0,1 3 7 0,2 2-4 16,7 3-4-16,8 0-2 0,6 3-6 15,6-2-6-15,3 1-6 16,14-3 0-16,6-1 2 0,10 0-8 16,18-2-18-16,18-6-6 0,18-6 31 0,9-5-276 15</inkml:trace>
  <inkml:trace contextRef="#ctx0" brushRef="#br0" timeOffset="24029.37">6087 2354 10 0,'0'-5'9'0,"0"4"114"15,0-2-93-15,-2 0 9 0,-1 1 18 16,3 2-14-16,0 0 1 0,-2 0-11 16,1 0-7-16,1 0 1 0,0 0-6 15,0 0-13-15,0 0 3 0,-3 6 3 16,0 4 3-16,0 0-4 0,-1 4-4 0,0 0 0 15,1 2-8-15,1 2 1 16,1 0 0-16,1-1 0 0,0-3-1 16,0-3-1-16,0-2 0 0,0-3 1 15,0-4 0-15,0 0-2 0,0-2 1 0,1 0 3 16,4-2 0-16,3-11 3 0,1-1-5 15,0-5 1-15,-3 1 0 0,1-1-2 16,-1-1 0-16,-2 0 2 0,0 1-3 16,0-1 3-16,-2 3-2 0,-2 1-1 15,3 2 2-15,0 5-2 0,-3 3 1 16,0 4 1-16,1 1-3 0,1 1-1 0,1 0-2 15,3 7 5-15,-1 4 1 16,3 1-1-16,1 0-1 0,2 1 2 16,6-1 0-16,2 1-2 0,2-5 1 15,1-2 2-15,4-2-2 0,2-4 0 0,0 0 0 16,-2-4 1-16,-2-4-1 0,-7 0 0 15,-3 0 1-15,-5-2 1 0,-4 2 0 16,-5 0-1-16,0-1-2 0,-5 1 4 16,-7 3-1-16,-5 4-3 0,-4 1 0 15,0 0 1-15,-1 4 0 0,3 5-1 0,2 2 1 16,5 3 0-16,3 3-1 0,4 1-1 15,5 0 3-15,0 1-2 16,9-3-7-16,8-2-2 0,2-2-3 16,6-4 3-16,3-5 0 0,4-3 4 0,-1 0 6 15,2-5 0-15,-2-6 0 0,-5 1-1 16,1-4 0-16,-7-1 2 0,-3 0 0 15,-6 1-1-15,-4 2 2 0,-4 1 2 16,-1 2 7-16,-2 1-2 0,0 3-1 16,-2 0 3-16,1 4-7 0,-2-1-2 0,3 2-1 15,0 0-2-15,0 1-7 0,0 6 4 16,3 4 4-16,3 1 0 15,0 2 0-15,2 0-1 0,-2 2 0 16,-1-1 2-16,-2 1-1 0,-3-1-1 0,0-1 2 16,-2 1 0-16,-7-2 3 0,-5-1-2 15,0 1 5-15,-3-3 5 0,-1-2 3 16,-3-2 0-16,3-2-1 0,1-1-3 15,4-2-2-15,7-1-5 0,2 0-2 16,2 0 0-16,2 0-1 0,5-3-12 0,7-3-11 16,7-1-7-16,4-2-20 0,3-4-64 15,-1 1-169-15</inkml:trace>
  <inkml:trace contextRef="#ctx0" brushRef="#br0" timeOffset="25465.45">6775 2462 23 0,'0'0'201'0,"-3"0"-163"16,3 0-1-16,0 0 13 0,0 0-20 0,9-6-12 16,2 1 9-16,5-4-6 0,-1 1-6 15,4-2-7-15,-4-3-5 0,1 2 7 16,-2-2 0-16,-2-1 0 15,-4-1 4-15,0 1-4 0,-5 0-2 0,-2 0-5 16,-1 2 5-16,0 4-1 0,-6 1 8 16,-5 4-1-16,-3 3-5 0,-1 0-2 15,-2 5-5-15,3 4 3 0,-2 4 2 16,5 2-3-16,0 3-2 0,5 3-2 15,2 2-1-15,4-2 2 0,0 0-1 0,4-2-1 16,10 0-4-16,3-2-8 0,3-6-6 16,2-2-10-16,-2-2-8 0,4-5-4 15,0-2 10-15,1 0-11 0,-2 0-18 16,-1-5 3-16,-2-3-15 0,-3-1 22 15,-1-1 26-15,-2 0 6 0,-2 0 19 16,-3 0 13-16,-1-2 11 0,-2 2 9 16,-1 1 15-16,0-2 1 0,-4 2-6 15,1-2-7-15,-2 3-7 0,0-2-5 16,0 2-3-16,0 1-4 0,0 2 2 0,0 0-3 15,0 2-1-15,-3 1-1 0,0 1-2 16,-2 0 1-16,-1 1-2 0,-2 0 0 16,-3 3 0-16,0 4-3 0,-1 2 2 15,-2 2 0-15,2 2 1 0,-4 2-4 16,4 1 2-16,2 1-3 0,1-1-1 15,6-1-4-15,1-1-1 0,2-3-3 16,0 1 2-16,8-4 1 0,3-2-2 16,3-3 1-16,3-3 0 0,2 0-1 15,1-3-3-15,0-8-3 0,-1-1-9 0,-2 1-5 16,-3 0 8-16,-5 1-5 0,0 2-2 15,-7 0 5-15,1 1-3 0,-3 3 10 16,0 2 3-16,0 2-2 0,-3 0 4 16,-4 0-5-16,3 4 2 0,1 3 3 15,0-3 0-15,3 1 2 0,0-1-2 0,3 0 1 16,4-3 0-16,0-1 3 15,4 0-1-15,-2-1 0 0,3-6 1 16,1-1 1-16,-1-2-2 0,2 1-1 16,-2-4 2-16,1 1 2 0,-2 1-6 0,-2-1 6 15,2 1-5-15,-5 1 9 0,-1 1-2 16,-2 2 1-16,-2 2 2 0,-1 1 5 15,0 3-3-15,0-1-3 0,0 2 3 16,0 0-6-16,0 0-5 0,0 0-3 16,0 6 4-16,3 2 1 0,-1-1-1 15,1 4-1-15,-1-2 1 0,1 1 0 0,1 1 1 16,-2-1-3-16,1-2 3 15,-3 2-1-15,0-4 1 0,0-1-2 16,0-1 2-16,0-3-1 0,-3-1 2 16,3 0-1-16,0 0 0 0,0-6-1 0,0-2-2 15,0-2-1-15,6 0 0 0,2 0-1 16,1 1 0-16,0 0-1 0,2 3-1 15,-1 0 2-15,0 4-3 0,1 0 0 16,0 2-3-16,0 0 2 0,3 0 0 16,0 0 4-16,0 0 3 0,3 0 4 0,-3 0-5 15,1 0 3-15,1 0 2 0,-2-1-2 16,4-5 7-16,3 0 2 15,-3 0 17-15,-5-2-25 0,-6 2-2 16,-4 0 2-16,-3 1 1 0,0 1 4 0,-4-1-1 16,-2 4-6-16,-5 1 3 0,3 0-1 15,0 0 0-15,-1 3 0 0,0 5 2 16,1 6-4-16,2-1 0 0,3 3 0 15,3-1 0-15,0 1 0 0,0-2 0 16,7-1 1-16,3-1-1 0,-1-4-2 0,0-1 3 16,5-4-2-16,3-2 4 0,5-1 0 15,3-1 23-15,3-8-16 0,-4-2-10 16,-2-2 3-16,-3-2-2 15,-2-1-1-15,-2-4 2 0,1-2 0 0,-2 0-1 16,-3-3-1-16,-2-1 2 0,-3-4-3 16,-1-3 2-16,-1-2-1 0,0-3 0 15,2-1 2-15,0 3-3 0,-3 7 0 16,2 7 2-16,-5 10 3 0,0 5 1 15,0 5 2-15,0 2 2 0,0 0-7 0,0 5-6 16,0 13 5-16,-5 6 0 0,-4 10 2 16,-1 8-2-16,-3 3 0 0,0 3-1 15,-2 2 2-15,2-3-1 0,4 0-1 16,7-5 1-16,2-5 1 0,14-7-2 15,5-9 1-15,3-6-2 0,-1-11 3 16,3-4-1-16,-3 0-2 0,4-8 2 16,-2-6-3-16,-1-3 1 0,-5 0-7 15,-3 1 5-15,-2 1 5 0,-5 1-2 16,2 3-2-16,-4 4 3 0,-4 2 1 0,1 3 1 15,-1 2 2-15,-1 0-5 0,2 0 1 16,-1 1-2-16,1 5 3 0,-1 2 1 16,3 3-1-16,0 0-2 0,2 3-2 15,2-2 2-15,3 1-9 0,3 1-15 16,8-2-28-16,2-1 30 0,4-1-13 15,3-7-156-15,-3-2-37 0</inkml:trace>
  <inkml:trace contextRef="#ctx0" brushRef="#br0" timeOffset="27385.56">9032 2029 7 0,'0'5'26'16,"0"0"184"-16,0 0-172 0,0 3-8 15,0 1 22-15,-1 4-10 0,-1 1-6 16,-1 4-5-16,2 2-8 0,1 4 1 16,-2 1-4-16,2 4-9 0,0 3 0 0,0-1-1 15,0 2-2-15,0 2-3 0,-2-1 1 16,-2-2 0-16,2-2-4 15,1-6 1-15,-1-3-2 0,1-4-1 16,1-4 1-16,0-5 1 0,0-3-3 0,0-3 1 16,0-2 1-16,0 0 0 0,0 0-2 15,3-10-7-15,0-3 0 0,3-2-4 16,-1-1 0-16,-1 0-4 0,6 0-1 15,-3 2-3-15,6 2-9 0,4 3-10 16,3 1-3-16,2 3 6 0,1 0-14 0,2 3 8 16,1 2 22-16,4 0 4 0,-4-1 7 15,0 1 15-15,-3-1 2 0,-7 1-4 16,-5 0 21-16,-5 0 4 15,-6 0-3-15,0 0 18 0,-2 0 22 0,-8 0-44 16,-6 0-2-16,-1 2 7 0,-6 4-8 16,1 0-2-16,0 4-3 0,5-1-6 15,3 3-3-15,5 0-3 0,4 0-1 16,5 1-1-16,2 2-2 0,7-2 0 15,8-3 2-15,5-2-1 0,4-1 0 0,4-5-3 16,2-1-1-16,-2-1-2 0,-2 0 1 16,-2-4 8-16,-4-5-3 0,-5-2 1 15,-3 1 0-15,-8-1 2 0,-1 0 1 16,-5 0 0-16,0-2 2 15,-6 2-1-15,-2-1-1 0,-5-1-2 0,1 3-2 16,-2-3 1-16,2 3-2 0,4 3-10 16,3 5-9-16,5 2-17 0,2 0-56 15,9 5-43-15,3 3-121 0</inkml:trace>
  <inkml:trace contextRef="#ctx0" brushRef="#br0" timeOffset="28009.6">10063 2557 20 0,'2'3'137'0,"-1"-1"-103"0,-1-2-1 16,3 0 11-16,2 0-13 0,1-5 21 15,4-10-4-15,4-3-16 0,1-3-1 16,2-4-6-16,0-2-5 0,0-3-8 15,2-1 0-15,-4-3-7 0,1 1 3 16,-5-1-4-16,-5-1-1 0,-1-2 2 16,-5-1 0-16,0 0-1 0,0 1-3 15,-7 2 2-15,1 3-1 0,0 6 4 0,0 6-1 16,0 7-4-16,4 7 4 0,0 4 2 15,-1 2-5-15,3 8-9 0,-3 10 6 16,0 8 2-16,-2 5-1 0,2 6 0 16,2 7 2-16,1 6 0 0,0 6-2 15,-2 3 0-15,1 7 1 0,1 1 1 0,-2-1-2 16,-1-5 0-16,0-4 0 15,-3-6 1-15,0-4-3 0,-1-5 2 16,-2-6 3-16,0-6-2 0,1-8 0 16,-1-4 1-16,-1-5 3 0,3-3 4 0,-3-5 7 15,1-4-1-15,-3-1-3 0,1-1-1 16,2-9-7-16,2-3 2 0,3-3-1 15,2-4-3-15,2-1-2 0,0 0 0 16,0 1 2-16,6 0-3 0,1 2 0 16,0 1 0-16,6 3 2 0,-6 0-2 15,6 1-1-15,1 1 2 0,0 0 0 0,1-1-1 16,-1 0-9-16,-1 2-3 15,-1-2-2-15,0 2-7 0,-1-2 3 16,-1-2-3-16,3-1-3 0,-2 1-4 16,2-2-17-16,1 0 1 0,0 0-19 0,-2 1-32 15,-3 0-25-15,1 3-22 0</inkml:trace>
  <inkml:trace contextRef="#ctx0" brushRef="#br0" timeOffset="28161.6">10327 2381 10 0,'0'-2'5'0,"0"-1"159"16,0-1-124-16,0 2-28 0,0 1 36 0,0 1-6 15,0 0-7-15,0 0-3 0,0 0-10 16,0 0-12-16,0 0-1 15,1 0 5-15,1 3-2 0,1 3-7 16,0 0-2-16,2-1 0 0,1 1-1 0,0-1-3 16,3 0-13-16,4 0-29 0,-1-1-47 15,-1-3-79-15</inkml:trace>
  <inkml:trace contextRef="#ctx0" brushRef="#br0" timeOffset="28421.62">10550 2325 60 0,'3'3'-44'0,"-3"-1"260"16,2 1-191-16,1 2 9 0,-2 2 36 15,-1-1-12-15,2 3-11 0,-2 3-7 16,1 0-9-16,-1 2-7 0,0 2-5 15,0 1-3-15,-1-2-6 0,-4-1-1 0,1 1-7 16,-1-3 0-16,3-4-1 16,1-1 1-16,1-4-4 0,0-1-5 0,0-2-10 15,3 0-6-15,6-4 2 16,4-5-14-16,2-4-29 0,-1-3-41 0,-1-2-106 15</inkml:trace>
  <inkml:trace contextRef="#ctx0" brushRef="#br0" timeOffset="28673.64">10711 2363 62 0,'3'6'71'0,"-3"-3"58"0,2 1-112 16,1 0 38-16,-1 1 5 0,-2 0-7 16,3 1-5-16,0 0-24 0,-2 0-17 15,2 0 0-15,-1-2-1 0,-2 0-2 16,2-1-2-16,-2-2-3 0,0 1 2 15,1 1-1-15,4-3 0 0,-4 0-10 16,2 1-5-16,2-1-6 0,0 0 2 16,-1 0-8-16,3-3 8 0,-1 1-4 15,0 1-9-15,0-1 4 0,2 1 5 16,-2 1 19-16,0 0-71 0,-1 0-2 0,0 0 42 15,-1 4-32-15,2 1 27 0,1 2 45 16</inkml:trace>
  <inkml:trace contextRef="#ctx0" brushRef="#br0" timeOffset="29040.66">10896 2460 12 0,'17'-4'-2'0,"-3"-1"2"16,0-5 5-16,1 1 10 0,-1 0 18 15,2-2 34-15,-2-2-25 0,-3 2-8 16,-4 1 5-16,-7 3-35 0,0 1 20 16,-1 1 26-16,-5 3-29 0,-1 0 3 15,1 2-3-15,0 0-12 0,0 2-1 0,0 5-3 16,-1 1-3-16,3 4 0 0,-1 1 4 15,0 0 2-15,5 2-3 0,-3-3 2 16,3-3 4-16,0 0 2 16,0-5-4-16,3 0-2 0,4-4-1 0,5 0 0 15,0-10 3-15,4-6-5 0,4-7 1 16,-1-3-1-16,1-3 0 0,-2-2 8 15,-1 0-1-15,-1-4-2 0,-2 1 2 16,0-3-4-16,-2 0-3 0,-2 0 0 16,-1-2-2-16,2 1-3 0,-5 4 3 0,3 3 0 15,-4 9 0-15,-2 11 2 0,-3 8 8 16,0 3 1-16,0 6-10 0,-11 12 1 15,-1 10 7-15,-5 7-2 0,1 6-5 16,1 0-4-16,2 5 2 0,5-2-2 16,5-3-13-16,3-5-10 0,8-4 7 0,14-9-28 15,10 0 19-15,6-8 19 0,3-6-104 16,3-4-32-16,-2-5 19 15</inkml:trace>
  <inkml:trace contextRef="#ctx0" brushRef="#br0" timeOffset="29349.67">11752 2294 88 0,'0'-11'248'16,"0"-4"-175"-16,-7 3-61 0,-5-1 30 15,-5 2-15-15,1 3 5 0,-2 1 11 16,5 2-10-16,1 4-9 0,0 1-3 16,2 0-13-16,3 6-5 0,2 6-3 15,3 6 1-15,2 1 0 0,0 4-2 16,7 0 0-16,2 0 1 0,8 0 0 15,-2-3-2-15,4-3-6 0,1-4-2 0,-3-5 0 16,-1-4 1-16,-1-4 0 0,-1 0 4 16,-5 0 4-16,2-10-2 0,-6-3 4 15,-3-3 1-15,-2-1 1 0,0 0 2 16,0 0 0-16,-5-1 3 0,-6 0-2 15,2 0-3-15,-2 3-2 0,2 1 0 16,-1 1 1-16,3 6-3 0,3 4 0 0,1 3 1 16,3 0-8-16,0 8-11 15,0 7-2-15,5-2-15 0,3 3-17 0,-2-1-35 16,-1-2-99-16</inkml:trace>
  <inkml:trace contextRef="#ctx0" brushRef="#br0" timeOffset="29952.71">11998 2276 36 0,'3'-8'332'15,"-3"-2"-259"-15,0 4-38 0,-1 3 17 16,-7 1-21-16,-1 2-3 0,-4 0 4 16,1 1-11-16,1 9-7 0,2 1-6 15,4 4-3-15,0 0-5 0,5-1 0 16,0 2 2-16,7-1-4 0,2-3 2 0,3-2 0 15,2-2 0-15,2-2-4 0,2-4-6 16,2 0-2-16,-1-2 6 0,3 0-1 16,-2 0 1-16,-1-3 1 0,-7-4-42 15,-3 2 45-15,-3-2 2 0,-2 3 0 16,-3 0 0-16,-1 1-1 0,0 3 1 0,-9 0-1 15,3 0 0-15,-4 3 0 0,6 4 1 16,-1 2-1-16,2 0 0 16,1 2 0-16,1-3-2 0,1 1 3 15,0 0 1-15,0-3-1 0,1 0-1 0,4-3 1 16,1-3 1-16,-1 0-1 0,3 0 2 15,-1-8 2-15,6-5 0 0,-1-1-2 16,1-3 6-16,0-2 0 0,5-1 1 16,-5-4-6-16,3-2 3 0,-1-3 2 15,-1-2 2-15,0-3-2 0,2-2 1 0,-2-5-2 16,1-3 1-16,1-4-5 0,1 0-1 15,-3 2-1-15,-2 7 5 0,-2 5 5 16,-6 8 4-16,1 10-5 16,-4 4 0-16,-1 7-1 0,0 5-3 0,0 0 2 15,-1 3-3-15,-10 15-10 0,-4 10 4 16,-4 9 2-16,-1 6-1 0,0 5 0 15,-1-3 0-15,6-1 2 0,6-8-2 16,4-7-4-16,2-7 3 0,3-4 1 16,0-5 1-16,0-5-2 0,5-6 0 0,5-2 1 15,6-5 3-15,6-8-2 0,4-3-2 16,-3 0 2-16,2 0 1 0,-2 3-5 15,4 2 2-15,2 0-4 0,4 4-2 16,-1 1-14-16,-4 4-33 16,-2 2 19-16,-7 0-21 0,1 7-45 0,3 1-5 15,1-2-150-15</inkml:trace>
  <inkml:trace contextRef="#ctx0" brushRef="#br0" timeOffset="32622.86">12979 2018 163 0,'0'4'262'0,"0"-3"-229"15,0 3 4-15,-4-1 19 0,1 2-13 0,-4 1-15 16,4-2-6-16,0 3-18 16,2 0-3-16,-1 1-1 0,2 2 1 15,0 1-5-15,6 4-19 0,8 0-27 16,3-2-57-16,-1-3-208 0</inkml:trace>
  <inkml:trace contextRef="#ctx0" brushRef="#br0" timeOffset="32773.87">13035 2367 493 0,'-15'-8'26'0,"1"3"-14"0,3-1 27 16,2 2-24-16,2 1-14 0,7 3 1 15,0 0-9-15,8 4-36 0,8 3-42 0,1 0-218 16</inkml:trace>
  <inkml:trace contextRef="#ctx0" brushRef="#br0" timeOffset="33730.92">964 4668 39 0,'2'0'149'0,"-1"0"-56"15,-1 0-25-15,0-2 7 0,0 2-22 16,0 0-15-16,0 0-10 0,0 0-5 0,0 2-4 15,-3 6-1-15,0 5-3 0,0 3-6 16,-3 0-4-16,6 1-2 16,0 1-1-16,0-1-4 0,0 1 2 15,5-1-1-15,-1-1 2 0,4-3-1 0,0-1-13 16,3-8-25-16,4-2-24 0,2-2-70 15,0-10-158-15</inkml:trace>
  <inkml:trace contextRef="#ctx0" brushRef="#br0" timeOffset="34009.94">1150 4004 120 0,'-1'-4'213'16,"1"3"-198"-16,0 1-12 0,6 1 9 15,6 12-5-15,4 6-2 0,-1 8 14 16,6 10 1-16,-1 8-7 0,3 9 3 16,2 9-11-16,-2 10-3 0,6 7 3 15,-2 5-5-15,-2-3 5 0,-7-3-3 0,-5-6 4 16,-10-5-5-16,-3-5 3 0,-8-3 1 15,-9-5-4-15,-5-1 0 0,1-5 0 16,-7-4 1-16,-2-5 1 16,-2-4-4-16,1-5-4 0,4-3-16 0,2-9-48 15,2-5-86-15</inkml:trace>
  <inkml:trace contextRef="#ctx0" brushRef="#br0" timeOffset="34970">2384 4472 55 0,'0'-2'29'16,"0"1"135"-16,0 0-130 0,0 1 19 15,0-2-14-15,0 2-23 0,-1 0 9 0,-1 0-1 16,1 0-10-16,-1 1-2 0,-2 7-4 15,0 1 3-15,0 5 0 0,-1 0 3 16,1 6 3-16,-4 1 1 16,0 3-1-16,-1 2-4 0,1-2 1 0,-1 4-3 15,1-1-4-15,0-1-1 0,2-2-2 0,0-4-1 16,3 0-1-16,1-5-1 0,1-4-2 15,1-3 1-15,0-2 2 0,0-3-2 16,0-2 0-16,0 0-1 16,0-1-3-16,0 0-5 0,0 0-2 0,4-8-6 15,2-4-3-15,4-4-8 0,-4 0-10 16,0-3-23-16,0-3-49 0,1-2-45 15</inkml:trace>
  <inkml:trace contextRef="#ctx0" brushRef="#br0" timeOffset="35215.01">2310 4478 100 0,'0'0'98'0,"0"0"-53"15,0 0 4-15,0 0-17 0,3 0-14 16,6-6 13-16,2 0-2 0,2 0-6 15,4-1-3-15,1 0-1 0,1-2-6 16,3 2 2-16,-1 1-1 0,1 0-2 16,-5 3-4-16,2-1-5 0,-7 4-1 0,1 0 0 15,-3 0-4-15,0 0-10 0,-4 2-12 16,0 3-15-16,-3 0-23 0,0 0-39 15,-3-3-49-15</inkml:trace>
  <inkml:trace contextRef="#ctx0" brushRef="#br0" timeOffset="35386.01">2363 4609 276 0,'-3'9'31'0,"3"0"30"0,0-3-11 16,0 2-22-16,7 1-1 0,4-2-5 15,5-1-2-15,2 1-9 0,6-3-5 16,-1-1 0-16,-1 0-3 0,1-2-4 15,0 0-13-15,2-1-20 0,1 0-43 16,-1-2-74-16,-3-7-71 0</inkml:trace>
  <inkml:trace contextRef="#ctx0" brushRef="#br0" timeOffset="35963.05">2780 4582 1 0,'-8'-5'16'0,"0"0"199"0,-4-1-177 16,-1 4 25-16,-1-1-6 0,-1 3-18 15,-1 0-2-15,-1 0-8 0,5 10-6 16,3 0-8-16,1 3-10 0,6 3-2 15,2 1-3-15,0 1-1 0,5 2 1 0,6-1 1 16,6-1-1-16,5-1-1 16,-1-4 0-16,6-6 3 0,-1 2-2 15,2-5-2-15,-2-4 1 0,-2 0 3 16,-4 0 0-16,-5-4-2 0,-2-6 3 0,-7-2-3 15,-3-1 6-15,-3-3-1 0,0 1-2 16,0-2-1-16,-6 2 0 0,-7 0 0 16,-2 0-1-16,1-1 0 0,-2 1 0 15,6 1-2-15,-1 3 0 0,6 2 1 16,5 6-1-16,0 2-3 0,5 1-11 0,7 2-2 15,7 4 6-15,-1 1-2 16,4 2 3-16,3-1 3 0,0 0 1 16,1 0 3-16,0-4-6 0,1-1 10 15,-1-2 0-15,-4-1 0 0,-5 0 4 16,-3-1 2-16,-5-2 1 0,-4 2-5 0,-5 1 5 15,0 0 8-15,0 0-1 0,-2 0-11 16,-2 0-4-16,-3 2 0 0,3 5-1 16,-1 2-2-16,3 0 1 0,2 0 1 15,0 0 0-15,0 0 0 0,0-1 1 16,0-1 1-16,0-4 0 0,0 0-2 0,0-3 2 15,0 0-1-15,-1 0 6 16,-1 0 0-16,2-5-4 0,-1-4-3 16,1-6 3-16,0-2-3 0,0-2 1 15,8-4 6-15,-2-1 1 0,3-1 0 0,0 1-2 16,2 3 2-16,2 4-6 0,-1 3-2 15,-1 4 3-15,0 6-3 0,1 2 0 16,1 2-1-16,2 0-2 0,2 2 4 16,2 6-14-16,2 1-13 0,3 2-22 15,-3-2-52-15,3-1-98 0</inkml:trace>
  <inkml:trace contextRef="#ctx0" brushRef="#br0" timeOffset="36791.1">4580 4485 76 0,'1'-5'200'0,"1"3"-166"0,-1 0 11 15,-1 2 7-15,5 0-27 0,-2 2-2 16,2 6 13-16,-2 5-5 0,2 7-8 15,1 0-3-15,0 0-10 0,0 3-5 16,-1-3-2-16,-1-1 2 0,0-3 1 16,-3 0-6-16,-1-4 2 0,0-3 4 15,0-1-3-15,0-4-1 0,-1-2 2 16,-1-2 6-16,-3 0-3 0,-1 0-1 15,-2-6 0-15,-1-6-1 0,1-2-2 0,1-4 1 16,-1-1 2-16,2-4 1 0,1-1 0 16,3-4-5-16,2-2 3 0,0-4-1 15,0-3-1-15,4-5-3 0,6 0 1 16,3 1 0-16,4 4-2 0,0 6 0 15,1 8 0-15,4 7 2 0,3 6-2 16,3 5-3-16,0 4 3 0,0 1 1 16,-2 0-1-16,0 9-2 0,-2 1 4 15,-3 4 0-15,-4 1-2 0,-3 2 0 16,-7 1 2-16,-6 1 1 0,-1 1-2 0,-6-2 1 15,-10 1 0-15,1-3 3 0,-7 1-3 16,1-3-1-16,-4 0 2 0,1-3 0 16,1-2-2-16,3-1 0 0,3-3 1 15,5-1 1-15,4-2-2 0,6-2-7 16,2 1-4-16,0-1-15 0,3 0-14 0,8 0 7 15,6 0-17-15,5 0-35 16,0-3-75-16,1-3-121 0</inkml:trace>
  <inkml:trace contextRef="#ctx0" brushRef="#br0" timeOffset="37075.11">5346 4384 103 0,'6'-5'182'0,"-3"-4"-147"0,-3 1 5 16,0-3 26-16,0 0-25 0,-6 2-15 16,-4 1 13-16,-5 3-10 0,-5 2-8 15,-2 3-2-15,-4 0-8 0,-4 4 2 0,1 10 5 16,-4 4-1-16,2 6 0 0,2 2-1 16,2 3-4-16,9 1 0 0,8-2-6 15,7-2-7-15,3-1 2 0,7-3-5 16,8 2 2-16,7-3 2 0,9-2-4 15,6-4-13-15,8-8-15 0,5-4-11 0,1-3-10 16,1-5-35-16,-7-10-142 0</inkml:trace>
  <inkml:trace contextRef="#ctx0" brushRef="#br0" timeOffset="37346.11">5696 4324 8 0,'5'0'407'0,"-5"0"-395"16,0 0 17-16,4 6 30 15,-4 3-23-15,0 6 8 0,0 1-10 0,-7 7-6 16,-6 2-9-16,2 1-4 0,-1 0-9 15,3-3-3-15,1-4-4 0,3 1 4 16,0-2-1-16,5-2-5 0,0 0-11 16,0-5-13-16,2-4-12 0,10-3-11 15,1-4-12-15,4 0-54 0,5-11-107 0</inkml:trace>
  <inkml:trace contextRef="#ctx0" brushRef="#br0" timeOffset="37663.15">6094 4344 285 0,'-12'-1'112'0,"-2"-3"-105"0,-5 4 39 16,-2 0-16-16,-3 0-5 0,1 11 15 16,3 0-9-16,5 1-5 0,4 3-14 0,5 2-9 15,2 4-2-15,3 0 0 0,1 0 0 16,1 0-3-16,13 0 1 0,0-2 0 15,5-3 1-15,4-3-3 16,0-3-6-16,2-5 1 0,-3-5-1 0,1 0-3 16,-3-5 7-16,-1-6 3 0,-4-3-8 15,-2-3 9-15,-5-1 2 0,-2-3 2 16,-3 0-1-16,-3 1 3 0,0-2 3 15,-6 3 0-15,-4 1 2 0,-4 1-8 16,2 1 4-16,-3 1-2 0,2 4-2 16,4 2-4-16,-2 7 0 0,6 2 0 0,2 0-15 15,2 6-22-15,1 7-14 0,0 0-39 16,0-5-104-16</inkml:trace>
  <inkml:trace contextRef="#ctx0" brushRef="#br0" timeOffset="37959.17">6504 4265 246 0,'0'6'155'0,"-7"2"-157"0,-2 5 15 16,-2 2 12-16,-1 4-7 0,1 3 7 15,-3 2-1-15,3 4-8 0,-1-2-10 16,3-1 1-16,1-1-1 0,6-4-1 15,1-3-3-15,1-4 4 0,0-1-2 16,6-5-3-16,5-3-2 0,4-4 3 0,5 0-1 16,7-2-5-16,-1-5 0 15,8-2-2-15,3 4-7 0,2-1 20 16,0-1-15-16,-2 1-13 0,-10 2 22 15,-1 1-7-15,-4 2 0 0,-4-1 6 0,-1 2-2 16,-4 0 1-16,-6 0-29 0,-2 0-32 16,-5 0 37-16,0 3-7 0,-2 0-34 15,-7-2-113-15</inkml:trace>
  <inkml:trace contextRef="#ctx0" brushRef="#br0" timeOffset="38172.18">6659 4430 463 0,'-16'23'62'16,"-4"6"-48"-16,-2 3 62 0,1-1-16 15,4-1-18-15,6-4-8 0,5-2-22 16,6-1-8-16,0 0-2 0,9-3-3 0,6-1-4 15,5-2-22-15,4-2-6 16,5-1-27-16,13-3-39 0,15-10-24 16,7-1 30-16</inkml:trace>
  <inkml:trace contextRef="#ctx0" brushRef="#br0" timeOffset="38892.21">8237 4370 48 0,'0'-3'213'0,"0"-3"-128"0,0 0-44 15,-6 2 14-15,-4 0-15 0,-2 1-5 16,-5 3-3-16,0 0-7 0,-2 0-4 0,-1 9-6 16,2 2 0-16,2 4-4 15,4-1-3-15,5 3-4 0,6-1-4 0,1 0-2 16,0 2 1-16,3 0-1 0,6-3 0 15,7 0-2-15,-1 0 2 0,-1 1 2 16,2-4 1-16,-5 2-3 0,-2-1-1 16,-3 0 4-16,-3-4 1 0,-3-1-2 15,0-2 1-15,0 0 7 0,-8-2-3 16,-2 1-4-16,-3-1 1 0,-1 1 1 15,2-2-2-15,1-1-2 0,3 0 1 0,5-2 0 16,0 0-2-16,3 0-18 0,0 0-24 16,5 0-31-16,6-8-32 0,4-5-112 15</inkml:trace>
  <inkml:trace contextRef="#ctx0" brushRef="#br0" timeOffset="39080.22">8437 4437 71 0,'0'9'333'15,"0"2"-330"-15,0 2 17 0,-2 1 29 0,-2 0-23 16,-2 4-8-16,4-4-2 0,2 3-8 16,0-3-6-16,0 1-4 0,6-1 2 15,0-4 0-15,2-1-12 0,5-4-13 16,2-2-20-16,5-3-28 0,3 0-52 15,4-12-52-15</inkml:trace>
  <inkml:trace contextRef="#ctx0" brushRef="#br0" timeOffset="39255.24">8716 4472 34 0,'0'8'-31'0,"-9"2"212"0,-4 3-124 15,-2 4-43-15,-4 5 43 0,2 2-24 16,-5 1-3-16,-1 4 8 0,0-2-3 16,0 2-5-16,-1 1-6 0,3-2-9 15,2-1-6-15,4-6-4 0,4-2-3 16,6-4-2-16,4-5-1 0,1-2-2 0,0-3-19 15,7-5-21-15,6 0-34 16,1-8-52-16,4-8-19 0</inkml:trace>
  <inkml:trace contextRef="#ctx0" brushRef="#br0" timeOffset="39559.25">8967 4363 126 0,'0'-8'277'0,"-4"4"-253"0,-7-1-3 16,-5 2 37-16,1 1-27 0,-4 1-2 15,4 1 5-15,1 0-12 16,6 0-10-16,3 7-10 0,1 2-4 16,4 4 2-16,-2 2 1 0,2 5-3 0,2 0 1 15,5 3 0-15,4 0-2 0,0-1-1 16,1 1-2-16,1-1-2 0,-2 1 2 15,0 2 2-15,-7-4 1 0,-4 0 0 16,0-3-4-16,-4-1 4 0,-9-2 2 16,-2-2 4-16,-2-3-2 0,-1-1-2 0,0-3 4 15,2-3-2-15,2-2 3 0,4-1-8 16,3 0 3-16,7-2-14 0,0-5-27 15,8-3-61-15,6-4-48 16,2-6-100-16</inkml:trace>
  <inkml:trace contextRef="#ctx0" brushRef="#br0" timeOffset="40763.33">9232 4072 81 0,'3'-4'68'0,"-1"2"-66"15,-1 2 3-15,1 0 5 0,0 0 4 16,-2 1 25-16,0 4 6 0,0 4-3 0,0 1-6 16,0 0-6-16,-4 2 2 0,0-2-9 15,1 1-4-15,-3 1 0 0,2-1-3 16,0 1-5-16,2 0-7 0,1 2 1 15,-1 1 0-15,1 3-3 0,-1 2 2 16,0 0-1-16,-1 1 0 0,0-2-3 0,0 1 2 16,-5 1 1-16,1-1 0 0,-3 2-1 15,3 1-2-15,-1 0 1 0,0 4 2 16,0-3-3-16,2 0-1 15,2-2 2-15,-1-5 0 16,5-3-2-16,-2-3-1 0,2-3 2 0,0-4-1 0,0-3-2 16,5-1-3-16,0-4 1 0,4-5 8 15,0-4-6-15,4 0-2 0,-1 0 1 16,5-2 2-16,0 1-2 0,2 1-1 15,-1-1 2-15,1 5 2 0,-2 1-3 0,0 4-1 16,0-2 5-16,-3 4 2 0,3 0-5 16,0 1 3-16,3 0 6 0,4 0 2 15,-3 0-6-15,3 1 5 0,0-2-1 16,-4-3 13-16,1-1-15 0,-9-1-3 15,-4-2 2-15,-5 0-1 0,-3-1 1 16,0-1-3-16,-5 3 2 0,-4-2 0 16,-5 4-2-16,0 3-2 0,0 2 3 15,2 1 2-15,-2 0-3 0,1 7-1 16,1 4 2-16,0 3 1 0,1 5-3 0,1 1 0 15,4 4 2-15,6 0 0 0,0-3-2 16,0 1-1-16,6-3 1 0,5-2 3 16,0-4-4-16,6-2 0 0,5-3 3 15,3-3 24-15,3-5-24 0,-4 0-7 16,0-8 6-16,-4-2 2 0,0-5-2 15,-1 0 0-15,-2-3 1 0,0-2 1 16,-3 1-1-16,-4 1-1 0,1 1-1 16,-5 2 6-16,-1 4-1 0,-2 0 1 15,-1 4 5-15,-1 2-1 0,-1 3-2 16,2 0-4-16,-2 2 0 0,1 0-3 0,-1 0-3 15,0 5 2-15,2 4 3 0,-2 1 0 16,0 2 1-16,0 2 1 0,0-1 5 16,-3 1 0-16,-2-3 0 0,1-2 1 15,0 1-3-15,4-6 1 0,0-1-5 16,0-2-2-16,0-1 0 0,0 0 3 15,5-4-3-15,6-5 3 0,6-4 0 16,-1-1-4-16,2-2 0 0,-1 0 0 16,-3 3-2-16,2 4 2 0,-1 2-3 15,-6 2 1-15,1 1 2 0,-2 3-1 0,-1 1 0 16,1 0-3-16,0 0 4 0,-2 2 1 15,-1 2-2-15,-5 4 1 0,0 1 3 16,0-1-2-16,0 0-1 0,0-2-2 16,1 1 2-16,5-4-1 0,5-1-1 15,3-2 1-15,2 0 2 0,-1 0-1 0,1 0 0 16,-1-5-2-16,-2 0 1 15,-6 1-11-15,0 2 5 0,-6 2 3 16,1 0 0-16,-2 0 2 0,0 0-9 16,0 0 4-16,0 0-1 0,0 4 3 0,0 1-5 15,1 0-2-15,1 0-4 0,6 0-1 16,4-1-4-16,5-2 13 0,5 0 8 15,-2-2-18-15,-2 0-6 0,-1 0 20 16,-1 0 2-16,-4-4 0 0,-1-3 1 16,-3-1 1-16,0-2 3 0,-2 1 1 0,-1 0 7 15,-2 1-1-15,0 1 0 0,0 2-3 16,2 2-3-16,-1 2-1 15,-1 1-4-15,3 0 1 0,1 4 1 16,-3 4-2-16,-1 5 1 0,-1 1 2 0,0 2-2 16,1 2 1-16,4 1 1 0,3 1 26 15,-3 0-9-15,-2-2-18 0,-5 0 6 16,-6-2 11-16,-8-2 3 0,-3-1 3 15,-3-2-9-15,-4-2-8 0,3-2-4 16,2-1-1-16,5-2-1 0,6-3-3 0,4-1-18 16,4 0-25-16,6 0-33 0,6-8-92 15</inkml:trace>
  <inkml:trace contextRef="#ctx0" brushRef="#br0" timeOffset="41141.35">11031 4578 298 0,'0'-2'133'0,"4"-2"-114"0,12-2 10 15,9-2 8-15,7-2-20 0,4 2 13 16,7 0-14-16,2 2-9 0,0 3-3 15,3 0-6-15,-1 3 1 0,-2 0-2 16,-2 0-8-16,-1 6-27 0,-3-2-44 16,-4-4-124-16</inkml:trace>
  <inkml:trace contextRef="#ctx0" brushRef="#br0" timeOffset="42343.42">12395 4346 96 0,'2'-2'210'0,"-2"-2"-170"0,0 4 15 15,0-1 6-15,0 1-16 0,0 0-12 16,0 8-8-16,0 8-5 0,0 4 2 15,-4 2-10-15,1 2-7 0,3-3-1 16,0-1 1-16,0-2-4 0,8-3-2 16,6-4 0-16,3-4 1 0,2-4 1 15,1-3-2-15,0 0 0 0,0-3 2 16,2-6-5-16,-5-1-3 0,2 2-1 0,-6 0 3 15,-3 0 0-15,-6 5 0 0,3-1-3 16,-3 3 4-16,-1 1 1 0,0 0-4 16,1 0 3-16,0 0 0 0,2 2 1 15,5 4-4-15,-1 0 1 0,2 1 3 16,2-1 1-16,-2-1-1 0,1 1 5 15,-2-3-2-15,-1 0 0 0,0-3-1 16,-3 0 2-16,1 0-1 0,2-8 4 16,-3-2 2-16,4-6 3 0,-2 1 3 15,-2-2-3-15,-1 0 2 0,0 1 1 16,-4 0 0-16,-1 1-4 0,-1 1 1 0,0 3 1 15,0 1-5-15,-3 0-1 0,-3 2-4 16,0 1 1-16,1 1 1 0,3 3-4 16,2 0-1-16,0 3-3 0,0 0-18 15,7 0-3-15,4 0-8 0,2 0-19 16,0 0-47-16,-2-4-133 0</inkml:trace>
  <inkml:trace contextRef="#ctx0" brushRef="#br0" timeOffset="42755.44">13001 3903 286 0,'0'-1'19'0,"0"1"-13"15,0 0-1-15,0 4 15 0,3 6 22 0,2 3-9 16,-2 6-13-16,-1 1-8 15,-1 5 7-15,-1 4-1 0,0 6 13 16,-3 3 0-16,-3 6-9 0,-2 0-2 16,0 1 5-16,-3 0-5 0,2-1-2 0,1-4-3 15,2-4-2-15,2-4-2 0,2-8-4 16,2-3-3-16,0-7-4 0,3-5 1 15,8-5 0-15,1-4-1 0,5 0-1 16,4-13 0-16,2-4-7 0,-1-3-7 16,-1-1 3-16,1 0 3 0,-3 2 1 0,-4 0 0 15,-1 5 4-15,-5 3-1 0,-4 5-1 16,-5 5 5-16,0 1 2 15,0 0-2-15,0 4-3 0,-5 8 3 16,-1 2 3-16,0 2 0 0,0 2-2 0,3-1 3 16,1 1 1-16,2-2-3 0,0 0-2 15,2-2 1-15,4-2 0 0,5-2-4 16,1-4-22-16,4 0-10 0,4-5-10 15,1-1-4-15,6-3-136 0,-4-8-89 16</inkml:trace>
  <inkml:trace contextRef="#ctx0" brushRef="#br0" timeOffset="43404.48">13482 4348 251 0,'-8'-8'35'0,"-3"4"15"0,0 1 22 15,-4-1-25-15,1 3 0 0,-3 1-2 16,0 0-9-16,0 7-9 0,0 4-3 15,3 0-4-15,6 1-4 0,2 0-12 16,6-1-3-16,0 0 0 0,0-1-2 0,7-1-2 16,6-2 3-16,7-2 1 0,0-2 0 15,5-3-15-15,-3 0-12 0,-2 0 2 16,-2 0-8-16,-2 0 2 15,-5 0 1-15,-2 0-14 0,-3 0-10 0,-4 0 4 16,-2 5 14-16,0 0 26 0,0 2 4 16,0 0 0-16,-2 0-1 0,2 0-6 15,0 1-11-15,0 2 2 0,2-3 9 16,4 1 8-16,0-2 0 0,2-3-23 15,3-1 25-15,1-2 4 0,2 0 13 0,3-5 10 16,-3-7-23-16,5-1-1 0,-1-4 1 16,1-4-1-16,0-2 1 0,-2-4 9 15,-2 1 0-15,-4-3 9 16,0 0 6-16,-3-4 0 0,1 2-7 0,-3-5 7 15,-1 0-1-15,-1-3-5 0,-2-4-4 16,4 2-9-16,-3-2 1 0,0 1 0 16,1 3-4-16,-3 5 2 0,1 9 11 15,-2 7-13-15,0 10 14 0,0 5-6 16,0 3-7-16,0 2-9 0,0 11 3 0,0 8 1 15,0 9 2-15,1 6-2 0,-1 4 12 16,0 5-18-16,-1 3 6 0,-4 4 0 16,0 3-5-16,-1-1 2 0,1-4 3 15,-1-3-11-15,3-5 11 0,2-7-1 16,-1-8 2-16,2-10-1 0,0-7 1 15,0-6-2-15,0-4 3 0,0-6 15 16,3-8-4-16,3-8-12 0,5-3 0 16,0-1 1-16,3-1-2 0,3 4-1 15,-1 0 2-15,-1 5-1 0,2 4-2 0,2 4 1 16,-2 3-1-16,1 6-4 0,3 0-9 15,-1 1-7-15,-2 1-8 0,4 9-29 16,4 2-9-16,10-2-8 0,7-3 25 16,4-2-106-16</inkml:trace>
  <inkml:trace contextRef="#ctx0" brushRef="#br0" timeOffset="44823.56">14975 3906 36 0,'1'-3'5'0,"-1"-1"98"0,0-2 37 16,-1 1-83-16,-2 1 4 16,-2 1-5-16,3 0-15 0,1 3-6 0,-2 0-6 15,1 6-18-15,-1 15-6 0,0 7 5 0,0 8 10 16,1 5-20-16,2 2 3 15,0 2 1-15,0 0 1 0,0 0-3 16,0-3-3-16,0-2 4 0,-1-6 0 16,-5-3-3-16,3-10 3 0,-2-6 1 0,3-7-3 15,2-5 1-15,0-2 5 0,0-1 5 16,0 0 3-16,0-8-8 0,0-6-8 15,3-6 0-15,8-3 0 0,3-2-1 16,5 3 2-16,1 0 0 0,2 3-1 16,3 6-2-16,-1 2 0 0,0 5-3 0,2 2-3 15,-1 4-5-15,-2 0 3 0,-3 3 0 16,-1 6 0-16,-8 2 2 15,-4 0 3-15,-5 1 3 0,-2 1 2 16,0 0 2-16,-2-1 0 0,-5 1 3 16,-7 0 0-16,-3 0-2 0,-2-2 9 0,-4-1 2 15,-1 0-2-15,0-3-3 0,-1 1 0 16,3-1-5-16,-1-2 2 0,4 0-6 15,4-2 2-15,5-2 0 0,6 0-1 16,1-1-3-16,3 0-11 0,4 0-29 16,10 0 10-16,6 0-10 0,8-3-26 0,2-6-63 15,1 1-100-15</inkml:trace>
  <inkml:trace contextRef="#ctx0" brushRef="#br0" timeOffset="45140.58">15486 4239 119 0,'3'-7'65'0,"-3"-1"-30"16,0 2 39-16,0 0 2 0,-6 0-30 15,-6 3-3-15,-1 1-9 0,-1 2-6 16,-1 0-9-16,-2 0-1 0,3 7-6 0,2 2 2 16,2 3 0-16,3 3-7 0,3 3-5 15,4 2 1-15,0-1-4 0,2-2-2 16,10 1 3-16,2-4-1 15,3-3 0-15,0-3-2 0,7-4 1 0,-4-2 2 16,2-2-4-16,-1-2 4 0,-4-7 0 16,-1-4 3-16,-4-2-4 0,-4 0 3 15,-3-2 2-15,-4 0 2 0,-1 1-4 16,-3-2 0-16,-6 2 1 0,-2-1-1 15,-1 3 0-15,-4 1-1 0,2-1 0 0,5 6-2 16,1 2-2-16,6 3-8 0,2 3-7 16,0 0-31-16,4 3-22 0,8 7-3 15,-1-3-52-15,1 2-97 0</inkml:trace>
  <inkml:trace contextRef="#ctx0" brushRef="#br0" timeOffset="46332.65">15899 4169 116 0,'-3'-9'127'0,"-7"-1"-63"0,-1 1-57 16,1 1 34-16,-1 0-9 0,0 0-3 16,-1 2 11-16,-1 4-3 0,1 2-15 15,1 0-4-15,-2 6-6 0,1 7-4 16,1 3 3-16,-1 3-2 0,-1 4 3 15,1 2 7-15,4 2-7 0,4-3-6 16,2-2-5-16,2-3 0 0,6-3-2 16,4-2 1-16,5-5-2 0,4-4 3 15,2-4-2-15,4-1-6 0,-2-5-4 0,2-7 4 16,-5-2-7-16,-3-1 2 0,-4 2 5 15,-5-1 0-15,-4 1-3 0,-4 0 7 16,0 2 0-16,0 3 3 0,-8 2 0 16,1 4-1-16,-1 2 1 0,0 0-5 15,2 7-6-15,0 6-2 0,1 1 6 16,4 1-4-16,1 0-15 0,0-1-8 15,3-2-2-15,6-3-7 0,5-2 18 16,0-4 1-16,3-1 17 0,2-2 14 16,1 0-6-16,0-9 3 0,2-3 18 15,-2 0 59-15,-3-2-80 0,-5-1-3 0,-4 0 6 16,-2 1 10-16,-3 0-1 0,0 1-4 15,0 2-2-15,-3 0-2 0,0 3 1 16,0 2 9-16,0 3-7 16,-1 2 6-16,1 1-6 0,0 0-6 0,0 0-3 15,0 0-2-15,0 0-3 0,0 2 1 0,0 4 5 16,0 1 2-16,0-1-4 15,1 2 2-15,1 0 0 0,0 0 3 16,-2 0-4-16,1 2 0 0,-1-1 2 16,0 2-1-16,0 2-2 0,0-2 2 0,-1 0 2 15,-1 0 0-15,0-3-2 0,2-1-1 16,0-2 3-16,0-4-1 0,0 0 3 15,0-1 8-15,0 0 11 0,0-7-8 16,0-2-14-16,0-2-4 0,2-4 3 16,6 0 0-16,3 2-4 0,1-1-3 0,2 2-2 15,0 3-4-15,1 0-1 0,2 4-3 16,-1 0-6-16,0 2 13 15,-3 0 1-15,3 1 6 0,-2 1 3 16,0 1 1-16,6-2-1 0,2-1 38 0,1-2-16 16,-3 0-23-16,-6 1 3 0,-5-1-1 15,-4 1 2-15,-5-1 1 0,0 0 4 16,0 0-3-16,0 0 1 0,-6-1 1 15,-3 2 4-15,-1 1 1 0,-1 1-1 16,2 2-2-16,0 0-1 0,1 0-3 0,2 3 1 16,0 5-5-16,-1 1-1 0,1 3 1 15,2 1-2-15,2 1 2 0,-1 1-1 16,1 1 0-16,2 0-1 15,0-1 1-15,0 0 1 0,0-4-2 0,7 0 2 16,2-5-1-16,2-1-1 0,1-5 1 16,4 0 0-16,1-5 3 0,3-9-2 15,2-2 0-15,-1-6 1 0,1-1 0 16,-2-3-1-16,-3-2-1 0,-3 1 4 15,-1-1-4-15,-4-2 2 0,-1 0 0 16,-4-2 1-16,-2 0 1 0,-2-2-2 0,0 2-1 16,0 4 2-16,-6 9-8 0,-2 8 17 15,2 7 4-15,-1 4-7 0,1 3-8 16,-2 10-10-16,1 8 6 15,2 4 3-15,4 3 7 0,1 1-15 0,0-1 4 16,0-1-3-16,1-1-7 0,5 0 2 16,5-4 4-16,8-3 3 0,4-4 6 15,2-5-1-15,0-1-1 0,-5-6 1 16,-2 1 1-16,1-2 0 0,1-2-1 15,0 0 0-15,4 0 2 0,-3 0-2 0,-1 0-1 16,-1 0 1-16,-2 0-1 0,-3 3-3 16,-3 4-1-16,-3 1 3 0,-2 0-4 15,-2 2-1-15,0 1 5 0,-4 2 3 16,0-1 0-16,0 1-2 0,0 0 3 15,-8-2 1-15,-2 1 1 0,0-4 5 16,-3 2 1-16,-2-2-3 0,1-3 1 16,-2 1-4-16,1-3-1 0,2-1 1 15,6 0-4-15,-1-2-3 0,5 0-7 16,1 0-15-16,2 0-9 0,0-7-40 0,6-2-88 15</inkml:trace>
  <inkml:trace contextRef="#ctx0" brushRef="#br0" timeOffset="47572.71">17634 4121 178 0,'-4'-5'54'0,"1"2"-19"0,3-1 33 16,-1-1-28-16,-1 0-7 0,1 2-2 15,-4-2-7-15,2 2-2 0,0 0-1 0,-3 0-11 16,-1 0 2-16,-3 2 0 15,0 1 1-15,-4 0-2 0,2 0 2 16,0 0 4-16,-2 4-10 0,0 2 8 16,1 4-6-16,1 2-3 0,1 1-1 0,-1 3 2 15,4-2-1-15,2 4-3 0,-1 1 3 16,7-1-3-16,0-2-3 0,0-1 1 15,7-4 1-15,2-1-3 0,3-2 3 16,2-5 0-16,5-3 2 0,4 0-2 16,2-2-1-16,0-9 2 0,-4-2-1 15,0-1-2-15,-6 0 0 0,-2-1 0 0,-4-1 0 16,-6 1-5-16,0 2 4 15,-3 1-3-15,0 3 1 0,-5 1 0 16,-2 6 1-16,-4 1 1 0,3 1-4 0,-1 0-1 16,-2 4 3-16,2 7 1 0,-1 0-1 15,3 4-2-15,0 1 4 0,1 3 0 16,5 1 1-16,1-2-3 0,0-1 1 15,1-3 0-15,8-2-2 0,2-3-1 16,2-4 0-16,1-3-1 0,1-2 3 0,2 0 1 16,2-5-4-16,-1-4 5 15,1-2-5-15,-2-1 1 0,-1 0 1 0,-3 0 3 16,-3 0 2-16,-2 1-3 15,-1 0 3-15,0 1 0 0,-6 0 0 0,2 2-1 16,-3 0 0-16,0 2 2 0,0 2-1 16,0-1-1-16,0 4-1 0,0 0 1 15,0 1 1-15,0 0-5 0,0 0-1 16,0 0 1-16,0 0 2 0,2 0 1 15,-2 0 0-15,0 1 3 0,0 0 0 0,0-1-2 16,0 0 5-16,0 0-1 16,0 0-2-16,0 0-3 0,0 0 1 15,0 0 1-15,0 0-1 0,0 0-2 16,0 0 1-16,0 0 2 0,0 0-1 0,0 0 0 15,0 0 0-15,0 0 3 0,0 0-2 16,0 0 1-16,0 0 1 0,0 0-2 16,0 0-1-16,0 0-3 0,0 3 0 15,0 0 1-15,3 0 2 0,0 0-1 16,-2 1 0-16,3 1 2 0,-3 0-1 15,-1 4-1-15,0 0 1 0,0 3 2 0,-3 1-1 16,0-2-1-16,0 0 0 0,1-3 1 16,1-2-2-16,1-2 1 15,0-1-1-15,1-3 0 0,7 0 1 16,1 0 0-16,5-7 0 0,3-2 0 0,0-1 0 15,2-1-3-15,-4 1 0 0,1 0 3 16,-1 1-1-16,3 0 0 0,-5 1 0 16,5 1 1-16,-1 0-1 0,0 1 0 15,1 1-3-15,1-1 2 0,-2 2 1 16,-3-1-1-16,-5 2 2 0,-4-3 0 0,-4 2 2 15,-1 1 3-15,0-2-2 0,-6-2 0 16,-5 2 0-16,-4 0 6 16,-2 2 8-16,-5 3 2 0,-3 0 3 15,-1 2-3-15,0 9-1 0,1 3 3 0,3 2 4 16,5 0-4-16,8 0-7 0,6 2-4 15,3 0-9-15,10-1-2 0,11-2-2 16,6-3 6-16,8-4-6 0,6-3-6 16,4-3-12-16,5 1-1 0,6-2-27 15,17 0 2-15,12-1 47 0,10 0 4 0,2 0-134 16,-10 0-47-16,-11-2-23 0</inkml:trace>
  <inkml:trace contextRef="#ctx0" brushRef="#br0" timeOffset="48460.77">19406 4117 196 0,'0'-2'54'0,"0"-2"-31"0,0 2 16 16,0-3 10-16,0 0-14 0,1 1-2 16,-1-2 0-16,0 3-6 0,0-1-1 15,0 2 0-15,-1-1 1 0,-9 1-3 16,-1 2-2-16,-4 0-4 0,-4 2-3 0,1 7-4 15,-2 4-4-15,3 3 2 0,1 2-5 16,4 4-1-16,4-1-3 16,0 0-1-16,7 2 0 0,1-3 1 15,0-2-4-15,7-1 0 0,6-3-7 0,2-4-3 16,2-4-10-16,7-3 0 0,0-3-10 15,3 0-8-15,1 0-18 0,-2-8-33 16,-1-3-63-16,-2-2-49 0</inkml:trace>
  <inkml:trace contextRef="#ctx0" brushRef="#br0" timeOffset="48580.77">19629 4102 9 0</inkml:trace>
  <inkml:trace contextRef="#ctx0" brushRef="#br0" timeOffset="50057.86">19629 4102 235 0,'-2'0'55'0,"-1"0"-34"0,0 0 17 16,0 0 0-16,3 0 4 0,-2 0-9 16,1 1-14-16,-1-1-8 0,2 1-8 15,-1 1-2-15,-1 1 0 0,-1 2 2 0,2-1 3 16,-2 2 3-16,-1-1-4 0,0-1 3 15,2 2-3-15,-1-2 0 0,0 0-2 16,3 0 1-16,-2 1-2 16,2-2 0-16,-3 0-3 0,2 0 2 0,1-1 0 15,-2 1 0-15,2 0-1 0,0-3 0 16,0 2 0-16,0-2 0 0,0 0-1 15,0 1 2-15,0-1 3 0,0 0 2 16,0 0 0-16,0 0 1 0,0 0 3 16,0 0-2-16,0 0-1 0,0 0 2 0,0 0-4 15,0 0-2-15,0 0-3 0,0 0 1 16,0 0 0-16,0 0-2 0,0 0 0 15,0 0 1-15,0 0 2 0,0 0-2 16,0 0 0-16,0 0 1 0,0 1 3 16,0 0-2-16,0 0 1 0,-3-1-2 15,0 4 1-15,-2 2-2 0,2 1-1 16,-1 3-1-16,1-2 2 0,3 3 0 15,-2-1-3-15,2 1 1 0,0-1 3 16,0 0-2-16,5-1 1 0,2-2-1 0,3 0 1 16,2-6-1-16,2 1 0 0,5-2 1 15,2 0 3-15,3-3-4 0,2-7 0 16,-3-1 1-16,0-1 0 0,-2 0-1 15,-3 0-3-15,-5 0 2 0,-6-2 2 16,-2 0 0-16,-3 1-3 0,-2 1 2 16,0 2 1-16,-4 0 1 0,-3 5-3 15,-1 4 3-15,2 1-4 0,0 0-1 16,1 3-2-16,2 6-2 0,0 2 3 15,3-2 3-15,0 1-8 0,1 0-7 0,9 0-1 16,0 0-5-16,4-1 2 0,2-1 8 16,1-2 13-16,2-2 0 0,-5-1-1 15,3 1 1-15,-3-1 1 0,-2 1 0 16,-4-2-1-16,-2-1 0 0,0 1 3 15,-6 1 0-15,2 0-2 0,-2 0 4 0,0 2-3 16,0-2 4-16,0 4-2 16,-3-2-2-16,-4-1 0 0,3-2 2 15,-3-1-3-15,6-1 1 0,-4 0 2 16,5 0-2-16,-1-1 1 0,1-4-2 15,0-4 2-15,0 0-4 0,4-4-4 0,6 1 3 16,2-2 2-16,-1-1 0 0,1 0-1 16,1 1-6-16,-2 2 4 0,-1 1 1 15,1 1 1-15,-1 1 0 0,-3 2 2 16,0 0-1-16,-1 3-1 0,-2 1 2 15,-1 1 1-15,1 0 1 0,-1-1-2 0,0 3-1 16,1-1 1-16,3 1 0 16,0 0-2-16,0 0 1 0,0 0 1 15,0 3 0-15,-3 0-3 0,-1 1 3 16,-1-1 1-16,-1 2-1 0,-1 1 4 0,0 0 4 15,0 0-2-15,0 2-1 0,0 0-7 16,-1 0 2-16,-1 1 0 0,2-1 0 16,0 0-2-16,-1 1 0 0,-1 0 2 15,2-1-1-15,-1-3 0 0,1 0 0 16,0-4 2-16,-2 0 0 0,2-1 1 0,0 0 8 15,0 0 1-15,0-2-4 0,-1-4-5 16,1-2-3-16,0-4 1 16,0 0-2-16,3 0-1 0,3-1 0 15,0-1 3-15,0 2-2 0,4 2-5 0,-1 1 0 16,-3 2 5-16,2 3-2 0,0 1 0 15,-2 2 0-15,2 0 3 0,-1 1 0 16,1 0-3-16,-2 0 3 0,4 0 0 16,-1 0 0-16,0 3-2 0,5-1 1 15,3 1 2-15,2-2-1 0,1-1-3 0,0 0 3 16,3 0 2-16,-1-4-1 0,-3-2-1 15,-4-3 0-15,-4 2 3 0,-3 0-4 16,-5-1 4-16,-3 1 1 16,0 0 2-16,-6 0-4 0,-7 0 2 0,-1 3 2 15,-4 1 1-15,-1 3 0 0,2 0-2 16,-2 3 1-16,4 8 2 0,-1 3-2 15,4 4-6-15,0 3 2 0,1 2 1 16,3-1-1-16,5 1-1 0,3-4-3 16,3 0 2-16,8-4-1 0,3-5 1 0,3-2 0 15,5-6 1-15,1-2 2 0,3 0 0 16,4-8-3-16,-4-2 3 0,-4-5-2 15,-2 1-1-15,-2-2 2 0,-1 0 1 16,-4 1-1-16,-4 1-1 0,-4 0 0 16,0 5 0-16,-5 0 4 0,0 3-2 15,0 3 1-15,0 1 1 0,0 2-1 16,0 0-3-16,0 0-5 0,-2 5-2 15,-1 5 6-15,0 2 0 0,-2 1 0 16,-1 1 0-16,4-2 2 0,-1 0-3 16,3-3 1-16,0-4-1 0,0 0 2 0,5 0-4 15,3-4 0-15,1-1 3 0,2 0-1 16,6-4-3-16,-3-5 1 0,-2-2 1 15,1 1-3-15,-1-1 1 0,-4 2 4 16,-2 1 1-16,-1 3-1 0,-4 2 0 16,-1 3 1-16,0 0 2 0,0 0-3 15,0 0-4-15,0 0-2 0,0 4-1 16,0 2 8-16,0 4-1 0,3-1 0 15,2 1 2-15,0-1-2 0,1-1-4 16,3-2 3-16,-1-1 1 0,1 0-10 0,2-2-12 16,-2-1-9-16,7-1 3 0,2-1-20 15,3 0-74-15,-4-1 45 0,0-7-205 16</inkml:trace>
  <inkml:trace contextRef="#ctx0" brushRef="#br0" timeOffset="50436.88">20785 4214 138 0,'0'0'124'0,"0"0"-93"16,0 0 18-16,0 0 8 0,4 0-7 16,2-7-39-16,3-1 0 0,2-3 14 15,0-2-5-15,1-2-5 0,1-4-1 16,0-2 6-16,5-3-6 0,-5-4-3 15,1 0 3-15,3-6-2 0,-1-4-7 0,0-5-5 16,-1-2 3-16,1 2 0 16,-4 6-14-16,-1 10 17 0,-5 7-4 15,-3 9 1-15,0 4 0 0,-1 5-1 16,-2 1 5-16,0 1 3 0,0 0-8 0,0 2-4 15,-2 10-2-15,-2 7 7 0,-4 5-3 16,0 6 2-16,-3 4 0 0,0 4 0 16,-1 0-2-16,1 0 11 0,2-3-15 15,1-6 3-15,3-6 1 0,5 0-2 16,0-5 1-16,0-4 1 0,5-2-1 0,1-4-1 15,0 0 1-15,4-4-5 0,-1-2-9 16,0-2 3-16,5 0-6 16,-1 0-4-16,1 0-22 0,1-3-29 15,-4-6-78-15,-2 1-48 0</inkml:trace>
  <inkml:trace contextRef="#ctx0" brushRef="#br0" timeOffset="51157.92">21020 4020 132 0,'1'0'69'0,"1"0"-16"0,1 0 17 0,3 0-19 16,2 0-14-16,6 0-12 0,4 0-7 16,2-2-10-16,4-1-5 0,2-2-3 15,2-1 1-15,1 1-20 0,-2-2-57 16,-2-1-105-16</inkml:trace>
  <inkml:trace contextRef="#ctx0" brushRef="#br0" timeOffset="52196.98">21246 4201 52 0,'3'0'88'0,"-1"0"-63"0,2 0-5 0,1 0 10 16,-1-5 20-16,4-2 5 0,3-3-14 15,0-1-1-15,3-2-7 16,0-3-4-16,3-3-8 0,0-3-4 16,0-1-2-16,5-2-1 0,-5-1-2 0,1-3-3 15,1-6-2-15,-4-2-6 0,3-2 1 16,-5 1-1-16,-3 6-10 0,-4 4 17 15,-1 8-4-15,-4 5-1 0,-1 8 1 16,0 2-5-16,0 5 7 0,0 0-1 16,0 0-3-16,-6 9-3 0,-5 7-1 0,-1 7 2 15,-2 4-1-15,-2 9 0 0,2 5 0 16,2 2 2-16,-2 0 10 0,2-4-15 15,1-5 1-15,4-4 4 16,4-6-1-16,3-1-3 0,0-6 1 0,2-2 2 16,6-5-1-16,3-4 0 0,3-4 1 15,4-2 3-15,4-1 0 0,1-10-2 16,2-2-4-16,-5 0-4 0,0-1-2 15,-4 0-4-15,-2 0 2 0,-4 1-2 16,0 2-2-16,-6 4 5 0,0 1 7 0,-4 3 6 16,0 1-1-16,0 2-2 0,0-1-2 15,0 1-2-15,0 0-2 0,0 0 8 16,0 8-2-16,0 0 8 0,-4 2-1 15,1 1 1-15,3 1 2 0,-3-1-2 16,3 0-3-16,0-1-4 0,2 0 0 16,4 0 3-16,0-2-1 0,3 2-4 15,-1 0 2-15,2-1 1 0,-1 0-1 16,0-2-1-16,0 0 0 0,1 2-3 15,-1-3-19-15,3 2-9 0,2-6 11 0,-1-2-54 16</inkml:trace>
  <inkml:trace contextRef="#ctx0" brushRef="#br0" timeOffset="52408.99">21939 4096 148 0,'-5'4'335'0,"-7"2"-323"16,-2 6 21-16,-5 4-2 0,-6 5 9 0,1 3-4 15,-3 5-8-15,-2 5-17 0,-4 7-6 16,1 4 0-16,1 4-4 0,1 5 0 16,-2 2-2-16,1 1 2 0,4-4-4 15,7-5-22-15,6-7-17 0,10-3-8 16,0-8-58-16,1-10-160 0</inkml:trace>
  <inkml:trace contextRef="#ctx0" brushRef="#br0" timeOffset="54467.11">22613 4096 80 0,'0'-1'38'15,"0"-1"-23"-15,0 2 17 16,0-2 5-16,0 2 12 0,0 0-3 16,0 0-15-16,0-1-2 0,0 0-9 0,0 0-6 15,0-1 1-15,0 1 0 0,0 0-4 16,-1-2-3-16,-2 0-1 0,0 2 1 15,1-5 3-15,-1 2 0 0,0-2-3 16,1 2 4-16,-1-1 7 0,-3-1-6 16,3 1-1-16,-3 0-4 0,3 0 4 0,-5 1-1 15,3 1-3-15,-1-1 2 0,0 2-4 16,-2 2 0-16,-1 0-4 0,-2 0 1 15,-2 1-5-15,-1 7 0 16,0 1 0-16,2 5 3 0,-2-1 0 0,5 2 0 16,1 2-1-16,2-3 3 0,3 0-3 15,3-2-3-15,0-2 2 0,1-2 0 16,7-2 0-16,4 0 0 0,6-5 3 15,2-1 1-15,3 0 2 0,2-3-6 16,-2-4 2-16,-1-2 3 0,-4-1-2 0,-2 0 2 16,-4 2-1-16,-4 2-3 0,-5 3 5 15,0 0 1-15,-3 2 5 0,0 1-3 16,0 0-1-16,0 0-6 0,-4 0-1 15,-3 3-5-15,1 3-1 0,0 6 2 16,1 0-1-16,-1 0 2 0,5 0-11 16,1 0-3-16,0-3-2 0,3 1-8 15,6-3 9-15,2 0-19 0,1-5-3 16,2 0-3-16,2-2-5 0,1 0-9 15,0-6-11-15,1-3-3 0,1 0 11 0,-2-2 22 16,-2-1 23-16,-2-1 20 0,-4 2 14 16,-1 0 18-16,0 3 18 0,-5 0 17 15,1 3-10-15,-4 0-4 0,0 4-12 16,0 0-9-16,0 1-9 0,0 0-13 15,0 0-12-15,0 0-6 0,0 8 2 16,0 3 2-16,0 1-2 0,0 2 2 16,0 2-1-16,4-1 0 0,0 0-1 15,2-2 1-15,-1-4 0 0,1 0-2 16,-1-5 2-16,0-1 2 0,-1-2 0 15,2-1 0-15,-1 0 4 0,3-7 3 0,0-3-5 16,4 1 2-16,-6-4-1 0,5-1 2 16,-3 1 3-16,-4 0-2 0,3 2 0 15,-4-1-4-15,-3 3 0 0,3 3-4 16,-2 2-1-16,-1 2-1 0,2 2-8 15,1 0-25-15,0 0-25 0,3 5-14 16,1 0-33-16,-1 1-63 0</inkml:trace>
  <inkml:trace contextRef="#ctx0" brushRef="#br0" timeOffset="54997.14">23170 4115 38 0,'0'-9'-38'15,"0"-2"281"-15,0 0-227 0,-3 2 6 16,0 1 6-16,-4 0-5 0,1 3 21 0,0 1 5 15,-2 3-8-15,1 1-16 16,-1 0-10-16,-3 0-3 0,0 1 2 16,0 9 2-16,-1 1 2 0,-1 3-2 15,4 0-3-15,0 1-3 0,4-1-4 0,2-1-3 16,3-3-2-16,0-1-2 0,0-2 1 15,8-1-1-15,6-3 0 0,3-2 4 16,3-1 2-16,0 0-4 0,0-6-1 16,0 0-4-16,-3 0-1 0,-4-1 2 15,-2 2 2-15,-7 1 0 0,-1 1 1 0,-3 2 0 16,0-1 2-16,0 2-1 0,0 0 1 15,-3 0-3-15,-1 0 0 16,-1 2-6-16,0 4 3 0,1 2 3 16,-1 2-1-16,0 0 0 0,2-4 2 0,3 3-4 15,0-6 1-15,0 1-1 0,0-3-1 16,5-1-15-16,4 0-1 0,4-1 7 15,4-6-6-15,3-5-17 0,2-2-30 16,-1-1-12-16,1-3-18 0,-2 3 4 16,-4 0 47-16,-2 2 36 0,-3 5 15 0,-8 0 27 15,0 2 31-15,-3 4 41 0,0-1-14 16,0 2-29-16,0 1-19 0,0 0-6 15,0 0-12-15,0 1-13 16,-5 7-9-16,0 3 9 0,-1 0-1 0,0 2-4 16,0-1-7-16,1 1 2 0,1 1 1 15,-3-2-2-15,4-1-4 0,2 0-20 16,1-1-9-16,0-1-17 0,6 0-44 15,5-4-48-15,1-3 6 0</inkml:trace>
  <inkml:trace contextRef="#ctx0" brushRef="#br0" timeOffset="56470.23">23438 4181 15 0,'5'-2'253'0,"-1"-2"-224"16,4-2-29-16,1-1 5 0,4-2 17 0,1 0 10 16,4-4-9-16,3-1-5 0,-1-2-1 15,1-3-4-15,1-1 0 0,-2-3 2 16,0-1-4-16,-1-5 6 0,-2-4-5 15,0-3-3-15,-3-2-5 0,-2 1-6 16,-1 8 12-16,-3 7-6 0,-3 7 13 0,-1 7-7 16,-4 4-6-16,0 4 0 0,0 0-1 15,0 3 0-15,-4 11-6 0,-6 7 13 16,-4 5-5-16,-3 5 1 0,-1 2-4 15,-1-1-1-15,1-2 4 0,4 0-7 16,1-6 0-16,5-3 2 0,5-2-2 16,3-3-4-16,0-2 3 0,5-2-11 15,4-4 0-15,1-2 9 0,4-1-8 16,4-4-2-16,-1-1-4 0,3 0-4 15,-1 0-5-15,-2-3-3 0,0-3 1 0,-4 0 13 16,2-1 0-16,-4 1 2 0,1 1 11 16,-1 0 4-16,-3 0 0 0,-3 1 0 15,-2 1 3-15,-3 1 16 0,0 1 19 16,0-2-14-16,0 1-8 0,0-1-2 15,0-2 0-15,0 2 2 0,0-2 0 16,0 2-1-16,0 1-3 0,0-2 2 16,0 1 2-16,-2 2-1 0,-3-1-4 15,4 1 3-15,-5 0 4 0,-1 1 0 16,1 0-11-16,-3 0-1 0,0 5-2 0,1 3 0 15,0 0-4-15,0 2 0 0,5 0 0 16,-1-2 2-16,1 1-4 0,1-2 0 16,0 0 2-16,2 1 0 15,0 0-2-15,0-1-1 0,0-4 2 0,4 1-1 16,0-1 0-16,4-2-3 0,3 0-1 0,0-1-5 15,-2 0 2-15,0-1-2 16,-1-1 7-16,-2-2-5 0,0 0 0 16,-1 2-11-16,-3-2-4 0,2 2-2 15,-2-1 4-15,2 3 4 0,-2 0 8 0,4 0-1 16,-3 0-2-16,0 0-5 0,-3 5 11 15,0-1 4-15,0 0 11 0,0 1 6 16,-4 1 0-16,1 0-1 0,0 1-2 16,1-1-2-16,2 0-8 0,0-2 0 15,0-2-1-15,6-1 1 0,2-1 2 16,3 0 6-16,1-2-4 0,2-6-2 0,0-3-1 15,2-1 2-15,1-4-3 16,0 0 0-16,-2-2-1 0,4-1 11 16,-2-3 2-16,2 1-2 0,1-4-2 15,0-4 1-15,-2-4-6 0,3-3 1 0,-1-1 1 16,-3 0-7-16,-2 5 11 0,-2 8-10 15,-6 10 12-15,-3 8 5 0,-4 5-5 16,0 1-4-16,0 0-5 0,-4 9-5 16,-9 9-4-16,-8 11 6 0,-8 11 2 15,-4 0 2-15,1 2-2 0,2-4-1 0,6-4-2 16,6-7-1-1,5-6 3-15,6-5-2 0,1-3-1 0,6-3 2 16,0-3-3-16,0-4-2 0,9-3 3 16,4 0 0-16,4 0 1 0,3-6-2 0,0-1-3 15,0-1-3-15,-1 1-1 0,-5 1 4 16,0 2 2-16,-2 3 2 0,-2-1 1 15,-1 2-3-15,-3 0 0 0,0 0 0 16,2 5 0-16,-3 3 0 0,-1 2 3 16,-1 1 1-16,-3 3-2 0,0-3 0 0,-1 3 3 15,-5-2 2-15,-2-2-2 0,0-2-1 16,-3 0 4-16,2-3 2 15,0-1-2-15,1-2 2 0,2 0-3 16,3-2 0-16,1 2-3 0,1-2 0 0,1 0 0 16,0 1 0-16,0 0-8 0,0 0 4 15,0-1 0-15,6 0 0 0,3 0-4 16,3 0 6-16,5-7 2 0,4-2-2 15,-1-2-4-15,3-3 4 0,0 0 2 16,4-3 0-16,-1 1 0 0,0-2-2 0,1-2 3 16,-4-1 1-16,2-4 1 0,3-2 1 15,-2-7-1-15,2 0 0 16,-2-2-2-16,-1 0-8 0,-5 3 18 15,-1 5-9-15,-7 7 3 0,-2 6 7 0,-4 6 2 16,-2 4 1-16,-2 0-10 0,-2 5 1 16,0 0 7-16,0 0-1 0,0 0-9 15,-2 9-8-15,-7 5 8 0,-3 6 3 16,-1 3-1-16,-1 1-4 0,-1 2 0 15,1 0 2-15,2 0-2 0,-2 3-2 0,4-1 4 16,3-1-8-16,3-2 3 0,1-5 2 16,3-4 1-16,0-1-2 0,10-2-1 15,2-3 2-15,4 0 4 16,4-6 1-16,4-2-1 0,1-2 0 0,8-3 1 15,-4-5-3-15,1-4-1 0,-4 1 1 16,-3-2-1-16,-6-1 1 0,-3-1-4 16,-4-2 3-16,-7 0-2 0,-3 0 1 15,0 4-1-15,0 4 1 0,-3 5 0 16,-2 4 1-16,-4 0-7 0,-4 3 0 15,-4 10 7-15,-4 4 5 0,-3 4-2 0,3 2 2 16,5 1-5-16,2 0-1 0,8 1-5 16,3-1 3-16,3-3-3 15,11 2-14-15,14-1-8 0,15-4-10 16,9-1 36-16,17-5-62 0,-1-6-76 0,-5-4-118 15</inkml:trace>
  <inkml:trace contextRef="#ctx0" brushRef="#br0" timeOffset="57003.25">23401 3776 198 0,'-2'0'264'15,"2"0"-260"-15,6 0-122 0,7-1-19 16</inkml:trace>
  <inkml:trace contextRef="#ctx0" brushRef="#br0" timeOffset="74189.23">853 7306 15 0,'0'5'35'0,"0"-4"-21"16,0 2 6-16,0-2 167 0,0-1-153 15,-3 1-4-15,1-1 16 0,-4 0-17 16,1 0-2-16,4 0 1 0,-4 1-7 16,3 0 0-16,-2-1 0 0,2 0-4 15,-2 1 0-15,0-1-2 0,0 2 4 0,1 0-5 16,0-2-2-16,1 3 1 0,2-3 0 15,-1 0-1-15,1 0-4 0,0 0-2 16,0 0-5-16,0 0 2 16,0 0-4-16,7 0-2 0,7 0 4 0,3 0 1 15,2 0-1-15,3 0-1 0,-2 2 1 16,-3 6-1-16,-2 2 0 0,-2 1-1 15,-1 2 1-15,-6 0 1 0,1 1-1 16,-7 0 0-16,0 1 2 0,-8 1 2 16,-5 1-4-16,-2-1 2 0,-4-2-1 15,-2 0 1-15,-1-2-3 0,-1-3-1 0,4-2 1 16,0-2 1-16,4-1-2 0,4-3-2 15,3-1 3-15,1 0 2 0,0 0-1 16,6 0 0-16,-1-3 0 0,2 1-1 16,0 0-5-16,5 1-7 0,7 1 4 15,2 0 6-15,5 0 4 0,3 5-3 16,2 2 2-16,4-2 1 0,0 2-1 15,0-2-1-15,2 1-1 0,1-4 1 16,0-1-23-16,0-1-24 0,0 0 2 16,-2-5-29-16,-4-4-69 0,-5-3-123 0</inkml:trace>
  <inkml:trace contextRef="#ctx0" brushRef="#br0" timeOffset="74510.25">1194 6732 355 0,'-5'-4'10'0,"4"4"19"0,1 0 4 16,7 13-26-16,7 6 11 0,8 9 11 15,6 4-4-15,1 8-13 0,7 5-5 16,-2 10-2-16,0 1-2 0,-3 8-1 0,-3 3 6 16,-8 2-6-16,-7 1 2 15,-9-4-2-15,-4-2 3 0,-3-4 0 16,-14-5-1-16,-6-3 2 0,-5-2-1 15,-3-5 2-15,0-5-4 0,2-6 0 0,2-5 0 16,2-6-1-16,8-6-2 0,3-3-17 16,7-6-18-16,0-3-33 0,7-4-66 15,0-1-122-15</inkml:trace>
  <inkml:trace contextRef="#ctx0" brushRef="#br0" timeOffset="76998.39">2436 7534 27 0,'0'1'9'0,"-2"0"181"0,2-1-143 16,-2 0-23-16,2 0 20 0,0 0-11 15,0 0-9-15,0 0-2 0,0 0-2 16,2-2 0-16,4-7 0 0,2-6-7 15,3-3 4-15,1-3 4 0,2-4-2 16,2-1 0-16,-2-2-5 0,0-3-2 0,-2-3-3 16,-1-4-2-16,-2 1-2 15,-1-2-1-15,-5-2-3 0,-3-2 1 16,0-1-1-16,-5 0 0 0,-5 1 2 15,-3 1-3-15,-1 5 1 0,0 5 0 0,2 8 2 16,-1 10-1-16,4 4-1 0,1 3 2 16,2 5-1-16,1 2 1 0,-1 0-6 15,2 3 1-15,-3 8-1 0,1 8 1 16,0 6-1-16,1 6 3 0,4 5 0 15,1 5-1-15,0 4-1 0,1 8 2 0,9 5 1 16,1 4 0-16,2 3-2 0,3-1 2 16,-2 0 1-16,0-5 0 15,-2 1-3-15,-1-4 2 0,-2-4-1 16,-4-1 1-16,-5-6 0 0,0-2 1 0,-1-7 0 15,-7-7-2-15,-1-3 1 0,-1-6 2 16,-1-7 1-16,-1-2-4 0,0-5 2 16,1-4 2-16,-2-2 2 0,1 0-3 15,1-8 0-15,0-3-1 0,-1-2 2 16,2-6-3-16,0 0-2 0,-1-2 1 0,3-2 1 15,0-1-2-15,2 1-1 0,3 0 2 16,1 3 0-16,2-1-2 0,0 3 0 16,0 3-2-16,5 5 2 15,7 3-4-15,-1 2 2 0,2 3 3 0,1 2 0 16,1 0-2-16,-1 0-1 0,3 5 4 15,-1 1-7-15,1 0-8 0,0 0-12 16,-2-3-14-16,-1-1 2 0,-1-1-24 16,-1-1-23-16,-3 0-30 0,1-1-28 15</inkml:trace>
  <inkml:trace contextRef="#ctx0" brushRef="#br0" timeOffset="77274.4">2848 7384 249 0,'0'-3'62'0,"0"3"-39"0,-3 0 51 0,1 0-19 16,1 1-28-16,-2 8 1 0,0 2-2 15,3 4-6-15,-2-1-7 0,0 2-7 16,2-3-6-16,0-1 2 0,0-2 0 16,0-1-1-16,0 0-3 0,0-3 3 15,0-1-2-15,4 0-14 0,-3-2-9 16,4-3-8-16,1 0-18 0,2-1-38 15,1-7-40-15,-1-4-48 0</inkml:trace>
  <inkml:trace contextRef="#ctx0" brushRef="#br0" timeOffset="77477.42">2981 7393 166 0,'3'-1'42'0,"-1"1"29"0,3 0 1 15,-4 0-34-15,2 0 7 0,-1 4-9 16,1 3-7-16,-2 3-8 0,1 2 3 16,-2-2-13-16,0 1-4 0,3-2-4 15,0-1 0-15,2-2-1 0,-2-1-1 16,3-3-1-16,-3 0 1 0,3-2-3 15,1 0 2-15,-1 0 0 0,3 0-12 16,-1-6-3-16,-2 0-13 0,2 0-9 0,1 1-7 16,-3-1-15-16,2 5-14 0,0 0-38 15,-2 1 27-15,0 0 20 0</inkml:trace>
  <inkml:trace contextRef="#ctx0" brushRef="#br0" timeOffset="77849.45">3228 7474 28 0,'12'-7'62'0,"-2"1"-20"15,-4-1 10-15,0 0-5 0,-6 1-4 16,0 0 3-16,0 1-11 0,0 0-9 15,-6 2-4-15,-2 3-12 0,-1 0 0 0,1 0 1 16,0 0-1-16,2 7-3 0,-2 2-5 16,2 2 3-16,0 5-1 0,1-1-2 15,4 1 0-15,1-2 0 0,0 0-4 16,9-4 2-16,2-3 0 0,1-6 2 15,1-1 2-15,4 0 5 0,1-14 2 0,4-5 3 16,1-7 14-16,0-5-15 0,2-5 4 16,2-5 0-16,-4-4-2 15,-1-3-2-15,-2-2-9 0,-5-1 1 16,-5 1-1-16,-3-1-5 0,-4 0 2 0,-3 4 1 15,0 4-1-15,0 10-2 0,-3 13 1 16,0 10 4-16,-1 10 0 0,-3 0-1 16,0 18-3-16,-1 11 3 0,-1 11 0 15,1 7 0-15,0 10-2 0,2 8 1 16,1 3-1-16,5-2-1 0,0-7-1 15,17-6-3-15,10-11-7 0,4-8-4 0,7-5-19 16,4-6-9-16,8-6 23 0,-1-6-34 16,1-9-156-16</inkml:trace>
  <inkml:trace contextRef="#ctx0" brushRef="#br0" timeOffset="78257.47">4276 7307 132 0,'0'-5'158'16,"0"0"-93"-16,-6 0 27 0,-1 1-44 15,-2 2-11-15,-5 1 7 0,-3 1-7 16,0 0-13-16,-2 0 0 0,2 5-6 16,2 5-7-16,4 1-6 0,5 0-2 15,6 0-4-15,0 3 3 0,1 0-4 0,10 1 1 16,3 2 1-16,2 1-1 0,-1 0-1 15,2 2-1-15,-3-2 2 0,-1-1-3 16,-3-2-2-16,-5-1 2 0,0-2 4 16,-4-2 0-16,-1-1 0 0,-1-1 0 15,-9-1 3-15,-3-1-2 0,-3-1 1 16,-4-1-1-16,0 0 2 0,0-2-2 15,3-2-1-15,4 0 0 0,5 0 2 16,4 0-2-16,2-5-1 0,2-1-8 16,3-3-18-16,11 0-15 0,5-2-16 0,3-1-25 15,2 3-64-15,4-1-91 0</inkml:trace>
  <inkml:trace contextRef="#ctx0" brushRef="#br0" timeOffset="78585.48">4436 7440 246 0,'0'-6'65'15,"0"0"-28"-15,0 0 45 0,0 1-41 16,0-1-7-16,-5 2-6 0,0-1-4 15,-1 2-1-15,-2 2-5 0,1 1-3 16,-1 0-6-16,0 6-4 0,0 7-4 0,5 0 2 16,3 2-1-16,0 1-1 0,0 1-2 15,6-2 0-15,7 2 2 0,1-4-1 16,4-2-2-16,2-3 1 0,1-4 1 15,3-1-2-15,0-3 2 0,0 0 0 16,3-8 1-16,-4-5 1 0,-3 0-1 16,-6-4-1-16,-6 1 3 0,-6 0 3 15,-2-2-6-15,0 0 5 0,-8 0 1 16,-5 2 0-16,-2 0-2 0,-2-1 1 15,-2 3 1-15,4 2-5 0,2 4 0 16,2 3 2-16,2 5-2 0,3 0-1 0,3 5-4 16,1 4 1-16,2 6-1 0,0-1-6 15,0 3-15-15,5-2-18 0,4-1-18 16,2 0-45-16,-2-6-115 0</inkml:trace>
  <inkml:trace contextRef="#ctx0" brushRef="#br0" timeOffset="79198.52">4724 7373 326 0,'0'-2'20'0,"0"2"2"0,1-1 26 16,-1 1-24-16,0 0 0 0,2 4 7 15,-2 4 2-15,0 2-10 0,2 0-9 16,-2 1-4-16,0-1-1 0,0 2-4 15,0-2 5-15,0-4 3 0,0 1-3 0,0-5-9 16,0 0 1-16,1-2 0 0,2 0 2 16,6-3 1-16,4-7 0 15,4-1 0-15,0-5-4 0,0 3-1 16,-1-1 0-16,-2 3 1 0,-2 3-1 0,-3 0-1 15,-3 3 1-15,2 2 0 0,-5 1 0 16,0 2-1-16,-1 0 0 0,-1 0 1 16,-1 4 1-16,0 4-1 15,0 3 1-15,2 2-1 0,-2 0 6 0,3-3-5 16,-3 0 1-16,2-2-1 0,2 1-1 0,4-4-1 15,0 0 2-15,0-1 2 0,-1-4-6 16,-2 0 2-16,3-7-3 0,-1-4-2 16,3-1-10-16,-1 0-6 15,0-1-9-15,-1 2-1 0,-2 0 9 0,1-1 7 16,-3 4 5-16,1 0-4 0,-4 4 7 15,-1 4 5-15,0 0 1 0,0 0 2 16,0 6 5-16,0 4 5 0,0 0-1 16,3 1-4-16,4 1 0 0,4-3 2 15,4 1-3-15,11-4-1 0,10-2 29 16,7-4 15-16,2 0-51 0,0-5 8 0,-3-6-2 15,-5-4-3-15,-2-1 3 0,-9-2-1 16,-9-1 0-16,-9 5 0 16,-8-2 4-16,-3 5 2 0,-13 2 0 15,1 3 2-15,-9 5 6 0,0 1-4 0,-6 4 0 16,4 10-2-16,1 2-2 0,6 2 5 15,7 4-6-15,6-1-1 0,6 2-2 16,3 0-1-16,12-1-2 0,5 3-3 16,7-3-2-16,12-4-18 0,20-5-14 15,15-4 35-15,11-8-123 0,2-1-114 0</inkml:trace>
  <inkml:trace contextRef="#ctx0" brushRef="#br0" timeOffset="80154.58">6266 7376 133 0,'0'0'62'0,"0"0"-14"0,0 0 23 15,0 0-31-15,0-1 0 0,0 0-2 16,0-1-8-16,0 1-8 0,0-1 0 16,0 2-8-16,0 0-4 0,0 0-8 15,4-1 4-15,5-2 5 0,2 1-1 16,4-2-4-16,1 0 0 0,5-2 0 15,1-2-1-15,1-2-1 0,2-1 6 0,0-3-4 16,0 0 0-16,-3-2 3 0,-4 0-2 16,-2 1-1-16,-7 0-2 0,-3 1-2 15,-4 0 3-15,-2 1 0 0,-2 1-2 16,-9 3-3-16,-4 3 3 0,-4 3-1 15,-1 3-3-15,-5 0 0 0,4 12 1 0,-3 3 2 16,3 3-3-16,2 4 0 16,0 2 2-16,4 5 0 0,4 1-2 15,2 2 1-15,6-1 1 0,3-5-1 16,6-2-2-16,8-8 0 0,7-3 1 0,4-3 1 15,3-5-2-15,5-4 3 0,-1-1-1 16,1-1 1-16,-1-9-3 0,-4-4 4 16,0-2-4-16,-5-1 4 0,-1 1-2 15,-3 0 0-15,-4 2 1 0,-4 4 0 16,-3 2-1-16,-2 0 0 0,-1 3 1 0,1 2 0 15,0-1-3-15,0 4 0 0,-1 0 1 16,1 0 2-16,0 0-7 16,-1 5-3-16,0 3-1 0,-1 3 3 15,-2 3-1-15,-2 1 2 0,0-1 6 0,0 1-1 16,-8 0 0-16,-6 0 1 0,0 2 1 15,-3-5 0-15,-1 2 0 0,-1-3-1 16,3-3 2-16,3-2 0 0,0-3-2 16,7-1-1-16,3-2 3 0,3 0-1 15,0 0-5-15,11-10-24 0,6-2-4 0,6-4-6 16,5-2-37-16,1-2-40 0,5-1-50 15</inkml:trace>
  <inkml:trace contextRef="#ctx0" brushRef="#br0" timeOffset="80334.59">6978 7274 254 0,'0'-4'60'0,"0"2"34"16,-6-1-36-16,-7 3-34 0,0 0-2 15,-6 0 5-15,-3 6-5 0,1 7-4 16,-3 2-2-16,1 2-4 0,3 2-2 16,1 1-5-16,5 1 0 0,7 2-3 0,3-3 0 15,4 1-4-15,5-2 1 0,7 0 0 16,9-4-4-16,-1-2-18 0,5-5-9 15,4-5-9-15,1-3-13 0,2 0-31 16,2-7-35-16,-1-3-35 16</inkml:trace>
  <inkml:trace contextRef="#ctx0" brushRef="#br0" timeOffset="81982.67">7229 7313 155 0,'-9'-7'23'0,"-2"2"48"0,-3 0-5 16,0 2-25-16,-1 1 2 0,1 0-3 0,0 1-11 15,0 1-1-15,3 0-5 0,-1 8-1 16,1 5-4-16,-3 0-3 0,3 5 1 15,2 3-2-15,2 0-3 0,6 2-5 16,1-3-6-16,0 0 1 0,3-5 0 16,9-3 0-16,2-2-2 0,3-4 2 15,2-4 2-15,0-2-3 0,2-3 1 16,3-10-1-16,-1-1 1 0,-3-2-2 15,-3-3-2-15,0-1 1 0,-5 0 4 16,-2 3 0-16,-4 2-2 0,-6 2 0 0,0 3 2 16,0 4 1-16,-11 1-2 0,0 5-1 15,-1 0 1-15,1 4-1 0,2 6-2 16,2 4 1-16,3-2 1 0,2 4-2 15,1 0 0-15,1 0 2 0,0-3 0 16,3-2-4-16,3 0 4 0,8-4-8 16,1-2 2-16,3-5 3 0,2 0 2 15,1 0-4-15,1-9 3 0,-3-1 3 16,-5-5-4-16,0 0 5 0,-2 1-3 15,-1-3 2-15,-3 1-1 0,2-1 1 0,-5 3 2 16,1 0 0-16,-1 2-1 0,0 3 0 16,1 2 4-16,-5 2-5 0,2 2 0 15,-1 2-1-15,0 1 1 0,-2 0-2 16,3 1 1-16,-3 7 2 0,0 2 0 15,0 2 4-15,-2 1-5 0,-1 1 1 0,-2-1 0 16,4 0 0-16,-2-3-1 16,3 0-2-16,0-3 7 0,0 0-1 15,0-4-6-15,0-1 3 0,0-1 0 16,4-1-2-16,6 0 5 0,1-9 2 0,4-5-4 15,1-1 0-15,1 1-2 0,-2 2 0 16,-2 0 1-16,-4 6 1 0,-5 0 0 16,3 1 3-16,-7 4-1 0,0 1 1 15,0 0-5-15,0 0 2 0,0 0-2 16,0 3-2-16,0 6 3 0,0 2-2 0,0-2 3 15,0 4-1-15,0 2-2 0,6 0 0 16,3-3 10-16,2-2-1 16,-2-4-9-16,-2-2 1 0,2-4 1 15,-3 0 0-15,8 0-1 0,-2-8 0 16,1-3 0-16,1 1-3 0,-5 0-1 0,0 1 1 15,-4 2-2-15,-2 0 0 0,0 4-1 16,-1 2 4-16,-2 1 0 0,0 0 0 16,0 0 0-16,0 0-2 0,-6 8 2 15,-1 2 1-15,1 0-1 0,1 0 1 16,2-1 0-16,3-1-2 0,0-1-10 0,2-3-8 15,9 3 7-15,6-5-33 0,8-1 36 16,4-1 14-16,2 0-71 16,-3-6 59-16,-2 0 6 0,-4-2-11 15,-2 4 9-15,-4-2 3 0,-2 3 0 0,-5 2 1 16,-3-1 5-16,-3 2 3 0,-3 0 6 15,0 7 9-15,0 7 4 0,-1 1-8 16,-5 5-11-16,-4 1 0 0,2 3-2 16,1 3 1-16,1 5-2 0,4 2 2 15,2 1 35-15,0-1-31 0,0-4-9 0,-2-3 1 16,-1-2 3-16,-3-6-2 0,0-3 0 15,-3-6 3-15,-1-3 1 0,3-5 3 16,0-2-5-16,1 0 5 16,0-10-2-16,0-6-5 0,3-5-2 0,3-4-2 15,0-3 2-15,0-3-4 0,3-1 4 16,3-3-2-16,5-4-1 0,1-3 1 15,4-1-2-15,-1-3 0 0,2 3-1 16,2-1-5-16,1 8-4 0,-1 7 4 16,-1 9 3-16,-2 10-1 0,-1 6 1 0,-4 4 3 15,0 0-2-15,-5 6 3 0,0 4-5 16,-1 4 2-16,-3 2 0 0,-2 2-1 15,0 0-7-15,-5-1 0 0,0 1 0 16,1-2-2-16,1-4-9 0,1-2 5 16,2-2-1-16,0-3 0 0,6-3 8 15,5-2 6-15,1 0 5 0,4-3 0 16,-1-7-2-16,2-3 1 0,-3-1 2 15,3-3-1-15,-3-4 0 0,2-1 1 16,-1-3 8-16,-1-3 3 0,3-3-6 0,4-4 2 16,-3-3 1-16,2 0-6 0,1-3-1 15,-4 0 1-15,1-2 0 0,-2 2-1 16,-5 8-3-16,-4 8 2 0,-4 9 0 15,-3 6 6-15,0 5 9 0,-1 4-2 16,-5 1-6-16,-1 0-3 0,0 7-5 16,-3 7 1-16,1 3 2 0,-3 4-3 15,5 0-1-15,-2 3 1 0,0 3 1 16,1 1 0-16,0 3-3 0,-2 0 2 15,2 2 2-15,2-3-2 0,2 0-1 16,1 0 1-16,3-3 2 0,0-2-3 0,2-3-1 16,7-3 2-16,4-1 2 0,2-4 0 15,4-5-3-15,2-6 2 0,4-3 1 16,3 0-2-16,6-10 0 0,2-6 2 15,3-4 0-15,-4-1-3 0,-11 0 0 16,-9 3 1-16,-7 0 2 0,-7 3-3 16,-1 4 1-16,0 3 0 0,-7 4 0 15,-6 3-2-15,2 1-1 0,2 0 3 16,3 5 0-16,-3 4-1 0,4 2-2 15,2 1 2-15,1-2 2 0,2 0-3 0,0 0 1 16,0-3-5-16,0 0-1 0,8-5-8 16,3 0 3-16,1 0 2 0,5-2 4 15,0 0-6-15,5 0 4 0,6-4 2 16,11 2 11-16,0-3-4 0,-1 4-8 15,-7 1 5-15,-9 0-1 0,-7 6 1 0,-5 3 0 16,-4 2 3-16,-4 4 1 16,-2 0-3-16,-5 1 8 0,-6 1 2 15,-4 2 2-15,-4 0-3 0,-3-1 2 16,1-3-4-16,-3 1 3 0,-1-1-5 0,2-1-3 15,3-1-1-15,3-3-1 0,5-1-9 16,4-1-25-16,5-5-21 0,3-3-62 16,0 0-230-16</inkml:trace>
  <inkml:trace contextRef="#ctx0" brushRef="#br0" timeOffset="82986.73">9638 7236 168 0,'0'-9'45'16,"0"3"24"-16,-1 1 5 0,-5 1-29 0,-7 1-2 15,-1 3 0-15,-4 0-13 0,1 0-3 16,0 6-7-16,1 1-7 0,5 2-6 15,4-2-3-15,3 3-5 16,4 0-3-16,0 0 3 0,4 1-1 0,8-2-6 16,5 0-3-16,5-1-1 0,3-2 0 15,1-1-10-15,2-1-3 0,0-1-17 16,-4-1-10-16,0 2-20 0,-7-2 16 15,-3 2 10-15,-7-1-7 0,-2 2 1 16,0-1 16-16,-5-2 22 0,0 0 21 0,0 2 15 16,0-3 0-16,0-1 3 0,0 0 4 15,0 0-8-15,1 0 4 0,9-1 10 16,4-7-16-16,0-6-5 0,4-1-5 15,1-4-3-15,-2-4-1 0,0-3 1 16,-5-3 12-16,2-3 7 0,-4-2 2 16,-3-3-2-16,-2-1-9 0,-2-3-1 15,0 0-5-15,-3-2 2 0,0 0-1 16,0 2-2-16,0 6 1 0,0 5-8 15,0 12 8-15,-1 5 7 0,-1 8-3 0,2 5-6 16,-2 4-13-16,1 11 3 0,1 10 6 16,-2 10-2-16,2 9 1 0,0 9-1 15,0 8-2-15,0 8 0 0,0 5 0 16,0 2 1-16,0 2 1 0,0-2-2 15,2-2 1-15,1-6 0 0,-3-5 0 16,0-3-1-16,0 4 0 0,-9 4 0 16,-7-4 63-16,2-12-56 0,-6-13-7 15,2-17 2-15,-4-5 0 0,-8-7 1 16,2-3 3-16,-1-7 10 0,-4 0 5 0,2-9-7 15,2-7-4-15,-2-4-1 0,0-3-1 16,5-2-3-16,-1-1 0 0,9-2 0 16,5-2 7-16,7 1-6 0,6 3-5 15,8 1 0-15,9 3-2 0,8 2-2 16,1 2 1-16,7 4-4 0,5 4-6 15,3 2-14-15,2 1 0 0,0 2-18 0,-2 3-19 16,1 0-28-16,-5-1-82 16</inkml:trace>
  <inkml:trace contextRef="#ctx0" brushRef="#br0" timeOffset="84143.81">11128 6908 204 0,'5'-2'77'15,"-3"1"-47"-15,4 1 8 16,-2 0 5-16,3 0-12 0,-3 2-7 15,1 9 2-15,0 3-4 0,-2 5-5 0,-3 5-4 16,0 3-5-16,0 1-4 0,-7 4 3 16,1 1 0-16,-3-2 7 0,0-1 7 15,-2-5-12-15,-2-3-4 0,4-5 7 16,1-4-2-16,2-6 0 0,0-3-2 15,3-4 3-15,-2 0 3 0,2-3-3 0,-2-6 0 16,5-9-3-16,0-5-4 0,2-3-3 16,9-6 4-16,1-3-1 0,4 1-2 15,4-2 4-15,3-2-2 16,2-2-2-16,3-3-2 0,4 4-1 0,4 3 2 15,-2 7-1-15,-3 8-2 0,-3 8 1 16,0 7 2-16,-5 6-1 0,-4 0-3 16,-7 11 2-16,-1 7 2 0,-6 6-1 15,-5 4-1-15,0 3 1 0,-6 2 2 16,-8 1-2-16,-5-2-2 0,-3-1 2 0,1 0 0 15,-6-3 0-15,-1-3-5 0,2-3 4 16,-2-5 0-16,3-3-1 0,8-3 0 16,3-8-4-16,7-3 0 0,0 0-3 15,7 0 4-15,0 0-1 0,0-6-10 16,13-2 1-16,1 1 7 0,0 0 7 15,1 2 0-15,1 3 0 0,-1 2-2 16,2 0 3-16,-1 0 2 0,1 7-2 16,-2 2-1-16,1 3 2 0,4-2 2 15,-1 0-3-15,1-2 1 0,4 0 0 0,-2-3 0 16,5-2-2-16,-1-3-1 0,2 0-5 15,0-2-55-15,-2-8-44 0,-1-2-183 16</inkml:trace>
  <inkml:trace contextRef="#ctx0" brushRef="#br0" timeOffset="84455.83">11750 6892 363 0,'-19'0'9'16,"5"-3"34"-16,8-1 11 0,3 0-27 15,3 2 9-15,6-2-9 0,13-1-23 16,6-2 4-16,7 2 4 0,4 1-5 15,1-1-3-15,2 0-2 0,0 1-1 16,-1 0 0-16,-5 2 0 0,-2 0 2 16,-5 0-1-16,-1 1 0 0,-6 0-2 0,-4 0 1 15,-2 1 1-15,-7 0-3 0,-5 0-1 16,-1 0-1-16,0 0-8 0,-1 2-3 15,-10 3-20-15,-3-2-37 0,0 0-78 16</inkml:trace>
  <inkml:trace contextRef="#ctx0" brushRef="#br0" timeOffset="84669.84">12006 6880 474 0,'-9'14'32'15,"1"4"-32"-15,0 4 53 0,-1 2-5 16,-4 1 1-16,-1 2-1 0,0-1-16 15,4 2-13-15,0-2-12 0,3 0-1 16,2-3-3-16,2-1-3 0,3-3-1 0,0-1 1 16,6-2-8-16,9-4-15 0,9-4-12 15,2-5-8-15,5-3-14 16,2-1-11-16,-1-9-95 0,-2-3-108 15</inkml:trace>
  <inkml:trace contextRef="#ctx0" brushRef="#br0" timeOffset="85006.86">12409 6945 405 0,'-2'-11'19'15,"-5"1"4"-15,-4 2 11 0,-5-1-22 0,-1 3 29 16,-3 4-2-16,0 2-8 0,1 0-4 16,-1 2-10-16,3 10 0 15,0 4-6-15,3 4-3 0,6 3-3 16,4 2-1-16,4 0-4 0,0 1 0 0,9-3 0 15,5 0 1-15,3-3-2 0,2-5 1 16,1-2 0-16,0-5 0 0,5-4-4 16,0-4 0-16,-1 0 1 0,4-10 5 15,-5-5-3-15,-1-2 0 0,-3-3 3 16,-4-3-1-16,-2 0 1 0,-4-1-1 15,-7 2 4-15,-2 0-3 0,0 0 1 0,-10 3-4 16,-1-1 4-16,-6 2-1 0,0 0-2 16,0 2 0-16,5 4 0 0,3 3 2 15,4 5-3-15,2 3-1 16,3 1 0-16,0 0-18 0,3 3-8 0,5 5 5 15,2 2-17-15,3 1-20 0,-4-2-53 16,4-4-162-16</inkml:trace>
  <inkml:trace contextRef="#ctx0" brushRef="#br0" timeOffset="85362.88">13153 6723 192 0,'-19'-13'250'16,"-1"0"-245"-16,-4 5 28 0,-9-1 0 15,-6 5-2-15,-1 2 28 0,-4 2-13 16,4 1-15-16,5 12-8 0,8 2-4 16,7 7-5-16,6 0-10 0,6 1-2 15,5 3-1-15,3 0 0 0,5 1-1 0,9 0-1 16,6 1 1-16,5-1 0 0,0 0 0 15,-1-2-1-15,1 0 0 0,-3-3 0 16,-2 1-3-16,-3-3 4 0,-6-3-1 16,-5-2 2-16,-3-1-2 0,-3 0 2 15,-3-3 1-15,-8 1 2 0,-9-3-1 16,-5-1 0-16,-6 0 0 0,-3 1 1 15,-3 1-2-15,-2 1 0 0,-1-1 0 16,1 1-2-16,7-1 0 0,7-1-1 16,9-2 1-16,10 0-5 0,6-1-21 0,0 1-16 15,6 1-22-15,10-6-41 0,2-2-131 16</inkml:trace>
  <inkml:trace contextRef="#ctx0" brushRef="#br0" timeOffset="86090.92">13545 6586 208 0,'0'-2'128'0,"0"1"-76"16,0 1 15-16,0 0-25 0,-4 7-7 15,-7 7 2-15,-3 7-16 0,0 4-13 16,2 2-5-16,4 2-1 0,3 0-5 15,5 0-28-15,0 2-36 0,5-2-99 16</inkml:trace>
  <inkml:trace contextRef="#ctx0" brushRef="#br0" timeOffset="100161.72">16483 6816 41 0,'0'0'-4'0,"0"0"-18"15</inkml:trace>
  <inkml:trace contextRef="#ctx0" brushRef="#br0" timeOffset="100594.75">16483 6816 35 0,'8'-20'68'0,"-8"17"-10"0,2-1 0 16,-2 2 0-16,1-3-8 0,-1 2-5 15,0 0-4-15,0 1 1 0,0 0-16 16,0 0-1-16,0 2 1 0,0 0-6 0,0 0 0 16,0 0-6-16,0 0-3 0,0 0-2 15,0 0-3-15,0 0-1 0,0 0-1 16,0 8 5-16,0 4 2 0,0 2-3 15,0 4 1-15,0 2-4 0,-1 0 1 16,-4 3-3-16,2-3 3 0,1-1 0 16,2-3-4-16,0-1 5 0,0-5-4 15,0-4-2-15,0-2 0 0,0-3 1 16,2-1 1-16,4-1 1 0,5-11 2 15,4-4-2-15,2-7-1 0,0 0-1 0,2-3-2 16,0 0 1-16,-1-2 0 0,4 3-3 16,0 1 4-16,-4 3-2 0,-1 3-2 15,0 3 3-15,-4 6-2 16,-1 3 3-16,-6 6-2 0,1 0 0 0,-4 0-2 15,0 10 0-15,0 3 4 0,-3 4 0 16,0 0-2-16,0 3-1 0,0-1 4 16,0 0-2-16,0-1-1 0,0-2 2 15,0 0-1-15,0-3-1 0,0 0-1 16,0-3 1-16,5 0 1 0,1-3-3 0,1-1-9 15,4-4-11-15,2-2-12 0,4 0-17 16,1-2-13-16,1-8-22 0,1-1-68 16,0-2-36-16</inkml:trace>
  <inkml:trace contextRef="#ctx0" brushRef="#br0" timeOffset="101745.81">17060 6782 63 0,'3'-4'-21'0,"-3"-4"274"16,0 0-210-16,0 2 4 0,0-3 2 15,-2 3-10-15,-2 1-6 0,-2 1-5 16,-1 1-4-16,1 2-5 0,-2 1-2 0,1 0-7 15,-4 0 1-15,0 6 2 0,2 4 3 16,-4 2-5-16,2 3-1 0,1 3 1 16,-1 1 1-16,5 1-1 0,-1 1-7 15,4-3 0-15,3 0 0 0,0-2-5 16,5-3 1-16,6 0 1 0,4-6-2 15,2-2 2-15,3-5 0 0,4 0 1 16,-1-9 1-16,0-6-3 0,-3 0 0 16,-1-4 0-16,-5 3 3 0,-5-2-1 15,-1 1-2-15,-3 2 2 0,-2 3-2 0,-3 2 2 16,0 4-1-16,0 1 1 0,-5 4 1 15,-3 1-1-15,2 0-3 0,-3 8 0 16,1 3 1-16,2 4-1 0,1 0-1 16,1-1 2-16,4 2 0 0,0-2 0 15,0-2-2-15,6-1 1 0,3-2 1 16,4-2 0-16,2-4-3 0,2-3 3 15,3 0 3-15,2-3-3 0,-2-7-2 16,0-2 2-16,-3-3 2 0,-3 1-2 16,0 1-2-16,-1 0 4 0,-4-1-1 0,-1 0-1 15,-2 4 0-15,-3 0 2 0,-1 1 0 16,-1 2 0-16,2 3 0 0,-3 1-1 15,0 2 5-15,0 1-5 0,0 0-1 16,0 0 0-16,0 0 0 0,0 8-1 16,0 2 1-16,0 3 1 0,0 0 0 0,0 2-1 15,0-3 0-15,-1 2 3 16,1-5 0-16,-2 1 1 0,2-3-3 15,0-2 1-15,0-2 0 0,0-3-2 16,3 0 0-16,3 0 2 0,5-7 6 0,5-6-7 16,1-1 0-16,3-5 0 0,0 0 0 15,2 0-1-15,-4 3-1 0,-1 2 2 16,-4 5 0-16,-4 3-1 0,-4 3-1 15,-1 3 1-15,-2 0 0 0,-2 0-1 16,0 0-2-16,2 7 5 0,-1 2 0 0,-1 5-1 16,0 0-2-16,0-2 3 0,0 1-3 15,0-3 3-15,2-1-3 16,-2-2 2-16,0-3-3 0,0-2 2 15,0 0 2-15,0-2-4 0,3 0 3 0,1 0-1 16,3-5 1-16,0-5 1 0,6-4 0 16,-5 1-3-16,2-2-2 0,0 3 1 15,1-2 1-15,-4 2-8 0,4 3 1 16,-3 0 2-16,-5 4 4 0,0 3 3 15,-3 0-7-15,0 2 5 0,0 0 1 16,0 0-4-16,0 2-1 0,0 5 3 0,-1 2 3 16,-1 0-2-16,2 1-1 0,0 0 2 15,2 0 0-15,8 1-2 16,3-1-1-16,2-1 5 0,5-3-2 15,1-1-3-15,2-4 4 0,-1-1-3 0,2 0 4 16,4-4-3-16,3-8 0 0,5-4 3 16,-2-1-4-16,-5 0 4 0,-8 1-2 15,-7 2-2-15,-11 1 2 0,-3-1 0 16,0 5 2-16,-13 2-2 0,-1 3 0 15,-4 4-2-15,-2 0 0 0,1 8 3 0,-1 3-1 16,3 1-2-16,6-1 1 0,6 0 0 16,5 1 1-16,0-2-5 0,8-1 4 15,3 0-2-15,3-3 1 16,4-3-5-16,3-1-1 0,0-2 3 0,3 0 2 15,3-4-1-15,8-7 4 0,6-1 4 16,3-2 3-16,-4-1-9 0,-7 6 2 16,-10 1 2-16,-4 1-2 0,-4 4-1 15,-6 1 1-15,-1 2 1 0,-6 0-2 16,-2 9 0-16,0 2 6 0,-3 2-5 0,-4 3 1 15,1-1-1-15,0 0 1 0,0 0 1 16,-2 2-2-16,2-2 3 0,0 3 3 16,1-2-2-16,-1-2 2 0,0-1-4 15,-1-1-2-15,1 0 2 0,0-3-1 16,0-2-3-16,3-3-1 0,3-3-11 15,0-1-18-15,0-1-42 0,0-11-42 16,3-4-172-16</inkml:trace>
  <inkml:trace contextRef="#ctx0" brushRef="#br0" timeOffset="102149.84">18545 6276 306 0,'11'0'137'16,"6"0"-97"-16,2 0 19 0,1 3-12 15,3 0-17-15,-1 0-3 0,4 2-3 16,4-1-4-16,-1 4 0 0,5 2-7 15,-4 0-1-15,-4 1 3 0,-6 2 4 16,-3 0-7-16,-9 3-1 0,-2 1-2 16,-6 1-5-16,0 4 0 0,-9-2 0 0,-8 4 0 15,-6 2-1-15,-2 1-1 0,-5 0 1 16,4 1-2-16,1-1-2 0,5-2 2 15,4-1-5-15,7-2-6 0,5-3-10 16,4-5-18-16,3-1-35 0,6-8-73 16,2-2-325-16</inkml:trace>
  <inkml:trace contextRef="#ctx0" brushRef="#br0" timeOffset="102282.85">18936 6774 635 0,'-8'0'30'0,"2"1"-9"0,0 0 26 15,-2 1-18-15,0 0-17 0,2 3-5 16,3 0-7-16,3 2-3 0,1 1-31 15,9-3-46-15,1-2-110 0</inkml:trace>
  <inkml:trace contextRef="#ctx0" brushRef="#br0" timeOffset="103070.89">16736 7537 60 0,'1'-9'219'0,"3"-1"-163"15,-1-1-15-15,-2 0 17 0,2 0-13 16,-1 2-6-16,-1 3 2 0,-1 2-10 16,0 0-5-16,0 3-2 0,-6 1-3 15,-6 0-4-15,-5 8-2 0,-3 5-6 16,-4 6 6-16,3 6 0 0,-1 5 0 15,0 6-7-15,2 4 1 0,3-1 2 16,5 1-6-16,5-4-1 0,3-3-1 16,4-4-2-16,6-4-1 0,8-5-3 0,5-5 2 15,2-5-5-15,9-4-9 0,2-2-5 16,2-4-9-16,4 0 5 0,0-5-27 15,1-5-30-15,0-3-36 0,-3-2-42 16,-7-2-120-16</inkml:trace>
  <inkml:trace contextRef="#ctx0" brushRef="#br0" timeOffset="103674.92">17058 7729 85 0,'0'-5'106'0,"0"-1"77"15,0-1-141-15,-3-2 9 0,-3 1 0 16,-3 2-4-16,-1 1-8 0,-5 3-11 0,-1 2-2 16,-4 0-7-16,2 10-1 0,-4 1-5 15,5 5 0-15,1-1-4 0,6 4-3 16,5 2-4-16,2-2-1 0,3 0 0 15,1 0-2-15,12-1-3 0,4-3 5 16,3-3-3-16,5-3-5 0,3-4-3 0,1-5 1 16,1 0-2-16,2 0 4 0,-2-12 2 15,-2-2 6-15,-4-3 0 16,-3-2-1-16,-3-3 0 0,-5-1 2 15,-4 0 2-15,-5 0 1 0,-4 1 4 16,0 2-1-16,-6 1-1 0,-3 0-1 0,-7 2-4 16,3 3 3-16,-3 6-1 0,1 5-4 15,2 2-1-15,2 1 1 0,5 2-2 16,3 7-3-16,3 6-11 0,0-1-6 15,6 1-11-15,7-1-17 0,4-2 1 16,0 0-24-16,6-4-35 0,-1-2-56 0,2-4 32 16,0-2 87-16,-1 0 96 0,-1-2 55 15,-4-6-64-15,-4 0-9 16,-4 0 43-16,-6 0-3 0,-2 1-6 15,-2-1-14-15,0 2-11 0,-3 1-10 0,-5 0-8 16,0 1-2-16,0 4-4 0,-1 0-11 16,1 0-1-16,4 4-4 0,1 5-1 15,1 3-2-15,2 4-1 0,6 2 1 16,2 1 1-16,4 0-3 0,1 4 0 15,2 0-5-15,1-1-2 0,-2 0 4 0,0-1 6 16,-2-3 0-16,-6 0 1 0,-3-1-1 16,-3-2-1-16,-4-1 2 0,-7 0 4 15,-2-4 2-15,0-2 3 16,-5-3 3-16,3-3 2 0,-4-2-2 0,4 0-7 15,-2 0 4-15,4-2-4 0,1-4-4 16,4-1-1-16,0 0-2 0,4 1 2 16,2 2 0-16,2-3-9 0,2 0-11 15,7-1-4-15,8-3-10 0,0 1-20 16,5-2-15-16,1-2-37 0,-1-2-76 0</inkml:trace>
  <inkml:trace contextRef="#ctx0" brushRef="#br0" timeOffset="103973.93">17618 7342 77 0,'2'-20'305'16,"-2"2"-254"-16,0 6-10 0,0 4 5 16,0 2-5-16,-2 4-3 0,2 2-8 15,-1 2-13-15,1 14-15 0,0 7-1 0,0 9 3 16,0 5-2-16,0 5 1 0,0 4-3 15,0 1 2-15,0 2-2 0,-5 2 2 16,-1-4-1-16,1-4 0 0,3-9 2 16,1-11 0-16,1-7 1 0,0-8 0 15,1-7 1-15,6-1-1 0,2-7 6 16,3-8 4-16,5-7-8 0,2-3-2 15,-2-1-4-15,3-1 1 0,-4 6 0 16,2 1-1-16,-2 3-5 0,1 7-5 16,-5 2-5-16,2 2-17 0,-1 6-19 15,-2 0-15-15,-1 1-10 0,1 6-69 0,0-1-178 16</inkml:trace>
  <inkml:trace contextRef="#ctx0" brushRef="#br0" timeOffset="106518.09">18660 7266 174 0,'-2'0'74'0,"-1"0"-53"0,2 0 9 0,-2 0 6 16,3 0-7-16,0 0 1 0,-2 0 0 15,2 0-8-15,0 0-15 0,0 0-2 16,0 0 7-16,3 0 17 0,6 0-2 15,2 0-5-15,3 0-5 0,0 0-1 16,2 0-3-16,2 0-2 0,1 0 1 0,0 0-2 16,-4 2-6-16,2 4-2 0,-3-1-1 15,-6 1-1-15,-2-1 1 16,-4 3-1-16,-2-1 1 0,0 4 2 15,-2 2-1-15,-6-2 0 0,0 1 1 0,-2-1 0 16,0 2-4-16,1-2 5 0,1 1 4 16,2-1-2-16,0-1 0 0,0 0-2 15,-2 0 2-15,3 2-2 0,2-2 0 16,0-2-3-16,2 0-1 0,1 1 0 15,0-3 0-15,0 3-1 0,0-2-8 16,1 0-18-16,4 1-33 0,-4-4-39 0,-1 1-104 16</inkml:trace>
  <inkml:trace contextRef="#ctx0" brushRef="#br0" timeOffset="106703.1">18689 7829 510 0,'-7'2'137'0,"2"-2"-113"0,2 2 16 16,3-2 2-16,0 0-14 0,0 0-17 16,0 0-11-16,9 0-4 15,4 0-15-15,5-2-34 0,-1-4-66 16,-4 1-267-16</inkml:trace>
  <inkml:trace contextRef="#ctx0" brushRef="#br0" timeOffset="115411.6">16516 8914 70 0,'0'0'213'15,"0"-2"-179"-15,0 0-16 0,0 0 21 16,0-2-8-16,0 3-2 0,0-2-11 16,0-1-8-16,0 1-5 0,0-3 8 15,0-1 2-15,3 0 3 0,0-4 3 16,2-1 1-16,-1-3-3 0,4-3 0 15,0 0-8-15,0-3 2 0,-1-3-4 0,3-1-3 16,-3-4-4-16,-2-3 2 0,1-1-2 16,-4-5-2-16,-2-1 0 0,0-2 3 15,-6 1 0-15,-5 2-4 0,0 3 2 16,0 4 0-16,-1 8-2 0,2 6 2 15,1 3-1-15,1 6 4 0,4 4-2 16,0 2-2-16,3 2 0 0,-2 0 0 16,1 4-4-16,-2 11-2 0,-1 10 3 15,0 8 3-15,2 8 0 0,3 11-1 16,0 8 1-16,0 6 1 0,0 4 2 0,2 1-4 15,-1 0-1-15,2-1-3 0,-1 2 0 16,-2-6-5-16,0-2 11 0,0-5 0 16,0-6-1-16,-5-4 0 0,-4-7-2 15,-3-4 3-15,-1-4 1 0,-1-5-1 16,0-6 2-16,2-4 3 0,0-6-2 15,-1-6 2-15,4-4-3 0,-2-3 10 16,5 0-21-16,0-10 13 0,1-5-4 16,0-6-1-16,4-1-1 0,1-4 0 15,0-2-2-15,0-3-1 0,3-1-4 0,3-2-5 16,2-1-3-16,3 2-1 0,1 2-1 15,2 6 7-15,5 2 1 0,1 3-3 16,0 5-10-16,3 0 9 0,-1 5 11 16,1 1 2-16,3 0-1 0,-2 2 1 15,2 0-1-15,-1 0 2 0,0-5 2 0,3-2-4 16,-1-3 4-16,1-2 6 15,-1-4 4-15,-2 1 1 0,-2 0 0 16,-3 1-2-16,-5 2-3 0,-7 2-2 16,-2-1-3-16,-4 3 2 0,-2 0 1 0,0 2-6 15,-6 0 3-15,-4 5 2 0,0 2-3 16,-4 4-1-16,0 2-1 0,-5 0 3 15,0 11-4-15,-1 7 3 0,0 2 0 16,0 7 1-16,1 4 1 0,9 1-2 16,3-2 1-16,6-1-2 0,1-5-1 0,8-4-2 15,6-2 1-15,3-5 1 0,3-4 0 16,3-3-4-16,3-5-6 15,4-1-15-15,-1-1-4 0,1-8-8 16,-2-2-1-16,0-1-22 0,-1-2-49 0,-2-1-25 16,-5 1 32-16</inkml:trace>
  <inkml:trace contextRef="#ctx0" brushRef="#br0" timeOffset="117144.7">17077 8824 2 0,'0'-7'7'0,"0"1"51"16,0-2 97-16,-5 2-113 0,-1-1 15 16,-2 2-4-16,-1-1-8 0,-2 4 1 0,-3 1-16 15,-3 1-3-15,2 0-4 0,-4 6 1 16,-1 9-7-16,-2 2 0 15,1 4 0-15,2 0-4 0,5-1-3 16,6-2-6-16,7-1-2 0,1-2-4 0,1-3 3 16,13-4-3-16,5-6 2 0,3-2-5 15,5-4-9-15,3-10-10 0,-1-1-4 16,-2 1 1-16,-7 2 4 0,-6 2 0 15,-2 5 1-15,-6 1 4 0,-2 2 5 16,-4 2 4-16,0 1 5 0,-2 8 4 0,-6 6 3 16,0-1-3-16,-1 3 0 0,3-1 2 15,3-1-3-15,1-4-1 0,2-2 1 16,2-3 1-16,6-3-3 15,2-3-6-15,1 0 6 0,5-7 6 0,1-7-3 16,3-6 0-16,2-2 0 0,-2-3 1 16,0 1 0-16,-3-4 1 0,0 0 1 15,-6-3 7-15,0-2-4 0,-3-3 2 16,-4-2 1-16,1-2-1 0,-4 1 0 15,-1 0-3-15,0 2 2 0,0 5 5 0,0 4 2 16,0 4-1-16,0 5-1 0,0 3 0 16,0 5-3-16,0 2-3 0,0 4 3 15,2 4-5-15,-2 1-3 0,0 0-2 16,0 0 1-16,0 0-1 0,0 1-2 15,0 2 2-15,0 2 3 0,2 1 0 16,-1-1-1-16,1 3-2 0,-2 1 3 16,1 2 3-16,-1 3-1 0,0 3-2 15,0 1 0-15,0 1 1 0,0 2-1 16,-1 1-2-16,-1 1 2 0,-1 5 0 0,3 0 0 15,-3 2-3-15,-2 2 2 0,2 3 1 16,0-1-1-16,1 1-1 0,-1-2 1 16,2-2 2-16,1 1-3 0,0-3-1 15,0-3 2-15,0-2 0 0,-2-4-1 16,2-5-1-16,-1-5 1 0,-1-5 1 15,2-3 0-15,0-2-1 0,0 0 4 16,-1 0 8-16,-2-10-8 0,1-2-5 16,0-6 1-16,2-2 0 0,0-1 0 15,0 1-1-15,0 0 2 0,2 2-1 0,3 3 0 16,2 4-3-16,3 1 3 0,-1 3 0 15,0 1-2-15,4 2-1 0,-2 1 2 16,1 0 2-16,-1 1-2 0,0 1 1 16,0 0 0-16,-2 0 0 0,2 1 0 15,0-3 0-15,1 2 0 0,-1-3 6 16,-2 1-2-16,-1-1-5 0,-2 2 4 15,-3 1 2-15,0 0-3 0,-3 1 7 16,0-2 4-16,0 2 3 0,0-1-3 16,0 0-4-16,0 0-4 0,0 1 1 15,-4 0-1-15,0 0-6 0,0 7 2 0,-1 2 2 16,1 1-3-16,-1 3 1 0,5 0 1 15,0-1 0-15,0 0-3 0,1 0 0 16,7-4 2-16,1-2 0 0,2-2-2 16,5-3 1-16,1-1 2 0,3 0 0 15,2-5-1-15,-2-3-1 0,-1-2 1 0,-7 2-1 16,-1 0 0-16,-5 2 0 15,-4 3 2-15,-2 2 0 0,0 1 1 16,0-1-2-16,-7 1 0 0,1 0-1 16,-2 7-2-16,-2 4-1 0,5 0 3 0,2-1 0 15,1 3-2-15,2-5-1 0,0 1 4 16,2-3-3-16,7 0-2 0,3-4-2 15,6-2 4-15,3 0 2 0,6-2-1 16,2-6 0-16,-3-3 2 0,1-2 0 16,-2 0-2-16,-4-3 0 0,-4 1 3 0,-3-3-1 15,-4 3-1-15,-6 1 1 0,1 2-1 16,-5 2 3-16,0 0-1 15,0 3 0-15,-6 0 3 0,-1 0-2 16,1 4-2-16,0-1 2 0,1 3-2 0,2 1 0 16,2 0-3-16,-1 0 1 0,2 0-1 15,0 1-3-15,0 6 6 0,0 1-2 16,0-1 2-16,0 1-1 0,0-2-1 15,0 0 1-15,0 0 0 0,0 2 1 16,0-3-2-16,0 3 1 0,0-1 1 16,0-1-2-16,0 1 1 0,0-4 0 0,0 0 0 15,0 0 1-15,0-1-2 0,0 1 0 16,2-2 2-16,-1 2-1 15,-1-3-1-15,2 2 1 0,-2 0 1 0,0 2 0 16,0 2-2-16,1 0 1 0,1 2 1 16,0-1-2-16,-2 2 1 0,3-1 0 15,0 2 1-15,-2-2-1 0,1-1-1 16,1-3 1-16,-2-1 0 0,-1-3 1 15,0 0-2-15,2 0 1 0,1-1 1 0,3-11 3 16,2-4-5-16,0-1 1 0,0-2 1 16,-1 1 0-16,-2 0-1 0,0 0 0 15,1 0 2-15,-3 4-2 0,-2 3-1 16,1 2 2-16,-2 4-1 15,3 1 1-15,2 0-3 0,3 1-1 0,2 2 3 16,1 1-1-16,2 0-1 0,2 0 1 16,-1 2 1-16,2 2 0 0,1-1 1 15,1-1-4-15,2 0-1 0,1-1 4 16,-1 0-6-16,0 3 0 0,-3-4 4 15,0 2 2-15,-6-1-2 0,-3 0-12 0,-7 1 6 16,-1-2 3-16,-3 2 5 0,-8 2 0 16,-4 2 1-16,1-3-1 0,0 2 0 15,1-3-1-15,6 0 3 16,-1 0-1-16,3 1-2 0,2-2 0 0,3-1 2 15,0 1-2-15,5-1-1 0,6 0 2 16,-1 0 1-16,4 0-1 0,-1 0-1 16,-2 0 0-16,0 0 2 0,-2 0-1 15,-1 1-2-15,-2 1 1 0,-3 2 1 16,0-1 0-16,-1 2-2 0,-2 0 1 0,3 1 2 15,0 4 0-15,3 2-2 0,8 1 0 16,4-2 2-16,9 3 9 0,-1-2-7 16,-1 2-5-16,-5 2 4 0,-1 2-2 15,-5-2-3-15,-3-1-1 0,-10-2 4 16,-1-2 0-16,-1 0-1 0,-10 0 3 15,-3-2 0-15,-3-2 0 0,1-4-2 16,2 0 0-16,2-2 0 0,4-1 2 16,5 0-9-16,3-6-12 0,2-8-59 15,8-7-43-15,6-6-179 0</inkml:trace>
  <inkml:trace contextRef="#ctx0" brushRef="#br0" timeOffset="117715.73">18748 8364 16 0,'-1'2'304'0,"-1"-2"-261"0,2 0-3 0,0 0-1 15,0 0-25-15,8 0 19 0,6 1 4 16,4 1-17-16,6 0-8 15,1 2-6-15,2 0-3 0,0 1 2 16,-1 2 0-16,-1 0 1 0,-3 1 1 0,-5 1-1 16,-6 0 3-16,-2 1-5 0,-8 4 3 15,-1 0 5-15,0 2 6 0,-12 3-4 16,-2 2-7-16,-5 0 0 0,2-1 5 15,2 1-1-15,-1-2-4 0,4 0 1 16,1-1 1-16,-1 2-4 0,1 0-1 0,2 1 2 16,1-3-1-16,3-2-3 15,2-1-4-15,3 1 2 0,0-3-6 0,3 0-27 16,3-1-31-16,-3-6-71 15,-3-1-323-15</inkml:trace>
  <inkml:trace contextRef="#ctx0" brushRef="#br0" timeOffset="117856.74">18872 8935 682 0,'-12'-2'26'16,"6"0"-11"-16,4-1 22 16,2 2-23-16,0-2-7 0,0 1-4 0,11 2-12 15,8 0-47-15,-5-7-67 0,-4-2-473 16</inkml:trace>
  <inkml:trace contextRef="#ctx0" brushRef="#br0" timeOffset="138294.91">15913 457 47 0,'0'0'33'0,"0"0"-3"0,0 0 13 0,0 0 12 16,0 0-4-16,0 0-5 0,0 0-7 16,0 0-8-16,0 0-3 0,0-1-5 15,0-1-4-15,0 0 1 0,0 1-2 16,0 1 3-16,0 0 1 0,0 0-2 15,0 0-1-15,0 0-2 0,0 0-3 16,0 0 2-16,0 0-1 0,0 0-4 16,0 0-1-16,0 0-5 0,0 3 3 15,0 5-2-15,-3 5 5 0,-1 4 0 16,0 5-3-16,-1 0 2 0,1 1-4 0,0-1 2 15,1 1-1-15,0-2 1 0,2 0-5 16,-1-3-1-16,2-3 2 0,-1-2-2 16,1-1-2-16,0-2 0 0,0-4 1 15,0-3 0-15,0 0-6 0,4-1-8 16,2-2-5-16,1 0-9 0,-1 0-10 0,5-7-15 15,-2-5-23-15,-3-5-49 16,0-2-193-16</inkml:trace>
  <inkml:trace contextRef="#ctx0" brushRef="#br0" timeOffset="138699.93">16089 400 441 0,'4'-8'59'0,"0"2"-40"0,4 1 4 16,3-4 25-16,4 2-11 0,2 1-3 15,2 3-9-15,3 1-10 16,-1 2-6-16,3 3-3 0,-1 8-2 16,-3 4 0-16,-4 5 0 0,-3 2-3 0,-5 4 0 15,-3 2 5-15,-5-1-3 0,-2 4-3 16,-10-1 2-16,-8 1 0 0,-3-1-2 15,-4-2 0-15,-2 0-1 0,2-3 3 16,-1-4 0-16,5-3-3 0,0-2 2 16,6-8 0-16,4 0 0 0,3-5-4 0,2-3 1 15,3 0 1-15,4 0-2 0,1 0 0 16,0-4-4-16,4-5 0 0,9 3 4 15,2-3-1-15,1 4 1 16,1 2 2-16,-2 3 1 0,2 0-3 0,-1 0 2 16,-1 3 1-16,-1 2 0 0,2 2-1 15,-1-1 0-15,-1 1 3 0,-1 0 0 16,1-1-2-16,0 1 0 0,-4-1 1 15,3-3-1-15,-5 1-6 0,2 0-25 16,0-1-21-16,1 0-25 0,-5-3-54 16,-2 0-205-16</inkml:trace>
  <inkml:trace contextRef="#ctx0" brushRef="#br0" timeOffset="138892.94">16638 754 602 0,'2'0'54'0,"-2"0"-49"0,0 0 1 16,0 1 18-16,0 0 2 0,0-1-16 0,0 0-11 16,3 0-2-16,-2 2-3 0,4 1-13 15,0 0-27-15,1-1-30 0,-3-2-38 16,-1 0-190-16</inkml:trace>
  <inkml:trace contextRef="#ctx0" brushRef="#br0" timeOffset="140092.01">16995 403 118 0,'0'0'87'0,"0"0"-41"16,0 0 12-16,0 0-4 0,0 0-9 15,0 0-11-15,0 0-5 0,0 2-8 16,0 0 0-16,0 3-4 0,0 2 6 0,0 2 11 16,0 2-3-16,1 3-5 0,-1 2-5 15,0 2-3-15,0 1-3 0,0 3-5 16,0 2-2-16,0 3-1 0,-4-1 5 15,-2-1 0-15,-2-1-8 0,3-2-1 16,0-3-1-16,4-2-1 0,-2-3 1 16,1-3 0-16,1-2-1 0,1-3-3 15,0-2 2-15,0-2 0 0,0-1-8 16,0-1-13-16,3 0-6 0,3 0-4 15,0-1-12-15,2-9-3 0,0-1-28 0,-1-5-87 16,1-1-186-16</inkml:trace>
  <inkml:trace contextRef="#ctx0" brushRef="#br0" timeOffset="140761.04">17289 403 11 0,'-1'0'55'0,"-1"0"11"16,1 0-41-16,-1 0 3 0,-2 0 7 16,0 0 3-16,1 0-6 0,0 0 6 15,0 0 0-15,0 0-7 0,1 1-6 0,-2-1 0 16,2 2 0-16,-1-1-2 0,0-1-3 15,0 1-3-15,3 0 2 16,0 0-5-16,0 1-9 0,0-2 1 16,0 1-3-16,6 1 2 0,5 0 6 0,6-1 0 15,5-1 4-15,4 0-9 0,7 0-4 16,1-6 2-16,0-1-2 0,0 1-3 15,-3 2 1-15,-8-1 0 0,-4 2-4 16,-7 1-4-16,-5 0 8 0,-3 1-11 16,-4 0-3-16,0-3 0 0,-3 3 3 0,-8 0-28 15,-6 1-42-15,-3 0-48 0,-3 0-67 16</inkml:trace>
  <inkml:trace contextRef="#ctx0" brushRef="#br0" timeOffset="141028.06">17207 461 20 0,'-3'8'322'0,"3"-3"-253"16,0 2-72-16,0 1 4 0,8 1 20 15,1 1 11-15,7 0-1 0,1 2-10 16,1 0-7-16,6 3-10 0,-3 1-3 0,3 1 2 16,-4 1-1-16,-2-1-3 0,-4 1 2 15,-3-2-1-15,-5-2 1 0,-3-2-1 16,-3-2 0-16,0 0 2 0,-4 2 4 15,-10-1 6-15,-6 2-6 0,-2 0 1 16,-4-1 7-16,-1-1 3 0,-1 0 2 16,0-2-11-16,2-3 0 0,1 1-2 15,5-2-1-15,8-2-1 0,1-2-3 16,5-1-1-16,1 0 0 0,3 0-4 15,2 0-10-15,0 0-17 0,5-1-42 0,6-1-10 16,3-4-60-16</inkml:trace>
  <inkml:trace contextRef="#ctx0" brushRef="#br0" timeOffset="142692.16">15665 1174 2 0,'-2'2'291'0,"-3"-2"-218"15,-1 0-51-15,5 0 21 0,-4 0 5 0,3 0-21 16,-1 0-1-16,3 0 7 0,0 0-12 15,0 0-11-15,0 0-3 0,0 0-4 16,3 0-4-16,10 0 3 0,5 0 6 16,7 0 2-16,9 0-1 0,11 0-3 15,8 0 1-15,11 0 3 0,10 0-6 16,14 0-2-16,16-9 7 0,17 4 5 0,9-3-9 15,8 1-3-15,0 1-2 16,-4 2 0-16,-2 2 0 0,-7-1-5 16,-2-1 3-16,-9-2 2 0,-7-1 0 15,-12-1-1-15,-15-1 2 0,-11 1 2 0,-17 1-3 16,-16 0-1-16,-13 4 2 0,-12 1 7 15,-8 1 5-15,-3 1 12 0,0 0 5 16,0 0-5-16,0 0-9 0,0 0-8 16,-3 0-1-16,2 0-3 0,-1 0-3 15,2 0-2-15,0 0 1 0,0 0-5 0,0 0-3 16,-1 0 3-16,1 6 4 0,-4 1-4 15,1-2-7-15,0 3 2 16,-1-2 0-16,-4 1-4 0,-2 1-10 16,-2 0-14-16,-2 2-26 0,-1-6-45 0,-4-2-217 15</inkml:trace>
</inkml:ink>
</file>

<file path=ppt/ink/ink6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4-23T08:36:03.15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2673 1563 21 0,'1'-2'117'16,"-1"1"-75"-16,0-2 0 0,0 0 19 15,0 1-23-15,0-1-5 0,0 0 0 16,0 2-4-16,0-1-5 0,0 0-1 0,-1-1-6 15,-1 3-2-15,1-2 1 0,-1 1 1 16,2 0-2-16,-1 0-3 0,-3 1 0 16,3 0-2-16,-1 0 2 0,-1 0-5 15,2 0 2-15,-2-1 1 0,-2 1-2 16,3 0-3-16,-1 0 1 0,2 0 7 0,-2 0-5 15,-2 0-1-15,0 2 2 16,1 2-4-16,-1 4 0 0,-1 4-1 16,0 3-2-16,1 6 4 0,-1 3-2 15,3 4-3-15,1 0 2 0,2 1 4 0,0 0-1 16,0-3-5-16,6-3 1 0,5-1 0 15,3-6 0-15,0-3-3 0,5-4 0 16,2-4 2-16,3-5 3 0,0 0-2 16,3-9-2-16,-1-6 1 0,-3-3 1 15,-1-3 0-15,-2-2-1 0,-3 1 1 16,-4-2 0-16,-5-1-3 0,1 1 4 15,-3 3 0-15,-1 2-1 0,-2 3-2 16,-3 3 2-16,0 6 1 0,0 3-2 16,0 4 1-16,0 0 1 0,-3 0 0 15,3 4-1-15,-5 7-4 0,0 4 0 0,-1 3 2 16,2 5 1-16,0-2-2 0,1-2 2 15,2-1 0-15,-1-2-1 0,2-4-2 16,0-1 1-16,0-2 0 0,0-3-2 16,5-3 0-16,1 1-8 0,3-4-10 15,1 0-8-15,2 0-6 0,0-7-2 0,2-3-6 16,0 1-6-16,2-4-17 0,-2-3-50 15,0-1-86-15</inkml:trace>
  <inkml:trace contextRef="#ctx0" brushRef="#br0" timeOffset="296.01">3139 1532 46 0,'0'-2'7'15,"-3"0"238"-15,-6 1-171 0,0-1-4 16,-4 2-9-16,2 0-18 0,-1 0 5 16,3 4-11-16,1 2-17 0,2 2-5 0,3 1-9 15,-2 3-3-15,5 3-5 0,0 1 3 16,0 1-2-16,6 0-1 0,2 0-1 15,3-1 0-15,3 1 1 16,-2 0 0-16,4-1 1 0,-2-2-3 0,-3 0 4 16,-1-1 0-16,-2-1-2 0,-2-1 2 15,-1-2 2-15,-5-5 0 0,0 3 1 16,0 0 3-16,-9-1-1 0,-2 1 1 15,-3-1-3-15,-2 0 1 0,1-1 2 16,2-1-3-16,0-1-2 0,5 0-1 0,0-1 1 16,5-1-2-16,3-1-4 0,0 0-16 15,0 0-25-15,1-1-44 0,10-8-28 16,0-5-132-16</inkml:trace>
  <inkml:trace contextRef="#ctx0" brushRef="#br0" timeOffset="856.04">3417 1563 84 0,'0'0'71'0,"0"0"107"16,0 0-132-16,0 8-1 0,0 3-35 16,0 6 0-16,0 4 1 0,0 3-4 15,0 2-2-15,0-1 10 0,0 0-6 16,3-1-1-16,3-1 6 0,-1-3-4 15,0-3 1-15,-1-4 0 0,-2-5-4 16,-1-2 2-16,-1-5-4 0,2-1-1 16,-2 0 10-16,0-3 14 0,0-9 1 15,1-5-21-15,3-7-6 0,0-2 1 16,2-6 3-16,2-4 0 0,3-2-1 15,-2-1-3-15,4 1-1 0,-2 6-2 0,1 4 1 16,2 4 1-16,0 7-2 0,4 1 1 16,-1 6-2-16,1 4 1 0,-5 3-2 15,3 3 0-15,-2 0 1 0,-3 4 1 16,-2 6 1-16,-1 2-7 0,-3 3 2 15,-5 3-3-15,0 1 6 0,0 0 0 16,-5 0 2-16,-1-1 2 0,-1-2-2 16,3-2-1-16,1-3 2 0,0-2 1 15,1-4-2-15,1-1-2 0,1-2 1 16,0-2-3-16,3 1-1 0,6 0 3 0,2-1 0 15,4 0 2-15,2 0 0 0,3 0-2 16,2 0 1-16,0 0 1 0,0 1-4 16,-2 5 0-16,-2 0 2 0,-2 0 1 15,-4 1-1-15,-2 1 1 0,-6 0 2 16,-4-2-1-16,0 1 2 0,-3 0 2 0,-9 3 0 15,-2 0 0-15,-5 1 1 16,-1 0 5-16,0-3 1 0,-2 2-2 16,0-2-5-16,1-4-1 0,4 2-1 15,3-1-1-15,3-2-1 0,6 1-2 0,1-1-4 16,2 2-25-16,2 3-24 0,-2-1-38 15,1-1-146-15</inkml:trace>
  <inkml:trace contextRef="#ctx0" brushRef="#br0" timeOffset="2412.13">2788 2680 15 0,'1'2'7'0,"-1"0"115"0,0 0-38 15,0 1-57-15,0 0 31 0,0 1-18 16,0 0-16-16,0 5 4 0,-3-1-1 16,3 2 14-16,0 2-22 0,0 1 2 15,0 0-1-15,0 1-5 0,0 0 2 16,0 2-1-16,0 2-1 0,0 3-1 0,0 1-4 15,0 3-3-15,0 1 0 16,0 2-1-16,0 3-3 0,3 2-1 16,-1 3 2-16,1 1-5 0,0 3 1 15,1 5 0-15,-2-2 2 0,4 3-1 0,-4 2-1 16,-1 0 2-16,-1 0-1 0,2 1 0 15,-2-2-1-15,1 1 1 0,1 1 3 16,-2-2 3-16,0 2 1 0,0-2 0 16,0 1 0-16,2-1-1 0,-2 0-5 15,0-1 4-15,0-2-1 0,0-1 1 0,0-5-6 16,0 0 2-16,0 0 1 0,0 0-1 15,0 1-4-15,0-3 3 16,-2 2 2-16,0 0-2 0,-2 0-1 16,2 1 2-16,-4-3-1 0,3 3 1 0,0-2-1 15,0-2 1-15,0 0 1 0,1-2 0 16,2 2-1-16,-3-1-1 0,3-3 1 15,0-1 0-15,0-1-2 0,0-1 0 16,3-3 2-16,-1-1-4 0,1-3 4 16,-2 0-2-16,1-1-1 0,-1-1 2 0,1 0-1 15,-2 0 1-15,1 1 1 0,-1 1-1 16,0 1 0-16,0 1-1 0,-1 1 1 15,-2 0 0-15,3-2-2 16,0 2 1-16,0-3 1 0,0 0 1 0,0-1-4 16,0-1 2-16,0-2 2 0,0 1-2 15,0-1-2-15,0-2 2 0,3 0 2 16,-2-2-2-16,1 0 0 0,-2-4 0 15,0 2 0-15,2-4 0 0,-1 0 0 16,-1-2 0-16,2 0 1 0,-2-2-1 0,1 0-1 16,-1-2 2-16,0 0 0 0,2 1 0 15,-2 0-1-15,0-1 0 0,0 2 0 16,0-1 0-16,0 0-1 0,0-1 1 15,0 1 0-15,0-2 0 0,0 1 1 16,0-1-1-16,0 0-1 0,0 0 1 16,0 0 0-16,0 0-1 0,1 0 0 15,-1 0-14-15,3-6-13 0,-1-7-3 16,3-10-15-16,1-9-31 0,-3-9-51 15,-2-10-293-15</inkml:trace>
  <inkml:trace contextRef="#ctx0" brushRef="#br0" timeOffset="4449.25">2891 2693 47 0,'0'1'161'0,"-1"0"-115"16,1 0 13-16,0-1-6 0,-2 1-22 16,2-1 1-16,0 0-6 0,0 0-11 0,0 1 0 15,0 0-1-15,0-1-3 0,0 1-1 16,3-1-1-16,2 2 1 0,1 0 1 15,5-1 1-15,1-1-3 0,2 0 4 16,5 0-2-16,0-5-7 0,1-2 0 16,3 1-3-16,2 1 2 0,1 3-2 15,4-1-1-15,1 2-1 0,0 1 3 0,3 0-1 16,-2 0-2-16,4-2 1 0,0 1 1 15,1 1 0-15,2-5-1 16,-2 4 0-16,2-2 1 0,-2-2 0 16,0 1-2-16,-3-2 1 0,0 1 1 0,-1-1 0 15,-2 0-2-15,-2 2 0 0,-1-2 3 16,0 2-2-16,-2-1 0 0,-2-1-1 15,-1 1 4-15,-3-1-3 0,2-1 0 16,0 0 0-16,-4 0 0 0,1-1 2 16,-4 1-3-16,1 0 2 0,-7 3 1 0,-1 2-1 15,-4-1 0-15,-4 3 0 0,0 0-1 16,0 0 4-16,0 0-2 0,0-1 1 15,0 1 0-15,0 0-4 16,0 0 1-16,0 0 1 0,0 0 1 0,0 0 2 16,0 0-2-16,0 0 2 0,0 0-4 15,0 6 2-15,-1-2-1 0,-2 2 0 16,1 0 2-16,-1-1-3 0,0 0 0 15,3 2 0-15,-3-1 0 0,0 2 1 16,3 1-2-16,-3 2 1 0,3 2 0 0,0 0 1 16,-3 2-2-16,3 3 1 0,0 1 1 15,-2 5-1-15,2 2-1 0,0 3 2 16,0 5-1-16,0 1 1 0,0 5-2 15,0 3 1-15,2 1 0 0,1 5 1 16,1 1-1-16,1 2-1 0,1 2 4 16,-1 1-1-16,0 0-1 0,2-1 1 15,-1 1 1-15,2-3-1 0,0 2 1 16,0-2-1-16,-2-2 5 0,0 0 1 15,0-3 3-15,-1-1-8 0,-2-1 4 0,2 1-2 16,-5 0-1-16,4-2-1 0,-1 0-1 16,-3-3 5-16,2-1-7 0,-2-1 0 15,0-1 2-15,0 0 0 0,0 3-2 16,0-3 0-16,0 1 1 0,0-2-1 15,-2-2 1-15,1-1-2 0,-1-1 4 16,2-3-2-16,-1-1-1 0,1 0 1 16,-2-2 1-16,2 1-1 0,0-2 0 15,0 3 0-15,0-2 2 0,0-3-3 16,0-1 1-16,0 0-1 0,0-4 1 0,0 1 0 15,2-2-2-15,1 0 2 0,0-2-1 16,2-2 1-16,-2 1-2 0,0-2 1 16,2 0 1-16,-4-1 0 0,2-4-1 15,0 1 0-15,-3-3 1 16,0 0 0-16,0-1-1 0,0-1 1 0,0 0 2 15,0 1-2-15,0-1-1 0,0 1 1 16,0-2 0-16,0 0 0 0,0-2 0 16,0 1 0-16,0 0 2 0,-1 1-2 15,-2 0-1-15,1-1 1 0,-1 1 0 16,0 1 0-16,0-1-2 0,0-1 1 0,0 1 1 15,-1 0-2-15,1-1 0 0,-1 1-2 16,2-1 6-16,-2 0-4 0,2-1 0 16,0-1 0-16,1 1 1 0,-1 1-2 15,2 0-1-15,-1-1 2 0,1 1 0 16,0-2 0-16,0 2-3 0,0-1 3 15,-2 0 1-15,2 0-1 0,-1 0 0 16,-1 1 0-16,2 0 2 0,0-2-1 16,-1 3-1-16,1-1 0 0,0-1 3 15,-4 2-3-15,4 0-1 0,0-1 1 0,-1 3 1 16,1 3 2-16,0 0-4 0,-2-1 4 15,-1 0-2-15,3 0 0 0,-1 0-2 16,1 4 3-16,-2-1 0 0,-1 0 0 16,0 1-2-16,3 1 1 0,-3 0 1 15,0 2-1-15,1 1-1 0,1-1 1 0,-2 0 2 16,3 1-3-16,0-3 0 15,0 0 2-15,0-2 1 0,0 0-3 16,0-1 0-16,0 1 2 0,0 0 0 16,0-1 0-16,0 2-2 0,0 0 2 0,0-1 0 15,3 0-2-15,-2 1 1 0,-1 0-1 16,2-2 3-16,-1-1-2 0,1 0-2 15,-1-2 2-15,-1-1 2 0,2 0-3 16,-2-3 0-16,0-2 1 0,2 0 2 16,-2 0-3-16,0 0 0 0,0 0 3 0,0 0-2 15,0 0 1-15,0 0-1 0,0 0 1 16,0 0 1-16,0 0-1 15,0 0-1-15,0 0 2 0,0 0-1 16,-2 2-1-16,-3-2 0 0,1 0 1 0,-3 0 2 16,-2 0-2-16,-2 0-2 0,-4 0 2 15,1 0 0-15,-8 0-1 0,-1-2-2 16,-7 0-5-16,-1 2-3 0,-1 0 4 15,1 0 2-15,0 0 2 0,3 0 0 16,-1 4 2-16,-2 2-2 0,-2 1 1 0,0 1 2 16,1 0-1-16,-2-1-1 0,0 1 2 15,1-1 3-15,2 0-1 0,3-2 1 16,3-2 1-16,2 1 1 15,0-3-2-15,3-1-2 0,0 0-2 16,-1 0 2-16,1 0-2 0,3 0 0 0,0-1 3 16,2 0-2-16,1 0-2 0,1-1-1 15,4 2 2-15,1 0-1 0,4 0-3 16,0 0-12-16,1 0-11 0,3 0-20 15,0 0-43-15,0 0-69 0</inkml:trace>
  <inkml:trace contextRef="#ctx0" brushRef="#br0" timeOffset="6391.36">4025 3588 94 0,'-2'0'38'16,"-3"2"-5"-16,2 0 18 0,0 1-11 16,2 0-5-16,-1-1 0 0,1 0-1 0,1-2-2 15,0 0 3-15,-2 0-9 0,2 0-6 16,0 0 0-16,0 0 8 0,0 0 2 15,0 0-7-15,0 0 0 0,0 0-2 16,0 0-4-16,0 0-2 0,2 0-4 16,2 0-5-16,9 0 2 0,5 0 4 15,9 0-1-15,7 0-6 0,8 0-3 16,6-2-1-16,4-1 0 0,6-2 0 15,2 1 1-15,-1 2-2 0,2-1-1 16,-3 3 2-16,-2 0-1 0,-3 0 1 16,-3 0-2-16,-9 1 2 0,0 3-2 0,-9 3 2 15,-5-2-1-15,-10 0-1 0,-8-1 3 16,-3 0-2-16,-6-2 0 0,0-2 3 15,0 1 2-15,0 0-3 0,-6 1 0 16,0-1 0-16,-2 1-1 0,3-2-2 16,1 0-3-16,2 0 0 0,1 0-6 0,-1 0-7 15,1 0-7-15,-1 1-9 0,1 0-17 16,1 4-23-16,-2-3-47 15,-3 2-183-15</inkml:trace>
  <inkml:trace contextRef="#ctx0" brushRef="#br0" timeOffset="7001.4">4121 4238 3 0,'-2'0'3'15,"-1"2"94"-15,2-2 57 0,-1 0-96 16,2 0 11-16,-1 0-15 0,1 0-18 16,0 0 0-16,0 0-9 15,0 0-8-15,0 0-4 0,9 0-6 0,3 0 3 16,13-5-1-16,3-2 0 0,9-2-5 15,7-2-3-15,7 0-3 0,6-2 2 16,7 3 3-16,1-1 4 0,-2 3-3 16,-1 3-3-16,0 1 2 0,-1 1 8 15,-5 1-2-15,-4-1-4 0,-5-2 0 16,-12 3-2-16,-5-1-2 0,-10 1-2 0,-9 0 3 15,-8 2-3-15,-3 0 2 0,0 0 12 16,-3 0-7-16,-5 0-7 0,-3 0-1 16,2 0 1-16,1 4-2 15,4-2-7-15,1 1-17 0,3-1-24 0,0 1-34 16,0-3-75-16</inkml:trace>
  <inkml:trace contextRef="#ctx0" brushRef="#br0" timeOffset="7503.42">5829 3752 53 0,'3'-1'202'0,"0"0"-144"0,-1 1 3 16,1 0 5-16,0 3-19 0,3 7 3 15,-2 3-6-15,-1 2-10 0,0 4-5 16,0 1-12-16,-3 5-3 0,1 1-4 0,2 0-7 16,-1 0 4-16,1-3-3 15,0-4 2-15,0-4-7 0,-1-2-1 16,1-6 0-16,2-1-4 0,-1-5-17 15,1-1-16-15,3-1-10 0,-2-11-16 0,0-4-30 16,-3-5-134-16</inkml:trace>
  <inkml:trace contextRef="#ctx0" brushRef="#br0" timeOffset="7789.44">5859 3572 28 0,'-8'-11'300'16,"3"4"-234"-16,-1 4-29 0,5 3 29 16,1 0-23-16,0 0-25 0,0 3 7 0,9 9-4 15,5 6-9-15,3 1-6 16,5 2-7-16,1 4 3 0,3-2 2 15,2 3-6-15,-2 2 1 0,-1 1-2 0,-5 0 1 16,-1-1-4-16,-5-2 0 0,-6-3 3 16,-4 0 4-16,-4-5-1 0,0 0 1 15,-6-2 3-15,-9-2 7 0,-5 0-11 16,-4-1 6-16,-1-2 3 0,1-1 7 15,0-3 0-15,1 0 0 0,3-1-4 0,1-1-3 16,7-1-2-16,4-2-4 16,2-2 0-16,6 1-3 0,0 0-3 15,0-1-9-15,5 1-17 0,7-1-6 16,5 0-20-16,2 0-43 0,-1-5-168 0</inkml:trace>
  <inkml:trace contextRef="#ctx0" brushRef="#br0" timeOffset="8297.46">6249 4013 369 0,'0'0'46'15,"2"0"-1"-15,4-3-8 0,3-5-15 0,4-4 15 16,2-6-9-16,6-5-12 0,3-6-4 15,1-3-8-15,0-1 4 0,-2-2-2 16,-3 1-2-16,-1-3 3 0,0 1 1 16,-2 5-5-16,-3 5 0 0,-4 8 3 15,-2 8 7-15,-3 2-2 0,-2 5-2 0,-2 2-2 16,-1 1-1-16,0 0-2 0,0 8-1 15,0 8 3-15,0 5-4 0,0 6 0 16,-3 4 2-16,-1 3-3 16,-2 2-1-16,2-1 0 0,0-2 0 0,2-1-2 15,2-2 1-15,0-5-2 0,0-2 9 16,5-4-8-16,0-5-2 0,-2-1 3 15,-2-5-7-15,-1-3-1 0,0-1-3 16,0-3-9-16,-3-1-1 0,-5 0-10 16,1-3-16-16,-6-5-1 0,1-2-8 0,-4-2-39 15,1 0-121-15,-1-2 113 0,4 1 80 16,-2-2 11-16,0-1 3 0,0-1 33 15,3 2 71-15,2 4 21 0,4 4-7 16,2 4-33-16,3 2-26 16,0 1-20-16,0 0-10 0,8 0 15 0,3 1 3 15,3 2-10-15,0 1-8 0,3-2-8 16,-2 1-4-16,4-1-7 0,2-2 4 15,1 0-1-15,1 0-2 0,-1 0-4 16,0 0-14-16,1 0-9 0,0 0-35 16,-1-7-30-16,-5-1-98 0</inkml:trace>
  <inkml:trace contextRef="#ctx0" brushRef="#br0" timeOffset="8506.48">6676 3826 49 0,'0'0'308'0,"3"0"-258"0,6 0-24 15,4-4 28-15,1-3-21 0,7 0 0 16,2-5-8-16,5 0-11 0,2 0-9 0,-2-1-4 16,3 1 2-16,0 0-1 0,-2-1 0 15,-2 2-1-15,-6 2 1 0,-4 1-5 16,-7 0-7-16,-3 2-20 0,-4-1-24 15,-1-1-30-15,-2-2-106 0</inkml:trace>
  <inkml:trace contextRef="#ctx0" brushRef="#br0" timeOffset="8694.49">6984 3672 67 0,'-4'18'322'0,"-4"1"-271"16,-1 3 24-16,-2 0-4 0,1 1-21 15,1 0 7-15,3-1-20 0,0-1-16 16,3-2-11-16,0-1-3 0,3-2-4 15,0 0-3-15,0 1-2 0,1 1-7 0,10-3-1 16,0-2-30-16,4-5-24 16,2-2-21-16,3-4-24 0,-2-2-166 15</inkml:trace>
  <inkml:trace contextRef="#ctx0" brushRef="#br0" timeOffset="9041.51">7135 4000 72 0,'0'0'305'0,"0"0"-261"0,1 0 3 16,2 0-4-16,4-5-13 0,0-6 1 15,6-4-5-15,-1-3-10 0,4-4-6 0,-2-2 1 16,1-3-2-16,4-3 1 16,-1-5-4-16,4-2-5 0,-2-4 1 15,5 1-1-15,3 0-1 0,-5 8-1 16,-4 7 2-16,-7 9 0 0,-4 8-1 0,-4 6 0 15,-2 1 0-15,-2 1 0 0,0 0 0 16,0 1 2-16,0 9 2 0,0 5-2 16,-2 5 0-16,2 4 1 0,-1 2-2 15,1 2-1-15,0 0 0 0,3 2 0 16,5 1 0-16,4 0 0 0,1 0 0 0,-3 0 0 15,4-1 1-15,-3-3 0 0,-1-4-1 16,0 0 5-16,-2-6-5 16,-3-6-1-16,-2-3-1 0,-3-4 1 15,0-4-7-15,-3 0-5 0,-5 0-17 0,-1-3-17 16,-5-7-23-16,-6-4-42 0,-5-4-205 15</inkml:trace>
  <inkml:trace contextRef="#ctx0" brushRef="#br0" timeOffset="9173.52">7256 3859 157 0,'0'0'239'0,"10"1"-222"16,6 2 26-16,3 0 34 0,1 0-37 15,5 1 4-15,1-1-13 0,3 1-19 16,1-2-12-16,2 5 2 16,6-3-4-16,5 3-14 0,5-1-5 0,9-3-46 15,-2 0-27-15,0-2-186 0</inkml:trace>
  <inkml:trace contextRef="#ctx0" brushRef="#br0" timeOffset="10218.58">8685 3565 66 0,'3'0'264'0,"-1"0"-192"0,-2 0-36 16,3 0 15-16,-2 0-12 0,6 0-10 16,-3 0-5-16,2 0-11 0,4 0-11 15,-3 0-1-15,4 0 0 0,3-2-4 0,3-1-23 16,5-1-23-16,-3-1-24 0,2-1-73 15,-4 1-145-15</inkml:trace>
  <inkml:trace contextRef="#ctx0" brushRef="#br0" timeOffset="10638.6">9077 3518 27 0,'5'0'257'0,"-2"-1"-169"16,0 0-47-16,2-2 10 0,-4 2-20 16,4-1-1-16,-4 1-10 0,4 0-9 0,-2 0-9 15,3 0-2-15,1 1 0 0,-1 0-3 16,3 0-12-16,2 0-7 0,0 0 7 15,3 2 0-15,1 0 9 0,2 0 4 16,-1-1-4-16,1 1 4 0,0-2-2 16,-2 1 3-16,-1-1 1 0,2 0 1 15,-1 0-1-15,-1 0-1 0,3 0 3 16,-3 0-1-16,-1 0-1 0,2 0 1 15,1 0 1-15,-2 0-2 0,1 0 0 16,2 0 1-16,-3 0 4 0,3-1-4 0,-3-1-1 16,2 2 1-16,-2-1 2 0,-2 1-1 15,2 0 0-15,0 0 0 0,0 0 0 16,2 0-1-16,-3 0-2 0,1 0 2 15,0 0 1-15,-1 0-2 0,1 0 0 16,0 0 0-16,-2 0 1 0,0-2-1 16,2 2 0-16,-1 0 0 0,-1-1 1 15,2 0-1-15,-3 1 0 0,-3 0 0 16,3 0 0-16,-2 0 2 0,-3 0-4 15,0 0 2-15,-1 0 0 0,0 0 2 0,-2 0-6 16,1 0-10-16,0 0-33 0,-4 0-66 16,0 0-125-16</inkml:trace>
  <inkml:trace contextRef="#ctx0" brushRef="#br0" timeOffset="11455.65">8849 4103 0 0,'5'0'3'0,"0"0"3"15,-1 0 92-15,2 0-76 0,1 0 7 16,2 0 11-16,2 0-24 0,4 0-2 16,1 0 2-16,-1 0-7 0,4 0-1 0,1 0-2 15,3 0-6-15,4 0 3 0,4 0 11 16,1 0 9-16,7-1-7 0,0-2-9 15,3 1-4-15,3 0 2 0,3-2 3 16,0 1-3-16,1 1 1 0,1 1-5 16,-2 0 1-16,2 1 7 0,-4 0-3 15,-1 0-5-15,-3 0 3 0,0 0-2 16,-8 0 2-16,0 2-2 0,-4-2 2 15,-7 0 0-15,-6 0 3 0,-5 0-2 16,-6 0-1-16,-1 0-3 0,-3 0 0 16,-2 0 4-16,0 0-3 0,0 0-1 0,0 0 0 15,0 2-3-15,0 0-8 0,0-1-19 16,0 1-52-16,-5-2-116 0</inkml:trace>
  <inkml:trace contextRef="#ctx0" brushRef="#br0" timeOffset="12761.73">10032 2423 2 0,'0'2'181'16,"0"-1"-124"-16,0 4-25 0,0 2 14 0,0 4 0 15,0 5-14-15,0 6-7 0,0 6-6 16,0 6-4-16,0 5 17 0,0 5-10 15,5 5-9-15,1 7 2 0,2 4-1 16,1 10-4-16,0 3 0 0,1 8-2 16,-1 7 2-16,-3 3-3 0,2 6-2 0,-5 3 3 15,2 2-1-15,-1 1-3 16,1-1-1-16,0 3 6 0,-1-4-1 0,1-1 0 15,3-1 1-15,-2-2-5 0,0 1 0 16,0-1 1-16,-1 4-1 0,-3-1 1 16,2-2-2-16,-2-1-3 0,-2-2 1 15,3 0 2-15,-3-2-4 0,0-3 1 16,0-1 1-16,-2-9 1 0,1-7-1 15,-2-4-1-15,0-13 1 0,-1-1 2 16,1-5-3-16,2-6 1 0,-1 0 3 0,1-2-2 16,1-2 0-16,0-2-2 0,0-2 1 15,4-1 0-15,-1 1 1 0,2 0-1 16,0-2 2-16,1-1-2 0,0 0 2 15,-1-2-1-15,-1-2-1 0,1-3 2 16,-3-6-1-16,1-4-3 0,-2-5 1 16,-1-4 2-16,0-3-3 0,3-2 0 15,-3 0 0-15,2-2 1 0,-2 2 0 16,0-2-1-16,0 0 1 0,0 0-1 15,0 0-1-15,0 0-1 0,0 0 3 0,0 0 0 16,2 0-2-16,-2 0 0 0,0 0 2 16,0 0 1-16,0-3-1 0,0 1-2 15,0 0 2-15,0 1 2 0,0-2-2 16,0 1-1-16,0 1 0 0,0-1 0 15,0-2-3-15,-2 2 0 0,2 0-5 16,0-1-4-16,0-1-9 0,0 1-12 16,0-2-12-16,0 0-10 0,0 0-22 15,-2 1-58-15,-1-2-107 0</inkml:trace>
  <inkml:trace contextRef="#ctx0" brushRef="#br0" timeOffset="13933.79">10169 6113 6 0,'0'1'2'15,"0"0"205"-15,0 0-184 0,3-1-15 16,3 1 27-16,0-1-14 0,2 0-7 0,4 0 0 15,1 0-4-15,5 0-2 0,3-2-6 16,0-1 1-16,6-2-1 0,4 3 0 16,3-1 9-16,8 0 2 0,6 0 14 15,4-1-14-15,9 0-3 0,4 2 2 16,3-3 7-16,5 0-5 0,1-1-1 0,7-1 1 15,10 1 0-15,6 0-5 0,6 0-2 16,6 0 4-16,3-2-4 16,-1 0 1-16,2 1-6 0,2 0 0 15,-3 2 1-15,-4-2 0 0,-4 1-1 0,-6 1 0 16,-2 0-1-16,-1 3 0 0,-2 0-2 15,-5 1 4-15,-6 1-2 0,-8 0-2 16,-7 0 1-16,-9 0 0 0,-12 3 1 16,-7 1-2-16,-7 4 1 0,-5-1 0 15,-6 1 1-15,-2-1-1 0,-3-1-1 0,-1 1 2 16,-7-3 1-16,0-1-3 0,-5-2 1 15,0 1 1-15,-3-2 3 0,0 0 2 16,0 0 1-16,-3-4-6 16,0-1 2-16,-4-1-2 0,3-2 0 0,1-2-1 15,-1 1 2-15,3-2-3 0,1-1 1 16,0-4 0-16,0-1 1 0,0-3-1 15,0-2 0-15,0-4 1 0,3-4 0 16,-1-3-1-16,-2-6 0 0,3-4 2 16,-3-4-2-16,0-5 0 0,0-4 0 0,-2-3 1 15,-1-7-1-15,-2-4-1 0,1-4-1 16,4-1 1-16,0 3 2 0,0 2-2 15,0 3 1-15,1-2 1 0,2-2 0 16,-1 0-2-16,-1-2 1 16,-1-1 1-16,0-2 0 0,0-2-2 0,-3-1 0 15,-3-1 2-15,-3-2 0 0,-2 1-3 16,3-4 2-16,-4-5 1 0,-1-2-1 15,1-6-8-15,-2-3 7 0,3 8-1 16,0 0 0-16,2 7 1 0,3 7-1 16,0 6 4-16,-1 6-2 0,1 5 0 0,-1 6 0 15,-3 4 2-15,1 2 0 0,1 4-4 16,-3 2 4-16,4 3-3 0,-1 2 2 15,-1 0-2-15,1 3 1 0,2 3 0 16,1 1 0-16,0 2-1 0,2 4 1 16,2 3 0-16,-1 2 1 0,2 5-2 15,0 0 1-15,0 5 1 0,0 3-1 16,0 2-1-16,0 3 3 0,0 1-4 15,0 0 0-15,0 1-2 0,3 1 2 16,0-2 2-16,-1 0 0 0,-1 2-2 0,1-3 3 16,-2 3 0-16,0 0 1 0,0-1 0 15,0 1 0-15,0 0 0 16,0-2-2-16,0 2 0 0,0 0 1 0,0-1 1 15,0 0 0-15,0 0-3 0,0-1 1 16,-3-1 1-16,1-1-1 0,-1 0-1 16,0-1 1-16,-2 0 1 0,1-1 0 15,-4 2-3-15,2-1 2 0,-2 2 1 16,-1 0 0-16,-1 2-2 0,-2 1 0 15,-2 0 2-15,2 0-2 0,-4 0 0 0,-1 0-1 16,-1 0 2-16,-1 0 1 0,-1 0-2 16,-2 0 1-16,-7 0 1 0,-4 0 0 15,-4-2-2-15,-8 0 0 0,-5-5 2 16,-6 4-1-16,-9 1-2 0,-1 1 2 15,-7 1 1-15,-5 0 0 0,-9 0-3 0,-6-1 2 16,-6 0 4-16,-5-1-6 16,-3 1 1-16,-1 1 1 0,-4-4 3 15,-4 3-4-15,0 1 0 0,-2 0 1 16,5 0 1-16,-2 3-1 0,3 6 0 0,4 2 1 15,9 5 1-15,16-2 5 0,23 0-1 16,20-2-4-16,16-4-2 0,18-2-1 16,6-2-18-16,22 0-30 0,9-4-22 15,12 0-113-15,8 0-109 0</inkml:trace>
  <inkml:trace contextRef="#ctx0" brushRef="#br0" timeOffset="14613.83">11221 3587 77 0,'5'-3'187'0,"0"2"-121"0,-2 1-49 16,1 0 32-16,3 4-3 16,-1 6-9-16,2 3-10 0,1 5-5 0,-1 3-4 15,-2 3-5-15,0 3-1 0,0 4 2 16,-1-2 6-16,-4 1-8 0,-1-5-2 15,0-1-2-15,0-6 4 0,-3-2-5 16,-3-7-1-16,0 0 4 0,-2-5-1 16,0-4 5-16,1 0-6 0,-4-3 1 0,3-8-3 15,0-6-1-15,2-4-2 0,1-8 1 16,1-4-1-16,2-6-2 0,2-3 1 15,0-4-2-15,6-2 0 0,7-3-1 16,4-5 3-16,5 0-3 0,2-1-1 16,3 7 2-16,2 11 1 0,1 11-3 15,1 10 0-15,1 6 1 0,-1 8 0 16,-1 4 0-16,-1 0-3 0,-2 10 6 15,-7 6-2-15,-2 5-2 0,-5 5 0 16,-9 4 1-16,-4 3 2 0,0 3-1 0,-9 2 0 16,-5-1 1-16,-5-1 2 0,-1-6-5 15,3-2 3-15,-3-4 2 0,3-4 0 16,2-4-2-16,2-3-1 0,5-6 2 15,4-2-1-15,4-4-3 0,0-1-6 16,1 0-18-16,9 0-20 0,5-8-29 16,2-5-59-16</inkml:trace>
  <inkml:trace contextRef="#ctx0" brushRef="#br0" timeOffset="14798.84">11890 3501 438 0,'0'3'88'16,"0"4"-73"-16,0 4 27 15,-8-2 10-15,-1 6-13 0,-1 0-9 0,1-1-10 16,1 1-15-16,2 1-4 0,1 1-1 16,5 0-2-16,0 0-9 0,0-1-16 15,10-1-17-15,5-2-33 0,4-5-51 16,4-1-154-16</inkml:trace>
  <inkml:trace contextRef="#ctx0" brushRef="#br0" timeOffset="15030.85">12372 3474 409 0,'-22'-2'41'0,"-3"2"-29"0,2 0 36 16,0 7-6-16,3 6 9 0,1 3-2 15,3 3-12-15,4 1-13 0,4 2-10 16,5 1-5-16,3 0-6 0,2-4-3 0,9 0-1 15,6-1-1-15,7 0 1 0,7 0-1 16,10-4-7-16,5-1-22 0,10-3 5 16,1-4-3-16,4 2-30 0,-1 0 13 15,-2 2-8-15,-1-2-32 0,-4 1-81 16</inkml:trace>
  <inkml:trace contextRef="#ctx0" brushRef="#br0" timeOffset="17165.98">9882 3500 92 0,'1'0'37'0,"-1"0"-23"16,5 0 2-16,-3-1 5 0,2 0 8 15,2 0 5-15,-1-1-7 0,1 0-9 16,2 1 1-16,0 0 4 0,4 0-11 15,2-1 0-15,-1-2-3 0,4 1 1 16,-2-1-2-16,1 3-2 0,-1-2 1 16,-2 1-5-16,-1 0-1 0,-3 0 3 15,1 1-3-15,-1-2-1 0,-1 3-1 0,2 0 1 16,-2 0-5-16,-2 0-16 0,-1 0-31 15,-3-2-49-15,-2 1-88 0</inkml:trace>
  <inkml:trace contextRef="#ctx0" brushRef="#br0" timeOffset="17692">9863 4121 4 0</inkml:trace>
  <inkml:trace contextRef="#ctx0" brushRef="#br0" timeOffset="17820">9863 4121 181 0,'0'3'96'0,"0"-3"-43"0,0 0 7 16,0 0-9-16,0 0-18 0,5 0-12 16,1 0 3-16,2 0 3 0,6 0-4 15,3 0-7-15,1 0-2 0,4 0-4 16,0-1 0-16,1-1-6 0,-3 1 1 15,4 1-1-15,-3 0-3 0,-1 0-2 0,2 0 0 16,0 0-7-16,1 0-18 0,-1 0-20 16,-1 0-24-16,-5-1-91 0</inkml:trace>
  <inkml:trace contextRef="#ctx0" brushRef="#br0" timeOffset="20923.18">4108 5227 23 0,'0'0'175'0,"0"0"-126"0,-1 0-1 16,-2 0 17-16,0 0-27 0,0 0-2 15,-1-1 3-15,4 1-7 0,-3 0-9 16,3 0-5-16,0 0 1 0,0 0-7 15,0 0 3-15,0 0-3 0,0 0-2 16,3 0-7-16,5 0 0 0,8 0 4 16,5 0 4-16,9 0-1 0,6 0-7 0,5 2 2 15,4-1 0-15,10-1 1 0,0 0-3 16,3 0-1-16,-1 0 0 0,-4 0-2 15,-5 2-1-15,-2 1 3 0,-4-1 0 16,-8 3-3-16,-6-4 2 0,-4 2 0 16,-10-1 0-16,-7-1-2 0,-2 0 1 15,-5-1 2-15,0 0 3 0,0 0-2 16,0 0 2-16,0 1-2 0,0-1-1 15,0 0 1-15,-3 0-1 0,1 0 1 16,1 0 0-16,-1 0-1 0,-1 0-1 0,3 0 4 16,0 0-2-16,-1 4-2 0,-1 1 0 15,-1 3-1-15,0 4 1 0,0 5-1 16,0 4 0-16,-1 4 1 0,0 5 1 15,-1 3-2-15,0 6 0 0,-1 7 1 16,0 5 0-16,0 8-2 0,-2 3 1 0,3 4 2 16,2 0-2-16,2 0 1 15,1-1 1-15,0-5 7 0,0-3-1 16,3-4-5-16,2-5 2 0,-2-3 1 15,1-5 2-15,1-6-5 0,1-6 2 0,-4-6 0 16,2-6-2-16,-2-5-2 0,-1-5-2 16,1-5 2-16,0 0 0 0,-1-1-1 15,2 0 1-15,0-2 2 0,7-8-2 16,-1-2-3-16,0-2-10 0,1 0-9 15,-4 0-9-15,0-1-5 0,0 1-16 0,0-2-22 16,-3 0-44-16,-1-1-187 0</inkml:trace>
  <inkml:trace contextRef="#ctx0" brushRef="#br0" timeOffset="21371.22">4184 6284 9 0,'-6'1'238'16,"-2"2"-171"-16,2-1-6 0,-3-2-9 15,3 2-14-15,1 0-3 0,-1 0-2 16,1 1-9-16,1-2-5 0,0 1 1 16,3-1 0-16,-1 1-4 0,1-2 0 15,1 1-1-15,0 1-9 0,8 0-4 16,10 1 1-16,9-2 8 0,11-1-3 0,12 0-5 15,9-4-2-15,12-5 1 0,11 0-2 16,7-1 1-16,1 0 0 0,-2 3 2 16,-6 1-2-16,-4 3 3 15,-6 0 1-15,-6 3 1 0,-11-1-2 0,-5 0-2 16,-11 0 2-16,-10 1-2 0,-10 0-1 15,-10 0 0-15,-6 0 1 0,-3 0 1 16,-1 0 5-16,-10 0-5 0,-3 0-3 16,1 3-2-16,0 1-4 0,0 2-9 15,2-2-1-15,2 3-12 0,1 0-18 0,0 0-17 16,2 0-18-16,-1-2-32 0,-1 3-151 15</inkml:trace>
  <inkml:trace contextRef="#ctx0" brushRef="#br0" timeOffset="21757.24">4577 6599 35 0,'-7'1'-24'15,"1"-1"224"-15,0 0-129 0,1 0-20 16,2 0 24-16,2 0-21 0,-1 0-9 0,2 0-2 16,0 0-11-16,0 0-11 0,5 0-6 15,4 0 2-15,7-1 4 0,1-3-3 16,6-1-6-16,3 1 0 0,4 1-1 15,2-1-3-15,2 1-1 0,-1 1-5 16,-4 0 3-16,-1 0-3 0,-4 2-1 16,-7 0 0-16,-3 0 0 0,-4 0-2 15,0 0-8-15,-3 0-10 0,0 0-9 16,-6 2-20-16,1 0-27 0,-2-1-34 15,0 1-97-15</inkml:trace>
  <inkml:trace contextRef="#ctx0" brushRef="#br0" timeOffset="21944.25">4707 6694 176 0,'0'1'294'0,"0"0"-252"16,1 0 5-16,9 1-2 15,2-1-9-15,0 0-3 0,7-1-11 16,1 0-13-16,4 0-5 0,3 0-2 15,4-1-1-15,2-2-1 0,3-1-14 0,-1 2-30 16,2 1-35-16,1 0-35 0,-3 1-250 16</inkml:trace>
  <inkml:trace contextRef="#ctx0" brushRef="#br0" timeOffset="24296.38">10082 5494 43 0,'8'-2'24'0,"-1"0"123"16,-2-2-97-16,1 2 7 0,-1 0 2 0,-2 1-17 16,0 1-5-16,-1 0-9 0,-2 0-4 15,0 0-4-15,0 0-3 0,0 0 3 16,0 0-1-16,0 0 0 15,0 0-3-15,0 0-4 0,0 0 3 0,-10-2-10 16,1 0-2-16,-6 2-3 0,-6 0 3 0,1 0-2 16,-3 0-1-16,-5 2-1 15,-5-2 2-15,-2 2 0 0,-9-1-3 16,4 0 2-16,-2 0 0 0,0 0 2 15,2-1-3-15,3 2 1 0,1 0 1 0,7-1 1 16,4 1-3-16,8 0 0 0,6-1 2 16,3-1 0-16,5 0-1 0,2 0-1 15,1 0 0-15,0 0 1 0,0 0-2 16,0 0 2-16,0 0-2 0,0 0 4 15,0 2-2-15,0 0 0 0,0-2 0 0,0 1 1 16,0 0 0-16,0 1 0 0,0 2 1 16,0-1 0-16,0 0-2 15,0 1 0-15,0-2 2 0,0 4 0 16,0 1-2-16,0 2 0 0,1 2 3 0,4 2-4 15,-2 5 2-15,0 7 0 0,2 3 2 16,-2 7-2-16,-3 6-1 0,0 5 0 16,0 5 3-16,0 2 0 0,0 0-3 15,0-1 1-15,0-1-1 0,0-1 2 16,-3-4 5-16,3-4-1 0,-2-3 4 0,2-4 2 15,0-2-6-15,0-5 3 0,0-4 0 16,0-3-5-16,0-4 0 16,0-2-2-16,0-5 3 0,2-1-2 15,-1-4-1-15,1-3 0 0,-2-1-1 0,0-1 1 16,0 0-2-16,0 0 2 0,3 0-1 15,0-3 1-15,2-7-4 0,2 0-6 16,1-3-16-16,0-2-20 0,1 0-14 16,-1 1-31-16,-5 0-44 0,0 2-208 15</inkml:trace>
  <inkml:trace contextRef="#ctx0" brushRef="#br0" timeOffset="24688.41">8961 6380 102 0,'-8'-2'157'0,"4"0"-81"16,0 1-35-16,3 0 21 0,1 0-16 15,0 1-13-15,0 0-9 0,8 0-9 16,6-1 0-16,6 1 9 16,9-2-6-16,5-1-4 0,10 0 4 0,5 1-3 15,10-1-1-15,9 0-1 0,4-3 3 16,4 1 0-16,0-1-7 0,-2 1-3 15,-1-1 1-15,-3 4-2 0,-2-1-3 16,-4 2-1-16,-7 1 0 0,-6-1 2 16,-9 0-2-16,-9 1-1 0,-15-1-1 0,-5 1 3 15,-9 0-2-15,-2 0-2 0,-2 0 0 16,0 0 2-16,-2 0-1 0,-2 0-13 15,-1 0-3-15,2 1-11 16,-2 2-7-16,-1 0-14 0,1 1-14 0,2-1-26 16,-3 0-77-16,-3 0-89 0,-1 2 221 15</inkml:trace>
  <inkml:trace contextRef="#ctx0" brushRef="#br0" timeOffset="25033.43">9437 6609 71 0,'-2'0'180'0,"-2"0"-115"0,4 0 12 15,0 0-24-15,0 1-21 0,7 0 9 16,4-1-2-16,5 0-9 0,2 0-5 15,3 0-7-15,2-1-5 0,-3-4-4 16,5 0-1-16,3 1-2 0,-3-2-2 16,-1 2-2-16,0 0-3 0,-4 1 3 15,-5 0-3-15,-1 2 2 0,-3 0-11 16,1 1-20-16,-4 0-31 0,-3-2-25 15,-5 2-122-15</inkml:trace>
  <inkml:trace contextRef="#ctx0" brushRef="#br0" timeOffset="25208.44">9550 6746 110 0,'9'1'244'0,"2"1"-209"15,3-2 3-15,5 0 24 0,3 0-32 16,4-2-11-16,5-2 1 0,5-3-17 0,4-3-2 15,0 2-5-15,4 0-50 0,-7 1-53 16,-3 4-199-16</inkml:trace>
  <inkml:trace contextRef="#ctx0" brushRef="#br0" timeOffset="32945.87">3958 2861 219 0,'0'0'41'0,"0"0"-3"16,0 0 19-16,0 0-24 0,0 0 0 15,0 0-2-15,0 0-10 0,0 0-1 16,0-1-5-16,0 1 3 0,0 0-7 16,0 0 0-16,0 0 4 0,0 0-4 15,0 0-2-15,0 0 2 0,0 0-3 16,0 0 0-16,0 0-2 0,0 0 1 15,0 0-2-15,0 0 0 0,0 0-4 0,0 0 3 16,0 0-3-16,3-2-1 0,6-1-1 16,1 1 3-16,5 0 1 0,4-1-1 15,3-1-1-15,7 0 1 0,5-1-1 16,5-1-1-16,6 1-2 0,3 1 2 15,1 0 1-15,9 1 0 0,1 0-1 16,0 2 1-16,4 0 1 0,-4 0-2 16,3 1-1-16,-1 0 1 0,-1 0 2 15,-1 0-2-15,-2 0-1 0,-1 0 2 16,-5 0 0-16,-1 0-1 0,-4 0 0 0,-5 0 0 15,-4 0 6-15,-3 0-3 0,-4 0 2 16,-6 0 1-16,-2 0-5 0,-5 0 2 16,-4 0-2-16,-4 0 2 0,-5 0 0 15,-2 0-3-15,0 0 1 0,-2 0 3 16,0 0-1-16,0 0 3 0,0 0-4 15,0 0 3-15,0 0-1 0,0-1-2 16,0 0 0-16,-5-1 0 0,0 1-1 16,-1 1-1-16,-2 0-2 0,2 0-2 15,-2 0-8-15,4 0-20 0,-1 0-26 0,-1 0-45 16,0 0-153-16</inkml:trace>
  <inkml:trace contextRef="#ctx0" brushRef="#br0" timeOffset="34009.94">3071 2901 2 0,'2'3'50'0,"-1"-3"96"0,-1 2-116 16,0 1 45-16,0 2-18 0,0-1-20 15,0 2-4-15,0-1-4 0,0 0-5 16,2 1-4-16,-2 0-4 0,0 0-2 0,1 1-2 15,1-1-6-15,-2 2 5 0,2-1-3 16,-2 0-5-16,0 2 0 0,1-2-1 16,-1 1 2-16,0 0-4 15,0 1 0-15,2-2 2 0,1 1-2 0,-3-1-2 16,3-1 0-16,1 0-2 0,-2-2-5 0,0-1-7 15,1 0-2-15,-3-1-8 16,1-1-9-16,1 0-13 0,-1-1-28 16,-1 0-54-16,0-1-55 0</inkml:trace>
  <inkml:trace contextRef="#ctx0" brushRef="#br0" timeOffset="34409.96">2997 2993 75 0,'0'0'156'0,"0"0"-125"0,0 1 28 16,0-1-25-16,4 0-21 0,3 0 18 15,0 0-3-15,1 0-11 0,5 0 2 16,-1 0-6-16,2 1-7 0,3-1 3 15,2 0-1-15,1 0 0 0,-2 0-8 16,-1 0 1-16,2 0 1 0,-2-3-2 0,2-2-7 16,-1 1-30-16,-2 0-35 0,-2-1-84 15</inkml:trace>
  <inkml:trace contextRef="#ctx0" brushRef="#br0" timeOffset="35046">3377 2869 77 0,'-3'1'48'0,"1"-1"-17"15,-3 1 21-15,4 0-23 0,-4-1-1 16,4 1-3-16,-1 1-6 0,2-2 4 16,0 1 1-16,0-1-1 0,0 1-1 15,0 0 0-15,0-1 2 0,-3 0-3 16,3 0-2-16,0 0-3 0,-2 0-4 15,2 0-5-15,0 0 0 0,0 0-3 16,0 0-4-16,0 0-1 0,5 0 3 16,1 0 3-16,4 0 1 0,-1 0 4 15,3 0-4-15,4 0 3 0,-2 0-6 0,3-2 1 16,3-2-3-16,2 1 2 0,1-1-2 15,-3 1-1-15,0 1 0 0,-4 0 1 16,-2 1-1-16,-4 1-6 0,0 0-13 16,-2 0-6-16,-2 0-9 0,-5 0-22 15,-1 0-27-15,0-2-60 0,-1 1-57 16</inkml:trace>
  <inkml:trace contextRef="#ctx0" brushRef="#br0" timeOffset="35315.01">3395 2903 37 0,'-9'5'39'16,"1"1"169"-16,2-2-156 0,3 2 5 15,1-1-20-15,2 1-18 0,0 2-1 16,5 0-4-16,3 0-4 0,1 1-8 16,2 0 2-16,0 1-1 0,1-1-3 15,2-1 0-15,0 3 0 0,0 0 2 16,-2 0-1-16,-1 1-1 0,-5-1 1 15,-2-5 2-15,-1 2-4 0,-3-4 2 16,0 2 3-16,-3-1 2 0,-5 0 0 16,-5 0 2-16,-2 0-4 0,3 0 5 0,-9-3-2 15,4 1-1-15,-1 1-5 0,1 0 2 16,-2 0-3-16,4-1 0 0,-1-2-11 15,7 0-14-15,3 1-29 0,-2 0-75 16,5-1-213-16</inkml:trace>
  <inkml:trace contextRef="#ctx0" brushRef="#br0" timeOffset="50457.88">5222 2660 13 0,'-2'0'43'0,"0"0"82"16,1 0-86-16,1 0-3 0,-2 0-10 15,2 0-9-15,0 0-3 0,0 0 3 0,0 0-4 16,-1 0-1-16,1 0-2 0,-2 0 5 16,2 0-2-16,0 0 7 0,0 0 1 15,0 0-4-15,0 0 1 0,-1 0 2 16,1 0-6-16,0 0-3 0,-2 0 3 15,-1 0-3-15,1 0-2 0,2 0 1 0,-1 0-3 16,-2 0-4-16,1 0-1 16,1 0 5-16,1 0 0 0,-2 0-1 0,1 0 2 15,-2 0 3-15,1 0-2 16,0 0 1-16,1 0-2 0,-1 0 3 0,2 0 2 15,0 0-5-15,-1 0 0 0,-1 0 1 16,1 0 2-16,-1 0-3 0,2 0-1 16,0 0-1-16,0 0 0 0,0 0 0 15,0 0 1-15,0 0-2 0,0 0 1 16,-1 0-3-16,1 0 1 0,0 0 1 0,0 0-2 15,0 0 4-15,0 0-4 0,0 0-1 16,0 0 3-16,0 0-2 0,0 0 0 16,0 0 0-16,0 0 3 0,0 0-3 15,0 0 1-15,0 0-4 0,0 0 5 16,0 0-4-16,0 0 0 0,0 0 2 15,0 0-2-15,0 0 0 0,0 0-1 16,0 0 1-16,0 0 0 0,0 0-1 16,0 0-1-16,0 0 1 0,0 0 0 15,0 0-1-15,0 0 0 0,0 0 1 0,0 0 0 16,0 0 1-16,0 0-2 0,0 0 0 15,0 0 1-15,0 0-2 0,0 0 0 16,1 0 2-16,5 0-1 16,1 4 1-16,2 1 0 0,2 2 0 0,1-1 1 15,4 1-1-15,-1-1-1 0,2-1 2 16,2 4-1-16,-1-5 0 0,-1 3-1 15,-1 0 1-15,-2-2 0 0,-3 1-2 16,0 0 1-16,-2-2 1 0,-3 1 1 16,-1-3-2-16,-1-1 0 0,-1 0 1 0,4 0 0 15,-4-1-2-15,0 0 3 0,3 0-2 16,-1 0-1-16,-1 0 0 0,1 0 0 15,0 0 1-15,-2 0 1 0,1 0-1 16,-2 0 1-16,0 0 0 0,-1 0 0 16,-1 0 1-16,0 0-1 0,0 0 2 0,0 0 1 15,0 0-1-15,-5 0-3 16,-1 0 2-16,-2 0-2 0,2 0 0 15,-1 3 0-15,-3 0 1 0,2 3 0 16,-1-1-1-16,-2 2 0 0,0 0 2 16,2 0-1-16,-3 2-1 0,1 0 1 0,-3 3 0 15,-3 0 1-15,1 2-2 0,-2 1 1 16,2-2 1-16,1 0 0 0,1 0-2 15,3-2 1-15,2-2 1 0,2-1 0 16,3-3-2-16,2 0 0 0,1-2 1 16,1-1 0-16,0 0-2 0,0-1 2 0,0 0 0 15,0 1-1-15,0-1 0 16,0-1-1-16,0 0 4 0,0 0-4 15,0 0-4-15,0 0-17 0,3 0-15 16,3 0-24-16,-1-1-31 0,-5-5-76 0</inkml:trace>
  <inkml:trace contextRef="#ctx0" brushRef="#br0" timeOffset="52469">2507 10810 76 0,'0'0'0'0,"1"0"11"15,-1 0 187-15,0-2-152 0,0-1-2 0,0 2 4 16,0 0-13-16,0-1-4 0,0 0-5 15,0 1-2-15,0 0 2 0,0 0-1 16,-1-1-4-16,1 2-2 0,0-1 1 16,-3-1 0-16,1 2-5 0,1-1 0 15,-1 1-1-15,-1 0-6 0,3 0 2 0,-2-1-2 16,2 1 0-16,0 0-3 0,0 0 1 15,0 0-3-15,-1 0 2 16,1 0 0-16,0 0-1 0,0 0-2 16,0 0 3-16,-2 0 0 0,1 0-1 0,-1 0 0 15,-1 0 1-15,0 0-4 0,2 3 0 16,-4 3 0-16,3 2 1 0,-1 3 1 15,0 2-2-15,-2 2 0 0,4 3 0 16,-1 0 2-16,1-2-2 0,1 3 0 16,0-3 1-16,0 0-1 0,1 2-2 0,4-3 1 15,1 1 2-15,2-3-1 0,1-3-2 16,4 0 0-16,-1-4 2 0,2-1 0 15,5-5-1-15,-1 0 0 16,6-4 3-16,-1-7-2 0,0-1-2 16,-1-3 1-16,-2-1 2 0,-2-1-1 0,-2 1-2 15,-4 0 2-15,-1 1 0 0,-5 0 1 16,1 1-2-16,-4 0 0 0,-2 3 3 15,-1 4-1-15,0 2-2 0,0 2 0 16,0 3 2-16,0 0-2 0,0 0 0 0,0 2-1 16,-3 4 2-16,0 6-1 0,-2 2-1 15,1 1 0-15,-2 0 2 0,1-1-1 16,0-1 0-16,2 0-1 0,0-1 2 15,3-1-2-15,0-1-1 16,0-1 1-16,0-3 0 0,3 1 0 0,3-2-5 16,2-3-7-16,1 0-6 0,2-2 2 15,0 0-7-15,3 0-8 0,-1-5-3 16,0-2-7-16,3 0-24 0,-2-1-5 15,1-1-24-15,-2-1-70 0,1-1-81 16</inkml:trace>
  <inkml:trace contextRef="#ctx0" brushRef="#br0" timeOffset="52746.01">2966 10846 29 0,'0'-7'31'0,"0"2"226"15,-2 0-175-15,-4 0-14 0,0 2 9 16,-3 3-32-16,-1 0-10 0,1 0-1 16,1 1-12-16,0 5-5 0,4 3-5 15,2 0-8-15,2 1-2 0,0 3-1 16,0-1 0-16,2 1-1 0,2-2 0 15,3 2 0-15,0-2 0 0,1 0 0 0,-2 0 0 16,2 0 0-16,-2 0 1 0,-3 0 0 16,2-1-2-16,-5-1 3 0,0 2 1 15,0-2-2-15,-2 1 2 0,-5 0 2 16,-3-1 1-16,1 0 0 0,-2-2 0 15,2-1-4-15,0-1 1 0,2-3-2 16,4 0-1-16,0-2-1 0,2 0-4 16,1 0-16-16,0-2-22 0,11-6-27 15,3-3-37-15,-1-3-145 0</inkml:trace>
  <inkml:trace contextRef="#ctx0" brushRef="#br0" timeOffset="53310.04">3222 10857 56 0,'0'3'253'0,"0"4"-176"0,0 3-39 16,-3 3 16-16,-1 1-19 0,0 2-9 16,-2 0-1-16,1 1-9 0,2 0 7 15,-2-1-6-15,4-2-1 0,-2-2 2 16,3-3 1-16,-2-2-8 0,2-2-2 0,0-4-4 15,-2-1 1-15,1 0 4 0,1 0 5 16,-3-9-3-16,3-6-5 0,0-2 0 16,4-4-2-16,6-3-4 0,1-1 0 15,3-4 2-15,-1-2 0 0,3-2-3 16,1 4-1-16,0 3 2 0,2 5-1 0,-1 7-1 15,1 4-1-15,-2 5 2 16,0 3-1-16,-5 1 1 0,1 1-2 16,-5 3 2-16,-4 7 0 0,-2 3-1 15,-2 0 0-15,0 4 0 0,-6 1 1 0,-2-2-2 16,-5 2 0-16,3 1 2 0,-3-3 1 15,-1-2-1-15,2 0 0 0,-1-3 1 16,4-3 1-16,3-1-2 0,0-4 0 16,6-2 1-16,0-1 0 0,0 0-3 15,0 0-2-15,6 0 1 0,6 0 3 0,2 0 0 16,2-1-2-16,-1-1 0 0,5 2 0 15,5 0-4-15,-2 0 2 16,5 2 4-16,-3 4-1 0,-3-1-2 16,-2 2 0-16,-4 1 0 0,-6 2 3 0,-2 0-3 15,-3 1 4-15,-5-1-3 0,0 0 3 16,-2-1 0-16,-7 2 1 0,-2-2-1 15,-1 1 1-15,-4-1-1 0,1 0 1 16,-4-1 1-16,2 1-2 0,0-1 1 16,3-1-2-16,5-2 2 0,3-3-2 0,4 1-2 15,2-2-3-15,0 0-17 0,2 0-29 16,7-1-37-16,2 0-63 0</inkml:trace>
  <inkml:trace contextRef="#ctx0" brushRef="#br0" timeOffset="53650.06">4115 10804 325 0,'1'4'128'0,"-1"2"-97"16,0 3 42-16,0 4-15 0,0 2-16 15,0 2 2-15,-3 1-13 0,2 0-15 16,-4-1 3-16,3-1-5 0,-1 1-5 15,2 0-1-15,-1 0-6 0,1 1 1 16,1-1-3-16,0-1 1 0,0 2 0 0,0-3 0 16,3 0-2-16,0-1 0 0,1-1-2 15,3-1 0-15,0-2-8 0,1-2 0 16,0-3-6-16,0-2-9 0,-2-3-12 15,0 0-21-15,0 0-16 0,-4 0-16 16,-2-7-47-16,0 0-95 0</inkml:trace>
  <inkml:trace contextRef="#ctx0" brushRef="#br0" timeOffset="53850.08">3941 11019 144 0,'0'0'302'0,"0"0"-239"0,5 0-14 16,2 0 10-16,6 0-16 0,-1 0-10 15,4 0-6-15,1 0-11 0,1 0-4 16,2 0-6-16,1 0-4 0,0 0-1 16,3 0 1-16,-1 0-2 0,-3 0-6 15,0 0-14-15,-3 0-20 0,0 0-28 16,0 0-28-16,-3 0-86 0</inkml:trace>
  <inkml:trace contextRef="#ctx0" brushRef="#br0" timeOffset="54358.1">4510 10801 72 0,'-5'2'27'0,"1"-1"-16"15,-3-1 184-15,1 0-131 0,0 0-4 0,1 1 11 16,2-1-26-16,2 0-2 0,1 0-4 15,0 0-6-15,0 0-13 16,0 0-7-16,3 0-8 0,9 0 7 16,4 0-5-16,1 0-2 0,4-2-3 0,4-3 0 15,2 3-2-15,-1-1 0 0,0 0-2 16,-1 0 0-16,2 1-3 0,-3 0-15 15,0-1 6-15,-6 1-28 0,-4 2-19 16,-8-2-10-16,-6 2-44 0,0 0-72 16</inkml:trace>
  <inkml:trace contextRef="#ctx0" brushRef="#br0" timeOffset="54597.12">4592 10821 79 0,'-14'6'140'16,"2"2"17"-16,4 0-104 0,3 1-6 0,4 0-7 16,1-1-15-16,1 0-8 0,9 3-5 15,-1-2-4-15,3 2-5 0,1 0-2 16,1-2-1-16,-2 3 2 0,-1 0-2 15,0 0-1-15,0 0 1 0,-5 2 1 16,2-2-2-16,-2 0 1 0,-3 0 2 0,-3-4 0 16,0 2 1-16,-5-2 5 0,-7 1-3 15,-1-4 8-15,-4 4-1 0,-1-3-2 16,-1 3-1-16,-4-2-5 0,0 1-2 15,1-2-2-15,0 1 0 0,4-1-5 16,5 1-15-16,4-2-13 0,6-2-39 16,1 0-72-16</inkml:trace>
  <inkml:trace contextRef="#ctx0" brushRef="#br0" timeOffset="55933.19">5177 10974 45 0,'0'2'55'0,"0"-1"-31"16,-2 0 34-16,0 0 84 0,-1 0-111 15,3-1 16-15,-3 0-11 0,2 0-14 16,1 0-1-16,0 0 1 0,0 0-8 16,0 1-9-16,0-1 3 0,0 1 4 15,0 0-2-15,0 0 1 0,1 2-4 0,2-2 4 16,4 1-2-16,0-2 2 0,1 0 0 15,3 0 0-15,-3 0-5 16,3 0-1-16,1 0 2 0,0 0 2 16,2 0-3-16,0 0-2 0,3 0-4 0,0-1 3 15,2 0-1-15,1-2-1 0,2 2-1 16,0-1 2-16,1 1 1 0,0 0 0 15,0-1 2-15,2 0 1 0,-3 0 0 16,4-2-1-16,-3 1-1 0,-1 1 1 16,3-1-1-16,-3-1-2 0,1 0-2 0,-3 1 2 15,2-1 0-15,-2 1-2 0,-1 0 1 16,-2 0 0-16,-2 1-1 0,2 0 0 15,0 1 0-15,2 0 0 16,2-1 1-16,1 0-1 0,3 1 0 0,0-1 1 16,-2 0 0-16,2-1-1 0,0 1 0 15,1-2 1-15,2 2 0 0,-2-1-2 16,2-1 1-16,-3 3 1 0,-3-3-1 15,-1 0 0-15,-5 1-1 0,1 1 2 16,-5-1 0-16,-1 3-1 0,-1-2-1 0,-3 1 2 16,1 0 0-16,-2-1-2 0,0 1 1 15,-4 1 1-15,3 0-1 0,1 0 0 16,-3-2 0-16,0 1-2 0,0 0 2 15,-1 0 2-15,-1 1-2 16,1-1-2-16,1 1 2 0,0 0 2 0,-3 0-2 16,0 0-2-16,2 0 2 0,-2 0 2 15,0 0-2-15,0 0-1 0,0 0 2 16,0 0-1-16,0 0-1 0,0 0 2 15,1 0 1-15,1 0-4 0,-2 0 2 16,1 0 2-16,-1 0-2 0,2 0 0 0,-1 0 0 16,-1 0 0-16,2 0 0 0,-2 0 0 15,0 0 0-15,0 0 0 0,0 0 1 16,0 0-2-16,0 0 2 0,0 0-1 15,1 0 0-15,-1 0-1 0,0 0 1 16,0 0 1-16,2 0-1 0,-1 0 0 16,1 0-1-16,-2 0 4 0,0 0-2 15,0 0 1-15,0 0 0 0,0 0 2 16,0 0-2-16,0 0-2 0,0 0 1 15,0 0 0-15,0 0 0 0,2 0-2 0,-2 0 0 16,0 0 1-16,1 0 0 0,2 0-1 16,-1 0 0-16,1 0 2 0,-2 0-1 15,1 0 0-15,-2 0 0 0,0 0 1 16,0 0 0-16,0 0-2 0,0 0 2 15,0 0 0-15,0 0-1 0,0 0 0 16,0 0-1-16,0 0 2 0,0 0-1 16,0 0-2-16,0 0 2 0,0 0 1 15,0 0-1-15,0 0 0 0,0 0 0 16,0 0 1-16,0 0 0 0,0 0-2 0,0 0 1 15,0 0 1-15,0 0-3 0,-2 0-5 16,1 0-4-16,1 2-8 0,-2 0-9 16,1 2-24-16,1-4-36 0,-3 0-102 15</inkml:trace>
  <inkml:trace contextRef="#ctx0" brushRef="#br0" timeOffset="56622.23">6211 10745 83 0,'-3'0'161'0,"-1"0"-101"16,4 0 25-16,-1 0-19 0,-1 0-14 0,2 0-2 15,0 0-11-15,0 0-15 0,0 0-9 16,3 0-3-16,4 3 3 0,5 1 0 15,2-1-6-15,5 0-6 16,1-1 1-16,5 0-3 0,2 3-1 0,0 0 0 16,-1-1 0-16,-1 3 2 0,-2-2-3 15,-1 1 0-15,-3 1 3 0,-2-1-1 16,-3-1-1-16,-2 2-1 0,-3-1 2 15,-4-1 0-15,-2 2-1 0,-3-1 1 16,0 4 1-16,-5-2 4 0,-7 4-3 0,0 0-2 16,-2-2 4-16,-3 5 0 0,1-2-3 15,-1 4-1-15,-2 0 4 0,2 0-4 16,0 0 0-16,2 0-1 0,1 0 0 15,1-3 0-15,4 4-7 0,0-2-15 16,3 2-14-16,-2-1-26 0,2-1-77 16</inkml:trace>
  <inkml:trace contextRef="#ctx0" brushRef="#br0" timeOffset="63141.61">8721 9994 62 0,'1'2'-14'0,"1"-1"129"16,-2-1-8-16,0 0-82 0,0 0 11 16,0 1 9-16,0-1-19 0,1 1-14 15,-1 3 3-15,0-3 1 0,0 1 3 16,0 0-2-16,0 0-3 0,0 0 4 0,0 1-3 15,0-1 0-15,0 2 1 0,0-2-1 16,0 1-3-16,0 1-2 0,0 0-3 16,-1 2 3-16,1-1 0 0,-2 2-8 15,2 1 1-15,0 0 4 0,0 0-3 16,0 4 2-16,0 1-4 0,0 1 5 15,0 6-1-15,0 2-6 0,0 5 12 16,-1 1 2-16,1 1-9 0,0 0-3 16,0 4 0-16,0 3 1 0,4 0-4 15,-1 4 3-15,2 0 0 0,-2 1 1 16,2 1-3-16,1 2 0 0,-3 1 1 0,0 2 1 15,-3 1 0-15,0 0 0 0,2 1 0 16,1-3 2-16,-2-2 1 0,1 1-5 16,-2-1 6-16,0-1 1 0,0 1-1 15,0 1 0-15,0-1-4 0,0 2 4 16,2-1-2-16,-2-3-2 0,0 1-2 15,0 1 6-15,0-1-3 0,0 0 0 16,0 0 0-16,0 1-3 0,0-4 2 16,-4 3 0-16,1-2 2 0,0-1-1 15,0 0 2-15,0-2-4 0,-2-1 0 0,2-1 4 16,-1 0-3-16,1 0-4 0,-2-1 5 15,2 0 0-15,0 1-1 0,-2 0 0 16,3 0 0-16,-4 2 1 0,0-1-1 16,3-3-1-16,-2 1 1 0,1-4 0 15,1-2-1-15,-2 0-1 0,-1-2 1 16,3 1 1-16,0-1-2 0,1-1 0 15,-1 0 0-15,1 1 0 0,-1 1 0 16,0-3 1-16,2 1-2 0,-1 1 2 16,-1 0-1-16,1 1 0 0,2 0 2 0,-1 0 0 15,-1 0-1-15,-1 2-1 0,3-2 0 16,-1-3 2-16,1-1-2 0,-2-2-1 15,0 1 2-15,2-3 1 0,0 0-2 16,0-1 0-16,0-2 1 0,0 0 0 16,0 0-1-16,0-2 0 0,0-1 1 0,4-2-1 15,-4 1 0-15,0 0 0 16,0 0 2-16,1 1 0 0,-1 2-1 15,0-1 0-15,0 0-1 0,0-2 3 16,0 1-3-16,0-1 1 0,0 1 2 0,0-2-4 16,0 0 1-16,0 1 1 0,0-1 0 15,0 0 0-15,0 0-1 0,0-2 1 16,-1-2 1-16,-1-1-2 0,2-2 0 15,-2 1 0-15,2-2 2 0,0-1-2 16,0-2 0-16,0 1-2 0,0 0 4 0,0-1-2 16,0 1-2-16,0 0 2 0,0-2 0 15,0 0 0-15,0 0-1 16,0 0-3-16,0 0-4 0,0-7-9 15,0-3-3-15,2-5-9 0,4-4-7 0,0-8-19 16,4-12-35-16,2-15-119 0</inkml:trace>
  <inkml:trace contextRef="#ctx0" brushRef="#br0" timeOffset="65255.73">8877 10058 67 0,'2'1'44'16,"1"0"68"-16,-3-1-51 0,5 0-31 16,-1 0 3-16,1 0-9 0,1 0-7 15,0 0-2-15,0 0 3 0,2 0-5 16,3-2 0-16,1 0 4 0,2-1 0 15,2 2-3-15,3-1 2 0,4 2-1 16,3 0-2-16,7 0-5 0,1 0 9 16,3-1-8-16,3-1-5 0,2 1-1 0,0-1-2 15,3 0 0-15,2 1 0 0,1-2 0 16,3-1-2-16,3-1 3 0,2 0 0 15,1 2-2-15,2-2 1 0,5-1 0 16,-1 0 0-16,4-3-1 0,-2 2 0 16,-1-2 0-16,-1 2 2 0,-2-2-2 0,-1 1 0 15,-1 2 2-15,-3-3-2 16,0 1 0-16,-4 1 0 0,-1-1 1 15,1 2-1-15,-6 0 0 0,-1 0 0 16,0 0 2-16,-3 0-1 0,-3 0-2 0,-1 0 1 16,-3 3-1-16,2 0 2 0,0-1 0 15,-1 3-1-15,-1-1 2 0,1 2-1 16,1 0 1-16,-1-1 2 0,-1 1-1 15,-2 0 0-15,-2 0-1 0,-3 0 1 16,-2-2 1-16,1 2 2 0,-3-3-2 0,1 3-1 16,0 0 1-16,-2 0 2 0,1 0-3 15,-1 0-4-15,-1 0 4 16,2 0 1-16,0 0-1 0,-1 0 0 15,-3 0 0-15,-1 0 0 0,-2 0-2 0,-5 0 2 16,-4 0 0-16,-5-2-4 0,-2 2 4 16,-1-2 4-16,0 1 4 0,-3 1-6 15,-3 0-4-15,0 0-2 0,-2 0 2 16,0 0-1-16,1 0-2 0,4 0 2 15,-2 0 0-15,3 0 1 0,2 1-4 0,-1 1 1 16,1-2-1-16,0 2-1 0,0 1-1 16,0-1 2-16,0 0 1 0,-2-1 0 15,2 1 1-15,0 0 0 16,-1 0 1-16,-1 0 0 0,1 1-1 0,-4 3 1 15,0 1 1-15,1 2-2 0,-1 2-1 16,0 2 2-16,2 5-1 0,-1 3-1 16,1 3-7-16,-2 4 8 0,0 3 2 15,1 3-2-15,0 4 0 0,1 2 1 16,2 2 1-16,1 2-1 0,0 1 0 0,4 1 0 15,1 3 2-15,3 0-2 0,0 2 3 16,4 0 4-16,-1 2 3 0,0 3-2 16,0 1-1-16,-1 3 1 0,0 1 3 15,-4 1 0-15,0-3-5 16,0 0 7-16,-6-3-5 0,2 3 3 0,-2 3-3 15,0 0-3-15,0 4 2 0,-2 1-3 16,-1 3-1-16,0-2-1 0,3 1 2 16,0 1-3-16,0-2 0 0,0 0 1 15,0 2 0-15,0 2-2 0,0-2 1 16,0 0-3-16,0 0 4 0,0-3-1 0,0-1-1 15,0-5 2-15,0-3 0 0,0-1-2 16,0-2 1-16,0 1 4 0,3-2-2 16,0 1 0-16,2-3 0 0,0-1 1 15,1-1-4-15,0-4 3 0,0-1-2 16,4-3 1-16,-4-4 0 0,1-2-1 15,3-1-1-15,-2-1 2 0,-1-1-1 16,1-1-1-16,-2-2 1 0,2-2 1 16,-2-2 0-16,2-3-2 0,0-1 0 15,1-3 1-15,-1-1 0 0,1-3-1 0,-1-1 0 16,0-1 1-16,-2-1 0 0,2-1-1 15,-1-1 0-15,-2-1 1 0,1 0-1 16,-3-3 0-16,-1 1 0 0,-1-3 1 16,-1-2 0-16,0-2 0 0,0 2-2 15,0-1 6-15,0-1 0 0,-3 0-2 16,-1 0-2-16,-1 0-1 0,2 0-1 15,0 0 2-15,0-3-2 0,-2 2 2 16,2-1-1-16,0-1-1 0,-3-1 1 16,-1 2 0-16,0-2 0 0,-1 1-1 0,-3-1-1 15,0-2 2-15,-3 3-1 0,-1-1-2 16,-4 2-1-16,0 0 4 0,-2 0-2 15,-2 0 0-15,-4 2-1 0,-1 0-1 16,-1 0 2-16,-4 0 2 0,2 0-2 16,-4 0 0-16,-4 0-1 0,-3 0 1 0,-6 0 1 15,-3 0 0-15,-4 0 0 16,-2 1 0-16,-3 3 2 0,-2 0-1 15,0-1 0-15,-3 3-1 0,-2 0 1 16,-6 0 0-16,0-1 0 0,-4 2-2 0,1-1-1 16,-2-2 2-16,2 0 1 0,2-1-1 15,1 0 1-15,0 0 1 0,0-2-2 16,3-1 0-16,4 0 0 0,-1 0 2 15,7 0-3-15,-2-4 0 0,4-2 0 16,4 0 2-16,1-1 0 0,4 2-1 0,-1-2 0 16,-1 1 1-16,-2-1 1 0,4 1-2 15,-1 0 0-15,3-2 2 16,4 1 0-16,3-2-2 0,2 0 0 15,0 0 2-15,1-1 0 0,2 0-3 16,-2-1 2-16,3 1 1 0,-2-2-1 0,1 2-1 16,1-1 0-16,3 1 2 0,0 1-2 15,-2-1 0-15,7 0 0 0,-1 3 1 16,3 0 0-16,3 2-1 0,1 2 0 15,3 0 1-15,6 2-2 0,4 1-6 16,2-3-6-16,5 3-8 0,0-1-34 0,2-4-59 16,1-3-95-16</inkml:trace>
  <inkml:trace contextRef="#ctx0" brushRef="#br0" timeOffset="67023.83">6578 10832 97 0,'2'0'47'0,"-1"0"-33"0,2 0 39 15,-1 0 81-15,-1 0-103 0,1 0 7 16,-1 0 4-16,1 0-11 0,0-2 0 15,1 0-1-15,-2-1-5 0,1 1-2 0,-1 1-7 16,2 0-1-16,-1 1 1 0,3-4-1 16,1 4-5-16,0-3 0 0,0 1-1 15,5 0 2-15,0-1-6 16,1 1 1-16,5 0 0 0,0 0 0 15,1-1-4-15,3-1-2 0,-2 1 5 0,4 0-1 16,-1 0 0-16,1-2-1 0,0 1 0 16,1 0-1-16,-1 0-2 0,0 2 0 15,0-1 2-15,4 2 0 0,1 0-2 16,-2-1 0-16,0-1 1 0,1 0-2 15,-1 1 3-15,0 1-4 0,-1-1 3 0,0 0 0 16,-3 1-1-16,-2 0 1 16,3 1 0-16,-3-1 1 0,-1 0-1 0,1 0 1 15,-3-1 2-15,0 2-3 16,2-1 0-16,-4 0 1 0,2 0 2 0,0 1-3 15,-1-2 0-15,1 0-1 0,-2 1 2 16,6 0-1-16,0-3-1 0,1 2 0 16,0 0 2-16,1-2-2 0,-3 2 0 15,2 0-1-15,-2 2 0 0,0 0 2 16,0 0-2-16,-1 0 1 0,-1 0 1 0,-1 0 0 15,2 0-2-15,-3 4 1 0,1-1 1 16,1 0-1-16,1-1 0 0,1 0-1 16,0 0 3-16,0-2-2 0,4 0 0 15,0 0 0-15,3 0 1 0,-1 0 0 16,0 0-1-16,1 0 0 0,-4 0 1 15,-1 0-1-15,-1 0-1 0,-2 0 2 16,0 0 0-16,-5 0-1 0,1 0 0 16,1 0 0-16,-1 0 0 0,1 0 1 15,1 0-1-15,0 1 0 0,0-1 2 0,1 0-1 16,1 0-1-16,0 0 0 0,-1 0 1 15,-1-1 0-15,3-1-2 0,-3 0 1 16,-1 2 1-16,3-2-1 0,-7 2 0 16,2 0-1-16,-2 0 3 0,-1 0-2 15,0 0-1-15,-2 0 1 0,-1 0 1 16,1 0-2-16,2-1 2 0,2 0-2 15,-1 0 1-15,2-1 1 0,2 1-2 16,-4-1 1-16,2 1 1 0,-3 1-1 16,0 0-1-16,-5-1 1 0,3 1 1 0,2 0-1 15,0 0-1-15,1 0 1 0,2 0 1 16,2 0 0-16,-1 0-2 0,-1 0 0 15,2 0 3-15,-4 0-1 0,0 0-2 16,1 0 1-16,-7 0 3 0,-3-1-3 16,-3 1 1-16,0 0 1 0,0 0 5 0,-5 0 0 15,-2 0-7-15,-3-1-1 16,0 1-1-16,-3 0-7 0,1 0-23 15,-1 2-26-15,3 1-70 0,2 1-295 16</inkml:trace>
  <inkml:trace contextRef="#ctx0" brushRef="#br0" timeOffset="72769.16">11628 12471 150 0,'0'0'24'16,"1"0"74"-16,1 0-9 0,-2 0-57 16,3 0 6-16,0-3-4 0,2 1-12 0,-1 1 2 15,1-1-2-15,1 0 0 0,0 2 0 16,-1-2-1-16,3 1-6 0,-1 1 1 15,4-2 3-15,2 2-5 16,4 0 0-16,4-1-1 0,6 0-5 0,8-2 5 16,7 2-4-16,5-1-4 0,7 1 0 15,3-3 1-15,5 1 2 0,4 1-7 16,-3-2 1-16,4 1 2 0,4 1-4 15,-1 0 2-15,3 2 0 0,1 0 4 16,-1 0-2-16,1-2 0 0,-2 2-2 16,-7-1 2-16,-2 1-3 0,-4-2 3 0,-1 0-1 15,-6 1 1-15,0-2-3 0,-8 2 0 16,-3-1 0-16,-4 0 0 0,-8 2 2 15,-2-2-3-15,-7 0 0 16,-8 1 1-16,-2 1 1 0,-6 0-1 0,-2 0 1 16,-2 0 0-16,0 0-2 0,0 0 4 15,0 0 1-15,0 0-2 0,0 0 1 16,0 0-2-16,0 0-2 0,0 0 3 15,0 0-2-15,0 0-1 0,0 0-1 16,0 0 2-16,-2 0 1 0,1 0-4 16,1 3 2-16,-3-1 0 0,3-1 0 0,0 0-2 15,0 0 1-15,0 0 1 0,0-1 0 16,0 0-1-16,0 1 1 0,0-1 1 15,0 0 0-15,0 0-1 0,0 0 1 16,0 0 2-16,0 0-3 0,0 0 0 16,-2 0 2-16,2 0-1 0,0 0-1 15,0 0-1-15,0 0 0 0,0 1 1 16,-1 2 0-16,1 0-1 0,-2 3 1 15,2-2 0-15,-2 1 0 0,2 4 0 0,0 0 0 16,0 2 0-16,0 4 0 0,0 5 0 16,0 4 0-16,0 4 1 0,0 6 0 15,0 4-1-15,0 5 2 0,0 1 6 16,0 2-8-16,2 1 2 0,0-3 0 15,2 2 0-15,1-2 2 0,1-3-2 16,2-2 3-16,0-2 0 0,-2-3-1 16,-2-3 1-16,3-3 1 0,-3-3-2 15,-1-4 2-15,-1-3-3 0,-2-5-1 16,0-3 2-16,0-3-1 0,0-2-1 0,0-1-1 15,0-2 2-15,0-1-1 0,0 0-1 16,0 0 0-16,0 1 0 0,0-2-1 16,0 0 0-16,0 1 1 0,0 0 0 15,0 0-1-15,0-1-1 0,0 0 2 16,0 0 1-16,0 0 0 0,0 0-2 0,-3 0 0 15,1 0 0-15,-1 0-2 16,2 0-2-16,1 0 0 0,0 0-3 16,0 0-8-16,0 0-4 0,0 0-14 15,0 0-9-15,1 0-25 0,5-3-48 0,1-4-143 16</inkml:trace>
  <inkml:trace contextRef="#ctx0" brushRef="#br0" timeOffset="73928.22">12775 13266 16 0,'-2'0'189'0,"1"0"-134"16,-1 2 13-16,-1-2-17 0,2 1-26 16,-1 1-6-16,-1-1-5 0,1 1-3 15,2 0 3-15,0 1-7 0,0-1 1 16,0-1 1-16,0 1 1 0,0-2 4 15,0 2 1-15,0-1 4 0,3-1 0 0,1 1 1 16,0-1 7-16,-1 0-8 0,3 0 0 16,1 0-5-16,2-2 0 0,0 0-2 15,1 0-3-15,-3-1 3 0,3 0-1 16,-1 1-1-16,2 1 1 0,1-3-1 15,1 2 1-15,5-1-3 0,2 0 0 16,7 0 1-16,11-1-3 0,9-2 0 16,10 0-4-16,10 1-1 0,6 0 3 15,0 1-4-15,-2 0 0 0,-6-1 0 16,-1 1 1-16,-5 1 0 0,-4-2-1 15,-3 2 0-15,-7 0 1 0,-2 2 1 0,-3-1 0 16,-3 1 5-16,-1 0-1 0,-3-1 3 16,-4 0 0-16,-4-2-1 0,-2 0 2 15,2 0 0-15,-3-1-6 0,3-1 1 16,-1 2-2-16,-2-1-2 0,-3 2 0 15,-1-1 1-15,-5 2-2 0,-4 1 0 16,-3 1 0-16,-3 0 1 0,-3 0 1 16,0 0 1-16,0 0 0 0,0 0-2 15,0 0 0-15,0 0-2 0,-1 1 0 16,1 1 0-16,-2 0 2 0,2 0 0 0,-1 0-2 15,1-2 1-15,0 0 1 0,-2 0-1 16,2 0 0-16,0 1 1 0,0-1 1 16,-1 0-2-16,-3 2 1 0,3-1 0 15,-4-1 0-15,4 2 0 0,-2-2-2 16,3 2-1-16,0 0 1 0,0 0 1 0,0 0-2 15,0 0 4-15,0 0-2 16,0-1 0-16,0-1 0 0,0 0-1 16,0 0 1-16,0 0 1 0,0 0-1 15,0 0 0-15,0 0 0 0,0 0 2 0,0 0 0 16,0 0-1-16,-2 0 1 0,0 0-1 15,-1 0-2-15,0 0-1 0,-1 0-3 16,1 0-10-16,-2 0-5 0,3 0-7 16,-1 2-8-16,2 0-7 0,-2 0-24 15,-2 0-44-15,0-1-113 0</inkml:trace>
  <inkml:trace contextRef="#ctx0" brushRef="#br0" timeOffset="75033.28">13361 13477 132 0,'0'0'87'0,"0"0"-46"0,0 0 26 0,0 0-5 16,-2 0-22-16,1 0-5 0,1 0-6 15,-3 0 4-15,1 0-2 0,1 0-6 16,-4 0-2-16,3 0-6 0,-1 0 4 16,2 0-4-16,1 0 2 0,-3 0-1 15,1 0-3-15,0 0 0 0,1 0-1 16,1 0-3-16,-2 0 0 0,2 0 2 0,0 0-7 15,0 0 0-15,0 0-5 0,0 0 4 16,3 1-1-16,4-1-1 0,5 0 0 16,2 0 0-16,5 0 0 0,5-2-3 15,3-2 2-15,5 1-1 0,4-2-2 16,0 2 1-16,1 1 0 0,-3 1 3 15,-3 1 1-15,-5-1-4 0,-4-1 7 16,-2 2-2-16,-4 0 1 0,-7 0-4 16,-1-1 2-16,-5 1 1 0,0 0-2 15,-1-1 2-15,-2 0 0 0,0 1 1 0,0 0 1 16,0 0-7-16,-2 0 1 0,-1 0 0 15,1 0-1-15,-2 0-1 0,4 0 0 16,-5 0 2-16,2 0-1 0,0 0 0 16,0 0-7-16,0 0-6 0,1 1-10 15,1 1-9-15,1 0-19 0,0 0-31 16,0-2-68-16</inkml:trace>
  <inkml:trace contextRef="#ctx0" brushRef="#br0" timeOffset="77045.39">13561 13552 119 0,'0'0'83'0,"0"0"-26"0,0 0 9 15,1 0-4-15,-1 0-18 0,0 0-7 16,0 0-2-16,0 0 1 0,2 0-2 0,-1 0-4 16,-1 2-1-16,2 0-1 0,1 2-9 15,-1 0 0-15,-1 1 4 0,-1 2-8 16,3 3-1-16,0 2-3 0,-1 3-1 15,1 2-3-15,-1 2-1 0,-2 1-3 16,1 0 2-16,2 1-5 0,-1 0 0 0,-1 2 2 16,2 2-2-16,-1 2 1 0,0 8-1 15,-2 0 4-15,0 0 18 0,0 0-10 16,1-5-8-16,2-1 7 15,-3-2-6-15,0 1-2 0,0-2 0 0,0-2 2 16,-3-4 1-16,0-2-3 0,0-3-2 16,1-4-1-16,1-1 2 0,1-5-2 15,0-2 0-15,0 0 1 0,0-2 1 16,0-1-1-16,0 1 0 0,0-1 0 15,0 0 1-15,0 0-1 0,0 0 1 0,1 1 0 16,-1-1 1-16,0 0 0 0,0 0 1 16,0 0-4-16,0 0 2 0,0 0-1 15,0 0 0-15,0 0 0 0,0-1 0 16,0 1-3-16,0 0 2 0,0 0 0 15,0 0 0-15,0 0-2 0,-1 0 1 16,1 0 2-16,0 0-2 0,0 0-2 16,0 0 1-16,0 0 1 0,0 0 1 15,0 0-3-15,0 0 1 0,0 0 2 16,0 0 0-16,0 0 0 0,0 0 0 15,0 0 2-15,0 0 0 0,0 0-3 0,0 0 1 16,-2 0 1-16,2 0-1 0,-1 0-1 16,1 0 0-16,0 0 1 0,0 0-3 15,0 0 0-15,0 0-1 16,0 0 0-16,0 0 6 0,0 0-3 0,0 0 0 15,0 0 1-15,0 0 0 0,0 0-1 16,0 0 0-16,0 0 2 0,0 0-1 16,-2 0-1-16,2 0 1 0,-1 0 1 15,1 0-1-15,0 0-1 0,0 0 2 16,0 0-1-16,-2 0 0 0,2 0-3 0,0 0 1 15,0-2 2-15,0 2-1 0,0 0 0 16,0 0 0-16,0 0 1 0,0 0-1 16,0 0-2-16,0 0 1 0,0 0 3 15,0 0-2-15,0 0-3 0,0 0 2 16,0 0 2-16,0 0 0 0,0 0-1 15,0 0 0-15,0 0 1 0,0 0-2 16,0 0-1-16,0 0-2 0,0 0-1 16,0 0 4-16,0 0-3 0,0 0 4 15,0 0 1-15,0 0-1 0,0 0-3 0,0 0 4 16,0 0-4-16,0 0 2 0,0 0-3 15,0 0 2-15,0 0-3 0,0 0-3 16,0 0-2-16,0 0-7 0,0 0-14 16,0-3-15-16,0-1-31 0,0 0-66 15,0 0-320-15</inkml:trace>
  <inkml:trace contextRef="#ctx0" brushRef="#br0" timeOffset="86482.94">8682 12852 136 0,'0'2'82'0,"0"-1"-59"0,0-1 20 0,0 0 7 15,0 0-15-15,0 0-8 0,0 0-2 16,0 0-4-16,0 0 3 0,0 0 1 15,0 0-8-15,0 0-5 0,0 0 0 16,0 0 0-16,0 0 0 0,0 0-5 16,0 0-1-16,0 0-1 0,0-1 2 15,-2 1-3-15,-2 0-1 0,-1-2 3 16,-1 2-2-16,0 0-3 0,-2 0 3 15,-3 0 1-15,2-1-4 0,-5 0 1 16,-3 1-1-16,-2-2 1 0,-1 1-1 0,-3-1-2 16,-2 0-1-16,-1 0 4 0,-1 0-1 15,2 1-2-15,-3-2 0 16,-1 1 1-16,-5 2-2 0,0 0-6 0,0 0 6 15,0 0 2-15,3 0-3 0,-2 2 0 16,4 0-5-16,1 0 7 0,1 1 3 16,1 0-3-16,3 0 1 0,4 1 0 15,2-2 2-15,3 0-2 0,3-1-1 16,4-1 2-16,2 0 2 0,0 0-5 15,2 0 2-15,-2 0 0 0,2 0 2 16,0 0-2-16,2 0-2 0,-4 0 4 0,2 1-2 16,-2 0-2-16,1 1 2 0,1 1 2 15,-2-1 0-15,0 0-1 0,4-1 0 16,-1 3 1-16,1-4 1 0,1 1-2 15,0-1 1-15,0 0 2 0,-2 2-1 16,2-1 0-16,0 2-1 0,-2-1 4 16,2 0-3-16,0-1 1 0,-1 0 1 15,-1 0 5-15,2 1-4 0,-1 0-2 16,-1 0 0-16,2-1 1 0,0 2-1 15,0-1 1-15,0 1-2 0,0 2 4 0,0-2-2 16,0 2-1-16,0 0 1 0,0 0 0 16,0 3-1-16,0 1-1 0,0 1 0 15,0 1-2-15,0 1 1 0,0 3-2 16,0 3-1-16,0 1 4 0,0 4-2 15,0 2-1-15,0 3-1 0,2 3 4 0,2 3-3 16,-4 3 0-16,2 2-1 16,0 3 4-16,-2-2-2 0,0 1-2 15,0-1 2-15,0-1 1 0,-2-1-3 16,0 0 1-16,1-2 1 0,1-1 2 0,0-3 0 15,0-4-3-15,0-4 1 0,1 1 2 16,3-5-2-16,-1-2-2 0,0-4 2 16,0-2 0-16,-2-4-1 0,1-1-1 15,0-3 1-15,-2-2 4 0,0-1-3 16,0-1 0-16,0 0 1 0,0 0 4 15,0 0-3-15,0 0 0 0,0 0 1 16,0 0-1-16,0 0 0 0,0 0-3 16,0 0 0-16,0 0 3 0,0 0-3 15,0 0-1-15,0 0-1 0,0 0 4 0,0 0-2 16,0 0-2-16,0 0 0 0,0 0 3 15,0 0-1-15,0-1-4 0,0-1-7 16,0 0-5-16,0-1-14 0,0-1-19 16,0-2-22-16,0-2-41 0,0 0-167 15,0-2 87-15</inkml:trace>
  <inkml:trace contextRef="#ctx0" brushRef="#br0" timeOffset="87387.99">7333 13820 126 0,'0'0'100'0,"0"0"-58"15,0 0 6-15,0-1-1 0,0 0-14 0,0 0-2 16,0 1-8-16,0-1-6 0,-1 1 1 16,-1-1 3-16,2 1-5 0,0 0-1 15,0 0-2-15,0 0 4 0,0 0-1 16,0 0-2-16,0 0-3 0,0 0-3 15,0 0-3-15,0 0-4 0,0 0 2 0,2 0 2 16,7 0 1-16,5 0 2 0,3 0-2 16,3-4 1-16,5 2-4 0,1-1 0 15,1 0 1-15,5 1 2 16,2 1-6-16,5 0 2 0,1 0 2 15,4 0-2-15,2-1-1 0,5-1-1 0,4 1 1 16,2 2 1-16,7-2-2 0,-1 1 0 16,-1 1 0-16,-1 0 0 0,-6 0 0 15,1 0 1-15,-3 0-1 0,0 0 0 16,-1 1 0-16,-2 3 0 0,-5-1-1 15,-6 0 3-15,-4 1-2 0,-5-1-1 0,-2 1 2 16,-4-2 0-16,-2 2 0 0,-2-2-3 16,-3 1 2-16,-3 0 2 0,0-2-2 15,-4 4-1-15,-1-3 1 16,0 1 2-16,-4-2-3 0,1 1 0 0,-3-2 1 15,0 1 2-15,-1 0-3 0,-2 0 0 16,0-1 2-16,0 0 3 0,0 0-4 16,-5 0-4-16,1 0 1 0,-1 0 2 15,0 1-2-15,5 0-4 0,-3 2-4 16,2 0-6-16,-1 0-7 0,-3-1-5 0,2 1-13 15,-1-1-10-15,-4-2-66 0,2 0-211 16</inkml:trace>
  <inkml:trace contextRef="#ctx0" brushRef="#br0" timeOffset="88212.04">7516 13861 88 0,'2'0'153'0,"-2"0"-85"15,0 0-9-15,0 0 2 16,0 0-22-16,0 0-10 0,-7 3-1 15,1 3-2-15,-3 1-1 0,1 2-6 0,0 2-5 16,-2-1 4-16,0 4-4 0,-1 0-1 16,-1 1-1-16,0-1-1 0,-1 1-3 15,-1 1-2-15,0 0-1 0,2-3-3 16,-1 0 2-16,3-4-4 0,2 1 0 15,0-2 1-15,2 1 0 0,3-2-4 0,0-2 1 16,1-1-10-16,1-2-3 0,1-1-16 16,0-1-12-16,3 0-12 0,3-3-19 15,0-4-44-15,2-4-122 16,0-1 129-16</inkml:trace>
  <inkml:trace contextRef="#ctx0" brushRef="#br0" timeOffset="88543.06">7792 13837 195 0,'0'5'111'0,"0"0"-62"0,-5 1 21 15,-4 5-7-15,-2 2-18 0,0 0-12 16,-1 4-15-16,0 2-5 0,-4-1 3 0,2 0-4 15,0-1 2-15,2 0-2 0,1-1-3 16,0 0-7-16,0-3 3 0,5-1-1 16,-3-3-3-16,2-2-2 0,3-3 0 15,-1-2 0-15,4 0-12 0,1-2-13 16,0 0-10-16,0 0-38 0,3-8-50 15,6-6-149-15</inkml:trace>
  <inkml:trace contextRef="#ctx0" brushRef="#br0" timeOffset="88824.08">8096 13831 406 0,'0'0'43'0,"0"2"10"0,-3 1 1 16,-5 3-14-16,2 1-5 0,-5 4-11 16,0 1-5-16,-3 4-6 0,2 0 1 0,-2 2-2 15,-2 2-3-15,-1-2-4 0,3 2-3 16,-1 0-2-16,2-3 1 0,4-2 1 15,3-5-3-15,1-2-1 0,4-2-3 16,1-2-4-16,0-1-11 0,6-3-15 16,6-1-15-16,4-11-32 0,1-6-95 0,3-3-174 15</inkml:trace>
  <inkml:trace contextRef="#ctx0" brushRef="#br0" timeOffset="89033.09">8310 13827 0 0,'-5'8'321'0,"-4"4"-246"16,0-4-30-16,-2 4 6 0,-2 2-9 0,2 0-7 16,2-1-6-16,1 0-12 0,1-2-10 15,0-1-7-15,3 0-1 16,1-2 3-16,1 0-4 0,2-3-3 15,0-2-13-15,0-3-22 0,9 0-12 0,4-4-40 16,1-10-137-16</inkml:trace>
  <inkml:trace contextRef="#ctx0" brushRef="#br0" timeOffset="89195.1">8659 13840 341 0,'-25'27'91'0,"8"-9"-40"16,0-1-4-16,0 1-12 0,1 2-16 15,2-2-13-15,3 0-4 0,2-3-2 0,3 0-16 16,1-2-26-16,4-4-35 0,-1-4-188 16</inkml:trace>
  <inkml:trace contextRef="#ctx0" brushRef="#br0" timeOffset="90593.18">9149 6418 260 0,'-5'7'40'0,"-1"0"-7"16,-2 3 24-16,-1 2-11 0,-4 3-9 15,4 1-2-15,-5 3-11 0,0-1 2 16,0 1-3-16,0-1-6 15,3-3-10-15,0-3-3 0,1 1 2 0,2-3-1 16,3-4-4-16,1-1-2 0,4-2 0 16,0-1-6-16,0-2-26 0,6 0-18 15,5-3-30-15,1-9-104 0</inkml:trace>
  <inkml:trace contextRef="#ctx0" brushRef="#br0" timeOffset="90807.19">9372 6451 232 0,'-5'7'134'16,"-3"2"-108"-16,-4 2 29 0,-2 0-7 15,0 4-13-15,-1 0-6 0,-1 0-10 16,4 0-14-16,-1 1-3 0,4-2 0 0,0-1 0 15,4-1-5-15,2-4-3 0,3-2-12 16,0-3-13-16,0-3-32 0,8 0-44 16,3-4-98-16</inkml:trace>
  <inkml:trace contextRef="#ctx0" brushRef="#br0" timeOffset="91028.2">9595 6413 234 0,'-1'8'138'0,"-7"-1"-105"16,0 4 35-16,-4 1-11 0,-1 2-21 16,-2 2-10-16,-2 1-9 0,-4 2-7 15,3 0-8-15,-2 0 4 0,6-2-3 16,3-3-2-16,0-4-4 0,10-4-4 15,1-3-12-15,0-1-22 0,1-2-30 16,10-3-49-16,3-10-189 0</inkml:trace>
  <inkml:trace contextRef="#ctx0" brushRef="#br0" timeOffset="91244.21">9888 6390 48 0,'-5'10'320'0,"-2"4"-268"15,-4-1-6-15,0 2 25 0,-5 3-26 16,1 1-11-16,-4 2-12 0,1 1 0 16,-1-1-9-16,1 0-7 0,2-3-1 0,8-4-4 15,4-3-1-15,4-5-6 0,6-6-21 16,14 0-11-16,6-11-29 0,8-9-58 15,4-4-214-15</inkml:trace>
  <inkml:trace contextRef="#ctx0" brushRef="#br0" timeOffset="91375.22">10133 6434 363 0,'-14'17'50'16,"-3"4"-8"-16,-3 2-1 0,-3 4-16 0,1 3-3 16,0 3-14-16,4 0-8 0,4 0 0 15,6-3-25-15,2-6-107 0</inkml:trace>
  <inkml:trace contextRef="#ctx0" brushRef="#br0" timeOffset="93436.34">13248 14209 198 0,'0'0'66'0,"0"0"-29"16,0 0 28-16,0-1-15 0,0 1-18 15,0 0-4-15,0 0-4 0,0 0-4 0,0 0-6 16,0 0 1-16,0 0 2 15,0 0 0-15,0 0-6 0,1 0-6 16,1 0 6-16,4 0 0 0,0 0-2 16,3 0-1-16,4 0 1 0,2 0-1 0,1 0-3 15,7 0-3-15,3 0 3 0,2 0-2 16,6-2-3-16,4 0 1 0,5 0 2 15,5 0-5-15,2 0 4 0,6 1-2 16,1-1-1-16,2 0 1 0,1 0 0 16,1 1-1-16,-4 1 3 0,-4-2-2 0,-7 1-1 15,-5-2 1-15,-6 1 3 0,-4 0-2 16,-6 2-2-16,-5-1 3 15,-4-1 1-15,-8 2 1 0,-2 0-4 16,-3 0 0-16,-2 0 3 0,-1 0 2 0,0 0-5 16,-1 1 2-16,-2 5 1 0,-2-2-2 15,0 1-2-15,1 1 1 0,-2-1-3 16,-2 0-10-16,3-1-11 0,-1-1-17 15,-2 0-18-15,-3-3-54 0,4 0-221 16</inkml:trace>
  <inkml:trace contextRef="#ctx0" brushRef="#br0" timeOffset="94000.37">13418 14234 226 0,'0'0'99'15,"0"0"-64"-15,0 2 24 0,0 8-1 16,-4-1-20-16,-4 6-14 0,-3 0-4 16,-1 3-6-16,-6 0-4 0,1 0-3 15,-1 0-1-15,1 0 1 0,0-1-4 16,3-2-2-16,3-2 1 0,3-3-2 15,2-1-2-15,3-3-5 0,1-2-11 16,2-1-19-16,0-3-18 0,5 0-46 16,4-4-135-16</inkml:trace>
  <inkml:trace contextRef="#ctx0" brushRef="#br0" timeOffset="94226.38">13610 14285 21 0,'-6'8'314'0,"-3"2"-237"0,-3 0-27 16,-6 3 6-16,1 2-4 0,0-1-13 16,0 0-14-16,0 0-11 0,2 0-2 0,1 0-12 15,3-3 2-15,3-3 0 0,2-2-1 16,6-3-6-16,0-2-8 0,3-1-17 15,8 0-10-15,4-5-28 0,4-10-77 16,3-4-196-16</inkml:trace>
  <inkml:trace contextRef="#ctx0" brushRef="#br0" timeOffset="94432.4">13890 14229 50 0,'-5'8'291'0,"-4"3"-218"16,-4-2-7-16,-5 2-7 0,-3 4-16 15,1-1-6-15,2 0-9 0,2-1-12 16,1-2-5-16,1 0-4 0,6-2-4 16,2-2-3-16,3-2-1 0,1-3-3 0,2 0-7 15,3-2-22-15,8 0-12 0,6-2-27 16,3-10-65-16,5-6-205 15</inkml:trace>
  <inkml:trace contextRef="#ctx0" brushRef="#br0" timeOffset="94644.41">14249 14178 13 0,'-3'8'321'0,"-6"4"-252"0,-4-1-28 0,-1 4 15 15,-6 1-11-15,-1 3-12 0,0-3-11 16,1 0-11-16,5 1 0 15,1-1-8-15,4-2-1 0,9-2-1 0,1-4-1 16,1-4-7-16,15-4-7 0,6 0-23 16,7-11-18-16,5-3-67 0,7-6-138 15,-3 0 127-15</inkml:trace>
  <inkml:trace contextRef="#ctx0" brushRef="#br0" timeOffset="94732.41">14463 14202 70 0,'-6'6'135'16,"-6"4"-100"-16,-6 3-8 0,1 2-13 15,-3 2-14-15,0 2-23 0,2-1-138 16</inkml:trace>
  <inkml:trace contextRef="#ctx0" brushRef="#br0" timeOffset="96237.5">4367 6362 247 0,'0'0'60'16,"0"0"-32"-16,0 0 34 0,0 0-12 15,0 0-12-15,0 0-3 0,0 2-11 0,0 5-3 16,-9 4-1-16,-5 5-1 0,-5 2-7 15,-1 4-4-15,-1 1 1 0,-3 1-4 16,0 0-2-16,0-1 0 0,1 1 0 16,3-3 2-16,3-3-5 0,6-4 0 15,6-5 1-15,2-5-2 0,3 1-3 0,0-4-16 16,5-1-11-16,9 0-17 0,4-10-34 15,7-9-127-15</inkml:trace>
  <inkml:trace contextRef="#ctx0" brushRef="#br0" timeOffset="96447.51">4572 6358 89 0,'-11'14'229'15,"-3"1"-184"-15,0 3 24 0,-4 0-11 16,-3 2-12-16,0 4 2 0,-3 1-9 15,3-1-16-15,-1-3-9 0,5-2-3 16,2-1-8-16,5-3-4 0,2-5 1 16,7-4-11-16,1-2-17 0,0-4-26 0,8 0-23 15,6-5-50-15,4-10-199 16</inkml:trace>
  <inkml:trace contextRef="#ctx0" brushRef="#br0" timeOffset="96654.52">4773 6373 40 0,'-13'15'255'0,"-5"3"-156"0,0 0-49 15,-4 2 21-15,0 1-31 0,1 0-10 0,1-2-2 16,3-2-18-16,1-3-6 15,7-2-3-15,1-3-2 0,3-4-15 0,5-2-25 16,3-3-32-16,8 0-20 0,8-13-116 16</inkml:trace>
  <inkml:trace contextRef="#ctx0" brushRef="#br0" timeOffset="96856.53">5138 6267 241 0,'-25'24'162'0,"0"1"-119"0,-1 3 31 16,0 2-25-16,-2-1-15 0,3 0-2 16,2 0-18-16,2-2-5 0,4-4-7 15,6-2-1-15,7-5-2 0,4-6-12 16,0-6-33-16,12-4-32 0,4-3-41 15,2-11-196-15</inkml:trace>
  <inkml:trace contextRef="#ctx0" brushRef="#br0" timeOffset="97021.54">5468 6314 158 0,'-25'18'250'16,"-6"5"-215"-16,-4 4 29 0,-7 3 0 15,-2 2-37-15,-1 2-2 0,3 4-10 16,7-1-8-16,5 1-4 0,4 0-13 0,7-4-38 15,7-6-110-15,4-7-272 0</inkml:trace>
  <inkml:trace contextRef="#ctx0" brushRef="#br0" timeOffset="110892.34">14728 13038 132 0,'2'-2'178'0,"-2"2"-132"15,0 0-14-15,0 0 4 0,1 0-1 16,-1 0-13-16,3 0-7 0,-1 3 2 16,0 3 2-16,1 1-3 0,-2 0-6 15,-1 2 2-15,0 0 1 0,0 1 1 0,0 2-2 16,0 0-1-16,-4 1-3 0,0 1-1 15,-2-1-1-15,2 1-1 0,-1-3-3 16,0-1 2-16,-1-2-2 0,1-1-1 16,4-3 2-16,-2-2 0 0,0 0-2 15,3-2 4-15,-2 0 4 0,1 0 1 16,-1-8-6-16,2-6-1 0,0-2 1 15,0-5 0-15,9 2 1 0,4-6-1 16,2-1 3-16,2-1-2 0,2-2-3 16,1 0-2-16,0-1 5 0,0 0-2 0,2 4-2 15,0 6 1-15,-5 5-1 0,0 7 2 16,-2 4-3-16,-1 2-1 0,-3 2 2 15,-2 2-1-15,-4 9-1 0,-2 2 1 16,-3 6 2-16,0 1-1 0,0 1-2 16,-9 0 0-16,-2 2 1 0,-3-3-4 15,-1 1-4-15,-2-3-1 0,-2-1 1 16,2-2 2-16,-3-2 1 0,6-3 0 15,0-1 4-15,1-6-4 0,4-1-4 16,1-2 1-16,4 0 4 0,2 0 2 0,2-5-2 16,0-2-5-16,5 0 6 0,3-2-1 15,1 4 0-15,0 2 2 0,-1 0 2 16,3 3 1-16,-2 0-2 0,0 1 3 15,2 8 2-15,-1 1-1 0,0 2 0 16,1-1 0-16,-1-1 3 0,-1 0-4 0,0-3-2 16,0-1 0-16,-2-2 2 15,0-3-3-15,0-1-12 0,2 0-14 16,0-1-27-16,1-8-59 0,-1-4-259 15</inkml:trace>
  <inkml:trace contextRef="#ctx0" brushRef="#br0" timeOffset="111266.36">15038 13086 286 0,'0'4'56'16,"0"-4"-33"-16,3 4 26 0,5-2-7 15,3-2-3-15,5 0-15 0,1 0-4 0,1-9-1 16,2 0-2-16,0-2 2 0,-1-2 0 16,-3 0 2-16,-4-1-4 0,-3 1-1 15,-3 1 2-15,-4 0-6 0,-2 0 1 16,0 1-4-16,-5 4 3 0,-5 0-1 15,-1 3-4-15,-2 4-2 0,-1 0 1 0,2 0-2 16,3 5-3-16,-1 4 2 0,4 3 1 16,-3 4 0-16,1 1-5 15,2 2 3-15,0 1 2 0,3 1-2 16,3-1-3-16,0-2 0 0,0 1 1 0,9-4 0 15,0-4-3-15,7 0-3 0,1-5-7 16,4-4-13-16,4-2-8 0,2 0 2 16,0-3-19-16,0-4-18 0,-1-1-20 15,-3-1-72-15,-4-2-113 0,0 0 251 16</inkml:trace>
  <inkml:trace contextRef="#ctx0" brushRef="#br0" timeOffset="111511.37">15477 13036 4 0,'0'-2'207'0,"0"-4"-98"0,0 0-51 0,0 1 10 16,-5-1-14-16,1 2-13 0,-2 0-1 15,-4 3-11-15,2 1-1 0,-1 0-4 16,0 0-5-16,1 2-4 0,0 8-6 16,2 1-2-16,0 4-2 0,0-1-1 15,1 4-5-15,4 0 0 0,1 0 2 0,0-1-1 16,4-3-3-16,4-2 0 0,1-2 0 15,2-3-7-15,5 0-2 0,1-5-5 16,1-2 0-16,4 0 9 0,1-2-16 16,-1-8-20-16,0-4-10 0,-4 0-19 15,-2-2-39-15,-2-2-34 0,-5 0 8 16,-3-1 85-16,0 0 50 0</inkml:trace>
  <inkml:trace contextRef="#ctx0" brushRef="#br0" timeOffset="113040.46">15651 12826 0 0,'1'-22'138'15,"1"6"-88"-15,1 6-7 0,0 2 13 0,0 6-11 16,-1 0-2-16,-2 1-11 0,1 1-8 15,2 0 3-15,-3 0 1 0,0 9-6 16,2 0-4-16,-2 4 0 16,0 3-3-16,0 1-6 0,0 2 0 0,0 4 4 15,-2 0-4-15,-1 3 1 0,-3 3 3 16,1 1-3-16,-1-1-1 0,0 1 2 15,0-4 6-15,1 0-10 0,2-3-4 16,1-5-3-16,-1 0 3 0,3-7 0 16,0-3-2-16,0-5-3 0,0-1 1 0,3-2 0 15,1 0-2-15,2-8-1 0,1-2 2 16,0-3-6-16,2 0-5 0,0-2-4 15,2 4 1-15,-2-2-7 0,2 5-2 16,-3 2-8-16,1 2-2 0,-1 4-2 16,1 0-8-16,-1 0-7 0,3 0 3 15,3 1 4-15,1 4 37 0,3-1 1 16,0 0 3-16,1-2 16 0,1-1-1 15,0-1 15-15,-1 0 5 0,-1 0 2 16,-4 0-6-16,-1-3-5 0,-6-2 0 0,-2 0 0 16,-3 1 1-16,-2-1-1 0,0 0 3 15,-5 0 0-15,-3 1-8 0,0 3 1 16,-2 0-1-16,-1 1 2 0,-2 0-2 15,2 0-8-15,2 4 4 0,0 6-1 16,0 1-5-16,-1 3-3 0,2 0 1 0,5 0-3 16,2-1 0-16,1-2-2 15,0-2 0-15,6 0-1 0,5-4 2 16,1-2-2-16,2-3 1 0,0 0 1 15,3-2-4-15,-1-5-4 0,-1-2 0 0,-4-1 3 16,-3 2-1-16,-3 0 3 0,-2 0-1 16,-3 3 1-16,0 0-3 0,0 3 2 15,0 2 1-15,-7 0 1 0,-2 0-4 16,0 7-2-16,-1 1-3 0,1 2-1 15,3 0-8-15,0 1-3 0,6-1-1 0,0-2-3 16,0-1-13-16,1-2 9 0,7-2 12 16,3 1 15-16,3 0 3 15,3-4 20-15,3 0 2 0,-1 0-16 16,-1-8-4-16,-2-2 10 0,1 0 0 0,-5-2 0 15,1 0-6-15,-4-1 6 0,-1 3 1 16,-4-2 0-16,-1 2 0 0,-1-1 1 16,-2 1 1-16,0 2-2 0,0 1-4 15,0 3 0-15,0 1-2 0,-2 2-1 16,1 0-4-16,1 0-2 0,0 1 1 15,0-1-1-15,0 1-5 0,0 0 0 0,0 0 5 16,0 3 1-16,0 1-3 0,0-1 0 16,0 2 2-16,0 0-1 15,1-1 1-15,1-1-6 0,-2 0 3 16,0 0-1-16,0-1-2 0,0 3 1 0,0 1 4 15,0 0 1-15,0 1 0 0,0 1-5 16,-3 0-4-16,1 1-1 0,1-1-3 16,1-1 2-16,0-2-1 0,0-1-1 15,0-2 3-15,0-2 1 0,1 0 1 16,4 0 3-16,1-4-5 0,2-4 3 0,-2-1-1 15,0 2-1-15,5-3-6 0,-1 2 2 16,0-1 4-16,1 0 4 0,-1 3-3 16,-1-1 4-16,2 1 1 15,0 1 2-15,-4-1 0 0,1 2 0 0,0-1 5 16,-2 2 3-16,2-1 14 0,-2 1-13 15,-3 2-5-15,-3 0-2 0,0 1 0 16,0 0 4-16,0 0 2 0,0 0-6 16,-3 2-2-16,-3 4 1 0,0 1 2 15,2 0-1-15,-2 2-2 0,3 1 0 0,-1-2 2 16,0 1-1-16,1-2-1 0,3-1 1 15,0-1 0-15,0-1-1 0,3 0-2 16,8-1 2-16,2-1 3 0,-1-2 0 16,5 0-4-16,-1-2 2 0,1-3 1 15,-2-1 0-15,-1 1-3 0,-3-4 1 16,-3 3 3-16,-4 1 0 0,-2 0-3 15,-2 0 7-15,0 2 13 0,0 1 7 16,0 2-9-16,-3 0-4 0,0 0-4 16,1 4-7-16,-2 4-2 0,2 3-1 0,2 3 3 15,-2 2-2-15,1 2-3 0,1 1 2 16,0 4-5-16,0 1 2 0,0 6 3 15,3 0 1-15,-3 0 3 0,0 1-1 16,-3-3-1-16,-6-1 4 0,-4-2 0 16,1-4 0-16,-4-3 0 0,-1-4-1 15,3-3 3-15,0-5-4 0,2-2 1 16,3-4-2-16,-1 0 4 0,6 0 0 15,1-2-3-15,-1-6-1 0,4 0 0 16,0-2-2-16,0 0-4 0,8-1 1 0,3-3 3 16,3-2-2-16,3-1-1 0,3-2 2 15,2-5-2-15,3-2-7 0,4-5-8 16,1-5 0-16,1-3-4 0,1-1 2 15,2 3 15-15,0 3 2 16,-1 8 4-16,-5 3 6 0,-3 4-1 0,-7 1 8 16,-5 4 0-16,-10 3 2 0,-3-1-1 15,0 6 6-15,-9 1 2 0,-2 5-1 16,-3 0-11-16,0 1-1 0,-3 9-2 15,3 3 0-15,0 4-1 0,1 2-2 16,3 0 4-16,0 2-3 0,2-1-3 0,4-1-1 16,1-1 0-16,1-2-2 0,2-3-1 15,0 0 0-15,0-5 0 0,8-1-2 16,1-2-10-16,1-3-9 15,5-2-8-15,-1 0-10 0,1 0-17 0,3-6-4 16,-3 2-22-16,2-2-56 0,-3-2-32 0,5 1 109 16,-2-4 47-16</inkml:trace>
  <inkml:trace contextRef="#ctx0" brushRef="#br0" timeOffset="113979.51">16885 13025 0 0,'3'-10'204'16,"-3"1"-106"-16,-3 1-21 0,-7 3-1 16,-2 2-32-16,-3 1 3 0,1 2-10 15,-2 0-9-15,2 1-4 0,2 7 1 16,-1 4-12-16,6 1-4 0,0 3-6 15,3-2-2-15,4 2-1 0,0-2-1 0,4-2-4 16,6 1-2-16,2-2-11 16,4-3-4-16,-1 1-1 0,4-4-6 15,-2 1-8-15,1-2-5 0,-1 0-2 16,-1-1-13-16,-2 1-10 0,-3-2 26 0,0-1-25 15,-5 0-62-15,0-1 58 0,-3 0 50 16,2 0 15-16,-1 0 1 0,1-4 4 16,-2-4 0-16,3 0 10 0,-1-3-4 15,0 1 1-15,-1-1 36 0,2-6 83 16,1 1-75-16,2-5-1 0,0-2-22 0,1-4-7 15,0-3 7-15,3-6-9 16,-1-5-7-16,2-1 2 0,2 0-3 0,-1 4-10 16,-2 6 2-16,-6 9 8 15,0 9 16-15,-3 7 0 0,-2 7-8 0,-2 0 2 16,0 11-12-16,-10 9-2 0,1 8-6 15,-3 7 0-15,-2 2 2 0,-2 5-3 16,1 1-5-16,-1 0 4 0,-1 0 2 16,2-4-1-16,-1-4-1 0,7-2 1 15,-2-8 1-15,5-4 0 0,1-5-2 0,4-6 1 16,1-3 0-16,3-6-3 0,8-1-1 15,6-1 2-15,3-11-2 0,5-1-16 16,1-3-6-16,-1 0 8 0,0 1-1 16,-5 1-2-16,-3 4 13 0,-3 2 3 15,-5 2 5-15,-3 3 0 0,-1 1-1 16,-4 2 2-16,-1 0 5 0,0 3 8 15,0 5-8-15,-6 2 0 0,0 0 4 16,0 3-5-16,-2-2-5 0,2 1-2 16,0-3 4-16,-2 1-3 0,2-4 2 15,0 1-3-15,4-3-1 0,0-1-3 0,2 0-3 16,0 0 4-16,2-3 3 0,4 0 3 15,0 0-4-15,4 0 0 0,-3-4 1 16,6-3-3-16,-1-1 0 16,7-1 2-16,-1-2-3 0,4-1 5 0,3-2-3 15,0-2-3-15,-2-2 9 0,5 0-4 16,-2-2 2-16,-1-3 3 0,1-2 1 15,-1-6 1-15,-3-3-5 0,0-6-2 16,-4-5 5-16,-1-2 0 0,-6 5-1 16,-5 8 7-16,-4 9 16 0,-2 10 11 0,-5 9 1 15,-4 6-13-15,-3 0-6 0,-2 9-6 16,-2 8 3-16,2 5-3 15,-3 7-2-15,0 4-6 0,0 2-2 16,3-1 18-16,3 1-4 0,7-5-12 0,4-3-5 16,3-4 1-16,11-2 2 0,7-3-4 15,10-5-1-15,7-6 3 0,5-7 0 16,3 0-7-16,-2-12-3 0,-2-4 3 15,-2-2 5-15,-7-1 1 0,-7-1-2 16,-9-3 3-16,-6 2 0 0,-6-2 0 0,-5 5 1 16,-2 1 1-16,-9 7 4 0,-4 5-2 15,-1 5 0-15,1 0-2 0,-1 10 6 16,8 4-2-16,2 5-5 0,5 2 0 15,1 3-2-15,0 0-4 0,4 2-20 16,10 0-12-16,8 1-15 0,12 0-32 16,9 1-3-16,12-6-146 0,5 3 114 15</inkml:trace>
  <inkml:trace contextRef="#ctx0" brushRef="#br0" timeOffset="115119.58">15465 13653 115 0,'3'0'242'0,"-2"0"-187"16,1 5-15-16,-1 6 16 0,-1 6-17 16,0 3-13-16,0 5-9 0,-6 4-4 0,0 1-1 15,-3 0-4-15,1-1 1 0,2 0-2 16,0-4 1-16,-1-2 2 0,3-5 0 15,2-4-3-15,2-5-1 0,0-4-2 16,0-5-1-16,0 0 3 0,0 0 0 16,0-8 4-16,0-7-5 0,5-5-1 0,-1-6-2 15,3 1 0-15,-1-4 0 0,0-1 3 16,-1-2-2-16,2-1 1 15,3-4-1-15,2-4-2 0,2-3-2 16,3 5 0-16,0 4 2 0,2 9-2 0,-1 11-1 16,1 6-1-16,0 2 3 0,-2 6-1 15,0 1-2-15,-2 2 1 0,2 8 1 16,-3 4 1-16,-1 2-2 0,-1 1-2 15,-3 2 1-15,-2 0-1 0,-3 1-1 16,-4 0-1-16,0-2 4 0,0 0-1 16,-9-2 2-16,-2 0-2 0,-1-1 3 0,2-1-2 15,-1-4 0-15,5 0 1 0,0-5 0 16,0-2-1-16,1-2 2 15,4-1 0-15,-2 0 1 0,1 0 0 16,0 0-3-16,2 0 3 0,0 0-3 0,0 0-1 16,4-1-3-16,3 0 5 0,-2 0-1 15,3 1 0-15,-1 0-1 0,0 0 2 16,0 0 0-16,-2 6-1 0,3 2 0 15,-2 0-2-15,3 2-6 0,2 0-3 16,-5 1 2-16,7 0-3 0,-7 1 5 0,-1 0 6 16,-4-1 0-16,-1-1 3 0,0 0 1 15,-8-3 0-15,-2 1 3 0,-3-2 5 16,-1-2 4-16,0 1-1 15,-3-2 1-15,-1-1-3 0,1 0 2 0,-2-1-2 16,2-1-2-16,0 0 0 0,1 3-3 16,4-2 1-16,4-1-7 0,2 0 2 15,3 0 0-15,3 1-4 0,0 3-12 16,0-1-11-16,3 2-2 0,6-1-13 15,2-1-41-15,2-3-70 0,1 0-187 0</inkml:trace>
  <inkml:trace contextRef="#ctx0" brushRef="#br0" timeOffset="116356.65">16091 13771 33 0,'-11'-5'327'0,"-3"2"-263"0,0 0-1 16,-1 2 0-16,-4 1-15 0,1 0-2 0,2 8-18 15,-1 3-13-15,0 3 3 0,1 2 0 16,4 0-2-16,3 1-5 0,6-3-4 16,3-1-4-16,4-1-4 0,10-3-2 15,5-3 2-15,1-3 1 0,6-3-2 16,1 0-3-16,-1-3-7 0,-3-4 0 15,-3 1-1-15,-6 1 1 0,-6 1 1 16,-5 2 3-16,-1 2 0 0,-2 0-1 16,0 0 1-16,-3 6-6 0,-2 2-5 15,-3 2-2-15,4-2 7 0,-3 0-2 16,6-2-8-16,1-1-5 0,0-1-9 0,3-1 5 15,5-3-1-15,1 0 9 0,-1-1-3 16,3-6-12-16,-1-3-6 0,0-3 21 16,2-2 16-16,-1-1 12 0,-2-2 2 15,4-2 2-15,-5-4 0 0,1 0 7 16,0-3-5-16,-3-5-6 0,1 1 1 15,-1-3 7-15,-3 0 7 0,0 2 6 16,-2 5 9-16,-1 7 5 0,0 9 5 16,0 7-2-16,0 4-8 0,0 1-14 15,-4 13-12-15,-1 7-5 0,1 8-1 0,-1 2 2 16,2 3-4-16,-3 1-5 0,-1 0-2 15,1 0 3-15,0 1 1 0,0-3 2 16,0-4 2-16,2-2 1 0,1-4-2 16,2-4 1-16,-1-6 0 0,2-5 2 15,0-3-3-15,0-5-2 0,6 0-4 0,4-5-11 16,4-5-18-16,3-2-16 15,0-2-9-15,1-1-20 0,3-1-1 16,0 1-48-16,1 0 94 0,0-1 26 16,-2 0 1-16,-3-2-4 0,0-2 12 0,-3 0 15 15,-2-3-7-15,-1-1-5 0,-2-5 59 16,-2-2 10-16,0 0-33 0,-2 1 0 15,0 6 2-15,-4 5 5 0,-1 5 2 16,0 6-2-16,0 2 2 0,0 4-6 16,0 1-10-16,-1 1-12 0,-2 0-5 0,1 7-12 15,-3 5-2-15,4 4 0 0,-2 4 1 16,1 4 0-16,1 1-7 15,-4 3-6-15,3 1-2 0,-4 2-1 16,3 4 9-16,-1 0 0 0,-3 1 6 0,1-2 1 16,1-1-2-16,1-4 0 0,-1-2 3 15,1-5-3-15,-1-4 2 0,2-6-2 16,0-3 2-16,3-5-2 0,0-3 1 15,0-1 2-15,0-1 0 0,0-10-2 16,0-1-2-16,3-3 0 0,5 0 3 0,-1-1-1 16,4 2-1-16,2-1 1 0,0 3-2 15,1 2-1-15,0 3-5 0,2 3 0 16,-2 1 3-16,3 0 3 15,0 1-3-15,2 1 0 0,-1-1 3 0,2-1 2 16,0-2 4-16,1 0 4 0,-4 0 14 16,-2-2-14-16,-4 2 1 0,-5-1 4 15,-6-1 3-15,0 3 5 0,0-1-5 16,-6 1 3-16,-3 3-1 0,-4 1-4 15,-4 0-1-15,0 0-2 0,0 6-4 16,-1 4-4-16,0 5 0 0,3 3-2 0,3 2 2 16,2 3-3-16,4-1-2 0,6 1 3 15,0-1-2-15,12-3-1 0,7-1-2 16,4-1 2-16,8-2 3 15,7-3 0-15,0-3-2 0,1-6 0 0,0-3 3 16,-4 0-2-16,1-6-1 0,-3-4 1 16,-5 1 1-16,-4-5 1 0,-3 1-2 15,-7-1 1-15,-5 2 1 0,-6-2 3 16,-3 2-2-16,0 2 0 0,-2 3 2 15,-4 1 2-15,0 6-4 0,0 0 0 0,0 0-1 16,-1 2-3-16,1 7-2 0,0 2 3 16,4 0 0-16,-1 3-2 0,3 0-1 15,0-1-3-15,0-2 2 0,0-3-2 16,0 1-4-16,5-5 2 0,-2-3 3 15,2-1 4-15,1 0-1 0,0-7 3 16,2-4 0-16,0 0 0 0,-2-4-2 16,0 0 1-16,-1-2 2 0,-1-3-7 15,-1 2-18-15,1 1-17 0,-3 2-3 16,2 2-12-16,-3 2-41 0,0 1-117 0,0 2 62 15</inkml:trace>
  <inkml:trace contextRef="#ctx0" brushRef="#br0" timeOffset="116534.66">17077 13990 355 0,'9'4'22'15,"2"-4"40"-15,0 0 6 0,0 0-29 16,0 0-9-16,3 0-12 0,1-4-12 16,-1-1 0-16,-1 2-3 0,-1-1-3 15,2 4 1-15,-2-1-6 0,4 1-5 0,1-1-7 16,3 1-12-16,-1 0-21 0,1-3-19 15,3 0-13-15,2-3-81 0,4 0 1 16,1 0 150-16</inkml:trace>
  <inkml:trace contextRef="#ctx0" brushRef="#br0" timeOffset="116669.67">17573 13926 42 0,'2'0'271'0,"-2"0"-183"16,-2 0 6-16,-9 6-36 15,-1 4-21-15,-5 5-2 0,0 2-11 16,-3 5-10-16,-4 4-2 0,0 5 6 16,-4 5-1-16,-3 8 2 0,-2 2 0 0,-1 1-6 15,6-1-3-15,3-3-8 0,11-5-5 16,7-6-26-16,3-7-59 0,4-13-164 15</inkml:trace>
  <inkml:trace contextRef="#ctx0" brushRef="#br0" timeOffset="116828.68">18092 14370 441 0,'2'-5'294'0,"-2"5"-272"0,0-1 13 0,0 1 0 15,-8-3-23-15,-1 0-9 0,3 0-19 16,0-1-41-16,4 4-25 0,2-1-84 15,0 1-319-15</inkml:trace>
  <inkml:trace contextRef="#ctx0" brushRef="#br0" timeOffset="134050.66">15263 14966 189 0,'0'4'64'0,"-1"-4"-26"15,1 2 12-15,-2-2-3 0,2 0-15 16,0 0-7-16,0 0-11 0,0 0-5 0,0 0 9 16,0 0-2-16,0 0-1 0,0 0 0 15,0 0-3-15,0 0 5 16,0 0-3-16,0 0-1 0,0 0 0 15,0 0-5-15,0 0-2 0,0 0-5 0,0 0 1 16,5 0-2-16,4 0 3 0,2-6-1 16,3-3 0-16,0 0 1 0,-2-2-1 15,1 0-1-15,-4 1 4 0,-1-2 6 16,-2 2-5-16,-2 0 3 0,-4 0 1 15,0-1 2-15,0 3-6 0,0-3-2 0,-7 0 0 16,-1 2 1-16,-3 0-4 0,0 3 1 16,-1 3 0-16,-2 3 1 0,1 0-3 15,0 3 0-15,-3 7-1 16,0 4 4-16,3 3-1 0,2 1 0 0,1 3 3 15,1 2-3-15,3 3 3 0,1 3-2 16,1-1 1-16,0 0 3 0,4-2 3 16,0-5-10-16,0-1 2 0,2-2-2 15,4-4 0-15,2-2-2 0,1-4 2 16,5-4-3-16,0-3-5 0,5-1-12 15,4-2-5-15,3-10-23 0,4-2-20 0,-2-3-33 16,-5-4-89-16</inkml:trace>
  <inkml:trace contextRef="#ctx0" brushRef="#br0" timeOffset="134226.67">15496 15008 170 0,'-7'5'245'0,"1"-1"-165"0,-2-1-52 16,2 3 17-16,2-1-17 0,-3 1-8 0,6 0-13 15,-1-1-8-15,2-1 2 0,0 1-6 16,5-2-5-16,7-2-23 0,5-1-19 16,2 0-40-16,1-3-110 0</inkml:trace>
  <inkml:trace contextRef="#ctx0" brushRef="#br0" timeOffset="134646.7">15804 14941 267 0,'-18'0'106'0,"-1"0"-69"16,-1 1 20-16,-2 8-15 0,2 2-7 15,0 2-8-15,4 2-6 0,7 1-11 16,4-3-5-16,5-1 1 0,0 0-10 16,5-3 1-16,7-2-3 0,5-4 1 15,2-3-1-15,3 0 1 0,1 0-7 16,-1-9 5-16,-1 0 3 0,-4 0 2 15,-1 0 1-15,-5 1 1 0,-3 3 5 16,-5 2 4-16,-3 1-7 0,0 0 18 16,0 2-3-16,0 0 0 0,0 0-10 0,-5 6 1 15,2 3-17-15,-3 3 18 0,4 3-14 16,-1 2 2-16,2 3 3 0,1 0-1 15,-4 4-4-15,4 2-9 0,-1 3 4 16,1 2 2-16,0 1 1 0,0-2 6 16,0 1 2-16,-2 0-1 0,-5 0 2 0,-1-1 2 15,-1 1 14-15,-5-5 2 16,1-3 3-16,-4-2 3 0,-1-3 1 15,-3-2-5-15,1-4-6 0,2-2-2 16,2-6-3-16,1-2-4 0,1-2-5 0,4 0 1 16,-2-6 0-16,6-5-3 0,0-1-7 15,6-3-13-15,0-5-19 0,7-1-23 16,7-7-48-16,2-1-244 0</inkml:trace>
  <inkml:trace contextRef="#ctx0" brushRef="#br0" timeOffset="134799.71">16077 15162 321 0,'-2'-5'332'0,"-2"5"-275"0,-2 0-44 0,-1 0 14 16,1 3-15-16,0 0-11 0,4 0-2 15,2 1-26-15,8-4-23 0,8 0-38 16,1-2-151-16</inkml:trace>
  <inkml:trace contextRef="#ctx0" brushRef="#br0" timeOffset="199989.43">9522 11104 0 0</inkml:trace>
  <inkml:trace contextRef="#ctx0" brushRef="#br0" timeOffset="200226.45">9559 11347 0 0</inkml:trace>
  <inkml:trace contextRef="#ctx0" brushRef="#br0" timeOffset="-62798.93">16635 14785 22 0,'0'-1'11'16,"2"1"-15"-16,-2 0 12 0,0 0 32 15,0 0 29-15,0 0-32 0,0 0-13 16,-2 0-4-16,-1-1 2 0,2 1-4 15,-1-2-14-15,-1 0-3 0,1-1 0 16,2 0 0-16,-1-1 0 0,-1 1-1 16,1 1 3-16,-1 2 5 0,1 0 7 15,-3 0-6-15,3 0-1 0,-1 0-3 0,-1 0-4 16,2 2-1-16,1 3 1 0,-2-3 2 15,2 2 0-15,0-1-1 0,-1 0 8 16,-1-2 7-16,2 0 8 0,0-1 2 16,0 0 3-16,-2 0 1 0,1 0-3 15,-2 0-11-15,0 0-2 0,0 0-3 16,0 0 1-16,1 0-1 0,-1 0-4 15,1 0 2-15,-2 0-2 0,2 0 1 16,-3 0-1-16,2 0 0 0,-1 0-1 16,4 0 0-16,-2 0 2 0,2 0-2 15,0 0-3-15,0 0-2 0,0 0-2 0,0 0-1 16,8 0 0-16,4 0 0 0,2 0 3 15,5 0-1-15,0 0-1 0,1 1-1 16,-2 2 2-16,1 1-2 0,-4 0 2 16,-2 0-3-16,-4-1 2 0,-4 1 0 15,-2-2-1-15,-2 1-1 0,-1 3 3 0,-1 0 0 16,-8 2-1-16,-4 0 0 15,-1 4 0-15,0-2 2 0,0 1-3 16,-1-1 0-16,1-1 2 0,5-2 0 16,1 0-1-16,3-1-1 0,2-1 1 0,1 1 0 15,2 0-2-15,0 1 1 0,0 0 1 16,8 0 0-16,2-2-1 0,3 1-1 15,1-1 1-15,3-2 2 0,1 1-3 16,0-1-4-16,-1-1 1 0,-1 0-2 16,-4 3 0-16,-1-3-4 0,-3 3 4 0,-4-1 0 15,-2 0 2-15,-2 1 11 0,0 2-20 16,-2 3 26-16,-4-2-12 15,-3 1 0-15,0 0 2 0,-1-1-3 16,-1-2 2-16,-1 3 3 0,0-1 4 0,-1 0 0 16,1 0-1-16,1 0 1 0,-1-2 0 15,1 1-2-15,1 0-2 0,3-2-1 16,2-1-2-16,0 0 0 0,4-1-3 15,-1-1 1-15,2-1 2 0,0 2-3 16,0-1-3-16,0 2-7 0,0-1-8 0,3-1-18 16,4-2-28-16,0 0-41 0,3 0-82 15</inkml:trace>
  <inkml:trace contextRef="#ctx0" brushRef="#br0" timeOffset="-62582.91">16973 15050 244 0,'0'0'190'0,"0"0"-143"16,0 0-32-16,-3 0 32 0,-6 1-10 16,-2 2-21-16,2 2-3 0,-1-1-7 15,3 0 0-15,0 1-6 0,4-2 1 16,2-1-3-16,-1 1 1 0,2 0-14 15,0-1-17-15,6-2-17 0,5 0-27 16,3 0-55-16,3-12-185 0</inkml:trace>
  <inkml:trace contextRef="#ctx0" brushRef="#br0" timeOffset="-62215.89">17106 14785 169 0,'-1'-3'112'0,"-1"3"-73"0,2 0 1 16,0 0-20-16,0 0-13 0,10 0-2 15,2 0 0-15,4-1 1 0,4-2-1 16,1-2 0-16,6-2-4 0,-1 0 3 0,2-2 3 15,-2-1 6-15,-2 2-8 0,-6 2 4 16,-2 3 1-16,-8 2-6 0,-2 1-4 16,-3 0 2-16,-3 0 0 0,0 2 2 15,0 8 11-15,-3 3 2 0,-5 4 0 16,-4 2-5-16,1 1-3 0,0 2 5 15,2 0-4-15,1 3-5 0,-3 1 0 16,3 0 4-16,-1 2 1 0,0-1-6 16,2-1-2-16,1-2-1 0,2-4 10 15,2-2-15-15,2-5 3 0,0-2-2 0,0-3-6 16,0-1-17-16,5-3-16 0,4-2-26 15,0-2-36-15,5 0-129 0</inkml:trace>
  <inkml:trace contextRef="#ctx0" brushRef="#br0" timeOffset="-61867.87">17606 14940 254 0,'0'0'50'0,"0"2"-40"0,0 7 9 0,-3 5 21 15,-1 2 0-15,0 2-16 0,2 1-3 16,2 0 6-16,0 1-5 15,0-5-11-15,0-2-3 0,6 0-2 16,4-5 1-16,-1-2-4 0,3-3-1 16,4-3 5-16,3-1-2 0,4-9 2 0,2-4-1 15,-4-6-4-15,3-2 0 0,-4-2-1 16,-3-3 1-16,-3 2-1 0,-5 1-8 15,-1 2 8-15,-4 1 0 0,0 2-3 16,-1-2-10-16,0 3-13 0,1 1-19 16,1 2-27-16,0 6 1 0,-2 4-102 0</inkml:trace>
  <inkml:trace contextRef="#ctx0" brushRef="#br0" timeOffset="-57754.64">13367 12419 13 0,'2'-2'16'0,"1"1"-5"0,-2-1-3 0,-1 0 3 15,0 1 60-15,0-3-23 0,0 3-24 16,0 0 15-16,0 0-10 16,-1-1 0-16,-1 2-4 0,1-2-7 0,-3 1-1 15,4 1-3-15,0-2-3 0,-1 2-3 16,1-1 1-16,-2-1 1 0,-1 2-1 15,3-2-2-15,-3-1 4 0,0 2-3 16,3-1-2-16,-5 0 0 0,2-1-1 16,-1 2-2-16,-1-1 4 0,2 2 3 0,-3 0-2 15,0 0-4-15,-1 0 5 0,1 0-6 16,0 6 0-16,-2-1-2 0,0 3 1 15,2 0 0-15,2 0 2 0,-1-1-3 16,5 2 0-16,0-5 0 0,0 1-3 16,5 0 1-16,2-3 1 0,4 0 1 15,0-2-1-15,1 0 0 0,1-2 2 16,-1-5-1-16,1 0-1 0,-3-2 2 15,-2-1-1-15,0 0 1 0,-3 1-1 16,-2 1 1-16,-2-1 0 0,-1 2 1 0,0 0 1 16,-1 1 2-16,-5 2-1 0,-4 0 2 15,-2 2-7-15,-2 0 1 0,1 2-2 16,0 0 2-16,0 0-4 0,4 3-2 15,1 4-12-15,3 4-15 0,1-1-28 16,4 1-59-16,0-2-111 0</inkml:trace>
  <inkml:trace contextRef="#ctx0" brushRef="#br0" timeOffset="-56227.55">13443 12396 34 0,'0'0'19'16,"-2"-1"50"-16,2 0-17 0,0 1-12 16,0-2 0-16,0 1-13 0,4-2-1 15,-1 3-2-15,0-2-8 0,3-1 0 16,0 2-9-16,0-2 2 0,1 1-1 0,2 0-4 15,0-2 1-15,0 2 1 0,2 0 0 16,3 0-2-16,-1 1-4 16,1-1 2-16,1 0-1 0,1 0-2 15,2 0 2-15,2 1 2 0,1 0-1 0,2-1-1 16,0 2-1-16,0 0 0 0,4 0 0 15,1-2 0-15,1 2 0 0,2-3 0 16,-2 1 1-16,4 0-1 0,-3-1 0 16,2-1-1-16,-1 1 2 0,0 1 0 15,0-2-2-15,2 3 2 0,-1-1-1 0,-2 1 1 16,1 1-2-16,-2 0 1 0,-1 0 1 15,-2 0 0-15,-1 0-2 0,0 0 1 16,1 0 1-16,2 0-1 16,2 0-1-16,1-1 2 0,1-2 0 0,2 0-1 15,0 0-1-15,4-2 1 0,-3 2 0 16,1-2 1-16,-3 0-2 0,-2 0 1 15,-2 2 1-15,2-2-1 0,-5 1-1 16,2 0 1-16,0 2 1 0,-1-2-1 16,-3 1 0-16,3 0 0 0,-1 0 3 15,0 0-5-15,2 0 8 0,3 2 2 0,-1 0-3 16,2 1-1-16,4 0-2 0,-2-1 1 15,2 0-3-15,1-1 1 16,-1-1-2-16,4 0 2 0,-1-2 0 0,3-1-1 16,-1 1 0-16,1-1 1 0,3 1 1 15,-1 0-2-15,-1 1-1 0,-1-3 2 16,-2 4 1-16,-1-1-4 0,-3 2 1 15,-1-2 2-15,1 3 1 0,-2-1-2 16,-1 0-2-16,-1 2 4 0,1-2-2 16,-2 0 0-16,3 0 0 0,2 0 0 0,-2 0 0 15,-2-2 0-15,4 4 0 0,-2-2 0 16,0 0 0-16,3-1 0 0,0 0 0 15,-1-1 0-15,0 0 0 16,1 0 0-16,-1 0 0 0,-1 0 0 0,3 0 0 16,-1 2 0-16,-3 0 0 0,2-1 0 15,-2 3 0-15,0-3 0 0,1 1 0 16,-2 2 0-16,6-2 0 0,-5-1 0 15,3 0 0-15,-1 1 0 0,-1 0 1 16,1-1-1-16,-2 2-1 0,3 0 1 0,-3-1 1 16,2 1-1-16,-2 0 0 0,0 0 0 15,-1 1 1-15,-2 0-2 0,-2-1 1 16,1 0 0-16,-2 1 1 0,1-2-1 15,-1 1 0-15,1 0 0 0,4 0 1 16,-4-1-2-16,1 0 0 0,3 1 2 16,-4 1 0-16,-1 0-2 0,1 0 1 15,-1 0 1-15,2 0 0 0,-1 0-2 16,-3 3 1-16,2 0 0 0,2 1 1 15,-4-2-1-15,1 0-1 0,0 0 2 0,1-2-1 16,0 2 0-16,2-2-1 0,-1 1 2 16,2-1 0-16,2 0-1 0,-2 0 0 15,1 2 0-15,-1-2 1 16,2 0-1-16,-2 0 0 0,0 0 0 0,0 0-2 15,0 1 2-15,0 1 0 0,0-2 1 16,-2 2-1-16,2 0 0 0,-1 0-1 16,-2-1 2-16,0 0 0 0,-2-1-2 15,0 1 0-15,1 0 2 0,-1-1 0 16,0 0-1-16,-1 0 0 0,-1 1 0 0,0 0 1 15,-4 0-2-15,2 1 1 0,0-1 1 16,-2 1 0-16,2-2-1 0,1 0 0 16,3 0 1-16,-1 0 0 0,2 0-1 15,-1 0 0-15,0 0 1 16,-1 0-1-16,1 0 0 0,1 0 0 0,-7 0 4 15,2 0-1-15,-4-3 0 0,-1 2-1 0,2-1 1 16,-2 0-1-16,-2 1 0 16,2 0-1-16,-1-1-2 0,-2-2 2 15,0 3 1-15,-2 0-2 0,-1 1 1 16,-2-2 2-16,-2 2-1 0,-4-1 3 0,-2 1 0 15,-1 0 2-15,0 0 3 0,0 0-2 16,-1 0-3-16,-5 0-3 0,-1 0-3 16,1 0 0-16,1 0 1 0,2 0-3 15,-1 3-9-15,1-2-7 0,1 0-15 16,-1-1-30-16,3 0-85 0</inkml:trace>
  <inkml:trace contextRef="#ctx0" brushRef="#br0" timeOffset="-55802.53">19167 11983 62 0,'6'0'53'0,"5"0"11"0,0 0-11 16,4 0-11-16,2 0 1 0,7 0-12 16,-1 0 0-16,3 0-3 0,2 0-9 0,-2 0 0 15,-2-4 2-15,-3 1 0 16,-2 2-2-16,-3 0-2 0,1 0-1 15,-3 1 3-15,-4 0-4 0,-7 0-11 16,-3 3 3-16,0 7 8 0,-10 5 7 0,-6 7-9 16,-2 5-4-16,-4 6 1 0,-3 3 1 15,3 5-4-15,-3 2-4 0,7-1-3 16,-2 0 0-16,4-3-2 0,5-1-1 15,5-3-22-15,5-3-12 0,1-2-12 16,7-7-31-16,9-6-103 0</inkml:trace>
  <inkml:trace contextRef="#ctx0" brushRef="#br0" timeOffset="-54698.46">20351 11945 56 0,'-1'0'28'0,"-1"0"60"16,1 0-23-16,-4 0-25 0,3 0 6 15,-2-1-9-15,1 1-1 0,-2-2-1 16,2 2-9-16,-2-2-4 0,1 1 2 16,-3 0-2-16,3 0-5 0,-2 0 2 15,1 1-2-15,0 0-3 0,1 0 2 0,2 0-2 16,2 0-2-16,0 0-3 0,0 0-4 15,0 0-8-15,11 0 1 0,6 0 3 16,6 0 2-16,10 0-2 0,1 0 3 16,6 0-2-16,1 0-2 0,-3 0 3 15,-4 0 0-15,-7 4-3 0,-9 5 0 16,-7-6 1-16,-8 3 1 0,-3 1 1 15,0 0 0-15,-7 4 1 0,-10 0 3 16,-4 0-3-16,-2 2-3 0,-3-1 1 16,-2 1 0-16,1 1-1 0,1-2-1 0,3 3 0 15,7-3 3-15,4-3-3 0,7 2-3 16,4-2 0-16,1 0 1 0,0 0 3 15,8-1-6-15,4-1 3 0,5 0 0 16,3-2 1-16,3 1-2 0,2-2 4 16,-2 0-3-16,1 1-2 0,-3-4 2 0,-4 1-2 15,-1 1 4-15,-4-1-1 16,-2 1 1-16,-4 0-1 0,-3-1 3 15,-3 0-2-15,0 2 1 0,-5 1 3 16,-4 2-1-16,-2 0 1 0,-1 1-3 0,-1 0 6 16,3 2 2-16,-3-1-2 0,-1 0-4 15,2 0 4-15,-2-1-1 0,5 1-3 16,2-3-3-16,1-1 0 0,3 0 0 15,1-1 0-15,2 0-4 0,0-1-6 16,0-1-17-16,5-2-19 0,3 0-23 0,3 0-45 16,1-8-256-16</inkml:trace>
  <inkml:trace contextRef="#ctx0" brushRef="#br0" timeOffset="-54506.45">20858 12209 129 0,'0'-2'363'0,"0"-2"-319"15,0 3 29-15,0 0-25 0,0 1-8 0,0-1 1 16,-1 1-23-16,-4 0-12 0,2 0-5 16,-2 0 0-16,5 0-2 0,0 0-9 15,0 0-17-15,7 1-21 16,8-1-21-16,5-3-47 0,3-8-251 0</inkml:trace>
  <inkml:trace contextRef="#ctx0" brushRef="#br0" timeOffset="-54158.43">21040 11903 311 0,'-2'-1'123'0,"2"-1"-89"0,0 2-1 15,6 0-19-15,8 0 4 0,3 0 5 16,5-3-17-16,4-2-3 0,5 1 1 16,4-2-2-16,0 0-1 0,-1 0-3 15,-1 1 4-15,1 2-1 0,-3 2 9 16,-3 1 3-16,-8 0-9 0,-9 0-1 0,-6 3-2 15,-5 3 4-15,0 2 9 0,-10 4-7 16,-4 3-1-16,-4 4 2 0,-1 6 5 16,-3-1 2-16,1 4 0 0,2 2-4 15,0 0 2-15,1 3-6 0,2-2-1 16,5-2-6-16,4-1 2 0,1-2-2 15,6-2-3-15,0-5-2 0,7-3-20 16,6-5-21-16,5-2-17 0,6-5 0 16,0-4-143-16</inkml:trace>
  <inkml:trace contextRef="#ctx0" brushRef="#br0" timeOffset="-53501.39">21860 12114 52 0,'0'0'38'0,"0"0"159"0,0 0-168 16,0 3-5-16,0 4 23 0,0 3-15 15,0 2-9-15,0 4-8 0,0 2-6 16,0 0 6-16,0 0-3 0,4 0-5 15,7-1 1-15,2-4 2 0,2-1-2 16,2-5 11-16,5-2-3 0,-2-5 0 0,5 0 4 16,-2-3-6-16,2-10 3 0,-2-3 1 15,-1-7-3-15,-2-1-2 16,-4-1-2-16,-6 1-3 0,-2 1-3 15,-3 1-4-15,-2 3 4 0,-3-1-3 0,0 4-3 16,-2 1 1-16,-2 1-2 0,2 2-4 16,2 2-5-16,0 4-9 0,6 6-15 15,2 0-12-15,5 9-11 0,-6 3-38 16,1 1-217-16</inkml:trace>
  <inkml:trace contextRef="#ctx0" brushRef="#br0" timeOffset="-52450.33">22774 11915 27 0,'-1'1'9'0,"1"-1"183"0,0 0-139 15,0 0 6-15,0 0-7 0,5 0-23 16,4 0 5-16,5-4-7 0,4 0-9 15,6-1 1-15,4-1-3 0,3 1 2 16,1 1 4-16,1-1-5 0,1 2-4 0,-3 1-1 16,-5 1-5-16,-3 1 2 0,-2 0-4 15,-7 0-2-15,-4 0-1 16,-3 0-1-16,-6 0 1 0,-1 0-7 15,0 0-8-15,-6 0-12 0,0 1-16 0,-4 1-15 16,0 0-32-16,-3-2-112 0</inkml:trace>
  <inkml:trace contextRef="#ctx0" brushRef="#br0" timeOffset="-51998.31">22954 11944 206 0,'-3'10'130'15,"0"3"-92"-15,0 1 14 16,-2 4-15-16,1 0 8 0,4 0-17 0,0 0-19 15,0-2 2-15,1 1-6 0,10-4 0 16,2-1-1-16,7-3-4 0,0-1 3 16,5-6 0-16,1-2-2 0,5 0 1 15,0 0-1-15,0-5 0 0,2-3-4 16,-2 0-2-16,-3-2 2 0,-5 3 2 0,-5-2 2 15,-2 0-1-15,-7 3 0 0,-4-1 0 16,-5 1 4-16,0 0-1 0,-5-1-1 16,-3 2 2-16,-1 2-3 0,-2 1 2 15,2 2 0-15,1 0 5 0,0 0 0 16,1 6-5-16,2 5-2 0,5 0-1 15,0 2-1-15,0-2-1 0,6 1 0 16,5-4 1-16,3 0 1 0,5-3-1 16,-1-2 1-16,1-3 0 0,1 0 0 15,-4 0 0-15,1-6 1 0,-5-3 3 0,-1 0-3 16,-3-4 9-16,-2 1 3 0,-3-1 4 15,-3 2-6-15,0-2-1 0,0-1-1 16,-6-1 1-16,-5 0-4 0,-2 0-4 16,3 0-1-16,-1 2 0 0,3 4-2 15,3 3 0-15,2 6-1 0,0 0-9 16,2 7-24-16,-1 5 4 0,2 5-18 15,0 0-25-15,0-3-93 0</inkml:trace>
  <inkml:trace contextRef="#ctx0" brushRef="#br0" timeOffset="-51526.28">23688 12078 29 0,'3'0'225'0,"-2"2"-203"16,-1 7-9-16,0 0 15 0,0 5 2 15,0 2 2-15,0 0-10 0,0 2-2 16,0 0-1-16,0-1-2 0,0-3-1 0,0 1 4 15,0-4-4-15,-1-2 3 0,-2-3-4 16,-2-3 1-16,0-2-2 0,1-1 1 16,-3 0-2-16,1-3 1 0,3-7-5 15,-3-3 1-15,4-2 4 0,-1-3-4 16,3-3-1-16,0-1 0 0,2-2-3 15,7-2-2-15,4-2-2 0,-1-2 0 16,4-4-2-16,1-2 0 0,0 2 1 16,1 2-3-16,2 7 1 0,-3 8 0 15,0 5 0-15,-4 7-4 0,-2 5-1 0,-2 0-2 16,0 0-6-16,2 8 1 0,-5 1 2 15,2-1 5-15,-2 1-1 0,-1 0 4 16,-2 0 1-16,-3 0 4 0,0 0-2 16,0 0 2-16,-8 1 0 0,2-1 2 15,-2 0 0-15,1 0 1 0,-3 0 0 0,1 0 4 16,1 0-6-16,1 1-1 15,-3-1-1-15,2-1 0 0,2 0-2 16,3 0-3-16,0-2-17 0,3 1-18 16,0-3-35-16,0-4-77 0,0 0-209 0</inkml:trace>
  <inkml:trace contextRef="#ctx0" brushRef="#br0" timeOffset="-51306.27">24066 11942 264 0,'1'3'162'0,"-1"2"-125"16,-3 5 21-16,-4 1-12 0,-4 3 0 0,0-1-22 16,2 1-13-16,-1 1-6 0,3 1-1 15,0 1-1-15,1 1-3 0,2-3 0 16,0 0 0-16,4-1-5 0,0-1-15 15,2-2-7-15,7-4-20 0,4-2-14 16,-1-2-25-16,4-3-83 0,1-2-76 0</inkml:trace>
  <inkml:trace contextRef="#ctx0" brushRef="#br0" timeOffset="-51090.26">24326 11951 80 0,'0'-9'209'0,"-4"-1"-143"0,-6 2-31 15,1 5 28-15,-5 1-24 0,2 2 7 16,-2 0-13-16,3 7-16 0,-3 7 3 15,2 3-1-15,2 2-5 0,1 4-5 16,3 0-2-16,4 0-3 0,2-1-4 0,0-2 1 16,8 0 0-16,4-4-3 0,5-1 2 15,7-3-8-15,4-1-11 0,1-5-1 16,8-2-9-16,-4-4-24 15,1 0-12-15,-3-5-76 0,-5-5-109 0</inkml:trace>
  <inkml:trace contextRef="#ctx0" brushRef="#br0" timeOffset="-50726.23">24151 11645 281 0,'0'0'178'16,"-1"0"-142"-16,1 0 19 0,0-2-43 16,0 2-2-16,0-1-5 0,0 0-11 15,4 1-4-15,9 0-30 0,1 0-37 0,1 0-126 16</inkml:trace>
  <inkml:trace contextRef="#ctx0" brushRef="#br0" timeOffset="-50267.21">24765 11557 36 0,'-9'0'257'16,"1"0"-187"-16,2 0-19 0,4 0-1 16,2 0-21-16,0 0 19 0,0 0-21 0,8 0-19 15,4 0 14-15,4 6-6 0,4 0-8 16,2 1-1-16,-2 2-1 0,2-1-3 15,-2 0 0-15,-5 2 1 0,-4-1-1 16,-1 1 6-16,-6 2-3 0,-1 1 5 16,-1 1 2-16,-2 2 1 0,0-1 1 0,-8 3-2 15,-6 0 1-15,0 0-5 0,-4 1 0 16,-1 1 1-16,0 0-2 15,2 1-1-15,2-1-5 0,1 0 2 16,5-4-2-16,-1 2-2 0,4-2-1 0,1-2 0 16,4-2-12-16,1 0-23 0,0-3-47 15,1-4-65-15,7 0-356 0</inkml:trace>
  <inkml:trace contextRef="#ctx0" brushRef="#br0" timeOffset="-50105.2">24933 12164 512 0,'1'0'58'0,"-1"0"7"0,0 0-1 0,0 0-30 16,0 0 7-16,0 0-30 0,-1 0-13 16,-1 1 0-16,2 4-11 0,0 1-28 15,3 2-34-15,5-1-54 0,0 0-369 16</inkml:trace>
  <inkml:trace contextRef="#ctx0" brushRef="#br0" timeOffset="-47478.05">19251 11942 10 0,'0'0'43'0,"3"1"-21"0,-2 0-13 16,1-1 7-16,-2 0 4 15,0 0 105-15,0 0-100 0,0 0-6 16,0 0 5-16,1 0-4 0,-1-2 4 16,0 0-7-16,0 2-4 0,0-1 6 0,0-1-4 15,0 1-2-15,0 1-1 0,0 0-1 16,0 0 0-16,0 0-1 0,-1 0 1 15,1 0 1-15,-2 0-1 0,1 0-4 16,-1 3 3-16,1 1-4 0,1 3-1 16,-4 0 0-16,3 1-1 0,1 3 3 0,-2 0-4 15,2 3 0-15,0 2 1 0,-1 1-1 16,1 3-2-16,0 2 1 15,0 3-3-15,-2 2 2 0,2 3-1 16,-1 1 4-16,1-4-2 0,0 1 0 0,0-4-2 16,0-3 1-16,0-4 0 0,0-3 0 15,1-2 0-15,1-2-1 0,-1-2 1 16,-1-3 1-16,2 0-2 0,-2-3 1 15,1 2 1-15,1-2 2 0,-2 0-4 16,0 0 1-16,0 0 2 0,0 1-5 0,0-1 2 16,0-1 1-16,0 1 0 0,0-1 0 15,0-1-1-15,0 1 0 0,0 0 1 16,0 0 0-16,0-1-1 15,0 2 0-15,0-1 1 0,-3 2-1 0,1 0-1 16,2 0 0-16,0 1 1 0,0-1-2 16,-1-2-1-16,1 4-7 0,0-3 2 15,0 0-2-15,0-1 1 0,0-1 2 16,0 0 4-16,0 0 1 0,0 0 0 15,0 0 4-15,0 0-4 0,0 1 3 16,0-1-1-16,0 1 0 0,-2 0 1 0,2-1-1 16,-1 1 0-16,1-1 1 0,-2 0 2 15,2 0-2-15,0 0 1 0,0 0 3 16,0-4-2-16,0-1 1 15,3-4 0-15,5-2-1 0,1-1 6 0,4-3-5 16,2-3 3-16,1-2-3 0,2-3-3 16,1-3 2-16,1-2-2 0,0-2 1 15,0 1-1-15,-1 4-1 0,0 5-1 16,-5 3 1-16,0 4 1 0,-5 3 0 15,-1 3-1-15,-4 3 2 0,1 1 0 0,-2 1 0 16,-1 0-2-16,-2 2 0 0,0 0 1 16,0 0 0-16,0-1 0 15,0 1 1-15,0 0 2 0,0 0-2 16,0 0-3-16,0 0 5 0,0 0-2 0,0 0-1 15,0 0-2-15,0 0 2 0,0-1-1 16,0 1 0-16,0 0-1 0,0-1 1 16,0 1 0-16,0 0 0 0,0 0-3 15,0 0 3-15,0 0 1 0,0-1-1 16,0 1 0-16,0 0 2 0,0 0-1 0,0 0-1 15,0 0 0-15,0 0 0 0,0 0 1 16,0 0-2-16,0 0 1 16,0 0 0-16,0-1 2 0,0-1-1 15,0 2-1-15,0-1 0 0,0 0 2 0,-4-3-2 16,1 1-1-16,-1-1 2 0,1 0 1 15,-2 1-2-15,-1-3-1 0,0 1 1 16,-2-3 2-16,0 2-3 0,-3-1 1 16,-1-2 2-16,-2-1 0 0,-3-1-3 15,-2 1 0-15,1 2 1 0,0 1 2 0,5 2-2 16,-1 2 0-16,1 1 2 0,1 1 2 15,1 1-2-15,0 0 0 0,3 0-1 16,2 0 3-16,0 0-3 16,3 0-2-16,0 0 1 0,1 0 0 0,2 1 0 15,0 1-3-15,0 0 0 0,0-1 4 16,0-1-5-16,0 1-5 0,0 0 1 15,0 0-7-15,0 0-2 0,2-1-9 16,2 1 1-16,-1 0-6 0,1 0-21 16,-1 0-39-16,0-1-82 0</inkml:trace>
  <inkml:trace contextRef="#ctx0" brushRef="#br0" timeOffset="-24833.75">10378 719 165 0,'-2'0'40'0,"1"0"0"0,-2-2 10 16,3-1-17-16,-2 1-3 15,1-1-6-15,1 2 0 0,-3-2-5 0,3 2-3 16,0-1 3-16,-2 1-6 0,0 0 3 16,1 0 1-16,-1 1-3 0,1-2-3 15,-2 2-3-15,1 0 0 0,2 0 3 16,-1 0 0-16,-1-1-3 0,-1 1 2 15,0 0 0-15,0 0 1 0,-2 0-3 0,2 0 0 16,0 0 2-16,0 0-1 0,3 0-2 16,-2 0 3-16,2 0-3 0,0 0-1 15,0 0-4-15,0-1 2 0,0 1-4 16,10-4-2-16,5-1 2 0,7-3 4 15,4-1 1-15,10-1-5 0,3 1 2 16,4 0 3-16,3 3-2 0,1 0-1 16,-5 2 2-16,-5 4-2 0,-11 0 0 15,-7 0-2-15,-8 4-1 0,-6 3 3 16,-5 1 0-16,0 3-1 0,-8 3 4 15,-12 3-1-15,-2 0 0 0,-4 1-3 0,-2 1-2 16,1 0 4-16,1 1-2 0,0-2-1 16,1-2 0-16,5 1 1 0,6-3 0 15,4-3-1-15,7-1-1 0,3-2 1 16,0-1-2-16,11 0-2 0,5-2 6 15,7-2-2-15,2 0-2 0,4-2 4 16,1-1-2-16,1 0-2 0,0 0 2 16,-2 0 2-16,-6 2-2 0,-3 2-2 15,-6-1 2-15,-4 2 2 0,-4 1-3 16,-3 0 1-16,-3 0 0 0,0 4-1 0,-3-1 1 15,-8 4 2-15,-4 1-4 0,-1 1 4 16,-4 0-2-16,-2 1-1 0,0-1 2 16,2 0-2-16,-1-1 1 15,2-2 3-15,2 1-3 0,1-2 0 0,3-2 0 16,-1-2 1-16,4-1-1 0,4-3 0 15,3-1-1-15,0-2 2 0,0 1 0 16,3-1-2-16,0 0 0 0,0 0-6 16,0 0-16-16,0 0-13 0,9-1-12 15,0-3-16-15,2-5-22 0,-1 0-123 0</inkml:trace>
  <inkml:trace contextRef="#ctx0" brushRef="#br0" timeOffset="-24377.73">11035 883 29 0,'3'-4'141'0,"2"-3"-43"16,-3 3-54-16,1-1 20 15,-3 4-15-15,0 1-17 0,0 0-11 16,0 0-6-16,0 3-3 0,0 8 2 0,0 2-5 16,1 3-2-16,1 2-1 0,2-1-3 15,1-1-3-15,3 0 7 0,-2-4 1 16,2-2-3-16,3-3 0 0,0-2 2 15,-1-5 1-15,4 0 4 0,0 0-4 16,2-5 5-16,-2-8-2 0,1 0-4 16,1-2 1-16,-1-1-3 0,-2-2 1 0,-1 1-2 15,-1 1-1-15,-5 2-1 16,-3 0 1-16,0 1-2 0,-3 4-1 15,2-2 2-15,-2 2-1 0,0 0-6 16,1 1-11-16,-1 3-10 0,2 3-13 0,3 2-17 16,2 0-19-16,3 0-58 0,-3 0-153 15</inkml:trace>
  <inkml:trace contextRef="#ctx0" brushRef="#br0" timeOffset="-23858.7">11863 799 0 0,'-6'1'30'0,"-2"-1"93"16,2 0-92-16,0 0 20 0,0 0 7 16,1 0-17-16,-1 0-5 0,1 0-2 15,0 0-2-15,-1 0-4 0,3 2-5 16,0-2-2-16,2 0 2 0,-4 2-10 0,3-1 2 15,1 0-2-15,-1 1-1 0,2-1 0 16,0 1-9-16,0 0-2 0,0 1 2 16,8-1-3-16,7 0 0 0,6-2 4 15,3 0-2-15,4 0-1 0,3 0-1 16,5 0-1-16,0 0 1 0,1 0 0 15,-1 0 0-15,-1-4 2 0,-2 1 1 16,-2 0-3-16,-3 1-1 0,-7 0 3 16,-2-1-1-16,-7 2-1 0,-2 0 0 15,-6 1-1-15,-2-1 1 0,-2 1-8 0,0 0 2 16,0 0-6-16,0 0-16 0,-5 0-17 15,-1-1-8-15,0 0-22 0,1-2-53 16,-1-2-91-16</inkml:trace>
  <inkml:trace contextRef="#ctx0" brushRef="#br0" timeOffset="-23530.68">12116 629 76 0,'0'1'156'15,"0"-1"-43"-15,0 0-90 0,0 0 5 16,6 0 7-16,7 0-3 0,2 0-4 16,8 0-9-16,4 0-11 0,2 0 0 15,1 0-1-15,-1 2 1 0,-3 3-5 16,1 4 2-16,-4 0-4 0,-6 2 6 15,-5 0-5-15,-4 3 0 0,-6 0 0 16,-2 1 3-16,-5 3-2 0,-9 2 1 16,-3 2-2-16,-3 0 2 0,1 1-1 0,2-1-4 15,2 0 3-15,1 0 0 0,1-3-1 16,3 0-1-16,2-3 0 0,3 0 1 15,2-3-1-15,3-3-2 0,0-2-1 16,0-3-20-16,3-3-20 0,6-2-13 16,2 0-57-16,5-7-119 0</inkml:trace>
  <inkml:trace contextRef="#ctx0" brushRef="#br0" timeOffset="-22972.65">12902 597 0 0,'0'0'0'0,"0"0"3"0,0 0 3 15,0 0 94-15,0 0-74 0,-2 0 2 0,1 0 7 16,-1-1 13-16,1 1-4 0,1-2-4 16,-5 2-7-16,4-1 0 0,-1 1-6 15,2 0-3-15,-2-1-1 0,2 0-3 16,0 1-6-16,0-1 2 0,0 1-4 15,0 0 2-15,0 0-3 0,0 0 2 0,0 0-1 16,0 0-5-16,0 0-2 0,7 0-2 16,2 0 3-16,3 0 3 0,8-1-2 15,2-2-3-15,5-2 0 16,5 0-2-16,1 0-1 0,1 0 1 0,-2 1 0 15,-5 1-3-15,-4-1 0 0,-8 2 1 16,-2 1-10-16,-7 0-15 0,-3 0-17 16,-3 1-7-16,0 0-8 0,-6 0-51 15,-8 0-116-15</inkml:trace>
  <inkml:trace contextRef="#ctx0" brushRef="#br0" timeOffset="-22705.63">12914 606 59 0,'-9'8'240'15,"4"-1"-175"-15,2-2-33 0,3 4-3 16,0 0-9-16,5 2 1 0,4 1-5 15,7-2-5-15,1 4 0 0,1-1-6 16,3 0-1-16,-3 2-2 0,2-1-2 16,-4-1 1-16,-2 2 2 0,-5-1-2 15,-3 4-1-15,-1-3-1 0,-5 2 5 0,0-3-2 16,-3 1 1-16,-10-1 2 0,-5 0 5 15,-1-1-4-15,-1 2 3 0,-3-2 2 16,1 0-5-16,3-2-4 16,2-2-1-16,5-2 1 0,4 0 0 0,4-4-3 15,1-2-2-15,3 0-2 0,0-1-17 16,0 0-23-16,10 0-27 0,4-5-59 15,2-8-134-15</inkml:trace>
  <inkml:trace contextRef="#ctx0" brushRef="#br0" timeOffset="-22285.61">13454 746 30 0,'3'-5'193'0,"2"1"-101"0,-4 1-67 16,1 1 32-16,-2-2 1 0,0 4-21 15,0 0-9-15,0-1-11 0,0 1-8 16,0 0-10-16,0 5-2 0,0 9 6 16,0 1-1-16,0 5-2 0,0 1 2 0,0 2 0 15,0-4-2-15,4 1 0 16,4-2 1-16,3-2 4 0,1-4 3 15,2-3-8-15,0-4 4 0,3-4 0 16,2-1 0-16,1-1 3 0,0-8-1 0,-1-5 0 16,-2-1-3-16,-2-3 0 0,-2 0 1 15,-4-1 0-15,-3 3-4 0,1 0 1 16,-6-1 2-16,2 2-1 0,-3 0-3 15,0 2-3-15,0 1-8 0,0 2-8 16,0 3-19-16,0 2-33 0,0 4-86 16,0 0-152-16</inkml:trace>
  <inkml:trace contextRef="#ctx0" brushRef="#br0" timeOffset="-22134.6">14029 915 14 0,'-2'0'64'16</inkml:trace>
  <inkml:trace contextRef="#ctx0" brushRef="#br0" timeOffset="-18409.39">11852 838 19 0,'0'0'19'0,"0"0"-7"16,-1 0-6-16,-1 0 2 0,2-1 82 15,0 0-60-15,0 1 6 0,0 0 4 16,0-2-3-16,-1 1-3 0,-1 0-7 0,1 0-7 16,-1 0 0-16,2-1-4 15,-3 2 1-15,0-2-6 0,1 2-1 16,-1 0 1-16,2 0-2 0,-1 0 0 15,-1 0-4-15,1 0 1 0,-1 0 2 0,2 0-2 16,-1 0-1-16,2 0 2 0,-1 0 0 16,1 0 0-16,0 0 3 0,-2 0-2 15,2 0 0-15,0 0-5 0,0 0 0 16,0 0-1-16,0 0 0 0,0 0-3 15,2 0-1-15,2 0 2 0,4 0 3 0,5 0-1 16,0-1-2-16,3-1 3 0,3-1-1 16,2-1-1-16,4 2-1 15,1-1 1-15,2 0 2 0,0 1-2 16,2-2-1-16,-4 2 1 0,0 1 0 15,-1-2-1-15,-2 1 0 0,-1 0 1 0,-2 0-1 16,-3 1-1-16,2 0 2 0,-2-1 1 16,3 0-2-16,-4 0 0 0,2 1 0 15,-1-2 2-15,2 1-2 0,-2 1-2 16,-1-1 3-16,-3 2 1 0,0-1-2 15,-2-1-2-15,-2 1 2 0,-3-1 2 0,0 2-2 16,4-1-2-16,-1 1 3 0,3 0 1 16,-1 0 2-16,-1-1-3 15,-4 0 2-15,0 1-2 0,-3-1 2 16,-1 0-1-16,-2 1 3 0,0 0 0 0,0-1 1 15,0 1-2-15,0 0 2 0,0-1-1 16,0 1-5-16,0-1-1 0,0 1 1 16,0 0 1-16,0 0-5 0,0 0 0 15,0 0 1-15,0-1 2 0,0 1 1 16,0 0-2-16,0 0 4 0,0 0 2 0,0 0 0 15,-3-1-1-15,-2 0-5 0,-4 1-7 16,-2-1-18-16,1 0-10 0,-2 0-27 16,4-1-47-16,-4-3-207 15</inkml:trace>
  <inkml:trace contextRef="#ctx0" brushRef="#br0" timeOffset="-17420.33">12192 571 29 0,'5'0'12'15,"-4"0"13"-15,1 0 119 0,-2 0-103 16,0 0 5-16,0 1 4 0,1 1-13 15,2 2-2-15,-1 4-3 0,2 0-13 16,3 5-7-16,-4 1-2 0,1 2 2 16,1 2-8-16,-2 4-1 0,2 2-1 0,-4 2 3 15,-1 1 5-15,2 0-7 0,-2-2-1 16,0 1 1-16,0-3 0 0,0 1-3 15,0-4 4-15,0 0-2 0,0 0 2 16,0-3-2-16,0-1 3 0,0-2-2 16,0-2-4-16,1-1 2 0,1-2 1 15,-2-3-1-15,3 0-1 0,-3-2 0 16,2-3 3-16,-2 1-2 0,0-1-1 15,0-1 1-15,1 0 3 0,-1 0-1 16,0 0-1-16,0 0-2 0,0 0 0 0,3 0 0 16,0 0-2-16,-1 0 3 0,0 0 1 15,1 0-2-15,-2 0 0 0,1 0 0 16,-2-1 0-16,1 1 1 0,1-2-2 15,-2 1 1-15,1 1 1 0,-1 0 0 16,0 0-2-16,2 0 0 0,-2 0 3 0,0 0 0 16,0 0-1-16,0-1 0 15,0 1 0-15,0-1 1 0,0 1-1 16,0 0-2-16,0-1 2 0,0 1 0 15,0-1-4-15,0-1 2 0,0 0 1 0,0-1 0 16,5-1 0-16,-4-3-2 0,4-2 2 16,4-4 0-16,0 0-1 0,1-2-1 15,2-4 3-15,1-1-1 0,0-3-1 16,1 3 0-16,0 1 2 0,-1-1-1 15,1 4-1-15,-2-2 0 0,1 3 1 0,-4 4 0 16,-3 1 0-16,0 3 0 16,-3 4 2-16,-1 0 0 0,-2 3-3 15,0 0 1-15,0 0 2 0,0 0 0 16,-3 0-3-16,0 0-2 0,-2 5 3 0,0-2-1 15,4 4-1-15,-1-1-5 0,2-2 2 16,0 1-2-16,0-1 0 0,0-1 0 16,0 0 4-16,0-1-5 0,0-2 1 15,2 0 0-15,-2 0 8 0,0 0-3 16,0 0 4-16,0 0 0 0,0-3 2 0,0-1-1 15,-6-2-1-15,-1-1 1 0,-2-2 5 16,-2-1-2-16,-1-3-1 0,1 1-2 16,-1-1 0-16,-2-1-1 15,0-1-4-15,-2-1 1 0,-1 2 2 16,5 0-5-16,-2 3-8 0,8 4-6 0,-1 4-1 15,4 3-20-15,2 0-60 0,-1 6-114 16</inkml:trace>
  <inkml:trace contextRef="#ctx0" brushRef="#br0" timeOffset="14636.5">15975 16638 1 0,'0'-1'1'0,"0"1"74"16,0-3 52-16,0 1-78 0,-2-2-3 15,1 1 0-15,1 1-9 0,-2-2-7 16,-1 1-5-16,3 1-2 0,0 1-5 16,-3 1-4-16,1-1 1 0,1 1-2 0,1 0-1 15,-2 0-2-15,1 0-4 0,-1 0 4 16,-1 0-3-16,3 0-1 0,-2 0-1 15,1 0 2-15,-2 0-2 16,3 0-1-16,-2 0 2 0,2 0-1 0,-1 0 2 16,1 0-4-16,0 0 3 0,-2 0-1 0,2 0 1 15,0 0-2-15,0 0 2 16,0 0 3-16,0 0-4 0,0-1-1 15,0-1-2-15,0 1 4 0,0-2-2 16,3-2-2-16,5 0 0 0,0-1-2 0,3-1 2 16,3 2-1-16,0-1 0 0,1 1 0 15,1 0 0-15,2 2-2 0,-1 1 1 16,0 0 1-16,2 2 0 0,-7 0-2 15,1 0 0-15,-6 6 2 0,1-2-1 16,-3 4 0-16,-2 0-1 0,-3 2 3 0,0 0-1 16,-2 3 0-16,-5-1-2 0,-6 2 0 15,1 1-1-15,-1-1-3 16,-1-1 3-16,0 2-1 0,-1-1 1 15,1-1 0-15,0-1 1 0,5-2 1 0,-1-1 0 16,4-3-1-16,2 0 0 0,1-3 2 16,3 0-1-16,0 1-3 0,0-1 1 15,0 1 0-15,3-1 0 0,4 0 0 16,3 0 1-16,2-2-3 0,0 2 0 15,1 0-2-15,-1-2 3 0,2 2 2 0,-1-1-1 16,-1 2 0-16,-3-1 1 0,2 1 1 16,-5 0 1-16,-3 3-2 15,1-2 0-15,-4 3 2 0,0 0-1 16,0 2 0-16,-7-1 0 0,-2 3 1 0,1-1 0 15,-1 0-2-15,-2-1 1 0,2 0 1 16,-4 2 0-16,1-4-1 0,1 2 1 16,0-2 1-16,1 0-1 0,-3-1-1 15,4-3 3-15,0 0 3 0,2-1-3 16,3-1-2-16,-1-1 0 0,2 0-3 0,0 0 2 15,3-1 1-15,-3 3-2 16,3-2 0-16,0 1-6 0,0 0-11 0,0-1-28 16,3 0-21-16,3-1-53 0,2-1-184 15</inkml:trace>
  <inkml:trace contextRef="#ctx0" brushRef="#br0" timeOffset="14888.52">16406 16848 114 0,'0'0'301'0,"0"0"-237"16,-2 0-20-16,-2 4 10 0,-3 0-19 15,3 1-9-15,1-1-15 0,-2 1-7 16,3-1-3-16,1-1 1 0,1 0-3 16,0 0-1-16,0-1-6 0,0 0-20 15,8-2-18-15,-1 0-23 0,1 0-57 0,-2-8-188 16</inkml:trace>
  <inkml:trace contextRef="#ctx0" brushRef="#br0" timeOffset="15212.54">16674 16585 70 0,'1'4'115'16,"1"3"9"-16,-2 3-99 0,0 2 33 0,-5 2-9 16,1 3-12-16,-1 1-9 0,0 3-5 15,1 1 0-15,-1 0-2 0,-1 0 0 16,0 0-4-16,0-1-1 0,-1-1-6 15,1-4-2-15,1 0-2 0,2-2 0 16,-3-3-2-16,3-1-5 0,0-3 3 0,0-1 1 16,0-2-3-16,3 0-1 0,-2-2-1 15,1 1-8-15,1-1-15 0,0 0-25 16,0-2-27-16,3 0-69 0,3-7-174 15</inkml:trace>
  <inkml:trace contextRef="#ctx0" brushRef="#br0" timeOffset="16008.58">17127 16764 36 0,'0'0'102'0,"0"0"-64"15,0 0 2-15,0 0 2 16,0 0-7-16,0 0 0 0,-2 0-8 16,-1 0-3-16,0 0 1 0,0 0-2 15,0 1-7-15,0 0 0 0,-1 1-2 0,1-2 1 16,2 1-1-16,-1 1-3 0,2-1-4 15,0-1 5-15,0 1-4 0,0-1-1 16,0 1 3-16,0-1 0 0,0 0-3 16,0 0-4-16,0 1-3 0,2-1 0 15,9 0 2-15,0 0-1 0,6 0 0 0,1-1 1 16,2-5-2-16,2 1 0 0,1-2 0 15,1 1 1-15,0 2-1 16,1-2-1-16,0 2 2 0,3-2-2 16,-2 0 2-16,-1 1-1 0,0 2-1 0,0-2 2 15,-7 3 0-15,1 0-2 0,-5 1 1 16,-5 1 1-16,-4 0 0 0,-1 0-1 15,-2 0 0-15,-2 0 1 0,0 0-1 16,0 0-1-16,0 0 1 0,0 0 2 16,0 4 0-16,-2 0-3 0,-1 0 1 15,2 0 0-15,-2-1 0 0,0 1-6 0,1-2-11 16,2 1-11-16,-2-2-11 0,2 0-15 15,-1-1-22-15,-1 0-45 16,1 0-91-16</inkml:trace>
  <inkml:trace contextRef="#ctx0" brushRef="#br0" timeOffset="16416.61">17375 16543 6 0,'6'1'34'0,"0"1"55"0,3-1-61 16,2 2 26-16,3-1-15 0,0 1-19 15,2 1 1-15,-1-2-5 0,2 1 2 16,-3 0 0-16,0 0 10 0,0-1 8 15,-2 3-4-15,-1 0-5 0,-3 1 0 16,-2 2-3-16,-1 1-8 0,-5 2-5 16,0 0 4-16,-2 1-4 0,-4 2-4 15,-2 1 0-15,-2 2-1 0,0 2 1 16,1 1-6-16,0 1 0 0,-1 0 0 15,3-1 0-15,0 4-2 0,1-2-4 0,5 0-28 16,1 3-32-16,0-6-19 0,4-1-184 16</inkml:trace>
  <inkml:trace contextRef="#ctx0" brushRef="#br0" timeOffset="17208.65">18116 16562 123 0,'0'-3'56'0,"1"-1"-12"16,1 1 15-16,-1 0-17 0,1 0-2 16,-1 1-3-16,1 1-9 0,-2 1 1 0,0 0-4 15,0 0-4-15,0 0-5 0,0 7 8 16,-3 5 1-16,-3 4-6 0,-4 6-3 15,0 1-3-15,-3 3-5 0,2-2 2 16,2 1-1-16,3-2-4 0,4-2-6 16,1 0 3-16,1-3-1 0,0-3-1 0,3-2 0 15,3-4 2-15,3-2-1 0,4-5-2 16,4-2 1-16,1 0 1 0,3-5 1 15,5-3-2-15,-3-2-1 16,2 0 1-16,1 1-1 0,-2-2-3 0,0 3 3 16,3-3-1-16,-4 3-2 0,-1 0-1 15,-4 1 2-15,-2 4 4 0,-5-1-3 16,-1 2-8-16,-2 1 1 0,-2-1 2 15,1 2-5-15,-3 0-3 0,-1 0-5 16,1 0-7-16,-3 0-7 0,1 0-15 0,-2 0-27 16,0 0-35-16,0 0-54 0</inkml:trace>
  <inkml:trace contextRef="#ctx0" brushRef="#br0" timeOffset="17489.67">18327 16654 187 0,'0'6'156'0,"0"2"-103"0,0 2 11 16,0 1-7-16,0 3-9 0,-5 1-15 15,2 2-9-15,0 0-2 0,1 2-6 16,-1-1-7-16,2 0-4 0,-3 0-1 16,4-4-4-16,0 0 1 0,0-3 0 15,0-2-1-15,0-3-1 0,7 0-3 16,0-2-8-16,1-3-13 0,5-1-19 15,-1 0-29-15,-1-6-24 0,0-4-112 0</inkml:trace>
  <inkml:trace contextRef="#ctx0" brushRef="#br0" timeOffset="17720.68">18689 16776 151 0,'3'0'273'16,"-3"1"-194"-16,0 1-43 0,0 1 9 16,0 0-2-16,0 0-14 0,0 1-17 15,0-2-6-15,0 0-7 0,0-2 2 16,-1 1-2-16,1-1-11 0,0 1-21 0,0-1-24 15,8 0-48-15,-2 0-108 16</inkml:trace>
  <inkml:trace contextRef="#ctx0" brushRef="#br0" timeOffset="18024.7">18970 16541 24 0,'3'0'314'0,"-3"0"-258"15,0 7-16-15,0 2 30 0,0 2-22 0,0 3-6 16,0 0-19-16,-3 3-5 0,0 1 4 15,-3 0-7-15,1 2-7 0,2-1 2 16,-2 0-2-16,-1 2-1 0,3-1-3 16,1 0-2-16,-1-2-2 0,3 0 0 15,0-2-2-15,0-1-13 0,5-2-10 0,3-2-19 16,-1-2-20-16,1-3-44 0,-2-2-174 15</inkml:trace>
  <inkml:trace contextRef="#ctx0" brushRef="#br0" timeOffset="18948.75">19590 16732 19 0,'3'0'-10'0,"0"-1"192"0,-1 0-113 15,-1 1-37-15,-1 0-3 0,0 5 9 16,0 7 4-16,0 3-24 0,0 3-5 15,0 2 0-15,0 1-3 0,0 3 0 16,0-3-6-16,5 1 0 0,1-3-3 16,0-3 1-16,2-4 1 0,0-3-2 15,3-4-1-15,0-3 6 0,1-2 8 0,4-4 4 16,-2-7 0-16,1-6 1 0,1-2 0 15,-3-2-4-15,-3-1-6 0,1 1-2 16,-7 2-3-16,2 0 0 0,-2 2-3 16,-3 2-1-16,1-2 1 0,-1 4-1 15,2 1-9-15,2-1-25 0,3 4-24 0,1 0-42 16,-1 1-116-16</inkml:trace>
  <inkml:trace contextRef="#ctx0" brushRef="#br0" timeOffset="19444.78">20037 16128 116 0,'0'0'56'0,"0"8"-56"0,4 6 9 16,6 5 5-16,-1 5 0 0,5 6-9 15,3 7-2-15,1 8-1 0,1 6 13 16,-2 5 16-16,-3 3 3 0,-3 1-9 15,-5 4 2-15,-1 2-3 0,-1 4-7 16,0-1 3-16,3-2 15 0,-1-1-11 0,-1-4-13 16,-3-4-4-16,-2-5-1 0,0-4 4 15,-8-4 4-15,-4-3-7 0,-4-1-3 16,-4-2-1-16,-3-3 0 15,-4 0-2-15,1-3-6 0,-2 1-20 0,-3-3-40 16,0-4-80-16</inkml:trace>
  <inkml:trace contextRef="#ctx0" brushRef="#br0" timeOffset="20300.83">15578 16256 9 0,'9'-12'36'16,"-4"-1"133"-16,-2 3-109 0,-3 1-6 16,0 2-1-16,0 0-13 0,0 3-8 0,-3 1-5 15,-5 2-7-15,0 1-5 0,-1 1-2 16,-5 11-3-16,3 4 2 15,-1 8 2-15,-1 6-1 0,3 8 6 16,-4 7-4-16,1 8 2 0,-1 3 3 0,-1 5-5 16,1 1-5-16,1 5-4 0,2 5-5 15,5 1 3-15,5 1-3 0,1-4-1 16,12-6 1-16,13-7-9 0,7-8-12 15,10-8-22-15,8-6-16 0,4-10-34 16,7-8-110-16</inkml:trace>
  <inkml:trace contextRef="#ctx0" brushRef="#br0" timeOffset="143305.86">13457 12396 139 0,'0'-2'72'0,"0"1"-29"16,0 0 4-16,0-1-9 0,0 0-9 0,0 2-6 16,0 0-6-16,0 0-4 0,0 0 0 15,0 0 0-15,0 0-5 0,0 0-1 16,0 0 1-16,0 0 3 0,0 0-2 15,0 0 0-15,0 0-1 0,0 0-2 16,0 0-3-16,0 0-3 0,-2 0 1 0,2 0 0 16,-1 0-2-16,-1 0-1 15,1 0 4-15,-1 0 0 0,-1 0-2 16,2-2 0-16,-1 1 0 0,-3-2 2 15,2 0-1-15,-1 0 0 0,-1 1 2 0,-1-2-1 16,1 1-1-16,-1 1 3 0,0-1 1 16,-2 3 0-16,-1 0-4 0,1 0-1 15,-1 0 3-15,-1 0-1 0,4 0-2 16,-5 0 0-16,2 6 2 0,-2 0-1 15,0 1-2-15,2 0 1 0,1 3 1 0,-1 3 2 16,0-2-3-16,2 4-3 0,0-3 4 16,2 2 1-16,5-2-5 15,0-2 2-15,0-1 1 0,0-2 0 16,6-1-2-16,3-3 1 0,2-2 2 0,3-1-1 15,0 0-2-15,2-1 0 0,-2-7 1 16,-2 0 2-16,0-1-5 0,1-1 1 16,-5 0 4-16,-2-2-1 0,0 2 0 15,-4-3 0-15,-1 2 2 0,-1-1 1 16,0 2-3-16,-3 0 1 0,-2 0 0 0,-2 1 2 15,0 3-3-15,0-1 1 16,-3 3 1-16,1 3 2 0,-3 1-7 0,2 0 2 16,0 8 4-16,-1 1-3 15,3 2-2-15,0 1 0 0,2 2 2 0,1 0 0 16,4-1-2-16,1-1-1 0,1-3 3 15,7 0-2-15,3-2-3 0,1-1-1 16,5-3-4-16,-1-1 0 0,1-2-3 16,-2 0 2-16,-2 0 2 0,-1-5 3 15,-1-2 3-15,-3 1 3 0,-2-3 2 0,-4 2-1 16,-2-1 2-16,0 1 0 0,0 1 2 15,-4-2 5-15,-5 4-5 0,0-2 1 16,-2 5-5-16,-1 0 0 0,1 1-2 16,0 0-2-16,0 0-10 0,5 3-23 15,0 2-38-15,3-1-53 0,3-1-127 16</inkml:trace>
  <inkml:trace contextRef="#ctx0" brushRef="#br0" timeOffset="146827.06">13463 12402 91 0,'0'0'74'0,"0"0"-47"16,0 0 32-16,0 0-19 0,0 0-6 16,0 0-2-16,0-1-8 0,0 0 3 15,0 0-2-15,0 0 1 0,0 1-5 16,0-2-5-16,0 1 1 0,0 0-4 0,0 0 3 15,0 1-6-15,0 0-1 0,0 0-5 16,0-1-2-16,0 1 3 16,0 0-5-16,0 0-2 0,0 0 3 15,2 0 0-15,4 0-2 0,-1 0 0 0,1-2 3 16,2 0-4-16,-1 2 4 0,4-2-3 15,0-1 0-15,1 0 2 0,-1 1 1 16,3 0-3-16,-3 0-1 0,0-1 4 16,0 2-1-16,-2-1-2 0,2-1 0 15,-3 1 2-15,1 0 2 0,0 1-5 0,-1-1 1 16,1 0 2-16,1 1 1 0,-6 0-4 15,2-1 0-15,1 2 3 0,-1 0 0 16,0 0-2-16,0 0 0 16,-1 0 2-16,4 0 0 0,-3-1-3 0,4 0 3 15,-3 1-1-15,1 0-2 0,2-1-2 16,-3-1-3-16,1 1 7 0,-2-1-2 15,-1 1-3-15,-2 1 2 0,2-1 3 16,-4 1 0-16,2 0-2 0,-1-1 1 16,1 1 2-16,0 0 0 0,2 0-3 0,-1 0 1 15,4 0 3-15,-2 0-1 0,4 0-2 16,-4-2 0-16,-2 1 2 0,3-1 0 15,-3 2-3-15,1 0-4 0,1-2 5 16,0 0 1-16,2 2-2 0,0-1 1 16,-2-1 2-16,-1 2-2 0,-1 0-1 15,-1 0 1-15,2 0 2 0,1 0 1 16,-1-2-4-16,1 2 1 0,-1-1 3 15,-1 1 0-15,0 0-5 0,2 0 2 16,-3 0 2-16,0 0-1 0,0 0-1 0,-1 0-4 16,1 0-5-16,0 1 4 0,3 1-3 15,0-2 6-15,0 0 3 0,2 0-8 16,0 0 5-16,1 0 1 0,-3 0-1 15,4 0-1-15,-1 0 3 0,-1 0-1 16,-2 0 2-16,0 0 0 0,0-2-1 16,1 2-2-16,-1 0 4 0,-2 0-1 15,1-1-1-15,1 1 1 0,4 0 1 16,-4-2 1-16,2 1-5 0,-1-1 3 15,0 0 1-15,0 1 1 0,-1-1-5 0,1 2 3 16,2-2 0-16,0 1-1 0,1 0-3 16,0-2-2-16,0 3-1 0,-1 0-5 15,0-1 1-15,1 1 0 0,-1-1 5 16,-1 0 5-16,-2 1-4 0,-3-1 4 15,2 1 2-15,-2 0-1 0,-2 0-1 16,4 0 1-16,0 0 2 0,1 0-1 16,2-1 0-16,-1-1 0 0,6 1 0 15,-1 0 0-15,-1-1-2 0,1 2 1 16,-1-2 1-16,2 1-1 0,-1 1-1 15,0-1 0-15,1-2 3 0,1 3-1 0,-5 0-3 16,3 0 1-16,-2 0 2 0,1-1-1 16,-1 1 1-16,3 0-3 0,1 0-1 15,0-1-6-15,1-1-5 0,-1 2-3 16,-1-2 5-16,-1 2-5 0,2-2-3 15,-6 2 13-15,3 0 6 0,-2 0 1 0,-1 0-1 16,-2 0 1-16,0 0 2 16,-1 0-1-16,-1 0 0 0,3 0-1 15,-6 0 2-15,4 0-1 0,-1 0-2 16,1 0 1-16,0 0 2 0,1 0-1 0,-3 0-2 15,5 0 1-15,0 0 0 0,2-1 6 16,4 0 9-16,-1 0-16 0,-1 0 2 16,-1 1 0-16,0 0-2 0,0 0 1 15,-2 0 1-15,2 0-1 0,-3 0-1 16,1 0 1-16,0 0 1 0,-3 0-1 0,5 0-1 15,-1 0 1-15,-4 0 2 0,2 0-1 16,-2 0-3-16,1 0 2 16,1 0 2-16,2 0-2 0,-3 0-1 15,3 0 1-15,-1 0 2 0,2 0-2 0,-4 0-2 16,1 0 3-16,3 0 1 0,-5 0-3 15,2 0-1-15,-2 0 3 0,2 0 0 16,-3 0-1-16,2 0-1 0,0 0 1 16,-1 0 2-16,0 0-2 0,2 0 0 15,-2 0 1-15,3 0-1 0,1 0 7 0,2 0-1 16,-1 0-3-16,1 0 0 0,1 0-1 15,1-1-4-15,-2 0 4 0,0 1-2 16,-1 0 0-16,-1 0-2 16,-1 0 2-16,-3 0 2 0,2 0-2 0,-2 0-2 15,3 0 4-15,1 0-1 0,-1 0-1 16,0-2-1-16,-1 1 2 0,1 0 1 15,1 0-1-15,0 0-2 0,1 0 2 16,0 0 1-16,-2-1-2 0,2 2-1 16,0-2 1-16,0 0 2 0,0 2-2 0,0-1-1 15,0 0 1-15,-1 0 0 0,1 0 0 16,-3 0 0-16,1 0 1 0,-1 1-1 15,-2-1-1-15,0 0 1 0,-1 0 0 16,0 1 0-16,-1-1 0 16,-2 1-2-16,-1 0 2 0,1-1 1 0,1 1-2 15,0 0-1-15,0-1 4 0,4 0 0 16,-3-2-3-16,2 1 0 0,-1-1 2 15,1 1 0-15,-1 1-2 0,0-3 0 16,-2 3 2-16,1-2 1 0,-1 0-3 16,0 2 0-16,-1-1 3 0,1 2-1 0,0-2-1 15,0 2-1-15,0 0 2 0,1-1 1 16,-1 0-2-16,0 1 0 0,0 0 1 15,3 0 0-15,5 0-1 0,4-3 12 16,2-1 1-16,-1-1-11 0,-4 4-2 16,-2 1-1-16,-1 0 2 0,-1 0 0 15,-2 0-3-15,-1 0 2 0,-4 0 1 16,-1 0-1-16,0 0-1 0,0 2 0 15,0-1 2-15,0 1 0 0,0-1-3 16,0 0 0-16,0-1 1 0,0 1 1 0,0-1-6 16,0 0 2-16,0 0 0 0,0 2-7 15,0-2-6-15,-1 0-1 0,-3 0-15 16,1 0-56-16,-3 0-84 0</inkml:trace>
  <inkml:trace contextRef="#ctx0" brushRef="#br0" timeOffset="156531.62">20257 10378 209 0,'3'0'83'0,"-3"0"-55"0,0 0-4 16,1 0-2-16,-1 0 13 0,0 3-2 0,0 7-12 16,0 4-4-16,0 6 3 0,-4 5-9 15,4 6-5-15,-3 0-1 16,1 5-1-16,1 0 3 0,1-1 2 0,0 0 2 15,0-6-7-15,6-6-1 0,5-5 3 16,-1-7-3-16,4-4 1 0,-1-5 2 16,2-2-1-16,-1 0 7 0,5-10 3 15,-1-5 0-15,4-4-6 0,-2-3 1 16,0-3 7-16,1 0-4 0,-4-2-1 0,-3 2 0 15,0-2 0-15,-4 0-4 0,-2 1-3 16,-3 0-2-16,0-3 2 0,-4 0-5 16,1 1-1-16,1 1 1 0,0 2 1 15,0 6 1-15,0 5-5 0,-1 7 4 16,-1 5-4-16,2 2-6 0,0 0-7 15,2 8-7-15,1 4-1 0,-1 1-25 16,1 3-19-16,-4 0-41 0,-2 0-147 16</inkml:trace>
  <inkml:trace contextRef="#ctx0" brushRef="#br0" timeOffset="156865.64">20891 10528 148 0,'-2'-11'229'16,"-10"4"-175"-16,-1 2 7 0,-2 4-9 15,-2 1-17-15,-3 0 9 0,3 5-11 16,0 7-7-16,0 4-8 16,1 3-3-16,4 1-4 0,1 5-1 0,6-1-6 15,4-2-2-15,1-1-1 0,4-6-1 16,9 2 0-16,4-6-1 0,4-1 2 15,4-5-3-15,2-2-8 0,4-2-1 16,-2-1-12-16,1-4-13 0,-1-3-11 16,-1-1-22-16,-3 0-16 0,-2-3-51 0,-4-2-125 15</inkml:trace>
  <inkml:trace contextRef="#ctx0" brushRef="#br0" timeOffset="157074.65">21246 10508 29 0,'-8'-4'337'0,"-4"4"-272"0,-5 0-4 16,0 0-12-16,-2 8-7 0,-3 6 3 0,4 0-16 16,1 7-11-16,3-1 1 0,4-1-9 15,7 0-9-15,3-2 0 0,5-2 1 16,9-2-3-16,4-3-2 0,7-3-11 15,6-3-23-15,8-2-9 0,9-2-24 16,6-5-31-16,7-10-184 0</inkml:trace>
  <inkml:trace contextRef="#ctx0" brushRef="#br0" timeOffset="157530.68">21913 10323 41 0,'0'0'183'16,"3"1"-114"-16,4-1-26 0,6 0 14 0,2-1-20 15,2-4 1-15,0 1-5 0,4 0-15 16,-1 0-2-16,-2 0-3 0,2 0 1 16,1 2-3-16,-3-2-2 0,-1 2-4 15,-3-1 0-15,-3 0-3 0,-2 1-4 16,-2 0-6-16,-1 0-12 0,-3 1-25 0,0 0-21 15,-1 0-39-15,-2-1-97 0</inkml:trace>
  <inkml:trace contextRef="#ctx0" brushRef="#br0" timeOffset="157944.7">22114 10312 2 0,'-12'11'7'0,"-2"2"188"15,-2 0-126-15,1 1-14 0,-2 4-3 16,0 2-7-16,0 2 12 0,4-3-31 16,7 0-14-16,6-2-10 0,0-2-3 15,12-2 1-15,2 0 1 0,10-2 0 0,2-3-7 16,3-2-12-16,5-4-12 0,1-2-13 15,0 0-9-15,-2 0-8 0,-4-6 1 16,-1 1 2-16,-5-4 26 0,-7 1 29 16,-1-2 8-16,-5 1 26 0,-4 0 20 15,-5 3 7-15,-1 0 4 0,-3 3-11 16,-3 0-14-16,-5 2-8 0,2 0 1 15,3 1-8-15,0 0-6 0,-1 2-11 16,6 7-2-16,1-1-4 0,0 2-1 16,3-1 0-16,6 0 2 0,4-3-3 0,2 1-3 15,4-1-1-15,-1-3 0 0,3-2 5 16,0-1 0-16,-1 0 0 0,-1-3 3 15,-4-4-1-15,1-3 2 0,-7 0-2 16,-3-1 8-16,-2-2 14 0,-4 3 2 16,0 0-9-16,-4-3 2 0,-5 1-1 15,-5-1-8-15,-1 1-4 0,-4 1-2 16,-1-1 0-16,4 5-4 0,3 0 1 15,3 5 2-15,9 2-2 0,1 0-8 16,0 4-9-16,0 7-21 0,4 2-19 0,3-2-46 16,2-2-124-16</inkml:trace>
  <inkml:trace contextRef="#ctx0" brushRef="#br0" timeOffset="158776.75">23142 10391 161 0,'0'-2'61'0,"1"0"12"0,-1 0-5 16,0-2-20-16,0 1 3 0,0-1-6 15,0 0-10-15,0 1-6 0,-3-1-2 16,-4 1-4-16,-3 2-9 0,1-1-1 16,-3 2 3-16,-4 0 0 0,1 0 3 15,-1 2-2-15,-4 6 3 0,-2 3-2 16,2 3-2-16,1 5-5 0,2 2-2 15,2 2-1-15,7 0-7 0,2 0 0 16,6-2 1-16,0-3-2 0,6 1-1 16,5-3-1-16,5-3 4 0,4-2-3 15,1-5-9-15,1-2-8 0,-2-3-6 0,0-1-9 16,-1 0-8-16,-2-3-24 0,-1-4-30 15,-4-3-30-15,2-4-160 0</inkml:trace>
  <inkml:trace contextRef="#ctx0" brushRef="#br0" timeOffset="158968.76">23281 10428 25 0,'2'-3'306'0,"-2"3"-243"0,0 0 5 16,-2 0-11-16,-2 0-14 0,-2 9-2 0,1-2-15 15,0 4-8-15,2 2-4 0,-3-2-3 16,1 2-9-16,2 0-1 0,2-1 0 15,-1-1 2-15,1 0-3 16,1-2-3-16,0 0-12 0,0 0-15 0,4-3-22 16,4-3-31-16,1-1-38 0,1-2-167 15</inkml:trace>
  <inkml:trace contextRef="#ctx0" brushRef="#br0" timeOffset="159259.78">23486 10424 10 0,'0'-1'221'15,"0"1"-167"-15,0 0-19 0,0 5-7 16,-3 4 1-16,-2 1-4 0,2 4-12 0,-1 1-10 16,-1 0 0-16,0-1 15 15,2-1-9-15,-1-3-2 0,2-1-5 16,-1-3 3-16,3-3 1 0,0-3-1 15,0 0-1-15,0 0 6 0,0 0 3 0,0-6-8 16,5-1-3-16,4-2-3 0,-1-1 2 16,1 0 0-16,2-2-2 0,1 1 1 15,1 0 0-15,1 2-2 0,-2 0-4 16,-3 4-6-16,1 1 4 0,-1 2-8 15,0 2-11-15,-3 0-1 0,2 0-17 0,-2 1-34 16,2 0-51-16,1 1-1 16</inkml:trace>
  <inkml:trace contextRef="#ctx0" brushRef="#br0" timeOffset="159468.79">23770 10443 35 0,'0'-5'143'16,"-2"-1"-23"-16,-5 1-75 0,0 1 15 15,1 2-18-15,0 0 13 0,0 2-10 16,0 0-18-16,-2 3-5 0,0 5-2 0,0 4-4 15,2 1-5-15,-2 2-3 16,2-1-6-16,1 2 0 0,2-2-2 16,3 0 0-16,0-2 1 0,0-1-6 15,7-1-12-15,0-3-14 0,4-1-12 16,-2-4-23-16,1-2-14 0,2 0-53 0,1 0-95 15</inkml:trace>
  <inkml:trace contextRef="#ctx0" brushRef="#br0" timeOffset="160028.82">23922 10439 4 0,'0'-2'269'0,"0"2"-209"16,0-2 5-16,-5 2-10 0,0 0-2 15,1 0-9-15,-4 2-17 0,0 4-3 0,-1 5-3 16,0 1 1-16,2 0-6 0,3 0-9 15,1 0 0-15,3-1-7 0,0-2-1 16,0 0 0-16,4-2 3 0,7-2-3 16,2-2 1-16,2-3 1 0,1 0 0 15,2 0-9-15,4-3-2 0,0-2 3 0,2-2 6 16,-2-1-27-16,-5 1 7 0,-1 0 1 15,-5 0 12-15,-4-1-2 16,0 2-8-16,-1 2 11 0,-6 1 2 16,1 1 4-16,-1 1 0 0,0 1 4 0,0 0-1 15,0 0-2-15,0 0 0 0,-1 0 0 16,1 5-1-16,-2 0 0 0,1 1 1 15,1 2-1-15,0 1 1 0,0 0-1 16,4 2-2-16,6-2-3 0,2 0 3 16,3-2 2-16,-1-2-7 0,2-2-9 0,-1-2 7 15,3-1 7-15,-1 0 3 0,0-2 0 16,-2-7 0-16,2-2-1 0,-4-2 1 15,-1-2 1-15,-1-1-1 16,-5-4 1-16,2 0-2 0,0-4 4 0,-1 0 1 16,3-4 2-16,-1-5-4 0,3-1 3 15,1-5-3-15,1-5-4 0,4 0 1 16,-2-1-3-16,-2 7 1 0,-5 14 3 15,-4 12 3-15,-5 12 5 0,0 0-3 16,0 8-10-16,-5 6 7 0,-7 6 0 0,-7 7-2 16,0 8-5-16,-1 4 3 0,0 2-6 15,5 1-8-15,-1-4-19 0,7-2-24 16,4-4-17-16,4-5-22 0,1-4-13 15,3-1 62-15,9-7 13 0,4-4 34 16</inkml:trace>
  <inkml:trace contextRef="#ctx0" brushRef="#br0" timeOffset="160148.83">24407 10510 13 0,'19'0'1'0,"-1"0"143"15,1-7-121-15,-4 2 25 0,1-1 2 16,-4 2-4-16,-1 1 9 0,0 2-25 15,-3 0-14-15,-2 1 2 0,0 0 2 16,-3 0-4-16,0 0-7 0,-3 0-3 0,2 1-8 16,-2-1 1-16,0 2-24 0,0-2-31 15,-2 0-35-15,-4-2-154 0</inkml:trace>
  <inkml:trace contextRef="#ctx0" brushRef="#br0" timeOffset="160299.84">24178 10244 420 0,'1'0'10'16,"5"0"5"-16,5 2-5 0,2 4-9 16,1 4 2-16,3 1-21 0,1-2-60 15,4 2-126-15</inkml:trace>
  <inkml:trace contextRef="#ctx0" brushRef="#br0" timeOffset="160452.84">24756 10564 559 0,'-2'0'18'16,"-2"-1"1"-16,1-6-3 0,-5-1-25 16,2 4 2-16,-2 0-38 0,3 2-92 15,2 1-174-15</inkml:trace>
  <inkml:trace contextRef="#ctx0" brushRef="#br0" timeOffset="-178608.71">19229 2373 67 0,'3'0'102'0,"-1"0"-79"0,-1 0 5 15,2 0 8-15,-3 0-2 0,3 0-6 16,0 0-7-16,-3 0-1 15,0 0-4-15,0 0-2 0,2 0-2 16,-1 0 1-16,-1 0 6 0,0 0-5 0,0 0-3 16,0 0-1-16,0 0 0 0,0 0 2 15,0 0-2-15,0 0 0 0,0 0-1 16,0 0 4-16,0 0-1 0,0 0 0 15,0-1 3-15,0 0-3 0,0-1 2 16,0-2-2-16,-1 1 0 0,-1 0 2 0,-2 0-1 16,1 1-3-16,-4-4 2 0,1 2-1 15,-2-2-3-15,-2 3-1 0,-3-1 0 16,-4 1-1-16,-6 3-4 15,-2 0 2-15,-4 0-2 0,-7 1 3 0,-1 7-5 16,-5 3 5-16,-1 5 2 0,-1 2 1 16,1 3-1-16,1 4 5 0,3 2 3 15,5 2-1-15,6 2-9 0,8-1 0 16,8 0-4-16,7 0 0 0,3-3-3 15,2-2 2-15,11 0-1 0,3-4 1 0,11-1 1 16,1-2-2-16,11-3 3 0,5-4-2 16,8-4-1-16,6-4 1 0,3-3 1 15,4 0-6-15,1-2-4 16,-1-6-4-16,-4 2-6 0,-4 0-9 0,-11-1-11 15,-5 2-11-15,-6 1-20 0,-8 0-24 16,-8-3-54-16</inkml:trace>
  <inkml:trace contextRef="#ctx0" brushRef="#br0" timeOffset="-171442.31">19632 2356 21 0,'0'0'49'0,"-3"0"-14"0,3 0 5 16,0 0-14-16,0 0-4 0,0 0 3 16,0 0-2-16,0 0-3 0,0 0 11 15,0 0-3-15,0 0-7 0,0 0-6 16,0 0-3-16,0 0 0 0,0 0-4 15,0 0-2-15,0 0-4 0,0 0 0 0,0 0-3 16,0 0-2-16,0 0 2 16,0 0-2-16,0 0 0 0,-2 0-8 15,2 0-4-15,0 0-3 0,0 0-16 16,0 0-11-16,0 0-6 0,0 2-4 0,0-2 4 15,0 0 5-15,0 0 0 0</inkml:trace>
  <inkml:trace contextRef="#ctx0" brushRef="#br0" timeOffset="-167382.07">19987 2354 84 0,'6'0'86'15,"0"0"-43"-15,-1 0 8 0,1-1-1 16,-3-3-6-16,2 3-8 0,3 0-1 16,-5-1-9-16,1 0-4 0,1 1-6 15,-2-1 4-15,0 0 0 0,0 2-6 16,-1-1 3-16,0 0-4 0,-2 1 5 15,0 0-4-15,0-1-1 0,0 1-1 16,0-4 3-16,0 1-3 0,0 0-5 16,-4-2 1-16,-5 2 1 0,0-1-4 0,-7 3-4 15,-4 1 1-15,0 0 2 0,-8 0-2 16,-1 5-3-16,-4 6 2 0,-3 1 8 15,-1 4 2-15,-3 6 4 0,0 4 5 16,1 4 0-16,3 5-6 0,5-1-4 16,6-1 0-16,10-1-3 0,10 0-3 15,5-3-5-15,6-3 1 0,13-2 1 16,11-3-1-16,10-3-1 0,11-5 2 15,6-4-1-15,5-6-4 0,8-3-12 16,-3 0-2-16,-1-6-11 0,-4-4-16 16,-6-1-26-16,-6-5-40 0,-5 0-222 0</inkml:trace>
  <inkml:trace contextRef="#ctx0" brushRef="#br0" timeOffset="-166838.05">20820 2285 9 0,'0'-2'-9'0,"-7"-1"215"16,-2-1-127-16,-6 1-30 0,-4 2-2 0,-1 1-5 15,-3 0 9-15,-5 3-6 0,0 7-3 16,-3 6-7-16,-3 3 1 0,-1 6 3 16,1 4-10-16,2 3-3 0,5 4-4 15,6 3 4-15,8 1-8 0,7-1-11 16,6-1-2-16,5-7-4 0,10-2 0 0,10-3-1 15,3-3-1-15,11-5 1 0,7-7-12 16,7-4-21-16,4-7-17 0,-1 0-13 16,2-5-40-16,-7-8-67 15</inkml:trace>
  <inkml:trace contextRef="#ctx0" brushRef="#br0" timeOffset="-166423.02">21198 2392 301 0,'4'-2'113'0,"0"-1"-93"15,-4 3 15-15,0 0-1 0,0 0 18 16,0 0-18-16,0 4-27 0,0 10-5 16,0 4 9-16,-2 5 3 0,-3 8-3 15,-1 5-11-15,0 1 6 0,0 1 6 0,4-1 10 16,2-5-18-16,0-3 0 0,6-4-1 15,5-4 5-15,5-4-7 0,4-5 2 16,6-6 9-16,1-4-4 0,4-2-3 16,3-7 8-16,0-9 1 0,3-5 2 15,0-4-4-15,4-4-1 0,-3-3-2 16,-2-3-4-16,-8-2 1 0,-3-4 1 15,-7-1 1-15,-1-2-6 0,-6-2-1 16,0 1 3-16,-6-2-3 0,-4 4-3 16,2 4-8-16,-1 7-4 0,3 12-1 0,-1 10-16 15,-2 7-21-15,-1 3-16 0,1 1-56 16,-2 4-150-16</inkml:trace>
  <inkml:trace contextRef="#ctx0" brushRef="#br0" timeOffset="-157596.51">20610 1831 118 0,'0'0'203'15,"-4"1"-163"-15,-3 3 0 0,0 3-4 0,-4 5-3 16,-2 6 3-16,-1 6-5 0,2 9-9 16,-2 7-9-16,0 9 9 0,0 7-3 15,3 5-11-15,0 4-8 16,2 6 1-16,-2 3 0 0,-1 5 4 0,-1-3 4 15,0-7 2-15,-1-7-5 0,1-5 0 16,-1-6-5-16,-3-2 1 0,-1-6 7 16,2-3-6-16,1-4-1 0,2-6 0 15,4-3-2-15,1-5 0 0,2-3-6 16,4-1-19-16,2-5-15 0,0-5-47 0,0-4-117 15</inkml:trace>
  <inkml:trace contextRef="#ctx0" brushRef="#br0" timeOffset="-31978.33">8420 8816 0 0,'1'0'3'0,"-1"0"116"0,0-2-65 16,0 2-25-16,0 0 15 0,0 0-9 15,0 0-6-15,0 0 1 0,0-1-2 16,0 1-6-16,0 0 0 0,0 0-4 0,0-1 2 15,0 0-5-15,0 1-1 16,0-2-1-16,0 2-3 0,0 0 2 16,0 0-1-16,0 0-7 0,0 0 2 15,0-2-1-15,0 1-2 0,0 1-5 0,0-2 4 16,0 1 1-16,0 0-1 0,0-2-2 15,0 2 2-15,0-1 6 0,0 1-1 16,0 0 0-16,0 0 3 0,-1-1 3 16,-1 0-2-16,1 2 1 0,1 0-5 15,0-1 3-15,0 1-1 0,-3 0-3 0,0 0 6 16,1 0 3-16,-1 0-8 0,1 0-1 15,-1 1-2-15,2 7-1 16,-2 1 3-16,-2 2-2 0,3 6 2 16,-1 1 1-16,0 2-2 0,3 1 0 0,0-1-2 15,0 2 2-15,3-2-3 0,4-2-2 16,2-2 0-16,2-3 1 0,0-3-1 15,4-3-1-15,1-4 2 0,4-3 0 16,-2 0 1-16,4-10-1 0,0-3 0 16,-2-4-1-16,0-2 1 0,-3-1 0 0,-1-1-1 15,-4 0 2-15,2 0 0 0,-6 1-2 16,-4 2 1-16,1 2 2 0,-5 1-1 15,0 2-1-15,0 4 1 16,0 3 2-16,0 3-3 0,0 3 1 0,0 0-1 16,0 0 0-16,-2 1-1 0,2 9-3 15,0 5 3-15,-1 2 3 0,1 2-2 16,0-1-1-16,0 1 0 0,0 0 0 15,0-3 1-15,1 0-3 0,4-3 1 16,1-1 1-16,1-4-1 0,-1-2-2 16,0-1-8-16,0-3-6 0,0-1-6 0,1-1-5 15,0 0-1-15,-1-4-13 0,2-3-11 16,3-1-27-16,-3-1-17 0,0-2-27 15,-4-1-87-15</inkml:trace>
  <inkml:trace contextRef="#ctx0" brushRef="#br0" timeOffset="-31655.32">8883 8749 47 0,'0'-7'300'0,"-1"2"-221"0,-5 1-10 16,-2 2-5-16,-3 0-24 0,3 2-4 15,-1 0-6-15,1 0-9 16,1 0-3-16,-1 5-3 0,6 1-8 0,-1 1-1 15,3 2-3-15,0 2-4 0,0 2 0 16,8 2 1-16,1-3 0 0,4 2-1 16,-3-2-1-16,4 1 1 0,2 0 0 15,-4 1-1-15,-1-1-1 0,-2 2 2 16,-4-2 1-16,-3 0 0 0,-2 0 0 15,0 0 1-15,-5 0 3 0,-3 0-2 0,-4-1 0 16,-1 0 2-16,-1 0 1 0,1-3 0 16,0 0-1-16,2-3-3 0,4-2 2 15,0-1-2-15,3-1-2 0,2-2 0 16,2 0-3-16,0 0-18 0,0-2-11 15,5-5-19-15,4-4-19 0,2-4-62 16,-2-1-201-16</inkml:trace>
  <inkml:trace contextRef="#ctx0" brushRef="#br0" timeOffset="-31083.29">9082 8779 35 0,'3'0'207'0,"-3"0"-109"0,0 0-67 15,0 0 14-15,0 9 1 0,0 1-21 16,0 1-10-16,0 3-4 0,0-2-6 0,0 4 0 15,0-1 5-15,0 0 8 16,0-1 5-16,0-2-14 0,3-1 5 16,-1-3-2-16,-2-4-5 0,1-2-1 15,-1-2 4-15,2 0 1 0,-2 0 2 0,1-2 4 16,-1-8-1-16,0-3-5 0,2-3-1 15,2-2-2-15,1-4-2 0,3-3 3 16,0-2-4-16,4-4-2 0,0 0 0 16,2 0-1-16,-1 3-2 0,5 4 0 15,-2 3 0-15,1 6 1 0,-3 5-3 16,-2 3 0-16,1 5 1 0,-6 2 0 0,0 0-4 15,-6 9 2-15,-1 5 1 16,0 2 2-16,-1 2-2 0,-9 4 1 16,0 0 1-16,-1 0 1 0,1 0-1 15,0-1 0-15,0-2 1 0,2-3 0 0,2-2-1 16,3-2 0-16,3-3 1 0,0-2 0 15,0-1-1-15,0-2-2 0,5-1 1 16,3-1 1-16,6-1-1 0,-2-1 1 16,5 0 0-16,3 0 0 0,0 0-2 15,0 0 1-15,1 0-3 0,-1 0 1 0,-2 0-1 16,-1 0 1-16,-7 0 1 0,-4 5 1 15,-3 0-1-15,-3 2 0 16,0 0 3-16,-3 2 1 0,-5 2-1 16,0-1 1-16,-4 0 1 0,1 0 6 0,-3 2-2 15,0-1 4-15,-4-2-1 0,1 1 0 16,1 0-2-16,1-2-5 0,4-2-1 15,1-1 0-15,4-1-3 0,3-1-1 16,2-1-3-16,1 2-13 0,0-1-17 16,0 1-13-16,1-2-42 0,4 0-140 0</inkml:trace>
  <inkml:trace contextRef="#ctx0" brushRef="#br0" timeOffset="-29902.21">10083 8733 8 0,'5'0'19'0,"-3"-2"10"0,2 0 122 15,-2 0-98-15,-1-1 0 0,1 0 12 0,-1-1-19 16,1 2-2-16,1-2-5 0,-1 1-6 15,-1-2-2-15,-1 0-4 16,0-1-5-16,0 1-1 0,0-1-2 16,0 1-3-16,-3 1-1 0,-3-2-2 0,-2 2 2 15,-1 1-4-15,1 0 1 0,-1 3-1 16,-2 0 3-16,0 5-6 0,0 8-1 15,0 3 0-15,1 4 2 0,3 5-4 16,3 3-1-16,2-1-1 0,2-1-1 16,3 0-3-16,7-3 1 0,4-2 0 0,-1-3 0 15,5-4-1-15,2-4 0 0,-2-1 0 16,2-4-3-16,4-4-5 0,-3-1-5 15,0 0-5-15,-3-6-4 16,-1-4-2-16,-4-3-5 0,-3-2-5 0,1-1-15 16,-4-2-3-16,0-1-6 0,-2-1-22 15,-2-2-30-15,-1-2-54 0</inkml:trace>
  <inkml:trace contextRef="#ctx0" brushRef="#br0" timeOffset="-29507.19">10290 8429 50 0,'4'-3'49'0,"-1"1"141"0,-1 2-123 16,1 0-15-16,0 0 2 0,0 7-21 15,2 4-6-15,-2 2-3 0,2 3-6 16,-1 6-5-16,1 1-1 0,-2 5 1 16,3 1-2-16,-3 2-1 0,0 1 2 15,-1 1 4-15,1 0 1 0,-1 0 4 16,-1 0-3-16,-1-3 1 0,0-4-1 15,0-6-8-15,0-4-4 0,5-6-3 0,-4-4-1 16,2-4-2-16,4-2-1 0,-1 0 2 16,3-5 2-16,4-8-3 0,1-5-5 15,-1-1-1-15,0-1-3 16,-1 1 3-16,1 1-1 0,-4 3 1 0,0 2 1 15,-1 4 0-15,-2 4 2 0,-1 4 2 16,-2 1 0-16,0 0-1 0,0 8 2 16,-1 2 2-16,-1 2 0 0,1 2-1 15,-1 1 0-15,1-1 1 0,0-1 0 16,1-1-2-16,-2-1-1 0,4-1 2 0,-2-3-1 15,3-1-2-15,0-3 0 0,4-1-3 16,0-2-13-16,0 0-15 0,4-4-10 16,-2-4-11-16,1-3-16 0,0 0-29 15,0-1-30-15,-5 1-54 0,2-1 99 16</inkml:trace>
  <inkml:trace contextRef="#ctx0" brushRef="#br0" timeOffset="-28351.12">10714 8724 17 0,'4'-7'20'16,"-1"0"-19"-16,-3 2 79 0,0-2 60 15,0 1-99-15,0 1 26 0,0-1-6 16,-5 0-15-16,0 2-1 0,-1 1-7 0,0 0-10 15,1 3 1-15,-1 0-7 0,0 0 0 16,1 0-3-16,-1 7-2 0,1 3-5 16,2 5-1-16,-3-2-1 0,4 4-2 15,2-2-4-15,0 1-1 0,0-3-2 16,7-2 0-16,0-4-3 0,1-1 2 0,3-3 0 15,1-3 0-15,2 0-1 16,3-3 0-16,-3-5 2 0,-3-1-1 16,-1 0-5-16,-4 2 1 0,-3 1-4 15,0 1 3-15,-3 3-3 0,0 0-1 0,0 2 3 16,0 0-2-16,0 0-7 0,-6 7-10 15,1 2 9-15,0 1 7 0,2 0 3 16,3 0 0-16,0 0-1 0,0-2 5 16,0 2 0-16,10-4 0 0,-3-2 9 15,3-3-2-15,2-1-2 0,-1 0 1 0,3-9 1 16,-2-2-4-16,2-1 4 0,0-2-2 15,-1-1 1-15,-3 0-1 16,-2 1 1-16,0-4 2 0,-2 4 5 16,0 1-2-16,-1-2-3 0,-2 4 1 0,-1 2-1 15,-2 1-3-15,0 2 1 0,0 4-2 16,0 0 2-16,0 2-3 0,0 0 0 15,0 0-2-15,0 0-2 0,0 0 3 16,3 2-2-16,-3 4 1 0,1-2 3 16,1 1-2-16,-1 2-1 0,1-1 1 0,0 4 0 15,1-1 0-15,-2 3-1 0,1 0 1 16,1 2 1-16,2 0-2 15,-1-2 1-15,-2-1 0 0,2 1 1 16,-4-3-1-16,3-2-1 0,-3-3 1 0,0-3 2 16,0 0-2-16,0-1 1 0,0 0 1 15,0 0-4-15,0-4 2 0,-3-3 0 16,3 0-2-16,0 0-2 0,0-1-2 15,0 1-2-15,7-1-2 0,-1 3-2 16,5 0-4-16,-2 0-2 0,2 1-4 0,3 0 2 16,1-3 0-16,2 3 9 0,3-1-9 15,-1-2 0-15,1 1 18 16,-1-1 3-16,-1-1-1 0,-4-1 8 15,-3 2 2-15,-5 1-3 0,-4 1 7 0,-2 1 6 16,0 2 1-16,-8 2-3 0,-3 0-4 16,-1 0-1-16,-2 0-1 0,-2 8-6 15,1 3 1-15,-2 1-1 0,5 2-2 16,2 2-3-16,4-4 0 0,4 2-1 15,2-3-2-15,0 1-1 0,8-3-1 16,2-2 2-16,-1-2-7 0,5-2 1 0,1-3 0 16,-1 0 2-16,2 0-2 0,2-2-2 15,1-2 10-15,-5 0 1 16,1-3-1-16,-4 3 0 0,-3 1-1 15,-3 0 2-15,-2 3-1 0,-2 0-1 0,-1 0 1 16,0 3 1-16,0 5 0 0,0 5-2 16,2 2 1-16,-2 2 0 0,1 6-1 15,4 1 0-15,1 2-4 0,-1 0 6 16,0 0-2-16,-1 0 1 0,-4-1 1 15,0 1 1-15,0-2-2 0,0-3-1 0,-6-1 4 16,0-2-2-16,-2-5 1 0,0-4-1 16,4-2 2-16,-3-4-2 15,3-2 1-15,2-1-1 0,1 0 1 16,1-6-1-16,0-5-4 0,6-3 2 0,3-2 0 15,4-3 1-15,2-2-1 0,2-5-1 16,5-3-1-16,0-1 1 0,4-3-4 16,-1-3 0-16,0 0 5 0,-2-1 2 15,0-1-1-15,0 2 2 0,-3 2 10 16,-6 6-2-16,-6 7 3 0,-6 6 1 0,-2 4 4 15,-5 4 2-15,-6 4-4 0,-1 3-3 16,-4 0 2-16,-1 7 0 0,2 5-7 16,-1 4 0-16,4 2-2 15,4 2-1-15,2 2-2 0,6-3-2 0,0 4 0 16,3-3 0-16,9 1-3 0,4-3 0 15,4-2 3-15,6-4-7 0,7-2-12 16,9-6 3-16,7-4 0 0,9 0-27 16,2-6-16-16,1-4-28 0,-4 0-136 15,-4 1-51-15</inkml:trace>
  <inkml:trace contextRef="#ctx0" brushRef="#br0" timeOffset="-27287.07">9494 9261 0 0,'6'-1'50'0,"-1"0"-21"0,1-1 37 0,-3 0 33 16,1-1-61-16,-1 1 1 15,0-1 14-15,0 1-18 0,-3 0-3 16,0 0 19-16,0 0-22 0,0 1-9 0,0-2-3 15,0 0 4-15,0 0 2 0,0 1-2 16,-2-2-6-16,-2 2-1 0,-1-2-2 16,-3 3-3-16,0 1 1 0,-2 0-3 15,-1 1 2-15,-2 9-6 0,1 0 4 16,-2 4 1-16,2 0 1 0,1 4 0 0,5 3 2 15,-1-1-6-15,7 2 0 0,0-1-2 16,0-2-3-16,3-2 0 0,7-3 0 16,2 0 0-16,2-3-3 15,2-2 2-15,-1-3 2 0,1-2-4 0,-1-4-12 16,1 0-8-16,1 0-3 0,-3-6-7 15,0-3-27-15,-4-1-32 0,0-1-79 16,-6-1-161-16</inkml:trace>
  <inkml:trace contextRef="#ctx0" brushRef="#br0" timeOffset="-27086.06">9645 9291 117 0,'3'0'167'0,"-2"0"-21"0,-1 0-114 15,0 2 8-15,0 6 22 0,0 5-20 16,0 3-13-16,0 0-11 0,0 0-10 15,0-1-3-15,0 2-4 0,0-3 0 16,3 2 0-16,2-3-1 0,1-1-2 16,0-3 2-16,2-2-7 0,2-3-19 0,-3-3-12 15,4-1-20-15,-2-1-65 0,-1-8-124 16</inkml:trace>
  <inkml:trace contextRef="#ctx0" brushRef="#br0" timeOffset="-26738.04">9868 9286 37 0,'1'0'189'0,"1"6"-114"16,-2 1-46-16,2 3 13 0,-1 0-3 0,1 0-14 16,-1 1-10-16,2-1 0 0,0-2-1 15,2 0 12-15,-3-1-13 0,-1-4-6 16,1-1-1-16,-2-1 1 0,0-1 3 15,0 0 2-15,-3 0-5 0,1-3-5 16,2-3 4-16,-1-2-1 0,1-2-2 16,0-2 3-16,0 2 2 0,0-2-5 15,1 0 1-15,1 2 1 0,2 2-3 16,2 3 1-16,-1 0-4 0,0 3 0 15,3 2 0-15,-1 0 0 0,1 0 0 16,3 0 0-16,3 3 1 0,0 1-1 0,0-1-2 16,4-1 1-16,-4 0-2 0,3 0 1 15,-3 0-4-15,0 0-2 0,-3-2-7 16,-2 0-14-16,2 0-9 0,0 0-7 15,-2 0-15-15,-2 0-3 0,-1 0-7 16,0-2-20-16,-3-1-22 0</inkml:trace>
  <inkml:trace contextRef="#ctx0" brushRef="#br0" timeOffset="-26526.01">10166 9237 13 0,'0'-2'9'0,"0"0"-3"16,0 1 219-16,0 1-135 0,-7 0-20 16,3 0 3-16,-4 0-20 0,0 0-12 15,2 7-5-15,-2 4-7 0,1 1-7 16,0 1-1-16,3 0-4 0,1 2-4 15,1 0-7-15,2-1-1 0,0-2-4 0,0-1-2 16,6 0 1-16,0-1 0 0,1 0-3 16,3-2-6-16,1-1 0 15,5-2-8-15,-2-1-6 0,3-2 2 16,-2-2-34-16,1 0-17 0,-2 0-45 0,-5-8-117 15</inkml:trace>
  <inkml:trace contextRef="#ctx0" brushRef="#br0" timeOffset="-25742.97">10369 9269 51 0,'1'-3'-21'16,"1"1"277"-16,-2 0-181 0,0 2-6 16,0 0 5-16,0 0-26 15,0 0-11-15,0 0-5 0,-2 4-14 0,-2 5-7 16,0 4 0-16,1 1 0 0,2 2 2 15,-4 1 1-15,5-2-7 0,0 1-1 16,0 2-3-16,5-3-2 0,4-1 9 16,4-2-3-16,0-6-4 0,3-4-3 15,1-2 2-15,2 0-1 0,1-5 0 0,-2-5-2 16,-1-3-2-16,-3 2-4 0,-1-1 2 15,-7 3 1-15,-1 0 0 0,-2 1 3 16,-3 2 0-16,0 0-1 16,0 2 0-16,0 2 3 0,0 0 0 15,0 2-1-15,0 0 0 0,0 0 1 0,0 0-1 16,0 0-2-16,0 0 1 0,0 0 1 15,0 0-2-15,3 0 0 0,-2 2 1 16,1-2 1-16,4 0-1 0,0 0-2 16,5 0-8-16,2 0-3 0,2 0 5 15,-1-3 4-15,0-2-11 0,-3 1-11 0,-3 2 11 16,-2-2 1-16,-2 4 4 0,-4-1 6 15,0 1 5-15,0 0-3 0,0 0 3 16,0 1-1-16,0 5 2 0,0 0 1 16,0 0-1-16,0 0-3 0,0 1 4 15,0 0-3-15,7 1 0 0,0-1 2 16,6 0-1-16,1-1 7 0,3-2-3 15,0 0-4-15,0 1 1 0,2-4 0 16,-2-1-1-16,0 0 0 0,1 0 1 16,-4-8-1-16,2 0 1 0,-2-2 2 0,-3-2-3 15,-2 0 0-15,-1-3 1 0,-4 0 3 16,-1-1-2-16,-1-2-2 0,-1-3 3 15,1 0 5-15,-2-4 1 0,0-3-4 16,0-4 3-16,0-4 0 0,0-3 1 16,0 0-8-16,0 5 6 0,0 10 3 15,0 11 1-15,0 8 3 0,0 5-4 16,0 0-2-16,0 2-8 0,0 11-3 15,0 9 4-15,0 7 1 0,3 4-4 16,-1 6-6-16,-2 4-15 0,0 0 9 0,0 1-5 16,1-3-17-16,4-5-1 0,3-7 28 15,2-6 9-15,1-7-2 0,0-4 2 16,-3-3 2-16,3-4-2 0,0-5 0 15,1 0 2-15,2-4 4 0,1-6-3 16,-1 1 0-16,3-2 1 0,-1 3 3 16,-2 0-6-16,-2 4 1 0,-4 1 1 15,-5 0-3-15,-1 3-2 0,-2 0-8 16,0 0-9-16,0 0-27 0,-2 0-62 15,-9 0-122-15,-1 2 57 0</inkml:trace>
  <inkml:trace contextRef="#ctx0" brushRef="#br0" timeOffset="-25585.96">10776 9178 119 0,'10'-1'414'0,"-4"-3"-405"0,3 3-5 16,1-1 1-16,-3 2-10 0,1 0-18 15,-3 0-74-15,-2 0-238 0</inkml:trace>
  <inkml:trace contextRef="#ctx0" brushRef="#br0" timeOffset="-18177.55">18679 3118 62 0,'-2'0'-26'0,"-3"0"225"0,4 0-146 15,-2-5-6-15,-2 2 3 0,3 0-9 16,-1 0-5-16,2 1-11 0,-2 1-3 15,0-1-5-15,3 1 0 0,-4 1-1 16,1 0-4-16,3 0-5 0,-3-1 3 16,0 1 2-16,2-1 0 0,-2 1-2 15,-1 0 2-15,0 0-1 0,1 0-2 16,-2 0-2-16,0 0 3 0,2 0-3 0,-1 0 1 15,1 1 0-15,-1 1-3 0,1-1 1 16,2 1-1-16,-1-1-5 0,1 0 2 16,1-1 2-16,0 0-1 0,0 0-3 15,0 0 2-15,0 0 0 0,0 1-2 16,1 1-4-16,5 0 4 0,2 0 3 15,3 1-2-15,3 0 2 0,3-1-1 16,5 0 1-16,6-1 1 0,3 0-4 16,4 0 1-16,1 0 2 0,3-1-2 15,-1 1-1-15,1 1 0 0,2-1 1 0,-1 0 0 16,3-1-1-16,4 0 0 0,-1 0 2 15,1 0-1-15,-2 0-1 0,-2 0 0 16,-3 0 0-16,-1 0 2 0,0 0-4 16,1 0 2-16,1 0 1 0,0 0 0 15,-2 0-1-15,3 0-1 0,-2 0 3 0,2 0-1 16,2 0-1-16,-2 0 0 0,-4 0 0 15,-2 0 1-15,-3 0-1 0,1 3 0 16,0-1-2-16,1-1 2 16,3 0 2-16,3 0-4 0,1 0 2 15,3 0 1-15,-1-1-2 0,2 0 1 0,1 0 1 16,-1 0 0-16,1 0-2 0,-2 0 1 15,-2 0 1-15,1 0 0 0,-4 0-3 16,0 0 2-16,0 0 2 0,-1 0-3 16,0 0 0-16,-2 0 1 0,2 0 1 15,-3 0-1-15,1 0-2 0,0 0 3 0,2 0 0 16,1 0-3-16,0 0-2 15,1 0 0-15,1 0 2 0,-2 0-1 0,-1 0-2 16,-1 0 2-16,1 0 2 16,0 0-3-16,-3 0 4 0,-1 0-2 0,1 0 3 15,0 0-2-15,1 0 0 0,1 0 1 16,1 0 1-16,0 0-1 0,0 0 0 15,4 0 0-15,-1 0 1 0,-2 0-2 16,-1 0 1-16,0 0 0 0,-4 0 1 16,3 0-1-16,-4 0-1 0,-2-1 2 0,1 1-1 15,-2 0 0-15,-3 0-1 0,-2 0 1 16,1-1 1-16,0 1 0 15,1 0-2-15,-1 0 2 0,4 0 0 16,-2 0 0-16,1 0-1 0,-1 0 0 0,-4 0-2 16,0 0 4-16,-5 0-2 0,-2 0 0 15,-4 0-2-15,-4 0 4 0,-6 0-2 16,-2 0-2-16,-2 0 6 0,0 0 1 15,0 0-2-15,0 0-1 0,0 0-2 16,0 0 2-16,0 0-1 0,0 0 1 0,0 0 1 16,0 0-4-16,0 0 2 0,0 0-1 15,0 0 2-15,0 0 0 0,-2 0 0 16,-1-1-2-16,-1-1-2 15,1-3 4-15,-4 1-4 0,1-1 4 0,-2-2-3 16,1 0 0-16,-3-2 2 0,-1-3-2 16,2 0 0-16,-2-4 0 0,4 1 1 15,0-1 2-15,3-2 0 0,-1-3-2 16,0-2-1-16,1-2 2 0,4-2-2 15,0-5 0-15,0-3-2 0,4-1 1 0,1-1 2 16,1-1 0-16,-3-1-2 0,2-1 2 16,1-2 1-16,-4-1-2 0,1-3 0 15,-3 1 1-15,1 1 2 0,1 2-4 16,0 4 2-16,1-1 0 0,-2 3 0 15,2 0-1-15,-1 0 1 0,-1-1 1 16,-1 1 0-16,0 0 1 0,0-3-4 16,0 0 2-16,0 0 1 0,0-1-1 15,-1 1-2-15,-2 1 3 0,3 1-1 16,0 0 0-16,0 2 0 0,0-1 0 15,0 0 1-15,3 1-1 0,-2 1-1 0,4 3 2 16,-3 0 0-16,1 4 0 0,-3-1 2 16,0 2 0-16,0 3-2 0,0 3 2 15,0 1-3-15,0 4 1 0,0 0 3 16,-3 5-4-16,1 2 1 0,-1 2 0 15,1 3 0-15,2 1-1 0,-1 2-1 16,1 0 0-16,0 0-3 0,-2 0-3 16,-1 0 1-16,0 0-1 0,0 7 6 15,-2 1-1-15,2 0 0 0,-1-2 2 16,2 1-1-16,-4-2 0 0,3 0 0 0,0 0 0 15,-2-1 0-15,0 0-3 0,1-1 6 16,-3 1-4-16,0 0 2 0,-3 1 2 16,3-1-3-16,-4 2 1 0,-2 0 0 15,-2 1-2-15,-2 1 2 0,-5 0 1 16,-4 2-1-16,1-2-2 0,-4 0 1 15,-3 0 3-15,0-1-2 0,-7 0-1 16,-3-1 0-16,-4 2 0 0,-5-1-3 16,-2-1 0-16,0 1 4 0,2-1-1 15,1 1 2-15,5-3-3 0,-1 0 2 0,3 0 0 16,1 0 0-16,-2-1-2 0,6 1 1 15,-6 0 3-15,4 0-2 0,0 0-1 16,-2-2 0-16,1 1 2 16,-2 1-1-16,0-1 0 0,-7-1-2 0,-3 2 1 15,-1-2-1-15,0 0-1 0,1 1 3 0,3-1 1 16,1 0-1-16,2 1-1 15,1 0 0-15,-1 0 2 0,4 1-1 16,-2-1-1-16,0-1 1 0,0 0 0 16,0-1 1-16,-2 0-2 0,3-1 1 0,-1 0 1 15,3 2-2-15,0 0 2 0,0-2-1 16,3 2 1-16,0-2-3 0,1 1 4 15,2 1-3-15,-1-2 2 0,4 3-3 16,-2-2 4-16,-3 2-2 0,0-1 0 16,-4 0-2-16,1 1 4 0,0-2-3 0,0 2 2 15,1 1-3-15,0 2 3 0,2-2-2 16,0 2 2-16,5 0 0 15,1-2-3-15,1 3 3 0,3-2-1 16,3-1 1-16,2 0-1 0,6-2 0 0,1 0-1 16,7 0 3-16,-2 0 0 0,3 0-1 15,2 0 0-15,-3 0-1 0,-1 0 0 16,3 0 0-16,-6 1 0 0,1 1 0 15,1 1 0-15,-3-2 0 0,3 2 0 16,-3 0 0-16,2-2 0 0,-4 2 0 16,2 0 0-16,2 0 0 0,-2-3 0 0,8 2-1 15,0-1 2-15,-2-1-1 0,0 0-1 16,-1 0 1-16,-2-1 1 15,-3 2-1-15,0-1-1 0,0-1 1 16,-5 1 1-16,2 0-1 0,-1-1 0 0,-2 0-1 16,-2 0 1-16,2-1 1 0,6 0-2 15,3 1 0-15,5-1 3 0,4 1-2 16,1 0-1-16,-1-1 1 0,-1 0 1 15,0 0-1-15,-2 0 0 0,-1 0 0 16,-2 0 0-16,-1 0 0 0,-2 0 0 0,-3 0 0 16,-1 0 0-16,-4-2 0 0,2 0 0 15,2 2 0-15,2-1 0 0,1 1 0 16,-1 0-2-16,2 0 2 15,1 0 1-15,-1 0 0 0,1 0-2 0,0 0 1 16,-1 0 1-16,0 0-1 0,0 0 0 16,-1 0 0-16,2 0 0 0,0 0 0 15,2 0-1-15,0 1 0 0,2 0 3 16,0 0-2-16,3 1-2 0,-1-1 2 15,1 0 1-15,2 0-2 0,-1 0-2 0,1 0 1 16,-2 2 4-16,3-1-3 0,-2 1-3 16,2 1 3-16,-2 3-2 0,2 1 2 15,-1 3-3-15,1-2 5 0,0 2-2 16,0 2 2-16,0 2-2 0,0 2 1 15,0 3 0-15,1 0 0 0,1 4 1 16,0 0-2-16,-2 2 3 0,1 0-2 16,1 0-1-16,-1 3 2 0,1-1 1 15,-2 1-1-15,1 1-1 0,-1 3 1 16,0 2 2-16,0 0 0 0,0 3-2 0,0 1 0 15,0 2-2-15,2 1 2 0,-2 1-2 16,1-3 2-16,-1-1 2 0,0-3-2 16,0-1-2-16,0-2 2 0,0 0 0 15,0-1 1-15,0-3 0 0,-1-1 2 16,1-2 1-16,-3-2 2 0,3-2-7 15,-2-1 3-15,2-1-1 0,0-2-1 16,0 0-1-16,0-2 2 0,0 0 2 16,0-2-4-16,0-1 2 0,0-4 0 15,0-2 1-15,-1-3-3 0,1 0 0 0,0-1 2 16,-2-1 1-16,2-2-3 0,0 0 1 15,0 0-2-15,-1 0 3 0,1 0-3 16,0 0-8-16,-2 1-5 0,0 3-1 16,-1 0-6-16,2 3-5 0,-2 1-4 15,1 3 2-15,1 1-8 0,-4 2-4 0,3-1-14 16,-4 1-14-16,-2-3-34 15,-2-1-119-15</inkml:trace>
</inkml:ink>
</file>

<file path=ppt/ink/ink6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4-23T09:41:07.64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3366 1563 23 0,'3'2'1'0,"-2"-2"62"0,1 0 48 16,-2 0-74-16,0 1 11 0,0 0 4 0,0-1-22 15,0 0-5-15,0 0-7 0,0 0-6 16,2 0-3-16,-2 0-8 15,0 1 2-15,0 2 1 0,0-1 1 16,0 1 1-16,0 0 2 0,0 1 2 0,0 2-3 16,0-1 0-16,0 1 1 0,0 3-1 15,0-2 0-15,0 6-3 0,0 4-1 16,3 4 3-16,3 7-1 0,0 6 6 15,2 7-4-15,1 8 0 0,2 8 5 16,-3 6-8-16,-1 9 7 0,-2 12-6 0,0 7 1 16,-4 8-4-16,1 3 3 0,-2-6 6 15,1-6 2-15,3-7 0 0,-4-6 8 16,1-3-4-16,-1-3-3 15,0-3 0-15,0-3-2 0,0-2 0 0,0-7-3 16,-1-6 0-16,-3-5 0 0,4-6-4 16,0-6 5-16,0-4-8 0,0-3-1 15,0-3 2-15,0-5 1 0,0-4-4 16,0-3 0-16,2-2 1 0,0-3 0 15,-1 1-1-15,2-3 0 0,-1 0 1 0,-1 1-1 16,1-1 0-16,1-1 0 0,-3 0 1 16,0 0-1-16,1-1 0 0,-1-1 0 15,0 1 2-15,0 0-2 0,0-2-3 16,0 0-2-16,0 0-3 0,0 0-7 15,0-6-7-15,0-6-21 0,0-10-20 16,0-9-18-16,0-6-96 0</inkml:trace>
  <inkml:trace contextRef="#ctx0" brushRef="#br0" timeOffset="1693.09">3417 1582 1 0,'0'0'20'0,"0"0"-7"0,0 0-10 16,0 0-1-16,0 0 9 0,0 0-2 15,0 0-5-15,0 1-1 0,0-1 3 16,0 2 3-16,0 1-1 0,0-1 2 16,2-1-6-16,-2 0 41 0,0-1-19 0,0 0-11 15,3 0 20-15,-3 0-1 0,1 0-11 16,-1 0 7-16,0 0 0 15,0 0-10-15,0 0 0 0,0 0-2 16,0 0-3-16,0 0 0 0,0 0-5 0,0 0-5 16,3 0-2-16,0 0-4 0,8-2-1 15,3-1 5-15,6 0 1 0,4-1-3 16,5 1-1-16,8 0 3 0,5 1-5 15,8-3 4-15,6 1 5 0,4-1-1 16,2-3-4-16,2 3 0 0,2-4 0 0,-1 2 2 16,2 0-6-16,3 2 0 0,-7-2 5 15,2 1-2-15,-3-2 0 0,-1-2 0 16,-1 1-1-16,-1-1 0 15,-4-1 1-15,-1 0-2 0,-5 0 1 0,-4 0 3 16,-4 0-3-16,-6 2 1 0,-4-1-3 16,-4 3 4-16,-9 0-2 0,-2 1 1 15,-7 2-1-15,-6 2 1 0,0 2-1 16,-3 0 0-16,0 0 0 0,0 0 0 15,0 0-1-15,0 0-4 0,0 0 1 0,0 0 0 16,0 0 0-16,0 0-2 0,0 0-1 16,0 0-1-16,0 0 4 0,0 0 3 15,-1 2-4-15,-1-1 2 0,2 1 2 16,0-1-3-16,0 1 4 0,0-2-3 15,0 1 1-15,0 1 1 0,0-1 2 16,-1-1 0-16,-1 0-1 0,2 2-1 16,0-2 2-16,0 3 0 0,0-2 0 15,-3 0-2-15,3 1 1 0,0-1 3 16,-2 3-5-16,1 1 2 0,1 1 2 0,-2 1 1 15,2 3 1-15,0 1-2 0,0 7 2 16,0 1 0-16,0 7 16 0,0 6-12 16,0 5-2-16,0 9 5 0,0 8-2 15,0 5-4-15,0 9-1 0,0 6 4 16,0 4 0-16,5 4 2 0,3-2-5 15,0-6 1-15,1-2-1 0,-1-6 13 16,1-1 5-16,0-1-5 0,-1-2-7 16,3-3-1-16,-2-3 4 0,3-1 1 15,-1-3-6-15,-1 1-2 0,1 0 2 0,-1-3-1 16,0-2-2-16,-1-3-1 0,0-3-2 15,-1-2 1-15,1-2 0 0,-2-1-1 16,0-2 0-16,-2-1 0 0,0-3-1 16,1 0-2-16,0-4 1 0,0-1 1 15,0-4-2-15,1-3 1 0,0-2-1 16,0-4 1-16,0-2-1 0,-2-2 0 15,1-4 0-15,-1 1 2 0,-4-3-2 16,4 1 0-16,-3-3-1 0,-1 0 2 16,-1-1 0-16,0 0-2 0,0 0 1 15,0 0 1-15,0 0 1 0,0 0 0 0,0 0 3 16,0 0 2-16,0 0 2 0,-3-1-8 15,-5-2-1-15,-1-2 2 0,0 0-2 16,-5 0 0-16,-2 0-1 0,-4-2-1 16,-2 0-2-16,-4 0 0 0,-3 1 1 15,-3-1 3-15,-5-1-2 0,-3-1-2 0,-5 1-3 16,-6 0 1-16,-3-1 1 15,-7 2 3-15,-4 2-9 0,-8 2 4 16,-3 3 1-16,-3 0-1 0,-5 1 4 16,1 9 4-16,-7 3-1 0,-2 2 0 0,2 0 1 15,8-1 2-15,9 0 2 0,11-1 0 16,8-5 0-16,8 0-3 0,8 0 3 15,9-4 4-15,12-2-3 0,6-1 0 16,8 0-1-16,3-1-7 0,0 0-5 16,0 0 2-16,1 0 1 0,9-1-2 0,7-4 4 15,0-3-14-15,3-1-15 0,0 0-14 16,0-3-20-16,2-1-46 15,-5-3-232-15</inkml:trace>
  <inkml:trace contextRef="#ctx0" brushRef="#br0" timeOffset="3154.18">3764 2542 33 0,'0'0'51'0,"0"1"-17"15,0 0 10-15,0 0-8 0,0-1 7 0,0 0-3 16,0 0-7-16,0 2-1 0,0-2-6 15,0 1 1-15,0-1-3 0,0 0-5 16,0 0-1-16,0 0-5 0,0 0 5 16,0 0-2-16,0 0-4 0,0 0-1 15,0 0 3-15,0 0-1 0,0 0-2 0,0 0-3 16,0 0 0-16,0 0 4 15,-1 0-6-15,1 0-1 0,0 0-1 16,0-5-1-16,0 0-2 0,0-2-1 16,0-2 1-16,0 0 0 0,0-1-2 0,1-4 1 15,4 1 2-15,-2-4 1 0,3-1-2 16,0-1-1-16,-1 0 1 0,0 1 3 15,-1 2-1-15,3 1 1 0,-1 1-1 16,0 1 1-16,-5 3-1 0,4 0 1 16,-2-1-2-16,2 0 2 0,-2 0-3 15,0 0 0-15,2 2 3 0,-4 0-3 0,4-3-2 16,-2 1 1-16,2 1 1 15,1-1 0-15,-1-2-1 0,-4 3-1 16,4 0 3-16,-2 2 0 0,-3 0-2 16,3 1 1-16,-3 2 0 0,2 1 3 0,-2 0-3 15,0-1 1-15,0 2-1 0,0-1 2 16,0 0-2-16,0 1-1 0,0-1 1 15,0 1 0-15,0 0-2 0,0 0 1 16,0-1 1-16,0 3 0 0,0-1-2 16,0 0 1-16,0-1 1 0,0 1 0 0,0-2-1 15,0 2-1-15,0 0 3 0,0 1-1 16,0 0 0-16,0 0-1 15,0 0-1-15,0 1 2 0,0 0-2 16,0 0 2-16,0 0 0 0,0 0 0 0,0 0-2 16,0 0 0-16,0 0 1 0,0 0-1 15,0 0 1-15,0 0-2 0,0 0 1 16,0 0-2-16,0 0-1 0,0 3 3 15,0 5 0-15,0 1 2 0,0 3-2 16,0 3 1-16,-2 2 1 0,2 1-3 0,0 0 4 16,0 1-3-16,0-1 2 0,0-2-1 15,2 0-1-15,2-4 0 0,1 0 2 16,-1-2 0-16,3-2-3 15,-1-2 1-15,3-3 2 0,4-3 0 0,-1 0 0 16,5-2-1-16,0-9 2 0,2-2 1 16,1-3-3-16,0-3 1 0,0 0 1 15,-4-1 0-15,-1 1-2 0,-6 1 1 16,1 3 0-16,-6 3 1 0,0 3-3 15,-3 4 3-15,-1 3 2 0,0 2 0 0,0 0-4 16,0 0 3-16,0 0 0 0,0 0-2 16,0 5-2-16,-3 5 0 0,-2 2 3 15,1 2-2-15,-1 0 0 0,3 0 0 16,2-1 0-16,0-3 0 0,0 2-2 15,0-3-1-15,0-1 2 0,0-1-10 16,8-2-4-16,3-3-2 0,1-1-2 16,2-1-19-16,2 0-5 0,1-5-32 15,2-6-70-15,-5 0-89 0</inkml:trace>
  <inkml:trace contextRef="#ctx0" brushRef="#br0" timeOffset="3462.19">4494 1956 297 0,'-6'-1'45'0,"-2"1"32"0,-4 0-20 15,-2 0-26-15,-4 6 13 0,-1 4-5 16,-1 3-5-16,1 3-4 0,2 2-5 16,2 2-6-16,-1 1-2 0,5-1-3 15,5 1 0-15,3-3-8 0,3 0-3 16,0 0-3-16,5-2-1 0,7 0 2 15,5-1-2-15,6-3-1 0,7-3 2 16,9-2 0-16,2-6-13 0,6-1-19 16,3 0-1-16,4-1-14 0,2-8-11 15,-1 0-46-15,-2-4-207 0</inkml:trace>
  <inkml:trace contextRef="#ctx0" brushRef="#br0" timeOffset="5477.31">5036 1732 0 0,'0'0'39'0,"1"0"-14"0,2 0 1 15,0 0-13-15,0 0 3 0,0 0 8 16,4 0-16-16,-1-1-1 0,0 0 1 15,0 0 39-15,0-2-36 0,-2 3 12 0,0-2 5 16,2 1-8-16,1-1-4 0,-1 0 3 16,0 1-1-16,-1-1-3 0,-2 1-1 15,3 0-3-15,2-1 0 0,-1 0-4 16,6 0-2-16,1 0-1 0,3 0 3 15,3 1 0-15,3-1-9 0,2 2 4 0,3 0 0 16,3 0 15-16,-2 0-10 16,2 2-6-16,0 0 2 0,-1 1-3 15,-2-2 1-15,1 3 1 0,-1-1-2 16,-1 0 0-16,-3 0 0 0,1-1 1 0,-2 0-1 15,4 0 1-15,1 1-1 0,0-2 1 16,4-1-2-16,1 0 3 0,-1 0-2 16,4 0 0-16,1 0 1 0,0 0-2 15,4 0 3-15,-3-2-2 0,3 1-1 16,-1-1 0-16,0 1 2 0,-1 1-2 15,0 0 1-15,-2 0 1 0,0 0-1 0,4 0-1 16,-1-2 1-16,3 2 1 16,2-1-1-16,2-1-1 0,2 0 4 15,-2 1-3-15,-1 0-1 0,2 1 1 16,-3-1 1-16,-1 1-1 0,-1 0-1 0,-4 0 0 15,-3 0 2-15,-2 0-2 0,-2 1 1 16,-1 2 0-16,2-1 1 0,-2 0-1 16,1 0-1-16,-1-2 2 0,0 0 1 15,-1 0-2-15,-4 0-2 0,1 0 2 16,-4 0 2-16,2 0-2 0,-1 0 0 0,0 0 0 15,-1-1 1-15,-3-3 0 0,-1 2-2 16,-4-1 1-16,-1 2 2 16,-6 0-2-16,-3 0-1 0,-2 1 2 15,-2 0 0-15,1 0 2 0,-2-1-1 0,0 1 1 16,0 0 5-16,0 0-3 0,0 0 0 15,-3 0-3-15,0 0-1 0,-2 0-3 16,-1 0-3-16,0 0-4 0,-1 0-27 16,3 1-47-16,-2 2-101 0</inkml:trace>
  <inkml:trace contextRef="#ctx0" brushRef="#br0" timeOffset="8131.46">7843 1416 30 0,'0'0'31'0,"0"-2"5"15,0 2-1-15,0-2-2 0,0 1 11 16,0-1-6-16,0 0-8 0,0 1-4 15,0 1 5-15,2-2 4 0,-2 0-10 16,0 0-4-16,0 0 6 0,0-1-7 16,0 1-2-16,0-2-3 0,0 2 0 15,0-1-7-15,0 0 2 0,0 0-3 16,0 0-1-16,-2-2-3 0,-2 0 0 15,-3-1 6-15,0 0-4 0,-1 2-4 16,-3-2-1-16,-3 2 2 0,0 0-1 16,-6 1-1-16,-2-1 0 0,0 1 0 0,1 2 2 15,1 1-1-15,-4 0-2 0,1 0 1 16,-2 7 0-16,-1 1 0 0,0 3-1 15,1 0 3-15,-2 6 1 0,0 3 2 16,2 3 1-16,3 3 2 0,8 3-2 16,3 2-5-16,5 5-1 0,1 0 3 15,5 3 0-15,0-1-3 0,5-1-2 16,4-4 3-16,4-1 0 0,4-3-2 15,4-5 0-15,6-3-1 0,2-4 3 16,9-3-2-16,3-4 0 0,3-5 1 0,7-5 0 16,0 0 1-16,3-12 0 0,2-5 2 15,0-4-1-15,-2-4-2 0,-4 0 1 16,-4-3 1-16,-7 1 0 0,-9-2 1 15,-7 0 0-15,-8 0 1 0,-5-1-2 16,-7-2 1-16,-3-1 2 0,-3-3 0 16,-10-1-1-16,-7-1-3 0,-6 1 0 15,-5 5-1-15,-8 6 2 0,-4 5-4 16,-4 7 0-16,1 9-2 0,1 4 3 15,6 1-3-15,9 2 1 0,9 9-2 0,7 3-5 16,1 2-12-16,7 3-11 0,6 2-17 16,0 2-30-16,0-1-110 0</inkml:trace>
  <inkml:trace contextRef="#ctx0" brushRef="#br0" timeOffset="9021.51">7738 1504 35 0,'0'0'41'0,"0"0"1"16,0 0 10-16,0 0-4 0,0 0-8 16,0 0-6-16,0 0-8 0,0 0 3 15,0 0 3-15,0 0-2 0,0 0-7 0,0 0-3 16,0 0-1-16,0 0 1 0,0 0-4 15,0 0-4-15,0 0 2 0,0 0-8 16,0 0-3-16,0 0-1 16,0 0-1-16,0 3-2 0,0 4 2 0,3 2 3 15,2 4-2-15,2-1-2 0,-1 1 0 16,5 2 4-16,0-2-3 0,0-1 0 15,1 2-1-15,1-3 2 0,-4 1-2 16,2-3 0-16,1 2 0 0,-5-4-1 16,0 2 4-16,3-4-6 0,-7-2 4 0,1 0-1 15,-1-1 0-15,1-1 0 0,-1 0 0 16,1 0 2-16,-2-1-1 15,1 2-2-15,-1 0 1 0,1-1 1 0,0 0 0 16,-2-1-2-16,1 0 1 0,-1 0 2 16,1 1-1-16,-1-1-2 0,-1 0 2 15,0 0-1-15,0 0 0 0,0 0 0 16,0 0 0-16,0 0 3 0,0 0 0 15,0 0-1-15,0 0 2 0,0 0 2 16,0 0-4-16,0-4-1 0,0-1-1 0,0-1 1 16,0-1 0-16,0-1-2 0,0-1 2 15,0-2-1-15,0-1 2 0,0-3-2 16,0-2 2-16,0 2-2 0,0-1 0 15,0 1 2-15,0 3-2 0,0 0 0 16,0 4 0-16,0 1-4 0,0 3 4 16,0 2 0-16,4 0-4 0,-3 0-5 15,2 2-16-15,-1 0-9 0,1 0-16 16,-2 6-37-16,-1 3-47 0,0 3-57 15</inkml:trace>
  <inkml:trace contextRef="#ctx0" brushRef="#br0" timeOffset="9380.53">7918 1676 49 0,'-2'-1'91'0,"0"0"-46"0,1-1 23 0,-1 1-26 16,-1 0 1-16,2 1 8 16,-2 0-27-16,0 0-10 0,-4 0 1 15,1 0-12-15,-2 6 1 0,-1 0 4 16,-2 1 1-16,-1 1-2 0,1 1-3 0,-3-1-2 15,2 1-1-15,-1-1 0 0,2-1-2 16,4-1-10-16,-1-1-11 0,3-2-35 16,1-1-41-16,0-2-81 0</inkml:trace>
  <inkml:trace contextRef="#ctx0" brushRef="#br0" timeOffset="9714.54">7800 1571 200 0,'0'0'46'0,"0"0"14"0,0-4-22 15,1-3-14-15,7-4 1 0,4-2-8 16,4-1-14-16,-2 1-2 0,1 0 1 16,-1 1 0-16,-1 3-4 0,-4 1-5 15,0 3-26-15,-2 1-29 0,-4 2-42 16,-3 2-66-16</inkml:trace>
  <inkml:trace contextRef="#ctx0" brushRef="#br0" timeOffset="10242.58">7753 1621 7 0,'2'-1'27'16,"-1"0"1"-16,1-1 2 0,-1 2 6 15,-1 0-6-15,0 0 10 0,0-1 3 16,0 0-7-16,0 1-14 0,0-2 6 15,0 1 0-15,0 0-7 0,0 0-3 0,-1 0-4 16,-4-1-6-16,-2 0 5 0,0 0-8 16,-2 2 4-16,0-1 6 0,1 1-4 15,-3-1 1-15,3 1-8 0,-3 0-1 16,1 0 1-16,-1 0-4 0,1 0 1 15,1 1 1-15,-3 3-4 0,4 0 4 16,-4 1-6-16,-1 1-3 0,2 1-12 16,1-1-13-16,-1 0-32 0,8-2-35 15,-1-3-41-15</inkml:trace>
  <inkml:trace contextRef="#ctx0" brushRef="#br0" timeOffset="11369.65">7679 1467 23 0,'0'-1'38'0,"0"1"-3"0,0-1-6 15,0 0-11-15,-2 1 10 0,2 0 1 16,-1 0-16-16,1 0-5 0,0 0-3 16,0 0 1-16,0 0 2 0,0 0-1 15,0 2 4-15,0 3 18 0,0 2-3 16,-2 1-3-16,2 4 2 0,-1 2-5 15,1 2-5-15,0 3-5 0,0 0-2 0,0 2-7 16,0-1 2-16,0-1-1 0,0 1-1 16,1-1 0-16,1-1-2 0,2 0 3 15,-2-3 0-15,-2-1-2 0,0-2 1 16,0-3-1-16,0-2 1 0,0-3-1 15,0-1 0-15,0-1 0 0,0-2 3 16,0 0 0-16,0 0 1 0,0 0-1 16,0 0 4-16,0 0-2 0,0 0-8 15,0-7-5-15,0 1 3 0,0 1-9 16,0-4-9-16,0 1-20 0,0 0-20 0,0-1-48 15,-2 0-38-15</inkml:trace>
  <inkml:trace contextRef="#ctx0" brushRef="#br0" timeOffset="11623.66">7707 1638 19 0,'0'0'126'0,"0"0"-80"0,0-2 33 16,-5 2-42-16,-1 0-3 0,-2-1 11 15,0 1-13-15,-4 0-10 0,0 0-3 16,-4 0-10-16,-3 0 2 0,-1 0-6 16,-3 0 2-16,0 3-3 0,-5 0-2 15,2 0 0-15,1 0-1 0,-2 3 0 0,6-1-2 16,2-1 1-16,7-1-4 0,2-1-5 15,6 1-13-15,-1-2-28 16,5 2-51-16,0-3-68 0</inkml:trace>
  <inkml:trace contextRef="#ctx0" brushRef="#br0" timeOffset="12539.71">7939 1468 0 0,'2'0'49'16,"-2"-1"6"-16,1-2 10 0,-1-1 7 16,0 0-20-16,0-2-1 0,0-2-18 15,0 0-7-15,0-3 0 0,0 0 0 16,0-1-5-16,0-2-5 0,0-3-1 0,0-1-7 15,0-1-3-15,0-1 4 0,0-2-5 16,0 1 0-16,0 4-3 0,0 3 0 16,0 4-1-16,0 5 1 0,0 2-2 15,0 3-3-15,0 0-10 0,0 0-16 16,0 1-27-16,3 7-21 0,-1 4-51 15,-2 1-76-15</inkml:trace>
  <inkml:trace contextRef="#ctx0" brushRef="#br0" timeOffset="13142.75">7994 1785 38 0,'-2'0'72'0,"2"0"-25"0,0 0 34 0,0 0-18 15,0 1-11-15,0-1-7 0,0 2-14 16,0 1-10-16,0 3-9 0,0 4-4 15,0 3 13-15,0 7-5 16,0 5-4-16,0 4-1 0,0 5-6 0,2 2 0 16,-1 3-3-16,-1 1 2 0,0 0-3 15,3 3-1-15,-3 0 2 0,0 0 11 16,0-6-1-16,0-5-5 0,-4-10-4 15,2-3-4-15,2-4 2 0,-3-6-1 16,1-3 2-16,-1-4-2 0,3-1-5 0,0-1-4 16,0 0-4-16,0 0-9 0,0-3-19 15,0-6-26-15,3-4-32 16,2 0-80-16</inkml:trace>
  <inkml:trace contextRef="#ctx0" brushRef="#br0" timeOffset="14087.8">7983 1288 28 0,'-2'0'35'0,"2"0"1"0,-3-1-3 16,3-1 4-16,0-1 7 0,0 3-4 16,0-2-1-16,-1 0-15 0,-1 1 7 15,2-2-3-15,-2-2-1 0,2 0-6 16,0 0-3-16,-1-3 0 0,1 1-8 15,0-1 7-15,0-2-10 0,0-1-3 16,0-3 6-16,0-2-4 0,0 1 0 0,0-2-5 16,0-1 9-16,0 3-4 0,3-1-4 15,-3 3-1-15,2-1 3 0,-2 2-2 16,1 2-1-16,-1 2-2 0,0-1 2 15,2 6 1-15,-2 0-2 0,0 3 0 16,0 0 1-16,0 0-1 0,0 0-5 0,0 0-1 16,0 0-12-16,0 0-3 15,0 0-6-15,-2 6-5 0,1 1-26 16,-4 0-37-16,-1-1-54 0</inkml:trace>
  <inkml:trace contextRef="#ctx0" brushRef="#br0" timeOffset="16638.95">7883 1040 60 0,'-1'0'39'16,"1"-2"18"-16,-2 2 6 0,1-1-20 15,-2-2-7-15,1 2 7 0,1 0-7 16,-1-1-11-16,1 0 0 0,-1 1 3 16,2-1-5-16,0 2-6 0,0 0-2 0,0 0-2 15,0 0-1-15,0 0-2 0,0 0-4 16,0-1 1-16,0 1-7 0,0 0 0 15,0 0-3-15,6 0 0 0,7 0 2 16,1 0 1-16,4 0 2 0,4 0 1 16,3 0-3-16,1 0-1 0,5 0-1 15,-2 0 1-15,1-2-2 0,-1-1-2 16,-4 1 5-16,-5 0-1 0,-4 0-1 15,-4 1 0-15,-2 0 0 0,-6-1 3 16,1 1-5-16,-4 0 3 0,-1 1 0 0,0 0 5 16,0 0-3-16,0-1-1 0,0-1 2 15,0 2 0-15,0-1-1 0,0 1-1 16,0-1 1-16,0 0 1 0,-4 1-3 15,2-2 0-15,-1 0 2 0,0 1 1 16,0-1-4-16,-2-1 3 0,2-1 2 0,-2 0 0 16,1-3-2-16,2 0 0 15,-2-4 2-15,2-3-1 0,-1-3-4 16,1-2 1-16,-1-3 2 0,0-3-1 15,2-2 0-15,-1-1 0 0,2 0-3 0,0 0 5 16,0 1-4-16,0 3 1 0,0 4 1 16,0 4 3-16,0 5-2 0,0 5-2 15,0 1 2-15,0 3 0 0,0 0 0 16,0 1-2-16,0 1 2 0,0 0-1 15,0 0-3-15,0 0-3 0,0 0 1 16,0 0 4-16,0 0-4 0,0 0-1 0,0 0 6 16,0 0 0-16,0 0 0 15,0 0 1-15,0 0-1 0,0 0 2 16,0 0-1-16,0 0 0 0,0 0 1 15,0 0 3-15,0 0-5 0,0 0 4 0,0 0 0 16,-5 0 2-16,-1 0-8 0,-6 0 2 16,-4 1 0-16,-1 2 0 0,-4-2-1 15,-4 0-2-15,-3-1 2 0,0 0 5 16,-5 0-4-16,2 0-2 0,0 0 2 15,0 0 3-15,2 0-3 0,3 1-1 0,1 3 2 16,6-1 0-16,5 2-2 0,0-3 1 16,7 0 2-16,0 0-2 15,4-2 1-15,2 2-2 0,1-2 1 16,0 0 0-16,0 0-2 0,0 0-1 0,0 0 1 15,0 0 0-15,0 0-1 0,0 0 2 16,1 0 0-16,2 2 3 0,0-2-2 16,2 2 0-16,-2-1 2 0,0 1-1 15,2 1-1-15,-2 0 0 0,3 4 1 16,-1-1 0-16,-4 4-1 0,6 0 0 0,-3 1 0 15,-1 3 2-15,2 2-2 0,-2 1-1 16,0 4 4-16,0 0-2 0,-1 1-1 16,-2-1 0-16,0 3 1 15,0-2 0-15,0 1-2 0,0-3 0 0,0 0 2 16,0-2-1-16,0-3-1 0,-2-1 2 15,2-3 0-15,0-2-1 0,-1-3-3 16,1 0-16-16,0-6-5 16,0 0-21-16,0 0-32 0,1-4-53 15,4-8-128-15</inkml:trace>
  <inkml:trace contextRef="#ctx0" brushRef="#br0" timeOffset="17048.97">7956 647 51 0,'0'4'25'0,"0"-2"15"15,0 0 14-15,0-2 8 0,0 0 15 16,0 0-5-16,-1 0-23 0,-1 0-14 15,1 0-14-15,1-4-1 0,-3-4-7 16,1-1-6-16,0-3-2 0,2-3-2 16,0-1 4-16,0-1-4 0,0-2 3 0,0-1-1 15,0-1-2-15,0 1-3 0,0 0 0 16,-3 3 1-16,3 4 2 0,-1 1-2 15,-1 5-1-15,2 2 0 0,0 3 2 16,0 2-2-16,0 0-4 0,0 0-5 16,0 1-1-16,0 7 4 0,0 4-12 15,2 0-18-15,-1-1-24 0,2 1-57 16,-3-4-72-16</inkml:trace>
  <inkml:trace contextRef="#ctx0" brushRef="#br0" timeOffset="17976.02">7611 129 62 0,'1'1'23'0,"1"0"21"0,-2-1 10 16,0 0-13-16,0 0 8 0,0 0-2 16,1 0-9-16,-1 0-9 0,0 0-1 15,0 1-5-15,0-1-6 0,0 0-5 16,0 2-10-16,0 1 7 0,0 3 0 15,0 3 0-15,0 2-1 0,0 3-3 16,0 0 1-16,0 1-2 0,0 0-5 16,0 1 6-16,0 0 0 0,0 1-4 0,0-2 1 15,0 2-1-15,0-5-1 0,0 1 2 16,0-2-3-16,0 0 2 0,-1-2 2 15,1-3-4-15,0-2 1 0,0-1-3 16,0 0-9-16,0-3-4 0,0 2-12 16,0-2-9-16,1 0-4 0,1 0-16 15,-2 0-6-15,1-4-26 0,-1-1-21 16</inkml:trace>
  <inkml:trace contextRef="#ctx0" brushRef="#br0" timeOffset="18223.04">7497 254 145 0,'4'0'20'0,"0"0"11"0,5 0 24 15,2 0-30-15,3 0 5 0,6-1 2 16,2-3-17-16,3 0-3 0,3-1 0 0,0 0-4 16,3 0-6-16,-3 2-2 0,-5 1 2 15,-4 1-3-15,-4 0-6 0,-6 1-46 16,-1 0-48-16,-5 0-37 0</inkml:trace>
  <inkml:trace contextRef="#ctx0" brushRef="#br0" timeOffset="18500.05">7978 205 253 0,'0'3'35'0,"-3"5"-3"16,-5 4 34-16,0 0-49 15,2 3 5-15,2 0 0 0,0-3-12 16,0 1-5-16,2 0-2 0,2-2 0 0,0-2-4 15,0 0 0-15,0-3 0 0,0-1-16 16,3-4-16-16,5-1-33 0,0 0-40 16,0-6-48-16</inkml:trace>
  <inkml:trace contextRef="#ctx0" brushRef="#br0" timeOffset="18777.07">7876 116 125 0,'-5'-2'121'16,"2"1"-103"-16,3 1 42 0,0 0-36 15,2 0-30-15,7 0 10 0,6 5 11 16,4 1-5-16,1 2-7 0,5 1-1 16,-2-1-1-16,2 0 0 0,0 1 1 15,-4 0-4-15,-3-1 4 0,-1 1-2 0,-10-2-1 16,-2 2-2-16,-5-1 2 0,0 0 1 15,-2 0 2-15,-7-1 1 0,-3 0 3 16,-5 0-4-16,0-1 1 0,-2 1-3 16,-3-1 1-16,1 1-1 15,0 0-3-15,3-1-9 0,4-1-5 0,3-2-7 16,6-1-15-16,2 0-37 0,3-1-26 15</inkml:trace>
  <inkml:trace contextRef="#ctx0" brushRef="#br0" timeOffset="19003.08">8290 107 200 0,'-13'-1'35'16,"-1"1"46"-16,0 0-29 0,-3 3-30 15,2 5 20-15,2 3-5 0,1 2-15 16,1 3-7-16,5-1-6 0,3 1-6 16,1 2-1-16,2-1-4 0,2 3 2 0,10 0 2 15,2-1-4-15,5-2-9 0,6-3-33 16,3-2-58-16,3-2-101 0</inkml:trace>
  <inkml:trace contextRef="#ctx0" brushRef="#br0" timeOffset="19638.12">8597 750 165 0,'0'8'25'0,"0"2"36"16,0 6 12-16,-7 2-32 0,-5 5-5 15,1 1-5-15,-1 3-11 0,-1 1-5 0,3-2 13 16,-1-2-7-16,6-2-11 0,0-6-4 16,4-2 0-16,1-4-2 15,0-4-4-15,0-4 0 0,0 1 2 16,4-3-2-16,6 0 1 0,5-3 4 0,4-7 0 15,1-4-2-15,2 0-3 0,-1 0-1 16,0-1-3-16,-3 2 2 0,2 1-4 16,-3 3 4-16,-3 2-4 0,-3 4 1 15,-5 2-8-15,-1 1-11 0,1 0-19 16,0 0-3-16,2 1-36 0,2 3-35 0,-1 0 11 15</inkml:trace>
  <inkml:trace contextRef="#ctx0" brushRef="#br0" timeOffset="19976.14">8947 814 90 0,'-8'-6'137'0,"-3"1"-96"15,2 2 38-15,-2 3-38 0,-1 0-8 0,4 0 3 16,0 6-13-16,2 4-16 0,1 2-1 15,1 1-6-15,2 1 2 0,2 1-4 16,0-1 4-16,6 1-2 0,4-1 1 16,4-1-1-16,0-2-4 0,0-3 5 15,4-4-2-15,1-2-8 0,1-2 6 16,0-2-3-16,-1-6 5 0,1-6 0 15,-3 1 0-15,-2-3 2 0,-4-1 0 16,-3 0 2-16,-3-1-1 0,-5 1 1 16,0 0-2-16,0 1 1 0,-10 1 1 0,0 0-2 15,-4 1 2-15,3 2-5 0,0 4 1 16,0 3 2-16,5 1-1 0,1 4-3 15,1 0-7-15,4 5-23 0,-4 2-13 16,4 2-35-16,0 1-43 0,0 0-61 16</inkml:trace>
  <inkml:trace contextRef="#ctx0" brushRef="#br0" timeOffset="20532.16">9203 941 47 0,'-3'2'193'15,"3"0"-191"-15,-2-2 47 0,2 0 35 16,0 0-25-16,0 0-14 0,8-4-16 15,4-10-11-15,4-2-7 0,1-5-3 16,1 0-4-16,-2-2 0 0,1-2 2 0,0 1-4 16,-3-4 1-16,3 0-1 0,-1 2-1 15,-2 4-1-15,-2 4 1 0,-3 4 0 16,-1 6-1-16,-6 4 1 0,-2 2 0 15,0 2 0-15,0 0-3 0,0 2 2 16,0 10 2-16,0 6-2 0,0 5 3 16,0 2-2-16,-2 0 0 0,-1 2-1 15,1 1 0-15,2-1 0 0,0 0 1 16,0-1-1-16,0-3-1 0,0-2 1 15,0-2 0-15,0-1-4 0,-3-7 1 0,0-2-6 16,-1-3-1-16,-1-3-2 0,-1-2-8 16,-5-1 0-16,3 0-12 0,-4-1-6 15,-1-6-45-15,1-3-4 0,-1 0 17 16,1-2 50-16,4-2 19 0,2 1 2 15,3-1 5-15,0 2 10 0,1 2 13 0,1 1 8 16,1 2 7-16,0 3 2 0,0 1-12 16,1 1-8-16,6 2-6 15,0 0-1-15,1 0-6 0,1 0-6 16,7 2-3-16,-4 3-1 0,5-1 0 0,-1 2-1 15,1-3 1-15,1-1-3 0,1-1-8 16,0-1-12-16,-2 0-13 0,0 0-32 16,-2-9-40-16,2 0-56 0</inkml:trace>
  <inkml:trace contextRef="#ctx0" brushRef="#br0" timeOffset="20687.18">9674 764 206 0,'-1'0'127'0,"-3"0"-119"16,-2 0 38-16,-1 6-20 15,-1 4 2-15,2 2-3 0,-2 1-12 0,3 2-11 16,1 1 1-16,-1 0-2 0,3-2-1 15,1 0-1-15,1-2 2 0,0-3-9 16,0-2-14-16,3-2-18 0,2-2-42 16,1-3-55-16</inkml:trace>
  <inkml:trace contextRef="#ctx0" brushRef="#br0" timeOffset="20916.18">9657 604 146 0,'0'-3'129'0,"0"3"-127"0,0 0 0 16,5 0 9-16,1 4 4 0,3 6 4 15,4 3-8-15,-1 4-8 0,2 3 0 16,0 1-2-16,-3 2-4 0,3 2 0 16,1 1 5-16,1-2 1 0,-4 0 4 15,-4-1-5-15,-7-4 1 0,-1-3 3 0,-1-2-1 16,-7-1 20-16,-3-3-12 15,-1 0-8-15,-1-2-1 0,1-2-1 0,1 4-4 16,0-2-6-16,4 6-38 0,-4 0-55 16,1 1-97-16</inkml:trace>
  <inkml:trace contextRef="#ctx0" brushRef="#br0" timeOffset="22284.27">6398 1603 97 0,'0'0'47'16,"0"0"-6"-16,0 0 41 0,0-3-34 16,0 0-14-16,0 0 8 0,0 1-7 0,0 1-11 15,0 0 0-15,0 1 2 0,0 0-9 16,0 0-6-16,0 0-1 15,0 0-2-15,0 0-3 0,0 0 2 0,0 2-4 16,0 6 4-16,2 4-2 0,-1 2 2 16,-1 3-4-16,0-1-2 0,0 2 3 15,0 0-2-15,0-1-2 0,-1 1 0 16,1-1 4-16,-2-2-4 0,2-1 0 15,0-1 0-15,-1-4 1 0,1-4 0 16,-2-2-1-16,2-2-1 0,0-1-2 0,0 0-5 16,0 0-1-16,0 0-3 0,0-6-5 15,3-4-14-15,0-3-11 0,4-3-7 16,-4 3-22-16,0-5-14 0,-2 1-38 15</inkml:trace>
  <inkml:trace contextRef="#ctx0" brushRef="#br0" timeOffset="22812.3">6398 1603 111 0,'11'-36'41'0,"-12"36"31"0,-1 0-14 15,0 0-28-15,2 0 6 0,0 0 1 0,0 0-18 16,0 6-8-16,0 0 14 0,7-1-10 16,4 2 0-16,1-1 1 0,3 0-7 15,6 0 2-15,3 0-4 0,4-2-2 16,3-2-4-16,3 0 2 0,2-2 0 15,1 0-2-15,-3 0-1 0,2 0 2 16,-3-2-1-16,-6-1 0 0,-3-1 0 16,-9 0 0-16,-2 2 0 0,-9 1-1 15,-1 0 0-15,-3 0 8 0,0 1 2 16,0 0-3-16,-3 0-3 0,-3 0-1 15,-2 0-3-15,2 0 0 0,0 2 0 0,1 3 2 16,1 2-1-16,-1 2-1 0,0 4 1 16,1 2 1-16,-3-1-1 0,7 4-2 15,-3-2 0-15,3 1 0 0,0 2 2 16,3 1-2-16,5-1-1 0,0 0 2 15,3-3 0-15,-2-1-2 0,2-3 2 16,-2-2 0-16,-1 0 1 0,-2-2-2 16,-3-2 1-16,0-3 0 0,-1-1 0 15,-2 0-2-15,0-2 1 0,0 0 3 16,0 0 0-16,0 0 1 0,-5 0-2 0,-2 0-1 15,-6 0 1-15,-1 0-1 0,0 0-1 16,-7 0 3-16,-3 0-4 0,-5 0 4 16,-5-1-3-16,-3 0 2 0,-1 1-2 15,1-2 2-15,5 2 3 0,2-2 4 16,7 1 6-16,3 0-6 0,3 1 0 15,4 0-1-15,4-1 2 0,6 1-4 16,-2 0-1-16,5-1-3 0,0 1-6 16,0 0-3-16,0 0-13 0,3 1-3 15,5 4-21-15,0 1-33 0,-2-3-98 0</inkml:trace>
  <inkml:trace contextRef="#ctx0" brushRef="#br0" timeOffset="23984.37">8037 2282 72 0,'0'-1'30'0,"0"0"29"0,2 0 20 16,-2 1-29-16,0 0 2 0,0 0-2 15,0 0-16-15,0 0-3 0,0 0-9 16,0 4-8-16,0 5-2 0,0 2 3 15,0 5-3-15,0 1-3 0,0 3-4 16,-2 1-1-16,2 3-1 0,0 1-1 16,0 1-2-16,0 2 3 0,0-2-3 15,0 1 1-15,0-4-2 0,2-4 1 16,2 0 0-16,-4-6 1 0,3 2-1 15,-1-5 2-15,-1-2-2 0,-1-3 0 0,0-3 0 16,0-1 0-16,0-1 0 0,0 1 0 16,0-1-3-16,0 0 4 0,0 0-4 15,0 0-5-15,0 0 2 0,0 0-3 16,3 0-4-16,1-3-2 0,-3-3-10 15,2 0-24-15,0-1-37 0,-3 0-61 0</inkml:trace>
  <inkml:trace contextRef="#ctx0" brushRef="#br0" timeOffset="24550.4">7631 2653 76 0,'0'1'40'0,"-3"-1"27"0,3 1 4 15,-3 0-23-15,3-1 3 0,0 0-7 16,0 1-27-16,0 0-13 0,9 0-2 16,6-1 12-16,9 0 0 0,10 0 0 0,11-4-9 15,9-4-2-15,11 0-1 0,6 0-1 16,7 0 5-16,-4-1 4 0,-1 4-3 15,-8 0 1-15,-4 0-5 0,-9 1 1 16,1 1 4-16,-5 0-5 16,-3 2 5-16,-6 1-3 0,-6 0-1 0,-9 0-3 15,-7 0 1-15,-7 0 0 0,-7 0 0 16,-3 0-2-16,0 0 4 0,0 0 4 15,-8 0-5-15,-1 1-11 0,-2 6-7 16,-3-1-10-16,5-1-23 0,-4 1-56 16,2 0-75-16</inkml:trace>
  <inkml:trace contextRef="#ctx0" brushRef="#br0" timeOffset="25015.43">7823 2702 37 0,'0'2'101'15,"-5"1"-68"-15,2 1 53 0,-3 2-13 0,1 2-17 16,-1 2-10-16,0 1-9 16,-2 3-10-16,-1 0-4 0,0 2-3 15,-1-1-4-15,3-2-6 0,0-2-5 16,3 0-4-16,1-1 2 0,1-4-2 0,2 0-3 15,0-2-1-15,0-1-9 0,0-3-16 16,6 0-20-16,7 0-36 0,-1-10-88 16</inkml:trace>
  <inkml:trace contextRef="#ctx0" brushRef="#br0" timeOffset="25228.44">8040 2673 278 0,'0'1'38'0,"0"3"-12"0,0 0 47 15,-5 5-28-15,-2-1-13 0,-3 2 1 16,3 1-17-16,-6 1-11 0,4 1 0 16,-2-2 1-16,3 2-5 0,2-3-1 15,1 0 1-15,4-2-1 0,1-3-1 16,0 0-12-16,0-2-3 0,8-2-11 0,1-1-17 15,3 0-35-15,5-6-81 0</inkml:trace>
  <inkml:trace contextRef="#ctx0" brushRef="#br0" timeOffset="25449.45">8356 2639 169 0,'0'1'151'0,"0"2"-148"0,-3 2 53 0,-5 3-1 16,-2 0-18-16,-1 2 8 0,-2 0-22 15,3 0-16-15,2 1-4 16,-2 1-1-16,6-1-1 0,-1-1-2 16,2 1 1-16,2 0-1 0,-3-1-3 0,4 0-10 15,0 0-14-15,0-3-17 0,0-1-26 16,5-3-30-16,3-3-21 0,1 0-43 15</inkml:trace>
  <inkml:trace contextRef="#ctx0" brushRef="#br0" timeOffset="25625.46">8545 2660 260 0,'-12'8'75'0,"0"5"-67"0,-1-1 50 16,1 0-41-16,3 1-9 0,4 0-4 15,2-1-4-15,1 1-20 0,2-2-70 16,0-1-105-16</inkml:trace>
  <inkml:trace contextRef="#ctx0" brushRef="#br0" timeOffset="28281.61">4913 1778 14 0,'0'0'25'16,"0"-2"-8"-16,0 2-6 0,0 0-1 16,0 0-3-16,-2 0-1 0,2 0 61 15,0 0-32-15,0 0-24 0,0 0 22 16,0 0-5-16,0 0-8 0,0 0 9 0,0 0-1 15,0 0-6-15,0 0-4 0,0 0 3 16,0 0-2-16,0 0-3 0,0 0-3 16,0 0-1-16,0 0-2 0,-3 0-1 15,2 0 1-15,-1 0-2 0,-1 0-4 16,3 0 3-16,-1 0-1 0,1 0-1 15,0 0 2-15,0 0-1 0,0 0 4 16,0 0-7-16,0 0-3 0,0 0-2 16,6 0-3-16,9 0 4 0,9 0 4 15,8-7 1-15,8-2-5 0,4-1 2 0,1 2-2 16,1 0 1-16,-4 0-1 0,-5 2-10 15,-6 0-20-15,-3 3-18 0,-6 1-30 16,-10 1-88-16</inkml:trace>
  <inkml:trace contextRef="#ctx0" brushRef="#br0" timeOffset="34233.94">6491 1702 28 0,'-3'-2'45'15,"3"-1"-27"-15,0 1 9 0,0-1-4 16,0 1-2-16,0 0 2 0,-1 1-3 15,1-1-1-15,0 0 2 0,-2 1-5 16,1-1 4-16,-1 1-2 0,0 0 0 16,2 1-1-16,0-1-3 0,-1 0 1 15,1 0-10-15,0 0 1 0,0 1 0 16,0-2-1-16,0 2-3 0,0 0 1 15,0-1 1-15,0 1 0 0,0-1-1 16,-2 1 0-16,1-1 1 0,1 1 2 0,-3 0-4 16,0 0 1-16,1 0-1 0,0 0-1 15,-2 1-2-15,4 7 0 0,-3 1 0 16,1 2 3-16,2 2-3 0,-1 0 0 15,1 2 1-15,0-1 1 0,0 0-1 16,0 0-2-16,0-2 2 0,0-1 1 0,0-2-2 16,0-3-3-16,0 0 0 15,0-2 0-15,0-2 1 0,0-2 1 16,0 0-1-16,1 0 2 0,4-2 0 15,-2-4 3-15,0-1-1 0,5-4 2 0,-5 0-4 16,3 0 2-16,0-4-1 0,-1 1 1 16,1 0 0-16,0-2-2 0,-1-2 1 15,3 0 1-15,-2-3-1 0,0 3-2 16,2 2 2-16,-3 1 2 0,1 7-3 15,-5 3-1-15,1 2 2 0,-2 3 0 0,0 0-4 16,0 1 0-16,0 8 5 0,0 4 1 16,-3 2-2-16,0 1 0 15,0 2 0-15,-2 0 1 0,0-2-1 16,2 2-1-16,-2-2 2 0,2-1 0 0,-1-1-1 15,1-2-1-15,0-5 2 0,1-1 2 16,0-3-5-16,2-2 2 0,0 0 0 16,0-1 2-16,0 0-1 0,2 0-2 15,4-2 4-15,2-8-1 0,3 1-2 16,-3-4-1-16,1 1 2 0,0 1 0 0,-1 0-1 15,0 1-1-15,-1-3 0 0,0 1 3 16,-3-1-3-16,2 0-1 0,-1 1 3 16,0 3-1-16,-2 5-1 15,-2 2 0-15,-1 1 1 0,0 1-1 0,0 0-5 16,0 7 6-16,0 4 0 0,0 2 1 15,-1 2-2-15,-4 3 1 0,2 0-2 16,-2 3-6-16,2-1-9 0,0-4 7 16,-1-1 6-16,0-5 5 0,4-2-1 15,-1-4-1-15,1-1 2 0,0-3 2 0,0 0 1 16,0 0 1-16,1-2 4 0,7-6-2 15,3-2-4-15,0-4-3 0,1 0 1 16,1-1 0-16,-1 0-3 0,-1 2 1 16,1-1 3-16,-2 2-2 15,-1-2-1-15,0 2 0 0,-2 2 2 0,2 1-1 16,-5 4-1-16,-2 1 0 0,1 4 2 15,-3 0-3-15,0 2-4 0,0 5 4 16,0 2 4-16,-3 4-1 0,0 1 0 16,0 3-2-16,0 0 1 0,0-1 1 15,0 0-3-15,1-1 0 0,2-3 2 0,-2-1 0 16,2-2 0-16,0-4 2 0,0-1 0 15,0-4-2-15,0 0 1 0,2 0 3 16,4 0-1-16,2-6 1 0,0-4-3 16,3-1-1-16,-2-1 0 0,2 0 1 15,-2 0-3-15,0 0 1 0,-3-1 2 16,1 0 0-16,-1 1-2 0,-1-1 0 15,-2 2 1-15,1 3 1 0,-2 3-1 16,-2 3 0-16,0 0 1 0,0 2 0 16,0 0-1-16,0 5-4 0,-5 7 4 0,1 2 0 15,-1 2-1-15,-1-1 1 0,-1 1-1 16,4-1 1-16,-1 0-1 0,1-2 3 15,-2-1-2-15,2-4 0 0,3-1 0 16,-2-3-1-16,2-3 1 0,0-1 0 16,0 0-2-16,0 0 3 0,3-2-1 15,2-5 0-15,0-1 2 0,-2 1-3 16,1-1 1-16,0 0-1 0,0-2-5 15,-1 2 1-15,2 0 0 0,0 0-9 16,1 3-5-16,-3 1 9 0,0 3 2 0,-3 0 1 16,2 1 0-16,-1 0-2 0,-1 0 0 15,0 3 2-15,0 5-2 0,-3 1 10 16,-3 0 0-16,0 0 1 0,-1 0-2 15,1-2 1-15,2 0 0 0,-3-1 0 16,4-2-1-16,-1 0 0 0,1 1 3 0,-2-2-6 16,3-1 6-16,-2-1 0 15,-4 0 1-15,0 0 0 0,-3 0 0 16,0-1 0-16,-2 0 4 0,-1 0-5 15,-3 0 4-15,-2 0 1 0,-1 0-1 0,-2 0-1 16,2 0-1-16,-5 0-2 0,5 0 5 16,0 0-1-16,1 0-7 0,4 0 5 15,2 0 2-15,4 2-1 0,3 1-3 16,3-2-2-16,3 0-4 0,0 1 2 15,0 1-2-15,0 0 2 0,7-1 1 0,4 0-2 16,3-1 2-16,2 0 0 0,2-1-1 16,2 0 0-16,1 0-6 15,3 0 1-15,-2-3-5 0,0 0 5 16,-2 0-3-16,-1 0 7 0,-4 1 2 15,2 0-1-15,-3-2 2 0,-5 2 0 0,1 0 1 16,-7 1-2-16,-3 0 0 0,0 1 10 16,-2 0 5-16,-5 0-5 0,-6 0-6 15,-4 0-4-15,2 1 5 0,-4 4 0 16,-1 1-2-16,0 0-1 0,0 0-3 15,1 0 3-15,0 0-3 0,7-1 0 0,3-2 2 16,4 0-1-16,2-1 0 0,3 0-10 16,0-1-30-16,3-1-41 15,2 0-81-15</inkml:trace>
  <inkml:trace contextRef="#ctx0" brushRef="#br0" timeOffset="45607.6">12020 1824 34 0,'-2'0'53'16,"-2"0"-27"-16,0 0 9 0,1 0 10 15,2-1-6-15,-1 0-7 16,1 1-1-16,-2 0-5 0,1-2 1 15,1 1-5-15,-1 1-2 0,0-1 5 0,1 1-11 16,1 0-3-16,-2 0 4 0,-1 0-7 16,2 0-2-16,-2 0-1 0,-1 0 0 15,3 0-3-15,-2 0-2 0,0 0 0 16,0 0 4-16,1 0-3 0,1 0 0 15,1 0 2-15,0 0-1 0,0 0 1 0,0 0-3 16,0 0 1-16,0 0-1 0,0 1-4 16,6-1 5-16,3 3-2 0,7-2 9 15,2-1-3-15,2 0-4 16,4 0 2-16,0 0-2 0,1 0 0 0,2 0-1 15,2 1 1-15,-1 0 0 0,3 2-1 16,0-1-1-16,1-2 2 0,4 2 0 16,4-2-1-16,-1 0 0 0,1 0 1 15,1 0 0-15,-2 0-1 0,-4 0 0 16,1 0 0-16,-4 1 1 0,-1 0-2 15,-1 2 1-15,-1-2 1 0,-4 1-1 0,-3-1-1 16,-4 1 0-16,-5 0 0 0,-4-1 0 16,-3 0 0-16,-1 0-1 0,-3-1 0 15,-2 0 0-15,3 0 1 16,-2 0-1-16,1 0 2 0,1 0 0 0,-2 0 0 15,-1 0 0-15,0 0 1 0,0 0 1 16,0 0-2-16,0 0 4 0,0 0-1 16,0 0 0-16,0 0-3 0,-1 0 0 15,-2 0 0-15,1 0 1 0,1 0-2 16,-1 0-1-16,2-1 3 0,-3 1-1 0,3-2-1 15,-2 2 1-15,-1-2 1 0,2 1-2 16,-1-1 0-16,-1 0 1 0,2 0 0 16,-1-2 0-16,-4 1 0 0,4-2 0 15,-2 0 0-15,-1-1 2 0,2-2-3 16,-2 0 0-16,2-1 3 0,-1-1-1 15,2-1-2-15,-1-3 0 0,0-1 3 16,0-2-2-16,0-3-1 0,-1-3 1 16,3-3 1-16,-5 0-2 0,3-2 0 15,-1 2 1-15,-2-1 0 0,0 0 1 0,1 3-3 16,-1 1 2-16,2 1 1 0,-1 0-2 15,3 2 1-15,-1-1 0 16,2 3 0-16,1 0 0 0,-2 0 0 0,-1 2 0 16,2-1 2-16,-3 0 1 0,1-1-2 15,0 0 0-15,0 1-1 0,0 0 1 16,0-1-1-16,0 0 1 0,-2 1 0 15,4 1 1-15,-1 3-4 0,1 1 4 16,1 4 1-16,-2 0-1 0,2 3 1 16,0 0-3-16,0 2 0 0,0 1 1 0,0 0-2 15,0 0 1-15,0 0 1 0,0 2 0 16,0-2-2-16,0 2 1 0,0 0 2 15,0 0-2-15,0 0 0 0,0 0-1 16,0 0 2-16,0 0-1 0,0 0-3 16,0 0 3-16,0 0-2 0,0 0-1 0,0 0 0 15,0 0 0-15,0 0 4 16,0 0-1-16,0 0-1 0,0 0 1 15,0 0 1-15,0 2-1 0,0-2-1 16,0 2 1-16,0-2 1 0,0 0-1 0,0 1-1 16,0 0 1-16,2 1 0 0,-1 2 0 15,2-3-1-15,3 2 1 0,1-1 1 16,-1 0 0-16,3 0-2 0,2-1 1 15,1 0 3-15,5 1-3 0,-1 0-2 16,4 0 2-16,2 0 2 0,1-2-2 0,2 1 0 16,-3 0-2-16,-1-1 4 0,-2 1-2 15,-4-1-2-15,2 0 2 16,-4 1 2-16,1-1-2 0,-3 0 0 15,-1 0-2-15,1 0 2 0,-3 0 2 16,1 0-4-16,-1 0 2 0,0 0 2 0,-5 0-2 16,0 0-2-16,-3 0 1 0,2 0 2 15,-2 0-1-15,0 0-2 0,0 0 0 16,1 0 3-16,1 0-1 0,-2 1-1 15,3 0 0-15,-3 2 2 0,3-2-1 16,-3 1 0-16,0 2-1 0,0-1 2 0,0 0 0 16,0 1-1-16,0 0 0 0,0 2 3 15,0 0-3-15,-3 5-1 16,0 1 1-16,0 1 0 0,1 3 1 15,-1-1-3-15,3 3 2 0,0 0 2 0,0 4-3 16,0 3 1-16,0 0 0 0,0 4 3 16,0 0-3-16,0 3-3 0,0 2 3 15,0 0 3-15,0 0-3 0,0 2-2 16,0-3 1-16,0-1 4 0,3-1-3 15,-1-3-3-15,-1 0 3 0,-1-3 3 0,0-3-3 16,2-1-2-16,-2-3 2 0,0 0 3 16,0-3-3-16,0-2-1 0,0-2 1 15,0-1 1-15,1-3-1 16,-1-2-1-16,0-3 1 0,2 1 1 0,-1-3-1 15,2 0-1-15,-1 1 1 0,0-1 3 16,-2 0-2-16,1 0 0 0,1 0 2 16,-1 0 0-16,1-1-1 0,-2-2-2 15,0 0 1-15,0 0 2 0,0 1-2 16,0 0-1-16,0 2 1 0,0-1 0 0,0 1-1 15,0 0-1-15,0 0 1 0,0 0-1 16,0 0-2-16,0 0 1 0,0 0 1 16,0 0 0-16,0 0 0 0,0 0 1 15,0 0 1-15,0 0 1 0,0 0-1 16,0 0-1-16,0 0 0 0,0 0 0 15,0-1 0-15,0 1-3 0,0-2-10 16,0 1-13-16,1-4-30 0,2-1-44 16,-1-3-93-16</inkml:trace>
  <inkml:trace contextRef="#ctx0" brushRef="#br0" timeOffset="46472.65">13108 1832 6 0,'6'0'42'0,"2"0"-30"0,1 0 19 16,1 0-9-16,-1 0 10 0,3-3 1 15,1 1-13-15,-1-2 8 0,4 3 0 16,-1-1-22-16,2 1 15 0,5-2-3 16,0 0 25-16,1 2-19 0,2-1-19 0,-4 0 11 15,3 0 2-15,-4 1-8 0,0 1-3 16,0-1 0-16,0 1-2 0,0 0 1 15,-2 0-5-15,0 0 3 0,-2 0-3 16,-2 0-1-16,1 0 1 0,-3 0 1 16,2 0-2-16,3 0 0 0,-1 0 2 0,1 0 0 15,-1 0-2-15,1 0-1 16,-2 0 2-16,4 0 1 0,1 0-2 15,-2 0-2-15,3 0 4 0,-3 0-2 16,2 0-2-16,-1 0 2 0,0 0 3 0,1 0-3 16,-2 0 0-16,-2 0 0 0,1 0 1 15,-2 0 0-15,-1 0-1 0,3 0-1 16,-1 0 2-16,-1 0-1 0,2 0 1 15,-1 0-2-15,-1 0 1 0,4 0 1 16,-2 0-2-16,2 0 1 0,-1-1 1 0,1 1 2 16,0-2-5-16,-2 2 1 0,0 0 2 15,-2 0 1-15,2 0-4 16,-1 0 2-16,1 0 2 0,-2 0-2 15,2 0 0-15,-1 0-2 0,1 0 4 0,1 0-2 16,-2 0 0-16,1 0 0 0,0 0 0 16,-1 0 0-16,-2 0 0 0,0 0 0 15,-2 0 1-15,-1 0 0 0,-2 0-2 16,-3 0 1-16,0 0 0 0,1 0 1 15,-3 0-2-15,3 0 1 0,-1 0 1 0,0 0-2 16,2 0 1-16,4 0 0 0,0 0 1 16,2 0-1-16,2 0 0 0,1-2 0 15,-5 2 1-15,1 0-1 16,-2 0-1-16,-7 0 1 0,-1 0 1 15,-1 0-1-15,-2 0 0 0,0 0 2 0,0 0 3 16,0 0-4-16,0 0-1 0,0 0 0 16,0 0 3-16,-3 0-3 0,0 0 0 15,1 0 1-15,-1 0 1 0,2 0 0 16,-1 0-2-16,-3 0-1 0,2 0 3 15,-3 0-1-15,0 0-3 0,0 0 2 16,-2 0-4-16,2 0-15 0,1 0-26 0,-1 0-51 16,3 0-62-16</inkml:trace>
  <inkml:trace contextRef="#ctx0" brushRef="#br0" timeOffset="47064.69">14561 1767 143 0,'0'0'37'0,"0"-2"11"15,0-3 19-15,-2-1-26 0,1 1 9 16,1-4-18-16,-2-2-9 0,2-2-9 15,0-3 4-15,0-2 4 0,0-2-6 16,0-1-1-16,0-2 0 0,2-1-4 16,-1-2-2-16,1-1-3 0,1-1-2 15,-2-1 2-15,1-1-3 0,-2 0-2 0,0-1 2 16,0 3-3-16,0 1-1 0,0 3 1 15,0 3 2-15,0 3-2 0,0 3 0 16,0 1 0-16,0 3 2 16,0 2-1-16,0-2-1 0,0 1-1 0,0 1 2 15,0 0 0-15,0 1-1 0,0 0-1 16,0-2 3-16,0 0-2 0,0 0-1 15,0 1 0-15,3-1 2 0,0 1-1 16,0-1-1-16,0 2 1 0,-3 2 1 16,2 2 0-16,-2 2-1 0,0 2 0 0,0-2 0 15,0 2 2-15,0 0-4 0,2 0 2 16,-2 0-1-16,0 0-2 0,0 0 0 15,0 0 0-15,0 0 1 0,0 0 2 16,0 2-1-16,0-2 1 0,0 0 0 16,0 0 1-16,0 0 1 0,0 0 0 0,0 0 1 15,0 0 2-15,1 0 0 16,-1 0-2-16,0-4-4 0,0 1 2 15,0 1-1-15,0 1 1 0,0 0 1 16,0 1-1-16,0 0-1 0,0 0-1 0,0 0 1 16,0 0-3-16,0 0-1 0,0 0-6 15,0 2-3-15,0 3-12 0,2 3-15 16,-1 2-14-16,2-2-34 0,-1 2-49 15,-1-4-30-15</inkml:trace>
  <inkml:trace contextRef="#ctx0" brushRef="#br0" timeOffset="48048.74">14612 1125 6 0,'-2'0'27'0,"2"0"10"15,0 0-4-15,0 0-1 0,0 0 1 16,0 0-10-16,0 0-10 0,0 0-1 0,0 0 0 16,0 1 5-16,0 0-2 0,0-1-1 15,4 1 7-15,0 0-7 16,2 0 4-16,4-1-10 0,1 2 3 15,-1-2-3-15,3 0-4 0,1 0-1 0,0 0-1 16,1 0 5-16,2 1 1 0,2 0 3 16,-1 0-4-16,-1-1-1 0,2 0 4 15,-2 0-2-15,-1 0 1 0,-1 0 3 16,-2 0-1-16,-1 0-1 0,-1 0-3 15,-3 0 5-15,-1-3-11 0,-4 1 1 0,2-1 1 16,-3 1 5-16,1 0-8 0,-2 0 0 16,1 1 0-16,-1 1 1 0,1 0 0 15,-2 0-2-15,1 0 1 16,-1 0 0-16,0 0-1 0,0 0-1 0,0 0-1 15,0 0 3-15,2 0 0 0,-2 0-1 16,0 0 1-16,0 0 0 0,0 0-2 16,0 0 1-16,0 0 0 0,0 0 2 15,0 1-2-15,0-1 0 0,0 0 3 16,0 0-1-16,0 0-1 0,0 0 0 0,0 2 0 15,0 1 0-15,0-1 0 0,0 1 0 16,0 0 1-16,-2 2 0 0,2 2-1 16,-1 1-1-16,-1 2 2 0,1 0 0 15,-1 1-1-15,1 2-1 16,-2 1 1-16,0 0 2 0,-1 1-3 0,3 1 0 15,-1 3 2-15,-2 1 0 0,4 1-1 16,-3 1 1-16,1 0-1 0,0 0 1 16,1-1 1-16,1 0-4 0,0-1 4 15,0 1-5-15,0-3 3 0,0 2 3 16,0-2-5-16,-2 1 4 0,2-1-2 0,0 1 0 15,0 0 0-15,0-1 2 0,0 0-2 16,0-1 0-16,0-3 3 0,0-1-1 16,0-1-1-16,0-1 2 0,0-1 1 15,0-2 1-15,0-1-2 0,0-2-1 16,0-1-1-16,0 0 3 0,0 0-1 15,0 1-1-15,0 0 0 0,0-1 1 16,0 0-1-16,0-2-1 0,0 4 1 16,0-3 3-16,0 2-6 0,0 0 1 15,0 0 1-15,0-2 1 0,0 1-3 0,0-3 0 16,0-1 3-16,0 0-1 0,0 0 0 15,0 0-1-15,0 2 2 0,0-2 0 16,0 0 0-16,-1 0-1 0,1 0 0 16,0 3 0-16,0-1-2 0,0 0-1 15,-2 2 3-15,2 1-1 0,0 0-1 16,0 1 1-16,-1 0 0 0,1-1 0 15,0 1 0-15,0-3-2 0,0 1 2 16,-2-2 0-16,2-1 0 0,0-1-2 16,0 0 2-16,0 0 2 0,0 0-2 0,0 0 2 15,0 0 1-15,0 0-3 0,0 0 0 16,0 0 1-16,0 0-3 0,0 0-3 15,0 0 0-15,0 0 4 0,0 0-2 16,0 0 0-16,0 0-4 0,3 0-8 16,0-2-4-16,0-3-12 0,4 0-28 0,-6-2-63 15,2-2-71-15</inkml:trace>
  <inkml:trace contextRef="#ctx0" brushRef="#br0" timeOffset="49060.8">14924 1825 135 0,'0'0'37'0,"0"0"-42"16,1 2 36-16,2-2 15 0,3 0-11 15,1 0-7-15,0 0-4 0,3 0-15 16,-3 0-2-16,1 0-1 0,1 0 2 0,4-2-1 16,1 2 0-16,1 0 4 0,4 0-3 15,1 0-5-15,2 0 19 0,1 0-20 16,0-2-1-16,1 2 1 0,-1-1-1 15,-1-1 3-15,-2 1-4 0,0 1 1 16,-2-2 1-16,3 2 0 0,-3 0 4 16,-1-2-5-16,0 1 5 0,-1-1-1 0,-2-1-2 15,3-1 0-15,-3 2-1 16,0 0 1-16,-2-2-2 0,2 1 0 15,0 2-2-15,3-2 3 0,-1 0-2 0,-1 1 0 16,1-3 0-16,-1 1 0 0,1 0 1 16,-1 1-2-16,1 1 0 0,-2-3 2 15,1 1 0-15,1 2-1 0,-4-1-1 16,0 2 2-16,-1-1-1 0,2 1 0 15,-1-1-1-15,0 2 2 0,2-3 0 16,-1 3-2-16,1 0 1 0,0 0 0 16,1 0 1-16,1 0-2 0,1 0 0 0,-2 0 2 15,2 0 0-15,0 0-2 16,-1 0 0-16,-1 0 3 0,1 0-2 0,-2 0-1 15,3 1 1-15,-2 3 0 0,-1-4 1 16,0 1-2-16,-1 1 1 0,-1-2-1 16,1 0 1-16,-1 1 0 0,0-1 2 15,2 0-3-15,0 0 3 0,2 0-3 16,-2 0 0-16,0 0 3 0,-2 0-2 0,-3 0 0 15,-1-1-1-15,-2-1 2 0,0 1 1 16,-2-1-2-16,-3 2 1 0,4-2 0 16,-5 2-1-16,3-1 0 15,2 1-1-15,-1 0 1 0,-1 0 0 0,2-1-1 16,0 1 1-16,1-1 1 0,0 1 0 15,2 0-2-15,4-2 1 0,2 1 0 16,3-1 0-16,0 0-1 0,0 0 1 16,-4 1 1-16,-2-1-1 0,-4 2-1 15,1-2 1-15,-2 1 1 0,-1 0-1 0,-2 1-1 16,3 0 2-16,-4-1 0 0,2 1-1 15,-2-1 0-15,1 0 0 0,-1 1 3 16,1-2-3-16,0 2 0 16,0-3-2-16,0 1 4 0,2 2-2 0,-2-2-2 15,3 0 1-15,-3 1 4 0,-1-2-3 16,1 2 0-16,1 0-2 0,-1 0 4 15,1 0-1-15,0 1-2 0,-2 0-1 16,-1-1 4-16,1 1-1 0,-2-1-2 16,1 0 1-16,3 1 2 0,-1-2-2 15,1 1-1-15,4-1 0 0,-2 0 2 0,2 1-2 16,1 0-1-16,-1-1 2 0,3 1 0 15,0 0 0-15,-5 0 0 16,-1 0-1-16,-4 1 5 0,-1 0 0 16,0 0-3-16,2 0-3 0,-2 0 3 0,0 0 0 15,0 0-3-15,0 0 1 0,0 0 2 16,0 0-1-16,0 0-1 0,0 0 1 15,0 0 2-15,0 0-2 0,0 0 0 16,0 0 1-16,0 0 3 0,0-1-1 16,0 0-5-16,-5 0-12 0,-7 0-27 0,-2-3-68 15,-3-4-88-15</inkml:trace>
  <inkml:trace contextRef="#ctx0" brushRef="#br0" timeOffset="49735.84">16444 1724 117 0,'-1'-1'57'16,"1"-5"-14"-16,0-1 14 0,0 1-22 15,0-4-3-15,0 1-7 0,0-2-10 16,0-1 3-16,0-3 2 0,0 0-7 15,0-3-1-15,0-2-1 0,0 0 1 16,0-5 1-16,0 1-6 0,8-3 1 16,-2-3 0-16,3 2-4 0,2 0-4 15,-2 3 4-15,1 1 7 0,-4 3-4 16,0 0-4-16,0 0-1 0,-3 3 2 0,-1-2-3 15,-1 1 1-15,-1-1 1 0,0-1-1 16,-1 3-4-16,-2 0 3 0,0 5 0 16,1 1 3-16,-1 2-3 0,1 2-1 15,-1 3 1-15,2 4 2 0,-1-1-3 16,1 2 0-16,-1 0 1 0,2-2-1 15,0 2 0-15,0 0-3 0,0 0 5 16,0 0-2-16,0 0-2 0,-1 0 0 16,1 0 2-16,0 0 1 0,0 0-1 15,0 0-1-15,0 0 3 0,0 0 0 16,0 0-2-16,0 0 0 0,0 0 1 0,0-2 1 15,0 2-2-15,0-2 0 0,0 1 1 16,-2 0-2-16,2-1 1 0,0 2 1 16,0 0-2-16,0 0 2 0,0 0-1 15,0 0-3-15,0 0-2 0,-1 0 0 16,1 0-3-16,0 0-5 0,0 0-5 0,0 5-13 15,0-2-15-15,0 1-10 16,0-2-19-16,0-1-23 0,0 0-4 16</inkml:trace>
  <inkml:trace contextRef="#ctx0" brushRef="#br0" timeOffset="51093.92">16533 1101 48 0,'0'1'63'0,"0"-1"-55"16,0 0 23-16,0 0 24 0,0 0 7 16,1 0-31-16,2 0-20 0,2 1 8 0,4-1 0 15,1 2-3-15,4-1-9 0,1 2 2 16,4-1 0-16,3-1-4 0,1 0-1 15,2 0 1-15,-1-1-5 0,1 1 1 16,0-1 0-16,0 0 0 0,-4 0 0 16,0 0 0-16,-3 0 0 0,-1-7 3 0,-3 1-2 15,-3 1 11-15,-2 2 5 0,-1 0 4 16,-2-1-9-16,-1 1-3 0,3-2-8 15,-2 2 3-15,0 0-1 16,-1 0-1-16,-1 0-1 0,1 1-2 0,-2 2 1 16,-1-2-2-16,-2 0 2 0,1 2 1 15,-1 0 0-15,0-1 0 0,0 1-2 16,0 0 1-16,0 0-1 0,0 0-1 15,0 0-2-15,0 0 1 0,0 0 0 16,-1 3 1-16,1 2 1 0,-2 1 0 0,1-1 0 16,-1 3-1-16,1 2 0 0,-3 2 2 15,1 1 0-15,3 2-2 0,-4 3 1 16,2 1 2-16,-4 1-2 0,3 1 1 15,-2 1-1-15,1 1 0 16,-1-1 2-16,2 3-3 0,-2 0 2 0,-1 2 2 16,1 0-2-16,1 0-1 0,-4 0 1 15,0 1 1-15,0 1-2 0,1 1 0 16,0-1 0-16,1-1 1 0,3-2 0 15,0-3-1-15,1 1-1 0,-1-3 1 16,2-2 1-16,-1-1-2 0,2-4 0 0,0-3 2 16,0-2-1-16,0-4 0 0,0-2 0 15,0-2 2-15,0-1-1 0,-1 0-1 16,1 0 1-16,0 0 6 0,0 0-3 15,0 0 0-15,1 0-4 0,5-4-1 16,1-1-1-16,-1-1-5 0,-3 3 1 16,0 0 4-16,-1 2 3 0,-2-1-3 15,0 2 0-15,0 0 3 0,0 0-1 16,0 0-3-16,0 0 0 0,0 0 0 15,0 0 0-15,0 0-2 0,0 0 1 0,0 0-3 16,0 0 0-16,0 0 0 0,0 0 5 16,0 0 2-16,0 0 1 0,0 0-2 15,0 0 1-15,0 0 2 0,0 0 2 16,1 0-4-16,5 0 0 0,2 0 3 15,3 0-3-15,0 0-1 0,1-2 1 16,2 0 1-16,2 2-1 0,7-1 0 16,3 1-2-16,2 0 2 0,3 0-2 15,-3 1-3-15,-3 3 5 0,0 0 0 16,0 1 0-16,1 1-1 0,3 0 2 0,-1 0-1 15,-1 0 1-15,2 1-2 0,-1-2 1 16,3 1 1-16,-2-2 0 0,2 0 5 16,0-1-2-16,2 1-1 0,-4 0 2 15,1-1-5-15,-4 1 0 0,2-1 0 16,-1 0 3-16,-3-1-2 0,1 2 0 0,0-2 3 15,0 0 1-15,-4-1-4 16,3 0 2-16,-1 0 0 0,-3 1-1 16,2 0 1-16,-2 0-3 0,0 0 8 15,0 0-3-15,0-1-3 0,-1-1-2 0,-2 0 3 16,-3 0-1-16,0 0-1 0,0 0-1 15,-3 0 1-15,1 0 0 0,1 0-1 16,-2 0-1-16,4 0 2 0,-1 0 0 16,1 0-2-16,3 0 0 0,-5 0 3 15,5 0-1-15,-5 1-3 0,3-1 2 16,-1 0 1-16,4 0-1 0,0 0 0 0,-2 0 0 15,1 0 2-15,-1 0-2 16,0 0-2-16,-1 0 2 0,-4 0 2 16,1-1-3-16,-1 1 0 0,1 0 2 15,-1 0-1-15,2 0 0 0,0 0-1 0,-2 0 1 16,1 0 2-16,-2 0-3 0,-2 0 1 15,2 0-1-15,0 0 2 0,-1 0-1 16,1 0-2-16,2 0 3 0,-2 0 0 16,-1 0-1-16,1 0-1 0,-1 0 2 15,-1 0 1-15,-1-1-1 0,-1-1-2 0,0 1 0 16,2 1 3-16,2 0 0 0,-2 0 0 15,2 0 0-15,0-1 1 16,1 1-2-16,-1-1-1 0,1 1 1 16,1 0 0-16,1-1-1 0,-2 1 0 0,-1-1 0 15,-2 0 0-15,-4-1 3 0,-2 1-2 16,-1-1 5-16,-2 0 0 0,0 1-2 15,0 0-2-15,0 0 1 0,0-2 2 16,0 3-3-16,0 0 0 0,0-2 0 16,0 2-2-16,0-2-7 0,0 1-15 0,-7 1-17 15,1-3-66-15,-5-2-248 0</inkml:trace>
  <inkml:trace contextRef="#ctx0" brushRef="#br0" timeOffset="52533">12093 3737 2 0,'3'-2'7'0,"1"-1"5"16,1 2 4-16,0 1 0 0,2-1 7 15,3 1-10-15,1-1 3 0,-2 1-5 16,0-2 54-16,1 1-23 0,0 1-14 15,1-2 22-15,3 0-10 0,2 1-12 16,-2-1 4-16,4 0-8 0,1 2 4 0,1-1-16 16,5 0-8-16,1-1 4 0,4 1-3 15,2 0-3-15,4-1-1 0,4 1 1 16,2 1-1-16,0 0 0 0,0 0 0 15,-2 0 0-15,-7 0 0 0,-1 0-1 16,-7 0 0-16,-5 0 1 0,-6 0-1 16,-5 0 2-16,-4 0-2 0,-3 0-2 15,-2 0 6-15,0 0 4 0,0 0-3 16,0 0-3-16,-4 0-2 0,0 0-2 15,-2 0-1-15,3 0 3 0,-2 0-2 0,3 0 0 16,2 0-2-16,0 0-3 0,0 0 7 16,0 1-3-16,0 1 0 0,0 0-4 15,0-2-5-15,0 0-6 0,0 1 2 16,0-1-4-16,0 0-4 0,0 0-19 15,2 0-12-15,-2 0-16 0,0 0-33 16</inkml:trace>
  <inkml:trace contextRef="#ctx0" brushRef="#br0" timeOffset="53417.05">12792 3633 118 0,'0'-14'80'0,"-2"-2"-46"0,2-2 27 16,0-2-29-16,0-2-26 0,0-2 19 0,0-1-5 15,0-2-9-15,0 0 1 16,2-4-6-16,-1-2 2 0,1 0-3 16,1 1 2-16,-3 1-3 0,0 5 7 15,0 3-2-15,0 1 0 0,0 5 0 16,-1 4-5-16,-3 3 6 0,1 3-4 0,3 2-4 15,-1 2 1-15,-1 3 0 0,2 0-5 16,0 0 1-16,0 0 4 0,0 0-5 16,0 0-1-16,0 0-2 0,0 0 0 15,0 0 6-15,0 3-1 0,0 0-1 16,0 1-1-16,0 1 1 0,0-2 1 0,0 0 0 15,0 1-3-15,5-1 5 16,-2 0-1-16,2-1-2 0,1 1 1 16,2 0 0-16,-1-1 1 0,3 1-1 15,0-1-1-15,4-2 2 0,2 3 0 0,6-3 0 16,2 0 0-16,3 0-2 0,-1 0 3 15,1 0-2-15,-4 0-1 0,0 0 1 16,0 0 1-16,1-2-2 0,-4 1 0 16,1 1 2-16,3 0 0 0,0 0-2 15,9 0 1-15,-2 0 0 0,2-2 1 0,-1 1-2 16,-6-1 2-16,-1 0-2 15,2 0 2-15,-1 0 0 0,-1-2-1 16,1-1 2-16,-3 2 1 0,-1 1-3 16,-2 1 0-16,-1 0 0 0,-1 1 2 0,-4 0-2 15,5 0 1-15,0-1 1 0,1 1 1 16,0 0-6-16,-1 0 3 0,1 0 1 15,-2 0-1-15,-1 0 0 0,0 0-1 16,0 0 2-16,-3 0 1 0,5 0-2 16,1 0 1-16,0 0 3 0,0-1-1 0,2 1-1 15,-2-4-2-15,1 2 2 0,-1-1-2 16,3 1 0-16,-1 0 0 15,-2-1 1-15,-2 2 1 0,-4-2-3 16,-1 3 1-16,-6-3 1 0,0 3 0 0,-3 0-1 16,1 0 0-16,-2 0 2 0,2-2-2 15,-1-1 0-15,3 1 1 0,0-1 0 16,1 0 0-16,-2 1-1 0,1-1-1 15,-4 3 2-15,0-1 1 0,-2 1-2 16,1-1 10-16,-2 1-3 0,0-2 1 0,1 2-5 16,-1 0 1-16,0 0-3 0,3 0 0 15,1 0-3-15,2 0 1 0,3 0 2 16,2 0 0-16,3 0-1 15,0 0 1-15,1 0 0 0,1 0 2 0,-8 0-3 16,-2 0 0-16,-3 0 3 0,-3-1 1 16,0 1 5-16,0-3 0 0,-3 1-7 15,-7 1-2-15,0 0 1 0,-1 1-5 16,-2 0 3-16,4 0 1 0,3 0-2 15,0 2-4-15,3 3-1 0,1-1-11 16,2 2 0-16,0-1-15 0,0 1-15 0,0-1-31 16,5-1-58-16,-1-1-45 0</inkml:trace>
  <inkml:trace contextRef="#ctx0" brushRef="#br0" timeOffset="53919.08">14147 3186 13 0,'1'0'41'0,"1"0"-6"15,1 0-6-15,0 0 5 0,0 0 12 16,0 0-7-16,2 0-8 0,-3 0-6 16,2 0 2-16,-4 0-8 0,3 0-3 15,-1 3 0-15,1 4 0 0,2 5-1 16,-5 3-2-16,1 6-4 0,-1 2 5 15,0 0-9-15,0 3 2 0,0 3 5 16,0 2-1-16,0 0-3 0,0-1-7 16,0-1 4-16,-1 0 0 0,1-2-2 15,-2-2-1-15,-3-2 0 0,5-3-1 0,-1-2 2 16,-1-2-3-16,1-4 1 0,1 0 0 15,0-5 1-15,0 0-3 0,0-2 5 16,1-2-2-16,2-1-1 0,2-2 2 16,1 0 1-16,2 0-1 0,4-2 0 15,-2-6 0-15,1-1-2 0,1 0-12 0,0-2-23 16,-2-2-35-16,-4-2-136 15</inkml:trace>
  <inkml:trace contextRef="#ctx0" brushRef="#br0" timeOffset="54809.13">14187 3662 10 0,'0'0'24'0,"0"0"-2"16,0 0-16-16,0 0-2 0,0 1 0 0,0-1-3 16,0 0 50-16,0 0 32 0,0 0-57 15,0 1-2-15,0-1 9 0,0 0 0 16,0 0-9-16,0 0-9 16,0 0-5-16,0 0-3 0,2 0-6 0,2 1 2 15,3 1 0-15,3-2 1 0,0 2-3 16,2-1 2-16,1 0-2 0,0 1-1 15,1 0 1-15,3-1 1 0,-1 1-2 16,4 0 0-16,2 0 0 0,0 0 3 16,1-1-3-16,2 1 2 0,-1-1 2 0,0-1 4 15,0 0 4-15,-2 0-6 0,0 0 2 16,-2-1-3-16,-3-1-1 0,-1-1-2 15,-1 1 1-15,1 1 1 0,-2-1 1 16,0 0-2-16,-2 0-1 0,2 1 2 16,1 0-2-16,1 1-2 0,-2 0 3 15,1 0-1-15,-1 0 0 0,0 0-1 16,-1 0-1-16,-4 0 5 0,2 0-4 15,-2 0 1-15,2 0-1 0,1-1 1 16,5 0-2-16,-1-1 1 0,1 1 1 0,-2-1 2 16,-4 0-3-16,-3-1-1 0,-2 1 2 15,-1 0 1-15,0 1-2 0,-1-1 0 16,6 1-2-16,-3-1 2 0,1 2-2 15,1 0 0-15,-1-1 2 0,1 1 0 16,2 0-2-16,-1 0 0 0,-3 0 1 16,-1 0 1-16,-1-1-1 0,-5 1 0 15,2 0 1-15,-2 0 1 0,0 0-3 16,0 0-1-16,1 0 2 0,1 0 2 15,-1 0-3-15,1 0 0 0,1 0 2 16,-3 0 0-16,0 0 1 0,0 0-1 0,0-1 2 16,0-1 1-16,0 0-11 0,-2-1-17 15,-1 0-23-15,-1 1-29 0,1 1-51 16</inkml:trace>
  <inkml:trace contextRef="#ctx0" brushRef="#br0" timeOffset="56034.2">14916 3666 120 0,'0'0'45'0,"3"-1"14"0,-2-3-12 16,3 1-11-16,0-3 3 0,-2-2-10 0,1-1-5 15,-2 0-1-15,3-2-5 0,-1-2-3 16,-2-1-5-16,1-2-3 16,-1-3-2-16,1-4-2 0,-2 1-3 15,0-2 2-15,0-1-2 0,1 1 0 0,2-2 0 16,-1 0 2-16,3 3-3 0,-2-1 0 15,0 4 2-15,-2 2 0 0,1 2-1 16,-2 3-1-16,2 2 2 0,-1 2-1 16,1 3 0-16,-2 4 0 0,0-1 0 15,0 3 1-15,0 0-4 0,0 0 1 0,0 0 2 16,0 0 0-16,0 0 1 15,0-1-1-15,0 0 0 0,0 1 1 0,0 0 0 16,0-1-1-16,0 1 1 16,0-2-1-16,0 2-1 0,0 0-1 15,0 0 3-15,0 0-2 0,0 0 0 0,0 0 1 16,0 0 1-16,0 0-1 0,0 0-1 15,1 0 2-15,2 0-2 0,0 0 1 16,4 0-1-16,-3 2 1 0,1-2 1 16,1 1 0-16,0 0-2 0,4-1 1 15,-3 0 0-15,6 0 0 0,-1 0 0 0,1 0 1 16,1-2-2-16,-1-1 1 0,3 0 1 15,1 1-4-15,0 0 3 0,2 0 0 16,-2 0-1-16,3-1 0 16,-2 1 2-16,4 0-1 0,-2 1-1 0,1-1 1 15,2 0 0-15,0 1 1 0,2-1-4 16,0 0 5-16,-2-1-2 0,0 1 0 15,2 1 0-15,-2 0-2 0,0-1 4 16,1 0-2-16,-3 2 0 0,-2-1 1 16,1 1 1-16,0 0 1 0,-1 0 0 0,0 0-1 15,1 0 3-15,1 0-5 0,4 0 3 16,3 0 3-16,-2 0-1 0,-1 0-5 15,-1 0 1-15,0 0-2 0,-2 0 2 16,3 0 0-16,0 0-1 0,1 0 0 16,2 0 1-16,0 0-1 0,-2 0 0 15,1 1 0-15,-1 1 1 0,0 0-1 16,1-2 0-16,-1 2 0 0,0-2 2 15,-2 1-1-15,0-1-1 0,-2 1-1 16,3 0 1-16,1 0 1 0,2-1-1 0,2 1 0 16,-4 0 0-16,3-1 0 0,-1 0 0 15,-1 2-1-15,1 0 2 0,1 0-1 16,-3 1 0-16,1 0 0 0,-4 0 0 15,-1 0 0-15,-1 1 0 0,1 0 0 16,-2 0 1-16,0-1 0 0,2 1-2 16,-3-2 2-16,1 1 0 0,2-1 0 15,-2 0-1-15,0-1 0 0,0-1 1 16,-1 0 0-16,-4 0 0 0,-4 0-3 15,-3-2 4-15,-4-1 1 0,0 0 2 0,-1 2-2 16,-3 0-2-16,0 0-1 0,0 1 1 16,0 0-3-16,1 0 2 0,2-1-1 15,-1 0 0-15,2 0 0 0,1 1 2 16,-2-1 0-16,0 0-2 0,2 0 1 15,0-1 1-15,-1 0 0 0,1-1 0 16,0 1 0-16,-2-1-1 0,0 2 1 16,-3-1 0-16,1 2 1 0,-1-1 2 15,0 1-1-15,2 0-2 0,-2 0-1 16,0-1 1-16,0 1-3 0,0 0 4 15,0 0 1-15,0 0-1 0,0 0 3 0,0 0-5 16,-6 0-10-16,-2 0-23 0,0 0-34 16,-1 0-95-16</inkml:trace>
  <inkml:trace contextRef="#ctx0" brushRef="#br0" timeOffset="56794.24">16786 3342 130 0,'0'14'8'15,"0"3"5"-15,3 1 62 0,-2 3-48 0,1 0-2 16,-2 1 13-16,0 0-5 0,0 1-14 15,1 1 0-15,-1 0-3 0,2-1-7 16,-1-2-1-16,1 2 1 16,-1-5-1-16,-1-2-3 0,2-1 1 0,-2-2-1 15,2-1 4-15,-1-3-4 0,1-2-6 16,2-3 1-16,-1 0 2 0,2-3 2 15,-2-1 0-15,0 0 1 0,0 0 0 16,0 0 2-16,-3 0-1 0,0 0-2 16,0-3 0-16,0-1-1 0,0 2-3 0,0 0 0 15,0 0 0-15,0 1 1 0,0 1-1 16,0-1-2-16,2 0 1 0,1 0-1 15,2-2-2-15,6-1-2 16,1 1 5-16,8-1 1 0,-1 0-2 16,4-2 2-16,3 3 0 0,4 0-1 0,6 1 1 15,4-1-2-15,2 0 3 0,3 2-2 16,1 1-1-16,2 0 0 0,5 0 1 15,3 0 3-15,6 0-3 0,-2 0 0 16,4 0 2-16,-2 0 1 0,0-3 2 16,3-1 1-16,-3-1 6 0,2 0 1 0,-1-1-2 15,-1 2-6-15,-1-3 1 0,-4 3-1 16,-1-1-2-16,-4 0 2 0,-2 1 3 15,-5 0-2-15,-5 4 4 0,-2 0 4 16,-6 0-7-16,-2 0 2 0,-3 0-7 16,-5 2 0-16,-3 0 2 0,-5-2-1 15,-7 0-1-15,-2 2 0 0,-2-1 0 16,-1-1 1-16,-2 1-4 0,0-1-4 15,0 3-18-15,-5 1-22 0,-1 3-16 16,-3-2-77-16</inkml:trace>
  <inkml:trace contextRef="#ctx0" brushRef="#br0" timeOffset="57861.3">17866 2388 76 0,'0'-1'208'0,"0"1"-167"0,0 0 9 0,0 0-1 15,0 0-5-15,0 0-19 16,0 0-14-16,0 4-9 0,0 9 0 16,-1 8 8-16,-1 6-2 0,-3 4-2 0,4 2 19 15,1 1-19-15,-2-3 2 0,1-1-2 16,-2-5 1-16,1-3-3 0,-1-2 0 15,0-3 1-15,-2-5 1 0,1-2-2 16,0-4 1-16,1-4 1 0,3 0-1 16,-1-2 4-16,1 0 3 0,-2 0 4 0,1-2-5 15,-4-10-5-15,-1-3 0 0,3-7-1 16,1-4-2-16,1-4-1 0,1-6 2 15,0-6-3-15,7-6 3 0,6-5-2 16,2-4-3-16,5-2 2 0,4-1-1 16,7 6-2-16,-2 5 0 0,2 13 0 15,0 11 1-15,0 7-5 0,0 7 2 16,2 4 2-16,-1 4 1 0,2 2-3 15,-1 1 1-15,-4 0 3 0,-2 8 1 16,-7 4-5-16,-3 2 4 0,-8-1-2 0,-4 2 3 16,-5 0-2-16,0 1 3 0,-9 0-2 15,-5 1 4-15,-2-2-2 0,-4 2 1 16,-2-3 0-16,-1 1 0 15,-3 0-1-15,-1 1 1 0,1-2 1 0,3-3-2 16,3 0 2-16,6-3-3 0,3 0-1 16,3 2-3-16,3-2-1 0,5 3-19 15,0 1-16-15,8-1-18 0,9-2-16 16,3-1-76-16,4-4-165 0</inkml:trace>
  <inkml:trace contextRef="#ctx0" brushRef="#br0" timeOffset="58338.33">18469 2372 424 0,'0'-3'31'0,"0"3"6"16,0 0 9-16,0 0-12 0,-4 0 8 15,-6 3-19-15,-4 8-10 0,-1 4-1 16,1 4-1-16,3 0-3 0,3 1-4 15,8-3-6-15,0 0-2 0,0-1 1 0,10-2 2 16,2-1-2-16,3-4 3 0,6-2 1 16,2-4 1-16,-1-2-1 0,4-1-1 15,-7 0-2-15,1-1-3 16,-8-2-6-16,-1-3 2 0,-2 2-3 0,-1 2 5 15,0-2-1-15,-2 2 3 0,-3 0 1 16,-1 0 3-16,1 2-2 0,-2 0-2 16,7 0-2-16,0 2 0 0,3 2-4 15,-1 2-1-15,4 0 4 0,-1 1-2 16,1 0 6-16,0-1 3 0,-2-1-5 0,1-2 3 15,-1-1 3-15,2-2-1 0,-3 0 2 16,1 0 1-16,-3-4 0 0,2-5 0 16,-3-4 1-16,0-2 8 0,0-2 2 15,-4 0 2-15,1-3 2 0,-4 0 2 16,-1 2-4-16,0-1-1 0,0 1-1 15,0 1-1-15,-3-2-7 0,0 2-3 16,-1 0 0-16,2 5-1 0,2 2-1 16,0 4-2-16,0 2 1 0,0 4-3 15,0 0-8-15,0 0-25 0,8 8 0 0,1 3-4 16,-1 0-27-16,-2 1-90 0,-4-2-125 15</inkml:trace>
  <inkml:trace contextRef="#ctx0" brushRef="#br0" timeOffset="58842.36">19130 2312 450 0,'1'0'16'0,"-1"0"2"15,0 0 1-15,0 0-3 0,0 3 14 16,0 5-13-16,0 3-6 0,-3 2 6 15,3 0-10-15,0-1-5 0,0-2-1 16,0-2-2-16,0-2 2 0,5-2-1 16,3 0 0-16,4-3 2 0,3-1 1 15,7-3 4-15,6-8-4 0,1-4-1 16,-1 0 2-16,-1 0-2 0,-2-1-2 0,-2-1 0 15,0 3 1-15,-1-1-1 16,-1 5 0-16,-5 2-1 0,-4 2 2 16,-5 2-2-16,-4 3 1 0,-3 1 1 0,0 0 0 15,0 0-2-15,0 1-6 0,0 8 8 16,0 4-1-16,-5 2 6 0,-3 1 1 15,4 0-1-15,-3-3 0 0,3 0 1 16,2-2-7-16,2 0 0 0,0-2-3 16,8-1 1-16,7-3 0 0,7-4 4 0,8-1 3 15,7-3 1-15,8-8-6 16,1-2 0-16,-1-2-2 0,-3-1-3 15,-6 0-1-15,-7 2 2 0,-2 0 2 16,-9 2 2-16,-4 4-1 0,-6 1 1 0,-3 3 1 16,-2 4 2-16,-3 0 1 0,0 0 9 15,0 0-1-15,0 6 0 0,-8 7-6 16,-1 7 2-16,-2 3 4 0,0 0-2 15,3 2-7-15,7-1-5 0,1 2-1 16,4 2-1-16,15-2-18 0,9-1-23 0,11-5-38 16,5-8-103-16</inkml:trace>
  <inkml:trace contextRef="#ctx0" brushRef="#br0" timeOffset="88751.07">5417 7385 39 0,'-3'-1'111'0,"0"-1"-67"15,3 1 9-15,-3-1-8 0,1 2-10 16,0-3-3-16,2 3-7 0,0 0-6 15,-1-1-4-15,-2 1-2 0,3 0-3 0,-2-1-1 16,1 1-1-16,-1-1 1 0,1 1-4 16,-1 0-3-16,1-1 0 0,1 1-1 15,0 0-2-15,0 0-6 0,0 0-6 16,0 1-20-16,0 4-22 15,0-2-21-15,3 0 5 0,1 0 15 0,-1-1 42 16,0 0 14-16,1-2 1 0,-1 1 4 16,-3-1 15-16,0 1 19 0,0-1 27 15,0 0 1-15,0 0-22 0,0 0-18 16,0 0-1-16,0-1-5 0,0 0-7 15,0-1-4-15,0 2 2 0,0-2-2 0,-3 0-3 16,1 2 1-16,0-1-1 0,1 1 1 16,-1 0-4-16,2 0-1 0,0 0 1 15,0 0-1-15,0 0-2 0,0 0-2 16,0 0 0-16,0 0 1 0,0 0 1 15,0 0-2-15,0 0 1 0,0 0 1 16,0 0-1-16,0 0 0 0,0 0 0 16,0 0 1-16,0 0 1 0,0 0-4 15,0 0 2-15,0 0 2 0,0 0-2 16,0 0-2-16,0 0 2 0,0 0 2 0,0 0-2 15,0 0 0-15,0 0 1 0,0 0 2 16,0 0 0-16,0 0-2 0,0 0 1 16,0 0-2-16,0 0 2 0,0 0-1 15,0 0 2-15,0 0 0 0,0 0 1 16,0 0-3-16,0 0 3 0,0 0 1 15,0 0-5-15,2 0-4 0,3 0 2 16,2 0 3-16,6 0-1 0,2 0-1 16,4 0 1-16,4 0 2 0,0-1-2 15,5 0-1-15,2 1 1 0,1 0 1 0,1-1-1 16,7 1 0-16,4-2 0 0,4-2 2 15,1-2-2-15,2 0-2 0,1-1 4 16,0-1 0-16,-1 0-2 0,-1 0-2 16,-1 1 4-16,-7 2-2 0,-6 1 0 15,-5 3 0-15,-7 1 0 0,-6 0 0 0,-5 0 0 16,-4 0-2-16,-3 0 2 15,-2 0 2-15,0 1-2 0,-3 2 0 16,0-3 0-16,0 1 1 0,0-1 1 16,0 2-1-16,-3 0-1 0,-2-2 2 0,1 3-1 15,0-1-1-15,0-2 1 0,-1 1 0 16,2 1-1-16,-2-1-3 0,-1 1-7 15,3 0-10-15,0 1-15 0,0 0-30 16,0-3-59-16,-2 0-132 0</inkml:trace>
  <inkml:trace contextRef="#ctx0" brushRef="#br0" timeOffset="90420.17">6243 7105 89 0,'0'0'109'0,"0"0"-70"0,0 0 23 16,0-2-10-16,0 2-12 0,0-1-6 16,0 0-1-16,0 1-5 0,0 0-8 15,0 0-5-15,0 0-4 0,0 0-1 16,0 1-8-16,0 4 7 0,0 4 0 0,0 5 1 15,0 3-3-15,0 3 0 0,0 4-3 16,0 3 1-16,0 2-4 0,0 3-1 16,0 2 0-16,5 1 3 0,-4 1-2 15,1-3 1-15,3-4-1 0,-2-1 0 16,1-5 1-16,-1 0-3 0,1-4 1 15,-1-4 2-15,-2-2-1 0,1-3-1 16,-1-3 0-16,1-2 2 0,-2-1-3 16,0-1 1-16,0-2 1 0,0-1 0 15,0 0 1-15,1 0-1 0,1 0 1 0,-2 0 3 16,0 0-3-16,0 0 2 0,0-5-3 15,0 0 1-15,0-1 0 0,0 2-2 16,0 0 0-16,0 0 2 0,0 0-1 16,0-1-2-16,0 2 0 0,0 0 1 15,0 1 1-15,-2-1-2 0,2 0 0 0,0 2 1 16,0-2 0-16,0 2-1 15,0-2 0-15,2 1 0 0,3-1 0 16,-1 1 1-16,4-1-1 0,0 0 1 16,3 1 0-16,-2 0-3 0,3 0 1 0,2 0 1 15,5 1 3-15,0-1-6 0,5 0 1 16,3 0 3-16,1 0 1 0,3-1-2 15,1 0 1-15,4 1 0 0,4-2 0 16,8-1 0-16,3-2-1 0,2-1 2 16,-2-1-1-16,-4 2 0 0,-7 3 0 0,-6 0 0 15,-3 1 0-15,-5 1 0 0,-4 1 0 16,-5 1 0-16,-1 0 1 15,-7 0-2-15,-4 0 1 0,-2 0 0 16,-2 0 1-16,1 1-2 0,-2 0 1 0,0 0 2 16,1-1-1-16,-1 0-1 0,0 0 1 15,0 0 2-15,0 0-3 0,0 0-2 16,0 0 2-16,0 0 1 0,0 0-1 15,0 0-1-15,0 0 3 0,0 0-1 16,0 0 2-16,0 0-2 0,0-2 1 0,0-3-1 16,-1-1 0-16,-2-2-2 0,-2-3 2 15,0-1 0-15,-1-2-1 0,0-3-2 16,0-4 3-16,0-5-1 15,1-4-1-15,5-4-1 0,-2-3 1 0,2-1 1 16,0 1 0-16,0 2-1 0,0 9 1 16,0 3 1-16,0 8-1 0,0 3-1 15,0 3 2-15,0 5-1 0,0 0 0 16,0 2-1-16,0 2 1 0,0 0 0 15,0 0-5-15,0 0 2 0,0 0 1 16,0 4 2-16,2 1 0 0,1 1-1 0,0-1 1 16,0-1 1-16,2-1-2 0,-2 0 1 15,0 0 0-15,2 0 0 0,-4-2 0 16,1 2 0-16,-1-3 0 15,1 1 1-15,0-1-1 0,-2 0-1 0,0 0 2 16,0 0 2-16,0 0-2 0,0 2 1 16,0-1-2-16,-7-1 4 0,1 1-4 15,0-1 0-15,-3 0 1 0,-2 0 0 16,-2 0-1-16,-1 0-1 0,-6 0 1 15,-4 0 1-15,-7 0-1 0,-8 3-1 0,-9 2 1 16,-8 0 0-16,-9 1-1 0,-5 3-1 16,0-1 2-16,4 1 2 0,2-2-2 15,8 1-2-15,10-1 4 0,10-1-1 16,8-1-1-16,10 0-1 0,7-3 2 15,6 0-1-15,5-1-1 0,0 1-4 16,2 3 2-16,4-2 1 0,3 2-3 16,2-1-34-16,-2 0-2 0,4 1-26 15,-6-2-73-15,3-1-96 0</inkml:trace>
  <inkml:trace contextRef="#ctx0" brushRef="#br0" timeOffset="91424.22">6290 7945 113 0,'0'0'25'0,"0"-1"7"15,0 1 5-15,0-1-12 0,0 0-4 16,0 1 3-16,0 0 2 0,0 0 2 15,0 0-6-15,0 0-1 0,0-1 1 16,0 0-2-16,0 1-2 0,0 0 1 16,0-1-1-16,0 0-2 0,0-1-6 0,0 0 4 15,0-3 1-15,0-1-3 0,1-1-2 16,4-3 1-16,1-4 2 15,5-3 3-15,1-3-2 0,5-4 0 16,4-7 1-16,3-6 1 0,4-10-5 0,6-9-2 16,5-7-4-16,0-8-4 0,4-4-1 15,-1-6 1-15,2-1-3 0,-3 2 3 16,-2 4-1-16,-3 8-1 0,-5 11 3 15,-5 7-1-15,-6 10 2 0,-6 8-2 16,-1 7 6-16,-7 9 3 0,-1 2-2 16,-2 5 5-16,-2 2-4 0,2 3-5 0,0 2-2 15,1 0-1-15,-3 0 0 0,1 1 0 16,1 1-2-16,-3 0 1 15,1 0 1-15,2 0-1 0,-1 0 0 0,0 0 0 16,-2 0 1-16,0 0-1 0,0 0 0 16,1 1 2-16,-1 0 0 0,0 0-1 15,0-1-2-15,0 0 2 0,0 0 1 16,0 0-2-16,0 0 0 0,0 0 1 15,2 0 1-15,-1 0-1 0,-1 0-1 0,0 0 1 16,2 0 0-16,-2 0 0 0,0 0 1 16,0 0 1-16,0 0 2 0,0 0-4 15,0 0 0-15,0 0 1 0,0 0 2 16,0 0-4-16,0 0-3 0,0 0 2 15,0 0 1-15,0 0-1 0,0 1 0 16,0 0 1-16,0 1-1 0,0 0 2 16,0-1-2-16,0 0 2 0,0-1-1 15,0 0 1-15,-2 0-2 0,2 0 1 16,0 1 2-16,0-1-1 0,0 0-2 0,0 0 0 15,0 0-3-15,0 0-10 0,0 0-10 16,0 0-4-16,0 0-14 0,0 0-14 16,5 0-13-16,-2-7-43 0,0 2-150 15</inkml:trace>
  <inkml:trace contextRef="#ctx0" brushRef="#br0" timeOffset="91863.25">6705 6767 62 0,'-1'0'136'0,"1"0"-93"0,0 0 17 16,0 0-14-16,0 0-4 0,9 0-2 15,3-5-7-15,4-1-8 0,4-3-6 16,3 0-5-16,4-3 2 0,2-3-2 16,2-1-3-16,-1 1-4 0,-1 2-3 15,-1 4 4-15,-6 1 6 0,-2 5-5 0,-5 2-4 16,-5 1 0-16,-4 0-1 15,-3 3-1-15,-3 6-2 0,0 1 6 16,0 5-1-16,-3 3-2 0,-2 2-2 16,-1 1 1-16,-2-1 0 0,2 3-2 0,0 1-2 15,0 3 2-15,2 0 0 0,4 0-2 16,0-1-5-16,4-3-8 0,6-2-15 15,6-1-19-15,3-4-20 0,-1-7-79 16,4-2-188-16</inkml:trace>
  <inkml:trace contextRef="#ctx0" brushRef="#br0" timeOffset="92647.29">7094 7299 14 0,'0'0'9'16,"2"0"46"-16,-2 0 16 0,0 0-45 16,0 0 13-16,0 0-4 0,0 0 1 15,0 0 4-15,0 0-6 16,0 0-6-16,0 0 4 0,0 0-3 0,0 0-4 15,0 0-5-15,0 0 5 0,0-1-3 16,0 1-3-16,0 0-6 0,0-1-2 16,0 1 0-16,3-1-7 0,6 0-1 15,4-1 4-15,4-1-4 0,4 1-1 16,10 2 1-16,8-3-2 0,11-2 1 0,4-1-2 15,8 0 1-15,-1-1 0 0,-3 1-1 16,-2 1 1-16,-3 0-2 0,0 0 2 16,4 1-2-16,2-1 3 0,5-1-2 15,-1 1-1-15,-4 0 2 0,-6-1-2 16,-8 2 1-16,-3 0 2 0,-8 0 1 15,-8 2-5-15,-4-2 1 0,-5 4 12 16,-6 0 3-16,-5 0-3 0,-3 0 5 16,-3 0-4-16,0 0 6 0,0 0 0 15,-9 0-9-15,-4 2-6 0,-1 3 0 0,3 1-2 16,1-2-1-16,3 1 1 0,4 0-4 15,2 2-22-15,1 1-21 0,0-4-24 16,0-4-67-16</inkml:trace>
  <inkml:trace contextRef="#ctx0" brushRef="#br0" timeOffset="94559.4">9073 6851 101 0,'14'-7'27'15,"-1"-1"2"-15,3 2 12 0,-4-1-12 16,-4 1 2-16,0 2 4 0,-5-1 7 15,-3 1-6-15,0-2-6 0,0 2-5 16,0 0-4-16,0 0-4 0,-3 0-2 0,0-1-1 16,1 0-4-16,-1 0-2 0,0-1 0 15,-3-1 1-15,1 0-1 0,-3-1-2 16,2-2 2-16,-5-1 3 0,-1-2-3 15,-4-2-5-15,-4-1 2 0,-1-4-2 16,-7 2-1-16,-2-1-3 0,-7 1 1 16,-2 1 1-16,-6 1-1 0,-3 3-1 15,-6 1 1-15,-5 3 0 0,-3 5-1 16,0 3 0-16,-1 1 1 0,-1 5 2 15,2 9-3-15,1 7 0 0,6 8 2 0,4 8 3 16,-1 7-3-16,4 3 2 0,5 3 3 16,4 2-3-16,10 5 3 0,4 6-1 15,8 7-1-15,3 10 2 0,5 5-3 16,4 4-2-16,5-1 0 0,3-4 4 15,14-7-4-15,11-8 1 0,11-10 0 0,7-8 0 16,7-12-2-16,4-8 1 16,5-6 1-16,7-11 0 0,5-10-1 15,11-4 1-15,7-11 1 0,5-8 0 16,6-8-4-16,-1-4 3 0,-1-6 0 0,-4-4 6 15,-7-2-1-15,-7-1 1 0,-15-2 1 16,-14 0-3-16,-9-3-1 0,-12-3-2 16,-10-4-1-16,-6-5 3 0,-9-4-2 15,-8-2-1-15,0-1-1 0,-16 4 0 16,-6 0 0-16,-7 4-3 0,-7 5 2 0,-7 6 0 15,-4 8-1-15,-4 9 1 0,-6 12-2 16,-1 10 1-16,4 6-2 16,3 4-7-16,5 12-5 0,10 3 0 15,11 4-14-15,11 1-36 0,3 1-31 0,3-1-176 16</inkml:trace>
  <inkml:trace contextRef="#ctx0" brushRef="#br0" timeOffset="95163.44">8603 6832 8 0,'3'0'88'0,"0"0"26"16,-1 0-83-16,-2 0 23 0,1 2-1 15,1 2-14-15,-2 2 3 0,1 5-12 16,-1 3-9-16,0 6-1 0,0 4-4 16,0 3-2-16,-1 2-4 0,-4 6-3 15,0 5 3-15,-2 0 20 0,0 4-14 16,-2-1-7-16,1-1 1 0,1-1-1 15,-1-1-1-15,3-4 0 0,1-3-4 16,0-2-1-16,4-6-2 0,0-2-1 0,0-4 3 16,0-2-1-16,0-4-2 0,0-3 0 15,0-4 0-15,2-3 1 0,0-1-1 16,-1-2 0-16,2 0-1 0,-1 0 5 15,4-8-4-15,2-4-4 0,-2-1-7 16,2-1-10-16,-2 0-9 0,2-2-17 16,-1 1-15-16,0-6-40 0,-3 0-114 15</inkml:trace>
  <inkml:trace contextRef="#ctx0" brushRef="#br0" timeOffset="95573.46">8654 7185 19 0,'3'0'-9'15,"0"0"240"-15,-3-3-162 0,0 2-16 16,0 1 8-16,0 0-19 0,3 0-19 15,2 0-11-15,3 6 8 0,4 4 0 0,1 4-8 16,7 4 1-16,-2 3-3 0,7 1 4 16,3 4 3-16,-3 0-6 0,3 1-6 15,-2 0 0-15,-1-2-2 0,1-3 0 16,-3-2-3-16,-2-2 1 0,-1-3 0 15,-5-3 2-15,1-2-2 0,-2-3 0 0,-2-4-1 16,1-3 3-16,-4 0 0 16,0 0-2-16,-1 0-2 0,-2-1 5 15,-1-6 0-15,-2 0-2 0,1-1 1 16,0-1-2-16,-4 2 3 0,0 0-2 0,0 1-1 15,0-1 2-15,-2 2-1 0,-1-1-2 16,-2 1-1-16,1 1-3 0,2 0-11 16,2-1-5-16,-1-1-11 0,1-1-12 15,0-2-19-15,0-4-46 0,-2-2-157 16</inkml:trace>
  <inkml:trace contextRef="#ctx0" brushRef="#br0" timeOffset="96054.49">8688 7188 77 0,'-3'0'141'0,"3"0"-85"16,0 0 20-16,0-7-18 16,2-2-28-16,7-4 0 0,6-2-5 0,2-4-2 15,5-4-1-15,3-3-4 0,3-1-5 16,0 1-5-16,-2 0 0 0,2 2 1 15,-5 2-6-15,-3 5-2 0,-3 2-2 16,-7 6 3-16,-2 2-1 0,-4 2-1 16,-2 3 0-16,-2 0 1 0,0 2-6 0,0 0-20 15,3 6 5-15,-3 4-11 0,0 2-24 16,0-1-37-16,0-1-64 0</inkml:trace>
  <inkml:trace contextRef="#ctx0" brushRef="#br0" timeOffset="96692.53">9049 7356 8 0,'0'-2'95'15,"0"-1"-8"-15,-1 0-46 0,-1 0 11 16,1 1-1-16,-1 0-4 0,2 1-10 0,0 1-8 15,0 0-2-15,0-2-6 0,0 2-10 16,0 0-9-16,0 0 3 0,0 0 1 16,5 0 1-16,1 4 3 0,0 1 0 15,2 2-6-15,0 1 2 0,1 0-1 16,0 2-1-16,1 1 0 0,0 0-2 0,-2-1-3 15,2 1 4-15,-3-3-2 16,1 3-1-16,-3-2 1 0,-1-2 1 16,-1-1-1-16,-1-3 0 0,0 2 0 15,-2-1 1-15,0 0-1 0,0 3 1 16,0-2 1-16,-4 1-1 0,-2-2 3 0,0 2-2 15,-5-2-3-15,-3 2 3 0,0-1-1 16,-4 0-2-16,-3 4 2 0,0-2-1 16,-4 1 0-16,0-1-1 0,3-3-1 15,4 0 2-15,2-2 0 0,4 0-6 16,3 0-8-16,2-1-6 0,1 0-6 0,6-1-12 15,0 0-28-15,0-6-126 16</inkml:trace>
  <inkml:trace contextRef="#ctx0" brushRef="#br0" timeOffset="97133.55">9011 6934 66 0,'0'-2'191'0,"0"-7"-130"0,0-1-4 16,0-4-3-16,0 0-17 0,0-3-7 15,0 1-5-15,3 0-7 0,-2-1-13 16,1 0-1-16,-2 0-1 0,3 2-3 0,0 2 0 16,0 3-2-16,2 7-15 0,1 3-15 15,0 0-26-15,-4 1-59 0,-2 5-84 16</inkml:trace>
  <inkml:trace contextRef="#ctx0" brushRef="#br0" timeOffset="97649.58">8254 7296 107 0,'0'-2'75'0,"0"-1"-34"0,-3-1 21 16,1 1-12-16,1-1-14 0,-2 4 3 16,3-1-5-16,0 1-4 0,0 0-12 15,1-1-15-15,10 1 7 0,6-2 5 16,5 2-5-16,6 0-1 0,4 0-4 0,4 0-4 15,3 0-1-15,0 0 0 16,1 4-23-16,0 0-18 0,-3 0-50 16,-7-2-121-16</inkml:trace>
  <inkml:trace contextRef="#ctx0" brushRef="#br0" timeOffset="98340.62">9169 7720 50 0,'3'-2'197'0,"-3"0"-143"0,0 0-27 16,0 2 27-16,0 0 4 0,0 0-17 15,1 0-15-15,2 0-13 0,-1 8-2 16,4 9 8-16,-4 7 1 0,1 6 5 0,-3 11-11 16,0 4-1-16,0 5-1 0,1 7-2 15,1 0-5-15,0 1-5 0,1-6 2 16,-2-5 0-16,5-7 1 0,-1-5-3 15,-2-5 0-15,0-6 2 0,-1 0 0 16,-2 0-2-16,0-3 0 0,0-5 3 16,0-5-1-16,0-7-2 0,0-1 1 15,0-3 1-15,0 0 1 0,0 0-3 16,0 0-1-16,0-1-3 0,4-8-7 15,6-4-8-15,-3-3-10 0,6-4-33 0,-2-2-34 16,-5-7-146-16</inkml:trace>
  <inkml:trace contextRef="#ctx0" brushRef="#br0" timeOffset="99129.66">9172 6693 76 0,'0'3'31'0,"0"-1"-15"16,0 1 16-16,0-1 1 0,0 0-3 16,0-2 0-16,0 0 10 0,0 0 13 0,0 0-7 15,0 0-9-15,0 0-21 0,0-4-3 16,0-1 2-16,-3-3-3 0,3-2-1 15,-2-3-1-15,1-1 1 0,1-4-2 16,0-1 1-16,0-5-4 0,0-2 3 16,0-4-5-16,0-4 5 0,0-3-2 0,0-2-3 15,0-4-2-15,-2-2-4 0,1-3 3 16,-3 1 2-16,3 3-4 0,-4 5 1 15,-1 5 1-15,4 6 2 16,-2 4-3-16,-1 6 0 0,2 5 4 0,0 3 5 16,0 6-2-16,1 1-1 0,1 3-4 15,-1 0 0-15,2 0-6 0,0 2 0 16,0 6 3-16,0 3 1 0,0 5 0 15,2 1-19-15,4 2-14 0,0 3-14 16,3 0-22-16,-1-2-66 0,-5 0-111 16</inkml:trace>
  <inkml:trace contextRef="#ctx0" brushRef="#br0" timeOffset="99873.71">8798 8442 23 0,'-1'5'26'16,"-1"-1"64"-16,-1-3 19 0,3 1-64 15,-2-1 1-15,2 0 0 0,0 0-19 0,0 0-12 16,7 2 9-16,3 0 5 0,8-2-6 15,6-1-4-15,6 0 1 0,5 0 1 16,9-1 0-16,2-4-7 0,2-2-6 16,0 1-1-16,1-2-1 0,-4 2-3 15,-1-2 2-15,0 0-5 0,-5 3 1 0,-2-2 2 16,-5 1-2-16,-2 1-1 0,-4 0 0 15,-7 1 2-15,-2 2-1 16,-6 0-2-16,-2 2-1 0,0 0 0 16,1 0-5-16,-3 0-1 0,3 0-4 15,-1 2-6-15,-1 1 0 0,-2 1-24 0,-1 0-17 16,-5-1-57-16,0-3-114 0</inkml:trace>
  <inkml:trace contextRef="#ctx0" brushRef="#br0" timeOffset="100310.73">9038 8494 114 0,'0'2'212'0,"-1"1"-177"16,-5 5-21-16,-7 3 17 0,-1 3-7 15,-3 4 1-15,0 1-4 0,0 3-8 16,3-2-10-16,5-1 0 0,0-2-1 15,2-2 0-15,3-3-4 0,4-1-2 16,0-4-9-16,0-2-29 0,8-4-33 16,1-1-50-16,-1-6-99 0</inkml:trace>
  <inkml:trace contextRef="#ctx0" brushRef="#br0" timeOffset="100517.74">9260 8491 374 0,'-12'8'53'0,"1"4"-47"0,-1 2 27 16,-2-1-8-16,1-2 2 0,4 1 4 15,3-2-19-15,1-1-12 0,5 0-3 16,0-4-2-16,0 1-22 0,0-2-19 15,9-4-20-15,4 0-62 0,-1-9-84 0</inkml:trace>
  <inkml:trace contextRef="#ctx0" brushRef="#br0" timeOffset="100707.76">9635 8378 242 0,'0'6'225'0,"0"3"-226"16,-6 4 18-16,-8 3 22 0,-3 4-8 0,-3 2-2 15,1 0-13-15,2 1-13 0,3-2-2 16,4 2-4-16,0-2-10 0,6-2-29 16,0 0-31-16,1-6-98 0</inkml:trace>
  <inkml:trace contextRef="#ctx0" brushRef="#br0" timeOffset="106250.07">9127 6050 99 0,'0'0'42'0,"0"-1"-8"0,0 0 5 15,0 0-8-15,0-1 0 0,0 1 0 0,0-1 3 16,-2 1-11-16,1-1 1 0,-1 0-4 15,1 1-4-15,-1 1 0 0,1-2-3 16,-3 2 1-16,4 0 1 0,0 0-4 16,0 0-5-16,0 0 2 0,-1 0-2 15,-1 0 0-15,2 0 1 0,-3-1 0 16,3 1 2-16,-3-2-1 0,0 2 1 15,1-4 2-15,1 1-4 0,-2-3 2 16,3-2 4-16,-2-3-3 0,2-5-2 16,0-4-1-16,0-5 2 0,0-3 4 0,0-7-5 15,5-6-1-15,-4-5-2 0,4-5-3 16,-3 0-1-16,-1-1-2 0,-1 0 3 15,0 2-1-15,2 3-1 0,-2 6-2 16,0 5 2-16,0 7 2 0,0 4-2 16,-6 3 0-16,-1 4 1 0,0 3-1 15,0 4 1-15,3 5-1 0,-1 3 2 16,2 2 1-16,1 1-4 0,1 0-1 15,-1 0 0-15,1 10-2 0,-1 3 2 16,2 1 1-16,0 2 0 0,0-2-4 16,0 2-22-16,3-1-8 0,2-2-20 0,0 0-26 15,-1-5-84-15</inkml:trace>
  <inkml:trace contextRef="#ctx0" brushRef="#br0" timeOffset="107342.13">9003 5770 119 0,'1'-3'59'0,"-1"0"-18"15,2-2 17-15,-2 1-14 0,0 1-5 0,0-2-5 16,0 1-6-16,0 2-10 0,0 0-3 15,-2 0-1-15,2 0-4 0,0 1-2 16,-1 0 0-16,1 0 1 0,-2 1-2 16,2 0 0-16,0 0 5 0,-1 0-3 15,1 0-2-15,-2 0 0 0,2 0-1 16,-1 0-1-16,-2 0-3 0,3 0 2 0,-2 0-2 15,2 0 1-15,0 0-2 0,0 0 0 16,-2 0 3-16,2 0-1 0,0 0-3 16,0 0 2-16,0 0 2 15,0 0 3-15,-1-2-7 0,-1 2 3 0,1 0 0 16,-1 0-1-16,2-1-2 0,0 0 0 15,-1 1 2-15,1-2-1 0,-2 1-2 16,-1-1 1-16,3 0 2 0,0 0-1 16,-3-2-2-16,1-2 0 0,1 0 3 15,-4 1-2-15,4 0 0 0,-1 1-1 0,1 2 2 16,1 0-2-16,0 2 2 0,0 0-2 15,0-2 2-15,0 2-2 0,0 0 2 16,0 0-1-16,0 0 0 0,0 0 1 16,0 0-2-16,0 0 0 0,-2 0 2 15,2 0-1-15,0 0-1 0,0 0-3 16,0 0 2-16,0 5 2 0,0 3 0 15,2 3 1-15,2 3 1 0,2 1 1 16,2 2-3-16,1 2 0 0,2 0 0 16,3 4 1-16,2-3-2 0,-1 3 2 0,1-2-1 15,2-2 1-15,-2-3-2 0,2-3 2 16,-2-1 0-16,-2-5 0 0,0-1-2 15,-5-5 1-15,-1 1 2 0,0-2 0 16,-5 0-2-16,1 0 1 0,-2-5 4 16,3-6-4-16,-4-1 1 0,2-1 0 15,0-1 0-15,-1-1 0 0,3 0-2 16,-2-2-1-16,1 1 2 0,3-1-1 15,-4-1-2-15,1 0-3 0,4 1-9 16,1-1-6-16,7 0-11 0,1 2-2 0,1 3-2 16,1 2-31-16,-2 2-25 0,-1 3-20 15,-5 0-28-15</inkml:trace>
  <inkml:trace contextRef="#ctx0" brushRef="#br0" timeOffset="109655.27">9669 6448 0 0,'5'-1'0'15,"-2"-1"77"-15,0 0 40 0,-1 0-82 16,-1-2 12-16,3 1 7 0,-4 0-11 0,1-1-11 16,-1 1-10-16,0-2-1 0,0 0-3 15,-1 0 3-15,-4-1-7 0,0 1-1 16,2-1 2-16,-3 1 0 0,-2 0 0 15,-3 3-3-15,-1 0 1 0,-7 2-7 16,1 0-2-16,-2 7-1 0,1 4 5 16,2 4 1-16,0 1-1 0,4 3-6 15,7 1 2-15,2 2-5 0,4 1-1 16,1-2 0-16,12 0 2 0,2-2-2 15,10-5-9-15,4-1-22 0,10-5-16 0,4-5-31 16,4-3-56-16,-4 0-127 0</inkml:trace>
  <inkml:trace contextRef="#ctx0" brushRef="#br0" timeOffset="110507.32">9578 7681 15 0,'2'0'88'0,"-1"-1"68"16,-1 1-104-16,0 0-8 0,2 0 17 16,-2 0-13-16,0 0-17 0,0 0-4 15,1 0-4-15,-1 2-4 0,0 7 5 16,2 1 0-16,-2 3-4 0,0 4-3 15,0 1-6-15,0 1 0 0,-3-1-6 16,-2-2-2-16,3-1 0 0,-2-3 0 0,4-1-2 16,-3-2-1-16,3-2 0 0,0-1-1 15,0-2 2-15,0-1-2 0,0-1-6 16,0-2-9-16,6 0-14 15,2 0-14-15,-1-9-11 0,3 0-29 0,-3-3-72 16,1-1-107-16</inkml:trace>
  <inkml:trace contextRef="#ctx0" brushRef="#br0" timeOffset="110722.33">9637 7556 21 0,'6'0'285'0,"-1"0"-257"0,3 0-6 0,-1 0 23 16,3 0-17-16,0 0-16 16,3 0 4-16,-1-1-10 0,-1 0-5 15,0 0-1-15,1 1 3 0,-2 0-11 16,-3 0-19-16,0 1-30 0,-7 4-56 15,0-1-74-15</inkml:trace>
  <inkml:trace contextRef="#ctx0" brushRef="#br0" timeOffset="110880.34">9648 7709 60 0,'8'1'103'0,"2"-1"-42"16,0 0-37-16,4 0 2 0,0 0-8 15,3-1-11-15,0-3-4 0,0 1-1 16,1 0-1-16,-1 2-13 0,-3 1-47 0,-7 0-90 15</inkml:trace>
  <inkml:trace contextRef="#ctx0" brushRef="#br0" timeOffset="111038.35">9687 7861 330 0,'7'0'39'0,"4"0"-27"0,5 0 44 15,4-7-36-15,5-3-10 0,7-3-1 0,7-1-5 16,6-3-3-16,8-2-27 0,-1 1-109 15,-1 0-185-15</inkml:trace>
  <inkml:trace contextRef="#ctx0" brushRef="#br0" timeOffset="124957.14">9566 9446 35 0,'1'11'237'0,"-1"3"-211"15,0 5 3-15,0 4 9 0,0 6 0 0,0 6 22 16,-3 3-18-16,-2 5-17 0,-1 3-9 15,0 2 4-15,-2 0-2 0,2-2-2 16,0-2-1-16,0-7-2 16,3-5-6-16,-1-10-1 0,3-4-1 0,1-7-2 15,0-6-2-15,0-4-2 0,0-1 0 16,5-1 5-16,5-11 4 0,7-10-3 15,4-4-3-15,3-2 0 0,0-1 0 16,-1 3-3-16,-1 0 1 0,1 2 2 16,0 4-1-16,-1 2-2 0,-2 6 0 15,-5 3 0-15,-5 7 2 0,-1 2-4 0,-4 0 2 16,-1 7 1-16,-2 7 1 0,-2 3-1 15,0 3 1-15,0 2 2 0,0 2-3 16,-2-1 1-16,-2 1-1 16,2-5 2-16,1-1 0 0,1-4-4 0,0-5-1 15,4-1 4-15,4-7-25 0,1-1-29 16,7-1-27-16,-2-12-91 0</inkml:trace>
  <inkml:trace contextRef="#ctx0" brushRef="#br0" timeOffset="125349.16">10128 9941 159 0,'2'3'88'0,"-2"1"-63"0,0-2 36 16,0-2 8-16,1 0-14 0,-1 0-17 15,0 0-1-15,0-3-2 0,0-5-15 16,0-4-1-16,0-4 2 0,0-2-4 15,2-6-4-15,1-1-4 0,0-3-3 16,2-2 2-16,-2-6-4 0,3-3-2 16,0-4-2-16,1-2-1 0,3 0 3 15,3 0-3-15,-1 4 0 0,1 12 1 16,-4 10-2-16,-1 10-11 0,-2 7 16 15,-1 2-5-15,2 0 0 0,1 11 0 0,1 3 1 16,1 6 0-16,-3 0 4 0,4 1-26 16,-1 2-5-16,0-3-4 0,0 0-5 15,-1-2-6-15,0-2-3 0,-1-2-60 16,-3-4 0-16,-5-4-38 0</inkml:trace>
  <inkml:trace contextRef="#ctx0" brushRef="#br0" timeOffset="125526.17">10082 9683 96 0,'6'3'229'0,"0"0"-205"16,5 2 41-16,2 0-19 0,2-1-26 15,4 0-11-15,1-2-3 0,6-1-6 16,0-1 2-16,2 0-2 0,3 0-18 15,0-3-21-15,-4-2-13 0,-2-2-92 0</inkml:trace>
  <inkml:trace contextRef="#ctx0" brushRef="#br0" timeOffset="125732.19">10624 9586 444 0,'-9'10'27'0,"-3"6"20"0,-1 4 19 16,-2 1-26-16,2 3-3 0,4-1-13 0,1-1-13 15,4 1-7-15,-2-4 0 0,4-1-2 16,2-3-2-16,0-4-1 16,2-2 0-16,4-3-10 0,5-3-21 15,-1-3-11-15,1 0-22 0,0-6-41 0,-3-7-156 16</inkml:trace>
  <inkml:trace contextRef="#ctx0" brushRef="#br0" timeOffset="125918.2">10593 9472 100 0,'5'-2'349'0,"1"1"-329"16,4 1 4-16,2 0 34 0,4 0-33 0,5-2-7 15,-1 2-10-15,4 0-1 0,-4 0-7 16,0 0 0-16,-5 0 0 0,-2 2-8 15,-5 6-31-15,-5-1-30 0,-3 0-37 16,0 1-116-16</inkml:trace>
  <inkml:trace contextRef="#ctx0" brushRef="#br0" timeOffset="126058.21">10553 9687 97 0,'9'1'185'0,"4"-1"-154"15,2 0 4-15,4 0-23 0,6 0-6 16,3-2-6-16,4-1-38 0,-4-2-52 15,-1 3-58-15</inkml:trace>
  <inkml:trace contextRef="#ctx0" brushRef="#br0" timeOffset="126223.21">10617 9819 151 0,'-3'4'327'0,"0"-1"-292"16,3-1-29-16,3 1 30 0,6 1-14 15,5-4-7-15,4 0-11 0,6 0 2 16,5-3-7-16,1-6-35 0,1 1-36 15,3 1-70-15,3 1-142 0</inkml:trace>
  <inkml:trace contextRef="#ctx0" brushRef="#br0" timeOffset="127938.31">12038 9034 75 0,'0'-10'261'0,"-3"1"-222"16,-8 3 1-16,-6 3 4 0,-4 3-16 15,-6 0-3-15,-5 12-3 0,-4 12 2 16,-6 12-4-16,-1 11-4 0,-2 10-8 0,0 8 6 15,2 8 6-15,1 4 0 0,4-4-7 16,7-1-3-16,10-8 4 16,7-10-16-16,12-2-2 0,2-6 3 0,8-10 1 15,7-5-7-15,9-7-15 0,1-6-8 16,7-6-11-16,7-10-6 0,1-2-7 15,5-2-35-15,-5-13-62 0</inkml:trace>
  <inkml:trace contextRef="#ctx0" brushRef="#br0" timeOffset="128442.34">12156 9666 36 0,'0'-7'186'16,"-3"-1"-84"-16,-3-1-54 0,-6 1 11 15,-1 1-17-15,-1 2-3 0,-4 4-4 16,-1 1-10-16,-3 0-2 0,1 9-8 15,-3 3-2-15,4 3-3 0,2 1-4 16,2 1-4-16,5-1-3 0,5 2 1 16,4-2-1-16,2-1-2 0,11-2 1 0,3-4-1 15,3-3-1-15,3-5-10 0,4-1 3 16,-4 0 4-16,2-9-2 0,-4-3 5 15,1-1-1-15,-4-2 6 0,-2 1 1 16,-2-1-1-16,-5 1-1 0,-3 1 3 16,-2 4-1-16,-1 0 2 0,0 5 0 15,0 0 0-15,-3 1 7 0,2 3-4 16,-2 0-3-16,1 2-3 0,1 7-1 15,-1 7 1-15,0 2-3 0,2 5 2 16,0 2 1-16,0 4-2 0,2 5-5 0,3 4-7 16,1 3 12-16,0 0-1 0,2-2-6 15,0 0 2-15,-1 2 6 16,-4-2-1-16,0 0 1 0,-3-5 0 15,0-2 3-15,0-6-2 0,-4-3-1 0,-5-4 5 16,-1-4 1-16,-1-2 7 0,-1-3-1 16,-2-5 4-16,-1 1-1 0,-1-4-2 15,-1-1-6-15,-2-1 0 0,-1 0-2 16,3-3-1-16,0-4-1 0,3-3-2 15,2-1 1-15,2-3-3 0,7-2-1 0,2-2-3 16,1-5-12-16,4-2-17 0,9-4-13 16,4-4-25-16,0-3-62 0,3 2-124 15</inkml:trace>
  <inkml:trace contextRef="#ctx0" brushRef="#br0" timeOffset="128894.37">12514 9629 17 0,'0'-6'233'0,"-6"-1"-176"0,0 3-4 15,0-1 3-15,-4 0-7 0,0 1-7 16,-1 2-3-16,-3 1-8 0,-3 1-5 0,0 0 1 15,-7 1-3-15,4 9-5 0,-3 1-6 16,4 4-2-16,5 1-2 16,5 1-7-16,5 1-2 0,2-2 0 15,2 0-1-15,3 0-1 0,9-2 0 0,4-3 2 16,4-2-2-16,3-5 0 0,4-3 1 15,-1-1-6-15,2-4 2 0,0-6-6 16,-5-2 7-16,-1-1 0 0,-5-1 3 16,-3-1-2-16,-3 1 3 0,-4-1 2 15,-2 4 0-15,-3 2-1 0,-2 3 2 16,0 1 0-16,-3 2 3 0,-2 1 2 0,2 2 3 15,-2 0-5-15,1 0-1 0,-3 7-3 16,4 4 1-16,-3 2 2 16,3 3-3-16,0-1 0 0,0 1 0 15,3-1-1-15,0 0-1 0,0-2-1 0,4-1-1 16,3-1 2-16,0-4-1 0,3-1-16 15,0-2-2-15,3-3-7 0,4-1-18 16,-2-1-15-16,4-10-41 0,-5-5-147 16</inkml:trace>
  <inkml:trace contextRef="#ctx0" brushRef="#br0" timeOffset="129118.38">12803 9593 6 0,'-2'5'399'16,"-2"1"-364"-16,-3 2 7 0,0 2 31 15,-3 1-16-15,3 0-9 0,0 2-15 16,4 1-16-16,2-2-3 0,1 0-9 16,0 1-1-16,0-2-2 0,0-1-2 0,1-2 1 15,4 0-2-15,0-3 1 16,1-1-11-16,1-3-11 0,1-1-8 0,3 0-13 15,3-1-14-15,0-7-15 0,1-3-53 16,-2-3-106-16</inkml:trace>
  <inkml:trace contextRef="#ctx0" brushRef="#br0" timeOffset="129446.4">13065 9566 25 0,'1'0'141'0,"2"0"66"0,-3 0-166 0,0 0-13 16,0 5 30-16,-4 4 1 0,-6 6-15 15,-4 2-17-15,-1 3 1 0,1 1-7 16,2-3-12-16,5-3-4 15,6-2-4-15,1-3-2 0,3-2-2 0,8-3 1 16,9-4-1-16,9-1 3 0,10-9-2 16,5-8-15-16,2-4 0 0,-1 2 6 15,-5 1-5-15,-7 3 8 0,-8 3 3 16,-5 4 3-16,-8 2 1 0,-2 3 0 15,-6 1 2-15,-4 2-1 0,0 0 1 16,0 2 5-16,0 5 8 0,0 2-3 0,0 1-4 16,0-1-3-16,-1 2-3 0,1-2-1 15,0 0 0-15,0-2-2 16,0 2 2-16,0-5 0 0,1 0 1 15,2-1-11-15,0-1-1 0,-3-1-1 0,2-1-15 16,-2 0-29-16,0 0-10 0,0-3-41 16,-8-7-236-16</inkml:trace>
  <inkml:trace contextRef="#ctx0" brushRef="#br0" timeOffset="129596.41">12917 9295 401 0,'0'0'61'0,"0"0"-61"15,4 2 3-15,6 5 1 0,4 2-1 16,6-1-3-16,5-1-31 0,3 0-113 16</inkml:trace>
  <inkml:trace contextRef="#ctx0" brushRef="#br0" timeOffset="129902.43">13964 8642 56 0,'-3'-2'307'0,"3"2"-268"0,0 11-52 15,0 9 16-15,0 7 9 0,0 8 2 16,1 10-6-16,7 9-5 0,1 10 14 16,1 9-4-16,-3 10-9 0,-3 5 0 15,-4 7-3-15,0 8 4 0,-4-2 0 16,-6 2-5-16,0-5 3 0,1-1-31 0,3-1 22 15,4-2-8-15,-1-5-68 0,0-4-41 16,-6-9-92-16</inkml:trace>
  <inkml:trace contextRef="#ctx0" brushRef="#br0" timeOffset="135347.74">12626 6282 178 0,'-2'0'76'0,"2"0"-38"15,0 0 18-15,0 0-14 0,0 0-10 16,0-3-6-16,0 0-8 0,2-2-3 16,3 1-4-16,4 0 4 0,2-3-1 0,1 1 4 15,5-3-5-15,2 2 5 0,3-2-5 16,1 1-1-16,3 0-3 0,1-2 0 15,-1 3-2-15,2-1-3 0,-5 2 0 16,-1 2-3-16,-4 1 1 0,-1 3 1 16,-6 0-3-16,-3 0-1 0,-2 0 2 0,-3 0 0 15,-3 0-9-15,0 3-13 16,0 2-10-16,0 1-14 0,-6 0-20 15,-3-3-70-15,-2-1-166 0</inkml:trace>
  <inkml:trace contextRef="#ctx0" brushRef="#br0" timeOffset="135575.75">12818 6234 116 0,'0'13'225'0,"-4"1"-170"0,-4 5-9 16,0 1 11-16,-3 6-8 0,0 0-7 15,1 4-4-15,0 0-14 0,1-1-12 0,4 0-5 16,2 2-7-16,2-1 1 0,1-1 2 16,0-5-1-16,9-3-4 0,3-1 1 15,2-4-15-15,2-3-14 0,-1-3-15 16,-1-3-17-16,-3-4-13 0,-2-3-57 15,-4 0-80-15</inkml:trace>
  <inkml:trace contextRef="#ctx0" brushRef="#br0" timeOffset="135824.76">12589 6718 8 0,'1'0'341'15,"7"0"-261"-15,1 0-66 0,5 0 36 16,6-5-10-16,4-1-15 0,7-1-6 16,3-1-1-16,3-4-11 15,5-1-5-15,-2 0 1 0,1 0 0 16,-4 2-4-16,-3 3 1 0,-5 4-1 0,-4 0-22 15,-5 2-29-15,-4 0-39 0,-5 1-103 16</inkml:trace>
  <inkml:trace contextRef="#ctx0" brushRef="#br0" timeOffset="136187.78">13445 6581 1 0,'1'-5'228'0,"-1"-3"-121"16,0 4-54-16,0-3 9 0,-8 0-17 15,1 2-8-15,-6-1-7 0,-1 2-5 16,-4 3-5-16,1 1-5 0,-5 0-4 16,-4 6 1-16,-2 6-1 0,-2 4 4 15,-1 4 1-15,6 2-6 0,2 0 3 16,9 0-2-16,9-3-9 0,5 0-3 15,2-1 1-15,12-1-1 0,9-2 0 16,10-6-1-16,12-1 1 0,4-3-13 16,6-2-5-16,-1 0-6 0,5-2-4 0,1 2 8 15,5-1-9-15,4 0-6 0,-1-2-79 16,-5 0-144-16</inkml:trace>
  <inkml:trace contextRef="#ctx0" brushRef="#br0" timeOffset="138207.9">14114 6306 14 0,'-4'2'19'0,"-1"-2"185"16,2 0-148-16,0 0-1 0,1 0 0 16,2 0-15-16,0 0-4 0,0 0-13 0,0 0-15 15,5 1-3-15,6 0 9 0,4 1 8 16,7-2-2-16,4 0-8 0,2 0-3 15,2 0-3-15,-1 0-7 0,-3 0 2 16,-1 0 2-16,-1 0-2 0,-3 2-2 16,-4 0-4-16,-4 1-21 0,-4 2-22 0,-7-1-21 15,-2 1-78-15,-11 0-151 0</inkml:trace>
  <inkml:trace contextRef="#ctx0" brushRef="#br0" timeOffset="138367.91">14138 6579 143 0,'6'4'282'15,"2"-2"-286"-15,4 1 12 0,3-1 25 16,6-2-22-16,5 0 1 0,5-5-4 0,5-4-9 16,2-1 4-16,4-2-1 0,3 3-15 15,0 0-50-15,-6 0-79 0,-7 4-123 16</inkml:trace>
  <inkml:trace contextRef="#ctx0" brushRef="#br0" timeOffset="140396.03">7556 7084 154 0,'0'-2'29'0,"-1"0"7"15,-1-1 5-15,1 1-12 0,-2 1 0 0,3-1 0 16,-2 1-6-16,1-1-4 15,1-1-1-15,-2 2 4 0,0-2-4 16,-1 3 0-16,3-1-2 0,0 1 3 16,0 0-2-16,0 0-6 0,-1 0 1 0,-1 0-1 15,1 0-1-15,-1 0-3 0,2 0-1 16,-1 0 1-16,-1 0-3 0,2 0 1 15,-2 0 1-15,2 0-5 0,0 0-1 16,0 0-1-16,0 0-1 0,5 1 0 16,4 3 0-16,4 2 1 0,2 0 1 0,2 0 1 15,2 0-1-15,0 0 0 0,1 0 0 16,-2-1 2-16,1 2-2 15,-2 0-2-15,-5-1 2 0,-2 2 2 16,-1-1-2-16,-4 1-2 0,-2 0 2 16,-3-2 2-16,0 3-2 0,-2-1-2 0,-6 2 1 15,1 1 2-15,-4 0-1 0,2 1-1 16,-4 2 1-16,-1 1 1 0,-1 2-1 15,-1 0-1-15,2 1 2 0,-1 0-1 16,-1 1 0-16,1 1 0 0,1-4 0 16,4-2 4-16,3-4-6 0,1-1-1 0,6-1-25 15,0-3-23-15,0-2-38 0,0-3-130 16</inkml:trace>
  <inkml:trace contextRef="#ctx0" brushRef="#br0" timeOffset="141427.07">7198 6163 89 0,'0'0'31'0,"0"0"1"0,0 0-4 16,-1 0 3-16,-2 0 5 15,-1 0-4-15,1 0-6 0,0 0 1 16,-1 0-4-16,1 0-4 0,-2 0 8 16,2 0-2-16,-2 0-4 0,2 0-1 0,0 0-1 15,0 0 0-15,0 0-2 0,0 0 0 16,0 0-3-16,-4 0 4 0,3 0-2 15,-1 2-6-15,2-1 2 0,3-1 1 16,0 0-12-16,0 0-2 0,0 0 0 16,0 0 1-16,9 0-5 0,7 0 5 0,4-6 2 15,5-2 1-15,1-2-1 0,3 3-3 16,1-1 0-16,-1 1 1 15,1 0 0-15,-4 0 2 0,-3 4-2 16,-4-1-2-16,-5 3 2 0,-6 0 2 0,-2 1-2 16,-3 0-1-16,-3 0 0 0,0 0-5 15,0 2-6-15,0 3-6 0,-3 2-9 16,-5 0-18-16,0-1-22 0,-1 0-45 15,0-4-69-15</inkml:trace>
  <inkml:trace contextRef="#ctx0" brushRef="#br0" timeOffset="141677.1">7262 6147 20 0,'1'0'294'0,"-1"1"-228"16,0 4-32-16,0 1 19 0,0 4-13 15,-3 2-3-15,-1 1 0 0,-1 2-19 16,2 1-10-16,-2 0 1 0,2 2-5 0,0 1-3 16,0-3 1-16,3 0 0 0,0 0-2 15,0-1-2-15,3-4 3 0,3-1 0 16,2-2-3-16,3-4-11 15,-3 0-19-15,4-4-14 0,-3 0-17 0,1 0-38 16,-6 0-79-16</inkml:trace>
  <inkml:trace contextRef="#ctx0" brushRef="#br0" timeOffset="141912.1">7149 6406 185 0,'6'-1'162'0,"3"-6"-122"16,2 4 25-16,1-3-30 0,5-1-16 15,2 2 1-15,3-2-7 0,1-1-10 16,3 2 0-16,-1 1-3 0,2 0 0 0,-4 2-2 15,-2 1-24-15,0 2-11 0,-4 0-35 16,-5-1-151-16</inkml:trace>
  <inkml:trace contextRef="#ctx0" brushRef="#br0" timeOffset="142572.15">7586 6233 26 0,'1'-4'-20'0,"2"0"238"15,-1 0-161-15,-2 3 2 0,0 1 10 0,0 0-26 16,0 0-17-16,2 0-9 0,1 6-6 15,-2 5 13-15,2 5-10 16,-1 3 0-16,-1 3-2 0,-1-1-2 0,0 2-7 16,0 0 2-16,0-2-3 0,0 3 2 15,0-5-3-15,0-3 2 0,0-3-3 16,-1-6 1-16,-1-1 0 0,2-3 2 15,0-1 0-15,0-2-2 0,0 0 0 16,0 0 3-16,0-1 0 0,3-8-3 16,5-1-2-16,3-1 2 0,-3 2 0 0,3 0-2 15,-2 2 0-15,0 1 2 0,1 2-1 16,2 1-1-16,-3 0 0 0,2 3 1 15,1 0-1-15,-4 0-1 0,2 0 1 16,-4 0 0-16,-2 3 0 0,1 3-5 16,-3 3 4-16,1-2 1 0,-3 2 1 15,0-2-2-15,0-1 1 0,-6 1 1 16,-1-1 1-16,-5 1-1 0,1-2 0 15,-3 1 2-15,0 0-1 0,-4-1-2 16,-1-1 1-16,-1 1 1 0,3-2-5 0,-2-1-10 16,4 0-8-16,1 0-19 0,1 0-27 15,6 0-49-15,0-2-103 0</inkml:trace>
  <inkml:trace contextRef="#ctx0" brushRef="#br0" timeOffset="145707.32">15107 6134 35 0,'-5'-2'-25'15,"-1"2"266"-15,3-1-191 0,1 0-9 0,2 1 9 16,0-1-8-16,0 1-9 0,0 0-16 16,2 0-10-16,7 0-2 0,3 0 12 15,8 0 3-15,2 0-4 0,4-2 0 16,4-1-3-16,1-1-1 0,0-1 3 15,2 0-3-15,1-1-6 0,-3 0-1 16,1 0-1-16,-7 1-1 0,-5 1-3 0,-6 2 0 16,-8 1 2-16,-1 1-10 0,-5 0-11 15,0 0-19-15,0 0-13 0,-8-2-38 16,-6-2-226-16</inkml:trace>
  <inkml:trace contextRef="#ctx0" brushRef="#br0" timeOffset="145896.34">15296 6134 158 0,'-2'13'224'16,"-3"0"-185"-16,-1 6 17 0,-1-2-4 16,0 2-2-16,1-2-11 0,5 2-16 15,-1 0-14-15,2 0-4 0,0 0 0 16,0-1-4-16,2 0-2 0,4-1 1 15,3-2-9-15,0-1-20 0,5-1-16 16,-1-3-52-16,-4-4-66 0,-6 1-113 16</inkml:trace>
  <inkml:trace contextRef="#ctx0" brushRef="#br0" timeOffset="146073.35">15164 6514 76 0,'0'0'345'15,"0"0"-285"-15,3 0-54 0,3 0 33 16,2 0-4-16,3 0-6 0,6 0-12 15,3-4-8-15,3 0-4 0,8-3-4 0,-1 1-1 16,4-2-2-16,5 0-18 16,-1 1-10-16,1 2-8 0,-3-2-58 15,-4 2-108-15</inkml:trace>
  <inkml:trace contextRef="#ctx0" brushRef="#br0" timeOffset="146561.38">15879 6009 298 0,'0'-1'145'0,"0"1"-104"0,-4 0 8 16,-6 11-16-16,-4 7-4 0,-5 7-2 15,0 7-9-15,-2 6 0 0,2 4 3 0,-1 1-3 16,0-1-7-16,4-1-3 0,5-3-5 15,4-6-2-15,4-6 1 16,3-4-1-16,0-8 0 0,0-3-3 16,7-5 1-16,4-4 1 0,3-2 2 0,3-1-1 15,-1-8-2-15,2-4 4 0,-2 3-1 16,-1-1-3-16,-1 0 1 0,0 3 2 15,0 0-2-15,0 0 0 0,-5 4 0 16,2 0 0-16,-6 4 0 0,0 0-1 16,2 0-1-16,-2 0-2 0,1 6-2 0,-4 1 0 15,-1 1 3-15,1-1 1 0,-2 1 1 16,0 1 0-16,-3 1 1 15,-5 0 1-15,-3-2 0 0,0 0-1 0,-3-1 1 16,-3 1 2-16,-3 1-1 0,-3-1-3 16,-2 0 1-16,0 0 0 0,2-1-4 15,4-1-20-15,4-1-24 0,4-3-30 16,5-2-77-16</inkml:trace>
  <inkml:trace contextRef="#ctx0" brushRef="#br0" timeOffset="147056.41">16617 6349 145 0,'0'-2'216'0,"0"0"-162"0,0-2-10 16,1-3-24-16,10 0-6 0,4-2 11 15,10-1-5-15,6-3-7 0,6-1 1 0,7-2-7 16,5 1-4-16,0 0 1 16,0 2 1-16,-1 2 1 0,-4 3-2 15,-7 2-1-15,-8 1-4 0,-7 4 2 16,-5 1 0-16,-8 0-3 0,-4 0-17 0,-3 0-17 15,-2 0-24-15,-5 0-68 0,-9 0-202 16</inkml:trace>
  <inkml:trace contextRef="#ctx0" brushRef="#br0" timeOffset="147262.42">16708 6147 124 0,'8'11'331'0,"-2"3"-306"16,3 5 23-16,2 5 10 0,2 1-20 15,4 2-6-15,0 3-11 0,1 0-5 16,5 0-8-16,4 0-4 0,2-3-3 16,4-2 1-16,4-3-13 0,6-5-19 15,7-2-14-15,6-4-21 0,3-4-14 0,1-6-110 16</inkml:trace>
  <inkml:trace contextRef="#ctx0" brushRef="#br0" timeOffset="147979.46">17851 5828 96 0,'0'12'202'0,"0"4"-152"0,0 10 10 15,-3 8-5-15,-7 5-5 0,-2 6 13 0,-2 5-24 16,-5 1-11-16,1 2-3 0,-3-1-2 16,1-2-7-16,2-5-4 0,4-5-5 15,4-10 1-15,7-6-4 0,3-6-4 16,0-7 0-16,10-4 0 0,4-4 0 15,9-3 0-15,6-3 3 0,4-14 2 0,3-2-3 16,-1-4-3-16,-4 1-1 0,-3 2 2 16,-2 2-2-16,-1 2 0 0,-5 3 0 15,-1 4 2-15,-5 2 0 16,-8 3-1-16,0 3-2 0,-6 1 4 0,2 0-2 15,0 1 0-15,-1 8 1 0,-1 6 1 16,0 1 3-16,0 4-3 0,0 1 1 16,0-1-1-16,0 1-1 0,2-3-2 15,4-3 1-15,5-2-6 0,-2-3-22 16,6-2-13-16,4-3-15 0,1-4-27 0,-3-1-82 16,3-2-181-16</inkml:trace>
  <inkml:trace contextRef="#ctx0" brushRef="#br0" timeOffset="148271.48">18282 6427 107 0,'-2'1'267'16,"-1"0"-226"-16,3 0 12 0,-3-1-10 15,3 0-5-15,-2 0-2 0,2-6-11 16,0-1-8-16,0-5-3 0,0-5-4 0,2-3-1 16,6-3-2-16,-1-4 4 0,1-2-4 15,0-4 2-15,3-3-5 0,0-1-4 16,-1-4 1-16,3-3-3 0,1-2 2 15,1 2 1-15,-1 5-5 0,-1 8 3 16,-1 12 1-16,-1 8-4 0,0 5 1 16,0 6-1-16,-5 0 1 0,2 4-2 15,-1 9 5-15,3 5-1 0,-1 4-2 16,2-1-7-16,0 2-9 0,-1 0-3 15,1-1-17-15,-4 2-13 0,-3-2-39 0,-4-4-92 16</inkml:trace>
  <inkml:trace contextRef="#ctx0" brushRef="#br0" timeOffset="148437.49">18271 6194 43 0,'3'3'222'0,"6"-1"-138"15,4 1-65-15,4 0 31 0,3 1-28 16,1-1-12-16,3 0-2 0,2 0-4 0,2 0-2 15,3-1-1-15,-2 1-6 0,-2 0-31 16,-5-3-33-16,-4 0-92 0</inkml:trace>
  <inkml:trace contextRef="#ctx0" brushRef="#br0" timeOffset="148637.5">18812 6147 136 0,'0'5'277'0,"-6"2"-224"16,-4 5-19-16,-4 5 17 0,-1 4-7 15,1 0 1-15,2 1-18 0,2-1-21 16,2 0-4-16,5-3 2 0,-1-1-4 16,2-2-2-16,2-3 3 0,0-3-3 15,0 0-7-15,3-6-25 0,5-2-29 16,1-1-34-16,-2-9-92 0</inkml:trace>
  <inkml:trace contextRef="#ctx0" brushRef="#br0" timeOffset="148812.51">18795 5998 110 0,'8'-3'292'16,"1"-1"-235"-16,3 2-36 0,2-1 28 16,0 0-20-16,5 2-3 0,-1 0 3 15,3 0-15-15,2 1-8 0,-6 0-5 0,-3 0 1 16,-5 3-2-16,-3 5-21 0,-6 1-24 15,0 1-25-15,-11-1-83 16</inkml:trace>
  <inkml:trace contextRef="#ctx0" brushRef="#br0" timeOffset="148952.51">18741 6212 93 0,'13'3'139'16,"5"-3"-74"-16,2 0-46 0,1 0-2 0,4-3-16 15,3-1 3-15,0 0-3 0,0 1-6 16,-6 1-69-16,-5 0-153 0</inkml:trace>
  <inkml:trace contextRef="#ctx0" brushRef="#br0" timeOffset="149125.51">18810 6426 218 0,'8'2'294'0,"4"-2"-284"0,7 0 52 0,4-2-34 16,7-5-4-16,9-5-7 0,5 3-13 15,9 0-1-15,5 3-2 0,0 5-1 16,6 1-15-16,1 0-26 0,-4 9-41 15,-1 1-69-15,-7 3-202 0</inkml:trace>
  <inkml:trace contextRef="#ctx0" brushRef="#br0" timeOffset="163063.32">17528 7639 9 0,'2'0'31'0,"-1"0"169"0,-1 0-154 16,0 0-5-16,0 0-3 0,0 0-9 15,0 0 1-15,0 0-10 0,0 0-5 16,-3 0-7-16,3 0 1 0,-3 0-4 15,1 0-5-15,2 0 4 0,-1 0-1 0,1 0 0 16,0 0-1-16,0 0-3 16,0 0 5-16,0 0 0 0,0 0-2 15,0 0 2-15,0 0-3 0,0 0 2 16,0 0-2-16,3 0 3 0,3 0 3 0,4-7 3 15,-3-1-7-15,4-3 2 0,0-1 1 16,-2 0 7-16,-1-1-1 0,-2-1-2 16,-3 1 4-16,-1-1 1 0,-2 0-5 15,0 0-2-15,-6-1 3 0,-5 3-1 16,-3 1-5-16,-2 2 1 0,-1 3 1 0,-1 6-1 15,1 0-6-15,4 0 6 0,-1 4-2 16,2 7-2-16,0 2 0 16,-1 5 2-16,2 4 2 0,0 0-4 15,2 3 0-15,4 1 0 0,2-2 1 0,3 0 0 16,0 0-2-16,0-4-1 0,7-1 1 15,2-3-1-15,0-2-1 0,4-2 1 16,-1-4 2-16,3-2-2 0,1-4-2 16,3 0-8-16,-1-2-9 0,2 0-15 15,1-9-13-15,-3 0-20 0,1-2-37 0,-2-1-108 16</inkml:trace>
  <inkml:trace contextRef="#ctx0" brushRef="#br0" timeOffset="163251.32">17747 7694 86 0,'-6'0'327'0,"-1"2"-258"0,3 0-19 16,-4 0-5-16,2 2-11 0,-2-1-2 0,3 0-15 15,4-1-9-15,-2 0-4 0,1 0-2 16,2 1-5-16,0 0-2 0,5 0-12 15,9-1-21-15,4-2-22 0,6 0-25 16,0-5-117-16</inkml:trace>
  <inkml:trace contextRef="#ctx0" brushRef="#br0" timeOffset="163698.35">18012 7597 177 0,'-11'-6'153'0,"2"3"-90"0,-4 0-3 16,-1 3-25-16,-3 0-4 0,3 0-1 15,-3 8-10-15,0 2-7 0,0 3 1 16,0 2-7-16,3-1-3 0,5 1-3 15,4-4-1-15,5 4 0 0,0-3-5 16,6-3 4-16,10-2-2 0,1-4 1 16,2-2-9-16,1-1-7 0,0-4 6 15,-2-3 4-15,1-1 6 0,-2 0 1 16,-4-1 2-16,-6 0-1 0,0 2 3 15,-6 1 4-15,-1 1 8 0,0 2 4 16,0 1 1-16,0 1-5 0,0-1 3 0,-3 0-1 16,3 2-10-16,0 0-3 0,-2 4-5 15,1 4 0-15,-1 2 1 0,2 3-2 16,0 0 1-16,0 3 1 0,0 2-6 15,0 3-16-15,2 4-3 0,4 1 15 16,0 3 3-16,-1 4 7 0,0 3-1 16,-2 1 3-16,-3-1-3 0,0-3 0 15,0-3 3-15,-3-2-3 0,-4-6 4 16,-2 0 2-16,-2-5 6 0,-4-2 2 15,-2-4 5-15,0-1-2 0,-4-2 1 0,3-1 1 16,-2-2-6-16,3-3-4 0,0-1-2 16,3-1-5-16,0 0 1 0,0 0-2 15,3 0 0-15,3-5-4 0,3 1-20 16,5-4-26-16,2-6-66 0,7-3-272 15</inkml:trace>
  <inkml:trace contextRef="#ctx0" brushRef="#br0" timeOffset="163859.37">18327 7756 123 0,'-4'-6'410'0,"0"4"-369"15,-1 1-25-15,2 0-9 0,2 0-8 16,-1 1-5-16,2 0-38 0,0-2-61 0,6-2-125 15</inkml:trace>
  <inkml:trace contextRef="#ctx0" brushRef="#br0" timeOffset="164371.4">18696 7437 12 0,'1'-2'158'0,"-1"-2"2"16,0 3-93-16,2 0 2 0,-2 0-17 15,1 1-9-15,-1 0-7 0,2 0-18 16,-2 8-9-16,0 2 16 0,0 4-1 16,0 3-8-16,0 3 0 0,0 3-4 0,-2 2 0 15,-2 1-6-15,-3 0-2 0,1-2-2 16,0-1 0-16,1-1 0 0,2-4-2 15,0 0 0-15,3-6-2 0,0 1-11 16,2-6-13-16,9-1-15 0,6-6-19 16,3 0-22-16,6-4-58 0,0-8-148 15</inkml:trace>
  <inkml:trace contextRef="#ctx0" brushRef="#br0" timeOffset="164699.42">19021 7525 122 0,'0'-7'213'0,"-5"-1"-127"0,-2 3-40 16,-3 2 5-16,-2 1-13 0,-2 0 0 15,-1 2-9-15,-1 0-7 0,4 0 0 16,-2 9-8-16,0 2-7 0,3 4-4 16,2 3-1-16,1 0 0 0,5 0-3 15,3 0 0-15,0 1 1 0,3-3 0 16,6-3-4-16,4 1 2 0,1-6 0 15,4-3 1-15,-1-5-4 0,3 0 4 0,-1 0 2 16,-2-5-1-16,-2-3-1 0,-4-3 2 16,-1-1 2-16,-4 1 1 15,-3-1-3-15,-3 0 5 0,0 0-1 16,0-1 1-16,0 0 5 0,-9 2-4 0,-4 0-3 15,-1 1-2-15,2-1-2 0,-2 2 0 0,5 1 1 16,2 3-1-16,6 1 0 16,-1 2-3-16,2 2-11 0,0 0-21 15,8 0-15-15,6 7-6 0,-2-1-28 16,2-1-118-16</inkml:trace>
  <inkml:trace contextRef="#ctx0" brushRef="#br0" timeOffset="165018.43">19432 7531 67 0,'-12'-4'293'0,"-1"0"-241"0,-2 1-7 16,-5 1 1-16,-4 2-23 0,-1 0 6 15,2 7 3-15,5 2-6 0,2 3-6 16,5 4-10-16,5 0-8 0,3 3-4 0,3-2 2 15,0 1 0-15,6-2-2 0,10-2 0 16,2-2-1-16,5-4-3 0,2-4-1 16,6-4 0-16,-1 0 2 0,2-4 4 15,-2-7 1-15,2-3 0 0,-4-3 0 16,-5 1 4-16,-2-2 1 0,-6 2 11 0,-6-1 0 15,-7 0 5-15,-2 1-6 0,0-1-5 16,-14-1 4-16,-5 1-4 16,-7 1-9-16,-2-1 0 0,-6 3-1 15,-2 3-6-15,-2 4-18 0,2 7-21 0,5 0-38 16,6 5-34-16,8 5-183 0</inkml:trace>
  <inkml:trace contextRef="#ctx0" brushRef="#br0" timeOffset="206082.78">5446 1554 8 0,'0'0'1'0,"0"0"3"16,0 0 6-16,0 0 129 0,0 0-90 15,0 0-5-15,0 0-13 0,0 0-15 0,-1 0-2 16,-1 0 11-16,1 0 0 0,-1 0-7 16,-1 0-4-16,1 0 0 0,2 0-4 15,0 0 4-15,0 0 0 0,0 0 1 16,0 0 0-16,0 0-4 0,0 0-2 15,0 0 3-15,-1 0-3 0,1 0 1 16,-2 0-3-16,-1 0 0 0,2 0-4 16,-2 0-1-16,1 0 1 0,1 0 2 15,-1 0-2-15,-1 0-2 0,3 0 0 16,-2 0 1-16,1 2-2 0,1 1 0 0,0-1 0 15,-2 1 1-15,2-2 0 0,0 1-2 16,0 1 0-16,0 0 1 0,6 0 1 16,4 0-1-16,-1 1 1 0,5 0 2 15,2-1-1-15,-1 1-2 0,2 1-2 16,2-1 5-16,-1 3-3 0,4-1-1 0,-2 1 1 15,-1-1 5-15,1-2-1 16,-2 1-2-16,0-2-2 0,-3-1 1 16,-1 1 1-16,-5 0-2 0,1 0 0 15,-4 1 1-15,-2-2 0 0,-2 0-2 0,0 0 2 16,-2-1 0-16,0 1-1 0,0 3 1 15,0 1 3-15,-2 0 0 0,-4 2-3 16,-2 2 2-16,-1-1-2 0,-1 2 2 16,0 2-2-16,-3 3-2 0,-1 0 2 15,0 0 11-15,2 0-4 0,-4 0-7 0,2-1 1 16,0-2 1-16,2 1-1 0,4-3-2 15,2-1-1-15,1-2 2 16,1-2-1-16,-1 0 0 0,4-3 0 16,-2 0-3-16,1-1-18 0,2 1-13 15,0-3-24-15,0 0-79 0,0-2-197 0</inkml:trace>
</inkml:ink>
</file>

<file path=ppt/ink/ink6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4-23T09:47:49.96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2301 921 196 0,'0'-4'47'0,"0"3"-4"0,0-1 9 15,0 1-16-15,0-1-2 0,0 1 0 16,0-1-5-16,0 1-1 15,0 1-2-15,0-1-1 0,0 1-1 0,1-1 1 16,1 1-2-16,-2 0 1 0,0 0-8 16,0 0-2-16,0 0-1 0,0 0-5 15,0 2-3-15,0 4-3 0,0 5 2 16,0 6 1-16,0 5-1 0,0 5-2 15,0 4 2-15,0 4-3 0,1 3 2 0,-1 3 2 16,0-4 1-16,0-2-1 0,0-5-3 16,2-6-1-16,-2-5 2 0,3-3-2 15,-1-4-2-15,-1-2-1 0,2-4 2 16,2-4-5-16,0-2-18 15,2 0-7-15,1-7-2 0,0-12-21 0,1-6-34 16,-3-6-15-16,-3-7-58 0,-3-3-60 16</inkml:trace>
  <inkml:trace contextRef="#ctx0" brushRef="#br0" timeOffset="301.01">2350 815 4 0,'-9'-63'241'0,"-3"8"-165"15,1 15-15-15,0 15 21 0,6 10-20 0,2 10-7 16,2 5-1-16,1 0-4 0,0 2-30 16,0 5-18-16,3 5-3 0,6 10 9 15,8 14 1-15,3 7-3 16,5 4-2-16,0 1-1 0,0 2 2 0,-1-3-5 15,0 1 1-15,0-4 0 0,-2-3 1 16,-5-1-3-16,-1-4 1 0,-7-4 2 16,-3 0 0-16,-6-5-3 0,0-6 1 15,-6 0 2-15,-6-2-3 0,-5-1 2 16,-5 0 2-16,0-4 1 0,-3 0 1 0,1-2-4 15,-4-2-1-15,1-2 3 0,4-2-1 16,3-2-2-16,3-3 0 0,6-1 2 16,5 0-8-16,3-8-5 0,3-4-6 15,0-3-6-15,11-3-4 0,6-2-9 16,6 0-16-16,3 1-4 0,4 0-21 15,-1 1-33-15,2 1-140 0,2-4 162 16,2 1 85-16</inkml:trace>
  <inkml:trace contextRef="#ctx0" brushRef="#br0" timeOffset="524.02">2919 1022 9 0,'50'-24'-1'0,"-8"3"178"16,-3 0-134-16,-7-1-10 0,-2 2 41 15,-6-1-22-15,-5 1-12 0,-7 3 10 16,-5 0-10-16,-7 4-2 0,0 1 6 16,-8 0-8-16,-5 3-10 0,-2 0-1 15,-5 7 2-15,-5 2-4 0,-6 4-9 0,0 14-12 16,-5 9 5-16,-1 7 6 15,0 8-1-15,1 6 3 0,7 2-1 16,5-1-7-16,14-4-4 0,8-1-5 16,4-5 1-16,15-5 2 0,6-4-3 0,8-6-1 15,6-4 0-15,5-5-11 0,9-4-9 16,2-4-18-16,9-5-14 0,0-2-55 15,-2 0-71-15,-1-9-208 0</inkml:trace>
  <inkml:trace contextRef="#ctx0" brushRef="#br0" timeOffset="1237.07">5997 462 10 0</inkml:trace>
  <inkml:trace contextRef="#ctx0" brushRef="#br0" timeOffset="2917.16">5997 462 49 0,'3'8'96'0,"-3"-4"-57"0,3 1 3 15,-3-1-1-15,1 3-10 0,-1-1-4 0,0 1-4 16,0 0 9-16,0-1 2 0,0 2-12 15,0 0-3-15,0 2-3 0,0 0 3 16,-1 0-4-16,-2 0-4 0,3-1-1 16,-2 0 3-16,2 4-2 0,-1-4-2 15,-2 8 0-15,1 1 0 0,1 3-2 16,1 2 1-16,-4 2-4 0,3 4 4 15,-1 2-1-15,2 5-2 0,0 3-1 16,0 3 0-16,0 1 1 0,0 1-2 16,0 2 0-16,0 1 2 0,0 1-2 15,0-2-3-15,0 2 2 0,2-3 1 0,1 0-2 16,-3-3-1-16,2 2 0 0,-2-1 0 15,0-2 2-15,0-2-3 0,0 0 1 16,0 0 2-16,0 0-1 0,0 1-1 16,0-3-1-16,0 2 3 0,3-3-1 15,0-1-2-15,0 0 0 0,0-1 3 0,0 1-1 16,-1-3-2-16,1-1 0 15,-3 0 3-15,1 2-1 0,-1-2-2 16,0 1 1-16,0 0 2 0,0 1 0 16,0 1-4-16,-1-2 1 0,-1 1 4 0,1 0-2 15,-1-2-2-15,-1 1 1 0,0-2 1 16,1 0-2-16,-1 1 2 0,2 1-1 15,1-3 0-15,-3 0 1 0,3 0-2 16,-2 0 1-16,-3-1 2 0,4 0-1 16,-2 0-1-16,1-1-1 0,-1 0 3 0,0-1-1 15,3 4-3-15,-2-1 2 0,1-1 1 16,1 1 0-16,0 1-3 15,0-1 2-15,0-1 1 0,0 1 0 16,0 0-2-16,0-1 1 0,0 1 1 0,0-2 0 16,0 1-2-16,0 0 0 0,0-1 2 15,0-2 0-15,0 1-2 0,0 0 0 16,0 0 3-16,0-1-2 0,0-1 0 15,0-1-1-15,0 0 2 0,1-2-1 16,1 1 0-16,1-1-1 0,0 0 3 0,-1-1-1 16,1 0-2-16,-2 3 2 0,1-1 2 15,-1-1-2-15,-1 0-2 16,2-1 1-16,0 0 1 0,-2 2-1 15,1-3-1-15,1 0 1 0,-2-1 3 0,3-2-2 16,-2 0-2-16,1-3 3 0,-2-1 1 16,3-3-3-16,-2-2-1 0,-1-3 1 15,0-2 3-15,0-2-4 0,0 0-1 16,0 0 3-16,0 0 4 0,0 0-3 15,0-4-1-15,0 1 2 0,2-1 1 16,-2-1-3-16,2 4-1 0,-2-1 3 0,0-1 0 16,1 3-2-16,-1-2-2 0,2 1 1 15,-2 0 1-15,0-1-1 0,1 2-2 16,2-3 1-16,-1 1 3 15,4-1-3-15,-1-1 0 0,1 2 0 0,0-2 3 16,2 2-3-16,0-1-1 0,-1 1 1 16,3-2 2-16,-1 2-2 0,3-1 2 15,1 0-2-15,1 2 1 0,1-3 2 16,1 2-4-16,4-1 2 0,-1 2 1 15,1 0-3-15,3 1 0 0,0-1 1 0,5 1 3 16,0 0-4-16,-2 0-1 0,2-1 1 16,2 1 1-16,-4 0 0 0,5 0-2 15,0 0 3-15,2 0 1 0,1 0-2 16,0 1-2-16,3 1 3 0,0-1 1 15,4 1-1-15,-1-1-3 0,3 0 4 16,-1-1 0-16,2 0-1 0,-1 0-1 16,2 0 1-16,0 0 2 0,1 0-2 15,-1 0-2-15,2 0 3 0,-1 0 1 16,4 0-3-16,-2 0-1 0,0 1 3 0,0 1 0 15,-1 0-1-15,1 2-2 0,-2-2 3 16,4 0 1-16,1 2-3 0,2-2-1 16,-1 0 3-16,3 0 1 0,1-2-3 15,2 0 0-15,1 0 1 0,2 0 2 16,-2 0-3-16,-2 0 0 0,0 0 1 15,-2 0 2-15,1-2-3 0,-1 2-1 16,1-1 3-16,2 0 0 0,-4 1-3 16,2 0-2-16,1 0 4 0,-3 0 1 15,2 0-3-15,-5 0 0 0,0 0 4 0,1 0-4 16,-4 0 3-16,1 0-2 0,1 0 1 15,-2 0 2-15,3 0-4 0,0 0 1 16,0 0 2-16,0 0 0 0,2 0-2 16,0 0-1-16,-2 0 4 0,0 0-1 15,-1-3-2-15,1 1-1 0,2-1 3 0,-1 1 1 16,1 2-3-16,0-1 0 15,1 1 2-15,-1 0 1 0,0 0-4 16,-2 0 1-16,0 0 2 0,2 1 0 16,-2 1-2-16,3-1 0 0,0 0 2 15,2-1 1-15,1 0-4 0,-1 0 1 0,2 0 2 16,1 0 1-16,-2 0-4 0,-1 0 1 15,-2 0 2-15,-3 0 1 0,0 0-4 16,4 0 1-16,-1 0 2 0,-1 0 1 16,1 0-3-16,2-1-1 0,-4 0 4 15,6 1-3-15,-3-1 3 0,1 0-3 16,0 0 2-16,-2 0-3 0,1-1 4 15,-1 2-4-15,3-3 4 0,-1 1-4 16,3 0 4-16,0 0-3 0,-2 0 2 16,5 0-1-16,-3 1-2 0,-1 0 2 0,-3 0 1 15,3 0 0-15,-2 1-3 0,1 0 1 16,2 0 3-16,1 0-3 0,-1 0 1 15,3 0 0-15,0 0 2 0,0 1-4 16,-1 2 3-16,-1-1-2 0,1 0 3 16,1 2-3-16,-3-1 2 0,1 0-2 0,2-1 0 15,-3 0 2-15,-2 0 0 0,-1-1-2 16,-2 0 0-16,-2 1 2 15,-3-2-2-15,-2 0 3 0,-1 0-3 16,-1 0 1-16,2 0-1 0,-1-2 3 0,-1-3-3 16,-1-2 2-16,-1 1-3 0,-3-1 2 15,-1 0 2-15,-5 2-2 0,-1-2-1 16,-5 4 1-16,-4-1 1 0,-2 1 0 15,-5 2-2-15,-6 1 0 0,-2-1 3 16,-7 1-2-16,-1 0-2 0,-1 0 1 0,0 0 2 16,0 0-11-16,-1 0-26 0,-2 0-42 15,-3 0-29-15,-1 0-223 0,1-2 247 16</inkml:trace>
  <inkml:trace contextRef="#ctx0" brushRef="#br0" timeOffset="4389.25">14282 4306 6 0,'-6'2'258'0,"-5"2"-189"16,3-4-15-16,2 3 19 0,1 0-15 15,2-2-13-15,0 1-7 0,1-1-6 16,1-1-4-16,1 1-11 0,0-1-10 0,0 1 1 15,6 0-4-15,3-1 10 0,8 0-1 16,5 0-2-16,3 0 3 0,4-2-4 16,4-3-6-16,-1 2 3 15,3 0-1-15,-4 1-2 0,-5 2-3 0,0-2-1 16,-7 2 3-16,-5 0-1 0,-3 0-3 15,-5 0-1-15,-6 0 4 0,0 0-8 16,0 0-6-16,0 2-7 0,0 1-3 16,-3 3-9-16,-5 0-19 0,-4-1-33 15,-2-2-36-15,-2-3-211 0</inkml:trace>
  <inkml:trace contextRef="#ctx0" brushRef="#br0" timeOffset="4613.26">14420 4321 178 0,'3'4'264'0,"-2"6"-192"16,1 1-41-16,-2 6 41 0,0 6-16 16,-6 5-13-16,-4 2-11 0,-2 5-13 15,0 5-5-15,-4 0-1 0,2 4-1 0,-1-6-6 16,5-4-5-16,3-5 1 15,0-3 0-15,4-5-4 0,3-3-1 0,0-6-8 16,5-1-15-16,4-5-22 16,1-4-25-16,-1-2-61 0,3-5-166 0</inkml:trace>
  <inkml:trace contextRef="#ctx0" brushRef="#br0" timeOffset="6153.35">4942 340 86 0,'0'0'192'0,"0"0"-127"0,0-3 0 15,0 1-5-15,0 1-14 0,0 0-1 16,0 1-7-16,0 0-12 0,0 0 0 0,0 0-14 16,2 0-3-16,0 4-3 0,-2 7 5 15,0 6 0-15,0 6-4 0,0 4-2 16,0 6 2-16,0 5-4 0,0 4-2 15,0 2 4-15,4 0 0 0,4-6-1 16,6-6-4-16,3-4-1 0,3-7 3 16,0-4-3-16,0-7 2 0,2-4-2 15,-3-4 2-15,-1-2-2 0,-1-1 1 16,-3-10 0-16,2-4 8 0,-1-5-5 15,-2-4-1-15,-2-5 6 0,-1-2 4 0,-3-3-4 16,0 1-7-16,-2 1 8 0,-3 0-3 16,-1 1-4-16,-1 0-3 0,0 0 0 15,0-1 3-15,0 5-3 0,0 6-7 16,0 7-1-16,2 9-7 0,4 5-14 15,3 0-15-15,-1 10-18 0,3 6-37 0,-2 1-67 16,2 1-188-16</inkml:trace>
  <inkml:trace contextRef="#ctx0" brushRef="#br0" timeOffset="6881.39">5800 586 8 0,'3'0'251'0,"-3"0"-187"0,3 0-27 0,3-6 15 15,4-2-23-15,0-5-4 0,6-2 2 16,-2-3-7-16,3 0 0 0,3-3-10 15,-1 1-1-15,1-1 2 0,-2 2-7 16,-2 2-2-16,-4 6 0 0,-2 1 1 16,-3 3 0-16,-2 4-1 0,0 3 1 15,-2 0 1-15,-2 0 4 0,1 9-2 16,-2 2 8-16,1 5-3 0,-1 2-3 15,2 2-7-15,1 2 1 0,3 0 1 16,0 0-5-16,2 3-8 0,3-1-14 0,3 1-24 16,0-2-26-16,5-5-67 0,1-4-198 15</inkml:trace>
  <inkml:trace contextRef="#ctx0" brushRef="#br0" timeOffset="10321.59">6118 1058 0 0,'3'0'7'16,"3"0"35"-16,0 0-31 0,0 0 7 15,2 0 17-15,0 0-19 0,3 0-1 16,0 0 13-16,3 0 19 0,-1 0-12 0,0 0-8 16,-1 0-2-16,1 0-5 0,-4 0-5 15,2 0 2-15,-2-2-3 0,-1 1-4 16,1 0-5-16,2-1 2 0,0 0 1 15,1 2-4-15,2-1-2 0,2 1 1 16,1 0 4-16,-2 0-5 0,1 0-1 16,2 0-1-16,1 0 1 0,1 0 1 15,2 0-3-15,0 0 0 0,-2 1 4 16,1 1-2-16,0 1-2 0,-3-3 0 15,-1 1 3-15,2-1 1 0,-4 2-6 16,2-2 2-16,-4 2 3 0,1-2-2 0,0 1-1 16,-3 1 0-16,1-2 2 0,0 2 0 15,2-2-3-15,2 0 1 0,-2 0 3 16,1 0-1-16,2 0-3 0,-1 0 1 15,1 0 3-15,-2 0-1 0,2 0-3 16,-1 0 1-16,-2 0 2 0,3-2 0 16,0-1-3-16,2 3 2 0,1 0 1 15,-2-1 0-15,4 0-2 0,-2-1-1 16,0 2 4-16,1 0-1 0,2 0-3 15,-3 0 2-15,0 0 1 0,0 0 0 0,-1 0-4 16,-1 0 2-16,1 0 2 0,1 0-1 16,0 0-2-16,1 0 1 0,0 0 2 15,1 0-4-15,-2 0-6 0,2 0 4 16,1 0 4-16,-1 0 0 0,-1-1 0 15,0 0-2-15,-3-1 4 0,1 1 1 16,-2-1-5-16,1 1 3 0,0 1 3 16,-1-1-3-16,0-1-2 0,-2-1 4 15,2 2-1-15,-1-2-1 0,1 1-1 16,1 0 2-16,-1 0 1 0,0 0-1 0,1 2-2 15,2-2 0-15,-2 2 4 0,2-1-1 16,2 0-2-16,0 0 2 0,0 1 0 16,2-1-1-16,3 1 0 0,-1 0 1 15,2 0 1-15,1-1-1 0,-1 0-2 16,2 0 0-16,2-1 1 0,1 0 0 0,-2 1-3 15,-2 0 2-15,-1 0 2 16,-1 0-2-16,-1 1-1 0,0 0 1 16,2-1 1-16,0-1 0 0,0 0-2 15,0 0 0-15,0 0 3 0,0 1-1 0,1-1-2 16,-1-1 0-16,0 0 4 0,-2 0-3 15,2 2-1-15,-3 0 0 0,3-1 3 16,0 0-2-16,-2 1-1 0,2-1 1 16,-1 0 1-16,2 1 0 0,-4-1-2 15,3 2 0-15,-2 0 3 0,-1-1 0 0,1 0-4 16,-1 1 2-16,0-2 2 0,1 1-4 15,-1 0 2-15,1-1 2 16,1 2 1-16,-2-1-1 0,1 0-2 16,-1 1 0-16,0-2 3 0,-1 1 0 0,-2-1-3 15,3 1 1-15,0 1-1 0,-1-1 2 16,3 0-2-16,2 1 0 0,-1 0 2 15,3-2 0-15,0 2-3 0,-3 0 1 16,0 0 1-16,0 0 0 0,0-1-2 16,-2 0 2-16,4 0 2 0,-2 0-1 15,1 1-2-15,-1-3 0 0,1 1 0 0,-1 2 2 16,0-4-4-16,-2 4 2 0,2-1 3 15,0-1-3-15,-1 2-3 16,-1-1 3-16,0 0 4 0,1 0-5 16,-1 1 0-16,0 0 1 0,2 0 3 0,-1 0-3 15,-2 0-2-15,-1 0 3 0,0 0 2 16,-1 0-4-16,2 0 1 0,-5 0 0 15,3 0 3-15,-1 0-1 0,1 0-3 16,0 0 3-16,1 0 1 0,-1 2-4 16,0-1 1-16,3-1 1 0,1 2 1 0,-2-2-2 15,2 1 0-15,3 1 0 0,-1-2 3 16,1 1-3-16,1 0-1 0,-3-1 1 15,3 0 2-15,-3 2-3 16,1-2 1-16,-1 1 1 0,-2-1 3 0,2 2-3 16,-1-2-2-16,-1 0 3 0,0 1-1 15,2-1 0-15,-1 1-2 0,0-1 2 16,1 0 3-16,-1 1-2 0,2 0 0 15,1-1 1-15,-1 1-3 0,1 0 2 16,1-1-2-16,0 0 0 0,-2 1 4 0,1 0-4 16,1 2-3-16,-4-2 6 0,3 1-2 15,-2 0 2-15,1 2 0 0,2-2 2 16,2 2 2-16,-1 1-5 0,1-2 1 15,1 0 2-15,0 0 0 0,2 0-3 16,-1 0-1-16,4 1 2 0,-2-4 0 16,2 2-2-16,-2 1-2 0,1-1 1 15,-3 0 4-15,-2 1-5 0,-1-2 0 16,-2 2 2-16,1-1-1 0,-2 0-1 15,2 2 3-15,-1-2-4 0,-1 0 4 0,2 0-1 16,3 1-2-16,-1-2 2 0,6-1 2 16,-2 0-3-16,-1 0-1 0,2 0 2 15,3 0 1-15,-1 0-2 0,-1 0-1 16,1 0 1-16,-3 0 2 0,-1 0-2 15,1 0-2-15,-6-1 2 0,0-1 4 16,-3-1-6-16,-3 1 0 0,1-2 3 16,0 2 2-16,1 0-3 0,-2 1-3 15,-1-1 4-15,-2-1 2 0,0 1-4 16,-4 0-2-16,-1 1 4 0,-1 0 2 0,1 1-3 15,-1 0-3-15,-2 0 5 0,-1 0 0 16,-2 0-4-16,-1 0 0 0,-4 0 2 16,0 0-3-16,-4 0-25 0,-2 3-10 15,0-1-8-15,0-2-52 0</inkml:trace>
  <inkml:trace contextRef="#ctx0" brushRef="#br0" timeOffset="13323.76">14121 944 50 0,'-2'0'66'0,"0"0"-28"0,1 0 6 16,1 0 2-16,-2 0-8 0,2 0-6 16,-1 0-13-16,-1 0-4 15,1 0-10-15,1 0-4 0,0 0-4 16,-2 0 0-16,2 0-10 0,0 0-15 0,-1 0-19 15,-4 0-10-15,2 0-14 0,0 0-2 16</inkml:trace>
  <inkml:trace contextRef="#ctx0" brushRef="#br0" timeOffset="13524.77">14121 944 2 0</inkml:trace>
  <inkml:trace contextRef="#ctx0" brushRef="#br0" timeOffset="13607.77">14121 944 2 0,'-5'-8'92'0,"5"8"-59"0,0 0-3 0,0 0 5 0,0 0-8 0,0 0 1 16,0-2-10-16,0 2-6 0,0-1-8 16,0 1-1-16,0-1-3 15,0 1-2-15,0 0-16 0,0 0-30 0,0 0-38 16,0 0-2-16</inkml:trace>
  <inkml:trace contextRef="#ctx0" brushRef="#br0" timeOffset="13926.79">14114 931 0 0,'0'0'2'0,"0"-1"2"0,0 1-2 15,0-3 0-15,0 2 2 0,0-1 11 0,0-1-15 16,0 1 7-16,0 0 19 0,0 1 1 15,0-1 13-15,0 0 7 0,0 0 1 16,0 0 7-16,0 1-8 0,0-1-2 16,0 0-1-16,0 0-8 0,0 0-6 15,-1 1-2-15,1 1 1 0,0-1-3 16,-3 1-6-16,3 0-1 0,0 0 0 15,0 0-8-15,0 0-7 0,0 3-1 16,-2 8 5-16,1 5 10 0,-4 2-7 16,3 2-3-16,-1-2 0 0,2 3-4 0,-1-3 1 15,-1 2-3-15,1-2 5 0,2 0 0 16,0-4-5-16,-1 1-1 0,1-2 2 15,0-1-3-15,0-1 0 0,0-2-1 16,0-3 4-16,0 0-3 0,1-3-2 16,3 0-11-16,-1-3-1 0,3 0-4 15,0 0-13-15,3-4-8 0,1-3-24 16,-3-2-20-16,3-4-104 0,-2-3-89 15</inkml:trace>
  <inkml:trace contextRef="#ctx0" brushRef="#br0" timeOffset="14334.81">14302 899 303 0,'6'-4'108'0,"0"-1"-92"0,8 0 27 16,0-1 12-16,3-1-21 0,3 4-4 15,-1-1-1-15,3 2-4 0,-2 2-8 0,0 0-9 16,-1 3 0-16,-2 8-2 0,-5 2-3 16,-4 5-1-16,-4 0 1 0,-4 1 2 15,-1 4-2-15,-13-3 0 0,-3 2-1 16,-5 0-3-16,-1-2-2 0,-3 1 0 15,1-3 0-15,0-2 0 0,3-3 2 16,5-4-3-16,3-3 4 0,5-5-1 0,1-1-3 16,4 0 0-16,0 0 3 15,4-1 2-15,0-5-2 0,2-2-6 16,6-1 3-16,3 3 3 0,1 1 0 15,0 1-1-15,-1 3 0 0,0 0 2 0,2 1 0 16,-3 0-1-16,4 4 1 0,0 3 3 16,-3 1-3-16,2-1 1 0,-3 2-1 15,1-1 0-15,0-1 2 0,-2-2-5 16,1-2-3-16,1 0-24 0,4-2-29 15,-3-1-29-15,2-1-104 0,-1-8-93 0</inkml:trace>
  <inkml:trace contextRef="#ctx0" brushRef="#br0" timeOffset="14598.83">14787 1022 89 0,'3'0'271'0,"-3"8"-221"15,0 2-45-15,0 0 40 0,2 1-13 16,-2 2-9-16,6-2-5 0,0 2 7 0,2-3 14 15,4-1-20-15,1-5-8 0,-1 0 7 16,2-4-3-16,-1 0-3 0,-1-7 3 16,0-5 0-16,1-2-4 15,-1-4-4-15,2-1-5 0,-3-2 4 0,-2-1-3 16,-1 0-3-16,-3 2 0 0,-4 0 2 15,1 2-6-15,-2 1-9 0,0 1-7 16,1 4-5-16,2 2-13 0,4 5-19 16,-6 5-20-16,4 0-56 0,-4 0-203 15</inkml:trace>
  <inkml:trace contextRef="#ctx0" brushRef="#br0" timeOffset="15931.91">11548 1329 10 0,'2'-4'9'0,"0"3"195"16,-2 1-159-16,0 0-12 0,0 0 14 0,1 0-19 15,-1 0-6-15,5 6 9 0,-2 2-5 16,2 3-8-16,-5 3 0 0,3 4-9 16,-2 2 3-16,1 4 1 0,2 5-6 15,-1 3 7-15,1 5 15 0,-1 4-21 16,-2 2-5-16,1 2-2 0,-2 6 2 15,0 4 2-15,-3 6-4 0,-4 4 1 0,0-2-1 16,-3 1 2-16,7-1-2 0,-3 0-1 16,6 1 1-16,0-2 3 15,0 1-3-15,0-2-1 0,0-3 0 16,5-2 3-16,-1-5-1 0,0-1 0 0,-1-5 5 15,0-1-2-15,-3 0-2 0,0-2 0 16,0-1 0-16,0-5 4 0,0 0-4 16,0-4-1-16,0-3 5 0,0 0-2 15,0-5-4-15,0-1 2 0,1-4 2 16,2-5-1-16,-1-5-6 0,-2-4 2 0,1-1 2 15,-1-2 1-15,0-2-3 0,0 2 1 16,0-2 2-16,0 0 2 0,0 0-2 16,0 0 1-16,0 0-2 15,0 0-1-15,0 0-2 0,0 0-1 0,0 0 4 16,0 3-2-16,0 0-1 0,0 0 1 15,0 0 2-15,-1 1-1 0,-1 0-2 16,-1 1 0-16,2-1 2 0,1 1-1 16,-2-2-1-16,1 2-1 0,1-3 4 15,0 3-2-15,0 0-2 0,0 1 2 0,-2 0 1 16,1 0 0-16,-1 1-2 0,0-1 1 15,-1 1 2-15,0 8-1 0,-1 4-4 16,-1 0 4-16,2 0 3 0,0-6-6 16,3-5 3-16,0 3-2 0,-2 2 3 15,-1 4-4-15,0 0 3 0,3-2-1 16,0 0 2-16,0-2 0 0,0 1-2 15,0-1 1-15,0-3 2 0,0-1 1 16,0-1-3-16,0-1-1 0,0-3 2 16,0 2 1-16,0 0-2 0,0-2-1 0,-2 2 3 15,-1-1-1-15,2 0-3 0,1-1 1 16,-2 1 2-16,2-2-1 0,0-3-3 15,0 0 2-15,0 0 1 0,0 0 0 16,0 0-8-16,0-4-10 0,0-6-12 16,2-2-20-16,2-4-24 0,-2-4-28 15,0-4-218-15</inkml:trace>
  <inkml:trace contextRef="#ctx0" brushRef="#br0" timeOffset="16646.95">11468 1393 12 0,'0'0'272'16,"0"0"-196"-16,0 0-42 0,1 0 12 0,6-5-15 15,5-3-7-15,2-3 2 0,5-4-5 16,1 0-6-16,1-3-2 0,3 2 2 16,0-2-3-16,1 2 1 15,-3 3-2-15,-6 3-4 0,-4 6-7 0,-3 3 3 16,-3 1 1-16,-1 0-4 0,0 3-2 15,-1 7 4-15,-1 4 1 0,1 3-1 16,-1 1-3-16,0 2 2 0,3 3 2 16,2-1-11-16,1 1 4 0,5 0-8 15,-2-1-12-15,4-2-15 0,-1-3-27 0,2-4-60 16</inkml:trace>
  <inkml:trace contextRef="#ctx0" brushRef="#br0" timeOffset="24544.4">2533 7431 27 0,'3'-1'6'0,"-3"1"2"16,0 0 178-16,0 0-146 0,0 0-14 15,0 0 22-15,0 0-24 0,0 0-4 16,0 0 2-16,0 0-4 0,0 0-7 15,0 0 0-15,0 0 4 0,0 0-1 16,0 0-1-16,0 0 4 0,0 0 3 16,0 0 0-16,0 0-5 0,0-1-3 15,0 0-1-15,0 1-3 0,0-1-4 0,0-3-2 16,0 1 2-16,0 0-3 0,0-2-2 15,0 1 2-15,3-2 2 0,-1-1-3 16,3-1 0-16,-1 2 1 0,-2-2 2 16,3-2-3-16,-1-3 1 0,2 0 2 15,1-1 1-15,0 2-2 0,-2-3-1 16,4 2 1-16,-1-2-2 0,0-1 0 15,1 1-1-15,0-2 2 0,2 0 1 16,-1 1-2-16,0-2-1 0,0 2 2 16,1-1 2-16,1 0-3 0,-1 1-1 0,0 0 2 15,1 1 0-15,-1-1-1 0,1 1-1 16,-1-1 2-16,3 1 2 0,0 1-2 15,-3-1-3-15,0 2 3 0,-2 1 1 16,-1 1-2-16,0 0-1 0,-4 0 2 16,2 2 0-16,1-1 0 0,-1 0-3 15,-2 1 3-15,3-1 1 0,0 0-3 16,1-1-1-16,1 1 3 0,-1 1 1 15,3 0-3-15,-2 0-1 0,2-2 3 16,-1 1 1-16,-3 0-3 0,1-1-1 0,0 0 3 16,0 1 2-16,-1 1-4 0,1 2-1 15,0-2 3-15,-2 1 0 0,2 2-2 16,-2-2-1-16,0-2 3 0,3 2 1 15,1-2-2-15,2 1-1 0,-3-2 3 16,2 1 0-16,2 0-1 0,-2 1-2 0,-1 0 2 16,3 0 1-16,-1 1-2 15,-1 0-2-15,0 0 4 0,1 1 0 16,1-1-3-16,2 1 1 0,-1-1 2 15,0 0 1-15,2 1-3 0,-1 0-1 0,-1 1 0 16,0 1 3-16,2 0-3 0,-1 1 0 16,-3-1 3-16,2 1 0 0,-1 3-3 15,-4 0-1-15,2 0 4 0,0 1-1 16,1 0-2-16,-1 0 0 0,3 0 3 15,2 0 0-15,2 0-4 0,-1 0 2 0,2 0 1 16,-1 0 1-16,1 0-4 0,0 0 1 16,-1 0 3-16,2 1-1 15,-1 1-3-15,-2 2 1 0,-1 1 1 16,1 0 2-16,-2 1-2 0,-1 1-1 0,-2 1 2 15,1 0 0-15,-1 0-2 0,1 1 0 16,-2 0 2-16,2-1 0 0,1 2-1 16,2-2-1-16,-1 2 2 0,1-2 0 15,-1 2-2-15,2 0 0 0,-3-1 2 16,2 5 1-16,-4-3-3 0,1 3 0 0,-2 0 3 15,-1-1 0-15,1 3-3 0,0-1 1 16,0-1 3-16,-2 2-3 0,2-2 0 16,2 2 0-16,-1 0 1 15,0-2-2-15,1 2 1 0,-2-1 1 16,-1 1-1-16,1 0 3 0,-3-1-4 0,0 2 1 15,1-1 2-15,0 0 0 0,-1 1-2 16,2-1 1-16,-1 0 2 0,0 0-2 16,0 0-1-16,4-1 0 0,-4 0 0 15,2 1 3-15,0 1-2 0,-3-1 0 16,4 0 3-16,-3 1-2 0,2 0-1 0,0 1 1 15,-3 0 0-15,-1 2 3 0,0-1-5 16,-1 1 0-16,2 0 3 16,-1 3-1-16,0-4-3 0,0 2 1 15,1 0 0-15,0 1 2 0,-2 0-3 0,0 0 0 16,2-2 4-16,-2 2-2 0,2-2-1 15,0 2 0-15,-2-2 2 0,0 3-1 16,2-3-2-16,0 1 1 0,-1 0 1 16,1 0 0-16,3-2-2 0,-2 0 1 15,2-1 3-15,0 0 0 0,-2-2-2 0,4 1-2 16,-4 1 4-16,0-2 0 0,2 0-2 15,-2 2 1-15,2-3 1 0,0 1-1 16,-2 0-4-16,2-1 3 16,-1 3 2-16,-1-1-2 0,2-2-1 0,1 1 0 15,-1-2 2-15,1 1-2 0,-1 1 0 16,2-1-1-16,-2 0 3 0,-1 1-1 15,1 1-1-15,0-1 0 0,0 1 1 16,0-2 1-16,1 2-3 0,1-1 1 16,-1 0 2-16,0-1-2 0,2 0 1 0,0 1-1 15,0 0 4-15,-1-3-3 0,-1 2-1 16,0-2 0-16,2 0 2 0,0 0 0 15,2 0-3-15,-1-2 1 0,2 0 2 16,-3 1 0-16,3 0-3 0,-1-1 1 16,1 1 2-16,2-1-3 0,-1 1 3 15,-1 0-4-15,2 0 3 0,-1-2 0 16,1 1-2-16,1 1 1 0,-1-1 2 15,-1 0-1-15,1 0-2 0,0 0 0 16,1-1 3-16,0 0-1 0,-1-1-2 16,2 0 1-16,-2-1 1 0,1-1 0 0,0-1-2 15,-1 1 1-15,1-1 1 0,0-1 0 16,0 1-3-16,2-3 2 0,-2 1 2 15,0 1-2-15,4-3-1 16,-4 0 0-16,0-1 3 0,0-1-2 0,0 0 0 16,-1 0 0-16,-2 0 0 0,0 0 1 15,-2 0-2-15,-1 0 1 0,2-5 2 16,-1 2 0-16,-1-3-2 0,0 2-2 15,0-2 4-15,0-2-1 0,2-1-2 16,-2 1 1-16,0-3 1 0,-1 1 1 0,1 0-3 16,-1-2 0-16,-2 1 3 0,-2 2-3 15,-1-2 2-15,-1 1-1 0,-2 1 1 16,0-2 0-16,1 0-2 0,-1 0 1 15,1-3 2-15,0 1 0 0,0-1-5 16,2-2 3-16,-2 1 3 0,5-2-3 16,0-2-3-16,3-2 3 0,1-1 1 15,-1 1-1-15,0 2-2 0,-1 1 2 16,-1 0 4-16,0 0-4 0,-1 0-3 15,0 1 3-15,-2 0 3 0,-1-1-3 0,-2 0-2 16,1 0 2-16,-3 2 3 0,1-1-3 16,1-1-3-16,0-1 3 0,2 0 3 15,3-3-4-15,0 0-2 0,3-3 2 16,0 0 3-16,0 1-3 0,-2 5-1 15,-1 2 2-15,0 2 2 0,-3 0-2 0,-1 3-2 16,-1 0 2-16,1-1 2 16,-1 2-2-16,0-2-2 0,-1 2 3 15,-2 0 1-15,1-2-2 0,0 3-2 16,2-3 3-16,-2 0 0 0,3-3-1 0,2-1-2 15,-1 1 2-15,4-5 2 0,4 0-3 16,-2-3-1-16,3 1 2 0,-3 3 2 16,-1 2-2-16,0 1-2 0,-1 3 2 15,2-1 2-15,-3-1-2 0,0 3-2 16,0-1 2-16,1 0 3 0,-1 0-4 15,0 0 0-15,0-1 1 0,0-1 2 16,-1-2-2-16,1-1-2 0,3-2 3 16,-3-3 2-16,5 0-5 0,-4-1 1 15,2 3 1-15,-2-3 3 0,-1 4-3 0,0 1-3 16,0 2 3-16,-3 5 3 0,-2 0-5 15,0 2 1-15,-3 1 1 0,3 1 3 16,-2 0-3-16,0 1-3 0,2-1 3 16,2 0 3-16,0-1-5 0,1 0 0 15,0-1 2-15,1-2 2 0,1 0-2 16,-2-4-2-16,3 1 3 0,7-1 2 0,-2-2-5 15,-2 0 0-15,4 0 2 0,-8 1 2 16,-2 6-2-16,-1 1-2 16,-3 3 3-16,-2 1 2 0,1 1-5 15,1 0 0-15,0 0 2 0,-1 0 2 0,1 0-3 16,0 0-1-16,1-3 3 0,0 3 1 15,0-2-3-15,4-2-1 0,-4 0 3 16,2 0 1-16,1-1-3 16,0-2-1-16,0 1 3 0,-1-1 1 0,0 4-3 15,-2-3-1-15,0 1 3 0,1 1 0 0,0-2-3 16,-1 1 2-16,-1 1-1 0,1 1 2 15,1 2-2-15,0 0 1 16,-1 0 1-16,1 0-2 0,-1 0 1 16,3 1-1-16,2-3 2 0,3-2 0 0,5-2-2 15,-1-2-1-15,1 2 3 0,-2 0 0 16,1 1-2-16,-2 1 0 0,-1 2 1 15,-1 0 2-15,-1 3-4 0,-4 1 2 16,-1 2 0-16,0-1 2 0,-2 3-4 16,-2-1 2-16,1 0 0 0,1 1 1 0,4-2-2 15,-1-2-1-15,0 2 4 0,2-2-1 16,2 2-2-16,0-3 1 0,5 2 0 15,0-1 1-15,2-1-2 0,-1 2-1 16,1 2 4-16,-3 2-2 0,2 0 0 16,-2 0-2-16,1 0 4 0,-1 0-2 15,-1 0-2-15,3 4 1 0,-2-1 2 16,0 0 1-16,1 2-4 0,1-1 1 15,3 0 2-15,1 0 1 0,3-1-4 16,4 0 1-16,1 0 4 0,0 0-3 0,-2 3-2 16,-1 1 1-16,-3 0 4 0,-4 0-3 15,-2 1-2-15,-2 1 1 0,-4 3 4 16,-6-1-2-16,1 0-2 15,0 3-1-15,0 1 5 0,-1 1-3 0,3 1-1 16,2-1 1-16,0 1 1 0,4 1-1 16,1 0-1-16,-3 1 1 0,3 1 1 15,-2 0-1-15,1 0-1 0,-2-1 1 16,-2 0 1-16,1 0 0 0,-2-1-3 15,-2 0 2-15,-1 0 1 0,2 0 0 0,-2 0-3 16,5 0 2-16,-4-1 1 0,2 0 0 16,3-1-3-16,-3 1 2 0,3-1 1 15,0 0 0-15,-2-1-3 0,5 1 2 16,-2-1 1-16,1 0 0 0,-1 1-3 15,-1 1 2-15,2 0 2 0,-2 0-1 16,-2 0-3-16,1 1 1 0,-2 0 3 16,1 2-1-16,0-2-3 0,1 1 1 15,-2 1 3-15,1 1-1 0,-1 1-3 16,3 2 1-16,0-1 3 0,0 0-1 15,0 3-2-15,0 0 0 0,-2-1 2 0,0-1 0 16,2-1-2-16,-1 0 0 0,-2 0 2 16,-1 1 0-16,3 0-2 0,-2-1 0 15,3 3 3-15,-2-1-3 0,2-2 1 16,2 3-1-16,-1-3 3 0,1 0-3 15,-1 0 1-15,1-2-1 0,1 0 3 0,1 0-3 16,-1 0 1-16,2-1 0 16,-1 1 1-16,0-3-1 0,0-1-1 15,-2 0 1-15,2 1 0 0,-4 0 1 16,0 0-2-16,0-1 2 0,-1 0-2 0,0 0 2 15,1 0-2-15,-1-1 2 0,1 0-2 16,0 0 2-16,0 0-2 0,0 0 2 16,0 2-1-16,-2-3 1 0,2 1-3 15,0-2 3-15,1 1-1 0,-2 1 1 16,4-3-3-16,-2 3 2 0,-1-2 1 0,5 0 0 15,-2 2-2-15,2-1 0 16,-1 0 2-16,2 1 0 0,2-2-2 16,-2 0 0-16,0 1 3 0,5-3-2 15,-5 2-1-15,4-1 1 0,-3-1 1 0,1 0 0 16,1-1-2-16,-1-2 0 0,0 1 3 15,2 0-1-15,3 1-2 0,-1-2 0 16,2-1 2-16,0-2 2 0,1 2-5 16,-1-2 1-16,-1-1 4 0,2 0-2 15,-1 0-4-15,2-2 3 0,1-1 3 0,-2-2-3 16,2 0-1-16,2 0 1 15,-2 0 1-15,1-2 0 0,1-3-3 16,1 1 2-16,0-1 2 0,0 0-3 16,0-1 0-16,-1 2 1 0,-1-3 2 0,-1 3-2 15,-1-2-2-15,-2 1 2 0,1 0 2 16,-1-2-2-16,-2 0-2 0,2-1 2 15,2 0 2-15,-2-2-2 0,-1 0-2 16,3-4 3-16,-2 1 0 0,0-2-1 16,0-1-4-16,-5-1 4 0,0-1 3 0,-3 0-4 15,-3 0-2-15,2 0 3 0,-5-1 1 16,0 1-1-16,-2 0-3 15,1-2 3-15,-1-1 1 0,0 0-3 16,2 0 0-16,-1-3 2 0,-1 0 0 0,2-2-3 16,-3 2-1-16,0-2 2 0,0 2 2 15,0 1-2-15,-1-1 2 0,1 0 1 16,0-1-2-16,-2-1 3 0,2-2-4 15,-1 1 3-15,-1-1-2 0,-1 1 3 16,-1 0-3-16,0-1 1 0,0 1-1 16,0-1 3-16,0 0-5 0,1 0 3 0,0 1 2 15,-2-1-3-15,0 3-1 0,2 1 2 16,-2 0 2-16,2 2-3 15,0 1-1-15,1-4 3 0,-1 3 0 16,-1-1-1-16,1 0-2 0,0 0 2 0,1-1 3 16,2-1-4-16,-3-1-1 0,3-1 2 15,-2 0 2-15,2 1-3 0,-2 1-1 16,2 0 2-16,1 1 2 0,-2 3-2 15,-1-2-2-15,0 3 1 0,-1 1 4 16,0 0-4-16,0 1-1 0,-4 1 2 0,2 1 2 16,1-1-3-16,2 0 0 0,-1 2 1 15,3-2 1-15,-4 3-1 0,3 0-2 16,-1 0 3-16,0 0 0 15,1 1-2-15,-3-1 0 0,3 2 2 0,0-2 0 16,-3 2-2-16,0-3 0 0,1 1 2 16,-2 1 0-16,1 0-2 0,0 0 0 15,0 0 2-15,2 2 0 0,2-3-2 16,-2 1-1-16,3 1 3 0,-1 0 0 15,0 2-1-15,0 1-2 0,0-1 3 0,0 3 0 16,-1-2-2-16,1 1-1 0,-3 0 3 16,4 1 1-16,-2-2-3 0,1 3-2 15,1-2 4-15,2-2 1 0,0-1-3 16,1-1 0-16,1 2 1 0,-2-1 2 15,-2 1-4-15,4 4 0 0,-5-3 2 16,1 5 1-16,0 0-4 0,1-2 3 16,2 4-1-16,2-2 2 0,-3-1-1 15,3 2-2-15,-4 0 3 0,-2 2-1 16,0 1 0-16,1-1-1 0,-3 0 2 0,2 1 0 15,2 0-2-15,-3 0-1 0,3-1 4 16,1-1-2-16,0-2 0 0,4 0-1 16,-1-1 2-16,2 2 0 0,0-2-2 15,-1 1 0-15,2 0 2 0,0 1 0 16,4 2-2-16,-6-1-1 0,2 2 4 15,1 0-1-15,-3 0-3 0,1 2 1 16,-2 1 2-16,0 4 1 0,0 0-4 16,2 0 1-16,1 2 3 0,-3 1-1 15,3 1-3-15,-1 0 1 0,-1 1 3 0,2-1-2 16,-3 2-1-16,4 2 0 0,-4 1 3 15,1 1-1-15,-1 1-2 0,-1 0 0 16,1 1 3-16,-2 1-3 0,2 2 1 16,-1 0-1-16,4 2 3 0,-1 3-3 15,-1 0 1-15,2-1 0 0,1 1 0 16,0-3 1-16,4 1-2 0,-2-2 2 15,1 2 3-15,-1 0-2 0,2-1-3 16,-4 1 2-16,3 0 2 0,-6 0 0 16,2 1-4-16,0-1 2 0,-1 0-1 15,4 1 3-15,-1-1-4 0,0 0 2 0,1 0 2 16,2-1-2-16,-2 1-2 0,0 1 1 15,1-1 1-15,-1 1 0 0,0-1-2 16,0 2 1-16,-1-1 1 0,-2 2 0 16,-3-1-2-16,0 3 0 0,0-2 5 15,-3 2-4-15,2-1 0 0,-1 0 0 0,1 2 2 16,2-2-1-16,-2 0-1 15,3-1 0-15,-1 2 1 0,1 1 0 16,-2 0-1-16,3 0 0 0,0 1 3 16,0-1-2-16,-1-1-2 0,4-1 2 0,-1-1 1 15,0 0 0-15,1-1-2 0,-2 0 1 16,3-1 2-16,-4 0-4 0,5 0 1 15,-4-2 0-15,4 1 2 0,-3-4-1 16,1 0-2-16,4 2 1 0,-3-3 1 16,3 3 1-16,-2-1-3 0,1 0 0 0,0-1 3 15,1 0-1-15,0-1-2 0,1 1 1 16,0-1 1-16,0 2 0 15,0-2-2-15,0 0 1 0,-3 1 0 16,1-2 1-16,1 1-2 0,0 1 1 0,3-3 0 16,-2-1 2-16,1-1-4 0,1-1 2 15,1-2 2-15,3 1-1 0,-2-4-2 16,2 0 0-16,2 0 3 0,-2-2-1 15,0 0-2-15,-1-1 0 0,-1-1 3 16,3-2-1-16,-1-2-2 0,0-1 0 0,0-1 3 16,3 0-1-16,-4 0-3 0,2-4 2 15,3-2 2-15,-1-4-2 0,2 0 0 16,-1-2-2-16,-1-3 4 15,-1 0-1-15,-2-3-3 0,0-2 2 0,-1-1 1 16,-4-1 0-16,2-2-3 0,-1 1 2 16,2-2 1-16,-4 0 0 0,3 1-2 15,0-2 1-15,0 1 1 0,0-1-2 16,-1 0 2-16,-1-1-2 0,-1 1 1 15,-2-2 0-15,-1-1 1 0,-1 0-3 16,-1-2 3-16,-1-2-1 0,-1-3-1 0,-1-1 0 16,1-3 2-16,3 1 0 0,0-3-3 15,0-1 1-15,3-2 3 0,-2-3-2 16,-2-2-1-16,-1-3 0 15,-2 0 1-15,-3-2-1 0,1 2-1 0,-4 1 0 16,0 1 3-16,-4 3-1 0,-3 5-3 16,-4 3 2-16,-3 4 3 0,0 4-3 15,-3 4-9-15,-4 6-8 0,-4 5-9 16,3 3-4-16,-3 5-32 0,-1-1-46 15,1 0-322-15</inkml:trace>
  <inkml:trace contextRef="#ctx0" brushRef="#br0" timeOffset="27044.54">2442 7444 9 0,'3'0'13'0,"-2"0"1"16,3 0 146-16,0 0-146 0,-1 0 17 0,2 0 19 15,0 0-22-15,-2 0 10 0,3 0-13 16,3 0-6-16,0 0-6 0,1 0 2 16,1 0-2-16,0 0-5 0,1 0 4 15,-1 0-8-15,0-2 3 16,1 2 3-16,0 0 2 0,2 0 9 0,0 0-15 15,2 0-3-15,-1 0 0 0,9 0-1 16,2 0-1-16,0 0 0 0,8-2 0 16,2 0 0-16,3-1-1 0,1 3-1 15,-1-1 1-15,0 0 1 0,-1-1-2 16,3 1 1-16,-1-1 1 0,2 1 0 0,3 0-1 15,0 0-1-15,-2-1 2 0,5 1-1 16,2-1-1-16,-1-1 1 0,4 2 0 16,1-2 0-16,1 1-2 0,1-2 2 15,1-1 0-15,0 2-1 0,2-1-2 16,2 1 1-16,-1 0 2 0,1 1 0 15,-3 0-4-15,4 0 3 0,-1 0 2 16,-4 0-4-16,-1-1 1 0,-3 2-2 16,0-1 4-16,2 1 0 0,0-1-1 15,2 1-1-15,2-1 1 0,1 1-2 0,2 0-1 16,2-1-1-16,-2 2 3 0,0 0 2 15,0-1-3-15,-2 0 4 0,2 0-2 16,-1 0 2-16,-1 1 1 0,2 0-2 16,0 0-3-16,-1 0 3 0,-1-1 0 15,1-1 3-15,-2 1-6 0,-2-3 4 16,0 1 1-16,2 0-4 0,0-1 2 15,5 1-1-15,-1-1-1 0,1 2 1 16,0 0 2-16,-2 1 0 0,-2 1-3 16,0 0 2-16,-2 0 1 0,-1 0-1 0,2 0 0 15,-2 0-1-15,2 0 2 0,2 0 0 16,2-2-2-16,3-2 0 0,-3 1 2 15,1 2 0-15,-4-3-2 0,1 1 0 16,-1 0 3-16,1-1-1 0,1 1-3 16,3 2 2-16,0-1 1 0,3 1-1 0,-1-1-1 15,-2 1 1-15,0 0 1 16,-2 0-1-16,1 1-1 0,1 0 1 15,0 0 1-15,-1 0 0 0,1 0-4 16,-2 0 3-16,-2 0 2 0,-1 0-2 0,-4 0-2 16,0 0 2-16,-2 2 0 0,2 1 1 15,3 0-3-15,-2-2 2 0,4 2 2 16,-1-2-2-16,1 2-2 0,1-1 2 15,-2 0 2-15,2-1-2 0,-3 1-2 16,0 1 2-16,0-2 2 0,0 2-2 0,0-2-2 16,-2 0 2-16,4 1 2 0,-4 0-2 15,3-2-3-15,-1 0 4 16,-3 0 0-16,-2 0-1 0,4 0-2 15,-2 0 1-15,3 0 2 0,1-2-2 16,0-1-1-16,2 3 1 0,2-2 3 0,-4 2-2 16,1 0-2-16,-4 0 2 0,-2 0 2 15,2 0-2-15,-1 0-2 0,0 2 3 16,1 3 1-16,-1-2-2 0,0 1-1 15,-1-2 1-15,3 0 2 0,-4 1-2 16,2-1-1-16,-3 1 2 0,2-1-1 0,0 3 0 16,2-2 0-16,0 1 1 0,2 0 1 15,2 0-1-15,1 1-2 16,1-1 2-16,-1-1 1 0,3 2-2 15,-3 1-1-15,2-1 2 0,0 0-2 0,1 0 2 16,0-1 1-16,-2 1-5 0,2 0 6 16,2 1-2-16,-5-3-2 0,3 3 1 15,-6-1 1-15,0 0-1 0,0 1-1 16,3-3 1-16,-2 1 2 0,2 1-3 16,2-1 0-16,1 1 1 0,-1-1 2 0,1 0-2 15,0 1-2-15,-1-1 2 0,-1-1 2 16,2 1-2-16,0 0-2 0,0 2 3 15,2-4 2-15,1 0-5 16,-1 0 1-16,1-1 2 0,-3 0 1 0,-1-1-4 16,3 1 1-16,-1-1 1 0,2 1 3 15,1 1-3-15,-1-2-3 0,0 2 3 16,-1 1 3-16,2-2-5 0,-3 4 0 15,2-2 3-15,0-1 2 0,-4 3-5 16,2-2 0-16,2 2 3 0,-1-2 2 0,3-1-5 16,-5 0 0-16,-1 0 3 0,1 0 0 15,-2 0-2-15,1 0 0 0,1-1 2 16,0 3 0-16,2-3-2 0,-1 2 0 15,3 1 1-15,-3-1 2 0,2 0-3 16,2 1 0-16,0-3 2 0,3 0 0 16,3 1-2-16,0-2 0 0,3 0 2 15,-2 0 0-15,2 0-2 0,-4-2 0 16,-1 0 2-16,2 0 0 0,-1 0-2 15,1-1 0-15,0 1 2 0,1 0 2 0,-1 0-6 16,-2 2 2-16,2-1 2 0,-1-1 0 16,-1 2-2-16,2-1 0 0,2 0 2 15,-1-1 0-15,1 0-2 16,-1-1 0-16,-1 0 2 0,0 1 0 0,-1 0-1 15,2 0-2-15,2 0 3 0,0 0 2 16,2-1-6-16,-2 1 3 0,0-1 1 16,-1 0 1-16,-4 0-5 0,-3 0 3 15,-1-1 1-15,1 2 1 0,1-1-4 16,-3-2 1-16,1 1 2 0,-3 0 1 15,-5 0-4-15,-2-1 0 0,-2 2 4 0,-6-3-2 16,0 3-2-16,-7-1-5 0,-4 0-13 16,-8 0-19-16,-10-2-92 0</inkml:trace>
  <inkml:trace contextRef="#ctx0" brushRef="#br0" timeOffset="29564.69">6014 3814 1 0,'0'0'8'16,"1"1"217"-16,-1-1-173 0,0 0-10 15,0 0 17-15,0 0-21 0,0 0-15 0,0 0 2 16,0 0-3-16,0 0-6 0,0 0-5 15,0 0 2-15,0 3-3 16,2 0 0-16,-1 1 0 0,1 2 0 16,0 1 1-16,-1 0-1 0,-1 3-3 0,0-1-1 15,0 2 1-15,0 3-1 0,0 4-6 16,0 0 5-16,0 5 13 0,0 0-14 15,0 1-5-15,0-1 2 0,-3 3-2 16,0 1 1-16,1-1-1 0,-1 4 4 16,0-4-1-16,-2 4-3 0,4-2 0 0,-4-1 3 15,1 1 0-15,1-4-3 0,1-2 0 16,-1-1 3-16,1-3-2 0,1-2 0 15,-1-2-1-15,1 0 2 16,1-2-1-16,0 0 0 0,0-1-1 0,0 1 2 16,0-2-1-16,0 2 0 0,0-1-1 15,0 0 2-15,0 0 0 0,0 0-2 16,0 0 1-16,0-2 2 0,0-3 2 15,0-1-7-15,0 0 2 0,0-2 3 16,0-2 0-16,0 4-2 0,0-3 1 0,0 2 0 16,0 2 0-16,0 0-3 15,0-1 1-15,0 2 2 0,0 1-1 0,0 1-1 16,0 0 2-16,0 1-1 0,0-2 1 15,0 4-3-15,0 4 3 0,0-1 2 16,0 1 8-16,0-5-11 0,0-4 0 16,0-1 3-16,0 0-2 0,0-2-1 15,0 2 0-15,0-2 2 0,0 1 1 16,0-2-4-16,0 1 1 0,0 0 1 15,0-1 0-15,0 0-3 0,0 1 1 16,0 1 1-16,1 1 1 0,2 6-3 0,-3 1 10 16,2 1 5-16,1-1-11 0,-1-1-2 15,1 0 1-15,1 2 3 0,-4 1-2 16,0-1-1-16,0-1 0 0,0 0 1 15,0-1 0-15,0-2-3 0,2 0 1 16,1 1 1-16,0-4-1 0,2 2 0 16,-5-2 0-16,3 1 2 0,-2-2-1 15,-1 3-2-15,2-1 1 0,-2 2 3 16,0-1-1-16,1 3-3 0,-1-1 1 15,0 1-1-15,0-1 2 0,2 0 0 0,1-1-2 16,-3 2 0-16,0-4 2 0,2 0-2 16,1 0 3-16,-2-1-3 15,-1 1 2-15,2 0-2 0,-2 0 0 0,1 0 2 16,1 1 0-16,1-5-2 0,-1 1 0 15,-1-2 3-15,-1 0 0 0,0 0-4 16,0 0 2-16,0 0 2 0,0 0 0 16,0 0-3-16,0 0 0 0,0-1 3 15,0 2-1-15,0 1-2 0,0-3 0 16,0 1 2-16,0-1 0 0,0 0-3 0,2 1 1 15,-2-1 3-15,0 2-1 0,1-3-2 16,-1 0 0-16,0 0 2 0,0 1 0 16,0 1-3-16,0-2 1 0,0 2 2 15,0-1-1-15,0 2-1 0,3-2 1 16,-3 3 0-16,2-1 0 0,-1 0 0 0,-1 4-2 15,0 6 4-15,0 1-1 16,0 1-2-16,2-3-1 0,0-1 4 16,1-3-2-16,-3 0 0 0,0 2 0 15,1-3 0-15,-1 1 1 0,0-2-2 0,0 1 1 16,0-1 1-16,0-1-1 0,0-2-1 15,0 2 1-15,0-2 1 0,0 1 0 16,0-2-3-16,0 1 2 0,0-2 1 16,0 1-1-16,0-2-1 0,0 2 1 15,0-1 1-15,0-1 0 0,0 1-2 0,0-1 0 16,0 0 3-16,0 1-1 0,0-1-3 15,0-1 2-15,0 0 2 16,0 0-2-16,0 0 0 0,0 1 0 16,0 1 1-16,0 0-1 0,0 3-2 0,0-3 2 15,0 4 1-15,0-3-1 0,0 2-3 16,0-2 3-16,0 0 2 0,-1-2-4 15,1 0-1-15,0 1-3 0,0-2 0 16,0 0 1-16,0 0-4 0,0 0-3 16,0 0 1-16,0 0-19 0,0-5-20 15,0-1-15-15,0-3-27 0,0-2-206 0,-7 1 159 16</inkml:trace>
  <inkml:trace contextRef="#ctx0" brushRef="#br0" timeOffset="29929.71">5949 5384 24 0,'4'-2'-2'0,"1"1"262"0,-5-2-179 16,3 1-32-16,0 2 12 0,2 0-22 15,-2 0-6-15,0 6 3 0,0 2-12 16,-3 5-9-16,0 1-7 0,0 4-1 15,2 0 1-15,1 0-5 0,-2 1-2 16,4-2 1-16,0-1 1 0,1-6-1 0,5-2-3 16,0-3 2-16,4-1 1 0,4-2 0 15,2-2 4-15,4 0 2 0,0-7-4 16,0-6-3-16,1-2-2 0,0-2 0 15,-1-1-6-15,0 1-13 0,-5 1-18 16,-3 0-14-16,-3 2-9 0,-8-1-46 16,-2-1-206-16,0 0 236 0</inkml:trace>
  <inkml:trace contextRef="#ctx0" brushRef="#br0" timeOffset="30838.76">5080 1170 16 0,'2'0'0'16,"0"-1"201"-16,-2-1-87 0,0 2-68 0,0 0 15 16,1 0-22-16,-1 0-14 0,0 11 8 15,0 0 5-15,0 8-3 0,0-1-9 16,0 3-4-16,0 2-11 0,0 3-6 15,0-1 1-15,0 2 2 0,0-1-6 16,0-2-1-16,3-1 3 0,-1-2-4 16,-1-1 0-16,2-4 0 0,-1-2 1 15,1-3-2-15,0-2-9 0,2-3-6 16,1-2-13-16,-1-1-17 0,-1-3-18 0,1 0-17 15,-3-7-61-15,-2-4-149 16</inkml:trace>
  <inkml:trace contextRef="#ctx0" brushRef="#br0" timeOffset="31032.77">4932 1323 72 0,'-2'2'320'0,"2"0"-262"15,0 2-23-15,9-1 18 0,4 0-17 16,7-1-3-16,5-2-8 15,3 0-13-15,3 0-7 0,4 0 0 0,1 0-1 16,6 0-4-16,0 0 2 0,-4 0-1 16,1 4-27-16,-6 3-39 0,-8 0-38 15,-4-1-231-15</inkml:trace>
  <inkml:trace contextRef="#ctx0" brushRef="#br0" timeOffset="32057.83">4984 5396 12 0,'-4'2'143'0,"-3"-2"16"0,1 0-100 16,2 0 9-16,-1 0-14 0,-1 0-4 15,4 0-1-15,1 0-12 0,1 0-4 0,0 0-12 16,0 0-10-16,4 2-9 0,9-2 4 16,5 0 12-16,9 0-4 0,2-4-2 15,2-2 0-15,0 0-3 0,2-2-3 16,-2 0-3-16,-3 0 2 0,-4 2-1 15,-5 0-5-15,-5 3 0 0,-5 3 4 0,-1 0-4 16,-3 0-7-16,-1 0-7 0,3 2-4 16,-3 3-12-16,2 1-13 15,2 2-22-15,0-1-10 0,1 1-23 16,-3-3-264-16</inkml:trace>
  <inkml:trace contextRef="#ctx0" brushRef="#br0" timeOffset="32849.87">5772 5366 3 0,'3'0'7'0,"-1"0"-2"16,-2 0 120-16,1 0-46 0,-1 0-49 15,0 0 2-15,0 0-6 0,3 0 0 16,-1 0 7-16,-1-1 0 0,2 1-3 16,-1 0-7-16,1 0-2 0,-1 0 1 15,1 0 1-15,0 0-2 0,0 0-7 16,2 3 3-16,-1 5-4 0,4 4 3 15,1 4-3-15,2 2-4 0,2 4-1 16,0 0-2-16,3 0-7 0,3 0 3 0,1 1 0 16,3-4 0-16,2-1-3 0,1-3 2 15,2-6 2-15,-2-5-2 0,4-3 1 16,-2-1-1-16,-2-7 1 0,1-5 0 15,-4-3-1-15,-5-2 1 0,1 2 1 16,-7-3 0-16,-2 2-5 0,-3 0 2 16,-3 0 2-16,-1 2-7 0,1 1-5 15,-2 1-11-15,-2 2-15 0,4 3-21 16,0 1-11-16,0 4-49 0,1-1-187 15</inkml:trace>
  <inkml:trace contextRef="#ctx0" brushRef="#br0" timeOffset="46340.65">757 5845 361 0,'1'-2'36'0,"4"-5"18"0,1-1-9 15,0-4-8-15,3-2 2 0,4-3-4 16,1-1-11-16,3-5 1 0,-2 0-2 15,4-7 2-15,0-1-9 0,1-1-2 16,-5 0 1-16,2 0-4 0,-1 2-6 0,1 3 2 16,1 3-3-16,0 2 1 0,-1 3-4 15,-2 4 1-15,-3 5 0 16,-2 2-1-16,-1 4-3 0,-3 3 0 15,-1 1 2-15,1 0-3 0,0 1-1 0,4 11-1 16,-1 3 5-16,0 4 0 0,2 4 1 16,-2 3-2-16,1 4 4 0,-4 1-1 15,5 0-3-15,-3 0 1 0,1-2 0 16,0-1 2-16,-1-1-3 0,1-1 1 15,0-2 2-15,-1 0-1 0,0-3-5 0,-2-2 1 16,2-2-5-16,-2-2-2 0,-1-4-8 16,1-2 0-16,-1-5-7 0,-4-2-17 15,1-2-12-15,-2 0-12 16,0 0-27-16,0-4-118 0</inkml:trace>
  <inkml:trace contextRef="#ctx0" brushRef="#br0" timeOffset="46524.66">879 5622 247 0,'0'-3'256'0,"0"2"-210"0,5-1-11 16,9 2 17-16,3-1-28 0,6 0-2 15,6 1-4-15,7 0-8 16,9 0-8-16,0 0 3 0,3 0-2 0,0 0-6 15,0 0-6-15,2 1-36 0,-2 5-53 16,1-1-66-16</inkml:trace>
  <inkml:trace contextRef="#ctx0" brushRef="#br0" timeOffset="47184.69">1922 5204 153 0,'-26'13'153'16,"-3"6"-98"-16,-2 5 4 0,-2 7-8 15,7 2-9-15,1 4-6 0,8 1-8 16,8-1-22-16,9-1-4 0,0 1 0 0,13-2-3 16,11-3-3-16,8-2-16 0,10-4-34 15,8-4-50-15,4-4-251 0</inkml:trace>
  <inkml:trace contextRef="#ctx0" brushRef="#br0" timeOffset="49032.8">2426 5569 93 0,'3'7'0'16,"2"2"153"-16,-3 3-94 16,-1 1-10-16,-1 3-6 0,0 4-10 0,0 3-1 15,0 1-10-15,0 0-4 0,3 2-5 16,-1 1-3-16,1 2-2 0,0 1 2 15,0 0 13-15,0-2-7 0,-1-1-4 16,1-3-2-16,-2 1 2 0,1 3 0 16,-2 0-3-16,0 0-3 0,0 2 1 0,0-1 0 15,0 3-4-15,-2-1 2 0,1-1 0 16,-1 1-3-16,1 2-1 0,1-2 1 15,-3 3 1-15,0 3-1 0,-1 3-2 16,0-2 2-16,-2 0 1 0,-1 1-1 16,1-1-1-16,0 0 0 0,-3 0 3 0,1 0-1 15,2-3-2-15,3-2 0 16,1-3 0-16,-1-4 0 0,3 1-3 15,0 1 2-15,0 1 1 0,0-2 1 16,0 2-3-16,0-2 1 0,0 0 2 0,5-1-1 16,-2-1-2-16,0 0 1 0,-2-2 2 15,2-1 0-15,-3 2-2 0,0 0 1 16,0-1 2-16,0 3-2 0,0-1-2 15,0 0 2-15,-3 0 1 0,0-2 1 16,-1-2-3-16,-1 0-1 0,3-1 3 16,2 2-1-16,0-2-2 0,-1-1 1 0,1 0 1 15,0 0 0-15,0 3-2 16,0-3 0-16,0 1 4 0,0 1 1 15,3-1-2-15,0 0-1 0,-1 0 3 16,1 2 0-16,0-1-4 0,-2-2 0 0,1 1 1 16,1-1 2-16,-3 1-3 0,0 0 0 15,0 1 3-15,3-1-2 0,-1-2-2 16,-1-2 1-16,-1 2 1 0,2-1-1 15,1 0 0-15,-2-1 0 0,1 0 2 16,3-1-1-16,-4-3-1 0,5 2-1 16,-1-2 2-16,-3-2 0 0,2 3-1 15,-2-2-1-15,1 1 3 0,-2 2-1 16,1-2-2-16,-2 3 3 0,0-2 2 15,2 0-2-15,-2 3-2 0,1-2 0 0,1 5 1 16,-2-1 1-16,1 0-2 0,-1 2 0 16,2-1 2-16,-2 0-1 0,1 0-3 15,1 1 2-15,1 0 2 0,-3 0 0 16,0 0 2-16,0-2-2 0,0 1 3 15,0-3-3-15,0 1-1 0,0-1 1 0,0 0 0 16,0-1 1-16,0 2-4 0,0 1 1 16,-2 1 2-16,1 0-1 15,1 1-3-15,0-2 2 0,0 0 2 16,0 1-2-16,0 0-1 0,1 0 1 0,1 1 2 15,-2-2-2-15,3-1-1 0,-3 0 1 16,2 0 5-16,-2-2-3 0,0-2-2 16,0 1 1-16,0-1 3 0,0 0-3 15,0-1-2-15,0 2 2 0,0-3-2 16,0 2 2-16,0 0-2 0,0-1 3 0,0 2 0 15,0-2-1-15,0 3-2 0,0-2 3 16,0-1-1-16,0 0-1 0,0 0 0 16,0 1 0-16,0-4 3 15,0 1-3-15,0 0-2 0,0-3 3 0,0 1 1 16,0-1-3-16,0-2 0 0,0 1 2 15,0-2 1-15,0 0-1 0,0-1-2 16,0 0 1-16,0 0 1 0,0-1-1 16,0 1 1-16,0-1-1 0,-2 1 3 15,-1 1-2-15,0-2-3 0,3 2 3 0,-2-1 1 16,1 3-3-16,1 0-2 0,-2-1 4 15,1 1 1-15,-1-2-3 16,2-2-1-16,-1 1 2 0,1 0 2 0,0 1-2 16,-2 0-1-16,2-1 2 0,-2 2 1 15,2 1-3-15,-3-2 0 0,2 4 2 16,-2-2 1-16,0-2-2 0,1 2-1 15,-1 0 2-15,1-1-1 0,-1 1 0 16,2-3-1-16,-1 2 2 0,2-1-1 16,-3 0 0-16,2-1-2 0,-1-1 2 15,2 0 2-15,0 1-3 0,0-2 0 0,0 1 1 16,0-2 2-16,0 1-2 0,0 0-1 15,0-1 2-15,0 0 0 0,0 0-1 16,0 0-1-16,0 0 1 16,0 1 1-16,0-1-2 0,0 2 0 0,0-2 1 15,0 2 1-15,0-2-1 0,0 0-1 16,0 0 2-16,0 0 0 0,-2 0-2 15,2 0-5-15,0 0-7 0,0-2-9 16,0-7-29-16,0-2-31 0,0-3-40 16,0-4-234-16</inkml:trace>
  <inkml:trace contextRef="#ctx0" brushRef="#br0" timeOffset="50033.86">2851 5539 51 0,'3'2'99'0,"-1"-1"95"15,-2 0-136-15,0-1 9 16,1 0-10-16,-1 2-25 0,2 1 7 16,-1 1-2-16,1 3-4 0,1-1-7 0,-3 5-8 15,0 0-1-15,0 1 2 0,0 3-6 16,-2 2-1-16,1 1-3 0,-4 2-3 15,2 1-6-15,-1 1 1 0,0 2 3 16,1-3-2-16,0-1-2 0,3-2 0 16,0-1 0-16,0-2 1 0,0-4-2 0,0-1-4 15,0-2-4-15,2-3-11 0,2-2-11 16,0-2-3-16,2-1-7 0,-2 0-19 15,3-7-16-15,-4-3-16 16,0-4-120-16,-2 1 13 0</inkml:trace>
  <inkml:trace contextRef="#ctx0" brushRef="#br0" timeOffset="50237.87">2716 5701 451 0,'5'2'14'0,"4"2"30"0,4 0 9 15,4-1-27-15,4 0 0 16,4-3-9-16,3 0-8 0,3 0-2 0,2 0-5 16,1-2-3-16,-2-1 3 0,-1-1-4 15,-1 2-27-15,-1 2-45 0,-2-1-19 16,-6 1-215-16</inkml:trace>
  <inkml:trace contextRef="#ctx0" brushRef="#br0" timeOffset="51352.93">2958 9326 59 0,'0'2'287'16,"-3"1"-202"-16,1-3-20 0,1 0 23 15,-1 1-25-15,1-1-21 0,1 0-2 16,0 0-7-16,0 0-3 0,0 0-8 0,0 0-7 16,0 0-3-16,0 0-5 0,3 0-5 15,5 0-2-15,9 0 5 0,3 0 1 16,8-2-2-16,3-1-1 0,0 0-3 15,-2 0 1-15,-2 2 2 0,-4 0-4 16,-3 1 0-16,-3 0 3 0,-3 0-2 16,-3 0-3-16,-5 0 2 0,-1 0-5 15,-2 1 0-15,-2-1-8 0,1 0-3 16,-2 0-3-16,0 1-9 0,0 2-25 15,0 0-38-15,0-1-66 0,-5 1-314 0</inkml:trace>
  <inkml:trace contextRef="#ctx0" brushRef="#br0" timeOffset="62119.55">19871 5723 74 0,'0'0'31'16,"0"0"62"-16,0 0-26 0,0-1-40 0,-6 0 9 16,6 1-6-16,-4 0-10 0,1 0 3 15,2 0-2-15,-1 0 2 0,-1 0 0 16,0 0 1-16,-2 0 0 0,4 0-1 15,-4 0-4-15,2 0 2 0,2 0-1 16,-1 0-2-16,0 0-5 0,2 0 2 0,0 0-6 16,0 0-1-16,0 0-1 0,0 0-1 15,2-4 0-15,7-1-4 16,7-1-1-16,4-3 1 0,3 0 5 15,2 1-3-15,0 2 5 0,1 2 0 0,0 1 2 16,-2 3-3-16,-1 0-4 0,-3 4-1 16,-6 8-1-16,-5 4-2 0,-4 6 0 15,-5 6 2-15,-1 4 2 0,-13 4-2 16,-7 1 0-16,-2 1-1 0,-3-2 0 15,-2-3 0-15,0-3-1 0,0-3-1 0,2-3 2 16,1-4 2-16,2-2-3 0,7-6 0 16,4-5 1-16,4-2 0 0,5-5-1 15,3 0 1-15,0 0-1 16,0-5-1-16,8-8-1 0,4-1-2 0,5-3 3 15,2 1 0-15,-1 2 0 0,2 3 0 16,-1 4 1-16,1 3 0 0,-1 2-2 16,-1 2 1-16,3 0 4 0,-1 6 1 15,-2 3 0-15,-2 1-2 0,-4 0-2 16,-1 1 2-16,0-2-3 0,-2 2 1 0,1-4 1 15,-1 2-1-15,-1-4-4 0,-4-1-9 16,2 0-14-16,-2-4-17 0,0 0-19 16,-1 0-8-16,0-5-18 0,-1-8-92 15</inkml:trace>
  <inkml:trace contextRef="#ctx0" brushRef="#br0" timeOffset="62414.56">20409 5717 130 0,'4'-1'267'0,"-1"0"-214"16,-1 1-13-16,0 0-2 0,-2 7-15 15,0 8 13-15,-5 4-8 0,-8 4-10 16,-2 5-4-16,1 0-4 0,-3 1 0 16,1 1-1-16,4-3 8 0,1 0-3 15,5-4-5-15,1-2-2 0,5-5-2 16,0-1 0-16,0-4-2 0,10-1-4 15,2-3 2-15,8-1 4 0,3-3-3 16,4-3 1-16,2 0 0 0,2-1-4 16,0-4 2-16,-4 2-2 0,-3 0 3 15,-3 3-3-15,-7-1-6 0,-4 1-5 0,-3 0-2 16,-6 0-2-16,2 0-1 0,-3 0-3 15,0 0-3-15,0 0-7 16,0-2-10-16,-6-1-28 0,-3-1-46 0,1-3-129 16</inkml:trace>
  <inkml:trace contextRef="#ctx0" brushRef="#br0" timeOffset="62619.58">20561 5828 407 0,'0'0'67'15,"0"0"-30"-15,1 0 9 0,-1 7 1 16,0 8 9-16,0 5-17 0,-6 5-12 15,-3 3-4-15,-4 1-5 0,-1 2-4 16,-1 0-3-16,4 0-9 0,0 0 1 16,2-2-1-16,3-1-2 0,2-2-6 0,4-1-13 15,0-5-10-15,10-2-17 16,5-5-18-16,7-4-15 0,4-5-6 15,4-4-94-15</inkml:trace>
  <inkml:trace contextRef="#ctx0" brushRef="#br0" timeOffset="62930.59">20931 5947 165 0,'3'-27'237'0,"-1"3"-171"15,-2 2-9-15,-2 3-6 0,-9 3-6 16,1 5-5-16,-6 4-10 0,2 5-6 0,-3 2-9 16,0 3-2-16,0 13-5 0,1 4-5 15,4 7-1-15,1 4 1 16,7 1-3-16,4 3-2 0,0 0 1 15,7-1 2-15,6-3-1 0,7-5-2 0,3-5 1 16,3-3 1-16,5-5 0 0,2-4-2 16,0-6 1-16,1-3 1 0,-2-3 0 15,-2-8 0-15,-6-3 1 0,-3-3 1 16,-11-1 0-16,-2-2 1 0,-8 2 0 15,0-5 4-15,0 0-4 0,-8-2-1 0,-5 1 0 16,-5-2-2-16,0 0-1 0,-4 0 1 16,2 1-8-16,5 5-10 0,2 6-7 15,8 6-1-15,4 8-2 16,1 2-44-16,0 12-36 0,1 6-41 0,4 1-192 15</inkml:trace>
  <inkml:trace contextRef="#ctx0" brushRef="#br0" timeOffset="63603.63">21561 5926 103 0,'1'0'296'16,"1"0"-242"-16,-2 4-30 0,0 9 9 0,0 5 8 15,0 8-2-15,0 3-9 0,-3 2-16 16,1-1 3-16,2-1 5 0,0-2-12 15,5-5-5-15,4-3 4 0,2-4-2 16,3-5 0-16,0-5 1 0,4-5-3 16,3 0 4-16,-1-3-1 0,-3-10-4 0,1-1 0 15,-2-1-2-15,1-2 1 16,-3-1-2-16,-3 0-1 0,-2 0 2 15,0 2 0-15,-1 0-5 0,0-1-2 16,-2 0-2-16,2 0-14 0,-2-3-13 0,0 4-15 16,2 2-20-16,-3 6-40 0,-1 6-97 15</inkml:trace>
  <inkml:trace contextRef="#ctx0" brushRef="#br0" timeOffset="63950.65">22122 6276 342 0,'0'-6'111'15,"0"-5"-69"-15,11-2-3 0,3-3-5 16,1-3 9-16,8-5-5 0,2-3-15 15,0-3-8-15,0-1 2 0,-2-3-5 16,2-2-5-16,-5-3 0 0,5-4-1 0,-3 2-6 16,-2 4 0-16,-2 8 3 0,-2 9-3 15,-5 9-1-15,-4 4-1 16,-2 7 1-16,0 0 0 0,-2 3-1 15,1 13 3-15,-4 6 2 0,0 5-3 0,0 5 0 16,0 2 2-16,-6 2-2 0,-2 0 0 16,2-1-6-16,2-1-7 0,-1-5-7 15,0-1-4-15,1-6-3 0,-3-4-5 16,3-4 2-16,-4-3-10 0,-1-5-19 15,-2-1-32-15,-1-5-109 0</inkml:trace>
  <inkml:trace contextRef="#ctx0" brushRef="#br0" timeOffset="64104.66">22250 6044 124 0,'0'-7'299'0,"4"3"-237"15,6 3-17-15,1 1-3 0,0 0 0 16,2 1-6-16,4 6-17 0,3 2-13 16,3 0-3-16,2 1-4 0,3 1-4 15,0 0-9-15,3-1-15 0,0-4-16 16,3-1-8-16,5-3-8 0,2-2-48 0,1-2-77 15</inkml:trace>
  <inkml:trace contextRef="#ctx0" brushRef="#br0" timeOffset="64263.67">22916 5939 109 0,'-19'-5'293'0,"-3"1"-233"0,1 4 3 15,-1 0-18-15,-1 9 2 0,2 6-3 16,4 2-8-16,5 3-9 0,4 2-15 16,7 1-5-16,1 2-4 0,11 0-2 15,9 1-1-15,8 0-1 0,12 2-13 0,8-3-16 16,14-3-16-16,8-3-12 0,4-4-74 15,-1-4-172-15</inkml:trace>
  <inkml:trace contextRef="#ctx0" brushRef="#br0" timeOffset="69992">17799 5804 101 0,'-1'0'202'0,"-2"0"-134"0,3 0-8 15,0 0-1-15,0-2-21 0,0-4-8 16,0-2-5-16,9-1-12 15,4-1 1-15,2-1 4 0,5 0 3 16,2 0-7-16,1 1 2 0,2 3 1 0,-3 2-4 16,1 3-2-16,-4 2-5 0,-6 0-3 15,0 9-2-15,-7 5 0 0,-1 6 0 16,-5 6 3-16,0 3-1 0,-11 6 0 15,-5-1-2-15,-5 2 1 0,-1 0-1 16,-3-2-3-16,-1-2 1 0,1-4 1 0,-1-3-4 16,1-3 0-16,0-4-2 0,3-4 1 15,4-3 3-15,4-5 1 0,4-2-2 16,6-4 3-16,1 0 3 15,3-3-3-15,0-5-1 0,0-2 0 0,11-2-2 16,1-2 0-16,5 2 0 0,3 1 4 16,2 4-1-16,3 1-1 0,-1 3 1 15,4 3 1-15,-1 0 3 0,-1 0-3 16,0 6-2-16,-1 1 2 0,0 1 0 15,-3 0-2-15,-1 0-1 0,-2-1-5 0,-3-4-24 16,1 3-17-16,-2-4-12 0,-2-2-27 16,-1 0-75-16,-4-7-155 0</inkml:trace>
  <inkml:trace contextRef="#ctx0" brushRef="#br0" timeOffset="70348.02">18310 5792 158 0,'6'-1'234'0,"1"0"-204"15,3 1 13-15,-1 0-4 0,3 3-8 0,1 5 3 16,-1 0-7-16,2 3-13 0,-1 4-6 16,-3 1-4-16,-2 1 1 0,-3 3-3 15,-2-2 2-15,-3 2-2 0,0 1 3 16,-9-2-1-16,-4 2 1 0,-4-2-2 15,-1-1-1-15,-3-2-1 0,3-2 0 16,-2 0 0-16,0-5-5 0,1-1-6 16,3-5-5-16,6-1 1 0,2-2-3 15,3 0 6-15,2-9 8 0,3 0-2 16,0-1 3-16,3 2-4 0,7-2 4 0,-1 2 0 15,5 3 2-15,-2 1 2 0,2 3 1 16,5 1 3-16,-2 0-1 0,3 1-4 16,0 6 1-16,0 0 1 0,3 1-2 15,1 1-2-15,-1-1 1 0,3-1 2 16,1-2-15-16,-2-2-17 0,-1 0-34 15,1-3-31-15,-2 0-76 0</inkml:trace>
  <inkml:trace contextRef="#ctx0" brushRef="#br0" timeOffset="70628.03">18779 5934 70 0,'-3'-16'218'0,"-5"1"-170"0,-1 4 28 15,-2 0-26-15,-3 2-11 0,0 3-3 16,0 6-2-16,2 0-15 0,-2 5-7 16,2 8-5-16,2 8-6 0,4 3 2 15,5 2-1-15,1 2-5 0,1-1 3 0,10 0 0 16,5-4 0-16,4-2 0 15,3-4-2-15,3-3 4 0,2-4-1 16,3-6 1-16,3-4-1 0,0 0 4 16,-3-5-3-16,0-8 11 0,-3-1 3 0,-6-3-1 15,-5-2-5-15,-6 0-2 0,-6-1 1 16,-2 0-3-16,-3 0 3 0,0-2-8 15,-7 1 3-15,-3 0-3 0,-4 1-2 16,1 0-5-16,-2 0-13 0,4 3-13 16,3 1-15-16,4 8-11 0,4 4-5 0,0 4-55 15,0 2-150-15</inkml:trace>
  <inkml:trace contextRef="#ctx0" brushRef="#br0" timeOffset="70900.05">19714 5339 361 0,'5'-10'62'0,"-2"8"-32"0,-3 2 12 16,0 0-20-16,0 12 7 15,0 7 9-15,-13 9-6 0,-2 8-1 16,-10 10-10-16,-6 6-1 0,-8 10-4 0,-2 7 3 16,-6 9 4-16,-1 7-9 0,-3 5-10 15,4 5 1-15,1 0-4 0,2-1-1 16,6-1-19-16,2-6-18 0,8 0-9 15,9-4-4-15,6-6-50 0,3-9-77 16</inkml:trace>
  <inkml:trace contextRef="#ctx0" brushRef="#br0" timeOffset="74681.27">12824 6119 71 0,'0'1'9'16,"2"1"107"-16,-2-2-62 15,0 0-34-15,0 1 29 0,0 1-5 16,0 3-11-16,0 2-3 0,0 3-9 16,0-2-4-16,0 3-7 0,-2-1 1 15,1 1-4-15,-2 1 2 0,1 0-1 0,-1-3-3 16,0 1 0-16,3-1-6 0,0 0 2 15,-2 0 1-15,2-2-1 0,0 0-3 16,0-2 2-16,0 0-2 0,-1-1-9 16,-1 1-20-16,2-3-11 0,-1 0-43 15,-1-2-121-15</inkml:trace>
  <inkml:trace contextRef="#ctx0" brushRef="#br0" timeOffset="74844.28">12696 6199 332 0,'6'-2'61'15,"8"2"-50"-15,3 0 36 0,3 0-22 16,6 5-13-16,4 2 0 0,4 1-6 16,3 0-4-16,-1 4-2 0,3 4-16 0,3 3-27 15,-2 1-14-15,-5 0-287 0</inkml:trace>
  <inkml:trace contextRef="#ctx0" brushRef="#br0" timeOffset="75491.31">14934 9025 103 0,'0'-2'198'0,"0"-1"-105"0,0 3-40 15,0 0-15-15,0 0-7 0,5 0 4 16,3 0 3-16,4 0-11 0,5 2-11 16,5 2-4-16,4-1-5 0,7-1-2 15,4 1-1-15,7-2-6 0,5-1-2 16,4 0-27-16,3-2-53 0,-2-9-99 15</inkml:trace>
  <inkml:trace contextRef="#ctx0" brushRef="#br0" timeOffset="77465.42">16830 6112 2 0,'0'1'6'0,"0"2"-4"15,0 1 77-15,0-3-51 0,0 2 6 16,-1-3 7-16,-1 1-13 16,2 2 1-16,0-2-2 0,0 0 3 15,0 1-1-15,0-2-1 0,-1 0-3 0,1 0 1 16,0 0 7-16,0 0 1 0,0 0-2 15,0 0-9-15,0 0-1 0,0 0-5 16,0 3-3-16,0 2-6 0,-2 2-7 16,-1 4 5-16,0 4 2 0,0 0-2 15,0 4-1-15,3 4 4 0,-2 5-1 0,1 5 0 16,-2 5 10-16,1 5-5 0,-1 3-7 15,1 4-1-15,1 2-2 0,-2 3 1 16,0 1-2-16,1-2 0 16,1 0 0-16,-2-4 0 0,-1-3 1 0,1 0-1 15,-1-1-2-15,1 1 0 0,-1-2 2 16,1 0-1-16,-1 0 2 0,-2-2 2 15,2-2-3-15,1 0 4 0,2-2 0 16,-1 0 2-16,-1 1-5 0,2-3-1 16,-3 0 0-16,1 2-1 0,0 1 1 0,-1-1-1 15,-4 2 1-15,0-1 2 16,-1 0-1-16,3 0 2 0,-1 0-2 0,1-1 0 15,0-1-1-15,3-1-2 0,-2-1-2 16,1-1 4-16,1-1 0 0,-2-1-2 16,3-1 0-16,-1-4 3 0,2-2-3 15,-1-2 3-15,-1-3 0 0,1-3-2 16,2 1 3-16,0-1-4 0,0 0 1 15,0 1 1-15,0-1 0 0,0-1-1 16,0-1 1-16,0 0-1 0,2-2 0 0,0 0 0 16,1 0 1-16,-3-1-1 0,0-2 1 15,0 1-4-15,0-1 4 0,0-3 1 16,0 2-2-16,0-1-2 0,0 0 2 15,0-3 0-15,0 0-2 0,0 0 2 16,0-1-1-16,0-1-1 0,0 0 2 16,0 0-2-16,0-3 1 0,0 1 2 15,0 0-2-15,0 0 0 0,1 1 0 16,-1-1 2-16,0 2-1 0,0-1-1 15,0 2 1-15,0 0 0 0,0 1-1 0,0-1 0 16,0 1 0-16,0 1 0 0,0 0 0 16,0-3 0-16,0 2 0 0,0 2 0 15,0 5 0-15,2 0 0 0,-2 2 3 16,0-2 0-16,0-1-3 0,0 1 0 15,0-3 1-15,0 0-2 0,0 0 2 0,0 0-2 16,0-2 2-16,0 1 1 16,0 0-2-16,0-1-1 0,0 0 1 15,0 1 1-15,0-1-1 0,0 0-1 16,0-3 1-16,0 0 2 0,0-1-2 15,1 0-1-15,-1-4 2 0,0 2 1 0,0-2-3 16,0 0 2-16,0 0-1 0,0 0 4 16,0 0-2-16,0 0-1 0,0 0 0 15,0 0 3-15,0 0-3 0,0 0-2 16,0 0 1-16,0 0 1 0,0 0-1 15,0 0-1-15,0 0 1 0,0 0 1 0,0 0-2 16,0 0 0-16,0 0 2 16,0 1 0-16,0-1-2 0,0 1 1 15,0 1 0-15,0-2 1 0,0 2-2 16,0-1-1-16,0 0 2 0,0 0 1 0,0-1-1 15,0 2-2-15,0-1 3 0,0 1-1 16,0-1-1-16,0 0 0 0,0-1 2 16,0 0-1-16,0 0-2 0,0 0 0 15,0 0-6-15,0 0-1 0,0-2-9 16,2-4-2-16,-1-2-6 0,1-1-11 0,0 0-7 15,-2-3-20-15,0 0-20 0,0 0-28 16,-8-1-166-16,-5 1 182 16</inkml:trace>
  <inkml:trace contextRef="#ctx0" brushRef="#br0" timeOffset="77821.45">16472 8525 8 0,'2'-2'2'0,"-1"0"186"0,1-2-119 16,0 1-38-16,-1 2 28 16,1 0-6-16,-2 1-1 0,0 0-7 0,0 0-13 15,0 0-1-15,0 0-3 0,0 8-3 16,0 2 4-16,0 5-2 0,0 5-9 15,0 1 0-15,0 3-6 0,0 2 1 16,1-5 1-16,7 2-7 0,3-5-7 16,3-3 4-16,1-4 2 0,7-2-1 0,4-9-6 15,4 0 6-15,2-9-1 0,4-6 0 16,0-6-5-16,-1-1 3 0,3-2 1 15,-6 0-2-15,-1 0-4 0,-3 1-5 16,-6 2-1-16,-4 2-9 16,-1 1-4-16,-6 2-7 0,-3 0-1 0,0 0-6 15,-2 0-3-15,0-5-31 0,-1-3-37 16,-4 2-201-16,1-5 195 0</inkml:trace>
  <inkml:trace contextRef="#ctx0" brushRef="#br0" timeOffset="78733.5">16632 6295 29 0,'3'0'13'16,"0"0"8"-16,-1 0 33 16,-2 0 106-16,0 0-109 0,0 0-4 15,0-3-1-15,1-4-14 0,2 0 0 0,4-2-4 16,0-4-7-16,4-2 1 0,3-3-1 15,2-2-2-15,2 0-5 0,2-3-2 16,2 1 0-16,-2 4 0 0,-3 2-5 16,-1 2 0-16,-2 4-7 0,-2 3 3 15,-4 4-3-15,0 3-2 0,-2 0 2 0,0 8-1 16,2 8 1-16,1 2-2 0,2 4 4 15,0 3-1-15,0 0-2 0,1 2 2 16,4 0-2-16,1-1-12 16,1 2-27-16,7 1 3 0,-3 0-40 0,0-2-72 15</inkml:trace>
  <inkml:trace contextRef="#ctx0" brushRef="#br0" timeOffset="113411.48">20548 11720 2 0,'0'0'165'0,"0"0"-64"16,0 0-74-16,0 0 10 0,0 0-1 16,0 0-5-16,0 0-1 0,0 2-7 15,0-2-8-15,-1 0 5 0,1 0-2 16,0 0-5-16,0 0 5 0,0 0 1 0,0 0-4 15,0 0 3-15,0 0-2 0,0 0 1 16,-2 0-4-16,2 0-2 16,-1 0-3-16,-1 0 0 0,2 0-1 15,-2 0-2-15,2 0-4 0,-1 0 4 0,-1 0-1 16,1 0-2-16,-1 0 2 0,2 0 0 15,0-2 1-15,-3 0-4 0,2 0-1 16,-1-1 4-16,-1 0-2 0,0 0 0 16,0 0 0-16,0-1 0 0,-2 0 1 15,-1 0-1-15,1 0 0 0,-1 0 3 0,0 1-6 16,1-2 1-16,-3 1 0 0,4-1 4 15,-4-1-3-15,2 1-1 0,0-1 0 16,-2 2 1-16,2 0 0 16,1 0-1-16,-4 0 0 0,2 2 1 0,0-1 0 15,-3-1-1-15,4 1 0 0,-2 1 2 16,2-2 0-16,-3 0-3 0,0-1 2 15,1 0 0-15,-1 1-1 0,1-3-1 16,0 2 2-16,2 0 3 0,1-1-1 16,1 2-3-16,-1-2 0 0,0-2 1 0,-1 2 1 15,-2-3-3-15,2-1 2 0,-3 1 1 16,-1-2-2-16,1-1-2 0,0 4 2 15,1-2 2-15,-1 1-1 0,-2-1-2 16,2 1 1-16,-1-1 1 0,3 1-1 16,-1 0 0-16,0-1-1 0,2 2 2 15,0-1 0-15,3 1-3 0,-2-1 2 16,2 1 1-16,0-2 0 0,1 2-2 15,-2-1 0-15,2 0 2 0,-1 0 0 16,-2-1-2-16,4 1 0 0,-4-2 3 0,2 0-4 16,0 2 3-16,0-2-1 0,-2 1 1 15,0-1-3-15,-1-2 3 0,0 1-2 16,1 2 3-16,1 1-4 0,-1 0 3 15,4 1-1-15,-3 0 1 0,3-1-3 16,-2 0 3-16,1 1-1 0,1 0 1 16,-2 0-1-16,0-1-1 0,1 1 0 15,0-1 2-15,2 0 0 0,-1 1-3 16,-1-2 2-16,1 0 1 0,-2-1-1 15,0 0-1-15,1-2 1 0,-1 1 1 16,1 0-1-16,2-2-2 0,-1 1 2 0,1-1 1 16,-2-1-2-16,2 1 0 0,-1 2 1 15,-1-2 2-15,1 1-2 0,-3-1-2 16,0 0 3-16,1 2 1 0,0 0-2 15,1-1-2-15,-1 1 2 0,3-1 1 16,0-1-2-16,0 1-1 0,0-1 1 16,0 0 2-16,0 0-1 0,3 1-2 15,2-1 2-15,-1 3 0 0,1-3 0 16,-2 2-1-16,0 0 1 0,0 1 1 15,2-1-1-15,-3 1-1 0,1-1 1 0,0 0 1 16,-2 1-1-16,4 0-1 0,-3 0 0 16,2 1 3-16,-1-1-3 0,2 1-1 15,-2-1 2-15,2-4 1 0,1 2-1 16,0-2-2-16,0 0 1 0,0 2 3 15,-2 1-2-15,0 0-2 0,1 1 2 0,0 2 2 16,-2 1-3-16,0 0-2 16,0 3 2-16,1-3 4 0,1 0-3 15,1 0-3-15,-1-1 3 0,0 0 3 16,2-4-5-16,0 2 2 0,2-1 0 0,-1 0-1 15,-1-1 1-15,1 1 0 0,0 0 0 16,1 0 1-16,-3 0-1 0,2 0-1 16,-2 1 1-16,1 1 0 0,-1-2 1 15,-2 2-2-15,3 0 1 0,-1 0 1 16,2 0-2-16,-1 0-1 0,0 1 2 0,2 0 1 15,2-1-2-15,1-2 0 0,2-1 2 16,2-1 0-16,-1 1-2 16,-1-1 0-16,-2 3 1 0,1 1 2 15,-4-1-3-15,2 1 0 0,-2-1 2 0,1 1 0 16,-1-1-1-16,0 1-1 0,-1 0 2 15,0 0 0-15,-2 1-2 0,3-2 0 16,-3 2 2-16,1-2 0 0,2 2-2 16,-3-1 0-16,2 0 2 0,0 1 0 15,2-1-2-15,0 0-1 0,1 0 3 0,1 0 0 16,-1 3-2-16,0-1 0 0,-2 1 1 15,3-2 1-15,-1 1-2 0,2-2-1 16,1 2 2-16,-4 0 1 16,4 0-2-16,0 1 0 0,-1 0 1 15,-1 0 1-15,-1-1-2 0,3 1 0 0,-2 0 2 16,4 1-1-16,-4-2 0 0,1 3-1 15,-1 0 1-15,-1 0 1 0,0 0-2 16,0 1 1-16,-1 1 0 0,1-2 0 16,0 3-1-16,0-2 0 0,1 1 1 15,-1 0 1-15,0-1-2 0,0 2-1 0,1 0 4 16,1 0-2-16,1-1-2 0,1-1 1 15,1 1 2-15,2 0-1 0,3 0 0 16,-3-2-1-16,2 0 2 16,0 1-1-16,-3 0-1 0,1-1 0 0,-1 3 2 15,1-1 0-15,-1 0-2 0,-1 0 0 16,1 1 2-16,-2 0 0 0,-1 0-2 15,-1 1 0-15,-1 1 2 0,0-1 0 16,1 1-2-16,-2 0 0 0,1 0 1 16,4 0 1-16,-2 0-2 0,0 0 3 0,3 0-4 15,-3 0 3-15,1 1-2 0,2 0 1 16,0 2 4-16,-1 0-3 0,2 0-1 15,-1 1 1-15,0-1 0 16,2 1 1-16,-2-1-2 0,2 2 0 0,-2 0 2 16,0 2 1-16,1-3-4 0,-2 1 4 15,2 2 0-15,-5-1-1 0,2 1-1 16,-1 0 1-16,-3 1 1 0,0-1-4 15,1 0 3-15,1 2-4 0,-1-1 4 16,2 2 0-16,0 2-3 0,2 0 1 0,1 1 1 16,-3 1 1-16,1 1-3 0,1 1 2 15,-2-1 0-15,0 2 0 0,1 0-2 16,-1 0 2-16,-2 1 2 15,1 0 0-15,-2 0 3 0,1 0-1 0,-1 0 0 16,1 0 2-16,-2 0-3 0,-1-2 1 16,0 2 0-16,-1-2 2 0,-3-3-4 15,-1 3 0-15,2-1 0 0,2 2 1 16,-2 2-4-16,1 0 3 0,-1 1 0 15,0 2-3-15,2 1 0 0,0 1 0 0,-2 2 2 16,0-1-1-16,2 2 0 0,-2 0-2 16,0 0 4-16,2 2-3 0,-2-1 0 15,0 1 0-15,0-4 2 0,-2 0-1 16,2-1 0-16,-3-1 2 0,2 0 2 15,1 0-1-15,0-3-2 0,0-1-2 16,0 0 3-16,2 2-1 0,0-2-1 16,-2 2 0-16,2 2 1 0,-4-2-1 15,1 4 0-15,0 2-1 0,-4 0 2 16,4 1-2-16,-5 0 0 0,0-1 1 15,0-1 1-15,0 0 0 0,0 0-2 0,0 0 0 16,0-2 1-16,0-2 0 0,0 0-1 16,-2-3 0-16,-1-1 1 0,2-2 1 15,-1-1-3-15,-1 0 2 0,0-1 1 16,-2-1-1-16,1 0-1 0,1 1 1 15,-1-3-3-15,1 2 2 0,-1-3 1 16,-1-1-1-16,0 1 3 0,-1-2-1 16,0 1-2-16,-2 1 0 0,1-1 1 15,-4 3 0-15,1-1-1 0,-2-1 1 16,3 1 0-16,-2-1 0 0,3 1-2 0,-3 0 1 15,0-1 2-15,4-1-2 0,-1-1-1 16,-1-2 1-16,2 3 2 0,0-1-1 16,-3 1-2-16,-1 1 0 0,1 1 3 15,-1 0-3-15,0-2 2 0,2 1-1 16,-4-2 0-16,1 2 0 0,-1-2 0 0,3 2-1 15,-3-1 3-15,4 1-4 0,-4 1 3 16,1-2-2-16,3 1 3 16,-2-3-2-16,-2 1-2 0,3-1 2 15,-3 1 4-15,-2 1-4 0,1-1-4 0,1 2 4 16,-1-2 4-16,2 0-6 0,1-1 1 15,2 0 1-15,-2-1 3 0,3-1-3 16,0 0-3-16,2-1 3 0,-3 0 3 16,1-1-3-16,2 2-3 0,-2-1 2 15,2-1 3-15,0 0-2 0,0-1-2 0,-4 3 2 16,1-2 1-16,0 1-1 15,-1 0-1-15,1 1 1 0,0 0 1 16,0 0-3-16,-2 0-1 0,3 0 2 16,-1-1 1-16,1 1-1 0,0-2-1 0,3 1 2 15,2-2 0-15,-3 1-2 0,0 2 1 16,-2-2-1-16,0 1 0 0,-1-2-1 15,0 0 0-15,-2 0 0 0,3 1 2 16,-3-1-1-16,4-1-2 0,-1 0 2 16,0-1 2-16,4 0-1 0,-3 0 0 0,3 0 0 15,-1 0 2-15,2 0-2 0,-3-3-1 16,4-1 4-16,-2 2-2 15,2-1-2-15,0 2-1 0,-1-1 1 0,3 0 0 16,0 0-2-16,-1 1-3 0,1 0 2 16,0 0 5-16,0 1-4 0,0 0 0 15,-2 0 2-15,2 0 1 0,0 0-1 16,0 0 1-16,0 0-2 0,0 0-1 15,0 0-1-15,0 0-3 0,0 0 1 16,0 0-4-16,-1 0 0 0,1 0 0 16,0 0 2-16,0 0 1 0,0 0-1 0,0-2 2 15,0 2 4-15,0 0 4 16,0 0-2-16,0 0 1 0,0-1 0 15,0 0 1-15,0 1 0 0,0-1 1 16,0 0 0-16,0 0 5 0,0 1-1 0,0 0 2 16,0 0-2-16,1 0 0 0,2 1 1 15,2 6 0-15,-2 0 0 0,2 3-3 16,-1 0-1-16,1 2 0 0,-2 3 1 15,3-1 0-15,-1 2-2 0,-2 1-1 16,2 0 2-16,-4 6-3 0,2 2 1 0,-3 2 0 16,0 1 9-16,0-3-4 0,-3-3-5 15,3 0 0-15,-1-1 4 0,-1 0-3 16,-1 2-1-16,2-4-1 15,1 2 2-15,0-1 0 0,0 0-3 0,0-2 1 16,0 1 0-16,0-1 1 0,0-1 0 16,0 0-3-16,0-2 4 0,0 1-1 15,0-1-1-15,0 0-1 0,0-2 2 16,0 0 1-16,0 0-3 0,0-1 0 15,0 0 2-15,0 0 0 0,0 1-1 0,0-1-1 16,0-3 2-16,0 2 0 0,0-3-2 16,0 0 0-16,0 0 2 0,0-3 0 15,0 0-2-15,0-2 0 16,0-2 2-16,0-1 0 0,0 0-2 0,0 0 1 15,0 0 1-15,0 0 0 0,0 0-1 16,0 0-1-16,0 0 4 0,1 0-1 16,-1 0-2-16,0-1 0 0,2 0 2 15,-2 1-1-15,0-1-2 0,0 1 1 16,0 0 1-16,0 0 1 0,0 0-2 0,0-1 0 15,0 0 1-15,0-2 0 0,0 2-2 16,0-1 1-16,-3-1 1 0,1 3 0 16,-3-4-2-16,-1 4-1 0,0-1 3 15,0 0 0-15,-2 0-3 0,0 0 1 16,-1 0 1-16,1 0-1 0,-3-1-2 15,-1 1 0-15,1 0 2 0,-1-1 0 16,-1 1-2-16,1 0 0 0,-1-1 1 16,1 1 1-16,0-1-1 0,-2 2 1 15,1-1 1-15,-2 1 0 0,-1 0 1 0,-2 0-2 16,-1 0 2-16,-3 0-2 0,1 3-2 15,-3 0 2-15,0 1 1 0,-3 1-2 16,-1 0-3-16,0-1 0 0,1 1 2 16,2-1 1-16,1-1-1 0,4-1 2 15,2 2 2-15,1-3 0 0,3 1-1 16,1 0-1-16,2 0 2 0,2-2 0 15,-2 2 0-15,4 0-1 0,-6 1 2 16,2 2-2-16,-3-1 0 0,0-1 0 16,0 2 0-16,-3 1 0 0,2-4 0 15,-2 2 0-15,0 0 0 0,-2 0 1 0,-3 0-2 16,4-2 1-16,-1 2 1 0,2 0 0 15,2-1-3-15,2 0 2 0,4-1 2 16,1-1 0-16,4 0-3 0,-3-1 2 16,3 1 1-16,-1 1-1 0,2-1-2 15,0-1 1-15,0 0 1 0,0 0-2 16,1 0 1-16,2 0 0 0,-1 0 1 15,1 0-2-15,0 0 1 0,0 0-1 16,0 0 2-16,0 0 0 0,0 0-1 16,0 0 0-16,0 0 0 0,0 0 1 0,0 0-1 15,0 0 0-15,0 0 0 0,0 0 1 16,0 0-2-16,0 0 1 0,0 0 1 15,0 0 0-15,0 0-1 0,0 0 0 16,0 0 2-16,0-1-1 0,0-6-1 16,3-2 0-16,3-1 1 0,-1-3 0 0,-4 0-2 15,4-3 1-15,-4-1 1 16,-1-2 1-16,2-5-3 0,-2-3 1 15,0-6 1-15,-3-3-2 0,-3-1-2 16,1 1 3-16,-1-2 0 0,3 1 0 0,-1 1-3 16,3 0 2-16,-1 3 2 0,2 4-2 15,0 1-1-15,0 4 1 0,0 2 1 16,0 3 0-16,0 1 0 0,0 2-1 15,3-1 2-15,1 3-1 0,-1-2-2 16,1 1 2-16,1 1 0 0,0-1-1 0,-1 0-2 16,4-2 3-16,-2 0 0 0,0-2-2 15,-1 1-1-15,1-1-4 16,-3 3 6-16,0 2 0 0,-1 1-2 15,-2 3 1-15,0 4 4 0,0 1-2 0,0 2-2 16,0 2 3-16,0-1 3 0,0 2-4 16,0 0 0-16,-2 0 1 0,2 0 0 15,-1 0-1-15,-1 2-2 0,1 2 2 16,1 1 1-16,0-2-2 0,-2-1-1 15,2 0 2-15,0-1 2 0,0-1-2 16,0 0-2-16,0 0 4 0,0 0-1 0,0 0-1 16,0 1-1-16,0-1 2 0,0 0 0 15,0 0-1-15,0 0-1 16,0 0 2-16,0 0 0 0,0 0-1 15,0 0-1-15,0 0 1 0,0 0 1 0,0 0-1 16,0 0-1-16,0 0 0 0,0 1 1 16,2 0 0-16,2-1-1 0,4 3 1 15,3-1 2-15,3 2-2 0,3-3 0 16,5 2 0-16,1-2 2 0,5 1-1 15,3-1-2-15,3 0 1 0,3 3 1 0,4-1 0 16,-1 0-2-16,2-2 1 0,-3 1 2 16,-4 0-3-16,-2-2 0 0,-5 2 2 15,-4-2 0-15,-2 0-1 16,-3 0-1-16,-4 0 2 0,-1 0 1 0,-1-6-2 15,-3 2-1-15,3-4 2 0,-1 1-1 16,1 0 0-16,-2-1-1 0,1 2 1 16,-6 1 2-16,0 2-3 0,-4 0 0 15,1 3 1-15,-3 0 2 0,0 0-3 16,0 0 1-16,2 0-3 0,-2 0 1 0,0 0-1 15,0 2-1-15,0 0 0 0,0 2-7 16,0 1-6-16,0-2-7 0,-2 2-6 16,-3-1-25-16,1-2-49 0,-3 0-171 15</inkml:trace>
  <inkml:trace contextRef="#ctx0" brushRef="#br0" timeOffset="113885.51">21157 11773 70 0,'2'0'339'0,"1"0"-308"0,3 0-20 15,2 0 29-15,3 0-1 0,4 2 16 16,3-1-12-16,3 2-23 0,2-2 0 15,1 2-2-15,-1 1-10 0,0-1-5 16,0 1-2-16,-2-2-2 0,0-1 2 16,0 0-24-16,-3-1-32 0,-2 0-46 0,-6-6-125 15</inkml:trace>
  <inkml:trace contextRef="#ctx0" brushRef="#br0" timeOffset="117143.7">20976 11725 43 0,'0'0'76'16,"0"0"-50"-16,0 0-30 0,0 0 56 15,0 0 64-15,0 0-78 0,0 0-7 0,0-2-8 16,0 1 2-16,0-3 1 0,0 3-4 15,0-1-4-15,0-1 1 0,-3 1-2 16,3-1-5-16,-3-2 0 0,1 1 0 16,1-2-4-16,-2 0 3 0,0 1 1 15,-2-3-6-15,3 1 1 0,-2-4-2 16,1-1 1-16,-2-1-3 0,-3-4-2 15,2-1-2-15,0-1 3 0,0 0-2 16,-1 1 0-16,-2 3 0 0,3-2 3 16,0 3-3-16,0-1 0 0,1 1 0 0,-1 4 2 15,3 0 2-15,-1 0-2 0,-2 2 4 16,5 0 0-16,-4 0-5 0,2-2 2 15,-2 1-2-15,1-1 2 0,-1 0-2 16,0 2-1-16,1-2 1 0,-2 0 2 16,1 0-3-16,0-2 0 0,1 1 0 0,-1 0 1 15,3-3-2-15,-1 2 1 16,0-1 1-16,-1 1-1 0,2 0 0 15,-3 0 0-15,4 1-1 0,-4 2 4 16,0-1-1-16,1 2-1 0,-1 1 2 0,1 0 2 16,0 2-3-16,0-2 2 0,1 2 2 15,-2 0-1-15,2-1-3 0,-2-2 1 16,1-1 0-16,1-1-5 0,-2 0 2 15,-1 1 2-15,3 1-1 0,-1-1 1 16,1 2-2-16,0-3-2 0,-1 3 4 0,0-2 0 16,-2-1-3-16,2 3 0 0,1-1 2 15,-2-3 0-15,-1 1-2 16,-1 0 0-16,1 0 1 0,3 2 2 15,0 1-2-15,2 3-1 0,-1-1 2 16,2 1-1-16,-2 0 0 0,1 0-1 0,1 2 2 16,0-1 4-16,0 2-3 0,0-1-2 15,0 0 1-15,0 1 2 0,0-1-2 16,0 1-1-16,-2 1 1 0,2-2 1 15,0 0-3-15,0 2 1 0,0 0 1 16,0-2 0-16,0 1-1 0,0-1-1 0,0 0 2 16,0 1 0-16,-1-1-2 0,1-2 1 15,0 2 1-15,0-1 0 16,0-1-2-16,-2 2 1 0,1-4 0 15,1 2 1-15,0-1-2 0,0 1 0 0,0-1 2 16,0 1-1-16,0-1-1 0,0-2 0 16,3-1 2-16,-2 0-1 0,2-2 0 15,1 1-1-15,-1-2 1 0,-2 2 1 16,1 2-1-16,2-2-1 0,-1 2 2 15,-3-2 0-15,7 4-2 0,-7-2 0 0,1 2 2 16,2 0 0-16,-3 1-2 0,2-1 1 16,1 2 2-16,0-3-2 0,-3 2 1 15,3 0-1-15,0 0 3 16,0-3-1-16,0 0-2 0,4 0 0 0,-1 0 1 15,0-1-1-15,0 1-1 0,2 0 1 16,-2 1 1-16,2-1-1 0,3 1-1 16,-2 2 0-16,2-2 2 0,3 0 0 15,-2 0-1-15,1 0 0 0,1 0 2 16,-2 0 0-16,1 2-1 0,0 0 0 0,-2 1-1 15,0 2 3-15,-2 1-5 0,-1 0 2 16,2 0 2-16,-4 0-2 0,0 7-2 16,-3 1 1-16,3 4 2 0,-3 1 2 15,2 4-4-15,-3 2 1 0,-1 0 2 16,1 2-1-16,-1 1-1 0,-1-3-1 15,0 1 3-15,0 1-1 0,0-1-1 16,0-4 0-16,-4-3 1 0,-1 0 0 16,0-3-1-16,1-1 2 0,-3-3 1 15,4-3-3-15,0-2 2 0,0-1-1 0,2 0 3 16,-3 0-1-16,1-1-4 0,0-5 1 15,3-3 0-15,0-1-3 0,0-3 1 16,0-3 0-16,5 0 3 0,1-2-2 16,2 0 0-16,1-1-1 0,2 1 2 15,1 2 0-15,1 1 0 0,-1 3-1 16,2 3 1-16,-1 1-1 0,1 2 0 15,-1 3-1-15,0-2 2 0,1 2 1 16,1 1-2-16,-2 2 0 0,1 0 3 16,-2 0-1-16,-3 1-2 0,-1 6 0 15,-2 1 1-15,-1 3 0 0,0-1-1 0,-4 3 1 16,-1 2 3-16,0-1-2 0,0 0 0 15,-3 0-1-15,-3 0 0 0,0 0 1 16,-1-2-1-16,0-2 1 0,-1-1 1 16,2-3 0-16,0 0-2 0,2-4 1 15,0-1 1-15,2-1 1 0,1 0-2 16,-2 0-1-16,1 0 4 0,2-7-1 15,0-1-6-15,0-4 0 0,0-4 2 16,6-2 1-16,4-2-2 0,0-1-2 16,3-1 4-16,-2 2-2 0,0 1-1 0,1 1 1 15,2 2 3-15,-2 5-2 0,1 2-2 16,-1 2 1-16,-1 2 1 0,0 3 0 15,-2 2-1-15,-1 0-2 0,1 1 5 16,0 7-1-16,-2 1 0 0,-1 4-1 16,-1 1 2-16,-2 1-1 0,0 0 0 0,-2 3 0 15,-1 0 3-15,0-2-2 16,0 2-1-16,0-2 0 0,0 2 2 15,-3-2-1-15,0-2-1 0,-2-3 0 16,2-3 2-16,0-2 0 0,2-4-1 0,-1 1 1 16,1-2-1-16,-1-1 3 0,0 0 0 15,2-1-3-15,-3-8 0 0,3 0-1 16,0-6-2-16,0-1 0 0,0-1 0 15,7-3 1-15,0 0-4 0,3 0 3 16,-1 2-3-16,3 2-1 0,-2 1 3 0,2 6 0 16,-1 0 1-16,-2 5-2 0,2 2 3 15,-3 0-2-15,3 2 3 16,-1 0-2-16,3 0 0 0,-1 4 1 15,2 0 3-15,0 5-2 0,-4-3-2 0,2 4 2 16,-7-1 1-16,-1 2-2 0,1 1 0 16,-5-1 2-16,0 0 1 0,0-1-2 15,-2-1-1-15,-2 0 2 0,-4-1 1 16,0 1-2-16,-3-2-2 0,5 0 2 15,-2-4-1-15,4 0-2 0,2-1 1 0,2-2-1 16,0 0-1-16,0 0-5 0,0-3-7 16,2-4 0-16,2-1 7 0,4 0-4 15,-2-2-3-15,4 0 1 16,-1 1 3-16,0 0-3 0,1 1-3 0,-1 1-1 15,2-1 7-15,-2 0 0 0,0 2 3 16,-1-1 2-16,-2 3-2 0,2 1 3 16,-2 1 1-16,0 0 3 0,1-2 1 15,-1 3 2-15,-2 0-1 0,0 1 6 16,0 0 6-16,-2 0 6 0,2 0 1 15,-2 6 4-15,1 0-2 0,-1 3-1 0,-2 1-7 16,0 3-2-16,0 1-3 0,0 4 0 16,-2 0-3-16,-4 5-4 0,-2-2 4 15,0 2-3-15,1 0 0 16,-4-1 1-16,3 0 2 0,0 0-1 0,-3-3-1 15,4 1 3-15,-1-1 1 0,2-1-5 16,-1 0 0-16,1-2 1 0,2 0 3 16,-1-1-6-16,2 0 2 0,-2 0 1 15,1-3 0-15,-1 1-2 0,0 0 0 16,1 0 0-16,1-2-1 0,-1 0 1 0,1-3-1 15,2 2-1-15,-2-1 3 0,0 0-1 16,-1-1-1-16,3 1 4 0,-2 0 1 16,0-1-4-16,1 1 0 0,1 1 3 15,-1-2-2-15,1 1-2 0,-1 1 0 16,-3-1 2-16,2 2 0 0,-1-2-1 15,-3 1-2-15,4 2 3 0,0-3-3 16,0 2 1-16,0-1 0 0,1-2 1 16,1 3-1-16,-2-2 0 0,0 0 0 15,0 3 2-15,1 0 0 0,-1-2 5 0,1-2-4 16,1 0-3-16,1-4 1 0,0 3-1 15,0-1 0-15,-3 0 1 0,3 0 0 16,-2-1 0-16,1-3-2 0,1 3 3 16,-2-3 2-16,-3 2-4 0,2-1 1 15,-1 4 1-15,-1-3-2 0,2 2 1 16,-2-2-2-16,5 0 2 0,-1 1 0 15,-2 0-2-15,1-2 0 0,2 2 3 16,0-2 1-16,0 0-3 0,-2 3 1 16,1-4 0-16,1 2 2 0,-2-1-2 0,1-1-1 15,-1 3 3-15,-1-1-5 0,2 1 3 16,-4 2-1-16,3-1 1 0,-1 5 0 15,-1 1-2-15,2 0 0 0,-1-2 12 16,3-3-10-16,0-1 0 0,-2-3-2 16,2 1 2-16,0 1 0 0,-1-1-1 0,1 1 1 15,-3-2 1-15,3 2 0 16,-2-2-2-16,2 0 0 0,0 1 2 15,-1-1-1-15,1-1-2 0,0-1 1 16,0 0 2-16,-2-1 0 0,2 0-2 16,0 0-1-16,0 0 6 0,0 0 0 0,0 0-3 15,0 0-1-15,0 1 3 0,0-1-2 16,0 0-2-16,0 2 0 0,-1-1 1 15,-1 1-1-15,2-1-1 0,-1 2 1 16,-1-2 1-16,2 4-1 0,0-5 0 16,0 0-1-16,0 0 2 0,0 0 0 0,0 0-2 15,0 0 0-15,0 1 2 16,0-1-1-16,0 0 0 0,0 1 0 15,-2 0 2-15,1 1 0 0,1 0-2 16,-2-1 2-16,-1 2-1 0,2-3-2 0,1 2 1 16,-2-2 1-16,2 0-2 0,0 0 1 15,0 1 0-15,0-1 0 0,0 0 0 16,0 0 0-16,0 0 1 0,0 0-2 15,0 0-1-15,0-1-6 0,5-3-13 16,3-2-16-16,1-3-34 0,2-3-75 0,-4-3-345 16</inkml:trace>
  <inkml:trace contextRef="#ctx0" brushRef="#br0" timeOffset="118500.77">20795 12680 132 0,'0'0'88'15,"0"0"-74"-15,0 0-7 0,0 0-7 0,0 0 3 16,0 0 20-16,0 0 21 0,0 0-35 16,0 0-2-16,0 0 5 0,0-2 3 15,1 1 7-15,2-1 0 0,-3 0-5 16,2-1-2-16,1 2 4 0,-3-3-1 15,0 2-1-15,0-1 6 0,0 0-4 16,0 1-4-16,0-1-5 0,0 2 3 0,0-3-1 16,0 3-2-16,-2-1 2 0,-1-1-5 15,2 0 4-15,-4-1-6 16,2 2 4-16,0-1 0 0,-3 2-1 15,3 0-1-15,-2 0-1 0,-1 0 3 0,0 1-3 16,1 0-2-16,0 0 0 0,1 1-1 16,-3 4-2-16,3 3-1 0,2 2-2 15,1 1 2-15,1 1 0 0,0 1 1 16,0 0-3-16,4-2 1 0,6-3 0 15,-3-1-1-15,6-5 1 0,-2-1 1 0,0-1 0 16,-1 0 0-16,-2 0 0 0,0-3 1 16,0-3 2-16,-4-3-1 0,1 1-1 15,-4-2 3-15,-1 1 0 16,0 0 1-16,0 0-2 0,-1 1 3 0,-5-1-1 15,0 3-3-15,-2 0 0 0,2 0-2 16,1 3 1-16,3 0-2 0,1 2-1 16,1 0-2-16,0 1-17 0,3 0-9 15,8 0-9-15,0 2-13 0,4 3-32 16,-1 1-95-16</inkml:trace>
  <inkml:trace contextRef="#ctx0" brushRef="#br0" timeOffset="119764.85">21406 12531 48 0,'0'0'44'0,"0"0"-6"16,-2 0 6-16,0 0 11 0,-1 0 9 15,3 0-15-15,0 0-21 0,0 0-11 16,0 0-3-16,0 0 5 0,0 0 0 16,0 0-6-16,0 0 3 0,0 0 3 0,0 0 1 15,0 0-9-15,-1 0-1 0,-4 0 0 16,2-1-4-16,0-1 2 0,-3 1-2 15,0-1-2-15,-1 2-1 0,0 0 0 16,0 0-1-16,0 0 7 0,-1 0 2 16,-1 2 2-16,1 1 0 0,-1 2-1 15,-1 0-1-15,1 1-2 0,0 1 1 16,1-1-1-16,2 1-3 0,-1 1 0 15,4 2-1-15,2-2-3 0,-1 4 1 16,2-3-4-16,0 1 1 0,2-1 0 16,2-1 1-16,4-1-2 0,0-1 0 0,3-1 2 15,0-3 0-15,-2 0-2 0,2-1 0 16,-2-1 3-16,-1 0-1 0,-2 0-1 15,0-4 1-15,-3-2 2 0,-1-1 0 16,1 2-1-16,-3-2-2 0,0 0 4 16,0 0 0-16,0-1-2 0,-6 1-1 15,0-1 2-15,-2 1-1 0,0-1-1 16,-1 0 0-16,3 3-1 0,-1-2 2 15,3 4-3-15,1 0 1 0,0 1 2 16,3 2-2-16,-2 0-1 0,2 0-1 0,-2 0 2 16,1 5-3-16,-1 1 0 0,1-1 3 15,-1-1-1-15,2 1-2 0,-1-1-4 16,-1 1 0-16,2-3-2 0,-1 0-1 15,-1-1-4-15,2-1 3 0,0 0 0 16,0 1 4-16,0-1-5 0,0 0-13 0,0 0-8 16,5 0 4-16,1 0-2 15,3-2-10-15,-3 0-10 0,1-1-4 16,-3 0 14-16,1 0 21 0,-2 0 16 15,-1 2 7-15,-1 0 2 0,-1-1 13 0,2 1 17 16,-2 0 3-16,0-2-11 0,0 0-1 16,0 0 1-16,-3 0-10 0,-2-1-1 15,0 2-1-15,-1-1-1 0,0 0-1 16,-5 0-6-16,2 3 1 0,-1-1 2 15,1 1-4-15,-3 0-1 0,-1 2-1 0,1 6-1 16,0-1 0-16,-1 3-3 0,4-1 5 16,0 1-3-16,1-2 0 15,3 1-2-15,0-1-2 0,4 0 3 16,1 0-2-16,0-3 3 0,0 1-3 0,8-2 2 15,3 1-1-15,1-4-1 0,2-1 2 16,3 0-2-16,0 0 3 0,-2-5-3 16,4-2 2-16,-5-2 2 0,2 0-2 15,-4-1 3-15,-3 1 2 0,1-1 5 16,-4 1 2-16,-3-1-1 0,-3 2-1 0,0 0 3 15,0-1-9-15,-2 2 1 0,-4 0 0 16,-3 0-2-16,-4 1-2 16,-1 1-3-16,-1 1 1 0,-4 4 1 15,-1 0-4-15,3 0 2 0,-1 4-3 16,4 2 4-16,1 2-1 0,2 3-1 0,2-2 2 15,3 2 0-15,3-1-1 0,1 0 0 16,2 0-1-16,0-3 1 0,3 1-1 16,5-3-1-16,3-3 4 0,1-1 0 15,2-1-2-15,0 0 0 0,0-1 2 16,-1-4 1-16,0 1-2 0,0-1-1 0,-1 1 0 15,-1 0 3-15,-2 2-3 0,1 0 1 16,-1 1 0-16,-3-1 1 0,-4 1-1 16,-1 1 0-16,-1-1 4 15,0 0 4-15,0-2-1 0,0 0-8 0,-3 1 4 16,-3 0 1-16,-2-1-4 0,1-1 0 15,-3 1 0-15,4 1 2 0,-2 0-3 16,2 0 0-16,0 0 3 0,3-1 0 16,0 1-2-16,3 1-2 0,0 1 1 15,0 0 0-15,0 0-10 0,0 1-16 0,3 6-14 16,3 1-33-16,-3 1-56 0,-1 0-258 15</inkml:trace>
  <inkml:trace contextRef="#ctx0" brushRef="#br0" timeOffset="120528.89">20897 12637 54 0,'-2'-1'63'0,"2"0"-2"16,0 1-19-16,0 0-22 0,0 0-2 16,0 0 14-16,5 0-2 0,-2 0-4 15,3 0-4-15,-1 0-4 0,1-2-3 0,-3 1-3 16,0 0 0-16,-1-2 3 0,-2 3-2 15,0 0 2-15,0-2 3 0,0 1 0 16,0-1-6-16,0-1-2 0,-3 1-1 16,-5-1 0-16,0-1-4 0,-4 3-1 15,0 0 1-15,-2 1-2 0,-6 0-3 16,1 0-2-16,-1 2 4 0,1 6 0 15,4 1 0-15,1 0 4 0,1 0 6 16,2 1-1-16,2-1-5 0,3 0 2 16,3 0-3-16,3-1-2 0,0-2-4 0,6 0 2 15,2-3 0-15,6-2 3 0,3-1-3 16,3 0-1-16,0 0 3 0,5-2-1 15,-2-3-2-15,-1-1 0 0,0-1 1 16,-2-2 0-16,-3 0-1 0,-2 0 1 16,-4 0 1-16,-3 2 0 0,-5 2-1 0,-1 0 1 15,-2-1 7-15,0 2-4 0,-5-1 0 16,-4 1-1-16,-4 0 3 15,-1 3 0-15,-4 1-7 0,-3 0 0 16,3 0 0-16,-1 0 1 0,4 0 0 0,-1 0-1 16,4 6 2-16,3 1-1 0,2-1-1 15,4 1 3-15,2-1-1 0,1 1-3 16,0 0-1-16,1-1 0 0,5 1 0 15,4-4-14-15,-1 0-36 0,3-2-38 16,-1-1-132-16</inkml:trace>
  <inkml:trace contextRef="#ctx0" brushRef="#br0" timeOffset="122309.99">19703 8940 125 0,'0'0'62'0,"0"1"-53"16,0 0 165-16,-3-1-120 0,0 3-22 15,2 0 4-15,-1 4-17 0,-1 1-1 16,1 2-3-16,2 4 0 0,-1 2-4 16,-1 3 5-16,1 1 1 0,-1 2 2 15,-1 0 2-15,3-2-7 0,0 0-5 0,0-1-2 16,0-1-8-16,0 1 4 0,-2-2 0 15,2-1-2-15,-1-2 1 0,1-3-1 16,0-4-1-16,0-1 0 0,0-2-3 16,0-2-5-16,0-2-9 0,0 0-10 15,1 0-11-15,3-2-7 0,-1-9 8 16,1-4-14-16,3-3-3 0,-6-4-42 15,2-2-69-15</inkml:trace>
  <inkml:trace contextRef="#ctx0" brushRef="#br0" timeOffset="122529">19700 8856 209 0,'0'-1'50'16,"0"1"9"-16,0 0-14 0,0-2-14 16,0 1 17-16,0 1-19 0,3 0-17 15,7-2 2-15,-1 1 8 0,6-2-2 16,2-1-8-16,2 2-2 0,-2-3-5 15,0 4 0-15,0 0-6 0,-3 1 3 16,-1 0-4-16,-3 2 3 0,0 3-7 0,-1 1-10 16,-1 0-4-16,-5 2-9 0,0-1-5 15,-3 2-17-15,0-1-14 0,-2 1-57 16,-7-1-91-16</inkml:trace>
  <inkml:trace contextRef="#ctx0" brushRef="#br0" timeOffset="122696.01">19733 9059 306 0,'0'2'84'15,"6"1"-80"-15,2-1 45 0,1 0-4 0,5 1-10 16,1-1-7-16,4-1-7 0,0-1-10 16,-1 0-5-16,-1 0-5 0,2 0 3 15,-7 0-4-15,2 0-11 0,-3 0-17 16,-2-2-17-16,1 1-18 0,-3-2-46 15,0 1-111-15</inkml:trace>
  <inkml:trace contextRef="#ctx0" brushRef="#br0" timeOffset="122875.02">20083 9025 346 0,'0'0'62'16,"0"0"-8"-16,0 0-3 0,0 0-6 16,0 0 4-16,0 4-28 0,0 5-12 15,-3 2-1-15,0 1-6 0,3-1-2 16,0 1 1-16,0-1-3 0,0-1-16 15,0 0-22-15,8-2-22 0,1-2-19 0,2-2-39 16,1-2 35-16</inkml:trace>
  <inkml:trace contextRef="#ctx0" brushRef="#br0" timeOffset="123998.09">20206 9130 179 0,'0'-8'98'16,"3"0"-40"-16,0-4-5 0,0 0-12 15,2-4-4-15,2-2 3 0,3-3-12 16,-1-3-12-16,2-3-5 0,0-2-2 0,-1-5-2 15,1-2-3-15,0-1-3 0,-2-4 1 16,-2 4-2-16,-1 4 1 0,-1 9-2 16,-4 9 3-16,-1 7 2 15,0 5 1-15,0 3 3 0,0 0 1 0,0 0-3 16,0 10-8-16,-5 8 2 0,1 3 1 15,-1 6 1-15,0 1-2 0,4 3-1 16,-2 2 1-16,1-2 1 0,2 0-2 16,0-3-7-16,0-4-13 0,6-2 4 15,5-4 8-15,2-3 5 0,2-3 4 0,2-2-3 16,0-3-9-16,0-3-14 0,2 0-4 15,-2-4-5-15,0 0-5 0,2-2-18 16,-1-4-12-16,-1-4-8 16,2 1 26-16,-2-3 15 0,-3 0 23 0,0 0 14 15,-3-1 13-15,0 2 21 0,-4-1 13 16,-2 0 1-16,-2 3-9 0,-1 0-3 15,-2 0 2-15,0 0-9 0,0 3-1 16,-3-1-4-16,-2 0 3 0,-1 4-1 16,0-1-2-16,-2 2-2 0,0 2-3 0,2 0-2 15,-3 0-4-15,-1 1-1 0,2 7 2 16,-1 2-4-16,1 1 0 0,1 4-1 15,2 0-5-15,2 0 2 0,1 1-3 16,2 0-3-16,0-2 2 16,7-2 0-16,2-2-2 0,2-2 2 0,4-2 4 15,1-5-1-15,2-1-1 0,1 0 1 16,1-8-2-16,2-4 5 0,-4-1-6 15,3-3 1-15,-4 1-3 0,-5 0 3 16,-3 1 0-16,-4 1-1 0,-2 2 2 16,-1 0-2-16,-2 4-1 0,0 2 1 0,-2 2 0 15,-4 3-2-15,0 0-2 0,-1 4-3 16,1 4 5-16,-2 3-3 0,5 3 1 15,-1-3 1-15,1 4 1 0,3-2 0 16,0 0-3-16,0-3 2 0,4-2 0 16,4-2 0-16,4-1 2 0,1-4-1 15,1-1 0-15,3-2 4 0,1-8-4 16,1-2 1-16,0-2 2 0,-1 0-1 15,-2-2-2-15,-2 2 1 0,-2-1 0 16,-3 3 2-16,-1 2-2 0,-5 3 1 0,0 1 3 16,-1 4-3-16,-2 1 3 0,0 1-1 15,0 0-2-15,0 0-1 0,0 0-4 16,0 4-1-16,0 4 4 0,1 3 2 15,-1 2-2-15,0 0 2 0,0 0 1 16,0 0-3-16,0 1 2 0,0-6 0 16,2 0 1-16,1-4 0 0,-3 0-2 15,3-2 0-15,0-2 1 0,0 0-2 16,4 0 2-16,0-5 1 0,4-5 3 15,3-3-5-15,-1-1 0 0,1 1-1 0,-2 1 1 16,0 3 0-16,-4 1-2 0,1 4 0 16,-1-1 1-16,-3 3 0 0,-1 0-2 15,-2 1 3-15,1 1-1 0,-3 0 0 16,0 0-2-16,0 5 1 0,0 3 3 15,-6 5-1-15,3-2 0 0,-2-1 0 0,4-1 0 16,1-2-1-16,0-2-2 16,0-1 1-16,1-4 1 0,7 0 0 15,0 0 0-15,3-4-1 0,2-6 3 16,1-1-1-16,3 0-2 0,-4 1-1 0,-2 1 3 15,-4 4-4-15,0 2-1 0,-6 1 1 16,1 2 2-16,-1 0 1 0,-1 0-1 16,2 0-1-16,-2 1 2 0,0 7 1 15,0 3 0-15,0 0-2 0,0 0 6 16,-2 2-2-16,1-2 0 0,-1-1-3 0,2-2 1 15,0-1 0-15,0 0-3 0,0-2-1 16,2-1-5-16,4-2-17 16,5-2-17-16,3 0-17 0,3-6-15 15,1-5-13-15,1-2-107 0</inkml:trace>
  <inkml:trace contextRef="#ctx0" brushRef="#br0" timeOffset="124721.13">21320 8933 319 0,'-4'2'17'0,"1"-2"27"0,-1 2-19 0,0-2-10 15,1 1 22-15,1 0-11 0,1-1-17 16,-1 1-1-16,2 1-4 16,0 0-1-16,0 0-1 0,0-2 7 15,0 2 1-15,0-2-4 0,3 0 5 0,3 0 5 16,4 0-4-16,-1-7 1 0,2-3-2 15,1-2-7-15,-1-1 2 0,-2 0-2 16,-1-2 1-16,-3 1 1 0,-2 0 6 16,-3 1-2-16,0 2-6 0,0 1 3 15,-5 3-1-15,-1 2 0 0,0 4 1 0,0 1-6 16,-1 0 1-16,1 5-3 0,-3 8-2 15,3 3 2-15,-1 3 1 0,0 1 1 16,2 2-2-16,0 0 2 16,5-2 0-16,0-2-1 0,0-2-2 0,5-3 2 15,4-5 1-15,5-2-1 0,3-5 0 16,5-1 3-16,3 0 5 0,3-10-4 15,-2-3-2-15,1 0-1 0,-4-2 1 16,-2 3 0-16,-5 1-3 0,-7 2 2 16,-4 4 1-16,-2 3-1 0,-3 2-2 0,0 0 1 15,0 0 2-15,0 0-2 0,-3 3-6 16,-3 7 1-16,1 2 3 0,0 0 2 15,1 2-4-15,2-2-4 0,2 2-5 16,0-3 0-16,0-2-6 0,0-1 1 16,0-2 1-16,3-2-3 0,2-2 8 15,0-1 8-15,-2-1-5 0,3 0-5 16,2 0-2-16,1-5 3 0,2-5 0 15,0-1-4-15,3-2 1 0,3-3 8 16,0-2 6-16,0-1 2 0,0 0-2 0,-5-1 2 16,1-1 1-16,-6-4-1 0,0-2 0 15,-1-4-1-15,-3-4 0 0,-2-3-5 16,1-2-3-16,0 2 1 0,-1 5 3 15,1 11 2-15,-2 9 8 0,0 8 16 16,0 3-5-16,0 2-9 0,0 5-14 16,0 12 4-16,-5 5 11 0,-1 6-3 15,0 3-7-15,1 2 2 0,2-3 2 16,-2 2-2-16,4-4 0 0,-1-2 2 15,2-3 0-15,0-5 0 0,0-4 11 16,2-4 3-16,2-3 4 0,1-3-2 0,0-1-8 16,1-1-2-16,5-2-4 0,-2 0 0 15,5 0-1-15,3-6-8 0,0 3-24 16,5 0-16-16,3-1-23 0,-1 0-84 15</inkml:trace>
  <inkml:trace contextRef="#ctx0" brushRef="#br0" timeOffset="125422.17">22416 8646 303 0,'3'-2'32'0,"-1"0"20"15,0 1-14-15,1 0-4 0,-3 1 16 16,0 0-15-16,0 5-14 0,0 7 9 0,0 5-3 15,0 6-5-15,-2 0-6 0,-6 2-4 16,1-1-4-16,-1-2 0 0,2-2 0 16,1-3-6-16,2-3 0 0,-2-4 1 15,4-3 0-15,1-4 0 0,0-3-1 16,0 0 2-16,0 0 3 0,0 0 5 0,0-9 3 15,0-3-12-15,0-5-3 0,4-3 0 16,3-2-1-16,0-1 3 16,0-1-1-16,3-5-3 0,1 1 1 15,2-6 2-15,2-1-2 0,1 2-1 0,1 2 3 16,-2 7-2-16,1 8-2 0,-4 7 0 15,-1 6-1-15,-5 3 0 0,0 0 2 16,-3 6-2-16,-3 8-1 0,0 6 4 16,-1 4 1-16,-7 3-2 0,-4 1-2 15,-1-2 1-15,1 0 1 0,0-2 0 0,1-2 2 16,1-1 1-16,3-3-1 0,-3-2 0 15,4-2 2-15,1-2 4 0,2-2-3 16,2-2-3-16,1-2 1 16,0-2 0-16,0-2-1 0,6-2-1 0,5 0 0 15,1 0 1-15,4-4 1 0,1-1-1 16,-3 0-1-16,1 1-6 0,-4 1 2 15,2 2-4-15,-7 0 3 0,2 1 1 16,-5 0 2-16,0 0 1 0,-3 0-1 16,0 2 2-16,0 3 3 0,0 3-1 15,-6 0 1-15,-2 2-1 0,2 0 1 0,-2 1-1 16,-3 1 2-16,2 2 1 0,-4-1 6 15,2 0-4-15,-1 1 2 0,-2-1-3 16,6-1 0-16,1-2-3 16,2 0-1-16,0-2-1 0,5-2-1 0,0-1-2 15,0 0-6-15,0-3-18 0,8-2-18 16,3 0-18-16,1-4-28 0,2-7-117 15</inkml:trace>
  <inkml:trace contextRef="#ctx0" brushRef="#br0" timeOffset="126306.22">22782 8753 415 0,'-4'-2'22'0,"0"2"49"0,-3 0-34 15,1 1-17-15,-4 9 24 0,-1 4-7 16,-1 3-12-16,3-1-7 0,1 2-3 15,3 0-5-15,2-3-7 0,3-2-2 16,0-3-1-16,0-1 3 0,0-2-2 0,6-3-2 16,2-2 0-16,3-2 2 0,3 0 0 15,1 0-8-15,2-6-1 0,2 0-8 16,-6 3-6-16,0-1 2 0,0 3 5 15,-2 0 10-15,-2 1 1 0,-1 0-6 16,-4 0 5-16,0 0 5 0,-3 0-1 16,1 0-1-16,-2 0 1 0,0 0 3 15,3 0 0-15,0 0-1 0,0 0 5 16,3-2 2-16,3-4 2 0,1-4 1 15,1-1-10-15,-1-4 5 0,1-4-2 0,0 0-1 16,2-3-3-16,0-3 4 0,-2-1 1 16,-3-2-1-16,0-4-5 0,-3-1 4 15,-4-2-2-15,2 5-3 0,0 4 0 16,-3 8 3-16,0 10 0 0,0 4-1 15,0 4-1-15,0 0 0 0,-3 10-10 0,-5 8 11 16,-1 8 3-16,0 5 0 16,-1 4-3-16,0 0 0 0,3 0 0 15,4-2 1-15,2 0 0 0,1-1-4 16,1-4-3-16,10-4 4 0,8-4-2 15,3-7-5-15,-2-5 1 0,3-5 7 0,0-3 0 16,2-4 0-16,0-11 1 0,1-3 1 16,0-3 2-16,-4-4-5 0,-3 0 4 15,-4-1 1-15,-5-2-1 0,-3 1 2 16,-2-2-3-16,-2 0 7 0,-1-3-3 15,-1-1 1-15,-1 0 1 0,5 6 2 0,-4 9-6 16,1 9 7-16,0 6 3 16,-2 3-1-16,-2 7-12 0,-6 10-5 15,-3 10 11-15,-3 8-2 0,-1 4-1 16,-4 3-2-16,1 0 1 0,4-1 1 0,0-5-2 15,3-3-1-15,6-5 0 0,5-8 0 16,0-6 0-16,2-4-2 0,7-5 1 16,4-5 2-16,4 0-2 0,3-5 1 15,3-7-1-15,2-4-1 0,4 1-2 16,1-1 2-16,1 1 0 0,-2 1 0 15,-4 3 0-15,-3 4-2 0,-5 1 3 0,-3 3 1 16,1 3-2-16,-4 0-1 16,-3 0-1-16,-2 2-6 0,-1 5-3 15,-2 1 5-15,-3 4 1 0,0-1 1 0,0 0 0 16,-3-1 5-16,-2-2 2 0,-1 1 2 15,0 0 0-15,-2-2 5 0,-1 2 7 16,-2-2 3-16,-2 1 4 0,-2-2 1 16,-4 4 1-16,-3 1 0 0,-1-1-5 15,-2 1-7-15,5-2-6 0,5-1 1 0,5-2-8 16,6-2 1-16,2 1-3 0,2-1-10 15,0-2-27-15,11-1-30 0,6-1-45 16,0-11-344-16</inkml:trace>
  <inkml:trace contextRef="#ctx0" brushRef="#br0" timeOffset="126436.23">23877 8869 618 0,'-10'-5'-8'0,"1"4"17"16,1 0-75-16,-2-2-164 0</inkml:trace>
  <inkml:trace contextRef="#ctx0" brushRef="#br0" timeOffset="134566.69">20029 8695 90 0,'0'0'94'0,"0"0"124"15,0 0-178-15,0 0-22 0,0 0-5 16,0 2 5-16,0-1-8 0,-2 3-9 15,1 0-3-15,1 0-19 0,0-1-64 0,0-3-223 16</inkml:trace>
  <inkml:trace contextRef="#ctx0" brushRef="#br0" timeOffset="143876.22">19696 14421 38 0,'0'-7'32'15,"0"0"70"-15,0 0-36 0,0 0-19 0,0 0 7 16,0 0-17-16,0 1-1 0,-2 1-6 15,0-1-5-15,1 3-3 0,1 1 4 16,0 0-5-16,-2 0-6 0,2 1 0 16,0 1-2-16,0-1 0 0,0 1-5 15,0 0 1-15,0 0-2 0,0 2-2 16,0 8-3-16,-1 4 8 0,1 4 0 0,-2 5-5 15,2 1 0-15,-1 2-2 0,1 3 2 16,0 2-2-16,0 3 0 0,-2 0 2 16,1 1 12-16,-3-2-11 0,3-3-3 15,-2-5-2-15,1-5 4 0,1-6-2 16,1-2-2-16,0-7 0 0,0-3 0 15,0-2-1-15,0 0 0 0,9-11 3 16,5-6 8-16,5-8-8 0,2-5-1 16,1 0-2-16,0-1 2 0,-1 3-1 15,-2 5-1-15,0 3 0 0,-4 6 1 0,-2 4-1 16,0 5-3-16,-2 3 1 0,-4 2 0 15,0 0 0-15,-1 10 2 0,-1 3-1 16,0 5 2-16,-2 0-3 0,-3 3 2 16,1 2 0-16,-1-1 2 0,0 1 0 15,0-2 0-15,0-4-2 0,-1 0 1 16,1-4 0-16,0-2-2 0,0-1 1 15,0-5-1-15,5-2-1 0,1-3-8 16,3 0-22-16,7-5-11 0,2-8-15 16,2-1-18-16,0-5-57 0,-3 0-179 0</inkml:trace>
  <inkml:trace contextRef="#ctx0" brushRef="#br0" timeOffset="144261.25">20108 14699 23 0,'0'1'107'0,"0"-1"44"16,0 0-122-16,0 0-8 0,0 0 2 15,3 0-1-15,5-2 15 0,1-5-17 16,5-1-9-16,-2-3 0 0,4-3-1 15,1-2 4-15,2-7 7 0,1 4 1 16,-3-3-4-16,-3-1 1 0,0 3-1 0,-8 0-1 16,-1 2-8-16,-4 1 1 0,-1 2-2 15,0 5 6-15,-6 1 0 0,-5 5-2 16,0 4-1-16,-3 0-1 15,-1 3-5-15,1 10 1 0,0 5-1 16,-2 3-2-16,4 3 2 0,1 3-1 0,0 0-1 16,5 3-1-16,0-3-2 0,4 0 0 15,2-5 2-15,0 0-3 0,3-4-1 16,8-5-1-16,2 0 1 0,5-7-9 15,2-2-4-15,4-4-5 0,-1 0-16 16,3-4-7-16,1-7-9 0,-1-1-11 0,-1 2-32 16,-2-2-66-16</inkml:trace>
  <inkml:trace contextRef="#ctx0" brushRef="#br0" timeOffset="145092.29">20488 14581 10 0,'1'-9'20'0,"-1"1"-15"0,0-1 187 15,0 0-152-15,-1 2 18 0,-4 3-4 16,0 2-12-16,-1 0 6 0,2 2-5 15,-4 0-11-15,-1 0-5 0,1 8-4 0,-3 3-4 16,2 4-1-16,-1 2-2 0,3 2-5 16,0 1-1-16,3-1-4 0,4-2-2 15,0-4-3-15,0-2 1 0,7-2-2 16,3-2-1-16,4-6 2 0,1-1 2 15,1 0-1-15,2-7 1 0,-2-4 1 16,-2-2-4-16,-2 0-5 0,-2 2 2 16,-4 1 0-16,-3 3 0 0,-2 3-2 15,-1 1 4-15,0 3 0 0,0 0 0 16,-3 4-7-16,-4 7-2 0,0 4 5 0,3 2 5 15,-3 0-4-15,4-1-1 0,3 1 0 16,0-3-2-16,0-2 0 0,8-3 0 16,0-3 4-16,4-6 0 0,2 0 1 15,3-2 0-15,-1-9 3 0,2-3-1 16,-1-4-1-16,-1-1 0 0,-4-3 1 15,-1-1 0-15,-2 1 0 0,-2-3 0 16,-3 2 1-16,-1-2 1 0,-1-2-2 16,0-4 0-16,-2-2 1 0,0-2 0 15,0-1-2-15,0 2 0 0,0 1 1 0,0 5 0 16,0 4-1-16,0 6 0 0,0 7 1 15,0 4 2-15,0 5 2 0,0 1-1 16,0 1 2-16,0 0-1 0,0 0-3 16,0 0-4-16,0 0-1 0,0 0-1 15,0 3 5-15,0 3-1 0,0 2 2 0,0 1-2 16,0 0 2-16,0 1-1 15,0 1-1-15,0 3 2 0,0 0-1 16,0 2 2-16,0 1 4 0,0 1-3 16,0 0 1-16,0 0-2 0,0 2 1 15,0-2 0-15,0 2-1 0,0 0-1 0,0 0 2 16,1 2-1-16,-1 0-2 0,2 0 0 15,1 0 2-15,-2-2 0 0,1-1-3 16,2-2 1-16,-2-1 1 0,1-3 0 16,0-2-2-16,-3-4 2 0,2-4 0 15,-1-1 0-15,-1-2-1 0,0 0 6 0,0-1 6 16,0-9-6-16,2-5-7 15,-1-3-1-15,1-2 2 0,3-3 1 16,-2 0-3-16,1 3 1 0,1 1 1 16,0 6 0-16,-1 5-1 0,-1 2 0 0,1 5-1 15,0 1-1-15,1 0-3 0,1 0 4 16,-1 5 1-16,2 0 0 0,0 2 0 15,-1 1 2-15,2 0 0 0,-1 1 0 16,1-3-2-16,0 3 1 0,1-3 1 16,-1 0 0-16,-2 0-2 0,0-1 0 0,1 0 2 15,-1 1-1-15,0-1-3 0,-1-1-12 16,-2 0-9-16,3-1-14 15,-1-1-17-15,-4-1-32 0,1-1-79 16</inkml:trace>
  <inkml:trace contextRef="#ctx0" brushRef="#br0" timeOffset="145313.31">21009 14569 293 0,'0'3'138'0,"-5"0"-114"0,0 6 4 16,-1 0-4-16,-3 3 8 15,1 1-9-15,3 0-14 0,1 2 0 0,1-1-3 16,0-2-3-16,3 0-5 0,0-1 2 16,0-4 1-16,0 0-5 0,0-4-10 15,4-1-11-15,4-2-8 0,0 0-17 16,3-4-13-16,-1-7-33 0,0-1-48 15</inkml:trace>
  <inkml:trace contextRef="#ctx0" brushRef="#br0" timeOffset="145972.34">21119 14546 43 0,'1'0'46'15,"1"0"151"-15,-2 0-163 0,0 0 11 16,0 0-8-16,0 0-18 0,0 1 3 16,0 5 1-16,0 0 2 0,0 2-2 15,0 0-5-15,0 1-8 0,0 0-1 16,0-1 2-16,1-1-4 0,1 0-6 15,1-3 2-15,-1 1-1 0,2-1-2 0,-1-2 0 16,2-1 2-16,1-1-1 0,2 0 0 16,0 0-3-16,1-3 0 0,0-3-3 15,-1 0-10-15,-2 3 2 0,-3 0 4 16,2 1-1-16,-3 2 4 0,-1 0 1 15,-1 0 2-15,0 0-1 0,2 2 0 16,-2 2 3-16,1 1 1 0,1 2-4 16,-2-1 0-16,3-1 5 0,2 1-2 15,-1-1-3-15,2-1-2 0,1 1-7 16,-1-2 8-16,0 1 1 0,-1 0 1 0,-1 0 2 15,2-1 1-15,1 0-1 0,-4 0-1 16,0 0 2-16,0-1 0 0,-1-1 2 16,-1 1-13-16,1-1-7 0,-1-1 1 15,1 0 2-15,-1 0 2 0,4 0-5 16,-2-3-3-16,0-3 4 0,2 1 3 15,-2-2 4-15,0-1 4 0,2 0 4 16,-4-1-7-16,1 1 6 0,-1 1 4 16,1 1 3-16,-2 0 5 0,0 3 10 15,0 1 10-15,0 0-12 0,0 2-2 0,-3 0 3 16,0 0-3-16,1 0-10 0,-1 0-2 15,1 8-3-15,1 2 2 0,-1 4-4 16,2 3 0-16,-1 1 3 0,1 1-2 16,0 4-10-16,0 2-7 0,3 3 7 15,5 1 12-15,2-1-1 0,0 1-2 0,1-1 1 16,-1 0 3-16,1-2-3 15,0 1 2-15,-2-2 1 0,-1-2 11 16,-2-3 11-16,-6-3 2 0,0-2 4 16,-1-5 7-16,-7-2 2 0,-4-2 2 0,-4-2 4 15,-1-3-7-15,-1 0-11 0,1-1-12 16,-2 0-8-16,2 0-3 0,-2 0-3 15,4 0-2-15,-2 0 3 0,4-2-15 16,6-1-20-16,2-1-22 0,3-4-36 16,2-9-98-16</inkml:trace>
  <inkml:trace contextRef="#ctx0" brushRef="#br0" timeOffset="147693.44">21850 14573 97 0,'0'2'20'0,"0"1"-14"0,0-2 64 16,2 0 21-16,1 0-72 0,0 1 8 0,2-1 6 15,1 1-8-15,-1-1 7 0,1-1-13 16,0 0-3-16,2 0 6 0,1-6-3 16,-3-1-1-16,4 0 0 15,-1-2-3-15,-1-1 2 0,-2-2-5 0,0 0 4 16,-1 0-3-16,-4-1 0 0,2 1-7 15,-3-1 1-15,0 1-1 0,0 1 2 16,-4 0-3-16,-4 5 0 0,0 0 0 16,4 3-4-16,-1 3-1 0,0 0-1 15,-1 4-5-15,2 9-1 0,-3 3 6 16,1 3-1-16,3 4 1 0,0 3-1 0,1 1-1 15,2-2 0-15,0 1-8 0,7-2-1 16,3-6 3-16,6 0 4 16,1-6 3-16,5-5 3 0,1-5 0 0,2-2 1 15,1-2 1-15,0-11 3 0,2-5-2 16,2-4 0-16,-2-3 0 0,-2-2 4 15,0-3-2-15,-4-1-2 0,-5-1 3 16,-1 2-4-16,-9-3 2 0,1 0-2 16,-3-1 1-16,-4-2-4 0,1-1 1 15,-2 0-1-15,0 3 2 0,0 5-1 0,0 8-2 16,0 8 1-16,0 4 2 0,0 7-1 15,0 2-3-15,0 0-3 0,-2 7-7 16,1 6 11-16,-2 8 2 16,0 1-1-16,-2 6-1 0,-1 1 2 0,0 0-1 15,1 4 0-15,-3-2 1 0,4 2-1 16,-1-2-1-16,0 0 1 0,4-1 1 15,-1-1 1-15,2-2-3 0,0-1 0 16,0 0 3-16,6-4-2 0,4-1 0 16,2-4-2-16,5-5 3 0,0-2 0 0,3-3-1 15,2-6 1-15,3-1 2 0,0-1-1 16,-1-11-1-16,3-2 1 0,-4-4-1 15,-1 0 1-15,-5-5-2 0,-2 3 2 16,-5-1 0-16,-6 1 0 0,-2 2-3 16,-2 2 0-16,0 2 1 0,-6 5 0 0,-2 3 0 15,-3 4 1-15,0 2 0 16,0 0-1-16,0 11-1 0,2 3 0 15,-2 6 1-15,5 2 0 0,0 3 0 16,3 1-1-16,0-2 1 0,3-1 1 0,0-1-2 16,4-3-2-16,7-3 2 0,3-4 1 15,5-5-1-15,2-4 2 0,1-3 0 16,1-3 1-16,1-9-3 0,-1-3 2 15,-4-3 0-15,-1 0-1 0,-4-2-1 16,-3 2 2-16,-2 2 1 0,-3-1 0 16,-2 2-3-16,-1 2 3 0,-2 2 1 0,2 1-5 15,-3 3 3-15,2 3 0 16,-2 4 2-16,0 0 0 0,0 0-2 15,0 0-1-15,1 0-2 0,1 0-5 0,1 4 7 16,-3 4 3-16,3 3 1 16,-3 0-3-16,2 2 1 0,-2 1 2 0,0-2 0 15,0 0 0-15,0-2-2 0,0-2 1 16,0-3-2-16,1 0 1 0,1-3-2 15,2-2 0-15,1 0 3 0,3-4 2 16,1-5 0-16,5-6-1 0,-2 1-1 0,2-3-2 16,-1 1 0-16,-1-1-2 0,1 4 2 15,-2 0 1-15,-1 2-4 16,0 4 2-16,-4 2 2 0,-1 1-4 15,-2 4 0-15,-2 0 2 0,1 0-1 0,-2 0-2 16,0 3 2-16,0 5 2 0,0 3 2 16,-2 0-2-16,-1 0-2 0,-2 2 2 15,4-4 0-15,1 0-1 0,0-2-2 16,0-3 1-16,0 1 0 0,5-4 0 15,-1 0 0-15,4-1 2 0,3 0 1 0,0-5-1 16,4-6-2-16,1-1-1 16,-2-1-2-16,-4 0 1 0,1 0-4 15,-3 3 4-15,0 4 3 0,-4 1 0 16,0 2-1-16,-4 3 1 0,0-1 1 0,0 1-1 15,0 0 0-15,0 3 2 0,-5 7 1 16,-1 2 1-16,-2 1-2 0,2 1 3 16,-2-1 1-16,3 1-7 0,1-1 1 15,1-2 2-15,-1 0 0 0,3-3-2 16,1 2 0-16,0-3 0 0,0-2-2 0,0 0-4 15,5-5-13-15,4 1-7 0,2-1-23 16,1 0-14-16,4-5-11 16,1-3-55-16,0 0-158 0</inkml:trace>
  <inkml:trace contextRef="#ctx0" brushRef="#br0" timeOffset="148550.49">23103 14557 35 0,'2'0'10'16,"1"0"-5"-16,-2 0 186 16,1 0-141-16,3 0-21 0,-1 0-8 0,1 0-7 15,1 0 12-15,0-2-2 0,2-2 0 16,0-3-2-16,0 0-1 0,-1-2-4 15,3-1 1-15,-3-2 3 0,1-2-4 16,-2 0 3-16,0-2-2 0,-2 1-2 16,-4 0-4-16,0 0-1 0,0 2 2 0,0 3 3 15,-5 2-1-15,-1 4 1 0,1 3-2 16,-1 1-4-16,-2 0-6 0,0 10-1 15,-2 3-1-15,2 4-1 0,-2 6 0 16,3 1 2-16,-1 2-1 0,2 1-1 16,1-2-2-16,4-2 3 0,1-1 0 15,6-1-4-15,5-5 1 0,4-1 2 16,4-4 1-16,1-7-2 0,6-4 2 15,-1 0 1-15,3-10 1 0,0-5-3 16,0-3-2-16,-3-2 2 0,-5 2-1 16,0-2-1-16,-8 5-1 0,1-1 1 0,-6 5-1 15,0 3 0-15,-3 1 0 0,-2 2 2 16,1 4 0-16,-3 1-2 0,0 0 1 15,0 3-5-15,0 7 5 0,0 2 1 16,-5 4 0-16,1-1 1 0,-3 0-1 16,4-1 0-16,2-2-2 0,1-2 2 15,0-3-2-15,1-2-6 0,7-3 1 16,0 0-7-16,-2-1 1 0,3 0-5 15,2 1 2-15,0 0 2 0,3-2 1 16,0 0-7-16,-3 2-3 0,1-1 5 0,-2 2 9 16,-4-1 0-16,0 1 1 0,0-2 4 15,0-1 4-15,1 0-1 0,-3 0 3 16,4-5-2-16,-2-2 2 0,2-2-2 15,-2-1 1-15,3-4 2 0,2-3-3 16,-3 0 0-16,1-3-1 0,-1-1 2 16,-2-4-1-16,4-3 0 0,-1-5 0 15,0-5 0-15,4-5 0 0,-1-3-1 16,-1-2-1-16,-2 9 1 0,0 8 2 15,-4 10 2-15,-2 11 15 0,-1 7-3 0,-2 3 2 16,0 4-3-16,-6 14-7 0,-2 8-2 16,-6 6-1-16,0 5-4 0,-2 0 1 15,2 3 1-15,2-5-2 0,4 1 0 16,5-5 0-16,3-5 1 0,0-4-1 15,0-6 0-15,6-5 0 0,4-6 0 0,-1-2 4 16,3-3 0-16,2 0 5 16,0-8 3-16,2-1-2 0,-1-3-5 15,2 1-3-15,5-2-1 0,0 3 0 16,-1 0-3-16,-2 2 1 0,1 2-2 0,0 2-14 15,0 1-12-15,1 2-12 0,0 1-6 16,-2 0-30-16,-4 0-99 0,-2 0-37 16,-2 0 161-16</inkml:trace>
  <inkml:trace contextRef="#ctx0" brushRef="#br0" timeOffset="151233.65">20570 17416 53 0,'3'-3'-25'16,"-3"-1"308"-16,0 0-233 0,0-1-18 16,2 0 11-16,-2 1-13 0,0-1-11 0,0 0-5 15,0 0-3-15,0 0 2 0,0-1 3 16,0 1-2-16,0 0 4 0,0-1-2 15,0 1 0-15,0 0 1 0,0-1-2 16,0 2-4-16,0 0-3 0,0-1 0 16,0 0 2-16,-2-3-4 0,2-2-3 15,-2-3-2-15,1-1 2 0,1-2 3 16,0-3-2-16,0-4-1 0,-2 0-3 15,1-3 0-15,-1-1-1 0,1-1 1 16,-1 1 2-16,1-2-1 0,-1 1-2 0,-3 0 1 16,2 2 2-16,-1-1-1 0,-3-1-1 15,1 4 1-15,3-1 0 0,0 4-1 16,-2 1 0-16,2 2 0 0,0 3 0 15,0 1 3-15,0-1-4 0,-2 1 2 16,4-1 1-16,1 0-2 0,0-1-2 16,0-3 1-16,0 0 2 0,0-3-1 15,0 2-1-15,-2-3 1 0,1 1 2 16,-1 2-3-16,1-1 0 0,-1 2 0 15,-1-1 2-15,1 4-1 0,-1 0-1 0,0 3 2 16,0 3 1-16,3 1-1 0,-3 0-2 16,1 1 1-16,1-2 2 0,-2 2-1 15,0-2-3-15,-2 0 3 0,3-1 0 16,1 1-1-16,-1-1-1 0,-1-2 1 15,0 2 0-15,-1 0 1 0,-1 1-2 0,2 1 4 16,-2 3 0-16,2 0-2 16,0 3-2-16,0 0 2 0,0 0 1 15,3 3-3-15,-2-2 0 0,1 2 1 16,-1-1 1-16,2 1-2 0,0 0 0 0,0 0 0 15,0 0 1-15,0 0-2 0,0 0-1 16,0 0 4-16,0-1-1 0,0 1-1 16,0 0-1-16,2-3 2 0,1 3 1 15,-3-2 0-15,0 2-2 0,0 0 1 16,0 0 2-16,0-1-3 0,0 1 2 15,0 0 1-15,3 0-1 0,0 0-1 0,2 0-1 16,-1 0 2-16,1 0 0 16,1 1-1-16,2 1-1 0,0-2 1 15,-1 1 2-15,1 1-2 0,-2-2-2 16,2 2 2-16,3 1 2 0,0 0-2 0,0-1-2 15,1 0 2-15,0 2 2 0,-1-1-2 16,3 0-2-16,0 1 2 0,0 0 2 16,3 0-2-16,0-2-2 0,0-1 2 15,2 0 2-15,-2-1-2 0,-2 0-1 16,-2 0 1-16,1 0 2 0,-2 0-2 0,-2 0-2 15,-1 0 3-15,0 0 0 16,-1 0-1-16,1 0-1 0,0 0 1 16,1 0 1-16,-1 0-1 0,2-1-1 15,-2 0 2-15,2 0-1 0,1-3 0 0,1 1-1 16,-1-1 1-16,-1 2 1 0,3-1-1 15,-3 2-1-15,-2-1 1 0,4-1 1 16,-4 3-2-16,2-1 0 0,-2 1 2 16,-1 0 0-16,-2 0-3 0,0 0 0 15,-3 0 1-15,0 0 1 0,2 3-1 0,0-2 1 16,-1 1 0-16,1-2-1 0,1 1 2 15,0-1-1-15,2 0-1 16,2 0 3-16,-3-1-2 0,6-5 0 16,-2 0 0-16,-4 4 2 0,-1-2-3 0,1 1 0 15,-4 1 2-15,0 2 0 0,-3 0-2 16,0 0 0-16,0 0 2 0,0 0 1 15,0 0-3-15,0 0-1 0,0 0 1 16,0 0 1-16,0 0-1 0,0 4 0 16,0-1 2-16,1 0 0 0,-1 0-2 0,4 0 0 15,-3 1 1-15,1-4 1 0,-1 3-2 16,2-3 0-16,-1 1 3 0,-1 0-1 15,1-1-2-15,-2 0 2 16,0 0 1-16,0 0 2 0,0 0 1 0,0 0-5 16,0 0 4-16,0 0-3 0,0 0-1 15,0 0-1-15,0 0 1 0,0 0-2 16,0 0 2-16,0 0-2 0,0 0 1 15,0 0 0-15,0 0 0 0,0 0 1 16,0-1 2-16,0 0 0 0,0-1-2 0,0-1-1 16,0 2-3-16,0-2-6 0,-2 1-12 15,2 0-17-15,-1-1-26 0,-1 0-25 16,1-4-155-16</inkml:trace>
  <inkml:trace contextRef="#ctx0" brushRef="#br0" timeOffset="151730.67">21151 15950 188 0,'0'0'25'0,"0"0"36"0,-3 0-14 15,0 3-5-15,0-1-3 0,0 2-12 16,0 3-10-16,1 0 2 0,2 1 0 15,0 2 0-15,-1 1-1 0,1 2 6 16,0 2 2-16,0 5 0 0,0 2-5 16,0 7 4-16,0 2-3 0,0 5-3 15,0 1-6-15,0 1-6 0,0 3 4 16,0-1-7-16,0 2 0 0,0-4-5 15,1-3 5-15,1-4-3 0,1-5-1 16,0-1 1-16,0-2 0 0,0-3 2 0,2-2-1 16,-2-4-1-16,2-1-1 0,-4-1 3 15,4-5-2-15,-5-1-1 0,1-2 2 16,1-3-1-16,-2 1-1 0,0-2 1 15,1 0 2-15,-1 0 1 0,0 0-7 16,0-6-9-16,0-5-5 0,0-3-12 0,2-2-20 16,3-5-15-16,-2-1-11 15,0-4-83-15</inkml:trace>
  <inkml:trace contextRef="#ctx0" brushRef="#br0" timeOffset="153649.78">21201 16014 137 0,'-2'0'117'0,"2"0"-111"16,0 0 37-16,-1-2-18 0,1 1 15 16,0 0-6-16,0 0-22 0,0-1 1 15,0 0 13-15,1 1-5 0,2 1-7 16,1 0 0-16,0 0 2 0,1 0-1 15,3 1-4-15,1 3 7 0,2 2-8 0,1 0-3 16,2 1-3-16,3-3-4 0,2 1 4 16,4-1-3-16,0-1-1 15,4-1 0-15,1-1 2 0,4-1-2 16,1 0 0-16,5-1 2 0,1-7 0 0,0 0-2 15,-2 0 0-15,-4 0 0 0,-1-1 1 16,-2 5 0-16,1-2-2 0,0 0 1 16,-3 2 2-16,0-2-2 0,-4 1-1 15,1-1 2-15,-3 1 0 0,-2 1-1 16,0 1-1-16,-1 2 1 0,2-1-1 0,0-1 2 15,2 1 0-15,-5 1-1 0,3-1-1 16,-3 2 0-16,2 0 1 0,-1 0 0 16,0 0 1-16,-2 0-1 15,3 0-1-15,-3-1 2 0,1 0 0 0,1-1-1 16,1 0-1-16,0-2 2 0,4-1 0 15,-4 1 0-15,0 0-2 0,2 1 1 16,-4-1 2-16,-1 1-1 0,0 0-2 16,-1 2 0-16,-1 0 3 0,2 1-2 15,0 0-2-15,4 0 3 0,-3 0 0 0,1 0-2 16,-1 0 0-16,1 0 2 0,-2 0 0 15,-3 0-1-15,-2 1-2 0,1 1 3 16,-1-1 1-16,1-1-2 0,-1 0-1 16,2 0 2-16,0 0 1 0,0 0 0 15,3 0-3-15,0 0 2 0,0-1 1 16,0-1-2-16,-1-1-1 0,2 1 3 15,-2-3-2-15,1 3 1 0,1-1-1 16,-1-1 3-16,1 1 1 0,-1 0 0 16,-2 0-3-16,2-1 5 0,-1 2 0 0,1-2 0 15,-2-1 1-15,2 0-5 0,-3 1 2 16,2-1-3-16,-1 1-2 0,1 0 3 15,1 1-1-15,-2 0-1 0,1 1 0 16,-1 0 3-16,-1 1-3 0,-3-1 2 16,-2 2 0-16,-1-1 1 0,-3 1 0 15,-1 0-2-15,0-1 0 0,-3 1-1 16,2-2 2-16,-1 2-3 0,-1 0 0 15,-1 0 2-15,0 0 1 0,0 0-1 16,0 0 2-16,0 0-1 0,0 0 2 16,0 0-2-16,0 0 2 0,-1 0-2 0,-4 2 1 15,2 0-2-15,-2 0 0 0,2 0 0 16,0 1-2-16,0 1 0 0,1-1 3 15,1 1-2-15,-1 1-2 0,-1 2 4 16,2 0-3-16,-1 2 1 0,-2 3 0 16,2 1 0-16,-3 3-1 0,1 1 1 15,-1 4 2-15,-3 0-3 0,1 5 0 16,-1 0 2-16,3 2 0 0,0 1-2 15,2 1 0-15,2-2 2 0,-4 0-1 16,5 0 0-16,0-1-2 0,0 1 4 0,0-1-1 16,0 0-1-16,0 0-1 0,0-1 2 15,3 0-1-15,2-2-1 0,1-5 1 16,2-2 1-16,0-2-3 0,1-5 4 15,-1 0-3-15,-1-4 0 0,3-3 2 16,-3-2-1-16,0-1 0 0,2 0 3 0,-1 0 0 16,-1-4-3-16,1 0 0 15,-2 1 2-15,-4 1-1 0,1 0-1 16,-1 2 1-16,-2-1 2 0,0 1-4 15,0 0 2-15,0 0 1 0,0 0 4 0,0 0-3 16,-2 0 1-16,-3 0-1 0,-2 0 1 16,0 0-2-16,1 0-2 0,0 0 1 15,1 0 2-15,-2 0-1 0,-1 0-3 16,-3-2 1-16,-1 1 2 0,-2-1-1 15,0 0-1-15,-3 0 0 0,1 2 1 0,-2 0-1 16,-3 0 0-16,3 0 1 0,-2 0 3 16,0 0-3-16,-2 3-1 15,0-2 1-15,2 2 0 0,0-1-1 16,-3-1 0-16,1 0 0 0,-1 0 2 0,-2 0-1 15,-2 0-3-15,1 0 3 0,0-1 0 16,-2 0-2-16,1 0 1 0,0 0-2 16,5 0 3-16,3-3 0 0,2 3-2 15,3-1 0-15,2 1 2 0,-1 0 0 16,1 0-3-16,-2 0 2 0,0 0 2 0,0 0-2 15,0 0 0-15,0 1-1 0,-3 1 2 16,2 1-1-16,-2-2 0 0,-2 2-1 16,2-1 2-16,-2-2-1 15,2 0-1-15,2 0 0 0,-1 0 1 16,2 0-1-16,-3 0-2 0,2 0 4 0,-1 0-2 15,1 0 1-15,1 0 0 0,0 0 0 16,-3 0 1-16,1 0 0 0,-1 0-1 16,0 0-1-16,-3 0 2 0,-2 0 0 15,-2 0-3-15,-1 0 3 0,-3 0-2 16,0 0-2-16,3 0 0 0,3 1 2 0,4 2 1 15,1-3 1-15,4 2-2 0,1-2 1 16,1 0 1-16,2 0-1 0,-2 0 0 16,2 0 0-16,-4 0 1 15,2 0 0-15,-3 0-2 0,1 0 1 0,-3 0 0 16,-1 0 0-16,1 0-1 0,1 0 1 15,-1 2 1-15,3-2-1 0,0 3-1 16,2-2 1-16,0 0 1 0,4 2-1 16,-3-2 0-16,1 0-1 0,1 0 3 15,-1 0-1-15,0 1-2 0,-2 0 0 0,0 0 2 16,0 1 0-16,3 2-2 0,-4-1 1 15,3 0 1-15,-1 0 0 0,1 1-2 16,-2-2 0-16,3 0 2 0,-2 1 0 16,0-1-1-16,1 0 0 0,-3 0 1 15,-1-2 0-15,-1 0-2 0,5 0 2 16,-2 0 0-16,2-1-3 0,1 0 4 15,0 0-2-15,2 0 0 0,0 0 0 16,1 0 0-16,1 0-1 0,-3 0 3 16,3 0-2-16,-2 0-1 0,1 0 0 0,-1 0 3 15,1 0-2-15,0 0-1 0,-1 0 0 16,5 0 3-16,-4 0-2 0,2 0-2 15,-2 0 2-15,2 0 1 0,-2 0-1 16,1 0-1-16,-2 0 1 0,1 0 1 16,-1 3-2-16,-2 0 2 0,3 1-2 15,1-1 2-15,-1 0-2 0,2-1-3 16,0 3 1-16,1-5-7 0,2 1-7 15,0-1-13-15,0 0-19 0,2 0-12 16,4 0-14-16,2-10-138 0</inkml:trace>
  <inkml:trace contextRef="#ctx0" brushRef="#br0" timeOffset="157124.98">21260 16236 9 0,'0'3'24'0,"-2"-1"-8"16,2-1-1-16,0 1-9 0,0-2 0 16,0 1 9-16,-1-1 5 15,1 0 13-15,-2 2-3 0,1-2-6 16,-1 1-9-16,1 0-9 0,-1 0-6 0,-1 1 0 15,1 1 1-15,1-1 0 0,-2-1-2 16,1 1 3-16,2-1 3 0,-3 0 9 16,0 0 16-16,3 1 6 0,-3 0-7 15,1-1-5-15,1-1-6 0,1 0-2 16,0 0 0-16,0 0 0 0,0 2-2 0,-2 0-4 15,2-2 3-15,-1 1 2 0,-1 1 2 16,2 0-1-16,-1 0 1 0,1 0-3 16,0 0-3-16,-2-2 0 15,0 1-5-15,2-1 3 0,0 0-1 0,0 1-1 16,0 1-6-16,0 1 2 0,0 3-1 15,4 1 1-15,2-2 0 0,-2 3-2 16,3 1-1-16,0 3 1 0,1-1 1 16,4 0-3-16,-2 1 0 0,1 0 3 15,1-3-2-15,-1 1-1 0,0-1 0 0,-2-3 0 16,2-1 1-16,-3 0-5 0,-2-3-1 15,-3-1 6-15,0-1-1 0,-1 0 0 16,-1 0 3-16,2 0 1 0,-1-1 0 16,-1-3-2-16,2-1-1 0,-1 2 2 15,3-2-1-15,-1 1-3 0,1-2 2 16,-4 2 1-16,4 0 0 0,-3 1-2 15,-1 0 2-15,-1 1 1 0,0 0-1 16,0-1 0-16,0 1-1 0,0 2 3 16,0 0-2-16,0 0-3 0,2 0 0 15,-2 0 1-15,1-2 2 0,-1 1-3 0,0 1 1 16,0-2 1-16,2-1-1 0,1-1-2 15,0 2 1-15,2-5 2 16,-1 1 0-16,3-3-3 0,2 2 1 0,-1-5 3 16,1 2 0-16,0-1-3 0,4-4 0 15,-1 3 0-15,-1-2 0 0,1 1 0 16,-1 0 1-16,0 1 2 0,-3 1-1 15,1 3-1-15,-3 0 1 0,0 1 1 16,-2 2 1-16,0 1-2 0,-2 2 2 16,-1 0 0-16,1 0 1 0,-2 1-2 0,1-1-3 15,1 2 2-15,1-1 2 0,0 1-4 16,-1-2 1-16,2 1 2 15,-2-1 0-15,1 1-2 0,0-1 2 0,0 0-2 16,-1 0 3-16,-1 1-3 0,1 0 1 16,-1 0 2-16,-1 1-2 0,0 0-3 15,0 0 5-15,0 0-2 0,0 0 0 16,0 0-2-16,0 0 3 0,0 0 0 15,0 0 3-15,0 0-1 0,0 0 1 16,0 0-1-16,0 0 1 0,0 0-2 0,0 0 1 16,0 0-1-16,0 1 3 0,2 1-2 15,0 0 1-15,-2 2 0 0,1 1 1 16,2 1-1-16,-1 1-3 0,-1 1-1 15,2 1 2-15,0 1-2 0,2-1-1 16,1 3 2-16,1-1 0 0,0 1-2 0,1 1 1 16,-2-2 1-16,0 2 0 15,2-2-2-15,0-1 0 0,-3-1 2 16,-1-1 0-16,1-1-2 0,-2-2 1 15,0-1 1-15,0-1-1 0,0-1 0 0,-1 0 0 16,-1-1 1-16,-1 0 0 0,2-1 0 16,1 0 1-16,-1 0 0 0,1 0-2 15,0 0 0-15,-2 0 0 0,2 1 1 16,-1-1-1-16,-2 1 0 0,2-1 0 15,-1 0 1-15,-1 0 0 0,0 0-2 16,2 0 0-16,-2 0 4 0,0 0-2 0,0 0 0 16,0 0-2-16,0 0 2 15,0 0-2-15,0 0 0 0,0 0 0 16,0 0 2-16,1 0 1 0,1 0-3 0,-2 0 1 15,0 0 2-15,1 0-1 0,1 0 0 16,1-1 0-16,-3-1 2 0,2-1-4 16,-2-2 2-16,1 0 1 0,2-3 0 15,2 1 0-15,-4-1-4 0,4-1 2 16,-2 1 1-16,2-4-1 0,4 0-2 15,0 1 1-15,1-2 1 0,1 2 0 0,-4-1-1 16,3 0 1-16,-3 2 1 0,1-1 0 16,-2 4-3-16,-1-2 2 15,0 4 1-15,-1 1-1 0,-1 0-1 16,0 2 1-16,-1 1 0 0,1 0-2 0,0 1 2 15,2 0-2-15,-4 0 1 0,4 0 0 16,-2 0 0-16,0 0-1 0,0 1 3 16,0 2-1-16,-1-1-2 0,-2-1 2 15,0 1 2-15,0-2-2 0,0 1 0 16,0-1 0-16,0 0 1 0,0 0-1 0,0 0 0 15,0 0 2-15,0 0 1 16,0 0-2-16,0 0-1 0,0 1-1 0,0-1 5 16,0 0-3-16,0 0 0 15,0 1-1-15,0 1 2 0,0 0-2 0,0 2-1 16,0-1 1-16,0 1 1 0,0 1-2 15,3-1 1-15,-3 3 0 0,2 0 1 16,-1 1 1-16,1-2-3 0,1 6 2 16,2-2 2-16,-1 1-2 0,1 1-1 15,3-1-1-15,-1 0 4 0,4 0-3 0,0-1-1 16,-2-1 2-16,4 1 1 15,-4-2-2-15,0 2-1 0,1-4 2 0,-4 1 0 16,0-4-1-16,-1-1-1 16,-4 1 2-16,2-2 1 0,-1-1-2 0,-1 0 0 15,-1 0 0-15,2 0 1 0,0 0-1 16,-1 0-1-16,2 0 1 0,0 0 2 15,-1 0-3-15,1 0 0 0,-2 0 2 16,3 0 2-16,-3 0-2 0,1 0-2 16,-2 0 3-16,0 0-1 0,0 0 2 0,0 0-2 15,0 0 0-15,0 0 3 0,0 0-4 16,0 0-1-16,1 0 1 0,-1 0 1 15,2-1-2-15,1-1-1 0,-2 1 2 16,-1-1 2-16,2 1-3 0,0-1 0 16,-1 0 1-16,1-1 2 0,1 1-2 15,0-1-1-15,1-2 1 0,0 0 2 16,0-2-2-16,-1 1-2 0,2-2 3 15,0 0 1-15,-2-2-2 0,1 2-1 16,4-2 1-16,-3-2 1 0,1 1-1 0,0-2-1 16,2 2 2-16,-2-3-1 0,0 0 1 15,4 0-3-15,-4 1 3 0,3 0-1 16,-1 2 1-16,-3 3-3 0,1 0 3 15,-3 3 0-15,2 0-2 16,-2 1 0-16,0 1 1 0,1 2 0 0,-1 1-2 16,-1 0-1-16,1 0 3 0,0 0 0 15,2 0-1-15,1 0-1 0,-3 0 3 16,0 1 0-16,2 0-3 0,0 2 1 15,-1-2 2-15,-4-1 0 0,3 2-1 16,-3-1-1-16,2 0 2 0,-1-1 1 0,-1 0-3 16,0 0 1-16,0 0 1 0,0 0-1 15,0 0 0-15,0 0-1 0,0 1 2 16,0 1-1-16,0 0 0 15,2-2 0-15,-2 1 1 0,0 0 2 0,0 1-1 16,2 2-1-16,-1-1 0 0,1 2 3 16,-1-2-4-16,4 1 1 0,-5 0 0 15,4 1 1-15,0-1-2 0,-1 3-1 16,1-1 3-16,-1 2-1 0,2 2-2 15,-2-2 1-15,3 3 1 0,-3 0 0 0,2-1-2 16,1 2 0-16,-1-2 3 0,4 2-2 16,-1-2-1-16,1 0 1 0,-1-3 1 15,0-1-1-15,0 0-1 0,1-4 1 16,0 1 1-16,-3-3-2 0,1 0 2 15,-3 0 2-15,2 0-1 0,-2-4 0 0,-1 1-1 16,0 0 1-16,-2 0 0 16,1 0 1-16,-2 1-2 0,0 1 1 15,0-1 0-15,0 2-1 0,1-1-2 16,-1 1 1-16,0 0 0 0,2-2 0 0,0 1-1 15,-1 0 0-15,-1-1 2 0,2 0 0 16,-2 1-2-16,1-2 1 0,-1 2 1 16,2 0-1-16,-1-1-1 0,-1 0 1 15,2 2 1-15,1-2-1 0,-2-4-2 16,6 2 2-16,-4-3 1 0,3 0 0 15,0-3-2-15,0-1 2 0,2-3-1 16,0 3 1-16,1-4-2 0,-3 3 1 16,2-1 1-16,0 2-1 0,-3 3-1 15,1 0 2-15,-5 3 0 0,2 2 0 0,-1 0-2 16,-2 2 0-16,0 0 2 0,0 1 0 15,0 0-2-15,0 0-1 0,0 0 2 16,0 0 0-16,2 0-4 0,2 0 1 16,-4 0 6-16,5 0-3 0,-4 0-1 15,-1 0 1-15,2 0 2 0,-1 0-1 16,-1 0-1-16,0 0 0 0,0 0 2 0,0 0 0 15,0 0-1-15,0 0 1 0,0 0 1 16,2 0 2-16,0 0-2 16,-2 0-1-16,0 0-2 0,1 0 2 15,-1 0-2-15,2 0 1 0,1 0 3 0,0 0-3 16,0 0-1-16,-1 3 1 0,2 3 2 15,-1 1 0-15,0 2-5 0,0 1 5 16,1 1 1-16,-3 2-1 0,2 0-3 16,0 2 1-16,4 0 1 0,-3-1-1 15,4-1-2-15,0-1 0 0,-2-1 2 0,3-1 0 16,-1-2-2-16,1-2 1 15,1-2 0-15,-3 0 1 0,-1-1-2 16,-1-2 2-16,-2 3 0 0,2-2 0 16,-4-2-1-16,1 0 0 0,0 0 2 0,-1 0-2 15,2 0 1-15,-3 0-1 0,0 0 2 16,5 0 1-16,-4 0 0 0,1 0-4 15,-1-1 3-15,-1-1 0 0,2 0-2 16,0 1 0-16,-2-1 1 0,1 1 0 16,2-1-2-16,-1-1 1 0,-1 0 1 0,1 0 0 15,1-1-1-15,-1-1 0 0,2-1 2 16,-2-1-1-16,1 0-1 15,0 0 0-15,0 0 1 0,0-2 0 16,2-1-2-16,-2-2 2 0,2 0 0 0,1-3-1 16,1 0-1-16,4-2 1 0,0-1 1 15,5 2-2-15,-2-2-1 0,1 1 1 16,-1 4 1-16,-5 2 0 0,-1 3-1 15,-3 4 1-15,-4 1 2 0,-1 3-1 16,0 0-1-16,0 0 1 0,0 0 1 0,0 0 1 16,0 0-2-16,0 0-1 0,0 0-1 15,0 0-2-15,0 0 2 0,0 0-1 16,0 0 3-16,0 0-2 15,0 0-1-15,0 0 2 0,0 0 2 0,0 0-1 16,0 0-2-16,0 0 2 0,2 0 0 16,-2 0-2-16,0 0 1 0,0 0 1 15,0 0 2-15,0 0-2 0,1 0-3 16,1 0 2-16,0 2 3 0,2 2-3 15,1 3-1-15,0 0 1 0,1 2 2 0,-2 1-3 16,4 2 1-16,-2-1 1 0,1 1 0 16,-1 1-1-16,0 0-1 0,0-1 2 15,-1 2 1-15,1-3-2 0,-1 0-1 16,2-1 2-16,0 0 2 0,0 0-3 15,1-2 0-15,-2-3 1 0,1 0-2 16,-3-2 1-16,1-3 0 0,-2 0 2 16,0 0 2-16,2 0-1 0,-2-1-1 15,0-4-1-15,-3 2 2 0,0 2-1 16,0-1-1-16,0 2 1 0,0 0 0 15,0 0-4-15,0 0 1 0,0 0-6 0,0-1-5 16,1 0-10-16,4-1-1 0,1-1-8 16,4-1-14-16,0 1-18 0,1-3 1 15,2 1-6-15,1-2-51 0,-4-1-144 16</inkml:trace>
  <inkml:trace contextRef="#ctx0" brushRef="#br0" timeOffset="157195.99">23156 16175 29 0,'-3'-3'-29'0</inkml:trace>
  <inkml:trace contextRef="#ctx0" brushRef="#br0" timeOffset="158629.07">23156 16175 116 0,'-45'-16'95'16,"43"14"-36"-16,-1-1 17 0,0 1-41 16,2-1 13-16,-1 1-9 0,-1 0-3 15,3 1 1-15,0 0-1 0,0 1-7 0,0-4-15 16,9 4-9-16,2-1 2 0,6-1 5 15,3 0-5-15,0 2-2 0,2-2-3 16,5 0 1-16,0-3-3 0,1 0 1 16,3 0-1-16,-3 1 2 0,2-1 0 15,-2 1-2-15,-4 0 1 0,1-2 0 0,-5 2 5 16,-3 0-5-16,-3 1 8 15,-6 0 1-15,-3 0 1 0,-4 2 1 16,-1-1 0-16,2 0 2 0,-2 1-9 16,0-1 1-16,0 1-4 0,3 0 2 0,-3 0-1 15,2 1 3-15,-2 0-3 0,1 0-1 16,-1 0 1-16,0 0-3 0,0 0-1 15,2 0 2-15,-1 0-1 0,-1 0 0 16,0 0 0-16,0 0 3 0,0 0-1 16,0 0 0-16,0 0 0 0,0 2 0 0,0 2 2 15,0-1-3-15,0 1-1 0,0 0 1 16,-1-1 0-16,1 3-2 15,0-2 1-15,0 1 1 0,0 2 0 16,0-1-2-16,0 2 1 0,-2 0 2 0,2 2-1 16,0 1-2-16,0 2 1 0,0 0 1 15,0 1 0-15,0 0-2 0,0 0 1 16,2 3 2-16,-2-1-1 0,0 2-3 15,0-1 2-15,1-1 0 0,1 2 2 16,-1 0-2-16,1 0 1 0,1 0 2 0,-3-1-2 16,2-1-1-16,1 1 0 0,-2-3 1 15,1-1 1-15,-1 0 1 0,-1-2 2 16,2 0 1-16,-2 2-3 15,1-2-1-15,1-1 1 0,-2 0 1 16,3 1-1-16,-3-1-3 0,2 1 2 0,-1-2 0 16,-1 1-1-16,2 1 0 0,-1-2-1 15,1 3 1-15,-1-3 0 0,4 1-1 16,-2-2 0-16,2 0 2 0,-2 0-2 15,1-2 0-15,0 1-1 0,-1-1 4 16,1-2-2-16,-1 3-2 0,2-3 2 0,1 1-2 16,-3 2 3-16,2-1 0 0,1 0 0 15,-3 1 0-15,0 0 0 0,2 0-1 16,-3 2 0-16,1-2 0 15,0 3 3-15,1 0-2 0,1-1-2 0,-2 0 3 16,3 1 0-16,-1-1-4 0,-2-1 3 16,3 0 3-16,-1 1-2 0,1 0-1 15,0 0-1-15,2 1 3 0,-2-3-1 16,1 3-3-16,-1-3 1 0,0 2 2 15,-1 1-1-15,-1 1-2 0,3 0 0 0,-4 0 1 16,1 0 4-16,-1 0 0 0,0 1-3 16,1 0 3-16,-3-1-2 0,2 1 0 15,-1-1-3-15,-1-1 4 0,-1 2-2 16,3-1-2-16,-1-2 0 0,0 0 1 15,-2-5 0-15,0 4-2 0,0-1 2 16,1 1 0-16,-1-1 1 0,0 0-3 16,2 1 2-16,-2-2 0 0,0 3-1 15,1-1-1-15,-1 1 1 0,2 1 1 16,-1-1-1-16,-1-1-1 0,0 0 2 0,0 1 0 15,0-3-1-15,0 1 0 0,0 0 0 16,0-1 1-16,0 0-2 0,0 0 2 16,0 1-1-16,0-1-1 0,0-1 1 15,0 1 1-15,0-1-1 0,0 0-1 16,0 0 1-16,2-2 1 0,-1 2-1 15,-1 0-1-15,0 2 1 0,0-4 0 16,0 3 1-16,0-1-1 0,2 1 1 16,-2 1-2-16,0-1 1 0,0-2 1 15,0 0 0-15,0 1-2 0,0-2 1 0,0 0 1 16,0 1-1-16,0-2-1 0,0 2 1 15,0-2 2-15,0-1-1 0,0-1-1 16,0 0 0-16,0 0 2 0,0 0-2 16,0 1 0-16,0 0 0 0,0 2 1 15,0-2-1-15,-2 2-1 0,1 2 2 16,-1-2 0-16,2 0-1 0,-3 0 0 15,3-1 0-15,-1 1 2 0,-2 0-3 16,3-1 0-16,0-1 1 0,-2 1 2 16,0-1-3-16,2-1 0 0,0 3 1 15,0-2 2-15,0 1-3 0,0 1-1 0,0 0 3 16,0-1 1-16,0 1-3 0,0-2 0 15,-1 1 2-15,1 0 2 0,0-1-2 16,-2 1-1-16,2 1-2 0,0-1 4 16,-1 1 2-16,-1 0-2 0,1 1-2 15,-1-1 4-15,1-1-3 0,-1 0 0 0,2-1-1 16,-2-1 0-16,2 0 1 15,0 0-2-15,0 0 2 0,0 0 1 16,0 0 0-16,0 0-3 0,0 0 2 16,0 0 0-16,0 0-8 0,-1-3-5 0,1-1-13 15,0-2-3-15,0 0-11 0,0-1-13 16,0 1-21-16,0-1-52 0,-6 0-123 15,-8 1-109-15</inkml:trace>
  <inkml:trace contextRef="#ctx0" brushRef="#br0" timeOffset="185561.61">20826 18067 20 0,'-2'2'17'0,"2"0"18"0,-1-1-18 15,-1 0 61-15,2 0-30 0,0-1-31 16,0 0-5-16,0 0 4 0,0 0 11 0,0 0 5 16,0 0-2-16,0 1 9 0,0-1-1 15,0 0-9-15,-1 0-4 0,-1 2-12 16,-1-1 3-16,1-1-2 0,1 0-2 15,1 0-2-15,0 0-4 0,0 0 4 16,0 0 0-16,0 1 3 0,0-1-3 16,-2 0-3-16,2 0 1 0,0 0 2 15,0 0-2-15,0 0 0 0,0 0 2 16,0 0-4-16,0 1 1 0,0 0-4 15,0 0 2-15,0 2-2 0,0 2-1 0,-1 3 0 16,1 3 3-16,-2 2 0 0,1 1-2 16,1 4 1-16,0-1 0 0,-2 1 1 15,0-1-3-15,-1-1 3 0,2-1 1 16,-1-2-1-16,1-4-3 0,1-3 0 15,0-2 0-15,0-2-1 0,0-2-1 16,1 0-2-16,5-2 4 0,4-11 3 16,4-7-3-16,0-1 1 0,3-4-1 15,-2 3-2-15,1-1 0 0,-1 1 2 16,1 3-1-16,-1 2-1 0,-1 3-1 0,-1 2 1 15,-7 6 1-15,0 0-1 0,-1 4-3 16,-2 2 3-16,1 0 2 0,0 0-4 16,-1 6 1-16,-2 3 2 0,-1 3 3 15,0 2-2-15,0 1-2 0,0 2 1 16,0 1 0-16,-3-2 0 0,0 1 0 0,0-5 2 15,1-1-4-15,2-3 1 16,0-4 1-16,0-1-1 0,3-3-1 16,7 0 0-16,2-7 0 0,4-8 3 15,-1-3-1-15,1 0-1 0,1 0-1 0,-3 0 0 16,1 2 1-16,-4 4-2 0,-5 3 0 15,-1 5 2-15,-4 2 0 0,1 2 0 16,-1 0-2-16,-1 0 0 0,0 5 2 16,0 3 0-16,0 4 0 0,0-1 0 15,-3 3 2-15,2 2-2 0,-2-1-1 16,0 1 1-16,0-2 1 0,-1-1-1 0,4-1-2 15,0-2-3-15,0-1-6 16,2-2-10-16,3-1-6 0,2-4-2 16,4-2-3-16,2 0-15 0,1-3-35 15,-2-5-23-15,2-1-34 0,-2 0-72 0</inkml:trace>
  <inkml:trace contextRef="#ctx0" brushRef="#br0" timeOffset="186023.63">21316 18108 77 0,'0'-1'105'0,"0"-2"-42"0,0 2-9 0,0 0 4 16,-2-2-5-16,1 1-13 0,-3 2-9 15,1-2-5-15,0 0 0 16,-1 1-1-16,2-1-6 0,-1 2 0 16,-2 0 2-16,1 0-1 0,-1 0 1 0,-1 0-6 15,-2 6 3-15,0 2-5 0,1 4-4 16,-3 1-2-16,2 2-1 0,1 3 2 15,1 1-3-15,-2 1-1 0,5 0-1 16,0-2 0-16,3-3-3 0,0-1-1 16,0-4 0-16,6-4 0 0,3-3-1 0,2-3 1 15,1 0 1-15,5-7 2 0,-1-8-2 16,2-3 1-16,0-5 1 0,-1-1-2 15,-2-1 1-15,-1 2 1 16,-3 2 1-16,-3 1 0 0,-2 6 0 0,-3 1 1 16,-3 6 6-16,0 2 0 0,0 3 2 15,0 1-2-15,-5 1-3 0,1 0 0 16,-1 6-5-16,-1 4-1 0,1 2 1 15,4 4-2-15,-4 0 0 0,3 3 0 16,-1 2 1-16,2-1 0 0,1 0-1 0,0 0 0 16,0 0 1-16,0-5-1 0,4-1-1 15,3-3 0-15,-1-3 0 0,0-2 1 16,3-3 0-16,1-3-6 0,-3 0-5 15,4-3-3-15,-1-6-4 0,-1-4-3 16,0 2-4-16,-3 0-2 0,2-1-9 16,-2 0-13-16,2 1-20 0,-2-2-30 15,-1 2-23-15,-4-1-84 0</inkml:trace>
  <inkml:trace contextRef="#ctx0" brushRef="#br0" timeOffset="186679.67">21542 18131 49 0,'6'0'56'16,"-4"-2"148"-16,-2 2-142 0,0 0-12 15,0 0-1-15,0 0-4 0,0 7 2 16,0 3-13-16,0 2-9 0,-2 2 1 16,-2 1-12-16,0 1-2 0,-2-1-6 15,3-1 0-15,2-1-1 0,-1-2-2 16,2-2-2-16,-2-3 0 0,2 0-1 15,-1-3-1-15,1-2 2 0,0 0-3 0,0-1-3 16,3-2-3-16,3-7-5 0,2-3-13 16,3-3-8-16,0 0-12 0,0-1-16 15,1-2-16-15,2 2-1 0,0 0 2 16,-2 2-25-16,2 1-11 0,-3 2 88 15,1 4 70-15,-4 0-19 0,-3 6 26 16,0 1 45-16,-2 0-27 0,0 0-32 16,-3 5 17-16,1 0-4 0,-1 3-3 15,0 0-23-15,0 0-13 0,0 2 3 16,-3 0-1-16,0-2-2 0,3 0-3 0,0-3-7 15,0-2 0-15,0-1-2 0,6 1-2 16,2-3 3-16,0 1-2 0,1-1 2 16,2 0-14-16,0-1 2 0,1-6-14 15,2-1-34-15,0 1-9 0,2 1 49 16,-2 1 7-16,-1-1-29 0,0 4-2 0,-1-3 18 15,-4 2 18-15,0-1 7 16,-4 0 1-16,3 2 0 0,-6-1 5 16,2 1 18-16,-1 0 31 0,-2 0-27 15,0 1 19-15,0 0-10 0,0 0-10 0,-3-1-8 16,1 2-5-16,2 0-1 0,0 0-9 15,0 0-7-15,0 0-1 0,5 4 4 16,4 4-2-16,0 0 0 0,2 3-11 16,3 0-1-16,2 3 7 0,1 1 8 15,0 2-2-15,0 1 3 0,-3 2-3 0,0-1 5 16,-3-1 2-16,-5 0 6 0,-3-1 2 15,-3-3 10-15,-3 0 6 16,-10 0-2-16,0-3 9 0,-5-1-5 16,0-1-8-16,-1-5-5 0,2 1-7 0,-1-4-7 15,5-1-2-15,2 0 0 0,4 0-6 16,5-2-5-16,2-4-16 0,5-2-28 15,6-2-31-15,1 0-102 0</inkml:trace>
  <inkml:trace contextRef="#ctx0" brushRef="#br0" timeOffset="187139.7">22505 18315 60 0,'3'-1'241'0,"-2"-9"-152"0,6-1-38 15,-1-6 7-15,5-2-15 16,0-5-8-16,2-3-8 0,3-4-3 0,1-2-3 16,0 1-4-16,2 1-2 0,-2 3 2 15,-2 4-3-15,-2 4 2 0,-1 4 1 16,-4 3-3-16,-2 6-2 0,-1 2-2 15,-4 5-3-15,-1 0 0 0,2 0-3 16,-1 2-4-16,2 10 3 0,-1 1 0 0,3 5-2 16,-4 3-1-16,1 2 1 0,1 1 1 15,-2 1-2-15,1 0-1 0,1 0 2 16,3-1 0-16,-3 0-1 0,2-4 0 15,-4 1 0-15,1-4 1 0,1-3-2 16,-3-3-3-16,0-1-1 0,0-3 0 16,0-2-3-16,0-1-8 0,0-3-2 15,-3-1-2-15,-3 0-10 0,-5 0-13 16,0-1-9-16,-3-6-19 0,-3 0-41 15,-5-2-50-15</inkml:trace>
  <inkml:trace contextRef="#ctx0" brushRef="#br0" timeOffset="187534.72">22593 18226 50 0,'0'-1'205'0,"0"1"-165"0,0 0-26 15,0 0 30-15,3 0 26 0,3 0 4 16,2 1-16-16,1 0-15 0,-1 1-11 15,3-2-2-15,0 0-8 0,3 0-2 16,1 0-4-16,2-7-5 0,2 1-5 16,1-2 0-16,0 0-5 0,0-2-2 15,1 1 0-15,0 0-5 0,3 1-6 16,0 2 0-16,0 0-5 0,2-2-3 0,0 3-12 15,1 0-5-15,4-3-8 0,0 2-17 16,1-3-20-16,-2 0-21 0,1-1-19 16,-3-1 31-16,-2-1 43 0,0 0 46 15,-2-1 20-15,-1-1 31 0,-4 1 13 16,-6 1 15-16,-3 0-9 0,-7 3-9 15,-3 2 1-15,0 1 2 0,-9 2-9 16,-5 3-16-16,-2 1-3 0,-4 0 0 16,-2 0-3-16,2 2-7 0,1 5 1 15,2 3 2-15,3 4-3 0,2 4-4 16,3 4-4-16,1 3-6 0,3 0-6 0,5 2-2 15,2-3-1-15,12 0 1 0,6-1-1 16,9-6 1-16,9-1-2 0,7-7 0 16,7-7 1-16,7-2-2 0,5-10-5 15,4-7-7-15,0-2-6 0,-3 1-13 16,-3 2-11-16,-7 3-11 0,-9 3-34 0,-6 2-112 15</inkml:trace>
  <inkml:trace contextRef="#ctx0" brushRef="#br0" timeOffset="188591.78">23781 17452 151 0,'0'0'34'0,"0"0"-2"0,0 0 9 16,0 0-4-16,0-2 1 0,0 2-11 16,0 0-7-16,0-1 13 0,0 0 9 15,0-2-7-15,0 1-3 0,-2 1-2 16,-3-2-6-16,2 2-4 0,-1-1-6 0,-4 2-1 15,3 0 1-15,-4 0-2 0,0 0 0 16,-1 4-3-16,0 3 0 0,-3 2 3 16,2 2-5-16,-4 0 1 0,2 0-4 15,6 2 0-15,-1-1 0 0,6 1-2 16,2-2-3-16,0 2-1 0,14-1 2 0,0-4 0 15,3-2-1-15,0-4-2 16,-3-2 0-16,3 0 2 0,-3-7-2 16,2-4 2-16,-5-2 1 0,0 0 3 15,-5-2-1-15,-5 1-2 0,1 1 2 0,-2 0 2 16,0 1 0-16,-2 2 0 0,-4 0-2 15,-2 1 1-15,-3 2-2 0,-2-1-2 16,0 0 1-16,-1 1-9 0,2 1-14 16,2 1-3-16,4 2-23 0,3 2-27 15,2 1-123-15</inkml:trace>
  <inkml:trace contextRef="#ctx0" brushRef="#br0" timeOffset="189800.85">20542 17398 141 0,'-2'0'70'0,"-4"0"-17"15,3 0 3-15,0 0-16 0,-2 2 7 16,4-2-14-16,1 0-17 0,0 0-6 0,0 0-5 15,0 0 1-15,0 0 5 0,0 0 9 16,0 0 0-16,0 0-1 0,0 0 3 16,0 0-4-16,0 0 1 0,0 0-2 15,0 0 3-15,0 0-2 0,0 0-6 16,0 0-5-16,0-2-1 0,-5 0 1 0,1 0-3 15,-3-1-3-15,0 2 4 16,-1-1-4-16,-3 1 3 0,0 1 1 16,-3 0-1-16,-1 0 2 0,1 7-3 15,-2 3 2-15,1 2 0 0,1 4-5 0,-2 2 2 16,5 0-1-16,5 2-1 0,5-2-3 15,1 0 3-15,7-1 0 0,4-3-2 16,5-3-1-16,2-3 0 0,3-6-3 16,3-2 1-16,0 0-1 0,-1-6 1 15,0-6 3-15,-3-1 2 0,0-3 0 0,-4-1 0 16,-4 0 2-16,-1 1-1 15,-6 1 1-15,-4 0 0 0,-1 0 4 16,0 2 0-16,-4 1 0 0,-6 1 0 16,0 1-2-16,-1 1-1 0,-3 0-3 0,1 1 0 15,-1 2 0-15,2 3-2 0,1 2-5 16,5 1-4-16,1 0-14 0,4 7-18 15,-4 7-36-15,0 2-94 0</inkml:trace>
  <inkml:trace contextRef="#ctx0" brushRef="#br0" timeOffset="193881.08">17651 13588 128 0,'0'1'119'16,"-3"1"-106"-16,3 0-6 0,0 0 5 15,0 2-12-15,0-2 3 0,0 1-2 16,4 0-1-16,2-1 2 0,1-2-1 16,-3 0 0-16,4 0 1 0,-2 0 22 15,-3 0 16-15,2 0-6 0,0-2-6 16,-5-1-9-16,1-2-13 0,1 0-4 15,-1-1-15-15,1 0-20 0,-1 0 0 16,1 0 25-16,1 2 11 0,-3 3 5 16,0 0 19-16,0 0 3 0,0 1-6 0,0 0 2 15,0 0 7-15,0 0 0 0,0 0-2 16,0 0-2-16,0 0-6 0,0 0-10 15,0 1 1-15,0 0-2 0,0 0 1 16,0 1-6-16,0-2 5 0,2 0-5 16,4 0 1-16,3 1-3 0,5-1 2 15,6 0-1-15,5 0-3 0,3 0-1 16,6 0 1-16,3-3-1 0,0 0-3 15,2 1 2-15,1 1-2 0,4 1 2 16,1 0 1-16,1 0-4 0,-1 0 4 16,5 0 0-16,0 0-3 0,1 0 0 0,1 0 2 15,3 0 0-15,-1 0-1 0,3 0-2 16,1-1 3-16,1-2-1 0,4 1-1 15,2-1-2-15,0 1 3 0,4-2 1 16,-1 2-1-16,2 1-1 0,-1 0 1 16,0 1 1-16,-3 0-1 0,1 0 0 15,-2 0-1-15,2 0 2 0,-1 1-1 16,-1 3-1-16,1-1 1 0,-1-1 1 15,-2 0-1-15,-1 1 0 0,0-1-1 16,0 0 2-16,0 0-1 0,0-1-1 0,3 0 1 16,-1-1 0-16,1 0 0 0,-1 0-1 15,-4 0-1-15,1 0 2 0,-3-2-1 16,0-1-1-16,-1-1 2 0,-1-1 1 15,1 0-2-15,1 0-1 0,-1-1-1 16,4 3 1-16,-1-1 2 0,0 0-2 0,-1 0 2 16,0 0 1-16,-3 1-3 15,0-1 1-15,0 2 1 0,0 0 1 16,-4 0-2-16,4-2 1 0,-3 1 1 15,1 1 0-15,0-1-1 0,-1 3 0 0,-2-2 1 16,0 2 0-16,1-2-3 0,-1 0 2 16,1 2 1-16,1 0-1 0,0 0-1 15,4 0 1-15,-1-2 1 0,0 2-1 16,0 0 0-16,-4-2-1 0,-2 1 2 15,-4 0 0-15,-4-2-2 0,0 1 1 0,0 2 1 16,-2 0-1-16,-1 0 0 0,-2 0-1 16,0 0 3-16,1 0-2 15,0 0-1-15,1 4 1 0,0-1 0 16,3-1 0-16,-2 0 0 0,-1 0-1 0,0 1 2 15,-1-1-1-15,1 0-1 0,0 1 1 16,1-3 2-16,2 0-2 0,0 0-1 16,0 0 0-16,0 0 2 0,3 0 0 15,-3 1-2-15,1 0 0 0,0-1 2 16,-1 2 0-16,0-2-2 0,-3 0 1 0,-2 0 1 15,-3 1 0-15,-1 0-2 0,-1-1 1 16,2 2 1-16,0 1-1 0,1 1 0 16,-1-1-1-16,3-1 0 15,3-1 2-15,-1 1 0 0,3 1-3 0,-5-2 2 16,2 0 1-16,1 0-1 0,0-1 0 15,-1 0 3-15,-3 0-3 0,-4 0 0 16,-1 0 0-16,0 0 0 0,2 0 0 16,-1 0 0-16,3 0 0 0,-3 0 0 15,2 3 1-15,-1 1-2 0,-1 0 1 16,-2 2 0-16,-4-1 1 0,-3 0-2 0,1 1 1 15,-6 0 0-15,1-2 1 0,-1 3-2 16,1-3 2-16,0 0-1 0,1 0 1 16,3 2-1-16,-1-4 0 15,1 0 1-15,-3 1-1 0,0-2 0 0,-1 0 0 16,-2 4 0-16,-3-3 1 0,0 1-2 15,0 0 1-15,0 0 2 0,-2-1-1 16,2-1 0-16,-1 3 1 0,1-2-1 16,-5 0-2-16,-3 0 2 0,-3-2-2 15,-1 0 4-15,-2 0 1 0,0 0 0 0,0 0-1 16,-5-2-2-16,-6 0-1 0,0-2-3 15,-1 2-2-15,3-1-4 0,2 1-2 16,6 2-18-16,1-2-50 0,0-1-102 16,0 0-241-16</inkml:trace>
  <inkml:trace contextRef="#ctx0" brushRef="#br0" timeOffset="-200971.66">1682 14726 48 0,'0'-2'130'0,"0"1"-93"0,0-1-7 15,0 1 3-15,0 1-8 0,0-3-3 16,0 2 3-16,0 1 0 0,0-1 1 15,0 0-11-15,0 1 3 0,0 0-1 16,0 0-2-16,0-2 0 0,0 2-3 16,0 0-2-16,0 0-3 0,-1 0 0 0,1 0-3 15,0 0 1-15,0 0-3 0,0 0 1 16,0 0-2-16,0 0 0 0,0 0 1 15,0 0 0-15,0 0 1 0,0 0 0 16,0 0-1-16,0 0 4 0,0 0 1 16,0 0-4-16,0 0 1 0,0 0 2 15,0-1 2-15,0 0-1 0,0-1 1 16,0 0-6-16,0 0 3 0,0-1-3 15,0-1 0-15,0 1 3 0,0-2-4 16,-2 0 1-16,2 0 1 0,0-2 0 0,0 1 0 16,0-1-4-16,0-3 3 0,2 2 2 15,-2-3-3-15,1 2 0 0,2-1 1 16,-1 0-1-16,-1 0 2 0,2 1-3 15,-1 0 2-15,1 2 1 0,0-2-2 16,-1 3 1-16,-1-1 0 0,1 0 0 0,1 1-1 16,-2 0-1-16,4-2 1 15,-3-1-3-15,1 0 2 0,0 0 0 16,0-1 0-16,0 2 2 0,0 0-1 15,0 0-1-15,-1 1 0 0,1 0 1 0,-2 0 1 16,1 1-3-16,0 1 2 0,1-1 0 16,-3 0 0-16,3 1-1 0,-2-1 0 15,1 1 2-15,-2 0-1 0,3-2-1 16,0 2-1-16,0-1 2 0,2 1-1 15,-1-1-2-15,0 1 2 0,0-2 1 16,2 2-1-16,-1-1-1 0,-2 1 2 0,3 1 0 16,-1 1-1-16,-2 0 0 15,0 2 2-15,2-1-2 0,0 1 1 16,-1 0-1-16,1 1 0 0,-2 0-1 15,2 0 1-15,-1 0 0 0,-2 0 1 0,2 0-1 16,-2 1 1-16,3 2-2 0,-2 1 2 16,0 0 1-16,0 0 0 0,-1 2-2 15,1-1 1-15,0 0 0 0,-2-1 1 16,2 0-2-16,2 0 0 0,-2 0 2 15,2 2 0-15,-4-1-2 0,2 0 0 0,-1 2 4 16,0 0-1-16,-2 2 0 0,1-2-1 16,1 4 2-16,-2 0-1 15,1-1-3-15,-1 1 2 0,2 0-1 16,-2-1-1-16,1 2 1 0,-1-1 0 0,2-1 0 15,-2-1-2-15,0 3 1 0,0 0 1 16,0 0 0-16,0 0 1 0,0 0-1 16,0 0-1-16,0 1 1 0,0-2 0 15,0 0-2-15,0-2 1 0,0 0 0 16,0 1 0-16,0-2 0 0,3 2 0 0,-3-1 1 15,1 1-1-15,1-2 0 0,1 3 0 16,0-1 0-16,0-1 1 0,-1 1-2 16,-1-2 1-16,3 0 1 15,-1 2-1-15,1 0 0 0,-1-2 3 0,0-2-1 16,1-2-3-16,-1-1 2 0,0 3-1 15,-2-2-1-15,4 0 1 0,-2 1 0 16,2-1 0-16,-4-1 0 0,4 0 1 16,-4 1-1-16,6-2 0 0,-4 2 0 15,1-1 0-15,1-1-1 0,0 1 1 0,-1-1 2 16,1-1-1-16,1-1-2 0,-3 0 2 15,2 0 1-15,1 0-1 0,-3 0 0 16,2-1-1-16,0-4 3 16,1 0-1-16,-2-2-2 0,1 1 2 0,0-1-3 15,-2 1 1-15,0 0 0 0,2-2 3 16,-4-2-1-16,5 0-2 0,-1-1 0 15,-3-1 1-15,1 1 1 0,0-1-1 16,-2-1-1-16,1 1 1 0,1-2 2 16,-1 2-3-16,-2-4-1 0,3 4 1 0,0-2 1 15,-2 1-1-15,2 0-1 0,-1 0 1 16,-1 0 1-16,-1 2-1 0,2 1 0 15,-2 1-1-15,0-1 4 0,0 2-2 16,0 0-1-16,0-1 1 0,0 2 1 16,0 0-2-16,0-1 0 0,0 0 0 15,0-2 1-15,0 1-3 0,0-1 1 16,0 3 1-16,0-2 0 0,0 3-1 15,3-2-2-15,0 2 3 0,0 1 0 16,-1 0-1-16,1 0 0 0,-1 0 1 16,2 2 0-16,-1-3 0 0,2 0-1 0,-2 1 1 15,2 0 1-15,-2 1-1 0,0 0-2 16,3 1 1-16,0 0 1 0,0-2-1 15,2 0 0-15,0 1 1 0,0 2 0 16,-1 0 0-16,1 1-2 0,0 1 1 16,0-2 1-16,1 2 1 0,-3-1-4 15,0 1 3-15,1 0 2 0,-1 0-4 16,0 0 0-16,-1 0 4 0,1 3-2 15,0 2 0-15,-1 2-1 0,3 0 2 16,-4 4-2-16,-1 1 1 0,2-3 0 0,-2 5 1 16,0-1 1-16,2 1-2 0,-4 1 0 15,2-2 1-15,-1 2 0 0,0-1-1 16,-1 2 1-16,1-1-1 0,-1 1 1 15,1 0-1-15,-1 1 0 0,-1-1 1 16,0 3 2-16,0-5-3 0,2 2-1 0,-1-2 3 16,-1 0-2-16,2 0 0 15,-1 0 0-15,-1-2 0 0,0 1 1 16,2 0-1-16,0-2 0 0,-1 1 0 15,1-3-1-15,-1 3 2 0,2-2-1 0,-3-2-1 16,3 0 1-16,1-2 0 0,-3 1 1 16,2-2-1-16,0 0 2 0,-1-2-4 15,2 0 2-15,1 1 2 0,0-1-1 16,-2-2-1-16,3 3 0 0,0-3 2 15,0 1 0-15,1-2-2 0,0 2 0 0,0-2 2 16,-4 1-1-16,1 0-1 0,1-1 0 16,0 0 1-16,-2 0-1 15,1 0 1-15,0 0-1 0,2 0 0 16,-3 0 1-16,0 0 0 0,2-2-1 0,-4 0-1 15,2-1 2-15,0 1 0 0,-3-1 0 16,3 1 2-16,1-3-2 0,-3 1 0 16,1-3 2-16,1 0-1 0,-3-1-2 15,3-2 0-15,0 0 0 0,-2-1 2 16,3-2-1-16,-1 2-1 0,-3-1 3 0,1-1-2 15,1 1 1-15,-2-1-2 0,0-1 1 16,0 3 0-16,0-2 0 16,0 1-1-16,0 1-1 0,0-2 2 15,0 2 0-15,1-1-2 0,1 0 0 0,-2 1 2 16,0 1 0-16,0 0-2 0,1 1 1 15,-1 0 0-15,0 0 1 0,0 0-2 16,0 2 0-16,2 0 2 0,1-1-1 16,-3 1 0-16,2-1-2 0,2-3 2 15,-2 3-1-15,3-2 0 0,-2 3 0 16,1 0 1-16,-1 1 0 0,0 1 0 0,1 0 0 15,-1 1 0-15,0-2 0 0,0 3-1 16,3 0 0-16,-3 0 1 0,3 0 1 16,2-1-5-16,-2-1 4 15,2 0 0-15,0-1 0 0,-2 1 0 0,2 1 0 16,-2 1 0-16,0 0 0 0,-1 1 0 15,-2 0-1-15,2 1 2 0,-4-2-1 16,4 3-1-16,-2-2 0 0,0 1 2 16,2 1-1-16,-2 0-1 0,0-1 1 15,0 0 0-15,0 1 0 0,0 0-1 0,2 0 2 16,-1 0-1-16,1 0 0 0,1 2-1 15,0 3 1-15,2 1 0 0,-3 0 1 16,3 4-1-16,-2 0-1 0,-2 3 2 16,4 0 1-16,-3 0-2 0,-2 1 1 15,2-2 1-15,-2 1 0 0,0 0-3 16,2 1 1-16,-4-1 1 0,2 0-1 15,0 0 0-15,-3 1 0 0,3 1 1 16,0-1 0-16,-1-1-1 0,0 0-1 16,1-2 3-16,-2 0-2 0,2 1-1 0,0-1 1 15,1 0 1-15,-1 1 1 0,-2 1-2 16,4-2 2-16,-5 1-2 0,4 1-2 15,0-2 3-15,0 0-1 0,-1-1 0 16,2 0-1-16,0 0 2 0,-1 0-2 16,1 0 3-16,0-2-2 0,1-2-1 15,0 2 2-15,-1-1 1 0,-1-2-1 16,2 0-2-16,1 0 1 0,0-2 2 15,3 1-1-15,1-2-1 0,-2 0 3 16,3-2 1-16,-2 0-4 0,-1 0 1 0,-3 0 2 16,2-3-1-16,-2 0 0 0,-3-2-1 15,0 1 1-15,0 3-2 0,0-1 2 16,-1-3-2-16,0 3 1 0,-2-2 2 15,1 1-2-15,1-2-1 0,-2-1 1 16,0 0 1-16,1-1-2 0,-1 0 0 0,2 0 1 16,-2 0 1-16,0 1-2 15,0-2 0-15,0 1 0 0,0-1 1 16,0-2-2-16,0 0 2 0,0-1-1 15,0-2 0-15,0 0 0 0,0-2-1 16,0-1 1-16,0 1 0 0,0 0 0 0,0 0 0 16,-2 1 0-16,1-2 0 0,1 4 0 15,0 0 1-15,0 2-1 16,0 1-1-16,0 1 2 0,0 0-2 0,0 1 1 15,0-2 0-15,0 2-1 0,0 1 0 16,1-3 1-16,1 2 1 0,1-1-1 0,-2 1 0 16,3-1-1-16,-1 1 3 15,-3 1-3-15,3 1-1 0,0 0 2 16,-2 0 0-16,2 0-2 0,1 0 2 15,2 2-1-15,-2-2 2 0,0 1-2 0,0 0 1 16,1-1 0-16,-1 1 0 0,1 1 0 16,0 0-1-16,1-2 1 0,0 1 1 15,-1-1-1-15,1 1-1 0,-1 0 0 16,-1 1 1-16,-2 2-1 0,3-1-1 15,-1 1 2-15,1 1 1 0,-1-2-2 16,1 1 0-16,0 0 2 0,3 0 0 0,-1 1 1 16,-1 0-4-16,2 0 4 15,-2 0 0-15,2 0-2 0,-2 0 1 16,2 2 0-16,-2 2 1 0,-1 1-1 0,0 2-1 15,-2-3 2-15,1 5-1 0,1-1 0 16,-2 0 0-16,2 0 0 0,-1 2 1 16,0 0-2-16,2 1 0 0,-3 1 1 15,2-1 0-15,-1 0-1 0,-1 2 0 16,0 1 1-16,0-1 2 0,1 0-3 0,-3-1 0 15,2-1 1-15,-1 0-2 0,-1 2 1 16,1 0 1-16,-1-2-2 0,1 3 1 16,0-1 0-16,-1-1 0 15,4 0 0-15,-4 0 1 0,4-1-1 0,0 0-1 16,-2-2 2-16,1 0-1 0,1-1 0 15,-2 0 0-15,2 1 2 0,-4-3-1 16,-1 1 0-16,2-1 0 0,2 1 0 16,-4-2-1-16,4 1 0 0,-3-1-1 15,1 0 2-15,1-2-1 0,1 1-1 0,1 0 1 16,1 0 0-16,0 2 1 0,2-2-2 15,2 0 1-15,-3 0 2 0,1-1-2 16,0 0-1-16,1-1 1 0,0 0 1 16,-1 0 0-16,0-1-2 0,0-1 1 15,-1 0 1-15,1 0 0 0,0 0-2 16,-2 0 1-16,0 0 2 0,2 0-2 15,-3 0 0-15,-2-1 1 0,0-1-1 16,0-3 2-16,0 0-1 0,-1-1 1 16,1 0 0-16,-2-2-2 0,4 0 0 15,-2 0 0-15,-1 0 0 0,-1 0 2 0,1-1-2 16,-1 1 1-16,-1-2 1 15,2 2-1-15,-1 0-2 0,1 0 2 0,-2-1-2 16,0 0 1-16,0-1 0 0,1-4 0 16,3 0 1-16,-1-1-2 0,0-1 3 15,-2 4-2-15,1 0-2 0,-2-1 2 16,0 3 0-16,0-1 0 0,0 0 1 15,0 0 0-15,0 2-2 0,0 0 1 16,0 0 1-16,0 1-1 0,0-1-1 16,0 2 1-16,0 0 1 0,0 0-1 0,0-1-1 15,1 0 0-15,1 3 2 0,1-2-1 16,0-1 1-16,0 2-1 0,2-1-2 15,-2 2 2-15,2-3 2 0,1 2-3 16,2 0 2-16,-1-2-2 0,4-1 0 16,-1 1 0-16,0 1 2 0,0 0-1 15,-3 2-1-15,1 0 1 0,-2 1 2 16,-1 1-3-16,-2 0 1 0,2 1 0 15,-4 0 0-15,1 0 1 0,1 0-1 16,-1 1 0-16,-1 0-1 0,4 1 2 0,-2 0 0 16,2-1-1-16,-1 1 3 0,1 0-2 15,3 0 0-15,-1 0-1 0,1 0 2 16,0 3-1-16,0 1 0 0,-1 0 0 15,1-1 1-15,-2 2-2 0,-1 1 1 16,0 0 0-16,-2 1 2 0,-2 0-1 0,4 1 1 16,-5 0 0-16,1 2-3 15,-1-1 3-15,0 3-1 0,0 0-2 16,0 0 3-16,0 1-2 0,0 1-1 15,0 1 0-15,0-1 1 0,0 1 1 0,0-1-3 16,0 1 1-16,0 0 1 0,0-1-1 16,5 1 0-16,-2 2 0 0,2-1-1 15,-2 0 2-15,0-1-2 0,0 1 1 16,0 0 1-16,0-2-1 0,0 1 0 15,2-1 0-15,0-3 1 0,1 2-1 0,0-3-1 16,-1 2 1-16,3-2 1 0,-1-2-1 16,-1 0-1-16,2-2 1 15,0 0 1-15,0-1-1 0,-1-1-1 16,0-2 1-16,0-1 3 0,1 1-3 0,-2-2 0 15,1 0 0-15,-1 0 2 0,-2 0-1 16,4 0-1-16,0 0 0 0,1-4 2 16,-1 1-2-16,0-2-1 0,1-1 3 15,2-2-1-15,0 0-1 0,0 1-1 16,-2-2 1-16,-1 3 2 0,-2-1-2 15,-3 0 1-15,2 0-2 0,-2 0 1 0,-3-2 1 16,1 1 0-16,-1-1 0 0,0 1 1 16,2-2-2-16,-1 1-1 15,1-2 3-15,-1 0-2 0,-1-3 0 16,5 2-1-16,-3-1 1 0,2 0 1 0,-4 0-1 15,2 1-1-15,-1 1 2 0,1-1 0 16,-2 1-1-16,2 0 0 0,1 0 0 16,0-2 0-16,-2 2 0 0,2 1-1 15,0 1 1-15,1 0 1 0,-1 0-1 16,1-1-2-16,1-1 2 0,-2 1 2 0,3-1-3 15,-4 1 0-15,2 1 1 16,4 0 1-16,-2-1-1 0,5-1-1 0,-1 2 0 16,2-3 3-16,-1 3-4 15,-3 0 1-15,4 0 2 0,0 1 0 0,2-2-2 16,-1 2 0-16,-2-1 2 0,-1 4 0 15,0-2-1-15,-2 3-2 0,-2 0 3 16,0 2 0-16,-5 2-2 0,3 0 0 16,-4 0 2-16,1 0-1 0,1 0-1 15,-2 0-1-15,0 0 2 0,3 4 0 0,0 0 0 16,-2 3-1-16,3-1 2 0,-3 2 0 15,2 0-1-15,0 1-1 0,0 0 2 16,0 2 0-16,-1 0 0 0,1 0-2 16,-1 1 3-16,-1 1-1 0,-1 0-1 15,2 0-1-15,-1-2 1 0,1 1 2 16,-1 0-2-16,3 0 0 0,-3-1 0 15,1 2 2-15,-2-1-1 0,0 0 0 16,0-1 1-16,0 1-1 0,0 0-1 16,0 0 0-16,0 0-1 0,0 0 3 15,0 0-2-15,0 1 0 0,0 2 1 0,0-2-1 16,0 1 0-16,0-2-1 0,0 3 3 15,3-2-1-15,0-1 0 0,0 0-1 16,0 0 1-16,2-3 1 0,-4 1-3 16,4-2 1-16,-2 0 0 0,2 0 1 15,-2-1-2-15,1 0 1 0,3 0 0 16,-1-2 1-16,0-1-3 0,2 0 3 15,-4-1 0-15,3-2-1 0,0 1-1 16,0-2 1-16,3 0 2 0,0 0 0 0,2 0-2 16,-4-1 0-16,3-4 2 0,1 1-4 15,1-3 4-15,-1 1-2 0,0-1-1 16,2 1 2-16,0-1-2 0,-1 2 1 15,-1-3 1-15,-1 2 0 16,0-1-2-16,-2 1 1 0,-1 0 2 0,-5 0-2 16,2 0 0-16,-4 0 1 0,1 0 1 15,-1 0 0-15,1-1-2 0,-2 0 0 16,3-1 2-16,0-2-2 0,-1 1-1 15,2-2 0-15,-1 0 2 0,0 2 0 16,0 1-2-16,1 0 1 0,-3 2 2 0,-1-1 0 16,0-1-3-16,2 0 2 0,-2-1-2 15,1 1 1-15,-1-2 0 0,0 2 1 16,2-1-2-16,-1 0 2 15,-1-1-2-15,3-1 1 0,1 1 0 0,-3-3 1 16,4 1-2-16,-4-1 1 0,2 0 0 0,0-1 1 16,1-1-2-16,0 1 2 15,1 1-2-15,1 1 1 0,-1 0 1 16,-2 1-1-16,1 1-1 0,0 2 1 15,-3 0 1-15,2 2-1 0,0 2-1 0,0 0 2 16,-3 0-2-16,2 2 2 0,0-1-2 16,1-1 2-16,1-1-2 0,1 3-1 15,1-2 2-15,2 1 0 0,0 1-1 16,-1 0 0-16,3 0 2 0,-1 2-1 15,-1 0-1-15,-1 0 0 0,1 0 1 0,0 1 0 16,-2 2-1-16,2 0 1 16,-2-1 0-16,-1 2 1 0,1-1-2 15,-1 2 1-15,-2-4 1 0,-2 5-1 16,1-2 0-16,-2 0 1 0,1 3 0 0,-1 0 3 15,0 1-5-15,0 0 1 0,0 2 1 16,0-1-2-16,0 2 1 0,2-1 1 16,0-1-2-16,-1 2 2 0,1 1-2 15,1-1 2-15,-2 0-2 0,2 1 2 16,0 0-2-16,-1-2 1 0,0 2 1 15,-1-1 0-15,-1-2-2 0,2 2 1 0,1 1 1 16,-2-3-1-16,1 2 0 0,-1-3-1 16,4 2 2-16,-3-2-1 15,1 0-1-15,0 2 1 0,1-1 1 0,0 0-1 16,0 1 0-16,1 0 0 0,0-1 0 15,-1 1 0-15,1-1 0 0,-1 0-1 16,0 1 2-16,0-2 0 0,2 0-3 16,-1 0 2-16,3 0 1 0,0-1-1 15,-2-3-1-15,2 1 1 0,-1-3 1 0,3 2-1 16,-3-4-1-16,1 3 1 15,0-1 2-15,1-2-2 0,-1 1-1 0,0-1 1 16,-1 0 2-16,3 0-2 16,-4 0-1-16,2 0 2 0,3 0 2 15,-2-1-3-15,3-4-1 0,-2 1 2 0,-1 1-1 16,2-2 0-16,-4 2 0 0,1-2 0 15,-2 2 0-15,1-2 0 0,-1 1 0 16,-2 0 0-16,-2-1 2 0,1 0-2 16,0-1 0-16,0 2 1 0,2-4 0 15,-2 0-1-15,0-1-1 0,3-2 2 0,1-1 0 16,2-2-2-16,0-1 0 0,-1 3 1 15,-2-2 1-15,-1 2-1 16,-2-1-1-16,1-1 2 0,-2 2 1 16,-2-1-1-16,2 2-2 0,-2-1 2 0,0 0-3 15,0 0 2-15,0 1 1 0,0-2 0 16,3 1-2-16,0-2 0 0,0 1 1 15,2 0 1-15,-1 1-1 0,1-1 0 16,1 1 0-16,-1 0-1 0,-2 0 2 16,3 0-1-16,-3 3 0 0,3-1 1 0,-1 0-1 15,0 2 0-15,1 0-1 0,-2 0 1 16,4 0 0-16,-2 2 0 15,4-2-2-15,1 1 1 0,-1 2 2 16,0-1-2-16,-1 2 0 0,-1 2 1 0,1 0 1 16,-1 0-1-16,3-1-1 0,-5 1 1 15,0 1 1-15,2 1-2 0,-4 0 1 16,0 0 0-16,-1 0 1 0,-2 0-2 15,-1 0 1-15,0 4 1 0,0 2 0 16,2 3-1-16,-1 0 1 0,-1 3 1 0,0 1-3 16,0-2 1-16,0 2 0 0,0 0 0 15,0 0 1-15,2 0-1 0,-1 0-1 16,-1-1 1-16,2 2 1 0,-2-1-1 15,0-1-1-15,0-1 2 0,0 3 0 16,0-1-2-16,0-1 0 0,0 0 2 16,0-3 0-16,0-1-2 0,0-1 1 15,0-1 1-15,0 0-1 0,0 0 0 16,0-2-1-16,0 1 3 0,0-2-2 15,0 0 0-15,0-1-1 0,0-2 3 0,0 1 1 16,0-1-5-16,0 0 2 0,0 0 2 16,0 2-2-16,0-1 0 0,0 0 1 15,0-1 2-15,0 3-1 0,0-3 4 16,0 2-2-16,0-2 1 15,0 0-1-15,0 0-2 0,-2 0 1 0,2 0-2 16,0 0 1-16,-3 0-1 0,3 0-1 16,-1 0 1-16,-1 0-3 0,2 0-7 15,0 0-8-15,0 0-9 0,0-6-31 16,0-1-47-16,6-3-22 0,-1 0-309 15</inkml:trace>
  <inkml:trace contextRef="#ctx0" brushRef="#br0" timeOffset="-198040.5">5549 14535 13 0,'0'0'6'0,"0"0"171"0,0 0-78 16,0 0-62-16,1 0 12 0,-1 0-3 0,0 0-11 15,0 0-9-15,0 0-7 0,0 0-3 16,2 0 3-16,-1 0-2 15,2 0-4-15,-1 0 0 0,0 0 1 16,-1 0 1-16,2 0-6 0,-1 0 1 0,2 0-3 16,-1 3-1-16,2-1-3 0,1 0-5 15,2-1 3-15,0-1 1 0,3 0-1 16,1 0-1-16,0 0 1 0,1 0-1 15,1-1-4-15,-2-2 2 0,1 1-3 16,1 1 2-16,-4 0 2 0,1 1-1 0,0-2 3 16,0 2-1-16,-3 0 0 0,1 0 0 15,2-2 0-15,-2 2 1 0,2 0-1 16,1-2-1-16,-2-1 2 15,1 2 0-15,-1-2-1 0,3 0-1 0,-2 1 2 16,0-2-1-16,1 1 0 0,-3 1-2 16,2 0 3-16,0-1-1 0,-3 1-1 15,4 1 0-15,-3 1 1 0,1-1 1 16,-2 1-2-16,-2 0 0 0,0 0 1 15,0 0 1-15,0 0-2 0,-1 0 2 0,0 0-2 16,1 0 2-16,0 0-1 0,0 0-1 16,0 0 2-16,4 0 0 0,-3 0-1 15,1 0-1-15,2-2 2 0,-3 0 1 16,1 1-3-16,-2-1 0 0,2 0 2 15,-2 1 0-15,-1 1-3 0,-2 0 2 16,2 0 1-16,-2 0 0 0,0 0-3 16,0 0 2-16,0 0 1 0,-1 0 0 15,4 0-2-15,-2 0 0 0,1 0 3 16,1 0-2-16,0 0 0 0,2 0-1 0,-2 0 1 15,2 0 2-15,0 0-3 0,-3 0 0 16,2 0 2-16,-2 0 0 0,1 0-2 16,0 0 0-16,-3 1 2 0,2-1-1 15,-3 2 0-15,2-1 0 0,1 0 1 16,-2-1 0-16,3 0-1 0,-3 0 0 15,4 0 1-15,-3 3-1 0,2-3 2 16,2 0-2-16,-3 0 2 0,3 0-1 16,-2 0-1-16,0 0-1 0,2 0 2 15,-2 0 0-15,0 0-2 0,2 0 1 16,-3 0 1-16,1 0-1 0,0 0 0 0,-3 0 1 15,0 0 0-15,0 0-2 0,0 0 1 16,2 0 1-16,-2 0 2 0,2 0-1 16,-2-2-1-16,1 1-1 0,3 1 1 15,-1 0 0-15,2 0-2 0,1 0 2 16,0 0 2-16,4 0-2 0,-2 0-2 15,-1 0 2-15,1 0 3 0,2 3-1 16,-1-1 0-16,-3-1-2 0,2 2 1 16,-2-2-4-16,1 0 3 0,1 1 0 15,-1-1 2-15,3-1-1 0,-1 3-1 0,2-2 3 16,3 2-1-16,-3-1 0 0,-1 0-2 15,1 0 1-15,-2-1-2 0,2 2 1 16,0-2-1-16,-3-1 0 0,1 3 2 16,-3-1-1-16,1-2-2 0,-2 2 1 15,1-2 1-15,-3 2-1 0,2-1 0 0,-2-1-1 16,2 1 2-16,-1 0-1 15,4 0 0-15,-3-1-1 0,1 1 2 16,-1-1-1-16,0 0 0 0,-2 1 0 16,0-1 0-16,-1 1 1 0,1 0-2 0,-3-1 0 15,2 0 2-15,-2 0-1 0,0 0-2 16,0 0 0-16,-1 0 2 0,1 0-3 15,-2 0-1-15,3 0 3 0,-1 0 2 16,0 0-2-16,0 0-2 0,-2 0 0 16,2 0 3-16,1 0 0 0,0 0 0 0,2-2 0 15,1 0 0-15,0 0 0 0,0 1 0 16,-1 1 0-16,0-1 0 15,-3 1 0-15,2 0 0 0,-2-2 0 16,0 2 0-16,0 0 0 0,0 0 0 0,3 0 0 16,1 0 0-16,0 0 1 0,3 0-1 15,-1 0 0-15,2 0 2 0,3-2-1 16,0 1-1-16,0-1 0 0,1-1 1 15,-1 2 1-15,0-2-2 0,-2 1 0 16,-1 2-1-16,2 0 2 0,-2 0-2 0,-2 0 1 16,2 0 1-16,-2 0-1 15,0 0 0-15,2 0 0 0,-2 0 0 0,2 0 1 16,0 0-1-16,2 0 2 15,0 0 0-15,3 0 0 0,-2 0-2 0,3 0 0 16,0 2 2-16,0-2 0 0,5 0-2 16,-4 2 0-16,3-2 2 0,-3 1-2 15,1 0 0-15,1-1 0 0,-1 0-2 16,-1 0 2-16,2 0 2 0,0 0-2 15,-1 0-1-15,1 0 0 0,-1 0 1 16,-1 1 0-16,3 1 1 0,-3-2-1 0,1 1-1 16,2 0 2-16,1 0 0 0,0-1 0 15,3 0 0-15,-2 0 1 0,2 0-1 16,1 0 1-16,0 0-1 15,2-3 1-15,-1 0-1 0,-1 1-1 0,4 0 0 16,-6 0 0-16,1 0 2 0,3 0-1 16,-3-1-2-16,0 1 1 0,-2 0 2 15,0 2-1-15,-3 0-2 0,0 0 1 16,-1 0 2-16,-2 0 0 0,2-1-1 15,-2 1 2-15,3-3-3 0,-1 1 1 0,1 1 0 16,0-1 1-16,5 0 0 0,-4-1-2 16,3-1-1-16,-3 0 2 0,3 0 0 15,-4 2-1-15,1-1 0 0,1 2 0 16,-3 0 1-16,-1 0-1 0,-1 0 0 15,0-1 2-15,-1 1 1 0,1-1-3 16,0 2 0-16,-1-1 1 0,1 0 2 16,-2-1-3-16,2 0 0 0,-1-1 1 15,1 2 0-15,-2-1-1 0,4 1 0 16,-4 0 0-16,2 0 2 0,0 0-2 0,-1 0-2 15,-1 0 3-15,1 0 0 0,-2 0-1 16,1-1-1-16,1 2 2 0,-2-2-1 16,3 2 0-16,-2 0 0 0,4 0 0 15,0-2 1-15,-1 2-1 0,2-2-1 16,1 0 2-16,0-1 2 0,1 0-2 15,1 1-1-15,0-1 3 0,-1 0 1 16,1 0-4-16,-2 2 0 0,-1-2 1 16,-2 1 2-16,-1 2-3 0,-1-1-2 15,-2 1 4-15,-2 0 0 0,1 0-3 0,-1 0 0 16,-1 0 2-16,1 0 0 0,1 3-1 15,1 0 0-15,0-1 0 0,0 0 0 16,3-1 0-16,-2 0 1 0,1 0-2 16,-1 0 2-16,-1 1-2 0,0-1 1 15,-2 0 0-15,2 1 1 0,-1-1-1 0,-1 1 0 16,2-1 0-16,-1 1 1 15,-1-2-2-15,0 2 1 0,-2 0 1 16,2 0-1-16,2 0 0 0,-2 0-1 16,2 0 2-16,0 0 0 0,0-1-2 0,0 0 1 15,-1 0 1-15,1-1 2 0,0 0-2 16,-4 0-2-16,3 0 2 0,-4 0 0 15,2 0-1-15,-2 1-1 0,1 3 2 16,-1-2-1-16,2 1 0 0,-2-1 0 16,3-1 3-16,2 1-1 0,2 0-1 15,1-1-1-15,2-1 1 0,-1 0-3 0,1 0 2 16,-1 0 0-16,1 0 1 15,-4 0 0-15,1 0-1 0,-2 0-1 16,-2 0 3-16,-1 0-2 0,-1 0 0 16,2 0-1-16,-3 0 2 0,2 0 0 0,1 0-2 15,1 0 0-15,-1 0 3 0,2 0-1 16,-1 0-1-16,-1 0 0 0,0 0 0 15,1 0 0-15,-4 0 0 0,2 0 0 16,-2 0 0-16,2 0 1 0,-5 0-2 16,4 1 1-16,-3 0 1 0,3 1-1 0,-1 0-1 15,-1-1 1-15,1 1 1 0,0 0-1 16,1 1-1-16,-3-2 1 15,1-1 1-15,3 2 0 0,-3 0-2 16,0-2 1-16,1 1 1 0,-3 1-1 0,2-2 0 16,1 0 0-16,0 0 1 0,1 0 0 15,1 0-2-15,-1 0 1 0,0 0 1 16,-1 0-1-16,0 0 0 0,-1 0 0 15,-3 0 1-15,-4 0 0 0,1 0 0 16,-2 0 1-16,0 0 2 0,0 0 1 0,0 0-1 16,0 0 3-16,0 0-1 0,0 0 0 15,0-3-1-15,-2 3-2 0,1 0 4 16,-2-1-4-16,-1 1 2 15,3 0-4-15,-2 0 1 0,0 0-2 0,0 0-1 16,0 0-4-16,-1 0-9 0,1 0-31 16,3 1-23-16,-6-1-30 0,1 0-258 15</inkml:trace>
  <inkml:trace contextRef="#ctx0" brushRef="#br0" timeOffset="-193180.22">10476 14499 8 0,'0'1'11'16,"0"-1"67"-16,0 0 2 0,0 0-57 0,0 0 15 16,0 0 0-16,0 0-5 0,0 0 2 15,0 0-9-15,0 1-8 0,0-1 7 16,0 0 4-16,0 0-8 15,0 0-10-15,0 0 3 0,1 0-1 0,1 0-3 16,-1 0-3-16,-1 0-3 0,0 0 6 16,2 0-3-16,-2 0-2 0,0-2 1 15,0-3 2-15,0 0-5 0,1-2-2 16,4 1 0-16,-3 1 1 0,2-2-1 15,1 0 1-15,0-1 0 0,-1 1-2 0,1-1 3 16,0 0-1-16,-1-1 1 0,1 0 3 16,3-2-3-16,-1 2 0 0,0 0 1 15,-3 1 0-15,2 2 3 0,-1 0-2 16,1-1-3-16,-1 2 3 0,0 0 0 15,-1 2-4-15,-1 1 3 0,2-1-3 16,1 1 0-16,-3-1 0 0,0 2-2 16,2 0 3-16,-2 0-1 0,2-1-1 15,-4 2 0-15,4 0 1 0,-2-1-1 16,2 1 0-16,1-2 2 0,2 1 0 0,-2-2 0 15,3 1-1-15,-4 1 0 0,1 0-1 16,-1 1 3-16,-1 0-1 0,-1 0 0 16,2 0 4-16,-5 0 0 0,2 0-2 15,1 0 1-15,-2 2-2 0,1 2 2 16,-1 0-3-16,1 1-2 0,1 0 3 15,-1 2-2-15,2-1-1 0,-1 0 0 16,0 0 1-16,2 1 0 0,-2 3-1 16,2-2 1-16,-5 2-2 0,0-2 2 15,0 2-1-15,0 1 0 0,0-1 2 0,0 0-1 16,0-1-3-16,0-2 2 0,0 2 0 15,0-1 0-15,0 0-1 0,0-1 0 16,3 0 1-16,0-2 0 0,-3 0 1 16,3 0-1-16,0 0 0 0,-1-2-1 15,-1 2 1-15,2-1 1 0,1 0-2 16,-1 0 1-16,-2-1 0 0,1 1 1 15,-1-1-2-15,2-1 1 0,4 2 1 16,-4-2-1-16,1 0 0 0,3 2 0 16,-1-2 0-16,-2-1-1 0,1 1 2 15,-2 0-1-15,2 0-1 0,-4 0 1 0,4-2 1 16,-3 0-1-16,1 0 0 0,0 0-1 15,0 0 2-15,1-3-1 0,1-1-1 16,0 0 0-16,-1-2 1 0,3 1-2 16,2-2-1-16,-3 0 3 0,2 1 0 15,0-2-1-15,-2 3 0 0,-2-2 2 0,1 2 0 16,-2 0-1-16,2-1-1 15,-4-1 2-15,1 0-1 0,0-1 1 16,-1 0-1-16,2-1 0 0,-1-1 2 16,-1 2-2-16,1-1 0 0,-2 1 1 0,0-2 1 15,0 1-2-15,1 2 0 0,-1 1 3 16,0-3 0-16,0 3-1 0,0-2-1 15,0 2 1-15,2-1 0 0,1 2-2 16,-1 0-1-16,1 0 1 0,0-1 2 16,0 0-2-16,0-1-1 0,2 2 2 0,-2-4-3 15,3 4 3-15,-3 1-1 0,-1 0 2 16,1 1 2-16,-2 0 1 15,2 0-4-15,2 1 3 0,0 1-1 16,-1 0-1-16,3 1-2 0,-1-1 2 0,1 1 0 16,1-2-3-16,-2 0 2 0,4 1 3 15,-1-3-2-15,0 1 4 0,1 0-3 16,-1 1-1-16,-3 1 1 0,0-1-1 15,-1-1 0-15,1 3 1 0,-1 0 1 16,1 0 1-16,-3 0-4 0,2 0 0 0,-1 1 5 16,0 5-2-16,-1 0-2 0,-2 0-1 15,1 3 3-15,1 0-2 16,-2 0-1-16,-1 2 0 0,2-1 2 15,-2-1-1-15,0 2-2 0,0-2 0 0,1 3 2 16,1 0-1-16,0 2-2 0,4-1 4 16,0 0-1-16,2 0-2 0,-2-1 0 15,0-1 1-15,0-1 1 0,1 0-1 16,-1-3-1-16,0 3 2 0,0-3-1 15,-3 1-1-15,2 1 0 0,-2-3-2 0,0 1 4 16,-3 0-3-16,5 2 1 0,-2 1 1 16,2-2 1-16,1-1-3 0,0-1 0 15,2-2 2-15,-2 2 1 16,2-2-3-16,1 1 1 0,-1 0 1 0,-2-1 0 15,2 1-1-15,-2-1-1 0,0-2 2 16,-1-1 0-16,-1 1-1 0,1 0 0 16,1-1 0-16,0 0 1 0,-1-1-2 15,0 0 1-15,2 0 1 0,0 0 0 16,2-2-2-16,-1-5 0 0,-1 0 2 15,3-1-1-15,-3-1 0 0,0 0-1 0,-1-1 1 16,-1 0 1-16,-2-1-1 0,1 0-1 16,3-3 2-16,-3-1-1 0,1 1 0 15,-1 0 0-15,0-1 0 16,-1 0 1-16,-3 0-1 0,1 1 0 0,2-1 1 15,-1 3-1-15,1-1 1 0,-1 1-1 16,-1 3 1-16,1 0-1 0,-1 1 0 16,2 0-1-16,-3 1 2 0,3 0-1 15,2 1-2-15,0 1 0 0,-1-1 2 16,4 2 0-16,-2 3-1 0,0-3 1 0,-1 1 0 15,1 1 0-15,-1 1 0 0,1-2 0 16,-1 2 0-16,-1-1 0 0,3 2 0 16,-3-1 0-16,1 0 0 0,3 1 1 15,-2 0-2-15,0 0 1 0,5 0 3 16,-2 0-3-16,4 0 1 0,-2 0-1 15,1 0 2-15,-1 1-1 0,0 3-2 16,-4-1 2-16,0 0 1 0,-3 0 1 16,-1 2-2-16,-3 1 0 0,0 1 4 15,0 1-5-15,0 0 4 0,0 0-2 0,0 1 1 16,0 0 1-16,0 1-5 0,0 2 2 15,0-1 2-15,0 2-1 0,3-2 0 16,2 1 2-16,-2 0-4 0,3 0 3 16,-2 0-1-16,0-2-1 0,1 0 2 15,-4 1-2-15,1-1-1 0,-2-2 1 16,1-1 1-16,-1 2-1 0,2 1-1 15,0 0 0-15,4 2-1 0,0-1 1 16,-1-1 0-16,-1 0 1 0,2-1-2 16,1-1 2-16,0 3-2 0,0-4 1 0,0 3 1 15,1-2 0-15,1-1-2 0,-2-1 1 16,0-1 1-16,-2-1 0 0,0-1-2 15,1 0 0-15,-1-2 2 0,-2-1 0 16,1 0-2-16,2 0 1 0,2 0 1 16,0 0-1-16,3 0-1 0,0 0 1 0,-2 0 2 15,-1-1-1-15,1-2-2 16,-1 1 1-16,0 0 2 0,2-2-2 15,0-2-1-15,1 0 2 0,-4 0-1 16,0-2 1-16,-3-1-1 0,1 2 1 0,-4-5 2 16,1 1-2-16,-2-1-1 0,0-2 0 15,0 0 0-15,0-2 0 0,0 0-3 16,0 0 2-16,0 1 1 0,0 1 0 15,0 0-1-15,0 4 0 0,0 0 1 16,1 0-1-16,4 2 1 0,-3-2-1 16,1 1 2-16,0 1 0 0,0-2-2 0,-1 1 1 15,1 0 0-15,0-3 1 16,1 3-3-16,1-1 2 0,3 0 0 15,0 1 0-15,-2 0-2 0,1 2 1 16,-2-1 3-16,0 3-2 0,-1 1-1 0,1-1 0 16,-2 0 3-16,3 0-3 0,-1 1 0 15,1 1 1-15,2 0 1 0,-2-2-2 16,2 0 0-16,3 0 1 0,-2 0 1 15,0 2-1-15,-1 0 0 0,-2 1 0 16,2 1 1-16,3 0 0 0,-2 0-1 0,2 0 2 16,-2 0 0-16,-1 1-2 0,0 0 0 15,-2 0 1-15,-1 0 1 16,-1 6-2-16,0-2-1 0,-3 2 3 15,2 1 1-15,-1 0-3 0,-2 3-2 0,0 1 3 16,0 0 1-16,0 0-2 0,0 3-1 16,0-2 1-16,1-1 1 0,1 1-1 15,2-1-1-15,1 0 1 0,-2 0 1 16,3 1-1-16,-1-1-1 0,-2-1 1 15,2 2 2-15,-2-3-2 0,-2-2-1 0,1 4 1 16,-2-3 2-16,0 1 0 0,5-1-3 16,-4 1 1-16,-1 0 0 0,3-1 0 15,0 1 0-15,-1-1 0 16,1 2 0-16,0 1 0 0,0 0-1 0,0-1 1 15,4-2 2-15,-6-2-3 0,4 0-1 16,-2-2 2-16,2-2 0 0,1 0 0 16,-3-2-1-16,0 0 1 0,3 0 2 15,0 0-2-15,1-4 0 0,-1 0 0 16,3-4 2-16,2 2-3 0,3-1-1 0,0-2 3 15,0 2 0-15,-2-2-1 0,-1 0-1 16,1 1 1-16,-4 0 1 0,3 2-1 16,-3 1 0-16,-2-4 0 15,-3 5 1-15,0-1-1 0,-3 0 0 0,0 2 2 16,2-2-1-16,-2 0-2 0,3 0 1 15,-2-2 1-15,2 0-1 0,1-1 0 16,2-2-1-16,0-1 1 0,2-2 1 16,1-1-2-16,0-1 0 0,-1-3 2 15,3-4 0-15,-3 2-2 0,1-2-1 0,-1 3 2 16,-2 1 0-16,0 5-1 0,-1 3 1 15,-2 1 0-15,0 3 1 0,-1 0-3 16,1 1 1-16,0 0 1 0,0 3 0 16,3-3-1-16,-1 3-1 0,1 0 1 15,2 1 1-15,-2-1 0 0,3 0 2 16,2-2-2-16,1-1 0 0,1 3-1 15,-4 0 0-15,0 1 1 0,-2 1 0 16,-3 0 0-16,1 0-1 0,-2 0 2 16,0 0-1-16,-3 2 0 0,2 3 0 15,-1 0 1-15,1 1 0 0,-1-1-1 0,2 4-1 16,2-1 2-16,0 0-3 0,2 1 4 15,3 0-2-15,-1-1-2 0,2 1 4 16,-2 0-2-16,-3 1 0 0,1 0 3 16,-3-1-1-16,-1 1-1 0,1 0 1 15,-3 0 2-15,-1 1-3 0,0-1 1 16,0-1-1-16,0 0 0 0,0 0 0 15,0 1-1-15,3 1 0 0,0 0 1 16,2 0 0-16,0 1-2 0,1 0 1 16,3 0 1-16,-1 2 0 0,1-2-3 0,2 0 3 15,0 1 0-15,-2-1-1 0,2 1-1 16,3-2 1-16,-2-2 2 0,2 0-2 15,0-1 0-15,0-1-1 0,0 0 2 16,0 0 0-16,0-2-3 0,3-1 2 16,-1 2 1-16,1-5-1 0,0 2 0 0,-2-3-1 15,1 0 2-15,-4 0 0 16,1 0-2-16,-3 0 2 0,0 0 1 15,-4 0-3-15,0 0 1 0,-1 0 0 16,-4 0-1-16,-1-2 4 0,0-1-1 0,0-2-1 16,0 1 0-16,2-1-1 0,-1 0 0 15,1-1 0-15,-1 2 0 0,-1-4 0 16,2 0 0-16,1 0 0 0,0-4 0 15,3 0 0-15,-1-1 0 0,-2-3 0 16,3-2 0-16,2-1 0 0,-2-1-1 0,2 1-2 16,-2 2 4-16,-1 3-1 0,1 0-1 15,-1 2 1-15,-5-1 1 16,3 0-1-16,0 2-1 0,0 2 0 15,0 1 0-15,0 1 0 0,2 0 3 0,1-1-3 16,0-1 1-16,1 0 0 0,-1 0-2 16,2 1 2-16,-1-2 0 0,1 5-1 15,0-4 0-15,-2 3 0 0,2 1 1 16,-1-2-1-16,0 2 1 0,-3-1-1 15,3 2 1-15,-3 1 1 0,1 1-2 16,1 2 0-16,0-2 1 0,0 1 0 0,-1 1-1 16,1 0-1-16,-1 0 4 0,1 0-2 15,2 0-2-15,0 0 2 16,-1 4 0-16,1-1 2 0,0 1-4 15,-3 1 2-15,-1 0 2 0,-2 3-2 0,-2-1 0 16,0 1 0-16,0 1 2 0,0-1-2 16,0 0 0-16,0 2 0 0,-2-2 0 15,1 3 1-15,1-1-2 0,0 2 1 16,0 2 0-16,0 0 1 0,3 0-2 15,1 0 1-15,0-1 1 0,0 1-2 0,1-1 1 16,-1 2 0-16,0 0 1 0,-1 0-2 16,1-1 0-16,-1 1 2 0,2 0 0 15,0-1-1-15,-1-1-1 16,1 0 1-16,0-2 1 0,-1 1-1 0,3 0 0 15,-1-4 0-15,0 2 2 0,-1-2-2 16,2 0 0-16,1-2 0 0,0 1 1 16,3-1-1-16,0-2-1 0,-2 1 2 15,3-4 0-15,2 1 1 0,-1-2-3 16,-3 0 1-16,1 0 1 0,-1 0 0 0,-6 0-2 15,1-1 2-15,-2-2-2 0,-1-1 2 16,1-1-1-16,0-1 1 0,-3-1 1 16,4-2-2-16,0 2-2 0,0-4 3 15,1 0-1-15,1-2 0 0,2-1-1 16,0-2 1-16,-1 0 1 0,4-1-1 15,-3 1-1-15,0 0 1 0,-2 0 1 16,0 2-1-16,-4-2 0 0,2 1 0 16,-1 0 2-16,0-1-3 0,2 1-1 15,1-1 3-15,2 0-1 0,0-2 0 0,3-1-2 16,-2 0 2-16,2 1 1 0,-2 4-2 15,0 3-1-15,-2 1 2 0,0 2 1 16,1 0-2-16,3-1 1 16,-2 2 1-16,1 0 0 0,-3 1-2 0,-2 2 0 15,-2 1 2-15,0 2 0 0,0-1-2 16,0 1-1-16,0 0 2 0,2 1 1 15,-2 0-2-15,2 0-1 0,0 0 3 16,-2 3-1-16,1 4 0 0,-1 2-1 16,0 3 1-16,-3 0 2 0,0 3-2 0,0 2-1 15,0-1 2-15,0 3 0 0,2 0-2 16,0 2 0-16,2 2 2 0,1-1 0 15,0-1-2-15,-1-1 0 0,2 1 1 16,-1-1 1-16,3-1-1 16,-2 1 0-16,0-1 0 0,2 1 2 0,1 1-2 15,1-2-1-15,2 1 1 0,-1-2 2 16,0-2-2-16,1 0 0 0,-1-2 1 15,3-2 1-15,-2-4-3 0,1-1 0 16,-1-3 2-16,2-3-1 0,-2-1-2 16,4 0-12-16,-1 0-2 0,1 0-5 0,1-8-18 15,-3-1-16-15,-2-3-7 0,-4-3-54 16,-3-1-344-16</inkml:trace>
  <inkml:trace contextRef="#ctx0" brushRef="#br0" timeOffset="-192100.16">14214 14510 29 0,'3'-2'7'0,"-2"2"158"0,1-1-76 15,1 0-39-15,-2 0 2 0,2 1-23 0,1-1-9 16,2 1-2-16,0-2-7 0,0 0 0 16,2 2 1-16,0-1-1 0,1 1 3 15,2 0 1-15,1 0 1 16,1 0-3-16,-3 0-5 0,4-2-1 0,-3 0 0 15,2 1-2-15,-1 0 4 0,4-2-5 16,-2 1 1-16,0-1-3 0,3 0 3 16,-3 0-3-16,1 0 3 0,4 2 1 15,-2 0 3-15,1 0-1 0,2 1-5 16,-1 0 3-16,1-1 1 0,0 0 0 0,1 1-4 15,2-1 0-15,-2 0-2 0,3 0 3 16,-3 0-3-16,4 0 3 16,0 1-1-16,1 0 2 0,1 0-3 15,-2 0 2-15,1 0-1 0,0 0 2 16,1 0 1-16,1 0-2 0,1 2 2 0,0 0-3 15,2-1 0-15,4 1-1 0,-1-1-1 16,1-1 1-16,1 1-1 0,0-1 0 16,-2 1 0-16,3-1-1 0,-3 0 0 15,0 0 0-15,3 0 1 0,-3 0-2 16,1 0 2-16,-1 0-1 0,-2 0-1 0,1 0 2 15,-2 0-1-15,0 0 0 0,-2 0 2 16,1 0-1-16,-1 1-2 16,2-1 1-16,-1 0 1 0,-1 1 0 15,2 0-1-15,0 1 0 0,-3-1 1 0,3 0 0 16,-3 0-1-16,0-1 0 0,-2 0 1 15,1 2 1-15,-1-2 1 0,-3 0-1 16,0 2-2-16,2-1 2 0,-3-1-2 16,1 1 1-16,0-1 0 0,1 0 0 15,-1 0-2-15,2 2 2 0,-2-1-1 0,-1-1 1 16,1 0-1-16,-3 0 0 0,5 0 4 15,0 1-3-15,1-1 0 0,0 0 4 16,4 0 0-16,-2 0-2 16,1 0-3-16,1 0-1 0,2 0 4 0,1 0-3 15,1 0-1-15,-1-1 2 0,1 0 1 16,-2-1 0-16,1 1-3 0,-4-1 2 15,-1 1 0-15,-2 1 0 0,-1 0-1 16,-3 0 3-16,0 0 0 0,-4 0 1 16,-1 0-2-16,-3 0 4 0,-1 0-2 0,-6 0-2 15,0 0-1-15,-3 0 2 0,-2 0-2 16,-2 0 0-16,0 0 4 0,0 0-1 15,0 0-1-15,0 0 1 0,0 0 0 16,0 0 1-16,0 0-1 0,0 0-2 16,0 0-1-16,0 0 0 0,0 1 4 15,0-1-5-15,-2 0-2 0,-1 0 3 16,0 0 2-16,3 0-1 0,-3 0-2 15,1 0 1-15,1 0-1 0,-1 0 0 16,1 0-1-16,1 0 1 0,-2 0-9 0,2 0-11 16,0 0-22-16,0 0-21 0,0-3-24 15,0-5-188-15,0 0-82 0</inkml:trace>
  <inkml:trace contextRef="#ctx0" brushRef="#br0" timeOffset="-185630.79">1626 13565 29 0,'2'3'258'16,"-2"-1"-158"-16,1-2-61 0,-1 3 9 16,0 0-2-16,0 1-9 0,2 0-15 15,1 3 3-15,-1-3-6 0,-2 1-1 16,0 0-4-16,1 1-1 0,-1 0 0 15,0 1-3-15,0-1-3 0,-1 1-5 16,-1-2 2-16,-3 1-4 0,4 1-3 16,-4-2-16-16,2 1-29 0,0-3-54 15,-5 1-139-15</inkml:trace>
  <inkml:trace contextRef="#ctx0" brushRef="#br0" timeOffset="-185458.78">1646 14016 153 0,'-4'11'270'0,"2"-3"-237"16,-2-1 3-16,-1 0 0 0,2 1-17 16,-2-1-8-16,1 0-7 0,2-1-2 15,-1 1-5-15,3 0-19 0,0-1-36 16,-2-2-81-16,-1 0-142 0</inkml:trace>
  <inkml:trace contextRef="#ctx0" brushRef="#br0" timeOffset="-185298.77">1620 14450 83 0,'0'14'230'0,"0"-1"-183"16,0 0-11-16,0-2 2 0,0 0-25 15,0-2-11-15,0-1-3 0,2-2-18 0,2-3-63 16,-1-1-130-16,1 1 77 0</inkml:trace>
  <inkml:trace contextRef="#ctx0" brushRef="#br0" timeOffset="-185149.76">1653 14943 8 0,'-2'20'245'16,"-1"-3"-195"-16,3 1-43 0,0-3 0 0,0-1-5 15,0-2-15-15,0-6-53 0,0-1-120 16</inkml:trace>
  <inkml:trace contextRef="#ctx0" brushRef="#br0" timeOffset="-184986.75">1764 15386 9 0,'0'20'356'0,"0"-1"-294"16,-4-1-25-16,1-1-4 0,-2-2-20 0,3-2-10 16,1-2 0-16,1 0-5 0,0 0-12 15,0 0-38-15,0 5-48 0,3 3-24 16,-3 0 0-16,5 3 44 0</inkml:trace>
  <inkml:trace contextRef="#ctx0" brushRef="#br0" timeOffset="-184013.69">5615 13482 175 0,'0'3'249'0,"0"2"-166"0,-4 2-35 16,-1 2 7-16,2 1-16 0,-3 5-20 0,3-2-9 15,0 0-2-15,1-2-6 0,2-1-3 16,0-2-1-16,2 1-7 0,4 0-5 16,1 2-7-16,3 3-12 0,-2 1-30 15,-2-1-29-15,-6 2-86 0,0 0-95 16</inkml:trace>
  <inkml:trace contextRef="#ctx0" brushRef="#br0" timeOffset="-183853.68">5595 14141 6 0,'-3'16'355'16,"3"-5"-329"-16,0 1-15 0,0-4 6 16,0 2-3-16,-1-2-11 0,1 2-3 15,0-3-18-15,0 2-45 0,0-3-46 0,-2 3-110 16</inkml:trace>
  <inkml:trace contextRef="#ctx0" brushRef="#br0" timeOffset="-183716.68">5550 14668 19 0,'-4'25'-19'15,"-3"-2"196"-15,1 0-99 0,0-3-57 16,0 3-2-16,-2 0-5 0,3 1-9 16,4-1-5-16,-1-6-15 0,2-4-187 0</inkml:trace>
  <inkml:trace contextRef="#ctx0" brushRef="#br0" timeOffset="-183580.67">5566 15238 20 0,'-5'15'281'0,"2"-4"-234"15,0-1-42-15,1-1-3 0,2-3-3 16,0-4-52-16,0-1-161 0</inkml:trace>
  <inkml:trace contextRef="#ctx0" brushRef="#br0" timeOffset="-183457.66">5595 15403 33 0,'0'24'237'0,"-4"1"-92"0,-4 1-87 0,-2 2 1 16,1-2-13-16,0-1-10 0,1-3-15 16,2-3-5-16,3-6-11 0,1-4-4 15,2-4-9-15,0-4-25 0,6-1-22 16,4 0-36-16,-4-9-123 0</inkml:trace>
  <inkml:trace contextRef="#ctx0" brushRef="#br0" timeOffset="-182422.6">2927 13269 15 0,'6'0'21'16,"-1"0"-5"-16,-4 0 124 0,3-1-79 15,-3 0-40-15,1 0 25 0,-2 0-10 0,0 0-15 16,0 1 10-16,0-2 9 15,0 1 0-15,0 0-6 0,0-3-7 16,0 2-6-16,0-1 1 0,0 0-6 16,0 1-2-16,0 1 1 0,-2-1-2 0,-3 1-3 15,4 1-3-15,-4-2 0 0,-1 2 3 16,-2 0-3-16,-3 0 0 0,-1 0 2 15,-2 6-2-15,5 4 1 0,-2 2-3 16,0 1 3-16,3 3-4 0,4 2-3 16,2 3-1-16,2 2-1 0,3 0-2 0,8 0 2 15,6-2-1-15,3-4 3 0,5-3-3 16,1-6 0-16,5-3 1 15,0-5 3-15,0 0-2 0,0-9 0 16,0-5 0-16,-3-2 3 0,-4-4-1 0,-6-1-3 16,-2 2 4-16,-5-3 1 0,-5 4 1 15,-5 0 5-15,-1 2 5 0,-1 0 0 16,-8-1-1-16,-5 1-4 0,-2 0 1 15,-3-2-2-15,-1 3-3 0,2 0-4 16,-1 4 0-16,5 1 1 0,3 4-1 0,4 2-2 16,-1 3-1-16,6 1 0 0,1 1-3 15,1 11-5-15,0 2-3 0,0 3-7 16,1 2-11-16,9 1-16 15,0 0-27-15,0-4-27 0,1-4-67 0,-2 0-217 16</inkml:trace>
  <inkml:trace contextRef="#ctx0" brushRef="#br0" timeOffset="-181989.58">3453 13224 76 0,'3'-2'230'16,"-2"-1"-95"-16,1 1-94 15,1 0 5-15,-3 2-4 0,0 0-10 0,0 0-13 16,0 0-6-16,1 7-1 0,1 7 2 16,-2 3-1-16,0 2-7 0,0 2 1 15,-3 0 6-15,0 1-2 0,0-2-1 16,-2-1-3-16,5-4 9 0,-1-4-8 15,1-5-4-15,0-4 0 0,-2-2-1 0,2 0-1 16,0 0 4-16,0-5 0 0,0-9-2 16,6-4-6-16,2-6-1 0,3 2 4 15,-3-2-4-15,4 2 0 0,-3 0 0 16,2 1-2-16,-2 4 2 0,-1 3-5 15,1 5 2-15,-2 5 1 0,0 3 0 16,0 1 0-16,0 4 2 0,1 7 2 16,1 4 1-16,2 0 0 0,2-1-2 15,1 1 2-15,-2-1 2 0,2-2-2 16,-2 0 0-16,-1-3 0 0,0 0 1 0,0-3-2 15,-3 1 1-15,3-1 0 0,-2-3 0 16,-1 0-3-16,-1-2-23 0,-2-1-13 16,0 0-11-16,-2 0-22 0,0-4-17 15,-3-2-65-15,0-2-73 0</inkml:trace>
  <inkml:trace contextRef="#ctx0" brushRef="#br0" timeOffset="-181785.57">3713 13175 374 0,'3'5'113'0,"-3"2"-64"16,3 4 37-16,-3 2-19 0,2 3-21 16,-1-1-7-16,-1 3-13 0,0 0-10 15,-3 2-6-15,-3 0-3 0,0-2-2 0,0-1-5 16,-1 1 0-16,6-2-1 15,1 0-8-15,0-2-19 0,1-4-31 16,3-2-49-16,-1-2-58 0,-3-1-301 16</inkml:trace>
  <inkml:trace contextRef="#ctx0" brushRef="#br0" timeOffset="-179372.43">10524 13339 123 0,'0'0'252'15,"0"0"-174"-15,0 4-24 0,-3 2-3 16,0 5-2-16,-4 0-7 0,3-2-6 0,-1 2-2 16,0 1-10-16,4 0-15 0,1-1-7 15,0-2-1-15,0 0 1 0,0 0 0 16,0 0-2-16,3 1 0 0,2 0-6 15,1-1-24-15,3 1-33 0,-1-2-41 16,0 1-77-16,-2 3-146 0</inkml:trace>
  <inkml:trace contextRef="#ctx0" brushRef="#br0" timeOffset="-179216.42">10547 13880 196 0,'-3'14'223'15,"3"-5"-202"-15,0-3-8 0,0 0 14 16,3 0-20-16,-1-1-1 0,2 0-3 15,-1-2 1-15,2-2-7 0,0 3-14 0,1-4-40 16,0 0-130-16</inkml:trace>
  <inkml:trace contextRef="#ctx0" brushRef="#br0" timeOffset="-179065.41">10566 14266 80 0,'-5'13'166'15,"2"-2"-82"-15,-2-2-51 0,5 0 0 16,-1-2-11-16,1 1-19 0,0-2-10 15,0 2-31-15,1-2-17 0,5 1-11 0,1 5-99 16</inkml:trace>
  <inkml:trace contextRef="#ctx0" brushRef="#br0" timeOffset="-178901.4">10618 14652 62 0,'0'10'23'0,"0"0"216"16,-1-2-188-16,-2 1-5 0,0 0 1 15,1 4 1-15,2-2-19 0,0 1-13 16,0 0-1-16,0-3-11 0,0 0-4 0,5-1-22 15,4 0-29-15,0 2-29 0,2-1-52 16,0-1-97-16,-2 2 163 0</inkml:trace>
  <inkml:trace contextRef="#ctx0" brushRef="#br0" timeOffset="-178778.39">10694 14997 0 0,'-1'15'37'0,"-4"-1"244"16,-1-3-209-16,1 1-28 0,4 0-16 16,-2-3-22-16,1-1-4 0,2-1-2 15,0 0-6-15,3 0-40 0,6 2-12 0,2-1 17 16,2 0-113-16,-1 2-11 0</inkml:trace>
  <inkml:trace contextRef="#ctx0" brushRef="#br0" timeOffset="-178656.39">10759 15289 15 0,'-1'29'66'0,"-10"1"185"15,-3 0-163-15,-1 1-27 0,-1 2-5 16,2 0-18-16,2-2-9 0,-1-5-6 15,5-6-15-15,5-6-5 0,0-6-7 16,3-4-29-16,0-3-29 0,0-1-15 16,0 0-61-16,0-3-166 0</inkml:trace>
  <inkml:trace contextRef="#ctx0" brushRef="#br0" timeOffset="-177714.33">7683 13204 42 0,'0'0'16'0,"0"0"-2"15,0 0 215-15,-4 0-176 0,-1-1-11 16,-3-1 0-16,-1 1-10 0,1-1 0 16,-1 1-5-16,-3 1-3 0,1 0-1 15,-2 0-1-15,3 5-10 0,-1 4 0 16,-2 4 0-16,1 3-3 0,0 4-4 15,2 3-6-15,7 1 2 0,3-1 0 16,3 0-3-16,11-2 2 0,5-2-2 16,4-3 2-16,5-5-5 0,3-4 2 15,5-2 1-15,-2-4-2 0,3-1 5 16,-3-4-2-16,-3-8 3 0,-3-4 0 0,-3-2-2 15,-8-3 1-15,-3 2 3 0,-7-2 3 16,-5 1 3-16,-2 2 5 0,0 0-1 16,-9 2-1-16,-4-1-1 0,-5 4-3 15,-2 0-3-15,-2 1-2 0,-1 1-2 16,-2 2-2-16,6 2 1 0,5 4 0 15,5 0-3-15,6 3 0 0,1 0-5 16,2 4-19-16,0 10-5 0,5 1-14 16,4 1-32-16,-3-2-54 0,4-1-227 15</inkml:trace>
  <inkml:trace contextRef="#ctx0" brushRef="#br0" timeOffset="-177453.32">8163 13244 137 0,'0'4'221'0,"0"-1"-170"0,0 4-35 16,-4 2 30-16,-2 0-3 0,-2 5-12 0,2 1 0 15,-1 2-10-15,-3 1 0 0,2 0-9 16,1 0-3-16,2 1-2 0,0 1-3 15,2-2-2-15,2-2 6 0,1-1-5 16,0-3-2-16,0-4 0 0,0-1-2 16,0-2-3-16,1-3-9 0,6-2-13 0,-1 0-7 15,1-2-17-15,1-9-6 16,-2-2-25-16,-1-1-104 0</inkml:trace>
  <inkml:trace contextRef="#ctx0" brushRef="#br0" timeOffset="-177246.31">8059 13176 132 0,'11'0'195'0,"1"0"-129"16,5-7-20-16,2 0 15 0,1-2-17 15,1 1-14-15,4 0 0 16,2 2-6-16,-3-1-7 0,1 2-9 15,-2 2-5-15,-4 3 1 0,0 0-4 0,-8 0 0 16,-4 0-13-16,-1 1-14 0,-2 4-21 16,-3 2-32-16,-1-3-37 0,-3 1-169 15</inkml:trace>
  <inkml:trace contextRef="#ctx0" brushRef="#br0" timeOffset="-177090.3">8201 13278 64 0,'0'11'253'0,"2"-2"-183"15,1 1-42-15,2-2 4 0,1 1-14 0,0-3-13 16,6 0-2-16,2-2-2 0,-1-1-9 16,4-3-31-16,0 0-49 0,1 0-50 15</inkml:trace>
  <inkml:trace contextRef="#ctx0" brushRef="#br0" timeOffset="-176869.29">8598 13201 87 0,'0'6'288'15,"0"2"-244"-15,-6 6 6 0,-5 1 6 16,0 4-12-16,-3 3-10 0,0 2-4 16,2 0 9-16,3-2-22 0,-1-2-7 15,6 1-5-15,1-4-1 0,3-3-3 16,0-1-2-16,0-3 1 0,3-3-2 0,3-3-8 15,-1-4-17-15,4 0-14 0,-3-2-5 16,3-5-19-16,-1-5-25 16,-5-2-95-16</inkml:trace>
  <inkml:trace contextRef="#ctx0" brushRef="#br0" timeOffset="-176689.28">8496 13132 132 0,'8'-3'223'0,"1"-4"-175"0,2 1-13 16,3-1 19-16,1 1-15 0,4-3-9 15,3 1-3-15,2 0-4 0,1 1-6 16,0 3-11-16,-3 1-4 0,-5 3-2 16,-3 0-3-16,-3 0-17 0,-7 3-23 15,-1 4-32-15,-3 1-74 0</inkml:trace>
  <inkml:trace contextRef="#ctx0" brushRef="#br0" timeOffset="-176542.27">8575 13271 162 0,'17'3'253'0,"2"-3"-211"15,7 0 15-15,2 0-31 0,4 0-21 16,4-3 2-16,3-4 0 0,3 0-7 16,1 1-7-16,4-2-46 0,-2-2-83 15</inkml:trace>
  <inkml:trace contextRef="#ctx0" brushRef="#br0" timeOffset="81424.49">19385 4064 194 0,'0'0'70'0,"0"0"-23"0,0 0 7 16,0 0-8-16,0-2-11 0,-3 2-4 15,3 0-4-15,-1 0-3 0,1 0-3 16,-2-1 2-16,2 0-5 16,0 0-1-16,-3 1-3 0,2 0 3 0,1 0-1 15,-2 0-3-15,1-1-1 0,-3 1-1 16,1 0-3-16,0 0 2 0,0 0-2 15,-2 0-2-15,2 0 1 0,0 0-2 16,3 0 0-16,-3 0 1 0,3 0-2 16,0 0-3-16,0 0-1 0,0 0-1 0,0 1 0 15,3 0 0-15,7 1-1 0,5 0 6 16,7 0-3-16,4-1 0 0,5-1-1 15,3 0 2-15,2 1 0 0,1 1-5 16,2-2 2-16,0 2 5 0,-2-1-4 16,-8 1 0-16,-2 0 0 0,-7-1 1 15,-8 0 0-15,-1 0-2 0,-8-1 2 16,-1 0 2-16,-2 0-2 0,0 0 2 15,0 0 3-15,-2 0-1 0,-4 1-4 16,0 0-2-16,-4-1-2 0,6 2 1 0,1 0-3 16,-4 0-3-16,1 1-2 0,0-1-3 15,0 1-4-15,0-2-9 0,-2-1-8 16,0 2-14-16,2-1-20 0,-5-1-42 15,3 0-203-15</inkml:trace>
  <inkml:trace contextRef="#ctx0" brushRef="#br0" timeOffset="81752.51">19372 4103 279 0,'-5'3'233'0,"0"-1"-201"15,4-1 7-15,1 0-2 0,0 2-16 16,0-1-12-16,3 4-3 0,1 2-2 15,4 3-4-15,1 2 2 0,4 3 3 0,1 1-5 16,1 3-13-16,2 3-11 16,2 3 6-16,-5 3 16 0,0 2-31 15,-2 0-5-15,-2 1 18 0,-4 0 5 16,-5-3-12-16,-1-1 12 0,0-1 6 0,-4-5 9 15,-7-1 2-15,-2-5 5 0,-2-5 1 16,-1-4 14-16,-2-2 12 0,-2-4-4 16,1-1-3-16,-1 0-1 0,3 0-8 15,0-4-5-15,1-3-4 0,5-1-4 16,4-2-5-16,4-1-2 0,3 0-1 0,0 0-23 15,10-2-26-15,7-3-36 0,4-6-118 16</inkml:trace>
  <inkml:trace contextRef="#ctx0" brushRef="#br0" timeOffset="82141.53">20105 4238 205 0,'-11'-8'229'16,"-1"2"-182"-16,-5 2 21 16,-4 4-19-16,0 0-16 0,-3 0 1 15,3 8-6-15,-1 6-13 0,5 4-2 0,0 5-8 16,8 2-4-16,4 4-4 0,3 2 1 15,2 0 3-15,11 1-5 0,6-3-16 16,8-2-6-16,6-2 3 0,9-5 8 16,5-2 1-16,5-6 16 0,1-4-4 15,0-5-5-15,-1-3 2 0,-4-4 6 0,-2-7 3 16,-12-5-2-16,-5-2 3 0,-9-2 9 15,-8-2 11-15,-7 0 2 0,-3-5-7 16,-6-1-4-16,-10-2 0 16,-6-2-7-16,-4-1-1 0,-2-1-2 0,-3 0-4 15,-1 2-3-15,7 5-1 0,5 8 3 16,12 11-1-16,6 8-3 0,2 5-39 15,2 13-14-15,6 4 4 0,-2-1-27 16,8-3-92-16</inkml:trace>
  <inkml:trace contextRef="#ctx0" brushRef="#br0" timeOffset="82493.55">20967 4175 29 0,'1'-4'458'0,"-1"4"-406"0,0 0 5 16,0 0-1-16,0 0-11 0,0 10-25 16,-7 6-15-16,-4 8 13 0,-2 8 3 15,1 1-7-15,0 1-5 0,-1 3-7 16,2-1-1-16,0 1 4 0,1-3-2 15,0-2-2-15,3-6-1 0,2-3 2 16,3-3-1-16,1-6-3 0,1-2-5 0,0-4-14 16,0-4-18-16,4-4-13 0,3 0-23 15,-1-6-47-15,3-6-227 0</inkml:trace>
  <inkml:trace contextRef="#ctx0" brushRef="#br0" timeOffset="82736.56">21241 4091 37 0,'2'0'450'0,"-2"0"-414"0,0 0-3 0,0 5 14 16,0 5 0-16,0 1-19 0,0 4-7 16,0 4-8-16,-5 1-1 0,-1 3-2 15,-2 2-4-15,-1 0 0 0,1 2-3 16,0 2-4-16,1 2 1 0,0-1 0 15,1 1 1-15,0 0-2 0,0-1 2 0,3-1-1 16,0 0-1-16,3-3-9 16,-4-4-7-16,1 1 0 0,2-4-14 15,-2-5-25-15,1-2-17 0,1-6-16 16,-4-4-84-16,3-2-109 0</inkml:trace>
  <inkml:trace contextRef="#ctx0" brushRef="#br0" timeOffset="82926.57">20939 4273 505 0,'0'0'95'0,"0"0"-74"16,0 3 6-16,3 1 16 0,8 2-10 15,3 2-9-15,8 5-12 0,2-1-3 0,4 2-2 16,0-1-6-16,-2-1 0 0,1-1-4 15,-2 1-21-15,-2-2-33 0,-3-2-49 16,0-6-81-16</inkml:trace>
  <inkml:trace contextRef="#ctx0" brushRef="#br0" timeOffset="83404.6">21561 4203 347 0,'0'0'131'0,"0"-1"-73"16,0 0-4-16,0 0-6 0,1-2-12 15,10 2-21-15,3 0-6 0,5-1-3 16,7 2 0-16,0 0-2 16,1 0 2-16,-1 0-6 0,0 0-1 0,-2 4 2 15,-1 2 2-15,-3 2-4 0,-3 1-2 16,-5-1 3-16,-4 2-1 0,-6 0-1 15,-2 0-1-15,-8 3 4 0,-11 0-2 16,-5 2-8-16,-7-2 2 0,-5 4-5 16,-1 0-2-16,-5 0-5 0,2 1 16 0,-2 0 1 15,3-2 8-15,3 0 5 0,7-1 4 16,9-4 4-16,10-3-9 0,6-2-7 15,4-2-6-15,3 0 6 16,11-1 5-16,4-2 2 0,10-1 4 0,9 0-4 16,2-2-2-16,2-2-8 0,-1-1 2 15,2 2 0-15,3 2 2 0,-2 0-2 16,0 0-3-16,-4 0 2 0,0 1 1 15,-3 0-3-15,-2 0-2 0,1 5-7 16,1 4-17-16,0 2-19 0,-4-2-19 0,-2-1-76 16</inkml:trace>
  <inkml:trace contextRef="#ctx0" brushRef="#br0" timeOffset="87707.85">2634 7777 109 0,'0'0'48'16,"0"0"-26"-16,0 0 15 0,0 0-21 16,0 0-8-16,0 0-7 0,0 0-2 15,0 0-1-15,0 0 1 0,0 0 2 0,0 0 1 16,0 0-2-16,0 0 2 0,0 0 9 15,0 0 10-15,0 0-2 0,0 0 6 16,0 0 0-16,0 0 5 0,0 0-2 16,0 0 2-16,0 0 1 0,2 0-11 15,-2-1-2-15,0 0 1 0,1 0-4 16,-1 0-5-16,2 1 1 0,-2-2-2 15,1 0-2-15,1 1-7 0,-1-1 0 16,2 0 2-16,4 1-2 0,-1-2-2 16,3 2 3-16,0-1-1 0,2 1-1 0,2 0 0 15,-2-1 3-15,1 0-4 0,0 1 3 16,2 0-2-16,-1 0 2 0,-1 1-2 15,2-1 2-15,-2 1-2 0,4-2 1 16,-2 1 1-16,1-1 1 0,2 1-3 16,1 0-1-16,2 0 2 0,-3 1 3 15,1-1-5-15,-1 1 2 0,0 0 0 16,-1 0 2-16,-1 0-3 0,1 0-1 15,-4 0 3-15,-1 0-1 0,0 0 0 16,0 1 1-16,0 1-3 0,0-1 3 16,1 1-2-16,2 0 3 0,0-1-4 0,0 0 3 15,0 1 0-15,-2-1-1 0,4 2 0 16,-1-2 0-16,1 0-2 0,-2 1-1 15,1 0 1-15,1-1 0 0,-1 1-3 16,1-2 2-16,-2 1-1 0,-2 1 2 16,2-1-2-16,-2 0 5 0,1 2-3 0,-1-1-1 15,2-1-1-15,0-1 0 16,2 0 0-16,-1 0 1 0,2 0-3 15,2 0 4-15,-2 0 3 0,3 2 0 16,-1-2-3-16,-1 0 1 0,-1 0 2 0,-1 0-2 16,1 2-1-16,-3-1 0 0,3 0 4 15,-2 0-2-15,2-1-2 0,-1 0-1 16,1 0 0-16,2 1 4 0,-1-1-3 15,4 0 2-15,-4 0 0 0,3 0 1 16,-3 0-1-16,2 0-1 0,1 0 1 0,-1 0 1 16,-2 0-2-16,-1 0 1 0,-1 0 2 15,-2 0-2-15,0 0-1 16,-2 0 0-16,2 0 3 0,-1 0-1 15,2 2-3-15,1-2 2 0,2 0 1 0,-1 0 1 16,0 0-4-16,0 0 2 0,-3 0 1 16,2 0 0-16,-2 0-3 0,1 0 1 15,1 0 3-15,2 0-1 0,-1 0-3 16,4 0 2-16,-4 0 1 0,0 0 0 15,0 0-3-15,0 0 2 0,-2-2 2 0,1 2-3 16,-1-1 0-16,1 0 1 0,1-1 1 16,-3 1 1-16,0 0-4 0,1 1 2 15,1-1 1-15,1 0 0 16,0 1-2-16,-2-1 0 0,1-1 3 0,-1 2-1 15,1-2-1-15,-2 1 1 0,3 1-1 16,-3 0 1-16,1-2 0 0,-1 2-2 16,0 0 2-16,0 0-1 0,0 0-2 15,-1 0 2-15,0 0 1 0,1 0-1 16,0 0-1-16,0 0 1 0,2 0 0 0,1 0 1 15,-2 0-2-15,4 0 1 0,0 0 0 16,-2 0 0-16,1 0 0 0,-1 0-1 16,0 0 2-16,-1 0-1 0,-2 0 0 15,-2 0-1-15,1 0 2 0,-3 0-1 16,-2 0 0-16,0 0 0 0,-2 0 1 15,0-2 0-15,-1 0-2 0,3 0 1 16,-2 0 1-16,2 0 0 0,1 0-2 16,0-1 1-16,1 2 2 0,0-1-1 15,8 1-2-15,3-3 3 0,-1 0 7 16,2 1-9-16,-3 0-2 0,-5 2 2 0,0 1 2 15,-2 0-1-15,2 0-2 0,1-1-1 16,1 0 4-16,-1 1-2 0,-1 0-2 16,0 0 2-16,-3-1 3 0,0 1-4 15,-2 0-1-15,2-1 4 0,-3 1-2 16,3 0 0-16,0 0-2 0,0 0 2 15,3 0 3-15,-1 0-4 0,1 0-1 16,-1 0 2-16,2 0 2 0,2 0-2 16,0 0 0-16,2 0-2 0,-2 0 4 15,-1 0-2-15,-1 0-2 0,1-2 2 0,1 0 2 16,-2 1-2-16,-2-1-3 0,1 1 4 15,-4 0 1-15,-2-2-2 0,1 3-2 16,-2-2 2-16,-1 0 3 0,-2 1-2 16,3-1-2-16,-1 0 2 0,-1 1 2 15,2-1-4-15,-2 0 0 0,1 0 2 16,0 1-1-16,1 0 1 0,2-1-3 15,-3 0 2-15,3 1 2 0,-1 0-2 16,0 0-2-16,0-1 3 0,1 2 0 16,2 0-1-16,7 0 3 0,-2-1-2 0,-1 0 1 15,-2 0-2-15,-4 1 0 0,-1 0 0 16,3 0 1-16,-5 0-2 0,-1 0 1 15,-2 0 0-15,-2 0 2 0,-1 0 0 16,2 0-5-16,-1 0 3 0,1 0 2 16,2 0-3-16,-4 0 0 0,5 0 1 0,-2 0 3 15,3 0-3-15,-1 0-1 16,1 0 1-16,2 0 2 0,-2 0-2 15,2 0-1-15,-2-1 1 0,-1 0 3 16,1-1-3-16,-1 2-1 0,1-1 0 0,-1 1 4 16,-1 0 0-16,1-1-2 0,-2 1 4 15,2 0-3-15,-1 0-1 0,4 0 1 16,1 0 0-16,5 0 2 0,6 0-2 15,1 0-2-15,-3 0 1 0,-1-2 0 16,-4 2-2-16,-3 0 0 0,0 0 2 16,-1 0 0-16,-3 0-2 0,0 0 0 0,-2 0 2 15,0 0-1-15,-2 0 0 16,-2 0 0-16,0 0 2 0,1 0 1 15,1 0-2-15,-1 0-2 0,3 0 3 0,-1 0-1 16,0 0-2-16,1 0 0 0,-1-1 1 16,1 1 1-16,-3 0-2 0,4 0 0 15,-1 0 3-15,0 0-2 0,0 0 0 16,-2 0-1-16,-1 0 2 0,1 0 0 15,1 0-2-15,0 0 1 0,2 0 1 16,-2 0 1-16,0 0-3 0,-3 0 0 0,3 0 3 16,-3 0-2-16,2 0-2 0,-2 0 1 15,0 0 2-15,0 0 1 16,0 0-3-16,0 0 3 0,0 0 1 15,0 0-1-15,0 0 1 0,0 0 3 0,0 0-3 16,-4 0-2-16,3 0-4 0,-2 0-16 16,1 0-16-16,1 0-41 0,-1-4-111 15</inkml:trace>
  <inkml:trace contextRef="#ctx0" brushRef="#br0" timeOffset="88242.88">6046 7535 2 0,'2'3'116'16,"-1"0"26"-16,6-2-93 0,0 2 12 15,3 1-18-15,2 0-9 0,0 2-11 16,4-2-10-16,1 2-3 0,0-1-7 16,0 1 1-16,-1 1-3 0,-2-1 11 15,1 1-6-15,-2-1 0 0,-4 1 1 16,-3-1-2-16,0-1 4 0,-3 2-5 15,-3-2 1-15,0 1 5 0,0 2 0 16,-3 4 4-16,-3 1 0 0,-5 1 17 16,0 4-19-16,-3 0-3 0,-3 1 4 15,-1 0 2-15,-2-1-1 0,2 1-7 0,1-2-1 16,-1 1 1-16,1-2-5 0,1-2-4 15,-1 0 4-15,3-1-1 0,0 0-11 16,-1-2-18-16,1-1-20 0,-3-2-47 16,3-4-95-16</inkml:trace>
  <inkml:trace contextRef="#ctx0" brushRef="#br0" timeOffset="89360.94">2594 7767 2 0,'0'0'-2'0,"-2"0"222"16,1 0-161-16,1 0 2 0,0 0-2 15,0 0-29-15,0 0-3 0,0-1-4 16,6-4-12-16,5 0 2 0,3-1 2 16,3 1-1-16,3-3 0 0,3 1-2 0,2-3 3 15,1 2 1-15,-1-2-4 0,-2 2-4 16,-1 2-1-16,-2 0-2 0,-6 2-5 15,0 1 0-15,-3 1 0 0,-5 0 1 16,0 2-2-16,-4 0-8 0,-1 0-13 16,-1 0-10-16,0 0-8 0,0 0 0 0,0 3-24 15,0-2-38-15,-3-1-58 16</inkml:trace>
  <inkml:trace contextRef="#ctx0" brushRef="#br0" timeOffset="89562.95">2639 7727 157 0,'3'5'296'16,"1"5"-283"-16,3 0 67 0,0 0-20 0,3 1-25 15,1-2-1-15,2 5-9 16,1-1-8-16,3 1-10 0,-1 1-1 15,1 1 0-15,2 0-6 0,1 1-14 16,2 3-30-16,-2-1-12 0,-2 1-94 0</inkml:trace>
  <inkml:trace contextRef="#ctx0" brushRef="#br0" timeOffset="90583.01">4361 8495 293 0,'0'-2'109'0,"0"-3"-55"0,0 3 34 16,0 0-32-16,0 1-11 0,0 1-6 0,2 0-15 15,-2 0-9-15,3 5-6 16,0 6 8-16,0 4-5 0,-1 3 2 15,-2 3 4-15,0 2-7 0,0 1-2 16,0 1-4-16,-4-1 2 0,0-1-5 0,-2 0 1 16,2-3-2-16,0 0 2 0,1-3-2 15,0-2-2-15,3 0 1 0,-2-4 2 16,2-2-2-16,0-2-4 0,0 0-2 15,0-3-4-15,0 0-6 0,2-2-12 16,2-2-15-16,2 0-14 0,-1 0-34 0,0-3-96 16</inkml:trace>
  <inkml:trace contextRef="#ctx0" brushRef="#br0" timeOffset="91079.04">3913 8946 3 0,'3'2'201'0,"2"-2"-104"15,3 0-38-15,2 0 10 16,4 0-31-16,5 0-4 0,7-3 3 0,7-2-14 15,6 0-7-15,4-2 3 0,2 0-9 16,5 0 7-16,-2 2-5 0,0 0 0 16,-3-1-1-16,1 2 7 0,-4 2-10 15,-2-2-1-15,-4 2 0 0,-3 0-6 16,-5 1 0-16,-4-1 1 0,0 1 1 0,-4 0-3 15,-5 1-1-15,-1 0 3 0,-5-1 0 16,-1 1-2-16,-5 0-2 0,-1 0-6 16,-2 0-8-16,0 2-12 15,-3 4-10-15,-7-1-20 0,-3-1-38 0,-1-1-142 16</inkml:trace>
  <inkml:trace contextRef="#ctx0" brushRef="#br0" timeOffset="91995.09">4039 9206 139 0,'-5'0'111'16,"0"0"-62"-16,1 0 27 15,-3 0-26-15,4 0-7 0,-1 0-4 16,2 0-6-16,1 0-4 0,1 0-4 0,0 0-9 15,0 0-3-15,0 0-5 0,0 0 0 16,3 0 4-16,4 0 2 0,4 0-1 16,3 0 2-16,3 2-5 0,0-2-2 15,7 0-2-15,-1 0 0 0,2 0-6 16,-2-4 3-16,2 2-1 0,-4-2-1 0,-2 2 0 15,-3-1-2-15,-7 1 1 0,-3 0-12 16,-1 1-15-16,-5 1-14 0,0 0-33 16,-11 0-41-16,-5-2-244 15</inkml:trace>
  <inkml:trace contextRef="#ctx0" brushRef="#br0" timeOffset="92240.11">3964 9269 408 0,'0'7'49'0,"5"-4"-27"0,9 2 45 16,1-1-34-16,4 0-4 0,-2-1-12 0,3 2-5 15,0-1-1-15,-1 2-11 0,-4 1 4 16,1 2-1-16,-7 1 3 0,-3-1 0 16,-4 1-2-16,-2 1-1 15,-2 0 2-15,-7 2 0 0,-6 0 0 0,-2-1 0 16,-4 1-2-16,1 0-4 0,0 1 2 15,0 1-3-15,6-3 9 0,5-4-21 16,6-5-9-16,3-1-11 0,0-2-11 16,3 0-16-16,4 0-20 0,6-8-20 15,4-6-110-15,5 1 80 0</inkml:trace>
  <inkml:trace contextRef="#ctx0" brushRef="#br0" timeOffset="92539.12">4392 9318 12 0,'0'-4'394'0,"-1"2"-353"0,-6 0 34 15,1 0-26-15,-5 2-18 0,2 0-5 16,0 0-13-16,-2 9-3 0,3 1-3 16,3 1-8-16,4 1-1 0,1 0 3 0,0 1-1 15,1 0-2-15,7 0 1 0,5-2 0 16,-1-3 3-16,2-2-4 0,5-1 0 15,-4 1-1-15,4-2 3 0,-1-2 2 16,-2-2-3-16,-5 0 3 0,-1-6 2 16,-5-3-1-16,0-1 0 0,-4-2 2 15,-1 0 4-15,0 0 1 0,-3 0 1 16,-5 0-2-16,-4 2-2 0,-5 0-4 15,2 1-4-15,2 0 2 0,2 1-3 16,8 2-5-16,3-1-11 0,0 3-20 0,2 2-21 16,2-1-48-16,4 1-128 0</inkml:trace>
  <inkml:trace contextRef="#ctx0" brushRef="#br0" timeOffset="92924.15">4685 9042 63 0,'0'-3'212'0,"0"2"-98"0,0 1-67 15,0 0 33-15,0 0-33 0,0 0-14 16,0 5-20-16,0 6-1 0,0 3 1 0,-3 3-4 16,1 1-3-16,2 0-6 15,-1-3 2-15,-1-1 0 0,1 0-1 16,1-6-1-16,-2 0 0 0,2-4 3 15,0-3-3-15,0-1-1 0,0 0 5 0,0 0 3 16,3-7-2-16,2-3-5 0,0 1 0 16,1 0 1-16,2-1-2 0,-2 3-2 15,2 1 1-15,-2 3-1 0,-2 1 1 16,-2 2-3-16,3 0-2 0,-1 0-4 15,1 1-6-15,0 4-17 0,1 0-19 16,0-1-25-16,-3-1-46 0,2-3-137 16,-1 0 189-16</inkml:trace>
  <inkml:trace contextRef="#ctx0" brushRef="#br0" timeOffset="93132.16">4879 9010 33 0,'5'-8'13'0,"-4"1"274"16,-1 3-232-16,0 2 13 0,2 1-17 15,-2 1-26-15,0 0-10 0,0 4-7 16,0 7-1-16,0 2-4 0,-3 2-3 0,-1 4-4 15,-2-1-8-15,2 2 4 0,-1-2 2 16,2 0 6-16,0-2 0 0,3-2-2 16,0-4 7-16,0-2 2 15,3-3-7-15,2 0 1 0,-1-3 0 0,4 0 0 16,0-2 1-16,3 0-11 0,-1 0-46 15,1 0-68-15,2 0-195 0</inkml:trace>
  <inkml:trace contextRef="#ctx0" brushRef="#br0" timeOffset="93880.2">5778 9215 9 0,'-1'-6'327'0,"-9"1"-282"15,1 0 16-15,-5 1-1 0,-1 0-24 16,-3 4 5-16,1 0-7 0,0 0-12 16,2 2 0-16,2 4-6 0,3 4-3 15,0 1-8-15,4 2-2 0,5 1-1 16,1 1-5-16,1 2 3 0,10-1 0 15,4 1 0-15,1 1 0 0,1-2-7 0,0 1-3 16,-3-1-1-16,0-2-2 0,-6 0-1 16,-4-4 4-16,-2 1 3 0,-2-3 4 15,-5 0 3-15,-9-1 3 0,-1-1-2 16,-2-1 11-16,-3-3-11 0,-1 1 9 15,1-2-5-15,2-1-3 0,4 0 0 16,1 0 1-16,7 0 0 0,6 0-6 16,0-1-4-16,3-4-20 0,8-3-25 15,5-3-47-15,4-3-115 0</inkml:trace>
  <inkml:trace contextRef="#ctx0" brushRef="#br0" timeOffset="94395.23">5856 9376 66 0,'0'0'300'0,"0"0"-251"16,0 0-30-16,4 0 20 0,6 0-13 15,5 0 9-15,1 0-4 0,4-2-13 16,5-1-4-16,1-2-2 0,3-3-5 0,2-2-2 15,2 0 14-15,-4-3-10 0,-2 0-2 16,-6-2 1-16,-5 2 1 0,-8 0 4 16,-5-1-5-16,-3 3 1 0,-2 2-1 15,-7 1 2-15,-3 3-8 0,-6 4 1 16,3 1 1-16,-1 0 0 0,3 1-3 0,-1 7 0 15,0 4 2-15,-2 3-1 16,-1 2-2-16,5 3 0 0,1-1 1 16,5 4-2-16,4-3-2 0,2 2 1 15,2-2-6-15,12-2-10 0,3-1-1 0,7-6-9 16,4-2-14-16,6-1-14 0,5-4 36 15,0-2 1-15,1-2-78 0,2 0 40 16,0-6 15-16,0-6 13 0,-2-2-121 16,-4-2 92-16,-2-2 56 0,-5-1 21 15,-2-1 51-15,-9 2 25 0,-5 0-16 0,-10 3-11 16,-3 3-5-16,-3 3 0 0,-10 3-13 15,-1 3-15-15,-3 3-7 16,0 0-4-16,2 5-6 0,-1 4-4 16,1 4 2-16,2 1 2 0,4 4-6 0,4-2-6 15,5 5-5-15,0-1-1 0,13-1-1 16,7 0-4-16,5-3-8 0,9 6-20 15,8 0 20-15,6-1-7 0,3 0-97 16,5-11-15-16,0-7-237 0</inkml:trace>
  <inkml:trace contextRef="#ctx0" brushRef="#br0" timeOffset="-148308.82">20895 16378 96 0,'2'0'76'16,"-2"0"-42"-16,0 0-8 0,0 0 2 15,0 0 7-15,0 0-9 0,0 0-14 0,0 0-3 16,0 0 6-16,0 0-3 0,0 0-4 16,2 0 2-16,-2 0-1 0,1 0 3 15,-1 0 0-15,0 0 2 0,0 0 2 16,0 0 3-16,0 0 2 0,0 0-5 15,0 0-1-15,0 1 0 0,0-1-3 16,0 0 5-16,0 0 0 0,0 0-3 16,0 0 3-16,0 0-6 0,0 0 0 15,0 0-5-15,0 0-3 0,-3-2 0 16,3-1-1-16,0 1-4 0,0-3 4 15,0-2-3-15,0 1-6 0,0-1-18 0,6-4-15 16,2-1-22-16,0 0-26 0,-1-4-84 16,-2 1-82-16</inkml:trace>
  <inkml:trace contextRef="#ctx0" brushRef="#br0" timeOffset="-143552.54">23077 15626 1 0,'1'0'0'0,"1"0"-1"16</inkml:trace>
  <inkml:trace contextRef="#ctx0" brushRef="#br0" timeOffset="-142864.5">23574 16019 12 0,'-1'3'207'0,"-4"-2"-172"0,4 1-33 16,-4 0 3-16,4-1-1 0,1 0-10 15,0-1-98-15</inkml:trace>
  <inkml:trace contextRef="#ctx0" brushRef="#br0" timeOffset="49543.5">4983 11828 142 0,'0'-1'92'0,"0"0"-51"0,0 1 42 15,0-1-21-15,0 1-20 0,0 0-3 16,0 0-3-16,0 0-2 0,0 0-9 15,0 0 0-15,0 0-6 0,0 0-3 0,0 0 0 16,0 0-3-16,0 0-2 0,0 0-4 16,0 0-4-16,-2 8 0 0,-1 2 0 15,0 3 2-15,0 2-3 0,-2 1-2 16,2 2 4-16,0-2-5 0,0 2 1 15,0-3 2-15,1-1-3 0,1-2 4 16,-1-5-2-16,1 0 0 0,1-5 6 16,-2 0 2-16,1-2 1 0,1 0 5 15,-4 0 3-15,3-4-4 0,-4-5-2 16,1-6-4-16,2-3 2 0,1-4-3 0,1-2-1 15,0-2 0-15,4-4 0 0,1-5 1 16,1-2-6-16,2-5 2 0,1-2-1 16,2 0-1-16,3 1-1 0,4 7 0 15,3 8 1-15,2 6-1 0,-1 9-2 16,-4 3 2-16,2 7 0 0,-3 3-1 15,0 0-3-15,-3 7 2 0,-3 7-1 16,-3 3 0-16,-3 1-3 0,-5 3 1 16,0 1-1-16,-3 2 0 0,-10 0-2 15,-1 2 6-15,-3-1-1 0,2 0 2 0,-4-2 0 16,0-1 1-16,1-3 1 0,1-2 0 15,1-4-2-15,5-4 1 0,5-2 1 16,5-2-1-16,1-3-2 0,0 0 0 16,7 1 0-16,4-3 0 0,6 0 1 15,0 0-5-15,4 0-1 0,2 0 1 0,-3 2 1 16,2 0 2-16,-4 0 3 15,-1 1-1-15,-6 3-1 0,-2 0 0 16,-7 0 1-16,0 1 0 0,-2 1 0 16,-4 1 3-16,-5 2 1 0,-5 1 0 15,-1 0-2-15,-2 3 1 0,0-2 0 0,-2 2 3 16,0-3 0-16,2-2-3 0,3-1 3 15,7-4-3-15,0-2-2 0,4-2 0 16,0 1 0-16,3-2-1 0,0 1-6 16,0-1-9-16,3 0-14 0,7 0-12 15,-3-2-10-15,9-2-35 0,-4-4-60 0,1 1-227 16</inkml:trace>
  <inkml:trace contextRef="#ctx0" brushRef="#br0" timeOffset="50855.58">5398 11815 165 0,'2'0'61'0,"-2"0"-10"15,0-3 23-15,0 1-17 0,0 1-14 16,0 1-6-16,0-2-5 0,0 1-1 0,0 0-8 16,-2-1 1-16,1 0-6 0,1 2 0 15,-2 0 1-15,2 0-6 0,-1 0-4 16,1 0 2-16,-3 0 0 0,3 0 1 15,-2 0-4-15,2 0 1 0,-2 0-2 16,1 0-1-16,-1 1 0 0,1 2-1 0,-1 0 0 16,-1 1-3-16,2-1 1 0,-3 1-2 15,3 0 2-15,-2-1 0 0,1 0-1 16,1 3-1-16,-1 0 0 15,2-2-1-15,0 2 0 0,0-1 3 0,-1 1-2 16,1 2-2-16,0 1 2 0,0 1-2 16,0 0 2-16,0-1-2 0,0 1 2 15,0-2 2-15,0 0-2 0,3-2-2 16,1 1 2-16,3-4 1 0,0-2 0 15,6-1 0-15,-2 0 0 0,4-7 5 0,5-3-3 16,-1-5-3-16,1-2-1 0,0-2 7 16,2-1-5-16,-7 0 1 0,1-2-1 15,-5 2 4-15,-2 1-2 0,-4 3-2 16,-2 3-2-16,-3 3 5 0,0 5-3 15,0 3 1-15,-5 2 0 0,-1 0-3 16,-2 3 1-16,2 6-3 0,-2 4 2 16,0 4 1-16,2-1-2 0,0 1-2 15,1-2 2-15,5-2 1 0,0-1-2 16,0-1 0-16,8-1 0 0,5-4 5 15,1-2-2-15,3-3-2 0,1-1 2 0,4 0 0 16,-4-4-1-16,3-3-1 0,-3-1 1 16,-4 0 2-16,-1 1-2 0,-4-1 0 15,-1 1 1-15,-5 1 3 0,1 1-5 16,-2 2 1-16,-2 1 0 0,0 2 3 15,0-2-2-15,0 2-3 0,0 0 2 16,0 0-2-16,0 5-4 0,0 3 3 16,0 2 1-16,0 1 3 0,-2-1-3 15,1 0 2-15,-2-1-4 0,3-2 1 16,0-3-3-16,0-1 3 0,0-2 0 0,0-1 3 15,0 0-5-15,0 0 0 0,1-6-5 16,9-2 0-16,-3-2 2 0,6-4-4 16,-1 2 5-16,-1-1 1 0,1 1-1 15,1 2 1-15,-1 0 3 0,-1 2-2 16,-2 2 3-16,-1 3 0 0,-5 0 3 15,0 3 0-15,-3 0-2 0,2 0-1 16,-2 0 4-16,0 0 1 0,0 0-1 16,0 0-3-16,1 0 4 0,-1 0 0 15,0 0-1-15,2 0-2 0,0-1 5 0,-1 1 2 16,1 0-4-16,-1 0-2 0,2 0 2 15,0 0-2-15,2 2-1 0,0 5 0 16,1-1 1-16,3 2 0 0,0 1-1 16,1-1-2-16,-1 2 3 0,0 0-1 15,-1 2-1-15,-3-1-1 0,-4 0 2 0,1 2 1 16,-2-1-2-16,0 0 0 15,-5 1 4-15,-4-2 1 0,1-2-4 16,-4 0 0-16,2-2 4 0,1-2-2 16,3 0-2-16,3-3-1 0,1 0 1 0,2-2-1 15,0 0-3-15,0 0-3 0,0 0 4 16,8 0-3-16,4-5-4 0,2-6-3 15,0-1-5-15,3-2-6 0,-1-2 7 16,-1-1 7-16,3-2 2 0,-1-3 6 16,-2-1 0-16,1-3 2 0,-4-7 3 0,2-1 0 15,-2-6-1-15,1-3 2 0,-2-1-1 16,-1 1 3-16,0 0-1 15,-4 6 3-15,0 4 1 0,-4 4 1 16,-1 9 2-16,1 2 2 0,-2 4 1 0,0 5-1 16,0 7-5-16,0 2 2 0,0 1-3 15,0 12-11-15,0 7 0 0,0 9 2 16,0 5 2-16,0 4-1 0,-2 4-3 15,1 1-8-15,-1-3 6 0,-1-1 2 16,0-6 2-16,1-5 2 0,-1-4 0 16,2-6 3-16,-1-4-2 0,2-4 2 0,0-7-2 15,0 0 3-15,0-3-4 0,0 0 2 16,0 0 7-16,6 0-7 15,1 0-1-15,0-2-1 0,3 1-1 16,1-1 0-16,1 2-4 0,0 0-11 0,4 0-17 16,4 0-16-16,3 5-7 0,8-2-29 15,5-1-168-15</inkml:trace>
  <inkml:trace contextRef="#ctx0" brushRef="#br0" timeOffset="51736.63">6952 11809 328 0,'1'0'125'0,"-1"0"-83"0,0 1 1 0,0 4-2 16,0 3 2-16,0 2-12 0,-1 0-5 15,-2 3-8-15,0-2-2 0,1-1-5 16,-1-1 3-16,1-3 2 0,2-1-5 16,0-3-1-16,0-1-6 0,0-1 5 15,0 0-2-15,5-6 3 0,4-8 0 16,7-4-2-16,2-3-5 0,6-2-4 15,-1 1 1-15,-1 0 0 0,2 2 0 16,0 1 1-16,-3 2-1 0,-2 6-1 16,-5 4 2-16,-6 4-4 0,-4 3 2 15,-1 0 0-15,-1 10-1 0,-2 3 0 0,0 3 3 16,0 4 0-16,-3 3-1 0,-3-1 0 15,1 0 1-15,-1-4 2 0,1-2-1 16,2-3-2-16,2-4 1 0,-1-2-1 16,2-5 0-16,0-2-1 0,0 0 2 15,5 0-1-15,5-8 3 0,3-5-2 0,4-3 0 16,0-2-1-16,0 0-4 15,3-2 2-15,-1 3-4 0,-1 2 5 16,-4 2-3-16,-1 6 3 0,-4 2 1 16,-4 5 0-16,-4 0-2 0,-1 0-1 0,0 3 2 15,0 4 5-15,0 4-2 0,-1 2 2 16,-7-1 2-16,2 2-3 0,-2 0 1 15,2 0-3-15,1-2 4 0,0 1-3 16,4-4-1-16,-1-1-3 0,2-2 2 16,0-2 1-16,0-1-5 0,2-3-11 0,6 0-10 15,4 0-20-15,2-3-13 0,5-3-25 16,4-4-32-16,-4-1-176 15</inkml:trace>
  <inkml:trace contextRef="#ctx0" brushRef="#br0" timeOffset="53048.7">7487 11853 48 0,'-4'1'286'0,"3"-1"-189"0,-2 0-61 0,1 0 34 16,2 0-28-16,0 0-10 0,3-5 3 15,7-1-26-15,2-1 2 0,5-3 1 16,-1-1-4-16,1-3 4 15,0 0-1-15,-2 1-2 0,1-1 0 0,-4 0 0 16,-1-1-1-16,-5 0-4 0,-4 1 3 16,1-1 0-16,-3 2 0 0,-2 3-5 15,-4 2 1-15,-2 6-3 0,1 2 4 16,-4 2-6-16,-2 10 0 0,4 5 4 15,-3 5-4-15,4 1 1 0,-1 3-3 16,2 1-2-16,4 1-2 0,0-1-1 0,3-2-2 16,0 0 5-16,10-5 0 0,3-4 5 15,6-5 3-15,3-6-3 0,1-3 4 16,2-2-2-16,3-3 0 15,-3-10 4-15,-2-5-2 0,2-2 4 0,-2-5-2 16,-3-2 2-16,0 0 3 0,-4-3 0 16,-1-1-5-16,-6 0 3 0,-1-2-4 15,-2-1-2-15,-1-3 1 0,0-1 0 16,-5 2-4-16,0-3 3 0,1 3-3 15,4 5 0-15,-4 10 1 0,1 15 1 0,-2 6-2 16,0 10-4-16,0 10-4 0,-3 6 5 16,-2 7 3-16,-2 4 1 0,-3 5-6 15,2 4-5-15,-1 0-4 0,3 2 11 16,1-3-5-16,4-7-7 0,1-3 4 15,3-8 8-15,8-6 4 0,4-5-1 16,2-8 1-16,-1-6 1 0,-2-2 0 16,0-4-1-16,0-10 3 0,1-4 1 15,-1-5-4-15,2-3 3 0,-1-2 4 16,-1-4 1-16,0 0 4 0,0-2-5 0,-2-1-4 15,1-3 3-15,1-3-2 0,0-2-3 16,3-2 0-16,0 2 1 0,-2 7 0 16,-1 12-4-16,-8 11 1 0,-4 12 5 15,-2 1-2-15,0 3-3 0,0 7-3 16,0 3 8-16,0 4-3 0,-2 5-2 15,-2 2 1-15,-1 7 0 0,-3 3-1 16,2 3-10-16,-3 2-1 0,3 2-6 16,-4-2 5-16,1 0 7 0,3-3-3 15,3-5 3-15,0-3-2 0,1-4-3 0,2-5 4 16,0-5 7-16,2-6-13 0,4-5-18 15,0-3 4-15,6 0-24 0,1-8 6 16,1-2-9-16,1-2 15 0,1 0 19 16,-1-1 14-16,1 1 6 0,-2 1 3 15,-2 1 2-15,-2 3 14 0,2-1 6 0,-1 0 14 16,0-1 15-16,-5 2-39 15,-3-1 2-15,-3 2 21 0,0 0-7 16,-5 1-10-16,-2 3-9 0,-6 0 2 16,2 2-3-16,-1 0 2 0,-2 6-3 0,3 5-1 15,0 4-2-15,3 3-9 0,1 1 4 16,4 1-3-16,1 1-1 0,2-2-2 15,0-2-8-15,6-1 0 0,2-4-2 16,3 0 2-16,1 0 10 0,7-5 0 16,3-2 4-16,-2-5 0 0,0 0-5 15,-5-5 3-15,-5-6 2 0,1-1-2 0,-5-1 0 16,-3-1 1-16,-2-1 1 15,1 1 0-15,-2 0-2 0,0 3 1 16,1-1 0-16,3 3-1 0,0 4-3 16,2 1-1-16,4 3-1 0,-1 1-7 0,3 0-16 15,2 0-8-15,2 3-1 0,3-1 1 16,2 1 14-16,4-2 14 0,3 0 12 15,-2-1-6-15,-1 0 2 0,-5 0 3 16,-3-2 7-16,-4-3 4 0,-6 1-6 16,-5-1-4-16,-2 1 10 0,-6 1 2 0,-5 2 3 15,-3 1-8-15,-3 0 4 0,1 0-6 16,2 4 1-16,2 4 5 15,1 4 1-15,3 1-10 0,4 2 0 16,1-1-4-16,3 1 1 0,0-3-3 0,1-1-3 16,7-3 3-16,3-3 1 0,1-4-1 15,2-1-2-15,6-3 5 0,1-10 0 16,0-3-2-16,1-4 0 0,0-1 2 15,-1-6 3-15,-2-2 1 0,-4-3 2 16,-1-3-2-16,-1-6 3 0,-1-4-7 0,1-7-2 16,-1-3-1-16,-1-2 1 0,-2 3-1 15,-3 15-1-15,-4 20 3 0,-2 16 3 16,-2 7 16-16,-10 18-12 15,-2 7-2-15,-5 10-4 0,1 5-2 0,1 3-3 16,3-2 0-16,5 2-17 0,4-1-18 16,5-1 6-16,0-5-7 0,18-8-34 15,3-7 23-15,2-6-50 0,-6-7-187 16</inkml:trace>
  <inkml:trace contextRef="#ctx0" brushRef="#br0" timeOffset="53381.72">7933 11530 333 0,'37'-7'163'0,"10"-2"-160"0,2 1 0 16,-1 1-1-16,-10-2-72 0,-12 0-193 15</inkml:trace>
  <inkml:trace contextRef="#ctx0" brushRef="#br0" timeOffset="56589.9">1654 14608 103 0,'-6'-2'126'15,"-2"2"-99"-15,-1 0 22 0,0 0-1 16,1 0-20-16,3 0-1 0,-1 2-8 16,3 3-4-16,0-2-2 15,1 4-6-15,2-1-5 0,0-1 1 0,0 2-3 16,0-2 3-16,5 0-1 0,0 1-1 15,2-3 3-15,0-1-1 0,0 1-3 16,-2-2 3-16,3-1 2 0,-4 0 2 16,1 0-6-16,0 0 10 0,-2-4 2 15,1 2-2-15,-2-1-2 0,0-2 2 16,-2 1 4-16,0-2 3 0,0 0-2 0,0 1 2 15,0 0-4-15,-5 0 3 0,2 2-6 16,-3 0-2-16,2 1 3 16,1 1-4-16,2 0-4 0,-1 0-1 15,1-1 0-15,1 2-3 0,0 0-2 0,0 0-2 16,0 0-1-16,0 0-10 0,0 0-17 15,0 0-20-15,4 0-29 0,-1 0-132 16</inkml:trace>
  <inkml:trace contextRef="#ctx0" brushRef="#br0" timeOffset="58073.99">5558 14586 122 0,'2'0'106'0,"-2"0"-63"0,0 0 14 16,0 0 1-16,0-2-17 0,0 0-12 0,0 1-5 15,0-1-4-15,0 0 3 0,0 0-3 16,-2 0-6-16,-1 2 0 0,0 0-4 15,0 0-2-15,-4 0-2 0,1 0-5 16,0 4 5-16,1 1-3 0,1 1-1 16,1 2-3-16,1-1 0 0,2 1 2 15,0-2-3-15,3 0 1 0,5-1 0 16,3-4 1-16,1 0-3 0,-1-1 0 15,1 0 5-15,-1-1-3 0,0-4 1 16,-2-1 0-16,-2-1 0 0,-4-1 4 0,-2 0 1 16,-1 0 4-16,0 2 8 0,-1-1 2 15,-7 2-5-15,-3 0-6 0,-1 2-6 16,-1 2-1-16,3 1-4 0,2 0-2 15,2 1-32-15,-1 1-37 0,-3-1-171 16</inkml:trace>
</inkml:ink>
</file>

<file path=ppt/ink/ink6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4-23T09:53:30.642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FFC000"/>
    </inkml:brush>
    <inkml:brush xml:id="br2">
      <inkml:brushProperty name="width" value="0.05292" units="cm"/>
      <inkml:brushProperty name="height" value="0.05292" units="cm"/>
      <inkml:brushProperty name="color" value="#00B0F0"/>
    </inkml:brush>
  </inkml:definitions>
  <inkml:trace contextRef="#ctx0" brushRef="#br0">2053 585 34 0,'0'0'12'0,"0"0"26"0,0 0-17 15,0 2-3-15,0-1 80 0,0 1-78 16,0-1 0-16,0 1 10 0,0-1-12 16,0-1-7-16,0 0 11 0,0 3 8 15,0-2 0-15,0-1-5 0,0 0 3 16,-2 0 3-16,1 3 1 0,-1-1-4 15,0-2-6-15,-1 1-2 0,2-1-4 16,-1 1-4-16,1 0-1 0,-2-1-1 16,3 2 1-16,0 0-7 0,-4-2 4 0,4 1-3 15,-1 0 0-15,-1 4-3 0,2-1 4 16,-1-1 0-16,-1 2 0 0,1 1-3 15,-1 0 2-15,2 3-3 0,-1 0 2 16,-1 3-4-16,2 1 3 0,0 2-1 16,-1 0 0-16,1 3-3 0,0 1 2 0,0-1-2 15,0 0 3-15,0-1-2 16,0 0 0-16,1 1 2 0,-1 0-1 15,3 2 0-15,-3 1-1 0,0 0 2 16,0 1 0-16,0-1-3 0,0 0 1 16,2 0 2-16,-2-2-1 0,0 0-2 0,0 2 0 15,3 0 3-15,-2 0-2 0,-1 0-1 16,2 1 1-16,1-1 1 0,-1-1 0 15,-2 0-1-15,1-1 0 0,1-1 1 16,-1 0-2-16,1-1 0 0,-2 0 3 16,0-1-3-16,0 2 2 0,0 0-2 0,0 1 1 15,1-1 3-15,2 0-3 16,-3 1-2-16,4-1 2 0,-3 0 2 15,2 0-2-15,-1 1-2 0,-1 0 1 16,2 1 4-16,-1 5-3 0,-2-2-2 0,0 2 4 16,0-1 0-16,0 1-2 0,-2 2-1 15,-1 0 1-15,0 0 2 0,-1 1-2 16,2-1-1-16,-1 0 1 0,1 1 1 15,1-3-1-15,1 1 0 0,0-1 0 16,0-1 0-16,0 3 0 0,0-3-1 0,0 2 1 16,0-3 1-16,1 1-1 0,2 0 0 15,-1-1 0-15,0 0 0 16,-2 1 1-16,1-1-2 0,1 4 2 15,-2-1 0-15,0 0-1 0,0 1-1 0,0-1 2 16,0-2 1-16,0 2-2 0,0-2-1 16,0 0 1-16,0 0 3 0,0-1-3 15,0-1-1-15,3 0 1 0,-3-2 2 16,3-1-3-16,-2-1 0 0,1-1 2 15,-2-1 0-15,3 1-1 0,-1-1-1 0,-2 2 1 16,1 1 0-16,-1 1 1 0,0-1-2 16,0 2 2-16,0 2-2 0,0-3 2 15,0 3-2-15,0 0 1 16,2-1 0-16,-1 2 1 0,1-2-2 0,-1 3 2 15,-1-3-2-15,3 1 2 0,1 0-2 16,-4-1 1-16,1 1 0 0,-1 0 0 16,0 0 1-16,0-1-2 0,0 1 4 15,0-2-5-15,0 0 2 0,0 0 2 16,0 2-1-16,2-1-2 0,-1 2-1 0,1-1 4 15,-2 1-2-15,1 1 0 0,4 1-2 16,-3 0 4-16,1 0-1 0,0 2-2 16,-3 0-1-16,1-1 4 0,1 3 0 15,-2 0-2-15,1 1-1 16,-1-1 2-16,0 0 1 0,0-2-3 0,0 0 1 15,0-1 2-15,0-1-1 0,0-1-2 16,0 0 1-16,0 0 1 0,0 0 1 16,0 1-1-16,0-1-1 0,0 0 2 15,2-2-2-15,-1-1-1 0,3 1 3 16,-1 1-1-16,-2 1 1 0,2 2 0 0,-3-1 0 15,2 0 3-15,-2 0-4 0,1 0 0 16,-1 1-1-16,2 0 4 0,-2 0-2 16,0-1-2-16,0 0 1 0,0 1 2 15,0 0-3-15,0-1 3 0,0 0-2 16,0-1 4-16,0 2-2 0,0-4-1 15,-2 3-3-15,1 0 4 0,-1-3-1 16,2 0-2-16,0 0 0 0,0-2 2 16,0 2-1-16,0-2-1 0,0-1-1 15,0 0 3-15,0 0-1 0,0 0-1 0,0-2-1 16,0 2 3-16,0 2 0 0,0 1-3 15,0 0 1-15,0 0 2 0,0 0-4 16,0 0 4-16,0 1-2 0,0 0-1 16,0 1 2-16,0 2-2 0,0 0 1 15,0 1 2-15,0 1 0 0,0-1-3 16,0-1 1-16,0-3 2 0,2 0-2 15,-1 0 0-15,1-1-1 0,0 0 2 16,1 1 0-16,0-1-2 0,-2 2 2 16,2 0 0-16,0 0 2 0,-3 0-3 0,2 0 2 15,0 1-1-15,-1-1 1 0,1-1-1 16,-2-1 0-16,0-2 1 0,4 2 0 15,-4-3-2-15,2 0 1 0,-1 0 2 16,-1-1-2-16,0 0-2 0,0 1 2 16,0-1-1-16,0 1 1 0,0-2-1 0,2 1 0 15,-2 0 2-15,3 1-1 16,-3 1-1-16,0-3 1 0,2 2 1 15,-2 2-1-15,1-1 0 0,-1-1-1 16,0 2 3-16,2-4-3 0,-1 0 0 0,1-2 0 16,-1 0 2-16,2 3-1 0,-3 1-3 15,2 0 3-15,0 0 1 0,-2 1-1 16,3 0-1-16,-2 0 0 0,-1-1 1 15,2 2 0-15,-2 0-1 0,0 0 1 16,1 0 1-16,-1 0 1 0,2 1-5 0,-2-1 4 16,0-1 2-16,1 0-3 0,-1 1 1 15,0-2-1-15,0-2 2 16,0-3-3-16,0 0 1 0,0-1-1 15,2 0 0-15,-2 1 1 0,0-1-2 16,0 2 1-16,0-1 2 0,2 1-1 0,-2-2-2 16,1 0 2-16,-1 1 1 0,0-2-1 15,0 0-2-15,0 1 1 0,0-4 1 16,0 1 0-16,0-4-1 0,0-1 1 15,0-2 1-15,0 0-1 0,0-2-1 16,0-1 1-16,0 0-1 0,0-1 2 0,0 0-3 16,0 0 2-16,0 0 3 0,0 0-4 15,0 0 0-15,0 0 0 16,0 0 1-16,0 0-1 0,0 0 0 15,-1 0 2-15,1 0 0 0,0 0-1 0,0 0-1 16,0 0 0-16,0 0 4 0,0 0-4 16,0 0-2-16,-2 0 4 0,2 0-2 15,0 0 0-15,0 2-2 0,-2-2 2 16,1 3 0-16,-1-1-1 0,1-2-4 15,1 0-3-15,0 0-11 0,0 0-11 0,0 0-16 16,0 0-23-16,0-8-20 0,0-2-128 16,0-2-132-16</inkml:trace>
  <inkml:trace contextRef="#ctx0" brushRef="#br0" timeOffset="3388.19">2164 3654 9 0,'0'0'18'0,"0"0"-10"16,0 0 11-16,0 0 4 0,0-1-15 15,0 1-9-15,0 0 4 0,0 0 1 0,0 0 1 16,0 0 49-16,0 0 22 0,0 0-43 15,0 0 12-15,0 0-7 16,0 0-8-16,0 0-5 0,0 0-1 0,0 0-2 16,0 0 0-16,0 0-5 0,0 0-4 15,2 0-1-15,-2 0 1 0,0 0 0 16,0 0-2-16,0 0 0 0,0 0 0 15,1 0-3-15,-1 0-1 0,0 0-5 16,0 0 1-16,2 0 1 0,-1 0-4 16,3 0 4-16,0 0-2 0,1 0 0 0,-2 0-1 15,3 0 1-15,-3 0 0 16,2 0 0-16,0 0-2 0,-1 0-1 0,4 0 3 15,0 0-1-15,3 0 0 0,-4 0 1 16,3-1-2-16,-1-2 2 0,-1 2 0 16,-1 0-2-16,0-2 1 0,-3 1 0 0,3 1-1 15,-1-1 0-15,0 0 1 16,0 1-1-16,2 0 0 0,-2 1 0 15,2-1 1-15,-4 1-1 0,3 0-1 16,0 0 1-16,1 0 0 0,0 0 1 16,1-1-2-16,-3-1 0 0,4 0 1 0,-3 2 1 15,0-1-2-15,0 0 1 0,1 0 0 16,-2 1 1-16,-1-2-2 0,1 2 1 15,-1 0 0-15,1 0 0 0,-1 0 0 16,1 0-1-16,0 0 1 0,0 0-1 16,1 0-3-16,-1 0 3 0,-2 0 0 0,3 0 0 15,-3 0-3-15,1 2 1 16,3-2 1-16,-2 2 0 0,0-2 2 15,0 0-2-15,0 1 2 0,4-1-2 16,-2 0-2-16,-1 0 3 0,1 0 0 0,0 0 1 16,1 0-2-16,-1 2 1 0,3-2 2 15,-2 0-1-15,2 0-1 0,-2 0 1 16,-1 0 0-16,1 0 1 0,-1 0-1 15,0 0 0-15,-1-2-1 0,3 2 1 16,-4 0 1-16,2-3-2 0,-2 1 2 0,0 0-1 16,3 0-1-16,-1 2 0 0,0-2 2 15,-2 0 0-15,2 2-3 16,-2-1 2-16,0-1 0 0,2 2 1 15,-2 0-2-15,0 0 0 0,2 0 2 0,-3 0-2 16,4 0-1-16,-1 0 1 0,0 0 1 16,-1 0 1-16,0 0-3 0,2 2 2 15,2-1 0-15,-2 0 0 0,2 0 0 16,0 1 0-16,3-1 0 0,-2 1 0 15,0-1 0-15,1-1-1 0,-1 0 2 0,-2 0-1 16,2 0 0-16,-3 2 0 0,-1-2 0 16,0 1 0-16,-2 1 0 0,2-2 0 15,-2 0 0-15,0 0 1 16,2 0-2-16,1 2 1 0,1 0 1 0,-1-2-1 15,0 0 0-15,2 0-1 0,-3 0 2 16,3 0 0-16,-1 0-2 0,1 0 1 16,-1 1 1-16,0-1-1 0,-2 1-1 15,0-1 1-15,3 1 1 0,-5 0-1 16,2 2-1-16,-2-1 1 0,-1 0 0 0,1 0 1 15,0 0-2-15,2-1 1 0,-2 3 1 16,2-2-1-16,3 1-1 0,-2-1 1 16,2-1 1-16,1 1-1 15,1 0 0-15,-1-1 0 0,0-1 1 0,-1 0 0 16,2 1-3-16,-3-1 2 0,3 2 2 15,-4-1-3-15,2 1 1 0,-3-1 0 16,3 1 2-16,-2 0-3 0,0 0 0 16,1-1 1-16,0-1 2 0,-2 1-3 15,5-1 0-15,-6 0 2 0,4 0 0 16,-3 0-1-16,0 0-1 0,-1 0 2 0,0 0 0 15,0 0-1-15,-2 0-2 0,0 1 3 16,-1-1-1-16,1 0 0 0,0 1-1 16,-1 0 1-16,2-1 1 15,2 0-1-15,0 0 0 0,3 1 0 0,-2-1 1 16,3 0 0-16,-2 0-1 0,2 0 0 15,1 0-1-15,-4 0 1 0,2 0 0 16,-2 0 0-16,-1 0 2 0,1 0-3 16,-1 0 0-16,0 0 2 0,1 0 0 15,-1 0-1-15,-2 0-1 0,2 0 1 0,-4 0 1 16,4 0-1-16,0 0-1 0,1 0 2 15,0 0 1-15,2 0-2 0,0 0-1 16,1-1 3-16,2-1 0 16,0 2 0-16,0-1 2 0,-1 0-3 0,-2 1 2 15,1 0-3-15,-3 0-1 0,4 0 1 16,-6 0 2-16,1 0-2 0,2 0-1 15,-3 0 1-15,1 0 1 0,-2 0-1 16,2 0-2-16,-2 0 3 0,0 0 1 16,1 0-3-16,-1 0 0 0,2 0 2 0,-1 0 0 15,1 0-1-15,0 0 0 0,0 0 1 16,-1 0 1-16,1 0 0 0,1 0-1 15,-2 0 0-15,0 0 1 16,-1 0-1-16,1 0-2 0,0 0 3 0,0 0 0 16,0 0-1-16,1 0-1 0,1 1 2 0,1 0 1 15,-1-1-1-15,3 0-3 16,-2 0 4-16,1 0-1 0,1 0-1 15,-3 0 1-15,1 0 0 0,-3 0 0 16,0 0-2-16,0 0 1 0,0 0-2 0,-1 0 2 16,-2 0-1-16,-1 0 0 0,2 0 1 15,-2 0 0-15,0 0-2 0,0 0 1 16,1 0 2-16,2-1-1 0,0 1 1 15,2 0 3-15,3-1 1 0,1 0 5 16,0 0-7-16,1 0 0 0,-2 1-3 0,1-2 3 16,-1 2-2-16,0-2 1 15,1 2 0-15,-1 0-2 0,1 0 0 16,1 0 0-16,-1 0 2 0,2 0 0 15,-1 0-3-15,-4 0 0 0,2 0 1 0,0 0 0 16,-1 0-1-16,1 0 0 0,0 0 1 16,-2 0 0-16,2 0-2 0,-3 0 1 15,1 0 1-15,1 0 0 0,-4 0-2 16,0 0 0-16,2 0 2 0,0 0 0 15,1 0-1-15,-1 0-1 0,-1 0 3 16,1 0-4-16,3 0 4 0,-2 0-2 16,1 0-1-16,-1 0 2 0,0 0-1 15,-1 0-1-15,0-1 2 0,-1 0 0 16,1 0-2-16,0 1 1 0,-2-1 1 15,2 0-1-15,-2 0-1 0,2 1 0 0,1-2 2 16,0 2 0-16,1-2-2 0,-3 1 1 16,1 0 1-16,0 1 0 0,-2 0-2 15,0 0 1-15,1 0 1 0,-1 0-1 16,2 0-1-16,-2 0 1 0,0 0 1 15,0 0 0-15,0 0-2 0,1 0 1 16,-1 0 1-16,1 0-1 0,3 3 0 0,2-2-1 16,-1 1 2-16,3-1 0 15,-2 0-2-15,4 0 1 0,-1 0 1 16,2-1-1-16,-1 0 0 0,-1 0 0 0,2 0 1 15,-3 0-1-15,0 0 0 0,2 0-1 16,-2 0 2-16,1 0-1 0,-1 0 0 16,2 0 0-16,-2 0 0 15,-2 0 1-15,1 0-2 0,-1 0 1 0,0 0 1 16,-4 0-1-16,0 0-1 0,-3 0 1 0,-1 2 1 15,-2-2-1-15,-2 2 0 0,1-1-1 16,1 0 3-16,-1-1-1 16,1 0-1-16,-1 0 0 0,-1 1 1 15,2-1 0-15,1 0-1 0,0 0 1 0,-1 0-1 16,1 0 1-16,-3 0-1 0,0 0 0 15,1 0 2-15,-1 0-1 0,0 0 0 16,0 0 3-16,0 0 0 0,0 0 3 16,0 0-2-16,-3 0-4 0,-3 0 1 15,0 1-4-15,0 1-8 0,0 1-14 0,-1 0-18 16,4-1-52-16,-5 2-215 0</inkml:trace>
  <inkml:trace contextRef="#ctx0" brushRef="#br0" timeOffset="5581.31">3062 3037 84 0,'0'0'48'16,"1"0"-45"-16,1 0 4 0,-2 0 32 0,0 0 52 15,0 0-57-15,0 0 0 0,0 0 5 16,0 0-21-16,0 0-9 0,2 0 0 16,-2 0 5-16,0 0-2 0,0 0 6 15,0 0 0-15,0 0-3 0,0 0-1 16,0 0 5-16,0 0-2 0,0 0-2 0,0 0 0 15,0 0-3-15,0 0-2 16,-2 0-6-16,-3 0-3 0,1 0 3 16,-1 0 0-16,-1 0-1 0,0 0 0 15,-1 0 1-15,0 0 1 0,-1 5-4 0,2 2 3 16,-4 1 1-16,3 3 1 0,-3 1-3 15,1 0 2-15,0 2-2 0,1-1 1 16,3 3-3-16,4-3 0 0,-1 1-1 16,2 0 0-16,0-1-2 0,2-1-1 15,4-2 1-15,0-2 3 0,7-1-5 0,1-4 0 16,-2-3-1-16,4 0 3 0,1 0-4 15,0-6 1-15,0-6 3 16,0 0 3-16,-3-3-4 0,3 0 3 16,-5 0 1-16,-1-2 0 0,-2 2-1 0,-3-1 0 15,-1 2 3-15,-3 0 1 0,-2 3 1 16,0 1 0-16,-2 1 6 0,-4 0-2 15,-3 1-2-15,-2-1-2 0,0 1-1 16,-1 1-6-16,1 1 3 0,-2 2-1 16,6 2 1-16,-1 2-1 0,0 0-2 15,3 0 1-15,1 5-9 0,4 2-10 0,-2 4-11 16,2 0-16-16,0-1-43 0,0 0-76 15</inkml:trace>
  <inkml:trace contextRef="#ctx0" brushRef="#br0" timeOffset="5913.33">3316 3004 299 0,'0'5'49'0,"0"1"27"0,-3 5-15 15,0 0-39-15,0 0 1 0,0 2 9 16,0 0-9-16,0 2-8 0,-1 0-4 15,3 0-3-15,-2 1-6 0,1-3 2 16,-2 1 0-16,4-2 5 0,-2-1 7 0,2-5-14 16,0-2-1-16,0-1 0 0,0-1-2 15,0-2 0-15,0 0 1 0,0 0-2 16,0 0-8-16,0 0-12 0,2-4-8 15,2-5-11-15,1-2-18 0,-2 0-27 16,0 0-43-16,-1-1-103 0</inkml:trace>
  <inkml:trace contextRef="#ctx0" brushRef="#br0" timeOffset="6157.35">3294 2956 220 0,'-1'-1'128'0,"1"0"-98"15,0 0 63-15,0-1-46 0,5 0-23 16,1-2 5-16,6-2 1 0,1 0-10 16,4-1-4-16,0 1-5 0,0 0-2 15,0 0-4-15,0 1-2 0,-3 0-2 16,-3 2 0-16,0 1-2 0,-4 2-4 0,-2 0-7 15,1 0-16-15,-3 0-9 0,-1 1-28 16,-2 3-30-16,0 1-38 0,0-1-158 16</inkml:trace>
  <inkml:trace contextRef="#ctx0" brushRef="#br0" timeOffset="6342.36">3313 3066 301 0,'0'3'176'16,"0"-1"-162"-16,0-2 60 0,0 0-33 0,6 0-25 15,2 0 7-15,4 0-8 0,1-4-5 16,-1-2-8-16,2 1-1 0,-1 0 0 16,-1 2-5-16,0-1-17 0,-2-1-16 15,-1 2-33-15,-1-1-78 0,-2 2-145 16</inkml:trace>
  <inkml:trace contextRef="#ctx0" brushRef="#br0" timeOffset="6656.38">3659 2975 360 0,'0'2'50'0,"-5"2"31"16,1 2-14-16,-4 4-42 0,0 2 6 16,2 1-4-16,-2 2-3 0,3-1-10 0,1 3-5 15,1-1-6-15,0-1-1 0,1 0-1 16,0-1-1-16,2 0-1 0,0-1 2 15,0-2 0-15,0-2-3 0,0 0 2 16,0-3 0-16,0 0 0 0,0-3-8 16,2-2-2-16,-2 1-5 0,0-2-10 0,2 0-20 15,1 0-22-15,0-3-27 0,-2-7-59 16</inkml:trace>
  <inkml:trace contextRef="#ctx0" brushRef="#br0" timeOffset="6866.39">3623 2964 297 0,'0'-2'37'0,"3"-1"30"16,2-2 14-16,1 1-47 0,2-1 0 15,3-2-1-15,1 0-13 0,1-2-1 16,0 3-13-16,-2 3-2 15,0-2-3-15,0 3 1 0,-2 0-4 16,1 2-9-16,-4-1-17 0,0 1-18 0,0 0-16 16,-6 0-56-16,0 1-71 0</inkml:trace>
  <inkml:trace contextRef="#ctx0" brushRef="#br0" timeOffset="7020.4">3651 3036 384 0,'5'0'78'0,"7"0"-81"15,4-5 91-15,1-4-64 0,4 1-18 0,3-2 0 16,-1 0-5-16,-1 0-2 0,7 1-17 16,0 1-77-16,1 1-78 0</inkml:trace>
  <inkml:trace contextRef="#ctx0" brushRef="#br0" timeOffset="9417.53">5243 3548 24 0,'0'0'34'0,"0"2"-11"0,0 1 3 16,0-1 3-16,0 1-7 15,0 0-9-15,0 0-5 0,0-1 6 0,0 1-9 16,0-1 38-16,0 1-10 0,0 1-26 16,0 0 7-16,0 2 0 0,0-2-11 15,0 5 4-15,0-2 4 0,0 5-8 16,0 1-3-16,0 1 2 0,0 1-1 15,0 0 1-15,0 1-2 0,0-1 0 0,0 3 0 16,2-3-3-16,-1 2 2 0,2-3 2 16,-1 0-1-16,1 0-1 0,-1 0-7 15,-1-2-2-15,2-1 3 0,-3-4 1 16,2-2 5-16,-2-3 0 0,0 0 3 15,0-2 0-15,0 0 0 0,0 0 11 16,0 0-3-16,0-4-5 0,0-5 2 16,0-3-3-16,0-1-2 0,0 0 1 15,0-2 1-15,0-2 1 0,0-1 11 16,-3-3-7-16,1-2-6 0,1 0 5 0,-1-2-2 15,-1 0-1-15,1 5-3 0,1 0 2 16,-1 5 2-16,2 4-2 0,0 3-3 16,0 3 0-16,0 3 1 0,0-1-3 15,0 3-1-15,0 0 0 0,0 0 0 16,0 0-2-16,0 0 4 0,0 3 10 15,0 1 6-15,2 3-5 0,-1 2-5 16,-1 1 0-16,5 3-2 0,-3 3 0 16,-1 2-1-16,2 2-1 0,-1 0 1 15,-2 0-1-15,1 0-2 0,-1-4-1 16,4-1 1-16,-3-1-2 0,4-4-19 0,-4 0-13 15,2-4-28-15,-1-1-27 0,-2-1-149 16</inkml:trace>
  <inkml:trace contextRef="#ctx0" brushRef="#br0" timeOffset="20303.16">5299 3637 2 0,'0'0'32'0,"0"0"1"15,0 0-8-15,0 0-1 0,0 0 5 0,0 0-2 16,0 0-8-16,0 0-1 0,0 0 28 15,0 0-28-15,0 0-4 0,-1 0 5 16,1 0-5-16,0 0-1 0,0 0-1 16,0 0-3-16,0 0-2 0,0-1 3 15,0 0 7-15,0-1-4 0,0 2-1 0,0-4-1 16,0-1 4-16,0 1-5 15,0-1 3-15,0-2-3 0,0-1 0 16,0 0-4-16,0-1-4 0,3-1 1 16,-2-1 3-16,2 0-2 0,0 0 0 0,0 0 1 15,1 0 3-15,-1 1-3 0,0 0 3 16,-3 1-2-16,1-3-1 0,2 2 2 15,-1 0 1-15,-2-1-3 0,3 2 2 16,0-3-4-16,-3 0 0 0,3 1 0 16,0 2 0-16,0-2-2 0,2-1 0 15,0 1 1-15,-1 1 1 0,0-2-3 0,2-1 0 16,-2 2 4-16,-1-2-3 15,2 0 0-15,-5-1-1 0,3 2 2 16,-1 0-1-16,-2 1-1 0,1-1 2 16,1 0 0-16,1-2 2 0,-1 1-4 0,1 0 0 15,0 1 3-15,-2 1-3 0,1-1 1 16,-1-1 0-16,2 2 1 0,-3-2 0 15,2 2-2-15,1-2 0 0,-1-1 0 16,-2 1 1-16,0 2-1 0,1 1 0 16,-1 0 1-16,0-1 1 0,0 0-2 0,0 0-1 15,2 0 2-15,-1 0 1 0,1-1-3 16,-1-1 0-16,1 2 2 15,0-4 0-15,1 3-3 0,1-2 2 16,-1 3 1-16,0-2 0 0,1 2-2 0,-1 0 1 16,0 0 2-16,-2 0-1 0,1 0 2 15,-1 0-2-15,-1 1 2 0,4-1 0 16,-3 0-2-16,1 1-1 0,-2-1 1 15,1 1 0-15,1-1-2 0,-1 0 1 16,1 0 1-16,-1 0 0 0,3 0-2 0,-3-1 0 16,1-1 3-16,1 0-2 0,-2 1-1 15,2 0 1-15,-1 0 1 16,-2 4 0-16,0-2-1 0,0 2 0 15,0-1 2-15,0 0-2 0,3-1-1 0,-3-3 0 16,2 3 3-16,1-2-2 0,0-2-1 16,1 2 1-16,-2-1 1 0,3 2 1 15,-5-2-2-15,4 1 1 0,-2 1 3 16,1-1-5-16,0 1 1 0,-3-1 2 15,5 1 1-15,-2 0-1 0,-3-1-3 0,4-1 1 16,-2 2 1-16,-2 0 0 16,3 1-2-16,-1 2 1 0,-1-2 2 0,2 2-1 15,-1-2-2-15,-1 2 1 0,2-2 2 16,1 2 0-16,-3 0-2 0,2-1 0 15,0 0 0-15,2 0 0 0,-2-2 1 16,2 1-1-16,-1-1-1 0,1 1 2 16,-2 0-2-16,2-1 1 0,-4 1 3 15,4-1-2-15,-3-1-1 0,-1 2 0 16,1 0 2-16,1-3-1 0,-3 3 0 0,3-1 0 15,1 0 1-15,0 1 0 0,2-3-1 16,0 0-1-16,-1-1 5 0,1 3-3 16,-2 0 0-16,1-2-1 0,-2 1 0 15,0 0 2-15,0 0-3 0,-1 2 2 16,0-1 1-16,-1 1-3 0,1-1 0 15,-2 1 0-15,0-2 2 0,1 1-2 16,4-1-1-16,-2 1 1 0,2 0 1 16,-1-1 0-16,1-1-2 0,-2 1 1 15,0-1 1-15,2 1 0 0,-1-2-1 16,1 1 0-16,0-1 1 0,-2 2 0 0,1 0-2 15,0 0 0-15,2 0 3 0,-5 1-2 16,2 1-1-16,1 2 1 0,-1 0-1 16,-2-2 2-16,1 0-2 15,2 0 1-15,-2-1 2 0,3 0-2 0,-2 0-2 16,0-2 3-16,1 2 1 0,1-2-1 15,-2 1-2-15,3 0 1 0,-1-2 3 16,-2 1-4-16,3-1 0 0,-1 1 1 16,0 0 2-16,1 1-2 0,0-1-2 15,-1 2 3-15,1 0 1 0,0 1-2 0,-1-2 0 16,-2 2 1-16,1-1 2 0,0 1-2 15,-1 1-2-15,-2 0 2 0,4 0 1 16,-4 2-2-16,4-2-2 16,-3 2 3-16,2-1 0 0,-1 1-1 0,2-2-1 15,1 0 1-15,-3 1 1 0,2-1-1 0,-2 2-1 16,2 0 1-16,-2-1 0 15,0 0 0-15,2 0 0 0,-2 1 0 16,1-1 3-16,1 0-2 0,1 1-2 16,0-2 2-16,1 0 2 0,-3-2-3 0,6 2-1 15,-4 0 3-15,2 1 0 0,-2-1 0 16,0 2-2-16,0-1 2 0,0 1 0 15,-1 0-1-15,0-1-2 0,1 3 2 16,-2-2 1-16,3 1-2 0,0-1-1 16,1 0 1-16,3-2 1 0,0 1-1 0,-2 0 0 15,2 0 0-15,0 2 2 0,-2 0-1 16,-3-1-2-16,1 1 2 15,-1 1 2-15,-2 0-2 0,0 1-1 16,0 1 0-16,-2 1 6 0,2-2-5 0,-1 3-2 16,2-1 2-16,1 0 0 0,1 1-1 15,0-1-1-15,3 0 2 0,0 0 2 16,3 0-3-16,1-2 0 0,0 3 2 15,0 0-3-15,-2 1 1 0,-1 0 0 16,0 0 1-16,-3 1 2 0,1 4-2 0,0 1-2 16,-1 0 3-16,3 0-1 15,-3 0-1-15,1 2 0 0,0-2 0 16,-3 4 2-16,4 0-2 0,-3 2 0 15,1 2 2-15,0 1 0 0,-2 0-2 0,2 1 0 16,3-1 1-16,-4 1-2 0,4 0 2 16,2 2-1-16,-1 0-1 0,1 3 2 15,-1-1-1-15,-1-1-1 0,1 1 3 16,-1 1-2-16,-2 1 0 0,2-1 2 15,-2 2 1-15,1 0-2 0,-2 1-1 16,-4 1 0-16,1 0 3 0,-1 1 0 0,3 1-3 16,-1 1 1-16,0-1-2 0,0 1 3 15,4-1-4-15,-3-1 2 0,1 0 2 16,3 2-1-16,-2-3-2 15,1 1 1-15,0 1 2 0,-2-3 0 0,1 3-2 16,-2-1 0-16,-1-4 5 0,2 5-4 16,-4-2-1-16,2 0 1 0,-1 0 3 15,0 0-2-15,1-2-3 0,-1-1 1 16,-1-1 1-16,4 0 0 0,0 2-1 15,0-2-1-15,-1 2 3 0,1-3 0 0,0 1-2 16,-2 0 0-16,0-1 3 16,-1 1-4-16,-1 0 1 0,1 2 1 0,0-2 2 15,-2 1-3-15,0 0 1 16,0-2-1-16,0 1 1 0,2-3-1 0,-1 1 0 15,0-3 0-15,0 1 0 0,4-1 1 16,-3 1-2-16,-1 1 1 0,1-1 1 16,0 1-1-16,-2 1 0 0,0 1-1 15,1-2 2-15,1 1 1 0,0-1-4 16,-2-1 2-16,0 0 2 0,2 0-2 0,-2 2-2 15,1-1 2-15,-1 1 1 0,1 0 0 16,0 1-3-16,-1-1 2 16,4 2 1-16,-3 0 0 0,1-1-3 15,-2 1 2-15,3-2 1 0,-1 0 0 0,-2 0-2 16,2 0 1-16,1 0 0 0,-3-1 2 15,1 1-3-15,1-1 1 0,0 2 1 16,-1 0 0-16,1-1-2 0,0 0 1 16,-2 0 2-16,1 2-2 0,3-1 0 15,-3 2-1-15,1 1 2 0,-2-1-1 0,3 4 0 16,-1-4-1-16,0 1 2 0,-1 0-1 15,2-2 0-15,-1 1 0 0,-2-1 1 16,0-1-1-16,0 1 0 16,-1-2 0-16,1-2-1 0,0-1 1 0,-1-1 1 15,1 3-1-15,1-2-1 0,-2 0 1 16,3 1 1-16,1 0-1 0,-1 1-1 15,-1 0 1-15,2 0 0 0,1 0 0 16,-4 1 1-16,1-3-2 0,1 2 1 16,1 0 0-16,-3-1 1 0,2 0-1 15,0 2-1-15,-2-1 1 0,1 0 1 0,-1 0-1 16,1-1-1-16,0 1 1 0,1 0 1 15,1-2-2-15,-1 0 1 0,-1 0 1 16,1-1-1-16,-2-2 6 16,2 0-10-16,-4-3 3 0,2 3 2 0,0 0-1 15,-3-1-1-15,4 2 2 0,-4-1 1 16,3 2-2-16,-2 0-2 0,1-1 2 15,1 2 2-15,-2-1-3 0,3 2-1 16,-3-1 3-16,2 0 0 0,2 1-1 16,-2 0-2-16,0-2 3 0,2 0 1 0,-4 0-3 15,2 2 0-15,-1-2 2 0,1 2 1 16,-1-2-2-16,1 1-2 0,0 1 3 15,0 1 0-15,-2 0-1 0,2 1-2 16,1-1 3-16,0 2 0 0,-1-1-1 16,0 0-2-16,1 1 2 0,0-1 2 15,-1 0-2-15,2-1-2 0,0 1 2 0,-2 0 2 16,1 1-3-16,3 0 0 15,-3-1 2-15,-1 1 0 0,4 1-2 16,-3-1 0-16,-1 0 2 0,2 1 0 0,0-1-2 16,-2 1 0-16,1 2 2 0,3 1 0 15,-4-1-1-15,1-2-1 0,1 3 1 16,-2-1 1-16,2 0-1 0,1 1-1 15,-1-1 2-15,1 2 0 0,0-1-2 16,2 1 0-16,-2-1 2 0,2 1 0 16,-2 1-2-16,0-1 0 0,0 1 3 15,2-1-2-15,-2 0 0 0,-1-1 0 16,-1 0 0-16,1-1 0 0,0-1 0 15,3-1 0-15,-2-1 0 0,0-2 1 0,0 0-2 16,2-1 1-16,-2-1 0 0,2 0 1 16,0 0-2-16,-1-1 1 0,1 1 1 15,-2 0 0-15,1-2-1 0,2 4 0 16,-3-3 2-16,2 2 0 0,-4 1-2 15,1-2 0-15,1 1 1 0,-3-2-2 0,2 1 1 16,1 1 1-16,-1 0-2 16,1 1 1-16,2 0 0 0,-2 1 1 15,2-1-2-15,0-1 1 0,-1 1 1 16,1 0-1-16,-2 1-1 0,2 0 1 0,0 0 0 15,-2-1 0-15,5 0 0 0,-3 0 3 16,-2-1-2-16,1 0 1 0,0-2 0 16,-1 1 2-16,0 0-4 0,0-1 1 15,1-1-1-15,-1 0 1 0,-2-3-2 16,1 0 1-16,1 0 1 0,0 1 0 15,1-2-2-15,-1 0 1 0,0 0 2 0,2-1-1 16,0 0-2-16,1 0 0 16,-3 0 3-16,2 2-1 0,-2-1 0 15,0 1-1-15,2-2 2 0,0 3 1 16,-2-2-3-16,0-1 0 0,-1 2 2 0,1-3-4 15,-1 3 4-15,2-2-2 0,0-2-2 16,-1 0 3-16,1 0-2 0,0-4 3 16,0 1-4-16,1 1 3 0,1 0-1 15,1-2 1-15,-1 2 2 0,-1 0-2 16,4 1 0-16,-4 1-1 0,3 0 3 0,-2-1-1 15,2-1-2-15,-2-1 1 0,2 0-1 16,0-1 0-16,-2-1 1 16,-1-2 0-16,-2 0 2 0,0 0-1 15,1 0-1-15,-1-1 1 0,5-3 1 0,-2-3-4 16,3 0 1-16,1-2 0 0,1-1 3 15,0-2 1-15,-2 0-4 0,2 2 3 16,-1-1 0-16,-1 2-3 0,-1-1 0 16,0 2 1-16,-2 0 0 0,0-2-1 15,-1 1 2-15,0-1-2 0,-2 2 1 0,0-1 0 16,2-1-1-16,-2-1 0 0,2-2 1 15,0-2 0-15,-2 2-2 0,0-1 1 16,2 1 1-16,-1-3 0 16,1 0-2-16,-2 1 1 0,4-2 1 0,-1 2 0 15,-3-3-3-15,7-1 2 0,-6 1 1 16,3-3 0-16,-3 0-3 0,1 1 3 15,-3-1 0-15,0 0 0 0,2 0-1 16,-2-1-1-16,3 1 1 0,-4-1 1 16,3 0-2-16,-1 0 0 0,0 1 2 0,0 0-1 15,-1 0-2-15,-2-1 2 0,2 4 1 16,-1-1-1-16,-1-2-2 0,3 0 2 15,1 0 1-15,-4-1-1 0,0 1-1 16,2-2 1-16,-4 2 1 0,4-3-1 16,-2 2-1-16,1-1 0 0,0-1 0 15,0 2 0-15,1 0-3 0,1-1 4 16,0 0 1-16,-1 1-2 0,1-1 1 15,2 3 0-15,-2-3 1 0,2 3-2 16,-4-1 1-16,1-1 1 0,0-1-2 16,1-2 1-16,-1 0 1 0,-1 0-1 0,2 0-1 15,1-1 1-15,-3 1 0 0,3-1 0 16,-1 1 1-16,-2 1-3 0,1-1-3 15,0 1 5-15,1-2-1 0,0 3-2 16,0-1 2-16,1 1 0 0,0-2 2 16,-4 1-2-16,4 1 0 0,-4 2 1 15,0-2 1-15,0 3 0 0,0-1-2 16,-1 2 1-16,1-3-1 0,-2 1 3 15,2 1-3-15,-3 0 1 0,2 1-1 16,-1-2 3-16,2 1-3 0,1-3 1 0,-3 3-1 16,2-1 3-16,0-1-4 0,0 1 2 15,-1-1 2-15,1-1-3 0,-1 1 0 16,2 1 1-16,-1 0 1 0,2-1-2 15,-3 1-2-15,2-1 4 0,-1 0 0 16,2-1-2-16,1 0-2 0,0 0 4 16,1 0 0-16,-3 0-3 0,1-1 2 15,-2 4 0-15,0-4 1 0,0 0-2 16,-1-2 1-16,-1 0-6 0,2 1 11 15,-3-2-5-15,2 5-1 0,-2-2 2 0,0 2-2 16,3 2 0-16,-3-1 0 0,2 1 1 16,-2 2 1-16,0-2-2 0,0 2 0 15,1-1 2-15,-1 1 0 0,0 0-2 16,0-1 0-16,0 0 2 0,0-1 0 15,0 0-1-15,0-1-2 0,0 0 3 0,2 1 0 16,-1-1-2-16,1 1-1 16,-1-1 3-16,2 1 0 0,1 1-3 15,-3 1 1-15,2-1 1 0,-1 1 2 16,1-1-3-16,-2 1 0 0,2 0 1 0,-3 3 2 15,0-3-3-15,2-2 0 0,0 0 2 16,1 0 0-16,-2 0-3 0,2 0 3 16,0 0-2-16,2-2 1 0,0 2 0 15,-2 2 0-15,2-2 0 0,-1 1 1 16,-1 0-2-16,0 0 1 0,0 1 1 0,-1 0-2 15,1-2 1-15,-1 1 0 0,-1 1 1 16,1-2-2-16,-1 1 1 16,2 0 0-16,2-2 0 0,-2 2 1 15,0-2-2-15,2-1-1 0,-2 2 4 0,2 0-1 16,-4 0-3-16,4-1 0 0,-4 3 3 15,3-2-2-15,-1 2 0 0,-2-3-1 16,1 0 4-16,1 2-2 0,-2 0-2 16,4 0 1-16,-2-1 2 0,2 1-1 15,1-1-1-15,-1 0 0 0,-1 1 2 16,-1-1-1-16,2 2-2 0,-3-1 0 0,2 1 2 15,-1-1-1-15,2-3 2 0,0-1-2 16,-2 0 1-16,1 0 1 16,1-1-3-16,-2 1 0 0,2 0 3 15,1 1-1-15,-1 2-3 0,1-2 2 0,0 1 1 16,-1 0 1-16,-2 3-2 0,0 0 1 15,-2 2 0-15,1 1 1 0,1 1-2 16,-1 0 1-16,1 0 0 0,-2-3 1 16,5 0-2-16,-1-1 0 0,-2-1 2 15,3 0-1-15,-1 0-1 0,0 0-1 0,-1 1 2 16,1-2 0-16,0 3-1 0,-2 0 0 15,1 1 2-15,0 1-1 0,0 1-1 16,-1 2 0-16,0 2 3 16,-1 1-2-16,1 2-2 0,0-1 1 0,2 0 3 15,-2 0-3-15,0 0 0 0,0 1 2 16,2-1-2-16,-2 0 1 0,0-2 0 15,2 2 0-15,-4 0 1 0,5-2-2 16,-3 2 2-16,1-5-2 0,2 1 2 16,-2 0-2-16,1-1 2 0,1 1-2 0,0-1 1 15,-1 1-1-15,1 2 0 16,-1-4 1-16,-2 4 1 0,0 0 0 0,0-1-2 15,0 1 0-15,0-2 2 0,-1 1-1 16,3 0-1-16,-4 0-1 0,4 0 1 16,-4-1 0-16,4 1 1 0,-2 3-1 15,0 0 1-15,3 1 0 0,-1 1-3 16,-2-1 2-16,3 1 1 0,-1-2 0 15,0 2-1-15,-2-2 1 0,3 0 1 16,-3-1-1-16,3 0-1 0,-1-2 1 0,1-1 2 16,0-1-2-16,-1-1-2 0,0 3 2 15,-1-1 2-15,1 1-2 0,0 1-2 16,1 0 2-16,-1 2 2 0,-1-1-2 15,1 3-2-15,-1 0 2 0,0-2 1 16,2-1-1-16,-2 1-1 0,1 0 1 16,0 0 2-16,-2-2-2 0,1 1-2 15,1 0 2-15,0 1 2 0,-2 3-2 16,0 0-2-16,-1 2 2 0,1-1 1 15,0-1-1-15,-3 1-1 0,3 2 1 0,0-4 2 16,-2 3-2-16,4-2-2 0,-3-2 3 16,1 0 0-16,1 1-1 0,1-1-2 15,1 3 2-15,-1-1 1 0,1 0-2 16,-1 1 2-16,-1 1-1 0,3 0-1 15,-1 0 1-15,0 1 0 0,0 1 0 0,-1-1 1 16,0 1-2-16,1-1-1 16,0 0 4-16,0 0-2 0,2 1 0 15,0 0-2-15,-1 0 2 0,1 1 2 16,-2-2-4-16,4 0 1 0,-4 1 1 15,3-1 3-15,-1 1-5 0,-2 1 1 0,0 0 2 16,-1 0 2-16,1 0-3 0,-1 0-1 16,3 0 1-16,-1 0 1 0,1 0-1 15,0 0-1-15,1 1 1 0,0 1 1 16,1-1-2-16,-1 1 1 0,-1 2 0 15,0 1 0-15,-1 2 1 0,1 2-2 0,-3 3 1 16,2-2 0-16,0 2 1 16,-3 0-1-16,4 1-1 0,-2 0 2 15,2-1-2-15,-2 0 2 0,0 0-2 16,2 1 2-16,-2-1-2 0,2 2 1 0,-2-1 0 15,2 2 2-15,-2 0-2 0,2 0-1 16,-3 0 3-16,1 1 1 0,-1-2-3 16,-4 2-1-16,2-2 2 0,0-2 0 15,-1 1-2-15,2-1 1 0,-2 0 1 16,0 0-1-16,-1 1 0 0,1 1-1 0,-1-1 2 15,4 3 0-15,-2-2-3 0,3 0 2 16,-1 1 0-16,1 0 1 16,2 0-2-16,0 0 1 0,1 2 1 15,-1-2-1-15,-2 1-1 0,2 0 1 0,-1 0 1 16,3 1 0-16,-4 0-2 0,0 1 1 15,-3 0 1-15,2 0 0 0,1 0-2 16,-3 2 0-16,2-1 3 0,-2 1-1 16,0-1-3-16,0 0 1 0,0 1 3 15,2-2-2-15,-4 2-2 0,6-1 1 0,-6 1 3 16,5 2-2-16,-1 0-1 0,0 0 0 15,1 1 2-15,-2 0 0 0,3 1-2 16,0-3 0-16,-2 2 2 16,3 0 0-16,-2-1-2 0,2 1 0 0,-2 0 3 15,-1 1-1-15,-1-1-3 0,1 4 1 16,-2-3 3-16,2 1-1 0,-4 1-2 15,4-3-1-15,-4 1 4 0,4 1-2 16,0-1-1-16,-2 0 0 0,1 0 3 16,0-1-2-16,0 1-1 0,-1-1 0 0,2-2 3 15,-2 2-2-15,2-4-1 0,2 1 0 16,-2-1 3-16,1 1-2 0,2-2-1 15,-3-1 1-15,1-1 1 0,-1 0-1 16,-4 0-1-16,2-1 1 16,0-2 1-16,-1 3 0 0,1-1-2 0,-1-1 0 15,2 0 2-15,-1 0 0 0,0-2-2 16,0 0 0-16,2-2 2 0,0 0 0 15,-1 0-2-15,1-2 0 0,0 2 2 16,-4-2 0-16,1 4-2 0,-1-1 1 16,-1-1 1-16,0 0 0 0,0 2-2 0,0-1 1 15,0 0 1-15,0-1 0 0,2-2-3 16,-2 2 2-16,1-2 1 0,1 1-1 15,0 0-1-15,-1-1 1 0,1-1 1 16,-1 1-1-16,4-2-1 0,-4 1 0 16,3 0 2-16,-1 1 0 0,-3 0-2 15,1 0 1-15,-1-2 1 0,0 3 0 16,0 0-2-16,0 0 0 0,0 0 4 15,0 0-3-15,0-1-2 0,0-1 2 16,0 0 1-16,0 0 0 0,0-1-3 0,2 1 1 16,-1-2 3-16,1 0-2 0,-2 2-2 15,1-1 2-15,1-1 2 0,1 1-2 16,-3 0-2-16,3-1 2 0,-3 1 2 15,0 0-2-15,0 0-1 0,0 1 2 16,0-2 0-16,0 1-1 0,0 0-1 16,0 0 1-16,0 2 2 0,0-2-2 15,0 2-2-15,0 0 2 0,0 1 2 16,2 0-2-16,-1 0-2 0,1-2 1 15,-2 2 3-15,3-2-3 0,-2 0 0 0,1 0 1 16,0 1 2-16,-1-1-2 0,-1 0-1 16,0-1 1-16,0 1 2 0,0 0-2 15,2-1-1-15,-2 0 2 0,0 1-1 16,1 1-1-16,-1-1 1 0,0-2 1 15,0 1-2-15,0-2 2 0,0 0-2 0,2 0 1 16,-2 1 0-16,0-3 1 16,0 0-2-16,0 0 1 0,0 0 0 15,0-2 0-15,1 1 1 0,-1 1-1 16,0-2 0-16,0 3 0 0,0-3-1 0,0 2 2 15,0-2 1-15,0 2-2 0,0-2-1 16,0 1 2-16,0-1 0 0,0 1-1 16,0 1-1-16,0-1 1 0,0 0 2 15,0-1-3-15,0 2 0 0,0-1 1 16,0-1 2-16,0 2-3 0,0-1-1 0,0-1 3 15,0 1 0-15,0-1-1 0,0 0-1 16,0 1 2-16,0-1 0 16,0 1-2-16,0 0-1 0,0 2 3 15,0-1 1-15,0 1-3 0,0-1 0 16,0-2 2-16,0 2 1 0,0-2-3 0,0 0 0 15,0 0 1-15,0 0 2 0,0 0-2 16,0 0-1-16,0 0 2 0,0 0 0 16,0 0-1-16,0 0-1 0,0 0 2 15,0 0-1-15,0 0 0 0,0 0-1 16,0 0 2-16,0 0-1 0,0 0 0 0,-1 1 0 15,1-1 1-15,0 1 0 0,-2 1-1 16,2-2-1-16,0 0 2 16,0 1 0-16,0-1-3 0,0 1 1 15,0 0 1-15,0 1 1 0,0 1-2 0,-1 0 1 16,1-2 0-16,0 1 0 0,0-1 0 15,0 0-1-15,0 0 2 0,0-1-1 16,0 0 0-16,0 0-1 0,-2 1 2 16,2 0-1-16,0 0 0 0,0 1-1 15,-1 0 2-15,1 0-1 0,0 2 0 0,-2-2-1 16,2 0 2-16,0 2-1 0,0-1-1 15,0-1 0-15,-2 1 2 0,2-1 0 16,0-1-2-16,-1 2 0 16,1-1 2-16,0 0 0 0,0 1-2 0,0-1 0 15,0 1 2-15,0 0 0 0,0-1-2 16,0 1 0-16,0 0 2 0,0 1-2 15,0 0-1-15,0 3 1 0,0 0 3 16,0 3-1-16,0 0-2 0,0-1 1 16,0 1 0-16,0-1 1 0,0 3-2 0,0-2 1 15,0 3 1-15,0-1 0 0,0 0-2 16,0-1 0-16,0 0 2 0,0 0 0 15,0 0-3-15,0 1 2 0,1 0 1 16,1-1-1-16,-2 2-1 0,2-1 0 16,-1-1 3-16,1 1-1 0,1-2-3 15,0 1 1-15,-2-1 2 0,1 0-1 16,-1 2-1-16,3 0 1 0,-4 2 1 15,3-1 0-15,-2 2-2 0,1 0 0 16,-2 1 3-16,1 0-2 0,1-1-1 0,-1-1 1 16,1 0 7-16,0-3-10 0,-1 2 2 15,1-2 0-15,-1 1 2 0,1 1-2 16,-2-1 0-16,0-1 0 0,1 3 2 15,1-3 0-15,-1 3-2 0,1-3 0 16,-2 2 3-16,3-1-2 0,-1-1 0 16,-2 0-1-16,1 0 2 0,-1 1 0 15,0 0-2-15,0-2 1 0,3 2 1 16,-3 0-1-16,0-1 0 0,0 2-1 15,0 1 2-15,2-1-1 0,-1 0-1 16,-1-2 1-16,2 2 1 0,1-1-1 0,-1 1-1 16,-2-2 1-16,1 0 1 0,2 2-1 15,-1-2 0-15,-2 1 0 0,0-2 0 16,1 2 1-16,-1 0-1 0,0 0-1 15,0-2 2-15,2 2 0 0,-1-2-2 16,1-1 1-16,-1 1 0 0,-1-1 1 16,2 1-2-16,1-1 1 0,-1 1 1 15,-1-2 0-15,2 3-3 0,-1 1 3 16,-1 1 1-16,3 0-2 0,-3-1-1 15,2 0 2-15,-1-1 1 0,-1-1-3 0,1 2 3 16,-2-2-4-16,1-2 6 0,2 0-3 16,-3-1-2-16,4 2 1 0,-3-1 2 15,1-1-1-15,-1 0-3 0,2 1 3 16,0 0 0-16,-1 1-1 0,1 0-1 15,-1-2 2-15,-2 0-1 0,1 2 0 0,2-1 0 16,-1 2 0-16,1-1 0 16,0 2 0-16,-3 1 0 0,0-1 0 15,0 1 2-15,0 2-2 0,3-1-2 16,-1-1 4-16,-1 1-1 0,2 0-1 0,-1-1-1 15,-1 1 1-15,1 0 1 0,-2-2-1 16,0 1-1-16,3-2 1 0,-1 1 1 16,-1-1-1-16,2 0-1 0,-1-1 1 15,-1 1 0-15,3 0 0 0,-1 1 0 16,-2-2 0-16,1 0 1 0,-1 0-1 0,1 0-1 15,-2-1 1-15,3-1 2 0,-3 1-2 16,0-2-2-16,3 0 3 16,-3 1 1-16,0-1-2 0,3 1-2 15,-1-1 2-15,1 2 2 0,-3-2-3 0,4 1-1 16,-2 0 2-16,0-1 2 0,-1 1-2 15,1-1-2-15,-1 1 3 0,-1 1 1 16,2-1-2-16,-1 2-1 0,-1-2 2 16,2 2 0-16,-2 0-1 0,1-3-2 15,2 2 3-15,1-1 0 0,-4 1-2 0,3-1 0 16,-2 0 1-16,1 0 2 0,-1 1-2 15,2 0 0-15,-1 0 1 0,0 0 0 16,-1 0 0-16,2 0-1 16,-1 0 2-16,-2 1-1 0,1 0-1 0,-1 0-1 15,3-2 2-15,-1 0 0 0,-1 0-2 16,1 0 0-16,0 1 2 0,-1 1 0 15,-1-2-1-15,3 2-1 0,-1-2 2 16,-1 2 0-16,2-2-2 0,-1 1 1 16,0 0 1-16,-2 0 1 0,1 0-2 15,1 1-1-15,-1-1 3 0,1-1-1 0,-2-1-2 16,1 1 0-16,1 0 2 0,-1 0 0 15,2 1-2-15,-1 0 0 0,0 0 3 16,1 1-1-16,-3-1-1 16,3 2 0-16,-2-2 1 0,1 2-1 0,-1 1-1 15,3-2 1-15,-3 3 1 0,2-4-3 16,0 2 3-16,0-1-2 0,0-2 3 15,1 3-2-15,-3-2-1 0,1 1 1 16,-1-1-1-16,1 0 1 0,-1 1 2 16,1-1-2-16,-1-1-2 0,-1 3 3 0,2-3 0 15,1 2-1-15,-1-1-2 0,-1 1 3 16,1-1 0-16,-1 1-2 0,2 0 0 15,0-1 1-15,-1 0 2 0,0-2-2 16,1 0-2-16,-2 1 3 0,1 0-2 16,1-1 3-16,-3 0-4 0,1 0 3 15,1 0-1-15,-2 0-1 0,2 2 2 16,-1-1 0-16,2-1-2 0,-3 1 1 15,2-1 1-15,-1 2-1 0,1-2-1 16,-1 0 1-16,3 1 1 0,-1 0 0 0,-2 2-3 16,4-2 2-16,-5 0 1 0,3-1 0 15,0 2-2-15,-3-2 0 0,2 2 2 16,-2-1 0-16,3 0-2 0,-2 2 0 15,1-3 3-15,1 2-2 0,-3 0-1 16,3-2 0-16,-3 0 3 0,3 0-2 16,-1-2-1-16,-1 0 0 0,1-2 2 15,-1 2-1-15,2 2-1 0,-3-4 1 16,2 4 1-16,-1-2 0 0,-1 0-2 15,2 1 1-15,0 0 1 0,-1 2 0 0,1-2-2 16,-1 0 0-16,1 0 2 0,-1 1-1 16,1 1-1-16,-1-2 1 0,3 1 1 15,-3 1-1-15,2-4-1 0,-1 2 0 16,-1 1 2-16,2-2 0 0,-1-2-2 15,-2 1 0-15,3 0 2 0,-1 0-1 0,-1 1-1 16,-1-1 1-16,0-1 1 16,3 0 0-16,-1 2-2 0,-2-2 0 15,0 1 2-15,0 0 0 0,0-1-2 16,0 0 0-16,1 2 2 0,-1-2 0 15,3 1-3-15,-1 1 2 0,0-1 0 0,-1-1 1 16,1 2-2-16,-1-1 2 0,2 0-3 16,-3 1 2-16,3-1 2 0,-1 2-2 15,-1-2-2-15,1 2 2 0,1 0 2 16,-1 1-2-16,2-1-2 0,-2 2 2 15,3 0 2-15,-4 1-2 0,2 0-1 0,-1 0 1 16,2-1 1-16,-1 1-3 16,2-1 3-16,-2 0-1 0,-1 0 1 15,2-2-3-15,-2 1 3 0,3-1-2 16,-4 0 3-16,4 0-2 0,-1-1-2 0,1 1 2 15,-2 0 1-15,2 1-1 0,-2-2-1 16,0 3 1-16,0 0 2 0,0-2-2 16,0 3-2-16,0-2 2 0,1 1 2 15,-1-1-2-15,0-1-2 0,-2 0 2 16,2-1 2-16,-1 1-2 0,0-1-1 0,1-1 0 15,0 1 3-15,-2-2-2 0,4-1 0 16,-5 0-1-16,3-1-1 16,0 0-1-16,0 0 2 0,0 0 0 15,4 0-2-15,-3-4 3 0,1 0 1 0,0 0-1 16,-2 1-2-16,0 1 2 0,0 0 2 15,0 1-3-15,0-1 0 0,-1 0 1 16,-1 0 1-16,4 0-2 0,-4 0-1 16,1 0 3-16,1 2 0 0,-1-3-1 15,-1 1-2-15,1 0 3 0,1-2 1 0,-2 1-3 16,-1-1-1-16,3 1 2 0,0-1 1 15,-3-1-2-15,5 1 1 16,-3 0 0-16,1-1 1 0,0-1-2 16,0 1-1-16,2 0 2 0,-2-1 1 0,0 1-1 15,1-1-1-15,0 0 1 0,0 0 1 16,-1 0-2-16,0-1 0 0,-1 1 2 15,3-3 0-15,-4 0-1 0,4-1-2 16,3-2 2-16,-1-1 1 0,4 0-3 16,-3 0 0-16,0 0 2 0,1 2 0 0,-1-1 0 15,3 0-2-15,-4 1 2 0,0 2 1 16,0-2-2-16,0 3-1 0,-3-2 3 15,-1 2 1-15,0 0-3 16,-1-1 0-16,1 1 2 0,0-1 0 0,-3 0-3 16,3 0 0-16,0-1 1 0,-1 1 0 15,3 0 1-15,-2-3-5 0,1 1 5 16,2 0-2-16,-1 0-1 0,1 0 1 15,-1 0 3-15,1 1-1 0,0 0-1 16,-1 0-1-16,0 0 3 0,-2-1 0 16,1 0-2-16,-2 1 0 0,3 1 2 0,-4 2 0 15,-1 1-2-15,0-3 1 0,0 2 1 16,0 0-1-16,3 0-1 0,-1 0 0 15,-1 0 2-15,2 0 0 16,-1-1-2-16,-2 2 0 0,2-3 2 0,1-1 0 16,0-1-2-16,0-2 0 0,0-2 1 15,2 2 0-15,-1-1-1 0,2 2-1 16,1-2 2-16,-3 1 0 0,3-1-1 15,-1 2 0-15,0-2 2 0,0 1-1 16,0 0-1-16,1 0 1 0,-1 0 1 0,-2-1-1 16,3 2-1-16,-3-2 0 0,1-1 2 15,0 0 0-15,1 0-4 0,-3-1 1 16,3 0 1-16,0-1 2 0,0 0-6 15,1-1 2-15,0 0 2 0,1 0 0 16,-2 1-1-16,1-1 1 0,-1 0 2 16,-2 2 0-16,3-2-2 0,-6 1 0 15,5-1 2-15,-1 0 0 0,0 1-2 16,-2 2 1-16,1-2 1 0,0 3 0 15,0 1-2-15,1-2 1 0,-2-1 1 0,2 0 0 16,1 1-2-16,-2-1 0 0,0 1 3 16,0 0-2-16,-1 0-1 0,2-2 0 15,-2-1 3-15,0 0-2 16,2-1-1-16,-2 1 1 0,2 0 1 0,-2 1 0 15,0 1-2-15,1-1 0 0,1 1 2 16,0 1 0-16,-4 1-2 0,4 0 1 16,-2 1 1-16,-1 0 0 0,-1-1-2 15,1 0 1-15,1 0 1 0,-2-2-1 16,4 0 0-16,0-1-1 0,-1 2 2 0,2-1-1 15,-1-1 0-15,1-1 0 0,-1 1 0 16,1 0 0-16,-3 1 0 0,0-2 0 16,0 1 0-16,-1-1 2 0,0 0-3 15,1 2 1-15,-2 0 0 0,-1 1 1 16,3-1-2-16,-1 0 0 0,1 0 3 0,2 1-2 15,-4 0-1-15,2 3 0 16,0 0 2-16,0 0 0 0,-1 1-2 16,-2 0 1-16,2 0 2 0,-2 1-1 15,0 2-1-15,0-2 2 0,0 1-1 0,0-1-2 16,0-2 2-16,0 3-1 0,0-4-1 15,1-1 1-15,1 0 1 0,1-1-2 16,-2-1 1-16,4-1 0 0,-2 1 0 16,0 1 0-16,0 4 1 0,0 0-1 15,-1 1-1-15,-1 2 1 0,3 0 1 16,-4 1-1-16,0 2-1 0,0-3 1 0,0 2 0 15,0-2 0-15,0 2 1 16,0-1-2-16,0 0 2 0,0 0-1 16,0-1 0-16,0 0 0 0,0 1-1 15,0-1 1-15,4-1 0 0,-2-2 0 0,-1 1 1 16,2 0-1-16,-1 1-1 0,0-1 1 15,1-1 0-15,0-2 1 0,-3 0-2 16,1 0 1-16,-1 1 0 0,0 2 0 16,0 3 0-16,0 1-9 0,0-1 16 15,0 2-5-15,2-1-4 0,-2 0 4 0,3 1-2 16,-3-2 0-16,1 1-2 0,4-1 2 15,-3 0 2-15,1 3-2 16,-2-3-2-16,2 2 2 0,-1 1 2 16,0-5-2-16,-2 5 0 0,1-3 0 0,2 1 1 15,-1-1-1-15,-2-1-1 0,0 0 1 16,1 0 1-16,1 0-2 0,1 0-1 15,-2 0 2-15,3 0 2 0,-3 1-2 16,1 1-2-16,-2 3 4 0,0-1-2 16,0 0 1-16,0 1-2 0,0-2 2 0,0 2-2 15,0-2 2-15,0 3-2 0,0-1 1 16,0 1 1-16,0 0-1 0,1 0-3 15,1 2 5-15,-1-2-2 16,-1 2 0-16,0-1-2 0,0 0 4 0,0 1-2 16,2-4 0-16,-2 0 0 0,0 0 1 15,1-2-2-15,1-2 2 0,0 0-2 16,-2 0 2-16,0 1-2 0,1 1 2 15,-1 2-2-15,0 3 1 0,0-3 0 16,0 4 0-16,0-3 1 0,0 1-1 0,0-1-1 16,0 0 2-16,0 0-1 0,2-1-1 15,-2 2 1-15,0 1 0 16,1-1 0-16,-1 2 1 0,0 0 1 0,0 0-2 15,0 0 0-15,0 0 1 0,0 0 0 16,0 0-2-16,0 0 0 0,0 0 0 16,0 0 0-16,0 0 0 0,0 0 2 15,0-2-2-15,0 1 1 0,0 0 1 16,0 0-2-16,0 0 1 0,0 0 0 15,0 0-4-15,0 0 1 0,0-1 0 0,0-1-2 16,0 3-4-16,0-2-4 0,0 2-1 16,0 0 1-16,0 0-6 0,2 0-11 15,-1 0-17-15,-1 0-47 0,0 0-138 16</inkml:trace>
  <inkml:trace contextRef="#ctx0" brushRef="#br0" timeOffset="27119.55">11826 3610 23 0,'0'3'14'0,"0"-1"28"15,0-1-22-15,0-1 55 0,0 0-18 16,0 0-30-16,0 0 7 0,0 0 10 15,0 0-2-15,0 0-5 0,0 0-3 0,0 0 0 16,0 0-4-16,0 0-4 0,0 0-4 16,0 0-1-16,0 0-2 15,0 0-2-15,0 0-2 0,0 0-2 16,0 0-4-16,0 0 1 0,0 0-3 0,0 0 2 15,0 0-3-15,0 0 0 0,0 0-6 16,0 0 2-16,0 0-3 0,0 0 0 16,0 0-4-16,0 0 4 0,3 1 1 15,0-1 1-15,3 0 0 0,4 0 3 16,-1 0-3-16,-1 0-1 0,3-1 2 0,1-2 1 15,2 0-5-15,-2-1 2 0,2 0 2 16,2 1 0-16,-4 1-1 0,-1 0 0 16,0-1-1-16,-3 3 2 15,3-4-2-15,-4 3 0 0,1 0 1 0,1-1 0 16,2 0-1-16,0 0 0 0,0 0 0 15,-2 0 2-15,4 0-2 0,-1 0-1 16,2-1 2-16,-2 2 0 0,2-2-1 16,0 0-1-16,0 1 2 0,-1 0 0 15,-1 0-1-15,-3 1-1 0,1 0 1 0,-3 0 1 16,3 0-1-16,-3 0 0 0,0-2 0 15,-1 2-1-15,0 0 2 16,-1-2-2-16,1 2 1 0,0-1 2 0,2 0-3 16,0 2 0-16,-1-1 1 0,1 0 2 15,1 1-2-15,-1-1-1 0,3 0 0 16,-3 0 3-16,1 1-2 0,2-2-1 15,-2 2 1-15,1 0 1 0,0 0-1 16,0 0-2-16,-1-1 2 0,0 0 2 16,1 1-3-16,-1-1 0 0,0 1 1 0,2 0 1 15,-5 0-1-15,2-1-1 0,0 0 2 16,-1 0-1-16,1 0 0 0,-2 1 0 15,2 0 0-15,0 0-1 0,-2 0-1 16,2 0-1-16,1 0 3 0,1 0-1 16,2 0 0-16,0 0-1 0,1 0 1 15,1 0 2-15,-2 0-2 0,0 0 1 16,1 0 0-16,-1 0 1 0,1 0-2 15,-1 0 0-15,-1 0 2 0,1-2 0 16,1 2-1-16,-6 0 0 0,4 0 0 16,-4 0 1-16,0 0-2 0,1 0 0 0,0 0 2 15,0 0 0-15,-1 0-2 0,3 0 1 16,-1 0 0-16,-1 0 2 0,4 0-4 15,-1 0 2-15,0 0 0 0,0 0 2 16,1 0-3-16,-3 0 0 0,1 0 2 16,-3 1 0-16,0 0-3 0,-1-1 2 15,0 0 0-15,2 2 2 0,-2-1-4 16,0 0 1-16,0 0 2 0,2 0 0 15,1-1-2-15,1 0 1 0,1 0 1 16,-1 0 0-16,1 0-2 0,0 0 0 0,2 1 3 16,-4-1-2-16,2 0-1 0,-4 2 0 15,0-1 2-15,-1 0-1 0,0 0-1 16,2 1 1-16,-2 0 0 0,0 0 1 15,2 0-2-15,1 0 1 0,1 0 0 16,2 0 1-16,0-1-1 0,2 0-1 0,-1 1 3 16,4-2-2-16,-2 2-2 15,-2-2 2-15,4 3 1 0,-3-1-1 16,0-1-1-16,-2 1 1 0,0-1 1 15,-2 0-1-15,1 1-1 0,-2-1 1 0,0 2 0 16,0-1 1-16,2 0-2 0,-1 0 1 16,0 0 1-16,0 0 0 0,1 0-2 15,-1-1 1-15,3 1 1 0,-1-1-1 16,1 1 0-16,-1-1 0 0,2-1 1 15,0 0-1-15,0 0 0 0,-2 0 0 0,1 0 1 16,-2 0 0-16,-2 0-2 0,2 0 0 16,-3-1 3-16,1 1-2 15,0 0-1-15,-1 0 1 0,0-2 1 16,1 2-1-16,-1 0-1 0,1 0 1 0,2 0 1 15,0 0-1-15,0 0-1 0,1 0 1 16,2 0 1-16,1 0-1 0,-1 0-1 16,-1 0 1-16,1 0 1 0,0-1 0 15,-2 1-2-15,0-2 1 0,-2 2 0 16,-1-1 1-16,-3 1-2 0,-1 0 0 0,0 0 2 15,-1 0-1-15,1 0-1 0,-2 0 1 16,3 0 1-16,-1 0-1 0,1 0-1 16,2 0 1-16,1 0 0 15,2 0 1-15,1 0-2 0,1 0 1 0,-1 0 1 16,4 0-1-16,-4 0-1 0,4 0 1 15,-2 0 1-15,-1 1-1 0,0 0-1 16,1 0 1-16,-2 0 1 0,-1-1-1 16,0 0-1-16,-3 0 1 0,-2 0 1 15,-1 0-1-15,1 0-2 0,0 0 3 16,-1 0-1-16,1 0 1 0,0 0-1 0,2 0-1 15,1 0 2-15,3 0 1 0,-1 0-2 16,2 0 2-16,-1 0-1 0,1 0-2 16,0 0 2-16,-3 0-1 15,-1 0 1-15,0 0-1 0,1 0-1 0,-3 0 1 16,1 0 1-16,0 0-1 0,-2-1 0 15,-1 1 0-15,1 0 1 0,-3-1 0 16,2 0-2-16,-2 1 1 0,-2-1 2 16,-1 1-2-16,0 0-1 0,2-1 2 15,-1 1 1-15,1 0-2 0,-2 0 0 0,2 0 0 16,-2-1 2-16,4 1-3 0,-2-2 1 15,1 2-1-15,0 0 3 0,-3-2-3 16,2 2 0-16,-1 0 1 0,1 0 2 16,-1 0-3-16,-1 0 0 0,0 0 1 15,0 0 0-15,2 0 0 0,-2 0-1 16,0 0 2-16,0 0 0 0,0 0-1 15,0 0 1-15,0 0 2 0,0 0-2 16,0 0 5-16,0 0 0 0,0 0 3 16,0 0-5-16,0 0 1 0,0 0-3 0,0 0 2 15,0 0-2-15,0 0-2 0,0 0-2 16,-2 0-2-16,-1 0-8 0,0 0-16 15,0 2-14-15,-2-1-51 0,-1-1-136 16</inkml:trace>
  <inkml:trace contextRef="#ctx0" brushRef="#br0" timeOffset="32244.84">7902 7615 30 0,'3'2'69'0,"-1"-1"-26"0,-1 1 97 15,-1-1-77-15,0-1-26 0,0 0 22 0,0 0-5 16,0 0-21-16,0 0-6 0,0 0-4 16,0 0-1-16,0 0-2 0,0 0-5 15,0 0 0-15,0 0 2 0,2 0-3 16,-1 0-1-16,-1 0 0 0,0 0 0 15,0 0-4-15,0 0-2 0,0-1 3 16,0-4-6-16,0 1-3 0,0-3 2 16,0 1-2-16,-3-2 4 0,2 2-4 15,-5-1 1-15,-1 0 2 0,1 2-2 16,-3 0 1-16,0 3-2 0,-2 0 0 15,0 2 1-15,0 0-2 0,-3 4-1 0,0 7 1 16,0 1 0-16,0 4 0 0,0 3-2 16,5 2 0-16,1 4 2 0,7 0-1 15,1 2 0-15,4-3-3 0,13-1 2 16,3-5 0-16,7-3 2 0,2-4-2 15,7-7 2-15,0-4-3 0,4 0 1 0,0-4 1 16,-4-8 2-16,-4-1-1 16,-2-3 0-16,-5-2 0 0,-7 0 2 15,-4 0 1-15,-8-3 0 0,-1 1 6 16,-3 1 2-16,-2 1 1 0,-2 2-6 0,-7-1 5 15,-7 1-3-15,-2 0-2 0,-1 3-6 16,-1 1 3-16,1 2 0 0,5 4-1 16,2 3-1-16,-2 3 2 0,5 0-2 15,-1 6-3-15,3 4-2 0,2 3 2 16,3 2 1-16,2-1-3 0,0 0-5 0,8 0-15 15,5-3-12-15,-1 0-17 0,2-2-40 16,-2-4-98-16</inkml:trace>
  <inkml:trace contextRef="#ctx0" brushRef="#br0" timeOffset="32540.86">8366 7521 171 0,'7'-4'255'0,"-2"0"-170"0,-5 4-39 15,0 0 20-15,0 0-34 0,0 10 4 0,-5 3-1 16,-5 5-5-16,-3 1-10 0,2 2-4 15,4-4-2-15,2-4-7 0,5-3-5 16,0-2-4-16,11-3 1 16,1-5 2-16,4 0-1 0,5-4-1 0,4-7 1 15,0-3 0-15,1 0-3 0,1 1-3 16,-3 2 2-16,-5 2 6 0,-3 5-6 15,-7 2-1-15,-1 2 1 0,-7 0 4 16,2 4-3-16,-3 7 2 0,0 3 3 16,0 3-1-16,0 2-1 0,-4 0 1 0,2 2 0 15,1 0-1-15,1 0-2 0,3-3-6 16,9-1-27-16,7 0-11 0,4-5-32 15,3-2-110-15</inkml:trace>
  <inkml:trace contextRef="#ctx0" brushRef="#br0" timeOffset="33810.93">5271 3877 113 0,'0'2'78'0,"0"-1"-5"0,0 0-6 15,0 0-9-15,0-1-7 0,0 2 1 16,0 0-11-16,0-1-3 0,0 1-7 0,0 1-4 16,0 0 1-16,0 2-4 0,0-2-6 15,0 1-6-15,0 0-6 0,0 2-1 16,-1-1-3-16,1 1 3 0,0 2-12 15,0 0-15-15,0 0-16 0,1 0-28 16,4-1-28-16,-1 1-75 0</inkml:trace>
  <inkml:trace contextRef="#ctx0" brushRef="#br0" timeOffset="34000.94">5307 4390 73 0,'0'5'228'16,"0"0"-222"-16,0 0 1 0,0-2 14 16,0 2-20-16,3-1-2 0,-2 0-8 15,3 1-38-15,-1 2-47 0,0-1-80 16</inkml:trace>
  <inkml:trace contextRef="#ctx0" brushRef="#br0" timeOffset="34201.94">5352 4987 330 0,'0'5'17'0,"-2"-1"-11"0,-1 1 1 16,2-1-19-16,1 0-71 0,-2-1-46 16</inkml:trace>
  <inkml:trace contextRef="#ctx0" brushRef="#br0" timeOffset="34412.96">5375 5580 279 0,'0'20'98'16,"-3"-2"-61"-16,1 0 19 0,-1-2-27 15,2-2-24-15,-1-2-2 0,-1-2-3 0,2 0-12 16,1 0-36-16,0-2-68 0,-2 1-169 15</inkml:trace>
  <inkml:trace contextRef="#ctx0" brushRef="#br0" timeOffset="34574.97">5381 6307 37 0,'0'15'290'0,"0"-3"-266"0,0-2-20 16,0 0-2-16,0-2-2 0,0-1-10 15,0-2-28-15,0-1-88 16</inkml:trace>
  <inkml:trace contextRef="#ctx0" brushRef="#br0" timeOffset="34742.98">5420 6812 30 0,'3'11'267'0,"-3"-2"-230"0,0 1-20 16,0-2 21-16,2 0-25 0,-1-3-10 15,2 0-3-15,-1-1-12 16,2-1-53-16,-2 0-86 0</inkml:trace>
  <inkml:trace contextRef="#ctx0" brushRef="#br0" timeOffset="34892.99">5474 7131 35 0,'2'19'-25'0,"-2"-2"294"0,0-1-208 15,0-1-20-15,0 0 1 0,0-2-24 16,0-1-8-16,0-1-6 0,1-3-7 15,4 1-2-15,-2-1-22 0,0 0-55 16,0 1-111-16</inkml:trace>
  <inkml:trace contextRef="#ctx0" brushRef="#br0" timeOffset="35009">5505 7510 0 0,'2'18'8'0,"1"-2"203"0,-2 0-143 16,-1-1-37-16,0-2 27 0,2 0-30 16,-2-5-25-16,3 0-8 0,0-1-15 15,-1-4-23-15,-2 1-83 16</inkml:trace>
  <inkml:trace contextRef="#ctx0" brushRef="#br0" timeOffset="35149.01">5533 7812 37 0,'-6'11'374'0,"-2"-4"-300"0,-3 4-28 15,4-4 11-15,0-1-35 0,4-1-10 0,0-3-7 16,3 0-7-16,0-1-19 0,0-1-58 16,0 0-146-16,5 0-42 0</inkml:trace>
  <inkml:trace contextRef="#ctx0" brushRef="#br0" timeOffset="36263.07">11914 3776 142 0,'-6'3'235'0,"2"1"-174"16,-3 4-23-16,3-1 6 0,-3 1-9 0,1 0-7 15,3-2-8-15,2 0-14 0,1 0-5 16,0-1 0-16,0 1-1 0,0 0-1 16,0 0 0-16,3 1-10 0,3 0-24 15,3-1-28-15,-1 0-43 0,-2-1-172 16</inkml:trace>
  <inkml:trace contextRef="#ctx0" brushRef="#br0" timeOffset="36435.08">11935 4221 264 0,'-2'5'28'15,"0"0"-25"-15,2 1 6 0,0-3-3 16,0 1-9-16,0 0-54 0,2-2-137 0</inkml:trace>
  <inkml:trace contextRef="#ctx0" brushRef="#br0" timeOffset="36641.08">11990 4730 361 0,'-4'8'43'0,"2"-2"-35"15,-1-2 22-15,1-1-9 16,-1 0-10-16,0 0-2 0,2 1-5 16,-1-1-4-16,2 0-14 0,-3 0-65 0,2 1-199 15</inkml:trace>
  <inkml:trace contextRef="#ctx0" brushRef="#br0" timeOffset="36837.1">11919 5359 67 0,'-2'13'167'0,"1"-1"-133"15,-1-2-14-15,2 0 9 0,-4 3-22 16,2-2-11-16,1 1-4 0,1 1-17 15,-2 0-49-15,1 2-84 0</inkml:trace>
  <inkml:trace contextRef="#ctx0" brushRef="#br0" timeOffset="37023.11">11896 5933 35 0,'0'11'286'16,"0"0"-241"-16,0-1-24 0,0 0 19 15,0 0-14-15,0 0-17 0,-2 0-5 0,2 2-3 16,-1 0 0-16,1 0-7 0,0-2-48 16,-2-2-71-16,2 1-117 0</inkml:trace>
  <inkml:trace contextRef="#ctx0" brushRef="#br0" timeOffset="37198.12">11945 6437 217 0,'0'13'169'0,"0"-2"-141"0,-1 3-3 0,-2-4 6 16,0-1-8-16,1 0-15 0,2-1-5 16,0-1-4-16,0 0-7 0,0 2-20 15,5-3-50-15,1 2-89 0,-3 1-42 16</inkml:trace>
  <inkml:trace contextRef="#ctx0" brushRef="#br0" timeOffset="37355.12">11953 6847 46 0,'0'18'-42'0,"-3"-4"365"0,0 1-262 0,-2 0-16 15,4-2 10-15,-1-1-24 0,1-3-17 16,-1-1-9-16,1-1-1 0,1-1-1 16,-2-1-5-16,2 0-16 0,0-1-37 15,0-4-76-15,0 2-162 0,-5 1 247 16</inkml:trace>
  <inkml:trace contextRef="#ctx0" brushRef="#br0" timeOffset="37503.14">11925 7218 68 0,'0'14'239'16,"0"-4"-125"-16,-4 0-95 0,0-2 12 15,3-1 1-15,-1-4-14 0,-1 1-6 16,3-2-11-16,0 0-3 0,0 0-11 16,3 1-23-16,0-2-34 0,2-1-56 15,-2 0-115-15,0 1 197 0</inkml:trace>
  <inkml:trace contextRef="#ctx0" brushRef="#br0" timeOffset="37635.15">11953 7449 6 0,'-5'20'226'0,"-1"-1"-159"0,2 0-6 15,-1-3 6-15,0-3-29 0,4 0-16 16,-1-5-4-16,2-3-10 0,0-2-8 15,5-3-9-15,3 0-33 0,-2 0-52 16,-2 0-76-16,1 0-15 0,-5 0 172 16</inkml:trace>
  <inkml:trace contextRef="#ctx0" brushRef="#br0" timeOffset="37758.15">11958 7665 10 0,'-5'15'288'0,"2"-1"-175"15,-5 1-87-15,1 3 24 16,-1-1 7-16,-3-1-12 0,3 0-6 16,2-3-7-16,0-3-20 0,1-4-10 0,2-1-4 15,3-2-4-15,0 0-23 0,0-2-36 16,0-1-63-16,0 0-206 0,0 0 246 15</inkml:trace>
  <inkml:trace contextRef="#ctx0" brushRef="#br0" timeOffset="39618.26">6786 8286 195 0,'0'0'55'0,"1"0"-21"0,-1 0 53 16,3 0-42-16,1 0-17 0,0-1 9 0,2-2-6 15,2 1-6-15,3 1-3 0,0 0-6 16,3 1-3-16,0 0 0 0,0 0 2 15,4 0-6-15,1 0-2 0,1 0-2 16,3 0-1-16,2 0 0 0,2 2-3 16,2 1 1-16,0 0-2 0,4 1 7 15,1-3-4-15,0 1-1 0,3 0 1 16,-1-2-1-16,3 0-2 0,3 0 2 15,-4 0-1-15,3 0 0 0,-1 0-1 16,-3-4 1-16,0 0 1 0,1 2-1 0,-3-3-1 16,1 1 1-16,-2-1-2 0,2-2 3 15,1 0-3-15,0-2 2 0,4 4 1 16,0-3 0-16,3 1-3 0,-1 0 2 15,4-1 2-15,-1 2-2 0,-4 0 0 16,-2 0 1-16,-4 3-3 0,-3-2 2 0,-2 2-2 16,-3-1 3-16,1 0-2 0,-3 2 0 15,5 1 0-15,-1-3 0 0,2 3 1 16,2-1 0-16,1 0-2 15,2 0 2-15,0-2 0 0,0 2-1 0,2-1 0 16,-2-2 1-16,2 1 1 0,-3 0-2 16,-1 1 0-16,4-2 0 0,-3 1 2 15,2 0-3-15,0-1 1 0,-3 0 0 16,4 0 2-16,-2 0-2 0,-1 2-1 15,1-2 1-15,-1 4 1 0,-1-1-1 16,0 2-1-16,-1 0 1 0,-2 0 2 0,1 0-2 16,-4 0-2-16,1 0 3 0,-2 0 0 15,-1 0-1-15,3 0 0 16,-4 0 0-16,1 0 2 0,1 0-3 15,-1 0 1-15,3 0 0 0,-2 0-1 0,0 0 1 16,0 0 2-16,0 0-2 0,-2 0-1 16,-1 0 0-16,1 0 3 0,0 0-4 15,1 0 3-15,-2 0-1 0,-4 0-1 16,3 0 2-16,-3-1 0 0,-1 1-1 15,1-3-1-15,0 3 2 0,1 0 1 0,3-2-3 16,-4 2 0-16,4-1 2 0,0 1 0 16,1 0-1-16,-1 0-1 15,3 0 2-15,0 0 0 0,-3 0-2 16,0 0 1-16,-1 0 1 0,1 0 0 0,-1 0-2 15,-1 0 2-15,-2 0-1 0,3 0 0 16,-6 0 1-16,6 0-1 0,-6 0 3 16,2 0 0-16,-3 0 1 0,5 0 0 15,-2 0 0-15,4-1 1 0,0-2-3 16,6 0-1-16,-2-1 1 0,1 0 0 0,-1 2-2 15,-3-1 0-15,-3 1 1 0,-2 1 0 16,-3-2-2-16,0 3 1 0,-2 0 1 16,1 0-2-16,-1 0 1 15,4 0 1-15,-2 0-1 0,2 0 2 0,-1 0-2 16,1 0 0-16,-1 0 3 0,-1 0-1 15,-1 0-1-15,-4 0-1 0,1 0 1 16,-5 0 0-16,1 0-1 0,-5 0 0 16,1 0 2-16,-3-1-2 0,-2 1-1 15,1 0 0-15,-1 0 1 0,0 0 1 0,0 0-3 16,0 0 2-16,2 0 0 0,-1 0 1 15,1 0-2-15,-1 0 1 0,1 0 1 16,0 0-1-16,-1 0 0 0,1 0 0 16,-2 0 1-16,1 1-1 0,2-1-1 15,-3 0 0-15,0 0 2 0,0 0-1 16,0 0-1-16,0 0-1 0,0 1 2 15,0-1 0-15,0 0 0 0,0 0-2 16,0 0 0-16,0 0-1 0,0 0-4 16,0 0-1-16,0 0-2 0,0 0-8 15,0 0-20-15,0 0-18 0,0 0-24 0,0 0-65 16</inkml:trace>
  <inkml:trace contextRef="#ctx0" brushRef="#br0" timeOffset="39996.28">10885 7871 381 0,'0'1'60'0,"0"2"-59"0,8 1 49 15,1 2-24-15,0 0 13 0,7 0-9 16,4 4-9-16,2 0-12 0,6 1-3 15,-1 1-4-15,1 0 1 0,-3-2-1 16,0 1-1-16,-10 1-1 0,1-1 3 0,-5 1-3 16,-2 0 0-16,-6-1 3 0,-3 0 4 15,0 2-2-15,-9 0 0 0,-7 2 2 16,-2 1-2-16,-4 0-2 0,-1 4-2 15,-2 1-1-15,2 1 2 0,1 2-2 16,0 2-1-16,-1-1 0 0,3 1-2 0,-2-2-21 16,2 0-36-16,0 0-76 15,-2-5-239-15</inkml:trace>
  <inkml:trace contextRef="#ctx0" brushRef="#br0" timeOffset="40928.33">6857 8244 63 0,'0'-2'230'15,"2"-1"-203"-15,1-1 16 0,1-1 0 16,6-1-13-16,-1-2 7 0,5-1-1 0,2-2-12 16,2 1-8-16,4-1-2 0,3-1-4 15,-1 0 0-15,1 1-3 0,2 3 1 16,-4 3-3-16,-5 2-2 0,-2 0-3 15,-4 3-1-15,-4 0 2 0,-2 0-3 16,-3 0-8-16,-1 0-14 0,0 0-9 16,-2 1-16-16,0 3-24 0,-4-1-66 15</inkml:trace>
  <inkml:trace contextRef="#ctx0" brushRef="#br0" timeOffset="41111.35">6915 8226 451 0,'0'10'58'0,"0"3"-36"0,3 3 49 16,1-1-29-16,1 2-17 0,1-1 4 0,2-2-12 16,1 0-9-16,0 0-9 15,-1 0 2-15,2-1 0 0,-3 0-19 16,6-1-16-16,-1-1-37 0,2 2-111 15</inkml:trace>
  <inkml:trace contextRef="#ctx0" brushRef="#br0" timeOffset="43122.46">2474 2385 153 0,'-4'1'51'15,"2"-1"2"-15,2 1 31 0,0-1-41 16,0 0-19-16,0 0 2 0,0 0 0 16,0 0-5-16,0 0-2 15,0 0-1-15,0 0 0 0,0 2-3 0,0-1 0 16,0 1-2-16,0-2 0 0,2 3-4 15,2-2 0-15,4 1-2 0,8-2 3 16,1 0-1-16,6 0 4 0,3 0-6 16,7-2-1-16,4-2-1 0,3-1 1 15,8 0-6-15,5 2 4 0,1 0-2 0,-2 0-2 16,-1 2 3-16,-5 0-2 0,-5 1-1 15,0 0 1-15,0-1 1 0,4 1-2 16,0 0-1-16,1 0 2 0,1 0 1 16,1 0-2-16,-2 0 0 0,1 0 0 15,-2 0 2-15,0-1-3 0,-2-1 0 16,-1 1 1-16,0 1 2 0,1 0-3 15,-3 0-1-15,-1 0 1 0,-2 0 2 16,-2 0-1-16,-3 0 0 0,1 0 0 16,-4 0 2-16,-1 0-2 0,3 0-1 0,0 0 1 15,2 0 2-15,2 0-2 0,2 0-1 16,-1-1 3-16,0-3 0 0,-1 1-2 15,1 1 0-15,-3 0 0 0,-1-3 0 16,-1 5 0-16,-1-2 0 0,-2 1 0 16,-2 1 0-16,-4 0 0 0,2 0 0 15,-2 0 0-15,0 0 0 0,-2 0 0 16,2 0 0-16,1 0 0 0,0 0 0 15,0 0 1-15,4 0-2 0,1-1 2 16,1-2 0-16,-2 1 0 0,-3 2-3 16,1-2 2-16,-5 2 1 0,-3 0-2 0,-3 0 0 15,-3 0 1-15,-2 0 1 0,-1 0-1 16,-2 0-1-16,2 3 1 0,3-2 1 15,0 2-1-15,4 0-1 0,-1-3 2 16,5 0 1-16,-2 0-3 0,0 0 1 16,0 1 0-16,-3 1 1 0,-2 1-2 15,-4-2 0-15,-2 0 1 0,2 2 1 16,-3 0-2-16,1-1 0 0,0 0 1 15,2 1 1-15,1-1-1 0,-1-1-1 16,0-1 2-16,-2 2 0 0,0-2-2 0,-3 0 0 16,0 0 2-16,-3 0 1 0,0 0-3 15,0 0 2-15,0 0 2 0,-6 0-3 16,0 0-2-16,-2 0-1 0,2 0 2 15,0 0-4-15,3 0 0 0,0 0 0 16,3 0-1-16,0 0-2 0,-2 0 4 0,1 2-3 16,1-1-9-16,0 0-15 15,0-1-34-15,0 0-65 0,-2-5-202 16</inkml:trace>
  <inkml:trace contextRef="#ctx0" brushRef="#br0" timeOffset="43438.48">4910 2124 177 0,'0'-1'137'16,"5"1"-128"-16,5 0 54 0,4 0-8 0,5 0-34 15,3 1 16-15,1 4-10 0,2 0-9 16,0 2 1-16,-4 2-6 0,3 1-4 16,-7 1-6-16,-2 4-1 0,-6 0 0 15,-2 0 1-15,-7 1-2 0,0 1 1 16,-5 1-1-16,-6 1 1 0,-1 3 0 0,-1 0-1 15,-1 3 2-15,-3 1-2 0,2 1 0 16,-5 1 0-16,-1 0-1 0,0-1 0 16,2-1 0-16,-1-1-1 15,4-3-4-15,1-1-29 0,1-4-31 16,-1-5-85-16</inkml:trace>
  <inkml:trace contextRef="#ctx0" brushRef="#br0" timeOffset="44247.53">2436 2385 67 0,'0'0'161'0,"4"0"-152"0,2 0 73 16,5 0-26-16,3-3-29 0,3-3 12 15,2-3-4-15,4 0-14 0,0-2-1 16,2-1-5-16,0 2-8 0,-3 0-1 0,-1 2-6 16,0 0 1-16,-4 0 1 15,-2 2-1-15,-1 2-1 0,-5 0-3 16,-1 2 2-16,-2 0-24 0,-3 1-19 15,-3-2-16-15,0 1-38 0,0 0-88 0</inkml:trace>
  <inkml:trace contextRef="#ctx0" brushRef="#br0" timeOffset="45072.57">2487 2444 232 0,'1'5'55'16,"7"1"-25"-16,0 3 49 0,3 0-33 15,1 2-22-15,0-1 2 0,7-1-7 16,-3 2-12-16,2-1-7 0,2 2 4 0,4-3-1 16,-1-1-7-16,0-1-39 0,5-4-61 15,-2-2-237-15</inkml:trace>
  <inkml:trace contextRef="#ctx0" brushRef="#br0" timeOffset="48763.78">2324 10225 54 0,'0'0'30'0,"2"0"-20"0,-2 0-4 16,1 0 74-16,1 0 7 0,-2 0-53 15,0 0 6-15,0 0 12 0,0 0-11 16,0 0-12-16,0 0-11 0,-3 1 1 15,-4 3 0-15,1 0 4 0,0 0-4 0,3 1-1 16,0-2 1-16,-2 3-7 0,4-1 0 16,-3 2-4-16,0 1 0 0,4 1 0 15,-2 0-7-15,1 1 2 0,1 3 1 16,0-1 0-16,0 2-4 0,0 0 2 15,0 3-2-15,0 1 3 0,0 3-2 0,0 2-1 16,0 2 2-16,0 3-1 16,0 4-1-16,0 1 1 0,0 0 2 15,0 0-2-15,0-1 0 0,0 0-2 16,0-2 3-16,3 0-4 0,-2-2 4 0,4-2-2 15,-2 2 0-15,2 2-2 0,1 4 4 16,0 8-2-16,-6 2 9 0,0-2-3 16,0-2-5-16,0-4 0 0,0 1 1 15,0 3 1-15,0-1-3 0,-3 2 1 16,0-1 1-16,3 2-2 0,0 2 1 0,0-1 2 15,0 3 0-15,0-2 1 0,5 1-4 16,-1-3 3-16,-1-1 0 16,4-2 1-16,-1-1-3 0,0 0 1 15,-1-3-1-15,-2-1 2 0,1-5-2 0,-2 0 0 16,-1 0 0-16,1-1 1 0,-2 1-1 15,0 2 0-15,0-1 1 0,0 2-2 16,0 0 0-16,0 1 2 0,2 1 1 16,-1-1 0-16,-1-1-1 0,3 0 0 15,0-2 0-15,-3 0-4 0,3-3 4 0,-3-2-3 16,2 0 2-16,1-1-3 15,-3 0 3-15,2 0-2 0,1 0 2 0,-2 1 0 16,2 1-2-16,2 1 0 16,-2 1 2-16,2 1 0 0,-2 1-2 0,1 1 1 15,-2 2 1-15,-2-1-3 0,2 3 4 16,-2-3-2-16,0 3-2 0,0-3 2 15,0 0 2-15,0 1-2 0,0-2-2 16,0 1 2-16,0-3 2 0,0 1-3 16,1-1 2-16,1 0-3 0,1 0 3 0,1 1-1 15,0-1 1-15,0-1-1 0,-1 0-1 16,0 0 1-16,-1 1 1 0,-1 0-1 15,-1 0 0-15,2 1 0 0,-2 1-2 16,2 0 2-16,-2 2 2 0,0 1-4 16,0 2 4-16,0-1-2 0,0-1-1 15,0 0 1-15,0-2 2 0,0 1-2 16,-2 0-1-16,-1 1 1 0,1-3 3 15,-2 1-4-15,2-2 0 0,1-1 2 16,-1 0 0-16,1 0-1 0,1-2-1 16,-2 1 1-16,2 0 1 0,0 0-1 0,-2 1-1 15,1-1 1-15,-2 3 2 0,1 3-2 16,1 0 0-16,-1 1 1 15,1-2 0-15,-1 1-1 0,2-1-1 16,0 0 1-16,0 0 1 0,0 0-1 0,0-1 1 16,0 2 1-16,-2-3 0 0,1 2-2 15,-2 2 1-15,1-2 2 0,-1 1 3 16,2 3-3-16,-1-1-3 0,-1 1 2 15,1 1 0-15,2 0-1 0,-1 1-1 16,1 2 1-16,-2-2 1 0,1 2 1 0,1-3-1 16,-2-2-2-16,2-4 3 0,-1-1-1 15,-1-3-2-15,1-1 0 0,-1 0 2 16,2-1-2-16,-2 1 0 15,-1-1 1-15,3-1 1 0,0-2-2 0,0 0-1 16,0-3 2-16,0 1 0 0,0-1-1 16,0-2-1-16,0-1 2 0,0 0 1 15,0-1-2-15,0 0 0 0,0 2 0 16,-3 0 2-16,3 3-1 0,-3-1-1 15,0-1 2-15,2 0-1 0,-1 3-1 0,-1-2 0 16,1 0 1-16,2 0 0 0,0-2-2 16,0-1 0-16,0-2 2 0,0 0 0 15,0-1-1-15,0 2 0 0,0 0 1 16,0 1 1-16,0-1-2 0,0-1 0 15,0 1 1-15,0-1 0 0,0 3-1 0,2 0 0 16,-1 0 0-16,1-4 1 16,-2 0-1-16,2-3 0 0,-2 2 3 15,0-3-1-15,0 1-1 0,0 1 0 16,0 2 1-16,0-1 1 0,0 0-3 0,0 0-1 15,0-1 2-15,1 0-2 0,-1 0 1 16,0 1 1-16,0 0-2 0,2 1 1 16,-2-1 0-16,0 1 1 0,1 1-2 15,-1-1 2-15,2 0-2 0,-1-1 1 16,-1 3 1-16,2-3 0 0,-2 1 0 15,0 2-1-15,1 0 2 0,-1 0-1 16,0-1 1-16,0-4-2 0,0 1 2 16,0-3 0-16,0-2-3 0,0 0 1 15,0-1 1-15,0 2 0 0,0-2-2 16,2 3 0-16,-1 0 2 0,1 1 0 0,-2 0-2 15,0-1 2-15,0-2 2 0,0-1-3 16,0-2-1-16,0-2 2 0,0 0 1 16,0-2-1-16,0 0-1 0,0 0 1 15,2 0 2-15,-1 1 0 0,-1 0-5 16,0 0 5-16,0 0 0 0,0 1 0 15,0 0-3-15,0 0 0 0,0 1 1 16,0-2 0-16,-1-1-3 0,1 2 2 16,0-2-2-16,0 0-3 0,0 0 0 15,0 0-2-15,-2 0 0 0,2 0-5 0,0 0-12 16,0-8-18-16,0-4-22 0,0-5-16 15,0-4-89-15</inkml:trace>
  <inkml:trace contextRef="#ctx0" brushRef="#br0" timeOffset="52957.02">2494 13387 16 0,'2'0'60'0,"1"0"-31"0,-1 0 11 15,1 0-23-15,0 0-9 16,-3 0 53-16,0 0-13 0,0 0-32 0,1 0 10 15,1 0 0-15,-2 0-7 0,3 0 2 16,0 0 3-16,0 0-5 0,0 0-2 16,1 0 3-16,-1 0-3 0,1 0-2 15,-1 0-2-15,0 0-5 0,4 0 0 16,-4-1-4-16,1 0-1 0,1 0 0 0,1-1-1 15,4 0-1-15,-1-2 0 0,0 0 1 16,2 1-1-16,1 1 0 0,-2-3-1 16,4 4 0-16,0-2 2 0,1 0-1 15,5 2 1-15,-1 0 4 0,1 1-1 16,-1 0 5-16,-1 0-11 0,1 0 4 15,1 0-1-15,-4 0-1 0,1 0-1 16,0 0 2-16,-2 0 0 0,-1 0-2 16,2 0-1-16,1 0 2 0,0 1 1 15,-2-1-1-15,2 0-3 0,-1 1 3 0,1-1-1 16,0 0 0-16,0 0 1 0,2 0-1 15,-6 0-1-15,5 0 1 0,-5 0 1 16,0 0-2-16,-2 0 1 0,-2 0-2 16,-1 1-1-16,1 1 0 0,0-2 0 15,-1 2 2-15,5-1-3 0,2 2 2 16,1-2 0-16,7 1 0 0,0-2 3 15,5 0-2-15,0 0 3 0,0 0-2 16,1-2-1-16,2-1 2 0,-3 3 0 16,-5 0 0-16,-1 0-2 0,-3 0 0 0,-5 0 3 15,-2 2-2-15,-3 1 0 0,-1 2 0 16,0-1 0-16,0-1 0 0,-1-2 0 15,4-1 0-15,2 0 1 0,1 0-1 16,4 0 0-16,1 0 0 0,-1 0 1 16,3-4-1-16,0 0-1 0,-2 3 1 0,-2-1 1 15,-2 0-2-15,-1 2 0 16,-3 0 1-16,-3 0 1 0,-3 0-2 15,1 0 1-15,-5 0-1 0,2 2 1 16,1 0-5-16,0-1 1 0,4 0 0 0,1 0 1 16,4-1 1-16,1 0 1 0,1 0 3 15,1 0-1-15,1 0-2 0,-2 0 0 16,2 0 2-16,-3 0 0 0,-3 0-1 15,0 0-2-15,-3 0 3 0,-1 3 0 16,0 0-2-16,-3-1-1 0,1 1 3 0,0 1-1 16,4-2-1-16,2 0 0 0,3-2 2 15,1 0 0-15,4 0-1 16,1 0-1-16,2 0 2 0,-4 0 0 15,4 0-1-15,-2 0-1 0,-1 0 2 16,-1 0 0-16,1 0-1 0,-5 2 0 0,3 2 1 16,-5 0 0-16,1-1-2 0,-2 0 0 15,-1 3 1-15,4-3 1 0,0 0-2 16,2 1 0-16,1-2 3 0,0 2-2 15,0-2 0-15,0 0-1 0,3 0 2 16,0 1 0-16,1-2-1 0,-1 1 0 0,-2-1 1 16,1 0-1-16,-4 1 0 0,1 1 0 15,-1-1 0-15,-1 1 0 16,2-1 0-16,-1 1 0 0,1 1 0 15,2-1 0-15,1 0-1 0,-2-1 2 0,3-1-1 16,-1-1 0-16,-1 2 0 0,1-2 0 16,-2 0 0-16,2 0 0 0,-4 0 0 15,-1 0 0-15,0 0 0 0,-1 0 0 16,1 0-1-16,-2-2 1 0,-3 2 0 15,1 0 0-15,-3 0-2 0,1 0 2 0,-2 0 1 16,2 0 0-16,3 0-3 0,-3 2 2 16,-2-1 1-16,3 1-1 0,-3-2 0 15,5 2 0-15,0-2 0 16,-2 0 1-16,4 0-1 0,-2 0-1 0,-1 0 2 15,1 0 0-15,-1 0-3 0,-3 0 1 16,1 0 1-16,-2 0-1 0,0 0 0 16,-1 0 1-16,1 0 1 0,1 0-1 15,-1 0-1-15,0 0 1 0,2 0 1 16,-1 2-1-16,1-2-1 0,3 1 2 0,1 0 0 15,-1-1-1-15,2 1 0 0,-1-1-1 16,0 0 2-16,-1 0-1 0,-1 0-1 16,0 1 1-16,0 0 1 0,1 0-1 15,-2 1 0-15,0 1-1 0,5 0 2 16,-1-1 0-16,-1-2-2 0,2 3 1 15,0-1 1-15,1-1-1 0,1 0-1 16,-1-1 1-16,2 0 2 0,-1 0-2 16,-1 0 0-16,-1 0 0 0,0 0 1 15,2 0 0-15,-2 0-2 0,-2 0 1 0,2 2 1 16,0-1 0-16,-1 0-1 0,1 0 0 15,-2 0 2-15,0-1-1 0,1 3-2 16,1-3 1-16,0 0 3 0,0 1-3 16,0-1 0-16,-2 0 1 0,-1 0 1 15,1 0-2-15,1 0 0 0,-3 0 0 16,4 0 0-16,-3 0 0 0,5-1 0 15,-2 0 0-15,-2-1 1 0,4 0-1 16,-1 1 0-16,1-1 0 0,-2-1 1 16,0 1 0-16,-2-1-2 0,0 1 1 15,-1 2 1-15,-2-2 0 0,1 2-2 0,-2-1 1 16,-2-1 0-16,0 2 1 0,-1 0-2 15,-2 0 0-15,1 0 2 0,-2-1 0 16,1 0-2-16,-1 1 1 0,-1 0 1 16,1 0-1-16,-1 0-1 0,1 0 1 15,-2 0 1-15,3 0-1 0,0 0 0 16,0 0-1-16,-1 0 2 0,1 0-1 15,0-1 0-15,0 0 0 0,2 0 1 16,-4-1-1-16,2 2-1 0,-1 0 1 16,-2 0 0-16,1 0 0 0,1 0 0 0,1-2 0 15,0 2 0-15,3-2 1 0,2 0-2 16,1 0 2-16,2-1 0 0,5 0-1 15,-1-2 1-15,2 1 2 0,-3 1-4 16,-3-1 2-16,-2 2-2 0,-4 1 1 16,1-1 2-16,-3 2-3 0,0-2 0 0,-1 2 1 15,-1 0 2-15,3 0-3 16,-3 0 0-16,5 0 2 0,1 0 0 15,0 0-1-15,6 0 0 0,1 0 4 16,0 0-2-16,1-1-1 0,-2-1-1 0,-1 1 0 16,-1 0 3-16,-2 0-3 0,-1 1 0 15,-4 0 0-15,-2 0 1 0,0 0-1 16,-2 0 0-16,1 0 0 0,2 0 0 15,-1 0 0-15,4 0 0 0,0 0 0 16,2 0 2-16,3 0-2 0,3 0 9 16,1 0-1-16,1-2-5 0,-2 2-2 0,-3-2 0 15,-2 2 0-15,0 0 0 16,-3-1 0-16,2 1-1 0,-3 0 1 15,-1 0 2-15,0 0-4 0,-3 0 1 0,2 0 0 16,-1 0 2-16,-1 0-3 0,4 0 0 16,-4 0 2-16,1 0 0 0,0 0 0 15,1 0-1-15,-2 0 1 0,2 0 2 16,-1 0-2-16,-1-1 0 0,1-1-1 15,1 0 3-15,-1 0-1 0,1 0-2 0,0 1 0 16,-3 0 1-16,1 1-1 0,1-1 0 16,-1 1 0-16,1 0 0 0,0 0 0 15,-1-1 0-15,2 1 0 16,-1 0 0-16,-2 0 0 0,3-1-1 0,0 1 1 15,0-1 1-15,0 1-1 0,2 0-1 16,-2-1 1-16,3 1 1 0,0 0-1 16,4-1-1-16,-4 0 2 0,-2 0 0 15,1 1-2-15,-5 0 1 0,3 0 0 16,0 0 2-16,-1 0-3 0,1 0 0 15,-1 0 2-15,-1 0 0 0,1 0-2 0,-1 0 0 16,1 0 2-16,-2 0-1 0,0 0 0 16,1 0-1-16,1 0 2 0,-2 0-1 15,3 0-1-15,-3 0 1 16,1 0 1-16,1 0 0 0,0 0-2 0,-2 0 0 15,0 0 2-15,1 0 0 0,-1 0-1 16,0 0 0-16,0 0 3 0,0 0-1 16,0 0 4-16,0 0 1 0,0 0-2 15,0 0 3-15,0 0-5 0,0 0 0 16,0 0-2-16,0 0 0 0,0 0-2 0,0 0 0 15,2 0 1-15,-2 0 0 0,0 0-1 16,0 0 1-16,0 0 1 0,0 0 0 16,0 0-1-16,0 0 0 0,0 0 1 15,0 0-1-15,0 0-2 0,0 0 2 16,1 0 1-16,2 0-1 0,-1 1-1 15,-2-1 1-15,0 0 1 0,0 0 0 16,3 0-2-16,0 0 1 0,-3 0 1 16,0 0-1-16,2 0 0 0,-1 0 0 15,1 0 1-15,-1 0 0 0,-1 0-2 0,0 0 1 16,0 0 1-16,0 0 0 0,2 1-3 15,-1-1 2-15,1 1 1 0,-1-1-1 16,-1 0-1-16,2 0 1 0,0 1 1 16,1 0-1-16,-2 0-1 0,1-1 1 15,1 0 1-15,-2 0 0 0,-1 0-2 16,4 0 1-16,-3 0 1 0,-1 1 0 15,0-1-2-15,2 1 1 0,-2-1 1 16,0 0-1-16,1 1-1 0,-1 0 1 16,0-1 1-16,0 0 0 0,0 0-2 0,0 1-8 15,-3 0-21-15,-6-1-52 0,-2 0-145 16</inkml:trace>
  <inkml:trace contextRef="#ctx0" brushRef="#br0" timeOffset="63279.61">6465 10423 138 0,'1'0'24'0,"1"0"-7"0,0 0 23 15,1 0-6-15,0-1 5 0,3-2-6 16,0-1-7-16,2 0-2 0,0 1-9 0,1-1 1 16,-1-3-3-16,1 3 8 0,0 1-1 15,-2 0-2-15,2 1-5 0,-3 1-4 16,3 0 0-16,-1 0 1 0,0 0 4 15,0 1-6-15,-1 0 1 0,1 0 0 16,3 0-3-16,0 0 0 0,3 0 7 0,1 0 0 16,-2 0 0-16,2 0-6 15,-1 0 3-15,0 0 0 0,2 0 2 16,-2 0-7-16,-4 2 2 0,1 0-1 15,-1 0-1-15,-3 0-5 0,-4 1 5 16,4 1-2-16,-3 2 1 0,1 0-3 0,0 1 4 16,-2 2 0-16,3 1-2 0,0-1-2 15,0 2-2-15,2-1 4 0,0-2-1 16,1 3-2-16,2-2 1 0,0 1 0 15,-2 0 0-15,0 0-2 0,2 1 3 16,-1 2 0-16,0 0 11 0,-2 3-9 16,-2-2-1-16,1 1 3 0,-4 1-5 0,0 1 3 15,3 1-2-15,-3 2 0 16,2-1-1-16,1 0-1 0,0 0 1 15,0 0 1-15,0 1-1 0,-1 1-2 0,1-1 2 16,1 2-2-16,-1-3 1 0,1 1 2 16,1-2-3-16,-3 0 2 0,0-2 0 15,-1-1-1-15,-2 2 1 0,2-1 1 16,-2 1-2-16,3-1-1 0,-2 3 2 15,0-3 0-15,1 1-1 0,1 0-1 0,3 0 2 16,-2 1-1-16,2-1 0 0,-2 1-1 16,0 2 2-16,-1-2 0 0,3-1-1 15,-4 0-1-15,4 0 3 16,-3 1 0-16,-1 0-1 0,3-2-1 0,-1 1 2 15,0 1-2-15,0-2 0 0,-1 0 0 16,-1 0 3-16,1 0 0 0,0 0-3 16,-2-1 0-16,1 0 1 0,0 0-1 15,0 0 0-15,1 1 0 0,0 2 1 16,-4-1 1-16,2 1-2 0,-3 1 0 0,2-1 2 15,-1 0-2-15,1 1 0 0,1-1 0 16,0 0 1-16,0-1 1 16,3-2-4-16,1 0 1 0,2 1 3 15,-1-2-1-15,-1-1-1 0,3 2 1 0,-1 0 2 16,0 0-1-16,-1 1 2 0,0 0-4 15,-4 1 5-15,0 0-3 0,0 1-1 16,-1-1-1-16,2 2 2 0,-2-1 0 16,2-1-2-16,-1 2 0 0,3-1 1 15,-4 0-1-15,1 0-1 0,2 0 1 0,-1 0 1 16,0-2-1-16,-1 2-1 0,1 0 1 15,-2 0 2-15,0-1-4 16,-1 1 4-16,1 0-3 0,0 0 0 0,-3 0 1 16,2 0 0-16,-1 0 0 0,2-1 1 15,-3-1-1-15,3-2-1 0,0 2 1 16,-1-2 1-16,1 0-1 0,-1-1-1 15,-1 1 3-15,2 0-4 0,0 0 3 16,-3 2-2-16,2 1 3 0,-2 1-4 16,0-1 2-16,0 2 1 0,0-1-2 15,0 0 1-15,0 1-1 0,0-1-1 0,0-3 0 16,0 2 2-16,1-2 0 0,1 0-2 15,0 1-1-15,1-2 2 16,-3 1 1-16,1 0-6 0,1 1 4 16,-1-1-1-16,2 1 1 0,-1 2 3 0,-2-1-2 15,0 2 2-15,2 0-1 0,-1 1-1 16,2-1 1-16,-3 2 0 0,5 0 1 15,-1 0-4-15,0 2 2 0,0-2 1 16,-2 2-1-16,-1 0-5 0,2-1 3 16,-1 0 1-16,-2 1 1 0,0-2-1 0,0 0 1 15,0-1 1-15,0-2 1 0,0-2-2 16,0-1 0-16,0 1 1 0,2-3 0 15,1 1 0-15,0-2-1 0,-2 0 2 16,1-1-1-16,1 1-1 0,0-1 1 16,0-1 0-16,3 1 1 0,-4 1-2 15,3 1 1-15,-4 2 1 0,4 1-1 16,-4-2-1-16,2 4 1 0,0-3 1 15,2 0-1-15,-3 1-1 0,1-1 1 16,0-1 1-16,2 2-1 0,-1-2-1 0,-1 1 1 16,4 0 1-16,-3 0-1 0,2 0-1 15,-3 1 1-15,4 1 1 0,-3 0-1 16,-2 1 0-16,3-1-1 0,-1 0 2 15,-1-1-1-15,3-1-1 0,-2 1 1 16,0-1 1-16,1 2-1 0,-2-3-1 16,2 2 1-16,-2 0 1 0,1-2-1 15,1 0 0-15,0 1-1 0,-2-2 2 16,3 1-1-16,-3-1 0 0,2-1 0 15,-2 1 0-15,0-2 1 0,0 1-2 0,0 0 1 16,0-2 1-16,-1 0-1 0,2 2-1 16,0-1 1-16,-3-2 0 0,4 2 1 15,-5 0-2-15,3 0 1 0,0 1 0 16,-2 0 1-16,3-1-2 0,-1 0 1 15,0 0 1-15,-2 0-1 0,1 1-1 16,-1-1 1-16,-1 0 2 0,2-2-2 16,0 3-1-16,-1-1 1 0,2-2 1 15,-1 1-1-15,-2-2-1 0,3 2 1 16,0 0 1-16,-2-1-1 0,3 1-1 0,-1-1 1 15,0 0 1-15,0 0-1 0,-3 0-1 16,3 0 2-16,0 0 1 0,-1-1-2 16,2 0-2-16,-2 1 4 0,-1 0-2 15,1 0 0-15,0 2 0 0,-1-2 0 16,1 1 1-16,-1-2-1 0,-1 2 0 15,2 2 0-15,-2-1 1 0,1 0 0 16,1 1-1-16,-1-2-1 0,2 0 3 16,-3-1-2-16,0 1-1 0,4-2 1 15,-3 2 1-15,2 0-1 0,0 0-1 16,-1-2 1-16,-1 4 1 0,1-2-1 0,1 2 0 15,-3-1-1-15,3 1 2 0,0-1-1 16,-3 0-1-16,3 1 2 0,-1-1 0 16,1-2-1-16,-1 3-1 0,1-3 1 15,-2 1 2-15,1 0-2 0,1-3-1 16,-2 2 1-16,3-1 1 0,-1 1-2 0,-2 0 0 15,1 0 1-15,1 0 2 16,-3 1-3-16,3 2 1 0,-2-1 0 16,1 0 3-16,0-1-3 0,1 1-2 15,0 1 2-15,-2-4 2 0,2 2-2 0,-1-3-3 16,0 0 4-16,1 2 1 0,-2-2-2 15,1 2-2-15,1-1 2 0,-2 1 3 16,4 1-3-16,-3 0 1 0,1 0 0 16,0 0 1-16,-2 1-2 0,2-1 0 15,-1 0 1-15,1 0 0 0,2 0-1 0,-5 1 0 16,1 2 2-16,4-1-4 0,-4 1 2 15,4 1 0-15,-2 1 2 16,0 1-2-16,0 0-1 0,1-1 1 16,2 1 4-16,0-2-4 0,-1 2-1 0,-1-3 0 15,2 1 1-15,-1 0 1 0,1-1-1 16,-1 0 0-16,0 1 1 0,1 0 1 15,-2 0-1-15,1-2 1 0,1 1-1 16,1-2 2-16,-3 2-4 0,2-1 2 16,2 0-1-16,-2 0 4 0,1 0-4 0,-3-1 0 15,1 2 2-15,1-1-2 0,2-1 1 16,-2 1-1-16,0 0 2 0,0-1 0 15,2 1-3-15,-2 1 1 16,4-1 1-16,-6 1 1 0,4-2-4 0,-2 0 2 16,-1-2 1-16,1 1 0 0,-1 0-2 15,2 0 2-15,0 1-3 0,-1-2 3 16,-1 0-2-16,-1 1 2 0,1-2 2 15,1 2-1-15,2 0-2 0,0 0 0 16,1 1 1-16,0-2 0 0,2 2-1 16,0-1 1-16,1 2 1 0,1-2-1 0,2 3 1 15,-2 0-3-15,2 2 4 0,-1-4 0 16,2 3-3-16,-3-1 0 0,3-1 2 15,-2 2-1-15,1 0-2 16,-1-4 2-16,2 3 1 0,-4-1 0 0,2-1-2 16,-1-1 1-16,-2 1 0 0,1-2 1 15,0 0-1-15,1 0 0 0,-1 0 2 16,1-1-2-16,0-1-2 0,1-2 2 15,0 1 0-15,2-2 0 0,-1 0-2 16,4-2 1-16,-5 3 2 0,1-2-3 0,1 1 2 16,-2-2-2-16,0 2 2 0,-2 1 0 15,1-3-1-15,-1 0-1 0,0-1 3 16,-1-1-2-16,0 0 0 0,0 0 0 15,-2 0 1-15,1-4 0 0,0-2-3 16,0 1 2-16,1-3 1 0,-1-1-1 16,0-1-1-16,4 1 1 0,-2-2 1 15,-1 3-1-15,0 1-1 0,0 0 1 16,-2 1 1-16,0 0-1 0,1 0 0 15,-3 0-1-15,0 1 2 0,-1-2-1 0,2 1 0 16,-2-2-1-16,0-3 1 0,2-1-1 16,-2-2-1-16,2-2 3 0,-2-2-3 15,0 0 0-15,3-3-1 0,2 0 0 16,-3 0 1-16,3 0 2 0,0 1-1 15,-2 2-1-15,-3 2 4 0,0 0-2 16,-1 4-2-16,-2-1 2 0,0 2 2 16,-3 1-2-16,2 0 0 0,-2-2-2 15,0-1 4-15,0-1-2 0,3-1-3 16,-2-6 0-16,2 1 2 0,4-6-1 0,0-1-2 15,1 0-1-15,1 1 1 0,-1 3 1 16,2 3-1-16,-3 4 2 0,0 2 2 16,-4 0 0-16,0 2 0 0,-2 0 0 15,2 1 0-15,-1 0 1 0,-1 0-1 16,-1 0 0-16,0-2 1 0,0 1-1 0,2-2-1 15,-2-4 0-15,6-1 2 16,-4-5-1-16,2-2-3 0,3-1 3 16,-1-3 2-16,0 2-2 0,2-3-1 15,0 0 0-15,-2 0 2 0,-2 3 0 0,3 3-3 16,-6 3 3-16,2 4-1 0,-1 2 1 15,-1 1-1-15,2 1 0 0,-1-1 0 16,0 1 0-16,-2 0 0 0,0-1 0 16,0 0 0-16,0-2 1 0,1-1-2 15,1-2 1-15,1-3 0 0,-2 1 0 16,1-2 0-16,1-2 0 0,-3 0 0 0,0-1 1 15,3-1-2-15,0 5 0 16,0 1 2-16,-1 3-1 0,-1 3 0 16,1 1 0-16,-2 1 1 0,1 2-1 15,-1-1 0-15,0 1 0 0,0 0 1 0,2-3-1 16,0-1-2-16,1-2 2 0,0-2 1 15,1-1-1-15,1-2-1 0,0 0 1 16,1 1 1-16,-1 0-1 0,1 1-1 16,-3 0 1-16,1 0 1 0,1 1-1 15,-2 0-1-15,2 0 1 0,-4 1 1 0,3-1-1 16,-3 4-1-16,-1 1 2 0,2 2 0 15,-2 0-1-15,0 0-1 16,0 0 1-16,0-3 2 0,1 3-3 16,1-2 0-16,-1 0 1 0,1 0 2 0,-1-1-3 15,4-1 0-15,-3-1 1 0,-1-2 2 16,2-1-3-16,-1-1 0 0,1 0 1 15,0 2 2-15,-1 1-3 0,1 1 0 16,-3 2 2-16,1 0 0 0,-1 3-1 16,0-3-1-16,0 1 1 0,0 2 2 0,0-3-2 15,0 1-2-15,2-1 3 0,1 0 0 16,-2-2-2-16,1 0 0 0,1-4 1 15,-1 3 1-15,1-1-2 16,0-1 0-16,0-2 2 0,0 0 0 0,2-1-2 16,-2-2-1-16,1 1 3 0,-2 2 1 15,3 2-4-15,-4 2 2 0,-1 2 0 16,0-1 2-16,0 2-3 0,0 0 0 15,0 2 2-15,0 1 0 0,0-1-1 16,2 0-1-16,-1-1 1 0,2 0 1 0,-1-2-2 16,3-1-1-16,-5-1 3 0,3 2 0 15,-2 0-2-15,-1 1 0 0,0 2 2 16,0 1 1-16,0 0-2 0,0-3-1 15,2 1 2-15,-2-2 0 0,0 0-2 16,0 0 0-16,0 1 2 0,0 0 0 16,0 1-2-16,0 0 0 0,1 2 1 15,-1-1 1-15,3 2-2 0,-1-2 0 16,0 2 2-16,-2 1-1 0,0 2 0 15,0 0-1-15,1 2 3 0,-1 1-1 0,0-3-2 16,0 4 1-16,0-4 0 0,0 2 0 16,0-2-1-16,0 0-1 0,0-2 3 15,0 1 0-15,0 0-3 0,5-1 2 16,-4 1 0-16,-1 0 1 0,3 0-2 15,-3 2 1-15,2 0 0 0,-2-2 1 16,1 1-2-16,1-1 1 0,-2 2 1 16,2-2-1-16,-2 3 0 0,0-2-1 15,0 1 2-15,1 0 0 0,-1 1-2 16,0-3 0-16,0 0 2 0,0 0 0 15,0-1-2-15,0-2 1 0,0 2 1 0,0-1-1 16,0 0-2-16,0 3 2 0,0-1 0 16,0 0 1-16,0 2-2 0,0 0 1 15,0 2 0-15,2 0 1 0,-2 0-1 16,0-1-1-16,0 1 2 0,0-1 0 15,0 0-3-15,0-2 2 0,0 2 1 16,0 0-1-16,1-1-1 0,1-1 1 16,-1 0 0-16,1 0 0 0,-2-3 0 15,3 3 0-15,-3-1 0 0,2 0 0 16,-1-2 0-16,1-2 0 0,1-1 0 0,-3-3 0 15,0 0 0-15,0 1-1 0,0-1 2 16,0 2-1-16,1-1 0 0,1 1-1 16,-1-1 2-16,-1 1-1 0,2 0-1 15,-1 1 0-15,-1 0 2 0,0 0-1 16,0 1-1-16,2-1 1 0,-2 2 1 0,0-2-1 15,0 1-1-15,0 1 1 16,0-3 0-16,0 1 1 0,0-1-2 16,0 1-1-16,3-2 4 0,-1-2-2 15,1-1-4-15,0 0 4 0,-2 0-1 0,3 2 2 16,-4-1-2-16,1 1 1 0,-1 1 1 15,0 1-1-15,0 1-1 0,0 1 1 16,0 0 1-16,0 1-1 0,2 1-2 16,2-1 1-16,-2 1 2 0,2-1-1 15,0-1-2-15,0 2 1 0,2-1 2 0,-2 0-1 16,-1 1-1-16,1-1 1 0,-2 1 1 15,1 0-1-15,0 1-1 16,0-2 1-16,0 2 1 0,2 0-1 16,-2-1-1-16,0-1 0 0,0 1 2 0,-1 1 0 15,1-1-2-15,0 0-1 0,2 0 3 16,-2 1 0-16,0-1-3 0,3 0 2 15,-3 1 0-15,2 0 0 0,-1-1-1 16,0 1 1-16,0 1 0 0,-2-1 0 16,2 1-1-16,1-1 1 0,-2-1 0 0,2 2 1 15,-1 0-3-15,0-1 2 0,0 2 1 16,-2 0 0-16,1 1-3 0,0-1 2 15,-2 0 0-15,3 0 1 16,-3 0-3-16,4 4 1 0,-4-2 2 16,1 1-1-16,3-2-2 0,-2-2 2 0,1 1 1 15,2-2-1-15,1 1 0 0,-1-3 0 16,0 2-1-16,0 0 1 0,0 1 1 15,-1 0-1-15,0 2-1 0,-1 0 1 16,-2 2-1-16,1 0 1 0,-1-2 2 16,-1 2-2-16,2 1-1 0,-1 0 0 0,-1 0 3 15,1 2-3-15,1-2 2 0,0 0-1 16,0 1-2-16,3 0 2 0,1-1 1 16,-3 1-2-16,1 1 2 15,1 0-2-15,-1-4 0 0,1 1 1 0,0-1 1 16,-1 1-1-16,1 0 0 0,-3 0 0 15,2 1 2-15,-4-1-2 0,4-1-2 16,-3 3 3-16,4-3 0 0,0 3-2 16,0-2 0-16,2 0 1 0,1 1 1 15,1-1-1-15,3-1-2 0,-2 2 2 0,2 0 1 16,-4 1-1-16,-1 0-1 0,-2 1 1 15,-1 0 2-15,-2 1-2 0,-2 0-1 16,1-1 3-16,-1 0-4 0,1 1 2 16,-1 0 1-16,1 0-1 0,0-1-1 15,2 0 3-15,1 0-3 0,0-2 1 16,2 0 1-16,-1-1-2 0,4-1 0 15,-2 3 1-15,2 0 2 0,-2 0-3 16,-2 1-1-16,2 0 2 0,-2 1 1 16,2 0-1-16,-3-1-2 0,-1 0 3 0,1 3 0 15,-2-2-1-15,2 1-2 0,-2 1 2 16,2-2 2-16,-2 2-3 0,1 0-1 15,-1 0 3-15,0 0-1 0,4 0 0 16,-3 0-2-16,1 0 3 0,1 0 1 16,0 0-3-16,1 0 0 0,0 0 2 15,0 0 0-15,0 0-1 0,-2 0-2 16,-2-1 4-16,3 1-1 0,-1 0-2 15,0 0 1-15,-1 0 1 0,2 0 0 16,1 0-2-16,-1 0 1 0,2 0 1 0,-1 0-2 16,3 0 1-16,-3 0 2 0,4 0-4 15,-3 0 3-15,0 0 0 0,-1 0-3 16,0 0 4-16,-3 0-1 0,3 3-2 15,-3-1 0-15,1-1 3 0,-1 1-1 16,3-1-2-16,-1 2 0 0,0-2 2 0,2 0 0 16,0 1-1-16,1-2-1 15,0 2 2-15,-1 0 0 0,3 0-1 16,-5 0-1-16,2 1 2 0,-2 2 1 15,-1-3-2-15,1 4 0 0,0 0 0 16,-3 0 1-16,2 0 0 0,1 1-1 0,-1-1 1 16,-1 1 0-16,-1 1-2 0,2 0 1 15,0-1 2-15,-2 1-1 0,0-2-2 16,1 1 1-16,3 1 1 0,-6-1 0 15,4 0-2-15,-2 1 1 0,-1 2 0 16,1 0 1-16,1 0-2 0,-2 1 2 0,2-1-1 16,1 0 1-16,-2 2-2 15,3-2 0-15,-1 0 3 0,-2 1-1 16,2-1-2-16,-4 0 0 0,1 0 3 15,1 0 0-15,-3 2-2 0,0 1 0 0,0 1 2 16,2 0-2-16,-2 0 0 0,0 0 0 16,1 0 0-16,2 2 1 0,-3-1-2 15,5 2 1-15,-4-3 1 0,3 1 1 16,0-1-4-16,1-1 1 0,-2 1 3 15,2 0-1-15,-4-1-2 0,1 1 0 0,-2 2 3 16,0-1-1-16,0-1-1 0,0 3 0 16,0 0 2-16,0 0-2 15,0 1-1-15,0-3 1 0,0 3 1 16,0 1-1-16,0 0-1 0,0 3 1 0,0-1 1 15,0 1 0-15,0-1-3 0,0-2 2 16,0 3 1-16,0-3 0 0,-3 1-2 16,3 0 0-16,-3 1 3 0,3-1-2 15,0 2-2-15,0-1 3 0,0 0 0 16,0 1-1-16,3-1-2 0,0 0 2 0,1 2 1 15,3-2-1-15,-1 2-1 0,0-2 1 16,0 1 1-16,-1 0-1 16,-2-2 0-16,2 1-1 0,-5 0 2 15,3 4 0-15,-2-3-2 0,1 2 0 0,-1-2 3 16,2 0-2-16,1-1-1 0,-4 0 1 15,3 0 1-15,-3-2-1 0,3 0-1 16,-2-2 1-16,2 1 0 0,0 0 1 16,2-1-2-16,1-2 0 0,2 3 2 15,1-2-1-15,1 2-1 0,-4 0 1 0,0 0 1 16,0 1 0-16,0-1-2 0,-1 2 1 15,-2 0-1-15,0-1 1 0,0 1 2 16,4 0-2-16,-1 0 0 0,0 1-2 16,0-1 4-16,2 1-2 0,-2-1-1 15,-1 0 2-15,0-1-2 0,-1 1 1 16,1 1 2-16,1-1-2 0,-1 1 0 15,-2-1 0-15,1 1 1 0,0-1-1 16,0-1-1-16,-1 1 2 0,0-1 0 16,4 1 0-16,-1-2-2 0,-2 1 1 15,1 1 2-15,0 0-2 0,-1 1 0 0,3 2 0 16,-3-1 1-16,1-1-1 0,3-2-1 15,-2 2 2-15,2-2 2 0,-2-1 0 16,-2 0-3-16,1 0 1 0,0-1 2 16,-2-1-2-16,0 2-1 0,-2-2 0 15,4 1 2-15,-2-1-2 0,0-1-1 16,0-2 1-16,-1-1 2 0,3 2-2 15,-2 0-2-15,0 0 2 0,1-1 2 16,1 0-2-16,0 0-2 0,-1-1 3 16,1 2 0-16,-2-1-1 0,3 0-1 0,-4 0 1 15,1 0 2-15,-1 0-1 0,1 1-2 16,0 0 1-16,0 0 3 0,0-1-3 15,-3 1 0-15,2-1 0 0,-1 1 1 16,1 0-1-16,-1 0 0 0,1-3 0 16,-1 2-1-16,1-1 1 0,1 1 1 15,-1 1-1-15,1 0-1 0,0-3 1 16,0 2 1-16,0 2-1 0,0 0-1 15,-1 0 1-15,-1 1 1 0,2 0-2 16,-1 1 2-16,-2 1-2 0,1-2 1 0,1 2 0 16,-1 0 1-16,1 0-1 0,0 0-1 15,2 1 1-15,-2-1 2 0,2 0-3 16,-1 0 0-16,2-2 2 0,-2 0 0 15,0-2-1-15,2 3-1 0,-3-2 2 16,2 2 0-16,1-1-1 0,-2-1-1 0,0 1 2 16,0 0 0-16,-1 1 0 15,1 1-3-15,0-1 3 0,0 0 1 16,0-2-3-16,3 0-1 0,-3 0 3 15,4-1 0-15,-3 1-1 0,2-1-1 0,-1 0 1 16,-2 0 2-16,2 0-3 0,-2 0 1 16,0 0 1-16,0 1 0 0,-1 0 0 15,-1-1-1-15,-1 1 2 0,2-1 1 16,-1 0-3-16,1-1 2 0,-1-1-1 15,1-1 1-15,0 1-2 0,-1-2 0 0,1 0 0 16,-1 0 1-16,-1 0-1 16,2 2 0-16,1 1 0 0,-2-4 1 15,2 6-1-15,1-2-1 0,-1 2 1 16,0-2 2-16,-2 0-3 0,2 2 1 15,-1-3 0-15,1 1 1 0,0 0-1 0,-1-1-1 16,-1 3 2-16,2-3 0 0,-1 1-2 16,1 1 0-16,0-2 2 0,-3 1 0 15,2 0-2-15,1 1 1 0,-2 0 1 16,4 0 0-16,0 0-2 0,-2-1 1 15,1 1 1-15,1-2 1 0,0 2-3 0,-1-2 1 16,1 1 1-16,-2-1-1 16,2-1 0-16,-4 0 0 0,4 3 3 15,-2-1-1-15,2 1-1 0,-4 0 1 16,2-1-1-16,0 0 3 0,2 0-4 0,-3 0 2 15,2-1 0-15,-1-1 0 0,2 1-2 16,-3-1 0-16,2 1 1 0,-2-1 0 16,4-1-2-16,-4 0 1 0,2 0 1 15,1 1 0-15,-4 0-2 0,1-1 1 16,3 0 2-16,-4 0-1 0,4 2-1 0,1 0 1 15,-3 0-1-15,0 1 2 0,2-1-1 16,0 2-1-16,-1 0 7 16,2 0-8-16,-3 0 0 0,4 0 1 15,-3-2 3-15,1 3-2 0,1-1-1 0,-3-1 1 16,2 1 2-16,-2-1-3 0,0-3 0 15,0 2 0-15,0-1 1 0,0-2 0 16,1 0-2-16,0 2 1 0,-1 0 1 16,3 0 0-16,-2 0-2 0,-1 0 0 15,3 1 3-15,-1 0-2 0,1-1 0 0,0 0 0 16,-1 0 1-16,1-1 0 0,-2 0-2 15,3 1 1-15,-1-3 2 0,2 2-1 16,-4 0 0-16,4 0-1 16,-2 0 1-16,2 1-2 0,-2-1 3 0,2 0-2 15,0-1-1-15,1 1 0 0,-3-2 1 16,0 2 2-16,1-1-3 0,-1-3 1 15,2 2-1-15,-2-1 1 0,0 0 1 16,0 1 0-16,0-2-2 0,1-1 1 16,-1 2 1-16,0-1 0 0,2 1-2 0,-2-1 0 15,-1 1 3-15,1 0-1 0,0 1-2 16,0 0 1-16,-1 1 1 0,-1 2 0 15,1 1-2-15,-2-1 2 0,0 1 0 16,2-1 0-16,0 2-2 0,-1 0 0 16,-1-3 3-16,2 1-2 0,-2-1-1 15,3-3 0-15,-3 1 2 0,4 0-1 16,-1 1-1-16,0 1 1 0,2-1 1 15,-2-1-1-15,0-1-1 0,0-1 0 16,1-1 2-16,-1 0-1 0,0 0 0 16,2-1-1-16,-2 0 2 0,0 0-1 0,0-2-1 15,1 1 1-15,-4-2 1 0,0 0-1 16,-2 1-1-16,2-1 1 0,-3 1 2 15,3 0-2-15,-3 0 1 0,0 0-1 16,2 2 0-16,-2 0 1 0,0 0-1 16,0 0 0-16,0 1 2 0,3 0-2 15,-1-2-2-15,1 0 1 0,0 1 1 16,0-2 0-16,-1 1 0 0,1 1 0 15,1 1 1-15,2 2-1 0,2 0-1 16,-2 0 1-16,2-1 1 0,0 1-1 0,1 0-1 16,1-3 1-16,2 3 1 0,0-4-2 15,2 1 1-15,-1-2 0 0,1 1 0 16,0 1 0-16,0 0 0 0,0-1 0 15,-2 0 2-15,2 2-2 0,-2-1-1 16,2 2 2-16,-1 2 1 0,-1-1-1 16,2 1-1-16,-2 0 2 0,2-1-3 15,0-1 2-15,3-3-2 0,0 0 1 16,-1-3 2-16,1 0-1 0,-2 3-3 15,-1-2 3-15,3 0 1 0,-3 1-2 0,-1 0-1 16,-1 0 2-16,1 1 0 0,-4 0 0 16,2 3-2-16,-3-4 1 0,-1 3 2 15,3-2-2-15,0 2 0 0,1-2 0 16,2-2 0-16,-4 0 0 0,0 1 0 15,-2 0 0-15,-4-2 2 0,0 0-3 0,-3 0 2 16,0 0 2-16,0 0-1 16,0 0 3-16,0 0-1 0,0 0-2 15,0 0-1-15,-3 0 0 0,1 0-2 16,2 0 1-16,0 0 0 0,0 0 0 0,0 0-4 15,0 0 2-15,0 0 3 0,0 0-1 16,0 0-1-16,0 0 4 0,0 0-1 16,-1 0-1-16,-1 0-2 0,-1 0 1 15,1 0 0-15,2 0-3 0,0 0-2 16,-3-1 2-16,3 0-4 0,-1-1-6 0,1 2-5 15,-2-2-3-15,2-3-5 0,0-1-10 16,0-1-2-16,0-5-23 16,0 0-61-16,0-1-189 0,0 1 101 15</inkml:trace>
  <inkml:trace contextRef="#ctx0" brushRef="#br0" timeOffset="65899.75">12424 16079 103 0,'0'0'42'0,"0"-1"-52"16,0-1 209-16,0 1-137 0,0 0-13 0,0-1-13 15,0 2-12-15,0-1-3 0,0-1-8 16,0-1-8-16,0 1 2 0,0-1 3 16,0 1-1-16,0-1 5 0,0 1-1 15,0 0 3-15,0 0-1 0,0 0 0 16,0 0-6-16,0-1 0 0,0-2 4 0,0-1-8 15,0-3 1-15,0 2 2 0,0-4-3 16,0 0 2-16,0-2-1 16,0 0 0-16,-3-2 1 0,0-1-8 15,3-2 4-15,-1 0 2 0,-2 0 2 0,3 1-2 16,0 2-1-16,0 0 1 0,0 3 2 15,0-1-4-15,0 2 8 0,0 1-6 16,-2-1 2-16,2 0 0 0,-2-3-2 16,2-1-1-16,-1 1 2 0,1-2-1 15,-2-1-4-15,2-1 4 0,-1-3-2 0,-1-4-2 16,2-3 0-16,-1-2 1 0,-1 2-2 15,-1 5 1-15,3 5-1 0,-1 6-1 16,-1 2 2-16,0 2 2 16,1 2 0-16,1 0 4 0,-2-3 4 0,1 2-5 15,-1-2 1-15,1-1-3 0,-1-1 1 16,-3-2-1-16,2 1-4 0,2 0-1 15,-1-2 4-15,2 0-3 0,-3-4 0 16,-1 0 1-16,0 1 1 0,0-2-2 16,-1 2 0-16,-1 1 2 0,3 1-1 0,0 2-1 15,-2 1 0-15,4 1 2 0,-3 1-1 16,4 2-1-16,0 0-1 0,0 1 3 15,-1 0-1-15,-1-1-1 0,1 0 0 16,1-4 2-16,-3 0-1 16,0-2-1-16,1-3 0 0,0 3 1 0,1-4 0 15,1-1-3-15,-2-2 1 0,2 0-3 16,-3-1 8-16,0 2-4 0,3 2 0 15,-1 2 0-15,-2 2 1 0,3 2-2 16,-2-2 1-16,2-2 0 0,-2 0 1 16,1-2-2-16,1 0 1 0,-2-1 0 0,1-2 1 15,1-1-2-15,0 1 1 0,0-1 1 16,0 3-1-16,-2 1-1 0,1 5 1 15,1 1 1-15,0 1-1 0,-2 1-1 16,2 0 1-16,0-1 0 0,0-1 1 16,0 0-2-16,0-1 1 0,0 1 1 15,0-1-1-15,0-1 0 0,-3 1-1 16,1 0 3-16,-1 2-1 0,2-1-1 15,1 0-1-15,0 1 2 0,0-1-1 16,0-1-2-16,0-1 1 0,0 0 2 0,0-1-1 16,0 1-1-16,0-1 1 0,0 2 2 15,0 0-2-15,0 0-1 0,1 1 1 16,-1-1 1-16,0 0 0 0,0 1-1 15,0 0-1-15,0-3 2 0,0 3-1 16,0-4 0-16,0 0 0 0,0-2 1 16,-1 2 0-16,-4-1-2 0,4 3 1 15,-4-1 1-15,3-1-1 0,-1 3-1 16,2 1 1-16,-1 1 0 0,2 3 1 15,0 0-3-15,0 1 2 0,0-1 1 0,0-2 0 16,0 0-2-16,0 1 1 0,0 2 2 16,0-2-1-16,0 1-1 0,0-2 0 15,0 1 1-15,0-2-1 0,0 1-1 16,0 0 1-16,0 0 1 0,-1-1-1 15,1-1-1-15,0 0 1 0,-2 0 1 0,2-2 0 16,0 2-3-16,0 2 2 16,0-1 1-16,0 1-1 0,0 2 0 15,0-2-1-15,-1 2 4 0,1-1-4 16,-2 0 1-16,2-1 0 0,0 1 3 0,0-1-1 15,-2 0-3-15,1 1 1 0,-1-1 2 16,1 2-2-16,-1 0 0 0,2-1 0 16,0 2 0-16,0-2 0 0,0 2 0 15,0-4 0-15,0 1 0 0,0-2 0 16,0 0 0-16,0 1-1 0,0 0 2 0,0-1-1 15,0 0 0-15,0-1 0 0,0 1 0 16,0 0 0-16,0 4 0 16,0 0 1-16,0 2 1 0,-3 0-1 15,2 0-1-15,-1 1-1 0,2 1 2 16,0 0 0-16,0 1-3 0,0-1 1 0,0-1 2 15,0 2-1-15,0-2-2 0,0-1 1 16,0-1 3-16,0 0-1 0,0-1-2 16,0 0 0-16,0 0 2 0,0-2 0 15,0-1-3-15,0 1 1 0,0 0 2 16,0 3-1-16,2 1-1 0,-1 1 1 0,-1 1 1 15,3-1-1-15,-3 0-1 16,0 1 1-16,0 2 1 0,0 1 0 16,0 0-2-16,0 0 1 0,0 1 1 15,0-1-1-15,0 0-1 0,0 0 1 0,0 0 1 16,0-1-2-16,0-1 0 0,0-1 1 15,2 3 1-15,-2-3 0 0,0 0-3 16,0 0 3-16,0 1 2 0,0-2-4 16,0 3 0-16,0-1 2 0,0 0 0 15,0 2-1-15,0 0-2 0,0 1 1 0,0 0 2 16,0 0-2-16,0 0 0 0,0 0 0 15,0 0 2-15,0 0-2 0,0 0-1 16,0 0 3-16,0 0 0 16,0 0 0-16,0 0-3 0,0 0 4 0,0 0-2 15,0 0 0-15,0 0 0 0,0 0 0 16,0 0 1-16,0 0 0 0,0 0-2 15,0 0 1-15,0 0 2 0,0 0-2 16,0 0-3-16,0 0 3 0,0 0 1 16,0 0-2-16,0 0 1 0,0 0 0 0,0 0 0 15,0 0-1-15,0 0-1 0,0 0 2 16,0 0 2-16,0 0-3 0,0 0 0 15,0 0 2-15,0 0 0 16,0 0-2-16,0 0 0 0,0 0 1 0,0 0 1 16,0 0-1-16,0 0-2 0,0 0 4 15,0 0-1-15,0 0-1 0,0 0 0 16,0 0 1-16,0 0 0 0,0 0 0 15,0 0-3-15,0 0 3 0,0 0 0 16,0 0 0-16,0 0-3 0,0 0 2 16,0 0 1-16,0 0-3 0,0 0-2 0,0 0 0 15,0 1-6-15,0 2-9 0,0 2-6 16,3 0-7-16,0-2-6 15,3 1-10-15,-1-2-33 0,-2-2-114 0</inkml:trace>
  <inkml:trace contextRef="#ctx0" brushRef="#br0" timeOffset="79528.53">6497 10486 4 0,'0'2'4'0,"0"-1"-3"15,0 1-1-15,0 1-1 0,0-1 21 16,0 1 15-16,0-1-20 0,0-1 18 16,0-1 0-16,0 0-3 0,0 0 1 15,0 0 6-15,0 0-3 0,0 0-10 0,0 0-4 16,0 0-2-16,0 0-1 0,0 0 3 15,0 0-1-15,0 0-5 16,0 0-7-16,-3 0 0 0,0 0 0 16,0 0-2-16,-1 1-2 0,2 1-2 0,0-1 1 15,1 1-1-15,-1-1 0 0,1-1-1 16,1 1-2-16,0-1 6 0,0 0 0 15,0 0 8-15,0 0 4 0,0 0 1 16,0 0 3-16,0 0-2 0,0 0-3 16,0 0-2-16,0 0-6 0,0 0-3 0,0 2 3 15,0-2 0-15,0 2-4 0,0 0 0 16,0-1 3-16,0 2-5 15,0-1 3-15,0-2-1 0,0 3 2 16,0 0 2-16,0 1-4 0,0 0 0 0,0 0-2 16,0 3 3-16,0 0-3 0,0 2-1 15,-3-1 2-15,3 2 0 0,0-1-1 16,0 2-1-16,0-1 0 0,0 0 1 15,0 2-2-15,0-2 1 0,0-2 2 16,0 3-3-16,0-1 2 0,0 0-2 0,0 0 2 16,0-1 0-16,0 2-1 0,0 1 0 15,0 0 2-15,0 0-1 0,0 0 6 16,0-2-6-16,0-2 1 15,0 0 0-15,0 0-2 0,0 1 0 0,0-2 1 16,0 2 0-16,0 0-2 0,0 3 0 16,0 2 3-16,0 0-1 0,0-1-1 15,0-3-1-15,0 0 2 0,0-2-1 16,0 2-1-16,0-1 1 0,0 2 1 15,0-2 0-15,0-1-1 0,0-2-1 16,0-1 3-16,0 1-2 0,0 0 0 0,0-1-1 16,0 1 3-16,0 1-1 0,-2 0-2 15,1 4 0-15,-1 1 2 16,2 0 0-16,0 1-1 0,-2-2-2 15,2 2 4-15,0 0-2 0,0-1-1 0,0 0 1 16,0 1 3-16,0 0-3 0,-1 0 0 16,-1 1 0-16,1-2 0 0,1 1 1 15,0 0-2-15,-2-3 1 0,2 0 1 16,-1 2-2-16,-1 0 2 0,1-1-1 15,1-1-1-15,-2 0 2 0,-1 2-1 0,1 0 0 16,2 2 1-16,-1 1-1 0,1 0-1 16,0 0 2-16,0-1 0 0,0-2-1 15,0 0-1-15,0 3 0 0,0-1 2 16,1 2 0-16,1 0 0 0,0 0 4 15,-2-3-1-15,0 0 2 0,0 0-5 16,0 1 4-16,0-1-2 0,0 1 2 16,0-2-4-16,-2-2 1 0,2 0 1 15,0 2-5-15,0-2 2 0,0 0 0 16,0-1 1-16,3 1 0 0,-1-2 1 0,-2 0 1 15,3 2-2-15,-3 1 0 0,1 1 0 16,1 3 0-16,-2-1 2 0,0 4 2 16,0-1 2-16,0-1-8 0,0 0 5 15,0-1-2-15,0 0-1 0,0-1-1 16,0 1 4-16,3-1-2 0,0-2-1 15,-1 0-1-15,1 0 4 0,0-1-2 16,-2 0-3-16,2-1 3 0,-1 0-2 16,1 1 2-16,-1 0-1 0,-2 2 0 15,1 1 2-15,-1 0-5 0,3 0 3 0,-1 0 0 16,-1-1 2-16,-1 1-2 0,0-1-1 15,2 0 1-15,-1 0 1 0,1 1 1 16,0-2-2-16,-2-1-1 0,0 2 3 16,0-2 0-16,0-1-3 0,0 1 2 15,1-2-2-15,1 1 0 0,-1 1 0 0,1-1 0 16,-1 1 1-16,1 2 0 15,1 0-1-15,-1-1 2 0,1 1 1 16,-2-1-5-16,1 1 2 0,1-2 2 16,-2 2 2-16,1-2-3 0,-1 0-1 0,-1 0 0 15,2 0 3-15,0-1-3 0,-2 1-1 16,1-1 3-16,-1 0 1 0,0-1-3 15,0 2 0-15,0 0-1 0,0-2 3 16,2 2-1-16,-2-1-1 0,1-1 2 16,1 3 0-16,-2-2-2 0,0 2 0 15,1-1 0-15,-1-1 2 0,0 0-2 0,0 0-1 16,0 1 2-16,2 0 0 15,-2 1 0-15,0-3-2 0,0 1 2 16,0 0 1-16,0 0-1 0,0 3-2 16,0 2 2-16,0-1 3 0,0 0 3 0,0-1-6 15,0 0-1-15,0 0 3 0,0-1-2 16,0 1-1-16,0 0 1 0,0-2 0 15,0 1-1-15,0-1 0 16,0-1 0-16,0 0 1 0,0 2-1 0,1-1-1 16,-1 0 2-16,0 2 2 0,0-2 0 0,0 1-3 15,2 0 0-15,-2-1 4 0,0-2-3 16,0 1-1-16,0-1 3 15,0 0 1-15,0 1-5 0,0-2 2 16,0-1-2-16,0 0 3 0,0-4-2 0,0 3-2 16,0-2 3-16,0 1 0 0,0 1 0 15,-2-1-2-15,2 2 2 0,0 1 2 16,0 2-4-16,0 0 0 0,0 2 1 15,0 1 2-15,0 0-2 0,0 1 1 16,0 0 2-16,0 0 1 0,0-1-4 0,0 2 0 16,0 0-1-16,0 2 4 0,0-3-1 15,0 1-1-15,0-2-1 0,0-4 4 16,0 3-3-16,0-4 0 15,0-1-1-15,0-3 3 0,0 0-2 0,0 1-1 16,0-2 2-16,0 1-1 0,0 0 0 16,0 1 0-16,0-1 1 0,0 2 1 15,0-1-3-15,0 1-1 0,0 0 0 16,0 0 1-16,0 1 2 0,0 0-3 15,0-2 2-15,0 0-3 0,0-3 2 0,0 3 2 16,0-3-4-16,0 1 4 0,0 0-3 16,0 0 2-16,0-1 0 0,-1-1 1 15,1 3-2-15,0-2 0 0,-2 0 2 16,2 2-2-16,0-3 0 0,0 1-1 15,0 1 2-15,0-2-1 0,0 0 0 16,0 1-1-16,0-2 2 0,0 0-1 16,0 0 0-16,0 1 0 0,0-1 0 15,-1 1 1-15,1 0-1 0,-2 0 0 16,2 0 2-16,0 0-2 0,-1 2-2 0,1-2 2 15,0 0 1-15,0 0-1 0,0-1-2 16,0 2 2-16,0-1 1 0,-2 0 1 16,2-1-4-16,0 0 3 0,0 0 0 15,0 2 0-15,0-1-2 0,0 2 0 16,0 1 2-16,-3-2 0 0,3 0-2 15,0 0 0-15,-2 0 2 0,2 1 0 16,0 0-2-16,-1-1 1 0,1 0 1 16,0-2 0-16,0 0-2 0,0 1 0 15,0-1 2-15,0 1 0 0,0-1-2 16,0 0 2-16,0 1 0 0,0-1 0 0,0 0-1 15,0 0 0-15,-2 0 1 0,2 0-1 16,-1 0 0-16,1 0 2 0,0 0-1 16,0 0-1-16,0 0-4 0,0-2-9 15,0-3-10-15,0-1-10 0,3-6-31 16,2 0-31-16,-1 0-150 0</inkml:trace>
  <inkml:trace contextRef="#ctx0" brushRef="#br0" timeOffset="82221.7">4124 12635 62 0,'0'-1'315'0,"0"-2"-248"16,0-1-25-16,0 0 12 0,0-1-7 16,0 0-11-16,0 1-9 0,-2 0-4 0,1 1-7 15,-1-1-3-15,-1-1-1 0,0 2 0 16,2-2 5-16,-3 2-4 0,0-1 1 15,1 0-4-15,-4 1 0 0,1-1-1 16,-3 3-5-16,-2 0 0 0,-4 1 0 16,-2 0-2-16,-2 8-2 0,2 3-2 15,1 3 3-15,2 2-1 0,5 1-3 0,3 3 0 16,3 0 2-16,3 0-1 15,1 1-2-15,13-4 4 0,5-3-1 16,6-4 0-16,1-6-6 0,5-4-6 0,0 0 4 16,-1-7 2-16,-3-4 1 0,0-4 3 15,-5-1 4-15,-5-2 0 0,-2 0-1 16,-3 2 2-16,-5-2 5 0,-1 3 5 15,-6 1 2-15,0 1-1 0,0 2-1 16,-9 0-1-16,-2 2-9 0,-5 0 2 0,1 1 1 16,-5 0-3-16,6 2-2 0,-2 0 0 15,7 4 0-15,3-1 0 0,-1 3 0 16,6 0-5-16,1 2-2 15,0 6-9-15,0 4-13 0,1-1-11 0,10-1-15 16,3-3-29-16,-3-4-76 0,0-1-208 16</inkml:trace>
  <inkml:trace contextRef="#ctx0" brushRef="#br0" timeOffset="82492.71">4480 12479 295 0,'7'0'200'0,"-6"0"-161"0,2 0 19 15,0 0-9-15,-3 2-12 0,0 4 2 16,-3 5-5-16,-6 4-8 0,-3 1-7 15,2-1-9-15,3-4-4 0,3-4-3 16,4-2-1-16,0-2-4 0,7-1-1 16,5-2 4-16,4-3-1 0,5-7-2 15,3-2-10-15,0 2 2 0,0 2 1 16,-4 4 1-16,-5 4 3 0,-1 0-1 0,-3 0 4 15,-2 6-2-15,-2 5 0 0,-3 3 2 16,-1 3 2-16,-1 2 1 0,3 3-2 16,1-2 1-16,1-3-1 15,4-1 3-15,3-3-29 0,5-2-27 0,3-4-21 16,1-4-85-16,0-3-221 0</inkml:trace>
  <inkml:trace contextRef="#ctx0" brushRef="#br0" timeOffset="84486.83">4533 12569 28 0,'0'0'250'15,"0"0"-165"-15,2 0-46 0,-1 0 22 16,-1 0-10-16,0 0-13 0,2 0-7 15,-2 0-4-15,0 0-10 0,1 2-6 0,-1 5-5 16,3 5 10-16,-1 3-2 16,0 3-3-16,-2 1-6 0,0 2 1 15,0 1-2-15,0-1-1 0,0 0-2 16,1 0 0-16,-1-1 1 0,0 0-1 0,0-1-1 15,0 1 2-15,0-2-1 0,0-1-1 16,0-2 0-16,-3-1 0 0,0-2 1 16,1-2-1-16,-1 0-1 0,0-4 1 15,2-1 1-15,-2-1-2 0,1-1 0 16,2-1-5-16,-2-1 1 0,1-1-6 15,-1 0-2-15,2 0-5 0,-1 0-15 0,1-2-22 16,0-3-34-16,0-1-17 16,0 2-63-16</inkml:trace>
  <inkml:trace contextRef="#ctx0" brushRef="#br0" timeOffset="84835.85">4574 12721 42 0,'0'0'-15'0,"0"0"333"16,0 0-244-16,0 0-24 0,1 0 7 15,2-1-19-15,3 1-13 0,4 0 2 16,1 0-5-16,1 0-13 16,5 0-3-16,-2-1-4 0,4-2 1 0,1 1-4 15,2-3-5-15,1 0-21 0,-1-1-32 16,-2-3-65-16,-3 0-143 0</inkml:trace>
  <inkml:trace contextRef="#ctx0" brushRef="#br0" timeOffset="85201.87">5011 12517 56 0,'1'8'307'0,"-1"1"-249"0,0 3-20 15,0 3 20-15,-1 2-12 0,1 1-13 16,-3 2-1-16,1 1 0 0,2 0-12 16,0-1-6-16,0 3-7 0,0-2 2 15,0 1-4-15,0 1-2 0,0-4 0 16,0 0-2-16,3-6 0 0,-1-4-2 15,-1-4 3-15,2-1-9 0,-1-2-7 16,-2-1-9-16,5-1-7 0,-2 0-10 0,1-3-15 16,3-6-44-16,-1-6-69 0,-3 1-111 15</inkml:trace>
  <inkml:trace contextRef="#ctx0" brushRef="#br0" timeOffset="85422.88">4989 12546 126 0,'5'-1'262'0,"-1"-1"-229"0,4 1 8 16,3 1 10-16,-2 0-32 0,5 0-4 15,2 0 3-15,1 0-13 0,1 1-1 16,4 0-1-16,0 0-1 0,3-1-2 15,-1 0 0-15,3 0-3 0,-4 0-8 0,-3 0-15 16,-3-1-43-16,-6-3-54 16,-5 4-89-16</inkml:trace>
  <inkml:trace contextRef="#ctx0" brushRef="#br0" timeOffset="85881.91">5111 12651 102 0,'8'3'232'15,"3"-2"-164"-15,-2 1-29 0,4-2 23 0,2 0-37 16,2 0-16-16,3-3-5 0,2-5 0 15,1-1-3-15,2 0-15 0,2-2-38 16,-3-3-55-16,-2 1-185 16</inkml:trace>
  <inkml:trace contextRef="#ctx0" brushRef="#br0" timeOffset="87518">2939 11769 114 0,'0'2'-1'0,"0"-2"78"0,-1 1 83 15,-2-1-121-15,1 0 4 0,2 0 5 16,0 0-11-16,0 0-8 0,0 0-13 0,0 0-6 15,2 0-1-15,9 0 6 0,1 0 7 16,8 0-6-16,2 0 0 0,3-3-5 16,6 0-1-16,0 1-5 0,3-1-1 15,3 1-2-15,2-3 1 0,3 1-2 16,1 1 1-16,5 1-3 0,0 0 3 0,5 0 0 15,0-1 0-15,-1 1-4 0,1-2 4 16,-5 0-2-16,2 1 0 16,-4-2 0-16,4 2 0 0,-1-2 2 15,3-2-2-15,-1 2 0 0,0-2 1 0,-1 1 0 16,-6 1 0-16,-2 0-2 0,-4 0 3 15,-3 1-4-15,-5-1 3 0,-4 0-2 16,-1 3 2-16,-3-2 1 0,-1 0-2 16,-1 3 0-16,-1-3 1 0,3 1 1 15,-1 0-2-15,1 0 0 0,4 1 0 0,-1 0 1 16,2 2-1-16,1-3 0 0,1 1 0 15,-1 2 0-15,0-1 0 0,1 0-1 16,-4 1 2-16,1 0-1 16,-1 0 0-16,2 0 0 0,-1 0 0 0,-1 0 1 15,-2 0-2-15,-1 0 1 0,-2 0 0 16,2 0 1-16,-2 0-1 0,0 0-1 15,0 0 3-15,0 0 0 0,0 0-2 16,0 0-1-16,1 0 2 0,-3 0 0 16,1 0-1-16,1 0-2 0,-1 0 3 0,-1 2 1 15,-1 0-3-15,0 0-1 0,0-1 3 16,-3 1 1-16,-1 0-3 0,-2-1 0 15,-1 0 2-15,3 1 0 0,-1-2-2 16,2 1 1-16,3-1 0 0,-1 0 2 16,1 0-2-16,0 0-2 0,1 0 4 15,0-3-3-15,2 1 1 0,0-2 0 16,-2-1 2-16,-1 2-1 0,2 0-1 15,-5 2 0-15,0-1 0 0,-2 0 1 16,-5 2-2-16,3 0 0 0,0 0 2 16,-4 0 0-16,0 0-1 0,2 0-1 0,-2 0 2 15,2 0 0-15,1 0-1 0,-1 0-1 16,1 0 2-16,2-3 1 0,3 2-2 15,2-3 0-15,1 1 1 0,0 0 0 16,1-1-2-16,-2 2 0 0,1 1 2 16,-3 1-1-16,-3-1 0 0,-4 1-1 15,0 0 2-15,-1 0 0 0,-5 0-3 16,2 0 2-16,1 0 0 0,0 0 2 15,2 0-3-15,2 0 0 0,5 0 2 16,0 0 1-16,5 0-2 0,-1-3 0 0,1 2 1 16,1-1 0-16,-2 1-1 0,-2-3-1 15,-1 2 2-15,-1 1-1 0,-2 0-1 16,-5 1 1-16,-5 0 1 0,4 0-1 15,-3 0-1-15,-2 0 0 0,1 0 1 16,2 0 1-16,-1 0-4 0,2 0 2 16,-2 1 3-16,4 1-1 0,-1-1-3 15,1 1 2-15,0-1 3 0,2 0-3 16,0-1 0-16,1 0 1 0,2 0 0 15,1 0 0-15,-1 0-1 0,-2 0-1 0,-1 1 2 16,-2-1-3-16,-1 0 4 0,3 1-2 16,-4 0-1-16,1-1 2 0,-2 0 1 15,0 1-1-15,-1-1 1 0,2 0 1 16,-2 0 0-16,1 2-2 0,0-2 2 15,-1 0-1-15,-2 0-1 0,0 0-1 0,0 0 1 16,0 0 1-16,0 1-2 16,-2 0 1-16,-4 2 2 0,1 0-3 15,-1 2-5-15,1-2-3 0,2 2 1 16,2 0-5-16,-2-1-3 0,1 0-3 0,1 1-17 15,-1-3-17-15,2 0-22 0,0-2-57 16,0 0-254-16</inkml:trace>
  <inkml:trace contextRef="#ctx0" brushRef="#br0" timeOffset="87930.02">5955 11385 196 0,'-5'2'127'0,"1"-1"-82"16,4 0 29-16,-2 0-32 16,2-1 0-16,0 0 1 0,0 4-29 15,5 2-3-15,7-1 0 0,5 2 0 0,8-2-4 16,3 3-2-16,0-2-1 0,0 2-2 15,-4-1-2-15,-2 0 0 0,-5 2 2 16,-1 1-2-16,-7 0 0 0,-1 2 3 16,-7 0-2-16,-1 3 0 0,-4 1 4 15,-10 3 1-15,-2 1-3 0,-4 2-1 0,0 2 1 16,-3 1-3-16,-2 0 2 0,-3 2-1 15,2 1 0-15,-1-3 2 0,4 1-3 16,4-2-2-16,1 0 1 16,1-3-9-16,1 2-28 0,2-5-37 0,0-3-105 15</inkml:trace>
  <inkml:trace contextRef="#ctx0" brushRef="#br0" timeOffset="89058.09">2933 11801 24 0,'0'0'40'0,"0"0"-13"15,0 0-1-15,-1 0 1 0,1 0-27 16,0 0 10-16,-2 0 67 16,2 0 32-16,-1 0-78 0,-1 0 5 0,0 0-9 15,2 0 1-15,-1 0-6 0,-1 0 0 16,-1 0-6-16,3 0 4 0,-3 0-7 15,2 0-1-15,-1 0 1 0,1 0 5 16,1 0-5-16,-2 0 0 0,2 0-1 16,0 0 0-16,0-1 1 0,5-8-3 15,5-8-7-15,4-4 2 0,5-5-4 0,4-1-1 16,2-2 1-16,1 1 0 0,4 4 0 15,-2 3-2-15,-3 1 0 0,-1 5 2 16,-5 4-2-16,-5 4 1 16,-6 4-2-16,-2 3 2 0,-3 0-7 0,-3 3-5 15,0 6-5-15,-1 2-5 0,-7 2-9 16,2 0-26-16,-2 0-14 0,0-3-56 15,0 0-132-15</inkml:trace>
  <inkml:trace contextRef="#ctx0" brushRef="#br0" timeOffset="89267.1">2964 11815 462 0,'6'8'17'0,"2"2"35"15,2 1 0-15,0 1-16 0,6-1-6 16,-1 1-12-16,-1 1-8 0,3 0-8 0,-3 0-2 16,2 1-2-16,1-2-23 0,5 2-35 15,1-4-43-15,2 0-203 0</inkml:trace>
  <inkml:trace contextRef="#ctx0" brushRef="#br0" timeOffset="-192990.21">5200 3667 2 0,'0'0'20'0,"0"0"-7"16,0 0-9-16,0 0 0 0,0 0-5 15,0 0-4-15,4 0 1 0,-2 0 5 16,3 0 1-16,-4-2-3 0,2 1 6 15,0 0 5-15,1 0 3 0,-1 0-12 16,0-1 1-16,-2 1 24 0,-1-1 87 16,0 2-77-16,0-1 4 0,2 0 7 0,-2 0-14 15,0 0-8-15,0 1 0 0,0 0-3 16,0 0-4-16,0 0-2 0,0 0-2 15,0 0 6-15,0-1-1 0,0 1-5 16,0 0 1-16,0 0 1 0,0 0-4 16,0 0-4-16,1 0 1 0,-1 0-3 15,0 0-1-15,0 0-1 0,0 0-2 16,0-2 2-16,0 2-2 0,2-2 1 15,-1 1 0-15,-1-1 2 0,2 0-1 16,-2 2-1-16,0-1 1 0,0 1 2 0,0 0-4 16,0 0 1-16,0 0 1 0,0 0 0 15,-2 0-5-15,1 0 0 0,-4 1 0 16,1 3 0-16,-1-1 1 0,2 1-2 15,0-1 2-15,1 1 1 0,1-1-1 16,-1 1-2-16,-1 0 1 0,3 2 0 0,0 0-1 16,0 0 2-16,0 1-1 15,5-1 0-15,1-1-1 0,-1-1-1 16,2-1-2-16,3-1-3 0,0-2-1 15,3 0 1-15,-2 0 4 0,1-3 1 0,-3-3-1 16,2-1 3-16,-1 0 0 0,-1-2 1 16,0 0-1-16,-3-1 1 0,1 0 0 15,-1 2 2-15,-5-2-2 0,-1 2-1 16,0-1 3-16,0-1 1 0,0 0 0 15,0 0 2-15,-3 1 1 0,-1 2 0 16,-3 2 2-16,1 1-4 0,-2 2 2 0,1 1-1 16,-3 1-3-16,1 0 0 15,-2 3-4-15,2 4 3 0,0 2-2 16,1 2 3-16,0 1-2 0,0-1 0 15,4 2-2-15,-3-2 0 0,7-1 2 0,-1 2 0 16,1-1-2-16,0 0 0 0,0-1 0 16,1-3 2-16,7 0-3 0,-2-1 1 15,4-3 3-15,1-2-3 0,1-1-3 16,0 0 0-16,1 0 5 0,1 0-1 15,-2-1 0-15,1-2 3 0,-4-5-3 0,0 1 1 16,-1-2-1-16,-3 2 1 0,-4-2 0 16,2 3 2-16,-1-2-1 15,-2 0 0-15,0-1 2 0,-2 2 0 16,-4-2-1-16,-2 1 0 0,-1 1 4 0,0 2-1 15,-1 4-4-15,-2 0 3 0,1 1-1 16,0 0-2-16,0 2-1 0,2 5 0 16,0 0 1-16,1 2 0 0,0-2-1 15,4 1 1-15,-3 0 1 0,7 0-2 16,-1-1 0-16,1-3 1 0,0 2 0 0,0-2-2 15,8-1 1-15,3-3-1 0,2 0 1 16,3 0 0-16,1-7-3 0,0-2 0 16,-1-3-2-16,-2 1-3 15,-2 0-5-15,-6 1 6 0,0 2 3 0,-6 0 4 16,2 0 0-16,-2 0 1 0,0 3 2 15,-8-2-2-15,-3 2-1 0,-1 3-2 16,-1 1-8-16,-2 1-23 0,1 0-52 16,-3 5-114-16</inkml:trace>
  <inkml:trace contextRef="#ctx0" brushRef="#br0" timeOffset="-190555.07">6527 10384 1 0,'0'0'3'16,"0"0"3"-16,1-3 108 0,-1 1-48 16,2 0-42-16,-2 2 22 15,0 0 1-15,0-2-12 0,0 2 0 0,0 0-5 16,0 0-8-16,0 0-9 0,0 0-2 15,0 0 5-15,0 0 2 0,0 0-5 16,0 0-2-16,0 0-4 0,0 0 3 16,0 0-4-16,0 0 2 0,0 0-5 15,0 0 1-15,-3 3-2 0,0-2 5 0,0 2-3 16,1-1-1-16,-2 1 2 0,2-2-2 15,-4 1 4-15,3 1 0 0,1-2 1 16,-1 1-7-16,0 1 3 0,0 0-2 16,-2 0-1-16,4 0-1 0,-4 0 3 15,2 0-2-15,0-2-1 0,-2 0 2 16,2 0-2-16,1-1 3 0,-1 0-2 15,2 2 0-15,1-2 1 0,0 0 2 16,0 0-2-16,0 0-1 0,0 0-3 16,0 0 4-16,4 0-3 0,3-4-1 15,2 1 3-15,0-1-1 0,2 1-2 0,2-3-1 16,0 3 3-16,1-2-5 0,2 1-3 15,-4 1 1-15,2 0 5 0,-3 1-9 16,0 1 3-16,0 1 2 0,-3-1 1 16,-4 1 3-16,1 0-2 0,-2 0 4 15,-3 0-2-15,0 0 1 0,0 0-1 16,0 0 4-16,-3 0-5 0,-5 0-2 15,-1 0 0-15,-2 0 3 0,-1 0 2 16,-4 0-1-16,1 1 1 0,-2 2 0 16,-2 0 1-16,0 1 0 0,5 0 1 0,-1 0 0 15,4-1 2-15,2 0-1 0,4-1 1 16,2-1-1-16,3 0 0 0,0-1-3 15,0 2 0-15,8-2 3 0,1 0 2 16,-1 0-3-16,4 0-3 0,-3 0-2 16,2-4-28-16,-1-3-90 0,-6 3-189 15</inkml:trace>
  <inkml:trace contextRef="#ctx0" brushRef="#br0" timeOffset="-146613.55">6871 6451 17 0,'0'2'293'0,"2"-2"-214"0,-2 0-49 16,0 0 44-16,0 0-31 15,0 0-9-15,0 0-7 0,0 0-6 16,0 0-11-16,0 0-3 0,0 0-1 0,0 0-6 15,0 0-2-15,3 0 3 0,-2 0 3 16,4 0-3-16,-5 0-2 0,3 0 2 16,0 0 0-16,2 0-12 0,-1 0-17 15,3 0-30-15,0 0-55 0,-3 0-187 16</inkml:trace>
  <inkml:trace contextRef="#ctx0" brushRef="#br0" timeOffset="-146429.54">7096 6487 84 0,'3'0'271'16,"2"-3"-214"-16,-5-1-42 0,0 2 36 15,1-1-22-15,-1 2-16 0,2-1-3 0,-1 0-9 16,2 2-7-16,1 0-6 0,2 0-28 15,0 0-36-15,-3-1-95 0</inkml:trace>
  <inkml:trace contextRef="#ctx0" brushRef="#br0" timeOffset="-146254.53">7277 6485 52 0,'5'0'212'0,"-4"0"-115"16,1 0-88-16,-2 0 26 0,3 0-9 15,-1 0-16-15,1 0-11 0,3 0-2 16,0 0-11-16,0 0-51 0,2 0-115 16</inkml:trace>
  <inkml:trace contextRef="#ctx0" brushRef="#br0" timeOffset="-146099.53">7533 6514 291 0,'2'0'66'0,"-2"0"-49"0,0 0 25 15,0 0-24-15,0 0-13 0,3 2-8 16,1-2-4-16,3 2-28 0,2-2-83 16</inkml:trace>
  <inkml:trace contextRef="#ctx0" brushRef="#br0" timeOffset="-144441.43">5868 6245 102 0,'0'0'111'0,"0"0"-71"15,0 0 31-15,0 0-19 0,0 0-14 16,0 1-1-16,0-1-7 0,-2 0-4 0,2 0 1 15,0 0-3-15,0 0-4 0,0 0-1 16,0 0 0-16,0 0-5 0,0 0-3 16,0 0-1-16,0 0-4 0,0 0-3 15,7 0-3-15,2 0 6 0,6 0 0 16,1 0-5-16,4 0 0 0,2-1 0 0,1-3 2 15,0 1-2-15,2-2-1 0,-2 1 0 16,1 1 2-16,-3 0-1 0,-5 1-1 16,-2 1-1-16,-5 1 3 15,-3 0-1-15,-3 0-2 0,-3 0 1 0,0 0 1 16,0 0 1-16,0 0-3 0,0 0 1 15,0 0 1-15,-1 0-5 0,-4 0-5 16,1 1 2-16,-3 1-10 0,1 2-11 16,0-1-23-16,1-1-15 0,1-2-48 15,-4 0-212-15</inkml:trace>
  <inkml:trace contextRef="#ctx0" brushRef="#br0" timeOffset="-144073.41">6277 6095 198 0,'3'1'97'15,"-1"1"-57"-15,-2 1 39 0,2 0-27 16,-2 3-2-16,0 1-7 0,0 0-6 15,0 1-10-15,-4 0-4 0,0 2-9 16,2-1 3-16,-2 2-6 0,0-2 0 16,1-1-6-16,0 2 1 0,2-3-6 0,-1 0 1 15,1-1-2-15,1-1 1 0,0 0 0 16,0-2-3-16,0-2-7 0,3 0-12 15,3-1-13-15,2 0-21 0,1 0-21 16,-3-10-56-16,-4 3-204 0</inkml:trace>
  <inkml:trace contextRef="#ctx0" brushRef="#br0" timeOffset="-143470.39">6404 6078 15 0,'10'-3'241'0,"-1"0"-142"0,-1-1-57 16,1 1 33-16,0 1-29 0,2 2-5 15,2 0-10-15,-1 0-8 0,2 4-4 16,-2 3-10-16,-2 2-3 0,-3-1-5 0,-2 3 4 16,-5 1 0-16,0-2-2 15,0 4-1-15,-6-1 2 0,-6 1 3 16,-2-3-8-16,-3 0 3 0,1-1 0 15,-1-2 0-15,5-1-2 0,2-2-1 0,4-1 1 16,0-3 1-16,4 0-1 0,2-1-1 16,0 0 1-16,-1 0 2 0,1 0-3 15,0-3-1-15,0 0 1 0,0 1 0 16,4-1-1-16,1 2 1 0,1 1 0 15,2 0 0-15,0 0-1 0,1 0 0 0,-1 3 0 16,3 0-8-16,1 1-7 0,4 2-6 16,1-1-8-16,1-2 21 15,4-1-16-15,-2-2-34 0,2 0 15 16,0 0-1-16,-1-1-32 0,-1-5 20 0,-1-2 12 15,-2 0 26-15,-3-2 22 0,-3 0 12 16,-2 0 36-16,-1-1 9 0,-3-2-2 16,-4 2-6-16,-1 0 4 0,0 3-11 15,0 0-8-15,-5 1-4 0,1 3-7 16,-4 0-4-16,5 3-4 0,-3 1-7 15,3 0-2-15,-2 0-3 0,2 4-5 0,0 3-2 16,3 4 2-16,0 1 0 0,0 1-2 16,0 0 0-16,6 0-5 15,0-2 1-15,2-2-6 0,3 1-3 16,0-3 8-16,4-3 3 0,-1-1 1 0,2-1 3 15,-1-2 0-15,-4 0 3 0,-2-2-3 16,-1-5-2-16,-5-2 6 0,-1 0 1 16,-2-2 0-16,0 2 4 0,0-2-6 15,-10 0 3-15,-1 2-7 0,-1-1-1 16,-3 1-1-16,-1 2-21 0,4-1-37 0,-2 0-39 15,3 2-104-15</inkml:trace>
  <inkml:trace contextRef="#ctx0" brushRef="#br0" timeOffset="-141516.27">5437 686 274 0,'2'1'75'0,"-2"0"-40"0,0 0 28 16,0 1-29-16,0 1-14 0,0 2 12 16,0 1-6-16,0 0-7 0,0 2 0 15,0 1-2-15,0 1-7 0,0 2 0 16,0 0-3-16,0 1 0 0,0 0 0 15,0-1-2-15,0 0-4 0,0 1 2 0,0-2 0 16,0-1-3-16,0 1 0 0,0-3 1 16,0 0 0-16,-2-2-5 15,2-2-9-15,0 0-5 0,0-4-6 16,0 1-13-16,0-1-6 0,5 0-7 0,-4 0-3 15,2-5-27-15,-3-4-113 0</inkml:trace>
  <inkml:trace contextRef="#ctx0" brushRef="#br0" timeOffset="-141320.25">5313 741 62 0,'2'4'297'0,"4"-2"-240"0,-3 1-35 0,3 0 51 16,5 0-34-16,4-1-6 0,4 0-2 15,3 0-11-15,1-1-10 0,0 0-7 16,2-1 2-16,-5 0-4 0,0 0-3 16,-1 0-9-16,0 0-27 0,-4 0-54 15,-4 0-99-15</inkml:trace>
  <inkml:trace contextRef="#ctx0" brushRef="#br0" timeOffset="-140543.21">5784 637 223 0,'2'0'63'0,"-1"0"-18"15,-1 0 25-15,2 0-24 0,-2 2-13 16,0-1 6-16,2 2-6 0,-1 3-2 15,-1 1-5-15,2 3-7 0,-2 0 1 16,0 0-4-16,0 1-7 0,0 1 2 0,-3 1-2 16,-1-1-3-16,1 0-5 15,2 0 2-15,-2-2-1 0,1 1 1 16,1-3-2-16,-1-1 0 0,0-1 0 0,2-3-1 15,0 1-1-15,-1-2 1 0,1 0-3 16,-2-1-8-16,2-1-23 0,0 0-26 16,0 0-26-16,5-6-40 0,-2-3-240 15</inkml:trace>
  <inkml:trace contextRef="#ctx0" brushRef="#br0" timeOffset="-140145.18">5960 611 63 0,'1'0'126'15,"4"0"56"-15,-4 0-156 0,4 0 35 16,-2-1-17-16,3 0-26 0,4 1 6 0,0 0 7 15,4 0-8-15,-3 1-5 0,3 5-6 16,0 0-3-16,-3 2-1 16,-2 3-6-16,-1 0 4 0,-2 1 1 15,-6 1-4-15,0 2 1 0,-6 0 0 0,-8 0-3 16,-1-1 0-16,-7 0-2 0,0-1-7 15,-1-1 2-15,3-2-1 0,1-1 1 16,5-1-5-16,2-5 5 0,6-1 1 16,2-1 1-16,1-1 1 0,3 0 3 15,0 0-1-15,0-5-5 0,0 0-2 0,7-1 4 16,2-1 4-16,0 4-2 15,0 1 1-15,1 0 1 0,2 2 0 16,-1 0 0-16,1 0-2 0,-1 0 2 16,2 0-3-16,2 0-19 0,-1 3-36 0,2 0-27 15,2-3-6-15,-1 0-50 0</inkml:trace>
  <inkml:trace contextRef="#ctx0" brushRef="#br0" timeOffset="-139856.17">6353 667 49 0,'-4'-9'296'16,"-6"1"-250"-16,-2 3 32 15,-2 0-24-15,0 4-16 0,0 1 1 16,0 0-7-16,3 0-7 0,2 8-9 0,3 2-10 16,1 2-6-16,4 1-1 0,1 0 0 15,0 2 3-15,4 0-5 0,6-1 0 16,3-2-10-16,1-2 0 0,2-3-3 15,-1-3 0-15,1-2 0 0,-1-2 7 16,-2 0 3-16,-1 0 6 0,-2-5 0 0,-4-1 5 16,-5-3 1-16,-1 1-1 0,0-2 3 15,0 2-1-15,-1-1-3 0,-7 0-2 16,-1 1-2-16,-2 0 1 15,2 1-9-15,-1-1-12 0,2 2-19 0,5 0-16 16,3 0-33-16,0 3-140 0,0 1 44 16</inkml:trace>
  <inkml:trace contextRef="#ctx0" brushRef="#br0" timeOffset="-131483.7">6648 623 29 0,'1'0'7'0,"-1"0"-4"0,0 0 103 0,0 0-58 15,0 0-14-15,0 0 13 0,0 0-17 16,0 0-13-16,0 0 3 0,0 0 0 15,0 0-7-15,0 0 2 0,0 0-6 16,0 0 4-16,0 0 3 0,0 0-2 16,0 0-2-16,0-1 3 0,0 1-2 15,0 0-2-15,0 0-3 0,0 0 2 0,0 0-3 16,0 0-5-16,0 0 4 0,0 0-2 15,-1 0 0-15,1 0-4 0,0 0 1 16,0 0 3-16,0 0 2 16,-2 0-4-16,2 0 3 0,0 0 2 0,0 0-1 15,0 0-3-15,0 0 2 0,0 0-1 16,0 0 2-16,0 0-5 0,0 0 3 15,0 0-1-15,0 0 3 0,0 0-6 16,0 0 4-16,0 0-1 0,0 0 0 16,0 0-2-16,0 0 1 0,0 0-1 0,0 0 4 15,0 0-3-15,0 0 1 0,0 0-2 16,0 1 3-16,0 1-2 0,0 2-2 15,0 1 2-15,0 0 0 0,0 1-3 16,0 2 1-16,2-1 1 0,1 1 0 16,2 0-2-16,-4 1 0 0,4-2 1 15,-4 1-2-15,4 2-2 0,-2 0 0 16,2 0 5-16,-2 0 1 0,2-5-4 15,1-2 0-15,-2-3 1 0,4 0 0 16,0 0 0-16,1-1 2 0,2-6 1 0,-2-1 0 16,4-4-2-16,1 1 1 0,-5-2-2 15,0 0 7-15,-3 0-5 0,2-2 4 16,-2 2 1-16,2 0-1 0,-2-1-2 15,1 0-2-15,-3 0-2 0,4 3 2 16,-3 1 0-16,-1 3-2 0,1 1 1 0,0 3-4 16,1 3-10-16,0 0-15 0,2 0-31 15,-5 4-58-15,-2 1-220 16</inkml:trace>
  <inkml:trace contextRef="#ctx0" brushRef="#br0" timeOffset="-100518.92">857 3453 84 0,'-3'-3'40'0,"2"0"20"0,-2 0 66 16,-2-1-55-16,2 0-39 0,-2 0 20 16,-1 2-24-16,-2-1-5 0,0 1-2 15,2 0 0-15,-1-1-6 0,-3 3 1 16,2-1-1-16,2 0 3 0,-3 0-5 15,1 1 4-15,2 0-6 0,-2 0 0 0,2 0-1 16,-2 0-3-16,-1 10-3 0,-2 1-1 16,-1 4 0-16,-1 5-2 0,-1 1-1 15,2 3 1-15,3-2-1 0,-1 1-2 16,7-1 1-16,0-3 0 0,3-5 1 15,5-1-5-15,7-5-1 0,4-5 3 0,4-1 0 16,3-2 0-16,4-4 3 16,-1-8 0-16,3-3 1 0,-2-5 0 15,-3 1 1-15,-2-1 1 0,-6 1 0 16,-1-1 1-16,-6 0 3 0,-1 2 5 0,-5 0-2 15,-3-1 0-15,0-2 1 0,-1-1-5 16,-10 1-3-16,-1 1 0 0,-2 4-1 16,0 4 0-16,-2 3 0 0,1 8-4 15,-1 1-2-15,4 7-1 0,-2 11-3 16,3 4-17-16,5 1-5 0,3 2-9 0,3 0-28 15,0-1-55-15,9-2-132 0</inkml:trace>
  <inkml:trace contextRef="#ctx0" brushRef="#br0" timeOffset="-100114.9">1155 3555 309 0,'-3'-1'32'0,"0"1"45"0,0 0 0 16,0 0-53-16,-2 7-14 0,-1 6 3 16,1 3-3-16,2 0-1 0,0-1 2 15,3-1-6-15,0-4-5 0,0-1 3 0,5-2 5 16,1-4 3-16,2-2 6 0,2-1 3 15,4 0 4-15,5-11-3 0,1-2-5 16,0-6 3-16,-3-1-2 16,-3 0-6-16,-1 0-7 0,-6 1 3 0,0 0 0 15,0-1-5-15,0-1-1 0,-1 0-1 16,-3 1 0-16,0 0-4 0,-2 2-13 15,1 5-13-15,-2 4-10 0,2 5-27 16,-2 4-78-16,0 3-199 0</inkml:trace>
  <inkml:trace contextRef="#ctx0" brushRef="#br0" timeOffset="-86491.12">6079 9985 125 0,'0'0'182'0,"0"0"-103"0,0 0-29 16,0 0 13-16,0 0-20 0,0 0-13 15,0 0-12-15,0 0-5 0,0 0-1 0,0 5-5 16,0 3-1-16,-2 3 1 0,1 2 3 15,-1 3-5-15,-1 1-1 0,0 1 2 16,0 0-5-16,0-3-2 16,-2 0 3-16,4-1 0 0,-2-2-1 0,-1-2-1 15,3-1 1-15,1-2 0 0,0-3-1 16,0-2-3-16,0 0-1 0,0-2-8 15,0 0-5-15,1 0-10 0,6 0-18 16,0-6-34-16,0-1-53 0,-1-2-107 16</inkml:trace>
  <inkml:trace contextRef="#ctx0" brushRef="#br0" timeOffset="-86172.1">6194 10009 63 0,'6'-5'228'0,"3"-1"-191"0,-1 3 41 16,1 0-16-16,-1 2-25 15,0 1-3-15,-1 0-4 0,1 1-14 16,-2 6-5-16,-3 2 2 0,-1 4-9 0,-2-1 0 16,0 1 1-16,-8 1-2 0,-3 0-1 15,2-2-2-15,-2-2 1 0,2 0 0 16,0-1-1-16,2-3-2 0,1 0 2 15,0-3 1-15,5-2-2 0,-3 0 1 16,3-1 1-16,1 0 1 0,0 0-1 16,0-1-2-16,1-2 0 0,3-1 2 15,3 1-1-15,-4 2-1 0,2 0 3 16,0 1-2-16,-2 0-1 0,0 0-1 15,3 2 3-15,0 2-1 0,2 1-2 0,0-2-11 16,1-1-26-16,2 0-16 0,1-2-52 16,1 0-47-16</inkml:trace>
  <inkml:trace contextRef="#ctx0" brushRef="#br0" timeOffset="-85672.07">6547 9996 187 0,'-6'-6'100'0,"-3"2"-48"0,-2 3 20 16,-3 0-27-16,-2 1-9 0,1 0 2 15,-1 1-10-15,2 7-10 0,0 2-6 16,4 1-2-16,-1 3-5 0,4 0 1 0,4 0-6 15,3-1 0-15,0-1 2 0,10-2-2 16,4-4-2-16,4 0 3 16,1-5-2-16,3-1 0 0,1 0-7 15,0-8 4-15,-1-2-2 0,-2 0 5 0,0-3-1 16,-4 0 2-16,-6 0 2 0,0 0 1 15,-6 1-1-15,-2 1 0 0,-2 0 1 16,0-1 1-16,-5 2-1 0,-2 2-2 16,-6 0-1-16,2 1 0 0,0 5-4 15,2 2-2-15,3 0-10 0,1 6-23 0,4 6-41 16,1-1-75-16</inkml:trace>
  <inkml:trace contextRef="#ctx0" brushRef="#br0" timeOffset="-85396.05">6811 10038 260 0,'0'-1'137'0,"0"1"-116"15,-3 2 23-15,-4 6-14 0,4 2-10 0,-1 1-4 16,4-1-1-16,0 2-12 0,4-1 1 15,2-4-2-15,1-2 1 0,3-1 1 16,-2-4 7-16,6 0 7 16,-4 0-2-16,0-4 2 0,1-5-4 0,0-3 4 15,-2-1-5-15,-2 2 0 0,-1-3 0 16,-2 0-9-16,0 1-1 0,2 0-1 15,-3 0 0-15,0 2-2 0,-2 0-5 16,3 2-15-16,-1 2-26 0,0 5-61 16,-2 1-187-16</inkml:trace>
  <inkml:trace contextRef="#ctx0" brushRef="#br0" timeOffset="-85242.04">7369 10228 555 0,'-5'-13'78'15,"0"3"-70"-15,1 2 5 0,1 0-11 16,-2 4-22-16,0 3-39 0,1 1-236 0</inkml:trace>
  <inkml:trace contextRef="#ctx0" brushRef="#br0" timeOffset="-66728.99">6611 10379 40 0,'0'0'90'16,"0"0"-59"-16,0 0-3 0,0 0 9 0,0-1-3 15,0 1-3-15,1-3-2 0,-1 3-1 16,0 0-4-16,0 0-2 0,0-2 0 15,0 2 3-15,0-2-6 0,0 1-6 16,0-1 4-16,0 2-1 0,0-3-3 16,0 1 0-16,-1 0-3 0,-1 0-1 0,1 2 2 15,-1-4-4-15,0 2-1 0,-1-1 3 16,0 2-3-16,-1-1 1 15,-3-1-6-15,0 2 3 0,-1 1 1 16,2 0-5-16,-2 0 0 0,0 0 2 0,2 1-2 16,0 4-2-16,1 0 1 0,-1 0 2 15,3-1-2-15,0 3-2 0,3 0 2 16,0-1 1-16,0 2 0 0,0-2-2 15,0 0 0-15,3-1 0 0,3-2 2 16,3-1 1-16,1-2-4 0,0 0 3 0,3 0-4 16,-1-2 1-16,1-3 0 0,-1-2 3 15,-3 0-1-15,2 0 0 0,-3-3 1 16,-3 2 2-16,-2 0-1 15,0-1-1-15,-3 1 2 0,0 0 3 16,-2 1-1-16,-4 3-2 0,0-2 3 0,-3 3 1 16,-1 1-1-16,-1 2-4 0,1 0 0 15,-3 0 2-15,1 4-1 0,-1 4-3 16,3 0 2-16,2 3 0 0,-2 1-1 15,3 0-3-15,4-1 1 0,0 0 3 16,3-3-3-16,0 1 1 0,1-3-2 0,7-2 2 16,1 0 1-16,0-4-2 0,1 0-2 15,2 0 2-15,-1 0 0 0,0-6-1 16,-2 0 1-16,-1-1 3 15,-3 0 0-15,-2 0-2 0,-2-1 0 0,1 1 5 16,-2 1-2-16,0 0-1 0,0 1 1 16,-2 2 2-16,-2 0-1 0,-3 3-1 15,0 0 0-15,-3 0 2 0,3 0-4 16,-1 1-2-16,0 6 0 0,2-1 3 15,1 1-2-15,1 1-3 0,2-1 2 0,2 0-8 16,0-2-10-16,2 0-11 16,4-2-6-16,3-3-2 0,0 0-21 0,-1 0-70 15,0-1-80-15,-4-5 148 0</inkml:trace>
  <inkml:trace contextRef="#ctx0" brushRef="#br0" timeOffset="-8996.68">16666 1111 148 0,'0'-1'78'15,"2"0"-54"-15,-2-1 10 0,1 0 0 0,-1 2-31 16,0 0 23-16,0 0 29 0,0 0-33 16,0 0-6-16,2 0 0 0,-2 0-2 15,0 0-3-15,0 0-3 0,0-1-5 16,0 0 5-16,1 0-2 0,1 1 1 15,-1-1-6-15,-1 1 4 0,2 0-1 16,-2 0 1-16,0 0-3 0,0-2-1 16,0 2 0-16,2-1 2 0,-1 0-2 15,1-1 2-15,-2-1 4 0,1 3 4 16,-1-2 2-16,0-1 0 0,0 1 2 0,0 0-4 15,0-2 1-15,0 1-2 0,0 0 3 16,0 0-2-16,0 0-1 0,-3 1-2 16,0-3-2-16,-3 4 0 0,-2 0 2 15,2-1-3-15,-2 2 0 0,-1 0-1 16,0 0-1-16,-1 0-1 0,1 5 3 0,0 2 0 15,1 1-5-15,0-1 0 0,2 2 2 16,4 1-4-16,-1 4 2 16,3-1-1-16,0 1 1 0,2 0-1 15,6 0-2-15,-1-2 2 0,6-1 2 0,2-5-1 16,1-1-2-16,-1-3 1 0,2-2 1 15,2 0 0-15,-4-5-4 0,1-3 3 16,-2-1 2-16,-5-2-1 0,0-1 1 16,-1-2-2-16,-6 1 6 0,1 1-2 15,-3 0 2-15,0 0 0 0,-3 2 5 0,-10 0 1 16,-2 1-7-16,-5 0-2 0,-4 3 3 15,-2-1-5-15,0 6-4 16,-1 1 3-16,6 0-2 0,5 7-2 16,4 4-15-16,6 3-19 0,1 2-32 15,2 2-54-15,1 0-238 0</inkml:trace>
  <inkml:trace contextRef="#ctx0" brushRef="#br0" timeOffset="-8054.63">16827 2729 318 0,'-4'-1'43'0,"-2"-2"-16"0,-1 3 27 0,-2 0-15 15,0 0 0-15,-1 0-8 0,0 3-5 16,-1 5-3-16,-2-1-2 0,-1 4-6 16,4 2 5-16,-3 1 1 0,4 3-5 15,3 1-10-15,-1 0-1 0,7 2 0 16,0-2-3-16,0-1-3 0,8-2 0 0,3-3 2 15,5-2-1-15,1-5-1 0,3-5-2 16,0 0 2-16,3-6 0 0,-3-5 0 16,0-4 0-16,-2-2 3 0,-6-1-1 15,-3-1-1-15,-3 0 3 0,-2 1 0 16,-4 0 3-16,0 1-1 0,-8 0 2 0,-5 2 3 15,-4-1-3-15,-3 2-5 16,-3 0-1-16,-7 1-2 0,-2 2 3 16,-2 1-16-16,0 5-20 0,4 5 2 15,10 6-2-15,6 12-18 0,3 2-140 0</inkml:trace>
  <inkml:trace contextRef="#ctx0" brushRef="#br0" timeOffset="-6974.57">15728 806 259 0,'2'-2'128'0,"-2"1"-106"15,0 1 29-15,0 0 1 16,0 0-18-16,0 0-15 0,0 0-5 16,0 9-6-16,0 2 0 0,0 4 0 15,-2 2 5-15,-2 3 0 0,0 3 5 0,-2 2-2 16,0 1 0-16,0 1 0 0,0-2-1 15,-1-2-3-15,3-5 1 0,2-2-5 16,1-3-3-16,1-5 0 0,0-2 2 16,0-3-5-16,1-2-3 0,5-1 9 15,7 0-1-15,2-10-2 0,2-4 2 16,4-3-3-16,-3 1-2 0,2 0-1 0,-3 4-2 15,-3 0 3-15,0 5-2 16,0 1-4-16,-3 3-13 0,1 3-19 16,1 0-15-16,-1 0-28 0,-1 7-61 15,0 1-300-15</inkml:trace>
  <inkml:trace contextRef="#ctx0" brushRef="#br0" timeOffset="-6088.52">15893 2612 184 0,'0'6'160'15,"0"6"-149"-15,-5 0 12 0,0 5 39 16,-3 2-16-16,1 2-15 0,1 0-7 15,-4 0-1-15,4-1-10 0,0-2-5 0,1-4-5 16,2 0 3-16,0-3 1 0,0-3 1 16,1-3-1-16,1-3-2 0,-2-1-2 15,1-1 6-15,-3 0-3 16,2-6 0-16,0-2-4 0,0-2 0 0,2-1-4 15,-1-4 3-15,2-2-2 0,0-1-3 16,0-1-2-16,2 1 4 0,4 2 1 16,-2 2 1-16,6 5-2 0,-2 2 2 15,-2 5-1-15,3 2-2 0,0 0-1 16,1 4 3-16,-1 6 1 0,3 3-1 0,1-2 1 15,2 2 0-15,1-1 0 0,-1-2-1 16,1-1 2-16,-4-2-2 0,4 0 2 16,-4-3-7-16,-1 1-7 0,0-2-7 15,-2-1-18-15,0-2-14 0,-1 0-33 16,-2 0-59-16,-1 0-67 0</inkml:trace>
  <inkml:trace contextRef="#ctx0" brushRef="#br0" timeOffset="-6006.51">16046 2628 0 0</inkml:trace>
  <inkml:trace contextRef="#ctx0" brushRef="#br0" timeOffset="-5902.51">16046 2628 0 0,'0'0'0'0,"0"0"0"0,3 4 0 0,-1 6 0 0,-1-2 0 16,-1 1 0-16,0 1 0 0,0 2 462 15,0 1-395-15,-1 6-35 0,-4-1 28 16,0 4-13-16,1-2-22 0,1-2-16 15,0 0-8-15,3-3-3 0,-2-1-12 16,2-1-39-16,0-3-66 0,0-1-333 16</inkml:trace>
  <inkml:trace contextRef="#ctx0" brushRef="#br0" timeOffset="-4665.44">16885 1108 176 0,'0'0'101'0,"0"0"-62"15,0 0 19-15,0 0-2 0,0 0-16 16,0 0-10-16,1 0-10 0,-1 0-3 15,0 0-3-15,2 0-3 0,-1 0-1 16,-1 0 1-16,4 0 1 0,-1 1-4 16,-2 0 2-16,2 0 2 0,2 2 0 15,0 0 0-15,2-2-9 0,3 2 3 16,0-1 0-16,1 0-3 0,2-1-2 15,1 0 2-15,1-1-1 0,2 0-1 16,3 0-2-16,4 0 2 0</inkml:trace>
  <inkml:trace contextRef="#ctx0" brushRef="#br0" timeOffset="-4330.42">17051 1127 674 0,'26'0'-1'0,"5"0"1"0,2-2 0 0,-1-3 0 0,1 2 3 15,-4-1-2-15,2 2-4 0,-1 0 4 16,2 0 0-16,2 0 0 0,2 0-3 15,-4 1 3-15,1-2 1 0,1 2-3 16,-1 0 0-16,-2-1 2 0,3 1 1 0,0-2-4 16,0 1 2-16,-1-1-1 15,1 0 4-15,3 1-4 0,-5-2-2 16,3 1 4-16,-3 1 2 0,-2 0-4 15,-3-1-1-15,-3 3 3 0,-4 0 1 0,-8 0-3 16,1 0-2-16,-6 0 4 0,-3 0 1 16,-1 0-5-16,-3 0 0 0,3 0 5 15,-2 0-4-15,2 3 3 0,2 0-3 16,0-3 1-16,2 1 2 0,3-1-3 15,4 0 0-15,1 0 2 0,2 0 2 16,0-1-4-16,0-2 1 0,-3 0 2 0,-4 3-1 16,-3 0-1-16,-2 0-1 15,-3 0 2-15,-1 0-1 0,-1 0-2 16,0 0-3-16,0 2 3 0,-6 3 1 15,0-1-7-15,0 1-2 0,-1-3 4 0,1 4 1 16,0-3-14-16,0 2-3 0,0-2-9 16,1-1-31-16,0-1-106 0</inkml:trace>
  <inkml:trace contextRef="#ctx0" brushRef="#br0" timeOffset="-3802.39">18195 1045 181 0,'0'0'38'16,"0"0"-12"-16,0 0 8 15,0 0 22-15,0 0-12 0,0 0-3 0,0 0 1 16,0 0-5-16,0 0-3 0,-2-3-3 15,-1 2-6-15,-2-2-5 0,-1 3 0 16,0-2 3-16,-2 0-5 0,-3 0-4 16,-1 2 1-16,-2 0-1 0,2 0-5 15,-4 0 2-15,-1 5 2 0,-1 5-4 0,-3 1-2 16,6 3-5-16,3 0 2 0,2 3-1 15,6 0-4-15,4 1-1 0,0 0-4 16,7-1 6-16,7-2-3 0,10-5-1 16,2-3-1-16,3-4-3 0,2-3-10 15,3-1 2-15,-3-10 1 0,2-2 4 16,-7-3 1-16,-1-2 7 0,-6-1 2 15,-4 1 5-15,-4 1-2 0,-8 1-1 16,-1 0 10-16,-2 0 0 0,-3 1 2 16,-7 2-1-16,-2-2-4 0,-4 3 3 0,-1 0-6 15,-1 2-5-15,2 3-1 0,2 4 0 16,7 3 0-16,0 0-7 0,6 12-23 15,1 3-13-15,0 4-21 0,1-1-78 16,7-1-261-16</inkml:trace>
  <inkml:trace contextRef="#ctx0" brushRef="#br0" timeOffset="-3258.36">19133 1038 241 0,'0'-1'78'16,"-2"-3"-31"-16,-2 0 11 15,-3 1-9-15,-2 0-7 0,0 1-8 16,-4 1-6-16,1 1-4 0,-2 0-3 15,-2 0-2-15,1 2 0 0,-5 6-6 0,4 2 5 16,-1 3-5-16,5 2-1 0,3 1-5 16,1 3-8-16,5 1 1 0,3 2 0 15,0-1 0-15,4-2-1 0,10-2-1 16,5-4-1-16,3-6-3 0,4-4 4 15,-1-3-2-15,-4-1-2 0,-2-7 1 0,-2-3 6 16,-6-3 0-16,-2-1 1 0,-2-2 1 16,-7 1 5-16,0-1 0 15,0 0-1-15,-7 2 2 0,0 0 0 16,-6 2-7-16,-1 0-2 0,-3 2-2 0,-3 0-5 15,1 1-21-15,1 3-31 0,4-1-49 16,3 0-233-16</inkml:trace>
  <inkml:trace contextRef="#ctx0" brushRef="#br0" timeOffset="-2366.3">18195 526 77 0,'0'0'75'15,"0"0"-18"-15,0 0 7 0,0 0 3 16,0 0-11-16,0 0-11 0,0 0-5 15,0 0-6-15,0 0-4 0,0 0-9 16,0 0-6-16,0 4 2 0,0 0 0 16,0 1 2-16,0 0-1 0,4 2-4 15,3-1-4-15,-1 0-1 0,2 2-6 16,4-1 2-16,0 1 2 0,4-1-1 15,1 3-1-15,0-3-3 0,3 2 2 16,0 1-3-16,5 0-1 0,-2 0 0 0,2 0 3 16,0 1-2-16,0 0-3 0,0-2 1 15,-4 0 2-15,1 1 1 0,-2-2-5 16,2 0 2-16,-4-1 3 0,4-1-1 15,1 1-3-15,-1-1 1 0,3 0 3 16,0 0 0-16,1-2-3 0,0 2 1 16,1 0 1-16,-2-1 0 0,-7 2-2 15,1 1-1-15,-5-1 5 0,0 1-2 16,-2-1-3-16,-3 1 0 0,1 0 4 15,-2-1-1-15,1 0-3 0,-1-2 2 16,1 0 2-16,0-2-1 0,2 0-2 0,0-1 1 16,-2-1 1-16,0-1-3 0,-1 2 4 15,0-2-3-15,-2 0 0 0,-1 2 2 16,-4-1 0-16,-1-1-1 0,0 0 2 15,0 0-1-15,0 0-2 0,0 0-2 16,-1 0 3-16,-2-2-6 0,-2-2-7 0,0-2-5 16,-1 2-14-16,0-1-19 15,-2 1-65-15,2-2-307 0</inkml:trace>
  <inkml:trace contextRef="#ctx0" brushRef="#br0" timeOffset="-1882.28">19257 1176 0 0</inkml:trace>
  <inkml:trace contextRef="#ctx0" brushRef="#br0" timeOffset="-1057.23">19257 1176 0 0,'1'-6'0'0,"1"0"0"0,-2-1 0 0,0 5 0 16,0 0 0-16,1 2 0 0,1 0 0 16,-2 0 0-16,3 0 0 0,-1 0 0 15,1 3 0-15,-2-2 0 0,1-1 0 0,1 0 0 16,-3 0 195-16,3 1-118 0,0 0-77 15,2 1 38-15,-1-1 3 0,0 0-10 16,0 0 8-16,2-1-10 0,4 2-3 16,-3-1-7-16,7-1-3 0,3 2-6 15,4 0 4-15,3-2-1 0,6 0-3 16,6-1-3-16,1-5 0 0,6 0-2 15,5 0 1-15,3-1-5 0,2 0 2 16,4 1 0-16,1-1-3 0,1 1 0 16,4-1 2-16,1 1 0 0,-4 1-2 0,-2-1-4 15,-3 0 6-15,-6 0 0 0,-5-3-2 16,-2 2 0-16,-1 0 4 0,-1 2 11 15,-1-2 18-15,-4 1-23 0,-7 2-5 16,-1 3 6-16,-6-2-4 0,1 1-1 16,0 0-2-16,3-3 4 0,1 1-7 15,3-1-1-15,1 1 4 0,1-2-2 16,-5 4-3-16,-1-1 1 0,-6 0 1 15,-7-1 1-15,-4 2-2 0,-7 0 1 16,1-1 4-16,-2 2 7 0,0 0-7 0,0 0-1 16,0 1-2-16,0-1 1 0,0 1-3 15,0 0-2-15,0 0 5 0,0 0-2 16,-2 0-3-16,2 0-1 0,-1 0 4 15,1 0 3-15,0 0-3 0,-2 0 1 16,1 0 2-16,-2 0-2 0,1 0-3 0,-1 0-1 16,1 3 1-16,1-1 1 15,-2 0-2-15,1 0 1 0,2 0 2 16,-1 1-1-16,-1 1-1 0,1-1 0 15,-1-1 2-15,2 2 0 0,0 0-2 0,0-1 0 16,0 2 3-16,0 1-2 0,0 1-1 16,0 0 1-16,-2 1 0 0,1 1 1 15,-1 2-1-15,1 2-1 0,1 0 2 16,-2 3 0-16,-2 3-2 0,-1 3 0 15,2 4 2-15,-3 1-1 0,1 1-2 16,2 2 2-16,0 4 2 0,1 0-4 0,2 2 1 16,0 0 1-16,0-3 0 15,3-2 1-15,0 0-2 0,4-3 1 16,-1-1 0-16,0-2 3 0,2 1 0 15,-4-2 1-15,1-2 0 0,-2-1-1 0,-3-3 0 16,0-3-1-16,0-5 1 0,0-1 2 16,0-3-1-16,0-1-1 0,0-1 4 15,0-1-4-15,0-3-1 0,0 1 1 16,0-1 3-16,0 0-3 0,0 1 1 15,0-1 0-15,0 0 0 0,0 0 1 0,0 0-5 16,0 0 1-16,0 0 0 0,0 0-1 16,0 0-1-16,-1 0 0 15,1 3 1-15,0-1-2 0,-2 1 0 16,2-1 0-16,0 1 2 0,-1-2 1 0,1-1-2 15,-2 0 0-15,2 0-3 0,0 0-11 16,-2 0-17-16,2 0-27 0,0-2-45 16,0-2-349-16</inkml:trace>
  <inkml:trace contextRef="#ctx0" brushRef="#br0" timeOffset="-657.21">20838 1858 0 0</inkml:trace>
  <inkml:trace contextRef="#ctx0" brushRef="#br0" timeOffset="526.86">20838 1858 0 0,'0'0'0'0,"0"0"0"0,0 0 0 0,0 0 0 0,0 0 0 15,2 0 0-15,5 0 0 0,0 0 0 16,-1 0 0-16,2 0 0 0,-2 0 0 16,0 0 0-16,-1-2 0 0,-2 2 0 0,-3 0 0 15,0-1 0-15,0 1 0 0,0-1 0 16,0 1 0-16,-3-3 0 0,1 3 0 15,2 0 0-15,0-2 0 0,0 1 0 16,0-1 0-16,2-1 0 0,1 3 0 16,0-1 0-16,0 0 0 0,-2 1 0 15,-1 0 0-15,0 0 0 0,-1 0 0 16,-5 4 0-16,-5 0 0 0,0-2 0 15,0 2 0-15,0-1 0 0,2-1 0 16,3-2 0-16,0 0 0 0,-1 0 0 0,4 0 0 16,2 0 0-16,1-2 0 0,0-3 0 15,0 0 0-15,0 0 0 0,0 1 0 16,0-1 0-16,1 2 0 0,1 0 0 15,-2 2 0-15,1-1 0 0,-1-1 0 16,0 2 0-16,0-1 0 0,0 0 0 0,0-1 0 16,0 0 0-16,0 1 0 15,0-1 0-15,0 1 0 0,0 1 0 16,0-1 0-16,-1 2 0 0,1 0 0 15,-3 0 0-15,3 0 0 0,-2 0 0 0,2 0 0 16,-1 2 0-16,1-1 0 0,0-1 0 16,0 1 0-16,0-1 0 0,0 0 0 15,0 0 0-15,0 0 0 0,0 0 0 16,0 0 0-16,0 1 0 0,0-1 0 15,0 0 0-15,0 0 0 0,0 0 0 0,0 0 0 16,0 0 0-16,0 0 0 0,0 0 0 16,0 2 0-16,0 2 0 15,0-2 0-15,0 3 0 0,0-2 0 16,0 0 0-16,0 0 0 0,0-2 0 0,0 1 0 15,0-1 0-15,3-1 0 0,-3 0 0 16,0 0 0-16,0 0 0 0,0 0 0 16,0 0 0-16,3 0 0 0,-3 0 0 15,1-2 0-15,1-1 0 0,0 0 0 16,-2 2 0-16,0-1 0 0,0 1 0 15,0 1 0-15,0-1 0 0,-5 1 0 0,2 0 0 16,0 0 0-16,0 0 0 0,1 0 0 16,0 0 0-16,1 0 0 15,1 0 0-15,0 0 0 0,0 0 0 16,0 0 0-16,0 0 0 0,0 0 0 0,-2-2 0 15,2 0 0-15,0 1 0 0,-4 0 0 16,1 1 0-16,-2 0 0 0,2 0 0 16,1 0 0-16,1 0 0 0,1 0 0 15,0 0 0-15,0 0 0 0,0 0 0 16,0 0 0-16,0 0 0 0,0 0 0 0,0 0 0 15,1 0 0-15,-1 0 0 0,0 0 0 16,0 0 0-16,0 0 0 0,0 0 0 16,0 0 0-16,0-2 0 15,0 2 0-15,0 0 0 0,0 0 0 0,0 0 0 16,2 0 0-16,1 0 0 0,-1 0 0 15,1 0 0-15,1 0 0 0,-1 0 0 16,2 0 0-16,-3 0 0 0,-1 0 0 16,1 0 0-16,-1 0 0 0,1 0 0 15,-1 0 0-15,1 0 0 0,-1 0 0 0,3 0 0 16,-4 0 0-16,0 0 66 0,1 0-5 15,-1 0-22-15,2 0 3 0,-2 0 4 16,1 0-10-16,1 0-11 0,-2 0-8 16,0 1-5-16,1-1 3 0,1 0 0 15,1 1 0-15,-3-1 2 0,1 0-1 16,-1 0 3-16,2 0-5 0,-2 0 2 15,0 0 3-15,2 0-4 0,-2 0-7 16,0 0-2-16,0 1-3 0,0-1 0 16,0 0-3-16,0 0 0 0,0 0 1 0,0 0 1 15,1 0-4-15,-1 1 2 0,0 0 2 16,0 0-1-16,0-1-1 0,0 0 0 15,0 0 1-15,2 0 0 0,-2 0-2 16,1 0 0-16,-1 0 1 0,2 0-3 16,-2 0-5-16,0 0-3 0,0 0 5 15,0 0 5-15,0 0 0 0,0 0-1 16,0 0 5-16,0 0-3 0,0 0 0 15,0 0-1-15,0 0 2 0,0 0 2 16,0 0 0-16,0 0-3 0,0 0 0 0,0 0 0 16,0 0 0-16,0 0-5 0,0 0-24 15,0 0-49-15,0 0-55 0,0 0-111 16</inkml:trace>
  <inkml:trace contextRef="#ctx0" brushRef="#br0" timeOffset="7264.25">18255 2214 0 0</inkml:trace>
  <inkml:trace contextRef="#ctx0" brushRef="#br0" timeOffset="14837.68">19038 939 12 0,'0'0'102'16,"0"0"-67"-16,0 0-10 0,0 0 12 16,0-2 6-16,-3 1-10 15,3 1-6-15,0 0-6 0,-1-2 1 0,1 1-4 16,0 0-2-16,0 0 1 0,-2 1-3 15,2 0-2-15,-2-1-1 0,-2 0 3 16,2-1-6-16,2 2-6 0,-3 0 2 16,3 0 6-16,-1-1 2 0,1 0-8 15,0 0 3-15,0 1 5 0,0 0-5 0,0 0-4 16,0 0 2-16,0-1 1 0,0 1 1 15,0 0-7-15,0-2 3 0,0 2 5 16,0 0 0-16,0-2 1 0,0 0 0 16,0 0 0-16,0-1 0 0,0 1 0 15,-2 0-3-15,0-1 1 0,2 1 1 16,0-1-3-16,0 2 2 0,0 1-2 15,0-1-1-15,0 1-4 0,2-1 1 16,1 1 2-16,0 0 1 0,0 0-4 16,2 0 0-16,-2 0 5 0,0 4 0 0,3 4-3 15,-1 1-1-15,1 2 1 0,0 1 0 16,1 1-3-16,2 0 1 0,-1-2 1 15,3-1 0-15,-2 0-2 0,0-2-1 16,0-2-1-16,1-2-15 0,-2-3-27 16,-2-1-32-16,0 0-42 0,-3-5-184 15,-1-1 196-15</inkml:trace>
  <inkml:trace contextRef="#ctx0" brushRef="#br0" timeOffset="59345.23">20669 1824 23 0,'-5'3'7'0,"4"-3"-1"16,-1 2 123-16,-2-2-70 0,2 0-24 15,2 0 18-15,-1 0-5 0,-2 0-6 0,3 0-10 16,0 0-4-16,-2 0-4 16,0 0 1-16,-1 0-2 0,2 0-4 15,-2 0-2-15,1 0 0 0,-1 0-2 16,0 0-1-16,1 1 0 0,1 0 0 0,-1 0-3 15,2-1-2-15,-1 2 0 0,1-2-7 16,0 0 0-16,0 0-3 0,0 1-1 16,4 1-1-16,10 1 1 0,6-1 7 15,10-1-2-15,6-1 4 0,7 0-6 16,0 0-1-16,5 0 4 0,-3 0-2 0,4 0 0 15,-6 0-1-15,-1 0 2 0,-7 0-3 16,-4 0 1-16,-10 0 1 16,-6-1 1-16,-6 1-2 0,-6 0 0 15,-1 0 4-15,-2 0 2 0,0 0 3 0,0 0-1 16,0 0 4-16,0 0-5 0,0 0-4 15,0 0-3-15,0 0-1 0,0 0 0 16,0 0-1-16,0-1 1 0,0 1-1 16,0 0 0-16,0 0 1 0,0 0-3 15,0 0 2-15,0 0 1 0,0 0 0 0,0 0-1 16,0 0 2-16,0 4 0 0,-3 0 0 15,1 4-2-15,1 2 0 0,-2 4 2 16,1 3 0-16,-4 4-1 16,4 3-1-16,-1 4 1 0,0 3 3 15,-1 3-3-15,0 2 0 0,1 0 3 0,2-2-3 16,1-2-3-16,0-1 3 0,0-2 2 15,0 0-2-15,0-2-1 0,4-4 2 16,0-3 0-16,0-2-2 0,-1-3 1 16,2-1 0-16,1-2 0 0,-3 0 0 15,0-4-1-15,-1-1 1 0,-1-2 1 0,-1-1 0 16,2-4-1-16,-2 3-1 0,0-3 4 15,0 0 2-15,0 0 0 0,0 0 0 16,0 0 3-16,0 0 5 16,0 0-3-16,-5 0-5 0,-1-6-1 0,-6-1-1 15,-4 0-4-15,-4 0 3 0,-5-2 1 16,-3 1-4-16,-4 0 1 0,-4 1 0 15,-3 1 0-15,-6 4-3 0,1 1 1 16,-8 1 1-16,3 0-2 0,5 2 2 16,10 5 1-16,11-1-2 0,6 0 2 0,5 1-4 15,2 0 0-15,2-3 2 0,5 1 0 16,2-2 1-16,1 0-7 0,0 0 1 15,0 1 3-15,0-1 3 0,1-1-3 16,-1 0 4-16,3-1 0 0,-1-1-2 16,0 0 2-16,2 0 1 0,2 0 1 15,1 0 1-15,2-3-2 0,0-6 1 16,4-2 3-16,-3-4-4 0,4-2 2 15,-3-2-1-15,2-1 2 0,-2-5 0 16,-1-3 3-16,1-6-3 0,-3-6 3 0,0-5-4 16,-2-5-1-16,0-6-2 0,-1 1 1 15,1 8 0-15,-1 9-1 0,-2 11 0 16,-3 10 2-16,0 8-2 0,0 3-1 15,0 4 1-15,0 2 0 0,0 0-3 16,0 0-11-16,4 11-14 0,1 3-7 16,4 5-20-16,4 4-16 0,1 2-34 15,0-1-214-15</inkml:trace>
  <inkml:trace contextRef="#ctx0" brushRef="#br0" timeOffset="60140.27">21819 2176 15 0,'-1'-2'9'0,"-1"-2"102"16,-1 2-20-16,3-3-41 16,-1 2 9-16,-1 0-5 0,2 0-16 15,-1 0-12-15,1 0 2 0,0 0-7 16,0 3 0-16,0 0 0 0,0 0-6 0,0 0 2 15,0 0-3-15,0 0 1 0,0 0 0 16,0 0 0-16,0 4-1 0,0 2-2 16,-2 4 5-16,1 3-2 0,-4 0-6 15,0 2 5-15,-1-2 1 0,1-2 2 16,1-1-8-16,1-3-2 0,3-4 0 0,0-2-2 15,0 0-7-15,0-1 6 0,0 0 4 16,0 0-1-16,4 0-3 16,7-5-2-16,5-9 6 0,4-2-2 15,1-3-2-15,3 1-2 0,-4 0-1 0,-5 3 4 16,2 1-4-16,-3 3-2 0,-1 2 1 15,-5 2 0-15,-2 4 0 0,-6 3-3 16,3 0 1-16,-2 0-1 0,1 2-1 16,0 6 3-16,-2 3 2 0,1 4 3 15,-1 0-3-15,0 1 0 0,0-1 1 0,0-3 0 16,-1 2 0-16,1-5-2 0,0 0 0 15,0-3 0-15,0-3-2 0,0-3 0 16,0 0 2-16,4 0 0 16,4 0 0-16,4-5 5 0,2-5-2 0,6-2-1 15,2-4-2-15,0 2 0 0,0 1-1 16,-4 1 0-16,1 3-2 0,-5 1 2 15,-2 3 1-15,-4 4 0 0,-5 0-2 16,-3 1-1-16,0 0 2 0,0 0-1 16,0 6-2-16,0 1 6 0,0 4 2 0,-2 1-2 15,-2 1 0-15,1 0 1 0,0-1-4 16,-1 2 1-16,3-3 1 0,-1 1-2 15,2-4 2-15,0 0-2 0,0-1-3 16,0-3-11-16,8-1-14 0,5-2-5 16,5-1-16-16,8-5-7 0,-1-6-7 15,6-2-25-15,-3-2-73 0,-3 1-8 16,-3-1 40-16</inkml:trace>
  <inkml:trace contextRef="#ctx0" brushRef="#br0" timeOffset="60401.29">22419 2122 161 0,'0'-10'151'0,"0"1"-39"16,0 2-34-16,0 2-21 0,-3 2-12 0,-3 2-1 15,-2 1-7-15,-1 0-12 0,-3 0-8 16,-2 8-8-16,0 5-2 0,1 3-1 15,1 2-4-15,6 0 1 0,1 0-3 16,5-2-2-16,0 1-2 0,6-5 6 16,7 0-5-16,4-4 0 0,0-1 2 15,5-4 1-15,-1-3-1 0,-1 0 0 16,1-1 2-16,-3-6 1 0,-2-1 0 15,-4-2 2-15,-3 0-2 0,-2 0 5 16,-6 1 1-16,-1-1-1 0,0-2 2 0,0 0 0 16,-8 0-3-16,-2-1-5 0,-4 1-1 15,0 3 0-15,1 0-1 0,4 6-9 16,1 3-5-16,4 0-10 0,-1 2-25 15,3 9-25-15,2 1-27 0,0-3-114 16</inkml:trace>
  <inkml:trace contextRef="#ctx0" brushRef="#br0" timeOffset="60628.3">22652 2087 406 0,'0'-2'57'16,"0"2"-18"-16,0 0-9 0,0-2 4 15,9 1-11-15,5-1-2 0,5 0-8 0,1 1-2 16,2-1 0-16,-4 1-7 16,1 1 2-16,0 0 0 0,-5 0-6 15,-1 0 3-15,-5 0-3 0,-3 0 1 16,-2 0-11-16,-3 0-12 0,0 0-15 0,2 0-37 15,-2-1-60-15,1-1-112 0</inkml:trace>
  <inkml:trace contextRef="#ctx0" brushRef="#br0" timeOffset="61057.32">22832 2074 385 0,'-6'6'37'0,"1"2"5"15,0 1 8-15,-2 3 3 0,-3 3-11 16,3 0-4-16,-3 2-12 16,2-2-18-16,4 2-3 0,-1-3-4 15,4 0-2-15,1-1-1 0,0-1-11 0,7-3-10 16,9-1-2-16,3-3-12 0,8-3-2 15,6-2 1-15,3 0 7 0,-1 0 13 16,1-6-68-16,-10-1 28 0,-1 0 37 16,-6-3 14-16,-4-1 10 0,-5-1 10 15,-4 0 28-15,-3-1 20 0,-3 1-1 16,0 1-8-16,0-1-12 0,-5 4-12 0,-3 0 2 15,2 3-6-15,-3 0-4 0,-2 3-6 16,5 2 0-16,-2 0-6 16,2 3-8-16,1 7-5 0,1 3-1 15,2 0 6-15,2 2-5 0,0 0-1 0,3-2 5 16,5 3 1-16,3-4-4 0,3-3 1 15,1 1 1-15,4-4-2 0,1-2 4 16,0-2 1-16,3-2 0 0,-7 0 2 16,-2-3-1-16,-5-5 3 0,-4-1 2 15,-2-3 5-15,-3 1-3 0,0-2 1 0,-2 0-4 16,-7-1 0-16,0 0-5 0,-4-2-1 15,1 4 1-15,1 1-5 0,3 1-6 16,7 2-2-16,1 3-7 16,0 2-26-16,4 3-27 0,7 0-39 0,2 0-99 15</inkml:trace>
  <inkml:trace contextRef="#ctx0" brushRef="#br0" timeOffset="61460.35">23432 2132 274 0,'0'1'92'0,"0"-1"-18"15,0 1-22-15,0 1 0 0,-3 2-23 16,-3 3-4-16,-4 2-14 0,2 1 1 15,-1 0 2-15,1 1-5 0,1-1-3 16,0-1 1-16,3 0-3 0,-1-4 2 16,4-1 1-16,-2-1 2 0,3-3 1 15,0 0-3-15,0 0 4 0,0 0 1 16,7-4-6-16,6-7 1 0,4-4 2 15,1-2-5-15,4-3-2 0,3-4 3 16,3-3 0-16,0 1-4 0,1 0-1 0,-1 5-1 16,0 3 2-16,-5 5-2 0,-3 5-3 15,-7 3 3-15,-7 4-1 0,-6 1-3 16,0 3-2-16,-8 10 5 0,-10 1 1 15,-3 5-14-15,-5 3 3 0,1-1 3 16,-3 2 2-16,4 0 4 0,3-3 3 16,3-2 0-16,5-3 0 0,6-3-4 15,4-2 1-15,3-3-1 0,0-4-2 16,1 1 3-16,4-2 0 0,4 0 4 15,-1-1 0-15,3 0-1 0,0-1 1 0,-1 0-2 16,3 3 2-16,-1-1-1 0,1 1-1 16,1 3-2-16,-1 3-22 0,1 0-13 15,8 4-9-15,1 2-17 0,4 1-44 16</inkml:trace>
  <inkml:trace contextRef="#ctx0" brushRef="#br0" timeOffset="63718.48">20851 2423 71 0,'0'0'229'0,"0"0"-194"0,0 1 19 16,0 0-2-16,0-1 13 0,0 1-25 15,1 1-14-15,-1 4-13 0,0 2 4 16,0 4-4-16,0 4-6 0,0 4-6 16,-1 5 11-16,1 2 9 0,-2 1-16 0,-1 1 1 15,1 2 1-15,2-1-3 0,0 2 2 16,0 1-1-16,0 0-1 0,0-1-3 15,2 0 1-15,3-2-1 16,-2-4 1-16,0-1-3 0,0-3 1 0,0-2-1 16,0-3 1-16,2-4 2 0,-2-5-3 15,-2-2 2-15,1-4-5 0,-2-1 2 16,0-1 0-16,0 0 4 0,1 0 3 15,1-5 1-15,0 0 0 0,-2-2-4 16,0 0 4-16,0-1 0 0,0 1 5 0,0 0-3 16,0 0-2-16,-2 0 1 0,-1 1-2 15,-2 1-4-15,-1-2 5 0,-2 2-4 16,-1 0-2-16,-2 4-1 0,0-2 0 15,-1 1 0-15,1 0-2 0,0 2 1 16,-1-2 1-16,-2 2 0 0,1-2 0 16,-4 0 1-16,0 2 0 0,-3 0 0 15,-3-2 0-15,1 0 0 0,-3-1 0 16,1 1 1-16,-3-1-2 0,-1 1 1 15,2-1 0-15,-2 0 2 0,2 0-3 0,-4 0 0 16,2 0 1-16,0 0 0 0,1 0-2 16,-1 2 1-16,1-1 2 0,2 1-1 15,-1 0-1-15,0 0 1 0,-1 1 1 16,1-1-1-16,-2 0 0 0,0 0 0 15,-1 0 2-15,-2 1-2 0,0-1-2 16,0 1 1-16,1 0 1 0,-1-1 0 16,2 1-1-16,1 0 0 0,3 0 2 15,0 0-1-15,0 0 0 0,-1 0 0 16,0 0 0-16,-1 0 1 0,0 0-2 0,2 0 1 15,-2 1 0-15,3 1 0 0,0 0 0 16,1-1 0-16,-2 0 1 0,4-1-1 16,-4 0 0-16,3 0 0 0,-1 0 3 15,-2 1-2-15,0-1-2 0,0 1-1 16,2 0 4-16,-2 1-2 0,0 1-2 15,5 0 2-15,-1-1 2 0,2 1-2 16,-1 0 0-16,3-1 0 0,1-1 1 16,1 1-1-16,1 0 1 0,-2-2-1 15,4 2 0-15,-4 0 1 0,1-2-2 16,-2 3 2-16,-3 1-2 0,0-3 2 0,-5 2-2 15,-2 1 2-15,1-1-2 0,0 0 2 16,-2 0-2-16,1-1 1 0,3 1 1 16,-1 2 0-16,0-2-2 0,2 1 0 15,0-3 3-15,1 2-1 0,0-2-2 16,2 2 1-16,0-1 1 0,-2-2 0 0,0 1-2 15,2-1 1-15,-3 1 0 16,1 0 1-16,2 0-2 0,-3 2 0 16,0-1 2-16,-4 1-1 0,2 1-1 15,-1 0 0-15,3 0 2 0,0 0-1 0,1-1-1 16,3-1 1-16,4-1 1 0,2-1 1 15,3 0 0-15,-3 0-2 0,5 0 2 16,-1 0-1-16,3-3 0 0,0-1 0 16,1-1 0-16,-1 1 0 0,0-2-1 15,-2 2-1-15,-3-3 2 0,-3 1-1 0,0 0-1 16,-5-1-1-16,1 1 2 0,-1 1 0 15,4 0-1-15,-5 1 0 16,-1 1 0-16,-3 1-2 0,-3 1 0 16,3-1 3-16,-1 1 0 0,3-1-1 0,0-1 2 15,2 0-1-15,2-1 0 0,-1 1 2 16,0 0-3-16,4 1 1 0,-1 0 0 15,1 2 0-15,1 0-2 0,0 0 3 16,0 0-1-16,0 0-1 0,-2 0-1 16,3 5 0-16,-3-2 4 0,1-1-2 0,1 2-2 15,1-2 2-15,-1 0 2 16,2 1-2-16,-2-1 1 0,0-2-2 0,2 0 4 15,1 0-4-15,-2 0 1 16,4 0 0-16,-2 0 1 0,3 0-1 0,-2 0 0 16,-3 0 0-16,2 2 1 0,-1 1-2 15,1 0 1-15,-1 0-1 0,-4 2 3 16,4 0-3-16,-1 0 0 0,2-1 2 15,4-1 0-15,-1 1 0 0,0-2-3 16,2 0 3-16,-2 3 0 0,2-4-1 0,1 1-1 16,-1 0 1-16,0 0 2 0,0-1-2 15,0 0-1-15,-4 1 1 0,1-1 3 16,-3 2-3-16,1-2 0 0,-2 1 1 15,-2-2 0-15,1 0-1 0,-3 0-1 16,3 0 2-16,0 0 0 0,-2 0-1 16,2 0-1-16,2 0 2 0,4 0 2 15,-1 0-2-15,3-2-1 0,0 0 2 16,1 2-3-16,-1-3 1 0,0 1-1 15,4 2 1-15,-4-1 2 0,4 1-2 16,-2 0-1-16,-3 0 2 0,3 0 0 0,-2 0-2 16,1 0 0-16,-3 0 1 0,3 0 1 15,-1 3-2-15,-1-1 0 0,0 0 2 16,1 1 0-16,0-3-1 0,-2 1-1 15,0 0 3-15,2 0 0 0,0-1 0 16,3 0-2-16,-3 0 1 0,-1 0 1 16,4 0-1-16,0 0-2 0,0 0 3 15,0-1 0-15,2-1-2 0,-3 2-1 16,3-2 2-16,-1-1-1 0,-1 1 0 15,2 0-1-15,-2-1 2 0,-1 1 0 0,4 1-2 16,-1 1 0-16,1-1 1 0,0 1 1 16,-2-1-1-16,1 0-1 0,-2 1 1 15,-2-2 2-15,0 0-3 16,1 1 0-16,-1 1 1 0,-1 0 1 0,0 0-2 15,0 0 1-15,-1 0 0 0,3 0 0 16,1 0-2-16,-1 0-5 0,1 0-8 16,2 0-10-16,-4 0-19 0,4 0-15 15,-4 6-47-15,2 1-278 0</inkml:trace>
  <inkml:trace contextRef="#ctx0" brushRef="#br0" timeOffset="76864.23">7135 3577 81 0,'0'0'63'0,"0"1"-35"0,0-1 31 0,0 0-21 16,0 0-20-16,0 0 1 0,0 0 10 15,-2 0-10-15,2 0-3 0,0 0-1 16,0 0-4-16,0 2 3 16,-3-2 2-16,3 1-2 0,-2 0 3 0,1-1-4 15,1 1-2-15,-3-1-2 0,0 0 1 16,0 1-1-16,-2 1-2 0,0-1-3 15,2-1 1-15,-1 0-1 0,-1 0 2 16,2 0 1-16,-2 0 1 0,4 0 3 16,-2 0-2-16,1 0-2 0,-3 0 0 15,1 0 6-15,-1 0-4 0,-1 0-2 0,1 0-2 16,-1 0 0-16,0 0-4 0,3 5 0 15,-2 1 1-15,2 0-2 0,-2 1 0 16,5 3-3-16,0 0 0 16,0-1 3-16,3 0 2 0,5 0-4 0,1-1-1 15,4-3 2-15,2-1 0 0,2-2 1 16,0-2 0-16,-1 0 0 0,-2-4 1 15,-2-3 0-15,1-3 0 0,-4 0 2 16,-3-3 3-16,-3-1 2 0,-3-1 14 16,0-1 4-16,0 0-4 0,-7 1-4 0,-4 2 1 15,-6 0-7-15,-2 2-2 0,-3 1-5 16,2 2-4-16,0 5 1 0,6-1 0 15,5 4-1-15,1 0-3 0,3 7-1 16,2 6-3-16,2 2 1 0,1 1-7 16,1 2-32-16,13-1-28 0,0-5-34 15,2 0-252-15</inkml:trace>
  <inkml:trace contextRef="#ctx0" brushRef="#br0" timeOffset="77855.28">8868 3556 47 0,'1'2'33'0,"1"0"-9"16,0 0 11-16,-1 1-16 0,1-2 11 16,-2 0 3-16,0 1 8 0,1-2 1 15,1 0 4-15,-1 0 3 0,1 0-7 0,-2 0-10 16,3 0-2-16,-1 0 0 0,-1-1-6 15,1-3-4-15,-1 1 0 16,1-1 3-16,-2 0-2 0,0-2-2 16,0 0-3-16,-2 0 2 0,-2-1-4 0,-1-1-4 15,-3 1-2-15,0 2 1 0,-1 1 1 16,0-1-5-16,-4 5-2 0,-1 0 3 15,2 0-4-15,0 1-1 0,-1 9-2 16,2 0 2-16,2 5-2 0,1-1 1 16,4 3-2-16,4 0 0 0,0 0 0 0,1-2-3 15,13-1 5-15,2-3-1 0,4-3-3 16,-2-5 0-16,4-3-2 0,-2 0 4 15,0-2 1-15,-1-6 0 16,-5-4 1-16,-3-1 4 0,-2 0-3 0,-6-2 3 16,-1 1 1-16,-2 0-1 0,-2 0 3 15,-9 2-1-15,-6 0-1 0,-6 1-3 16,-3 4-4-16,2 2-1 0,6 1 0 15,5 4 2-15,7 0-11 0,2 9-36 16,1 5-29-16,1-1-31 0,-3 2-269 0</inkml:trace>
  <inkml:trace contextRef="#ctx0" brushRef="#br0" timeOffset="78819.34">10421 3602 33 0,'3'0'149'0,"-3"0"-105"0,0 0 4 15,2 0 13-15,-2 0-20 16,0 0-3-16,0 0 4 0,2 0-3 16,-2 0-6-16,0 0-3 0,0 0-6 15,0-4-3-15,0 1 3 0,0-2-2 0,0-1-2 16,0 2-3-16,-4-2-3 0,-2 0-1 15,-1 0-2-15,-1-1-3 0,-3 2 0 16,-1 1-1-16,-2 2-5 0,-2 2 1 16,2 0 0-16,0 0-1 0,3 7 0 15,2 1-2-15,3 3-2 0,3 1 0 0,3 3-2 16,0-3 3-16,6-1-3 0,8 0 1 15,4-3 2-15,4-3-1 16,3-2 1-16,0-3 0 0,0 0-1 16,-4-2-1-16,-1-6 3 0,-6-1 2 0,-3-2-1 15,-6 0 2-15,-2-2 1 0,-3 1 2 16,-5 0 1-16,-5-1 1 0,-8 3 1 15,-6 0-4-15,-3-2-3 0,-4 5-3 16,-3-1 0-16,3 4-2 0,6 3-1 16,10 1-3-16,6 0-5 0,5 9-41 0,4 5-30 15,0 0-29-15,0 0-218 0</inkml:trace>
  <inkml:trace contextRef="#ctx0" brushRef="#br0" timeOffset="79952.4">11935 3660 1 0,'1'0'190'0,"1"0"-123"16,-2 0-30-16,0 0 22 0,0 0-17 16,0 0-7-16,-2-3-6 0,-1 0-4 0,1 1 0 15,-2 1-5-15,4-1-5 0,-2 1 2 16,1 0-2-16,1 0 0 0,-2 0-4 15,1 0 2-15,-1-1-4 0,-1 2 1 16,0-1 2-16,-2-2-5 0,-3 2 0 16,-1-1 0-16,-3 0-3 0,-1 0 2 0,-2 0-3 15,-1 2 1-15,1 0-3 0,-2 0 1 16,0 0 1-16,1 6-1 0,-1 1-2 15,5 2 2-15,4 1 0 16,0 0-2-16,4 1 0 0,0 0 0 0,4-1-3 16,2 1 2-16,9-3-2 0,6 0 2 15,5-4 1-15,6-3 0 0,1-1 0 16,4-1 1-16,-2-7-1 0,-5-2 0 15,-3-2 1-15,-9 1 2 0,-3-1 2 16,-6 0-2-16,-5-1 5 0,0-1 5 16,-11 1-1-16,-5-1 2 0,-5 1-9 0,-6-1 0 15,-5 2-4-15,-6 2-2 0,0 0 1 16,2 5-2-16,8 1 0 0,10 4-3 15,10 0-1-15,5 7-29 16,3 6-51-16,0 2-77 0</inkml:trace>
  <inkml:trace contextRef="#ctx0" brushRef="#br0" timeOffset="90822.03">5467 3645 33 0,'0'1'42'0,"-2"1"-25"0,2-1-12 16,0 1 55-16,-2-1 81 0,1-1-96 15,-1 0 1-15,-2 0-4 0,4 0-20 0,-3 0 7 16,1 0 6-16,2 0-7 0,0 0-5 15,0 0-1-15,0 0-3 0,0 0-6 16,0 0 3-16,0 0 2 0,0 0 0 16,0 0-8-16,0 0-3 0,0 1-5 15,0-1 2-15,0 0-3 0,0 0-3 16,0 0-1-16,0 1 1 0,0 2-9 0,0-1-9 15,0 1-9-15,6-1 0 0,0-1-2 16,5 0-8-16,-1-1-19 16,2 0-7-16,0 0-28 0,1 0-35 15,1 0-17-15</inkml:trace>
  <inkml:trace contextRef="#ctx0" brushRef="#br0" timeOffset="91045.04">5742 3642 165 0,'0'0'91'0,"0"0"-52"0,0 0 41 0,0 0-35 15,0 0-25-15,0 0 7 0,0 0-3 16,0 0-18-16,0 0-4 0,2 0-5 15,0 0 0-15,1 0-3 0,1 0 5 16,4 0-8-16,1 0-13 0,2-1-26 16,0-3-40-16,0 2-59 0</inkml:trace>
  <inkml:trace contextRef="#ctx0" brushRef="#br0" timeOffset="91258.05">6093 3641 96 0,'0'0'132'0,"0"0"-104"0,0 0 40 0,0 0-37 16,-3 0-20-16,1 0 10 0,2 0-2 15,0 0-16-15,0 0-7 0,0 0-8 16,0 0 8-16,6 1-12 0,1 1-17 15,2-2-24-15,0 0-37 0,0 0-16 16</inkml:trace>
  <inkml:trace contextRef="#ctx0" brushRef="#br0" timeOffset="91481.06">6377 3640 90 0,'1'0'59'0,"-1"1"3"0,0-1 14 0,0 0-37 16,0 0-9-16,0 0 1 0,0 0-5 16,0 0-19-16,0 0-11 0,2 0-1 15,-1 0-2-15,4 0 4 0,0 0-4 16,2 0-12-16,1 0-22 0,1 0-28 15,-1 0-26-15,3 0-5 0</inkml:trace>
  <inkml:trace contextRef="#ctx0" brushRef="#br0" timeOffset="91691.08">6764 3655 36 0,'0'0'228'0,"0"0"-213"0,0 0 40 0,0 0-13 15,2 0-22-15,-2 0 5 0,0 0-1 16,0-2-13-16,1 1-12 0,4 0-6 16,0-1-2-16,1 2-17 0,1 0-19 15,1-1-34-15,0 0-80 0</inkml:trace>
  <inkml:trace contextRef="#ctx0" brushRef="#br0" timeOffset="91914.09">7169 3635 0 0,'0'0'194'0,"0"0"-188"0,0 0 62 15,0 0-9-15,0 0-28 0,0 0 8 0,0 0-2 16,0 0-18-16,0 0-12 15,0 0-5-15,0 0-5 0,0 0 0 0,0 0 0 16,3 1 3-16,0 0-6 16,2 0-31-16,1 1-42 0,2-2-35 0,2 1-42 15</inkml:trace>
  <inkml:trace contextRef="#ctx0" brushRef="#br0" timeOffset="92119.1">7592 3642 145 0,'2'0'20'16,"2"0"0"-16,-1 0 19 0,0 0-21 0,1 0 4 15,-1-3 6-15,0 1-11 0,1 0-10 16,1 0-4-16,0 0-5 0,-2 0-2 15,3 2-7-15,0 0-23 0,0 0-46 16,1 0-31-16</inkml:trace>
  <inkml:trace contextRef="#ctx0" brushRef="#br0" timeOffset="92350.11">8135 3588 66 0,'0'0'199'0,"0"0"-192"15,0 0 49-15,0 0-5 0,0 0-16 16,0 0 7-16,-2 0-3 0,2 0-19 0,0 0-12 16,0 0-6-16,0 0-5 0,0 0 1 15,0 0-5-15,3 0 3 0,2 0 3 16,1 0-8-16,2 0-24 15,1 0-18-15,0 0-30 0,2 0-19 0,-1 0-23 16</inkml:trace>
  <inkml:trace contextRef="#ctx0" brushRef="#br0" timeOffset="92580.13">8538 3606 175 0,'0'0'52'15,"0"0"-15"-15,1 0 32 0,-1 0-22 16,0 0-3-16,0 0-2 0,0 0-13 16,0 0-12-16,0 0-9 0,0 0-6 15,0 0 2-15,0 0-2 0,0 0-2 16,2 0-2-16,-1 0-11 0,4 0-23 0,1 0-28 15,0 2-43-15,2 1-48 0</inkml:trace>
  <inkml:trace contextRef="#ctx0" brushRef="#br0" timeOffset="92814.14">9040 3675 265 0,'0'-4'16'0,"0"2"16"16,0 0 16-16,0 0-20 0,0-1-1 16,0 2 5-16,0-1-12 0,0 2-17 15,0 0-4-15,2 0-1 0,-1 0-4 16,4 0-1-16,-1 0-6 0,1 0-20 15,3 0-25-15,-2 0-53 0,2 0-75 16</inkml:trace>
  <inkml:trace contextRef="#ctx0" brushRef="#br0" timeOffset="93052.15">9500 3624 190 0,'0'0'201'0,"2"0"-195"0,-2 0 19 16,0 0 19-16,2 0-13 0,-2 0 0 0,0 0-16 15,0 0-13-15,0-1-1 0,0 0-2 16,1 0-3-16,2 0-14 0,3 1-12 15,2 0-19-15,0 0-45 0,1 0-63 16</inkml:trace>
  <inkml:trace contextRef="#ctx0" brushRef="#br0" timeOffset="93282.17">9941 3616 264 0,'0'0'31'16,"0"0"8"-16,0 0 21 0,-2 0-29 0,2-1 3 16,0-1-8-16,0 0-14 0,0 1-4 15,0 1-9-15,0 0-6 0,0 0-3 16,0 0-8-16,5 0-13 15,1 0-27-15,2 0-48 0,-2 0-64 0</inkml:trace>
  <inkml:trace contextRef="#ctx0" brushRef="#br0" timeOffset="93470.18">10243 3598 180 0,'0'0'167'16,"0"-3"-160"-16,0 0 47 0,0 1-22 15,-3-2-16-15,0 1 5 0,0 0-11 0,3 1-8 16,0 2-1-16,0 0-12 0,0 0-34 16,3 0-13-16,5 0-35 0,3 0-107 15</inkml:trace>
  <inkml:trace contextRef="#ctx0" brushRef="#br0" timeOffset="93658.19">10648 3540 292 0,'-3'0'28'0,"1"0"-22"0,-3 0 37 16,2 0-40-16,-1 0 0 0,2 0-3 15,1-2 0-15,1 2 0 0,0 0-26 16,0 0-54-16,6 0 7 0,2 0-12 0</inkml:trace>
  <inkml:trace contextRef="#ctx0" brushRef="#br0" timeOffset="93886.2">10973 3578 105 0,'3'0'206'15,"1"0"-200"-15,2 0 7 0,-3 0 0 16,0-1-1-16,0-3 21 0,0 1-1 16,-3-1-16-16,3 2-10 0,-1 0-7 15,-1-1 2-15,6 1-5 0,-4 1-31 16,3 1-56-16,2 0-49 0</inkml:trace>
  <inkml:trace contextRef="#ctx0" brushRef="#br0" timeOffset="94122.21">11282 3592 117 0,'0'0'54'15,"3"0"-10"-15,0 0 22 0,-1-1-27 16,-2 0 2-16,3 1-9 0,-2-2-24 16,1 2-6-16,1-1-4 0,0 1-5 0,3 0-5 15,3 0-6-15,1 0-2 0,2 0-8 16,-1 1-19-16,-2-1-57 0</inkml:trace>
  <inkml:trace contextRef="#ctx0" brushRef="#br0" timeOffset="94298.22">11803 3633 207 0,'0'0'117'16,"0"0"-113"-16,0-2 47 0,0-3-15 15,0 2-5-15,0-3 5 0,0 2-23 16,0 1-13-16,0-1-2 0,0 4-27 15,4 0-30-15,6 0-32 0,-3 0-62 16</inkml:trace>
  <inkml:trace contextRef="#ctx0" brushRef="#br0" timeOffset="94442.23">12086 3641 0 0,'0'0'363'15,"0"-1"-357"-15,0-2-1 0,0 1 1 16,0 0-22-16,-1 0 10 0,1 0-31 15,0 0-86-15</inkml:trace>
  <inkml:trace contextRef="#ctx0" brushRef="#br0" timeOffset="98631.46">12111 3851 1 0,'2'2'-1'0,"-1"0"59"15,-1-2 68-15,2 0-68 0,-2 0-13 16,0 0 2-16,0 0-11 0,0 0-9 0,0 1-4 16,0-1-6-16,0 0-5 0,0 1-1 15,0-1-2-15,1 1 11 16,-1 0-2-16,0 3-2 0,0-1 2 15,4 2-1-15,-4 1-6 0,3 1-1 0,0 0 0 16,1 3-2-16,3 0 1 0,2 3-3 16,0 2 9-16,2 2-14 0,5 2-1 15,4 4 5-15,1-2-3 0,9 3 1 16,1 3-3-16,1 2 0 0,4 3 1 15,0 2 0-15,1 0-2 0,5-1 0 16,-2 0 3-16,2-1-2 0,0-3 0 0,-2 1 0 16,-3-4 1-16,-3-3-1 0,-3-5-1 15,-6-1 0-15,-6-4 2 16,-5-2 0-16,-5-3-3 0,-4-2 2 15,-4-4 0-15,1-1-1 0,-2-1 1 0,0 0 3 16,-5 0-1-16,-2 0-8 0,-4 0-7 16,0-1-5-16,0-3-10 0,2 0-15 15,1 0-40-15,2-2-99 0</inkml:trace>
  <inkml:trace contextRef="#ctx0" brushRef="#br0" timeOffset="99810.54">13330 4416 10 0,'-2'3'15'0,"1"1"-14"16,-4-1-1-16,2-1 137 0,-2-2-78 15,-1 2-31-15,3-2 28 0,-2 0-2 16,-1 0-9-16,2 0-4 0,0 0-7 16,0 0-2-16,2 0-2 0,-1 0-2 0,3 0-2 15,0 0-3-15,0 0-8 0,2 0-12 16,10 0-4-16,7 0 12 0,5 0 3 15,6 0-3-15,1-2-3 0,-2 2-1 16,1 0 0-16,-5 0-4 0,-2 1-1 16,-4 7-2-16,-6 1 1 0,-3 3-1 0,-7 0 0 15,-3 3 1-15,0 4 2 0,-13 5-1 16,-5 1-5-16,-7 1-9 0,-3 0-5 15,0-1 3-15,-1 0-6 16,2-3-3-16,-2 1 5 0,0-5 5 0,-2 0 7 16,4-2 4-16,2-4 4 0,10-3-3 15,4-3 1-15,5-5 2 0,4-1 0 16,2 0 3-16,0 0-1 0,10 0-7 15,5 0 8-15,5-1-3 0,2 1 5 16,3 0-2-16,-4 0-2 0,1 0 4 0,-2-2-1 16,0 2 3-16,-4 0-4 0,1 0-2 15,-5 0-3-15,-1 0 4 0,-1 0-2 16,-1 0-3-16,-1 0-6 0,-1 0-20 15,1 0-36-15,1 0-59 16,-2-2-191-16</inkml:trace>
  <inkml:trace contextRef="#ctx0" brushRef="#br0" timeOffset="100575.58">13618 4742 66 0,'0'0'232'0,"-1"0"-160"0,1 0-48 16,0 0 25-16,0 0-11 0,1-3-14 15,5 2-8-15,4-1 2 0,1 0-1 0,2-1-3 16,5 0-2-16,2-2 2 0,5-1-1 16,-1-4 0-16,3-2-1 0,-3 0-2 15,-2-1-1-15,-5-1-1 0,-4 1 4 16,-6 0-4-16,-5 0 2 0,-2-1-2 15,-2-1-1-15,-10 0 0 0,-4 3-3 0,-4 4-3 16,-1 3-2-16,-4 5 1 0,0 0-1 16,2 7-2-16,0 7 0 15,2 6 2-15,3 0-1 0,4 6-1 16,8 0-1-16,1 0 3 0,5-1-1 0,8-2-2 15,9-4 1-15,4-4 0 0,7-5 3 16,3-7-1-16,3-3 1 0,4 0 1 16,0-2 2-16,3-8-2 0,-4-4 1 15,0 1 0-15,-3-2 1 0,-3 2 5 16,-4 0 1-16,-10 4-2 0,-6 2-6 0,-5 4 2 15,-5 2 2-15,-1 1 5 0,0 0-2 16,0 0-2-16,0 0-8 0,-3 4-3 16,-1 8 0-16,-1 2 0 0,3 1 2 15,-2 0-3-15,1-3-2 0,-1 0-3 16,3-4 3-16,-2-1 4 0,1-3-1 0,2-2 2 15,-1-2 2-15,1 0 3 16,-2-1 0-16,2-6-8 0,0-3 0 16,2-3 3-16,10-2-2 0,1 0 1 15,2-1 1-15,4 3 1 0,-1-1 0 0,1 1 0 16,1 1 2-16,-1 2 1 0,1-1-2 15,-3 1-1-15,-3 4 0 0,0 0 2 16,-7 3 0-16,-2 3 0 0,0 0-2 16,-5 0 4-16,0 0 0 15,0 0 0-15,-5 3 0 0,-4 4 3 0,-5 1-3 0,1 2-1 16,0 1-2-16,3 1 2 15,2 1-2-15,4-1-1 0,4 0 0 16,0-1 1-16,4-2-2 0,9-1 2 16,2-3 1-16,6-2 0 0,2-3 0 15,5 0 0-15,-2 0 1 0,2-6 0 0,-3-3 0 16,-2-2-1-16,-7 0 3 0,-6-2 3 15,-2 1 1-15,-5 1 2 0,-3-1 2 16,0 1 0-16,-9 1-4 0,-7 0-1 16,-2 2-7-16,-4 1 1 0,-1 1 1 15,3 3-5-15,3 3-5 0,6 0-11 0,3 4-10 16,8 8-36-16,0 3-44 0,0-1-191 15</inkml:trace>
  <inkml:trace contextRef="#ctx0" brushRef="#br0" timeOffset="101931.66">15173 4589 17 0,'6'-6'215'15,"-3"0"-108"-15,1 2-57 0,-4-1 16 0,0 2-14 16,-2-2-17-16,-6 2-7 0,-1-1 0 16,-2 2-7-16,-1 2-6 0,-1 0 3 15,1 1-2-15,-2 6-2 0,2 7-3 16,-2 1-3-16,0 4 0 0,1 3-5 15,6 0-2-15,3 0-1 0,4-3-1 0,2 1-1 16,7-3 0-16,8-4-1 0,3-3 3 16,7-3-1-16,4-5 1 15,3-2-1-15,3 0 1 0,-3-9 1 0,0-5-4 16,0 1 2-16,-6-2 2 0,-1 0 0 15,-9 2-1-15,-4 2 1 0,-3 3 0 16,-6 0 1-16,-2 3 1 0,-3 2-2 16,0 1 6-16,0 2-2 0,0 0-4 15,0 0-4-15,0 0-2 0,0 6-5 16,0 5 3-16,0 1 6 0,0 2 2 0,0 0-2 15,0 1 3-15,0-3-3 0,0 0 1 16,0-4 0-16,0-2-2 0,0-2 1 16,0-2 2-16,0-2-1 15,-2 0-1-15,1 0 2 0,-1 0-1 0,-1-9-3 16,3 1-4-16,0-3 0 0,0-1 2 15,5 1-5-15,7 0 1 0,-1-1 0 16,6 2-2-16,0 2 1 0,0 1-3 16,3 2 4-16,1 1 4 0,2 1 5 15,2-2-4-15,-4 3 4 0,1-3-2 0,-7 3 2 16,-4-1-2-16,-6 2 2 0,-2 1 4 15,-3-1-2-15,0 1 11 0,0-1 5 16,-6-1-10-16,-7 2 1 0,-2 0-5 16,-4 0-5-16,1 3 5 0,-1 4 0 15,2 2 1-15,5 1-2 0,2 1 1 16,4 0-4-16,6 0-2 0,0-1-3 15,5 0 5-15,7 0 0 0,5-3-4 16,3-2 4-16,4-2 1 0,-3-3 0 16,1 0-2-16,-2 0 1 0,-1-8 3 0,-5 0-2 15,-2-1-2-15,-4 0 4 0,-2-1 2 16,-4 0 1-16,-2-2 2 0,0 0 0 15,-6 0 0-15,-4-2-5 0,-4 2 0 16,-3-1-3-16,3 1 1 0,-1 3-2 16,4 2 0-16,5 4-2 0,1 3 0 15,5 0-9-15,0 2-29 0,9 7 3 16,7 1 4-16,2-2-17 0,7 0-17 15,3-2-47-15,2-3-21 0,4-3 58 16,3 0 57-16,-1 0 51 0,-5-1-25 16,-5-4-2-16,-7-1 26 0,-7 0 23 0,-6 0 8 15,-3 2 9-15,-3 0 9 0,0 0-16 16,-1-1-23-16,-9 1-18 0,0 3-3 15,-3-1-5-15,1 2-1 0,4 0-4 16,2 0-1-16,4 0-4 0,2 4-7 16,0 5-2-16,0 1 3 0,6 3 0 15,4 2 4-15,1-1-2 0,-2 1-3 16,-1 0-1-16,-1-1-2 0,-3-2 1 15,-1 3 3-15,0-1 3 0,-3-1 1 16,0 0 1-16,-8-1 0 0,-4-1 1 0,-4-2 1 16,-1-2-1-16,-2 0 0 0,-1-3-2 15,3 0 3-15,2-3-2 0,5 0-1 16,6-1-2-16,4 0 3 0,0-1-5 15,9-8-24-15,13-4-2 0,6-1 2 16,4-2-30-16,4 0-34 0,0 0-33 0,1 0-13 16</inkml:trace>
  <inkml:trace contextRef="#ctx0" brushRef="#br0" timeOffset="102192.68">16212 4626 46 0,'5'-7'111'15,"-5"0"-14"-15,0 1 14 0,-5 1-47 0,-6-1-24 16,-1 2-9-16,-4 2-5 0,-2 1 3 16,-1 1 1-16,3 0-6 0,2 0-8 15,4 4 0-15,3 3-8 0,3 0-8 16,2 2-4-16,2 2 0 0,0 1 4 15,5 1-4-15,4 0 2 0,4 2 1 0,-1 0 1 16,0-1 0-16,-1 2-1 0,-3-2 1 16,0 0 1-16,-2-1-2 15,-5-1 1-15,-1-1 0 0,0 0 1 16,-6 1 4-16,-6-2-1 0,-4 0 1 0,-2-1-3 15,-1-2 2-15,1-1-3 0,2-2 4 16,2-2-4-16,5-1 0 0,4-1-2 16,4 0 0-16,1 0-12 0,3-3-40 15,11-9-30-15,6-8-63 0,5-6-219 16</inkml:trace>
  <inkml:trace contextRef="#ctx0" brushRef="#br0" timeOffset="102378.69">16412 4635 284 0,'0'1'235'0,"0"-1"-218"15,-3 4 26-15,-5 1-6 0,-3 0-18 16,0 4 10-16,0 0-8 0,4 0-13 16,-1 2-8-16,2 1 0 0,0-2 1 15,2 1-2-15,3-2-6 0,1 0-10 16,0-1-6-16,6-3-13 0,3 0-15 0,4-3-16 15,-1-2-37-15,2-3-113 0</inkml:trace>
  <inkml:trace contextRef="#ctx0" brushRef="#br0" timeOffset="102834.7">16537 4625 70 0,'4'0'199'0,"-3"0"-87"16,-1 0-104-16,0 0 13 0,0 0 21 15,0 5-6-15,-1 3-13 0,-3 4-8 0,1-1-7 16,2 2-2-16,1-1-3 0,0 0-3 15,0-2 2-15,0-1-2 0,1-2-1 16,2-1 0-16,1-2-3 0,-1-1-7 16,1-2-15-16,4-1-7 0,0 0-3 15,3 0-6-15,3 0 4 0,3 0 0 16,3-3 20-16,2-1 18 0,1 0-7 15,0-1-51-15,-1-1 31 0,-4-2 22 16,1 1 1-16,-5-2 4 0,-2 0 2 16,-4 0-2-16,-3 0 3 0,-2 2 5 0,-3 0 23 15,0 1 12-15,0 1-1 0,0 2-18 16,0 1 0-16,-2 0 4 0,1 1 3 15,-1 1-12-15,-1 0-8 0,2 0-11 16,1 8-9-16,0 4 8 0,0 4 0 16,0 2 0-16,0 4-12 0,7 6-28 15,6 4-31-15,1 1 62 0,4 1 5 16,-2-2-64-16,-5 0 60 0,-1 2 12 15,-5-4 23-15,-2-1 25 0,-3-2 10 16,-1-2-11-16,-12-2-9 0,-5-2-1 0,-3-3 1 16,-2-3-7-16,-2-4-9 0,1-1-9 15,0-4-8-15,6-3-6 0,4-1-3 16,5-2-5-16,5 0-20 0,4-1-37 15,4-10-123-15</inkml:trace>
  <inkml:trace contextRef="#ctx0" brushRef="#br0" timeOffset="103344.74">17451 4756 206 0,'1'12'58'0,"-1"4"-21"0,0 5 23 16,0 3-15-16,-1 1-13 0,-10 2-7 15,-2 4-2-15,1-2-9 0,-4 0-6 0,1-2-3 16,-1-3 1-16,3-2-5 0,2-6 5 16,1-3 4-16,4-5 7 0,0-4 7 15,3-3-4-15,0-1 6 0,1 0 12 16,-1-11-11-16,2-4-13 0,1-7-6 15,0-6-4-15,6-5 2 0,3-2-3 0,2-2-3 16,3-5 3-16,4-1-2 0,7-4 0 16,3-6-3-16,5-3 2 15,2-2 0-15,3 5-4 0,-3 10-2 16,1 13-6-16,-8 13 5 0,-5 13 3 0,-6 4-3 15,-4 2 6-15,-7 10-3 0,-6 4 2 16,0 4 0-16,-8 2 3 0,-9 1 1 16,-3 1 0-16,-3 1-1 0,-4-2 2 15,-1 0-3-15,0-3 2 0,7-2 0 16,-1-3 1-16,8-4-1 0,6-3-3 0,4-2 0 15,4 1-2-15,0-3-2 0,9 0-16 16,6-2-16-16,9-2-16 0,4 0-21 16,4-5-93-16,1-6-166 15</inkml:trace>
  <inkml:trace contextRef="#ctx0" brushRef="#br0" timeOffset="103647.76">17868 4653 249 0,'0'-5'188'15,"-11"-2"-163"-15,2 5 25 0,-5-2-20 0,-3 2-2 16,-2 2 11-16,2 0-7 0,4 0-6 15,6 6-9-15,0 5-15 0,3 2-3 16,2 6-2-16,2-1 1 0,0 0 2 16,13-2-1-16,2-1-2 0,4-2 3 15,3-2 2-15,-1-2-2 0,2-3-1 16,1-6 1-16,-3 0 2 0,-2 0-1 15,-3-4 0-15,-9-3 3 0,-1-4 4 16,-2-1-2-16,-4 0 6 0,0-3-5 16,-4-1-1-16,-8-1 1 0,-2 2-2 0,-1-1 2 15,-2 3-5-15,1-1-2 0,4 3 0 16,2 5 2-16,7 2-1 0,0 2-2 15,3 2-6-15,0 0-17 0,0 9-16 16,0 6 10-16,3 1-19 0,5 1-22 16,-2-3-73-16</inkml:trace>
  <inkml:trace contextRef="#ctx0" brushRef="#br0" timeOffset="103880.77">18130 4666 54 0,'3'0'380'15,"-2"0"-335"-15,-1 0-36 0,0 2 23 16,0 0 13-16,0 5 0 0,-6 3-20 16,-3 1 1-16,0 1-2 0,-2-1-5 15,1 3-10-15,3-3-3 0,2-2-3 16,-1 0-4-16,6-3 0 0,-3-1 2 15,3-1-4-15,0-3-14 0,1-1-10 16,7 0-15-16,6 0-9 0,3-10-37 0,-2-4-99 16</inkml:trace>
  <inkml:trace contextRef="#ctx0" brushRef="#br0" timeOffset="104455.81">18266 4637 71 0,'3'3'238'0,"-1"-2"-107"0,-2 2-123 16,0 1 12-16,-2 3 25 15,-4 1 13-15,-2 2-22 0,2-1-21 16,1 1-4-16,1-2-10 0,2-1 0 15,1 1-2-15,1-3 2 0,0 1-4 0,1-3-1 16,5 0 1-16,7-2-5 0,2-1-6 16,2 0 5-16,5 0-2 0,-5 0-14 15,2-4 12-15,-4 0 2 0,-1 0 3 16,-1 3-4-16,-4 0 1 0,-4 1 1 15,-2 0 4-15,-3 0 3 0,0 0 0 0,0 2-1 16,-2 5 3-16,-3 0 2 0,4-1-2 16,-1-1-2-16,2 0 3 15,0-2-1-15,0-1-2 0,0-1 0 16,3-1 4-16,4 0-3 0,0 0-8 0,4-6-15 15,-1-3-9-15,2-2-13 0,0-3 8 16,1-3 7-16,-1-1 22 0,-3-2 9 16,1-3 7-16,-2-3 16 0,-2-1 4 15,1-4 3-15,3-8 0 0,-2-5-15 16,2-4-8-16,1-1-4 0,2 5-4 15,-3 10 5-15,0 10 32 0,-2 12 4 0,-5 7-18 16,-2 4-4-16,-1 1 0 0,0 6-11 16,0 13-5-16,-8 8 9 15,-2 8 1-15,-3 5-6 0,-1 6-3 16,3 1 2-16,1 1-3 0,3 0 1 0,3-4-2 15,4-4-3-15,0-8 1 0,9-4-1 16,6-8 0-16,1-7 0 0,4-5 5 16,-1-5 0-16,2-3-2 0,3 0 2 15,-1-9 1-15,3-1-2 0,-1 1-1 16,-2 2-1-16,-2 1 3 0,-8 0-2 0,0 2 0 15,-5 2 0-15,-4 1 2 0,-1 1-2 16,-3 0-2-16,0 0-1 0,0 0 1 16,0 6-2-16,0 1-15 15,-3 1-22-15,-1-1-19 0,-4-4-41 0,-1-3-60 16</inkml:trace>
  <inkml:trace contextRef="#ctx0" brushRef="#br0" timeOffset="104624.82">18114 4292 602 0,'6'0'59'15,"10"0"-87"-15,6 2 27 0,-1-2-14 16,1 0-41-16,1 0-32 0,-3-5-282 15</inkml:trace>
  <inkml:trace contextRef="#ctx0" brushRef="#br0" timeOffset="181432.04">18708 110 37 0,'0'-1'3'0,"0"0"23"0,0 1-12 16,0 0-4-16,0 0 9 0,0 0 37 15,0 0-45-15,0-1-5 0,0 1 13 16,0 0 8-16,0 0-1 0,0 0-7 16,0 0 1-16,0 0 2 0,0 0-4 15,0 0 3-15,0 0-3 0,0 0-4 0,0 0-6 16,0 0 0-16,0 0-1 15,0 0-4-15,0 0-3 0,0 0 1 16,0 0 1-16,0 0-4 0,0 0 2 16,0 0 1-16,0 0 3 0,0 0 1 0,0 0 1 15,0 0 4-15,0 0-1 0,0 0 6 16,0 0-2-16,0 0-2 0,0 0 1 15,0 0-2-15,0 0 0 0,0 0-3 16,0 0 0-16,0 0-2 0,0 0-3 16,0 0-1-16,0 0 2 0,0 0-2 15,0 0-1-15,0 0-1 0,0 0 3 0,0 0-1 16,0 0-2-16,0 0 0 15,0 1 3-15,0 4 2 0,0 0 2 16,0 2-5-16,0 0 4 0,0 2-3 16,0-1-2-16,0 0-1 0,0 3 2 0,0 0 0 15,0 1-2-15,0 1 1 0,0-2 1 16,0-1 0-16,0 2-1 0,0-2 0 15,0 2 2-15,-2-1-1 0,1 2 1 16,-1-2-3-16,1-1 0 0,-1 2 3 16,1-2-3-16,-1 1 0 0,2-2 3 15,-1 1-1-15,1 0-2 0,0 0 2 0,0-3 2 16,-2 2 0-16,2-1 0 15,-2-2-1-15,1 1 2 0,1-2 2 16,-2 0-2-16,2 0-2 0,-1-1 3 0,-1-1 0 16,1 1-5-16,-1-2 1 0,2 0 2 15,0-1-1-15,-1 0-3 0,1 0 0 16,0-1 2-16,-2 0 0 0,2 1-2 15,0 0 0-15,0 2 1 0,0-3 1 16,0 2-2-16,0-1 0 0,0 0 2 0,0 1-1 16,0 0-1-16,0 0 0 0,0-1 2 15,0-1-1-15,0 0-3 0,0 2 2 16,0-1-3-16,2-1-6 15,-1 0-10-15,4 0-6 0,-4 0-11 0,1 0-13 16,-1 0-24-16,-1-4-68 0,0-2-96 16</inkml:trace>
  <inkml:trace contextRef="#ctx0" brushRef="#br0" timeOffset="181980.08">18657 356 25 0,'4'0'24'16,"-2"0"-6"-16,3 0-8 0,-4 0 59 15,-1 0 39-15,0 0-72 0,0 0-6 16,0 0 4-16,0 0-6 0,0 0-1 15,0 0-2-15,0 0-2 0,0 0 0 16,0 0-3-16,0 0-3 0,0 0-2 16,0 0-1-16,0 0 1 0,0 0-10 15,0 0-2-15,0 0-1 0,0 0-3 16,0 0 1-16,0 2 2 0,0 6-3 0,0 0 3 15,2 1-2-15,-1 2-1 0,1-1 2 16,1 1 1-16,-1 2-1 0,2-3-2 16,-2 1 1-16,2-3 1 0,-1 0-1 15,2-1-2-15,0-2 2 0,3 0 0 16,-4 0 0-16,4-3-1 0,-3-1 2 15,-1 1 2-15,1-2-2 0,0 0-1 16,2 0 4-16,1-6-2 0,1 0 1 16,-1 0-1-16,1-3-1 0,1 0 5 15,-4-1-4-15,0 1-4 0,-1 0 4 0,-2 0 1 16,1 0-3-16,0 2-2 0,0 3 1 15,-2-1-2-15,-1 3-18 0,2 0-14 16,1 2-13-16,-3 0-24 0,2 0-46 16,-3 3-121-16</inkml:trace>
  <inkml:trace contextRef="#ctx0" brushRef="#br0" timeOffset="183301.15">18618 365 8 0,'0'0'27'16,"0"0"-7"-16,0 0-7 0,3 0 3 15,0 0-3-15,-3 0-14 0,2 0-4 16,-2 0 101-16,0 0-70 0,0-1-8 0,0 1 10 15,0 0-6-15,0-1-2 0,1 1 2 16,-1 0 1-16,0-2-6 0,0 2-3 16,0 0 3-16,0 0 2 0,0 0-2 15,0-2 0-15,0 1 0 0,0 1-1 16,0 0-4-16,0 0-4 0,0 0-2 15,0 0 2-15,0 0-4 0,0 0 0 16,0 0 2-16,0 0-1 0,0 0-1 16,0 0 0-16,0 0-1 0,0 0 6 15,0 0-1-15,0 0 0 0,0 0-1 0,0 0 1 16,0 0-5-16,0 0-2 0,0 0-1 15,0 0 0-15,0 0-2 0,0 0 1 16,3 6 1-16,1 1 2 0,0-2-1 16,-2 2-2-16,2 0 2 0,1 3 1 15,-3 0-2-15,2 0 0 0,-1 1 0 16,2 0 4-16,-2-2-4 0,2-1-4 15,-2-3 4-15,0 0 2 0,2 0-2 16,-4 0-2-16,2-2 1 0,0 0 2 16,-3-2-1-16,2 0 0 0,-1-1 0 15,1 0 2-15,-2 1-2 0,2-1 0 0,-2 0 0 16,0 0 2-16,0 0 0 0,0 0-2 15,1 0 1-15,-1 0-1 0,2 0 2 16,-2 0 0-16,1 0 0 0,1 0 3 16,-2 0-4-16,0-1-1 0,0 1 1 15,0-2 1-15,1 0-1 0,1 1-3 0,-1-1 1 16,3 2 1-16,-3-1 0 15,2-1 0-15,0 1-2 0,2-1 3 16,1-3 0-16,0 1-2 0,2 1-1 16,1-2 3-16,1 0-1 0,1-1 0 0,-2 1-1 15,3-2 2-15,1 0-1 0,-3 1-1 16,-2 0 1-16,2 1 1 0,-3 2 0 15,-1-1-3-15,-1 2 2 0,-2 1 1 16,-1 0-1-16,-2 1-2 0,0-2 2 16,0 2 0-16,0 0 1 0,0 0-1 0,0 0 0 15,0 0 1-15,0 0-1 0,0 0-5 16,0 0 1-16,-2 0-1 15,-2 0-9-15,-1 2-9 0,0 0-17 16,2 2-19-16,-1 0-33 0,0-1-70 0</inkml:trace>
  <inkml:trace contextRef="#ctx0" brushRef="#br0" timeOffset="188631.46">18878 224 0 0,'0'-10'0'0,"0"0"0"16,2-1 0-16,4 4 0 0,-1 0 0 16,0 3 0-16,-1 1 0 0,-2-1 0 15,-2 3 0-15</inkml:trace>
  <inkml:trace contextRef="#ctx0" brushRef="#br1" timeOffset="-74418.75">5862 1462 4 0,'0'1'41'15,"0"1"3"-15,0-1-22 0,0-1-9 16,0 1 2-16,0 0 2 0,0-1 2 16,0 0-2-16,0 0-5 0,0 2-3 15,0-2-1-15,0 2 2 0,0-1 0 0,-2 0-1 16,2 1-5-16,0 0 0 0,0-1-2 15,0 1 3-15,0-2-3 0,0 1-2 16,0 0 0-16,0-1 2 0,-1 1-1 16,1-1 1-16,0 1-1 0,0-1 7 15,0 1-2-15,0-1 0 0,0 0 1 0,0 1-1 16,0-1-2-16,0 0 0 0,0 0-1 15,3 0 1-15,3-1 7 16,5-5-4-16,1-6 0 0,4 0-5 16,1-5-1-16,-2-1 0 0,6-2 0 15,-3-1 3-15,1 0 4 0,-1 1 3 0,2 0 2 16,-1 0-3-16,0 3-1 0,-4-1-2 15,-1 4-5-15,-1 1 4 0,-1 0-5 16,-3-1 0-16,2 2 1 0,0-1-1 16,-3 4-1-16,1-1-1 0,-1 3 1 15,0 1-1-15,-1 0 1 0,-2 2-2 0,0-1-1 16,-2 5-3-16,-3 0-2 0,1 0-16 15,1 0 6-15,-2 0-6 16,1 0 3-16,-1 0-4 0,0 0-6 16,0 0 0-16,0 0-15 0,0 0-22 0,0 0-24 15</inkml:trace>
  <inkml:trace contextRef="#ctx0" brushRef="#br1" timeOffset="-73834.72">5750 1945 68 0,'2'0'39'0,"-1"0"-18"0,4 0 28 16,1-6 2-16,0-3-19 0,2 0 10 15,5-4 4-15,5-5-13 0,4-5 2 16,7-7 0-16,5-4-6 0,8-7-3 16,5-5-6-16,4-2-2 0,3-2 7 15,-1 2-12-15,-2 1-10 0,-6 5 1 16,-6 4 1-16,-4 5-5 0,-4 3 1 15,-4 5 1-15,-5 4-1 0,-4 5-2 0,-5 3 0 16,-6 4 1-16,1 3-1 0,-5 3-4 16,-3 1-1-16,2 2-1 0,-2 0-5 15,0 0-3-15,0 0-3 0,0 3-1 16,-5 5 6-16,-3 5-20 0,1-1-22 15,-4-1-39-15,0 0-44 0</inkml:trace>
  <inkml:trace contextRef="#ctx0" brushRef="#br1" timeOffset="-73227.69">5694 2602 123 0,'4'0'48'0,"-1"-2"-25"15,3-4 41-15,0-2-18 0,2-2-17 16,1-3 1-16,5-7 8 0,3-3-17 16,8-8-1-16,6-6 1 15,6-6-2-15,5-4-1 0,4-6-5 0,6-2-1 16,0-3-1-16,4 0 3 0,2 3 1 15,-4 4-10-15,0 2 0 0,-3 6-3 16,-6 4-2-16,-5 7 0 0,-9 6 2 16,-4 4-1-16,-9 4-1 0,-4 3-1 15,-3 5-1-15,-8 4-4 0,-3 3-7 16,0 3 0-16,0 0 5 0,0 0-15 0,-3 7-29 15,-8 3-16-15,1 5 9 0,-1-1-35 16,-3 1-21-16</inkml:trace>
  <inkml:trace contextRef="#ctx0" brushRef="#br1" timeOffset="-72601.65">5580 3286 97 0,'4'-1'19'0,"3"-6"24"0,-1-1 20 16,3-3-21-16,2-4-2 0,4-3 4 15,4-5-1-15,6-7-9 0,7-5-2 16,6-9-2-16,7-5-10 0,6-3 1 0,4-4-7 16,4 0-5-16,2 1 5 15,1 0-7-15,1 1-2 0,1 1 5 16,-5 2-1-16,-3 4-5 0,-5 4-1 15,-9 5-2-15,-3 4 2 0,-4 1-2 0,-5 3-2 16,-4 2 2-16,-4 3 0 0,-4 3-1 16,-4 5-2-16,-8 6 1 0,-2 5-2 15,-4 3 1-15,0 3-1 0,-7 0-6 16,-4 6-4-16,1 6-5 0,-3 2-11 15,2 1-8-15,1 2-13 0,0 1-24 16,-2-2-47-16,-2 2-37 0</inkml:trace>
  <inkml:trace contextRef="#ctx0" brushRef="#br1" timeOffset="-72022.62">5851 3507 84 0,'-2'2'36'0,"2"1"-18"0,-3-2 15 15,0 1 0-15,2 1 3 0,-1-3 3 0,2 1-6 16,0 0-10-16,0-1-7 0,0 0-1 15,0 0-2-15,0 0 1 0,0 0 8 16,6 0 3-16,4-7-3 0,2-4-7 16,2-5 3-16,11-7-3 0,3-7-4 15,9-8 2-15,6-5 0 0,7-4-1 0,0-3-6 16,2 2 2-16,-1 0 7 0,-1 3-5 15,0 4-4-15,-2 1 0 0,-2 5-4 16,-2 1 2-16,-1 2-4 16,-6 3 2-16,-1 1 0 0,-7 5 1 0,-4 2-5 15,-5 6 4-15,-7 4-3 0,-6 3 2 16,-2 4-2-16,-3 3 0 0,-2 1 0 15,0 0-1-15,0 0-4 0,-7 4-8 16,1 0-5-16,0 3-1 0,1-3-1 16,2 1-4-16,2 1-1 0,-1 0-20 0,-4 0-19 15,3 1-22-15,-5 1-40 0</inkml:trace>
  <inkml:trace contextRef="#ctx0" brushRef="#br1" timeOffset="-71610.59">6294 3504 132 0,'7'-5'74'0,"-3"-2"-34"0,4 1 24 15,0-3-16-15,-1-2-17 0,6 1-7 16,1-6-3-16,3-4-4 0,8-1-1 0,1-7-9 16,7 1-1-16,-1-3-3 0,4-2 7 15,-2 2 3-15,-2 1-6 0,1 0-1 16,0 6 1-16,-5 0-3 15,-4 3-2-15,0 4-1 0,-6-1-1 0,-2 4 2 16,-5 2-3-16,-4 3-1 0,-4 3-4 16,0 2 0-16,-3 2-6 0,0 0-6 15,0 1-7-15,0-2-15 0,0 2-35 16,0 0-22-16,0 0-5 0,0 2-42 15</inkml:trace>
  <inkml:trace contextRef="#ctx0" brushRef="#br1" timeOffset="-71298.58">6668 3554 198 0,'14'-16'67'0,"1"-4"-23"16,4-4 21-16,4-1-30 16,-1-3-10-16,3 0-8 0,0 1-5 15,-2 2-10-15,0 3-2 0,-4 2-5 16,-2 1-28-16,-2 4-45 0,1 0-73 0,-2 0-40 15</inkml:trace>
  <inkml:trace contextRef="#ctx0" brushRef="#br1" timeOffset="-70200.51">9347 1347 91 0,'5'0'77'0,"2"0"-61"16,3-2 38-16,2-5 5 0,1-2-25 16,2-3-2-16,2 0 7 0,3-5-4 15,2 0-5-15,0-2-6 0,1-1 3 16,-1-2-5-16,1-3-11 0,-3-1 2 15,2 2-5-15,-2 1-1 0,-2 2-4 16,0 2-2-16,-3 3-1 0,-3 5 2 16,-1 0-3-16,-3 5 1 0,-2 2-7 15,2 1-3-15,-3 3-5 0,1 0-11 0,-5 0-7 16,1 3-7-16,-2 6-24 0,0 0-38 15,-8 1-40-15</inkml:trace>
  <inkml:trace contextRef="#ctx0" brushRef="#br1" timeOffset="-69689.48">9206 1910 3 0,'3'0'163'0,"2"-7"-111"0,-1 0-16 15,6-5 30-15,0-3-20 0,6-1-13 16,4-5-1-16,6-7-4 0,7-6-6 15,6-4-8-15,0-4-1 0,1 3 5 16,2 2 0-16,-5 2-3 0,2 3-4 16,-4 3 1-16,3 5-7 0,-4 2 2 15,-2 2-7-15,-4 2 3 0,0 2-4 16,-5 1 2-16,1 1-1 0,-1 4 1 15,-3 1-1-15,-3 1 0 0,-5 3-11 16,-2 1-4-16,-6 3-7 0,-4 1-17 0,0 0-19 16,-1 3-18-16,-7 3-14 0,-3 1-65 15</inkml:trace>
  <inkml:trace contextRef="#ctx0" brushRef="#br1" timeOffset="-69206.46">9011 2480 29 0,'3'0'109'0,"1"0"-91"0,6-7 26 15,4-4 10-15,4-5-22 0,7-7 2 16,8-7 9-16,5-5-5 0,7-6-10 16,3-3-8-16,2-2 4 0,-2 2 0 15,3 0-1-15,-6 3-9 0,-5 2-3 16,-1 3 2-16,-2 3-6 0,-6 3-2 0,0 4-3 15,-3 4-4-15,-3 4 6 0,-5 2-4 16,-6 3-1-16,-4 3-2 0,-4 2-2 16,-3 4-11-16,0 1-3 0,0 2-12 15,-3 0-18-15,2 1-22 0,-2 0-51 16,0 0-47-16</inkml:trace>
  <inkml:trace contextRef="#ctx0" brushRef="#br1" timeOffset="-68706.43">8911 3014 166 0,'10'-10'30'16,"4"-3"-12"-16,6-9 24 0,9-4-19 15,5-9 2-15,11-4 1 0,6-7-5 16,10-2-4-16,2-3 13 0,6-4 1 15,-1-1-9-15,0-4 0 0,-3 2-14 16,-4 1-4-16,-5 6 4 0,-5 6-1 16,-6 7-1-16,-7 7 0 0,-7 7-2 0,-6 4-4 15,-8 5 0-15,-6 3 0 0,-3 6-5 16,-3 2-10-16,-5 3-3 15,0 1-5-15,0 0-16 0,-5 5-49 16,-4 5-27-16,-7 0-55 0</inkml:trace>
  <inkml:trace contextRef="#ctx0" brushRef="#br1" timeOffset="-68250.4">9206 3184 132 0,'0'0'33'16,"0"0"7"-16,3 0 20 0,-1 0-11 0,2 0-5 15,2-4-5-15,4-2-5 0,2-3-7 16,5-3-6-16,5-5-4 0,6-7 6 16,6-2-2-16,2-4-4 0,4-7 0 15,2 2-2-15,-2-2-8 0,5-4 1 16,0 2 1-16,6 0 0 0,0 1-4 0,2 3-2 15,-2 3 0-15,-4 1-2 0,-2 5 1 16,-7 4-2-16,-4 2 0 0,-6 3 1 16,-7 3 0-16,-3 1-3 0,-9 4-5 15,-2 5-5-15,-6 2-4 0,-1 2 0 16,0 0 5-16,-1 0-18 0,-7 6-43 15,-3 3-46-15,-4 0-39 0</inkml:trace>
  <inkml:trace contextRef="#ctx0" brushRef="#br1" timeOffset="-67861.38">9449 3398 113 0,'10'-10'95'0,"0"-3"-66"0,3-2 37 15,4-3-9-15,2-2-9 0,2-4-5 16,6-2-6-16,5-5-16 0,2-1-8 15,3-1 2-15,2 0-3 0,0 0 3 16,1-1-9-16,-1 5-5 0,1 1 3 16,-4 4-3-16,-2 4-1 0,-4 3 1 0,-6 4-1 15,-3 2-3-15,-3 3-6 0,-5 3-11 16,-4 0-24-16,-6 3-28 0,-3 2-50 15,0 0-16-15</inkml:trace>
  <inkml:trace contextRef="#ctx0" brushRef="#br1" timeOffset="-67561.36">9759 3492 19 0,'5'0'346'16,"3"0"-275"-16,-2-8-56 0,8-5 36 15,5-7-12-15,7-2-11 0,2-7-7 0,7-5-2 16,4 0-7-16,6-4-11 0,2 2 4 16,2 0-5-16,-2 3 0 0,-2 1-3 15,0 3-9-15,-8 4-15 0,-6 3-25 16,-5 3-40-16,-7 3-157 0</inkml:trace>
  <inkml:trace contextRef="#ctx0" brushRef="#br2" timeOffset="-58752.86">7242 3987 8 0,'0'1'84'0,"-2"0"-51"0,1 0-8 16,-1-1 10-16,-1 2-3 0,1-1-8 16,1 1-1-16,-1-1-2 0,2 0-2 15,0-1-4-15,-1 0 1 0,-1 0-4 16,1 0 4-16,-1 0-7 0,2 0 5 0,0 1 1 15,0-1-3-15,-2 0-4 16,1 1-2-16,-1 0 0 0,1-1-2 16,1 2-1-16,-2-1-1 0,2 1 3 15,-1-1-2-15,-1-1 5 0,2 0 0 0,0 0 7 16,0 0-1-16,0 0-2 0,0 0-4 15,2 0-2-15,4-8-1 0,3-5-3 16,5-6 0-16,2-6 1 0,4-4-3 16,2-1-4-16,1-2 8 0,2 4-1 15,-1-2-3-15,1 1 1 0,-3 1-1 0,-3 5 1 16,-2 2-2-16,-7 5 0 0,0 5 2 15,-4 4 0-15,-3 3-2 16,-1 3 0-16,-2 1 1 0,0 0-1 16,0 1-6-16,-7 7-8 0,-2 4-7 0,0 3-18 15,1-1-17-15,-1 0-14 0,3 1-18 16,-2-2-42-16</inkml:trace>
  <inkml:trace contextRef="#ctx0" brushRef="#br2" timeOffset="-58292.83">7243 4311 80 0,'8'-7'99'0,"1"-2"-80"0,5-4 44 16,6-7 6-16,7-5-25 0,1-6 1 0,7-7-2 16,4-1-10-16,1-4-7 0,2 1-8 15,-1-2-7-15,-6-2-4 0,1 2-3 16,-4 3-4-16,-5 5 6 0,-2 10-2 15,-8 4-3-15,-7 8-1 0,-3 5-2 16,-4 4 3-16,-2 3-1 0,-1 2-5 16,0 0-4-16,0 0-15 0,-1 3-24 15,-4 6-21-15,-1 2-19 0,0 2-46 16</inkml:trace>
  <inkml:trace contextRef="#ctx0" brushRef="#br2" timeOffset="-57780.81">7434 4668 0 0,'3'0'124'0,"-1"0"-50"16,1-5-48-16,3-2 51 0,5-4-17 16,1-6-25-16,7-6 3 0,5-9-4 15,9-9-11-15,4-10-4 0,10-7-7 0,4-7-3 16,0-3-2-16,3 3 1 0,2 4 12 15,-6 4-9-15,-4 8-5 16,-7 8-4-16,-5 5 0 0,-7 6-1 16,-4 3 1-16,-8 5-8 0,-1 4 7 15,-4 5-1-15,-6 4-1 0,1 4-4 0,-5 3-3 16,1 2-4-16,-1 0-8 0,0 0-9 15,0 0-21-15,0 4-22 0,0 3-25 16,0 1-15-16,-1 2-38 0</inkml:trace>
  <inkml:trace contextRef="#ctx0" brushRef="#br2" timeOffset="-57277.77">7595 5068 4 0,'3'0'137'0,"2"0"-94"0,-2 0-3 15,8-7 48-15,-2-6-32 0,2-3-16 16,6-7 7-16,5-8-7 0,9-7-5 15,8-12-7-15,7-10-11 0,7-9 2 16,9-6-8-16,1-5 0 0,1 3 0 16,-5 2-8-16,-5 8 1 0,-4 6-4 15,-7 7 0-15,-3 6 4 0,-6 7-3 16,-3 5-1-16,-9 9-2 0,-5 4 3 15,-3 8 1-15,-8 5-3 0,-3 5-3 0,-3 3 0 16,0 2 0-16,0 0-6 0,-7 0-11 16,-1 10-12-16,-3 1-7 0,-1 5-11 15,-1 3-30-15,-2 1-37 0,-2 0-44 16</inkml:trace>
  <inkml:trace contextRef="#ctx0" brushRef="#br2" timeOffset="-56768.74">7825 5426 100 0,'0'2'58'16,"0"-2"-57"-16,0 0 38 0,0 0 40 15,0 0-29-15,0 0-14 0,0 0-11 16,0 1-3-16,0-1-8 0,0 0 0 0,0 0 1 15,0 0-2-15,3 0-6 16,4-4 3-16,3-7 7 0,8-7-1 16,7-10 1-16,5-10-5 0,8-7 0 15,6-9 2-15,4-4-6 0,0 0 0 0,1-1 3 16,3-2 7-16,0 0-6 0,0 0-2 15,2 1-2-15,-2 6-4 0,-2 3-1 16,-6 6-2-16,-7 6-1 0,-9 6 1 16,-7 10-1-16,-8 5-1 0,-7 8-5 15,-6 4 5-15,0 4-2 0,-3 2-1 0,-8 0-9 16,-3 11-12-16,-5 5-7 15,2 3-5-15,2 4-8 0,-2-1-11 16,1 0-46-16,-1 2-76 0</inkml:trace>
  <inkml:trace contextRef="#ctx0" brushRef="#br2" timeOffset="-56319.72">7978 5779 136 0,'0'0'84'16,"0"0"-50"-16,0 0 10 15,0 0-7-15,3-6-17 0,0-2 11 16,7-2 7-16,2-6-6 0,3-6-7 0,7-3 0 16,5-8-1-16,4-8-8 0,7-3-1 15,1-2-6-15,0 0 4 0,1 2-2 16,-1 0 2-16,3 2 2 0,-2 1-4 15,-4 3-5-15,-4 6-1 0,-4 3-4 16,-6 4-1-16,-4 4 0 0,-5 3-5 0,-5 4-3 16,-4 4-3-16,-4 4 3 0,0 2-2 15,0 2-5-15,-1 2-8 0,-5 0-12 16,-5 5-26-16,1 6-34 15,-4 2-19-15,-1 2-42 0</inkml:trace>
  <inkml:trace contextRef="#ctx0" brushRef="#br2" timeOffset="-56003.7">8080 6138 286 0,'0'0'50'0,"0"0"-42"16,2 0 50-16,4-11-18 0,8-6-9 0,3-7 0 15,3-6-3-15,2-5-9 0,1-5-2 16,2 2 3-16,0-3-4 0,0 5-3 16,-1 3-7-16,1 1-1 15,-1 2-2-15,-3 3 0 0,1 4-3 0,-3 0-20 16,-1 1 1-16,1 4-6 0,-1 1-35 15,3 0-62-15,-3 1-134 0</inkml:trace>
  <inkml:trace contextRef="#ctx0" brushRef="#br2" timeOffset="-55005.64">10519 4062 77 0,'2'0'102'0,"-1"0"-76"0,4-3 17 16,6-4 6-16,0-4-21 0,6-3 5 16,3-4 3-16,3-6-1 0,3-5 2 15,4-2-6-15,4-5-6 0,-2 0-7 16,3-1 5-16,2 1-9 0,-5 4-2 15,-1 3-4-15,-6 5-8 0,-6 6 2 16,-5 3 0-16,-5 6-1 0,-4 1-2 16,-2 4 0-16,-2 1-4 0,-1 2-13 15,0 1-6-15,0 0-11 0,-1 9-30 16,-4 2-40-16,-4 1-35 0</inkml:trace>
  <inkml:trace contextRef="#ctx0" brushRef="#br2" timeOffset="-54530.62">10522 4542 166 0,'13'-15'66'0,"5"-4"-24"0,7-6 43 16,6-5-26-16,8-7-15 0,3-7-9 16,6-5 0-16,1-4-15 0,1-2 0 15,3-1 3-15,-1-1-5 0,-2 4-10 0,-4 2 4 16,-4 6-6-16,-9 8-4 15,-10 6-6-15,-4 7 11 0,-5 7-4 16,-3 1-3-16,-2 4 0 0,0 2-7 16,-3 0-1-16,1 2-4 0,0 3-3 0,-4 0-6 15,0 4-17-15,1 1-15 0,-3 0-21 16,-1 0-32-16,0 9 4 0,-11 2-109 15</inkml:trace>
  <inkml:trace contextRef="#ctx0" brushRef="#br2" timeOffset="-54092.59">10592 5058 136 0,'0'0'48'0,"0"0"-18"16,0 0 30-16,0 0-1 0,0-3-33 16,6-5-9-16,0-4 16 0,8-8 2 15,3-3-7-15,3-3-5 0,5-5 0 16,5-6-4-16,1-8-7 0,4-3 2 15,6-6 1-15,1-3 2 0,7-1-2 0,1 0 3 16,3 2 3-16,-2 3-14 0,0 5 0 16,-5 4 2-16,-1 6-8 0,-6 6 1 15,-5 4-1-15,-4 5 1 0,-9 5-2 16,-2 2-3-16,-5 5-1 0,-3 2-9 15,-5 3-2-15,-5 4-1 0,3 1-1 16,-4 1-5-16,0 0-8 0,0 0-10 16,-4 4-13-16,-5 6-52 0,-2 2-53 15,-4 0-44-15</inkml:trace>
  <inkml:trace contextRef="#ctx0" brushRef="#br2" timeOffset="-53862.58">10673 5526 4 0</inkml:trace>
  <inkml:trace contextRef="#ctx0" brushRef="#br2" timeOffset="-53676.57">10673 5526 141 0,'0'2'78'0,"0"-2"-57"16,1-1 3-16,5-8 25 0,4-5-1 15,5-5-7-15,4-7-9 0,4-5-6 16,8-7-4-16,0-7 6 0,5-5-9 16,5-4-3-16,1-1-2 0,5-1 4 15,2 1 1-15,1 3-5 0,0 2-1 0,-1 5-5 16,-4 5-2-16,-1 4-4 0,-7 3 0 15,-5 4 2-15,-4 3-1 0,-3 4-3 16,-8 4-2-16,-4 5 2 0,-6 4-8 16,-4 2-2-16,-3 6-2 0,0-1 5 15,-3 2-8-15,-4 0-21 0,-4 5-19 0,0 4-27 16,-2 4-46-16,-2 1-40 15</inkml:trace>
  <inkml:trace contextRef="#ctx0" brushRef="#br2" timeOffset="-53279.55">10797 5812 185 0,'4'-8'102'0,"2"-2"-69"16,5-5 36-16,2-5-21 0,4-2-19 0,4-6 5 16,4-5-3-16,8-4-9 0,-1-4-5 15,4 0-7-15,0-1 0 0,1 2 3 16,-1 2-4-16,1 1 3 15,-3 2 2-15,-5 1-9 0,1 4-3 16,-10 4 0-16,-3 4-1 0,-3 5-3 0,-6 6-5 16,-4 4-4-16,-2 3-2 0,-1 4-6 15,-1 0-2-15,0 0-5 0,0 0-11 16,0 0-24-16,0 2-42 0,-3 5-45 15,-6 0-41-15</inkml:trace>
  <inkml:trace contextRef="#ctx0" brushRef="#br2" timeOffset="-52971.54">10838 6063 35 0,'0'4'175'0,"0"-4"-74"15,0 0-105-15,5 0 24 16,3-4 31-16,3-3-7 0,3-6-3 0,3-4-8 15,6-5-7-15,3-7-7 0,5-7-7 16,3-2 0-16,2-1-3 0,3-1-4 16,-4 6-2-16,1 1-1 0,-3 4-1 15,-5 6-1-15,-4 0-11 0,0 5-30 16,-4 3-32-16,-2 0-69 0,-2 4-112 0</inkml:trace>
  <inkml:trace contextRef="#ctx0" brushRef="#br0" timeOffset="-38256.69">16753 7835 19 0,'0'0'4'0,"0"0"-5"15,0 0 150-15,0 0-80 0,-3 0-33 16,1 0 14-16,1 0-11 0,-1 0-13 16,1 0-4-16,-1 0-3 0,1 0-4 15,-1 0 1-15,0-1-1 0,1 1-2 0,-1 0-1 16,2 0 3-16,-3 0-1 15,0 0-4-15,2 0-3 0,-2 0 6 16,-1 0-2-16,3 0 0 0,-2 0-3 16,3 0-1-16,-3 1 1 0,0-1-4 0,1 1 0 15,2-1 1-15,-3 0 0 0,1 1 0 16,1-1 0-16,1 1 4 0,0-1-4 15,0 0 1-15,0 0-1 0,0 0 2 16,0 0-2-16,0 0-3 0,0 0-2 16,0 0-2-16,0 0 2 0,1 0-1 0,4 0 0 15,4 0 4-15,2 0-3 0,0 0 1 16,3 0-2-16,3 0 4 15,3 0-1-15,2 0-2 0,-2 0 1 16,2 0-1-16,-1 0 1 0,0 0-2 0,0 0 1 16,3 0 1-16,-3 0 0 0,4 0-1 15,3 0-1-15,0-1 3 0,0 0-1 16,0-1-2-16,1-1 1 0,-2 1 1 15,-1 0 1-15,-1 0-3 0,-2 1 1 16,-1-1 1-16,-5 0 0 0,0 0-2 16,-2 2 1-16,1 0 0 0,-1 0 0 0,-1 0 0 15,2 0 0-15,-4 0 1 0,1 0-1 16,2 0-1-16,1 0 1 15,-3 0 0-15,6-1 0 0,-5-1 0 16,3 0 1-16,0 0-2 0,-1 0 2 0,1 2-2 16,0-2 1-16,-3 2 1 0,0-2-1 15,-3 2-1-15,2 0 2 0,-3 0-2 16,-1 0 1-16,2 0 1 0,-2 0-1 15,1 0 0-15,-1 0-1 0,-1 0 2 16,2 0-2-16,1 0 1 0,3 0 0 0,0 0 1 16,2 0-1-16,2 0-1 0,1 2 1 15,0 0 0-15,-4-2 0 0,2 2 0 16,-3 0 0-16,-2 2 1 15,4-3-1-15,-4 3-1 0,2-2 1 0,-3-1 1 16,0 1-1-16,0-2-1 0,1 2 2 16,1-1-2-16,1 0 2 0,0 0-2 15,0 0 2-15,1 1-1 0,1-2-1 16,-3 1 2-16,1-1 0 0,-1 1-2 15,1-1 0-15,-2 0 3 0,-3 1-2 0,1-1-1 16,-2 0 1-16,-2 0 2 0,0 0-2 16,0 0 1-16,-1 0-1 0,-4 0 2 15,4 0 0-15,0 0-2 0,-2-2 0 16,4 0 2-16,0-1-2 0,0 1 0 15,3 1-1-15,-4 0 1 0,0-1 1 16,2 2-2-16,0-2 1 0,4 2-1 16,0 0 3-16,-2 0-4 0,-1 0 2 15,-1 0 0-15,-2 0 0 0,2 0 0 16,-2 0 0-16,-3 0 1 0,0 0 0 0,-1 0-1 15,-2 0 1-15,0 0 0 0,0 0 2 16,0 0-1-16,0 0 2 0,0 0 1 16,0 0-4-16,0 0-1 0,0 0 0 15,0 0 1-15,0 0 0 0,0 0-3 16,0 0 1-16,0 0 0 0,0 0 2 15,3 0-3-15,-2-2 2 0,1 1 0 16,1-1 1-16,-1 2-2 0,1 0 0 16,-2-1 1-16,1 1 0 0,-1 0-1 15,-1 0 1-15,0 0 0 0,0 0 1 16,0 0-2-16,0 0 1 0,2 0 0 0,-1 0-1 15,3 0-1-15,-1 0 2 0,-2-1 1 16,1 0 0-16,-1 0-2 0,1 1 1 16,-1 0 2-16,1 0-1 0,-2 0-2 15,0 0 3-15,0 0-1 0,0 0-1 16,0 0 0-16,0 0 0 0,0 0 0 15,0 0 0-15,0 0 1 0,0 0-1 16,0 0-1-16,0 0 3 0,-2 0-3 16,-2 0 0-16,-1 0 1 0,0 0-3 15,1 2-5-15,-1-1-11 0,4 0-11 0,-3 2-6 16,4-1-30-16,-1-2-74 0,-1 0-219 15</inkml:trace>
  <inkml:trace contextRef="#ctx0" brushRef="#br0" timeOffset="-37229.63">15917 7662 77 0,'2'0'14'0,"1"0"-8"15,0-2 175-15,-3-1-118 0,0 1-19 16,0 0 9-16,0-1-12 0,0 2-7 0,0 1-3 15,0-2-3-15,0 2 0 0,0 0 0 16,0 0-6-16,0 0-8 0,0 0-5 16,0 0 0-16,0 0-5 0,0 5-4 15,0 6 2-15,0 3 3 0,0 3-2 16,0 1-2-16,0-1-1 0,0 1 0 15,0-1 2-15,0-1-2 0,0-1-1 16,0-1 2-16,0-5 1 0,0 0-1 16,0-3-2-16,0-2 3 0,3-1-1 15,2-2 1-15,-1-1 0 0,4 0 3 0,0 0 1 16,4 0-2-16,1-6-3 0,1-1 3 15,0 2-2-15,-2 0-2 0,1 0 0 16,0 1 1-16,0 0 1 0,-1-1-2 16,1 2-2-16,1 0 3 0,-2 1 0 15,4 1-3-15,-1-3 0 0,-3 3-9 0,2 0-4 16,-1 0-10-16,-1 1-10 15,-1 0-6-15,0 0-19 0,1 0-49 16,-5 0-162-16</inkml:trace>
  <inkml:trace contextRef="#ctx0" brushRef="#br0" timeOffset="-36176.57">15941 9197 188 0,'0'-4'72'0,"1"1"-12"15,1-2 8-15,-1 2-9 0,-1 0-5 16,2 1-15-16,-2 2-11 0,0 0-6 15,0 0-6-15,1 0-5 0,1 0-5 16,1 0 6-16,-3 9 3 0,0 3 0 16,0 5-6-16,0 3 3 0,0 1 0 15,-3 1-2-15,-5 1 2 0,0 0-3 16,2-3 1-16,-5-2-4 0,5-3-4 0,0-3 0 15,3-4-1-15,0-5 2 0,1-3-2 16,2 0 0-16,0 0 5 0,0-1 0 16,0-9-8-16,-1-4-4 0,1-4 1 15,0-1 1-15,7-2 4 0,3-3-2 16,-1 2 2-16,-1 2-1 0,3 2-2 15,-2 6 2-15,2 2-1 0,0 3-1 16,-1 6-2-16,3 1 2 0,-1 0 1 16,2 1 1-16,0 9-3 0,-1 0 3 15,-1 3 1-15,0 0 2 0,-1 1-4 0,2-2 2 16,-3 0-5-16,-2-1-8 0,0-2 2 15,0 0-3-15,-2 0-5 0,0-3 5 16,-1 0 2-16,1-1 5 0,-1-2-22 16,-1 1-2-16,1-4-13 0,-4 0-13 15,4 0-46-15,-5 0-77 0</inkml:trace>
  <inkml:trace contextRef="#ctx0" brushRef="#br0" timeOffset="-35968.56">16231 9116 3 0,'0'0'525'0,"0"3"-494"16,0 7-17-16,0 5 36 0,0 3 0 0,0 1-18 15,-7 2-13-15,1 0-14 0,1 1-3 16,1-1 1-16,1 1-2 15,1-4-5-15,-1-2-16 0,3 2-30 16,0-4-9-16,9-4-13 0,2-4-201 0</inkml:trace>
  <inkml:trace contextRef="#ctx0" brushRef="#br0" timeOffset="-34072.45">18364 7425 61 0,'0'0'41'0,"0"0"-13"0,0 0 5 16,0 0 33-16,0 0-21 15,0 0-16-15,0 0-6 0,0 0-3 0,0 0-3 16,0 0-3-16,0 0 1 15,0 0 3-15,0 0 1 0,0 0-5 0,0 0 5 16,0 0-7-16,0 0 2 0,0 0-2 16,0 0-3-16,0 0 0 0,0 0-4 15,0 0 3-15,0 0-2 0,0 0 2 16,0 0 6-16,0 0-3 0,0 0-1 15,0 0 2-15,0 0 1 0,0 0 0 0,0 2-3 16,0-1-2-16,0 2 2 0,0 1-4 16,0 1 0-16,-2 0-3 0,2 4 2 15,-1-1-2-15,1 1-1 16,-2-2-1-16,2 2-1 0,0 0 2 15,-3 2-2-15,3 1 2 0,0 2 1 0,0 0-1 16,0 4-1-16,0 0 0 0,0 0 1 16,0 2-1-16,3 1-1 0,0 1 0 15,-1 2 1-15,1 1 0 0,-2 0 0 16,1 0 0-16,-2-1 0 0,3 1 1 15,-3 1-1-15,0-1 3 0,0 1 3 0,0 1-1 16,0 1-1-16,-3-1-1 16,-3-2 3-16,1-2-2 0,0-2-3 15,2-2 0-15,3-3-2 0,-1-3 0 0,1 0 0 16,0-3 0-16,0-3-1 0,0-1 1 15,0-1 0-15,0-3 0 0,0-1 0 16,0 0 1-16,0-1-1 0,0 3 2 16,0-2 2-16,0-1-1 0,0 1-2 15,0 1 2-15,-2 0-2 0,2 1 1 16,-1 0-3-16,-1-1 2 0,2 1 0 0,-1 0-1 15,-1-2-2-15,2 0 2 0,-1 1 1 16,1-2-2-16,0 2-2 0,0-2 5 16,0 2-3-16,0-2 1 0,0 1-1 15,0 0 2-15,0 1 1 0,0-1-2 16,0 1 0-16,0-1 1 0,0 1 1 15,-2-2-2-15,-1 2-1 0,1 0 1 16,2 1 2-16,-1 0-2 0,1 1-1 16,-3-2 2-16,1 0 0 0,2-1 0 15,0-1 1-15,0 1 0 0,0-1-2 0,0 0 0 16,0 1 1-16,-1-1-2 0,-1 2 1 15,0-1 0-15,2-1 0 0,0 0 0 16,0 0 0-16,0 0 0 16,0 0 1-16,0 0-2 0,0 0 3 0,0 0-2 15,0 0 0-15,0 0 2 0,0 0 2 16,0 0-3-16,0 0-1 0,0 0-3 15,0 0-2-15,0-4-7 0,0 2 3 16,0-1-6-16,0 0-4 0,0 0-10 16,0-1-3-16,2-1-9 0,1 2-20 0,-1 0-43 15,-1 1-130-15</inkml:trace>
  <inkml:trace contextRef="#ctx0" brushRef="#br0" timeOffset="-32988.38">18306 8209 16 0,'-3'0'43'0,"2"0"1"15,1 0 4-15,-2 0-5 0,2 0 5 0,0 0-4 16,0 0-7-16,0 0-2 0,0 0 0 16,-1 0 1-16,1 0-7 0,-2 0-2 15,2 0-2-15,-1 0-2 0,1 0-11 16,0 0 1-16,0-1-9 0,6-5-1 15,2-1 1-15,2 1-1 0,3-4 3 0,1-1-1 16,4-1 6-16,1-2-2 16,3-1 2-16,4-3-4 0,-3-2 1 15,4 1 0-15,-3 0 4 0,0 0-4 16,-1 1-2-16,-3 0 4 0,0 0-3 0,2 0-2 15,-2 0-5-15,-3 2 4 0,0 1 0 16,-4 4-2-16,-1 0-2 0,0 2 0 16,-1 2 1-16,3-2-2 0,0 3 0 15,0-1 1-15,0-1 1 0,-2 3-1 16,-1-1-1-16,2 2 1 0,-4-1 1 0,5-1 0 15,-3 0-1-15,-2 0 1 0,0 1 5 16,-1 1-3-16,-5 0-1 16,2 3 0-16,-5-1 2 0,0-1-1 15,0 3-1-15,0 0 2 0,0 0-1 0,0 0 2 16,0 0-1-16,0 0 0 0,0 0 0 15,0 0-3-15,0 0-2 0,0 0 1 16,0 0 2-16,0 0 1 0,0 0-2 16,0 0 0-16,0 0 5 0,0 0-2 15,-5 0-4-15,2 0-1 0,0 0 2 16,0 0-1-16,3 3-1 0,0-3 1 0,0 0 1 15,0 0 0-15,-2 0-2 0,1 0 2 16,1 0 0-16,-2 0 4 16,1 0-3-16,-2 0 0 0,0 0 2 15,-1 0-5-15,1 0 3 0,-3-3-1 0,2-1 1 16,-3 0 0-16,-2-1 0 0,0-4-2 15,-2 1 2-15,-2 0-1 0,1-4 0 16,-7-2 0-16,-1-2-1 0,0-4 1 16,-5-4 0-16,-1-2-2 0,0-4 2 15,1 1 1-15,0 1-2 0,5 0-2 0,1 4 4 16,-1 3-1-16,2 3-2 0,2 2 1 15,1 2 1-15,1 3 0 0,4 3 3 16,3 1-3-16,0 2 7 16,4 1-4-16,-1-2-3 0,2 5-1 0,0-1 0 15,-1 1 1-15,0 1-1 0,2-2 0 16,-2 2-1-16,-1 0 2 0,0 0-5 15,1 0-2-15,0 0-1 0,-2 6-8 16,3 3-11-16,-1 3-12 0,3 2-10 16,0 1-9-16,3 2-38 0,5-2-198 0</inkml:trace>
  <inkml:trace contextRef="#ctx0" brushRef="#br0" timeOffset="-31992.33">18919 7408 2 0,'0'-3'53'15,"0"2"-24"-15,0-1-10 0,0 1-6 0,0-1 3 16,0-1-5-16,0 1 1 0,0-1 4 16,0 1 29-16,0-1 3 0,0 1-17 15,0-1-7-15,0 3 0 0,0-2 8 16,0 1-1-16,0 1-8 0,0 0-2 15,0 0-1-15,0 0 2 0,0 0 3 0,0 0-3 16,0 0-3-16,0 0-2 16,0 0 0-16,0 0-1 0,0 0-2 15,0 0 0-15,0 0-3 0,0 0-4 16,0 0 1-16,0 2 1 0,0 4-5 0,0 2 5 15,-3 3 0-15,1 4 0 0,-1 1-1 16,2 3-4-16,1 2-1 0,0 1-1 16,0 3-2-16,0 3 0 0,3 2 4 15,0 3-5-15,0 0 1 0,0 2 1 16,-3 2 2-16,3 0-3 0,0 0 0 0,-3-3 0 15,2-3 1-15,1 1-1 0,-2 3 0 16,-1 1 0-16,2-1 21 16,-1 0-14-16,3-6-6 0,-3-2 2 15,2-2 0-15,0-4-3 0,2 0 5 0,-2-2 0 16,0-4-2-16,-1-3 3 0,1-3-5 15,-2-3 3-15,-1-2-2 0,2-1 0 16,-2 0 1-16,0-3-1 0,0 0 3 16,0 0-6-16,0 0 2 0,0 0 2 15,0 0 0-15,0 0-2 0,0 0-1 0,0 0 2 16,0 0 2-16,0 0-4 0,0 1 1 15,0-1 2-15,0 0-1 0,0 0-2 16,0 2 0-16,0 0 2 16,0 1 2-16,0-1-4 0,-2 0 0 0,-1 0 0 15,2 0 1-15,1 0-2 0,0-1 1 16,-2 1 0-16,1-2 1 0,1 0-1 15,-2 0 0-15,0 0-1 0,2 0 6 16,0 0-2-16,0 1 0 0,0-1-2 16,-1 0 2-16,1 0-2 0,0 0 0 0,-3 0 1 15,3 0-1-15,-2-3-2 0,2-1-3 16,0-1-2-16,0-5-6 0,0-2-14 15,0-3-15-15,6-3-17 0,2-2-6 16,3-3-43-16,-2-5-137 16</inkml:trace>
  <inkml:trace contextRef="#ctx0" brushRef="#br0" timeOffset="-30636.25">18993 7796 3 0,'-3'0'69'0,"0"0"-28"15,1 0-21-15,1 0 3 0,-1 0 5 0,1 0 4 16,1 0 7-16,-2 0 1 0,2 0-1 16,-3 0-4-16,3 0-1 0,0 0-5 15,0 0-3-15,0 0-1 0,0 0-2 16,0 0-4-16,0 0-8 0,0 0-2 15,0 0-6-15,0 0 0 0,0 0-2 0,2 1 5 16,4-1 2-16,2 1-2 16,-1-1-1-16,6 0 0 0,-1 0-1 15,2 0 4-15,3-1-6 0,-1-2 0 16,2 1-3-16,1-1 4 0,-4 0-1 0,1 2-1 15,-2-2 1-15,0 2 0 0,-2 0-1 16,-1 0-2-16,-2 1 3 0,2 0-2 16,-1 0 0-16,4 0-1 0,-2 0 2 15,3 0 0-15,1 0-1 0,-2 0-1 16,1 0 1-16,1 0 1 0,-2 0-2 15,3 0 2-15,-3 0-1 0,3 0 2 0,-2 0-4 16,-1 0 2-16,-1-1 2 16,-1 1-2-16,1 0-1 0,-3 0 0 15,1 0 1-15,-1 0 2 0,-3 0-3 16,1 1 1-16,3 1 1 0,-2-2 0 0,2 1-2 15,1-1 0-15,4 2 3 0,1-2-1 16,-1 0-2-16,1 0 2 0,0 0 0 16,-2 0 0-16,1 0-1 0,-1-2 0 15,-2 2 0-15,-3 0 0 0,-2 0 0 16,-2 0 0-16,1 0 0 0,-4 0 0 0,1 0 0 15,-1 0 0-15,2 0 0 0,1 0 1 16,0 0-1-16,4 0 0 16,4 0 3-16,4 0-1 0,4-1 4 15,0-3 2-15,-2 1-5 0,-1 2-1 0,-1 1-3 16,-4-2 0-16,0 0 2 0,-3 2 0 15,0 0-1-15,-5 0 0 0,-3 0 0 16,-1 0 0-16,1 0-1 0,-2 0 0 16,4 0 3-16,-4 0-2 0,6 0-1 15,-3 0 1-15,4 0 1 0,0 0-1 0,6 0 0 16,3 0 0-16,0 0 2 0,3 2-1 15,-3 0-4-15,2-2 5 0,-4 0-2 16,1 0 2-16,-4 0-3 16,0 0 1-16,-2 0 2 0,-4 0-2 0,-1 0-1 15,1 0 1-15,-2 0 2 0,1 0-1 16,0 0-1-16,3 0 0 0,2 0 1 15,3 0-1-15,2-2 0 0,4 2-2 16,-1 0 2-16,1-3 1 0,1 3-2 16,-3-2 3-16,0 0-3 0,2 2 1 0,-2-2 0 15,-1 1 0-15,-3 0 1 0,0 0 0 16,-2 0-2-16,-5 0 1 0,0 1 1 15,0 0-1-15,-3 0 0 0,1-1 0 16,-3 0 1-16,4 1 0 0,1-1-1 16,2-1 1-16,1 0 0 0,7 0 0 15,1 0-2-15,3-1 10 0,1 0-2 16,-2 1-6-16,-2 0-1 0,-1 2 0 15,-1-1 2-15,1-1-2 0,-6 1 0 16,3 1 0-16,-2 0 0 0,0-1 0 0,-2 0 0 16,2 1 1-16,-2 0 1 0,2 0-1 15,1-1-2-15,2-1 2 0,0 0 1 16,2 0-1-16,-1 0 2 0,1 0 1 15,-2 0 0-15,-2 1-2 0,-3-1-1 16,-2 2 3-16,-3 0-4 0,-2 0 3 16,-2 0-1-16,0 0 1 0,0 0 0 15,0 0-1-15,0 0-3 0,0 0 3 16,0 0 2-16,0 0-3 0,0 0 0 15,0 0 3-15,0 0-3 0,0 0 2 16,0 0-2-16,0 0 0 0,-3 0-3 0,0 0-14 16,-2 3-10-16,3 0-11 0,2 1-15 15,-1 2-48-15,-2-4-191 0</inkml:trace>
  <inkml:trace contextRef="#ctx0" brushRef="#br0" timeOffset="-30043.22">20869 7714 150 0,'0'2'151'0,"0"0"-136"0,0 2 14 16,0 4 24-16,2 0 9 0,-1 4-18 15,4 2-16-15,-4 4-8 0,4 2-2 16,-5 1-8-16,3 3-5 0,-3 1 4 16,0 1-1-16,0 2 8 0,0-1-4 15,0-1-6-15,-1-1 1 0,-1-3-3 0,-1 1 0 16,0-7-3-16,3 2 2 0,0-3-1 15,0-1 1-15,0-2-2 0,-2-3-1 16,2 2 2-16,0-4-2 16,0 0-2-16,0-3 4 0,0 0-2 0,0-2-1 15,0-1 0-15,2-1 1 0,-2 0-1 16,1 0-5-16,-1 0-4 0,2 0-3 15,0 0-6-15,-1 0-13 0,4 0-19 16,-2-2-38-16,1-3-96 0</inkml:trace>
  <inkml:trace contextRef="#ctx0" brushRef="#br0" timeOffset="-28804.15">20722 8149 222 0,'-2'0'38'0,"-1"0"28"16,3 0-20-16,-1 0-2 0,1-1 11 16,0 1-20-16,0 0-7 0,0 0-4 15,0 0-10-15,0 0-2 0,0 0-6 16,0 0 0-16,0 0-5 0,7 0 2 15,6 0 4-15,5 0 0 0,3 0-2 16,3 0-3-16,3-1 2 0,4-1 1 0,1 1-1 16,2-1 0-16,-1 2-3 0,-2 0 4 15,0-2-2-15,-5 2-1 0,-2-1 0 16,-3 0 7-16,-2 1-2 0,-5 0-2 15,-3 0-3-15,-4 0 5 0,-2-1-1 16,-2 1 2-16,-3 0 4 0,0 0 4 16,0 0 1-16,0 0 0 0,0 0 2 15,0-1-10-15,0 0-4 0,0-1 0 16,-3 2 1-16,0-1-4 0,3 1 1 15,-2 0 0-15,2 0-2 0,0 0 1 0,0 0-1 16,-3 0-2-16,2 0 0 0,1 0 2 16,0 0-2-16,0 0-2 0,-2 0 1 15,2 0 1-15,0 0 0 16,0 5-3-16,0-2 4 0,-1 1 0 0,1 2 0 15,0 0-1-15,-2 0 1 0,1 3 0 0,1 0 1 16,-2 3-3-16,2 3 2 16,-2 8 1-16,-2 2 0 0,2 3-2 15,1 0 0-15,-2 0 2 0,0 1 0 16,-1 1-2-16,0 3 1 0,1-1 1 15,-4 2-2-15,3 0 1 0,-1 1-1 0,1-2 3 16,-1-4-2-16,0 0-1 0,2-2 1 16,0-3 0-16,1-1 1 0,1-5-1 15,-1 0-1-15,2-3 1 0,0-2 0 16,0-2 0-16,0-1-1 0,0-2 2 15,0-2-1-15,0-2-2 0,0-1 1 0,2-1-1 16,-1-1 2-16,-1-1-2 16,2 0 2-16,1 1 0 0,-1 0 0 15,-2-1-3-15,0 0 1 0,0 0 0 16,0 0 1-16,0 2-2 0,0-2-2 0,0 2 5 15,0 0-1-15,0 0-1 0,0 0 0 16,0-1 2-16,0 1 0 0,0-1 1 16,0-1-2-16,0 1 3 0,0 0-1 15,0 1 0-15,0-2-2 0,0 2 3 16,0-2-4-16,0 0 3 0,0 0 0 0,0 0 0 15,-3 0-4-15,-1 0 4 16,0 0-3-16,-2 0 0 0,-2 0 0 16,0 0-3-16,-4 0 2 0,-2 0 1 15,-3-3-3-15,-5 0-5 0,-3 0-10 0,-3 1-3 16,-3-1 0-16,2 3 7 0,1-1 2 15,0 0 9-15,3 1 2 0,0 0 2 16,1 0 1-16,2 1 2 0,3 2 4 16,2-2 2-16,6 1 7 0,2 0-1 15,3-2-1-15,3 1-6 0,0-1-1 0,1 1-3 16,2 0-1-16,-1-1-3 0,1 0 0 15,0 0 2-15,0 0-2 16,0 0-2-16,0 0 2 0,0 0 1 16,0 0 0-16,0 0-1 0,0 0 0 0,0 0 0 15,0 0-1-15,0 0-1 0,0 0 3 16,0 0 1-16,0 0-1 0,0 0 1 15,3-5 3-15,1-2 0 0,3-4-4 16,-3 0 3-16,2-4 0 0,1-5 2 16,2-3-5-16,0-9 9 0,2-7-1 0,1-8-4 15,1-7-2-15,-1-3-1 0,-1-2 2 16,2 0-4-16,-4 6 1 0,0 7 1 15,-1 6 2-15,-5 8 4 16,-3 9-5-16,0 5 5 0,0 6 4 0,0 5 0 16,-2 2-3-16,2 3-4 0,-1 2-1 15,-1 0-1-15,1 0-3 0,-4 3-5 16,2 5-2-16,0 6 0 0,3-1-17 15,-2 3-12-15,2 2-15 0,0-2-9 16,-1 2-62-16</inkml:trace>
  <inkml:trace contextRef="#ctx0" brushRef="#br0" timeOffset="-26619.02">20844 8971 76 0,'2'-2'51'0,"-2"2"14"15,0 0-2-15,0 0 1 0,0 0-5 16,0-2-13-16,0 2-12 0,0 0-5 0,0 0-4 15,0 0-4-15,0 0-3 16,0 0-3-16,0 0-2 0,0 0 0 16,0 0-4-16,0 6 1 0,0 1 1 15,0 2 0-15,0 4-4 0,1 2-1 0,-1 1-4 16,0 4 3-16,0-1-4 0,0 4 1 15,-3 0 0-15,-1 3 0 0,2 1-2 16,-1-2 0-16,0 0 0 0,3-3 0 16,-3 0 1-16,3-1-1 0,0 3 0 15,-3 3 0-15,0-4 4 0,1-1 6 16,-3-5-8-16,5-6-1 0,0 0-1 0,0-1 1 15,0-4 0-15,0-2 0 16,0-1-1-16,0-1-1 0,0-2 2 16,0 1-1-16,0 1-1 0,0-2 2 15,0 0 1-15,0 0 0 0,0 0-1 0,0 0 6 16,0 0-1-16,0 0 6 0,2 0-5 15,-2-1-3-15,0-1 3 0,0-1-2 16,0 0-4-16,0 1 0 0,0 0-1 16,0 1 3-16,0-1-3 0,0 0 1 15,0 2 0-15,-3-3 1 0,0 0-2 0,1 1 0 16,-1-1 0-16,0 2 0 0,-3-1-1 15,0 2 0-15,-1-2-2 16,-2-1-1-16,0 3-1 0,0 0 0 16,-1-2 5-16,-1 2-2 0,4 0 0 0,-1 0-1 15,-3 0 3-15,2 0 0 0,-2 0-1 16,0 0 0-16,-1 0 0 0,-1 0 0 15,-2 0-1-15,1 0 1 0,-5 0 1 16,1-2-2-16,-4 1-2 0,-3 1-4 16,-4 0-6-16,-7 0-1 0,-4 0-3 0,-1 4 15 15,6 2 4-15,4-1 1 0,6-1-3 16,3 1 0-16,-1-1 3 0,1-2-3 15,4 2 5-15,0-2 2 16,6-1 3-16,1-1 1 0,0 0-3 0,2 0 2 16,0 0-6-16,-1 0-2 0,-2 0 1 15,0-1-2-15,-2 0 2 0,-5-2-2 16,1 1 0-16,-9 2-1 0,-1 0-2 15,-1 0 3-15,4 0 1 0,3 0-2 16,4 0 2-16,2 2-1 0,1 0 0 0,-2 0 0 16,3-1 1-16,-2 1 0 0,-1 1-1 15,2-1 1-15,-1 0 2 0,2-2 2 16,-1 1 0-16,-1-1 0 0,-1 1-2 15,-2 1-1-15,-2-2 6 0,-4 1-11 16,-4 1 2-16,-2-1-8 0,-4-1 19 16,0 0-13-16,-1 0 3 0,4 0 0 15,-1 0-3-15,7 0 2 0,-1 0 2 16,6 0-9-16,0 0 22 0,1 0-26 15,0 0 26-15,3 0-24 0,-2 0 11 0,2 0 13 16,-1 0-21-16,-1 0 17 0,-1 0-6 16,0 0 8-16,-5 0-21 0,-1 0 23 15,-2 0-25-15,0-2 13 0,0 0 4 16,5-1-3-16,-1 2-2 0,3-1 3 15,2-1 2-15,1 1-3 0,1 0 3 16,1 1-5-16,0-1 5 0,1 0-1 16,3-1-2-16,-4 2 2 0,4-1-5 15,-4 0 4-15,-1-1-4 0,0 1 0 16,-3 1 1-16,-2-1 0 0,1 0-1 15,-3 0 0-15,1 1 0 0,0 0 2 0,-1-1-3 16,1-1 1-16,-2 2 2 0,2 0-2 16,-2-2-1-16,1 2 1 0,-1-1 2 15,0 1-2-15,2 0 0 0,-2 1 0 16,0 0 1-16,-1 0 0 0,1 0-2 15,-1-2 1-15,2 1 1 0,1-1 0 16,-2-1-1-16,-1 1 0 0,0 0-1 16,-2 0 1-16,0 0 1 0,-2 1-2 15,1-1 2-15,-2 1-1 0,1-1-1 16,1 0 0-16,1 0 2 0,2 2 0 0,1-2-2 15,2 0 2-15,2-1-1 0,1 0 0 16,2 1 0-16,-1 0 0 0,2-1-1 16,1 2 1-16,3 0 1 0,-3 0-1 15,2 0-1-15,-1-1 1 0,-2 1 0 16,-1-1 0-16,-3 2 0 0,2 0-1 0,-3 0-1 15,-1 0-1-15,2 0 3 16,-4 0-2-16,3 0 1 0,0 2-1 16,4 0 4-16,1-1-2 0,6-1-1 15,1 0 2-15,4 0 0 0,0 0-1 0,1 0 0 16,-1 0 0-16,3 0 2 0,-3 0-2 15,-2 0 0-15,0 0 0 0,1 0 0 16,-1-2 0-16,-4 2-1 0,1 0 1 16,-3 0 1-16,-2 0-2 0,-1 0 1 15,0 0-1-15,-3 1 2 0,3 0-1 16,-3-1-1-16,0 1 1 0,-1-1 2 0,1 2-2 15,2-2-1-15,-2 3 1 16,4 0 1-16,1-2-1 0,2 2-1 16,1-1 2-16,1-1-1 0,0 1 0 0,2-1-1 15,-4-1 1-15,1 0 1 0,1 0-1 16,0 0 0-16,-1 0 0 0,-1 0 2 15,-1-1-3-15,0-3 0 0,-1 1 1 16,-1 1 1-16,-1 1-1 0,2 0-1 16,-2 1 1-16,3-1 1 0,-3 0-2 0,3 1 1 15,0-1 0-15,0 0 1 0,0 1-2 16,0-1 1-16,2 0 0 0,-2 1 1 15,0 0-2-15,1 0 1 16,-1 0 0-16,4 0 0 0,-1 0 0 16,0 0 0-16,2 0 0 0,-1-1 1 0,1 0-1 15,0 0-1-15,-1 0 1 0,-1-1 1 16,1 1-2-16,-4 0 1 0,-2-1 0 15,1 2 1-15,-1 0-2 0,-1-1 1 16,2 1 0-16,1 0 1 0,0 0-2 16,1 0 1-16,1 0 0 0,0 0 1 0,1 0-1 15,1 0-1-15,1 0 2 0,1 1 3 16,2 0-2-16,-2-1-3 0,2 0 3 15,3 0 2-15,-3 0-3 16,3 0 0-16,0 0 2 0,-2 0 0 0,0 0-4 16,4 0 2-16,1 0-2 0,0 0 1 15,0 0 0-15,0 0 0 0,0 0-2 16,-2 0-1-16,1 0-13 0,1 1-15 15,0 5-19-15,0 0-15 0,3-1-20 16,11-4-117-16</inkml:trace>
  <inkml:trace contextRef="#ctx0" brushRef="#br0" timeOffset="-24786.92">18936 7766 1 0,'0'0'49'15,"0"0"-22"-15,0 0 5 0,0 0 8 16,0 0-4-16,0 0-4 0,-2 0 0 15,2 0 1-15,-1 0-8 16,1 0 1-16,-2 0-2 0,1 0-6 0,1 0-4 16,-2 0-1-16,2 0-1 0,0 0-6 15,0 0-4-15,0 0-3 0,0 0 0 16,0 0 0-16,0 0 1 0,0 0-1 15,0 0 1-15,0 0 1 0,0 0 0 16,0 0 0-16,0 0 1 0,0 0 2 0,0 0 2 16,0 0 1-16,0 0 3 0,0 0 8 15,0 0-4-15,0 0-4 0,0 0-1 16,0 0 0-16,0 0 0 15,0 0 2-15,0 0-2 0,0 0 0 16,0 0 2-16,3-3-3 0,2 0-1 0,0-3 2 16,1 1-6-16,1-2 1 0,3-1-2 15,1-1 0-15,1-2-1 0,4 1-1 16,1 0-1-16,1-2 2 0,-1 1-1 15,0 3-1-15,0-2 1 0,-3 2 1 16,0 2-1-16,-3 1-1 0,3-2 1 0,-2 2 0 16,-2 0 2-16,-1 0-2 0,2 0 7 15,-2 0-1-15,4 0 0 16,-1-1-1-16,2 2-1 0,-2-3 3 15,1 0-1-15,1 1-2 0,-5-1-1 0,0 4 0 16,-2-1-1-16,-3 2-3 0,-2-3 3 16,-2 4 2-16,1 0 2 0,-1 1-1 15,0 0 0-15,0 0-2 0,0 0 3 16,0 0-4-16,0 0 1 0,0 0-1 15,0 0-3-15,0 0 2 0,0 0 1 0,0 0 3 16,0 0 1-16,0 0-3 0,0 0 5 16,0 0 0-16,0 0-2 15,0 0-3-15,-1 0-4 0,-2 0 2 16,0 0-2-16,3 0-1 0,-2 0 1 0,2 0 0 15,0 0 2-15,-2 0-3 0,2 0 2 16,0 0 2-16,-1 0-1 0,1 0-2 16,-2 0 1-16,2 0 0 0,0 0 1 15,-1 0-1-15,1 0 2 0,0 0 0 16,-2 0-1-16,2 0-2 0,0 0 2 0,-1 0 0 15,1 0-1-15,0 0 0 0,0 0 2 16,0 0 1-16,0 0 0 0,-2-2-5 16,2-1 4-16,0 0 0 15,0-1-2-15,0 0-1 0,0 1 1 0,-1-3 2 16,-1 1-1-16,0-1-1 0,1-2 1 15,1 1 2-15,-3 0 0 0,1-2-3 16,1-1 4-16,-4 1 2 0,2-3-4 16,3-3 0-16,-2 1 0 0,1-4 2 15,-1 0-4-15,1 0 0 0,1-2 0 0,0 1 1 16,0 1-1-16,0 2-1 0,0 1 2 15,0-1 1-15,0 1-1 0,0 0-3 16,1-1 3-16,1-2 1 0,-1 1-2 16,1 1-1-16,-2-2 2 0,0 0-1 15,0 0 1-15,0-1-2 0,0-4 1 16,0 4 3-16,0 0-4 0,0 0 3 0,0 0 2 15,0-2 1-15,0 1-5 16,0 0 2-16,0 0 1 0,-5 0 2 16,1 2-2-16,-3 1-4 0,3-1 5 15,-2 2-1-15,-1-1-2 0,3 2-1 0,-1-1 3 16,2 2 0-16,0 0-2 0,0-1-2 15,1 5 3-15,-1-1 1 0,2 1-2 16,-1 4-1-16,-1-2 2 0,1 3 2 16,-1 2-3-16,2 0-1 0,-1 3-1 15,2-1 2-15,0 1-2 0,0 0 2 16,0 0-2-16,0 0-1 0,0 0-2 15,0 0 1-15,0 0-1 0,-3 0 4 16,2 4-2-16,-1 1-1 0,0 1 2 16,2 3-9-16,0 0-12 0,0 1-17 0,0 0-24 15,0-2-7-15,0 1-73 0</inkml:trace>
  <inkml:trace contextRef="#ctx0" brushRef="#br0" timeOffset="-23641.85">19131 6336 37 0,'0'0'54'0,"0"0"-21"15,0 0 69-15,0 0-58 0,2 0-8 16,-2-1-1-16,1-2-8 0,2-2 2 16,1 1-2-16,-3 1-7 15,1-1 4-15,-1 2 0 0,-1-2-8 0,0 1-3 16,0-2 1-16,0-1 0 0,0 2-1 15,-4-3-5-15,-1 4 3 0,0-1-3 16,-3-1 0-16,1 2-3 0,-3 0 2 16,0 2-3-16,-1 1 0 0,0 0-2 15,-2 5-2-15,1 6 0 0,-2 3-2 0,0 2 1 16,3 0 1-16,2 2 0 0,7 0-2 15,2-2-3-15,0-1 6 0,10-3-2 16,1-1-1-16,6-4 1 0,1-2 2 16,2-4 2-16,2-1-4 0,1 0 1 15,-2-7 3-15,-1-3 0 0,-2-1-3 16,-4 0 1-16,-3-3 3 0,-3 2-3 15,-2 2 2-15,0-1 1 0,-3 2 2 16,-3 0 1-16,0 2-1 0,0 2-3 16,0 2 2-16,0 1 0 0,0 2-4 0,0 0-2 15,0 0 2-15,0 0-8 0,0 4-3 16,-1 5 5-16,1 3 5 0,0 2-1 15,0 1 0-15,0-1-1 0,0 2 2 16,1-2-1-16,4 1 0 0,-3 1 0 16,2 1 0-16,-4 0 1 0,0-1-2 15,0-1 0-15,0 0-1 0,0-2 1 16,0 1 2-16,-6-3 0 0,-2-2 1 15,0-1-2-15,-2-1 2 0,-1-3 0 16,-2 0 2-16,-2-1 0 0,-1-1-1 0,-1-2-1 16,3 0 0-16,-3 0 0 0,3 0 0 15,2 0-2-15,0 0 2 0,5-4-1 16,4 0-2-16,0 1-5 0,3-2-9 15,0-1-12-15,5-2-16 0,6-3-4 16,1 0-32-16,4-1-78 0,4 0-84 16</inkml:trace>
  <inkml:trace contextRef="#ctx0" brushRef="#br0" timeOffset="-22725.81">19466 6367 2 0,'2'-5'150'0,"-2"1"-97"15,0-2 19-15,1 0-21 0,-1 2 2 16,0-2-3-16,0 1-13 0,-3 0-1 15,-2-1-14-15,-1 0-2 0,-2 2-7 0,-1 2-2 16,-3 1 2-16,-1 1-2 0,-1 0-5 16,-1 0 3-16,-1 3 0 0,1 4 2 15,1 2-1-15,0 2 1 0,3 1 0 16,3 1-5-16,2-1-2 0,6 1-6 15,0-4 1-15,2 2 0 0,10-1 1 0,2-3 0 16,6-3 1-16,4-4 2 0,-1 0-1 16,3 0-2-16,-3-4 1 15,1-4-1-15,-4 1-2 0,-5 1 2 16,-2-1-4-16,-6 2 4 0,-2 1-1 0,-5 2 1 15,0 0 2-15,0 1 3 0,0 1-6 16,0 0 1-16,-6 0-6 0,0 1 1 16,-1 6 3-16,1 1-4 0,5 1 1 15,-1 2 3-15,2-3-4 0,0 0 2 16,2-1-1-16,5-3-4 0,0 0 4 0,0-4-2 15,3 0 1-15,-1 0 1 0,3-4-5 16,1-4-2-16,-1-5 3 0,-1 1 2 16,-2-4 2-16,1 2 0 15,-4-4 3-15,3 0 1 0,-4 0 0 0,3-2 0 16,-4-5 1-16,1-2 2 0,0-2-2 15,-1 0-2-15,-2-3 4 0,1 3 0 16,0 2 0-16,-3 3 2 0,2 6 3 16,-2 7 6-16,1 5-5 0,1 4 5 15,-2 1-6-15,0 1-2 0,0 0-5 0,0 0-5 16,0 6-2-16,3 3 6 0,1 7 2 15,3 3-2-15,-3 5 2 0,-1 4 1 16,2 3-1-16,-3 2-3 0,-2 0 4 16,0-2-1-16,0-1-1 15,0-3-4-15,0-3 2 0,0-3 3 0,-4-5-1 16,3-4-1-16,-1-4-1 0,2-3-2 15,0-3-2-15,0-2 0 0,0 0 4 16,0 0 1-16,0 0-3 0,7-4-6 16,3 1 7-16,3 1 1 0,-1 2-2 15,4 0 1-15,-2 0 1 0,6 0 1 0,1 0 0 16,3 0 0-16,-1 0 1 0,-1 0 3 15,-1 0-1-15,0-5 0 0,-4 1 6 16,-3-5-1-16,-4 3 2 0,-3-2 0 16,-7 0 4-16,0-1-1 0,0 3-2 15,-10-3-4-15,1 4-1 0,-5 3 4 16,0 1-4-16,-3 1-1 0,2 0 1 15,1 6 2-15,0 3-3 0,4 1 2 16,4 1-2-16,6 3-4 0,0 0-4 16,0 1 1-16,13-2 2 0,4-1 1 0,4 0-1 15,9 0 0-15,5-2-5 0,4-4-4 16,3-3-21-16,1 0-19 0,1-3-25 15,-5 0-90-15,-2 0-110 0</inkml:trace>
  <inkml:trace contextRef="#ctx0" brushRef="#br0" timeOffset="6158.85">16496 11557 1 0,'0'0'1'0,"-2"1"122"0,-3 0-52 15,2 0-41-15,0 0 19 0,-3-1-10 16,1 1-3-16,2-1-5 0,-3 3-8 15,3-1-5-15,-2-2 2 0,1 2 2 16,-1-1-5-16,3-1 1 0,-2 1 1 16,2 0 2-16,2 0-4 0,-3 0-2 15,2 0-3-15,-2-1 1 0,-1 2-7 0,1-1 0 16,3-1-3-16,0 1-2 0,0-1-3 15,0 2 1-15,0 0 1 0,3-1 0 16,7-1-1-16,1 0 2 0,3 0 2 16,1 0 0-16,4 0-4 0,2 0 2 15,3-3 1-15,2 0-2 0,-1 1-1 16,3 0 1-16,0-2 3 0,1 1-3 15,-1-1 0-15,-2 2 0 0,1 1 2 16,-1-2-1-16,0 3-3 0,1-1 3 16,-1 0 0-16,2 1-1 0,3 0-2 0,2-1 3 15,4 1-1-15,1-1 0 0,0 0 1 16,-3 1 0-16,3 0-2 0,-4 0 1 15,0-1 1-15,-3 1-3 0,0 0 5 16,-2-1-4-16,-2 1 1 0,-1-2 0 16,-1 0 2-16,-4 1 0 0,-2 0-5 15,1 1 4-15,-3 0 1 0,0 0-2 16,0 0-2-16,2 0 4 0,0 0-2 15,1 0 1-15,3 0-2 0,-1 0 1 16,1 0 1-16,0-1-1 0,2 1 0 0,0-1 0 16,-2 0 1-16,0-1-1 0,-1 2-1 15,-2 0 1-15,-1-1 3 0,-1 1-4 16,-2 0-1-16,-4 0 4 0,-1 0 0 15,0 0-1-15,1 0-2 0,1 0 2 16,1 0 0-16,3 0 0 0,1 0-1 0,6 0 8 16,-1 0-4-16,0 0-3 0,2 0-2 15,1 0 2-15,-1 0 0 16,2 0-1-16,0 0 0 0,-2 0 0 15,-2 0 2-15,-2 0-2 0,-3 0-1 0,1 0 1 16,-2 0 3-16,0 1-4 0,0-1 0 16,-1 2 2-16,2-2 1 0,-1 1-2 15,0-1-1-15,6 0 2 0,2 0 0 16,0 0-1-16,3 0-1 0,-2 0 2 15,-2 0 2-15,-3 0-4 0,-4 0 0 16,-1-1 3-16,-5 1 0 0,0 0-2 0,-2 0-2 16,0 0 4-16,-1 0-1 0,1 0-1 15,-1 0-1-15,1 0 1 16,2 0 0-16,2 0 0 0,2-2 0 15,1 0 0-15,-1 0 2 0,-1 2-3 0,0 0 1 16,-2 0-1-16,-2 0 2 0,-3 0-2 16,0 0 2-16,-6 0-2 0,-1 0 3 15,0 0 0-15,0 0 5 0,0 0 2 16,-1 0-2-16,-6-1-7 0,1 1-1 15,-2-2 3-15,7 2-1 0,-2 0-3 0,1 0 0 16,2 0 3-16,0 0-1 0,-1 0-3 16,1 0-2-16,0 0-4 0,0 0-11 15,0 0-14-15,0 0-20 16,4-3-33-16,-1-2-127 0</inkml:trace>
  <inkml:trace contextRef="#ctx0" brushRef="#br0" timeOffset="7545.93">18747 11081 62 0,'1'-1'52'16,"-1"0"10"-16,0-1 3 0,2 2 3 15,-2 0-14-15,0-1-9 0,0 1-4 16,0 0-6-16,0 0-6 0,0 0-4 15,0 0 2-15,0 0-3 0,0 0-10 16,0 0-7-16,0 7-1 0,0 5 5 0,0 1-4 16,0 3 5-16,-2 4-4 0,2 2-1 15,0 2-5-15,0 1 0 0,0 0 0 16,0 2 2-16,0 2-4 0,3 0 0 15,-1 4 2-15,-1 3-3 0,-1-2 8 16,2 1-2-16,3-3-2 0,-4-2 1 0,2-2-2 16,0-3-2-16,1-1 3 0,-3-2-1 15,2-3-1-15,0 1-3 16,-3-2 4-16,2-1 1 0,-1-2-2 15,-1-1 0-15,0-1 5 0,0-2-4 0,0-1 4 16,0 0-1-16,-1-2 3 0,-1-2-3 16,1 1-1-16,1-1-3 0,0 1 1 15,0-2-1-15,0 0-2 0,0-1 1 16,0 0 1-16,0-1 0 0,0-1-2 15,0 1 1-15,0-1 3 0,0 3-2 0,0-3-1 16,0 1 1-16,-2 0-2 0,2-2 2 16,0 1-1-16,-1-1 1 0,1 0 1 15,0-1 0-15,0 1-3 16,0-1 1-16,0 2 2 0,0-2-3 0,0 0-1 15,0 0 1-15,0 0 2 0,0 2-2 16,0-2 0-16,0 1 1 0,0-1 2 16,0 1-2-16,0-1-1 0,0 0 2 15,0 1 2-15,0-1 1 0,0 0-3 16,0 0 2-16,0 0 3 0,0 0-1 0,0 0-3 15,0 0-3-15,0 0 3 0,0 1-3 16,0 0 1-16,0 1 0 0,0-1-1 16,0 2 0-16,-2-1 0 0,2-1 1 15,0 0 2-15,0-1-2 16,-1 0-2-16,1 0 3 0,0 0 1 0,0 1-3 15,0 1-3-15,0 2 2 0,0 1 3 16,0 0-1-16,0 1-2 0,0-1 2 16,0 0 1-16,0-1-1 0,0 0-2 15,0-3 3-15,0 1 0 0,0-1-1 16,0 0-1-16,0 1 1 0,0 0 1 0,0 1-1 15,0-1 0-15,0 3 0 0,1 0 3 16,-1 1-3-16,0 2-2 0,0-1 3 16,0 3 1-16,0-2-2 0,0-2 0 15,2 1-1-15,-2-2 3 0,1-2-2 16,-1-1-1-16,2-1 1 0,-2 0 1 15,0 0 0-15,0-1-3 0,0 2 2 16,0-1 2-16,1 0-2 0,-1 0-2 16,0 1 3-16,0-1 1 0,0 1-2 15,0-1-2-15,0-1 3 0,0 1-2 0,0-1 1 16,0 0 0-16,0 1 1 0,0-1 3 15,0 0-2-15,0 0-1 0,0 0 2 16,0 0-2-16,0 0-9 0,0-6-9 16,0-1-21-16,3-5-14 0,0-2-36 15,1-5-45-15</inkml:trace>
  <inkml:trace contextRef="#ctx0" brushRef="#br0" timeOffset="8859.01">18874 11496 7 0,'-2'0'1'0,"1"0"0"16,-1 0 23-16,-1 0 6 0,0 0-5 15,-2 0-2-15,1 0-10 0,-1 0-5 16,0 0-2-16,-1 2-4 0,2 0-1 16,0 3-2-16,0-4 0 0,2 2 1 0,-1-1 2 15,0 0-3-15,1-1 1 16,-1 1 3-16,2 1 12 0,-4-1 29 15,2 0 4-15,0-1-8 0,1 0-9 16,1 0-11-16,-2 0 3 0,0-1 6 0,1 0-3 16,-1 0 0-16,1 0-4 0,-1 0 0 15,2 0-2-15,1 0-1 0,-2 0-1 16,2 0 1-16,0 0-3 0,0 0-3 15,0 0-5-15,0 0 6 0,0-2 0 16,2 0-3-16,6-7-5 0,1 1 4 0,3-4-3 16,4-2-3-16,2-2 0 0,1-2-2 15,3-1 2-15,1-2-3 16,0-1 0-16,2-3 4 0,1 1-2 15,2 0-2-15,-1 1-1 0,-3 2 4 0,-2 2-4 16,0 1 2-16,1 2 1 0,-4 2-1 16,-4 2 2-16,-1 2-4 0,-3 2 5 15,-5 3 0-15,0 0 0 0,-4 3-2 16,1 0 4-16,-1 0 2 0,-2 2-4 15,0 0-2-15,0 0 0 0,0 0-2 0,0 0 2 16,0 0-4-16,0 0 0 0,0 0 2 16,0 0-1-16,0 0-3 15,0 0 3-15,0 0-1 0,0 0 2 16,0 0-2-16,0 0 2 0,0 0 5 0,-3 0-1 15,-1 0-4-15,0 0 2 0,1 0 1 16,-2 0-3-16,3 1-2 0,-1 0 0 16,3 0 1-16,0 1 0 0,0-1-3 15,0 0 2-15,0-1 2 0,-1 0 0 16,1 0-3-16,0 0 1 0,0 0 3 0,0 0-1 15,0 0-2-15,0 0 0 0,0 0 1 16,0 0-1-16,0 0-2 0,0 0 0 16,0 0 2-16,0 0 1 0,0 0-2 15,0 0-1-15,0 0 3 0,0 0-1 16,0 0 2-16,0 0-3 0,0 1 1 15,0 2 1-15,0 0-2 0,0 1 2 16,0 2 2-16,-2 2 0 0,1 1-3 16,-4 5 0-16,4 3 3 0,-4 5-2 15,2 4-1-15,-3 4 0 0,-4 5 3 0,1 2-2 16,0 1-1-16,2 0 0 0,3 0 2 15,1-1-1-15,3-3-2 0,0 1 0 16,0-3 3-16,0-2 0 0,0-1-3 16,4-1 1-16,3-2 2 0,-4-1 0 15,1-1-2-15,-1-3 1 0,1-1 2 16,-3-4 0-16,2 2 0 0,-1-3-2 15,-1 0 5-15,2-2-3 0,-1-1 0 16,-2-3-2-16,0 0 2 0,0-3-2 16,0 0 0-16,0-1 0 0,0-2 2 15,0 1-1-15,0-1-1 0,0 0 0 0,0-1 3 16,0 1-2-16,0-1-2 0,0-1 1 15,0 4 1-15,0-3-1 0,0 1-1 16,0-1-1-16,0 0 5 0,0 0-3 16,0-1-1-16,0 0 1 0,0-1 1 15,0 0 0-15,0 0-1 0,0 0 0 16,0 0 4-16,0 0-3 0,0 0 1 15,0 0 2-15,0 0 0 0,0 0-1 16,0-5-4-16,0 1 2 0,0-6-1 16,0 0 2-16,-5-1-2 0,1-4 1 0,-4-1 2 15,-1-4-3-15,-7-3-1 0,-1-1 1 16,-6-4-2-16,-4-3 0 0,1-1-8 15,-5-1 0-15,3 0 6 0,2 2 4 16,-1 6-1-16,7 4 2 0,2 5 2 16,-1 4-1-16,5 3-2 0,0 3 2 0,5 1 2 15,1 1-4-15,3 2 2 16,4 0-1-16,1 2 2 0,0 0-5 15,0 0-2-15,0 0-6 0,0 4 7 16,1 5-5-16,6 3-31 0,2 1-20 0,-1-1-47 16,1-1-234-16</inkml:trace>
  <inkml:trace contextRef="#ctx0" brushRef="#br0" timeOffset="10491.1">19229 11621 1 0,'-2'0'69'0,"1"0"-17"16,1 0 3-16,0 0-5 0,-3 0 4 16,0 0-4-16,1 0-10 0,-1 0-4 15,1 0-1-15,2 0-11 0,0 0 2 0,0 0-1 16,0 0-1-16,-1-1-4 0,1 1-3 15,0-1 2-15,0 1-1 0,0 0-9 16,0 0 0-16,0 0-3 0,0 0 1 16,0 0-4-16,1 0-1 0,6 0 7 15,0 0-2-15,4 0-1 0,2 0-3 16,5-1 5-16,2-1-2 0,5 0-3 15,1-1-3-15,6-1 1 0,0 3 1 16,2-2-3-16,3-2 1 0,-1 1 1 16,0-1 1-16,2 3-3 0,-2-1 0 0,0 0 3 15,1 1-1-15,-4 0-2 0,-4-1 0 16,-3-1 2-16,-2 1 0 0,-3 1-1 15,-2-1-1-15,-2 1 0 16,-2 1 3-16,1-1-3 0,-1 0 2 0,-2-2 3 16,-1 2-1-16,-2 0 0 0,0 0-2 15,-3 1 6-15,0-1-2 0,1 1-4 16,0-1 0-16,0 1 1 0,-2 1-2 15,0-1 0-15,-1 1 0 0,1 0 2 16,-3 0-1-16,3 0-2 0,-1 0 1 16,-1 0 1-16,1 0 1 0,-2 0-3 0,0 0 0 15,0 0 3-15,-1 0 0 0,0 0-3 16,-2 0 0-16,4 0 3 0,-2 1-1 15,2 0-3-15,1 2 2 16,0-1 2-16,1 0 0 0,0 1-3 0,0-1 1 16,-1-1 0-16,1 1 1 0,3-1-2 0,-2-1 1 15,-1 1 4-15,0-1-3 16,0 0-1-16,2 0 1 0,-2 0 1 15,2 0-1-15,0 0-2 0,-1-1 1 16,1 0 1-16,5-2 0 0,-1 2-3 0,2-2 2 16,0 0 1-16,-2 2 0 0,-2-1-3 15,0 0 2-15,-3 1 2 0,-1-1 0 16,0 0-4-16,-1 0 2 0,-1 0 3 15,1-1-2-15,0 2-1 0,-4 0 0 16,2-1 0-16,2 0 1 0,0 0-2 0,1 2 0 16,3-3 1-16,5 1 0 0,2 1 2 15,4-2-3-15,-6 2 2 16,-2 1-1-16,-1 0-2 0,3 0 1 15,-2 0 2-15,1 0 0 0,-4 0-2 0,-3 0 0 16,-1 0 2-16,-5 0 0 0,0 0-1 16,0 0-1-16,0 0 5 0,0 0-1 15,0 0-3-15,0 0 1 0,0 0 2 16,0 0-2-16,0 0-2 0,0 0 1 15,1 0 0-15,-1 0-3 0,2 0 0 0,0 0 3 16,-2 0 1-16,1 0-1 0,-1 0-1 16,0 0 0-16,0 0 2 15,0 0-1-15,0 0-2 0,0 0 1 16,0 0 2-16,0 0-1 0,0 0-1 0,0 0-1 15,0 0 4-15,0 0-1 0,0 2-3 16,0 1 2-16,0 1 1 0,0 2 0 16,0 2-2-16,0 2 0 0,0 4 2 15,0 2 0-15,0 1-2 0,-5 5 1 16,1 1 2-16,-1 3-1 0,2 3-1 0,3 0 6 15,0 1-5-15,0 1 0 16,6 0-2-16,2-1 2 0,0 0 3 0,1-1 2 16,2-2-3-16,0 2 2 15,-2-3 0-15,-4-6-2 0,-1-1-3 16,-1-3 2-16,-1-4 2 0,-2-2-1 0,0 0 0 15,0-4-2-15,0 1-1 0,0-2 2 16,-2 1-3-16,2-2 1 0,0 0 3 16,0-1-1-16,0-2 2 0,0 2-1 15,0-3-1-15,0 0 1 0,0 0-2 16,0 0-1-16,0 0 1 0,0 0-1 0,2 0-6 15,1 0-7-15,2 0-3 0,3 0-13 16,-1-2-18-16,1 1-34 0,1 1-43 16</inkml:trace>
  <inkml:trace contextRef="#ctx0" brushRef="#br0" timeOffset="12291.2">20296 12135 2 0,'-2'0'64'0,"0"0"-5"16,-1 0-16-16,3 0-8 0,-3 0 12 15,2 0 3-15,1 0-5 0,0 0-5 16,-2 0-7-16,2 0-7 0,-1 0-3 15,1 0 2-15,0 0 2 0,0 0-2 16,0 0 0-16,0 0 0 0,0 0-9 16,0 0-7-16,0 0-5 0,1 0 7 15,1 0 3-15,2 0-2 0,3 0-2 16,2 1-3-16,2-1 2 0,3 0-6 15,4 2 1-15,4-2 0 0,4 0-4 0,2 0 1 16,2 0-2-16,1 0 2 0,0 0 1 16,1 0-3-16,-1 0 0 0,-3 2 3 15,-2-1-1-15,-2 1-1 0,-3-2-1 16,0 0 3-16,-1 0 0 0,-3 0-2 15,1 0 0-15,-4 0 2 0,-1 0 1 0,-2 0-2 16,-4 0-1-16,0 0 3 0,-4 0 1 16,0-1-3-16,-3 1 0 15,0 0 4-15,0 0-1 0,0 0 1 16,0-1-3-16,0 1 4 0,0 0-2 0,0 0-2 15,0 0-1-15,0 0 1 0,0 0 1 16,0 0-4-16,0 0-1 0,0 0 1 16,0 0 0-16,0 0 1 0,0 2-1 15,0 0 2-15,0 1 1 0,0 2-2 16,0 0-2-16,0 2 3 0,0 0 0 0,0 1-1 15,0 3-2-15,0 1 3 16,0 1 0-16,0 0-2 0,0 4 0 16,0 0 2-16,0 1 0 0,-2 1-2 15,-2 1 0-15,2 2 2 0,-3 3 0 0,2 0-2 16,0 0 0-16,-1 1 2 0,0-2 0 15,0 2-4-15,2-2 0 0,-1 0 2 16,0 5 1-16,-2 0-1 0,1 1 1 16,1 1 1-16,-2-3-1 0,3-1-1 15,-1 0 1-15,0-1 3 0,0 0 0 0,0-3-3 16,1-1 6-16,-1-1 1 0,3-3-5 15,0-1 0-15,0-2 3 16,0-2 0-16,0-1-5 0,0-2 0 16,0 1 0-16,0-1 3 0,3-1-1 0,-1 0-3 15,-2-2 2-15,2-1 0 0,2 1 0 16,-4-1-2-16,2 0 1 0,-1-2 2 15,-1 0-1-15,2 1-2 0,-2 1 1 16,1-3 3-16,-1 1-1 0,0-2-3 16,0-1 1-16,0 0 0 0,0 0 1 15,0 0-1-15,0 0-1 0,0-1 2 0,0 2-2 16,0-1 2-16,0-1-1 0,0 0-1 15,2 0 2-15,-2 0-2 16,0 0 1-16,0 0 2 0,2 0 1 16,-2 0-3-16,0 0 2 0,0 0 3 0,0 0-3 15,0 0-1-15,0 0 1 0,0 0 0 16,0 0-2-16,0 0-1 0,0 0 1 15,0 0 1-15,-2-1-1 0,0-1-1 16,-1 1 0-16,0 0 2 0,2 0-1 16,-4 0-1-16,3 0 0 0,1-1 2 0,-2 0 0 15,1 0-2-15,1-2 1 0,-4-1 1 16,0 1 0-16,-2-1-2 0,-1 1 0 15,-5-4 1-15,-4 2-4 16,-4 0 0-16,1 0-2 0,-5 0 3 0,3 0-6 16,0 2 4-16,2 1 1 0,-1 2 4 15,-1 0-6-15,0 1-2 0,-3 0 1 16,4-2 9-16,-4 2-2 0,2 0-1 15,-1 0 1-15,1 0 1 0,3 0-2 16,1 0 0-16,5 2 3 0,2 0-3 0,3 1 1 16,1-2 0-16,3 2-1 0,1-2 2 15,2-1 0-15,0 0-2 0,1 2 0 16,1-2 3-16,0 0-2 0,0 0-1 15,0 0 0-15,0 0 1 0,0 0 0 16,0 0 2-16,0 0-3 0,0 0 0 16,0 0 1-16,0 0 0 0,1-2 2 15,4-2 3-15,0-2-3 0,-1-2-2 16,-1 2 2-16,2-5 0 0,0 1-2 15,-2-3 1-15,3-3 0 0,-1-2 3 0,-1-3-1 16,3-5-1-16,-3-7-2 0,2-3 1 16,1-2 0-16,0-7-2 0,0-1 0 15,0-3 2-15,1 0-1 0,1-2-1 16,-2 1 1-16,3 5 0 0,0 7 1 15,-4 9-2-15,-1 7 1 0,-5 11 2 16,0 3 0-16,0 1-2 0,0 2-2 16,0 2 7-16,0 1-2 0,0 2-1 15,0 0-2-15,0 0-2 0,0 0-1 16,0 0-2-16,0 4 1 0,0 5 5 0,0 0-3 15,0 3-8-15,0 1-8 0,-2 1-9 16,2 3-14-16,0 1-24 0,-1 1-36 16,-1-1-221-16</inkml:trace>
  <inkml:trace contextRef="#ctx0" brushRef="#br0" timeOffset="14259.32">20472 13072 66 0,'3'-2'45'0,"-1"1"-32"15,-2-1 39-15,0-1 69 0,0 1-71 16,0 0-9-16,0 2-6 0,0 0 4 15,0 0 0-15,0 0-8 16,0 0-12-16,0 0-5 0,0 0-4 0,0 3 0 16,0 6 3-16,0 2-2 0,0 3-2 15,0 2-2-15,0 3-1 0,0 1-2 16,0 4 0-16,0 1 0 0,0 3-2 15,0 1 0-15,-3 2-1 0,0 0-1 16,-2 2 1-16,0-1-1 0,2-2 2 0,2-2 1 16,-1-3-1-16,2-3-1 0,0-2 2 15,0-4-1-15,2 0-1 0,2-3-1 16,-1-2 2-16,1-1 0 0,-1-2 1 15,-2 1-1-15,1-5 0 16,-1 1 2-16,1 0-2 0,-2-1 1 0,0-4-1 16,0 0 6-16,0 1-3 0,0-1-1 15,0 0 4-15,0 0 3 0,0 0-9 16,0 0 1-16,-5-5 0 0,1 0 2 15,-1-2-4-15,-1 3-1 0,0-3 1 16,-1 0 4-16,1 0-4 0,-3 1-1 0,-2-1 1 16,0 0 0-16,-3-1-1 0,-3 0-1 15,-1 2 1-15,-4-1 2 0,0 0-4 16,-3-1 2-16,0 2 0 0,-1-1 1 15,3 0-2-15,1 1-1 0,-1-1 3 16,1 3-1-16,-4-1-2 0,1 0-2 16,0 1 4-16,0 2 2 0,-1-1-4 15,-2 0 1-15,2 0 2 0,-1 0 2 16,3 2-6-16,-3-2 3 0,1 3 2 15,-3-1-1-15,-3 0-2 0,-2 1-1 0,0 0 5 16,2 0-3-16,-1 0-1 0,4 0 1 16,2 0 1-16,3 0 1 0,-1 0-2 15,0 0-1-15,2 1 2 0,-4-1 0 16,4 1-1-16,-2-1-1 0,-3 0 3 15,0 3-1-15,-3-2-2 0,0 2 1 16,-3-1 2-16,2 2-2 0,-4-2 0 16,2 0 0-16,1 1 2 0,2-1 1 15,2-2-4-15,-2 0 3 0,0 0 1 16,2 0-2-16,-2 0 1 0,1 0 2 0,1 0 0 15,-2 0 3-15,0 0-5 0,-2 0-1 16,-3-1-2-16,-2 1 3 0,-1 0-4 16,2 0 4-16,1 1-3 0,2 0 2 15,3 3-3-15,5-3 3 0,-2 1 1 16,4-1-2-16,0 1-1 0,-1-1 1 0,1-1 2 15,1 1-1-15,2-1-2 16,-1 0 1-16,2 1 2 0,0-1-1 16,-2 2-1-16,0 1 0 0,-1-2 0 15,-2 0 1-15,0 1-2 0,2 0 0 0,0-1 2 16,3 2 0-16,-2-2-1 0,0 0-1 15,2 0 3-15,1-1-2 0,-2 0-1 16,2 0 1-16,1 0 1 0,0 0 0 16,3 2-2-16,-2-2 1 0,0 0 2 15,-3 2-1-15,0-1-3 0,-2-1 2 0,-1 1 2 16,1 0-2-16,-1-1-1 0,-2 2 0 15,0-1 3-15,-1 0-2 16,1-1-1-16,2 1 0 0,1-1 3 16,3 0-1-16,2 0-2 0,2 0 0 15,-1 0 2-15,1 0 1 0,1 0-4 0,1 0 1 16,-1 0 3-16,0 0-1 0,0 0-3 15,2 0 1-15,-2 0 2 0,2 0 0 16,-1 0-2-16,1 0 0 0,1 0 2 16,2 0 1-16,-2 0-4 0,0 0 1 15,3 0 3-15,2 0-2 0,-2 0-1 0,1 0 0 16,0 0 1-16,1 0 0 0,2 0-1 15,-3 0 0-15,3 0 3 16,-1 0-1-16,0 0-1 0,1 0 0 16,-4 0 1-16,0-2-1 0,0-1 1 0,-1 1-1 15,-2-1-1-15,0 3 2 0,1-3-1 16,-1 2 0-16,-2 1-1 0,1-1 3 15,-2 0-3-15,2 1 0 0,-1 0 2 16,1 0 0-16,-1 0-3 0,1-1 2 16,-2 1 1-16,3 0 0 0,0-1-1 0,4 0-1 15,-3 1 3-15,6 0 0 0,-1 0-4 16,2 0 2-16,0 0 2 0,1 0 0 15,1 0-2-15,1 0 0 16,-2-1 1-16,1 0 0 0,-1 1-2 0,2 0 1 16,-5 0 2-16,4 0 0 0,-2-2-3 15,0 1 2-15,1 0 1 0,-3 1-2 16,-1 0 0-16,2-1-1 0,-3 1 2 15,-2 0-2-15,1 0 0 0,-1 0 0 16,1 0 2-16,2 0 0 0,1 0-2 0,2 0 1 16,0 0 2-16,0 0-4 0,3 0 4 15,-1 0-3-15,-1 0 1 0,2 0 1 16,-2 0 0-16,2 0 1 15,0 0 1-15,-1 0 0 0,-1 0-2 0,-1 0 1 16,2 0-2-16,1-1 1 0,-2 0-2 16,1 1 1-16,-2-2 2 0,3 1-1 15,-4-1-2-15,3 1 3 0,-1 0-1 16,2 0 0-16,0-1-1 0,-1 1 0 15,1-1 2-15,-2 0-1 0,2 2-2 0,-1-1 1 16,1 1 2-16,-2 0-2 0,1 0-2 16,-3 0 2-16,0 0 0 0,-1 0-1 15,2 0-1-15,0 0 1 0,-2 0 3 16,4 1-2-16,-1 0-1 0,1-1 1 15,-1 1 1-15,2-1-1 0,0 0-2 16,0 0 1-16,0 0-1 0,0 0-13 16,0 2-14-16,2-1-12 0,5 1-13 15,4-2-27-15,-1 0-58 0</inkml:trace>
  <inkml:trace contextRef="#ctx0" brushRef="#br0" timeOffset="15731.4">15738 11332 45 0,'1'-2'18'0,"1"-1"-1"0,-2 1 126 15,0-2-79-15,0 3-11 0,0-2 8 16,0 1-13-16,0 2-8 0,-2 0-7 16,1 0-3-16,-3 0 0 0,4 0-1 15,-3 0-7-15,2 0-8 0,-2 5-8 0,-2 7-1 16,0 4 3-16,1 3 3 0,-1 4-3 15,2 2-5-15,0 2 2 0,3 0-3 16,-3 0 1-16,0 0-3 0,1-6-1 16,1 1 4-16,1-5-1 15,0-2-2-15,0-6 0 0,0 0 2 0,0-4-2 16,0-2 0-16,0-3 1 0,3 0 3 15,3 0 0-15,3 0 3 0,4-6 0 16,4-2 0-16,3-1-2 0,1-1-5 16,3 0 0-16,-3 2 2 0,3 0-1 15,-4 0-3-15,2 2 1 0,-5 0 2 0,1 3-1 16,-5 2-5-16,-1 1-1 0,-4 0 0 15,1 0-5-15,-1 1-1 0,0 4-1 16,1 0-6-16,0 0-12 0,-1 1-18 16,3-1-23-16,-3-1-81 0,4-1-202 15</inkml:trace>
  <inkml:trace contextRef="#ctx0" brushRef="#br0" timeOffset="16754.45">16379 13762 72 0,'0'-5'28'0,"-1"2"8"15,-2-1-13-15,1 0 62 0,-1 0-23 16,0 0 4-16,3 2-23 0,-2-1 4 16,1 1-6-16,1 2-2 0,-2-1-7 15,1 1 1-15,1 0-5 0,0 0-3 16,0 0-9-16,0 0-5 0,0 6 0 0,-2 7 0 15,-2 5-3-15,0 3-1 0,-3 4 4 16,-3 1 0-16,0 1-5 0,-4-2 2 16,1 0 0-16,1-6-2 0,-1 1-1 15,4-6-1-15,0-5 1 0,1-1-1 16,2-4-2-16,1-2 0 0,2-2 1 15,2 0 2-15,-1-6-5 0,2-4-3 16,0-7 2-16,6-2-1 0,5-2-1 16,0-2 1-16,1 0 1 0,2 2-3 15,-1 3-3-15,2 4 4 0,-1 4 2 0,0 5 0 16,-2 1 0-16,2 4-2 0,0 0 2 15,0 0 1-15,3 1-2 0,-1 5 2 16,2 2 0-16,0-1 0 0,-3 1 0 16,-1 0-1-16,-2 0 2 0,1 0-1 15,-5 0 0-15,-1 0-2 0,-1 1 3 0,-1-2-1 16,0-1-4-16,-2-1-1 15,0-2-5-15,-3-1-8 0,2-2-3 16,-2 0-4-16,1 0 1 0,1 0-5 16,-1-6-13-16,-1-4-6 0,0 0-21 0,0-2-45 15,0 0-101-15</inkml:trace>
  <inkml:trace contextRef="#ctx0" brushRef="#br0" timeOffset="16944.46">16573 13651 354 0,'0'3'99'16,"2"3"-72"-16,-1 5 37 15,-1 2-14-15,0 4-3 0,-1 4-9 16,-7-1-15-16,2 2-6 0,1 2-3 16,0 1-5-16,-1 0-8 0,2-1-1 0,-3-1 3 15,3-2-2-15,1-1-4 0,0-4-3 16,3-1-10-16,0-3-15 0,0-2-25 15,0-2-29-15,1-4-91 0</inkml:trace>
  <inkml:trace contextRef="#ctx0" brushRef="#br0" timeOffset="22644.8">12331 13305 22 0,'0'4'122'0,"-1"-1"-84"16,-2 0-14-16,-2 1 8 0,4-1-6 15,-4 1 0-15,3-2-1 0,-1 0 4 16,0-1-1-16,3 1-7 0,0 0-8 15,0-2-1-15,-1 0 7 0,1 0-1 0,-2 0-6 16,1 1-2-16,1 1 0 0,-2 0 2 16,0 0-2-16,1 0-3 0,-2 0-3 15,0 1 4-15,-2 1-3 16,2-2 0-16,0 2 0 0,0-2 0 0,1-1 6 15,2-1 0-15,0 2 3 0,0-2 3 16,0 0-5-16,0 0-2 0,0 0-3 16,0 0 4-16,0 0-4 0,0 0-3 15,0 0-3-15,3 0-3 0,5-2 3 16,6 0 1-16,3-4-1 0,0-1 2 0,3 2-1 15,2-1-2-15,0 1 0 0,1 2 0 16,0 1 0-16,0 2 1 0,-1 0-1 16,-2 0-1-16,-1 0 2 0,1 0-2 15,-3 0 2-15,2 2-2 0,-1-2 2 16,-4 0-2-16,-1 0 1 0,-3 0 1 15,-5 0-1-15,-2 0-3 0,-1 0 0 16,-2 0 2-16,0 0 1 0,0 0-7 16,0 0-7-16,-2 0-25 0,-4 0-37 15,0 0-110-15</inkml:trace>
  <inkml:trace contextRef="#ctx0" brushRef="#br0" timeOffset="23940.87">16934 13482 4 0,'0'0'6'0,"0"1"-1"0,2-1 2 0,1 1 4 16,-1 0-1-16,1-1 43 0,-3 0-1 16,0 0-8-16,0 0 15 0,0 1-8 15,0 0 6-15,0 0-13 16,0 0-20-16,0 0-8 0,-2 0 0 0,1 1-7 15,1-1-1-15,0 1-4 0,0-2-3 16,0 1 0-16,0 0 1 0,0-1 0 16,0 0 1-16,0 0 5 0,0 0 8 15,1 0-3-15,-1 0-1 0,0 0 3 16,0 0 5-16,0 0 2 0,0 0-2 0,0 0-1 15,0 0-6-15,-1 0-6 0,1 0 1 16,-2 0 1-16,0 0-4 0,1 0-1 16,-1 0 0-16,-1 0 1 0,0 0 2 15,-3-1-4-15,-2 0 1 0,-1 0 1 16,-2 0-2-16,-3 0-1 0,0 1 0 15,-1 0 0-15,-1 0 1 0,1 0-3 16,1 0 0-16,0 0 2 0,0 0-2 16,1 0 0-16,3 0 0 0,0 0 1 15,1 0-2-15,1 2 3 0,2-1-3 0,0-1 0 16,0 2 2-16,4-2-2 0,-3 0 1 15,4 0 2-15,-2 0 0 0,0 2-2 16,1-2 0-16,-3 1 1 16,5 0 1-16,-4-1-3 0,-1 0 2 0,2 0 0 15,0 0 0-15,0 0-1 0,1 0-1 16,2 0 2-16,0 0 0 0,-1 0-2 15,1 0 0-15,-3 0 2 0,1 0-1 16,1 0-1-16,-3 0 0 0,3 0 2 16,1 0 0-16,-2 0-2 0,1-1 0 0,-1 0 1 15,1 1 0-15,1 0-3 0,-2 0 0 16,2 0-6-16,-1 0-8 0,1 0-18 15,0 0-7-15,3 0-19 0,3 0-51 16,2 0-103-16</inkml:trace>
  <inkml:trace contextRef="#ctx0" brushRef="#br0" timeOffset="24488.9">16680 13462 15 0,'0'0'155'16,"0"0"-90"-16,0 0 10 0,0 0-22 15,0 0-2-15,-3 0-3 0,3 0-15 16,-3 0-3-16,0-1-4 0,1-1-3 0,-1 1-3 16,2 0-5-16,-2-1-1 0,-2 2-1 15,0 0-2-15,-1-1 2 16,-2 1-1-16,-1 0-4 0,-2 0 0 15,-1 1 0-15,-1 9-4 0,2-2 0 0,-1 4-2 16,3 1 2-16,1 2-3 0,3-2-2 16,4 0 1-16,1 0-1 0,0-3 0 15,6-2-2-15,5 0 0 0,3-4 2 16,3-4 1-16,1 0-2 0,1-4 2 15,1-8 1-15,-3 0 1 0,-1-2-1 0,-5 0 2 16,-4 2 2-16,-2-2-1 0,-3 3 2 16,-2 0-3-16,0 2 5 0,-2 0-4 15,-7 1 1-15,-4 2-4 16,1 1 0-16,-4 0-3 0,4 3-4 0,3-1-12 15,3 1-11-15,-1 2-24 0,3 0-62 16,1 0-210-16</inkml:trace>
  <inkml:trace contextRef="#ctx0" brushRef="#br0" timeOffset="25359.94">16551 11570 15 0,'2'0'30'16,"-2"0"0"-16,0 0 174 0,0 0-150 0,-3-1 11 16,0-2-10-16,-3 0-15 0,1 0-5 15,-3 0-6-15,4 2-7 0,-3 0-4 16,1 1 0-16,1 0-5 0,-1 0 4 15,-1 0-4-15,-1 1-4 0,0 5-2 16,0 2 1-16,2 1-4 0,0 1 0 0,3 2-3 16,0 0 1-16,1-1 0 0,2-1-2 15,0-2 0-15,0-1 0 16,0-2 0-16,3-3-1 0,5-1 0 15,1-1 5-15,2 0-2 0,2-7 3 0,-1-3-2 16,-1-2 0-16,-2-2 1 0,-3 1-1 16,-3 0 0-16,-3 1 1 0,0 1-2 15,0 0 1-15,-4 0-1 0,-4 0 1 16,0 2-3-16,-3-1-5 0,-3 2-7 15,2-1-8-15,-2 4-3 0,2 3-24 16,1 2-17-16,2 0-87 0,-1 0-190 0</inkml:trace>
  <inkml:trace contextRef="#ctx0" brushRef="#br0" timeOffset="39429.76">18477 10843 185 0,'0'-1'72'0,"0"0"-25"15,0 0 8-15,0 0-18 0,0 1-6 16,0 0-5-16,0 0 1 0,0 0-2 15,0 0-2-15,0 0-5 0,0 0 1 16,0 0-7-16,0 0-3 0,0 0 0 16,0 0-1-16,0 0-1 0,0 0-3 0,0 0-2 15,0 0 3-15,0 1-1 0,0 6 4 16,0 1-2-16,-3 2 1 0,0 0-5 15,1 1 1-15,-1-2-1 16,0 1 1-16,0 2 1 0,0-2-4 0,1-1 0 16,1 1 4-16,-1 0-1 0,1 1 0 15,1 1 1-15,0-2-3 0,-3 0 3 16,3-1-4-16,0-1 2 0,-2 2 2 15,2-3-3-15,0 1 0 0,0-1 0 16,0 2 2-16,0-1-1 0,0 3-2 0,0-1 2 16,-3-1 1-16,0 3-4 0,0-2 2 15,0 0 2-15,1 0 3 0,0-2-4 16,-1 1-3-16,3-1 1 0,-3 0 2 15,3 1-2-15,-1 0-2 0,1 0 2 16,0-2 3-16,-2-1-4 0,2-2 1 16,0 2-1-16,0-2 3 0,0 2-2 15,0 0-2-15,0-2 3 0,0 3 0 16,0-2-2-16,2 1 2 0,-1-1-2 15,1-1 3-15,-1-2 1 0,1 1-4 16,-2-1 0-16,0 0 3 0,1 0-1 0,-1-1-2 16,2 1 1-16,-2 0 2 0,0-1-2 15,0 1-1-15,0 0 2 0,0 1-1 16,2-2 2-16,-2-1-3 0,0 2 2 15,0-1 1-15,0 0-2 0,0 0-2 16,0 0 2-16,0 0 2 0,0-1-1 16,0 2-2-16,0-2 1 0,0 1 2 15,0 0-3-15,0-1 3 0,0 1-2 16,0 0-1-16,0-1 2 0,0 0-2 15,0 0 0-15,0 0 3 0,0 0-6 0,0 0-5 16,0 0 0-16,0 0-5 0,0 0-9 16,0 0-20-16,1 0-20 0,2-3-3 15,0 0-8-15,0-1-74 0,-3 1-51 16</inkml:trace>
  <inkml:trace contextRef="#ctx0" brushRef="#br0" timeOffset="39880.78">18463 11283 68 0,'0'0'156'0,"0"0"-101"0,0 0 14 15,0 0-28-15,0 0 1 0,0 0-7 16,0 0-11-16,0 0-6 0,0 0 4 16,0 0-8-16,0 0-12 0,0 0-1 15,2 0 5-15,-1 1 4 0,2 2-3 16,0 2-3-16,2 2 2 0,0-2 0 0,1 3 4 15,-2 0-6-15,4 2 21 0,-2-1-14 16,4 2-8-16,-1-3-1 16,0 1 2-16,-1 0-2 0,1-1 0 15,1-1 1-15,-3 0 2 0,3 0-2 0,-3 0-2 16,3-1-1-16,-1 1 4 0,0-3-1 15,2 2-2-15,-1 0 3 0,0-3-1 16,1 1 0-16,-3 0-1 0,0 0 0 16,-2 0 1-16,0-1-3 0,-1 0 0 15,-2 1 1-15,2-1 2 0,1 2-2 0,-2-1-2 16,4 1 1-16,-2-3 3 0,1 1-3 15,0 0 0-15,0 0 0 0,0 0 0 16,-1 1 1-16,2-2-2 16,-3 2 1-16,0-2 1 0,-2 1 0 15,0-1-2-15,-2-1 0 0,1 3 3 0,-1-3-1 16,-1 0-3-16,3-1 2 0,-3 0 2 15,0 0-2-15,0 0-3 0,0 0-2 16,0 0-2-16,0 0-7 0,0 0-14 16,0 0-17-16,0 0-23 0,-7-6-100 15</inkml:trace>
</inkml:ink>
</file>

<file path=ppt/ink/ink69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4-23T10:05:41.76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2913 3447 127 0,'0'-1'127'16,"0"1"-104"-16,0-1 31 0,0 1-12 0,0 0-23 15,0 0-2-15,0 0 1 0,0 0-7 16,0-1-5-16,0 1 1 15,0 0 2-15,0 0-3 0,0 0 8 0,0 0-2 16,0 0 1-16,0 0 0 0,0 0 5 16,0 0-3-16,0 0 4 0,0 0-5 15,0 0-4-15,0 0-8 0,0 0 3 16,0 0-2-16,3-1-2 0,0-2 4 15,0 0-1-15,2-1 1 0,-2 1-1 16,0-1-3-16,0-2 3 0,0 1 2 0,2 1-2 16,-3-3-1-16,4 2 2 15,-3-1-2-15,2-3 2 0,-1 0-2 0,4-3 1 16,-2 1-2-16,0-1 0 15,1-1 0-15,-1 2-1 0,0 0 0 0,-1 2-1 16,-2 1 1-16,3 2 1 0,-4-3 0 16,2 3-2-16,1-2 0 0,-1 0-1 15,0-2 3-15,0 1-3 0,1 0 1 16,0-1 1-16,2 1-1 0,1-2-1 15,0 1 1-15,-2 0 1 0,0-1 0 16,0 4-1-16,-1-1 0 0,0-1 2 0,1 1-1 16,-3 0-1-16,3-1 0 0,0 0 1 15,-1-1 0-15,1 0-2 0,0 0 1 16,-2 0 2-16,2 2 0 15,-3-2-1-15,3 1 0 0,2-1-1 0,-2-2 1 16,2 3-2-16,-4 1 1 0,3 1 2 16,-3-1 0-16,-2 2-3 0,4-3 2 15,0 1 2-15,-1-2-3 0,1 0 0 16,0 1 0-16,0 0 0 0,1 0 1 15,-1 0-2-15,0 1 1 0,2-1 0 0,-2 0 0 16,2 0 0-16,0 0 0 0,-1 1 0 16,-1 0 0-16,1 0 0 0,0 0 0 15,1 2 0-15,0 0 1 0,-2-2-2 16,-3 3 1-16,3-1 0 0,-1 0 1 15,0 0-2-15,-1 0 1 0,1 0 1 16,0-2 0-16,2-1-3 0,1-2 2 16,5 0 0-16,-3 0 1 0,1 1-2 15,0 1 1-15,-2 0 0 0,1 0 0 16,4-1 0-16,-2-2 0 0,1 3 0 0,-4 1 0 15,-1 1 0-15,-2 0-2 0,-2 1 4 16,3-3-2-16,-1 1 0 0,3-2 0 16,-1-1 0-16,1 0 0 0,2 0 0 15,-2-3 0-15,2 3 0 0,-2-4 0 16,4 1 0-16,-1-1 0 0,1 1 0 15,-2 3 0-15,-4 2 0 0,0 4 0 16,-1 0 0-16,-3-2 0 0,5 2 0 16,-1-4 0-16,3-1 0 0,0-1 0 15,1 2 0-15,-3 2 0 0,0-1 0 0,0-2 0 16,2-2 0-16,3 0 0 0,4-2 0 15,-2 0 0-15,1 1 0 0,-4 2-3 16,1 0 4-16,-2 1 1 0,-1 0-5 16,0 2 3-16,-3 1 1 0,0 0 1 15,-1 1-4-15,0 1 2 0,-1 0 2 16,-1 2-2-16,-1-2 0 0,2 2 0 15,1-3 0-15,1-1 0 0,0-1 0 16,4-1 0-16,3 0 0 0,2-3 0 16,4 1 0-16,3-2-2 0,0 0 4 15,-3 0-2-15,1 1 0 0,-3 0 0 0,1 0 0 16,-2-1 0-16,0 2 0 0,-2 1 0 15,-1 0 0-15,-1 2 0 0,-2 0 0 16,1 1 0-16,-3 0 0 0,4-1 0 16,-1 1 0-16,0 0-2 0,1-2 4 15,-1 2-2-15,2 0-2 0,-1-2 2 0,1 0 2 16,3 0-2-16,0-1 0 15,3 0 0-15,0 1 0 0,0-1 0 16,-1 0 0-16,2-1 0 0,-2 0 0 16,1-1 0-16,-3 3 0 0,-3-1 0 0,0 4 0 15,-1 0 0-15,-1 2 0 0,-4 0 0 16,3 0 0-16,-4 0 0 0,4-1 0 15,0 0 0-15,5-2 0 0,-2 0 0 16,3 1 0-16,0-2-2 0,1 2 4 16,2-1-2-16,-1 1 0 0,3 1 0 0,-1-2 0 15,0 3 0-15,-1-2 0 0,-2 2 0 16,1 0 0-16,-2-2 0 15,0 2 0-15,-1 0 0 0,-3 1 0 16,0 0 0-16,-2-1 0 0,0 2 0 0,1 0 0 16,-3 0 0-16,4 0-2 0,1 2 2 15,-2 0 2-15,4-1-2 0,-1 1-2 16,1-1 4-16,1 1-2 0,0-3 0 15,0 2 0-15,0-1 0 0,3 0 0 16,-3 2 0-16,2-1 0 0,-4 1 0 0,1 0 0 16,-1 0 0-16,-1 0-3 0,0 0 3 15,3 0 1-15,-1 1-1 0,1 1-1 16,1 0 1-16,-1-1 3 15,0 1-3-15,2 1-2 0,-2-1 2 0,-2 1 2 16,1 1-2-16,1 0 0 0,-1 1 0 16,-1 0 0-16,2 0 1 0,-3 1-2 15,0-1 1-15,2 2 1 0,-3 0-1 16,1 0-1-16,-3 0 1 0,0-1 2 15,2 2-2-15,-3-1-1 0,0 0 1 0,1 1 1 16,1 0-1-16,0-1-1 0,4 1 1 16,4-2 2-16,-1 2-3 0,1-1 0 15,1 1 2-15,1 1 1 0,0 0-2 16,1 1-1-16,-1 1 3 15,0-1 1-15,-1 3 0 0,2-3-1 0,-1 1 0 16,-2 0 0-16,1 0-1 0,-3 1-2 16,1-3 2-16,-4 2 1 0,2-1-1 15,-3 3-3-15,0-2 3 0,2 0 1 16,-1 1-3-16,-2 0 0 0,-1-1 2 15,0 1 1-15,-1 1-2 0,2 0-1 0,-1 0 1 16,-1 1 2-16,1 1-3 0,2-1 1 16,-1-1 0-16,1 2 1 0,0 0-1 15,-2 0-1-15,3 1 2 0,-1-1 0 16,0 0-2-16,2-1 1 0,1 1 0 15,-2-1 1-15,1 0-1 0,1 0-1 16,-1 2 4-16,1-1-1 0,-2 1-3 16,1 0 0-16,1 1 3 0,-2 0-1 15,2 1-2-15,0 0 0 0,0 3 3 16,2-2-1-16,-1 2-1 0,0 1-1 0,-1-1 0 15,1-1 2-15,-1-1-1 0,2 1 0 16,-1-1 1-16,-2-1 2 0,1 2-4 16,-1-2 2-16,1 1 0 0,-2 1 0 15,2-1-1-15,-1 1 0 0,-2 0 0 16,3 0 2-16,-2 1-3 0,2 0 1 15,-3 0 1-15,-1 0 2 0,1-1-3 16,1 1 0-16,1-1 1 0,-1 1 2 16,2-2-2-16,2 2 1 0,-4-3 0 15,2 1-1-15,-1 0-1 0,-1-1 0 0,1 1 1 16,-1 0 1-16,1 0-3 0,-2-1 2 15,1 2 0-15,-1-2 0 0,0 0-1 16,2 0 0-16,1 0 1 0,-3 0-2 16,1 0 1-16,1 0 0 0,1 0 1 15,-2-1 1-15,1 2-2 0,-1-1 0 0,1 0 2 16,1 0-1-16,-3 1-1 15,3-1 0-15,-3 0 1 0,0 0 0 16,1 0-1-16,-1 2 0 0,0-1 2 16,-2 0-1-16,1 0-2 0,-2-1 1 0,3 0 1 15,-3 1 0-15,2-1-2 0,0 1 1 16,-1-1 2-16,1 1-3 0,-1-1 2 15,1 0-1-15,0-2-1 0,0 2 2 16,2 0-1-16,1 0 0 0,-2 0 3 16,4 1 1-16,-2-3-4 0,-1 0 0 0,4 2 3 15,-2-2-1-15,2 1 5 0,-1-1-10 16,-1-2 4-16,0 1 0 15,-1 0-2-15,-1-1 0 0,1 1 4 16,-1 1-3-16,-1-1 0 0,2 1 0 16,-1-1 2-16,-1 1-1 0,3 0-2 0,-3 0 1 15,2 2 2-15,-1-2 0 0,1 1-2 16,1 1 1-16,0 0-2 0,0-3 3 15,2 2-2-15,-2-1 1 0,0-1 1 16,0 2-1-16,-2 0-2 0,2-2 2 16,-1 1 0-16,-2-1 0 0,0 1-2 0,-2-2 1 15,4 1 2-15,-2 1-1 0,-2-3-1 16,2 3 0-16,0-1 2 15,-2 0-2-15,2-1-1 0,0 0 1 16,2 0 2-16,-4 0-2 0,2-1-1 0,-2 0 0 16,2-2 3-16,-1 2-1 0,-1-1-3 15,2 0 2-15,0 1 2 0,-1-1-4 16,1 0 4-16,-2-3-3 0,0 3 0 15,2-1 2-15,0 1-2 0,-1 0 1 16,1-1 1-16,0-1 0 0,-4 0-2 0,1-1 1 16,2 1 1-16,-3-1 0 0,1 1-2 15,0-2 1-15,0 2 1 0,0-2 0 16,1 0-2-16,1-1 1 15,-1 2 2-15,1-2-1 0,0 2-2 0,0-1 1 16,-1 0 1-16,-1 0 0 0,0 0-2 16,0 0 1-16,1 1 1 0,1 0-1 15,-4 0 0-15,3-1 0 0,-1 0 0 16,2 0 0-16,-3 2 0 0,6-2 0 15,-4 0 1-15,2 1-1 0,2 0-1 0,-1-1 1 16,-1-1 2-16,2 1-2 0,-1-1 0 16,-1 0-1-16,-1 1 2 0,-1 0 0 15,2-1-1-15,-2 1 0 0,1-1 1 16,1-1 0-16,-2 3-2 0,1-2 1 15,0 1 1-15,3-2-1 0,-2 1-1 16,1 0 2-16,3-1 0 0,-3 1-1 16,1-1-2-16,-1 0 2 0,5 2 2 15,-1-1-1-15,-2-2-2 0,-2 1 1 16,4 0 1-16,-4 0-1 0,1-1-1 0,-1 1 1 15,2-1 1-15,-1 0-1 0,3 0-1 16,-4-1 1-16,2 2 1 0,2-1-1 16,-4 0-1-16,4-1 1 0,-2 0 0 15,-3 1 1-15,3-3-1 0,-2 0 0 16,1-1-1-16,-1 1 1 0,1-1 0 15,-1-1 1-15,3 0-2 0,-1 0 1 16,0 0 1-16,0 0-1 0,1 0 0 16,1 0 0-16,-2 0 0 0,2 0 0 15,-4 0 0-15,5 0 0 0,-3 0-1 16,3 0 1-16,-1-3 2 0,0 0-2 0,1 1-1 15,-3 0 1-15,0-1 2 0,3-1-2 16,0 3-1-16,2-2 1 0,0-1 2 16,-2 3-2-16,0-3-2 0,0 1 2 15,0 0 2-15,-1-2-3 0,-2 1 0 16,1 0 1-16,0 1 2 0,-3-1-3 15,4 0 0-15,-2-1 1 0,3 1 2 16,-2-4-3-16,3 2 0 0,-1 1 1 16,1-2 2-16,0-1-3 0,-1-1 0 15,3 0 1-15,-1-1 2 0,-1 1-3 0,1-1 0 16,-2 0 1-16,2 0 2 0,0 0-2 15,-2 0-2-15,0-1 2 0,2 1 2 16,-2 0-3-16,0 1 0 0,0-3 2 16,-1 1 0-16,2-1-1 0,0 0-1 15,0-1 1-15,1 0 2 0,1-1-3 0,-1 2 0 16,3-2 1-16,-2 0 2 15,0 1-3-15,4 0-1 0,-4-1 3 16,0-2 0-16,2 3-1 0,-2-4-1 16,1 4 1-16,-1-1 2 0,0 0-3 0,0 0 0 15,1 1 2-15,0-1 0 0,0 0-2 16,-1-1 0-16,-1 2 2 0,2-1 0 15,-2 0-2-15,0 1 0 0,-1-1 2 16,1 1 0-16,-2 0-1 0,-1 1-2 16,1-1 3-16,-4 1 1 0,4 0-3 0,-5 0 0 15,4-2 1-15,-2 2 2 0,2-1-3 16,-4 0 0-16,4 0 2 15,-1 0 1-15,-1-1-4 0,-1 1 1 16,2 1 2-16,1-1 1 0,-2 0-4 0,0 0 1 16,2-1 2-16,-4 1 0 0,2-1-1 15,-4 1-2-15,2 0 4 0,-1 1-1 16,-1 0-2-16,-1 1 0 0,-1-1 2 15,1 0 0-15,-3 0-2 0,5 2 0 16,-1-2 1-16,-1 0 2 0,4 1-3 0,-2-1 0 16,-2 0 2-16,4 1 0 0,-2 0-2 15,0 0 0-15,-1-1 2 0,1 1 0 16,0 0-2-16,2-2 0 15,-1 2 2-15,-2 0 0 0,-1 0-2 0,-1 1 0 16,1-1 2-16,-1 0 0 0,2 1-2 16,-2-1 0-16,-2 2 2 0,0-1 0 15,0 2-2-15,1-1 0 0,-1 0 2 16,0-2 0-16,1-1-1 0,-3 4-2 15,1-3 3-15,0 2 0 0,-2 1-11 16,0-1 14-16,1 0-1 0,-1 1-1 0,1-2-4 16,1 0 1-16,2-1 2 0,0 1 0 15,1-2-2-15,0-2 0 0,1 4 2 16,-2-2 0-16,1-1-2 15,-1 2 0-15,-2 0 3 0,3-1-2 0,-3 1-1 16,-2 1 1-16,3 1 1 0,-1-3 0 16,1 3-2-16,-2-1 0 0,0 1 2 15,1-1 0-15,1 0-2 0,-1 2 0 16,1-3 2-16,1-1 0 0,1 3-2 15,-2-2 0-15,3-1 2 0,-1 3 0 0,0-2-2 16,0 1 0-16,0 1 2 0,-2 0-1 16,2 1-1-16,-3 2 1 0,-2-1 1 15,0 2 0-15,0-1-2 0,-1 0 1 16,1-1 1-16,2 1 0 0,-2 0-2 15,3-1-1-15,-1 0 4 0,3-1-1 16,-2 0-3-16,4 0 1 0,-2-1 3 16,1 0-1-16,-3 1-3 0,2-2 2 15,0 1 1-15,-2 0 0 0,1 1-2 16,-3 0 1-16,1-1 1 0,-2 2-1 0,0-2 0 15,2 1-1-15,3 0 2 0,-3-1-1 16,3 2-1-16,-2-1 1 0,0 0 1 16,2 0-1-16,-2 1-2 0,1 1 2 15,1 0 1-15,-2-2 0 0,2 1-2 16,-2-5 1-16,2 1 1 0,1 2-1 15,-2-3 0-15,-3 1 0 0,3 1 1 16,-3 2 0-16,0 1-2 0,-3 2 1 16,1-1 3-16,-4 4-1 0,4-2-2 15,-3-1 3-15,-1 2 3 0,4-1-3 0,-4 2-2 16,4-3 2-16,-3 3 0 0,-1-1 4 15,2 0-5-15,-3 1 5 0,0 0 0 16,0 1 2-16,0 1-6 0,0 0 1 16,0 0 0-16,-3 0-4 0,-2 0 0 15,1 0-2-15,-2 0-1 0,1 0-8 0,3 0-20 16,2 0-19-16,-3 0-53 15,0-7-99-15</inkml:trace>
  <inkml:trace contextRef="#ctx0" brushRef="#br0" timeOffset="1788.1">3000 3429 130 0,'0'-2'35'0,"0"2"5"15,0 0 16-15,0 0-22 0,0-2-5 16,0 2-2-16,0-1-7 0,-3-1-2 15,3 2 5-15,0-2-4 0,-3 2-2 16,1-1 2-16,1 0-6 0,-4 1-3 16,2-1 0-16,0 1-4 0,0-1 1 0,-2 1 0 15,0 0-6-15,1 0-1 16,-1 0 1-16,-1 0-1 0,0 3 0 15,3 0-1-15,-1 0 2 0,-2 1 0 16,2 0-1-16,-3 0 0 0,3 0 3 0,-1 1-1 16,2-1-2-16,0 3 0 0,3-1 0 15,0-2 0-15,0 2-3 0,0-3-1 16,0 0 2-16,8 1 1 0,-1-1 1 15,1-2-5-15,1-1 1 0,-2 0 0 16,5 0-6-16,-4-5 4 0,3 0 1 16,-4-1 2-16,1-2 0 0,-3 1 4 0,1-2 1 15,-1 1-1-15,-2-1 2 16,-3-1 5-16,0 2 1 0,0-2 2 15,0 1-3-15,-8-1 3 0,2 2-1 16,-2-1-1-16,-3 4-2 0,-1 1-6 0,1 3 2 16,0 1-2-16,0 0-1 0,-1 2 2 15,3 6-2-15,-1 2 0 0,2 2-1 16,1 0 0-16,1 0 0 0,4-2 0 15,2 1-2-15,0-2 0 0,2 0 1 16,5-1 0-16,1-3 0 0,1 0 1 0,-1-3 1 16,3-1-1-16,0-1-1 0,0 0 3 15,1 0-1-15,-1-6 0 16,0-1 0-16,-2-1-1 0,-1 0 0 15,-2 0 3-15,-3-1-1 0,-1 1 1 0,-2 1 2 16,0 0 1-16,0 2 0 0,-3 1 1 16,-4 2 1-16,0-2-1 0,-3 4-2 15,1 0 0-15,-2 0-4 0,2 4 6 16,1 1-5-16,-1 3 1 0,1 0 1 15,2 1-1-15,0 0-2 0,4 1-1 0,2-2 0 16,0 0-3-16,2-1 1 0,4-3-2 16,2 0 5-16,1-3-1 0,-1-1-1 15,-2 0 1-15,2 0 2 16,-1-2 0-16,-2-4-1 0,0 1 2 0,-2-1 2 15,-3 0-2-15,0 2 3 0,0-1-1 16,0 2 1-16,-5-2 1 0,-1 2-3 16,-3 1-1-16,-2 2-2 0,-3 0-5 15,0 0-11-15,1 0-17 0,6 0-15 16,-3 0-55-16,0 0-251 0,5 0 292 0</inkml:trace>
  <inkml:trace contextRef="#ctx0" brushRef="#br0" timeOffset="9530.54">3174 3456 6 0,'3'2'-6'0,"-2"-1"251"0,-1-1-189 16,0 0-23-16,0 0 20 0,0 0-36 15,2 0-11-15,-2 0 2 0,3 1-3 16,-2-1-4-16,1 1 1 0,1 0-1 16,-1 0-1-16,1 0 0 0,-2 1 2 15,1-1-2-15,-2-1 0 0,0 1-2 16,0-1 4-16,0 1-6 0,0-1-13 15,0 2-19-15,0-1-27 0,0-1-54 0,0 0-40 16</inkml:trace>
  <inkml:trace contextRef="#ctx0" brushRef="#br0" timeOffset="9809.56">3312 3444 214 0,'0'1'40'0,"0"-1"-5"15,0 0 18-15,0 0-29 0,1 0-11 16,-1 0 2-16,2 0-4 0,-1 0-1 0,2 1-4 15,-1-1-2-15,1 0-2 16,-2 1 2-16,4-1-3 0,-2 0-1 16,3 0 0-16,-1 0-3 0,3 0-15 15,-2 0-15-15,0 0-28 0,2 0-56 0,-3-2-41 16</inkml:trace>
  <inkml:trace contextRef="#ctx0" brushRef="#br0" timeOffset="10052.57">3476 3450 183 0,'0'1'65'0,"0"-1"-26"0,0 2 23 15,0-2-32-15,0 0-18 0,0 0-1 16,0 0-3-16,1 0-7 0,1 0-3 16,0 1 1-16,-2-1 2 0,0 1-2 15,3 0-9-15,-2 0-15 0,2-1-24 0,-3 1-35 16,2-1-54-16</inkml:trace>
  <inkml:trace contextRef="#ctx0" brushRef="#br0" timeOffset="10292.58">3605 3458 2 0,'0'1'252'0,"0"-1"-201"0,1 0-9 16,-1 0 5-16,2 0-26 0,-2 0-7 0,1 0-3 16,-1 0-6-16,2 0-7 0,-2 0-1 15,0 0 4-15,1 1-2 0,-1 0-2 16,5 1-13-16,-2-1-20 0,0-1-48 15,2 0-85-15</inkml:trace>
  <inkml:trace contextRef="#ctx0" brushRef="#br0" timeOffset="10514.6">3803 3469 92 0,'0'0'71'16,"2"2"-69"-16,-1-2 36 0,2 0-22 16,0 0-13-16,0 0 1 0,0 0-3 15,1 0-2-15,0 0-31 0,1 0-46 16,0-2-5-16</inkml:trace>
  <inkml:trace contextRef="#ctx0" brushRef="#br0" timeOffset="10728.61">4006 3466 150 0,'0'0'63'0,"0"0"-52"16,2 0 33-16,-2 0-21 0,0 0-19 15,3 0 2-15,-2 0-5 0,2 0-1 16,-1 0 2-16,3 0-3 0,-4 0-4 16,4 0-11-16,-1 0-35 0,0 0-50 15</inkml:trace>
  <inkml:trace contextRef="#ctx0" brushRef="#br0" timeOffset="10918.62">4169 3474 4 0,'1'2'-4'16,"1"-2"238"-16,-2 0-183 0,0 1-35 16,0-1 16-16,0 0-16 0,0 0-9 15,2 0-5-15,2 0-3 0,-2 0 1 0,2 0-4 16,1 0-32-16,-2 0-40 0,2 0-50 15</inkml:trace>
  <inkml:trace contextRef="#ctx0" brushRef="#br0" timeOffset="11084.63">4333 3477 9 0,'0'0'-9'0,"0"0"47"0,0 2 166 0,0-2-182 15,2 0 7-15,-1 0-5 0,1 0-22 16,-1 0-4-16,-1 0 1 0,5 0-6 15,-2 0-31-15,2 0-63 0,-2 0-30 16</inkml:trace>
  <inkml:trace contextRef="#ctx0" brushRef="#br0" timeOffset="11258.64">4468 3482 71 0,'2'1'167'15,"-2"0"-150"-15,0-1 33 0,0 0-21 16,0 2-20-16,0-2-5 0,0 0-5 15,0 2-3-15,3-1 3 0,-2 0-6 16,4-1-21-16,-2 0-56 0,2 0-66 0</inkml:trace>
  <inkml:trace contextRef="#ctx0" brushRef="#br0" timeOffset="11425.65">4651 3510 198 0,'-2'0'52'15,"2"1"-23"-15,0-1 27 0,0 0-35 16,0 0-14-16,0 0-2 0,2 0-10 0,3 0-11 16,1-2-46-16,-1-2-85 0</inkml:trace>
  <inkml:trace contextRef="#ctx0" brushRef="#br0" timeOffset="11594.66">4851 3515 33 0,'2'0'227'0,"-2"0"-205"16,0 0 12-16,0 0-9 0,0 0-24 16,3 0-3-16,1 0-8 0,-1 0-47 15,2 0-70-15</inkml:trace>
  <inkml:trace contextRef="#ctx0" brushRef="#br0" timeOffset="11744.67">4992 3510 16 0,'3'0'114'0,"-1"0"-102"15,-2 0 44-15,0 0-22 0,0 0-24 16,0 0-5-16,0 0-2 0,0 0-2 16,0 2-5-16,0-1-3 0,0 1-44 15,0-2-37-15</inkml:trace>
  <inkml:trace contextRef="#ctx0" brushRef="#br0" timeOffset="11881.67">5111 3518 0 0,'0'0'0'16</inkml:trace>
  <inkml:trace contextRef="#ctx0" brushRef="#br0" timeOffset="12032.68">5111 3518 99 0,'31'0'15'0,"-31"0"-13"16,0 0-14-16,0 0-92 0</inkml:trace>
  <inkml:trace contextRef="#ctx0" brushRef="#br0" timeOffset="12173.69">5164 3515 167 0,'0'0'74'0,"0"0"-64"0,0 0 36 15,0 0-27-15,0 0-14 0,0 0-2 16,-1 0-8-16,1 0-21 0,0 0-35 15,0 0-25-15,0 0-38 0</inkml:trace>
  <inkml:trace contextRef="#ctx0" brushRef="#br0" timeOffset="16773.95">5082 1809 168 0,'0'2'72'16,"0"-2"-52"-16,0 1 32 0,0-1-6 16,0 0-17-16,0 0-8 0,0 0 0 0,0 0-11 15,0 0-7-15,0 0 1 16,0 0-1-16,2 0 0 0,-2 0 0 15,0 0 0-15,0 0-3 0,0 0-2 16,0 0-1-16,0 0-9 0,0 0-25 0,1 2-26 16,-1 1-49-16,0-1-54 0</inkml:trace>
  <inkml:trace contextRef="#ctx0" brushRef="#br0" timeOffset="16933.96">5077 2027 136 0,'-3'4'17'0,"-1"1"-14"16,2-1-1-16,-3-1-8 0,4-1-56 15</inkml:trace>
  <inkml:trace contextRef="#ctx0" brushRef="#br0" timeOffset="17582">5096 2994 187 0,'-2'4'47'0,"-1"-1"-43"0,3 0 8 15,0-2-7-15,0 1-6 0,0-2-32 16,0 0-66-16</inkml:trace>
  <inkml:trace contextRef="#ctx0" brushRef="#br0" timeOffset="17694">5110 3226 10 0</inkml:trace>
  <inkml:trace contextRef="#ctx0" brushRef="#br0" timeOffset="17719">5110 3226 56 0,'0'13'-9'0,"0"-13"-38"15</inkml:trace>
  <inkml:trace contextRef="#ctx0" brushRef="#br0" timeOffset="18008.03">5167 3579 23 0,'-1'2'224'0,"-1"-2"-200"0,-1 0-21 16,0 0-22-16,3 0-127 0</inkml:trace>
  <inkml:trace contextRef="#ctx0" brushRef="#br0" timeOffset="24440.39">5301 6955 66 0,'0'0'77'0,"0"0"-72"16,0 1 17-16,0 0 3 0,0 0-22 16,0 1 4-16,0-2-1 0,0 3 0 0,0-2-1 15,0 1 2-15,0 0 4 16,0-1 6-16,0-1 2 0,0 2-2 15,0 0 2-15,0-2-1 0,0 0 2 16,0 0-2-16,0 0-4 0,0 0 0 0,0 0 0 16,0 0-2-16,0 0-3 0,0 1 0 15,0-1-2-15,0 0 1 0,0 0 1 16,0 0-2-16,0 0 4 0,0 1-3 15,0-1-5-15,1 1 4 0,1-1 0 16,-2 0-1-16,0 0 1 0,0 0-1 0,1 0 1 16,1 0-1-16,-1 0-3 15,2 0 0-15,2 0-1 0,0 0 1 16,-1 0-2-16,0 0 1 0,2 0 2 15,-2 0-2-15,3 0-2 0,-3 0-1 16,2 0 4-16,-2 0-1 0,0 0-1 0,-1 0 0 16,2 0 3-16,1 0-2 0,-3 0 0 15,0 0 1-15,4 0-1 0,-4 0 0 16,1 0-3-16,1 0 1 0,0 0 2 15,-1 0-1-15,2 0-2 0,1 0 0 16,-1 0 3-16,0 0-1 0,0 0-2 0,-3 0 1 16,2 0 1-16,0 0 0 0,1 0-3 15,-1 0 2-15,-2 0 2 16,1 2-3-16,1 0 2 0,-2-2-1 15,3 0-1-15,-1 0 2 0,-2 1-2 0,3 1 1 16,-1 1 2-16,4 0-1 0,2 0 5 16,-3 1 7-16,1-3-9 0,-3 2-3 15,2 0-1-15,0-1-1 0,1 3 3 16,0-3 1-16,1 2-4 0,-3 0 1 15,1-1 2-15,-2 1-1 0,1-1-2 0,-4 0 1 16,1 0 1-16,1 0 0 0,1 1-2 16,0 0 1-16,1 0 2 0,0-1-1 15,-1 0-1-15,-1 0-1 16,3-1 3-16,0 2-1 0,1-1-2 0,2 0 3 15,-5 0-1-15,2-1 0 0,-2 1-1 16,-1-1 0-16,1 1 3 0,-2 1-3 16,3-1 0-16,-3 0 2 0,1 0 3 15,-2 1-5-15,0 1 0 0,0-2 1 16,2 2 1-16,1 2-1 0,0-2-2 0,2 3 7 15,3-2-3-15,0 0-1 0,0 1-1 16,-1-2-3-16,1 1 4 0,-1 0 0 16,-3-2-1-16,1 1 0 15,-2-2 1-15,-1 1 1 0,0 0-3 0,-4-1 2 16,2-1-1-16,-1 2 1 0,-1-1-3 15,-1-1 2-15,3 0 0 0,1 0 0 16,-3 1-2-16,4-1 1 0,-4 2 1 16,6 1-1-16,2-1-1 0,0 3 2 15,0-1 0-15,2 1 0 0,0 0-2 0,2-1 1 16,-4 2 1-16,2-2-1 0,-4 2 0 15,1-1 0-15,-2 2 2 0,4-1-1 16,-3-1-2-16,0 0 2 0,-1 0 1 16,-3 0-2-16,2 1 0 0,1-1 0 15,-2 0 2-15,3-2-2 0,-3 0-2 16,1 2 2-16,1-2 2 0,0 2-4 15,1 1 4-15,-1-2-2 0,0 2-1 16,2-3 1-16,-2 2-1 0,0 0 4 16,2-2 2-16,0 2-1 0,-1-1-2 15,1-2-1-15,-2 2 2 0,-1-2-2 0,-2-2-2 16,0 1 2-16,-1-2 1 0,-1 1-2 15,-1-1 0-15,2 1 1 0,1 1 1 16,-1-1-2-16,1 3-1 0,1-1 1 16,2 0 2-16,-1 1-2 0,1-1-1 15,2 0 2-15,0 2 1 0,0 1-2 16,-2 0 0-16,-2-1-2 0,0 2 4 15,-1-4-1-15,-2 2-1 0,2-1 1 16,-1 1 0-16,1-1-1 0,0 2-2 16,2-2 3-16,-1 1 0 0,1-1-2 0,1 0 0 15,-1-1 2-15,3 2 0 0,-1 0-1 16,4 1-1-16,-3-1 2 0,0 0 1 15,-1 2-2-15,1-1 0 0,0 2 0 16,-2 0 2-16,-1-1-2 0,1-1-1 16,-1 2 2-16,-1-1 1 0,3 2-2 0,-1-3-1 15,0 0 1-15,-1 1 1 16,-1-1-1-16,1-2-2 0,0 3 3 15,-1-1 0-15,2 0-1 0,-1-1-2 16,1 2 3-16,0 0 1 0,-2-2-3 0,2 3 0 16,-2-1 2-16,3 0 1 0,-1-1-3 15,3 2 0-15,0-1 2 0,-1-1 0 16,-2 1-1-16,2 1-2 15,-2-3 3-15,0 2 0 0,-1-2-1 0,0 1-1 16,-1-2 2-16,1 3 0 0,0-1-1 0,-2 1-2 16,1 0 4-16,1 0-3 0,1 0 2 15,1 2-3-15,-1-1 4 16,1 0-3-16,1 1 2 0,2-2-2 15,-1 2 2-15,-3 0-2 0,2 1 2 0,1-1-2 16,-3-2 1-16,2 2 1 0,-3-2-2 16,-1 1 2-16,1-1-2 0,0 1 2 15,1-2-2-15,0 2 2 0,-1-1-2 16,1 0 2-16,-1-1-2 0,1 0 2 15,0 1-2-15,2-2 2 0,-2 3-2 0,2-1 2 16,-1 0-2-16,1 0 2 16,1 0-2-16,-1 1 1 0,0 0 1 15,-2-2 0-15,0 2-2 0,1-1 0 16,-1-1 2-16,2 0 0 0,-4 1-2 0,2-2 1 15,2 3 0-15,-5-2 1 0,5 0-1 16,-2 0-1-16,-1-1 2 0,0 3-1 16,1-4 0-16,0 3-1 0,0-2 2 15,-1 1 0-15,1 0-1 0,-1 0-1 16,-1 1 2-16,1-1 0 0,0 0-2 15,-1-3 1-15,-1 3 1 0,4-2 0 16,-3 1-2-16,2 0 1 0,-1 1 1 0,1 0 0 16,0-2-1-16,2 1 0 0,-3 1 1 15,3-2 0-15,-2 2-1 16,0 0 1-16,-3-3 1 0,3 3-1 0,-3-1-2 15,0-1 1-15,4-1 2 0,-4 1-1 16,-2 0-1-16,2-1 0 0,-3 1-2 16,4-2 2-16,-1 2 2 0,1 0-2 15,1 0-2-15,0 0 3 0,-1 2 0 16,2-1-1-16,1 1-1 0,-1 0 1 0,-2-1-1 15,3 1 1-15,-4-2 1 0,3 0 0 16,-1 0-2-16,-2 0 0 0,1-1 2 16,0 0 0-16,-1-1-2 15,-2 1 1-15,2-2 1 0,0 0 1 0,-3 1-4 16,3 0 1-16,1 0 2 0,-1 2 1 15,0-1-4-15,1 0 1 0,0 1 4 16,0-3-3-16,-2-2 0 0,-1 2-2 16,1-1 4-16,1 0-2 0,-3 0 0 15,1 0 0-15,-1 0 0 0,0 1 1 0,0-2-2 16,0 0 1-16,2 0 2 0,-2 0-1 15,0 0-2-15,0 0 0 16,0 2 2-16,3-2-1 0,-3 0-1 16,0 0 0-16,0 0 3 0,0 1-2 0,0-1-1 15,0 1 0-15,0 0 3 0,0-1-1 16,2 0-2-16,-2 0 1 0,1 0 1 15,-1 0-1-15,3 0-1 0,-3 0 1 16,0 0 1-16,0 2-1 0,0-2-1 16,0 0 1-16,0 1 1 0,2-1-1 0,-1 0-1 15,1 1 1-15,0-1 1 0,-2 0-1 16,0 1 0-16,1 0-1 0,1-1 2 15,-2 0-1-15,3 0-1 0,-2 1 1 16,-1 0 1-16,2-1-1 0,-2 0 0 16,0 0-1-16,1 0 2 0,1 0-1 0,-1 1 0 15,-1 0 0-15,0-1 0 16,0 0 1-16,0 0-2 0,0 1 1 15,2 1 1-15,-2-2-1 0,0 0-1 16,0 1 1-16,2-1 1 0,-2 2-1 0,0-2-1 16,0 0 1-16,0 0 1 0,0 0-1 15,0 0-1-15,0 0 1 0,0 0 1 16,1 0-1-16,1 0-1 0,-2 0 1 15,0 0 2-15,0 1-2 16,0-1-1-16,0 0 0 0,0 0 3 0,0 1-2 16,0-1-1-16,0 0 0 0,1 0 2 15,1 2-1-15,-2-2-1 0,0 0 1 16,0 0 1-16,0 0-1 0,0 0-1 15,1 0 1-15,1 0 1 0,-2 2-1 16,5 0-1-16,1 2 1 0,-2 2 1 0,4-1-1 16,-3-1-1-16,-1 0 1 0,-2-2 1 15,1 0-1-15,0-1-1 0,-1 1 1 16,-1 0 1-16,-1 1-1 0,0 0-1 15,2 0 1-15,-1 2 2 0,4 2-2 16,0-1-2-16,-4 1 2 0,4-1 0 16,-2-2 0-16,0 0 0 0,2 1-1 0,-1-3 2 15,-1 1-1-15,1-1-2 16,-3 1 2-16,2-1 0 0,-1-1-1 15,-1 2-1-15,2-1 1 0,-1-2 1 0,-2 0 0 16,2 1 1-16,-2-1-1 0,0 1-1 16,0 1 0-16,3-1 2 0,-3-1 0 15,1 1-3-15,2 1 4 0,-3-2-3 16,0 2 1-16,2 0 1 0,-1 0-1 15,1-1-2-15,-1 1 2 0,4 0 1 0,0 2-1 16,1 1-1-16,-1 0 0 16,-1 2 3-16,-1-1-2 0,1-2-1 15,0 0 1-15,-1 0 2 0,2 0-2 16,1 3-2-16,-1-1 3 0,1 3-2 0,-1-2 1 15,-1 1 1-15,1-3 0 0,-2 1-3 16,2-3 2-16,-2 1 2 0,0-1-2 16,-3-1-2-16,3 0 2 0,-1 0 2 15,-2 1-4-15,1-3 3 0,-1 2-2 16,0-2 1-16,0 1 0 0,2-1 1 0,-2 1-1 15,0-1-1-15,0 1 1 16,1 0 1-16,-1 1-1 0,2-2-1 16,-1 1 1-16,-1 0 1 0,0-1-1 15,0 2-1-15,0-1 1 0,0-1 1 0,0 0-1 16,0 0-1-16,0 0 1 0,0 1 2 15,0 0-2-15,0-1-1 0,0 0 1 16,0 0 1-16,0 0-2 0,0 0 0 16,0 0 1-16,2 1 1 0,-2 0-2 15,0-1 2-15,0 0 0 0,0 0-3 0,0 0 4 16,0 0-3-16,0 0 2 0,0 0-3 15,0 1 2-15,0-1 1 16,0 1 0-16,0 0-2 0,0-1 0 16,0 0 3-16,0 0-3 0,0 0 1 15,0 0 0-15,0 0 1 0,0 0-3 0,0 0 3 16,0 0-2-16,0 0 2 0,0 0 0 15,0 0-3-15,0 0 4 0,0 0-3 16,1 0 2-16,-1 0-2 0,0 0 1 16,0 0-1-16,0 0 1 0,0 0 1 15,0 0-2-15,0 0 3 0,0 0-4 0,0 0 2 16,0 0 1-16,0 0-2 0,0 0 1 15,0 0 1-15,0 0-2 16,0 0-1-16,0 0 3 0,0 0 0 16,0 0-3-16,0 0 0 0,0 0 3 0,0 0-1 15,0 0-2-15,0 0 1 0,0 0 1 16,0 0 0-16,0 1-1 0,0-1-1 15,0 0 2-15,0 0 1 0,0 0-2 16,0 0 1-16,0 1 0 0,0-1 1 16,0 0-2-16,0 0 0 0,0 0 1 0,0 1 1 15,0 0-2-15,0-1 0 0,0 0 1 16,0 0 1-16,0 0-3 0,0 0 3 15,0 0-1-15,0 0-1 16,0 1 2-16,0-1-2 0,0 0 2 0,0 1-2 16,0-1 2-16,0 0-2 0,0 0 2 15,0 0-1-15,0 0 0 0,0 0-1 16,0 0 2-16,0 0-1 0,0 2-1 15,0-2-1-15,0 1 2 0,0 0-2 16,0-1 0-16,0 1 2 0,0 0-1 0,0-1 1 16,0 0-3-16,0 0 2 0,0 0 1 15,0 0 0-15,0 0-1 0,0 0 0 16,0 0 3-16,0 0 0 0,0 0-2 15,0 0 1-15,0 0 1 0,0 0-2 16,0 0 0-16,0 0-1 0,0 0 2 16,0 0-2-16,0 0-2 0,0 0 3 15,0 0 0-15,0 0 1 0,0 0-2 16,0 1 0-16,0-1 3 0,0 0-1 15,0 0-2-15,0 0 2 0,0 0 1 0,0 0-2 16,0 0-1-16,0 0-1 0,0 0 3 16,0 0-1-16,0 0-2 0,0 0 0 15,0 0 3-15,0 0-1 0,0 0-1 16,0 0 0-16,0 0 2 0,0 0 0 15,0 0-3-15,0 0 4 0,0 0-4 16,0 0 4-16,0 0-7 0,0 0 0 16,0 0 2-16,0 0-2 0,0 0 1 15,0 0 0-15,0 0 5 0,0 0-3 16,0 0 0-16,0 0 1 0,0 0 3 15,0 0-2-15,0 0-1 0,0 0 2 0,0 0 2 16,0 0-4-16,0 0 4 0,0 0-2 16,0 0 0-16,0 0-1 0,0 0-1 15,0 0 1-15,0 0 2 0,0 0-2 16,0 0-1-16,0 0 1 0,0 0 0 15,-1 0 0-15,1 0-1 0,0 0 0 16,0 0 3-16,0 0-2 0,0 0-1 16,0 0 1-16,0 0 2 0,0 0-1 15,0 0 0-15,0 0 2 0,-2 0-1 16,1 0 0-16,1 0-4 0,-2 0 1 0,1 0 1 15,1 0 0-15,-2-1-9 0,2 1-4 16,0-1-9-16,0 0-3 0,0 0-8 16,0 1-6-16,0-1-14 0,0-1-25 15,0 0-111-15,0-2 2 0,-1-2 176 16</inkml:trace>
  <inkml:trace contextRef="#ctx0" brushRef="#br0" timeOffset="28312.61">2922 3481 25 0,'0'0'93'16,"3"0"-88"-16,-3 0 25 0,0 0 6 15,0 0-12-15,2 0-3 0,0 0 2 16,-2 0-6-16,1 0 2 0,1 0 2 15,1 0 0-15,1 0-8 0,1 0 0 16,-2 0 1-16,2 0-9 0,1 0 1 16,0 0-3-16,4 0 1 0,-1 0-3 15,3 0-1-15,1 0 2 0,2 0-1 16,1 0-2-16,2 0-4 0,2 1 2 0,1 3 7 15,0-1-5-15,-1-1 0 0,1 0 1 16,2 0-3-16,0 1 0 0,7-2 1 16,2 2 5-16,4-1-3 0,4 0-1 15,5 0-1-15,0-2 1 0,2 1 0 16,4-1-2-16,0 0 1 0,2 0 1 0,4-1 3 15,2-3-3-15,1-1 0 16,2 1 1-16,3 0 0 0,2 0-2 16,1 0 3-16,2 1 0 0,-2-2 0 15,0 1-2-15,1-1 0 0,0-1 1 0,1 1 0 16,2-2-4-16,0 2-11 0,1-1-6 15,-3 2 8-15,-2 0-1 0,-3 2 0 16,2-1 13-16,0 1 1 0,-2 0-2 16,5 1 0-16,-1-2 4 0,4 2-1 15,3-1-4-15,2 0 2 0,-2 0-2 0,3-5-6 16,0 3-6-16,0-3-12 0,3 0-14 15,2-1-10-15,-2 0 0 16,-1 0 12-16,2 0 17 0,-2 3 9 16,1-2 17-16,2 3 23 0,-1 0 11 0,6 2-15 15,-2 0-6-15,-4 0-9 0,3 0-1 16,-1-1-1-16,0 1-7 0,2-1 3 15,4 1 2-15,1-2-1 0,1 0 14 16,3-1 11-16,-1 0-10 0,-2 2-2 16,-2-1-8-16,2 2-5 0,-3 0-1 0,-3 1 0 15,-3 1-3-15,-2 0-1 0,0 0 0 16,0 0 2-16,5 0 0 0,-2 4 1 15,5-1 0-15,-3 1 2 16,1-2 0-16,2-1 0 0,-1 2-2 0,1-2 4 16,-2 1-3-16,5-1 1 0,-3 0-3 15,-5 0 0-15,-1-1-2 0,0 0-5 16,2 0-14-16,1 0 1 0,2 0 6 15,-3 1 10-15,3-1 3 0,-1 1 1 16,-1 0 0-16,1 0 5 0,1 0 5 16,1 1 0-16,1-2-8 0,-1 0-2 15,-2 0 4-15,1 0-6 0,-4 0-4 0,5 0 5 16,-2 0 1-16,2 0 0 15,0 0 0-15,0 0 0 0,0 0 1 16,0 0-1-16,3 0 1 0,3 0 6 0,2 0-5 16,-2 0 2-16,0 0-4 0,-1 0 0 15,-4-1 2-15,4-1-2 0,1-1-2 16,0 3 4-16,1-2-1 0,-2 2 0 15,3 0 0-15,1-1 7 0,0 1 1 16,2 0-9-16,0-1 1 0,-2 1-2 0,2 0 2 16,-2-1 0-16,3 0-3 0,2 1-4 15,3-2 2-15,0 0 0 0,2 2 4 16,1-1 2-16,1 0 2 15,4 1 1-15,-3-1-3 0,1 0 5 0,-3 1-3 16,-2-1 0-16,2-1-4 0,1 2 6 16,0 0 4-16,4 0-5 0,0 0 1 15,-1-1-3-15,4 0 5 0,0 0-8 16,-3-3 3-16,-4 0 0 0,-2 1-1 15,-4-4-2-15,2 2-2 0,-3-1 0 0,2-2-1 16,-6 1-30-16,-2-2-13 0,-8-3-65 16</inkml:trace>
  <inkml:trace contextRef="#ctx0" brushRef="#br0" timeOffset="30452.74">2626 8928 101 0,'2'0'91'0,"-1"0"-85"16,2 0 40-16,4 0-1 0,-3 0-20 15,1 0-4-15,3 0 5 0,-1 0 1 0,3 0 21 16,-2 0-24-16,-1 0-13 0,1 0 4 15,1 0-6-15,-1 0 2 0,1 2-3 16,2-1-2-16,2 0-1 16,1 0-2-16,4 1-1 0,-1 0 0 0,3 1-1 15,1-1-2-15,2 2 2 0,-1 0-2 0,4-1 2 16,5-1 0-16,0-2 2 15,6 0-3-15,3 1-1 0,2-1 3 16,5 1-2-16,1-1-1 0,0 0 1 16,5 0 1-16,1 0-1 0,5 0-1 0,6 0 1 15,2-2 1-15,4-5-6 0,3 1 3 16,2-1-4-16,3 0-1 0,4 0 6 15,-1 0-3-15,0 2 1 0,0 0 1 16,-1 0 0-16,-5 2-1 0,0 0 0 16,-2 1 2-16,7-1-3 0,1 2 1 0,3 0-9 15,0 0-1-15,1 0-3 0,0 0-1 16,0 1 8-16,-1 0 2 15,2 0 1-15,-2 0-5 0,0 0 6 16,-1 1 3-16,-2 3 1 0,-3 0 0 0,3-1 1 16,2 1 2-16,3-1-2 0,4-1 0 15,1-2-1-15,1 1 2 0,1 0-2 16,1-1-3-16,1 0-10 0,0 0-6 15,2 0-3-15,-3 0-2 0,-2 0 1 16,-2 0 17-16,-1 0 5 0,1 0 2 16,2 0 1-16,4 0 1 0,0 0-2 0,1 0 1 15,1 0 0-15,0 0-1 0,2 0 0 16,0 0 0-16,0-2 3 15,-4 1-2-15,-4 0-1 0,2-1-2 16,-1 2 2-16,4-2 2 0,0 0-3 0,1 2 1 16,2 0-1-16,0-1 2 0,-1 0-2 15,3 0-4-15,-1-2-2 0,2 2 6 16,0-2-11-16,-3 1 5 0,-1-1 6 15,3-1 2-15,2 2-1 0,2-2 1 16,2 0 3-16,2 1-3 0,-1-1-2 0,-1 0 0 16,1-1 2-16,0 0-1 0,-3 1-1 15,-3 0 3-15,-5-1-3 0,2 1 2 16,1-1-1-16,4 1 0 15,-3 0-2-15,6 1 4 0,-2-1 2 0,1 1 1 16,6 0 0-16,0-2-2 0,-2 2-1 16,-2-1-1-16,0-1 2 0,-3 1 1 15,5 1-4-15,1-1-1 0,0-1 2 16,2 2-4-16,-2 1 6 0,0-1-4 15,2 1 1-15,0 1 5 0,-2-1 4 0,0 0-7 16,-1 1 5-16,4-1 1 0,2-1-3 16,4 2-2-16,4 0-3 0,-1-2 0 15,-2 1 3-15,-1 1-1 0,1-1 0 16,-9 0 2-16,0 0-1 0,-4 2 4 15,-2-2-3-15,1 0-2 0,-4 2 7 16,-3 0-1-16,1 0-2 0,-7 0-2 16,-2 0-4-16,-4 0-1 0,-3 2 1 15,-5-1 1-15,-6 0-14 0,-9-1-25 16,-8 0-38-16,-8-1-132 0</inkml:trace>
  <inkml:trace contextRef="#ctx0" brushRef="#br0" timeOffset="32546.86">5321 6973 13 0,'0'0'156'0,"0"3"-127"16,0-1-1-16,0-1 11 0,0 1-9 15,0 0-4-15,0-2-2 0,0 1 0 16,0 1-3-16,0-1-7 0,0 2-5 16,0-1-1-16,0-1 8 0,0 0-3 15,0 1-1-15,0-1-1 0,0 1 6 0,0-1-1 16,0 1-5-16,0 0 0 0,0-1-3 15,0 2-1-15,0 1-4 0,0 0 2 16,0 2 3-16,0 0-6 0,0 0-2 16,0 3 0-16,0 2 3 0,0 1-2 15,0 1-2-15,0 1 2 0,0 1 0 16,0 2 0-16,0-1 1 0,0 3 2 15,0 1-2-15,0-2-1 0,-2 0-1 16,1 0 0-16,-1-1 2 0,2 0-2 16,0-2-1-16,0-2 1 0,0 2 2 0,0-2-2 15,3 1-1-15,0 2 1 0,0-2 2 16,1 2-1-16,0-2-3 0,-4 0 3 15,3 0 2-15,-1-2-2 0,-1 2 2 16,-1-2 2-16,2 0-3 16,-1 0-1-16,3 0-2 0,-3 1 2 0,4 0 0 15,-4 3-1-15,1 2 0 0,1 3 19 16,-3-1-13-16,0-2-6 0,0-2 4 15,0 0-1-15,0 1 2 0,0-1-3 16,0 0-2-16,0-2 2 0,-2 2 0 16,1-1-2-16,1 0 0 0,0 3 1 0,0 3 6 15,0-2-5-15,0 4-2 0,0-3-1 16,0 1 4-16,1 1-2 0,1-2 0 15,-2 2 0-15,0-1 0 0,0-1 0 16,0-1-1-16,0 0 1 0,0 3 2 16,0-3-3-16,-2 2-2 0,1-1 4 15,-2-1-2-15,3-1 0 0,-2 0 0 0,2-2 0 16,0 0 1-16,0-1-1 15,0 1-1-15,0 0-1 0,0 0 4 16,2 0-1-16,-2-2-2 0,4 2 1 0,-2-1 1 16,-2 0-1-16,0-3-1 0,0 1 1 15,0-2 0-15,0-2 0 0,0 0 1 16,0 0-1-16,0-2 0 0,0 1-1 15,0 0 2-15,0 2-1 0,2-2 0 16,-2 1-1-16,1-3 2 0,-1 0-2 16,0 1 2-16,0-2-1 0,0 2-1 15,0 0 2-15,0 2 0 0,0 0-1 16,0 5-1-16,0 1 3 0,0-2-1 15,0-2-2-15,0-1 0 0,3 0 2 0,0 1 2 16,0 2-2-16,-3 0-1 0,2 0 1 16,-2 0 0-16,1 3-1 0,1-4 0 15,0 1 2-15,-2-2-1 0,0-1-1 16,0-2 0-16,0-1 2 0,0-2-4 15,0-1 4-15,0 0-4 0,1 1 4 0,-1-3-4 16,0 1 4-16,0 1-3 0,0 0 0 16,0-1 3-16,0 0-1 15,0-2 0-15,0 2 2 0,0 2-3 16,0-3 0-16,0 2 2 0,-1 0 2 0,-1 0-1 15,0 0-2-15,2-1-1 0,0 1 1 16,0 1 0-16,-1-1-2 0,1-1 1 16,0 2 3-16,-3-1-3 0,1 1 1 15,1-1-1-15,-1 1 1 0,-2 1 0 16,2 9-2-16,-1 1 19 0,1-2-2 0,2-4-12 15,0-7-5-15,0-3-1 0,2 0-5 16,1 0-4-16,3-9-12 16,2-7-17-16,-2-6-35 0,-1-8-98 15,-4-3-217-15,2-8 387 0</inkml:trace>
  <inkml:trace contextRef="#ctx0" brushRef="#br0" timeOffset="33269.9">5172 3642 100 0,'0'7'239'0,"0"1"-166"0,-2 0-41 15,-2 2 38-15,-1-1-26 0,-1 0-28 16,1-2 0-16,1 0-7 0,-1-2-5 0,2-1-3 16,1 1 1-16,1 2-4 0,1 0-6 15,0 4-11-15,0 1-15 0,4-2-36 16,-1 4-30-16,1-1-67 0,-4 0-35 15</inkml:trace>
  <inkml:trace contextRef="#ctx0" brushRef="#br0" timeOffset="33425.91">5161 4103 0 0,'0'6'166'0,"-1"-2"-44"15,-1-1-113-15,2 2-5 0,0-3-3 16,0-1-15-16,0 0-47 0,0-1-62 15</inkml:trace>
  <inkml:trace contextRef="#ctx0" brushRef="#br0" timeOffset="33605.92">5237 4436 30 0,'0'14'-30'15,"-2"0"294"-15,-2-3-235 0,1 0-8 16,-2-1 18-16,-1-2-29 0,3 0-4 0,-2 0-2 15,0-1-3-15,5 0-4 0,0-1-45 16,0-3-69-16</inkml:trace>
  <inkml:trace contextRef="#ctx0" brushRef="#br0" timeOffset="33777.93">5220 4947 50 0,'0'14'109'16,"0"0"35"-16,0-7-137 0,0 1 8 15,0-4-2-15,0 1-7 0,0-2-3 16,0-1-7-16,2 1-26 16,-1-1-82-16,-1-2-81 0</inkml:trace>
  <inkml:trace contextRef="#ctx0" brushRef="#br0" timeOffset="33917.94">5259 5414 104 0,'-2'8'-4'16,"1"-2"-96"-16</inkml:trace>
  <inkml:trace contextRef="#ctx0" brushRef="#br0" timeOffset="34260.94">5263 6069 87 0,'0'17'248'15,"0"-2"-199"-15,-1-6-44 0,1-6 19 16,0-2-16-16,0-1-6 0,0 0 0 16,1 0-2-16,3 0-9 0,-1 0-37 15,0 0-77-15,-2 0-111 0</inkml:trace>
  <inkml:trace contextRef="#ctx0" brushRef="#br0" timeOffset="34408.96">5313 6279 0 0,'0'15'0'0,"0"4"185"0,0 2-12 16,-2-2-140-16,-2 1 31 0,1-1-2 15,0-1-34-15,0-1-14 0,-1-5-12 0,4-4-2 16,0-3 0-16,0-2-10 16,0-3-34-16,5 0-62 0,-3-2-211 15,-1-5 233-15</inkml:trace>
  <inkml:trace contextRef="#ctx0" brushRef="#br0" timeOffset="34560.97">5333 6670 35 0,'-4'15'-35'16,"2"1"383"-16,-4-2-304 0,1-4-34 15,2-2 11-15,3-3-19 0,0-5-33 0,0 0-35 16,0 0-51-16,2-9-67 16,-2 1 159-16,0 4 23 0</inkml:trace>
  <inkml:trace contextRef="#ctx0" brushRef="#br0" timeOffset="34684.98">5311 6854 3 0,'-4'13'202'0,"-2"1"-89"0,1 4-91 15,-1 0 37-15,1-1-33 0,2-1-24 16,-2-5-2-16,5-5-6 0,0-5-50 0,2-1-88 15,4-5-60-15,2-7 191 0</inkml:trace>
  <inkml:trace contextRef="#ctx0" brushRef="#br0" timeOffset="34805.99">5327 6969 16 0,'0'14'-1'16,"0"1"431"-16,-6 1-372 0,1-2-28 15,0-3 18-15,1-2-31 0,-1 0-10 16,1-2 2-16,0-1-6 0,4-3-4 16,0-3-6-16,0 0-41 0,0-4-63 15,2-11-186-15,3 1 157 0</inkml:trace>
  <inkml:trace contextRef="#ctx0" brushRef="#br0" timeOffset="39486.25">5372 7265 0 0,'0'0'248'0,"0"0"-199"15,0 0-6-15,0 0 6 0,0-2-12 16,0-1-5-16,0 2-6 0,0 0-4 15,0 0-2-15,0 0-3 0,0 0-9 16,1-2-1-16,3 1 5 0,-1-3-1 16,4-2-4-16,3 0 0 0,1-4-2 15,3-3 0-15,1-1-2 0,4 0-2 16,1-3-1-16,2 0 2 0,1-1-3 15,-5 1 0-15,1 2 2 0,-5 3-8 0,-3 1-13 16,-2 3-6-16,-3 2-10 0,-3 4-6 16,-1 1-12-16,-2 2-23 0,-2 0-58 15,-5 0-68-15</inkml:trace>
  <inkml:trace contextRef="#ctx0" brushRef="#br0" timeOffset="39815.26">5327 7502 226 0,'11'-10'50'0,"0"-1"8"0,4-4 10 16,4-2-33-16,4-1 0 0,5-2-1 0,0-4-11 15,3 0-9-15,-3-2-6 0,1 0 2 16,-1 0-5-16,0 1-1 0,-2 5-2 16,-2 4-3-16,-6 5 2 0,-7 4-5 15,-3 4-21-15,-5 2-22 0,-3 1-17 16,0 0-52-16,-6 0-133 0</inkml:trace>
  <inkml:trace contextRef="#ctx0" brushRef="#br0" timeOffset="40123.29">5411 7725 13 0,'14'-13'284'0,"4"-8"-234"15,7-1-9-15,8-4 5 0,-1-1-16 16,2-1-3-16,3-1 1 0,-1-2-1 15,1 1-12-15,1 1-2 0,-1 0 9 16,-5 2-20-16,-2 5 2 0,-9 5-3 16,-5 6-2-16,-7 3-3 0,-6 6-22 0,-3 2-13 15,-1 0-26-15,-8 2-42 0,-9 5-183 16</inkml:trace>
  <inkml:trace contextRef="#ctx0" brushRef="#br0" timeOffset="40423.31">5418 8054 6 0,'13'-12'245'0,"2"-6"-165"0,2-2-40 16,10-5 25-16,4-2-31 0,1-5 0 15,6-3-1-15,0-3-4 0,7-2-11 16,0-3-8-16,-1 1-1 0,-1 2 10 15,-6 2-13-15,-6 8-3 0,-6 5-1 16,-9 12-1-16,-6 7-4 0,-5 5-7 0,-3 1-14 16,-2 2-14-16,-2 5-30 0,-10 2-48 15,-5-1-200-15</inkml:trace>
  <inkml:trace contextRef="#ctx0" brushRef="#br0" timeOffset="40726.32">5471 8326 209 0,'22'-21'105'16,"1"-2"-64"-16,7-5 18 0,4-4-24 16,6-3-5-16,3-5 0 0,5-3-11 15,2-4-8-15,0-2 1 0,-1 1 11 16,-4 5-14-16,-4 7-2 0,-9 7 1 0,-6 7-7 15,-5 6 1-15,-7 5-3 0,-7 5 0 16,-4 3-10-16,-1 3-11 0,-2 0-19 16,0 0-22-16,-2 0-38 0,-7 0-170 15</inkml:trace>
  <inkml:trace contextRef="#ctx0" brushRef="#br0" timeOffset="41035.33">5595 8460 17 0,'16'-16'-17'15,"5"-3"201"-15,3-5-94 0,4-2-59 16,6-5 38-16,6-5-22 0,5-3-6 16,1-4-11-16,6 1-4 0,2-4-2 15,0-1 7-15,-1 3-14 0,-5 3-11 0,-8 10 8 16,-6 9-7-16,-7 7-6 0,-9 5-1 15,-7 4 0-15,-6 4-3 0,-5 2-15 16,0 0-9-16,-5 9-10 0,-6 2-55 16,-6 1-94-16,-1-3-69 0</inkml:trace>
  <inkml:trace contextRef="#ctx0" brushRef="#br0" timeOffset="41306.36">5680 8638 10 0,'13'-12'276'0,"5"-8"-228"0,1 0-19 15,6-7 21-15,7-3-29 16,6-5 4-16,5-4 8 0,5-3-7 15,2-2-9-15,-1-2-8 0,1 1 6 16,0 0-1-16,1 2 10 0,-6 6-18 0,-5 5-2 16,-11 10-1-16,-8 9-2 0,-9 4-2 15,-4 5-2-15,-7 4-12 0,-1 0-15 16,0 0-21-16,0 6-27 0,-9 1-49 15,-3 1-158-15</inkml:trace>
  <inkml:trace contextRef="#ctx0" brushRef="#br0" timeOffset="41558.37">5843 8728 37 0,'10'0'230'0,"2"-6"-138"15,5-8-74-15,3-6 37 0,10-4-27 0,4-6 0 16,9-5 4-16,4-4-7 0,5 1-17 16,4-4 0-16,-3 0 6 0,3 1-5 15,-2 3-6-15,-8 3 0 16,-4 7-1-16,-8 5-2 0,-10 7-2 15,-7 5-9-15,-10 7-22 0,-7 2-40 0,-1 2-18 16,-13 0-159-16</inkml:trace>
  <inkml:trace contextRef="#ctx0" brushRef="#br0" timeOffset="41799.39">6122 8728 8 0,'24'-17'216'16,"2"-4"-147"-16,2-3-34 0,7-1 23 16,3-3-22-16,4 1-14 0,4-2-3 15,-1 1 3-15,0 1 6 0,-3 5-22 16,-3 1-5-16,-5 4 0 0,-3 5-4 0,-10 2-7 15,-5 4-22-15,-8 3-19 0,-8 3-49 16,-5 0-84-16,-6 0 43 0</inkml:trace>
  <inkml:trace contextRef="#ctx0" brushRef="#br0" timeOffset="42015.4">6353 8723 37 0,'0'3'-34'0,"5"-3"317"0,4 0-241 16,7-7 5-16,1-6-3 0,9-1-23 15,4-4-10-15,2-3 0 0,7-3-2 16,1 1-3-16,8 1-3 0,2 1 24 16,-2 3-14-16,-2 2-10 0,-8 1-1 15,-9 5-1-15,-6 3-1 0,-4 3-9 16,-7-1-26-16,-7 4-35 0,-3 1-78 15,-2 0-107-15,-3 0 246 0</inkml:trace>
  <inkml:trace contextRef="#ctx0" brushRef="#br0" timeOffset="42219.41">6553 8876 13 0,'0'10'275'0,"2"-5"-249"0,6-5-17 0,2 0 38 15,7-6-3-15,2-7-11 16,4-4-6-16,5-4-10 0,5-2-13 15,1 0-3-15,5-1-1 0,4 0 1 16,-1 0 1-16,-2-2-6 0,-3 3-4 16,-4 2-26-16,-5 4 7 0,-3 5-18 0,-7 0-30 15,-5 5-59-15,-4 1-38 0</inkml:trace>
  <inkml:trace contextRef="#ctx0" brushRef="#br0" timeOffset="42407.42">6834 8803 41 0,'-9'13'-41'15,"2"-3"316"-15,6-4-220 0,1-3-57 16,3-3 0-16,6 0 0 0,4 0-5 0,-1-4 6 16,0-4 1-16,4-1-4 0,-1-2-24 15,3-1-30-15,2 1-33 0,0-1 6 16,0 4 35-16,3 0 50 0,2 3 0 15,8-1 22-15,-1 0-32 0</inkml:trace>
  <inkml:trace contextRef="#ctx0" brushRef="#br0" timeOffset="62098.55">6612 2609 124 0,'2'0'47'15,"-2"0"-5"-15,0 0-7 0,0 0-9 16,0-2 2-16,0 0-2 0,0 1-9 15,-2 0-4-15,1 0-6 0,-1 1-2 16,1 0-1-16,1 0 1 0,-2 0-4 16,2 0-2-16,0 0-2 0,0 0 2 0,0 1 2 15,0 1-2-15,0 0-4 0,0 2-16 16,0-3-23-16,0 0-50 0,-2-1-59 15</inkml:trace>
  <inkml:trace contextRef="#ctx0" brushRef="#br0" timeOffset="63122.61">6617 3232 0 0,'5'6'1'0,"-2"0"60"0,0-3-27 16,-2 2-24-16,-1-2 20 0,0 0-13 15,0-1-2-15,0 0 0 0,0 0-2 16,0-2-4-16,0 1-1 0,0 1-10 15,0-2 4-15,0 1-1 0,0 0 0 16,0-1-2-16,0 0 0 0,0 1 1 16,0 0 0-16,3 0-2 0,2-1 2 0,-5 0 3 15,5 0-2-15,-4 0 0 0,1 0 2 16,-1 1 14-16,-1-1-4 0,2 2-8 15,-2-2 1-15,0 1-2 0,0-1-1 16,0 0 3-16,0 1-1 0,0 0-1 16,0-1-4-16,0 0-3 0,0 2 2 15,0 0 1-15,0 0 0 0,0 0-4 16,0-1-3-16,0 1-13 0,0 0-21 15,1 0-27-15,1-2-37 0</inkml:trace>
  <inkml:trace contextRef="#ctx0" brushRef="#br0" timeOffset="66585.8">3192 15225 22 0,'0'0'173'0,"2"0"-140"0,-1 0 1 15,1 0 10-15,-2 1-9 0,0-1-8 16,0 1-2-16,0-1-2 0,0 0 1 16,0 0-2-16,0 0-3 0,0 0-1 15,0 0 1-15,0 0 5 0,0 0-8 16,0 0-2-16,0 0-6 0,0 0 2 15,0 0-3-15,0 0-3 0,0 0-2 16,0 0-2-16,0 0-3 0,8 0 0 16,-1 0 4-16,3 0 0 0,2 0 0 0,-1 0-2 15,1 0 2-15,1 0 1 0,1 0-2 16,3 0-2-16,0 0 3 0,4 0 1 15,-2 0-2-15,6 0-1 0,-3-2 1 16,-1 0 1-16,3 2-1 0,-1 0 0 16,2-1-1-16,-1 1 3 0,1-1-2 15,2 0-1-15,0 0 2 0,1 1 1 16,2 0-3-16,-2-2 0 0,-2 2 2 15,-1 0 0-15,0 0-1 0,-2 0-1 16,0 0 2-16,-1 0-1 0,0 0 0 0,-4 2-1 16,1-2 2-16,-2 0 1 0,-2 0-3 15,2 0 0-15,2 0 2 0,0 0 1 16,1 0-2-16,0 0-2 0,-1-2 3 15,1 0 0-15,0-1-2 0,-2 1-1 16,4 1 0-16,-5 0 1 0,5 0-2 0,-3 1 0 16,-1 0 2-16,2 0 1 15,-1 0-2-15,-1 0-2 0,1 0 2 16,0 0-3-16,-1 0-5 0,1 2 1 15,1-1-3-15,2 1 5 0,-1-2 1 16,3 1-1-16,1 1 5 0,-1-2 3 0,1 0-4 16,0 2 1-16,-2-2 1 0,4 2 4 15,-3-2-5-15,-3 0 1 0,0 1 1 16,-1-1 1-16,-3 1-1 0,2 0-3 15,0 0 5-15,-1 0-1 0,2-1-1 16,-1 0-1-16,1 0 2 0,-1 0 1 0,1 0-4 16,-5 0 2-16,1 0 2 15,-2 0-2-15,0 0 0 0,1 0-2 16,1 0 4-16,2 0-2 0,-1 0 0 15,2 0-2-15,0 0 4 0,-2 0-2 0,1 0 0 16,-4 0-2-16,2 0 4 0,-1 0-2 16,-1 0 0-16,0 0 0 0,-1 0 0 15,4 0 0-15,-3 0 0 0,4 0-2 16,-1 0 4-16,0 0-1 0,3 0-2 15,-2 0-1-15,-1 0 4 0,0 1-2 0,1 1 0 16,1-1-2-16,-1 3 4 0,1-1-2 16,0-1 0-16,-2-1-2 15,0 0 4-15,-2 2-2 0,4 1 0 16,-4-2-2-16,2 1 4 0,2-2-2 0,-5-1-2 15,5 1 2-15,-4 0 2 0,2 1-2 16,-3-2 0-16,2 0-2 0,-2 1 4 16,0-1-1-16,-1 0-2 0,0 0 1 15,-1 0 0-15,2 0 1 0,-1 0-2 16,1 0 1-16,-2 0 0 0,0 0 0 0,1 0 0 15,-2 0 0-15,3 0 1 0,-2 0-1 16,0 0-1-16,-1 0 1 0,0 0 0 16,-3 1 1-16,1 0-2 15,-1-1 1-15,0 2 1 0,-2-2 0 0,2 1-3 16,-2-1 2-16,-2 1 1 0,4-1-1 15,-2 1-1-15,2 0 1 0,1-1 1 16,-1 1 0-16,0-1-2 0,4 1 0 16,-1-1 2-16,2 0 0 0,-1 0-2 15,2 0 0-15,-3 0 3 0,0 0-2 0,1 1-1 16,-4-1 0-16,0 0 2 0,-4 2 0 15,-1-1-2-15,0 0 1 0,1 1 1 16,-1-2 0-16,1 0-3 0,-2 0 2 16,4 1 1-16,-1-1 0 0,2 1-2 15,1-1 1-15,5 0 1 0,-1 0-1 16,2 0 0-16,0 0-1 0,-2 0 3 15,1 0-2-15,-4 0-1 0,0 0 1 16,-1 0 1-16,0 0-1 0,1 0-1 16,-1 1 0-16,-2-1 3 0,3 2-2 15,-2-2-1-15,0 0 1 0,3 1 1 0,-1-1-1 16,0 0-1-16,2 1 1 0,-2 0 1 15,4 0-1-15,-2-1-1 0,-2 1 1 16,2 1 1-16,-3 0 0 16,-2-1-2-16,2 1 0 0,-1-1 2 0,1 0 0 15,-3 1-2-15,-1-2 0 0,3 2 2 16,-6-2 0-16,4 0-2 0,-1 0 1 15,1 0 1-15,1 0-2 0,2 0 1 16,0 0 0-16,1 0 2 0,3 0 3 16,-1 0 1-16,2-2-7 0,-2 2 3 0,-1 0-1 15,-3-1-2-15,0 0 2 0,0 0 1 16,2-2 0-16,0 3-1 15,-3-3 2-15,2 2-1 0,-2 0-1 0,1 0-1 16,-1 1-1-16,-2-1 3 0,-1 0-2 16,2 1-1-16,0 0 0 0,-2 0 2 15,2 0 0-15,-1 0-2 0,-2 0 0 16,1 0 3-16,0 0-2 0,-2 0-1 15,1 0 1-15,0 0 0 0,-1 0 1 16,1 0-2-16,-1 0 1 0,4 0 1 0,-5-2 1 16,5 0-4-16,-2 1 1 0,1-1 4 15,2 0-3-15,2 0-2 0,-2 0 1 16,2 0 4-16,0 0-3 15,0 1-2-15,-2-1 1 0,0 2 4 0,-3-2-3 16,0 2-3-16,-1 0 4 0,-1-1 1 0,1 1-2 16,0-1-2-16,1 1 2 15,-3 0 2-15,1 0-2 0,4 0-2 16,-1 0 2-16,1 0 2 0,3 0-2 15,0 0-2-15,2 0 4 0,1-1-2 0,2-1 6 16,-4 1-4-16,-3 0-1 0,-3 0-1 16,-1 1 0-16,-1 0 0 0,-1 0 5 15,0 0-1-15,0 0-2 0,0 0-3 16,0 0 1-16,4 0 1 0,-3 0 0 15,2 0-1-15,2 0 1 0,-2 0 1 16,-2 0-1-16,4-2-2 0,-3 1 2 0,-1 1 2 16,1-1-2-16,-2 1-1 15,0 0 5-15,0-1 0 0,0 1-2 16,0 0-2-16,0 0-1 0,0 0 1 0,-2 0-3 15,1 0-1-15,-1 0 0 0,-1 0-17 16,0 0-12-16,0 2-18 0,-2-2-48 16,1 0-181-16,-1 0 164 0</inkml:trace>
  <inkml:trace contextRef="#ctx0" brushRef="#br0" timeOffset="67494.86">6739 15275 42 0,'0'2'193'0,"0"0"-143"15,-3-1 0-15,0-1-10 0,3 0-4 16,-3 1-3-16,3-1 2 0,0 0-8 0,-2 0-1 15,2 0-6-15,0 0-5 0,0-2-3 16,0-3 4-16,0 0-8 0,2-1-1 16,1-2 3-16,3 1-1 15,-3-2 1-15,4 0-1 0,-3 0 3 0,2 0-3 16,-1-2-3-16,-3 1 1 0,2-3 1 15,-2 2-1-15,1-1 0 0,-1-1-5 16,-1 2 2-16,-1-1-1 0,3 1-2 16,-1-1 1-16,-1-1 0 0,2 2 0 15,-3-3-2-15,3 1 0 0,-3 0 2 0,4 0-2 16,-4 0 2-16,3 0 1 0,-2 0-7 15,-1-1 11-15,0 2-3 16,0 0-2-16,0 2 1 0,0-1-1 16,0 3 0-16,0 0-2 0,0 0 2 0,0 1 3 15,0 0-4-15,0 0 3 0,0 1 0 16,0-1-1-16,0 2 0 0,0 0 1 15,0-2-1-15,0 2-1 0,0-1 0 16,0 0-2-16,0 1-1 0,0-1 4 16,2-1-4-16,-1 0 1 0,1 2 2 0,-2-1 0 15,0 0-2-15,1-1 0 0,-1 0 3 16,0-1-2-16,0 1-1 0,2-1 0 15,0 2 2-15,-1-1-1 0,-1 0-2 16,0 1 2-16,0-1 1 0,0 2 1 16,0-1-3-16,0-1 0 0,0 3 2 15,0-1 1-15,0 1-2 0,0 2-1 16,2-2 0-16,-2 3 4 0,0 0-4 15,0 1 2-15,0-2 1 0,0 1-1 16,0 0-2-16,0 1 0 0,0 0 1 0,0 0 0 16,0 0-3-16,0 0 1 0,0-1 2 15,0 0 0-15,0 1-2 0,0 0 1 16,0-1 2-16,1-1-2 15,-1-1 1-15,0-1-1 0,0 2 0 16,0 2 2-16,0-1-2 0,0 1-1 0,0 0 2 16,0-1-1-16,2 1-1 0,-2 0 0 15,0 0 2-15,0-1 0 0,0-1-1 16,0 2-1-16,0-1 2 0,0-1 0 15,0 0-2-15,0 0 1 0,1 1 2 16,-1 0-1-16,0-2-1 0,0 1 1 0,0 1 0 16,0 0 0-16,0-1-1 0,0 2 0 15,0-1 2-15,0 0 0 0,-1 1-4 16,-1 0 2-16,1 0 2 15,1 0-2-15,0 0-2 0,-2 0 1 0,2 0 1 16,0 0 0-16,-3 0-2 0,1 0 1 16,1 0 1-16,-2 0-1 0,1 0-4 15,-2 0-7-15,0 2-1 0,1 2-12 16,2-1-12-16,1 0-15 0,0 1-9 15,0 0-20-15,0-1-25 0,0-3-170 0</inkml:trace>
  <inkml:trace contextRef="#ctx0" brushRef="#br0" timeOffset="68302.89">6794 14672 28 0,'1'-2'-24'16,"1"-2"110"-16,-1 2 51 0,-1 0-108 0,2 2 13 15,-1-1 0-15,2 1-11 0,-1-1-3 16,0 1 4-16,1 0-3 0,-2 0-7 16,2 0-1-16,-1 0-2 0,1 0 2 15,0 0-6-15,0 0 2 0,0 0-2 16,2 2-3-16,-2 1-4 0,2 0 3 15,-2 1-3-15,1 0-1 0,3 0-2 16,-3-1 3-16,1 1-3 0,1 1 1 16,0-1-3-16,2 1 1 0,-2 0 1 15,4-1-4-15,-4 0 3 0,2 1 1 0,4-1-1 16,-1 0 3-16,-2-1-2 0,0 1-3 15,1-1 2-15,-3 0 0 0,3 1-3 16,-3 0 0-16,1 0 4 0,-2 1-3 16,1-3 1-16,-3 3-1 0,1-1 4 15,0 1-3-15,-1-2-1 0,4 0 1 16,-2 2 0-16,0-1-2 0,1 0-1 15,-1 1 2-15,-2-1-1 0,3 1 1 16,-1-2-2-16,-3 1 1 0,2 0 2 16,-2 0-2-16,0-1-1 0,0 2-1 15,0 1 3-15,2-1-1 0,-1 1-1 0,1 1 0 16,0-2 3-16,-2 2-3 0,0 0 0 15,0 1 0-15,0-1 4 0,0 0-4 16,0 1 0-16,0 0 0 0,0 0 2 16,1 0-2-16,-1 2-1 0,3-2 1 15,2 2 2-15,1-1-3 0,0 0 3 0,0 1-1 16,4 0 4-16,-5 0-5 15,1 0 8-15,-3 0-10 0,0-1 3 16,1 1-2-16,-4-2 0 0,0 0 2 16,1-2-2-16,-1 3 2 0,2-1-2 0,0 2 1 15,-2-2 3-15,2 0-4 0,-2-1 0 16,1 2 1-16,1-2 3 0,1 1-4 15,-1 1-1-15,1 0 3 0,0 0 1 16,0 1-2-16,2 0-2 0,-3 0 3 16,1-1 0-16,0 0-1 0,-3-1-1 0,2-2 3 15,-2-1 0-15,2-1-2 0,-4 0 0 16,2 0 0-16,-1-2 3 15,-2 1-3-15,0-2-1 0,1 1 2 16,-1 0 1-16,0-2-2 0,2 2-1 0,0-1 4 16,-2 0-3-16,0-1 1 0,0 0 2 15,0 0 1-15,0 0 1 0,0 0-1 16,0 0-3-16,0 0 0 0,0 0 2 15,0 0-3-15,0 0 0 0,0 0-4 16,0 0-10-16,0 0-24 0,-4-2-27 0,-2 1-41 16,2-2-88-16,-1 1-195 0</inkml:trace>
  <inkml:trace contextRef="#ctx0" brushRef="#br0" timeOffset="69818.99">7423 15307 132 0,'0'0'63'15,"0"3"-22"-15,3-3 24 0,-1 2-15 16,-1-2 3-16,5 0 2 0,-4 0-6 15,3 0-11-15,1 0-5 0,-2 0-10 16,4 0-5-16,0 0-4 0,1 0-1 16,1 0-4-16,-1 0 0 0,2 0-2 0,0 0 3 15,-2 0-2-15,5 0-1 0,-2 0-5 16,1 0 0-16,2 0 1 15,2 0-1-15,-1 0-2 0,2 0 0 16,1 0 2-16,3 2-1 0,-1-1-2 16,6-1 1-16,-1 0 1 0,4 0 1 0,-1 0-3 15,-1 2 1-15,-2-2 0 0,2 1 1 16,-3 0-2-16,-2-1 1 0,-1 1 0 15,-2 0 0-15,0-1 1 0,-1 0-1 16,1 0-1-16,-5 0 2 0,-1 0-2 16,2 0 2-16,-2 0 0 0,1 0-1 0,1 0-2 15,-4 0 2-15,4 0 2 0,1 0-2 16,-3 0-1-16,3-1-1 15,-3 0 3-15,0 0-3 0,1 0-2 16,-1 1 2-16,-1-2 4 0,-3 2-2 0,1 0-3 16,2 0 3-16,-4-1 2 0,2 1-2 15,0-2-3-15,-2 2 3 0,3-2 0 16,1 0-1-16,1 1-1 0,1 0-2 15,1-2 1-15,1 3-2 0,-2 0 1 16,6 0 1-16,-4 0 2 0,-2 0 0 0,4 0-2 16,-4 0 2-16,1 0 2 0,-2 0-2 15,-2 0 2-15,2 0-2 0,-2 0 3 16,1 0-4-16,2 0-4 15,-1-1 0-15,0-1-2 0,-1 1 2 0,-1 0 0 16,-1 0 4-16,3-1 1 0,-2 0-1 16,2 2-3-16,0-1 2 0,-3 1 1 15,1 0 0-15,2-1 0 0,0 0 1 16,2 0 2-16,-1-1-3 0,2-1-4 15,3 1 2-15,-2 1 0 0,0-3-3 0,1 2 3 16,-1 1-1-16,1-2-1 0,-2 3 3 16,-1-2-3-16,1-1 3 0,-2 2 4 15,2 1-3-15,-4-2 4 0,0 2-2 16,0 0-2-16,-1-2 2 0,2 0 2 15,-3 0-2-15,0 2-1 0,1-1 0 16,-1 1 3-16,3-1-2 0,2 0-2 16,-1 0 2-16,1 1 2 0,1 0-2 15,-3 0-2-15,1 0 2 0,1 0 2 16,-1 0-2-16,1-1 0 0,-2 0-1 0,-2-1 0 15,2 1 2-15,-3 0 1 0,-2 0-3 16,2 1-1-16,-2 0 3 0,1 0 2 16,-4 0-3-16,0 0-1 0,-4 0 4 15,2 0 3-15,-2 0-3 0,1 2 1 16,0-2 2-16,0 0 0 0,2 2 0 15,-4-2-1-15,4 0 1 0,-4 0-1 16,3 0-6-16,-1 0 2 0,0 0 3 16,-2 0-2-16,1 0-2 0,-2 0-1 15,0 0 3-15,0 0 0 0,0 0-5 16,-2 0-16-16,-5-1-27 0,-6-8-92 0</inkml:trace>
  <inkml:trace contextRef="#ctx0" brushRef="#br0" timeOffset="70765.03">6775 14944 15 0,'0'4'-15'15,"0"-1"261"-15,0-3-190 0,0 0-9 0,0 1 19 16,2-1-8-16,-2 0-11 0,0 0-10 16,1 0-8-16,2 0-6 0,5-1-5 15,4-7 1-15,5-2-5 0,2-3-4 16,1 1 0-16,0-2-1 0,2 1-3 15,0-2-4-15,-2 2 0 0,2 1-3 16,-5 1 2-16,-3 3-2 0,-4 0 2 16,-2 4-7-16,-3 3-3 0,-5-1-6 15,0 2-5-15,0 0-1 0,0 0-9 16,-3 2-18-16,-3 6-11 0,-2-2-13 0,0-1-50 15,0-2-124-15</inkml:trace>
  <inkml:trace contextRef="#ctx0" brushRef="#br0" timeOffset="70963.05">6868 15037 21 0,'14'-10'243'0,"1"-6"-177"16,3-2-28-16,0-1-1 0,2 0-5 15,2-1-7-15,0 1 0 0,-2 3-7 16,-3 2-10-16,-2 4-6 0,-7 4-4 16,-3 4-6-16,-4 0-27 0,-1 2-24 15,-3 0-88-15</inkml:trace>
  <inkml:trace contextRef="#ctx0" brushRef="#br0" timeOffset="71173.07">6829 15139 106 0,'14'-10'244'0,"3"-3"-210"0,2 1 11 16,3-4-12-16,1 1-15 0,3-3-5 15,2 0 0-15,2-1-11 0,-1 0 0 0,0 3-6 16,-1 3 7-16,-7 4-3 15,-3 2 1-15,-9 5-28 0,-7 2-42 16,-2 0-36-16,-9 4-99 0</inkml:trace>
  <inkml:trace contextRef="#ctx0" brushRef="#br0" timeOffset="71357.08">6921 15184 49 0,'6'0'380'0,"2"0"-345"0,3-6 1 15,2-2 8-15,6-3-16 16,1-2-10-16,3-3 0 0,4-1-10 15,1 0-2-15,-2 0-5 0,-1 5 3 16,-3 0-4-16,-5 6-2 0,-6 1 4 0,-2 5-9 16,-5 0-36-16,0 0-21 0,-4 0-61 15,-7 2-178-15</inkml:trace>
  <inkml:trace contextRef="#ctx0" brushRef="#br0" timeOffset="71511.09">6994 15284 118 0,'4'0'273'15,"2"0"-238"-15,4 0 19 0,4-8-18 0,1-2-19 16,4-3-14-16,3-1-2 0,5-4-1 16,3 1-18-16,-1 1-34 0,-5 1-64 15,-7 2-68-15</inkml:trace>
  <inkml:trace contextRef="#ctx0" brushRef="#br0" timeOffset="71643.09">7321 15259 73 0,'3'0'206'16,"0"0"-78"-16,2 0-108 0,-1 0 26 0,2 0-5 15,4-5-21-15,-4-1-14 0,3-3-5 16,2-2-30-16,-3-5-69 0,3-2-316 16</inkml:trace>
  <inkml:trace contextRef="#ctx0" brushRef="#br0" timeOffset="112895.45">9680 9039 4 0,'0'-1'3'0,"0"-1"-6"15,0 0-1-15</inkml:trace>
  <inkml:trace contextRef="#ctx0" brushRef="#br0" timeOffset="113531.49">9656 8963 11 0,'-2'0'5'0,"-1"0"-2"0,3 0-2 15,0 0 1-15,-2 0-3 0,2 0-8 16</inkml:trace>
  <inkml:trace contextRef="#ctx0" brushRef="#br0" timeOffset="114367.54">9674 9043 0 0,'-3'-4'10'16,"3"1"-5"-16,-2-2 2 0,2 0-1 15,0 1 2-15,0 0-2 0,0 1-1 16,0 1-10-16,0-1-12 0</inkml:trace>
  <inkml:trace contextRef="#ctx0" brushRef="#br0" timeOffset="116303.65">9859 9010 9 0,'0'0'5'0,"0"0"3"0,0 0-7 15,4 0 32-15,1 0-26 0,-2 0 20 16,-1-3 11-16,1 2-24 0,-3 0 9 15,0-2 7-15,1 2-8 0,-1 0 3 16,0 0 0-16,0-1-7 0,0 0-2 16,0 1-3-16,0 0 0 0,0 1-5 15,0-1-4-15,0 1-3 0,0 0 0 16,0 0-1-16,0 0-1 0,0 0 0 15,0 0 1-15,0 0-1 0,0 0-1 0,-1 0 5 16,1 0 0-16,0 0 10 0,0 0 4 16,0 0 5-16,0 0-2 0,0 0 5 15,0 0-1-15,0 0-5 0,0 0-6 16,0 0-8-16,0 2 1 0,0 3 1 15,0 1 0-15,0 0-4 0,0 3 2 16,0 1 0-16,0 3-1 0,0 1-1 16,0 3-1-16,1 1-1 0,1 1 0 15,-1 0 1-15,1 1-3 0,-2 3 2 16,0 5-3-16,1 1 3 0,-1 1 1 0,0-1-2 15,4-1 1-15,-3-1 0 0,1 2-1 16,2-3-1-16,-1 1 2 0,0-3 0 16,2-1-1-16,-2-1 8 0,0-1-8 15,0-2-2-15,-3-2 1 0,4 1-1 16,-1-1 5-16,-2 0-3 0,4 0 0 15,-4 1-1-15,4-4 2 0,-3 3 0 16,2-2-2-16,-1 1 0 0,4-3 3 16,-3 1-2-16,1-1 0 0,-4 1 0 15,1-1 1-15,-1 0-1 0,-1-1 0 0,2 1 0 16,0 1 1-16,-2-1-1 0,3 2-1 15,-2 3 2-15,1 3-1 0,-1 0 18 16,1-1-6-16,-2-3-11 0,0 1 3 16,0 3-2-16,0 1-1 0,0 0 1 15,0 0 0-15,0-2 0 0,0 0-2 0,0-1 0 16,0-1 1-16,1-1-1 15,1-2 1-15,-2 0-1 0,0-2 2 16,0-1-1-16,0-2-1 0,0 0 1 16,0-1 0-16,0-1-2 0,0-1 2 0,0-2-2 15,0-1 1-15,-2 3 1 0,1-2-1 16,1 4-1-16,-2-2 2 0,2 1-1 15,-1 1 0-15,1 4-1 0,0 1 2 16,0 3 2-16,0-6 7 0,0-2-10 16,0-2-1-16,0-1 3 0,-2-1-2 0,1 2 1 15,1 0 1-15,0 3-2 0,0 4-2 16,0 4 2-16,0 0 2 15,0 1 6-15,0-5-9 0,0-1 1 16,0-1 3-16,0 0-1 0,0 3-4 16,3-2 3-16,-2-1 1 0,1 0-1 0,-1-2-2 15,1 4 2-15,0-3-1 0,-2 0 2 16,0 1-4-16,0 1 4 0,1-3 1 15,-1-1-3-15,0 2-1 0,2-4 1 16,-1 2 2-16,-1 0-2 0,0-2 0 16,0 1 0-16,0 0 2 0,0 3-2 0,0-2-1 15,0 1 0-15,0-2 10 0,0-2-5 16,0-2-4-16,0 0 1 15,0 0 0-15,0 1 1 0,0 0-2 16,0 1 2-16,0-3-1 0,-1 3-1 0,1-2-1 16,-2 2 2-16,2 0-1 0,0-2 0 15,0 1-1-15,0-1 1 0,0 1 1 16,0-1-1-16,0 7-1 0,0 2 1 15,0-1 1-15,0 1 16 0,0-4-15 16,0-5-3-16,0 1 5 0,0 0-3 0,0 0-2 16,0-2 1-16,0 3 2 0,0-3-3 15,2 4 0-15,-1 0 1 0,2 3 2 16,0-1 0-16,-1-2 0 15,-2-1-1-15,1-3 2 0,-1 0-4 0,0 2 1 16,0 0 3-16,0 0 0 0,0-2-1 16,0 1-1-16,0-1 2 0,-1 0-3 15,1 1 1-15,-2-2 2 0,-1 1 0 16,3 1 4-16,-1-1-8 0,-1-2 2 15,2 1 2-15,-1 0 0 0,1-2-2 0,0 0-1 16,0 0 2-16,0 0 1 0,0 0-3 16,0 0 4-16,0 0-1 0,0 0 3 15,-2 0-7-15,2 0 2 0,0 0 0 16,0 0-3-16,0 0 4 0,0 0-5 15,0 0 1-15,0 0 2 0,0 0-2 16,0 0 0-16,0 0-3 0,0 0-11 16,0 0-11-16,5-1-15 0,1-3-17 15,0-4-33-15,-1 0-140 0</inkml:trace>
  <inkml:trace contextRef="#ctx0" brushRef="#br0" timeOffset="118075.75">10040 11016 34 0,'0'0'28'15,"0"0"-24"-15,0 0 0 0,2 0-4 0,-2 0 125 16,0 0-98-16,0 0-12 0,0 0 17 15,0 0-11-15,0 0-4 0,0 0 11 16,0 0 6-16,0 0-9 0,0 0-9 16,0 0-5-16,0 0-1 0,3 0 2 15,0 0 7-15,-2 0-1 0,4 0-6 0,-2 0 2 16,3 0-2-16,-1 0 1 15,3 0 0-15,-1 0-6 0,4-1 0 16,0-2-3-16,0 0-1 0,0-1-3 16,1-1 1-16,-1 1 1 0,0 0 1 0,0 0-4 15,0 0 1-15,-1 2 2 0,1 0-2 16,-1-2-1-16,0 2 1 0,0-2-1 15,-1 1 2-15,2 1-2 0,3 0 1 16,1-3 3-16,4 1 2 0,1-2 9 16,2 1-12-16,-2-2 1 0,2-1-4 0,-2 2 1 15,0-2 1-15,-1 3 2 0,-1-2-2 16,-1 2-2-16,-4 0 1 15,-2 0 2-15,-4 2-1 0,-2 0-1 16,0-2 0-16,-2 2 3 0,0 0-1 0,1 0-3 16,1-1 2-16,3-1 0 0,0 0 0 15,-1-4-2-15,6 1 1 0,4-2 1 16,0 3 0-16,5-2 0 0,-5 2-2 15,1-2 3-15,-4 0-1 0,3 0-2 16,-3 3 1-16,-1-1 1 0,-3 1-1 0,-3 1-1 16,-1-3 1-16,-1 4 2 0,-1-3-1 15,1 0 1-15,-2 0-1 0,2 0 2 16,-2-1-2-16,4-1-3 15,3-3 2-15,1 1 2 0,3-2-1 0,3 0-2 16,0-1 1-16,1 2 1 0,1 0 0 16,-4-1-2-16,2 1 1 0,0 0 1 15,-1 0-1-15,-4 2-1 0,-1 0 1 16,-3 1 1-16,0 1-1 0,-4 1 0 15,-1 1 2-15,1 0-1 0,0-1-1 16,1 1 0-16,3-1 0 0,-1-2 0 0,3 1 0 16,1-4 0-16,2 0 0 0,3-1 0 15,3 0 0-15,-1 1-1 0,1-2 1 16,-1-1 0-16,-2 1 1 15,-1 2-1-15,-1-1 0 0,-3 0 0 0,2 0 1 16,-3 0-1-16,1 0 0 0,0 1 2 16,0 0 0-16,0 0-2 0,-2 0 0 15,2 1 1-15,-2 3 0 0,2-2-1 16,-2 2 6-16,1-2 2 0,1 2-5 15,-2-2-1-15,3 0 4 0,1-3-4 0,1 0 3 16,0-1-5-16,1 2 3 0,-2-3-1 16,-1 2 0-16,-3 0-2 0,2 0-2 15,0 0 5-15,0-1-3 0,3 0-1 16,-2-1 1-16,1 2 2 0,1-1-1 15,-1 0-2-15,-2 0 2 0,3 1 0 16,-1-2-1-16,-1 2 1 0,4 1 2 16,-2 0 0-16,0 0 1 0,-1 1-2 15,1-1 0-15,-1 2 0 0,1-2-1 16,-2 2-2-16,-3 0 2 0,1 0 0 0,-2 0 1 15,-1-1-1-15,1-1 1 0,1 0 0 16,5-2-1-16,3 2-2 0,-1-3 1 16,1 0 2-16,-3 2-3 0,3 1 0 15,-2-1 2-15,2 1 1 0,-1 1-3 16,-2 1 0-16,-3 2 2 0,-5 0 2 15,0 1-2-15,-3 1 6 0,2-1 2 16,-2 0-3-16,3-2-2 0,-1 1-5 16,1 0 4-16,2-2 0 0,0 0-4 15,1-3 1-15,2 1 0 0,1-3 1 0,1 0-1 16,-3-1-1-16,3-1 1 0,-1 2 2 15,-4 1-17-15,3 0 21 0,-5 1-1 16,2 0-2-16,0 0-2 0,-2 3-2 16,-2-2 2-16,4 3 0 0,-3 2-1 15,-1-3 0-15,0 0 0 0,0 2 2 0,-2 0-2 16,2-1-1-16,1 3 1 15,-2-2 1-15,3-2-1 0,1 0-1 16,0-1 0-16,1-1 3 0,3-1-3 16,0 0 0-16,-2 0 1 0,0 1 1 0,-1 0-2 15,-2 2 1-15,-1-3 1 0,0 4 0 16,-1-2-1-16,1 2-1 0,-2 0 2 15,2 0 0-15,-4 2-1 16,1-1 0-16,2 1 0 0,-4-1 3 0,2 0-3 16,3 0-1-16,-4-2 2 0,4-1 0 15,1-1-1-15,2-1-2 0,-4 2 2 0,0 0 2 16,0 2-2-16,-1-1-1 15,0 2 1-15,0 0 1 0,2 0-2 16,0 3 0-16,-2-2 1 0,0 1 1 16,-1 2-1-16,-1-2-1 0,2 2 2 0,-3 0-2 15,2-1 2-15,-1 0 0 0,1-2 0 16,1 1 0-16,0-2-1 0,0 1-1 15,2 1 3-15,-4 1 0 0,2 2-2 16,1-1 0-16,-4 2 4 0,1-1-1 16,1 0 3-16,-1 2-1 0,1-1-4 15,-1-1 3-15,1-2-2 0,1 1 0 0,-2-1 2 16,4-1-2-16,-3 0-3 15,-2-1 2-15,1 2 3 0,1-2-3 16,1 1 0-16,-3-2-1 0,1 2 0 0,-1 3 1 16,0-1 3-16,0 3-3 0,0 1 0 15,0-1-1-15,0 1-1 0,0 0-2 16,0 0 0-16,0 0-3 0,0 2 3 15,0 3-1-15,0 1-15 0,0 2-10 16,0 0-19-16,-3 1-31 0,-3 1-46 0,-8-2-340 16</inkml:trace>
  <inkml:trace contextRef="#ctx0" brushRef="#br0" timeOffset="118871.79">9899 9271 0 0,'-5'0'112'0,"4"2"-69"0,-1-2-28 16,2 0 42-16,0 1 30 0,-1 1-54 16,1-1-2-16,-2-1 6 0,1 1-4 15,1-1 0-15,0 0 4 0,0 0 1 0,0 0-11 16,3-2-7-16,9-8 1 15,8-6 4-15,5-4-8 0,8-4 2 16,2-2-6-16,1 0-8 0,3-2 0 16,-2 0-3-16,2 1-1 0,-4 1-1 0,-2 2 2 15,-5 4-1-15,-7 1-3 0,-5 5 1 16,-5 2 0-16,-5 4-10 0,-3 3 2 15,-1 4-4-15,-2 1 3 0,0 0 0 16,0 0-13-16,-7 1-8 0,-2 7 0 16,-2 5-5-16,4 0-9 0,-3 2-31 0,1 0-110 15</inkml:trace>
  <inkml:trace contextRef="#ctx0" brushRef="#br0" timeOffset="119143.81">9956 9539 163 0,'6'-11'181'0,"8"-7"-157"0,7-5 34 15,7-7 5-15,4-5-19 0,8-5-8 16,5-4 12-16,6-4-14 15,4-3-11-15,1 0-7 0,-1-1-8 16,-3 4-2-16,-6 6-2 0,-4 5-4 0,-5 6 1 16,-7 8 0-16,-10 3-2 0,-8 9-2 15,-6 4-3-15,-3 4-6 0,-3 3-8 16,0 0-8-16,-3 6-16 0,-3 5-9 15,-3 2-20-15,-2 0-74 0</inkml:trace>
  <inkml:trace contextRef="#ctx0" brushRef="#br0" timeOffset="119423.83">10029 9824 20 0,'2'-6'313'0,"13"-10"-305"15,8-4 0-15,10-8 36 0,9-6-16 0,6-5 4 16,5-5-1-16,4-4 3 0,3-5-8 16,4-8-1-16,-2-3-4 0,3-5-8 15,-1 0 13-15,-1 2-2 0,-5 7 0 16,-6 6-15-16,-8 10-9 0,-9 8 2 15,-4 8-1-15,-10 8-2 0,-7 6-1 16,-7 6-3-16,-2 4-11 0,-5 3-11 16,0 1-6-16,0 0-16 0,0 3-25 15,-6 7-24-15,-4 4-88 0</inkml:trace>
  <inkml:trace contextRef="#ctx0" brushRef="#br0" timeOffset="119710.84">10127 10078 328 0,'-13'14'10'0,"7"-5"-6"16,5-5-2-16,1-4 3 0,1-1 40 15,12-13-3-15,10-8-16 0,9-12-9 0,10-10-3 16,9-7 4-16,7-9-3 0,5-4 8 15,2-6-3-15,7-4 1 0,2-2-1 16,2-3-1-16,0 0 1 16,-5 5 3-16,-2 6-22 0,-6 10 12 15,-2 9-6-15,-7 9-3 0,-4 8-2 0,-9 6-2 16,-5 7-2-16,-8 2 4 0,-5 6-10 15,-9 4-11-15,-3 4-6 0,-6 3-12 16,-2 0-12-16,-3 1-13 0,0 7-31 16,-8 1-115-16</inkml:trace>
  <inkml:trace contextRef="#ctx0" brushRef="#br0" timeOffset="119999.86">10359 10193 178 0,'7'-4'207'0,"8"-13"-186"16,13-7-15-16,6-10 15 0,11-9-3 0,8-7 2 15,9-8 9-15,4-7-8 0,4-6-2 16,3-8-1-16,3-4-1 0,6-7 4 15,3-5-2-15,7 1-11 0,-2 4 5 16,-5 12-1-16,-9 14 0 0,-11 12-8 16,-12 11-1-16,-11 11-2 0,-11 8-2 0,-10 8 0 15,-8 6-9-15,-8 2-12 16,-4 6-10-16,-1 0-17 0,-5 0-22 15,-10 3-55-15,-7 6-146 0</inkml:trace>
  <inkml:trace contextRef="#ctx0" brushRef="#br0" timeOffset="120279.87">10493 10342 132 0,'0'0'0'0,"1"0"202"15,12-8-189-15,7-12-7 0,12-6 25 0,7-11-9 16,11-8-14-16,4-8 9 0,2-4 7 16,3-6-2-16,-2-2 6 0,5-2-1 15,5-2 2-15,1 0-13 0,2-2 4 16,3 3-7-16,1 3-2 0,-3 1-2 15,-6 5-4-15,-7 9-3 0,-13 12-14 0,-10 10 18 16,-11 8-3-16,-7 5-13 0,-6 5-17 16,-7 4-21-16,-4 4-19 0,-6 1-54 15,-11 1-191-15</inkml:trace>
  <inkml:trace contextRef="#ctx0" brushRef="#br0" timeOffset="120557.89">10494 10490 200 0,'0'0'229'0,"0"0"-222"15,5-4-9-15,10-9 10 0,9-8 17 0,8-11 0 16,12-7-17-16,8-7-6 0,6-8-2 15,5-9 1-15,7-9 3 0,8-10-5 16,8-5 5-16,4-6-2 0,2 1 0 16,1 9 0-16,-3 8 0 0,-11 14 5 15,-13 11 3-15,-11 12-6 0,-17 7-5 16,-13 8 1-16,-6 9-20 0,-11 3-6 0,-5 5-11 15,-3 3-16-15,-10 3-81 0,-11 0-130 16</inkml:trace>
  <inkml:trace contextRef="#ctx0" brushRef="#br0" timeOffset="120827.91">10287 10829 66 0,'-4'8'13'0,"4"-4"-9"0,0-4 27 16,8-4 34-16,9-14 35 0,8-11-58 16,14-11-15-16,7-10-10 0,12-11-1 15,7-8 1-15,6-11-1 0,7-8-8 16,4-7 0-16,0-2-1 0,-1 2-2 15,-2 9-1-15,-7 10 6 0,-8 14 2 16,-11 13-8-16,-11 11-2 0,-10 11 1 16,-9 9-3-16,-12 7-3 0,-8 4-22 0,-3 6-30 15,-12 1-70-15,-11 0-121 0</inkml:trace>
  <inkml:trace contextRef="#ctx0" brushRef="#br0" timeOffset="121099.92">10386 10823 64 0,'31'-25'301'0,"7"-7"-270"16,14-10-21-16,8-6 22 0,8-8-8 0,4-3-5 15,4-8-5-15,3-3-3 0,6-4-9 16,6-6-2-16,6-4-1 15,2-3-17-15,0-2-16 0,0-2-32 16,-10 2-127-16</inkml:trace>
  <inkml:trace contextRef="#ctx0" brushRef="#br0" timeOffset="121531.95">11459 9926 241 0,'23'-29'233'16,"6"-7"-210"-16,13-9-14 0,8-8-8 0,10-6 5 15,4-5-4-15,7-4 0 0,8-4-3 16,3 3-2-16,-4 4-4 16,-7 8-20-16,-12 12-4 0,-8 9-29 15,-6 7-39-15,-9 7 3 0,-8 4-74 0</inkml:trace>
  <inkml:trace contextRef="#ctx0" brushRef="#br0" timeOffset="121816.96">11866 9292 80 0,'36'-52'213'0,"7"-6"-194"15,4-2-12-15,1 4 9 0,-2 1 6 0,-4 8-1 16,-3 9 4-16,-3 5-13 0,-7 6-6 15,-1 5-6-15,-8 7-1 0,-4 3-11 16,-8 8-39-16,-5-2-50 16,-3 3-113-16</inkml:trace>
  <inkml:trace contextRef="#ctx0" brushRef="#br0" timeOffset="122019.97">11676 9193 467 0,'32'-43'51'0,"13"-5"-40"15,12-11-8-15,9-3-1 0,2-3-2 16,0 4-1-16,-3 4-26 0,-3 0-59 15,-11 4-151-15</inkml:trace>
  <inkml:trace contextRef="#ctx0" brushRef="#br0" timeOffset="128081.32">9457 15283 0 0,'0'1'20'15,"2"1"-6"-15,-2 0 22 0,0-1-17 0,0-1 5 16,0 1 5-16,0 0 0 0,0 0 10 15,0-1 1-15,0 0-4 0,0 0-2 16,0 0-5-16,0 0-9 0,0 0-11 16,0 0-5-16,0 0-2 0,0 0-2 15,0 0-4-15,0 0 2 0,0 2 3 0,0-1 0 16,0 1-1-16,0-1-1 0,0 0 1 15,0-1 2-15,1 1-3 16,-1 0 0-16,2 0 1 0,1-1 2 16,0 1-3-16,0-1 1 0,2 0 2 0,-1 0 2 15,3 0-1-15,-1 0-3 0,0 0 3 16,3 0-1-16,-1 0-2 0,3 0 0 15,-2 0 0-15,2 0 2 0,0 0-2 16,-2 0-2-16,4 0 4 0,-3 0-1 16,4 0-1-16,-1 0-1 0,2-1 2 0,1-1 0 15,2 0-1-15,-1-1-2 0,4 3 2 16,-1 0 1-16,0 0-1 0,-2 0-1 15,0 3 1-15,0-1 0 16,-5-1-2-16,2 1-5 0,1 1-5 0,-4-1 5 16,3 2 2-16,-2 0 1 0,-1-2-5 15,2 1-6-15,0 1-2 0,2-2 5 16,1-1 6-16,0 1-3 0,3-2 5 15,-3 0-2-15,0 0 6 0,2 0-7 16,-1 0-5-16,-1 0-3 0,-1 0-8 0,1 0-3 16,-3 0-11-16,-2 0-11 0,1 0 12 15,-4 0 23-15,2 0 5 0,0 0-5 16,-2 2-2-16,3-2 10 0,-1 2 2 15,2-2-2-15,1 1-1 0,0 0 6 16,-1-1 1-16,1 2-2 0,0-1 4 16,0 3-2-16,-1-2-2 0,1 1 0 15,-2 1 1-15,0-3 0 0</inkml:trace>
  <inkml:trace contextRef="#ctx0" brushRef="#br0" timeOffset="128902.37">10559 15357 3 0,'14'0'5'15,"2"0"2"-15,-1 0-5 0,-1 0 1 16,-1 0-3-16,-2 0 19 0,-4 0 17 15,4 2-22-15,-2-1 3 0,2 1 12 16,-3-1-6-16,1-1-3 0,2 0-3 16,0 0-9-16,3 0-3 0,0 0-2 15,1-1-1-15,-1-4-1 0,2 1 1 16,-1-1-2-16,2 1 3 0,-1 1 2 15,-1 0 0-15,1 1 6 0,-2 1 9 0,3 0-1 16,-3 0-3-16,0 0 0 0,0 0 1 16,-2 0-4-16,2-1-5 0,2 1 2 15,-4 0-4-15,2 0 3 0,0-1-5 16,0 0-2-16,1 1-1 0,-1 1 4 15,0 0-4-15,0 0 4 0,0 0 2 16,2 0 6-16,2 0 5 0,1 0-1 16,4 0-2-16,-1 0-6 0,1 0 1 15,-1 0-4-15,0 0-1 0,-2 0-2 16,-2-2 2-16,1 1-5 0,-5-1 1 0,0 0 2 15,-2 1-1-15,1-1-2 0,-2 1 0 16,1 0 1-16,0 0-2 0,2 1 2 16,3 0-1-16,0 0-1 0,0 0 3 15,-1-2-3-15,-1 0 1 0,-4 2 2 16,-1 0-2-16,-4 0 0 0,-3 0-1 0,-3 0 3 15,0-1-2-15,0 1-1 16,1 0 0-16,3 0 0 0,-3 0 2 16,5 0-2-16,-1 0 1 0,1 0 1 15,3 0-1-15,1 0-1 0,-1 0 1 0,3 0 0 16,1 1 1-16,-2 1-2 0,-2-2 0 15,2 0 2-15,0 0 0 0,0 0-2 16,-2 0 1-16,2 0 1 0,1 0-1 16,-3 0 0-16,1 1-1 0,-2-1 2 15,1 1-1-15,-1-1 0 0,-2 0-1 0,2 0 2 16,-2 0 0-16,0 0-2 0,-1 0 1 15,-1 0 1-15,1 0 0 16,-5 0-1-16,3 0-1 0,-1 0 2 16,-2 0-1-16,1 0-1 0,1 0 0 0,-1 0 1 15,1 0 1-15,-1 2-2 0,2-1 0 16,0-1 2-16,4 0 0 0,0 0-2 15,0 2 1-15,4-2 1 0,-4 0 0 16,4 0-2-16,-2 0 1 0,2 0 0 16,2 0 2-16,-1 0-3 0,0 0 1 0,-2 0 0 15,-1-2 0-15,-4 1 0 0,-1 1-2 16,-2 0 2-16,-2 0-2 0,0 0-4 15,0 0 3-15,0 0 3 16,0 0 0-16,1 0-1 0,1 0 0 0,-2 0 1 16,3 0-4-16,0 0-9 0,0 0 1 15,4 0 3-15,-3 0 1 0,5 0 1 16,-2 0 1-16,4 0-1 0,-1 0 5 15,1-1-17-15,-5 0-9 0,-1 1-65 16,-5-4-138-16</inkml:trace>
  <inkml:trace contextRef="#ctx0" brushRef="#br0" timeOffset="130077.44">12049 15353 7 0,'0'1'4'16,"0"0"103"-16,0-1-62 0,0 1-30 16,0 0 12-16,0 1-5 0,0 1 7 15,0-1 3-15,-3-2-4 0,2 3 0 0,-1-2 2 16,2 0 0-16,0 0-8 0,0 0-2 15,-2 0 0-15,2 1 2 0,0-2-1 16,0 2 0-16,0-1-6 0,-1 2 7 16,-1-1 0-16,2 2-2 0,-1 0-7 15,-1 2 1-15,-2-1-3 0,1 3-3 0,-1 0 1 16,3 1-1-16,1 4-5 0,0 0 1 15,0 3-3-15,0 3 4 16,1 0-3-16,4 3-2 0,1-1 1 16,-3 2 2-16,2-1-1 0,-2-1-2 0,0 0 0 15,0-3 0-15,-1 0 2 0,-2 2-2 16,1-2 0-16,-1 0 2 0,2-1-1 15,-2-1-1-15,2-1 0 0,-1-2 1 16,2 1-3-16,-3-2 2 0,3-1 2 16,-1 3-3-16,-1-4 2 0,-1 0-1 0,2 0 0 15,-2-2 3-15,0 0-1 0,0-2-2 16,0 0 1-16,0-1 2 15,0 0-1-15,-2-1-3 0,2-2 1 16,-1 1 2-16,1-3-2 0,0 2-2 0,0 1 1 16,0 0 2-16,0-2 0 0,0 2-3 15,0-3 2-15,0 0 2 0,0 0-1 16,0 0-2-16,0 0 2 0,0 0 1 15,0 0 1-15,0 0-2 0,0 0-1 16,0 0 0-16,0 0 0 0,0 0-1 0,0 0 0 16,0 0 0-16,0 0 1 0,0 0-2 15,0 0 0-15,1 0 3 16,1 0-14-16,1-4-11 0,0 0-1 0,2-3-13 15,-1-1-4-15,1 1-9 0,1 2-17 16,-1 0-18-16,1 1-51 0</inkml:trace>
  <inkml:trace contextRef="#ctx0" brushRef="#br0" timeOffset="130929.48">12082 15908 33 0,'3'0'3'15,"-2"2"-2"-15,-1-1 134 0,0 0-76 0,0-1-49 16,0 0 0-16,0 0-3 0,0 2 14 16,0-2 12-16,0 0 0 0,0 0-3 15,0 0 2-15,0 1-10 16,0 0-3-16,0-1 1 0,0 1-4 0,0-1-7 15,0 0-2-15,0 0-1 0,0 0 2 16,2 0-1-16,1 0 2 0,2 0-1 16,1 0-2-16,0-3 5 0,0-1-1 15,2-1-2-15,1-1 3 0,-2 1-5 16,2 1 3-16,-3-1 1 0,2-1-3 0,1 0 0 15,0-2 5-15,1 0 1 0,-1-1-4 16,2 0-5-16,0 0 2 0,-2 0 2 16,2-1 3-16,-3 0-4 15,1 1-1-15,-1 0-1 0,1 1-2 0,-1 1 0 16,-2-1-2-16,2-1 5 0,-2 3-1 15,0-2-5-15,-1 1 6 0,-1 2-1 16,0-2-3-16,2 2 2 0,-3 0 1 16,2-2 0-16,1 1 1 0,-3-2-5 15,1-2 3-15,4 2-3 0,-2-2 0 0,2 1 0 16,1-1 1-16,-2 0 1 0,4 0-2 15,-5-2-1-15,1 1 2 0,-2 2 1 16,-2 2-3-16,0 0 3 0,-1 1 1 16,-1 1 2-16,1 0-1 0,1-1-4 15,0 0 0-15,0-1 1 0,-1-3 0 16,2 2-2-16,1-2 1 0,0 0 0 15,3-1-1-15,-2-1-1 0,0 2 2 16,-1-1-2-16,-2 2 2 0,0 0-1 16,-2-1 1-16,1 4 2 0,-1-3-3 0,1 1-1 15,0 0 2-15,-1 0 1 0,2-1-2 16,-1 1-1-16,1-1 1 0,0 2 1 15,-2-1-1-15,4 1-1 0,-3-1 1 16,-1 0 1-16,1 1-1 0,-1 0 0 16,-1 1 1-16,0 0 2 0,0-1-2 15,0 1-2-15,0 2 2 0,0-2 1 16,-1 1-3-16,-1 3 1 0,2 0 1 15,0 0-2-15,0 2 1 0,0-1 1 16,0 1-2-16,0 0 2 0,0 0-2 16,0 0 1-16,0 0-2 0,-1 0 0 0,-1 1 0 15,-1 4 0-15,0 1-1 0,1 1-6 16,1 0-15-16,-1 0-15 0,2 0-15 15,0 1-16-15,0-1-16 0,2-2-57 16,-2 0-233-16</inkml:trace>
  <inkml:trace contextRef="#ctx0" brushRef="#br0" timeOffset="131818.53">12522 15302 138 0,'-1'0'70'0,"1"0"-31"16,0 0 1-16,0 0-11 15,0 0 2-15,0 4-3 0,0-1-7 16,6 1-4-16,0 0-3 0,0-1 0 15,2 1 2-15,1-1-2 0,1 0 1 0,2 0-8 16,0 0 1-16,2-1-1 0,0-1 4 16,2-1-4-16,1 0 3 0,1 0 2 15,3 0-1-15,0 0-5 0,1 0-1 16,1-1-3-16,4-1 1 0,0 0-3 15,0-1 1-15,5 0 0 0,-1 2-1 0,0-1 1 16,0 1-1-16,-3 1 1 0,0 0 2 16,-3 0-5-16,-3 0 2 15,1 0 2-15,-3 3-1 0,-3 0-1 16,0 1 0-16,0-1 2 0,3 1 1 0,1-2-4 15,2-1 2-15,0-1 0 0,5 0 0 16,1 0-1-16,2 0 0 0,-1 0 2 16,-2 0 0-16,1 0-4 0,1-1 2 15,-4 0 2-15,0 1-2 0,1 0 0 16,-4 0-2-16,-3 0 4 0,-1 0-1 0,-2 2-2 15,-2 0 1-15,4 0 1 0,-2 0 0 16,3-1-1-16,2-1 0 0,3 0 1 16,1 0-2-16,0 0 1 15,7-1 0-15,-2-3 1 0,2 2 0 16,-1-3-2-16,1 3 0 0,-4 0 3 0,-1 0-1 15,-2 1-2-15,1-1 1 0,-2 2 3 16,-2-3 2-16,-1 1 4 0,-1 2-1 16,4-4-4-16,-2 3-1 0,4-1-2 15,2-1 1-15,4 1-1 0,2-1 0 16,4 0-1-16,1-1 0 0,2 1 1 0,-1 0 1 15,-3-1-4-15,1 2 3 0,-2 0 1 16,-3-1-2-16,0 1 1 0,-3 0-2 16,0-1 5-16,4-1 0 15,-1 0-2-15,1-2-2 0,1-1 3 0,0 2-1 16,1-1-3-16,-3 0 1 0,3 0 2 15,0-1-1-15,-1 0-1 0,1 1 0 16,-1 0 1-16,-4 1 0 0,3 2-1 16,-1-1 2-16,-2 1 9 0,5 1-6 15,-1 1-2-15,4 1-3 0,1 0 8 0,2 0-2 16,2 0-1-16,3 0-6 0,3 0 6 15,2 0-3-15,1 0-1 0,1 0 0 16,3 0 2-16,0 0-2 0,-2 0-1 16,1 0 0-16,-3 1 1 0,5 3-1 15,3 1 6-15,-1 2 3 0,-1 0 0 16,1 2-2-16,-4 1-4 0,-1-1 2 15,-4 0-1-15,-3 0-2 0,-6-3-2 16,-7 0 0-16,-8-2 3 0,-10-2-6 16,-10 0-24-16,-5-2-28 0,-3 0-54 0,-20 0-123 15</inkml:trace>
  <inkml:trace contextRef="#ctx0" brushRef="#br0" timeOffset="132789.59">12065 15503 10 0,'0'0'25'0,"0"0"-4"0,0 0 0 16,0 0-4-16,0 0-14 0,-2 0-4 16,2 0-2-16,-1 0 110 0,1 0-86 15,-2 0-15-15,2 0-9 0,0 0 6 0,0 0-6 16,0 0 2-16,0 0-29 0,0 0-27 15,2 0-16-15</inkml:trace>
  <inkml:trace contextRef="#ctx0" brushRef="#br0" timeOffset="133154.6">12065 15503 16 0</inkml:trace>
  <inkml:trace contextRef="#ctx0" brushRef="#br0" timeOffset="133299.62">12065 15503 16 0,'18'22'63'0,"-18"-22"-18"15,0 0-2-15,0 0-22 0,0 0-1 0,0 0 3 0,0 0 1 16,0 0-10-16,3-1 9 0,5-4 5 16,2-3-1-16,0-2-2 0,4-3-10 15,5-2-5-15,-4-1-4 0,4 0-2 16,0 1-3-16,-2-1-1 0,-2 3 1 15,1-2-2-15,-4 5 0 0,-3 1-5 0,-1 3-5 16,-3 3 2-16,-2 3-11 0,-3 0-24 16,0 0-26-16,0 0-3 15,-8 6-17-15</inkml:trace>
  <inkml:trace contextRef="#ctx0" brushRef="#br0" timeOffset="133554.63">12049 15681 189 0,'0'0'37'0,"8"-9"-9"0,0 0 27 15,6-5-17-15,4-4-10 0,2-1 1 16,4-5-4-16,2-1-8 0,0 0-3 0,1-2-8 15,-2 3-3-15,-2 1 0 0,-5 3-4 16,0 4 2-16,-1 2-1 0,-8 4 0 16,2 4-6-16,-5 3-4 0,-3 0-12 15,0 3-8-15,-3 0-16 0,0 0-28 16,0 0-21-16,0 5-39 0</inkml:trace>
  <inkml:trace contextRef="#ctx0" brushRef="#br0" timeOffset="133790.65">12102 15779 167 0,'12'-11'47'0,"9"-5"8"0,0-3 6 16,6-5-31-16,0-3-1 0,6-2 8 15,0-1-10-15,-4 4-1 0,-1 3-10 16,-5 4-15-16,-4 3 2 0,-5 2-2 16,-3 5 0-16,-5 4-3 0,0 0-10 15,-6 5-13-15,0 0-28 0,0 0-28 16,-6 5-28-16,-5 5-87 0</inkml:trace>
  <inkml:trace contextRef="#ctx0" brushRef="#br0" timeOffset="133966.66">12144 15842 363 0,'11'-18'63'0,"7"-3"-45"16,7-3 27-16,6-4-15 0,3-2-17 15,-1 2-8-15,2-1-2 0,0 2-3 16,-8 2-1-16,4 3-12 0,-4 3-24 15,-1 0-23-15,-1 1-55 0,-5 1-129 16</inkml:trace>
  <inkml:trace contextRef="#ctx0" brushRef="#br0" timeOffset="144391.25">11324 526 0 0,'0'0'204'0,"0"-2"-113"0,0-1-31 16,0 0 3-16,0-1-8 0,0 0-8 15,0-2-1-15,0 0-7 16,0 1-10-16,-2-1-2 0,1 2-3 16,1 1-3-16,0 0-1 0,-4 0 1 0,4 3 0 15,-3-2-4-15,2 2-1 0,-1 0-7 16,1 0-1-16,-2 0-4 0,-2 10-3 15,-3 9-3-15,2 8 3 0,0 7 2 16,0 5-3-16,4 2 0 0,-3 5 0 16,5 1 0-16,-1 0 0 0,1-3 1 0,0-5-2 15,0-1 2-15,0-7-1 0,0-6-1 16,0-6 1-16,0-6 1 0,0-6 0 15,0-4-2-15,0-3 3 16,0 0 4-16,0-1 6 0,0-11-2 0,0-7-7 16,0-7 0-16,0-5-2 0,3-4-2 15,3-5 2-15,2-2 1 0,1-3-2 16,4-3-2-16,1-4 3 0,0-4 1 15,4 4-4-15,4 2 1 0,0 9 1 16,2 8 1-16,1 10-3 0,0 10 1 0,0 7-2 16,-4 6 1-16,0 0-1 0,-6 13 0 15,-2 2-1-15,-6 4 3 0,-2-1 0 16,-4 2-3-16,-1-1 2 0,-4 1 4 15,-9 1-2-15,-2-3 0 0,-2 0 1 16,-2-1 1-16,-4-2-1 0,3 0-1 16,-2-2 0-16,0-2 2 0,4-2-2 15,2 0-1-15,4-1 2 0,1-3 0 16,5 1-4-16,4-2-21 0,2 0-14 15,0 0-12-15,13 0-9 0,-1-4-37 0,1 0-122 16</inkml:trace>
  <inkml:trace contextRef="#ctx0" brushRef="#br0" timeOffset="144816.28">11739 438 178 0,'3'-12'210'0,"0"1"-157"16,-1 1-14-16,4 4 20 0,-3 1-21 15,0 3-12-15,4 2 1 0,-4 0-9 0,3 9-6 16,-2 8 4-16,0 6 1 0,-4 4-4 16,0 5 4-16,-5 2-5 0,-4 5 1 15,-4 2 0-15,2-1 0 0,-1-2 1 16,0-2-7-16,2-3-3 0,3-5-1 15,3-4 1-15,4-6-2 0,0-4-2 16,4-7-1-16,6-2 4 0,9-5-1 16,3 0-2-16,7-12 3 0,5-4 0 15,2-3-1-15,-2 1-3 0,-1 0 0 16,-7 2 2-16,-1 5-1 0,-8 3-1 0,-6 4 0 15,-4 4 0-15,-4 0 0 0,-3 1-1 16,0 9 1-16,0 0 2 0,-3 3-1 16,0 1-1-16,-3 1 1 0,0 0 2 15,6 2-2-15,-2-2-1 0,2 1 0 16,0-3 2-16,2-4-1 0,9-1 0 0,0-4-2 15,1-1-14-15,5-3-10 16,2 0-14-16,4-3 1 0,0-8-10 16,4-1-13-16,-4 1-26 0,-2-2-56 15,0 3-49-15,-4-2 62 0</inkml:trace>
  <inkml:trace contextRef="#ctx0" brushRef="#br0" timeOffset="145500.32">12259 785 15 0,'3'-3'19'0,"-2"-3"-16"0,-1 1 110 16,0-2-37-16,0-1-62 0,0 2 8 16,0 1 1-16,0-2-9 0,0-1 14 15,2 1 8-15,1 3-5 0,-2-1-4 0,1 0 4 16,-2 1 4-16,0 1 3 0,0 2-5 15,0-3-8-15,0 2 5 16,0 2-4-16,-2 0-4 0,-4 0-3 16,0 0-2-16,-3 0-4 0,-2 7-1 0,-2 1-4 15,-1 2 5-15,2 2-2 0,0 1-1 16,2 2 0-16,0 1 1 0,3 0-6 15,1 0-2-15,6-3-2 0,0 2 0 16,0-4 0-16,9-1-2 0,5-4 1 16,2-4 2-16,2-2 1 0,1 0-4 15,1-6-2-15,0-5-3 0,-4 0-2 0,-2 0 0 16,-5 0-1-16,-3 2 6 0,-1 2-9 15,-3 2-2-15,-2 1 4 16,0 2 5-16,0 0-6 0,-7 0 3 16,7 2-1-16,-1-2 1 0,1 2 3 0,0-1-3 15,0 1 3-15,1-4 2 0,7-1 3 16,5 0-3-16,0 2 3 0,5-2 1 15,0 2 0-15,2-1-3 0,-1 2 1 16,1 0 2-16,0 2-1 0,-1 0-1 16,-4 2 1-16,-2 5 0 0,-4 1 0 0,-6 3-4 15,-1 0 2-15,-2 2 2 0,-2-1-2 16,-6 2 1-16,-1-2 2 0,-3-1 0 15,-2 1 1-15,0-4 0 16,-2 0 1-16,1-2 4 0,1 0 0 0,3-3-5 16,2-2 0-16,2-1 0 0,7 0 1 15,0 0-3-15,0 0-6 0,7 0 3 16,7 0 2-16,4 0 0 0,7-6 2 15,4-2-7-15,4-1 0 0,1 0 2 16,5-4 0-16,1-1-2 0,0-4 8 0,4 1-4 16,-5-3 2-16,-4 2 0 0,-4 1 5 15,-9 1-2-15,-8 0 3 0,-8 1 6 16,-6 3-5-16,-6 0 3 15,-8 5 4-15,-6 2 6 0,-5 5-5 0,-1 0-6 16,-1 5 5-16,3 7-3 0,2 4-1 16,5 2 1-16,4 3-5 0,7 2 0 15,6 1-4-15,0-1-2 0,8 1 1 16,11 0 1-16,5-3-1 0,3-1-5 15,8-3-10-15,10-4-26 0,8-4 4 0,11-6-8 16,1-3-86-16,0-3-205 0,-5-10 141 16</inkml:trace>
  <inkml:trace contextRef="#ctx0" brushRef="#br0" timeOffset="147489.43">13745 701 20 0,'5'-2'221'0,"-2"-3"-116"16,-3 0-73-16,2 2 31 0,-2-2-12 15,0-1-12-15,0 1-4 0,0 0-3 16,-5 0-5-16,-1 0-5 0,3 2-8 0,-5 0-3 15,0 1-1-15,-1 1-1 0,1-1-2 16,-3 1 2-16,2 1-1 0,-3 0 1 16,2 0-3-16,1 1-1 0,0 5 3 15,-2 1-1-15,0 1-1 0,2 2-1 16,-4 2 2-16,4 3-3 0,0 0-2 0,1 2-1 15,3 1 0-15,4-2 0 16,1 1 2-16,0 0-3 0,1-3-1 16,12 0 3-16,2-5 1 0,5-2 1 15,5-5-4-15,3-2 6 0,1-3 0 0,2-8-6 16,-3-3 1-16,-1 1 3 0,-6-3-1 15,-2-1 1-15,-7 1-4 0,-2 1 7 16,-9 0-1-16,-1 1-6 0,0 2 5 16,-9 1 0-16,-3 5-1 0,-2 4-2 15,-2 2-6-15,1 0 4 0,2 0 0 0,7 8-1 16,-2 3-4-16,5 4 4 0,0 0 1 15,3 1-2-15,0 0 0 16,0-2 1-16,11-2 1 0,0-1 0 16,6-4-2-16,5-2 2 0,1-3-2 0,3-2 0 15,1-1-2-15,-3-8-3 0,0-1-2 16,-7-1-3-16,0 0 1 0,-3 1 4 15,-2-1 1-15,-4 0-1 0,-2 0 0 16,-1 1 8-16,-4 2-1 0,1 1 0 16,1 3-1-16,-2 0 2 0,-1 1-2 15,2 3 1-15,1 0 3 0,-3 0 0 0,2 0-1 16,1 5 3-16,-2 3 1 0,1 2 1 15,-2 1-2-15,0-1-2 16,0 3 2-16,-3 0 1 0,0-3 1 0,1-2-6 16,0 0 3-16,1-4-3 0,1-1 0 15,0-1-2-15,0-2 2 0,0 0 1 16,3 0 0-16,3 0 0 0,2-7 1 15,0-1-4-15,3-1-6 0,-4 2-8 16,1 3-5-16,3 1 3 0,-3 2-8 0,3 1-10 16,-2 0-2-16,3 0-4 0,-2 6 0 15,2-1 7-15,2 1 4 0,-2-1 17 16,4 1 7-16,-2-2 2 0,0-1 3 15,3 0 3-15,-3-3 1 16,0 0 9-16,-2 0 3 0,0-1-2 0,-5-5 1 16,-1-1-4-16,0 1 1 0,-6-2-1 15,0 1-2-15,0-1-4 0,0 0-2 16,2 1 0-16,1 1-1 0,-2 1-2 15,2 2 0-15,-1 0 2 0,-1 3-1 16,3 0-4-16,0 0 0 0,-1 0 3 0,0 2 1 16,1 5-3-16,-3 0 3 0,1 2-1 15,-2 4 2-15,0 1-2 0,0 2 1 16,1 6 1-16,4 3-1 0,0 1 1 15,-1 5 9-15,-1-1-9 0,-1 1 0 16,-2 1 0-16,0 2-1 0,-8-1-1 16,-4-1 7-16,-5-1 1 0,-5-1 4 15,-4-2 9-15,1-5 0 0,-3-4-7 16,3-5-2-16,0-4-3 0,5-6 0 15,5-1 4-15,5-3-2 0,3 0-4 0,5-3 1 16,2-5-3-16,0-2-3 0,9-6-3 16,8-6-2-16,5-4 2 0,4-3-8 15,4-5-3-15,1-4 1 0,3-2-2 16,-2 0 3-16,3 1-2 0,-1 7 9 15,-5 3 2-15,-1 7 2 0,-2-1 1 16,-5 6 1-16,-3 2 1 0,-1 1-2 16,-4 1 4-16,-3 0-1 0,-3 2-1 15,-4 1 1-15,1 0 4 0,-2 2-3 16,3 0-5-16,-2 3-1 0,0-1 2 0,-2 2-1 15,1 3-2-15,0 0 1 0,-2 1 2 16,0-1 0-16,0 1-3 0,0 0 1 16,0 0 0-16,0 0 2 0,0 0-2 15,0 0 1-15,0 0 1 0,0 1-2 16,0 1-3-16,0 3 0 0,0-2 4 0,3 2 0 15,0-2-4-15,0 0 2 16,-2 0-5-16,1-1 3 0,-1-2-3 16,-1 0 3-16,0 0 5 0,0 0 2 15,0-1-2-15,2-5-1 0,-2-1 2 0,3 0 2 16,0-1-6-16,0 0 2 0,2 0 2 15,1-2-2-15,0 1 0 0,1 0-2 16,-1-3 4-16,2 3-2 0,-4-3 0 16,-1 0 0-16,2-2 0 0,1-3 1 15,-1-2-1-15,-1 1 0 0,1 1-1 0,-2 2 5 16,0 1 0-16,-1 0-1 0,1 4 0 15,-2 3-2-15,-1 4 1 16,2 2 0-16,-2 0-1 0,2 1 0 16,-2 0-3-16,0 0-2 0,0 0 3 15,0 0 0-15,0 0 1 0,0 0 0 0,0-1 0 16,0-1 4-16,0 2-3 0,0 0 3 15,0 0-1-15,0 0 0 0,0-1-2 16,0-1-1-16,0-1 2 0,0-1-2 16,0 2-3-16,0 1 0 0,1-1 4 15,1 1-1-15,1-1-3 0,-2 1 3 0,1 0 2 16,-2 0-2-16,0-2-2 15,0 0 4-15,1 0 0 0,-1-3-2 16,0 0-2-16,4 0 3 0,-4-1 1 16,1 0-1-16,-1-3-3 0,0 0 2 0,0-1 3 15,0-1-4-15,0-1 0 0,0 1 2 16,0 3 3-16,0 1-6 0,0 2 0 15,0 4 3-15,0 1 0 0,0 1 1 16,-5 0-5-16,-2 11 1 0,-3 9 5 16,-2 9 0-16,-4 5 2 0,1 4 0 0,-4 4 4 15,1 4-4-15,-2 0-1 16,6 2-3-16,1-3 4 0,7-3-5 0,6-4 0 15,0-6 0-15,2-4 1 16,10-3-1-16,7-6-1 0,1-2 2 0,6-6 0 16,4-3 0-16,1-5 0 0,4-3 1 15,4 0 0-15,3-4-3 0,0-6 1 16,0-5 0-16,-7-1 4 0,-2-1-4 15,-12-1-1-15,-5 0 2 0,-10 1 2 16,-6 0-4-16,0 1 0 0,-12 1 1 0,-7 2 2 16,-1 3-2-16,-5 7-2 15,5 3 1-15,0 0 5 0,3 7 3 0,3 7-3 16,-2 5 4-16,4 3 5 0,3 3-5 15,6 0-4-15,3-1-2 0,15 0 1 16,11-1-2-16,12-1-2 0,16-2 3 16,14-5-1-16,14-4-12 0,10-4-11 15,9-3-11-15,6-3-14 0,1-1-25 16,1-3-83-16,-4-7-225 0</inkml:trace>
  <inkml:trace contextRef="#ctx0" brushRef="#br0" timeOffset="148195.47">16392 629 3 0,'1'0'6'0,"-1"0"11"15,0 3 89-15,0-3 49 0,0 0-111 16,0 0 2-16,0 0 7 0,2 0-11 15,-2 0-2-15,0 0 4 0,0 0-4 16,0 0-11-16,0 0-3 0,-2-2-1 16,-4-1-1-16,-5 0-1 0,-4 1-5 0,-5 2 0 15,-5 0-3-15,-2 8-2 0,1 9-3 16,-2 2 4-16,5 3-4 0,6 2-6 15,4 0 0-15,6 1-2 0,5-2-1 16,2 1-2-16,2-2 0 0,9-3 2 16,6-3-1-16,4-2-5 0,7-6-13 15,5-3-7-15,6-5-14 0,1 0-18 0,0-4-21 16,-3-8-52-16,-4-2-198 0,-5-1 179 15</inkml:trace>
  <inkml:trace contextRef="#ctx0" brushRef="#br0" timeOffset="149201.53">16733 705 37 0,'-5'-3'85'0,"-1"-5"114"0,0 2-156 16,0 2 8-16,1 1-4 0,2-1-22 15,-2 3-5-15,4 0 2 0,1 0-7 16,0 1-8-16,-2 0 3 0,1 0 1 15,1 0-4-15,-4 0 0 0,1 0 2 16,-3 3-1-16,-3 3 4 0,0-1-3 0,-2 1 1 16,4 1 0-16,1-1-5 0,0 1 0 15,1-1-1-15,2 0-1 0,-1 0 0 16,2 1-3-16,1 0 0 0,-3-1 3 15,4 0-1-15,-1 0-1 0,1-1 0 16,-2 0 1-16,1 0-1 0,1-1-2 0,-2 1 2 16,2 1-3-16,0 1 3 15,0 0 0-15,0 0-2 0,5 1 0 16,1-1 1-16,-1 0 0 0,1 0 0 15,0 0 2-15,2-1-2 0,0-2-1 0,-1-2 1 16,4 0 3-16,2-2-1 0,-1 0-2 16,2 0 1-16,5-3 2 0,-2-4 0 15,0-1-2-15,0 2-1 0,-3-1 1 16,0-1 1-16,-3 1-2 0,-4 0 2 15,-1-1 1-15,-1 1 0 0,-2-2 4 0,-1 1 1 16,-2-2 2-16,0-2 2 0,0 1-2 16,-3-1 1-16,-4 0-3 15,1 1 2-15,0 0-8 0,0 1 4 16,0 0-1-16,1 2 1 0,0 3-4 0,-1 0 2 15,2 1-1-15,0 3 1 0,1-2-3 16,0 3-1-16,0 0 0 0,0 0 0 16,0 0-5-16,1 0 4 0,1 0 0 15,-2 1-2-15,3 2 1 0,-2-2 2 16,-1 2 1-16,2-3-1 0,-1 1-1 0,0 0 2 15,-1 0 3-15,2 0-4 0,1 0-2 16,0-1 2-16,0 0 2 0,-2 0-2 16,2 1-2-16,0 0 1 15,0 0 3-15,0-1-5 0,0 0-3 0,0 0-1 16,0 0 1-16,0 1-1 0,2 0 0 15,2 0 0-15,1 1 0 0,0 0 1 16,2 1-4-16,4-3 0 0,-1 1 2 16,2-1-2-16,2 0-1 0,0 0 1 15,0 0 0-15,-2 0-3 0,1-1 2 16,2-1 5-16,1-1 4 0,2 0 0 0,2 0-1 15,1 1 2-15,-1 0 3 0,-2 0-3 16,1-1 0-16,-2 3 2 0,-5 0 2 16,-1 0-2-16,-6 0-1 15,-2 0 3-15,-3 4 3 0,0 3 0 0,0 2 1 16,0 1 3-16,0 1-3 0,-3 1 3 15,0 0-1-15,1-1-3 0,1-1 0 16,1-1 0-16,0-1-3 0,0-3 1 16,0-2-1-16,3 0-2 0,3-1-1 15,3-2 2-15,2 0 2 0,6 0-1 0,0-3-1 16,3-5-2-16,4 1-2 0,-6 0 1 15,1 1-7-15,-4 3 7 0,-4-2-2 16,-1 3 4-16,-4 2-5 0,-2 0 2 16,-2 0 1-16,0 0 0 0,-2 2-3 15,0 5 4-15,0 0 3 0,0 2-2 16,0 0-2-16,-2 1 2 0,2 0 0 15,0 0-2-15,0-1-2 0,9 0 3 16,-3-2-1-16,1-2-7 0,0-1-7 16,1-2-1-16,1-2-8 0,1 0-4 0,2 0-17 15,-2-8-25-15,0-2-56 0,-3-6-137 16,-1-1 181-16</inkml:trace>
  <inkml:trace contextRef="#ctx0" brushRef="#br0" timeOffset="150152.57">17472 363 366 0,'0'0'127'0,"0"0"-108"0,0 0-14 16,0 9 3-16,-1 6 12 0,-2 8 0 0,-4 6-13 16,0 3-3-16,-3 5 1 0,3 1-3 15,-4 2-1-15,3-1 1 0,-3 0 1 16,2-4-7-16,3-4-1 0,0-4 1 15,2-5-2-15,3-5 6 0,-1-4-2 16,2-6-2-16,0-3 1 0,0-3 1 0,0-1-12 16,7 0-3-16,5-6 8 15,2-7-1-15,4 1-4 0,4-3-2 16,3 0-1-16,0 1 2 0,1 1 7 15,1 3 8-15,-3 3-1 0,0 0 0 0,-7 3 13 16,-5 1-8-16,-3 0 7 0,-4 1 5 16,-3 0 1-16,-2 2 5 0,0-1 3 15,0 1-10-15,0 0-7 0,0 0-2 16,0 0-2-16,0 0-4 0,0 0-3 15,0 0 0-15,0 0 0 0,3 3 1 16,-3 1 2-16,1 0 2 0,1 2 1 16,-2 0-2-16,0 0-3 0,0 3 8 15,-3 2-2-15,-7-2-1 0,3 2 0 16,-1-2 1-16,0-1-2 0,3-3-4 15,4 1 0-15,-1-2 1 0,2-1-14 0,0-1-7 16,0-2-2-16,8 0 5 0,4 0 7 16,6 0-1-16,2-6-1 0,4-1 13 15,3-1 7-15,1-2-8 0,0 1 1 16,1 0 3-16,-1-1-1 0,-3 1-3 15,-3 0 2-15,-5 0 3 0,-5 0 3 0,-4-2 5 16,-7 2 4-16,-1 0 12 0,0 0-3 16,-6 1-5-16,-3 4-1 15,-4 2-2-15,-2 2-5 0,1 0-1 16,0 0-6-16,2 10 0 0,2 1-4 0,1 4-4 15,1 1 4-15,5 1-1 0,3 4 1 16,0-3 0-16,3-1-2 0,7-1 4 16,-1-3-1-16,3-2-2 0,1-2 0 15,2-3 3-15,4-3-2 0,-2-3 5 16,0 0-2-16,-5-3 3 0,-2-5-1 0,-4-2 7 15,-3 0 0-15,-2-1 3 0,-1-1-8 16,0 0-2-16,0 0-3 0,0 2-2 16,0 2-2-16,0 2-10 15,0 4-10-15,0 2-8 0,0 0-25 0,3 0-11 16,4 8 5-16,-1 2-10 0,0 1-7 15,0-2-9-15,1 2 17 0,-1-4 63 16,-2-2 33-16,4-1 36 0,0-4 8 16,1 0-17-16,4 0-16 0,1-7-9 15,1-4 14-15,7-4-11 0,3-3-6 0,1-5 11 16,3 1-27-16,-1-5-2 0,-3-2-2 15,1-4 4-15,-1-5 0 0,-3-4-7 16,0-3 2-16,-4-4-2 0,-2-3-2 16,-1 1 2-16,-1 6-1 0,-5 12-2 15,-4 16 2-15,-3 11 31 0,-2 6 2 16,-3 5-21-16,-4 13-13 0,-3 9 14 15,-3 11-2-15,1 6 6 0,-2 1 1 16,0-1-6-16,-2 2 0 0,1 2 0 16,-2-1-2-16,6-2-2 0,6-5-4 0,5-4-7 15,0-6 1-15,14-5-7 0,6-5-18 16,7-8-27-16,2-8-21 0,1-4-78 15,1-8-293-15</inkml:trace>
  <inkml:trace contextRef="#ctx0" brushRef="#br0" timeOffset="150280.59">18793 810 645 0,'-4'0'56'0,"-3"0"-41"16,0 0 19-16,-3 1-22 0,-2 0-5 16,6-1-4-16,1 0-2 0,5 0-18 0,0 0-46 15,0-2-90-15,3-6-308 0</inkml:trace>
  <inkml:trace contextRef="#ctx0" brushRef="#br0" timeOffset="165867.48">12714 3342 35 0,'-1'0'16'0,"-1"0"-8"16,2 0 20-16,0 0-9 0,0 0 107 15,0 0-91-15,0 0-26 0,0 0 19 16,0 0 7-16,0 0-5 0,0 0-3 15,0-2-3-15,0 0-7 0,0-1 5 0,0 1-7 16,0 0-1-16,0 1 1 16,0-1-2-16,-1 0-4 0,-1 1 0 0,2 0 1 15,-1-1-8-15,-1 1 3 16,0 0-4-16,2 1 0 0,-1 0 1 0,1 0 0 15,0 0-1-15,0 0 0 0,0 0-1 16,0 0 0-16,0-2 2 0,0 1-2 16,0 1 0-16,0 0 0 0,0-1 3 15,0-1-2-15,0 1 3 0,0 0-1 16,0-1 2-16,0 0 0 0,0 0-2 0,-3 2 4 15,-2 0-2-15,-1 0-5 0,-2 0 1 16,4 0 0-16,-3 0 1 16,1 6-2-16,2 1-1 0,-1 2 1 15,3 0-2-15,2 0 1 0,0-3-1 0,0 2 1 16,7-2-3-16,0-2 2 0,4 1-1 15,2-5 7-15,0 0-3 0,1 0 1 16,-3-7 0-16,2-1 0 0,-7-2 1 16,0 0 1-16,-1-1 3 0,-4-1 6 15,-1 0 2-15,0 1 2 0,0-1-5 0,-6 0-1 16,1 3-3-16,-1 0-6 0,0 2 1 15,0 3-1-15,1 1-2 16,1 3 0-16,2 0-7 0,0 6-16 16,2 9-18-16,0 1-38 0,0 0-100 0</inkml:trace>
  <inkml:trace contextRef="#ctx0" brushRef="#br0" timeOffset="166512.51">12741 3563 40 0,'1'7'13'0,"1"1"141"16,-1 1-106-16,1 4-25 0,-2 2 8 16,1 3-10-16,3 1-8 0,-3 4-9 15,4 2-2-15,-1 3 0 0,0 0 1 16,2 0-2-16,0 2-1 0,-1-2 1 15,1-1 6-15,-2-1-5 0,1 1 1 16,-2-3 3-16,-1-2-7 0,-2-1-2 16,0-3 4-16,0-3-2 0,-2-1-1 15,-1-3-12-15,2-3-20 0,-1 0-32 16,-1-3-44-16</inkml:trace>
  <inkml:trace contextRef="#ctx0" brushRef="#br0" timeOffset="167471.57">12632 4342 2 0,'-1'0'7'0,"-1"0"-8"16,1 0 4-16,-1 0 63 0,-1 0 44 0,-2 0-92 15,2 0 13-15,0 0 18 0,-3 0-15 16,1 0 1-16,2 0 5 0,-3 0-2 15,3 0-6-15,0 0-1 16,-4 0-8-16,4 0 3 0,0 0-1 0,-1 0-6 16,-1 0-1-16,0 0-2 0,2 0-6 15,0 0-2-15,3 1 0 0,0 0-7 16,0 3-2-16,0-1 0 0,8 3 6 15,7 0 3-15,1 0-6 0,7 2 2 16,-1-1-2-16,1 1 2 0,0 1-5 0,-1 3 1 16,-2-1 1-16,-4 2-1 0,-7 0-1 15,-6-1-2-15,-3-1 2 0,0 1-3 16,-12-1 1-16,-4 2-5 0,-4-2 5 15,-2-1-5-15,-1 0 1 0,0-2 3 16,-2 1 1-16,3-4-1 0,5 1 4 16,5-2 0-16,4-3-2 0,5-1 2 15,3 0 2-15,0 2-4 0,0-2-6 16,9 4 1-16,5 0 6 0,3-2 2 15,5 3-1-15,-2-2 1 0,0 0-2 0,-1 1 0 16,1-1 2-16,-3 0 0 0,-1 1-2 16,-4 0 0-16,-4 1 2 0,-5-2 0 15,-3 1-2-15,0 1 2 0,0 1 2 16,-13 2 1-16,1 2-4 0,-3-2 1 15,1 1 0-15,1 1 1 0,-2-3-3 16,4 2 0-16,0-1 3 0,3-1-2 16,4 0-2-16,-1-1 1 0,5 0 0 15,0-2 0-15,0-2-3 0,0 0 1 16,6-2-26-16,3 0-22 0,2 0-22 15,2-3-1-15,-1-8-78 0</inkml:trace>
  <inkml:trace contextRef="#ctx0" brushRef="#br0" timeOffset="167975.6">13045 4336 6 0,'-2'3'1'0,"-1"2"1"0,0 1-3 16,-2-1 16-16,-1 0 46 0,1-1-36 15,2 0 2-15,0 0 9 0,0-1 1 16,1 1 0-16,-1-2-2 0,0 1 1 0,3 0 1 15,-3-1-3-15,3 0-7 16,-1 0-2-16,-1 2-2 0,-1-1 1 16,0 1 2-16,-2 0-1 0,4 3-5 15,-6 0-3-15,1 1 2 0,-2 4-4 0,-1 0-4 16,0 3-3-16,-2 3 1 0,0 2-2 15,0 2-5-15,-1 2 1 0,1 0-3 16,2 2 0-16,3-1-1 0,4 0 0 16,2-2 1-16,0-2 0 0,8-5 2 15,6-3-3-15,-2-3 1 0,5-2 0 0,0-3-1 16,2-3 0-16,-1-2-7 0,0 0 5 15,-3-9 3-15,1 0 0 16,-6-4 3-16,-2 1-1 0,-3 1-1 16,-5-2 2-16,0 0 2 0,0 0 0 0,-8 0 2 15,0 0-1-15,-3 2-2 0,2 0-1 16,-2 5-4-16,4 3 3 0,0 3-1 15,3 0-2-15,-1 0-1 0,3 3-4 16,2 3 2-16,0 3-12 0,0-1-27 16,5 2-32-16,1-4-53 0,1-2-210 0</inkml:trace>
  <inkml:trace contextRef="#ctx0" brushRef="#br0" timeOffset="168315.62">13369 4595 148 0,'0'-9'233'15,"0"-1"-174"-15,-4 0-47 0,-3 2 41 16,-4-2-13-16,2 3-1 0,-2 0-6 16,-2 5-5-16,1 2-9 0,1 0-3 0,0 0-3 15,0 7-7-15,2 2 1 0,0 6-2 16,4 1-5-16,2 2 0 0,3 0 0 15,0 2 0-15,8-3 0 16,4 0-3-16,1-3 0 0,5-3-2 0,-1-3-5 16,0-4-7-16,0-3 6 0,-1-1 9 15,-1 0-1-15,-1-7 2 0,-3-3 2 16,0 0 2-16,-6-2-1 0,-1-3 0 15,-2 0 3-15,-2 1 1 0,0-1-1 16,-8 0-2-16,-4 0-1 0,-2 1-2 0,-2-1 1 16,-2 2-5-16,2-3-11 0,4 2-8 15,6 3-9-15,6 4-18 0,0 2-31 16,0 1-131-16,0 2-22 0</inkml:trace>
  <inkml:trace contextRef="#ctx0" brushRef="#br0" timeOffset="168815.65">13618 4193 3 0,'2'0'103'15,"-2"0"32"-15,0 0-100 0,0 0 21 16,0 0-14-16,0 0-6 0,-5 0-6 0,-1 0-2 15,-2 2-14-15,-1 0 4 16,0 2 2-16,-1 1-7 0,7 0-2 16,0 1 0-16,3 1-5 0,0-2-2 15,0 1 2-15,3-1-2 0,5 0 1 16,0-2-3-16,4 0 0 0,0-2 0 0,2-1 2 15,-1 0-2-15,-1-4 0 0,-3-4 0 16,-2 0 1-16,-3 0 1 0,-4-2 1 16,0 2 3-16,0-2 4 0,-9 0-2 15,-3 1-4-15,-4 0-1 0,-1 1-2 16,-3-1-2-16,0 3-3 0,3 2 0 0,1 2 0 15,7 2-13-15,0 0-21 16,1 7-54-16,0-1-97 0,-1 2-117 16</inkml:trace>
  <inkml:trace contextRef="#ctx0" brushRef="#br0" timeOffset="179964.29">7276 3211 6 0,'-2'3'9'0,"2"0"26"0,-1-2-29 15,1 1-3-15,0 1 1 0,-3-2 55 16,1 1-44-16,0-2-3 0,-1 0 11 16,2 1 10-16,1 1-6 0,-2-2-1 15,-1 2-5-15,2 0-5 0,-1-2-2 16,2 2-7-16,-2-2-4 0,-1 1-1 15,3-1 2-15,-3 2-1 0,2-1 4 16,-1 1 5-16,1-2 0 0,-1 1-7 16,1-1 2-16,-1 0 3 0,2 1 3 0,0-1 3 15,0 0-4-15,-2 0 0 0,1 0 0 16,-1 0-1-16,1 0-2 0,-1 0 2 15,2 0-4-15,0 0 1 0,0 0-3 16,0 0 5-16,0 0-6 0,0 0-2 16,3-2-2-16,5-6 2 0,6-2-1 0,0-2 0 15,5-2 0-15,-1 0-1 16,-1 0 5-16,0 0 0 0,-1 2-1 15,-1 0 0-15,-2 4 4 0,-4 0-5 16,-3 1 0-16,-1 1 0 0,-2 3 2 0,0 2-4 16,-1 1-2-16,-2 0 4 0,0 0-2 15,0 0-1-15,0 0-1 0,0 0-1 16,0 0 1-16,0 0-10 0,0 0-1 15,0 0-5-15,-2 2-16 0,-1 2-33 47,0-3-82-47</inkml:trace>
  <inkml:trace contextRef="#ctx0" brushRef="#br0" timeOffset="180438.32">7456 2720 30 0,'1'-2'8'0,"-1"2"-1"0,2 0 60 16,-1 0 53-16,-1 0-80 0,2 0-3 15,-2 0-5-15,0 0-13 16,0 0-1-16,0-1 9 0,0 1-3 0,0 0-6 15,0 0 2-15,0 0 0 0,0 4 0 16,0 2 4-16,0 2-7 0,0 1 1 16,0 4-3-16,0 2-2 0,0 3-8 15,0 0 2-15,-2 1-2 0,-2 1 0 16,-1-1-2-16,3-3-2 0,-1-1 2 0,2-3-5 15,1-1 4-15,-2-2-3 16,2-3 0-16,0-1 3 0,0 0-10 16,0-4-17-16,0 0-6 0,6-1-10 0,1 0-18 15,0 0-60-15,1-8-132 0</inkml:trace>
  <inkml:trace contextRef="#ctx0" brushRef="#br0" timeOffset="180922.34">7707 2744 70 0,'0'-4'117'0,"0"-1"36"0,-5 0-104 16,0 2 5-16,-1 1-9 0,0 0-16 15,3 2-4-15,0-1-6 0,0 1-6 16,3 0-3-16,0 0-11 0,0 3-1 15,0 6 3-15,0 0-1 0,3 3-1 16,0 2 0-16,3 0 3 0,0 3-3 16,1 1 0-16,-1 0-1 0,-5 0 2 0,2-1-8 15,0 0-6-15,-3-1 1 0,0 0 3 16,0-3-12-16,-7-1 4 0,-3-1 9 15,1-3 5-15,-3-3 3 0,-1 1 1 16,2-3 1-16,-1-1 0 0,0-2 0 16,1 0 1-16,0 0 1 0,3-1 3 0,4-4 1 15,0-4 0-15,4 0-1 16,0-2-2-16,8-2-4 0,5-2-2 15,2 0 0-15,4 0 2 0,1-1-2 16,2 1 0-16,-1 1 0 0,3-1 2 0,-4 1-1 16,0 0 0-16,-5 0 1 0,2 2 1 15,-3-1 0-15,-3 1 0 0,-3 2 4 16,-6 0 8-16,-2 0 7 0,0 3-1 15,0-1-3-15,-7 2-1 0,-2 1-8 16,-2 2-1-16,-3 1-3 0,0 2-1 16,-1 0-3-16,2 0-2 0,3 7 3 0,2 2-1 15,3 1-11-15,4 2-34 16,1-2-24-16,0-2-69 0,1-2-168 15</inkml:trace>
  <inkml:trace contextRef="#ctx0" brushRef="#br0" timeOffset="181258.36">8083 2752 97 0,'-3'-5'251'15,"-9"1"-207"-15,0 1 8 16,-7 1-6-16,2 2-22 0,-2 0 7 15,2 6-7-15,3 5-11 0,3 3-7 0,5 0-2 16,5 3-6-16,1 1-1 0,6 0 1 16,8-1 2-16,1-2-4 0,6-5-9 15,0-1-2-15,-1-5 1 0,1-1-3 16,-1-3 0-16,-3 0 7 0,-3-2 10 15,-2-6 0-15,-3-2 2 0,-2 0 6 0,-3 0 8 16,-4-2 2-16,0 1 2 0,0 0-4 16,-1-2-1-16,-9 1-3 0,1 0-6 15,-3 2-3-15,-2-1 0 16,1 2-3-16,-1-1-4 0,2 4-6 0,6 1-10 15,3 5-2-15,3 0-24 0,0 0-65 16,1 6-177-16</inkml:trace>
  <inkml:trace contextRef="#ctx0" brushRef="#br0" timeOffset="181917.4">8479 2623 1 0,'0'0'14'16,"3"0"-7"-16,-2 0-6 0,-1 0 164 15,0 0-93-15,0 0-37 0,0 0 14 16,0 0-9-16,-1 0-12 0,-2 0 1 16,-2 0-7-16,-1 1-4 0,-3 5-8 0,-1 0-4 15,0 3 0-15,3 2-2 0,3 0-5 16,-1-1 1-16,5 2 1 0,0-2-4 15,0-2 1-15,8 1 0 0,4-2-3 16,-1-5-5-16,1 0 2 0,1-2 4 16,-1 0 5-16,-2-9 1 0,-1 0 3 15,-5-2 7-15,3-3 12 0,-6-1 2 16,-1 2-8-16,0-2 0 0,-1 2 0 15,-7 1-10-15,-3 1-3 0,-1 1-2 16,-1 2-2-16,-1 1-3 0,3 3-1 0,1 3-10 16,0 1-22-16,1 0-31 0,1 7-81 15,0 4-168-15</inkml:trace>
  <inkml:trace contextRef="#ctx0" brushRef="#br0" timeOffset="183441.49">4859 1095 10 0,'3'3'13'15,"-3"0"-8"-15,1-2 83 0,1 0-71 16,0 1 6-16,-1-1 14 0,-1 0-25 0,0-1 4 16,0 0 10-16,0 1 2 15,2-1 25-15,-2 0-16 0,0 0-15 16,0 0 4-16,1 0 2 0,-1 0-6 15,0 0-5-15,0 0 2 0,0 0-5 0,0 0-1 16,0 0 2-16,0-3-3 0,0-1-1 16,0-1-3-16,-3 0 4 0,-2-1-2 15,-1 0-2-15,2 3 0 0,-3 0 1 16,1 1-1-16,0 2-3 0,-5 0-3 15,2 0 2-15,-2 10-3 0,-1 3-2 0,1 6 0 16,-2 3 2-16,4 0 0 0,3 2-4 16,4-3 2-16,2-3 0 15,3-2-1-15,10-3-2 0,1-3 3 16,4-5-2-16,2-2 2 0,2-3 1 0,0 0-1 15,0-5 2-15,1-7 1 0,-3 0-2 16,-1-2-1-16,-2-1 4 0,-7 2-2 16,-2 2 1-16,-5 5-1 0,-3 3 3 15,0 1 1-15,0 2 2 0,0 0-6 16,0 0 3-16,-6 5-5 0,0 5-2 0,-2 4-1 15,0 1 5-15,1 1-1 0,0-1-4 16,3 1 3-16,-2 1 1 16,-2 1 1-16,3-2-1 0,-1-1-1 15,1-3 2-15,2 0-1 0,2-6-1 0,1 0-2 16,0-4-3-16,0-1-16 0,3-1-14 15,3 0-9-15,5-3-16 0,-2-7-60 16,0-2-175-16</inkml:trace>
  <inkml:trace contextRef="#ctx0" brushRef="#br0" timeOffset="183789.51">5181 1181 39 0,'0'-4'243'0,"-3"-1"-162"0,-3 0-29 15,-2 5 1-15,-1-1-15 0,0 1-6 16,-1 0-5-16,1 5-9 0,0 5-4 16,1 3-8-16,2 1-3 0,3 1-3 15,0-1-1-15,3-1 1 0,0 1-1 0,6-1-1 16,5-2 0-16,1-3 1 0,3-1-1 15,3-4-1-15,0-2-7 16,4-1 7-16,-2 0 4 0,-1 0-1 0,-2-7 2 16,-6-2 0-16,-4-1 2 0,-1 0 4 15,-4 0 9-15,-2-1 3 0,0 1 0 16,0-1-5-16,-8 1-1 0,-1-1-1 15,0-1-8-15,-4 0-3 0,1-1-2 16,-2 3 0-16,0 1 0 0,3 2-7 16,5 3-11-16,3 3-6 0,1 1-17 0,2 0-55 15,0 5-17-15,0 0-224 0</inkml:trace>
  <inkml:trace contextRef="#ctx0" brushRef="#br0" timeOffset="184202.53">5482 934 36 0,'0'0'-24'0,"0"-1"231"0,0-1-96 16,-5 2-69-16,-2 0 23 0,-1-1-21 15,-3 1-9-15,-1 0-6 0,-2 0 2 16,-2 6-7-16,-1 3-2 0,2 2-10 15,1 3 0-15,3 2-7 0,1-1-2 0,7 0-4 16,3-2-1-16,0-2 1 0,3-2-2 16,8-3 3-16,3-3-3 0,5-3 4 15,1 0-3-15,3-3 4 0,2-7-2 16,-2-3 0-16,-4-1 2 0,-4 0-1 15,-4 1-2-15,-3 0 7 0,-6 2-1 16,-2-2 0-16,-2 1 2 0,-9 1-1 16,-1-1 3-16,-7 1-8 0,-6 2-2 15,2 2 2-15,-5 3-2 0,2 3-4 16,0 1-18-16,2 1-21 0,-1 6-43 15,2 6-115-15</inkml:trace>
  <inkml:trace contextRef="#ctx0" brushRef="#br0" timeOffset="189518.83">2915 3745 7 0,'0'1'17'0,"1"-1"12"16,1 0 98-16,-2 0-25 0,0 0-72 0,0 0 21 16,0 0-17-16,0 0-16 0,0 0 3 15,0 0-1-15,0 0-4 0,0 0-1 16,0 0-5-16,0 0 0 15,0 0-8-15,0 1 0 0,0 0-1 0,0-1 1 16,0 2-1-16,0-1-2 0,-2 3 2 16,-1 0 0-16,3 1-1 0,0 1-1 15,-3 0 1-15,0 3 1 0,1 2-1 16,-2 5-1-16,1 2 2 0,-1 2 3 15,0 1 16-15,1 0-19 0,1 3-1 16,-1 1 7-16,2 0-10 0,1-2 2 0,-4-1 3 16,1 0-2-16,2-1-2 0,-2 4 4 15,-2 0-2-15,2 0-1 0,-2-1 5 16,4-6-4-16,-1-1 0 15,1-4 1-15,-2-1-1 0,1-1-1 0,2-5 2 16,-2-1 0-16,2-2-1 0,0-3-2 16,0 0 2-16,0 0 1 0,0 0 1 15,0 0 1-15,2-1 1 0,0-4-2 16,1-1-4-16,0 0-7 0,0-2-8 15,1-1-11-15,1-1-43 0,-3-4-109 0</inkml:trace>
  <inkml:trace contextRef="#ctx0" brushRef="#br0" timeOffset="190341.88">2801 3859 15 0,'2'0'11'0,"-2"0"154"16,0 0-82-16,0 0-43 0,0 0 26 15,0 0-33-15,0 0-8 0,3-3-3 16,2-3-9-16,1 0-3 0,5-1-2 16,0-2 1-16,3 0-2 0,1 0 4 0,-1-1-1 15,2 3 0-15,-1-2-4 0,-3 2 5 16,-1 0-2-16,2 1-3 15,-4 0 2-15,2 1-3 0,-2 2 0 16,-3 1-1-16,1 2-2 0,-3 0-1 0,-2 0-1 16,2 0 0-16,-2 0 0 0,3 4-1 15,-2 3 2-15,-2 1 0 0,4 1-1 16,-2 1 1-16,2 0-1 0,-1 0 1 15,3 2 0-15,-3 0-2 0,1 1 2 16,1-1 0-16,2-1-1 0,1 0-5 0,-1 0-21 16,3-3-11-16,0 1-16 0,-2-7-58 15,-3-2-212-15</inkml:trace>
  <inkml:trace contextRef="#ctx0" brushRef="#br0" timeOffset="-211808.28">19627 1900 155 0,'0'0'190'0,"0"0"-148"16,0 0-2-16,0 0 5 0,0 0-11 15,0 0-10-15,0 0-8 0,0 0 2 16,0 0-5-16,0 0 4 0,0 0-5 15,0 1-2-15,0-1-1 0,0 1-2 16,0 0-3-16,0 0 1 0,0 0-1 0,0 1-1 16,0-1-4-16,7-1 4 0,0 0 1 15,6 0 2-15,2-5-1 16,1-5 0-16,2-4-3 0,1-2 2 15,-1-4-1-15,1 0 3 0,-5 1 5 0,-2 0-3 16,-2 1 0-16,-4 0 4 0,-3-1-2 16,-3 3 1-16,0-2-1 0,-9 2-1 15,-4 0 2-15,-2 1-9 0,-1 6 2 16,-2 1 3-16,-2 5-6 0,1 3 2 15,2 0 1-15,-3 5-1 0,3 10 3 16,-3 6-5-16,-1 8 3 0,1 5 2 0,2 2 3 16,4 2-7-16,3 1 6 15,6-4 0-15,4-1-2 0,1-3-4 0,0-5 0 16,9-2 1-16,3-4-3 0,4-4 0 15,2-4 0-15,0-3 2 0,0-3-4 16,2-4-5-16,2-2-5 0,1 0-5 16,2-2-15-16,-2-6-13 0,2 0-10 15,-5-4-36-15,-4 1-107 0</inkml:trace>
  <inkml:trace contextRef="#ctx0" brushRef="#br0" timeOffset="-211643.27">19936 2012 513 0,'-5'4'71'0,"-3"1"-40"0,2-1 15 16,2-2-19-16,0 0-18 0,1-2-3 16,3 1-4-16,0-1-7 0,3 0-8 15,8 0-14-15,3 0-31 0,6-3-30 16,-1-6-108-16</inkml:trace>
  <inkml:trace contextRef="#ctx0" brushRef="#br0" timeOffset="-211232.25">20230 1858 38 0,'0'-3'249'16,"-7"1"-135"-16,-7 2-77 0,-3 0 17 0,-2 3-2 15,-3 7-23-15,1 2-3 16,0 2-1-16,3 2-6 0,4 2-10 16,2 1-6-16,4 1-2 0,5-3-3 15,3-1-4-15,7-4-8 0,9-3-15 0,4-3-10 16,6-6-6-16,2 0 34 0,3-4 12 15,0-9-11-15,0-2 6 0,-4 1 7 16,-2 0-2-16,-7 2 5 0,-4 4 6 16,-5 1 2-16,-4 1 1 0,-5 3 8 15,0 1 4-15,0 0-2 0,0 2 0 0,0 0-11 16,0 0-4-16,0 4-1 0,-2 7-13 15,2 5 0-15,-1 6 1 16,1 1 0-16,0 2-10 0,0 2-4 16,3 0 8-16,3 5 9 0,0 1 0 0,1 2 1 15,-1 0 1-15,-2-2 4 0,-2 0 5 16,-2-1 7-16,-2-2 2 0,-8-1 6 15,-3-3 2-15,-1-2-3 0,-3-2-2 16,3-6-1-16,-1 1-3 0,2-5-5 16,1-4-7-16,0-2-4 0,1-6 3 15,3 0-3-15,-1 0-4 0,1-6-5 0,3-7-12 16,2-6-24-16,3-6-8 15,0-10-27-15,11-10-94 0</inkml:trace>
  <inkml:trace contextRef="#ctx0" brushRef="#br0" timeOffset="-211091.24">20714 1863 511 0,'-11'4'138'16,"0"0"-121"-16,-1 1-1 0,-4 3-4 0,4 0-10 15,4 1-8-15,2 0-15 0,6-5-39 16,0-1-102-16</inkml:trace>
  <inkml:trace contextRef="#ctx0" brushRef="#br0" timeOffset="-209932.18">21826 1734 0 0,'0'-1'13'0,"1"1"177"15,-1-1-111-15,2 0-40 0,-2 0-2 16,0-1-6-16,0 0-1 0,0 2-4 0,0-2 2 15,0 2-2-15,0-1 0 0,0 1-3 16,0 0-1-16,0 0 3 0,0 0-8 16,0 0 2-16,0 0-2 0,0 0-4 15,0 0-2-15,0 0-5 0,0 0 1 16,0 0 1-16,0 0-2 0,-2 0-3 15,1 0 2-15,-1 1-1 0,-1 1-3 16,1 3 2-16,-1 0 1 0,0 1 0 16,0 1 1-16,-1 1-1 0,-1 2 0 15,2-1 0-15,0 2-3 0,1 1-1 0,2 0 2 16,0 0-2-16,0 2-2 0,0-2 2 15,3 0 2-15,3 0-3 0,1 0 0 16,2-1-1-16,2-3 2 0,1 0-1 16,2-4-1-16,2-3 1 0,2-1 4 15,2-1-2-15,4-11 0 0,0-5 1 16,1-2 0-16,-1 0 0 0,-4-3 1 15,-3 2-3-15,-5 2 6 0,-3 0 0 16,-4 3 2-16,-5 1 4 0,0 1 3 16,0 2-4-16,0 2 1 0,-6 5-5 0,0 1 4 15,-1 3-9-15,0 0-2 0,-1 6-2 16,0 9-5-16,0 2 3 0,2 5-3 15,5 2 1-15,1-4-2 0,0-1-10 16,11-3-8-16,1-2 6 0,5-3 6 16,2-4 10-16,1-5 5 0,2-2-4 15,-2-1 4-15,-2-7-1 0,-2-3-3 16,-1 1 4-16,-2-1 2 0,-4 1-4 15,-3 4 2-15,-3-1 3 0,-1 1 3 16,1 4-1-16,-2 0-2 0,-1 2 2 0,2 0-5 16,-2 0-1-16,3 0-3 0,0 0-10 15,2 4 13-15,1 3 0 0,2 0-3 16,1 3-1-16,-1 1-2 0,0 0 7 15,-2-2-3-15,-3 0 0 0,-2 2 2 16,-1-1 2-16,0 0-1 0,-3 0 1 16,-3-1 1-16,-2 0 2 0,-6-1 1 15,5-1 6-15,-2-2-1 0,0 1 2 16,2-2 0-16,-2-1-5 0,4 0 1 15,0-2-1-15,1-1-4 0,2 0-1 16,2 1-2-16,2-1-1 0,0 0-2 0,0 0-8 16,0 0-11-16,0 0-11 0,5-4-7 15,5-2-16-15,6-4-55 0,-2-2-136 16</inkml:trace>
  <inkml:trace contextRef="#ctx0" brushRef="#br0" timeOffset="-209731.17">22423 1790 140 0,'1'0'348'0,"1"0"-296"0,-2 0-33 16,0 3 7-16,0 3 14 0,-5 2-16 16,-1 2-7-16,3 2-10 0,-2-1 0 15,2 0-4-15,1-1-2 0,-1 1 0 16,3-2-2-16,0-3-4 0,0 1-14 15,0-2-10-15,5-3-13 0,4-1-18 0,-3-1-12 16,4 0-43-16,-1-6-92 0</inkml:trace>
  <inkml:trace contextRef="#ctx0" brushRef="#br0" timeOffset="-209520.15">22423 1790 8 0,'86'15'133'0,"-84"-16"66"0,-1 1-150 16,-1 0-6-16,0-1-13 0,0 1 0 15,0 0-17-15,0 0-5 0,0 7-1 16,0 0 1-16,0 0-7 0,0 3-2 0,0-2 1 15,0 1-3-15,0-2-3 0,4 1-4 16,2-1-3-16,0-1-1 0,3-1 8 16,2-2-3-16,2 2-27 15,4-5-7-15,0 0 4 0,1 0-21 0,1 0-22 16,-1 0-5-16,-2-5 39 0,-4 2 9 0,-2-1 6 15</inkml:trace>
  <inkml:trace contextRef="#ctx0" brushRef="#br0" timeOffset="-209244.14">22699 1861 0 0,'1'-6'68'0,"2"-1"26"16,-3-1-9-16,0 1-12 0,0 1-6 15,0 1-8-15,0 0-9 0,0-1-11 0,0 3-6 16,0 2-5-16,0 1-13 0,0 0-9 15,0 0-7-15,0 2-5 0,0 4-1 16,0 2 5-16,0 1-2 0,5 1-5 16,-1 3-9-16,3-1-10 15,-3 3-15-15,7 1-6 0,2 1 0 0,1 0 53 16,1-1-2-16,1 2-4 0,-6 0 2 15,-2-1 1-15,-3 0 0 0,-1-2 1 16,-4-1 0-16,0 0 0 0,0-1 25 16,-1-2 3-16,-5-1 4 0,-2 0-10 15,2-2-1-15,0-3 3 0,-2 1 2 0,2-3-4 16,1 2-4-16,-1-5-5 0,0 2-5 15,1-2-9-15,0 0 1 0,2 0-1 16,-2 0-8-16,2-2-10 0,0-3-14 16,2-3-22-16,-5-4-40 0,1-4-130 15</inkml:trace>
  <inkml:trace contextRef="#ctx0" brushRef="#br0" timeOffset="-209087.13">22615 1331 326 0,'-3'1'301'0,"3"-1"-287"0,0 2-9 16,0 2-10-16,0 2-2 0,4 5 1 16,9-1-26-16,8-2-47 0,4 0-120 15</inkml:trace>
  <inkml:trace contextRef="#ctx0" brushRef="#br0" timeOffset="-208632.1">23599 1615 0 0,'3'0'9'0,"0"0"150"0,1 0-113 16,-3 0 5-16,-1 0 8 0,0 0-8 16,0 0-4-16,0 0 8 0,0 0-3 15,0 0-8-15,-3 0-7 0,-3-2-7 16,0-2-2-16,-2 1-6 0,-5 0-4 15,0 3 2-15,-3 0 0 0,-1 0 2 0,-2 9-9 16,1 5-2-16,-2 5-1 0,1 3-2 16,5 1-4-16,5 1 0 15,4-1-4-15,5-2-2 0,0-3-3 16,12-1 3-16,6-5 0 0,5-6-2 15,5-5-1-15,3-1-2 0,1-8 1 0,-4-3-1 16,-3-1 2-16,-8 2 5 0,-8 6 1 16,-6 2-1-16,-3-1 3 0,0 3 4 15,-6 0 0-15,-3 0-6 0,-7 9 0 16,-4 1 1-16,5 5-1 0,-1 2-5 15,9 1-3-15,7 1 2 0,0 0-15 0,4 2-23 16,10-6-35-16,2 1-97 0,2 1-291 16</inkml:trace>
  <inkml:trace contextRef="#ctx0" brushRef="#br0" timeOffset="-207843.06">19677 3481 36 0,'-3'5'217'0,"-5"-2"-100"0,-1 0-58 16,-1 0 12-16,6 1-20 0,-1-1-8 15,4-1-9-15,-1-2-1 0,2 0-15 16,0 0-9-16,3 0-4 0,10 0 1 15,2-2 7-15,8-7 3 0,7-3-1 16,5-3-1-16,6-4-1 0,4-1-2 0,3 0-5 16,0-1-1-16,1 1-3 0,-2 3 0 15,-2 1-1-15,-6 4-1 0,-7 2-2 16,-12 4 2-16,-7 4-8 0,-9 2-5 15,-4 0 0-15,0 0-2 0,-12 8-2 16,-5 5-2-16,-5 1-14 0,-1 1-11 0,-3 0-31 16,1-2-58-16,-5-1-108 15</inkml:trace>
  <inkml:trace contextRef="#ctx0" brushRef="#br0" timeOffset="-207627.04">19906 3499 192 0,'3'1'303'0,"2"4"-235"0,-5 3-58 15,2 7 31-15,-1 1 6 0,1 6-11 0,-2 2-6 16,0 2-7-16,0 2-10 0,-2-1 1 16,1 0-6-16,-1-4-6 15,1 1 0-15,1-3 1 0,0-3-3 16,1-3-5-16,5-3-2 0,5-4-8 0,5-5-9 15,4-3-12-15,2-4-8 0,2-12-35 16,0-6-98-16,-4 0-211 0</inkml:trace>
  <inkml:trace contextRef="#ctx0" brushRef="#br0" timeOffset="-207220.02">20330 3229 7 0,'4'-1'374'0,"-2"-1"-334"0,-1 2-16 16,2 0 12-16,4 0-4 0,-1 10 2 15,0 3-1-15,0 7-6 0,0 2 0 16,-2 7-3-16,0 2-8 0,-4 2-4 16,0 3 1-16,0 2 4 0,-3-2-4 15,-3 1 9-15,-2-2-3 0,0-2-8 16,2-3-2-16,2-5-1 0,2-6-4 0,2-4 0 15,0-7-5-15,5-6-4 0,6-2 6 16,2-3-2-16,5-12 0 0,2-4-2 16,3-4-6-16,-1 0 3 15,2-2-1-15,1 3 2 0,-1 0-2 0,-3 5 4 16,-4 6-1-16,-4 3-3 0,-4 6 6 15,-1 2-1-15,-4 0-1 0,3 7 1 16,-3 4 5-16,-1 5 1 0,0 2-3 16,-1 1 0-16,-2 1 1 0,2 1 3 15,-1-2-1-15,1 2-2 0,-2-2 4 0,1-2-1 16,-1-1-3-16,0-4-3 0,2-1 1 15,-2-2-3-15,3-5-11 0,0 0-12 16,0-3-24-16,0-1-22 0,0-3-64 16,-1-7-186-16,-2-1 178 0</inkml:trace>
  <inkml:trace contextRef="#ctx0" brushRef="#br0" timeOffset="-207036.01">20744 3590 50 0,'6'3'395'0,"0"1"-356"0,-1 4 21 16,1-2-10-16,0 3-9 0,2 0-9 15,0 2-16-15,-1 1-6 0,3 3-5 16,-4-1 4-16,5 1-6 0,-2 0 1 16,2 0-4-16,0-2-2 0,-1-2-8 15,-2-2-18-15,3-3-19 0,0-6-39 16,-2 0-75-16,2-8-176 0</inkml:trace>
  <inkml:trace contextRef="#ctx0" brushRef="#br0" timeOffset="-206846">21111 3558 9 0,'-12'30'275'16,"-1"-1"-170"-16,1 6-39 0,-4 2 1 0,1 4-3 16,-2 2-15-16,4 0-11 15,2 0-11-15,5-3-4 0,3-5-15 16,3-6 1-16,0-4-11 0,2-5-1 15,4-6-14-15,2-3-14 0,-1-8-15 16,3-3-32-16,-4-2-55 0,0-10-174 0</inkml:trace>
  <inkml:trace contextRef="#ctx0" brushRef="#br0" timeOffset="-206066.96">21325 3505 42 0,'0'0'237'16,"0"-1"-158"-16,0 1-61 0,0 0 35 15,-2 0-16-15,1 0-2 0,-1 6-17 0,2 4-4 16,0 1-1-16,0 5-3 0,-1 3-1 16,-2 3-3-16,1 5 3 0,-3 0-2 15,-1 3 14-15,0 1 1 0,1-1-5 16,1-4-6-16,-1-4-3 0,2-6-2 15,0-4-6-15,3-7 1 0,0-3 0 0,0-2 2 16,0 0 4-16,0-9 0 0,0-6-5 16,5-4-2-16,1-4 0 15,1-1 0-15,3-2 0 0,-2 1 1 16,1-3 3-16,-1-2-4 0,1 1 2 0,0 4 0 15,0 6 0-15,1 5-2 0,-4 8 0 16,0 2 2-16,-1 4-2 0,1 0-1 16,-1 0 2-16,-1 6 1 0,3 3-1 15,-3 0 0-15,-1 1-2 0,2 0 2 16,-2-2-1-16,2 0-5 0,-2-1-4 0,-2-4-5 15,2-1-5-15,2-1-9 0,0-1 2 16,3 0-3-16,-1-1-3 0,7-8-5 16,3-2 10-16,0-2 9 15,3-2-70-15,1 2-11 0,-3 1 44 0,-2 2 48 16,-4 3 10-16,-4 0 13 0,-3 7 24 15,-5 0 10-15,0 0 12 0,0 4-3 16,0 4-17-16,-5 2-12 0,0 2-10 16,1 1-8-16,-1 1-10 0,2 4 2 15,3-1-5-15,0 1-2 0,0-3 1 0,9 1-3 16,5-5 4-16,5-3-16 0,2-5-2 15,3-3 2-15,0 0-3 0,1-5-7 16,-1-6 3-16,-4-1 11 0,-2-2 11 16,-7 0 6-16,-5-1 10 0,-3 2 18 15,-3 1 4-15,0 1 10 0,-3 2-5 16,-3 1-4-16,-3 4-6 0,0 1-4 15,2 0-10-15,3 3-4 0,2 0-4 16,1 0-11-16,1 10-4 0,0 3 4 16,7 0-1-16,3 2 0 0,0 1-9 15,1-1-7-15,2 3-7 0,-1 1-4 0,-1 1 21 16,0-2 8-16,-2 0 0 0,-3-1 0 15,-3-3 1-15,-3 0 4 0,0-4 2 16,-6 0 4-16,-3-2 4 0,-2-1 4 16,-1 1 0-16,-2-3 0 0,0-1-1 15,3 0-4-15,0-2-5 0,5 1-9 16,3-3 0-16,1 0 3 0,2 0-16 15,0 0-20-15,8-7-15 0,6-8-16 16,0-3-103-16,-2-3-188 0</inkml:trace>
  <inkml:trace contextRef="#ctx0" brushRef="#br0" timeOffset="-205251.91">22105 3074 47 0,'-11'0'440'0,"5"-3"-416"0,-2 3-6 16,0 0-2-16,2 8-10 0,3 5 1 15,0 4 1-15,3 4-6 0,0 9-2 16,0 5 2-16,3 7 0 0,-2 4-1 0,-1 5 0 16,0-1 0-16,-7 5 0 0,-4-3 0 15,0-1 1-15,-1-3 2 0,-1-5-2 16,5-7 5-16,5-9-5 0,3-9-4 15,0-6 0-15,3-9-4 0,7-3-17 16,5-3 12-16,4-12 1 0,4-3-7 0,0-5-11 16,5-1-5-16,0-2 13 15,-1 3 7-15,-1 0 10 0,-1 6 9 16,-5 2 12-16,-2 1 0 0,-5 5 6 15,-4 1 6-15,-6 3 7 0,2 1-2 0,-5-1-7 16,0 2-5-16,0 0-8 0,0-1-3 16,0 1 2-16,-3 1-1 0,1 1-3 15,-4-1 0-15,1 0-2 0,-1 2 4 16,-2 0 0-16,2 0 4 0,-2 0-2 15,1 0-1-15,-1 9-4 0,0-2-6 0,0 4-2 16,2 3-1-16,3 1-1 0,2 1-1 16,1 1-2-16,0-1 5 15,4 1-8-15,6-1 0 0,-1-3-5 16,3 0 2-16,2-3-1 0,2-2 0 0,1-4 7 15,0-3-2-15,-3-1-1 0,-3-2 4 16,-4-6 1-16,0-2 3 0,-6-1 1 16,-1-2-3-16,0-1 4 0,0 0 0 15,-6 2 0-15,0-2-1 0,-2 1 0 16,2-2 2-16,0 0-1 0,2 0-3 15,4-1 1-15,0 5-1 0,0 3-2 0,4 2-2 16,8 4-1-16,2 1 3 0,3 1 0 16,0 0-3-16,0 1 2 15,3 5-1-15,-1 0 2 0,3 0 0 16,-1 0 3-16,1-1 0 0,0 0-1 0,-4 0-1 15,-1 1 3-15,-4 1 1 0,-2-1-2 16,-7 1-1-16,-4 3 2 0,0 0 2 16,-4 2 1-16,-7 0-1 0,0 1-1 15,2-3 1-15,2-2-1 0,3-5-1 16,4-1-1-16,0-2 0 0,0 0 0 0,1 0-4 15,10-6 2-15,3-5 3 0,5 0-1 16,-1-1-1-16,1 2 0 0,0 2 1 16,-2 1-1-16,1 2 0 15,1 1-2-15,-1-1 4 0,-2 4-1 0,1 1 0 16,2 0 4-16,-1 0-1 0,2 0 3 15,-1 0-4-15,-2 3-1 0,-2 0 0 16,-4 1-3-16,-1 1-6 0,0 2-5 16,1 1-3-16,0 1-11 0,-2 0-18 15,-2 0-41-15,-4-1-99 0,-3-2-167 0</inkml:trace>
  <inkml:trace contextRef="#ctx0" brushRef="#br0" timeOffset="-204739.88">21615 3214 240 0,'4'3'338'15,"3"0"-288"-15,-4 0-44 0,0 1 20 16,5 2-14-16,1-1-4 0,2 0-7 15,6 1-1-15,3-3-21 0,9-3-43 16,2 0-141-16,5 1-182 0</inkml:trace>
  <inkml:trace contextRef="#ctx0" brushRef="#br0" timeOffset="-203867.83">22587 3588 29 0,'0'-2'187'0,"0"-2"-143"16,0 0 2-16,3 1-4 0,0 1 8 15,0 0 7-15,0 0-3 0,2-1-14 16,0 2-4-16,-1 0 0 0,-1 1-5 16,0 0-3-16,1 0-4 0,-1 0 0 0,-2 3-4 15,2 6-6-15,-1 3 0 0,3 5 0 16,-5 2-3-16,0-1-7 0,0 3-2 15,0-2 3-15,0-1-4 0,0-2 1 16,0-1-1-16,0-2 0 0,0-1 0 16,0-2-1-16,0 0 0 0,0-4 1 15,0 0-1-15,0-2 0 0,1-2-2 16,2-1 1-16,-1-1-2 0,-1 0 0 15,1 0-3-15,1 0 0 0,0-1-7 16,0-4-11-16,0-1-15 0,0-1-33 0,4-1-48 16,-4 0-172-16,3 0 67 0</inkml:trace>
  <inkml:trace contextRef="#ctx0" brushRef="#br0" timeOffset="17931.53">3524 3968 9 0,'0'0'17'0,"0"0"-7"0,0 0-1 0,0 0-9 16,0 0-2-16,0 0 0 0,0 0-4 15,0 0-1-15,0 0-21 0</inkml:trace>
  <inkml:trace contextRef="#ctx0" brushRef="#br0" timeOffset="19245.6">3355 4004 33 0,'-3'1'38'0,"1"-1"15"0,-1 0 7 15,0 0-25-15,3 0 10 0,-1 0-11 16,-3 0-13-16,4 0-1 0,0 0-1 0,0 0-5 15,0 0-2-15,0 0-4 0,0 0-4 16,0 0-4-16,5 0 6 0,1 0 3 16,5 0 2-16,2 0-1 0,4 0 0 15,1 0 1-15,2-1-4 0,4-3-2 16,-1 2-4-16,2-1 3 0,1 0-2 15,-1 0-1-15,1-1 2 0,-1 1 1 16,1 1-4-16,2-1 0 0,0 0 1 16,-1 1 1-16,-1 0-2 0,0 0 0 15,1 0 0-15,-1 0 2 0,-1 0-1 0,1 1-1 16,0-3 0-16,-1 3 1 0,3-2 1 15,2 0-3-15,-2-1 2 0,-2 2 2 16,-1 1-2-16,-5 1-3 0,2-1 2 16,-4-2 2-16,-1 2-3 0,2 1 2 15,-2-2 1-15,-2 2-5 0,2-1 4 0,-1 1-2 16,-2-1 1-16,0 0 0 15,-3 1 1-15,1-2-1 0,0 2-1 16,-1 0 2-16,2-1 1 0,-4 1-4 16,5-1 2-16,-3 0 2 0,1 1-2 15,2 0 0-15,-4 0 0 0,2 0 0 0,0 0 1 16,1 0-2-16,-2 0 1 0,-4 0 1 15,4 0 0-15,-2 0-3 0,1 0 2 16,-1 0 1-16,-1 1-1 0,1 1 0 16,2 0 0-16,1 0 0 0,2-1 1 15,0 0-2-15,-1 1 1 0,-1-2 3 0,1 0-2 16,-3 2-2-16,3-2 1 15,-1 2 1-15,1-2-1 0,-4 0 0 16,3 0 0-16,1 0 0 0,-6 0 1 16,4 0-2-16,0 0 1 0,-3 0 1 0,-2 0 0 15,-1 0-2-15,-2 0 0 0,0 0 2 16,0 2 0-16,0-2-3 0,0 1 2 15,0 1 0-15,2-2 1 0,0 0-2 16,-1 0 1-16,-1 0 0 0,4 0 1 16,-1 0-2-16,0 0 1 0,2 0 1 0,-4 1 0 15,3 0-3-15,-4 0 2 0,0 0 0 16,1 0 1-16,0 0-2 15,0-1 1-15,1 0 0 0,0 2 2 16,-4-2-3-16,4 0 1 0,-1 0 1 0,1 1 0 16,3-1-2-16,0 0 0 0,-1 0 4 15,-1 0-3-15,1 0-1 0,-6 0 1 16,2 0 1-16,-1 0-1 0,-1 0-2 15,4 0 2-15,-5 0 1 0,2 0-1 16,-1 0-1-16,-1 0 1 0,0 0 1 0,0 0-1 16,0 0-2-16,0 0 2 0,0 0 1 15,0 0-2-15,0 0 0 0,0 0 1 16,0 0 0-16,0 2 0 15,0-2-1-15,0 2 1 0,0-2 1 0,2 0-1 16,-1 0-1-16,-1 0 2 0,0 0-1 16,0 0 1-16,0 0-2 0,0 0 1 15,0 0 1-15,0 1 0 0,0-1-1 16,0 0 1-16,0 0 0 0,0 0-1 15,0 1-3-15,0 0 1 0,0 1-2 0,0-2-10 16,0 2-5-16,0 0-16 0,0-1-13 16,0 0-17-16,-1-1-51 0,1 0-56 15</inkml:trace>
  <inkml:trace contextRef="#ctx0" brushRef="#br0" timeOffset="19709.63">4795 3846 19 0,'0'0'37'0,"0"0"9"0,2 0 1 0,-1 2-11 15,4-1 2-15,1 0-2 0,2 0 10 16,3 1-18-16,4-2 2 16,1 0-13-16,1 0 5 0,3 0-3 0,-1 2-7 15,-2-1 0-15,-3 0 0 0,0 3-5 16,-4-1-5-16,0 1 2 0,-3 1-1 15,-3-3 0-15,-3 1-2 0,2 1-1 16,-3 1 3-16,0 2 0 0,-3 3 3 16,-5 3-2-16,-1 1 9 0,-3 1-11 15,-2 0-3-15,-2 2 1 0,2 0 4 0,-3-1 2 16,0 1-3-16,0 2-3 0,0-1 6 15,0 1-4-15,0-2-2 0,5-1-2 16,-2-1 2-16,4-3-11 0,2 0-38 16,2-3-57-16,2-4-96 0</inkml:trace>
  <inkml:trace contextRef="#ctx0" brushRef="#br0" timeOffset="20626.68">3294 3985 34 0,'0'0'41'0,"0"0"41"0,0 0-26 16,0 0-10-16,0 0-8 0,0 0-14 0,-3 0 1 15,3 0-7-15,-3 0-1 0,2 0 0 16,-1 0 6-16,-1 0-3 16,3 0-5-16,0 0-1 0,0 0-2 15,0 0-2-15,0 0-5 0,0 0 1 0,3-3-5 16,6-4-1-16,4-2 2 0,4-1-1 15,2-3 2-15,2-1 0 0,1-2-2 16,-2 3 3-16,0 0-9 0,-3 1 12 16,-1 4-4-16,-4 4 0 0,-2 0-3 15,-6 3 2-15,-1 1-4 0,0 0 2 0,-1 0-1 16,-1 0-9-16,-1 0-13 0,0 0-13 15,0 5-10-15,0 1-20 0,-1 0-54 16,-5 0-13-16</inkml:trace>
  <inkml:trace contextRef="#ctx0" brushRef="#br0" timeOffset="20833.68">3307 3980 187 0,'6'7'19'15,"0"3"85"-15,4-1-30 0,0 3-34 16,1 1-2-16,0 0-12 0,3 1-14 16,0 0-6-16,0 0-6 0,2-1 5 15,2 2-3-15,1 0-13 0,-1 2-6 0,1-1-26 16,-2-2-93-16,-2 1-103 15</inkml:trace>
  <inkml:trace contextRef="#ctx0" brushRef="#br0" timeOffset="22026.76">2592 4676 15 0,'-3'0'48'0,"0"1"-2"16,0-1 4-16,-2 0-17 0,4 0 2 15,-4 0 2-15,0 2-12 0,2-1-7 16,0 0 0-16,-1 0-5 0,-1-1 4 16,3 0-3-16,-2 0 2 0,4 2-5 0,-2-2 1 15,1 0-6-15,-1 0-2 0,0 0 2 16,2 2-1-16,0-2 3 0,0 0-3 15,0 0-5-15,0 0 3 0,0 0 0 16,0 0-2-16,2 0-3 0,3 0 2 16,4 0 8-16,3-2-1 0,4-2-2 15,4-2 1-15,0-2 2 0,3 0-3 16,-1 0 0-16,4-1 0 0,-4 1 5 15,1 2-6-15,-4 1-1 0,1 0-1 16,-4 1 1-16,-2 1-2 0,-3 0-2 16,-2 2 3-16,-1-1-2 0,-4 2 0 0,-1 0-2 15,2 0 4-15,-3 0-6 0,-2 0-6 16,1 0-3-16,-1 0-7 0,0 0-5 15,0 0-12-15,0 2-9 0,0 1-21 16,-8 1-61-16</inkml:trace>
  <inkml:trace contextRef="#ctx0" brushRef="#br0" timeOffset="22283.78">2690 4682 161 0,'0'2'54'0,"1"2"-5"15,1 1 43-15,-1 2-40 0,-1 1-13 16,0 2 1-16,0 0-14 0,0 0-6 16,0 3-10-16,0-2-2 0,0 1 2 15,2-1-7-15,-2-1-1 0,3-1 1 16,-1-1-2-16,1-1-2 0,0-1 1 15,3 0 0-15,-1-2-4 0,2 0-12 0,0-2-5 16,0-1-8-16,3-1-21 0,-1 0-20 16,0 0-42-16,2-5-46 0</inkml:trace>
  <inkml:trace contextRef="#ctx0" brushRef="#br0" timeOffset="22533.79">2997 4699 130 0,'0'0'63'0,"0"0"-10"0,0 0 36 16,0 0-40-16,0 0-21 0,0 3 10 15,0 4-6-15,-2 2-13 0,-2-1-7 16,1 2-3-16,-1 0 2 0,1-1-9 0,0 0 0 15,2-1 0-15,1 0-2 0,0 0-1 16,0-1-1-16,0-3-2 16,0 1-17-16,0-3-23 0,4 1-19 15,1-2-27-15,3-1-47 0,-1 0-40 0</inkml:trace>
  <inkml:trace contextRef="#ctx0" brushRef="#br0" timeOffset="23269.83">3164 4679 26 0,'0'-2'139'0,"2"1"-101"16,-2 0 58-16,0 1-40 16,1 0-27-16,-1 0 16 0,0 0-17 15,0 0-14-15,0 0-5 0,0 4-1 0,0 4 4 16,0 0 0-16,0 2 4 0,-3 0-5 15,-1-1-6-15,2 1 1 0,-1-1-3 16,3-1 0-16,0-3-4 0,0 0 1 16,0-2 0-16,0-1 0 0,1 0-2 15,3-1 1-15,0-1 2 0,1 0 2 0,3 0 0 16,-1-4-1-16,4-4 2 0,0 0-2 15,0 0-2-15,0-1 0 0,0-2-1 16,0 5 0-16,-1-3-2 16,1 3-1-16,-1 1 4 0,-3 2-1 0,-2 1-1 15,-2 2-2-15,2 0 4 0,-5 0-3 16,3 0 0-16,0 0 3 0,-3 3 0 15,3 3 2-15,-1-1-1 0,-1 0 1 16,1 0 0-16,-1-1 1 0,2-2-5 16,-1 1 2-16,2 0 0 0,1-1 0 0,1-1 0 15,2-1 0-15,3 0 4 0,0 0-6 16,0-5-3-16,-1-1-6 0,3-2-3 15,-1 0-5-15,-1 1-5 0,-3 2 11 16,-2 1 2-16,0 0-2 0,-3 4 9 16,1-1 2-16,-4 1 1 0,0 0 1 15,0 0 2-15,0 0 0 0,0 0-3 16,0 1 4-16,0 1 2 0,0 3 2 15,0-1 1-15,0 1-6 0,0-1 0 16,0 1-2-16,0 1 0 0,6 0 0 0,0-1 0 16,3 0 1-16,1 1 1 0,3-3-1 15,0 1-2-15,4-1 3 0,2-3 1 16,1 0-3-16,6 0 1 0,-1 0 0 15,3-2 2-15,-2-6 3 0,0-3-5 16,-1-2 6-16,-6 2-3 0,-2-3 1 16,-5 4-2-16,-7 0 3 0,-3 1-1 15,-2 2 8-15,-2 1-2 0,-7 1 0 16,-2 3 1-16,-3 2-4 0,1 0 0 15,1 0-1-15,0 7 2 0,-1 2-7 0,1 1 2 16,4 0 2-16,3 1 0 0,5 0-7 16,0 0-3-16,4 1 3 0,3 0 2 15,7-2-1-15,3 0-10 0,7-1-7 16,5 1-5-16,8 0-6 0,4-3 6 15,2 0-30-15,-3-3-62 0,-4-2-20 16</inkml:trace>
  <inkml:trace contextRef="#ctx0" brushRef="#br0" timeOffset="23827.87">2501 5337 88 0,'1'-2'69'0,"2"1"25"0,-1 1-24 16,-2 0-13-16,1 0-10 0,1 0-5 15,0 0-22-15,-1 5-2 0,4 3 0 16,-2 4 1-16,0 1-4 16,-1 1 0-16,1-1-8 0,1 2-2 0,-1-3-1 15,0 0-3-15,4-2 0 0,-3-1 1 16,3-2-4-16,-3-2-3 0,4-2-8 15,0-1-18-15,-2-2-23 0,0 0-31 16,0 0-56-16,-4-7-85 0</inkml:trace>
  <inkml:trace contextRef="#ctx0" brushRef="#br0" timeOffset="24109.88">2530 5284 153 0,'0'0'100'0,"0"0"-65"0,0 0 25 15,0 0-39-15,6 0-9 0,4 3 23 16,1 3-7-16,2 0-10 0,3 3-6 15,1 0-4-15,2 2-4 0,-2-1-2 16,0-1-1-16,-2 3 1 0,1-1-1 16,-2-2-1-16,-3 2 3 0,-4 1-5 0,1-2 4 15,-5 1-1-15,-1 1 2 0,-2-3 1 16,0 1 0-16,-7 0 0 0,-2-2 0 15,0 2 1-15,0-2 0 0,-1-1 5 16,3-2 1-16,-4 0-6 0,3-2 3 16,2 0-6-16,0-1-2 0,2 0 2 15,1-1-2-15,3 0-4 0,0 1-23 16,0-2-31-16,8 0-32 0,3 0-94 15</inkml:trace>
  <inkml:trace contextRef="#ctx0" brushRef="#br0" timeOffset="25121.93">2904 5487 111 0,'0'1'26'0,"0"-1"33"15,0 0-20-15,0 1-23 0,0-1 2 0,0 1 4 16,0 1-8-16,0-2 7 0,3 0-11 16,3 0 7-16,0 0 1 0,5 0 3 15,-2-2 0-15,5-5-2 0,0-4-2 16,2 0 0-16,-2-4 3 0,3 1 0 15,-5-2-5-15,-1 2-2 0,0-2 0 0,-5 2-4 16,-1 0-1-16,-2-2 0 16,-3-2-3-16,0 0 0 0,0 2-3 15,-3-1-1-15,-2 3 3 0,-1 1-3 16,0 3-1-16,1 6 2 0,2 2 0 0,-2 2-2 15,-1 0-4-15,0 6 0 0,0 7 2 16,-2 5 2-16,2 1-5 0,0 5 3 16,1 1 2-16,2 1-3 0,0 1-2 15,1-1-11-15,2-3 3 0,0-2-2 16,0-4-4-16,8-2 5 0,3-4 10 0,1-3 4 15,2-4-1-15,0-4 2 0,5 0 3 16,-1-4 1-16,1-8-2 16,1-3 3-16,-1-2 4 0,1-2-1 15,-3-1-1-15,-2-1 0 0,-2 2 0 16,-5-1-4-16,-1-3 1 0,-2 0-1 0,1-4 0 15,-4 2-2-15,2 3-5 0,-1 4 5 16,1 7-2-16,-4 7-1 0,0 3 1 16,0 1 3-16,0 0-3 0,0 0-4 15,0 5-2-15,-2 6 4 0,-3 3 3 16,2 5-1-16,0 2-1 0,0 2 1 0,0 1 0 15,1-1-10-15,2-3-9 0,0-2-2 16,0-1 10-16,5-2 7 16,4 0 4-16,1-4-1 0,1-1 2 15,2-2-2-15,5-3-1 0,-1-2 4 0,3-2 0 16,0-1-2-16,0 0-1 0,2 0 4 15,-2-3-3-15,-1-4 0 0,2-1-2 16,-2 0 1-16,-4-1 8 0,1 0-6 16,-4 1-1-16,-1 2 1 0,-5-1 3 15,0 0-3-15,-4 0 4 0,-2 1 2 0,2 0 1 16,-2-1-1-16,0 0 5 0,0 1-1 15,-2 1-2-15,-4-1 0 0,1 1 0 16,1 3 4-16,-1-1-5 16,0 3 2-16,1 0-2 0,-3 0-3 0,0 0 0 15,-1 7-3-15,0 1-2 0,-1 4 4 16,0 1-1-16,1 0 0 0,2-1 0 15,-1 2-1-15,6-3 0 0,-1 0-2 16,2-1-1-16,0-1 2 0,6-3-1 16,2-1-2-16,2-2 1 0,2-3 2 0,0 0 1 15,4-1-2-15,1-6 1 0,-2-3 1 16,-1 1-2-16,-1 0-3 0,-4 3 1 15,-3-1 1-15,0 3 2 0,-2 1-2 16,-3 2 1-16,1 0 2 0,-2 1 0 16,0 0 0-16,0 0-3 0,0 0 0 15,0 0 0-15,0 2-3 0,0 4 0 16,0 0 6-16,0 1-1 0,0-2-3 15,0 2 1-15,1-1 1 0,5 2 0 16,1 0-2-16,-1-1 1 0,3-3 2 0,-3 1-1 16,4-2-1-16,-3-1-4 0,1 0-7 15,3-2-14-15,-2 0-21 0,1 0-29 16,-1-5-52-16,0-5-102 0</inkml:trace>
  <inkml:trace contextRef="#ctx0" brushRef="#br0" timeOffset="25316.94">3732 5378 232 0,'0'0'84'0,"0"0"-43"0,-2 0 52 15,1 0-54-15,-1 3-14 0,0 2 9 16,-1 3-5-16,0 0-14 0,3 1-10 0,0 1-1 16,0 0-3-16,0-1-1 0,0 4-1 15,8-2 1-15,1 1 0 0,4-1-1 16,1-1-12-16,3-3-3 0,0-3-6 15,4-3-8-15,3-1-10 0,2-1-18 16,4-8-24-16,-1-3-59 0,-1-3-34 16</inkml:trace>
  <inkml:trace contextRef="#ctx0" brushRef="#br0" timeOffset="25526.95">4107 5329 232 0,'0'0'54'16,"-5"0"15"-16,1 0 2 0,-4 3-49 16,-2 7 6-16,3 2 4 0,-6 2-6 15,-1 4-5-15,-3 3 1 0,-1 2-1 16,-2 3-3-16,1 1-1 0,0 2 1 15,4 2-5-15,1 0-4 0,3 1-4 0,0-4 3 16,3-1-4-16,4-2-4 16,2-2-1-16,-1-2 5 0,3-2-6 15,0-2 1-15,0-4-1 0,0-1-8 16,0-3-7-16,0-4-12 0,0 1-15 0,0-2-28 15,0-2-75-15,0-2-166 0</inkml:trace>
</inkml:ink>
</file>

<file path=ppt/ink/ink70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4-23T10:30:43.08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8730 6027 36 0,'0'0'22'0,"0"0"-16"0,0 0 0 15,0 0 1-15,0 0-8 0,0 0 3 16,2 0-1-16,-2 0-1 0,0-1 0 16,0 1 1-16,0 0 2 0,0 0-3 15,0 0-2-15,0 0 0 0,0 0-13 16,0 0-43-16</inkml:trace>
  <inkml:trace contextRef="#ctx0" brushRef="#br0" timeOffset="1811.1">8741 6081 56 0,'1'-1'147'0,"-1"-1"-95"15,0 0 0-15,0 0 13 0,0 0-22 0,0 2-6 16,0-2-3-16,0 2-4 0,0 0-4 15,0 0-5-15,0 0-4 0,0 0-1 16,0 0-8-16,0 4 0 0,0 8 1 16,0 5-1-16,0 5 2 0,0 8-3 15,0 5-3-15,0 4 0 0,0 4-3 0,0 5 1 16,0 5 1-16,0 2-3 15,0 3 1-15,0-4-1 0,0-4 3 16,0-4-2-16,0-5 0 0,0-8-1 16,0-5 1-16,0-8 0 0,0-4 0 0,-3-5 0 15,3-6 3-15,-3 0-2 0,2-5 3 16,-2 0 4-16,-4-2-1 0,1-11 0 15,1-4 5-15,1-8-3 0,2-11 4 16,2-5-5-16,0-6 1 0,0-4 2 16,3-7-5-16,4-5-1 0,2-8-5 15,3-6 0-15,2-6 0 0,5 4-1 0,3 6 0 16,1 10-2-16,3 14 1 15,0 10 2-15,1 10-4 0,2 6 0 16,-1 8 2-16,-3 6 0 0,1 5-3 0,-7 4 4 16,-2 4-1-16,-5 7-3 0,-2 7 0 15,-6 2-2-15,-1 5 0 0,-3 3 1 16,-4 3 1-16,-7 2 1 0,-5-1 2 15,1-2 1-15,-4-2-1 0,-1 1 2 16,-1-1 0-16,-3-1 0 0,3-2-2 0,4-5 2 16,-2-2 1-16,6-4-1 0,6-4-2 15,-1-3 0-15,8-1 0 0,0 1-17 16,0-4-28-16,8 0-20 15,6-3-35-15,-2 0-113 0</inkml:trace>
  <inkml:trace contextRef="#ctx0" brushRef="#br0" timeOffset="2069.11">9440 5990 282 0,'0'11'119'0,"0"3"-113"0,-8 7 44 0,1 3 12 16,-3 4-20-16,2 6 0 0,1 0-10 16,1 2-11-16,-1 0-10 0,3-1 0 15,-1-3-3-15,3-1-7 0,2-3 0 16,0-4 2-16,0-1-1 0,0-3-4 15,2-5-2-15,6-2-16 0,1-5-31 0,0-4-25 16,2-4-56-16,-1 0-186 0</inkml:trace>
  <inkml:trace contextRef="#ctx0" brushRef="#br0" timeOffset="2377.13">10057 6115 105 0,'17'-16'204'0,"-3"-2"-139"0,-8 4-26 15,-1-4 30-15,-4 2-21 0,-1 0-6 16,-3 3 2-16,-6 2-10 0,-6 1-12 16,-7 4-6-16,-4 6-4 15,-2 0-1-15,-7 4-5 0,0 11 3 0,-2 6 1 16,-2 6 3-16,3 7 6 0,2 4-4 15,6 5-5-15,5 1-4 0,11 5 0 16,7-2-5-16,5 0-4 0,8 1 2 16,18-3 1-16,13-3-2 0,13-5 2 15,17-10 0-15,8-10-1 0,8-9 1 0,2-8-2 16,3-2-9-16,0-11-6 0,0-6-9 15,-5-1-13-15,-9-3-17 0,-9-1-59 16,-16-2-150-16</inkml:trace>
  <inkml:trace contextRef="#ctx0" brushRef="#br0" timeOffset="6036.34">7037 4326 8 0,'0'2'194'15,"0"-1"-87"-15,0-1-83 0,0 0 17 16,0 0-1-16,0 0-20 0,0 0-1 15,3 0 10-15,3 0 2 0,4 0-5 16,-3 0-4-16,3 0-9 0,1 0-3 16,-1 0 3-16,4 0-1 0,5 0-7 15,0 0 1-15,7 0 2 0,5 2 8 16,3-2-13-16,9 0 2 0,4 0-2 0,1 0 2 15,5 0-4-15,1 0-1 0,3 0 2 16,2 0-1-16,-1 0-1 0,4 0 0 16,4 0 2-16,4 0-1 0,3 0-2 15,4 0 2-15,1-5-1 0,-1 0 0 16,1-1 0-16,-4-1 0 0,4 1 1 15,1 1 0-15,2-2-2 0,1 0 0 16,3 0 3-16,0 2-1 0,2 0-3 16,3 1 2-16,1 0 2 0,1-1-1 15,1 2-3-15,-2-1 1 0,-4 1 2 0,-5 0 1 16,-1 3-5-16,-5-1 3 0,0 1 1 15,-6 0 1-15,1 0-4 0,-4 0 2 16,-1 0 0-16,1 3 2 0,-2 1-3 16,0 0 1-16,2 0 1 0,1-2 0 15,3 0-3-15,4 2 2 0,1-4 1 16,1 2 0-16,-2-2-2 0,1 0 1 15,-3 0 1-15,0 0 0 0,2 0-3 16,1 0 3-16,4 0 0 0,-1 0-1 16,1-2-1-16,-1-1 2 0,-1 2 0 0,-2 0-1 15,1-1-1-15,-5 1 1 0,-3 0 1 16,-2-1-1-16,-3 1-1 0,-6 1 1 15,-5-1-1-15,-3 1 2 0,-7-1 0 16,-1-1-1-16,-3 1-2 0,-2 0 3 16,-4 0 0-16,-1 0-1 0,-5-1-1 0,-6 1 1 15,-2 0-1-15,-7 1 1 16,-7 0 2-16,0 0-2 0,-5 0 2 15,0-1 8-15,0 0 1 0,-2 0-10 16,-1-1-2-16,0 1 3 0,0-1-1 0,0 0 0 16,1 2-2-16,2 0 1 0,-2 0 2 15,2 0-2-15,0 0 0 0,0 0 1 16,0 0 0-16,0 0-1 0,0 0 0 15,0 0 0-15,0 0 0 0,0 0 0 16,0 0-2-16,-1 0 0 0,-2 0 1 0,1 4-1 16,1 2 2-16,-1 2 0 0,-1 1 0 15,0 2-1-15,0 3-1 16,1 5 1-16,-4 0 3 0,3 2-3 15,0 3 0-15,-3 1 1 0,3 5 1 16,0 3-1-16,-4 2-1 0,3 3 1 0,1 4 0 16,-4 1 0-16,6 4 0 0,-4 2 0 15,4 1 1-15,-4 1-2 0,3 4 1 16,-1 1 0-16,2 2 1 0,1 2-1 15,0 4-1-15,0-1 1 0,0 4 2 0,-2-1-3 16,1-2 0-16,-1-1 2 0,1 0 0 16,-1 0-2-16,2 2 0 15,-2 0 1-15,1 2 3 0,-1 2-4 16,1-1 0-16,1 1 1 0,0-3 2 15,-2 0-1-15,2-1-3 0,-3 0 3 0,3 1 1 16,0-1-3-16,-1 0 1 0,1 1 1 16,0 1-2-16,0 0 1 0,0 0 1 15,-2-3 3-15,-1-1 1 0,1-4-3 16,1 2-1-16,-2 0-1 0,1 0 3 15,-2 1-1-15,2-2-2 0,-3 0 2 0,2 1-1 16,0-2-1-16,0-1-1 0,3-1 2 16,-2-3 1-16,-1 0-1 0,0 0 0 15,0-2-1-15,2 2 4 16,-2-2-3-16,-1 1 1 0,3 1 0 0,-2-2 1 15,1 2-2-15,2 0-1 0,-3-4 5 16,0 0-4-16,1-5 0 0,-1-2-1 16,0-2 1-16,3-2-1 0,0-4 0 15,0 0 0-15,0-1 0 0,0-2 2 16,0 3-2-16,6-1 0 0,1-1 1 0,-3 0 0 15,3-3-1-15,-1 0-1 0,-2-2 3 16,1-4-1-16,1-3-2 0,-1-4 1 16,0-4 1-16,-1-1 0 15,-1 0-2-15,2-3 1 0,0 0 1 0,-4-1-3 16,4-1 3-16,-1 1-1 0,0-1 1 15,-1 1-3-15,0-1 3 0,-2 0 0 16,2 0-3-16,-1-1 2 0,-2-2 2 16,0 0-2-16,0 0-1 0,0-3 2 15,0 1-2-15,0-2 1 0,0 0 3 0,0 0 0 16,0 0 1-16,0 0-1 0,0 0 4 15,0 0-6-15,0 0-2 0,-2-3 0 16,-1 1 2-16,0 0-2 16,-1 0-3-16,-1 0 1 0,0-1 4 0,-1 1-2 15,-3-2 0-15,1 3 0 0,-1-1-2 16,-2-2 2-16,-2 2-2 0,-1-3 2 15,1 1 1-15,-5 1-1 0,-2 1-1 16,-4 0-3-16,-7 0-5 0,-2 0 8 16,-6-1 0-16,-1-1 1 0,-7 1-1 15,-2 0 0-15,-2-2-5 0,-2-1 3 0,-1 1 5 16,-4-1-3-16,1 2 1 0,-4-1-1 15,1 1 1-15,-4-1 2 0,2 2-3 16,-6 2 0-16,2-2 2 16,-4 0-1-16,0 1 0 0,3-1 0 0,1 0 2 15,-3 2 0-15,1 0-2 0,-2-1-1 16,-4 0 4-16,0-3-2 0,-4 3-2 15,1-3 1-15,2 3 2 0,1-3-1 16,1 1 0-16,0-1-1 0,0 1 1 16,0 0 1-16,2 1-3 0,0 0 2 0,-1-2 1 15,4 2-1-15,0-2 0 0,3 3-1 16,0 0 1-16,0-2 2 15,-2 1-3-15,0-2 0 0,-1 2 2 0,3 0 0 16,3-1-1-16,0 0-1 0,3 0 2 16,0 0-1-16,2 0-1 0,-1 0 1 15,3 0 2-15,-1 0-3 0,0 0 1 16,0-1-1-16,2 1 1 0,3-1 1 15,0 1-2-15,-1 0 0 0,3 0 2 16,1 2 0-16,0-2-2 0,0 2 1 0,3-1 1 16,0 0 0-16,-2 0-2 0,2 0 1 15,2 1 1-15,1-3 0 0,2 1-3 16,-1 0 2-16,3-1 1 0,0 0-1 15,0 2 0-15,0 0-2 0,1 0 3 16,1-1 0-16,1 2-2 0,2-1 1 16,-2 0 1-16,0 0-1 0,3 1-1 0,-1 1 1 15,1 0 1-15,-1 1 0 16,2-2-3-16,2 1 2 0,-1 0 1 15,2 1-1-15,-1 0-1 0,3 0 0 0,-1 0 2 16,-2 0 0-16,1 0-2 0,0 0 0 16,-1 0 2-16,2 0-1 0,-1 0 0 15,0 1-1-15,4 2 2 0,0-1-1 16,3 0-1-16,2-1 1 0,4 1 1 15,4-1-1-15,0 1-1 0,5-2 1 0,-1 0 1 16,3 0-1-16,2 0-1 0,-1 0 1 16,0 0 2-16,3 0-3 0,-3 0 0 15,1 0 1-15,-1 0 1 16,2 0-2-16,-1 0-1 0,1 0 1 0,-1 0 3 15,-1 0-4-15,1 0-2 0,1 2 4 16,-1-2-3-16,2 0 1 0,0 0-1 16,-1 0 2-16,1 0 0 0,0 0-2 15,0 0 0-15,0 0 2 0,0 0 0 16,0 0-1-16,0-4 2 0,0-1-1 15,1-2 1-15,1 1-1 0,-2-1 0 0,1-2-1 16,2-3-1-16,-1 2 2 16,0-2-1-16,-1-4 0 0,2-1 2 15,-3-2-8-15,0 0-3 0,0-1 2 16,0 0 4-16,0-1 1 0,0-1 3 0,0 0-3 15,0 0 2-15,0-1-1 0,0-1-1 16,0-1 3-16,0-1 0 0,0 0 1 16,0-5-1-16,0-2-1 0,0-3 4 15,0-1-2-15,0-1-2 0,0 0 2 16,0 0 2-16,-1 0-3 0,-1-2 0 0,1 0 0 15,-1 1 3-15,0-1-3 0,1 0 0 16,-1-1 1-16,2-2 2 0,0 0-4 16,0 0 2-16,-1-1 0 15,-1 1 1-15,-1 0-2 0,2 1 1 0,-1 0 0 16,-1 0 1-16,1 1-1 0,-1 1-1 15,0 0 3-15,2 0 0 0,-1-1-2 16,1 1-1-16,-1 1 2 0,0 0 1 16,2-2-1-16,0 2-1 0,0-1 1 15,0-2 2-15,0-2-3 0,0 0-2 0,0-3 3 16,4 2 1-16,-1 0-2 0,-2 1-1 15,4 0 1-15,-4 0 1 0,3 0-1 16,-3 0-1-16,1 1 1 16,-2 3 2-16,0-4-3 0,1 4 0 0,2-1 1 15,-1-1 2-15,1 3-4 0,0-3 3 16,0 2-1-16,0 1 1 0,0-1-2 15,2 1 2-15,-2 2-2 0,0 1 2 16,0 1-2-16,-1 0 1 0,-1 1 1 16,-1 1-1-16,0 2 0 0,0 1 0 0,0 2 1 15,0 0-1-15,0 2 0 0,0 0 0 16,0-1 1-16,0 0 0 0,0 0-2 15,0-1 0-15,2 0 1 0,1 0 2 16,-1-1-1-16,-1 2 0 0,2 1-1 16,-1-1 1-16,1 1-1 0,-2 0-1 15,1 0 3-15,-2 1-1 0,0-1-1 16,0 4 0-16,0-3 1 0,2 1 1 15,-2 2-2-15,0 0-3 0,0 0 4 16,1-1 1-16,1 0-4 0,1-1 1 0,-2 1 1 16,2 0 1-16,1 1-3 0,0 1 2 15,-2 0 2-15,2 1-2 0,1 0-1 16,-2 2 1-16,2 0 1 0,-4 0 1 15,4 0-2-15,-3 1 0 0,2 0 0 16,-2 1 1-16,-1 1-2 0,2 1 2 16,-1-2-1-16,-1 4 0 0,1-1 0 15,1 1 0-15,-3 0 0 0,2-1 2 16,-2 4-3-16,0-4 2 0,0 2 0 15,0 0 2-15,0 1-1 0,0 2 3 16,0 2 0-16,0-2-4 0,0 2-1 0,0 0 0 16,0-1 1-16,0 2 0 0,0-1-1 15,1 1 0-15,-1 0 0 0,0 1 2 16,0 0-2-16,0-1 1 0,0 4 1 15,0-2 0-15,0 0-3 0,0 2 1 16,0 0 0-16,0 1 1 0,0-2-3 16,0 2 2-16,0 0 0 0,0 0 0 15,0 0-4-15,0 0 1 0,0 0 4 16,0 0-4-16,0 2-4 0,0 0-4 15,0 3-18-15,0 0-25 0,-1-3-61 0,-1 0-231 16</inkml:trace>
  <inkml:trace contextRef="#ctx0" brushRef="#br0" timeOffset="10685.61">1487 2081 8 0,'0'0'241'0,"0"0"-186"15,0 0-5-15,0 0 2 0,0 0-22 16,0 0 2-16,0 0-4 0,0 0-2 0,0-1-3 15,0 0-2-15,0 0-4 0,0 0-3 16,0 0-3-16,0-1 2 0,0 0-3 16,0 1-1-16,-3-1 0 0,1 2-2 15,1-2 0-15,-6-1-3 0,4 1 2 16,-3 0-4-16,-2 1 2 0,-1 1-2 0,1 0 0 15,-3 0 0-15,-1 0-2 16,-2 0 1-16,0 5-2 0,-1 3 3 16,1 0-3-16,0 2 1 0,3 0-1 15,3 3 0-15,2-1 0 0,4 1-3 0,2 1 0 16,0-2 3-16,7-2-2 0,5-1 1 15,5-4 0-15,2-3 3 0,5-2-1 16,1 0-1-16,2-2 0 0,-1-7 2 16,-1-1 0-16,-4-1-1 0,-2-2 3 15,-5-1 6-15,-3-1 1 0,-5-1 1 0,-1 1 0 16,-5 2 1-16,0-1 0 0,-7 1-2 15,-5 3-5-15,-3 0 0 16,-4 1-1-16,-3 4-4 0,1 2-1 16,-4 2 1-16,3 1-11 0,5 2-11 0,3 10-6 15,6 3-16-15,4 2-40 0,2 1-85 16</inkml:trace>
  <inkml:trace contextRef="#ctx0" brushRef="#br0" timeOffset="11920.68">1588 4013 153 0,'0'0'136'0,"0"0"-84"16,0-1 15-16,0-1-22 0,-4 0-13 16,0 0-3-16,2 1-2 0,-4 0-7 15,1-1-3-15,2 2 0 0,-1-2-3 0,-1 2-2 16,-1 0-3-16,0 0 2 0,-4 0-4 15,1 4 2-15,-2 4-4 16,-1 1 0-16,-2 3-2 0,1 3-2 16,3 1-2-16,3 1 1 0,6 1 0 0,1 0-3 15,0-1 1-15,11 0 1 0,4-3-2 16,5-2 3-16,4-4-1 0,0-4 2 15,0-4 0-15,-1 0-3 0,0-1 2 16,-4-5 0-16,-2-5 1 0,-3-1-1 16,-3-3 4-16,-7 0 3 0,-2 0 6 15,-2-2 1-15,0 1 0 0,-2 0-1 0,-7 0-3 16,-2 2-1-16,-4 0-5 0,-6 3 2 15,0 1-6-15,-3 0 0 16,0 4-4-16,3 1 1 0,4 1-11 0,8 4-5 16,3 0-11-16,6 6-28 0,0 5-57 15,-3 3-133-15</inkml:trace>
  <inkml:trace contextRef="#ctx0" brushRef="#br0" timeOffset="12766.73">553 1860 0 0,'2'0'213'15,"0"0"-139"-15,-2-2-18 0,0 2 9 0,0-2-27 16,0 1-7-16,0 1-1 0,0 0-2 16,0 0-5-16,0 0-4 0,0 0-4 15,0 0-9-15,0 8-2 0,0 3-2 16,-4 7 5-16,0 4 2 0,-1 2-7 15,-1 2 0-15,1 1 1 0,1-2-1 16,1 0-2-16,-1-5 5 0,4-4 0 0,-1-5-3 16,1-3-2-16,0-3-2 15,0-2 3-15,0-3 0 0,5 0-1 16,1 0 7-16,2 0 2 0,2-4 1 0,4-5-5 15,2-1 0-15,1 0-2 0,1-2 0 16,-2 0-2-16,1 2-1 0,-3 0 2 16,-2 3-2-16,2 2-8 0,-1 0-9 15,-1 3-12-15,4 1-19 0,-1 1-18 16,-1 0-70-16,3 0-161 0</inkml:trace>
  <inkml:trace contextRef="#ctx0" brushRef="#br0" timeOffset="13730.78">674 4080 11 0,'5'0'5'0,"-3"0"228"0,-2 0-177 16,0 0-14-16,0 0 7 0,0 4-30 15,0 7-15-15,0 4 11 0,-5 4 6 0,0 2-10 16,1 0 0-16,-4 2-1 0,2-3-2 16,-2-1 3-16,2-4-3 0,1-4-3 15,2-2-1-15,1-4-1 0,-1-3 2 16,2-1 1-16,1-1 1 15,0 0 5-15,0 0-4 0,0-3-1 0,0-6-9 16,4-4-5-16,4-2 2 0,1-1 4 16,1 0-2-16,-1 4 3 0,2-1-2 15,-2 5-1-15,1 2 2 0,-3 1-1 16,3 4 0-16,-3 1-2 0,1 0 2 15,1 0-2-15,1 4 2 0,1 6 1 0,-1 0 1 16,1 1 0-16,2 1-2 0,-2 0 2 16,-1-2 2-16,0 0-1 0,-3-2-2 15,1 0 2-15,-2-4-1 0,1 1-3 16,-3-2-14-16,-1-1-9 0,-1-1-13 15,-2-1-15-15,3 0-24 0,-3-5-40 0,0-4-77 16</inkml:trace>
  <inkml:trace contextRef="#ctx0" brushRef="#br0" timeOffset="13906.79">881 4075 79 0,'3'15'132'0,"0"-1"-71"16,-3 5 10-16,0 2 7 0,1 1-37 15,1 2-16-15,-1 0-11 0,1-1-9 16,3-1-4-16,-2 3 0 0,3-1-9 16,0 1-25-16,-1-2-119 0</inkml:trace>
  <inkml:trace contextRef="#ctx0" brushRef="#br0" timeOffset="21347.22">1633 2071 172 0,'0'0'50'16,"0"0"-14"-16,0 0 33 0,0 0-28 16,0 0-7-16,0 0-4 0,0-2-4 15,0 0-8-15,0 2-1 0,0-2-4 16,0 1 1-16,1 0-5 0,-1 1 0 15,0-1-1-15,2 1-7 0,-2 0 2 0,3 0-1 16,0 0-1-16,1 0-1 0,3 0-2 16,2 0 3-16,0-1 0 0,4-1 1 15,2 0-1-15,-1 0 0 16,5 1 0-16,-1-2-1 0,2-1-1 0,1 2 2 15,0-1 0-15,3 1-2 0,-1 0-1 16,0 0 3-16,3 0-1 0,1 1 1 16,1-2-3-16,-2 2 3 0,0-1 1 15,2 2-4-15,0-1 2 0,-1 0 0 16,1 1 0-16,-2 0 0 0,2 0-1 15,-2 0 3-15,2 0-2 0,-2 0 0 0,1 0-1 16,-1 0 0-16,0 0 1 0,2 0-3 16,6 0 1-16,5 0 2 0,3 0 1 15,5 0-2-15,-2 0 1 16,0-2 1-16,-2 0-2 0,2-1 0 0,3 0 1 15,0-1 1-15,-1 1-1 0,-1-2-2 16,-3 2-1-16,1 0-6 0,-4-2 3 16,-1 2-6-16,0-2 0 0,-2 3 6 15,-3 0 4-15,-1 0-4 0,-2 0 6 16,1 0 2-16,1 0-4 0,-1-1 1 0,5 0 1 15,1 2 3-15,2-1-3 0,-1 1 0 16,1-2-3-16,0 0 6 0,4-1-6 16,-2 0 6-16,-1 1-5 0,4-2 2 15,-3 1 0-15,0-2 0 0,-2 3-2 16,-1-2-2-16,0 1-2 0,1 1 4 15,-1 0-1-15,3 1 3 0,-3 2-3 16,-1-2 1-16,3 1 1 0,-4 1 1 16,2 0 0-16,3 0-1 0,-2-2-2 15,2 1 5-15,1-1 0 0,2 0-3 0,5 1 1 16,-2-2 3-16,1 3-4 0,3-2 2 15,-3 0-3-15,1 1 3 0,-1-3 0 16,-2 3-1-16,-1 0 0 0,-1 0 1 16,0 1-1-16,0 0 0 0,-1 0 0 15,1 0 0-15,0 0 0 0,0-1 0 16,1 0-1-16,4 0 2 0,-2 0-1 15,1 1 0-15,-1 0 0 0,4 0 3 16,-3 0-6-16,-1 0 4 0,2 0 1 16,-1 0 0-16,1 0-1 0,4 0 0 0,1 0-1 15,0 3 2-15,4-1-2 0,3-1-1 16,-1-1 1-16,2 1 1 0,1 1 2 15,-1 0-6-15,1-1 5 0,1-1-1 16,2 1 0-16,-1-1-2 0,4 1 0 16,0 1 1-16,-3-2 2 0,-1 0-1 0,-2 0-1 15,-1 0 0-15,-1 0 0 16,1 1 0-16,0 0-2 0,1 0 4 15,2 0-2-15,3 0-1 0,-1 0 0 16,0-1 3-16,-1 0-2 0,1 1 0 0,2 0 0 16,-1-1 0-16,3 0 1 0,1 0-2 15,-2 0 1-15,2 0 0 0,-4 0 1 16,1 0-1-16,-3 0-1 0,1 0 2 15,2 0-2-15,-2 0 1 0,5 0 0 16,1 0 1-16,-2 0 0 0,1 0-2 16,-1 0 0-16,1 1 2 0,0-1 0 0,2 2-1 15,-1-2-2-15,4 0 3 16,1 0 0-16,-3 0-2 0,-2 0 1 15,-3 0 2-15,1 0-3 0,-1 0 0 16,-1 0 0-16,-1 0 2 0,3 0-1 0,-1 0 0 16,0 0 0-16,1 0 0 0,-1 0 2 15,0 0-3-15,1-2 0 0,-3 2 2 16,3 0-2-16,-1 0 2 0,2 0-1 15,1 0 0-15,-1 0 0 0,0 0 1 16,0 0-2-16,0-1 2 0,3 0-1 0,1 0 1 16,2 0-3-16,0-1 3 15,4 0 0-15,-1 1-2 0,0 1 0 16,0-2 2-16,0 2-1 0,4 0-1 15,-1-1 2-15,0 0-1 0,-3 1 1 0,0-1-3 16,-1 1 3-16,1-1-1 0,2 0 1 16,4-1-2-16,1 2 0 0,1 0 4 15,-1-1-4-15,5-1 2 0,0 1-2 16,2-1 1-16,0 0 1 0,4-1-2 15,-4 0 0-15,-3-1 3 0,0 3-2 0,-5-2-1 16,5-1 1-16,0 3 1 0,3-2-1 16,-1 1 0-16,-1-2-1 0,2 3 3 15,-1 0-3-15,0-1 1 16,2 1 0-16,1 0 3 0,-2-1-3 0,-3 2 0 15,2 0-2-15,-4-1 2 0,7 0 2 16,1 0-4-16,2-1 5 0,1 1 1 16,-3 1-2-16,-1 0-3 0,3 0 3 15,-2 0 1-15,2 0 1 0,-4 0-4 16,-2 0 2-16,-3 0 3 0,-6 0-6 0,3 0-1 15,1 3 3-15,3 0 0 0,-2-1-1 16,2 0 0-16,-1 1 1 0,1-2 0 16,-2 4 1-16,1-1-2 0,-3-1-1 15,3 0 1-15,-4 0 0 0,-2-1 1 16,-3 0-1-16,3 1 1 0,-1 0-1 15,-1-1-2-15,1 1 2 0,-5 0 2 16,3 2-2-16,-4-3-2 0,0 0 4 16,0 0-1-16,0 0-2 0,0 0 1 15,-2-1-1-15,-1 1 3 0,-3 0-2 0,0 0-1 16,-2-1 1-16,1 0 1 0,-1 0-2 15,2-1 1-15,1 2 0 0,1-1 1 16,-2 1-2-16,0 0 1 0,-5 0 0 16,-3-1 0-16,-2 1 0 0,-4 0-1 15,-1-1 2-15,-4 0 0 0,-3 1-2 16,0-1-1-16,-1 2 4 0,0-2 0 15,-4 1-3-15,-1 0 0 0,-2-1 2 16,1 2-1-16,1-3 1 0,-2 1-2 16,1-1 4-16,-4 0-2 0,2 0-1 15,-5 0-1-15,-3 0 2 0,-4 0 1 0,-6-3-2 16,-7-1 0-16,-4 1 1 0,-4 0 2 15,-4 2 0-15,-4 0 2 0,-1 0 19 16,0 1-9-16,0 0-4 0,0 0-2 16,0 0-2-16,-4 0-4 0,-3 0-5 15,0 0-3-15,-4 0 0 0,2 0-28 16,-4 0-36-16,-1 0-144 0</inkml:trace>
  <inkml:trace contextRef="#ctx0" brushRef="#br0" timeOffset="23507.34">20268 1992 23 0,'0'0'147'0,"0"0"-93"16,0 0-22-16,0 0 9 0,0 0 8 0,0 0-10 15,0-1-11-15,0 1-3 0,0 0-1 16,0-1-5-16,0 1-1 16,0 0 1-16,0 0 1 0,0 0-1 15,0 0-7-15,0 0-3 0,0 0-1 0,0 0 0 16,0 0-6-16,0 2-1 0,0 4 2 15,0 3 4-15,0 0-1 0,-2 1 1 16,0 1-2-16,1 2 1 0,-1 0-3 16,2 4-1-16,-1 1 2 0,-2 3 2 15,3 1-3-15,0 2-2 0,-2-1 2 16,2 5-2-16,-3 4-1 0,2 2 0 0,1 4 2 15,-5 2 8-15,3 0-6 16,2 1 0-16,0 1-4 0,0-1 3 16,0-3-1-16,0-2 1 0,-1-4 2 15,1-2 1-15,0 1-4 0,0 3 0 0,0 0 5 16,0 2 10-16,0 0-9 0,0-3-5 15,0 1 0-15,0-1 2 0,0-4-3 16,0-1-1-16,0-2 0 0,0-2 1 16,0-2-2-16,0-1 1 0,0-2 1 15,0-1-3-15,0-3 3 0,0 0-4 0,0-1 4 16,0-3-1-16,0-2-1 0,0-2 0 15,0-3 2-15,0 0 0 16,0-2-3-16,0 1 1 0,0 0 1 16,0 1-1-16,0-2 0 0,0 2 1 0,0-2 2 15,0 1-2-15,0-1-2 0,0-1 1 16,0 2 2-16,0-1-2 0,0 1-1 15,0-1 1-15,0 1 1 0,0-1 0 16,0 1-1-16,0-3 0 0,0 0 0 16,0 1 2-16,0-1-2 0,0 0 3 0,0 0 1 15,0 0 0-15,0 0-4 0,0 0 4 16,0 0 0-16,0 0 1 0,0 0-6 15,0 0 4-15,0 0 1 16,0 0-6-16,0 0-10 0,0 0-9 0,0 0-14 16,0 0-29-16,0 0-63 0,0 0-105 15</inkml:trace>
  <inkml:trace contextRef="#ctx0" brushRef="#br0" timeOffset="31011.77">19489 3237 79 0,'-1'0'65'16,"-2"0"-38"-16,1 0 9 0,1 0 5 15,-3 0-10-15,3 0-4 0,-1 0 2 16,-1 0-1-16,2 0-2 0,-2 0-7 15,1 0-2-15,1 0 2 0,-1 0-1 16,0 0-2-16,-1 0-1 0,2 0 2 16,-1 0-2-16,-1 0-1 0,2 0 0 15,1 0-1-15,0 0-3 0,0 0-1 16,-2 0 1-16,2 0-4 0,-2 0 1 15,2 0-1-15,0-1-2 0,0 1-1 0,0 0 4 16,0 0-1-16,0 0-3 0,0 0 1 16,0 0 2-16,0 0-5 0,2-1-3 15,3 1-3-15,4 0 4 0,3 0 2 16,5 0-1-16,5 0 0 0,1 0 2 15,5 0-1-15,2 0 0 0,4 0-2 16,3 0 3-16,2 0-2 0,1 0 0 16,-1 0 1-16,-3 0-1 0,-2 0 1 15,-2 0-1-15,1 0 0 0,2 0 0 16,1 0-1-16,3 0 1 0,0 0 3 0,1 0 2 15,0 0-3-15,5 0 1 0,2 0-2 16,2 0 3-16,1 0-2 0,0 0-2 16,-1 0 1-16,-1 0 2 0,-4 0-2 15,-1 1-1-15,-1-1-1 0,-2 0 3 16,0 0-1-16,1 0-1 0,-4 0 0 0,-1 0-1 15,-1 0 2-15,-1 0-1 16,4 0 1-16,-1-1 0 0,0 0 0 16,2 0-1-16,-2 0 0 0,-1 1 0 15,-4-1 1-15,1 1-2 0,-4 0 1 16,2 0 1-16,0 0-1 0,-1 0-1 0,-2 1 2 15,0 0 0-15,-2 1-1 0,-1-1-1 16,-4 1 1-16,0-1 1 0,-6 1-1 16,-1-2 0-16,-3 2 0 15,-2-1 0-15,-1-1 2 0,0 1-2 0,-4-1 1 16,1 0 0-16,0 1 1 0,1-1-2 0,0 0 0 15,-3 0 0-15,0 0 2 16,0 0-3-16,-3 0 3 0,0 0 3 16,0 0-1-16,0 0 1 0,0 0-2 15,0 0 3-15,0 0-5 0,0 0 3 0,0 0-2 16,0 0 1-16,0 0-2 0,0 1-2 15,0-1 2-15,0 0 1 0,0 0-2 16,0 0 2-16,0 0-1 0,0 2 0 16,0-2 0-16,0 0-2 0,0 0 1 15,0 0 0-15,0 0 0 0,0 1-2 0,0-1-2 16,0 0 6-16,-1 1-3 0,-1 0 0 15,2 1-1-15,-3 1 2 16,2-1 1-16,-1 3-4 0,2-2 2 16,-2 0 1-16,1 3 0 0,-1 0-1 0,1-1 1 15,-1 3 0-15,1 0 0 0,-2 3-2 16,3-1 2-16,-3 3 1 0,-1 2 0 15,3 1-2-15,-4 2 1 0,-1 3 1 16,1 3-1-16,1 3 0 0,-1 3-1 16,5 2 1-16,-1 2 1 0,1 0-3 0,0 4 2 15,-2 1 1-15,2 0 0 0,0 3-2 16,-2 2 1-16,2 3 1 0,0-2-1 15,0 2 0-15,0-2 8 16,0-3-8-16,5-4-3 0,-3-1 3 0,1 1 1 16,-2-4 0-16,4 0 2 0,-4 1-2 15,1-3 0-15,3-2 0 0,-4 1 2 16,4-3-2-16,-2-1 1 0,2-2-1 15,-2-2-2-15,0 0 1 0,1-4 0 16,0-1 1-16,0-4 2 0,-4-4-4 0,2-2 2 16,-1-2 0-16,-1 0 1 0,0-4-2 15,2 3 1-15,-2-2 0 0,1 0 0 16,-1 0-1-16,2-1 0 0,-2-1 1 15,0 1 0-15,0-2-1 0,0 0-1 16,0 2 3-16,0-2-1 0,0 0-1 16,2 0 1-16,-2 0 1 0,0 0 3 15,0 0 0-15,0 0 0 0,0 0-2 16,0 0 0-16,0 0-2 0,0 0-1 15,0 0 1-15,0 0-2 0,0 0 1 16,0 0 0-16,0 0 2 0,0 0 0 0,0 0-2 16,0 0 2-16,0 0 1 0,0 0 0 15,0 0-2-15,-2 0-1 0,-3 0 1 16,2-2-1-16,-1 1-1 15,0-1 1-15,0 0 1 0,-1 1-2 0,1-1 2 16,0 1-2-16,0-1 1 0,-1 0 0 16,0 1 0-16,-1 1 0 0,0-2 1 15,-2-1-1-15,1 2-1 0,-4 0 1 16,0-1 1-16,0 1-1 0,-3-1 0 15,0-1 0-15,2 2 0 0,-2-1 0 0,-2 0-1 16,-1 0 1-16,-1 0 2 0,-4-2-1 16,-3 0-3-16,-3 0 3 0,-1-1 0 15,1 2-1-15,-2-1-1 0,2-1 1 16,-1 2 1-16,-4 0-1 0,-2 1-2 15,-2 1 1-15,-4-1 3 0,2 0-2 16,2 1-1-16,0-1 1 0,0 1 2 16,3 0 0-16,-7-1-4 0,-2 0 2 15,-3 0 0-15,-1 0 0 0,-1-1-2 16,0-1 3-16,1 1 0 0,4 0 1 0,0 0-5 15,2 1 4-15,4 2 1 0,1-2-2 16,2-1-2-16,3 1 4 0,0 0-1 16,0 1-2-16,0-1 1 0,-3 2-2 15,-3-2 4-15,1-1-2 0,1 1-2 16,-1-2 2-16,2 4 3 0,0-3-4 0,0 1 1 15,0-1 0-15,-1 0 1 16,4 0-2-16,2-1 1 0,1 2 0 16,0-2 1-16,2 0-1 0,-1 1-1 15,3 1 2-15,0 0 0 0,3 0-1 0,-1 2-1 16,0 0 1-16,2-1 0 0,0 1 0 15,0 0-1-15,-3 0 2 0,1 0 0 16,0 0-1-16,-1 0-1 0,-2 0 1 16,-1 0 1-16,-4 0-1 0,1 0-1 15,-1-1 1-15,2 1 1 0,2-1-1 0,1-1-1 16,2 0 1-16,1 2 1 0,2-2-1 15,0 1-1-15,0-2 2 16,0 1 0-16,0 0-1 0,-1 0-1 16,0 0 1-16,-1-2 1 0,2 2-2 0,1 1 1 15,-1 0 0-15,0-1 1 0,0 1-1 16,0 0-1-16,-1 0 1 0,1-1 1 15,0 2-1-15,-2 0-1 0,4-2 1 16,1 2 1-16,0 0-1 0,4 0-1 16,4-1 1-16,1 1 2 0,4 0-3 15,1 0 0-15,-1 0 1 0,4 0 0 0,-1 0 0 16,1 0-1-16,0 0 1 0,0 0 1 15,-2 0-1-15,1 0-1 16,1 0 2-16,-2 0 0 0,-2 0-2 16,0 0 1-16,1 0 0 0,0 0 1 0,0 0-2 15,0 0 0-15,3 0 1 0,-1 0 1 16,1 0-2-16,0 0 0 0,0 0 1 15,0 0 0-15,-2 0 0 0,2 0-2 16,0 0 2-16,0 0-1 0,0 0 0 16,0 0-1-16,0 0 2 0,0 0-1 0,0 0-3 15,0 0 3-15,0 0 1 0,0 0 1 16,0 0-1-16,0 0-1 15,0 0 1-15,0 0 1 0,0 0-1 16,0 0-1-16,0 0 1 0,0 0 1 0,0 0-1 16,0 0-1-16,0 0 2 0,0-1-1 15,0 0 0-15,0-1 1 0,0-1 2 16,0-2 0-16,3-3-4 0,0 2 1 15,0-4 0-15,-1 0 1 0,1-1 0 16,-2-2-2-16,3-2 2 0,-3-3 0 0,1 2-2 16,-1-2 1-16,2-2 1 0,-1-1 1 15,-1 0-2-15,-1-3 0 0,2-1 0 16,-2-3 0-16,0 0-2 0,2 2 0 15,-2 1 3-15,0-2-1 0,0-1-2 16,0 0 3-16,-5 3-4 0,0 2-9 16,1 4 18-16,4 0-3 0,0 0-2 15,-2 1 0-15,0 0-2 0,1 0 1 16,-1 1 1-16,1 0-2 0,-1 0 1 15,2 1-1-15,-3 2 3 0,2-2-3 0,-1 1 0 16,1 1 2-16,-1 0 0 0,0 3-1 16,2-2-2-16,-1 0 2 0,1 0 0 15,0 0 0-15,-2 0-1 0,2 1 1 16,0 0 0-16,0-1 0 0,0 0-2 15,0 0 0-15,0 2 2 0,0 0 0 16,0 1-1-16,0-1 0 0,0 0 2 16,2 0-1-16,-2 3-1 0,0 1 1 15,0 2 2-15,0 1-2 0,0-1-2 16,0 1 3-16,0 0 0 0,0 1 0 0,0 0-2 15,0 0 0-15,0 0 2 0,0 1-1 16,0 0-1-16,0-1 1 0,0 1 1 16,0-2 0-16,0-1-2 0,0 2 0 15,0 0 2-15,0-2-1 0,0 3 0 16,0-2-1-16,0 1 3 0,-2 0-1 15,1 0-1-15,-2 0 0 0,3 0 1 16,0 0-1-16,-2 0 0 0,2 2-1 16,-1 1 2-16,-1-1-1 0,2 1-1 15,-2 0-1-15,2 0 2 0,0 0 0 16,0 0-3-16,0 0 3 0,0 0 0 0,0 0 2 15,-1 0-3-15,1 0 0 0,0 0 1 16,0 0-1-16,0 0-1 0,0 0 1 16,0 0 1-16,0 0-1 0,0 0-1 15,0 0-3-15,0 0 4 0,0 0-3 16,0 0 0-16,0 0 0 0,0 0 3 0,0 0 3 15,0 1-3-15,1 1 0 16,1 0 1-16,0-1 0 0,1 1-2 16,-2-1 0-16,1 1 2 0,1 0-1 15,-2 1 1-15,4-2-1 0,0 1 0 0,-1 0 1 16,3 0-3-16,-1 1 1 0,0-2 2 15,3 1-1-15,-1 0-1 0,3-2 0 16,0 1 2-16,0 0 0 0,1 0-1 16,-1-1 0-16,-2 1 1 0,4 0 0 15,-4 0 0-15,3 1-1 0,-1-2 2 0,2 1-1 16,-1-1 0-16,3 0-1 0,2 0 2 15,-1 0-1-15,1 0 0 16,0-1 0-16,0-2 0 0,2-1 0 16,-2 1 0-16,-2 0-1 0,1 1 2 0,-4 1-1 15,-1-1 0-15,-2 2-1 0,-1 0 2 16,-2 0-1-16,2 0-1 0,0 0 0 15,1 0 2-15,2 0-1 0,1 0-1 16,2 0 1-16,2 0 0 0,-1 0 1 16,1 0-1-16,-1-1-1 0,-1 0 1 0,2-1 1 15,-2 1-1-15,-3-2-1 16,-1 3 2-16,0-2-1 0,-4 2-1 15,2-2 1-15,-2 2 1 0,-1-2-1 16,-1 2-1-16,2-1 1 0,-1 1 0 0,1-1 0 16,-1 1-1-16,1 0 2 0,2-2 0 15,1 2-1-15,2-1-1 0,0 0 0 16,0 0 2-16,1 0-1 0,1 1-1 15,-1 0 1-15,-1-1 0 0,0 1 0 16,-1 0-2-16,-2 0 2 0,-2 0 0 0,1 0 0 16,-4 0-1-16,0 0 1 0,-2 0 1 15,-1 0 1-15,2 0-4 0,0-2 2 16,-1 2 2-16,1-1-2 0,2 1-3 15,-1 0 2-15,2 0 2 0,0 0 0 16,-1 0-2-16,4 0 1 0,-2 0 1 16,0 0-1-16,-1 0-1 0,1 0 1 15,-1 0 1-15,0 0-1 0,-2 0 0 16,1 0 0-16,1 0-2 0,1 0 2 15,-4 0 1-15,2 0 0 0,0 0-3 16,-3 0 2-16,1 0 2 0,-1 0-4 0,-1 0 4 16,2 0-2-16,-2 0 0 0,0 0 2 15,0 0 0-15,0 0-2 0,0 0 1 16,0 0 0-16,0 0 2 15,0 0-1-15,0 0-2 0,0 0 1 0,0 0-1 16,0 0 0-16,0 0-1 0,0 1 2 16,0-1 1-16,0 0-5 0,-3 0-3 15,0 2-13-15,-2 1-24 0,-4-1-48 16,-1-2-77-16</inkml:trace>
  <inkml:trace contextRef="#ctx0" brushRef="#br0" timeOffset="38534.19">19406 3740 48 0,'0'-1'93'0,"0"0"-60"0,0-2-3 15,0 2-3-15,0 1 4 0,0-1 2 16,0 0-4-16,0 1-6 0,0-1-5 15,0 1 3-15,0 0 4 0,-2 0-3 0,2-1-2 16,0 1-6-16,-1 0 5 16,1-1 2-16,0 0-8 0,0 0 0 15,0 1 0-15,0 0 2 0,0 0-2 16,0 0-3-16,0-1-5 0,0 1 1 0,0 0-4 15,0 0-3-15,0 0 2 0,0 0-2 16,0 6 0-16,0 4 1 0,1 5 3 16,1 3 0-16,-2 0-1 0,0 2-1 15,0 2 3-15,0-2-3 0,0 1-1 16,0-2 0-16,0-2 3 0,0 0 7 0,1-4-14 15,1-3 2-15,-1-5 2 0,-1-1 1 16,2-2-2-16,-2-2 1 16,1 0 2-16,4 0 2 0,4 0 1 15,2-6 6-15,6-5 0 0,-1 1-8 0,2 0-1 16,2 2-2-16,-4 2 1 0,1 1 0 15,0 0-2-15,-3 3-11 0,2 0 29 16,-4 2-29-16,0 0 15 0,-1 0 8 16,-5 1-13-16,1 2-2 0,-4 1 2 15,1 0 0-15,-1 1 1 0,1-3-9 16,-3 1-8-16,2 0-9 0,-1 0-8 0,-2 0-13 15,3-1-29-15,-2-2-59 0,1 0-131 16</inkml:trace>
  <inkml:trace contextRef="#ctx0" brushRef="#br0" timeOffset="38914.22">19942 3862 97 0,'0'-6'150'0,"0"-2"-37"0,0 1-75 15,-3-2 15-15,-3 1-12 0,0 2 2 16,-2 0-4-16,-2 3-11 16,0 0-10-16,0 2-3 0,-4 1-2 0,0 0-7 15,0 0 2-15,-1 9 4 0,1 4-7 16,-2 2 2-16,6 2-8 0,0 1 2 15,7 2-1-15,3 0-2 0,0-1 11 16,6-1-18-16,8-3 5 0,-1-4 3 16,5-2-1-16,-1-3 0 0,4-3 3 0,-3-3 0 15,1 0 0-15,-2 0 0 0,-3-8 0 16,-3 0 2-16,0-1-2 0,-4-3 0 15,-2 2 4-15,0-2-1 0,-4 0 0 16,-1 0-3-16,0-2 4 0,0 1-1 16,-3-1-13-16,-3 3 14 0,3 1 0 15,0 2-4-15,3 3-9 0,0 2-9 16,0 3-19-16,0 0-44 0,4 2-2 15,2 4-24-15,-1-1-131 0</inkml:trace>
  <inkml:trace contextRef="#ctx0" brushRef="#br0" timeOffset="39274.24">20057 4025 51 0,'1'2'149'0,"4"-2"6"0,-2 0-129 15,2-2 19-15,6-6 5 0,1-3-9 16,3-2-13-16,4-2 3 0,1-4-4 15,3-2-5-15,-1-4 1 0,3 0-6 0,-3-4-11 16,-4 3 13-16,1 2-10 0,-4 0 2 16,-4 5-1-16,0 1-6 0,-5 5 1 15,-3 9 2-15,-1 0-3 0,0 3-2 16,-2 1-2-16,0 0 0 0,1 0-4 15,-1 4-2-15,3 5 3 0,0 5 3 16,-3 4 2-16,2 2 0 0,-2 0 0 16,0 1-1-16,0 3-1 0,1-2-1 15,2 1-2-15,1 0 11 0,2-4-16 16,0 1 3-16,-1-3 2 0,-1-5 1 15,1-2 3-15,-2 0-11 0,0-4 1 0,0 2-2 16,-1-6-4-16,-2 0-5 0,0-1-10 16,0-1-11-16,0 0 4 0,-10 0-18 15,0-3-107-15,-9-7-136 0</inkml:trace>
  <inkml:trace contextRef="#ctx0" brushRef="#br0" timeOffset="39442.25">20170 3891 66 0,'0'0'79'0,"3"0"88"0,3 0-103 16,4 1 11-16,0 3-26 0,4 3-3 0,3 1-19 15,2 0-4-15,1-1-10 0,0 0-2 16,0-1-3-16,1 1-4 0,-1-2-1 16,-2-1-3-16,1-2 3 0,0 1-2 15,-2-2-16-15,4-1-23 0,-1 0-30 16,2-4-41-16,-2-5-107 0</inkml:trace>
  <inkml:trace contextRef="#ctx0" brushRef="#br0" timeOffset="39593.26">20716 3845 56 0,'0'0'229'0,"1"1"-54"16,-1-1-138-16,0 3 12 0,0-1-12 15,-1 4-4-15,-6 1-17 0,1 6-12 16,2 1 1-16,0 2-3 0,4-2 7 16,0 0-14-16,0-1 1 0,0-2-1 15,0-1-26-15,4-2-30 0,0-3-25 0,1-3-106 16</inkml:trace>
  <inkml:trace contextRef="#ctx0" brushRef="#br0" timeOffset="39889.28">20668 3760 119 0,'-4'-9'313'0,"4"0"-260"0,0 5-7 16,0 0 5-16,0 3-11 0,0 1-8 16,5 0-24-16,4 0-9 0,8 8 1 0,7 3 2 15,1 3-1-15,2 4-1 0,0 0 1 16,2 4 0-16,2 4 0 15,5 0-1-15,3 3 1 0,-4-3-1 0,-4-1 8 16,-7-4-17-16,-9-3 5 16,-7-4 1-16,-5-2 3 0,-3-2-5 0,-3-4 6 15,-11 0 3-15,-3-1 1 0,-5-3 0 16,-4-2-2-16,-2 0 3 0,-3 0-3 15,0 0-2-15,-2 0 0 0,5 0 1 16,4 0-3-16,2 0-1 0,5 0-9 16,4 0-17-16,7 7-22 0,0 0-63 0,5 1-184 15</inkml:trace>
  <inkml:trace contextRef="#ctx0" brushRef="#br0" timeOffset="41843.39">20221 4521 7 0,'0'0'-5'16,"0"0"3"-16,2 0 8 0,1 0-4 15,-3 0 18-15,1 0-6 0,1 0-4 16,-1 0 24-16,1 0-7 0,-2 0 8 15,0 0 13-15,0 0-6 0,0 0 1 0,0 0-7 16,0 0-5-16,0 0-3 0,0 0-3 16,0 0-5-16,0 0 0 0,0 0-5 15,0 0-2-15,0 0 1 16,0 0-2-16,0 0-3 0,0 0-3 0,0 0 2 15,0 0-5-15,0 0 4 0,0 0-3 16,0 4-1-16,0 0 6 0,0 1-2 16,0 5 1-16,0-1-1 0,0 3 2 15,0 1 0-15,0 4-5 0,1 1 2 16,3 4 0-16,-3-1 2 0,2 2-6 0,2 0-2 15,-4 0 2-15,1 2 1 0,0 0-2 16,-2 3-3-16,0 3 4 0,0 2 1 16,-4 1-2-16,1 2 0 0,0-1 0 15,-1 0-1-15,-1 0 1 0,3 0-1 16,-2 0 2-16,2 1 0 0,1-1-1 15,-2 0-1-15,3 1 6 0,0-4 1 16,0-1-1-16,0-5 1 0,1 1 0 16,2-3 2-16,-1-4-5 0,1 0 1 15,0-1-1-15,0 0-1 0,-1 1-1 0,-1 0 7 16,-1-1 1-16,0 0-3 0,0-1-4 15,0-1-1-15,0 1 2 0,0 1 1 16,0-1-3-16,0 1 0 0,0-2 2 16,2 1-2-16,-1-1-1 0,-1 1-1 15,2-3 2-15,-1 0 0 0,-1 0-2 0,2-2 0 16,-1-1 0-16,-1-2 3 15,0 0-2-15,0 1-2 0,0-3 3 16,2 2-1-16,-2-1-2 0,2-2 1 16,1 2 1-16,-2-1-1 0,1-3 0 0,2 2 0 15,-2-2 0-15,-1-3 1 0,-1 0-1 16,0 0 0-16,0-1-1 0,0 0 3 15,0-1-2-15,0 1 0 0,0 1 2 16,0 0 0-16,0 0-2 0,0 0 0 16,0 1 2-16,0-2 0 0,0 0-2 15,0-1 0-15,0 0 0 0,0 0 1 16,0 0-1-16,0 0 1 0,0 0 7 15,0 0 0-15,0-1-2 0,-1-6-4 16,-2-3-2-16,1 3-3 0,1-4-11 16,1 4-14-16,0 0-12 0,0 1-25 0,0-2-52 15,0 3-194-15</inkml:trace>
  <inkml:trace contextRef="#ctx0" brushRef="#br0" timeOffset="44906.56">18641 5936 15 0,'0'0'-12'16,"0"0"19"-16,0 0 99 16,0 0-7-16,0 1-66 0,0 0 14 0,0-1-2 15,0 0-10-15,0 0-3 16,0 0-17-16,0 0-3 0,3 3 2 0,4-1 12 15,0-2 5-15,6 1-10 0,-1 0 0 16,4-1-1-16,1 0-3 0,6 0-2 16,2 0-1-16,3 0-4 0,1 0-3 15,4 0-2-15,2 0-1 0,4-1-2 16,3 1-2-16,3 0 0 0,1 0 2 0,2 0-1 15,1 0-1-15,-1 0 1 0,1 0 0 16,-1 1 0-16,0 1-2 0,0-1 1 16,0 0 2-16,1 1-2 0,0-2 0 15,1 1 1-15,1 2-3 0,3-1 2 16,-1 2 2-16,-4-2-3 0,0 2 2 15,-4 0-1-15,-1-3-1 0,0 1 1 16,1-1 3-16,-3 0-2 0,3-1-3 16,-2 0 3-16,2 0 2 0,0 0 0 15,0 0 0-15,-2 0 1 0,2 0 1 0,-1-1-1 16,-1-1-3-16,-1 1-2 0,1-2 5 15,-1 2-4-15,2-1 0 0,-1-1 1 16,2 3 0-16,-3-2-1 0,0-2 0 16,-2 2 0-16,-1-1 2 0,-4 0-1 15,0 1-2-15,-4 0 2 0,-2 1 2 16,1 0-2-16,-4-1 4 0,3-1 1 15,-1 3 1-15,0 0-1 0,2 0-6 16,-2 0 2-16,-1 0 2 0,3 0-3 16,1 0-1-16,1 0 1 0,1 0 2 0,1 0-2 15,0 0-2-15,0 0 3 0,0 0-2 16,2 0 3-16,-2 0-1 0,-1 0-1 15,-1 0 3-15,1-1-2 0,-4 1 1 16,1-1 2-16,1 1 1 0,0 0-4 16,-2 0 1-16,-1-2-1 0,-1 0 2 0,-4 0-2 15,-2-2-3-15,0 3 4 16,-7-3 0-16,-2 3-2 0,-4-1 0 15,-5 0 0-15,0 2 2 0,-3 0-2 16,1 0 1-16,-1 0-2 0,0 0 4 0,0 0-3 16,0 0-1-16,0 0 0 0,0 0 2 15,0 0-2-15,0 0-2 0,0 0 2 16,0 0 1-16,0 0 0 0,0 0 0 15,0 0 2-15,0 0 2 0,0 0-1 16,0 0 1-16,0 0-3 0,0 0 0 0,-1-1-2 16,1 1-2-16,0 0 2 0,0 0 0 15,0 0-2-15,0 0 0 16,0 0 3-16,0 0-2 0,0 0 2 15,0 0-3-15,0 0 2 0,0 0 0 16,0 0-1-16,0 0-2 0,-3 0 3 0,1 1 1 16,1 3-1-16,-2 3-1 0,0 0 1 15,1 3 1-15,-1 1-2 0,-2 1 1 16,1 2 0-16,-1 3 1 0,-1 1-2 15,-2 3 1-15,0 2 1 0,-3 3 0 16,4 6-2-16,0 3 0 0,1 4 1 0,2 2 0 16,2 2 0-16,0 2-1 0,2 0 1 15,0 2 1-15,0 1-2 16,0 4 0-16,2 1 1 0,3 1 2 15,-1-2-2-15,1-3-2 0,1-3 4 0,2-5-2 16,-2-2 0-16,3-1 0 0,-4-4 3 16,0 0 1-16,1-2-6 0,-1-1 3 15,1-2 0-15,0-2 0 0,-3-2-1 16,2-1 0-16,-2-2 1 0,0 0 1 15,-2 1-3-15,4 0 0 0,-3 0 3 0,1-2-1 16,-2-2-2-16,1 1 1 0,-1-3 1 16,-1-4-1-16,0 1 0 0,0-1 0 15,0-1 1-15,0 1 0 16,0-3-2-16,2 0 1 0,0 1 1 0,-1-2-1 15,2 0-2-15,-1-3 2 0,4 3 1 16,-3-3-1-16,2 2 0 0,-2-4-1 16,1 1 2-16,1-1 0 0,0 1-2 15,-4-3 1-15,1 0 1 0,-2-1 0 16,1-1-2-16,-1 1 1 0,0-1 3 0,0 0-2 15,0 0-1-15,0 0 0 0,0 0 4 16,0 0 0-16,0 0-3 0,0 0 3 16,0 0-4-16,0 0 1 0,-3 0-1 15,0 0 1-15,0-1 0 0,-3 1 0 16,0-1-1-16,-1-1 0 0,1 2 1 16,-1-2-1-16,0 2 0 0,1-1-1 15,-2 1 2-15,-1-1 0 0,-2 0-2 16,-1-1 1-16,-2-1 1 0,-2 1-2 15,2 0-1-15,-3 0 1 0,2 2 1 0,-2-2 0 16,-3 0-2-16,-1 1 3 0,1-3-1 16,-4 4-1-16,0-3 2 0,1 0-1 15,-3 0-1-15,-2-1 1 0,-2-1 1 16,-2 2-1-16,-2-2-1 0,-2 1 1 15,-6 2-8-15,0-2 4 0,-3 2 4 16,-1 0-1-16,1 0-3 0,-3 0-2 16,0 1 5-16,-3 1-3 0,-2 0 1 15,-3 0 1-15,2 0-1 0,0 5 3 16,4-2-1-16,5 1 1 0,5-1 0 15,4 0-1-15,3-2 2 0,1 1-2 0,-1-1 1 16,1 0 0-16,-1 0 1 0,1 1-1 16,-6-2-1-16,0 0 1 0,-6 0 1 15,-2 0-2-15,-5 0-2 0,-2 0-9 16,-1 0-1-16,2 0 5 0,4 0 6 15,5-2 2-15,4 2 1 0,4-1-1 16,-1-1-2-16,6-1 2 0,-1-2 2 16,0 3-4-16,4-1 3 0,-1 0-1 15,-2 1 0-15,1-2 0 0,-1 3 1 16,-1-2-1-16,-1 0-1 0,-1 0 0 0,1-1 2 15,-3 0 0-15,1 0-3 0,0 1 2 16,3 0 0-16,2 1 0 0,1-2 0 16,2 1 2-16,1 2-3 0,1-3 2 15,0 4-2-15,0 0 1 0,3 0 1 16,-1 0-1-16,0 0-1 0,1 0 1 0,-3 0 1 15,3 0-1-15,-4 0 0 16,2 0-2-16,1 0 3 0,3 0 0 16,4 0-2-16,2 0 1 0,2 0 1 15,4 1 0-15,-1 0-1 0,0-1 0 0,-3 0 2 16,4 0-1-16,-6 3-1 0,-2-2 0 15,-2 1 0-15,-2 1 1 0,-1 0-2 16,-2 0 0-16,-1 0 3 0,-2 0-2 16,3 2-1-16,5-3 1 0,3 0 1 15,5-1-1-15,1-1 0 0,4 0 0 0,-1 1 1 16,0-1 2-16,1 0-3 0,1 1 0 15,-4 1 0-15,3-2 1 16,-1 1-2-16,-3-1 1 0,2 2 0 16,-2 0 0-16,-1 2 0 0,1-1 0 0,1-1 0 15,2 2 0-15,-1-3-2 0,1 1 2 16,1 1 2-16,0-2-2 0,0 3-2 15,1-4 2-15,0 1 2 0,-2 1-2 16,-1-1 0-16,0-1 0 0,-2 2 0 16,0-1 0-16,2 0 0 0,0 1 0 0,-1-2 1 15,3 1-2-15,1-1 1 0,0 0 0 16,3 0 1-16,0 0-1 0,-2 0-1 15,2 0 2-15,0 0 1 16,-2 0-3-16,1 0 2 0,-1 0-2 0,-1 0 2 16,3 0-1-16,-3 0 0 0,0 0-1 15,0 0 2-15,0 0-1 0,1 0 0 16,1 0-1-16,-1-1 3 0,1 0-3 15,1 0 0-15,0 1 1 0,-2 0 2 16,2 0-2-16,-1-1-1 0,-1 0 2 16,2-1 0-16,0 2-1 0,0 0-1 0,0 0 2 15,0 0 0-15,0 0-1 0,0 0-1 16,0 0 1-16,0 0 3 0,0 0-3 15,0 0 0-15,0 0 0 16,0 0 2-16,0 0-2 0,0 0-1 0,0 0 1 16,0 0 1-16,0 0-1 0,0 0-1 15,0 0 1-15,0 0 1 0,0 0-1 16,0-2-1-16,0 0 2 0,0-2-1 15,0 1-1-15,0-4 0 0,0 1 1 16,2-2 1-16,1-2-1 0,0-3-3 0,1 0 3 16,1-2 2-16,-2-3-1 0,0-1-2 15,-1-4 1-15,4-3 2 0,-3-3-3 16,2-4 0-16,-1-9 2 0,3-7 0 15,-1-4-3-15,-5 4-1 0,-1 7 3 16,0 6 3-16,0 4-3 0,0 3-2 16,-1 1 2-16,1 1 2 0,-5 2-4 15,4 1 1-15,-1 1 2 0,0-3 1 16,1-1-4-16,1 0 1 0,0-3 1 15,0 1 1-15,0 0-2 0,0-1-1 0,0 3 2 16,0-4 2-16,0 3-3 0,0-2-1 16,0 1 2-16,0 0 2 0,0 1-3 15,1 1 0-15,1 3 1 0,-2 0 1 16,0 3-2-16,0 2 2 0,0 0-2 15,0 0 2-15,0 2-2 0,0-2 2 16,0 2-2-16,0 1 3 0,0-1-4 16,0 1 2-16,0 2 0 0,0 1 1 15,0 3-2-15,0 2 1 0,0 0 1 16,0 1 1-16,0 2-1 0,0-1-2 0,0 1 4 15,2 0-2-15,-2 0-1 0,0 0-3 16,1 0 3-16,1 1 3 0,-1-1-4 16,1 0-1-16,-2 0 4 0,0-1-1 15,0 3-2-15,0 0-1 0,0 1 4 16,0 2-2-16,0 0-6 0,0 0 0 0,0 0-5 15,0 0-13-15,0 7-12 16,-3 5-16-16,1 2-29 0,1-1-91 16</inkml:trace>
  <inkml:trace contextRef="#ctx0" brushRef="#br0" timeOffset="45996.63">18993 6582 17 0,'-4'2'16'0,"-3"0"158"0,3-1-116 15,-2 2-9-15,1-1 9 0,2-2-9 16,0 2-8-16,3-2-14 0,0 0-7 16,0 0-12-16,1 0-7 0,10 0 6 15,3 0 10-15,11-6-1 0,4-4-4 16,7-2-1-16,3 0 2 0,-2 0-7 0,3 0 4 15,-1-2 2-15,-2 2 1 0,-4 1-1 16,-2 1-7-16,-6 3 3 0,-4 1-2 16,-5 2-4-16,-5 0-2 0,-7 4 2 15,-2 0 0-15,-2 0-1 0,0 0-1 16,0 0-2-16,-5 0-8 0,-3 5-11 0,-6 0-16 15,-1 2-15-15,-1 1-11 16,1-2-53-16,-4-3-172 0</inkml:trace>
  <inkml:trace contextRef="#ctx0" brushRef="#br0" timeOffset="46211.64">19241 6504 151 0,'2'5'217'15,"-1"2"-149"-15,-1 2-57 0,0 4 45 0,0 3-2 16,0 1 3-16,0 2-11 0,0 3-10 15,-4 1-15-15,-1 1-8 16,0-2-1-16,1 0-7 0,-2-2-3 16,4-2-3-16,-1-3 4 0,3-1-4 0,0-3-1 15,0 0-3-15,6-5-14 0,5-1-9 16,4-4-14-16,4-1-22 0,3 0-27 15,-1-4-90-15</inkml:trace>
  <inkml:trace contextRef="#ctx0" brushRef="#br0" timeOffset="46787.67">19547 6646 226 0,'1'-1'124'16,"1"-1"-106"-16,2 0 21 0,-4 2 4 0,2 0 0 15,0 0-10-15,1 0-13 0,-3 2-1 16,3 5-5-16,-3 3-3 0,0 1-2 15,0 1 3-15,0 2-1 0,-3-1-2 16,-2 1 5-16,-1-3-2 0,0-1 0 16,-2-1-2-16,2-3 4 0,-2-1-3 0,2-1-2 15,-1-3 0-15,6 0-4 0,-4-1 2 16,2 0-1-16,2 0-2 0,-1-6 0 15,2-3-4-15,0-4 1 16,3-4-3-16,5-1 0 0,1-5 2 0,4-1-2 16,1-1 2-16,3-1 0 0,1-1 0 15,6 0-1-15,-1 3-1 0,-2 4 2 16,1 6-2-16,-5 3 0 0,0 4 0 15,-4 4 2-15,-1 2 0 0,0 1-3 16,-2 0 1-16,-2 4 2 0,-1 5-1 0,-4 2-1 16,-3 3 2-16,0 2 1 0,0 1 1 15,-9 0-2-15,-2 0 0 0,-3-1 0 16,-1 0-1-16,-1-1-5 0,1 0 0 15,1-4-3-15,1 0 1 0,3-3-7 16,3-2-2-16,3-3 0 0,1-2-4 16,3-1 2-16,0 0-1 0,0 0 3 15,3 0 3-15,3-4 5 0,3 1 4 16,-3 1 6-16,2 1-1 0,0-1 0 15,0 2 3-15,1 0 6 0,0 0 2 0,-3 0-3 16,4 5 5-16,-2 2 2 0,-1 2 3 16,3 0-1-16,-3 1-6 0,1-1-1 15,0-1 1-15,-2-1-8 0,-1 0 0 16,-1-3-1-16,3 1 0 0,-3-3-2 15,2-1-1-15,-1-1 1 0,1 0-13 16,0 0-21-16,4-3-27 0,-4-6-26 16,0-4-180-16</inkml:trace>
  <inkml:trace contextRef="#ctx0" brushRef="#br0" timeOffset="47003.68">20065 6527 162 0,'-8'7'370'0,"5"4"-365"16,0 3 34-16,-4 2 17 0,1 2 5 15,-2 1-10-15,4 0-15 0,-4 0-12 16,5 1-11-16,0-3-5 0,-2-1-7 16,4-1 2-16,1-4-1 0,0 0-3 15,0-4 0-15,0 3 0 0,4-4-10 16,4 0-11-16,0-4-14 0,4 1-13 0,1-3-7 15,-1 0-30-15,2 0-48 0,-2 0-148 16</inkml:trace>
  <inkml:trace contextRef="#ctx0" brushRef="#br0" timeOffset="47363.7">20181 6793 288 0,'0'1'93'0,"0"-1"-78"0,0 0 23 15,0 0-4-15,0 0 32 0,0 0-17 0,8-4-26 16,2-5-5-16,6-2 2 0,1-3-7 15,0-4-2-15,2-5 0 0,-1-2-1 16,1-4 1-16,-1-2-2 0,3 1-7 16,0-2 3-16,1 3-2 0,-5 4 0 15,-3 4-2-15,0 5 2 0,-6 6 3 0,-2 3 1 16,-3 4-2-16,-1 3-3 15,-2 0 1-15,0 0-3 0,0 8 0 16,1 5 0-16,-1 7 4 0,0-1 0 16,0 4-2-16,0 3-2 0,0-2 1 0,0 2 0 15,3-1-1-15,-1 0 0 0,2-1 0 16,1-4 0-16,0-1 1 0,-1-2-1 15,-1-3-1-15,1-2 2 0,-4-3-1 16,0-2 0-16,0-1-2 0,0-3-7 16,0-1-3-16,-7-1-6 0,0-1-18 0,-4 0-15 15,-2-1-19-15,-1-6-34 0,-4-4-158 16</inkml:trace>
  <inkml:trace contextRef="#ctx0" brushRef="#br0" timeOffset="47532.71">20300 6667 66 0,'9'0'356'0,"4"0"-330"0,1 0 46 16,3 0-26-16,-3 0-10 0,0 2 7 15,4 3-14-15,1 0-10 0,0-1-8 16,1 2-4-16,5-1-5 0,-4-2 2 0,1 1-2 16,0-3-2-16,-2 2 1 0,3-2 0 15,-3-1-18-15,2 1-25 0,-3-1-23 16,5 0-6-16,1 0-67 15,2-6-112-15</inkml:trace>
  <inkml:trace contextRef="#ctx0" brushRef="#br0" timeOffset="47759.73">21089 6573 142 0,'10'-13'113'0,"-6"1"-66"0,-4-1 29 15,-3 1-25-15,-8 2 3 0,-4 2-9 16,-4 2-8-16,-1 1-12 0,-3 3-6 0,-4 2-5 16,3 0-3-16,-3 2 9 0,6 7 11 15,-1 4-4-15,3 2-11 0,4 3-8 16,2 1 2-16,6 3 0 15,2-2-2-15,5 1-4 0,1 2-3 0,12-2 0 16,7 1-1-16,5-1-1 0,7-4 2 16,7-1 0-16,5-2-9 0,7-3-6 15,5 1 10-15,1-5-35 0,-1 0-26 16,-2-3-37-16,-3-2-97 0</inkml:trace>
  <inkml:trace contextRef="#ctx0" brushRef="#br0" timeOffset="51267.93">20387 7560 89 0,'2'0'54'0,"-1"0"-13"0,2 0 19 0,-3 0-20 16,3 0 2-16,-3 0-11 0,2 0 2 15,-1 0-7-15,-1 0-13 0,0 0-2 16,0 0 0-16,0 3 5 0,0-1-6 15,2-2 0-15,-2 4-1 0,0-3 2 16,1 2 2-16,1 2-1 0,0-1-5 0,-2 1 2 16,0 2 2-16,0-2-7 0,0 2 2 15,0-1-3-15,0 2 2 0,0-1 0 16,0 3-4-16,0 0 3 15,0 0-1-15,0 1-3 0,0 3 4 0,0-2-4 16,0 3 1-16,0 0-1 0,0 1-1 16,4 0 3-16,1 1-1 0,-2 2-2 15,3 2 1-15,-3 3 7 0,0 3 10 16,-1-2-7-16,-1 1-2 0,-1-3 5 15,2 1 2-15,-2 0-5 0,0-1-1 0,0 3 0 16,0 0-2-16,0-1 1 0,0 0-1 16,0-3 0-16,0-1-4 0,0-1 0 15,0 0-1-15,0-1 3 0,0 1-2 16,0-2-3-16,0 0 2 0,-2 0 1 15,1 0 0-15,-2-1-2 0,0-1 0 16,3 0-1-16,-5-1 2 0,5-1-2 16,-3 1 1-16,3 1 1 0,0-1-2 15,0 0 1-15,-2-1-2 0,1 3 2 16,1-4 0-16,0 3-2 0,-2-1 1 15,2-1 1-15,-1 2 0 0,1-2-1 0,-2 0 2 16,-1 1-1-16,2-1 0 0,-1 0-1 16,-1 1 0-16,1-2 1 0,1 1-2 15,-1-2 2-15,2 2-1 0,0-2-1 16,0 1 1-16,0 0 0 0,0-1 1 15,0 1-2-15,0-1 1 0,0 0 1 16,0-2-2-16,0 2 3 0,0-3-2 16,0 1-1-16,0-2 3 0,0 0 1 15,0 1-2-15,0-1-2 0,0 2 2 16,0-1 0-16,0 1-1 0,0 0-2 0,0-2 4 15,0 4-2-15,0-2 0 0,0 0-1 16,0 2 2-16,0-2-1 0,-1 1 0 16,-1-1 0-16,2 0 0 15,-1 1 1-15,1 0 0 0,0-1-3 0,0 2 2 16,0-1 2-16,0-1-3 0,0 0 0 15,0 0 1-15,0 1 1 0,0 0 0 16,0-1-3-16,0 2 2 0,0 0 2 16,0-1-2-16,0 2-1 0,0 0 2 15,0-2 1-15,0 2-2 0,0-1-1 0,0 0 2 16,0 0 1-16,-3-1-2 0,1 0-1 15,0-2 2-15,-1 1 0 0,2 3-1 16,1-2-1-16,0 2 1 0,0 0 1 16,-2-1-2-16,2 0 1 0,-1-2 0 15,-1 2-1-15,-1-2 2 0,3 0-1 0,0-1 5 16,-2-1-1-16,2-2 0 15,-3 1-4-15,2-1 2 0,-1-1 1 16,1 1-3-16,1-1-1 0,-2 2 2 16,2-3 0-16,-1 1-1 0,-1 1 0 0,2-2 0 15,0 0 2-15,-1 2-2 0,-1-2 7 16,0 1-9-16,2 1 1 0,0-1 0 15,-1-2 0-15,1 1 1 0,0-2 1 16,0 0-1-16,0 0-1 0,0 0 2 16,0 0 0-16,0 0-1 0,0 1-1 0,0 1 2 15,-2-3 0-15,2 1-1 0,0-1-1 16,-1 0 2-16,1 0-3 15,0 0 2-15,0 0 2 0,0-1-2 16,0 0-2-16,0 0 2 0,0 0 2 0,0 0-4 16,0 1 5-16,-2-1-4 0,2 0 0 15,0 3 2-15,0-2 1 0,0 1-2 16,0-1-1-16,0 1 3 0,-1-1-2 15,-1 0 0-15,2 0-2 0,-1 0 3 16,1 0 1-16,0 0-3 0,0 0 0 16,0 0 2-16,0-1 0 0,0 1-1 15,-2 1-1-15,2 1 2 0,0-2 0 16,-2 2-1-16,2-1-2 0,0 0 3 15,0 0 0-15,-1 0-2 0,1 1 0 16,0 0 1-16,0 1 1 0,0 2-2 0,0 0 0 16,0-2 2-16,-3 2 0 0,3-1-2 15,-2 2 0-15,2 0 2 0,0 0 0 16,-1 3-1-16,-2-2-1 0,1 2 3 15,-1 3-2-15,0-2 0 0,3 1-1 16,-3 2 2-16,0-1-1 0,3 1 0 0,-2 0-2 16,1 0 3-16,-1 0 0 0,0 2-2 15,2 1 1-15,-1-1 1 0,-1 2-1 16,-1 0 0-16,0 2 0 15,-1 1 0-15,0-1 1 0,1 1-2 0,-1-1 1 16,1-3 1-16,-1 1-1 0,1 0 0 16,2 2 0-16,-1-5 2 0,1 1-2 15,1-2 0-15,0-1 0 0,0 0 2 16,0 0-1-16,0-1-2 0,0 1 1 15,0 0 1-15,0 0 0 0,0 1-2 0,0 0 1 16,0-1 0-16,0 0 1 0,-2 0-1 16,-1 0 0-16,1-1 2 15,-1 1 0-15,-1 0-4 0,4-2 2 16,-2 2 1-16,2-3 0 0,0-2-3 0,-1 1 1 15,1-2 3-15,0-1-3 0,0-1 0 16,0-3 0-16,0 1 2 0,0-1 0 16,0-1-2-16,0 0 2 0,0-1 0 15,-2 2 0-15,2-2-1 0,-1 0-2 16,1 0 3-16,0 0-2 0,0 0-2 0,0 0 3 15,0 0 0-15,-2 1 0 0,2 0-2 16,0 0 0-16,0-1 3 0,0 0-2 16,-3 0-1-16,1 2 2 15,2-2 0-15,-1 2 0 0,-1-2-2 0,1 1 0 16,-1 0 2-16,2 0-1 0,-1 0 0 15,1 1 0-15,0-2 1 0,0 0 1 16,0 0-2-16,0 0 1 0,-2 0 1 16,2 0-1-16,-2 0-1 0,1 0 1 15,1 0 1-15,0 2 0 0,0-2-2 16,-2 0 1-16,-1 0 1 0,2 1-1 0,1-1-1 15,-2 0 1-15,1 0 1 0,1 0-1 16,0 3-2-16,0-1 4 0,-2-1-2 16,2 0 0-16,0 1-2 15,0-1 2-15,-1 0 1 0,1 1 0 0,-2 1-2 16,2-1 1-16,0-1 1 0,-3 1-1 15,3 0-1-15,-2-2 1 0,1 2 1 16,1 1-1-16,-2-1-1 0,1 2 0 16,1-1 2-16,-2 0-1 0,2 1-1 15,0-1 0-15,-1 1 2 0,1-2-2 0,0 1-1 16,0 1 1-16,0 0 3 0,0 3-2 15,-2 1-1-15,-1 0 1 0,1 1 2 16,1-3-1-16,-2 0-1 0,1-1-1 16,1-1 3-16,-2-1-2 0,1 1-1 15,0-1 1-15,2-1 1 0,0 1-2 16,-3-1 1-16,3-1-1 0,0 1 2 15,0 2-1-15,0-2-2 0,0 0 1 16,0 1 2-16,0-2 0 0,0 2-3 16,0-1 2-16,0-2 1 0,0 0 0 0,0 2-1 15,0 0 0-15,0 0 1 0,0 0 0 16,0 0-2-16,0 0 0 0,0 0 3 15,0 0-3-15,0-2 0 0,0 2 1 16,0-2 1-16,0 3-1 0,0-2-1 16,0 0 2-16,0 0 0 0,0 1-1 15,0-1-1-15,0 1 1 0,0 0 1 16,3 1-2-16,-3 2 0 0,2-2 1 15,-2 1 2-15,0-1-2 0,2 0-1 16,-2-2 1-16,0 0 2 0,0 2-4 0,0-1 2 16,0-1 0-16,0 1 2 0,0 0-2 15,0 0-1-15,0 0 2 0,0-2 0 16,0 0-1-16,0 0-1 0,0 2 1 15,0-2 1-15,0 0 0 0,0 0-3 16,0 0 3-16,0 2 1 0,0-2-1 0,0 1-2 16,0-1 1-16,0 0 2 15,0 0-2-15,0 0 0 0,0 0 0 16,0 0 1-16,0 0-1 0,0 1-1 15,-2 0 1-15,2 1 2 0,-2-2-3 0,2 0 0 16,0 0 2-16,0 0 0 0,0 0-1 16,0 0-2-16,-1 1 2 0,1-1 0 15,0 1 0-15,0-1-1 0,0 0 1 16,0 0 1-16,0 0-1 0,0 0-1 15,0 1 1-15,0-1 1 0,0 1-1 16,-2-1 0-16,1 1 0 0,-1 0 1 16,2 0-1-16,0-1-1 0,0 1 1 15,0 0 2-15,0 0-3 0,0-1 0 16,0 1 1-16,0-1 1 0,0 1-2 15,0-1 1-15,-1 0 0 0,1 0 1 0,-2 0-1 16,2 0-1-16,0 0 2 0,-1 1 0 16,-1 0-1-16,0-1-1 0,1 2 1 15,1-2 2-15,-2 3-3 0,2-3 0 16,-1 1 1-16,1 0 1 0,0-1-2 15,-2 1 0-15,2-1 1 0,0 0 2 0,0 0-3 16,0 0 0-16,0 0 2 16,0 0 0-16,0 2-1 0,-1-2-1 15,-1 2 1-15,1-1 2 0,1 0-3 16,-3-1-1-16,1 1 3 0,2-1 0 0,0 0-1 15,0 1-1-15,0-1 1 0,0 0 2 16,0 1-3-16,0-1-1 0,0 0 3 16,0 0 0-16,0 0-2 0,0 0 0 15,0 0 1-15,0 0 0 0,0 0 0 16,0 0-1-16,0 0 1 0,0 0 0 0,0 0-1 15,0 0 0-15,0 0 1 0,0 0 2 16,0 0-3-16,0 0 0 16,0 0 3-16,0 0-1 0,0 0-1 15,0 0 0-15,0 0 1 0,-2 0 0 0,2 0-3 16,0 1 2-16,0 0 0 0,0-1 1 15,0 1-2-15,-1-1 1 0,-1 0 0 16,2 3 1-16,0-3-2 0,0 0 1 16,0 0 1-16,-1 0 1 0,1 0-3 15,0 0 1-15,0 0 1 0,0 0 0 0,-2 0-2 16,2 0 1-16,0 0 0 0,0 0 1 15,0 0-2-15,0 0 0 0,0 0 2 16,0 0 0-16,0 0-3 16,-1 0-3-16,-1 0 0 0,-1 0-5 0,3 0-7 15,-2 0-6-15,1 0-12 0,1 0-18 16,-2 0-37-16,-1 0-127 0</inkml:trace>
  <inkml:trace contextRef="#ctx0" brushRef="#br0" timeOffset="53397.05">20077 10626 6 0,'5'0'10'0,"-2"0"2"0,1 0-4 16,-1 0-9-16,-1 0 2 0,0 0 0 15,-1 1 26-15,2-1-15 0,-1 0-8 0,-1 1 7 16,-1-1-6-16,3 2-4 0,-3-2-1 15,0 2 0-15,3-1-10 0,-3-1-32 16</inkml:trace>
  <inkml:trace contextRef="#ctx0" brushRef="#br0" timeOffset="56320.22">20046 11115 2 0,'0'-2'125'16,"0"2"-86"-16,0-2-7 0,0 1 1 16,0 0 3-16,0 1 1 0,0 0 3 15,0 0 2-15,0 0-5 0,0-1-5 16,0 1-6-16,0 0-1 0,0-1 3 15,0 1 0-15,0 0 0 0,0 0 0 0,0 0-3 16,0 0-3-16,0 0-1 0,0 0-3 16,0 0 0-16,0 0-9 0,0 1-5 15,-2 10 6-15,-1 4 0 0,0 5-1 16,-3 2 0-16,-2 6-3 0,-3 2-2 15,2 1-1-15,-2-2-1 0,-1 0-1 0,2 0 2 16,0-4-3-16,0-4 1 16,1-4 0-16,3-6 1 0,3-4-2 15,-2-4 1-15,5-3 2 0,0 0-2 16,0 0 4-16,0-12-10 0,0-4 0 0,0-3-2 15,6-4 2-15,0 0 0 0,2-2 1 16,2 1 3-16,-1 0-3 0,0 1 3 16,2 0 0-16,1 2 0 0,-1 4-1 15,0 3-1-15,0 4 2 0,0 4 1 16,0 6-4-16,0 0 1 0,1 0 2 0,0 7 1 15,2 4-2-15,-1 3 3 0,1 2 1 16,0 3 0-16,3 0 1 16,-2-1-1-16,2 1 0 0,-1-2 3 15,-1 0-4-15,-1 0 0 0,-5-2 1 0,1-3 0 16,-3-2-3-16,-2-1 1 0,0-3 1 15,-2-3-1-15,-3 1-4 0,0-3-7 16,0-1-7-16,0 0-11 0,0 0-7 16,0-8-20-16,0-3-18 0,0-1-31 15,0-2-72-15,0-3-87 0</inkml:trace>
  <inkml:trace contextRef="#ctx0" brushRef="#br0" timeOffset="56500.23">20347 11149 63 0,'7'0'209'0,"0"0"-99"15,-1 1-43-15,0 7 6 0,-1 3-18 16,-2 3-4-16,-2 4-7 0,-1 2-8 15,0 1-1-15,0 4-6 0,-6 2-12 16,-3 0-5-16,-4 0-8 0,1-2-1 16,3-4-3-16,-1-2 0 0,3-4-4 0,2-4-11 15,3-4-15-15,2-1-20 0,0-6-43 16,4 0-66-16,2-8-298 0</inkml:trace>
  <inkml:trace contextRef="#ctx0" brushRef="#br0" timeOffset="57415.28">20240 10541 10 0,'-2'5'20'0,"-3"-1"-4"0,4 0 1 0,-4 0-16 16,2 2 6-16,0-2 54 0,0 0-22 16,0 0-14-16,1-3-4 0,1 3 9 15,1-4 4-15,0 0 6 16,0 0-3-16,0 0-6 0,0 1 1 0,0-1-2 15,-2 0-5-15,2 0-4 0,-1 0 1 0,-2 0-2 16,3 0-1-16,-2 0 0 16,-1-1 0-16,1-1-6 0,1-1 1 15,-2 3 1-15,1-2-4 0,-4 0 1 16,0 2-6-16,0 0 0 0,-2 0-2 0,-5 0 0 15,3 0-1-15,-4 7-2 0,1-1 1 16,-1 3 2-16,0 0-2 0,2 3-2 16,0 0 3-16,4 2-1 0,2-1-4 15,1 0 0-15,5 0 1 0,0-1 1 16,5-1-3-16,5-3 0 0,4-2 1 0,3-2 3 15,2-3-2-15,1-1 2 0,3 0-2 16,-4-6 2-16,1-3-1 16,-3-1-1-16,-3 0 2 0,-1 2 2 15,-4-3-3-15,-4 0 0 0,-2 2 4 16,-3 0 0-16,0 0-4 0,0-2 2 0,-5 2 3 15,-3-1-1-15,-1 2-1 0,-3 2 2 16,1 3 1-16,-2 3-2 0,-1 0-1 16,3 1-2-16,-2 8 1 0,0 3 0 15,2 0-3-15,4 2-1 0,2 0 2 16,2 0-1-16,3-1-2 0,0 1 2 15,3-2-2-15,8-2 1 0,0-3-8 0,1-1-1 16,0-3 8-16,2-3-1 16,-1 0-4-16,1 0 7 0,-3-6 1 15,-2-2 1-15,-1-1-1 0,-4 1 1 0,-2-2 1 16,-2 1 3-16,0-2-2 0,-2 2 1 15,-6 0 3-15,-4 0-3 0,-2 1-4 16,-1 1-1-16,-4 2 1 0,0 3 1 16,-1 1-12-16,6 1-14 0,3 1-19 15,5 6-41-15,-1 1-227 0</inkml:trace>
  <inkml:trace contextRef="#ctx0" brushRef="#br0" timeOffset="64419.68">4236 1886 99 0,'0'0'57'0,"0"0"-30"0,0 0 32 15,0 0-19-15,0 0-15 0,1 0 2 16,-1 0 2-16,0-1 0 0,0 0-5 15,0 0-1-15,0 1-7 0,0-1-1 0,0 1 2 16,0-1-2-16,0 1 0 0,0 0-4 16,2-1-2-16,-2 1-2 15,0-1-3-15,0 0 1 0,0 1 0 16,0 0-2-16,0 0 0 0,0 0-1 0,0-2-1 15,0 1 2-15,0-1-2 0,-2 2 2 16,1-2-2-16,-4 0 0 0,3-1 1 16,-4 2-1-16,0-1 0 0,-2 2 0 15,-3 0 1-15,2 0-1 0,-2 0-1 16,3 0-1-16,-2 0 3 0,2 3-1 15,2 0-2-15,-2 4 1 0,3 0 0 0,-1 1-2 16,4 0 1-16,1 2 0 0,1 1 0 16,0-1-2-16,5 3 0 15,5-3 1-15,1-2 3 0,3-2-1 0,0-1-2 16,3-3 3-16,-1-2 1 0,-1 0-2 15,-2 0 1-15,-4-4 1 0,-1-3 4 16,-2-1 9-16,-3 0 6 0,-1 0-2 16,-2-1-2-16,0 1-1 0,0-2-7 15,-4 2 1-15,-2 0-1 0,-2-1-6 16,-1 5-1-16,-3-1-2 0,1 1 1 0,-3 3-3 15,0 1-4-15,2 0-10 0,2 0-16 16,4 7-17-16,1 5-33 0,1 0-71 16,1 2-190-16</inkml:trace>
  <inkml:trace contextRef="#ctx0" brushRef="#br0" timeOffset="66681.81">4205 2072 0 0,'0'0'15'0,"0"0"-9"16,0 0-4-16,0 0-3 0,0 0 2 16,0 0-1-16,0 0-1 15,0 0 3-15,0 0-1 0,0 0 10 0,0 0 13 16,0 0 8-16,0 0 8 0,0 0-1 15,0 0 9-15,0 0-5 0,0 0-12 16,0 0-4-16,0 0-5 0,0 0-5 16,0 0-11-16,0 0 2 0,0 0-4 15,0 0-3-15,0 0-1 0,0 0-1 0,0 0 0 16,0 0 0-16,0 0 0 0,0 0 0 15,0 0 2-15,0 0-1 0,0 0-1 16,0 0 2-16,0 0 1 0,0 0 2 16,0 0-2-16,0 0 2 0,0 0-1 15,0 0-4-15,0 2 2 0,0-1 2 16,0 1 2-16,0 1-3 0,0-2 0 15,0 3-2-15,0-2 2 0,0 1 0 16,-2 2-2-16,2 0 2 0,0-2 1 16,0 1 2-16,0 1-4 0,-2-1 5 0,1 2-1 15,1-2-1-15,0 2-3 0,0-2 4 16,0 3 0-16,0 0-7 0,0 1 3 15,0 1 1-15,0-1 0 0,1 2-2 16,3-1 0-16,-3 1 1 0,2 0 0 16,-1 0 0-16,-1-1-2 0,2 0 1 15,-1 0 2-15,-1 1-1 0,3-2-2 16,-3 3 1-16,1-2 2 0,1 0-2 15,-3 2 0-15,1-2 1 0,-1 2 2 16,2 0-3-16,-2-2 0 0,0 2 1 0,0 0 2 16,0 0-2-16,0-1-2 0,1 1 2 15,1 1 1-15,-2-1-2 0,2 2 0 16,-2-1 0-16,0 0 0 0,0-1 1 15,0 0-2-15,1-1 1 0,1 0 1 16,-1 1-1-16,-1-2-1 0,2 4 2 0,-2-2 0 16,1 0-1-16,1 0-1 15,-1-1 1-15,1 1 2 0,-1-1-2 16,-1 0-1-16,0 1 3 0,0-1 1 15,2 2 0-15,-2-3 11 0,0 0-1 0,0-4-6 16,0 2-3-16,0-1-3 0,0-1 1 16,0 1 0-16,0 1 0 0,0-1-2 15,0-1 2-15,0 1-3 0,0-1 3 16,0 1-2-16,0-1 0 0,0 0-2 15,0-1 4-15,0 2-3 0,0 2 2 0,-2 2-2 16,2 0 2-16,0 2 1 0,-3-3 5 16,2 0-3-16,-1-1-4 15,1 2 0-15,-1 1 1 0,1 4 1 16,-2-1-2-16,1 3-1 0,2-1 3 15,0-1 1-15,0 0-1 0,0 1 0 0,0 2 0 16,0-1 2-16,0-1-1 0,0 0 0 16,0 0 0-16,0-1 1 0,0 1-2 15,0-1 1-15,0 1 0 0,0 1-1 16,-3-1 0-16,1 0 0 0,1 1 2 15,-1-3-2-15,1-1-2 0,1 2 0 0,-2-1 3 16,2-1-1-16,0 0-3 16,0 1 1-16,-1-1 2 0,1 1-1 15,0 0-1-15,0 0-1 0,0 0 2 16,-2 2 1-16,2 1-4 0,-2 0 2 0,1 1 2 15,1 0 1-15,-2 0-3 0,1 2-1 16,-1-2 2-16,1 2 0 0,1-2-2 16,0-1 1-16,0-1 2 0,0-2-1 15,0 1-1-15,0-1-1 0,-2-1 0 16,2 1 2-16,0 0-1 0,-1 0-1 0,1-1 3 15,0 2 0-15,0 1-3 16,0 1 1-16,0 0 1 0,0 3 0 0,0-1-1 16,0 1-1-16,0 2 2 15,0 2 0-15,0 1-1 0,0 1 0 0,0 2 1 16,1-1-1-16,1-2 0 0,2-5 6 15,-2-1-7-15,-1-3 2 0,1-2 0 16,0 0 5-16,-1-1-1 0,1 0 2 16,-2-1-6-16,0 1 2 0,0-4 0 15,0 1-2-15,0-2 0 0,0 2 1 0,0-3 2 16,1-2-2-16,1-1-2 0,-2-1 1 15,1-1 1-15,-1 2-2 0,0-2 1 16,0 0 2-16,0 0 1 0,0 0 0 16,0-1-4-16,0 1 2 0,2-1 2 15,-2 0-2-15,0 0 0 0,0-1 0 16,0 0-2-16,0 0 3 0,0 0-2 15,0 0 1-15,0 0-5 0,0-3-10 16,3-4-16-16,2-2-16 0,1 0-25 16,-2-2-57-16,-2 1-200 0</inkml:trace>
  <inkml:trace contextRef="#ctx0" brushRef="#br0" timeOffset="69250.96">3591 4121 8 0,'-7'0'12'15,"1"0"-3"-15,3 0 10 0,0 1-14 16,0 1-4-16,-2 2 1 0,2-1-2 15,0-1 2-15,0-1-2 0,0 2 1 16,0-3 46-16,-2 1-15 0,0 0-3 16,1-1 14-16,2 0-4 0,-2 0-2 15,0 0 5-15,0 0-7 0,-1 0-2 16,2 0-2-16,-2 0-5 0,2-1 0 15,2 0-5-15,-2-1 2 0,3 2 0 0,0 0 1 16,-3-2 0-16,-1 2-6 0,1-1-2 16,0 1 0-16,0-1-2 0,0 1-2 15,2 0-4-15,-1 0-1 0,0 0 1 16,1 0-3-16,1 0-6 0,0 0 5 15,0 0-1-15,0 0-3 0,0 0-3 16,0 0 1-16,0 0 2 0,6 0-4 16,2 0 2-16,3 1 2 0,3 1 1 15,3-1-1-15,4-1-1 0,4 0 4 16,3 0-2-16,2 0 5 0,1-3-3 0,3-1 1 15,0 0 0-15,5 1-2 0,1 2-2 16,2-1 1-16,0 1 1 0,1 1-3 16,2-1 0-16,1-1 1 0,2 1-1 15,2-3-3-15,0-1 2 0,-1 1 2 16,-2 0 0-16,-2 3 0 0,1-1-2 0,2 2 3 15,-1-2 1-15,1 1-2 0,-2-1 0 16,-2 2 0-16,-1 0 3 0,-6 0 0 16,2 0-3-16,-2 0 3 15,-4 3-1-15,1 1 0 0,-1 1-2 0,-1-1-2 16,-1 1 4-16,-1-3 0 0,1 0-2 15,-2-1 0-15,-2-1 2 0,-1 0-1 16,0 0 0-16,-1 0 4 0,-2 0 2 16,1 0-4-16,-1 0 0 0,-3 0 1 15,-1-1 1-15,-2-1-1 0,-3 1-4 16,-5 1 4-16,-3 0 2 0,-6 0-5 15,2 0 0-15,-2 0 2 0,0 0-2 0,0 0 1 16,1 0-1-16,-1 0 0 16,0 0 2-16,0 0-1 0,0 0-1 15,0 0 0-15,0 0 3 0,0 0-2 0,0 0 0 16,0 0 2-16,0 0 5 0,0 0-5 15,0 0-1-15,-3 0 0 0,2 0 1 16,-3 1-2-16,1-1-2 0,-1 2 1 16,1-1-2-16,-1 0 1 0,3 0 0 15,-2 1 1-15,1 1 1 0,-1-2-2 0,-2 1-1 16,5 0 2-16,-3 1 0 15,2 0-1-15,-1 2-2 0,2 0 2 16,0 0 1-16,0 1-3 0,-1 3 1 16,1-2 1-16,-3 3 1 0,3 1-2 0,0 0 1 15,-2 1 0-15,2 2 0 0,-1 3 0 16,-1 4 1-16,0 7-2 0,2 5 1 15,0 4 0-15,0 1 1 0,0 3-1 16,4 1-1-16,-1 3 1 0,1-1 1 16,-1 2-2-16,0 1 1 0,2 0 0 0,-2 2 4 15,0 0-2-15,0-1 0 0,4 1-2 16,-4-2 2-16,0 1 1 0,2 0-2 15,-2-2 1-15,0 0 0 16,0-1 2-16,0-2-1 0,0 1-2 0,-1-2-2 16,2-1 1-16,-2-1 1 0,1-4-2 15,-2-2 1-15,3 1 3 0,-1-2-3 16,0-1 0-16,0-1 0 0,3-2 1 15,-1-2 0-15,-1-3-2 0,3-2 1 16,-3-2 1-16,2-2 0 0,1-2-2 0,-3 0 1 16,1-2 1-16,0-2-1 0,-1 0-1 15,1-1 1-15,-2-3 1 0,2-1-1 16,-4 1 0-16,2-4-1 15,0 1 2-15,-3-4-1 0,3 0 0 0,-3 1 0 16,0-2 2-16,0 0-2 0,0 0 0 16,0 0 3-16,0 0 1 0,0 0 1 15,0 0 1-15,0 0-2 0,0 0 0 16,0-2-1-16,-3-1-3 0,0 0 1 15,0 1-2-15,-2 2 2 0,-1-3-2 0,3 1 2 16,-3 1-1-16,0-3-2 0,-2 2-1 16,0 0 1-16,-1 0 2 0,0 1-1 15,-5-1-2-15,-2-2 2 0,2 3-2 16,-4-2 0-16,-3 0-1 15,-2-1 0-15,0 1 4 0,0 1 1 0,-2-1-2 16,-3 0 0-16,-1-1 2 0,-4 0 0 16,0-1-3-16,-2 2-1 0,-6-1 4 15,-2 2-2-15,-3 0-6 0,-4 1 6 16,-1 1 2-16,-2 0-3 0,-1 0-3 15,1 0 0-15,3 0 3 0,2 0 1 0,3 0 0 16,1 0 0-16,5 0 3 0,0 0-2 16,3 0-1-16,2 0 0 0,0 0 2 15,0 0 0-15,0 0-2 0,3 0 2 16,1-3 1-16,3 3-3 0,-1-2 2 15,0 1-1-15,-3 1 3 0,0-2-3 16,-2 1-1-16,-2 0 0 0,0 0 1 16,-2 0 0-16,0 0-2 0,0-1 2 15,3 2 0-15,1-1 0 0,2 1 1 16,3 0-1-16,-3 0-1 0,3 0 1 0,-3 0 1 15,0 0-1-15,-1 0 0 0,-1 0 0 16,2 0-1-16,0-2 0 0,3 0 2 16,-1 1-1-16,1-1 1 0,2-1-1 15,-2 2-1-15,0-1 2 0,1-1-2 16,3 2 2-16,0-1-1 0,3 2 1 15,2-1-3-15,0 0 2 0,1-1 0 16,-1 2 1-16,-1 0-1 0,3 0 0 16,1 0-1-16,2 0 2 0,4 0-2 15,2 0 2-15,0 0-2 0,0 0 1 0,2 0 1 16,2 0-1-16,-4 0-1 0,5 0 1 15,-2 0 1-15,0 0-2 0,2 0 2 16,-1 0-1-16,1 0-1 0,3 0 0 16,-2 2 1-16,2-2-1 0,0 0-2 15,-2 0 1-15,2 0-1 0,0 0 1 0,0 0-5 16,0 0 1-16,0 0 5 15,0 0-2-15,0 0 0 0,0 0 3 16,0 0 0-16,2 0 0 0,0 0-3 16,-1-4 2-16,4-1 3 0,-4-2-3 0,5-1-1 15,-2-2 2-15,-1-1 2 0,0-3-1 16,1 1-4-16,1-3 4 0,-2-1 1 15,-1-1-2-15,-1-2-1 0,-1-4 2 16,0-7 2-16,0-9-4 0,0-3-1 16,-6 0-7-16,-5-2 9 0,0-2-1 15,1-6-3-15,0-3 2 0,1 4-2 0,0-3-3 16,-1 1-5-16,3 0 7 15,0 1 0-15,3 3-1 0,2 3 3 16,2 3 1-16,-1 2 2 0,-1 5-1 16,1 3-1-16,1 3 3 0,0 1-1 0,0 3-2 15,0-2-1-15,0 1 2 0,0-2 1 16,0 1-1-16,0 3-2 0,0 1 1 15,0 1 2-15,0 4-2 0,0 5 1 16,0 2 1-16,0 4 2 0,0 4-2 16,0 0-1-16,0 3 1 0,0-2 2 0,0 1-2 15,0 1 0-15,0-2 0 0,0 4 0 16,0-3 0-16,0 0-2 15,0-1 2-15,0 1 1 0,0-3-1 16,0 1-1-16,0-1 1 0,0-1 2 0,3 2-2 16,-2-3-1-16,-1-1 2 0,0 0-1 15,2 2 0-15,-2 0 0 0,0 2 0 16,0 3 2-16,0-1-2 0,0 2 0 15,0 1 1-15,0-1 2 0,0 1-2 16,0-1-2-16,0 0 5 0,0 1 0 0,0 0-2 16,0 0 1-16,0 0-1 0,0 0 3 15,0 0-4-15,0 0-1 0,0 0 3 16,0 0-2-16,-2 0-2 15,2 0 1-15,0 0-2 0,0 0 4 0,0 0-5 16,0 0 1-16,0 0 1 0,0 0 1 16,0 0-4-16,0 0 2 0,0 0-3 15,2 0-1-15,9 0 3 0,4 3 1 16,8-1 3-16,7-2 1 0,5 0-2 15,6 0-2-15,4-3 3 0,4-4 1 0,6-2-4 16,4-2 2-16,3 2 0 0,3-2 0 16,0-1-1-16,-3 2 0 0,-6 2 0 15,-13 1 0-15,-10 4-2 0,-13 1-8 16,-8 2-7-16,-6 0-4 0,-6 0-4 15,0 7 4-15,-3 1 13 0,-9 2-4 16,-1 2-12-16,1 0-16 0,-2 0-40 16,3-1-136-16</inkml:trace>
  <inkml:trace contextRef="#ctx0" brushRef="#br0" timeOffset="70055">3068 4478 14 0,'-5'0'56'16,"2"0"-3"-16,-1 0-1 0,1 0 0 16,0 1-12-16,1 0-1 0,-3-1-2 0,4 0 2 15,-1 0-3-15,-1 0-2 0,0 0-2 16,0 1-2-16,1 1-2 0,-2-2-2 15,4 1 1-15,-2-1-9 0,2 0-2 16,0 0 0-16,0 0-9 0,0 0-5 16,2 0-8-16,5 0 1 0,7 0 6 0,3 0 2 15,2 0-2-15,4 0-1 0,-3 0 3 16,1 0 0-16,-3 0-3 15,-2 0 2-15,-1 3 0 0,-5 2 0 16,-3 1-2-16,-2 2 0 0,0 0 0 0,-4 2 0 16,-1 1 0-16,0 4 2 0,-3 0 0 15,-6 0-2-15,-4 0-4 0,-1 0-2 16,2 0-1-16,-2-1 4 0,0 0-2 15,2-3 3-15,-1-1 2 0,-1-3 0 16,5-4 0-16,1 0 1 0,5-2 2 0,3-1-3 16,0 0 2-16,0 0-1 0,0 0 1 15,0 0-3-15,3 2-3 0,7-1 12 16,-1 2-3-16,5-2 1 15,3 1-5-15,-2-2 3 0,2 0-1 16,-1 0-1-16,-2 0-2 0,-3-3 0 0,1 0 0 16,-3 0-5-16,1 1-13 0,-1-1-11 15,0-1-30-15,-2 1-29 0,0-1-95 16</inkml:trace>
  <inkml:trace contextRef="#ctx0" brushRef="#br0" timeOffset="70819.05">3319 4645 33 0,'-1'0'221'16,"1"0"-202"-16,0 0 38 0,0 0-18 16,1 0-27-16,5-1 13 0,2-3 5 15,-2 1-7-15,5-2-2 0,-1 1-5 16,2-3 3-16,-1-2-1 0,0 1 6 15,1-4-5-15,-1 3-1 0,-3-3-2 0,-1 0-3 16,-2 1 1-16,-2 2-4 0,-3-1 3 16,0 1-5-16,0 1 1 0,-3 3-3 15,-5 0 0-15,1 2-1 0,-4 3-2 16,1 0-4-16,1 1-1 0,0 7 1 15,1 3-3-15,2 0 1 0,1 4 0 16,2 0 0-16,3 0 0 0,0-1-2 16,8 0 6-16,1-4-4 0,4-1 0 15,2-4 1-15,2-3 2 0,3-2 0 16,2 0 1-16,1 0 0 0,2-6-1 0,-2-2 2 15,2-1-1-15,-5 0-1 0,-1 3 0 16,-4 1 2-16,-7 2-3 0,-3 3 0 16,-5 0 1-16,0 0 1 0,0 0-3 15,0 2 0-15,-2 6 2 0,-1 2 3 16,-3 0-3-16,0 1 0 0,-2-2-2 15,2-2-4-15,6-2-2 0,-3 0 2 16,0-3-3-16,3-1 5 0,-4-1 3 16,1 0 2-16,3 0-2 0,0-5 1 15,0-3-1-15,0-1-4 0,2-1 2 0,6 1-1 16,-1 0 4-16,3 1-4 0,1 1 1 15,-1 2-2-15,3 1-2 0,1 1-5 16,1 0-1-16,1 1 1 0,1-1-7 16,-2 1 3-16,2 1 12 0,-1-3 3 15,-4 1-1-15,-2 2 0 0,-6-1 3 0,-1-1 2 16,-3 3-2-16,0 0 7 15,0-1 5-15,-3 0-1 0,-3-1 1 16,0 2-2-16,-2 0 5 0,0 0-6 16,2 0 2-16,2 2-6 0,0 5-2 15,4 0-2-15,0 2-4 0,0-1 1 0,0 1 0 16,8-2 0-16,3-1 0 0,3-1-2 15,0-3 2-15,3-2 1 0,0 0-4 16,0 0 2-16,2-2 2 0,-2-5 3 16,-5-3-2-16,-3 2-1 0,-1-2 11 15,-3 2 5-15,-4-2 6 0,-1-1-5 0,0 1-3 16,-6 1-2-16,-2-1-6 15,-4 2-1-15,3 0-5 0,-4 4 0 16,1 0-2-16,1 3-10 0,0 1-14 16,2 3-23-16,1 8-61 0,-4 2-269 0</inkml:trace>
  <inkml:trace contextRef="#ctx0" brushRef="#br0" timeOffset="71387.08">3237 4994 9 0,'3'-2'79'0,"0"-1"-12"16,-3 1 52-16,0-1-45 0,0 1 2 15,0-2-15-15,-3 1-14 0,-1-1-10 16,-4 2-6-16,0 2-3 0,-1 0-6 16,1 0 2-16,-1 0-5 0,-2 6-7 15,0 6 0-15,0 3-3 0,2 3 1 16,3-1-2-16,4 0-5 0,2 0-3 15,0-2 0-15,3-2 0 0,5-2-2 0,4-1 1 16,2-4 0-16,2-1-7 0,4-2-7 16,2-3-12-16,1 0-17 0,0-7-16 15,2-3-20-15,-2-4-14 0,2 0-44 16,-3 0-117-16</inkml:trace>
  <inkml:trace contextRef="#ctx0" brushRef="#br0" timeOffset="71879.11">3498 4986 145 0,'1'-2'104'0,"-1"1"10"0,0 1-30 15,0 0-38-15,0 0-19 0,0 0-1 16,0 5-13-16,-1 6-8 0,-4 2-2 0,0 3 2 15,-1-1-5-15,3 0 2 0,-2-2 0 16,-1-2-1-16,5-1 1 0,-4-3 1 16,5-4-2-16,-3 0 1 0,1-3 7 15,2 0-5-15,-1 0 4 0,1-2-3 16,0-4-2-16,0-4-7 0,3-3 1 15,6 0-1-15,-1 0 2 0,3 2-7 16,0 0-6-16,1 2 5 0,-3 2-1 16,5 1-3-16,-1 1-2 0,-1 1 2 15,4 1 2-15,1 0 5 0,0-1 4 0,1 0 2 16,-2 1 3-16,-4 0-1 0,-4 1-1 15,-2 1 4-15,-4 0 10 0,-2 1-3 16,0 0 12-16,0-1 16 0,-8 1-10 16,0 0-20-16,-3 0 2 0,0 0 0 15,4 6-2-15,-1 2-1 0,2 0-4 0,3-1-1 16,1 1 0-16,2 2-3 15,0-1-3-15,3 0 3 0,5-1 0 16,3-2-2-16,-2-2 1 0,5-1 0 16,0-3 2-16,-3 0-1 0,1 0-3 0,1-2 4 15,-4-4 1-15,-3 0-1 0,0 1 0 16,-3-4 2-16,-1 4 0 0,-2-3 4 15,0 2-4-15,0-2 0 0,-5-1 3 16,1 2-4-16,-1 0-2 0,-1 0 1 16,3 3 0-16,0 1-2 0,3 2 0 0,-2 1-9 15,2 0-4-15,0 0-15 0,0 0-17 16,5 4 4-16,3 2-10 15,2-4-38-15,6 1-31 0,1-3-50 16</inkml:trace>
  <inkml:trace contextRef="#ctx0" brushRef="#br0" timeOffset="72164.12">3891 4968 42 0,'11'-4'99'0,"-3"0"11"0,-3 1 5 16,-4-2-33-16,-1 0-17 0,0 0 3 15,-3 0-34-15,-3 0-9 0,0 3-3 16,-1 1-3-16,1 0-6 0,2 1-9 16,1 0 1-16,-1 0-3 0,3 0-4 0,1 4-2 15,0 5-2-15,0 2 6 0,5 1-6 16,2 0 5-16,-1 2 0 15,1-2 2-15,-1 1-3 0,0-1-2 16,-3-2 1-16,-1 1 4 0,-2-1-2 0,0 0 0 16,-3 1 3-16,-5-3 1 0,-1 0-1 15,-2-1 1-15,0-2-1 0,-2 0 3 16,3-2-5-16,0-2 1 0,1-1 1 15,4 0-1-15,1 0-1 0,2 0 2 16,2 0-5-16,0-3-8 0,0-3-11 0,11-1-8 16,1-1-1-16,5-3-16 0,4 1-17 15,0-2-31-15,-1 0-73 0,1 0-56 16</inkml:trace>
  <inkml:trace contextRef="#ctx0" brushRef="#br0" timeOffset="72431.14">4074 4973 6 0,'16'-12'35'16,"-7"6"-20"-16,-4 0 133 0,-5 0-22 16,0 3-27-16,-6-1-21 0,-4 1-33 15,1 1-7-15,-3 1-7 0,1 1 0 16,0 0-5-16,2 0-9 0,2 0-6 15,3 2-4-15,2 5-5 0,2 0-4 16,0 3 0-16,0 1 0 0,0 0 0 0,6 0-1 16,4 1 2-16,-3-3 0 0,1 4 1 15,-2-1-3-15,-1-2-1 0,0 1 2 16,-1-1-1-16,-2-1 1 0,-1 1 1 15,-1-2 3-15,0-1 0 0,0 0 0 16,-4-2 3-16,-4 0-2 0,-1-1 3 16,-2 2-3-16,2-2 3 0,-1-1-3 15,2 0-1-15,2-1-3 0,2 0 1 16,2-2 0-16,2 0-3 0,0 0-16 0,0 0-25 15,3 0-24-15,5 0-18 0,0-5-108 16</inkml:trace>
  <inkml:trace contextRef="#ctx0" brushRef="#br0" timeOffset="72979.17">4239 4996 446 0,'0'0'24'0,"0"-1"28"15,0 1 16-15,0 0-48 0,0 0-7 16,1 0 5-16,1 0-9 0,-1 0-10 0,2 0 0 15,-1 1 1-15,-1 4 1 0,1 0 2 16,0 1-4-16,-2 2 2 0,0 0 1 16,0 1-1-16,0-3-3 0,0 0-2 15,0-1-4-15,0-2-5 0,0-1-5 16,0 0-15-16,3-2 1 0,1 0-8 15,-1 0-3-15,4 0-17 0,-3-2-7 16,2-1 27-16,-2 1 19 0,0 1 14 16,-1-1 7-16,0 1 1 0,4-1-1 15,-1 2-1-15,2 0-2 0,7 0 0 0,1 0 23 16,4 0 5-16,1-1-34 0,1-1 9 15,-2 1-2-15,0 0-2 0,1-1 4 16,-3 0 0-16,-5 1-1 0,-1 0 4 16,-7 1 5-16,-4 0 18 0,-1-2 19 15,0 2 25-15,0-2-11 0,0-3-27 0,-1 3 2 16,-4-2-6-16,0 2-8 15,2 1-1-15,0 1-7 0,2-2-11 16,1 2-1-16,0 0-6 0,0 2-8 16,6 3 9-16,2 4 6 0,1 0-21 0,-1 3-11 15,-1 2 4-15,3 2 8 0,2 1 7 16,1 1 18-16,-3-2-7 0,0 0 2 15,-7-1 1-15,-2-2-1 0,-1-2 7 16,0-1 18-16,-1 0 0 0,-7-2 1 16,0-1-2-16,-1-1 1 0,-2-3-8 0,0 0-4 15,0 1-5-15,4-4-2 0,-3 0-5 16,3 0-3-16,2 0 1 15,2 0-12-15,-2-7-28 0,1-2-39 16,-3-6-67-16</inkml:trace>
  <inkml:trace contextRef="#ctx0" brushRef="#br0" timeOffset="73097.17">4494 4727 481 0,'-6'4'12'0,"-2"7"-29"0,1 2 20 15,-3 4-29-15,0 3-113 0</inkml:trace>
  <inkml:trace contextRef="#ctx0" brushRef="#br0" timeOffset="73637.21">3411 5448 251 0,'1'0'194'0,"-1"0"-181"16,0 0 43-16,2 0-11 0,-1 1-34 16,1 7 4-16,0 5 33 0,-2 3-28 15,0 3-11-15,0 3 1 0,-2-3-8 16,2 0 0-16,-2-2 1 0,2-1-3 15,0-3 0-15,0-3-1 0,0-2 1 16,2-3-6-16,0-3-17 0,1-2-3 16,-2 0-21-16,2-2-7 0,2-8-38 15,-2-4-73-15,-1-2-79 0</inkml:trace>
  <inkml:trace contextRef="#ctx0" brushRef="#br0" timeOffset="73909.22">3412 5423 89 0,'-1'-6'153'0,"-1"1"-78"0,2 4 9 15,0 0-33-15,0 1-25 0,2 0-13 0,6 0 7 16,4 2 1-16,2 5-5 15,0 1-3-15,0 2-7 0,0 1-1 16,-3 0-3-16,-2 2 1 0,0 1-3 16,-3 0 1-16,-1 1 2 0,-2 0 0 0,-3 1-2 15,0-1 2-15,0-2 1 0,-3-1 0 16,-3-2 7-16,-2 0 11 0,2-1 3 15,-5 0-4-15,0-2-1 0,0 0-2 16,-1-3 0-16,3-1-2 0,-1-1-7 16,3 0-1-16,3-1-1 0,1-1-3 15,2 0-4-15,-1 0 0 0,2 0-1 0,0 0-16 16,3 0-17-16,5 0-11 15,5 0-13-15,-1-2-37 0,2-2-99 16</inkml:trace>
  <inkml:trace contextRef="#ctx0" brushRef="#br0" timeOffset="74523.25">3713 5603 295 0,'0'0'24'0,"2"0"-1"0,2 0 10 15,4-3-11-15,-2-3 10 0,7-1 2 16,-3 0-13-16,3-2-1 0,1 0-4 0,-2-2 3 16,2-1 6-16,-3 0-4 0,1-2 3 15,-2 0-4-15,-3 0-3 0,-3 1-7 16,-4 4 2-16,0-3-1 0,0 3-2 15,-4 3 1-15,-2-1-1 0,-1 4 1 16,-1 1-5-16,-2 2-1 0,1 0 0 0,0 2-2 16,0 7-2-16,2 4 0 0,1 2 1 15,2 3 1-15,2 1-2 0,2 0-1 16,0 1 2-16,0-4-1 15,5 1-2-15,4-2 0 0,2-3 3 0,3-1-2 16,0-3-1-16,3-2-5 0,0-2 2 16,5-3 3-16,-2-1-19 0,-2-1-3 15,1-10-11-15,-4 0-13 0,1-5-1 16,-4 0-3-16,-2 1 2 0,-4-2 20 15,-2 0 21-15,-2 1 13 0,-2-1 2 0,2-1 12 16,-2-2 7-16,0 1-2 0,0-2 14 16,0-4-11-16,0-3-11 0,0 4 5 15,0 0-4-15,0 7 3 16,0 6 2-16,0 5-2 0,0 5-11 0,0 0-2 15,3 1-6-15,0 3-5 0,3 10 5 16,0 8 2-16,-1 4-2 0,-4 2 1 16,2 0 1-16,-3 2-2 0,0 3 0 15,0-3 1-15,0 0 0 0,0-4 0 16,0-5-3-16,0-3 4 0,0-5-1 0,2-6-1 15,0-2 1-15,-2-4 1 0,1 0 9 16,2 0 4-16,-1-2 0 0,4-5-1 16,-3-1-8-16,3-2-3 15,-1 3-3-15,1 0 0 0,-1 3 1 0,-1-1-4 16,4 1-15-16,1-1-28 0,-1 1-42 15,-2-2-120-15</inkml:trace>
  <inkml:trace contextRef="#ctx0" brushRef="#br0" timeOffset="74661.27">4215 5534 474 0,'-9'0'153'16,"4"0"-153"-16,1 0 77 0,1 0-62 16,0 0-12-16,3-1-3 0,0 1-14 15,4 0-41-15,6 2-61 0,-4 2-342 16</inkml:trace>
  <inkml:trace contextRef="#ctx0" brushRef="#br0" timeOffset="76428.37">5271 5095 26 0,'2'0'10'0,"-1"0"152"0,2 0-79 16,-1 0-63-16,1 0 14 0,0 0-9 15,0 0-6-15,5 0 1 0,1 0 1 0,-1 0-7 16,3 0-3-16,0 0-4 0,1 0 4 16,5 0 4-16,-3 0-1 0,6 0-2 15,2 0 1-15,0 2-4 16,-1-2-2-16,4 1-3 0,2-1 1 0,-1 0-2 15,0 0-3-15,4 0 1 0,-4 0-1 16,2 0 2-16,0 0-2 0,0 0-1 16,1 0 1-16,-1 0 2 0,0 0-2 15,0 0 0-15,0 0 0 0,0 0 2 16,0 1-2-16,0 0 0 0,0-1-1 15,1 0 3-15,-3 0 4 0,1 0 1 0,-3 0-2 16,-2 1-2-16,-2 0 0 0,-1 0-2 16,-4-1 1-16,1 0 1 0,1 2-2 15,-1 0 1-15,-3-2 0 16,0 2 1-16,-1-1 1 0,2-1-4 0,-1 0 1 15,-1 0 0-15,2 0 2 0,-2 0 1 16,2 0-1-16,-1 0 0 0,2 0 0 16,1 0-1-16,-2 0-1 0,-2 0 2 15,1 0 1-15,0 0-2 0,0 0 2 16,-1 0 2-16,2 0-3 0,0 2 1 0,-1-1-1 15,-3 1 1-15,0-2-4 0,-1 2 1 16,-1-1 1-16,-2-1 0 0,2 2-1 16,-4-2-1-16,1 0 0 0,4 0 2 15,-2 0-1-15,-1 0-1 0,5 0 1 16,-4 0 1-16,3 0-2 0,0 0 1 0,-2 0-2 15,3 0 4-15,-2 0-2 16,1 0-1-16,1 0 3 0,-1 0 1 16,1 0-2-16,-3 0-3 0,-2 0 4 15,0 0 1-15,-1 0-3 0,0 0 1 0,-1 0 1 16,3 0 0-16,0 0 0 0,3 0-1 15,-1-2 2-15,2 1-3 0,1-1 3 16,1 0-2-16,1 1 1 0,-5-1 1 16,2 1-4-16,-4 0 0 0,-2 0 1 15,-2 1 2-15,2 0-2 0,-4 0-1 0,4 0 1 16,-5 0-1-16,2 0 1 15,-1 0-2-15,1 0 2 0,-1 0 1 16,-1 0-3-16,2 0 0 0,1 0 1 16,0 0 2-16,2 0-2 0,-2 0-1 0,1 0 1 15,0 0 2-15,-1 0-2 0,1 0-1 16,-2 0 2-16,1 0 1 0,-3 0-2 15,0 0 0-15,0 0 0 0,0 0 6 16,0 0 1-16,0 0 0 0,0 0-1 16,0 0 0-16,0 0-2 0,0 0-2 0,0 0-1 15,0 0-1-15,0 0-1 0,0 0 1 16,0 0-2-16,0 0 2 0,0 0-2 15,0 0 0-15,0 0 1 16,0 0 1-16,0 0 0 0,0 0-1 0,0 0 1 16,0 0 2-16,0 0-9 0,0 0-21 15,0 0-19-15,-2 0-36 0,-2 0-43 16,-7-4-322-16</inkml:trace>
  <inkml:trace contextRef="#ctx0" brushRef="#br0" timeOffset="77101.41">6532 4971 0 0,'-2'2'11'16,"-1"-1"-6"-16,1 0 137 0,-1-1-53 15,2 0-50-15,1 0 25 0,0 0-17 16,0 0-15-16,0 0-9 0,0 0-6 0,0 0-6 15,6 0-4-15,6 1 8 0,1 1 0 16,4-2-6-16,1 1-2 0,4 1-4 16,-2-1-1-16,4 1 0 0,-1 0 0 15,-2 2 1-15,1-2-3 0,-3 2 1 16,-4-1-1-16,-2 1 3 0,-2 1-3 15,-4-3 2-15,-4 5 2 0,0-2-1 16,-3 1-2-16,0 5 1 0,-4 1 4 16,-5 0 1-16,-5 2-3 0,0 1 2 15,-2 0-3-15,1 2-1 0,-2 2-2 0,-4 1 1 16,0 2 3-16,-1 1-3 0,0 3-1 15,4 1 0-15,-1 3 0 0,7-1-1 16,-2-2-23-16,1 1-33 0,4-2-55 16,-2-5-254-16</inkml:trace>
  <inkml:trace contextRef="#ctx0" brushRef="#br0" timeOffset="80575.6">12378 6675 9 0</inkml:trace>
  <inkml:trace contextRef="#ctx0" brushRef="#br0" timeOffset="81437.64">12378 6675 63 0,'3'2'152'0,"-3"-2"-120"0,0 0 12 0,2 0 5 16,-1 0-15-16,-1 0-14 0,2 0-6 15,-1 0-8-15,2 0 3 0,0 0 4 16,4-4 0-16,-3 2 4 0,-1-2 4 15,2 2-3-15,-3 0-3 0,2-1 2 16,2-1-3-16,1 1-2 0,2-1-3 0,0 1-4 16,5 2 2-16,-1-3-5 15,4 3 1-15,-2 1-2 0,4-1 3 16,1 1-3-16,-1 0-1 0,1 0 0 15,-2 0 3-15,-1 0-3 0,2 0-1 0,-2 0 2 16,5 0-2-16,1 0 1 0,-1 0 0 16,1 0 0-16,-1 0 2 0,1 0-1 15,0 0-2-15,2 0 2 0,0 0 0 16,-2 0-1-16,3 0 0 0,1 0 0 15,-3 0 1-15,-2 0 0 0,0 0-1 0,-3 2 3 16,-4-2 0-16,1 0-1 0,1 0-1 16,-2 0 1-16,2 2 0 15,2 0 0-15,-1-2-1 0,2 0 1 16,1 0-2-16,2 0 1 0,-1 0-1 0,2 1 2 15,-3-1 1-15,-1 0-3 0,-2 1 0 16,-1-1 1-16,-3 2 0 0,0-1-1 16,0 1 0-16,-3 0 2 0,0-2 1 15,1 2-2-15,-1-1-2 0,0 0 2 16,-2 1 2-16,4-1-3 0,-1-1-1 0,2 0 3 15,3 0 0-15,0 0-2 0,2 0-1 16,-2 0 2-16,1 0 1 16,0 0-2-16,-3 0 0 0,-1 2 0 15,0-1 2-15,-3 0-2 0,1 1-2 16,-4-1 3-16,1 1 1 0,1 1-3 0,2-2 0 15,-1 1 2-15,4 0 0 0,2-1-1 16,0 1-1-16,4-1 2 0,0-1 1 16,1 1-3-16,1-1 0 0,0 2 2 15,2-2 0-15,0 2-1 0,-5 0-1 16,-1-2 2-16,-5 2 0 0,-2-2-2 0,-4 2 1 15,0-1 0-15,-4 0 1 0,1 1-1 16,3-2-1-16,-4 2 2 0,6-1-3 16,-1-1 4-16,3 0-2 15,4 0-2-15,3 1 3 0,1-1-2 0,-2 0 3 16,2 2-4-16,-1 1 3 0,-3-2-2 15,-4 0 3-15,-1-1-4 0,-3 1 4 16,-1-1-3-16,-2 1 0 0,0 0 2 16,-2-1 0-16,0 1-1 0,-2-1-1 15,6 0 1-15,-3 0 1 0,4 0-2 0,0 0 1 16,-1 1 1-16,6-1 0 0,-1 0-2 15,2 1 1-15,2-1 1 0,-2 1-1 16,-3-1 0-16,1 0-1 0,-3 0 2 16,-1 0 0-16,1 2-2 0,-4-2 1 15,0 1 1-15,-2-1 0 0,1 0-1 16,1 0 0-16,0 1 0 0,-2-1 1 15,-2 0-2-15,2 1 1 0,1 0 2 16,-1-1-2-16,-3 0 0 0,1 0 0 16,1 0 2-16,-1 0 2 0,1 2-4 0,-1 0-2 15,1 0 2-15,-1 0 0 0,-1 4-1 16,0 1-9-16,0 0-38 0,-6-2-61 15,-3-3-332-15</inkml:trace>
  <inkml:trace contextRef="#ctx0" brushRef="#br0" timeOffset="82380.71">15015 6441 172 0,'0'0'104'16,"0"0"-53"-16,0 0 12 0,0-2-8 16,0 2-11-16,0 0-2 15,0 0-4-15,0 0-7 0,0 0-4 0,0 0-15 16,0 0-3-16,-5 10-3 0,-1 3 5 15,0 4-2-15,3 2-2 0,0-1-3 16,1 2 2-16,1 0-6 0,1 0 2 16,0 0-2-16,0-2 1 0,3-2 0 15,3-5-2-15,0 0 0 0,2-4-7 0,3-2-9 16,-2-3-11-16,4-2-15 0,-3 0-26 15,0-8-53-15,-3-7-119 16</inkml:trace>
  <inkml:trace contextRef="#ctx0" brushRef="#br0" timeOffset="82654.72">15007 6352 90 0,'-9'-32'217'15,"0"0"-143"-15,2 7-10 0,4 7 5 16,3 5-18-16,0 6-13 0,0 3-5 16,0 3-8-16,7 1-18 0,5 0-2 0,5 8 3 15,5 5-3-15,3 7 2 0,2 1-4 16,3 5-1-16,-4-1-1 0,-4 4-1 15,-3 1 4-15,-5 1-3 0,-5-2-4 16,-6-1-2-16,-2-2-1 0,-1-2-1 16,-3-4 1-16,-6-2 3 0,-2-3 4 15,-3-4-1-15,-3-1 0 0,0-2 2 16,-1-2 0-16,-3-2-2 0,4 1 0 15,2-5 1-15,1 1 1 0,6-1-3 16,4 0 1-16,0 0-2 0,4 0-13 0,0 0-24 16,5-1-25-16,9-4-4 0,2-5-70 15,1-2-155-15</inkml:trace>
  <inkml:trace contextRef="#ctx0" brushRef="#br0" timeOffset="83217.75">15392 6511 123 0,'3'-4'255'0,"-2"0"-217"0,1 2-6 16,-2 1 13-16,2 1-3 0,-2 0-2 16,0 0-21-16,1 0-16 0,-1 3-2 15,2 5 4-15,-1 2 0 0,-1 1-2 16,0 0 4-16,0 0-2 0,-4 1 2 15,-4-2 2-15,2-2 0 0,-1 0 3 16,1-4-5-16,2-1-1 0,2-3 4 0,0 0 0 16,-2 0-4-16,4-3 3 15,-3-7-4-15,1 0-1 0,2-4-4 16,0-3 1-16,3-1 0 0,3-2-1 15,5-1-1-15,0-2 1 0,5 1 1 0,1-3 0 16,1 4-2-16,1 1 0 0,-1 5 2 16,0 3-1-16,-1 6-2 0,0 2 1 15,-2 3 0-15,-2 1 1 0,-1 0-2 16,-1 3 0-16,-2 5 1 0,-1 4 1 15,-3-1 0-15,-5 1-1 0,0 1 3 0,0 1-2 16,-4 0-4-16,-6 0-1 0,-3-1 0 16,-2-4-3-16,-2 0-4 15,3-3 4-15,1-3-3 0,2 0-6 16,5-3-3-16,2 0 9 0,0 0 1 0,4 0-1 15,-1-1 1-15,1-3 2 0,0 0 0 16,3 1 1-16,3 0 0 0,2 2 2 16,0 1 6-16,1 0-2 0,-1 0 0 15,1 1 2-15,-1 5 6 0,1 2 3 16,-1 1 1-16,1 5 5 0,-3-1-3 0,4 1 1 15,-3-2-5-15,0 0-1 0,-3 0-3 16,1-4-1-16,0 0-4 0,-2 0 0 16,1-2 2-16,-1-2-2 15,4-2-14-15,0-2-19 0,3 0-7 0,-1-2-35 16,0-6-87-16,-1-5-142 0</inkml:trace>
  <inkml:trace contextRef="#ctx0" brushRef="#br0" timeOffset="83376.75">15767 6448 88 0,'3'-3'228'0,"-1"0"-112"0,-2 2-76 16,0-1 21-16,0 2-11 0,0 0-8 15,0 0-19-15,0 7-16 0,0 4 6 16,-5 3 4-16,2 3-9 0,-2-1-7 16,2 2 1-16,2-1 0 0,1 0-2 15,0-1-10-15,6-1-16 0,5-2-21 16,-2-3-21-16,6-4-43 0,-1-6-112 15</inkml:trace>
  <inkml:trace contextRef="#ctx0" brushRef="#br0" timeOffset="83813.78">15964 6518 19 0,'3'-4'320'0,"-3"1"-263"0,0 2-21 15,0 1 13-15,0 0-17 0,2 0-25 16,1 6-8-16,0 5 7 0,1 2-5 16,1 1-1-16,0 0 2 0,-1 1-2 15,3-4 1-15,-1-1-2 0,1-2-2 16,0-3 3-16,-1-2-2 0,0-3 0 15,0 0 4-15,0-3 3 0,1-5-2 16,0-5-2-16,0 1-1 0,-3 0 3 16,1 0 1-16,-2 1-4 0,0 1 1 0,0 1 0 15,2 2-1-15,-4 3-1 0,6 1 1 16,-4 3-1-16,3 0 0 0,3 0-3 15,1 0 2-15,0 3 3 16,7 1-1-16,0 0 0 0,4-1-1 0,0-3 2 16,3 0-1-16,2 0-1 0,3-1 2 15,1-7 6-15,1-2 19 0,-2 0-16 16,-8-2-5-16,-11 0 3 0,-5-2 8 15,-5 1 3-15,-2-2-2 0,-7 3-3 16,-6 0-2-16,-2 4-3 0,-2 3 1 0,-3 3-3 16,1 2-2-16,2 0-3 0,5 11 6 15,3 3-1-15,5 4-5 0,4 3-4 16,2 0 2-16,4 3 2 0,8 1-3 15,3-1-1-15,6 1 3 0,0 0-11 16,4-1-16-16,5 1-8 0,10 0-10 0,8-3 37 16,0-7-100-16,-6-4-210 15</inkml:trace>
  <inkml:trace contextRef="#ctx0" brushRef="#br0" timeOffset="84505.83">15139 7048 53 0,'8'-2'3'16,"1"-1"100"-16,-3-2 25 0,-1 1-75 16,0 0 15-16,-5 0-17 0,0 0-5 15,0-1-8-15,0 2-11 0,-5-1-9 0,-6 1 3 16,-1 1-9-16,-4 2-1 0,-1 0 1 15,-1 0-2-15,-4 9 1 0,2 2 0 16,0 4 4-16,2 1-3 0,5 2 0 16,3 0-5-16,4 1-6 0,4 1 2 15,2 0-2-15,4 0-2 0,5-1 1 16,3-3 0-16,5-1 1 0,2-2-2 15,3-2-2-15,2-2-10 0,3-3-11 16,-1-2-21-16,-1-3-25 0,0-1-29 16,-5 0-118-16</inkml:trace>
  <inkml:trace contextRef="#ctx0" brushRef="#br0" timeOffset="84718.84">15372 7094 113 0,'0'-4'228'0,"0"1"-136"0,0 0-54 16,0 3 24-16,0 0-9 0,0 0-17 15,-5 0-11-15,-1 8-20 0,1 5 3 16,-1 1 0-16,-2 2-3 0,4-1-2 0,0 0-1 16,3 0-1-16,1 0-2 0,0-2 1 15,0-1-1-15,5-1-9 0,2-2-10 16,1-2-21-16,4-2-9 0,1-3-19 15,1-2-54-15,0 0-118 0</inkml:trace>
  <inkml:trace contextRef="#ctx0" brushRef="#br0" timeOffset="85184.87">15567 7134 61 0,'5'0'269'0,"-4"-1"-183"16,-1 1-78-16,0 0 23 0,0 0-2 16,3 0 0-16,-1 8-4 0,-1 0-16 15,-1-1 0-15,0 2-4 0,0-1 1 16,0-3-3-16,0 0-1 15,0-2 3-15,-1-2 2 0,-1-1-1 0,1 0 3 16,-1 0 2-16,2-2-7 0,-1-6-3 16,1 0 0-16,0-2 0 0,0 4 0 15,0-3-2-15,1 1 0 0,1 0 2 16,2 2-2-16,3 0 0 0,-1 4-2 15,5-1 1-15,-2 3 1 0,3 0-2 0,2 0 0 16,-1 0-4-16,1 3-18 0,0 1 4 16,3 1 4-16,0-2 4 0,0 0-6 15,0 0 9-15,1-1 4 0,-2-2 5 16,3 0 1-16,-2 0 0 0,0-3-1 15,-3-3 3-15,-5 0 0 0,-1 0-2 0,-4 0 3 16,-4-1 3-16,0 1 5 0,0 1 1 16,-6-2 4-16,-2 4 0 15,-3-2 2-15,4 3-3 0,-6 0-2 16,6 2 6-16,-3 0 1 0,1 0-3 0,0 3-4 15,-1 4-3-15,4 5-2 0,-2-1-2 16,2 1 2-16,2 2-4 0,2 0-2 16,2 2-2-16,0-3 0 0,2 1 1 15,4-2-1-15,-2-1-1 0,3 3-2 16,-3-4-12-16,6 0-11 0,-3-3-19 0,4-5-19 15,-2 0-32-15,4-2-95 0</inkml:trace>
  <inkml:trace contextRef="#ctx0" brushRef="#br0" timeOffset="85857.91">15989 7133 59 0,'0'-2'-6'0,"0"-1"326"15,0 1-268-15,0-1 14 0,0 3-4 0,0 0-19 16,-2 0 0-16,-1 0-13 15,-2 2-16-15,-1 5 0 0,2 2-4 16,2 1-4-16,-1-1-3 0,3 0-2 16,0 2 0-16,0-2-1 0,1-2-1 0,6 0 1 15,2-3 2-15,3-2-1 0,4-2-1 16,2 0 0-16,-1 0 2 0,1-1-8 15,-5-3 0-15,0 1 0 0,-4-1-1 16,-3 1-6-16,1-1 0 0,-3 1 3 16,-2 1 10-16,-1-2-1 0,-1 3-2 15,0 0 3-15,0 0 3 0,0 1-1 0,0 0-2 16,0 0 0-16,0 0-2 0,0 0-3 15,0 0-3-15,2 5 8 16,1 2-2-16,3 1-2 0,-3 0-7 16,5 2-9-16,0 1 15 0,1 2 1 0,0-1 0 15,-1 0 3-15,-2-3-9 0,1 0 8 16,-1-3-2-16,2 0 3 0,-1-2 3 15,3-4-3-15,2 0-1 0,2 0 4 16,1-1-1-16,1-8 0 0,-1 0-2 16,-2-3 3-16,1-3 0 0,-2-1 3 0,-3-4 3 15,-1-1 4-15,-3-3 1 0,-2-2 0 16,2-3-2-16,-2-5-10 15,0-1 3-15,3-1-3 0,2 3-1 16,0 5 1-16,-1 9 0 0,0 7 5 0,-6 8 2 16,-1 3-3-16,2 1-4 0,-1 0-2 15,-1 10-6-15,2 7 9 0,-2 5 0 16,0 5-1-16,0 3-3 0,-6 2-7 15,-2 0-3-15,-2 0-10 0,1 1 1 16,6-5 3-16,0-2 6 0,3-6 7 0,0-3 6 16,0-3-2-16,6-5 0 0,5-2 5 15,0-5 5-15,1-2-2 0,1 0-1 16,-1-2 6-16,2-3-5 15,2-2-2-15,-6 0-4 0,0 2 0 0,-6 1-1 16,-1 0 1-16,-1 2 3 0,-2 0-6 16,0 1-5-16,0 0-9 0,0 1-9 15,0-2-30-15,-2-3-66 0,-7 0-245 16</inkml:trace>
  <inkml:trace contextRef="#ctx0" brushRef="#br0" timeOffset="86013.91">16297 6915 200 0,'0'2'344'0,"5"-1"-330"0,4 1-13 0,5 2 1 16,-2 3-2-16,2-1 2 15,2 2-33-15,-5-3-80 0,-2-2-286 16</inkml:trace>
  <inkml:trace contextRef="#ctx0" brushRef="#br0" timeOffset="88082.03">14657 5860 8 0,'0'4'107'15,"0"-3"24"-15,0 0-116 0,0-1 11 16,6 1 33-16,5 1-14 15,4-2-9-15,4 2-13 0,9-1-2 16,6-1 0-16,10 2-1 0,7-2-3 0,6 1-3 16,10 0-4-16,6 2 1 0,1 1-3 15,8 1-6-15,2 2 0 0,1 0 9 16,3 1 2-16,1-2-9 0,-5-2-2 15,-8 2 1-15,-4-1-3 0,-5 0 1 16,1 2-2-16,2-4 2 0,1 1 1 0,4-2-2 16,-2 0 0-16,1 1 2 0,-3-3 0 15,-4 2-2-15,0-2 1 0,-5 0 4 16,-3 0-4-16,-4 0 3 15,-2-2 0-15,-8-1 1 0,0 1-1 16,-8 2-3-16,-3 0 1 0,-4-2 3 0,-8 0-3 16,-2 1 2-16,-6-1 2 0,-3 1 2 15,-5 0-1-15,1 1-2 0,-5-2 0 16,3-1 3-16,-4 3-2 0,2 0-7 15,0-2 3-15,-1 2 0 0,0 0-1 16,-1 0-2-16,2 0 3 0,-1 0 0 0,-2 1 0 16,0 0-1-16,0-1 0 0,0 3 3 15,1 0-2-15,-1 0-1 0,2 2 2 16,1 2 1-16,-2-1-4 15,1 0-1-15,0 2 4 0,-2 0-1 0,0 0-1 16,0 4-1-16,0 0 1 0,0 3 3 16,0 0-3-16,-4 3-1 0,-2 1 0 15,2 3 3-15,-1 4-1 0,0 5-2 16,1 1 0-16,-1 4 2 0,3 5-1 15,1 3-2-15,-2 5 1 0,3 3 2 0,0 4-2 16,0 3 0-16,0 4 0 0,0-1 3 16,1 0-2-16,2 0-1 0,-3-3 0 15,2 2 2-15,1 2-3 0,-3-1 0 16,0 2 2-16,0-2 2 0,0 2-3 15,0-1 0-15,2-2 1 0,-2 0 9 16,1-2-2-16,2-3-4 0,-1-2-3 16,-1-2 4-16,-1-2-3 0,0-2 0 15,0-4 1-15,0 0-1 0,-3-1 0 16,-1-4-1-16,-3 0 0 0,4-7 0 0,-1-4 0 15,2-5-2-15,2-8 2 0,0-5 1 16,0-7-1-16,0-1-2 0,0-2 3 16,0 0-2-16,0 0 4 0,0-1 0 15,0-4 0-15,2-1 0 0,-2 0-3 16,1 1 0-16,1 1 0 0,-2 0 0 15,0-1-1-15,0 1 0 0,0 1 2 16,0-1 2-16,0 0-4 0,0-1 0 16,-3-1-1-16,-2 0 1 0,-3 0 0 15,1-1 1-15,-4 0-1 0,-2 1-1 0,-1-2 1 16,-3 2-4-16,0-2 2 0,-4 1-1 15,-1 1-1-15,-5-2-2 0,0-1 1 16,-8 1-4-16,0 0 3 0,-7 0-2 16,-3-1-1-16,-3 1-5 0,-3 0-1 15,-3 0-2-15,-4-1 6 0,-4 2 2 0,-3 0-1 16,-5 2-13-16,-1 1 13 15,0 0 10-15,1 1 0 0,-3 1-3 16,2-2 3-16,-2 1 0 0,0-1-1 16,6-1 1-16,2 0 1 0,3 0 2 15,5 0-5-15,1 0 2 0,2 3 2 0,1-2-1 16,0 2-2-16,5 0 1 0,0 2 0 15,3 0 0-15,3 0 0 0,1 2-2 16,-1 4 1-16,4 0 2 0,1 2-1 16,5-2-2-16,5 1 4 0,7-4 0 15,3 0-2-15,6-2 0 0,2-1 0 0,4 1 3 16,2-1-2-16,3 0 2 15,0 0 3-15,0 0-1 0,0 0-4 16,0 0-1-16,0 0 3 0,0 0 1 16,0 0-5-16,0-2 1 0,2-1 1 0,-1 2 0 15,2-3-2-15,1 3 1 0,-1-3 1 16,-3 0 0-16,4 0-1 0,-1-1 0 15,-3 2 2-15,0-3-2 0,0 2 1 16,2-2-1-16,-1 2 2 0,-1-2-2 16,2 2 0-16,0-2 0 0,-2-1 0 0,0-2 1 15,1 0-2-15,1-1 1 0,1-1 2 16,-3-2-2-16,1-1 0 15,-1-1 1-15,2-3 1 0,-1-1 4 16,-1-3-5-16,0-4 0 0,0-2 2 0,0-1-2 16,0-2-2-16,0 0 1 0,-3 0 1 15,2-3 0-15,-2-2-3 0,-2-3 2 16,0 1 1-16,2 0 0 0,-1-1-3 15,-1 0 2-15,3-2 1 0,2 2-2 16,0 0 1-16,0 0-2 0,0 0 3 0,0 1 0 16,2 3-2-16,1 1 1 0,-1 2 2 15,-1 3-2-15,1-1 1 0,-2-2-2 16,0 0 2-16,1-1 0 15,1-1-2-15,-1 2 1 0,2 0 2 0,1 2-1 16,-3 2-1-16,4 1 0 0,-1 2 3 16,0 0-1-16,0 2 0 0,-2 2-1 15,-1 1-1-15,-1 1 2 0,0-1 0 16,0 0 1-16,0 0-1 0,0-2 0 15,0 0-2-15,0-1 1 0,5-2 0 0,-5-1-1 16,3 1 0-16,0 1-1 0,-3 2 2 16,0 2 0-16,0 2-1 0,0 3 0 15,-1 2 5-15,-4 2-1 0,0 1-1 16,-1 2-1-16,1-2-1 0,1 3 2 15,-1-3-1-15,2 2 1 0,-2 2-1 16,4-2 1-16,-2-1 0 0,1 3-2 16,1-2 1-16,1 4-1 0,0 0-1 15,-2 2 0-15,1 0 1 0,1 2-1 16,-2 0-3-16,2 0-4 0,0 7-14 15,0 7-7-15,5 4-16 0,2 2-31 0,0-4-59 16,-1 4-326-16</inkml:trace>
  <inkml:trace contextRef="#ctx0" brushRef="#br0" timeOffset="88799.07">14441 6774 19 0,'2'-4'3'16,"-2"1"-2"-16,0-2 54 0,0 1 9 16,0 0-36-16,-2 1 6 0,1 1-16 0,-1-1 0 15,1 0-2-15,-1 0-5 0,1-1-4 16,-1 2-3-16,1 1-1 0,1-3 3 15,-4 4 7-15,1-1-4 0,2 1-1 16,-1-1-4-16,1 1 8 0,-1-1 2 16,1 1 0-16,-1 0 0 0,1 0-3 0,1 0-3 15,-2 0 0-15,0 0-1 0,1 0-1 16,-1 0 8-16,1 0-1 15,-1 1 0-15,1 0-1 0,1-1 1 16,0 0-5-16,0 0 0 0,0 0 0 16,0 0-6-16,1 0-1 0,5 0 5 0,5 0-1 15,3 0 5-15,3 0-5 0,5 0-2 16,7 1 0-16,9-1 0 0,7 2 0 15,3-2-2-15,7 0 2 0,3 2 0 16,2-2 0-16,9 1 1 0,-4 3 9 16,-2-1-10-16,-10 1-1 0,-14 1-2 0,-10-2 0 15,-10 0 2-15,-7-2-2 0,-6 0-1 16,-3 0 0-16,-3-1-2 15,0 0 1-15,-3 0 1 0,-6 0-19 16,-3 0 3-16,-1 0-2 0,-2 0-20 0,2 0-30 16,-2 0-85-16</inkml:trace>
  <inkml:trace contextRef="#ctx0" brushRef="#br0" timeOffset="89547.12">14175 6530 15 0,'1'0'22'0,"1"1"-24"0,-2 0 4 15,0-1 135-15,0 0-69 0,-2 0-42 16,-1 0 13-16,0 0-10 0,0 0 5 0,0 0 4 15,0 0-5-15,1 0-5 0,-2 0-6 16,2 2-3-16,1-2 8 0,-1 0 4 16,2 1-9-16,0 0-1 0,0-1-4 15,0 1-9-15,0 1-7 0,5 1 1 16,9 3 4-16,4 0-4 0,9 0 0 15,5 2 0-15,4 2 1 0,1-1-2 16,0 2-2-16,-1 0 1 0,-4 0 3 16,-4 2-2-16,-4 0-3 0,-7-1 3 15,-3 0 0-15,-5-2 1 0,-5 0-4 0,-4 0 2 16,0 0 2-16,-4 0 0 0,-9 1 1 15,-1 1-2-15,-4 1 1 0,-2 0 0 16,-2 0-2-16,-3 1 0 0,-1 1 2 16,0-1-1-16,-2 1-2 0,0 2 0 15,0-3 0-15,3 3-5 0,2-2-10 0,9 0-9 16,4-1-14-16,6-1-26 15,4-2-94-15</inkml:trace>
  <inkml:trace contextRef="#ctx0" brushRef="#br0" timeOffset="91033.2">16919 6751 38 0,'0'0'-5'0,"-2"0"8"15,1 0 174-15,-1 0-119 0,-1 0-15 0,0 0 6 16,-2 0-19-16,4-2 6 0,-2 0 2 15,1 2-1-15,1 0-8 0,1-1-6 16,0 0-3-16,0 0-2 0,0-1-2 16,0 1-6-16,4-2-6 0,2 3-1 15,1-2-2-15,2 1 2 0,0 1-3 16,5 0 0-16,3 0 0 0,5 0 2 15,1 0-2-15,5 0 0 0,3 0 1 16,0-2-1-16,2 2 0 0,1-4 0 16,0 4 0-16,-2-2 1 0,3 0 1 0,2 1 0 15,0-2 6-15,2 1-3 0,1 0-3 16,-1 0-2-16,0 2 0 0,1-2 1 15,0 1 0-15,1-1-2 0,-1 0 3 16,-1 0-1-16,-1-1 1 0,-2 1-4 16,-2 1 4-16,-4-2-2 0,-1 0 1 15,-1 1-2-15,-2 0 7 0,2 1 6 16,-3 0-7-16,0 0-3 0,0 1 0 15,-1 0 4-15,3 0-4 0,4 0 0 16,-2 0-1-16,5 0 4 0,-1 0-4 16,1 0-1-16,-1 0 3 0,-2 0-1 0,-4 0-2 15,-3 0 0-15,-3 0 1 0,-4 0 0 16,-3 0-1-16,-1 0 0 0,-4 0-1 15,0 0 3-15,-4 0-2 0,1 0-1 16,-1 0 2-16,-2 0 0 0,-1 0-1 16,-1 0-1-16,2 0 2 0,-1 0 0 0,2 0-2 15,3 2 1-15,-1-2 1 16,3 0 1-16,2 0-3 0,0 0 0 15,0 0 3-15,1 0-1 0,1 0-1 16,-4 0-1-16,0 0 2 0,-3 0-1 0,-3 0 0 16,2 0 0-16,-5 0 0 0,0 0 1 15,2 0-2-15,1 0 1 0,-2 0 1 16,4 0 0-16,-2 0-2 0,2 0 1 15,-2 0 1-15,3 0 0 0,-1 0-1 16,-4 0-1-16,4 0 2 0,-4 0 0 0,2 0-1 16,-1 0 0-16,0 0 3 0,-1 0-5 15,1 0 3-15,-2 0 0 16,0-2 3-16,1 2 0 0,-1 0 0 15,0 0 0-15,0 0-1 0,0 0 0 0,0 0-2 16,0 0 0-16,0 0 0 0,0 0 0 16,0 0-1-16,0 0-1 0,0 0 1 15,0 0 1-15,-1 0-6 0,-1 2-11 16,1 1-9-16,1 0-18 0,0-1-29 15,0 1-29-15,0-3-86 0</inkml:trace>
  <inkml:trace contextRef="#ctx0" brushRef="#br0" timeOffset="91719.24">18074 6558 39 0,'0'0'10'15,"-2"2"141"-15,1-2-50 0,-2 0-61 16,0 0 22-16,1 0-23 0,2 0 1 16,0 0-2-16,0 0-10 0,0 0-18 15,6 0-9-15,5 2 8 0,6 2 7 16,8 2 1-16,3 1-4 0,4 0-4 15,2 1-5-15,1 2 0 0,-3 0-3 16,-2 3-1-16,-4-2 3 0,-4 0-3 16,-4 1-1-16,-4 1 2 0,-4-2-2 0,-7 1 2 15,-3 0 0-15,0 0 0 0,-10 2 3 16,-5 0 0-16,-2-1-2 0,-5 0 0 15,-1 1-1-15,-4-1 1 0,1 0-1 16,1 2 0-16,2-1 0 0,-2 2 0 16,5-1-1-16,3 0-1 0,3 1 1 0,6 0-10 15,5-1-19-15,3 2-21 16,0-2-33-16,0-1-115 0</inkml:trace>
  <inkml:trace contextRef="#ctx0" brushRef="#br0" timeOffset="132481.57">14052 9431 103 0,'2'0'242'15,"-2"0"-184"-15,0 0-27 0,0 0 23 16,0 0-2-16,0 0-17 0,0 2-8 15,0 1-7-15,0-1-5 0,0 3-3 16,0 1-1-16,0 2-2 0,0 3 9 16,0 1-12-16,0 3 0 0,0 1 5 15,0 1 1-15,0-1-6 0,0 1 0 0,0 0 0 16,-2-3-3-16,-2 1-2 0,-1-1 1 15,2-1 1-15,0 0-3 0,0-3 0 16,3-3-1-16,0-1-4 0,0-1-11 16,1-2-4-16,5-2-2 0,1-1 0 15,0 0-13-15,1 0-13 0,-2-4-23 16,1-3-49-16,-4-2-93 0</inkml:trace>
  <inkml:trace contextRef="#ctx0" brushRef="#br0" timeOffset="132707.59">13896 9539 64 0,'-3'3'302'0,"3"1"-247"0,0 1-23 15,6 1 21-15,9-2-20 0,5 1-4 16,7-3-11-16,7-2-8 0,5 0-7 0,3 0 0 16,3-6-3-16,1-1-8 0,-1-2-20 15,-5 2-37-15,-3-2-96 0,-10 2-179 16</inkml:trace>
  <inkml:trace contextRef="#ctx0" brushRef="#br0" timeOffset="133774.65">14031 9814 20 0,'3'0'-20'0,"-2"0"190"15,1 0-108-15,-2 0-15 0,1 0 21 16,2 0-25-16,-1 4-1 0,1 2-1 15,2 3-8-15,-1 1-2 0,-1 3-4 16,4 5-8-16,-3 3-6 0,-1 1 2 16,1 3-3-16,0 0 0 0,-4 3 1 0,0 0-4 15,0 2-2-15,0 1-1 0,-1 0-4 16,-6 1-2-16,3-2 2 0,-4 1 1 15,2-2-3-15,1-4 2 0,4-3-1 16,-1-2-1-16,2-1-1 0,0-3 2 16,0-5 1-16,0-1-2 0,0-3 0 15,0-4 0-15,0-2 1 0,2 0-1 16,-1-1-2-16,1 0 2 0,-1 0-2 15,2-4-6-15,-1-2-5 0,1-1-9 16,2-2-6-16,-1-1-17 0,1 0-23 0,-2-2-70 16,0 1-120-16</inkml:trace>
  <inkml:trace contextRef="#ctx0" brushRef="#br0" timeOffset="134898.71">13843 10275 11 0,'-2'3'16'16,"-1"-1"-13"-16,2 0 4 15,-4 2 148-15,4-2-111 0,-3 1-8 16,3-1 17-16,-1 0-5 0,2 1-6 0,0-1-11 15,0 1-5-15,0 0-3 0,0 0 1 16,7 0-7-16,5-1 5 0,2 1-7 16,3-1-1-16,6 2-2 0,5-4-2 15,3 0-3-15,5 0-4 0,-1-4-1 16,3-1 0-16,-3 1-3 0,-1-2 2 0,-1 0 1 15,-4 0-2-15,-1 1 2 0,-4 0-2 16,-4 1 0-16,-3 1 1 0,-6 0-1 16,-4 3 0-16,-3 0 0 15,-3 0 1-15,1-1-2 0,-2 1 1 0,1 0 2 16,1 0-2-16,-2 0-1 0,0 0 1 15,0 0 2-15,0 0 0 0,0-1 0 16,0 1-1-16,0 0 2 0,0 0 2 16,1 0-1-16,-1 0 3 0,0 0 0 15,0 0-1-15,0 0 0 0,0 0-2 16,0 2 4-16,0 1-1 0,-4 2-3 0,1 1-4 15,-4 2 4-15,3 0-1 0,-3 4-3 16,3 0 0-16,1 3 1 0,-3 3-1 16,1 0-1-16,2 7 1 15,0 1 0-15,1 2 1 0,2 2-2 0,0 1 1 16,0 0 0-16,0 0 0 0,5-3 0 15,3 1 0-15,-2-3 2 0,1-1-2 16,0 0-1-16,0-3 1 0,3 1 1 16,-6 0-1-16,1 1 0 0,-2-3 1 15,0 2 1-15,0-5 0 0,0-2-2 0,1-3 0 16,-3-3 5-16,4-1-1 0,-2-3-1 15,-2-1-2-15,1-3 3 0,1-1-3 16,-3 0 1-16,0 0-1 0,2-1 2 16,-2 0-3-16,0 0 1 0,0 0 4 15,0 0-1-15,0 0 0 0,0 0 2 16,0 0 0-16,0 0-3 0,0 0 1 15,0 0-3-15,-2 0 0 0,-3 0 1 16,2 0-1-16,-3-2 0 0,1 1 0 16,-2-3 0-16,-4 3-3 0,0-1 3 0,-3 1-1 15,-3-1 1-15,-5-1 0 0,-1-1-2 16,-6 2 0-16,-4-1 2 0,-6 1-1 15,-4 0-2-15,-1 2 4 0,-2 0-2 16,1 0-2-16,3 0 3 0,3 2-2 16,7 4 3-16,4-1-2 0,6 1-2 15,2-1 3-15,6 0-1 0,2-1 0 16,5-1 0-16,1-1 1 0,3-1-2 15,0 2 2-15,2-3-1 0,1 1 1 16,0-1-1-16,-2 0 0 0,2 0-2 0,0 0 2 16,0 2-1-16,0-2-1 0,0 0-1 15,2 0 3-15,5 0 0 0,6-3 1 16,-1-5-1-16,2-4 1 0,2-2-1 15,-1-4 2-15,2-3-2 0,-1-2 1 16,2-3 1-16,-2-5-4 0,1 0 2 0,-3-4 3 16,-2-3 0-16,-4-7 0 15,-2-2-3-15,-3-3 1 0,-1 5 1 16,-1 9-1-16,-1 8-2 0,0 9 2 15,0 9 1-15,-6 3-1 0,3 5 1 0,-2 2-1 16,2 0-1-16,0 1-5 0,0 11-4 16,0 2 6-16,3 5-11 0,0 1-19 15,0 1-14-15,0 2-13 0,6 0-44 16,0 3-223-16</inkml:trace>
  <inkml:trace contextRef="#ctx0" brushRef="#br0" timeOffset="135398.74">14113 11099 48 0,'3'5'217'0,"2"1"-135"0,-2 0-30 0,1 4 5 15,-1 0-8-15,0 5-11 0,-3 3-13 16,0 1-5-16,0 3-3 0,0 1-1 16,0 2-9-16,0 3-2 15,-4 2-2-15,1 1 11 0,0 4-6 0,0-1 2 16,1 2 11-16,0-6 0 0,-1-3-10 15,2-5-4-15,-1-4 0 0,-1-4 1 16,2-3-5-16,1-4-1 0,0-3 0 16,0-3-4-16,0-1 4 0,0 0-4 15,0 0 0-15,0 0-1 0,1-8-5 0,2 1-3 16,0 1 1-16,0-2-7 0,-1 3-3 15,0-2-8-15,2 0-23 0,-1 0-44 16,-1-1-210-16</inkml:trace>
  <inkml:trace contextRef="#ctx0" brushRef="#br0" timeOffset="136413.79">13693 11536 92 0,'-11'7'111'0,"3"-1"41"0,0 1-109 16,4-1 12-16,0 1 3 0,3-2-17 0,1-1-5 15,0 1-17-15,0 0-8 0,6 0 1 16,7 0-1-16,2 1-2 0,5-3 1 16,5-3-4-16,4 0-1 0,10 0-2 15,2 0-4-15,7-4 5 0,3-5-3 16,0 2-2-16,2-1 2 0,-5 3 0 0,0-2 0 15,-3 2-2-15,-3 0 2 16,1 0 0-16,-3 0 0 0,-2 0-2 0,-4 2 2 16,-6 1 0-16,-7 1 0 15,-8 0-2-15,-6 1-1 0,-5 0-1 0,-2 0-1 16,0 0-2-16,-6 2 0 0,-2 3-5 15,-4 2-6-15,-2 0-14 0,-2-1-28 16,-1 1-74-16,-2-2-160 0</inkml:trace>
  <inkml:trace contextRef="#ctx0" brushRef="#br0" timeOffset="136724.82">13863 11668 375 0,'-8'5'73'16,"-2"6"-69"-16,-4 3 39 0,-3 2-13 16,-4 2 0-16,1 1-2 0,2 1-8 15,2-2-14-15,5-2-3 0,4-2-2 16,2-4 0-16,5-1-3 0,0-4-3 15,0-3-8-15,6-2-15 0,8 0-23 16,5-9-51-16,4-6-127 0</inkml:trace>
  <inkml:trace contextRef="#ctx0" brushRef="#br0" timeOffset="136925.82">14159 11620 463 0,'-7'9'23'0,"-6"0"-4"0,-2 3 16 16,-4 5 2-16,2 0 2 0,-3 1-11 15,4 1-9-15,1-2-3 0,2-2-2 16,6-4-8-16,0-2 0 0,6-4-4 0,1-1-4 16,0-4-5-16,9 0-6 0,5 0-8 15,6-9-6-15,4-5-23 0,-1-4-46 16,3 0-142-16</inkml:trace>
  <inkml:trace contextRef="#ctx0" brushRef="#br0" timeOffset="137173.84">14367 11631 60 0,'0'0'230'0,"3"0"-104"15,-3 0-97-15,0 3 33 0,0 3-17 0,-3 0-10 16,1-2-12-16,1 1-14 0,1-2-7 16,0 0-3-16,3-2-3 0,8-1-7 15,0 0-8-15,3-2-2 0,-2-2-12 16,0 1-6-16,-1 0 13 0,-3 3 10 15,-2 0 14-15,-1 0 8 0,-5 2 7 0,0 4 6 16,-2 3 14-16,-8 3-9 0,0 2-4 16,-4 2-2-16,2 0-10 15,-1 0-3-15,3 0-4 0,0 0-1 16,1-4-2-16,6 1-16 0,-2-2-25 0,5-5-54 16,-1-2-182-16</inkml:trace>
  <inkml:trace contextRef="#ctx0" brushRef="#br0" timeOffset="140131.01">13896 10611 47 0,'0'1'45'0,"-2"0"-45"15,-1-1 4-15,0 0 41 0,-2 1 27 0,2-1-45 16,-1 1 9-16,0-1-17 15,1 0 0-15,-3 0 8 0,5 0-4 16,-4 0 3-16,5 0 3 0,-5 0-1 0,2 0-4 16,-1 0-2-16,0 0 2 0,0 0 0 15,-2-2 0-15,-1-1-3 0,0 1-2 16,-4-2-2-16,-2 1-6 0,-1 1-3 15,-3 0-1-15,-1-1-8 0,-4-1 3 16,-1 2 0-16,3-1-3 0,-1 1 1 16,6 2 1-16,1 0 1 0,-1 0-3 0,-3 0 1 15,1 0 1-15,-3 0 0 0,2-1-2 16,-2 1 2-16,1-1-1 15,-1-1 1-15,0 2-1 0,-5-3 0 0,0 3 0 16,-1-2 1-16,1 0-2 0,-2 1 0 16,-2-1 0-16,1 0-3 0,2 0-5 15,-4 0 0-15,1 2 1 0,2-2 1 16,1 0 0-16,1 1 5 0,2 1 2 15,1 0 2-15,4 0-4 0,-4-2 2 0,2 0 0 16,1 1 2-16,-1 0-3 0,0 0 1 16,1 0 1-16,2 0-2 15,-1 0 2-15,-2 1-1 0,-2 0 0 0,-3 0 0 16,-3 0 0-16,0 0-1 0,-4 0 3 15,-1 0-3-15,1 0 0 0,-3 0 0 16,1 0 1-16,3 2-2 0,2 1 1 16,3-2 1-16,1 2 1 0,5-1 0 15,-4 2-2-15,3-3 2 0,0 0 0 16,0-1 1-16,1 0-2 0,-1 0 3 0,1 0 0 15,0 0 0-15,0 0-2 0,0 0-1 16,-2 0 2-16,2 0 0 0,-2 0-3 16,4 0 1-16,-2 0 0 15,1 0 1-15,0 0-3 0,1 0 3 0,1 0 0 16,0 0-1-16,0 0-1 0,-2 0 1 15,0 0 1-15,-1-1-1 0,-2 1 0 16,-1 0-1-16,0 0 2 0,-2 0-3 16,-1 0 4-16,1 2-3 0,3-2 2 15,1 2-3-15,0 1 4 0,3-3-2 16,-1 1-2-16,4 1 2 0,-2-2 0 0,0 0 0 15,-2 0 3-15,0 0 0 0,1 0-3 16,-2 0 1-16,-1 0 5 16,0 0-2-16,-1 0-3 0,-1 0 1 15,0 0 1-15,1 2-2 0,-1-2-1 0,-1 0-1 16,1 3 3-16,0-1-1 0,0-1-2 15,-1 2 0-15,6 1 3 0,-1-1-1 16,5 0 0-16,0-2 1 0,2 0 4 16,-1 1-2-16,3-1 2 0,-1 0-1 15,-2 1-2-15,2-1 1 0,-2 0-4 0,3 1 3 16,-1-1 1-16,1 0-3 0,-1 1 0 15,0 0 0-15,0 1 1 0,2 0-2 16,-1-1-1-16,3 1 1 16,0 0 1-16,0 0 1 0,0 0-4 0,0 1 1 15,-1-2 4-15,5 0-3 0,-3 0 0 16,4-2 1-16,-1 2 4 0,1-2-3 15,2 0 2-15,0 1-1 0,0-1 1 16,0 0-2-16,0 0-1 0,0 0 0 16,0 0 1-16,0 0 0 0,0 0-2 0,0 0 2 15,0 0-2-15,0-1 4 0,0-2-4 16,0-1 2-16,0 2 0 0,0-2 1 15,4-1-2-15,-1-1 0 0,-3-1 0 16,3 1-1-16,0-2-1 0,-2 0 1 16,1-1 1-16,1 0 1 0,-1-1-4 15,1 0 4-15,-2 0 0 0,-1-2-1 0,0 0 0 16,0-4 0-16,0 2-1 15,0-2 3-15,0-1-4 0,-1-1 0 16,-1-2 3-16,-1 0-1 0,-3 0-2 0,1 0 1 16,1-3 2-16,0 1-2 0,-2-1-1 15,2-1 1-15,-1 1 1 0,0-2 0 16,-1 1-1-16,1 2-1 0,2 1 3 15,-1 1-2-15,1 0-2 0,-1 2 2 16,3 1 1-16,-1 0-1 0,1 2-1 16,-1 0 1-16,2 1 1 0,-1 0 0 0,1 0-3 15,-3-2 3-15,1 3-1 0,1-3 0 16,1 0-1-16,-2 0 1 15,-1-2 2-15,1 2-2 0,1 0-1 0,1-3 1 16,-2 1-1-16,-1 1 1 0,3 0 2 16,-3 1 2-16,1-2 1 0,1 0-4 15,1 1-1-15,0-1 0 0,-2 1 2 16,2-1-2-16,0 1-1 0,0 0 1 15,0 2 0-15,2 1 0 0,-1 0-1 16,4 1 1-16,-5-1 1 0,0 0 0 16,0 1-2-16,0 2 2 0,0 0-1 15,0-1 2-15,0 0 2 0,0 0-2 16,0 2 1-16,0-2-1 0,0-1-16 15,0 2 22-15,0-3-3 0,0 0-3 0,0 1-3 16,0-2 2-16,0 2-3 0,0-1 3 16,0 0-1-16,0 0 0 0,0 0 1 15,0 2 0-15,0-1-3 0,0 1 3 16,0 1 1-16,0 2-1 0,0 1-1 15,0 0 1-15,0 2 0 0,0-2-1 0,0-2 0 16,0 2 1-16,0-2 1 16,0 1-3-16,0 0 1 0,0-1 0 15,0-1 3-15,0 2-4 0,0-3 0 16,0-1 2-16,0 2 0 0,0 0 0 0,0 3-1 15,0 0 1-15,0 0-1 0,0 0 0 16,0-1 1-16,0 1 2 0,0-2-1 16,-1 2-2-16,-3 1 0 0,3 0 1 15,-1 1 2-15,1 2-1 0,1-1-2 16,0 2-1-16,-2-1 4 0,2 1-1 0,0 2-3 15,0-3 2-15,0-1 0 0,0 1-2 16,0-1 0-16,0 0 1 16,0-1 2-16,0 0-2 0,0 0-1 15,2 0 2-15,-2-1 0 0,0 0-1 0,0 1 0 16,0 0 2-16,0 1 0 0,0 1-1 15,0-1-1-15,0 1 1 0,0 2 0 16,0 0-1-16,0 0 0 0,0 1 0 16,-2-2 0-16,2-1 0 0,-1 0 0 15,1 0 2-15,0 2 1 0,0 0-4 0,0-1 1 16,0 2 1-16,0-1 0 0,0 2-1 15,0 0-1-15,0-1 2 0,0 0-1 16,0 0 0-16,0-1 0 16,0-1 0-16,0-1 0 0,0 0 0 0,0 0 0 15,0-2 0-15,0 2 2 0,0-2-3 16,0 2 1-16,0-2 1 0,0 1 0 15,0 1-1-15,0 0 0 0,0 1 0 16,0 0 1-16,0 2-1 0,0 0 0 16,0 0 2-16,0 1-2 0,0-2 0 0,0 2 0 15,0 0 1-15,0-1-2 0,0 1 1 16,0-2 1-16,0 2-2 0,0 0 1 15,0-1 0-15,0 1 0 0,0-1 0 16,0 1 0-16,0 0 0 16,0-2 0-16,0 2 1 0,0 0 2 0,0 0-2 15,0 0 0-15,-2 0-1 0,-1 0 0 16,0 0-5-16,0 2 4 0,0 3-14 15,1 3-20-15,2-1-14 0,0 0-3 16,0 1-12-16,5-1-35 0,0 2-189 16</inkml:trace>
  <inkml:trace contextRef="#ctx0" brushRef="#br0" timeOffset="141136.07">13671 10458 7 0,'3'1'10'0,"-3"0"-11"0,2-1 4 15,1 0-1-15,-2 0-3 0,1 0-6 16,1 0-6-16</inkml:trace>
  <inkml:trace contextRef="#ctx0" brushRef="#br0" timeOffset="141687.1">13671 10458 2 0,'31'10'22'0,"-31"-8"-18"15,0-2 20-15,0 0 31 0,0 0-30 16,0 0-4-16,0 0 3 0,1 0 4 0,1 0 18 16,-2 0-6-16,0 0-6 0,0 0 1 15,0 0-1-15,0 0-1 0,0 0-5 16,0 0-2-16,0 0-6 0,0 0 0 15,0 0 0-15,0 0-8 0,0 0 5 16,0 0-4-16,-2 0 4 0,1 0-1 16,1 0-5-16,-3 0-2 0,0 0 2 15,3 0 2-15,-3 0-6 0,0 0 4 16,1 0-2-16,0 0 0 0,2 0-5 15,0 0 0-15,0 0 2 0,0 0-4 16,0 0 0-16,0 2 1 0,5 1-1 0,1 0 1 16,2 1-3-16,1 0 0 0,5 0 1 15,-1 0-2-15,-1 1 1 0,4 0 0 16,-1 0 0-16,1-1 2 0,-1 1-2 15,1-1-1-15,-2-2 2 0,-1 1 1 16,1-2-2-16,-3-1 0 0,0 0 1 16,-3 0 0-16,-3 0-1 0,-2 0 1 15,-2 0 0-15,2 0 2 0,-3 0-1 16,0 0 5-16,-1 0-4 0,-4 0-2 15,-1 0-2-15,3 2 0 0,0 2 1 0,-3 0 0 16,1-1-1-16,0 4 0 0,1-1 2 16,-3 3-1-16,1-2 0 0,1 2-1 15,2 0 2-15,-1 0-1 0,-1 1-1 16,-1-1 0-16,0 2 3 0,-1-1-2 15,0 2 0-15,-1 0 0 0,-4 1 0 0,1 0 1 16,-3 0-1-16,0 1 0 16,0-2 1-16,1 1 1 0,0-3-2 15,0 0 1-15,-1-1 1 0,2-1-3 16,-1-1 1-16,1-2 1 0,0-2-8 0,-1 0-19 15,2 1-15-15,0-1 1 0,1 0-20 16,0 1-74-16,1-1-205 0</inkml:trace>
  <inkml:trace contextRef="#ctx0" brushRef="#br0" timeOffset="143488.2">14114 11019 25 0,'5'1'8'0,"-2"-1"6"16,0 0 150-16,0 0-129 0,-3 0 6 16,3 0 19-16,-3 0-32 0,2 0-5 15,-1 0 6-15,-1 0-5 0,0 0-7 16,0 0-5-16,0 0 0 0,0 0 1 15,0 0-1-15,0 1-3 0,0 3-3 16,0-1 1-16,0 3-4 0,0-1 0 0,0 4-3 16,0 4 5-16,0 0 0 0,0 3-2 15,0 2-2-15,-3 3 1 0,0-1 2 16,-4 1-4-16,2-1 1 0,-1-2 1 15,1-2-2-15,2-2-1 0,0-3-7 16,3-4-25-16,1-3-47 0,6-4-120 16</inkml:trace>
  <inkml:trace contextRef="#ctx0" brushRef="#br0" timeOffset="144880.28">14876 10577 42 0,'0'5'-1'16,"1"1"16"-16,1 1 144 0,-2 2-121 15,0 3-6-15,0 5 11 0,0 1-6 16,1 3-3-16,-1 2-15 0,0 0-5 16,0 1 5-16,0-3-1 0,0 1 4 15,-1-2-2-15,1-2 0 0,-2-2-4 16,1-3 3-16,-1-4-3 0,0-1-2 15,1-4-5-15,-1-1 2 0,2-3 0 0,0 0 1 16,-1 0 2-16,1-8-7 0,0-5 0 16,0-5 0-16,0-2 4 0,0-3-1 15,0-2 0-15,0-2-3 0,3-1 0 16,0-4 0-16,0-1-2 0,3-3-2 15,0-2-1-15,4-2 0 0,1-2-1 0,4 3-1 16,1 1-3-16,2 7 5 16,2 5-4-16,2 3 1 0,0 10-1 15,-2 4 0-15,-3 6 1 0,-3 3 0 16,-3 0-1-16,-5 7 2 0,-4 7-1 0,-2 2 1 15,0 1 1-15,-4 1 1 0,-5 2-1 16,-3 1-1-16,-4 2 1 0,1 1 1 16,-2 1 0-16,-3-1-3 0,1-1 2 15,0-1 0-15,4-3-2 0,-1-2-4 16,5-3-5-16,5-2-11 0,3-6-6 0,3-2-12 15,0-2-22-15,2-2-43 0,7 0-78 16</inkml:trace>
  <inkml:trace contextRef="#ctx0" brushRef="#br0" timeOffset="145247.29">15193 10515 245 0,'0'-4'72'0,"0"1"-48"0,-1-1 41 0,-5 1-31 16,-1-1 12-16,1 2-6 0,-2 1-11 15,2 1-5-15,-3 0-3 0,0 0-4 16,-4 8-2-16,4 3 1 16,-2 2-4-16,5 1 1 0,0 4-8 0,1 0-4 15,3 1 0-15,2 0 0 0,0-3-1 16,7-1-1-16,5-3 0 0,2-4 0 15,3-1 1-15,-1-5-2 0,1-2 1 16,-3 0 1-16,0 0-1 0,-2-6 2 16,0-3 0-16,-4 0 2 0,0-3-2 15,-4 1 2-15,3-1 0 0,-6-1 1 0,-1 1 4 16,0 1-1-16,0 0 5 0,-1 0-5 15,-6 0 2-15,0 0-6 16,1-1 2-16,-2 2-3 0,-2-1-1 16,4 1-3-16,3 2 1 0,2 3-5 0,-2 4-9 15,3 1-12-15,0 0-15 0,0 6-5 16,6 3-24-16,3-1-99 0,0-1-181 15</inkml:trace>
  <inkml:trace contextRef="#ctx0" brushRef="#br0" timeOffset="145708.32">15413 10517 81 0,'0'-1'334'0,"0"0"-303"0,0 1 10 0,0 0 4 16,0 1 2-16,-3 5-8 0,-1 5-19 15,-2 0-4-15,2 1-1 0,3-1-6 16,1-1-6-16,0 0-3 0,0-3-2 15,6-2 2-15,5-3 0 0,1-2-1 16,4 0-1-16,1 0-1 0,0-2-7 0,-2-7-1 16,4 2 7-16,-5 3-3 0,-2 0-2 15,-2 1 6-15,-3 2-3 0,0 1 0 16,-3 0-1-16,-2 0 0 0,-1 0 2 15,-1 0 2-15,0 0 4 0,0 3-1 16,0 2-1-16,0-1 2 0,0 2 0 16,0 1-2-16,2-2-1 0,4 2 0 15,-1-1 2-15,-2-1-6 0,2 2 1 16,2-2 1-16,0 1 3 0,3-1 0 15,-2-2 0-15,0 0 1 0,1-2 2 0,-1-1-2 16,0 0-1-16,-2 0 3 0,-1-4 2 16,-1-4-1-16,-1 0 8 0,0-2-1 15,0-1 6-15,-3-1-1 0,0-1 1 16,0 0-1-16,0-1 0 0,0 3-3 15,-1 0-5-15,-4-1-1 0,2 0-2 16,0 2-4-16,2 0-1 0,-1 1 1 16,2 2-3-16,0 1-10 0,5 3-11 15,1 3-3-15,2 0-17 0,-4 0-24 16,2 1-86-16,-4 5-181 0</inkml:trace>
  <inkml:trace contextRef="#ctx0" brushRef="#br0" timeOffset="146199.35">15837 10597 35 0,'0'0'5'0,"0"0"130"16,3 0-42-16,1 0-68 0,0 0 43 0,2-3-18 15,0-1-8-15,2-1-2 0,-1-1-14 16,0-1-6-16,0-1-2 0,1-2-4 16,0 0 5-16,-2 0 0 0,-3 0-7 15,2 0 3-15,-4 0 0 0,-1 1-3 16,0 0 1-16,0 1-2 0,0 2 1 0,-6 1-1 15,0 3-2-15,-3 1-4 16,-1 1 0-16,3 0-1 0,-3 4-3 16,6 4-1-16,-2 2-1 0,1 1 0 15,3 0-2-15,1 1 1 0,1 0 1 0,0-1-2 16,8-1 2-16,-1-2-5 0,6-1 0 15,-2 1 0-15,-1 0-1 0,1 1 1 16,0-1 0-16,-2 1 0 0,-2-1 1 16,-1-1-3-16,0 1 2 0,-1-4-1 15,-1 1 2-15,1-4-2 0,-2 0-1 0,0-1 2 16,3-1 1-16,1-9 4 0,0-3 3 15,3 0-2-15,-1-4 0 16,2 2 0-16,0-2 2 0,-1 3 0 16,-2 0-1-16,3 3 2 0,-3 1 1 0,3 2-5 15,-4 3 1-15,0 2 1 0,-1 3-1 16,0 0 0-16,0 0-5 0,0 6-15 15,2 0-28-15,-2 1-46 0,-1 0-163 16</inkml:trace>
  <inkml:trace contextRef="#ctx0" brushRef="#br0" timeOffset="146839.39">15159 11077 25 0,'10'-4'33'0,"0"-1"-21"16,3-1-10-16,-1 1 2 15,-3-1-3-15,-1 1-1 0,-2 2 106 0,-2-3-30 16,-4 2-14-16,0-1 18 0,0 3-19 16,-2-1-9-16,-4 0-11 0,-4 3-13 15,0 0-5-15,-3 0-5 0,-4 0 1 16,3 3-4-16,-1 3 0 0,1 1 5 15,3 2-4-15,2 1-4 0,2 2-10 0,1 1 1 16,5 2-3-16,1-2-2 0,0 0 0 16,7 0 3-16,6-2-3 0,-1 3 0 15,4-1 0-15,-1 1 2 0,-2-2-7 16,-3 0-3-16,0 0 6 0,-4-1 1 15,-1-2 3-15,-5 0 0 0,0-2 0 16,0 1 2-16,-7-1 2 0,-3-1-3 16,-3 0 3-16,-1 0 5 0,-3 0 2 15,-1-2-6-15,-3-1 0 0,7 0 0 16,1-1-2-16,5-2-3 0,2 0 1 0,2 0-1 15,4 0-11-15,0-4-18 0,11 0-7 16,5-5-4-16,2 2-43 0,3-2-143 16</inkml:trace>
  <inkml:trace contextRef="#ctx0" brushRef="#br0" timeOffset="147389.43">15362 11214 188 0,'3'0'126'0,"1"0"-114"0,3 0 31 15,3 0-7-15,2-4 14 0,0-3-13 16,2-3-9-16,2-2-9 0,1 0-6 16,-2-2-1-16,-2 0 0 0,-2-1 7 15,-2 2-3-15,-4 1 1 0,-4 1 3 0,-1 1-8 16,0 2 1-16,-3 1 2 0,-5 3-2 15,-1 2 3-15,-2 2-7 16,-1 0-5-16,-2 5-1 0,0 8-1 16,3 0-1-16,0 5-2 0,0 1 0 15,4 3 1-15,2-1-1 0,2-1 0 0,3-1-1 16,0-2 1-16,12-3-2 0,2-4-1 15,5-4-1-15,2-4-2 0,4-2-6 16,0 0 2-16,1-7 6 0,2-6 6 16,2-3-8-16,-4-2 4 0,-1 0 3 15,-5-3 2-15,0 0-2 0,-7 1 0 0,-4-1 4 16,-1 0 3-16,-4 0 6 15,-1-4-4-15,-1-2 1 0,0 0 1 16,-1 0-4-16,2 0 2 0,-3 3-2 16,3 6 4-16,-1 5 2 0,-1 5-10 0,-1 7 1 15,0 1-1-15,0 7-7 0,0 10 1 16,0 4 5-16,0 3-1 0,0 2-3 15,-4 1-3-15,-1 2-5 0,2-1 5 16,0-4-4-16,3-2 2 0,0-4 4 16,0-4-1-16,3-4 2 0,3-3-1 0,0-4 2 15,1-3 1-15,0 0 1 16,3-1 1-16,-1-6 1 0,-1 0-1 15,1 0-4-15,-1 1 2 0,-2 1-1 16,2 1-13-16,-2-1-17 0,3 1-21 0,1 0-63 16</inkml:trace>
  <inkml:trace contextRef="#ctx0" brushRef="#br0" timeOffset="147525.43">16265 11279 219 0,'0'2'386'15,"-2"-2"-373"-15,-3 0 15 0,1 0-23 16,-1 0-2-16,0-2-1 15,2 0-18-15,0-2-54 0,-6 2-173 0</inkml:trace>
  <inkml:trace contextRef="#ctx0" brushRef="#br0" timeOffset="154140.81">22361 3194 91 0,'3'0'113'0,"0"0"-53"15,1 0-7-15,0 0-2 0,2 0-6 16,0 0-5-16,2-3-4 0,3-2-6 0,-2-2-7 16,2-1 0-16,0-1-4 0,-2 0 5 15,2-2-1-15,-2 0 3 0,0 1-7 16,-3 0-2-16,-1-1-5 0,-2 0 2 15,-3-2-3-15,0-1 2 0,0 0-5 16,-4-1 0-16,-3 6-5 0,-3 0-1 0,-1 3 3 16,-5 3-5-16,-1 3 1 15,-1 0-1-15,-1 5 2 0,-1 6 0 16,1 4-2-16,-1 6 0 0,1 5 2 15,2 3-3-15,2 1 0 0,7-1 2 0,3 0 0 16,5-2-2-16,0 0-3 0,8-2 2 16,3-5 0-16,8-3-1 0,1-3-6 15,5-7-15-15,4-3-5 0,2-4-15 16,5 0-13-16,-1-13-40 0,-1-2-126 15</inkml:trace>
  <inkml:trace contextRef="#ctx0" brushRef="#br0" timeOffset="154302.82">22661 3208 40 0,'-3'0'402'0,"2"0"-324"16,-2 0-33-16,-2 0-7 0,0 0-12 16,-1 1-9-16,0 3-13 0,1 0-2 15,4 2-4-15,1-1-1 0,0 2-13 16,3-1-30-16,11-2-29 0,4-2-78 0,2-2-138 15</inkml:trace>
  <inkml:trace contextRef="#ctx0" brushRef="#br0" timeOffset="154704.84">22881 3173 9 0,'-13'-1'324'0,"-3"0"-270"16,2 1-15-16,3 0 1 0,3 0-11 15,5 0-10-15,3 2-13 0,0 2-10 16,2-1-3-16,6 3 5 0,4-3-3 0,4-2-10 15,1 0 5-15,0-1-5 0,-2 0-2 16,-2 0 6-16,-6 0 11 0,1 0 0 16,-3 0 5-16,-4 0 5 15,1 0 9-15,-2 0 9 0,0 0 7 0,0 0-11 16,0 0-2-16,0 0-7 0,0 0-13 15,0 1-13-15,0 7 11 0,0 1-1 16,-2 5 0-16,1 0-4 0,-5 2-8 16,-1 3-8-16,3 0-3 0,-3 4 1 15,0-3 12-15,-1 3 8 0,0 0 3 0,0-1 2 16,-2 3 10-16,0-2 12 0,-1 1 0 15,-1-3 0-15,1-1 7 0,-1-4-6 16,-2 0 7-16,1-2-3 0,-1-1-2 16,2-3-2-16,1-2 0 0,2-3-6 15,3-4-9-15,-2-1-4 0,8 0-2 16,-3-1-5-16,3-8-5 0,0-5-23 15,9-2-11-15,7-5-24 0,7-7-24 16,0-4-167-16</inkml:trace>
  <inkml:trace contextRef="#ctx0" brushRef="#br0" timeOffset="154860.85">23179 3180 415 0,'0'0'168'0,"-1"0"-116"15,-3 0-13-15,1 0-20 0,-1 5-8 16,-1-1-7-16,4-1-4 0,1 2-9 15,0 1-23-15,0-1-15 0,0 0-61 16,0 0-302-16</inkml:trace>
  <inkml:trace contextRef="#ctx0" brushRef="#br0" timeOffset="155994.92">22342 3871 309 0,'0'0'75'0,"2"0"-38"0,-2 0 4 15,0 0-16-15,1 0-1 0,-1 2-6 16,2-1-1-16,-1 5 1 0,2 2 1 16,-1 2-1-16,-1 4-6 0,-1 3 10 15,2 3-11-15,-2 2-3 0,0-3-1 0,0 1-2 16,0-1-2-16,0 0 1 15,-2-1-5-15,1-3 2 0,-4-1 2 16,1-5 0-16,0 0 1 0,0-4-2 0,-1 0 6 16,4-4-4-16,-1-1 10 0,2 0 2 15,-3-1 3-15,3-9-9 0,-2-4-2 16,2-3 2-16,0-4-3 0,5-2-1 15,3-1-1-15,-2-2 1 0,3-5 2 16,2 0-2-16,2-3-3 0,2-1-10 16,1 1 17-16,2 3-3 0,-2 3-7 0,1 4 0 15,1 6 0-15,-2 5-2 0,2 5-2 16,-1 5 1-16,-1 3 2 0,-2 0-1 15,-2 7 0-15,1 4 0 0,-2 4-1 16,-2 0-4-16,-3 3-6 0,-1 0 2 16,-4 2-2-16,-1 0 0 0,-1 0 7 15,-10 1 3-15,-2-2 3 0,0-2 0 16,-3-1 0-16,-1-1 9 0,1 0-11 15,1-3 2-15,1-1 0 0,5-5 0 16,2 0 3-16,3-4-4 0,2 0 2 16,2 0-5-16,0-1-2 0,5 1 0 0,6 0 1 15,3-2 3-15,3 1-4 0,-2-1-9 16,2 3-2-16,-3 0 7 0,2 1 4 15,-4-1 0-15,-2 0 0 16,-3 1 6-16,-2 0 0 0,-4 1 0 0,-1 1-1 16,0 2 1-16,0 0 5 0,-6-1 2 15,-3 3-3-15,-2-2 5 0,-1 2 2 16,-2 0-1-16,-3-2-2 0,3 0 0 15,0 1-4-15,1-2 0 0,6-2-3 16,2-1-1-16,2-4 0 0,0 1-2 0,3-1-5 16,0 0-17-16,4 0-9 0,6 0-4 15,4-5-32-15,1-6-102 0</inkml:trace>
  <inkml:trace contextRef="#ctx0" brushRef="#br0" timeOffset="156940.97">22852 3938 10 0,'3'-3'345'0,"-3"-3"-266"15,0 5-24-15,0 0 3 0,0 1-5 16,-3 0-15-16,-5 4-9 0,-1 8-7 15,0 2-3-15,-4 1 2 0,4 0-2 0,1-2-8 16,4 1-1-16,2-2-5 0,2-2-4 16,0-1-4-16,5-1 1 15,6-3 1-15,6-2 1 0,3-3-1 16,5 0 1-16,1-3-12 0,0-5-3 0,-1-1-4 15,-5 1 3-15,-4 0 8 0,-4 1 0 16,-6 4 0-16,-1-2 2 0,-3 3 2 16,-2 1 5-16,0 1-2 0,0 0 1 15,0 0 0-15,-5 1 1 0,0 3-7 16,2 2 4-16,0 1-1 0,1 0 1 0,2-2 0 15,0 0-1-15,0-3 2 0,8 0 0 16,2-2 0-16,2 0 2 0,2-3 0 16,0-6 2-16,4-3-3 15,1-2 3-15,1-2 7 0,-1-4 2 16,-2-3 1-16,-2-1-3 0,-2-2 4 0,-4-2-4 15,-4-1-9-15,1 0 18 0,-3 0-11 16,0 3-3-16,0 0 0 0,0 7-1 16,0 6-2-16,-3 6 1 0,0 5-3 15,0 2-2-15,0 9-5 0,0 8 0 16,-3 10 4-16,-3 6 3 0,-2 3 2 0,1 1-9 15,2 0-7-15,5-3-5 0,0-2 2 16,3-5-14-16,11-5 7 0,1-6 12 16,7-3 8-16,3-7 3 15,-2-3 0-15,4-3 3 0,1-4 2 0,-2-6 2 16,2-6 4-16,-2-2 6 0,-4-3 2 15,1-4 2-15,-6-2 1 0,0-3-1 16,-3-2-15-16,-1 0 16 0,-4-2-8 16,0 0-4-16,-3-3-1 0,1 1-4 15,-1 3-2-15,0 2-1 0,-1 8 2 0,-1 9-3 16,-2 9-1-16,-2 5-1 0,0 2-3 15,0 15-2-15,0 6 6 0,-6 9 2 16,-4 5 1-16,-2 3-2 16,-4 1-2-16,-1 1-1 0,0-1-7 0,3-3 1 15,4-4-5-15,3-5 2 0,4-6 2 16,2-7 5-16,1-3 2 0,0-7 1 15,1-2 2-15,5-4 0 0,4 0 2 16,4-7 3-16,3-4 0 0,0-1-3 16,4-3-3-16,1-2 2 0,0 2 0 0,0 1-1 15,-2 4-1-15,1 2 0 0,-2 3-8 16,0 2 19-16,-1 2-12 15,-2 1 2-15,-2 3-2 0,-2 5-2 16,-4 3-2-16,-3-1 5 0,-2 3-4 0,-3 0 1 16,0 0 2-16,0 0 2 0,0 0 2 15,-7-2 0-15,-2 0 0 0,-2 0 10 16,-4-1 4-16,-2 2 2 0,-5-1 0 15,-3 0 4-15,-1 2 2 0,-2-1-6 16,0 0 0-16,5-1-2 0,3-2-6 0,7-3-4 16,5 0-7-16,5-3 0 0,3-2-11 15,2 0-22-15,13-1-26 0,7 0-36 16,4-7-66-16</inkml:trace>
  <inkml:trace contextRef="#ctx0" brushRef="#br0" timeOffset="157065.98">24026 4111 258 0,'-7'-5'317'0,"-2"0"-295"0,-2 3 8 16,2 0-29-16,0 2-6 0,1 0-40 16,-3 0-86-16</inkml:trace>
  <inkml:trace contextRef="#ctx0" brushRef="#br0" timeOffset="162867.31">16296 3690 12 0,'0'0'112'16,"0"0"48"-16,0 0-118 0,0 0-13 15,0-1 9-15,0 1-5 16,1 0-9-16,-1 0-7 0,0 0-7 0,0 0-1 15,2 0-2-15,-2 0 4 0,0 0 0 16,0 0 4-16,0 0-1 0,0 0-3 16,0 4 2-16,0 3-1 0,0 4-5 15,0 2-4-15,0 2 1 0,0 1-2 16,-2 0-2-16,1 1 0 0,-2-1 1 0,-1-2 1 15,1-1-1-15,2-4 0 0,-1-3-2 16,1-2 3-16,1-4-1 16,0 0-1-16,0 0 0 0,0 0 4 0,0-4-1 15,4-9-4-15,6-3 3 0,2-5 0 16,2 0-1-16,0-1-2 0,3 1 1 15,0 0 2-15,2-1-2 0,-2 3-1 16,1 4 0-16,-5 4 2 0,-4 4-1 16,-1 5-1-16,-2 2 0 0,-1 0 2 15,-1 0-3-15,-1 7 2 0,0 3 3 0,-1 2-1 16,0 0-1-16,-1 0-1 0,1 2 2 15,-2-2 1-15,0 0-3 0,0 1 2 16,0-2 5-16,0-2 6 0,0-3-5 16,0-3-8-16,0-3 0 0,1 0 0 15,2 0-5-15,4-2 4 0,0-6 2 16,6-3 3-16,-1-4-2 0,4 0-4 15,-4 2-1-15,0 0 3 0,-1 2-3 16,-1 2-4-16,-4 4 4 0,-3 2 3 16,0 3-2-16,-2 0-1 0,-1 0 1 0,0 0 2 15,0 4 0-15,0 6 2 0,0 2 1 16,0 2 0-16,0 2-2 0,0 0-1 15,-1 2 0-15,1-2 4 0,0-2-1 16,0-3-4-16,0-1-1 0,1-3 0 16,4-1-4-16,3-3-14 0,4-3-19 15,2 0-17-15,3-2-30 0,2-6-58 16,0-4-45-16</inkml:trace>
  <inkml:trace contextRef="#ctx0" brushRef="#br0" timeOffset="163274.32">16863 3693 16 0,'0'-5'107'16,"0"-1"68"-16,0 1-131 0,0-1 6 15,-1 2-2-15,-3-2-15 0,1 2 5 16,-1 0-8-16,-1 2-4 0,-1 0-5 16,-2 2-1-16,0 0-3 0,-3 0-3 0,-1 9 1 15,-2 3-5-15,0 4-3 16,2 3-2-16,1 0 0 0,2 1-1 15,4-4-3-15,3 0-3 0,2-3 0 16,0-2-2-16,7-1 0 0,5-5-2 0,3-2 5 16,4-3 1-16,1 0-1 0,3-10-5 15,-2-4 0-15,-1-2-1 0,-2 2 4 16,-4 0 2-16,2-1 1 0,-7 1 2 15,2 1-1-15,-8 3 1 0,0 1-1 16,-3 2 4-16,0 2 2 0,0 1 3 0,0 1 1 16,-3 2 0-16,0 1-2 0,-2 0 0 15,2 0-3-15,-1 3 1 16,-1 6-9-16,2 3 3 0,0 2-2 15,0 2 2-15,0 0-2 0,1-2 0 0,2 1 2 16,0-5-2-16,0 3-1 0,0-6-1 16,5 1 1-16,1-2-2 0,0-4 1 15,3 0-4-15,4-2-16 0,-2 0-7 16,4-8-7-16,1-4-16 0,-1 0-21 15,-1-2-67-15,0-1-94 0</inkml:trace>
  <inkml:trace contextRef="#ctx0" brushRef="#br0" timeOffset="163454.34">17122 3652 81 0,'2'0'88'15,"-1"0"124"-15,-1 1-172 0,0 1-13 16,0 2 17-16,0 0-3 0,0 3-6 16,0 3-9-16,0 1-6 0,-3 1-1 15,0-1-5-15,0 1-9 0,1-3-2 16,1 0-2-16,-1-3-3 0,2-3 0 0,0 2-15 15,0-3-12-15,5-2-26 0,1 0-20 16,0 0-32-16,0-8-49 0</inkml:trace>
  <inkml:trace contextRef="#ctx0" brushRef="#br0" timeOffset="163990.37">17244 3635 51 0,'2'0'223'0,"0"0"-92"15,-2 0-111-15,0 6-4 0,0 0 24 16,0 2 0-16,0 1-10 0,0 2-11 0,0-1-6 15,0 2 1-15,0-1-3 0,3-2-7 16,-2-3 4-16,2-1-6 0,2-3-4 16,0-2 0-16,2 0 3 15,4 0 3-15,0-6-3 0,0-3-2 0,1-2-11 16,-1 1-1-16,-2 1-15 0,1 1-2 15,-2 2 6-15,-2 2-1 0,-2 2 0 16,-1 1-1-16,1 1 1 0,-3 0 4 16,-1 0 13-16,0 0 3 0,2 5 5 15,-2 2 3-15,3-1-2 0,0 1-1 0,2 0-1 16,1-2 2-16,1 0-1 0,3-2 0 15,-1-3 1-15,3 0 1 0,1 0-1 16,1 0 3-16,-2-6-1 16,2-4 0-16,-1 0-1 0,-1-1 1 0,-1 2 1 15,-3 1 1-15,-4 2-3 0,-1 4 3 16,-1-1 5-16,-1 1 8 0,-1 2-4 15,2 0-8-15,0 0-1 0,-2 0 2 16,1 0-4-16,2 2 2 0,-1 3-1 16,4 1-1-16,0 2-5 0,-1-1 2 0,3 3 0 15,-1 1 2-15,1 1 6 0,0 1-3 16,-2 2 7-16,0-1 12 0,-1 1-3 15,-2-1-5-15,-1-1-1 0,-2-1 5 16,0 0-2-16,0-3-6 0,0-2-8 16,0-2 0-16,0 0-2 0,0-4-1 0,0 0 2 15,0-1 2-15,0 0-3 16,0 0-3-16,0-1-5 0,0-5-13 15,0-1-6-15,-2-4-9 0,-1 0-23 16,0-1-37-16,-7-3-118 0</inkml:trace>
  <inkml:trace contextRef="#ctx0" brushRef="#br0" timeOffset="164168.38">17088 3379 215 0,'-5'0'285'0,"1"0"-266"15,4 4-15-15,0 0 2 0,0 2-5 16,6 3-1-16,5 0-1 0,3 2 0 0,4 0-11 16,1 1-49-16,1 1-127 0</inkml:trace>
  <inkml:trace contextRef="#ctx0" brushRef="#br0" timeOffset="164355.4">18079 4008 603 0,'-8'2'135'16,"-2"-1"-152"-16,3 0 13 0,4-1 7 15,3 0-24-15,-7 0-13 0,3-5-16 16,-1-2-64-16,-3 2-296 0</inkml:trace>
  <inkml:trace contextRef="#ctx0" brushRef="#br0" timeOffset="169619.7">14179 11006 1 0,'5'-1'9'0,"-3"-1"-7"15,-2 1 122-15,0-1-67 0,0 0-31 0,0 0 12 16,0 1-11-16,0-1-7 0,0 1 2 16,0 0-5-16,0 0 0 0,-2 1-2 15,1 0-2-15,-1 0 4 0,0-1-2 16,2 1-2-16,0 0-3 0,-1-1 0 15,-1 1-4-15,-1 0-3 0,3 0 0 16,0 0 0-16,-1 0-5 0,1 0 2 0,-3 0 1 16,3 0 0-16,0 0 0 15,0 0 0-15,0 0 1 0,0 0 2 16,-2-1-2-16,2 0 0 0,0 0 1 15,-3 0 2-15,0 1 0 0,1-1-5 0,-1 0 4 16,2 0 0-16,-1 0-1 0,2 0 0 16,-3 0-3-16,1 0 5 0,2 0-2 15,-1 1 2-15,1-1 0 0,0 1 2 16,0-1-3-16,0 1 2 0,-2 0-2 15,2-2 3-15,0 2-1 0,0 0-2 0,0 0 2 16,0 0-1-16,0 0-2 0,0 0-3 16,0 0 1-16,0 0 1 15,0 6-1-15,-1 3 0 0,-1 1 0 16,1 3 2-16,1 0-2 0,0 0-1 0,0 3 1 15,-3-2 1-15,-1 1-2 0,4 1 0 16,-1-2 0-16,-1-1 4 0,2-3-4 16,-1-1-4-16,1-2 2 0,0 0-11 15,0-2-9-15,0-1-11 0,0-2-21 16,-3-2-91-16</inkml:trace>
  <inkml:trace contextRef="#ctx0" brushRef="#br0" timeOffset="172196.84">10175 8558 84 0,'0'0'45'16,"0"1"-28"-16,0-1 21 0,0 0 23 16,0 0-13-16,0 0-14 15,0 0-13-15,0 0-6 0,0 0 0 16,0 0 1-16,0 0 1 0,0 0-2 0,0 0-4 15,-2 0-1-15,1 0 2 0,1 0-4 16,0 0 3-16,0 0-2 0,0 0 1 16,0 0 3-16,0 0-5 0,0 0 4 15,-2 0-3-15,2 0-2 0,0 0-1 16,0 0 0-16,0 0 0 0,0 0-1 0,0 0-2 15,0 0-2-15,0 0 3 0,0-1 1 16,0-3-5-16,0-3 0 0,5-2 1 16,3-3 0-16,1-3 1 15,3-2 2-15,2-2 3 0,3-4 1 0,-1 1-1 16,1 0 1-16,-2-2 0 0,4 0 0 15,-5 2 0-15,0 1-3 0,0 2 4 16,-5 3-5-16,0 5 0 0,-2 1 1 16,-3 3-2-16,1 1 1 0,-5 2-1 15,3 2-1-15,-3 1 1 0,2 0-2 0,-2 1-1 16,0 0-1-16,0 0 1 0,0 0-1 15,1 0 0-15,1 0 2 0,-2 3-1 16,1 2 2-16,1 2-2 0,-1 0 0 16,1 4 2-16,-1-1-1 0,3 1-2 15,-3 1 1-15,2-1 1 0,0 1 0 16,-3 0-1-16,3-1 0 0,-1 3 2 15,0-1-2-15,-1 1 0 0,4-1 0 16,-5 1 0-16,6-1 1 0,-5 0-2 16,3-1 1-16,-1-1 0 0,-2 0 1 15,2-2-2-15,-1 0 1 0,-2-1 0 0,1-2 0 16,-1-3-4-16,2 2 0 0,-2-4 4 15,0 0-5-15,0 1-3 16,-2-1-7-16,-5-1-7 0,-3 0-4 0,0 0-9 16,-3 0-13-16,2 0-2 0,-1-2-18 15,-2-1-23-15,0-2-10 0,-2 1 17 16,1-3 16-16,1-2 64 0,2 0 20 15,4-2 15-15,0 1 29 0,3 2 22 16,4 3 1-16,1 3-13 0,0 0-22 16,1 1-18-16,7-1 6 0,3 2-2 0,1 0-5 15,2 0-8-15,0 0-1 0,2 3-5 16,-1-1-2-16,1 0-1 0,-1-1-4 15,-1 1 0-15,2-2-4 0,-2 0-2 16,-3 0-1-16,-1 0 1 0,1 0-3 16,-1-1-13-16,2-4-13 0,-1-1-7 15,0 0-24-15,0 0-31 0,-2-1-62 16,-4 0-80-16</inkml:trace>
  <inkml:trace contextRef="#ctx0" brushRef="#br0" timeOffset="172498.86">10634 8367 39 0,'3'0'189'0,"-3"0"-122"16,0 0 1-16,1 0 3 0,-1 1-26 15,0 4-4-15,0 4-2 0,0 0-17 16,0 2-7-16,-1 0-6 0,-2-4-2 0,3 1-4 16,0-3-4-16,0 0 2 15,3-2-1-15,3-3 0 0,3 0-2 16,4 0 3-16,2-7 2 0,-1-2-4 15,3 0-4-15,-1-1 1 0,-2 2-1 0,-2 3 1 16,-6 1-4-16,1 1 5 0,-4 3 2 16,0 0 0-16,-2 0-1 0,-1 3 3 15,0 4 3-15,0 1-2 0,0 2 0 16,-1 0 1-16,-5 1-2 0,2 1 1 15,1-3-2-15,0 1 0 0,0-1 1 0,3-1-2 16,0-3 0-16,0 0-14 0,5-4-22 16,3-1-13-16,4 0-25 15,-1-1-53-15,-2-8-51 0</inkml:trace>
  <inkml:trace contextRef="#ctx0" brushRef="#br0" timeOffset="173676.93">10905 8425 8 0,'2'-3'-8'15,"-2"-3"249"-15,0-1-159 0,0 1-34 16,0 1 27-16,-5 2-21 0,0-1-12 15,1 3-9-15,-4-1-10 0,0 2-4 0,2 0-2 16,-2 1-4-16,0 5-4 0,5-1 1 16,2 0-2-16,1 0-10 15,0-1-2-15,1 0 2 0,7 0 0 16,0-1 0-16,0-1-4 0,4-2-5 0,2 0-6 15,-2 0-6-15,1 0-10 0,-2 0-2 16,-4-1-1-16,0-1-1 0,-3 2-1 16,-1 0 8-16,-3 0 13 0,0 0 7 15,0 6 6-15,0 0 7 0,0 2-1 16,0-2-2-16,0 0 0 0,3-3 1 0,1-1 3 15,2-2 0-15,-2 0 3 0,3 0 6 16,2-7 1-16,-3-3-6 16,7-2 0-16,-1-4 0 0,0-2 5 15,1 0 2-15,-1-3-4 0,1 0 3 0,-3-1-1 16,0 0-4-16,-3 0 0 0,-2-1 0 15,-2 0-2-15,-1-3-3 0,-2 2 0 16,0 1-5-16,0 5 4 0,0 7-1 16,0 6 6-16,-2 5 6 0,-1 0-2 15,0 0-10-15,-3 11-3 0,0 5 3 0,1 4 1 16,2 2-4-16,-3 2 1 0,1 1 1 15,0 3 0-15,2-2-1 0,3 1 0 16,0-4 0-16,0-5 0 16,6-1-2-16,4-4 2 0,-1-4 0 0,5 1 0 15,-3-3-1-15,1-2 0 0,2-3 3 16,0-1-2-16,2-1-1 0,-2 0 2 15,0-1 0-15,-5-5 0 0,-1 1-1 16,1-3 0-16,-6 2 4 0,0-1-3 16,-1 1 1-16,-2 1-2 0,0-2 3 0,0 1 1 15,0 0-1-15,0 1-1 0,-3 4 5 16,-1-2 4-16,-2 3-3 0,2 0 3 15,-3 0-2-15,1 0-1 0,2 8-4 16,-3 1-1-16,3 1-1 0,1 0 0 16,3 0-5-16,0 0 2 0,0 0 1 15,1 1 0-15,5-4-3 0,2 2 2 16,1-2 0-16,2 0 2 0,2 0-3 15,1-3 1-15,0-1 1 0,-2-3 2 16,-1 0-3-16,-2 0 2 0,-1-2 1 16,-3-3 0-16,-1-3 0 0,-2 0 1 0,-1 0-1 15,-1 0 1-15,0-1 0 0,0 0-1 16,-4 3 1-16,-1-1-1 0,-1 2-2 15,3-2 0-15,0 3 1 16,1 1-2-16,2 1-1 0,0 2-2 0,0 0-12 16,0 0-5-16,6 0 4 0,5 0 4 15,1 0-9-15,4-2 1 0,1 0 4 16,0-4 0-16,2 2 7 0,-5 0 7 15,0-2-3-15,-4 1 2 0,0 1 2 16,-6 1 3-16,0 1-1 0,-4 1 4 0,0 1 16 16,-4 0 2-16,-3 0-14 0,-3 0-2 15,-2 2 3-15,-4 5 1 0,2 0-6 16,1 4 1-16,0 1 2 0,4 2-2 15,-2 3-1-15,5-1 0 0,0-2-4 16,6-1 1-16,0-3-3 0,1-1 2 16,10-1-1-16,0-5 1 0,1-1-1 15,2-2 0-15,2 0 1 0,1-7 1 16,-2-1-3-16,-1-3 1 0,-3 2 0 15,-2 3 1-15,-2-1 0 0,-6 3 0 0,1 2 3 16,-2 0 1-16,0 2-2 0,0 0 1 16,0 0 1-16,0 0-2 0,-2 0-4 15,1 5 0-15,1 1 2 0,0 2-1 16,0 1 0-16,0 0 0 0,0 2 2 15,0 0 0-15,0 0-2 0,0 3 1 0,-2 1 1 16,0 3 0-16,-1 0 0 16,0 1 7-16,-3-1 0 0,-2-2-2 15,-1 0 2-15,1-3 0 0,-4 0 1 16,4-1 0-16,-1-2-1 0,3-3-4 0,1-3 1 15,-1-2-1-15,3-1-3 0,1-1 1 16,1 0-1-16,1 0-6 0,0-5-16 16,3-4-10-16,6-2 4 0,0-4-5 15,4-1-25-15,2 0-30 0,-2-4-89 16,-3 0-92-16</inkml:trace>
  <inkml:trace contextRef="#ctx0" brushRef="#br0" timeOffset="174096.95">11533 8428 30 0,'0'-2'-28'0,"3"-1"275"0,-3 0-171 16,0-1-29-16,0 4 24 0,0 0-14 15,0 0-10-15,0 0-15 0,0 0-16 16,0 0-13-16,0 3-1 0,0 2-1 16,0 0-2-16,0 0 2 0,0 1-1 15,3 1 0-15,-1 0-1 0,1 1 1 16,0-2 0-16,3 1-2 0,-1-4-2 0,3 0-7 15,-2 0-1-15,3-1-3 0,2-1 0 16,-2 0-3-16,0-1 12 16,2 0-3-16,-1 0-2 0,1 0 6 15,-1 0 5-15,1 0 0 0,2 0 23 0,2-4-17 16,-1-1-1-16,-2-3 12 0,2-1-9 15,-1-1 2-15,-4-2-4 0,2 2-2 16,-6-1-3-16,-2 1 2 0,-3 1 3 16,0-1-3-16,0 2 1 0,-6 3 3 15,-4 0 1-15,1 4 1 0,-2 1-3 0,0 0 0 16,0 1 5-16,1 7-2 0,2 1-3 15,0 2 4-15,5 3 3 16,0 0-8-16,-2 0 1 0,5 0 0 16,0-2 1-16,0 0-6 0,5-1-1 0,3-1 0 15,4-2 2-15,-1-2-2 0,3-1-3 16,3 0-9-16,3-3-19 0,5 0-2 15,1-2 23-15,2 0-58 0,-8 0-81 16,-1 0-97-16</inkml:trace>
  <inkml:trace contextRef="#ctx0" brushRef="#br0" timeOffset="174212.96">11981 8568 151 0,'-5'1'142'15,"-5"-1"-199"-15,0 0-158 0</inkml:trace>
  <inkml:trace contextRef="#ctx0" brushRef="#br0" timeOffset="178553.21">16584 10177 53 0,'3'-6'6'0,"2"-2"49"16,-1-1 82-16,-1 0-88 0,1 1 2 15,-3-1-1-15,2 0-10 0,-1 0-4 16,-1 1-2-16,-1 0-4 0,0 2-6 15,0 2 0-15,0-1-2 0,0 4 2 16,0 0-3-16,0 1-4 0,0 0-4 16,-3 4-5-16,-1 11-4 0,-6 11-5 15,-1 9 6-15,1 8 2 0,-3 7-3 16,-1 7-1-16,0 9-1 0,-1 8 1 0,-5 13-1 15,-2 7-1-15,-1 2 3 0,-2-3 11 16,2-13-6-16,6-11-2 0,-1-10-2 16,6-7 1-16,3-3-2 0,-2-7-3 15,3-5-2-15,2-8 4 0,1-5-2 16,2-4-1-16,3-7-2 0,0-2 3 15,0-4-3-15,0-4-25 0,8-3-22 16,4 0-23-16,1-9-24 0,-1-7-132 16</inkml:trace>
  <inkml:trace contextRef="#ctx0" brushRef="#br0" timeOffset="179207.25">16863 10695 58 0,'3'-2'13'0,"-1"-1"157"16,-1 0-96-16,-1 2-21 0,0 0 10 15,0 1-15-15,0 0-11 0,0 0-10 16,0 1-9-16,0 10-6 0,-4 6 5 0,-3 7 2 16,0 3-5-16,0 4-6 0,1-2 0 15,0 1 0-15,4-2-6 16,1-6-4-16,1 0 3 0,0-6 0 15,0-3 0-15,1-3-3 0,6-2 3 0,0-3-4 16,0-5-13-16,4 0-11 0,-1 0-11 16,3-9-17-16,1-3-18 0,-3-3-32 15,-2 0-18-15,-6-4 5 0</inkml:trace>
  <inkml:trace contextRef="#ctx0" brushRef="#br0" timeOffset="179510.26">16880 10742 17 0,'-14'-30'86'16,"0"1"-1"-16,0 0-14 16,5 2 4-16,0 3-10 0,2 3-17 0,4 5-5 15,0 4-4-15,3 4-4 16,0 5-9-16,0 0-6 0,0 3-12 0,10 0-5 15,3 3 1-15,3 5 5 0,4 5 0 16,5 4-2-16,0-1-2 0,3 3-2 16,-2 1-1-16,-1 1 2 0,-2 2-3 15,-3 2-1-15,-4-1 2 0,-5 3 0 16,-2 0-2-16,-6-2 0 0,-3 2 4 0,0-3-3 15,0 1-3-15,0-5 3 0,-8-2 2 16,0-4 0-16,-2-2-1 0,-3 1 2 16,-1-5 1-16,-3-1 1 0,2-2 1 15,-4-2 4-15,1-2-3 0,0 1-1 16,0-2-5-16,2 0 0 0,4 0 0 15,4-4-2-15,2-1 1 0,4-1-8 16,2 0-11-16,0-1-14 0,8 0-18 16,5 1-11-16,5-2-21 0,-2 0-77 15,1-2-143-15</inkml:trace>
  <inkml:trace contextRef="#ctx0" brushRef="#br0" timeOffset="179738.28">17274 10790 46 0,'3'0'406'0,"-3"0"-359"16,0 0-15-16,0 0-1 0,0 4 10 16,0 0 14-16,0 3-25 0,-2 5-8 0,-4 1-3 15,-2 6-8-15,-2 0-5 0,2-1-4 16,0-2 1-16,-1-1-4 0,6-2 1 15,0 0-1-15,1-4-19 0,2-1-15 16,0-2-8-16,6-1-10 0,0-3-24 16,2-2-43-16,-5 0-136 0</inkml:trace>
  <inkml:trace contextRef="#ctx0" brushRef="#br0" timeOffset="180281.31">17386 10758 157 0,'3'1'198'16,"1"-1"-165"-16,2 1-15 0,-1 1 32 16,0 4-15-16,-2 1 5 0,0 1-6 0,0 3-9 15,-3 3 0-15,0 1-4 16,0 1-1-16,0 0-6 0,0-1 2 15,-1-3-6-15,-1-2-5 0,2-2 0 16,0-4-5-16,0-3 0 0,3 1-1 0,6-2 4 16,4 0-1-16,4-10-1 0,1-4-2 15,3-4-3-15,-1 0-5 0,-2 0 1 16,-1 1 2-16,-1 1 3 0,-1 0 2 15,-2 6-3-15,-2 1 2 0,-5 5 3 16,-5 2-1-16,1 2 0 0,-2 0 3 0,0 0 1 16,0 5-3-16,-8 5-2 0,-1 5 3 15,-2-2 1-15,2 4 1 16,-1-2-1-16,4-1-3 0,3 0 2 15,3-2-2-15,0-1-1 0,2-4 0 0,7-4 1 16,3-2 0-16,5-1 0 0,2 0 1 16,4-6-1-16,2-5-8 0,0-1-4 15,0-2-5-15,-7 0 6 0,-2 1 2 16,-4 2 6-16,-6 3 1 0,-1 1 4 15,-3 4-2-15,-2 1 1 0,0 2 5 0,0 0 7 16,-3 0-2-16,-4 3-2 16,-2 6 0-16,1-1 2 0,1 3-1 0,0 2-4 15,1 0 1-15,1 0-4 16,4 0 0-16,-2-1-3 0,3-2-1 0,0-1 1 15,0-2 0-15,0 0-2 0,3-3-4 16,3 1-11-16,2-4-15 0,1-1-25 16,2 0-38-16,0-6-95 0</inkml:trace>
  <inkml:trace contextRef="#ctx0" brushRef="#br0" timeOffset="180826.34">17883 10750 130 0,'3'-1'182'15,"0"0"-168"-15,-1 1 47 0,1 0-19 16,-1 0 1-16,-2 6 13 0,1 2-17 16,-1 2-10-16,0 3-4 0,0-2 2 15,0 3-12-15,-3-2 1 0,-2 0-2 16,1-2-6-16,2-3-5 0,1-2-2 0,-1-2 0 15,2-3 0-15,0 0-1 0,3 0-3 16,8-1 4-16,3-8 3 0,1-4-5 16,3-1-5-16,-1-1 2 0,-2 0 0 15,-2 1 3-15,-1 0-3 0,-4 4 3 16,-2 2 3-16,0 3-3 0,-3 0 0 15,-1 4 3-15,-2 0 1 0,0 1-3 16,0 0 0-16,0 1 0 0,0 7 2 16,0 2 3-16,0 3 0 0,-5 0 0 15,0 2 1-15,4-2-2 0,-2-1-2 0,3-1-2 16,0-2 4-16,0-2-4 0,3-2 0 15,2-2 0-15,2-2 3 0,7-1-3 16,3 0 2-16,3-11 0 0,2 0 0 16,0-1-5-16,-4-2-5 0,-1 1 3 15,-1-1 1-15,-4 4 2 0,-2 0-1 16,-3 5 4-16,-2 1 0 0,-3 2-1 15,-2 2 0-15,0 0 7 0,0 0 6 16,0 1-2-16,-7 6-6 0,0 3 6 16,-1 1 6-16,-1 1-7 0,1 1-2 0,0 0-3 15,3 0 1-15,-1-2-5 0,3-1-2 16,2 1 2-16,-1-1-1 0,1-2 0 15,1 0-7-15,0-2-4 0,4-2-16 16,5 1-14-16,4-4-18 0,1-1-24 16,3 0-40-16,-3-4-181 0</inkml:trace>
  <inkml:trace contextRef="#ctx0" brushRef="#br0" timeOffset="181249.36">18322 10868 145 0,'1'0'30'0,"3"0"-7"15,-3 0 20-15,-1 0-10 0,3 0 28 16,0 0-8-16,2 0-22 0,0-4 2 0,1-2-1 16,0 1-5-16,3-4-5 0,1 0-2 15,-1-3-2-15,2 1-6 16,0-3 0-16,1 2-3 0,-4-2 3 15,-2 1-7-15,-3 0 1 0,-3 1-3 16,0 2 2-16,-1 2-2 0,-6 2 0 0,-2 4-3 16,-2 2 3-16,2 0-1 0,-4 4-4 15,3 8 2-15,2 2 2 0,0 3-2 16,3 3-2-16,2-1 1 0,2 2 2 15,1-1-1-15,4-2-3 0,7-1 1 16,0-4 3-16,2-1 0 0,2-3-2 0,5-3 1 16,0-1 1-16,4-2 2 0,-1-3-3 15,-4 0 1-15,-1 0 0 16,-5 0 1-16,-6 0-2 0,-1-1-1 15,1-2 4-15,-4-2 1 0,0 1-4 0,-2 0 1 16,-1 2 1-16,0 0-1 0,0 0-11 16,2 2-11-16,-2 0-2 0,2 0-4 15,-1 0-36-15,5 1-8 0,0 3-17 16,2-1-62-16,2-1-45 0</inkml:trace>
  <inkml:trace contextRef="#ctx0" brushRef="#br0" timeOffset="181358.37">18685 10928 61 0,'11'0'152'0,"-4"2"-117"16,-2 0 97-16,-3-2-39 0,-2 0-21 15,1 0-9-15,1 0-21 16,-1 0-5-16,1 0-5 0,1 0-20 0,0 0-10 15,0 0 1-15,0-2-4 0,2 1-23 16,-2-3-53-16,2-4-91 0</inkml:trace>
  <inkml:trace contextRef="#ctx0" brushRef="#br0" timeOffset="196352.23">8556 4800 11 0,'-3'5'9'0,"0"-2"4"0,0-1 138 16,1-1-101-16,-2-1-17 0,2 2 27 15,-2 0-26-15,1-2-1 0,-1 1-3 16,3-1-6-16,1 0-4 0,-3 0-4 15,1 0-1-15,1 0-2 0,1 1-3 0,0-1-1 16,0 1-4-16,0-1 3 16,0 0 3-16,0 0-5 0,0 0-5 15,0 0 1-15,0 0-2 0,3 0-3 16,6 0 5-16,3 0 4 0,6-2-4 0,0-2-1 15,5-2 1-15,4 1 0 0,-2 1-2 16,1-2 0-16,0-1-1 0,1 2 3 16,-1-1-1-16,-1 0 0 0,-2 1 1 15,-6 0 1-15,-5 3-3 0,-4 1 0 16,-3-1 1-16,-2 2 1 0,-3 0-2 0,0 0-2 15,0 0 1-15,0 0-7 0,0 0-9 16,-2 2-7-16,-1 3-14 16,-3-1-19-16,1 1-37 0,-2-1-61 15</inkml:trace>
  <inkml:trace contextRef="#ctx0" brushRef="#br0" timeOffset="196610.24">8680 4815 43 0,'2'2'250'0,"-1"1"-162"0,-1 3-61 0,2 1 36 15,-2 3-8-15,0-1-9 0,0 2-14 16,0 3-8-16,0-1-7 0,0 1-7 15,0-1-3-15,0 0-2 0,0-1-3 16,0-2 2-16,0-2-4 0,2 1-1 16,1-3 0-16,1-2-10 0,3-1-21 0,0-3-25 15,6 0-18-15,-2-1-66 0,-4-10-181 16</inkml:trace>
  <inkml:trace contextRef="#ctx0" brushRef="#br0" timeOffset="197272.28">8981 4801 28 0,'3'0'-28'0,"-3"0"286"0,0 0-173 16,0 0-43-16,0 3 15 0,0 1-16 15,-3 3-11-15,0 3-3 0,-2 0-2 16,1 4-5-16,-1-2-7 0,0 0-5 15,4 0-1-15,-1 0-3 0,1-1-1 16,1-4-2-16,0-1 0 0,0-4-2 0,0-1 3 16,4-1-3-16,6 0 0 0,-1-5 7 15,8-6-3-15,-1-2-2 0,2-3 2 16,-1 0-2-16,-1 2 0 0,-1-2-1 15,-1 2 2-15,0 1 0 0,-1 0-2 16,-3 3 0-16,1 1 1 0,-3 4 3 16,-2 2-1-16,-1 1 2 0,-4 2-1 15,3 0-1-15,-3 0-3 0,-1 5 2 16,0 5 3-16,0-1 0 0,0 4-5 15,0 2 1-15,-3 0 2 0,0-2 0 0,-2 0-3 16,2-2-1-16,2-1 2 0,1-2 0 16,0-2-1-16,0-2-1 0,4-2 2 15,2-2 1-15,2 0 2 0,3-2 0 16,3-6 1-16,0-4-1 0,3-1-6 15,-2-1 3-15,3 0 0 0,-1 3 1 0,-2-1-2 16,1 2-1-16,-2 3 1 16,-2 0 0-16,-3 3-2 0,-1 1 3 15,-3 3-1-15,-4 0-1 0,2 0-1 16,-1 0-1-16,-1 1 1 0,-1 4 2 0,0 1 2 15,0 1-2-15,0 3 4 0,0-1 1 16,0 3 4-16,0 0-5 0,-3-1 3 16,0 1 4-16,2-1-2 0,-4-1-5 15,5-1 0-15,0-1-4 0,0-2 0 16,0-2-1-16,0-1 1 0,0 0 1 0,5-2-22 15,1-1-10-15,2 0-13 0,2 0-34 16,4-6-30-16,-4-4-162 16</inkml:trace>
  <inkml:trace contextRef="#ctx0" brushRef="#br0" timeOffset="198125.33">9496 4869 23 0,'0'3'-1'0,"0"0"2"0,0 0 3 15,0-2 2-15,0 0 38 0,0-1-44 16,0 1-1-16,0-1 2 0,-2 0 0 16,2 0 0-16,0 0 3 0,0 0-1 15,0 0 5-15,0 0 8 0,0 0 3 0,0 0 1 16,0 0-8-16,0 0-6 0,0 0 3 15,0 0 5-15,0 0-1 0,0 0 11 16,0 0 3-16,0 0 2 16,0 0 4-16,0 0-1 0,0 0-8 0,0 0-8 15,0 0 0-15,0 0 2 0,0 0 2 16,0 0 0-16,0 0-10 0,0 0-1 15,0 0-4-15,0 0-2 0,0 0-3 16,0 0 1-16,0 0-1 0,3 0 5 16,0 0-5-16,2 0 2 0,0 0 5 0,1 0-3 15,2 0 1-15,-1 0 2 0,3 0-1 16,1-3 0-16,-1-2-2 0,1-1-1 15,3 0 2-15,3-4 4 0,-1 0 1 16,1-2 5-16,0-2-7 0,-2 1 4 16,-2 1-1-16,-5 1 1 0,-4-2-5 15,1 1 3-15,-4 0-1 0,-1 0-3 16,0 2 3-16,-3 5 1 0,-4-1-6 15,-1 3 0-15,0 3-1 0,-3 0-5 16,-1 4-2-16,-1 8 0 0,1 4 5 0,-2 2-1 16,5 3-3-16,1-1 1 0,5-2 2 15,3 0-2-15,0-2-1 0,2-2 0 16,8 0 3-16,1-6 0 0,6 2-1 15,2-6-1-15,6 1 5 0,1-5-2 16,5 0 0-16,0 0-1 0,-1-7 3 16,-1 1-1-16,-3 0-3 0,-1 0 2 15,-5 2 3-15,-1-1-2 0,-5 4 1 16,-6 1-2-16,-5 0 0 0,-3 0-2 15,0 7 2-15,-5 2 2 0,-1 1 1 0,-2-1-3 16,0 0 0-16,2-1 0 0,1-5 0 16,2 0 0-16,0-3 1 0,3 0 0 15,-1 0 4-15,-1 0 2 0,2-5-6 16,0-5-1-16,0-1 1 0,3-2-1 15,5-3-3-15,1 1 2 0,2 2 0 16,0 0 1-16,3 1-3 0,0 2 2 16,0 2 0-16,3 2-2 0,-5 2 1 15,4 3-1-15,1 1 2 0,-5 0-2 16,2 3-1-16,-1 5 0 0,-1 2-10 15,4 2-13-15,4-1-19 0,0 1 2 0,2-3 16 16,-4-2-188-16</inkml:trace>
  <inkml:trace contextRef="#ctx0" brushRef="#br0" timeOffset="199972.43">8420 4606 49 0,'0'0'1'0,"0"0"0"0,0 0 167 16,0 0-105-16,0-1-25 0,0-1 10 15,0 0-20-15,0 2-6 16,0 0-1-16,0 0-8 0,1 0-5 16,1 0-6-16,1 0-4 0,2 0 4 0,3 0 4 15,2 0-4-15,4 0 0 0,3 0-1 16,4 2 2-16,3-2-1 0,1 0-3 15,3 0 4-15,5 0-2 0,4 0-1 16,2 0 2-16,1 0-3 0,5 0 2 16,0 0-1-16,7 0 1 0,-2 0-2 0,3 0 2 15,-2 0 0-15,0 0-1 0,0 0-1 16,-1-2 2-16,3 1 0 0,-1 0-2 15,-1-2 2-15,-2 1-3 0,-3 0 5 16,-1-1-3-16,-2 0-1 0,1 0 4 16,-4-1 3-16,-1 2-4 0,-2 0 2 15,-3 0 3-15,-3 1 3 0,2-1-5 16,-1-2 2-16,2 2 2 0,4-3-3 15,-1 1-5-15,2-1-3 0,1 0 5 16,2 0-1-16,1-1-2 0,1-1 1 0,-1 1 0 16,-3 0 1-16,-1 2-2 0,-2 0 0 15,-3 1 3-15,-3-2-2 0,-4 3-1 16,-2 1 2-16,-4 0 2 0,-1-1 5 15,-3 1 0-15,1-1-2 0,-4 1 1 16,-2-1 1-16,0-1-2 0,-2 0-3 16,-4 2 2-16,0-1-5 0,-3 2 3 15,-3-1 0-15,0 1 3 0,0 0 0 16,0 0-3-16,0 0 0 0,0 0 4 15,0 0-2-15,0 0-4 0,0 0 2 0,0 0-1 16,0 0 3-16,0 0-3 0,0 0-1 16,0 2 0-16,0 5 0 0,-3 3 1 15,-3 3 1-15,0 2-2 0,-2 4 0 16,0 3-3-16,0 4 2 0,-1 2 0 15,1 3 0-15,2 5-1 0,0 0 0 0,1 4 0 16,5 0 0-16,-3 2 0 16,3 0-1-16,0-2 2 0,0-1-1 15,6-2 0-15,4-2-1 0,-1-1 2 16,2-2-1-16,1 0 0 0,1-3 0 0,2-3 1 15,1-2 0-15,-2-2-2 0,1-3 2 16,-1-3 1-16,0-4 1 0,-3-2-4 16,-3-2 2-16,-2-3 1 0,-3-1 1 15,-2-3-3-15,3-1 1 0,-4 0 3 16,0 0-3-16,0 0 3 0,0 0 3 0,0 0 2 15,0 0-1-15,0 0-3 0,0 0-1 16,0 0-1-16,0-3-2 16,-2 1 0-16,-3 1-1 0,1-3 4 15,-4 1-3-15,-1 0-1 0,-4 1-1 16,-1-1 2-16,-1 1-2 0,-4-1 0 0,-4 1-1 15,-5-2 1-15,0 0-1 0,-6 2-1 16,-2-3-2-16,-4 4-2 0,-3 0-2 16,-4-1 0-16,-4 0 2 0,-6 1-2 15,-5 1-1-15,-2 0 2 0,-1 0 0 16,1 0 3-16,4-1 1 0,6 0 1 0,-1-1 2 15,6 2-1-15,-1-2 3 0,2 2-6 16,3-1 4-16,3 0 1 16,-1 1 2-16,-1 0-4 0,-5 0 2 15,1 6 0-15,-5-2 0 0,-1 4-1 0,0 0 0 16,-1 4 2-16,-1-4-1 0,4 2-1 15,1 0 3-15,3-1 1 0,1 2 0 16,4-3 3-16,2-1 3 0,6-2 1 16,7-3-5-16,3 2 1 0,8-3 2 15,3-1 1-15,1 0-3 0,6 0-3 0,-4 0-2 16,3 0-2-16,0 1 4 16,2 0-5-16,-2 1 1 0,-1-2 2 0,3 3-1 15,-3-2-1-15,2 1 1 16,1-1 1-16,0 1-1 0,1 0-1 0,2 0 1 15,-1-1 0-15,1-1 1 0,-2 0-1 16,-3 0-1-16,3 0 4 0,-1 0-3 16,-1 0 0-16,2 0 0 0,-1 0 2 15,-1 0-1-15,3 0-1 0,-2 0 0 16,-1-2 1-16,1-1 0 0,0 2-2 0,1-1 1 15,2 2 0-15,0 0 0 0,2 0-1 16,-2 0 1-16,1 0 1 0,2 0-1 16,0-1-1-16,0 0 1 0,0 1 2 15,0 0-2-15,0-1 0 0,0 0 0 16,-2-3 1-16,2 2-1 0,0-6-1 15,0 0 2-15,0-3-1 0,0-3 0 16,2 0-1-16,0-4 1 0,2 0 3 16,1-2 0-16,-4-6-2 0,2-3-2 15,-1-7 5-15,-2-7-2 0,0-4-2 0,-5-6-2 16,-5-3 4-16,-4-3-3 0,1 1-1 15,2 0 1-15,0 4 1 0,2 8-1 16,1 4 0-16,1 4 2 0,-1 7 1 16,2 5-3-16,-2 3 1 15,2 5 0-15,1 6 2 0,-1 6-2 0,1 2-1 16,4 4 0-16,1 0-1 0,0 2-5 15,0 10-17-15,0 5-1 0,0 5-12 16,4 3-33-16,3 1-32 0,0-1-207 16</inkml:trace>
  <inkml:trace contextRef="#ctx0" brushRef="#br0" timeOffset="200666.47">8958 4686 188 0,'0'0'184'16,"0"0"-129"-16,0 0 28 0,0 0-32 15,0 0-5-15,-2 0-2 0,-1 0-17 16,3 0-19-16,0 0-8 0,-3 2-7 15,3 2 2-15,-1 3-31 0,-1-4-44 0,-1-3-144 16</inkml:trace>
</inkml:ink>
</file>

<file path=ppt/ink/ink7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4-23T10:34:24.36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4322 980 79 0,'3'0'36'0,"-3"0"-9"0,2 0 41 15,-2 0-31-15,0 0-10 0,0 0 6 0,0 0 0 16,0 0-5-16,0 0-2 0,2 0-5 16,-2 0 1-16,0 0 3 0,0 0-3 15,0 0-4-15,0 0-2 0,0 0-1 16,1 0-4-16,-1 0-6 0,0 0 1 15,0 0 0-15,0 0 0 0,2 0-1 0,-1-3-4 16,5 1 4-16,-1 0 0 0,-2-1 1 16,0 1-1-16,-1 0-2 15,-1-1 3-15,1 2 3 0,-1-1 0 16,1 0 6-16,-2 0 0 0,0 0-4 15,0-2 0-15,-2-1 2 0,-5 3-2 0,-3 1-6 16,-2 0 4-16,-4 1-6 0,-1 2-2 16,-3 7-4-16,-3 1 2 0,0 3 3 15,0 0 0-15,2 2-4 0,3 1 4 16,1-2 3-16,6 1-3 0,5-3 0 15,4 1-3-15,2-1 1 0,3 0 1 0,10 0-2 16,4 0 1-16,3 1-1 0,2-1 3 16,2-1-3-16,0 3 0 15,-3-1 3-15,-4 0 0 0,-1 0-5 16,-4-1 2-16,-1 0-1 0,-5-2 2 0,-3 1-4 15,-3-2-1-15,0 2 3 0,-3-3 1 16,-6 1 0-16,-5 0 1 0,0 1 2 16,-5-2-1-16,2 0-1 0,-3-1 1 15,0-2-1-15,0 1 2 0,1-2-2 16,2-1 0-16,3-3 2 0,7 0-1 0,0 0-2 15,4 0-6-15,3-5-8 0,0-3-14 16,3-4-27-16,10 1-8 0,5-5-31 16,-2-1-134-16</inkml:trace>
  <inkml:trace contextRef="#ctx0" brushRef="#br0" timeOffset="322.01">4468 1087 34 0,'-1'0'-34'0,"-1"0"298"0,-1 0-219 16,0 0 16-16,1-2-9 0,1 1-11 15,1 0 1-15,0 1-9 0,0-4-14 16,6 1-4-16,6-3-3 0,2 1-7 16,5-4 2-16,1 1 0 0,2 1 0 0,1-2-2 15,2 1-3-15,1 0 2 0,0 0-2 16,-1 2-3-16,-5 1 2 0,-1 2-1 15,-5 2-1-15,-5 1 0 0,-4 0-7 16,-4 0-9-16,-1 0-7 0,0 0-15 16,0 1-32-16,-7 3-31 0,-7-3-145 15</inkml:trace>
  <inkml:trace contextRef="#ctx0" brushRef="#br0" timeOffset="515.02">4595 1037 90 0,'2'8'271'0,"-2"1"-227"15,0 7 20-15,0 6 12 0,-2 3-31 16,-2-1-1-16,-3-1-6 0,7-2-14 16,-1 0-16-16,1-4-2 0,0-1-4 15,1-1-1-15,6-2-2 0,-1-2-2 16,3 1-12-16,3-3-16 0,2-3-32 15,3-3-29-15,-4-3-104 0</inkml:trace>
  <inkml:trace contextRef="#ctx0" brushRef="#br0" timeOffset="1395.07">4772 1267 7 0,'6'0'237'0,"5"-3"-175"15,-2-5-12-15,4-2 7 0,-2-4-25 16,3-1 4-16,3-4-4 0,-2-3-12 15,5-1-6-15,-4-3-2 0,1 0-1 0,1-2 2 16,-4 2-2-16,0-2-7 0,-3 3 1 16,-3 5-1-16,-3 6-2 0,-2 3 5 15,-2 3 4-15,-1 4-3 0,0 3 1 16,0 1 1-16,0 0-2 0,0 0-7 15,0 5-7-15,0 3 1 0,0 5 8 0,0 1-3 16,0 3 0-16,0 1 1 0,0 1-5 16,0 2-3-16,0 1-5 15,2-1 4-15,1 2 4 0,1-1-3 16,0 2 4-16,-1-3 2 0,0-2-1 0,-3-2-5 15,0-2-2-15,0-2 0 0,-3-1-2 16,-8-3 0-16,2 0-4 0,-1-4 9 16,-1 0 0-16,-1-3 0 0,1-2 3 15,2 0-3-15,-2-3 5 0,2-6 0 16,1-1 2-16,2-1 0 0,3-3 8 0,3 0-9 15,0-2 3-15,0-3-1 0,1 1 3 16,8-3-4-16,5 2-3 0,2 3 2 16,4 0-1-16,-1 4-2 15,2 3-9-15,3-1-1 0,0 2-4 0,3-1 8 16,-1 3 6-16,-3 1 1 0,-2 1 4 15,-1 1-2-15,-2 3 2 0,-4 0 12 16,-1 0-6-16,-2 0-3 0,-4 7 3 16,-1 2-2-16,-1 2 0 0,-2 2-4 15,-3 1 2-15,0 5 4 0,0-1-4 16,0-2-5-16,0 1 3 0,-3-3 1 0,0-1 2 15,1-4-2-15,-1-4 0 0,2 0 4 16,-1-5-1-16,2 0 8 0,0 0 8 16,0-6-11-16,0-7-4 15,0 0-1-15,2-7-4 0,6-1 3 0,2 0-3 16,3-3-2-16,-1 0 1 0,4-1 2 15,2 0-4-15,1 3 0 0,3 3-3 16,-2 5 4-16,-3 7-1 0,-3 3-4 16,-3 4 4-16,-4 1-2 0,-3 10-1 15,-1 5-2-15,-3 2 6 0,0 2 4 0,-2 2-2 16,-4-2-2-16,0 1-2 0,-4-1 4 15,1-2-1-15,0 0-2 0,-1-5 1 16,3-3 1-16,2-3-1 0,2-5-1 16,1 1-3-16,2-3 1 0,0 0-1 15,0-4-3-15,2-6-18 0,6-2 13 16,4-2 8-16,1 0 1 0,0 1 2 15,0 2 2-15,-2 3-1 0,0 3-1 16,-4 3 1-16,0 2 4 0,-3 0-1 16,1 2 6-16,3 7 3 0,-2 1 0 0,0 3 3 15,3-1-7-15,-1 3-4 0,1 0 0 16,4-3-3-16,2-1-2 0,-1 0 1 15,3-4-10-15,2-2-16 0,1-4-9 16,3-1-36-16,1-2-81 0,-4-11-189 16</inkml:trace>
  <inkml:trace contextRef="#ctx0" brushRef="#br0" timeOffset="1676.09">5674 976 1 0,'-3'2'263'0,"2"-2"-187"0,1 1-15 16,0 0-9-16,0 0-32 15,1-1 2-15,10 2 16 0,6-2-6 16,5 0-15-16,1 1-9 0,5 0-4 15,0-1-4-15,6 0 0 0,2 0 0 0,1 0 0 16,0 0-9-16,0-2-1 0,4-2 6 16,-4 0 4-16,-2-1 0 0,-8 0-13 15,-12 1-2-15,-5 3-22 0,-7-1-12 16,-3 0-1-16,-3-4-50 0,-10 1-203 15</inkml:trace>
  <inkml:trace contextRef="#ctx0" brushRef="#br0" timeOffset="1856.1">6037 923 302 0,'0'8'131'16,"0"2"-84"-16,0 9 45 0,-11 4-30 16,0 5 0-16,-3 3-8 0,0 0-12 15,4 1-30-15,0 1-9 0,3-2 0 16,0 0-4-16,3-3-2 0,1 0-7 15,3-3-21-15,0-1-21 0,1-4-34 0,8 0-30 16,1-4-187-16</inkml:trace>
  <inkml:trace contextRef="#ctx0" brushRef="#br0" timeOffset="4684.26">6090 492 123 0,'-2'0'20'0,"1"0"37"0,-4 0-2 16,5 0-26-16,-3-2 8 0,0 1-3 15,1-1-9-15,1 2-2 0,-2-4-2 0,1 3 3 16,0 0-1-16,-1 0 1 0,0-1-10 15,0 1-1-15,0-2 3 0,-2 1-7 16,-1-1 0-16,0 2-6 0,-2 0 1 16,-3-1-2-16,2 2-2 0,-2 0-2 15,-1 0 3-15,1 0-1 0,0 0-2 16,-1 0 1-16,-2 0 1 0,1 0 0 15,-1 0 0-15,-1 0 0 0,1 0 0 16,-2 0 2-16,-1-1-3 0,2 1 1 16,-4-1 1-16,1 1-1 0,-2 0 0 0,-5 0-2 15,0 0 0-15,-1 0 1 0,-1 0-11 16,-2 0 6-16,1 0-1 0,2 0 2 15,1 1-1-15,1 0 3 16,3 3 3-16,1 1 0 0,-2-2-1 0,0 0 3 16,4-1-2-16,-3-1 1 0,3 1-2 15,-1 0 2-15,-4-2 0 0,1 2 2 16,-4 1-6-16,-2 0 3 0,-1 0 1 15,-6 0-1-15,1 2-1 0,0-1 1 16,-3 2 3-16,-2 0-3 0,-1 0-2 0,0 0 2 16,1 1 5-16,3-1-2 0,2 0-1 15,0-1 0-15,1-1 3 0,-1 0-4 16,2-1 0-16,-1-1 2 0,2-1 8 15,-1 2-6-15,1-2-3 0,-3 3-1 16,1-1 1-16,-1 0 0 0,0 0-3 16,1 1 2-16,2 1 1 0,0 0-2 15,2 3 2-15,-1-2-4 0,4 1 7 16,1 1-3-16,2-1-1 0,0 1 2 15,1-1 0-15,-1 0-2 0,1 0-1 16,-1-1 2-16,1 2 0 0,-1-1-2 0,-1 0-2 16,1 2 3-16,2 1 1 0,0-2-3 15,3 3 0-15,1 1 1 0,1-2 2 16,-1 0-3-16,3 2 0 0,-3 0 1 15,2 1 2-15,-4 2-2 0,2 0-2 16,-2 2 2-16,1-1 2 0,-1 2-2 0,1 1-2 16,2-1 3-16,1 2 0 15,1-1-1-15,0 1-2 0,1-1 2 16,1 2 1-16,3 0-2 0,1-1 0 15,3 2 1-15,-1 0 1 0,1 0-2 0,2 1-2 16,0 1 4-16,0 0 1 0,0-2-3 16,0-1 0-16,3-1 2 0,-2 1 0 15,2 0-2-15,0-1-1 0,0-1 2 16,0 0 2-16,0 1-3 0,0 0 0 15,0 1 0-15,0-1 3 0,2 1-1 0,2 0-3 16,4-1 3-16,2 1 0 0,3-1-1 16,5-1-2-16,2 1 1 15,4-2 3-15,6 0-3 0,4-2 0 16,5-3 2-16,3-2-1 0,3-1-1 0,0-4 0 15,4 0 2-15,-1-2-1 0,3-3 0 16,-3-1 0-16,1 0 0 0,-3 0-3 16,-1-3 0-16,5-1 1 0,-4 2 0 15,5 2-1-15,-3 0-2 0,0 0-1 16,0 0 3-16,-1 4-2 0,-1 2 0 0,-1-1 0 15,-1 2 5-15,-1-1 0 0,-1 0 0 16,0 0-1-16,1 0 2 0,-2 1 2 16,-1-2-3-16,0-1 1 15,-1 0 3-15,-2 1 2 0,2-2-3 0,3-1-2 16,-2 0-1-16,2-2 2 0,1 0-2 15,2 0-2-15,0 0 4 0,-1 0-1 16,-2-1-2-16,0-2 1 0,-4 0 2 16,1-1-2-16,1 1 0 0,2-2 0 15,-1 0 2-15,2-1 0 0,-1 1 2 0,1 0-5 16,-2 0 4-16,-3 0 0 0,-1 0-3 15,-4 0 0-15,0-1 3 0,-1 2 2 16,1-2-4-16,-1 0 1 0,-1-1 0 16,3-1 3-16,-1-1-5 15,1 1 2-15,2-1 1 0,-2 1 7 0,3-2 1 16,-3 0-9-16,2 0 3 0,-4 0 1 15,1 3-3-15,-1-3 6 0,1 2-4 16,-5-2-1-16,-2 1-1 0,-2 0 0 16,-6-1-3-16,-2 1 4 0,-6 0-3 15,1 1 0-15,-3-2 4 0,1 2-2 0,1-2-5 16,-1 0 4-16,0 0 0 0,-1 0 1 15,-2-1-3-15,2 0 1 0,0-2 4 16,1-1-3-16,-1 1 1 0,-2-1 0 16,0 1 0-16,-1-2-1 0,0 2-2 15,-1-2 0-15,-4 0 1 0,2 0 2 16,-2 0-3-16,0 0-1 0,0 0 4 15,0 0-3-15,0-2 0 0,0-1 0 16,0 0 2-16,0 0-1 0,1-2-3 16,1 0 2-16,-1 2 2 0,-1-1 0 0,0 1-2 15,0 0 0-15,-6-1 2 0,-6 0-1 16,-1 1-3-16,-4-2 3 0,-4 2-2 15,-4-2 2-15,0 3-4 0,0-1 1 16,2 4 5-16,1-1-3 0,4-1-2 16,-1 3 1-16,2-2 4 0,3 1-3 15,-1 0-1-15,2 1 1 0,1 1 2 16,-2 1-1-16,-3-1-3 0,-2 1 1 15,-1 0 3-15,-2 0-2 0,-4-1-1 16,-4-2-1-16,-2 0 4 0,-4-1-3 0,-4-1 1 16,-2 2-3-16,-3-3 3 0,0 3 0 15,-3 1-3-15,0 1 0 0,-3 0 1 16,-3 2-2-16,-1 1-7 0,1 2 3 15,0 2 6-15,4 0 1 0,5 4-8 16,5 1-6-16,6 0-10 0,4 1 0 0,7 6-20 16,4 0-60-16,1 3-263 15</inkml:trace>
  <inkml:trace contextRef="#ctx0" brushRef="#br0" timeOffset="8756.5">3701 2713 6 0,'3'0'6'0,"0"0"4"15,-3 0 93-15,0 0-36 0,0 0-27 16,0 0 29-16,0 0-20 0,0 0-7 0,0 0 3 16,0 0-5-16,0 0-7 0,0 0 2 15,1 0-6-15,-1 0-2 0,0 0-5 16,0 0 2-16,0 0-9 0,0 0 1 15,0 0-3-15,0 0-6 0,0 0-8 16,0 7 1-16,0 2 1 0,0 3 2 0,0 2-2 16,2 0 1-16,0-1 0 0,-1 1 0 15,-1-2 0-15,2 0-2 0,-2-1 4 16,1-1-2-16,-1 0-2 15,0-3 1-15,0-1 1 0,0-2-2 16,0-2-1-16,0-1-1 0,0 0-8 0,3-1-11 16,-1 0-15-16,4 0-10 0,0-2-9 15,0-8-15-15,1-4-60 0,-3-1-83 16</inkml:trace>
  <inkml:trace contextRef="#ctx0" brushRef="#br0" timeOffset="9116.52">3871 2655 35 0,'3'0'37'15,"2"0"135"-15,-2 0-123 0,3 0 21 0,0 5-12 16,-1 2-17-16,0 2-3 0,-2 4-3 16,0 0-9-16,0 3-8 0,-3-1 0 15,0-1-6-15,0 0 1 0,0-3-8 16,2-4-4-16,1 1 2 0,-2-5-3 15,4 0-2-15,-2-3 1 0,3 0 2 0,5 0 0 16,0-4 0-16,4-6 0 0,1-4-5 16,-1 1-2-16,1-2 2 0,-1 2 0 15,2 0 0-15,-1 2 1 0,-2 4-3 16,-2 1 5-16,-4 3-3 0,-2 3 5 15,-1 0-4-15,-3 0-1 0,-1 0 4 16,2 7 0-16,0 2 4 0,-3 1-1 16,0 2 3-16,0 1-1 0,0 0-3 15,0 0 2-15,0-1-1 0,0-3-1 16,0-1-1-16,0-1 0 0,0-1-1 0,0-1-1 15,3-3-2-15,2-1-5 0,1-1-14 16,5 0-22-16,0-7-26 0,1-6-90 16</inkml:trace>
  <inkml:trace contextRef="#ctx0" brushRef="#br0" timeOffset="9300.53">4343 2680 35 0,'0'4'304'0,"0"3"-246"0,0 1 15 16,-4 4-10-16,-3 0-22 0,0 2-5 15,1-2-14-15,0-1-14 0,6 0-5 16,-2-3-3-16,2-2-2 0,0 1-3 16,2-6-15-16,4 2-23 0,5-3-17 15,3-3-6-15,2-7-86 0</inkml:trace>
  <inkml:trace contextRef="#ctx0" brushRef="#br0" timeOffset="9452.54">4539 2645 284 0,'-6'-3'50'0,"2"1"20"15,0 2-16-15,-2 0-44 0,3 0-7 16,0 0 7-16,0 0-9 0,1 0-5 16,1 5-10-16,-1 0-25 0,1 2-26 15,-1-1-45-15,2-1-66 0</inkml:trace>
  <inkml:trace contextRef="#ctx0" brushRef="#br0" timeOffset="10437.59">4522 2395 23 0,'0'-3'13'15,"2"1"220"-15,-1 2-174 0,-1-1-6 16,0 0 13-16,2 1-32 0,-2 0-10 15,0 0-4-15,3 2-8 0,0 8 9 0,0 6 5 16,0 4 0-16,-1 4-3 0,-1 4-4 16,3 2-5-16,-4 1-5 0,3 0-2 15,0-4-3-15,-2 2 0 0,4-3-1 16,-3-2-3-16,2 0 0 0,-1-1 2 15,0-1-2-15,-1-3-2 0,0 0-6 0,-2-2-4 16,1-3-3-16,1-2-13 16,-2-3-16-16,0-2-10 0,0-5-29 15,-3-2-71-15,-4 0-141 0</inkml:trace>
  <inkml:trace contextRef="#ctx0" brushRef="#br0" timeOffset="10614.6">4556 2679 64 0,'5'0'103'0,"0"0"53"16,1 0-111-16,0 0 33 0,5 2-33 0,-2 3-10 15,5 1 4-15,0-1-9 16,3 0-11-16,0 0-6 0,2-2-7 16,-4 1-5-16,1 0 2 0,-1 1 0 15,-4-1-9-15,0-1-18 0,0 2-16 16,1-2-18-16,-2-2-40 0,-6-1-172 0</inkml:trace>
  <inkml:trace contextRef="#ctx0" brushRef="#br0" timeOffset="10817.61">4896 2677 73 0,'3'1'247'16,"-1"-1"-128"-16,-2 1-79 0,0 0 30 16,0 0-29-16,0 2-19 0,0 2 1 15,0 4-1-15,1 2-12 0,-1 1-5 0,2 3-3 16,-1 0-2-16,-1 1 1 0,0 0-1 15,2-2 1-15,-1-2-4 0,2-3-12 16,2-2-20-16,0-3-10 0,1-4-23 16,3 0-15-16,1-3-60 0,-4-8-108 15</inkml:trace>
  <inkml:trace contextRef="#ctx0" brushRef="#br0" timeOffset="11252.64">5169 2634 102 0,'1'-1'60'0,"-1"0"-26"16,2 1 45-16,-2-2-27 0,0 1-8 16,0-1 0-16,0-1-8 0,0 2 0 0,-6-1-6 15,1 1-2-15,-3 1-2 0,1 0-7 16,-1 0 1-16,-3 1-8 0,-1 5 4 15,-1 4-2-15,-1 1-2 16,5 4-2-16,-2 0 0 0,2-1-1 0,4-1-3 16,2-1-4-16,3-2-2 0,0 0-3 15,8-2 2-15,3 0 1 0,3-5 1 16,4-1-2-16,4-2 2 0,0 0 0 15,4-9-2-15,-1-1 0 0,-2-2 0 16,-1-1 1-16,-7 2-2 0,-2 1-3 0,-6 3 3 16,-2 3 1-16,-3 0 1 0,-2 2 3 15,0 0 1-15,-7 2-1 0,0 0-3 16,-1 0 0-16,2 0 2 0,-1 4 3 15,1 4-3-15,2 1 1 0,0 1 0 16,0 1-2-16,2 0-1 0,2-1 0 16,0-2-1-16,0 0 1 0,0 0-2 15,5-3 0-15,1 0-6 0,0-2-6 16,1-2-11-16,2-1-12 0,2 0-15 15,0-1-6-15,-1-8-64 0,-2 0-151 16</inkml:trace>
  <inkml:trace contextRef="#ctx0" brushRef="#br0" timeOffset="12398.7">5513 2751 200 0,'0'0'54'16,"0"0"-2"-16,0 0 24 0,0 0-29 15,0 0-9-15,3-3-20 0,2-5-6 16,1-3 5-16,2-1-2 0,1-3 1 0,0-1 1 15,2-2-3-15,-2-3-1 16,2-2-2-16,0-3-3 0,0-6-3 16,-2-3-4-16,-2-1 1 0,-1-2 1 15,-2 2-2-15,-1 2 2 0,-3 1-7 0,2 6 6 16,-2 5-2-16,0 7 2 0,0 4-2 15,0 7-2-15,0 1 4 0,0 3 0 16,-2 0-4-16,1 3-1 0,-2 8-1 16,1 7 2-16,-4 6 2 0,1 3 1 15,1 3 0-15,1 3-1 0,-2 1 0 0,3 1 3 16,1-3 7-16,1-1 0 0,0-1 4 15,0-4-6-15,0-2 1 16,0-4-7-16,3 1 0 0,3-5-1 16,2 0 1-16,-2-3-2 0,3-4-2 0,5-5 1 15,-1-2 0-15,5-2-3 0,1-3-2 16,1-8 1-16,0-1-1 0,-1-2 0 15,1-3 1-15,-3 2 5 0,-1 0 2 16,-5 3-4-16,-5 2 2 0,-5 4 3 16,-1 2 2-16,0 1-2 0,0 0-1 15,-4 3-2-15,-4 0 2 0,2 0-4 0,-2 0 1 16,0 8-1-16,2 1 1 0,0 2-2 15,1 2 3-15,4 0-2 16,-1 0-2-16,2-1-3 0,0 0-10 16,3-2-1-16,5-1-1 0,3-2-5 0,3-3 3 15,3-3 12-15,1-1 11 0,-1 0-10 16,2-1 2-16,-5-6 0 0,1 0 1 15,-5 1 4-15,-2-1 0 0,-2 2 2 16,-3-1 3-16,-2 2-2 0,2 1 8 16,-1 2-2-16,-2 1 0 0,0 0 0 0,0 0-5 15,0 0-4-15,2 1-3 0,-1 6 4 16,1 3 2-16,-2 1-3 0,0 1 5 15,0 0-5-15,0 1 2 16,-5 0 1-16,0-1 0 0,-2 0 0 0,-1-3 0 16,-1 1 2-16,1-3-2 0,2-3 0 15,1-2-2-15,3-2 3 0,-1 0 2 16,2 0-4-16,-1-1 0 0,2-7-1 15,0 0-1-15,6-1-4 0,5 0 1 16,0 1 1-16,3-2 4 0,3 0-3 0,3 0-2 16,5-2-4-16,5 1 2 0,4-2 2 15,7-2 2-15,4-1 1 0,4-2 2 16,-6 0-1-16,-3 0 0 0,-1 0 0 15,-6-1 6-15,-7 1 0 0,-9 1-4 16,-9 2 0-16,-8 3 6 0,-3 5 2 16,-11 2 6-16,-5 5-2 0,-3 0-5 15,-2 5-4-15,-1 6-2 0,3 5 6 16,3 1 8-16,7 0-4 0,3 1-6 15,7-1-7-15,2 0 1 0,3-2-2 0,10-1-2 16,2-1 3-16,4-2-1 0,6 0-4 16,1-2-13-16,5-2-8 0,6-4-16 15,5-3 24-15,0 0-30 0,-3-10-111 16,-10-1-115-16</inkml:trace>
  <inkml:trace contextRef="#ctx0" brushRef="#br0" timeOffset="12806.73">5966 2338 558 0,'0'0'45'0,"0"0"-42"0,0 0 9 16,0 0-12-16,4 0-24 0,4 0-31 15,-2 0-75-15</inkml:trace>
  <inkml:trace contextRef="#ctx0" brushRef="#br0" timeOffset="13901.79">4163 3341 51 0,'0'0'10'15,"1"0"169"-15,1 2-137 0,1 4 1 16,2 4 20-16,-1 6-26 0,1 0-11 16,-1 4-11-16,1 0-9 0,0 0-1 15,-1 1-1-15,0-2-2 0,-4-2 2 16,0-3 4-16,0-3 2 0,0-3 3 15,0-3 1-15,0-4 1 0,0-1 13 16,0 0 7-16,-5-1 0 0,0-8-17 16,1-3-8-16,0-5 1 0,1-2-4 15,0-5-2-15,3-2 0 0,0-2 4 0,0-2-4 16,3-1 0-16,4-2-1 0,2 0 0 15,2 0 0-15,0 0-2 0,3 4-2 16,-1 6 0-16,3 5-3 0,-1 6-1 16,-1 6-1-16,3 2 4 0,-1 4-3 15,-4 0 2-15,1 4 1 0,-7 6-1 16,2 4 0-16,-4 4 3 0,-2 3-2 0,-2 3 5 15,0 0-4-15,-8 2-1 16,-4-3 1-16,3 1 1 0,-4-6-2 16,-2 2-1-16,1-4 1 0,1-1 2 15,-1-3-3-15,3-1-4 0,4-4-4 0,2-2-4 16,2-3-11-16,3 0-21 0,0-1-46 15,1-1-47-15,10 0-120 0</inkml:trace>
  <inkml:trace contextRef="#ctx0" brushRef="#br0" timeOffset="14413.82">4567 3407 51 0,'0'-5'-14'16,"-1"-1"302"-16,-7 1-239 0,-4-2-10 0,-1 3 10 15,-1 0-31-15,2 1 23 0,-4 1-3 16,4 2-9-16,-2 0-10 0,0 0-6 15,2 8-4-15,1 1 3 0,3 3-2 16,3 1-4-16,1 4-3 0,4 1-3 16,0 0 0-16,4-1-4 0,6-1 3 0,4-3 0 15,3-3 1-15,3-2-1 0,2-3 0 16,-1-5 1-16,-1 0 0 0,-1 0-4 15,-2-7 4-15,-3-1 0 16,-3-1-1-16,-3-2 2 0,-4 0-1 0,-2-3 5 16,-2-1-3-16,0 0 0 0,0 0 1 15,-5 0-3-15,-1 1 0 0,0 1 0 16,0 0 1-16,2 0-1 0,1 3-1 15,3 2-5-15,0 2-1 0,5 2-2 16,4 2-4-16,4 2-2 0,2 0 5 0,1 1 0 16,-1 3 1-16,4 0 2 0,-1-1 0 15,3 0 5-15,-1 0 2 0,1-1 0 16,1 2-2-16,-3 1 7 0,-2-1-3 15,-5-1 4-15,-2 2-1 0,-3 0 2 16,-4 1-1-16,-1 1-5 0,-2 0 2 16,0 1 2-16,0-1 1 0,-6 0-3 15,0 2 1-15,-2-3-3 0,3-1-2 16,0-2-5-16,1-1 0 0,1-2-2 15,-2 0-8-15,4 0-1 0,-3-5-7 0,3 0-6 16,1-3 1-16,0 1 0 0,3 0-20 16,5-1-20-16,-2 0-17 0,3 4-7 15,1-3 5-15</inkml:trace>
  <inkml:trace contextRef="#ctx0" brushRef="#br0" timeOffset="15229.87">4913 3376 8 0,'6'0'0'0,"2"0"45"16,-2-3-28-16,2-2 1 0,1-1 29 15,1-4-8-15,0 1 3 0,0-3 1 16,-1-3-9-16,2 1 8 0,0-3-11 15,-2 0-8-15,0-1-6 0,-2 1-7 0,-4-1 4 16,-2 2 11-16,-1-3-6 0,0 1-2 16,0 0 1-16,-1 0-4 15,-2 1-5-15,-2-1 0 0,2 2-1 0,0 3 1 16,1 2-3-16,2 4 2 0,-1 5 2 15,1 0-6-15,0 2-3 0,0 0-3 16,0 0 1-16,0 0-2 0,0 0-1 16,0 0 1-16,0 0 2 0,0 2 0 15,0 0 1-15,0 0 0 0,0 2 2 16,0-1-2-16,0 0-1 0,1 1 0 0,1 0 2 15,1 1 0-15,-2 0-1 0,1-3 1 16,-1 2 1-16,-1-2 1 0,2 0-2 16,-2 0 2-16,0 0-3 0,0 1 3 15,0 0-2-15,2 0-1 0,-2 0 2 16,0 1-2-16,0 0 0 0,0 0 0 0,0-1 2 15,0 0 0-15,0 0-2 16,0 2 0-16,0 0 3 0,0 1-3 16,0 0 1-16,0-1 0 0,0 3 0 15,0 0-1-15,0 0-1 0,0 2 0 0,0-2 3 16,1 2-2-16,2-1-1 0,-1 2 1 15,-1 2 1-15,2 0-1 0,-1 1-1 16,-1-1 1-16,3 4 1 0,-3-1-2 16,4-2 0-16,-2 1 0 0,3 0 2 15,2-3-2-15,1-4 1 0,2-2-3 0,1-2-4 16,4-2 4-16,-1-2-6 0,1 0 0 15,-1-7 4-15,-1-6-6 16,-3 0 5-16,-2-2 2 0,-2 1 3 16,-3-2 1-16,-1 1 1 0,1 1-2 0,-3 0 1 15,-1 3 1-15,2 2 0 0,-1 1-1 16,2 2 2-16,-3 4-2 0,2 0 0 15,2 2-1-15,0 0 1 0,2 0-2 16,3 0 1-16,0 0 0 0,4 0 0 16,2 0 0-16,1 0-1 0,-2 4 1 15,3-2 0-15,0 0 2 0,-2 0-1 0,-1 0-2 16,-1-1 3-16,-6 1 0 0,3 0-3 15,-2 0 2-15,-1 3 0 16,1 1 0-16,1 1-2 0,1 2 2 0,-3 0 2 16,4 1-2-16,0 2-1 0,0-1 0 15,1 3 1-15,1 1 0 0,-2 1 0 16,-4 3-1-16,0-3 1 0,-6 0-2 15,-1 1 5-15,0-1 1 0,0 1 6 16,-6-1 6-16,-5 0 2 0,-4-1 2 16,-1-1 4-16,-3 1-4 0,1-3 0 0,-1-1-4 15,5-2-6-15,0-2-4 0,5-4-6 16,3 0 2-16,3-3-6 0,3 0-25 15,0 0-43-15,0-4-112 16</inkml:trace>
  <inkml:trace contextRef="#ctx0" brushRef="#br0" timeOffset="15365.87">5911 3488 502 0,'-4'0'-5'0,"-4"1"-23"16,-1-1-4-16,-4 0-314 0</inkml:trace>
  <inkml:trace contextRef="#ctx0" brushRef="#br0" timeOffset="18062.03">3108 2172 64 0,'4'-4'-21'0,"-3"1"214"0,-1-3-96 16,0 3-55-16,2-1 24 0,-2 4-21 16,0-1-14-16,1 1 1 0,-1 0-4 15,2 0-8-15,-1 0-11 0,2 3-4 16,4 11 7-16,-1 6 5 0,3 7-3 0,-1 9-3 15,3 7-3-15,0 6-2 16,-1 6 5-16,0 6-8 0,-1 1 0 16,-1 3-1-16,0-1 1 0,1 3-2 0,0-2-1 15,2 4 2-15,-2-2 0 0,2-2-3 16,2-1 1-16,-3-2 0 0,0-2-3 15,4-3-2-15,-4-5 1 0,4-4 1 16,-1-4 1-16,-2-3-1 0,0-7 4 16,-2-2 1-16,0-1-1 0,0-3-2 15,-1-3 2-15,-3 0 0 0,0-2-1 16,-1-1-1-16,-2 0 1 0,1-3 2 15,-2 0 0-15,1-1-4 0,1 0 2 16,-1-4 2-16,-2-2-2 0,0-3 0 0,0-3 0 16,0 1 0-16,0-3 0 0,0 4 0 15,0-1 0-15,0 1 0 0,1 2 0 16,-1 0 0-16,0 0 0 0,0 3-4 15,0-3 0-15,0-1-2 0,0 1 4 16,0-3 1-16,0-1 1 0,-1-2-1 0,-1-3 1 16,2 0 3-16,0-1-2 15,0 0 0-15,0 0 0 0,-2 0 1 0,2-1-4 16,0-3-1-16,0-2 0 0,0 3 0 15,2-2 5-15,1 2-5 0,0-2 2 16,0 3 0-16,-1 1 1 0,1 1-2 16,-1-1 1-16,-2 1 0 0,1 0 0 15,1 0-2-15,1 0 3 0,0 2 0 16,0 1 0-16,-2 1-1 0,4-1 1 15,-3 0 0-15,4 0 0 0,3-2-3 16,0-1 3-16,2 0 1 0,2 0-1 0,2-6 0 16,-1 0 0-16,3 0 2 15,-1 2-4-15,1 1 2 0,3 2 0 16,-1-1 0-16,1 0 0 0,-2 1 0 15,6 1 0-15,-3 0 2 0,4 0-2 0,1 0 0 16,1 0 0-16,1 5 1 0,3-3-1 16,1 3 0-16,1-3-1 0,4 3 1 15,2-1 0-15,4-3 1 0,1 0-2 16,1-1 1-16,1 0 1 0,-1 0-2 15,-2 0 2-15,1 0-2 0,-2 0 2 0,0 0-2 16,1 0 1-16,-1 0 0 0,4 0 1 16,4 0-1-16,1 0 4 15,6 0 3-15,2 0-4 0,3-2-3 16,-1-2 1-16,4-1 1 0,-3 0-2 0,3 1 0 15,-4-1 0-15,1 1 1 0,-4 3-1 16,3-2 0-16,-2-1 0 0,0 1 0 16,-2 0 0-16,-1-1 0 0,1-2 0 15,1 0 0-15,-1 1 0 0,2-2 0 16,1 1 0-16,4 0 0 0,0-1 1 0,1 0-1 15,3 0-1-15,-1-1 2 0,-1 2 0 16,1-1-1-16,0 1 0 0,-2 0 0 16,0 1 1-16,-2 1-2 15,-1-1 0-15,0 1 2 0,-1 0 0 0,-4 1-2 16,-1-1 0-16,-3 1 3 0,-1 0-3 15,0-1 1-15,0 1 1 0,-2 1-1 16,-4-1 1-16,-2 3-2 0,-2 0 1 16,-4 0 1-16,-2 0 0 0,-2 0-1 15,-4 0 1-15,-2 0-1 0,-5 0 1 0,-3 0-2 16,-5 2 2-16,-1 0-1 0,-4 0 2 15,-3-1-3-15,0 2 1 0,-3-1 1 16,-1 1-1-16,-1-2-1 0,0 0 1 16,-2-1 1-16,0 0 0 0,0 0-1 15,0 0 4-15,0 0-1 0,0 0-1 16,0 0-3-16,0 0 2 0,0 0 3 15,0 0-2-15,0 0 1 0,0 0 1 16,0 0-4-16,0 0 0 0,0-4 0 16,0-1 0-16,0 0-1 0,0-2 1 0,0 0 1 15,-4-2-2-15,0 0 2 0,-2-4-2 16,-2-1 1-16,-1-5-1 0,1-2-2 15,-5-5-1-15,1-2-5 0,-2-3-2 16,0-3 11-16,3-1-2 0,0-2 0 16,4 1 2-16,2-1 1 0,2-3-1 15,-3 0-2-15,6-3 3 0,0-4-2 16,0-1 1-16,0-2-3 0,0-2 2 15,0 0 2-15,0-1-2 0,0 1 0 16,0 3-2-16,0 0-1 0,-7 3-1 16,0-1-2-16,-4 2 2 0,3-2 3 0,0 5-4 15,2 0 5-15,0 2 2 0,0 3-1 16,1 1-2-16,0 3 2 0,-1 3-1 15,0 3 3-15,-2 3-2 0,1 2 0 16,-1 4 2-16,2 4 3 0,-1 2-4 16,1 2 1-16,0 1 0 0,-2 2 0 15,5 1-3-15,0 1 1 0,3 0 0 16,0 3 1-16,-2 0-2 0,2-1 0 15,0 3 1-15,0-1 1 0,0-1-3 16,0 2 0-16,0-1 3 0,0 0-1 0,0 1-1 16,0 0 0-16,0 0 1 0,0 0 1 15,0 0-1-15,0 0-1 0,0-2 1 16,0 1 0-16,0 0 0 0,0 1 2 15,0 0 1-15,0 0 2 0,-3 0-5 16,-1 0-1-16,-2 0 1 0,-2 0 1 0,-2 0-2 16,3 0 0-16,-4 0 2 15,-2 1 0-15,0 2-2 0,0 1-1 16,-1-1 2-16,2 1 1 0,-2-1 0 15,0 1-3-15,-2-1 3 0,1 1 0 0,-4 1-2 16,4-1 0-16,-5 0 1 0,-1 0 1 16,0 0 0-16,2-2-3 0,-3 2 3 15,2-2 1-15,-5 0-3 0,1 2 1 16,-6-2 0-16,2 2 1 0,-4 1-2 15,1-2 1-15,-2 0 0 0,1-1 2 0,-1 1-4 16,-1-1 2-16,0 3 1 0,-2-4-1 16,1 2-1-16,0 1 1 15,-2-1 0-15,2 0 1 0,-6 1-1 16,2-3-2-16,1 2 3 0,1 2-1 0,-1-2 0 15,0 1-1-15,2-1 2 0,0-2 1 16,1 1-4-16,0-1 2 0,0 2 1 16,-1-3-1-16,0 2 0 0,1-1-1 15,-2 2 2-15,1-2 0 0,0 0-2 16,2-1 1-16,0 0-1 0,2 0 5 0,-1 1-4 15,0 1-3-15,-1-1 3 0,-3 0 0 16,0 0-1-16,-2-1 1 0,0 2 1 16,2-2 2-16,-2 0-6 15,-1 0 3-15,0 0 0 0,-1 0 0 16,0 0 0-16,-3 0 0 0,-1 3 3 0,2-1-3 15,-1 2 0-15,1-1-3 0,3-1 6 16,-2 0-2-16,3 0-1 0,3-2-1 16,-2 0 2-16,-1 0-2 0,2 0 2 15,0 0-1-15,-2 0 1 0,2 0-1 16,-1-2-2-16,1 0 4 0,1 2-2 0,-1-2 2 15,3 2-4-15,-3 0 3 0,3 0 0 16,-2 0-2-16,1 0 0 0,-1 0 1 16,0 0 1-16,-1 0-1 15,1 0-1-15,2 0 1 0,0 0 1 0,2 0-1 16,-3 0-1-16,1 0 3 0,2-1-2 15,-1 0 0-15,1 0 0 0,1 0 0 16,-2-1 2-16,-1 0-1 0,-2 0-3 16,1 0 0-16,-4 0 3 0,0 2-2 15,0-1 0-15,5 0 0 0,-3 1 3 0,3 0-2 16,-2 0-1-16,2 0 0 0,3 0 3 15,-1 0-1-15,7 1-2 0,2-1 0 16,1 0 3-16,2 0-2 0,0 0 0 16,3 0 0-16,-2-2 0 0,2-1 1 15,-2-2-1-15,4 1 0 0,-2 1 1 16,-2 0 0-16,1 2-1 0,0-1-2 15,3 1 3-15,4 0-1 0,2 0-2 16,3 0 1-16,1 1-2 0,3 0-34 16,1-1-66-16,-2-1-279 0</inkml:trace>
  <inkml:trace contextRef="#ctx0" brushRef="#br0" timeOffset="20839.18">5256 3953 74 0,'1'0'30'15,"-1"1"-15"-15,0-1 20 0,0 0 9 16,0 0 8-16,0 0 3 0,0 0-9 0,0 0-19 15,0 1-3-15,0 0-12 0,0 0 3 16,0 3-7-16,0-2 0 0,0 2 0 16,0 0-4-16,0 2 1 0,0-2 0 15,0 2-2-15,0 0 0 0,0 1-2 16,0 4 4-16,0 1-4 0,2 1 0 0,-1 3 1 15,1 4-1-15,-1 3 2 0,-1-1-4 16,5 5 1-16,-5 0 1 0,3 2-1 16,-3 1-8-16,0 2-9 15,0 1 6-15,0 3 5 0,0-2 5 0,0-1 1 16,0-2 0-16,0 1-1 0,3 0 1 15,2-1-1-15,0-2 2 0,-1 1 0 16,1-1-1-16,-2-1 0 0,2 1 6 16,-2-1 0-16,0-1 1 0,1 1-3 15,-2 0 6-15,-2-2-5 0,2 2-3 0,-2 0 0 16,1 0-1-16,-1-2 1 0,0-2-2 15,0-4 1-15,0-2 0 0,0-2 1 16,0 0-3-16,2 0 4 0,-2-2 2 16,1 1-2-16,1-2 0 0,-1 2 5 15,2-3-3-15,-1 1 4 0,3 0-6 16,-4 0 3-16,4 1 1 0,-4-2-6 15,1 0 0-15,-1-1 1 0,3 1 0 16,-4-1-1-16,1-1-1 0,-1 0 1 16,0 0 0-16,0-2 3 0,0 1-4 0,0 0 2 15,0 2-2-15,0-3 2 0,0 1-2 16,0-3 0-16,0 3 0 0,0-3 2 15,0 0-1-15,0 0 2 0,0-4 2 16,0 5 0-16,-1 0-2 0,1-3 0 16,0 3 2-16,-4-2-3 0,4-2-3 15,0 0 2-15,-1 1 1 0,1-2-2 16,0 1-2-16,-2-1 4 0,2 0 0 15,0 1-1-15,0 1-1 0,0-1 1 16,0-1 1-16,-3 1-4 0,2-1 2 16,-1 2 2-16,2-1 0 0,-3 0-2 0,2-1 0 15,-1 0 2-15,2 2-1 0,-2-2-1 16,1 1-1-16,1-1 1 0,0-1 1 15,0-1-1-15,0 0 0 16,0 0 0-16,0 0 3 0,0 0-1 0,-2 0-2 16,1 2 1-16,-1 0 0 0,-1-1-1 15,2 3-1-15,-1-2 1 0,2 0 1 16,-2 1-2-16,-1 0 0 0,3 0 1 15,-1-1 1-15,-1 3-1 0,1-2-2 16,-1 1 2-16,1 0 1 0,1 2-2 0,0-3 0 16,-2 2 1-16,2-2 1 0,0 0-2 15,0 2 0-15,0-2 1 0,0 1 1 16,0 1-2-16,0 0 0 0,-1 1 2 15,1 1 0-15,0 0-1 0,0 0-1 16,-2-1 1-16,0 0 2 0,2 1-2 0,-3-1 0 16,2 2 1-16,-1-2 0 15,1 4-1-15,-1-2-1 0,-1 1 1 16,3 0 2-16,-2 0-2 0,2 0-1 15,-1-2 4-15,1 0 0 0,0-2-3 0,0-3-1 16,0 0 2-16,0-2 0 0,0 0-1 16,0 0-1-16,0 1 1 0,0 0 1 15,0 2-1-15,0-1 0 0,0 1 0 16,0 2 1-16,0-2-2 0,0 1 1 15,0 0 0-15,0-1 0 0,0 1 0 0,0-3 0 16,0 3 0-16,0-3 2 0,0-1-1 16,0 2-1-16,0 0 2 15,0-2 0-15,0 1-3 0,0 0 1 16,0-1 1-16,0 1 0 0,-2 1-3 0,2 0 1 15,0 0 1-15,0 1 1 0,0-1-2 16,-1 2 3-16,1-2-4 0,-2 0 3 16,2 1-2-16,0-2 1 0,0 0 0 15,0 1 1-15,0-1-2 0,0 0 3 16,0 0-4-16,0 1 4 0,-1 0-2 0,1-1-1 15,0 0 2-15,0 1 0 0,0 1-2 16,-2-1 0-16,1 0 1 0,1 1 1 16,0-2-1-16,-2 0 0 15,2 1 0-15,0-2 1 0,0 0-4 0,0 0-8 16,0 0-11-16,0 0-20 0,0-7-25 15,0-2-92-15</inkml:trace>
  <inkml:trace contextRef="#ctx0" brushRef="#br0" timeOffset="28250.61">3927 6672 0 0,'5'-5'253'0,"-4"1"-197"15,-1-3-8-15,3 2 14 0,-1-1-19 16,-1 0-5-16,-1 2-2 0,0 0-11 16,2 3-7-16,-2 1 0 15,0 0-5-15,0 0-2 0,0 8-8 0,0 5 4 16,0 10 8-16,0 4-7 0,0 1 0 15,0 3-1-15,0-3-2 0,0-4-6 16,2-3 2-16,7-3-1 0,2-4 0 16,3-3-2-16,0-4 4 0,3-4-4 15,1-3 2-15,2 0 0 0,2-8 0 16,-2-3 0-16,2-4-4 0,-5 2-3 0,0 0 0 15,-6 1 3-15,-3 1 1 0,-2 4 2 16,-3 1-2-16,-1 4 1 0,-2 2 2 16,0 0-1-16,0 0 0 0,3 0-1 15,-2 0-3-15,1 2 0 0,4 6 2 16,2 0 3-16,3 0 0 0,1 0-2 15,-1-1 2-15,3-2-5 0,-3-1 3 16,1-3 1-16,-3-1-1 0,2 0 3 16,-2 0-1-16,-2-3 0 0,0-3 0 15,1-3 3-15,-3-4-1 0,1 2 0 0,-3-4 1 16,0 2 1-16,-3 0 3 0,3-2 0 15,-3 0 0-15,0 0-2 0,0 1-2 16,-3 0 1-16,0 3-3 0,0-1-1 16,0 1 1-16,0 2-3 0,3 3 3 15,-2 3-2-15,2 2-10 0,0 1-13 16,0 0-30-16,5 4 4 0,3 3-16 15,-1-2-73-15,1 2-88 0</inkml:trace>
  <inkml:trace contextRef="#ctx0" brushRef="#br0" timeOffset="28711.64">4645 6677 68 0,'0'-3'-61'0,"-2"-1"300"15,-1-2-200-15,-1 0-4 16,-3 0 23-16,1 0-20 0,0 0 6 15,0 1-9-15,0 0-4 0,-2 2-9 16,0 1 0-16,-3 0 4 0,0 2-6 0,-1 0-1 16,-1 7-2-16,1 4-5 0,0 7-4 15,1 0 3-15,-2 2-1 0,7-1-4 16,3-2-4-16,2-1 1 0,1-3-2 15,0-1-2-15,7-2 0 0,6-2 0 16,-2-4 2-16,4-1-2 0,2-3 0 0,3 0 3 16,0-6-1-16,2-4-1 0,-3-2-1 15,-1 1-1-15,-2-2 1 16,-4 1 0-16,-1 1-1 0,-5-1 2 15,-1 6 2-15,-5 0-1 0,0 3 2 0,0 0 2 16,0 1-1-16,0 2 0 0,-2 0-2 16,-1 0 0-16,0 0 0 0,0 3-3 15,0 5-1-15,1 3 3 0,-2 0 2 16,2-1-3-16,1 2 4 0,-1-1 0 15,2 0 1-15,0-2-5 0,0 1-1 16,3-5 2-16,3 0-1 0,2 0-2 0,5-4-2 16,-1-1-6-16,2 0-8 0,5-4-10 15,1-7-10-15,1-2-14 16,3-3-4-16,-1-2-49 0,-1-3-35 15,-4-2-13-15</inkml:trace>
  <inkml:trace contextRef="#ctx0" brushRef="#br0" timeOffset="28872.65">4927 6607 9 0,'0'0'231'0,"0"0"-91"0,-2 0-112 16,-2 2 31-16,2 2-19 0,-4 5-15 15,3 1 9-15,0 1-6 0,1 2-16 0,-1 1-9 16,3-2-1-16,0 0 1 0,0-1-3 16,2-2-3-16,2 0 3 0,4-4-1 15,3-2-12-15,1-1-18 16,2-2-2-16,3 0-22 0,2-10-37 0,-2-1-68 15,-3-5-65-15</inkml:trace>
  <inkml:trace contextRef="#ctx0" brushRef="#br0" timeOffset="29152.66">5074 6485 29 0,'0'-25'117'16,"0"-4"52"-16,-3-2-143 0,0 3 18 0,2 2 1 15,-3 10 6-15,4 5-4 0,0 5-9 16,0 5-17-16,0 1-11 0,0 1-9 16,0 12-5-16,5 6 4 0,3 5 3 15,0 5-4-15,-2 2 3 0,-2 1-16 16,1 1-14-16,-3 1-9 0,-2-2-12 15,0-2-20-15,0-4-18 0,0-6 24 16,0-7 38-16,0-5 18 0,0-4 14 16,-2-4 22-16,-1 0 36 0,1-3-17 15,1-9-8-15,1 0-3 0,0-2-9 0,0-2-6 16,5 4-4-16,-1-1-10 0,2 2 0 15,1 3-3-15,2 0 0 0,0 4-5 16,0 2-2-16,5 2-2 0,-1 0-10 16,2 4-17-16,-1 5-41 0,5 0-70 15,-4 2-123-15</inkml:trace>
  <inkml:trace contextRef="#ctx0" brushRef="#br0" timeOffset="30143.72">5663 6775 37 0,'-1'-1'283'15,"-1"-3"-248"-15,2 4 1 0,-1-3 12 16,-1 1-21-16,2-1 2 0,0 0 1 16,0-2-16-16,5-2-7 0,1-2 2 0,0-3-2 15,2-4 1-15,-2-3 5 0,2-3 0 16,-2-6-2-16,-1-4-2 0,1-6-2 15,-4-3-2-15,-1-5-5 0,-1-4 2 16,0-2 1-16,-3-2-2 0,-3 2-2 16,-3 2 0-16,-1 7 2 0,1 5 0 0,3 9 0 15,1 9 0-15,-1 9 10 16,4 4-4-16,-1 4-1 0,3 3-6 15,0 5 1-15,0 13-13 0,0 12 12 16,5 13-1-16,-2 9 2 0,0 14-2 0,2 7 0 16,-4 9-5-16,-1 9 4 0,0 1 0 15,0-4-4-15,-6-13-3 0,3-13 5 16,0-11 3-16,-2-11 0 0,2-5 1 15,0-9 1-15,1-5 0 0,1-7-1 16,-1-6 0-16,2-5 3 0,0-3-1 0,0-2 3 16,0-10 1-16,3-8-5 0,7-4-1 15,2-5-2-15,2-3 0 16,2-2 2-16,2-1-2 0,-1 3-4 15,2 0 1-15,-1 2 0 0,1 0 2 0,0 2-1 16,-4 3 2-16,-1 3 1 0,-1 5 1 16,-4 3-2-16,0 2 2 0,-3 2 3 15,-1-1 2-15,-2 2 2 0,-3 0-2 16,2-1 4-16,-2 0-4 0,0-1 4 15,0 2-5-15,0 0 3 0,0 1 2 0,0 2 0 16,-3 1-4-16,1 1 2 0,-1 1-2 16,-2 1 0-16,4 1 0 0,-4 1-1 15,3 0-2-15,-2 0-3 16,2 0 0-16,-1 0 1 0,-1 1 0 0,0 6-2 15,0 2 0-15,2 1 2 0,-1 2-1 16,3 0-1-16,-1 2 4 0,1 0-2 16,0 1 0-16,0-2-2 0,4 2 1 15,2-2 1-15,1 0-1 0,2-1-1 16,-1-2 2-16,1-4 0 0,0-2 0 0,1 0-2 15,-4-4 2-15,2 0 0 0,-2 0 2 16,-2-4-2-16,1-4 2 0,-2-2 1 16,-1 1-3-16,-1-2 0 0,-1-3 1 15,0 1 1-15,0 4 0 16,0-3-3-16,0 3 2 0,0 1 1 0,0 2-3 15,0 1-1-15,0 2-2 0,0 1 3 16,0 1-5-16,2 1-1 0,4-1 1 16,-1 0 2-16,1 0 2 0,0-1 2 15,0 1 0-15,2 0 1 0,0-2-1 16,0 0-2-16,1-1 3 0,2-2 1 0,1 0-2 15,0-1-1-15,-1 0 2 0,0-1-2 16,0 2 2-16,-3-1 1 0,1 2 1 16,-3 0 1-16,-1 4-1 0,0-2-4 15,-1 1 2-15,1 0 0 0,0 2-2 16,1 0-2-16,3 0-1 0,-1 3-14 15,0 2-11-15,2 2-7 0,0 3-19 16,1 0-3-16,3-2-53 0,-4 2-23 16</inkml:trace>
  <inkml:trace contextRef="#ctx0" brushRef="#br0" timeOffset="31060.77">6684 6358 12 0,'-5'-1'2'0,"2"0"3"16,-3 0-1-16,1-1 59 0,-1-1 8 0,3 0-52 16,-2 1 14-16,3 0-15 0,-1-1-14 15,0 1-4-15,-1 0-2 0,0-1-3 16,-2 2-5-16,3 1 1 0,-3 0-8 15,-2 0 14-15,2 0 2 0,-2 0 6 16,-1 0 4-16,1 0 12 0,-1 2-3 0,-2 1 4 16,2-2-2-16,1 2-10 0,-3-1 2 15,3-1 2-15,-1 1 4 16,4 1-1-16,1-2 2 0,-2 1 4 15,2-1-2-15,1 0 10 0,0 0-2 0,0 0 5 16,3-1-2-16,0 0-2 0,0 0-7 16,0 0-8-16,0 0-6 0,2 0-4 15,9 0 1-15,4-3 5 0,8-2-2 16,1 0-1-16,2-1-2 0,0 1-3 15,2 1 0-15,0 2 0 0,0 2 1 0,-2 0 1 16,-2 0-2-16,-6 0 0 0,-2 3-1 16,-9 6-1-16,0 3 1 0,-7 1-1 15,0 4 4-15,-11 3-3 16,-3 3-3-16,-6-1-3 0,-4 3-3 0,1-2-7 15,-3 1-2-15,4-3 3 0,2-2 2 16,0 0 0-16,3-4 6 0,1-2 3 16,5-2 2-16,4-4 0 0,0-1-1 15,6-2 0-15,1-3 3 0,0 0-4 16,0 0-5-16,3-1 5 0,8 0 7 0,1 0-1 15,2 0 0-15,0 0 2 0,2 0-1 16,-1 0 1-16,1 0-5 0,1-1 2 16,-2-3 0-16,2-3-2 0,3 1-1 15,2-1 0-15,-3-1 2 0,-1 2-4 16,-1 0-3-16,-3 0-15 0,2 3-33 15,-5-2-53-15,-2 1-115 0</inkml:trace>
  <inkml:trace contextRef="#ctx0" brushRef="#br0" timeOffset="31553.8">7008 6594 1 0,'0'2'0'0,"0"-2"-1"0,0 0 2 16,0 0 5-16,0 0-5 0,0 2 36 0,0-1-39 16</inkml:trace>
  <inkml:trace contextRef="#ctx0" brushRef="#br0" timeOffset="32348.85">7008 6594 0 0,'15'-6'2'15,"-15"6"175"-15,0 0-124 0,2 0-32 16,-2 0 10-16,1 0-8 0,1 0 17 15,-1-2 0-15,4 2-5 0,-2-2-5 0,-1 0-10 16,2-3 0-16,2-1 1 0,2-2-1 16,1-2-3-16,1-2-2 0,2-2 3 15,-4-1-5-15,1 1-1 0,-3 1-7 16,1-2 0-16,-4 0-1 0,-3-1 4 15,0 3-3-15,0 1 1 0,-2 1 0 0,-6 3-4 16,-2 2 2-16,2 4-2 0,-1 2 0 16,1 0-2-16,-3 9-2 0,3 2 0 15,2 6 1-15,3 1 0 16,1 2-1-16,2 1 1 0,0-3-1 0,10 0 2 15,0-3-3-15,8-3 0 0,0-4 1 16,4-2 1-16,0-6-2 0,2 0 3 16,1 0 0-16,1 0 0 0,-2-4 0 15,1 0 1-15,-2 1-2 0,-5 2 3 16,-2 1-1-16,-7 0 3 0,-1 0 1 15,-6 5-2-15,-2 5 2 0,0 1 1 0,-4 5-2 16,-5 1 0-16,-3-2-2 0,4 1-2 16,-1-3 1-16,2-3 0 0,3-4-2 15,-1-2-1-15,4-2 1 16,-1-2 2-16,2 0-3 0,0-2-2 0,0-8-5 15,0-4 4-15,6 1 4 0,4-4-2 16,-3 0 3-16,6 0 0 0,-1 0-1 16,-1 0 0-16,0 2-1 0,0 2 2 15,1 2-2-15,2 1 1 0,-3 2 1 16,-2 1-1-16,0 2-1 0,-1 2 1 0,0 1 1 15,-2 0 0-15,-1 2-2 0,-4 0-1 16,1 0 3-16,-1 0-1 0,1 0-2 16,-2 0 0-16,0 0 2 0,0 0 2 15,0 2-2-15,0 1 1 0,-2 2 3 16,-1 0 0-16,-1 0-2 0,1 1 0 15,-2 2 3-15,2 1 1 0,-2-1-3 16,5 2-2-16,0-2 1 0,0 0-1 16,0 1-1-16,8-1 0 0,1-1 1 15,7 0 1-15,4-3-2 0,0-1 1 0,5-3 2 16,0 0-2-16,1 0 2 0,-3-4-2 15,-1-4 1-15,4-2 1 0,2-4-2 16,0-1 1-16,-3-1 4 0,-3 1-3 16,-8 1 4-16,-7 1 1 0,-3 1 12 15,-4 0 5-15,-5 1-6 0,-6 1-2 16,-3-1-5-16,-5 2-5 0,-1 2-3 15,-3 5 0-15,-2 0-1 0,2 2-3 16,4 0-2-16,5 0-1 0,7 3-9 16,2 5-18-16,2 1-17 0,1 0-37 0,-1-2-69 15</inkml:trace>
  <inkml:trace contextRef="#ctx0" brushRef="#br0" timeOffset="35133">4679 7191 64 0,'3'-1'-14'0,"0"-1"122"15,0-1 16-15,-3-1-80 0,0 0 19 16,2 1-11-16,-2-1-11 0,1 1-4 16,-1-2 2-16,0 0-13 0,0 1-1 15,-3 0-6-15,-5 0 2 0,1 3-10 16,-4 1 1-16,-3 0 2 0,-5 7-5 0,1 6-2 15,-4 6 1-15,-1 5 2 16,3 3-1-16,3 1-3 0,4 0 0 16,5-2-3-16,7-4-1 0,1-1-5 15,3-4 1-15,11-4 1 0,4-4-4 16,6-5 3-16,1-4-7 0,7 0-5 0,1-4-7 15,2-7-15-15,1-3-23 0,-3-3-20 16,-6 2-27-16,-3-1-81 0</inkml:trace>
  <inkml:trace contextRef="#ctx0" brushRef="#br0" timeOffset="35681.04">4885 7238 96 0,'0'-2'148'0,"0"-1"-120"0,2 2 35 16,-1 1-17-16,-1-1-12 0,0 1 8 15,0 0-14-15,3 0-20 0,-1 3-6 0,-1 4 6 16,-1 4-4-16,0 3 0 0,0 0-1 15,0 4-1-15,0-2-1 0,-3 0-1 16,0-1 1-16,0-2-1 0,0-4-1 16,1-2 1-16,2-2 1 0,-1-3 0 15,1-2-2-15,0 0 0 0,0 0 3 0,0-5-1 16,5-5-1-16,2-2 0 0,4-2-1 15,3-2-5-15,0-1-2 16,2-1-2-16,-1-1-3 0,2 1-3 16,2 2-3-16,-2-1 2 0,0 4 5 0,-2 2 7 15,-1 3 2-15,-3 2 2 0,-3 3 3 16,-2 2 1-16,-4 0 12 0,-1 1-2 15,-1 0 7-15,0 0 7 0,0 0-1 16,0 0-9-16,-6 0-8 0,-2 0-6 16,-1 1 3-16,0 3 1 0,-2 5 4 0,0 1-2 15,0 2-3-15,2 3 0 0,1 2 0 16,3 1-4-16,2-2-2 0,3 0-1 15,0-1 1-15,5-4-1 16,3 0-4-16,4-2 4 0,1-2 0 0,2-6 0 16,1-1-2-16,-1 0 3 0,1 0 1 15,-1-1 2-15,-3-6-4 0,-4-2 2 16,-2-2 1-16,1 2 3 0,-7-1-2 15,0-2 0-15,0 3 3 0,0-1-3 16,0 0 1-16,-7 0 1 0,1 0-2 0,-2 3 3 16,2-2-4-16,-2 1-2 0,4 1 2 15,-1 3-1-15,5 2-4 0,0 2 0 16,0 0-9-16,9 0-9 0,1 0-11 15,2 0-12-15,2 3-15 16,0-1-32-16,2-1-53 0,-2 3-5 0</inkml:trace>
  <inkml:trace contextRef="#ctx0" brushRef="#br0" timeOffset="36233.07">5358 7200 35 0,'6'-4'65'15,"-3"3"-7"-15,-1 0 16 0,-2-2 22 16,0 2-15-16,0-1-22 0,0 0-20 0,-2-1-9 16,1 3-10-16,-1 0-7 0,2 0 1 15,0 0-10-15,0 0-7 0,0 4 0 16,0 4 2-16,3 2 1 0,5-1-1 15,-2 1 0-15,0 2 1 0,-1-2 1 16,1 1 0-16,-1 0-1 0,-4 3 1 16,1 0 1-16,-2 1-1 0,0-2 3 15,0 1 4-15,-6-2-1 0,-5 1 4 16,-1-1-3-16,-4 0 4 0,2-3-2 15,2-2-7-15,2-3 1 0,4-4-2 0,3 0 0 16,3 0 0-16,0 0-4 0,2-5-7 16,9-6-6-16,7-4 4 0,7-3-6 15,3-2-8-15,3-1-2 0,0 0-5 16,3 1 7-16,-3 0 0 0,2-2 20 15,-7 6-9-15,-6 0-3 0,-4 4 14 16,-9 3 6-16,-4 2 8 0,-3 1 20 16,0 0 5-16,0 0-4 0,-9 2-4 15,0-1-3-15,-2 4-5 0,-3 0-1 16,2 1-1-16,-1 0-4 0,1 4-1 0,2 1 1 15,1 0-8-15,3 3-3 0,4-1-3 16,2 2 0-16,0-1-3 0,4 4-1 16,5-2 5-16,3 2-2 0,-1-1 1 15,3 0-4-15,-2 1 4 0,1 0 0 16,1 2-4-16,-2-1 1 0,-3 1 3 0,-2-2 2 15,-4-1-2-15,-3-1 0 16,0 0 2-16,0 0 1 0,-10-1 2 16,0-2-5-16,-3 1 5 0,-2-2 1 15,1-2 2-15,-2 1 1 0,1 0-2 0,2-2 0 16,1-2-6-16,3-1 0 0,2 0-1 15,4 0 0-15,3 0-11 0,0 0-18 16,3 0-27-16,10-4-20 0,2-6-32 16,1-4-260-16</inkml:trace>
  <inkml:trace contextRef="#ctx0" brushRef="#br0" timeOffset="36478.08">5795 7214 372 0,'2'-1'73'0,"-1"0"-76"15,1-2 48-15,2 3-23 0,-2 0-3 16,1 0 20-16,-1 0-10 0,-1 7-6 16,1 1-7-16,-2 0-2 0,0 3 0 15,0-2 2-15,0 1-9 0,0-2-5 0,0 0 0 16,0-1-2-16,0-2 0 0,0 0-2 15,0-3-1-15,1 1-12 16,2-3-16-16,2 0-11 0,3-2-5 16,1-6-16-16,0-2-52 0,-1-1-91 0</inkml:trace>
  <inkml:trace contextRef="#ctx0" brushRef="#br0" timeOffset="36852.1">5918 7205 235 0,'0'0'16'0,"0"0"-6"16,0 1 13-16,0 6-14 0,0 0 5 0,0 0-1 15,1-1-7-15,5 0-8 0,2 1-2 16,3-2 2-16,3 0-4 0,3-1-1 15,2-2-5-15,1 0 1 16,1-2-23-16,0 0-1 0,-3 0-23 0,1-3 18 16,-5-4 15-16,0 0 1 0,-7-1 6 15,-2 1 22-15,-2-1 28 0,-3 0 36 16,0 1 24-16,0-1-11 0,-1 2-20 15,-1 0-18-15,-1 0-15 0,1 4-4 16,1 0-8-16,1 2-7 0,0 0-9 0,0 0-6 16,8 7 6-16,1 3 0 0,2 3-1 15,-2 5 2-15,0 2-5 16,4 0-5-16,-1 0 5 0,-1 2 5 0,-3 0-1 15,-2 2 1-15,-4 0 4 0,-2-2 11 16,0 0 14-16,0 0 5 0,0-4-6 16,-2 0-1-16,-4-1 0 0,-2-5-5 15,0-1-3-15,1-4-7 0,-1-2-4 16,2-2-4-16,-2-1-2 0,2-2 2 15,0 0-3-15,-2 0-10 0,3-6-20 0,-1-3-18 16,-2-6-34-16,-6-3-61 0</inkml:trace>
  <inkml:trace contextRef="#ctx0" brushRef="#br0" timeOffset="36994.11">5874 6966 268 0,'2'0'283'0,"2"0"-286"0,1 0 1 16,4 0 13-16,1 0-10 0,1 3 0 15,1 4-7-15,0 1-34 0,-1 0-86 0</inkml:trace>
  <inkml:trace contextRef="#ctx0" brushRef="#br0" timeOffset="38734.21">6637 7226 9 0,'3'1'107'0,"0"-1"-23"0,2 0-47 15,3 0 38-15,-2 0-23 0,6-3-14 16,-1-3 0-16,3-3-5 0,2 1-7 15,-3-3-9-15,5-1-1 0,-3-2-1 16,-1 0 1-16,-3-2 3 0,0 1-4 16,-5 1 2-16,-3-1-4 0,-1 3-2 15,-2 0-2-15,0 2-1 0,-10 1-3 0,-1 0-1 16,-1 3-2-16,-4 2 1 0,3 4 0 15,0 0-3-15,-1 2-1 0,3 11 1 16,-1 1-2-16,1 5 0 0,2 1 2 16,3 3 0-16,4 1-1 0,2-2-2 15,0 1 0-15,8-3 3 0,4-2 0 0,4-6-3 16,5-5 0-16,4-5 1 15,3-2-2-15,3-7 2 0,-3-7-5 16,-2-3 4-16,1 2 1 0,-2-2-2 16,-4 2 1-16,-2 2 4 0,-5 1-1 0,-5 3 0 15,-3 4 0-15,-4 1 2 0,-2 1 1 16,0 3-1-16,-2 0 0 0,-4 0-3 15,0 2 0-15,0 5-2 0,1 2 1 16,2 1 0-16,0 1 1 0,0 3-2 16,3 0 0-16,0-1 3 0,0 0 1 0,0 1-4 15,7-3 0-15,0 0 3 0,5-4-1 16,-3-2 0-16,4-4-1 15,-1-1 3-15,-1 0 1 0,-5-2-2 16,4-4 2-16,-4-4 2 0,0-1 0 0,-1 0 5 16,-4-2-2-16,1 2 2 0,-2-2 1 15,0 3-3-15,0-2-2 0,0 2 3 16,0 0-3-16,0 2-1 0,0 2-3 15,0 0-1-15,0 2-1 0,0 1-3 16,3 2-12-16,3 1-19 0,2 0-24 0,1 0-36 16,-3 0-158-16</inkml:trace>
  <inkml:trace contextRef="#ctx0" brushRef="#br0" timeOffset="39550.26">7187 7202 62 0,'3'1'-33'15,"-1"-1"204"-15,3 0-131 0,-2 0-29 0,0-1 47 16,0-1-18-16,0-2-1 0,0 1-7 16,2 1-11-16,-1 0-3 0,3 0 1 15,-3 0 2-15,1-2 0 0,1 0 5 16,-1-1 0-16,1-2-2 15,2 0-10-15,-4-4-2 0,4 0 0 0,0 0 2 16,-2-3-6-16,0 1 2 0,-3-3-2 16,-1 1-4-16,-2 3 0 0,0 0-1 15,-5 3 3-15,-4 3-1 0,-2 4-4 16,-1 2 1-16,-1 0 1 0,1 8-2 15,-2 6-4-15,0 5 2 0,3 6 2 0,-1 1-2 16,4 1 0-16,3 0 2 0,5-2 0 16,0-2-3-16,8-3 2 0,6-4-2 15,5-4 1-15,4-5-1 0,6-4 0 16,4-3 2-16,1 0 2 0,3-8-2 15,-4-3 0-15,-4-3 0 0,-2 1 1 16,-6-3-1-16,-5 3 0 0,-4 3 1 16,-4 0 1-16,-3 4-2 0,-5 2 3 15,0 2 2-15,0 1 1 0,-2 1-4 16,-4 0 0-16,-2 3-3 0,0 6 0 0,4 4-1 15,-1-3 0-15,5 1-1 0,0-1 1 16,0 0-7-16,0-1-7 0,6 0 2 16,1-1-2-16,0-2-1 0,6-2 0 15,-1-2 3-15,4-2 8 0,1 0 3 16,-2 0 1-16,2-5-6 0,-4-4 6 15,-1 1 0-15,-4-4 1 0,1 1 2 16,0-3 1-16,-2 1-1 0,0-2 0 16,3-1 1-16,-4-1 3 0,2-2 0 15,-1-1-4-15,0-5 0 0,-1-3 6 0,0-2-4 16,2-4-1-16,-2-1 0 0,-3-5-2 15,2 2 1-15,-2 8 0 0,-2 8-2 16,-1 10 7-16,0 7 4 0,0 5-5 16,0 0-2-16,0 10-9 0,-6 11 2 15,-3 7 2-15,1 5 0 0,0 6-10 0,1 3-13 16,-4 3-3-16,0 1 7 15,-2 0 12-15,4-3-24 0,1-4-13 16,4-6 2-16,2-6-4 0,2-8 26 16,0-7-14-16,6-7 27 0,1-5 9 0,3 0 12 15,1-12 29-15,3-4 15 0,2-4-8 16,-2 1-10-16,-3 0-2 0,-1 4 7 15,1 1-6-15,-5 3-6 0,4 3-7 16,-2 0-8-16,-2 2-7 0,-2 2-6 16,4 1-3-16,-2 3-1 0,2 0-6 0,1 0-14 15,1 0-12-15,-1 5-17 0,-1 3-25 16,3-1-64-16,-4 0-121 15</inkml:trace>
  <inkml:trace contextRef="#ctx0" brushRef="#br0" timeOffset="41058.33">3253 6947 3 0,'-2'3'3'0,"1"1"-3"0,-1-2 118 16,-1 0-75-16,0 1 3 15,-2 0 5-15,2-2-22 0,-2 0 6 16,4 1 5-16,-2-1-12 0,1-1-3 16,2 0-2-16,-1 0-2 0,1 0-1 0,0 0 0 15,0 0-7-15,0 0 2 0,0 0-5 16,0 0-3-16,0 0 0 0,0-1-5 15,6-6-2-15,2-3 4 0,4-1-1 16,2-2 0-16,3-3-1 0,3-1 4 16,2-3 0-16,3-1 1 0,4-2 1 0,2-2-3 15,2-1 0-15,1-2-3 0,0 1 4 16,-2-3 1-16,3 0 3 15,-3-2-2-15,2 0-1 0,0 0-1 16,2-2 0-16,6-4 0 0,3-3 6 0,7-2-4 16,1-3-3-16,3 1-3 0,-3 2 0 15,1 1 1-15,-3 5-2 0,-4 1-2 16,-5 4 2-16,-7 3-2 0,-5 1 1 16,-2 3 1-16,-5 1-2 0,0 2 3 15,-1-2-2-15,-1 0-1 0,4-1 3 0,2-1 2 16,4 0-3-16,1-2 0 0,5-1 3 15,5 0 0-15,2 2-2 0,2-1 0 16,1 0 2-16,-5 2-3 16,-1 2-1-16,-3 3 2 0,-3 1-1 0,-2 3 0 15,-4 1 0-15,-4 1-2 0,-3 4 1 16,-8 1 1-16,0 3 0 0,-8 2-2 15,0 2 2-15,0 1 1 0,1 0-2 16,-1-1-1-16,1 1 1 0,0 2 1 16,0-2-1-16,0 2-2 0,-1 0 2 15,0 0 1-15,0 0-1 0,4 0-1 0,-1 0 0 16,0 0 3-16,0 0-2 15,-1 0-1-15,1 0 1 0,-1 0 2 0,-3 0-2 16,-2 0-1-16,-3 0 2 16,0 0 2-16,0 0-2 0,0 0 6 0,0 1 0 15,-5 2-4-15,-2-3-2 0,2 1-2 16,-1 1 1-16,3-1 2 0,-4 1-3 15,6-1 0-15,-2 1 1 0,0-1-1 16,0 3-3-16,1-1-8 0,-1 0 0 16,1 1-3-16,1 2-14 0,-1 1-22 0,-2-3-31 15,-6-3-89-15</inkml:trace>
  <inkml:trace contextRef="#ctx0" brushRef="#br0" timeOffset="41910.39">5087 5579 2 0,'3'2'70'0,"1"-1"43"0,3-1-91 0,2 1 15 16,0-1 3-16,2 3-18 0,3 0 4 16,0 0 5-16,3 1-10 0,2 1-8 15,1 2 2-15,0 0-4 0,0 1-5 16,0 0-2-16,0 2-3 0,4-2 3 15,0 2-1-15,4-1-2 0,3 2 1 0,8 0 9 16,5-3 12-16,4 1 4 16,3-2-20-16,0 0 1 0,0-1 0 15,3 2-1-15,4-2 0 0,-1 1 2 16,2 0-1-16,0-2-6 0,4 2 1 0,-2-1 1 15,-1 0-2-15,-2 0-1 0,-4 1-1 16,-4 2 1-16,-5-1 0 0,-4 3-1 16,-5-1 0-16,-2 1 2 0,-1 1 0 15,-1 0-2-15,1 0 0 0,-1 0 4 16,1 0-2-16,1 0 2 0,2 0-3 15,4-1 3-15,3-2-2 0,-2 1-2 0,1-4 0 16,-4 1 3-16,-2 0-2 16,1-1-3-16,0 2 3 0,-2-2 0 15,-3 2 1-15,1 0-2 0,-2 0 0 16,-2-1 1-16,2 3 0 0,0-3-2 0,0 2 0 15,-1 1 3-15,1 2-1 0,0 0-1 16,-2 4-1-16,-1 1 2 0,-2 0-1 16,5 2 0-16,0-1 0 0,2 1 0 15,0 0 1-15,-4-1-1 0,2 1 0 16,-2 0 1-16,-1 1 0 0,-1-1-2 15,1 1 1-15,-2-2 1 0,0 0 0 0,1 1-2 16,-3 0 1-16,1 0 0 16,5 3 0-16,-1-1 0 0,4 2-1 15,2-3 2-15,0 0 0 0,0 0-2 0,-2 1 1 16,-1-3 0-16,-1 0 1 0,-4-2-2 15,-4-2 1-15,-4-1 1 0,-2-5-1 16,-8-2 0-16,-1-2 0 0,-5-2 1 16,-2-2 0-16,1 1-2 0,-2-1 1 15,0 0 1-15,0 0 2 0,0 0-2 0,0 0 0 16,0 0 1-16,0 1-1 0,0-1-2 15,0 0 0-15,0 0-3 0,0 0-3 16,0 0-7-16,0 0-13 16,0 0-13-16,0 0-27 0,0 0-63 0,0 0-129 15</inkml:trace>
  <inkml:trace contextRef="#ctx0" brushRef="#br0" timeOffset="43402.48">8321 6647 21 0,'4'9'24'0,"-1"-2"-17"15,1-1-5-15,-3-1 60 0,-1-2-29 0,0-1 3 16,2 0 11-16,-2 0-17 0,0 0 8 16,0 1 4-16,0 0-4 0,-2 2-7 15,-1 0-2-15,-3 1-7 0,0 2-3 16,-2-2 1-16,-1 2-2 0,-1 3-4 15,-2-1 0-15,-5 2 7 0,0 1-6 16,-5 2-3-16,-1 3-6 0,-5 1-2 16,-3 3-2-16,-5 3-2 0,-6 2 1 15,-3 3 0-15,-1 2-1 0,-2 1-1 16,-2 2 1-16,-1 3 1 0,3 1-1 0,-2 4-2 15,1 0 2-15,-4 1 2 16,2 2-2-16,-5 0-2 0,-3 0 2 0,-1 3-3 16,-4-1-5-16,-4 1-5 0,-3 1-8 15,-5 2-7-15,0 2-5 0,-2 3 3 16,-2 0 6-16,0-1 11 0,3-2 13 15,6-2 6-15,4-2 9 0,6-4-3 0,4-1 4 16,1-3-6-16,2-5 0 16,0 0 1-16,3-2 3 0,-1-1-3 15,1-1 0-15,0-1-2 0,-2 0-2 0,4-3-3 16,1-1 3-16,-2 0-5 0,5-2-1 15,3-2-2-15,4-1 3 0,3-2 1 16,6-4-3-16,4-1 0 0,5-1 2 16,5-6-1-16,2 0 0 0,4-4-2 15,1-2 2-15,2-2 1 0,1 2 0 16,1-1 4-16,0-2-1 0,4 2 0 0,-4-2-4 15,1 0 0-15,-2 2 0 0,2-1 1 16,-3 0-2-16,1 0-1 16,2 1 2-16,0-1-1 0,3 0 0 15,0 0-1-15,0-1 1 0,0 0-1 0,0 0-1 16,0 0 2-16,0 0-1 0,0 0 2 15,0 0-3-15,0 0 1 0,0 0 0 16,0 0 1-16,0 0-2 0,0 0 1 16,0 0 1-16,0 0 0 0,0 0-1 15,0 0-1-15,0 0 2 0,0 3 0 0,0-1-1 16,0-1 0-16,0 1 2 15,0-2 0-15,0 2-2 0,0-2 0 0,0 0 2 16,0 0 0-16,0 0-2 16,0 0 1-16,0 0 1 0,0 0 0 0,0 0 0 15,0 0 1-15,0 0-1 0,-6 0-2 16,-2-4 0-16,-1-2 0 0,-4-4 2 15,-1-1 0-15,-3-3-1 0,-3-1 0 16,-2-3 0-16,-2 1 1 0,-3-3-2 16,-2-1 0-16,-2 0 2 0,-2-4-1 0,-4-1-1 15,1-2 0-15,1-3 1 16,-3-1 0-16,3 0-2 0,-2 1 3 15,-4 2 0-15,-1 2-3 0,2 1 0 16,0 4 4-16,4-2 3 0,2 1-1 0,3-2-2 16,2-3-3-16,-4-1 2 0,0-3 0 15,-1-3-1-15,0 1 0 0,0 0 0 16,-1-2 2-16,-4-2-3 0,0 0 0 15,0-3 2-15,-1-1 0 0,0 2 0 16,2-2 1-16,0-2-2 0,0 0 0 0,0 1 0 16,-6 0 0-16,-2 2 0 0,-7 2 2 15,-3 3-3-15,-4 2 1 16,-4 3 1-16,-6 3 0 0,1 2-1 15,-3 4 0-15,3 2 3 0,0 2 3 0,3 3 2 16,2 1 3-16,5 2 4 0,3 0 1 16,8 2-7-16,3 0 3 0,2 4-8 15,4 0 2-15,0-1-4 0,2 2-1 16,5 0 3-16,-1 1 1 0,1-2-3 15,5 1-2-15,-1 1 5 0,5-1-3 0,1 0-2 16,2 0-1-16,5-1-5 0,2 0-14 16,7-1-19-16,5-2-22 0,1 0-27 15,12-3-69-15,5-1-88 16</inkml:trace>
  <inkml:trace contextRef="#ctx0" brushRef="#br0" timeOffset="48335.76">6637 8380 79 0,'3'0'181'15,"0"0"-117"-15,0 0-49 0,0 2 37 16,-1 5-12-16,3 2-9 0,-4 4-6 15,1 1-1-15,-1 1-6 0,-1 1-1 16,0-2 0-16,0-1-1 0,0-3 2 16,0-4-5-16,0-1 1 0,0-4-2 0,0-1-1 15,0 0-10-15,5 0 1 0,6-6 2 16,4-7 3-16,2-5-4 0,5-1-1 15,1-1 0-15,-4 0 0 0,1 4-2 16,0 1 0-16,-3 2 1 0,-3 3-1 16,-1 6 0-16,-7 2-1 0,-2 2 2 0,-2 0-1 15,0 2 0-15,-2 6 1 16,0 3 6-16,0 3 0 0,-2 2 0 15,-4 0-3-15,0 2 1 0,-1-1-1 16,1 0-2-16,0-1 0 0,3 0-1 0,1-4-1 16,2-2 0-16,0-1-3 0,2-1-2 15,7-4-16-15,1-3-18 0,3-1-26 16,6-5-27-16,3-7-151 0</inkml:trace>
  <inkml:trace contextRef="#ctx0" brushRef="#br0" timeOffset="48642.78">7156 8378 84 0,'-3'-8'361'0,"-3"2"-319"16,-2 1 7-16,-1 1 12 0,-5 3-30 16,-1 1 2-16,1 0-12 0,0 8-7 15,3 6-6-15,0 1-2 0,3 5-6 16,7 1 0-16,1-1 0 0,0 3-2 15,7-4 0-15,10-2-2 0,4-3 0 0,2-4-15 16,2-5-9-16,1-4 0 0,-1-1 12 16,-2-1 5-16,-3-8 9 15,-1-2 2-15,-5-2 2 0,-2-1-1 16,-4-1 7-16,-7 0 12 0,-1 0 7 15,0-1-4-15,-6 0-3 0,-3 4-6 0,-3-2 1 16,-5 4-9-16,-2 1-2 0,-1 2-3 16,-2 0-1-16,2 1 0 0,1 2-6 15,2 2-16-15,6 2-14 0,5 0-26 16,3 9-36-16,3 5-122 0</inkml:trace>
  <inkml:trace contextRef="#ctx0" brushRef="#br0" timeOffset="53236.04">5591 8717 86 0,'0'1'19'0,"0"0"-21"0,0 0 3 15,0 2-1-15,0-2 80 16,0-1 13-16,0 0-73 0,0 0 23 0,0 0-12 15,0 0-16-15,0 0 0 0,0 0 11 16,0 0-1-16,0 0-5 0,0 0-2 16,0 0-1-16,0 0 1 0,0 0-2 15,0 0-6-15,0 3-3 0,0-1-3 16,0 4 5-16,0 1 1 0,4 4-3 0,-1 4 1 15,3 3-1-15,1 3-1 0,-1 4-1 16,2 1 1-16,-2 4-5 0,-2 1 1 16,1 5-1-16,-2-2 2 0,-3 2-2 15,0 0 0-15,0-2-1 0,2-3 5 16,-1-3-4-16,2-2-1 0,-1-4 3 15,1-3 3-15,-1-3-3 0,-1-4-3 16,4-2 3-16,-5-3 0 0,1 0-1 16,1-3 0-16,-1-2-1 0,1 1 1 15,-2-2-1-15,0-1-1 0,0 1-1 16,0 0 2-16,0-1 1 0,2 0-3 0,-2 0 2 15,0 0 2-15,1 0 1 0,-1 0 0 16,0 0 0-16,0 0 4 16,0 0 2-16,0 0-2 0,0 0-3 15,-3 0-4-15,0 0 1 0,-2-1-2 0,-1 0 0 16,0 1 1-16,0 0 1 0,-2 0-3 15,0 0 0-15,0 0 3 0,2 0-2 16,-2 0-1-16,1 0 0 0,-4 0 2 16,2 0-1-16,-2 0-1 0,-2 0 1 15,-1 0 0-15,0 0 1 0,-4 3-4 0,-1 0 2 16,-1 1 1-16,-2 0 0 0,1-1-3 15,-1-1 4-15,2 0 0 0,0 0 0 16,3-2-2-16,-2 0 1 0,5 0 0 16,0 0 1-16,0 0-2 0,3 0 2 15,-1 0-2-15,-1 0 2 0,3 0-2 16,0 0 1-16,-1 0 1 0,2 2-1 15,-2-1-1-15,4 0 1 0,-6 1 1 16,5 0-1-16,-1-1-1 0,0-1 1 16,3 0 1-16,-2 0 0 0,0 0-2 0,-1 0 1 15,3 0 1-15,-2 0-1 0,2 0 0 16,-2 0-1-16,0 0 2 0,2 0-1 15,-3 0-1-15,1 0 1 0,-1 0 1 16,-1 0-1-16,-1-1-1 0,1-1 2 16,-1-1-1-16,-3 1-1 0,-2 1 2 15,-1-1-2-15,-1 0 1 0,2 2 0 16,-1-1 1-16,-2-1-1 0,5 2-1 15,-3-2 2-15,2 1-1 0,-2 0 0 16,3 0-1-16,-3 1 1 0,1 0 1 0,-2 0-1 16,1-2-1-16,1 0 1 0,2 0 1 15,-1-1-2-15,-2 1 2 0,0 2 0 16,-2-4-2-16,2 3 1 0,0-1 0 15,-2 0 1-15,2-1-1 0,-1 1-1 16,-3-2 2-16,1 2-1 0,0-1 0 0,-2 0 0 16,2 1 0-16,-3-1 1 15,1 2-2-15,-2 1 0 0,3 0 2 16,0-1-1-16,1 1 0 0,-1-1-1 15,3-1 1-15,-2 1 1 0,-1-1-2 0,1 1 1 16,-1-1 0-16,-3 1 1 0,1 0-2 16,-2-1 1-16,-1 0 1 0,1 0-1 15,-3-1-1-15,0 2 0 0,2 0 3 16,-3 0-2-16,1 0-2 0,1-1 2 15,2 1 2-15,2-3-2 0,1 1-2 16,-1 0 2-16,0-1 1 0,0 1-1 0,1 0 0 16,-3-1 0-16,4 2 0 15,-6 0 0-15,4-2 0 0,-2 2-1 16,2-1 2-16,0 3-1 0,2-2 0 15,0 0-1-15,1 0 3 0,-1-1-2 0,1-1-2 16,2 1 2-16,-2-1 2 0,1 0-3 16,2 1 0-16,-2-2 1 0,1 0 1 15,-1 1-1-15,0 0-1 0,-1-1 2 16,2 2 0-16,-2-2-2 0,-1 1 1 15,1 2-1-15,0-2 2 0,0 1-1 16,1-1-1-16,1 1 1 0,-1-1 1 0,0 0-1 16,1 2 0-16,-1-1-1 15,2-1 3-15,-1 1-2 0,-1-1-1 16,0 1 1-16,1 0 1 0,-1-2-1 0,2 0-2 15,2 1 2-15,-1-1 2 0,1 0-2 16,1 2-2-16,-2 0 3 0,2-2 0 16,0 1-1-16,0 2-2 0,2 0 2 15,-2 0 1-15,-2 0-1 0,-1 2-1 16,2-2 2-16,-2 2-1 0,0 0 0 0,1-1-1 15,-1 0 2-15,2-1-2 0,1 2 1 16,0-1 1-16,1-1-1 0,3 1 0 16,-3-1-1-16,2 2 1 15,-1-2 0-15,1 1 1 0,-1 0-1 0,-1-1-1 16,1 2 1-16,-1 0 2 0,3 0-2 15,-1 0-1-15,0 0 0 0,0 0 2 16,2 0-2-16,-2 0 2 0,0 2-2 16,2 0 2-16,-2 0-2 0,2-1 0 15,2 1 2-15,0-2-1 0,-3 1 0 0,1-1-1 16,4 1 1-16,-1 0 2 0,0-1-3 15,3 0 1-15,0 0 0 0,0 0 1 16,1 1-1-16,-1-1-1 0,1 0 2 16,1 0-2-16,-1 0 1 0,-1 0 1 15,3 0-1-15,-3 0-1 0,3 0 1 16,-1 0 1-16,-1 0-2 0,2 0 3 15,-1 0-3-15,-1 0 0 0,2 0 2 16,0 0 0-16,0 0-1 0,0 0-1 16,0 0 1-16,0 0 1 0,0 0-1 15,0 0 1-15,0 0 0 0,0 0 0 0,-2 0-1 16,1 0 0-16,1 0 0 0,0 0 1 15,-2 0-2-15,2 0 1 16,0 0 0-16,-1 0 1 0,1 0-1 16,-3 0-1-16,3 0 2 0,0 0 0 0,0 0-2 15,0 0 0-15,0 0 2 0,0 0 0 16,0 0-2-16,0 0 1 0,0 0 0 15,0 0 1-15,0 0-2 0,0 0 0 16,0 0 1-16,-2 0 1 0,1 0-2 16,1 0 0-16,-2 0 1 0,2 0 1 0,-2 0-2 15,1 0 0-15,1 0 2 0,-2 0 0 16,2 0-1-16,-1 0-1 0,1 0 0 15,0 0 2-15,-2 0-4 0,2 0 3 16,0 0-1-16,0 0 1 0,0 0-1 16,0-1 0-16,0-2 1 0,0-2 0 15,-1-1-3-15,-2-2 2 0,1 0 1 16,1-2 0-16,1-1-1 0,0-1 0 15,0-2 1-15,0 1-1 0,0-2-1 16,0 0 1-16,0-1 1 0,0-1 0 0,0-2 0 16,0 0-1-16,0-1 3 0,0 1-1 15,0 2-1-15,-4-2 0 0,3 1 1 16,-1-3 0-16,-1 0-3 0,2 0 2 15,-1-2 0-15,2 1 1 0,-3-3-2 16,3-1 1-16,-3 2 0 0,1-3 0 16,1 1-1-16,-2 0 0 0,3-2 0 15,-2 0 2-15,2 1-4 0,0 3 1 16,0-1 3-16,0 4-1 0,-1 0 0 15,1 0-1-15,-2-1 3 0,1 2-1 0,-1-2-1 16,-1 0-1-16,1-2 1 0,1 0 1 16,-1-2-2-16,1-4 0 0,-1-2 3 15,2-3-3-15,0 2 0 0,0-2 1 16,0 1 0-16,0-1 1 0,0 0-3 15,0 0 2-15,0-1 2 0,-1 1-1 16,-1 0-2-16,-1 2 0 0,-2 1 2 0,1-2 0 16,-1-1-2-16,2 1 0 15,0-2 0-15,0 3 3 0,-2-2-3 16,2 0 1-16,0-2 1 0,-2-1-1 0,4-2-1 15,1-2 0-15,-2-2 2 0,0 1-1 16,1 1-1-16,-1 1 1 0,1 2 0 16,-4 0 1-16,1 2-2 0,0 1 1 15,-2 1 0-15,0 3 1 0,0 1-2 16,3 0 1-16,-2 0 1 0,2-3-1 0,0-1-1 15,-2-2 1-15,-1-1 1 0,4-1 0 16,-1 3-2-16,2-3 0 0,1 2 2 16,-2-1-2-16,2 0 1 15,-1 3 0-15,-1-1 0 0,-1-1 0 16,2 0 0-16,-4 1-2 0,5 0 4 0,-3 3-2 15,0-2-3-15,0 0 3 0,-1 2 3 16,1 1-3-16,2-1 0 0,-1 0 0 16,2 1 0-16,0-1 0 0,0-1 0 15,0 3-2-15,0-2 4 0,0 2-2 16,0 0-3-16,0 2 4 0,0 1-1 0,0 2 2 15,0 2-4-15,-1 1 4 0,-2 3-2 16,0-1 0-16,1 2 0 16,-1 0 0-16,1 0 0 0,2 1 0 15,0 0 0-15,0 2-3 0,0 0 4 0,0 0-1 16,0 2-1-16,0 1 1 0,0 0 3 15,0 3-3-15,0 0 0 0,-3 2 1 16,2 1 1-16,-1 1-1 0,2 2-1 16,0 2 0-16,-1 0 1 0,1 1 0 15,-2 0-2-15,2-2 0 0,0 1 1 0,0 0-1 16,0 1-1-16,0-2 1 0,0 1 1 15,0 0 0-15,2-1 0 16,-2 1 0-16,1 0 0 0,-1 2 0 16,0 0 0-16,2 0-3 0,-1 0 2 0,2 0-2 15,-3-1 3-15,5 0-2 0,-2 0 3 16,3 0-2-16,0 1-1 0,1 0 1 15,-1-2 2-15,2 0-1 0,-1 1-2 16,4-2 1-16,2 0 2 0,-1-1-1 16,2 0-1-16,3-2 1 0,3 0 0 0,0 1 0 15,5 0-1-15,-3-1 1 16,1 1 0-16,-1-4 1 0,3 3-3 0,-2 1 3 15,2-2 0-15,-1 2-2 0,1-2 0 16,0 2 2-16,1-2-1 0,-1-1 1 16,6 1-3-16,-1 0 4 0,1 0-2 15,-5 0 0-15,4 1-1 0,-6 2 1 16,1-2 1-16,0 3-1 0,0 0-1 15,1-1 1-15,0 0 1 0,4-3-2 16,-4 2 1-16,5-2 0 0,-3 1 1 0,0-1-1 16,0 1-1-16,0 1 0 0,0-2 3 15,-3 0-2-15,-1 1 0 0,1 1-1 16,-1 0 2-16,-1-1-1 0,-2 0-1 15,3 0 2-15,1 1 0 16,-1 1-1-16,3 0-1 0,-3-1 1 0,4 0 2 16,0-1-1-16,0 1 0 0,0 0 1 15,-2-1-2-15,-1 3 1 0,0-1-2 16,0-1 2-16,1 0 1 0,1 0-2 15,-3 3 1-15,1-2-1 0,-5 3 1 16,2 1-1-16,-3-1-1 0,-2 1 1 0,-2 0 2 16,4 0 0-16,-2 0-2 0,0 0 3 15,3 0-1-15,2-1-3 0,-2-1 3 16,3 2-3-16,2-1 2 0,-2-1-1 15,5 0 0-15,0 0 2 0,2-1 0 16,2-1-1-16,1 1-1 0,-2-1 0 16,-2 0 1-16,1-2 0 0,-3 4 0 15,1-4 2-15,0 2 3 0,-1 0-3 16,-1-2-1-16,3 0 0 0,-1 1-3 15,3-1 2-15,-3-1-2 0,3 2 1 0,-3-1 2 16,-1 1-2-16,-1 0 0 0,-3 1 2 16,-4 0-2-16,-2 1 0 0,-2 1 0 15,-1 1 0-15,0 1 1 0,-1 0-2 16,1-1 1-16,0 0 0 0,-1 1 1 15,3-2-2-15,-2 2 1 0,3-4 0 16,-2 2 2-16,3 0-3 0,-1-1 0 16,-2 0 2-16,-2 1-1 0,-3-2 0 15,0 3 0-15,-3-1 0 0,3 1 1 16,-3 1-1-16,1-2-1 0,3 0 1 0,-2 2 1 15,2-1-2-15,-3-1 0 0,1 2 3 16,-3 0-2-16,-1 0 0 0,0 0-1 16,-2 0 2-16,-2 0 0 0,-1 0-1 15,0-2 0-15,0 2 0 0,2 0 2 16,-2 0-4-16,3 0 2 0,3 0 0 0,0 0 0 15,2-1 0-15,2 0 0 16,-1-1 0-16,2 1 2 0,-4 0-3 16,0 0 0-16,2 1 1 0,-1 0 0 15,-1 0 0-15,0 0 0 0,-1 0 0 0,-1 0 0 16,-2 0 0-16,1 0 0 0,-1 0 0 15,4 0 1-15,0 1-2 0,1 0 1 16,0-1 0-16,1 1 0 0,0-1 0 16,-1 0 0-16,0 0 0 0,0 0 1 15,-2 2-2-15,-3-1 1 0,3-1 0 0,-3 1 1 16,2-1-2-16,0 0 1 0,-2 0 1 15,1 0-1-15,3 0-1 16,-1 0 3-16,1 0 0 0,0 0 0 16,-1 0-2-16,2 0 0 0,-4 0 0 15,1 0 1-15,-4 0-1 0,-1 0 0 0,2 0 3 16,0 0-2-16,-1 0-1 0,1 2-1 15,-1-2 3-15,1 0-2 0,2 2 0 16,-4-1 1-16,5 1 0 0,-3-2-1 16,-1 0 0-16,4 0 0 0,-4 0 0 15,3 2 1-15,-3-2-2 0,-1 0 2 0,0 0 1 16,0 0 0-16,0 0-2 0,0 0 7 15,0 0 3-15,0 0 2 16,0 0-1-16,-6 0-10 0,0 0 0 16,-1 0-6-16,0-2-10 0,0 1-6 0,4 0-15 15,0 0-11-15,3-1-49 0,-1-2-54 16</inkml:trace>
  <inkml:trace contextRef="#ctx0" brushRef="#br0" timeOffset="53820.07">5076 4595 70 0,'-6'0'121'0,"-1"1"-62"0,4 2 33 16,-1-2-30-16,1 1-25 0,-1-1 9 15,4 0 3-15,-1 0-12 0,1-1-7 16,0 2-15-16,0 0-11 0,1 3 3 15,10 1 5-15,2 0-4 0,4-2 3 16,4 1-4-16,3-1-4 0,2-2-1 16,0 2-3-16,1 1 2 0,1 0-1 15,-5-1 3-15,-3 5-1 0,-3-3-2 16,-4 2 2-16,-6 0-2 0,-2-3 0 15,0 2 3-15,-5 2 2 0,0 1 5 0,-3 4-1 16,-5 2 5-16,-3 1-2 0,-3 3 2 16,0 5-3-16,-1-2 2 0,-3 3-6 15,4 2-3-15,-1 1-1 0,-1 0 0 16,-1 1-3-16,2 1 1 0,1-3-2 15,5-2-6-15,-1 0-20 0,7-3-28 16,-1-2-64-16,-1-1-240 0</inkml:trace>
  <inkml:trace contextRef="#ctx0" brushRef="#br0" timeOffset="58453.34">8336 6703 21 0,'0'0'7'15,"0"0"0"-15,0 0 34 0,0 0 46 16,2 0-49-16,-2 0-13 15,1 0 8-15,-1 0 1 0,0 0-1 0,0 0 4 16,0 0-7-16,0 0 0 0,0 0-1 16,0 0-4-16,0 0-2 0,0 0-5 15,0 0 2-15,0 0-1 0,0 0-6 16,0 0 0-16,0 0-2 0,0 0-7 15,0 0 1-15,0 0-2 0,0 0-4 0,0 0 2 16,0 0-2-16,3 0 1 0,2 0 0 16,3 0 4-16,3 0-2 0,1 0 1 15,2 0-2-15,5 0 0 0,1 0 2 16,3-2-3-16,2 0 0 0,1 0 2 15,2-1-2-15,-2 1 1 0,2-1-2 16,0 2 1-16,-3-2 1 0,1 1-1 16,-2 1-1-16,0-2 1 0,0 1 1 15,-1-1-1-15,2 0 0 0,1-3-1 16,4 1 3-16,-1-1-4 0,4 1 3 0,1 1 0 15,0 0-2-15,3-1 1 0,-1 1 0 16,-1 0 0-16,-1 3 3 0,-3-3-4 16,-3 3 0-16,0 1 2 0,-3 0 0 15,-2 0-2-15,-1 0 0 0,0 0 2 16,-4 0 0-16,2 0-1 0,1 0-1 15,-1 0 4-15,-2-2-3 0,3 0 1 16,0 1-1-16,-2-2 1 0,1 1 1 16,-1 0 0-16,1 1-3 0,-2-1 4 15,1-1-4-15,1 3 1 0,0-2 1 0,4 0-1 16,-1 1 3-16,2-1-3 0,1 0-1 15,2 1 3-15,0-1 0 0,0 1-3 16,3 0 2-16,0 1-1 0,1 0 3 16,1-2-3-16,1 0 0 0,-2 1 1 15,-1 1 1-15,1-1-3 0,-6 1 0 0,3 0 3 16,-1 0-2-16,-1 0-1 15,-1 0 0-15,2 0 3 0,-2 0-1 16,1 0-2-16,-3 0 0 0,0 0 2 16,0 0 1-16,3 0-2 0,-2-1-1 15,-1 1 2-15,1-2-3 0,0 2 4 0,-2 0-3 16,1 0 0-16,-3 0 1 0,-2 0 0 15,-1 0 1-15,-2 0-2 0,1 0 2 16,-2 0-2-16,3 0 1 16,2 0 0-16,1 0 2 0,3 0-2 0,-1 0-2 15,0 0 4-15,0 0-1 0,-2 0-1 0,2-1-1 16,-6-1 2-16,1 2 1 15,-7-3-2-15,-1 2 0 0,-7 0 1 16,-2 0 0-16,-1 1-1 0,0 0 2 16,0 0 2-16,0 0-4 0,0 0 3 0,0 0 0 15,0 0 0-15,0 0 0 0,0 0-3 16,0 0 0-16,0 0 0 0,0 0-1 15,2 0-2-15,-1 0 2 0,1 0 2 16,-2 0 0-16,0 0-2 0,0 0 1 16,0 0 2-16,0 0-3 0,0 3-24 0,-2 0-40 15,-5-2-105-15</inkml:trace>
  <inkml:trace contextRef="#ctx0" brushRef="#br0" timeOffset="60345.45">10762 6572 45 0,'-1'1'17'0,"-1"0"-8"0,2 2-4 0,0 1-6 15,0-1 0-15,0-1 71 0,0-2 12 16,0 0-80-16,0 0 4 0,0 1 13 15,0-1 4-15,0 0 3 0,0 0-2 16,0 0-3-16,0 0-4 0,0 0 0 16,0 0 0-16,0 0-2 0,2 0-2 0,3 0-5 15,-2 0 3-15,4 0-3 0,1 0 1 16,5 0-5-16,-1 0-2 15,3 0 8-15,1-1-1 0,3-1-1 16,2 0 1-16,1-1 0 0,3 0-4 0,-2 1 5 16,0 0-3-16,2 0 3 0,1 0-5 15,1 1 4-15,1 0 3 0,0 0-2 16,-2 0-5-16,-3 0-1 0,1 0 0 15,-6 0 0-15,-1 0-6 0,-1 0 2 16,-2 0 2-16,-4-1 0 0,-2 2 0 16,-2-1-3-16,1 1 2 0,-6 0 0 0,1 0-1 15,1 0 0-15,0 0 0 0,0 0 2 16,2 0-2-16,-4 0-1 15,2 0 2-15,2 1 0 0,-2 0-1 16,0 0-1-16,-1 0 2 0,-1 0 0 0,-1-1 0 16,0 1-2-16,0-1 2 0,0 0 1 15,0 0-2-15,0 1 2 0,0 1 1 16,-3 0-2-16,0-2-1 0,0 2-1 15,-2-2 0-15,4 0 0 0,1 1-2 16,0-1 1-16,0 0-2 0,0 0 3 0,0 0-1 16,0 1-1-16,0 0 3 0,-2 0 0 15,2 0-2-15,-1 0 2 0,-1-1 0 16,1 2 1-16,-1-1-3 15,2 0-3-15,-3-1 3 0,1 1 2 0,2 0-1 16,0 0-1-16,-1 0 2 0,1 0 0 16,0-1-2-16,0 1 2 0,0 1-1 15,0 1 1-15,0 1-1 0,0 0-1 16,0 1 3-16,0 0 0 0,0 0-1 15,0 1-2-15,0 3 4 0,0 0 0 0,0 2-2 16,0 3-1-16,0 1 2 16,0 1 0-16,0 2-2 0,0 1 0 0,0 2 1 15,0 0 2-15,0 1-3 0,4 3 0 16,1 0 1-16,-2 1 2 0,-1 1-2 15,2-1 0-15,1 0 0 0,0-5 3 16,-1 2-1-16,3-5 3 0,-1 1-2 16,-2 0-1-16,-2-1 0 0,-2 3-2 15,0-1 3-15,0 0-1 0,0 3-2 16,0-1 0-16,0 1 1 0,0 2 1 0,0-2-2 15,6 2 5-15,0-2 0 0,2 0-2 16,-2 0 0-16,2-4 0 0,0 1 0 16,-2 0-1-16,-1-3-1 0,-1 1 0 15,-2-1 1-15,-2-1 0 0,0-1 0 16,0 0-2-16,-2-1 4 0,-4 1-1 15,0-1-2-15,0 0-3 0,0 0 3 16,1-2 0-16,3 0-1 0,-1 1-1 16,2 0 1-16,1-1 1 0,0 1-2 15,0-1 1-15,0 1 1 0,0-3 0 0,0 1-2 16,0-1 1-16,0-3 1 0,0-1-1 15,0-1 0-15,0-3-1 0,0 0 3 16,0-1-1-16,0-1-1 0,0 1 1 16,0 0 0-16,0 2 1 15,0 1-2-15,0-1 0 0,0 1 1 0,-2-1-1 16,2 1 0-16,0 0-1 0,0 0 3 15,0-2-2-15,0 2-1 0,0-2 2 16,0 0 1-16,0 1 0 0,0-2-1 16,0 1 0-16,0 0 2 0,0-2 2 15,0 3-4-15,0-1 4 0,0-2-2 0,0 1 0 16,0 1-1-16,0-1-2 0,0 0 3 15,0-1 1-15,0 0-2 0,0 0 3 16,0 0 6-16,0 0-5 16,0 0 0-16,0 0-3 0,0 0 3 0,0 0-3 15,0 0-2-15,0-2-6 0,0-1-13 0,0-2-24 16,0-1-45-16,0-2-57 15</inkml:trace>
  <inkml:trace contextRef="#ctx0" brushRef="#br0" timeOffset="72403.14">10127 8327 151 0,'0'0'34'0,"0"0"12"0,0 0 6 16,0 0-17-16,0 0 1 0,0 0-6 16,0 0-6-16,0 0-3 0,-2 0-6 15,-1 0-1-15,2 0 0 0,-2 4 3 16,3-2-6-16,-4 3-2 0,4-1 1 15,-1 3-1-15,-1-1-5 0,1 3 3 16,1 0-2-16,-2 1 0 0,2 2-4 16,0-1 2-16,-3 2 1 0,3 0-2 15,-3-1-2-15,1 0 2 0,-1-2 0 16,0-1 0-16,0-4-2 0,2-1 1 15,-1 0 1-15,2-1 1 0,0-1-2 0,-1-2 4 16,-3 0 2-16,1 0 1 0,-1-4-3 16,2-2-3-16,-1-2 2 0,1-5 2 15,-1 0-1-15,2-3 2 0,1-1 5 16,0-1-5-16,0-2 0 0,1-3-5 15,6 2 3-15,2-4-1 0,-1 3-4 16,4-1 3-16,0 2-2 0,1 3 0 16,4 2 0-16,-2 1 0 0,4 4 1 15,0 2-3-15,-4 1 1 0,4 2 1 16,-2 3 2-16,0 2-2 0,0 1 0 0,-5 0 0 15,-1 0-1-15,-3 10 1 0,-3 0-1 16,-5 6 2-16,0 1 2 0,-2 2-2 16,-6 2 0-16,-6 1-1 0,2-1-1 15,-5-2-4-15,1 2-2 0,1-3 1 16,-1-1-1-16,1-2-3 0,-1-1-5 15,1-3-2-15,2-2 1 0,1-3-11 16,4-2 6-16,4-3 7 0,2-1 2 16,2 0-4-16,0 0-6 0,0-5 9 15,6 0 10-15,0 2-2 0,2 0 1 0,3 2 3 16,-3 1 7-16,3 0 0 0,-2 0 6 15,2 6 5-15,-2 3-3 0,3-1-6 16,-1 0 3-16,-1-1-3 0,2-1-1 16,0 0-6-16,-2-1-2 0,-1-1 2 15,0-2-1-15,2 0-7 0,-1-2-19 0,0 0-21 16,1 0-41-16,-3-7-174 15</inkml:trace>
  <inkml:trace contextRef="#ctx0" brushRef="#br0" timeOffset="73365.19">10431 8442 133 0,'0'0'88'15,"0"2"-61"-15,0-2 25 0,0 0-11 16,4 0-9-16,-2 0 9 0,4-2-14 16,-1-2-5-16,2 0-4 0,1 1-4 0,-2-4 5 15,2-1 4-15,3-2-1 0,3-2-5 16,-2 0-4-16,-1-2 1 0,0 0 3 15,-2 1-2-15,-2 0-1 0,-4 1-2 16,-2 0 1-16,-1 1-8 0,0 3 2 16,-3 0 3-16,-5 3-2 0,1 2-2 0,-4 3 1 15,-3 0-3-15,-3 4-4 0,1 8-1 16,2 1 1-16,2 2 1 15,3 1-1-15,4 2-1 0,2 0 0 16,1-1 2-16,2-1-1 0,0-2-1 0,2-2-2 16,4-2 3-16,5 0-1 0,3-2-1 15,1-2 1-15,4-3 1 0,0-2-1 16,1-1-10-16,1 0-2 0,1 0-2 15,-2-5-4-15,0 0-16 0,-1-1-6 16,0 0-3-16,-4 0 6 0,1 2-14 0,-5-2-22 16,-1 3-9-16,-2-1 26 0,-3 2 17 15,-1-1 22-15,-2-1 18 0,3 1 4 16,-2-2-1-16,3 1 15 15,-3-3 2-15,3 0-7 0,-3-2-4 0,4 3-3 16,-3-2 6-16,1 1 14 0,-2-1 1 16,-3 2-1-16,2 1 2 0,-2 1 0 15,0 0 4-15,0 2 1 0,-2-1-5 16,-3 2-3-16,1 0-1 0,-3 1-2 15,1 0-1-15,-3 0 0 0,0 5-6 0,-4 5 1 16,1 1 3-16,-2 0-6 0,3 4-2 16,3-1-5-16,4-2 0 0,4-1-4 15,0-2-3-15,0 0-1 0,4-2 1 16,6-5-1-16,5-2-1 0,2 0-4 15,3-3-5-15,2-9-10 0,0-1-13 16,-4 3-7-16,2-1-4 0,-6 4-4 16,-1 1-21-16,-4 4-1 0,-3 2 12 15,-1 0 7-15,-2 0-29 0,-1 0 64 16,-2 3 24-16,1 3 1 0,2-1 4 0,0-1-1 15,4 1-7-15,0-3-3 0,1 1 36 16,0 1-7-16,0 0-5 0,-2 0 15 16,0 0-23-16,2-2-11 0,-4 2 12 15,0-1-7-15,0-2-3 0,-2 1 3 16,-2-2 2-16,4 0-3 0,-1 0 8 15,1-3 12-15,5-5-9 0,2-4-4 16,-4-2-6-16,6-3 3 0,-1-3 1 16,1 1 5-16,-1-3-6 0,-3 1 5 15,-2 2 2-15,-3-4 2 0,-4 1-6 16,0-1-4-16,0-4-3 0,-4-1-4 0,-4-2-2 15,0 3 1-15,2 4 0 0,0 10 11 16,1 8 9-16,0 5-9 0,-2 14-5 16,0 8-5-16,0 9-1 0,-1 3 0 15,2 2-1-15,1 3 1 0,2 0-4 16,3 1 1-16,2-1 0 0,13-5-18 15,8-4-35-15,11-5-47 0,8-8 56 16,5-7-98-16</inkml:trace>
  <inkml:trace contextRef="#ctx0" brushRef="#br0" timeOffset="74796.27">11060 8366 97 0,'0'0'49'16,"0"0"-15"-16,0 0 12 0,0 0 2 15,0 0 4-15,0 0-12 0,0 0-9 0,0 0-8 16,0 0-7-16,0 0-5 15,0-1-1-15,0-2-4 0,0 1 0 16,-1 0 5-16,-3-2-1 0,3 0 0 16,-1-1-1-16,-1 2 0 0,-3 0-4 0,0 0 2 15,0 2-4-15,-4 1 3 0,1 0-1 16,1 0-3-16,-1 0-3 0,-2 6 5 15,0 5-3-15,0-1-1 0,2 5-1 16,1-1 2-16,1 1 0 0,2-1-3 16,5 0 2-16,0-2-1 0,0-2 2 15,0 0-3-15,6-3 3 0,2-2 1 0,3-3 4 16,1-2-3-16,1 0 3 15,1 0 4-15,0-9 3 0,3-2-5 16,-2-5-1-16,2-2 0 0,-3-2 1 16,0-1 1-16,-5-2 1 0,-1 2 1 0,0 0-5 15,-5 0 0-15,2-1-3 0,-4 0 2 16,-1 2 0-16,2-3-6 0,-2 1 4 15,0-3-2-15,-2 2 1 0,-3-4-2 16,2 7 1-16,-1 3 0 0,-1 6 1 16,2 7 0-16,3 4 4 0,-2 0-3 0,2 8-3 15,0 10-3-15,0 6 3 0,0 5 1 16,0 5-1-16,2 2-1 15,6 6 1-15,3-3 1 0,1 1-6 16,2-5-8-16,5-5-5 0,1-2-6 0,3-5-15 16,0-2-17-16,0-7-33 0,-2-3-103 15</inkml:trace>
  <inkml:trace contextRef="#ctx0" brushRef="#br0" timeOffset="75432.31">11550 8466 14 0,'0'-6'267'16,"2"1"-215"-16,-1 2-13 0,-1 0 18 16,3 2-19-16,-3 1-2 0,2 0-9 15,-1 0-17-15,4 8 8 0,0 6-3 16,-1 4-5-16,1 6-6 0,-4 4 6 0,-1 1-8 15,0 4 0-15,0 0 1 0,0-4 1 16,-1 0-3-16,-5-4 0 0,0-2-1 16,-1-4 3-16,1-3-2 0,0-4 0 15,0-3 1-15,3-5 2 0,0-2-4 16,-2-2 6-16,2 0 2 0,-3-12-3 15,2-4 3-15,3-6 1 0,-1 0 3 16,2-6-2-16,0-1-1 0,0-3-3 16,2-3-1-16,3-3-2 0,4-4-2 15,2-1-2-15,1-1 2 0,1 0 0 16,2 0-1-16,2 5-2 0,5 5 2 0,0 6 0 15,-1 8-3-15,-1 9 3 0,-1 5-2 16,-7 6 2-16,-1 0-2 0,-5 2 0 16,-2 8 2-16,-4 2 0 0,0 4 1 15,-2 1-1-15,-7 3 2 0,-4 0 0 16,-4 4-2-16,-1-2 0 0,-1 1 1 15,-1-1 1-15,1-2 0 0,5-2-3 16,5-5 1-16,4-2-1 0,2-5-11 16,3-1-11-16,0-4-14 0,5 0-26 15,7-1-20-15,1-7-73 0,-1-5-148 0</inkml:trace>
  <inkml:trace contextRef="#ctx0" brushRef="#br0" timeOffset="75759.33">11886 8305 9 0,'0'-2'349'15,"-6"-1"-329"-15,-3 3 12 0,1-1 17 16,-4 1-19-16,-1 0 13 0,3 1-7 16,-1 6-10-16,0 2-11 0,2 2-3 0,4 3-6 15,3 0-3-15,2 4-4 0,2-2 2 16,4-1-1-16,6-2 0 0,2 1-2 15,4-4 3-15,-3-2 0 0,4-5-2 16,-2-1 0-16,1-2 1 0,-1 0 0 16,0-2-1-16,-3-6 1 0,-1-3 0 0,-4 0 2 15,-1-3 0-15,-5 2 0 0,-2-2 1 16,-1 1 2-16,0 1 4 15,-3 0 4-15,-6 1-2 0,-3 0 0 16,-4 1-5-16,-1-1-4 0,-2 1 1 0,2 2-1 16,2 2-2-16,1 2-1 0,6 3 0 15,5 1-9-15,0 0-16 0,3 7-24 16,0 2-21-16,3 0-22 0,3-2-78 15</inkml:trace>
  <inkml:trace contextRef="#ctx0" brushRef="#br0" timeOffset="76195.35">12077 8296 100 0,'0'0'254'16,"0"0"-181"-16,0 1-68 0,-1 6 29 0,-6 0-1 16,3 5-2-16,2-2 1 0,-1 0-15 15,3 2-11-15,0 0-4 0,0-1-1 16,3-1-2-16,5-1 2 0,3-2 0 15,0-5-2-15,3-2 1 0,1 0 2 16,4 0-2-16,-1-4-3 0,2-2 1 0,-6-2-13 16,2 2 1-16,-7 2 7 0,1-1 2 15,-6 2 0-15,1 1 2 0,-4 2 0 16,1 0 2-16,-2-1 1 15,1 1 0-15,1 0-4 0,1 0 2 0,0 0 1 16,3 0-2-16,-2 0 1 0,2 4 1 16,0 2 1-16,0-1-1 0,3-1-1 15,-2 0-3-15,0-1 3 0,1 0 1 16,-2-3 0-16,2 0 0 0,0 0 3 15,-3 0-1-15,1-5 0 0,-2-4 1 0,1 0 2 16,-2-4 2-16,-1 0 4 0,1 1 2 16,-2-2 3-16,-1 1 3 0,0 0 1 15,0 0-3-15,-6 2 0 0,0-1-6 16,-2 1-4-16,2 1-4 0,1 2-1 15,4 3 0-15,1 0-3 0,0 4-6 16,0 1-18-16,6 0-16 0,2 1-3 16,-2 5-33-16,0 1-82 0,-3-1-127 15</inkml:trace>
  <inkml:trace contextRef="#ctx0" brushRef="#br0" timeOffset="76688.38">12451 8314 15 0,'1'0'-8'15,"2"0"186"-15,-1-1-127 0,-2-3-37 16,3 0 47-16,0 0-17 0,3-1-6 16,1-1-2-16,0 0-12 0,0-2-4 15,0 3 2-15,-1-5 1 0,2 0-1 0,-2 0 3 16,-1-1-7-16,1-1-2 0,-1 2 0 15,-3-4-3-15,-2 4 0 0,0-1-4 16,-5 1 1-16,-1 3-3 0,-4 2 0 16,1 4-2-16,0 1-3 0,-2 0 0 15,3 8-1-15,0 3-3 0,2 4 0 16,2 3 1-16,2 2 1 0,2 2-1 15,0-2 0-15,3 0 1 0,8-2-1 16,6-2-1-16,0-1 0 0,3-3 2 16,2-3 2-16,4-4-4 0,1-3 0 15,1-2-3-15,-2 0-2 0,-3-4-1 0,-4-3 4 16,-4 0-2-16,-5 0 1 0,-6-2-5 15,-4 2 6-15,0-4 5 0,-3 2 0 16,-5-2-2-16,-1-3 1 0,0 1-1 16,1-1 2-16,2 1-1 0,4 0 1 15,2 3 1-15,0 3 0 0,0 2-2 0,5 1 1 16,1 1 3-16,2 1-2 15,4 1 1-15,1 1 0 0,2 0-3 16,-1 0 1-16,5 0-1 0,1 0-1 16,2 0 1-16,1 0-6 0,-1 0-8 0,-1 0-23 15,1 0-13-15,-2 0-3 0,0 0-23 16,-3-1-198-16</inkml:trace>
  <inkml:trace contextRef="#ctx0" brushRef="#br0" timeOffset="77679.44">10817 8806 165 0,'1'-3'117'0,"-1"0"-92"16,0 1 33-16,0 1 6 0,0 1-13 15,0 0-11-15,2 3-22 0,-1 10-14 0,2 6 10 16,-1 8 0-16,1 6 0 0,-1 5-2 15,1 3-2-15,-3 0 2 0,1 0-3 16,-1-3-1-16,0-3 2 16,0-2-7-16,-1-7 1 0,-2-5-2 0,3-4-2 15,-2-7 2-15,1-2-1 0,1-5-1 16,0-3 0-16,0 0 0 0,0 0-4 15,1-6-2-15,7-6 6 0,0-5-4 16,2 1-5-16,1 0 3 0,-1 3 2 16,-3 3 2-16,4 1-2 0,-3 4-1 0,3 2 0 15,-2 2 3-15,0 1 0 0,2 0 0 16,0 0 1-16,0 4-1 0,1 0-1 15,1 0-12-15,1-2 0 0,-3 1 0 16,1-2-3-16,0-1-6 0,-1 0-12 16,2 0-10-16,-4 0-42 0,-1-4-64 0</inkml:trace>
  <inkml:trace contextRef="#ctx0" brushRef="#br0" timeOffset="77902.45">10862 9035 285 0,'7'0'175'0,"3"0"-175"16,2-1 40-16,5-4-3 0,-1 2-15 0,2 1 3 15,2-2-8-15,4-1-8 16,1 1-3-16,-4 1-5 0,1 2 0 15,-5 1 1-15,-3 0-6 0,-2 0-22 16,-1 1-21-16,-2 4-16 0,-2 0-76 0,-4 0-140 16</inkml:trace>
  <inkml:trace contextRef="#ctx0" brushRef="#br0" timeOffset="78864.5">11269 9012 354 0,'0'0'43'16,"0"5"-21"-16,0 3 21 0,0 0-4 15,-6 3 8-15,2 1-9 0,-1 0-14 0,0-1-13 16,1-3-2-16,4 0-6 0,0-5-3 16,0 1-2-16,9-4 0 0,0 0 3 15,4 0 0-15,4-6-5 0,0-5-4 16,3-2-2-16,0-2-1 0,0 2 1 15,-3 0 5-15,-1 2 3 0,-4 4-2 0,-3 1-1 16,-4 4 5-16,-3 0-1 0,-2 1 1 16,0 1 0-16,0 0 0 0,0 8 0 15,-5 2 1-15,-1 1-2 16,-2 1 1-16,3 1 0 0,2-1-7 0,3 0-13 15,0-4 7-15,3 1-1 0,7-6-6 16,1 1 4-16,3-3 4 0,3-1-15 16,1 0-6-16,1-5-5 0,1-4-14 15,0-1 4-15,-3-2 3 0,0 0 7 16,-1 1 20-16,-7 0 20 0,-3 1 6 0,-4 2 31 15,-2-2 20-15,-2 4 4 0,-6-1-11 16,-1 2-12-16,-3 3-7 0,-4 2-8 16,1 0-3-16,-4 1 1 15,5 6-4-15,2 3-3 0,2 3 1 0,4 0-6 16,3 2-7-16,3 0-1 0,3-1-2 15,7-1-1-15,2-3 0 0,5-1 1 16,0-3 0-16,3-2-2 0,2-3 0 16,-3-1 2-16,-1 0-3 0,-1-2-2 15,-3-4 2-15,-3-1 4 0,-5-1-3 16,-1 0-1-16,-5 1 4 0,0-2 0 0,0 1 0 15,-5 1-3-15,-1 0 3 0,1 2-1 16,2 2-2-16,2 1 0 16,1 1 1-16,0 0-3 0,0-1-15 15,4-2 0-15,6-2 11 0,-1 1-4 0,5-4 2 16,0 0 3-16,0-2 1 0,0-2 3 15,0-2-2-15,-3-3 2 0,-1-1 4 16,0-3-1-16,-3 0 1 0,1-2-1 16,-3-2 2-16,0 2 3 0,-4 3 3 15,1 5 0-15,-2 5 9 0,0 5 0 0,0 4 0 16,0 2-3-16,0 1 1 0,0 13-9 15,-3 6-6-15,-2 5 0 0,-1 3-1 16,1 5 2-16,0 3 0 16,1 0-1-16,1-1 0 0,0-3 0 0,3-1-1 15,0-6 0-15,0-4 1 0,0-4 0 16,4-5-1-16,2-2 0 0,2-5-1 15,0-5 2-15,3 0 0 0,0-2 2 16,4-9-2-16,-2-2-1 0,0-1 1 16,-2 1-2-16,0-1 2 0,0 3-1 0,-2 2-1 15,2 2 1-15,0 3 0 0,-2 0-1 16,4 1 2-16,-1 3-4 0,1 0 3 15,-1 0 0-15,0 0-1 0,1 5 0 16,-2 3 2-16,-2 3-1 0,-1 0 0 16,-4 3-1-16,-2-1 2 0,-2 2 2 15,0-2-3-15,-2 2 2 0,-4-1 3 16,-5-1 3-16,-1 0 5 0,-2 0-2 15,1-3 1-15,-4-2-1 0,2-1-3 16,-4-1-2-16,2 1-3 0,0-2 0 0,-1 1-4 16,-3 0-5-16,-2-3-13 0,3 1-18 15,0-1-35-15,-3-1-48 0,1-2-229 16</inkml:trace>
  <inkml:trace contextRef="#ctx0" brushRef="#br0" timeOffset="80212.58">8772 9339 2 0,'0'1'196'16,"0"-1"-158"-16,0 0 7 0,0 2 12 15,0-2-23-15,0 0-12 0,0 0-7 16,0 0-3-16,0 0 7 0,0 0 3 15,0 0-3-15,3-4 0 0,2-4 7 16,2-4-1-16,1-2 0 0,1-4 0 0,4-3-5 16,2-7-7-16,5-5 1 0,4-9-6 15,2-5 3-15,5-9-3 0,2-8 0 16,-1-7-3-16,2-8 3 0,5-5-4 15,-2-6 1-15,5 0-1 0,-2 3-1 16,1 9 1-16,-3 9-3 0,-3 9 0 16,-3 3 2-16,-1 9-2 0,-3 4-3 15,-3 5 3-15,-3 5 0 0,-2 2-2 16,0 7 0-16,-2 4 1 0,1 1 1 15,0 2-1-15,2 1-2 0,-2 1 2 0,1 2 1 16,2-3-1-16,0 3-1 0,-1 0 2 16,-2 0 0-16,-2 4-2 0,-3 2 1 15,-6 1 0-15,-4 6 2 0,-4 1-3 16,0 0 3-16,0 0 1 0,0 0 0 15,0 0-1-15,-4 7-2 0,-6 1 0 0,-1 2 2 16,4 0-2-16,-3-1 0 16,3 1-1-16,0-1 0 0,1 2-6 15,-1 0-6-15,2-2 1 0,2 1-2 16,0-2-16-16,1-1-22 0,2-3-23 0,0-2-59 15,0-2-168-15</inkml:trace>
  <inkml:trace contextRef="#ctx0" brushRef="#br0" timeOffset="81168.64">9741 7903 19 0,'6'-1'179'0,"0"-1"-142"16,2-1-11-16,3 2 20 0,4-3-13 15,2 2 2-15,4 0-8 0,3-2-2 16,6-1-4-16,-1 0 0 0,7 2-4 0,1-3-3 15,2 2 18-15,3 0-7 0,-2 0-12 16,-1 2-3-16,-2 2-1 16,0-2-4-16,-3 1-1 0,4 0-3 15,-3-1 3-15,5 0-2 0,2-3 0 0,3-2 0 16,5 1-1-16,0-2 0 0,2-2-1 15,2 2 1-15,1-2 2 0,1 1-5 16,-2-3 3-16,0 2-2 0,2 0 4 16,0 0-3-16,-5 2-1 0,0 0 2 15,-6 2-1-15,2 2 0 0,-3-1 0 0,0 1 1 16,-4 1 1-16,-1 1-2 0,1-2-1 15,2 1 2-15,-2 0 0 0,5-1-1 16,0 2-1-16,3-3 3 16,2-1-1-16,1 2-1 0,0-4-1 0,2 1 2 15,-2 0 0-15,-1 0-2 0,-4 0 2 16,-4 0-1-16,-2 1-1 0,-4-1 1 15,1 1-1-15,-1 1 2 0,0 0 0 16,-1-1-1-16,1 4-2 0,-2-2 4 16,0 1-1-16,0 0-1 0,-1 1-1 0,1 1 2 15,2 0 0-15,4 0-2 0,-1-1 0 16,6 1 3-16,1 1 0 0,-1-4-4 15,0 4 1-15,-1 0 2 0,-3 0 1 16,-2 0-2-16,-2 0-2 0,1 0 4 16,-3 0-2-16,1 0 0 0,-2 0 0 15,2 0 1-15,-2 0-1 0,1 2 0 16,1 0 0-16,1-2 1 0,-4 0-1 15,4 0 0-15,-6 1 0 0,-2 0 1 16,1 1 0-16,-2-1-2 0,-2 2 1 0,1-2 2 16,-1 1-1-16,0 1-2 0,-2-2 1 15,0 0 1-15,1 2 0 0,-3-2-1 16,0 3-1-16,-1-2 3 0,1 1-2 15,0-1 0-15,1-1-1 0,-3 1 2 16,2-2-1-16,-1 0 0 0,0 2 0 16,-1-2 2-16,-2 1-1 0,3 0-3 15,-1 0 2-15,3 2 2 0,-1-1-2 16,1 0-1-16,0 1 1 0,-1 0 2 15,0 0-2-15,1 0-1 0,-3 2 1 16,3-2 1-16,0 1 0 0,2-2-2 0,-1 0 2 16,-1 0 0-16,-3 0-1 0,-3-2 0 15,-3 0 0-15,-6 0 3 0,-1 0-2 16,-3 0 0-16,-1 0 0 0,-3 0 0 15,0 0 7-15,0 0-4 0,0 0-3 16,0 0-1-16,0 0 2 0,0 0-4 16,0 0 1-16,0 0 1 0,0 0 0 15,0 0-3-15,0 0 3 0,0 0 1 16,0 0 1-16,0 0-1 0,-2 0 1 15,-4 0-5-15,-2 0-10 0,0 0-15 0,-2-3-33 16,-4-1-53-16,-2-2-267 0</inkml:trace>
  <inkml:trace contextRef="#ctx0" brushRef="#br0" timeOffset="81902.67">14167 7609 334 0,'0'9'44'0,"-6"3"-28"0,-3 3 6 15,-2 5-2-15,-2 4 6 0,-5 5 4 16,1 4-9-16,-5 7-6 0,-4 4-8 0,-2 5-3 15,-5 5-2-15,-4 4 0 16,0 0-2-16,1-1 1 0,3-6 0 16,4-5-2-16,3-3 0 0,2-3 0 15,1 1 2-15,0-2 0 0,3 1-1 0,0-2-1 16,2 0 3-16,3 0-3 0,-2-1 2 15,3-1 0-15,-3-1 2 0,1-3-2 16,-2 0 0-16,1-1-1 0,0-1 1 16,-2-2 0-16,2 2 1 0,2-1-2 15,-2 1 2-15,3 0 0 0,0-2 1 0,-2 1 2 16,4-2-1-16,-1-1 2 0,2-4-1 15,4-2-2-15,0-2 6 16,3-4-3-16,2-3 2 0,-1-5-5 16,2-2 2-16,1 1-2 0,0-4 0 0,0 1-2 15,0 1 4-15,-2 0 3 0,1-1 1 16,-4 1-6-16,3 2 2 0,1-2-4 15,-2 3-1-15,0 0 2 0,1 0-1 16,-1 2-1-16,-3 1-1 0,3 1 2 16,-2 1 0-16,-1 2-1 0,0 1-1 15,-2 0 2-15,2 1 1 0,-2-2-1 0,2-1-2 16,3-2 1-16,-4-1 0 0,4 0 0 15,2 0 1-15,-1-1-1 16,-2-1 0-16,2 3 0 0,0 0-1 16,1 0 2-16,-2 2 1 0,0 2-1 0,0-1 0 15,-1 0 4-15,0 3-3 0,-1-3 0 16,2-1-3-16,-2-2 2 0,4-1 2 15,-1-6 5-15,1-1-12 0,-1 0 3 16,2 0 2-16,-1 0-1 0,1-2-2 16,0 2 2-16,0-1 2 0,0 1-2 0,-2-1-1 15,2-1 2-15,0 0 0 0,0 0-1 16,0 0-3-16,0 0 3 0,0 0 0 15,0 0 0-15,0 0 0 16,0 1 0-16,0-1 0 0,-1 0-3 0,1 0-7 16,0 0-8-16,0-1-23 0,4-5-17 15,2-3-25-15,-2 0-98 0</inkml:trace>
  <inkml:trace contextRef="#ctx0" brushRef="#br0" timeOffset="82972.74">13218 9461 7 0,'-4'3'156'16,"0"-1"22"-16,-3 0-145 0,-3 1 12 16,0 0-17-16,-3 1-3 0,-1 0 4 15,-1-1 3-15,1-1-7 0,-3 2-6 16,-2-2-6-16,-1 1-6 0,0-1-2 15,-2-2 6-15,0 2 5 0,1-1 1 0,-4 3-8 16,3 1 1-16,-3 0 1 0,1 1-2 16,-3-1-1-16,-2 3 1 0,-1-1 0 15,2 0-3-15,-1 0-1 0,-1 0 0 16,-1-1-1-16,-4 1-1 0,-1-2-2 15,-6 1-1-15,-1 1 1 0,-2-1-1 16,-3 2-1-16,1-1 2 0,1-1-1 16,6 0-1-16,1 0-2 0,6 1 4 15,1-2 0-15,4 2-2 0,0 0 1 16,1-1 1-16,3-1 0 0,-1 1-2 15,0-1 1-15,0 1 2 0,-1-1-3 0,0-1 2 16,-1 3-1-16,-4-1 3 0,0-1-2 16,-3 0-1-16,-2-1-1 0,-4 1 2 15,0 1 0-15,-1-1-3 0,3 1 2 16,0-2 1-16,6-1 1 0,2 1-2 15,3-1-1-15,3 1 2 0,1-2 0 16,-2 2-1-16,0-3 0 0,1 1 5 16,0-1 0-16,1-1 1 0,1 0-2 15,-1 0 3-15,0 0-3 0,1 0-3 16,-4-3 0-16,-2-1 0 0,0 1 1 0,-3 0-2 15,-3 0-1-15,1 2 2 0,1 1 0 16,1 0-2-16,3 0 1 0,2-1 1 16,4 0 0-16,2 1-1 0,1-3 0 15,2 3 0-15,2-2 2 0,-3-1-1 16,0 2 1-16,-1-3 0 0,-1 0 0 0,-5-1 0 15,-1 1 1-15,-7 1 0 16,1-2-1-16,-7 0-2 0,0 1 0 16,-1 0-1-16,-2 1 2 0,2 2 0 15,0 0-1-15,1 1-1 0,2 0 2 0,1 0-2 16,6 0 1-16,3 0 2 0,2 0-1 15,1 0 0-15,1 0 1 0,3 0 4 16,-2-1-4-16,4-2 3 0,-2 0-2 16,-1 0 1-16,1-1 0 0,-3 1-3 15,-2 1 1-15,-1 0 1 0,-2 0-2 0,-5 1 0 16,2 1-1-16,-4 0 0 0,2 0 1 15,2 0-2-15,2 0 1 16,2 0 2-16,1 0-2 0,3 0-1 16,3 0 1-16,-1 0 2 0,1 0-2 0,2 0-1 15,-2 0 2-15,-1 0 0 0,3-2 1 16,-5 0-3-16,-1 2 1 0,-1-1 1 15,1 0 0-15,-4-1-2 0,-3-1 1 16,0 1 0-16,-3-2 0 0,3 2 0 16,0-3-1-16,1 0 2 0,5 1-1 0,1-1 0 15,5 0 0-15,-1 1 0 0,4 0 0 16,1 2 0-16,1-1 0 0,-2 2 0 15,4-2 1-15,-2 2-2 16,2-1 1-16,-4 0 1 0,2 2 0 0,0 0-2 16,-1 0 0-16,-1 0 2 0,2 0-1 15,0 0 0-15,0 0-1 0,0-1 2 16,2 1 0-16,-4-3-2 0,3 1 0 15,-5 0 3-15,4-2-2 0,-1 0-1 16,-1 1 2-16,6-2 0 0,-1 1 0 16,-2-1 0-16,4 1-1 0,-2 0 0 0,0 0 3 15,1 1-4-15,-1 1 2 0,-2 2 1 16,1 0-1-16,1 0-3 0,-1 0 0 15,1 0 1-15,3 6-6 16,2 3-18-16,3 2-17 0,3 3-22 0,0 0-43 16,0 2-128-16</inkml:trace>
  <inkml:trace contextRef="#ctx0" brushRef="#br0" timeOffset="84517.83">11262 9848 1 0,'1'0'12'16,"1"0"-1"-16,-1 0 124 0,1 0-76 16,-2 0-22-16,1 0 9 0,-1 0-11 15,0 2 2-15,0-1 3 0,0 0-6 16,2 1-8-16,0 0 2 0,-1 1 2 15,-1 1-3-15,0 0-5 0,0 2-4 0,0 3-6 16,0 2-2-16,0 4-5 0,0 2-2 16,0 4 3-16,0 0-5 0,0 7 0 15,0 1-2-15,3 7 3 0,3 3 0 16,2 2-3-16,-2 3 1 0,1 4 2 15,-1-1-1-15,-2 0-2 0,-1-3 0 16,1-3 3-16,-4-5-2 0,1-4 0 16,1-2 0-16,-2-3 0 0,0-2 3 15,0-3-3-15,0-1 0 0,-3 0 3 16,-2-4-2-16,2 0-1 0,-2-4 1 0,1 2-2 15,2-2 2-15,-1-1-1 0,0-1-1 16,1-3 2-16,1 0 0 0,1-3-2 16,0 0 1-16,0-2 1 0,0-1 0 15,0-2-1-15,0 1 1 0,0-1 1 16,0 0-1-16,0 0-3 0,0 0-15 0,0-1-16 15,0-7-25-15,0 0-25 16,0-4-86-16</inkml:trace>
  <inkml:trace contextRef="#ctx0" brushRef="#br0" timeOffset="85808.9">8716 10785 36 0,'2'1'37'0,"1"1"113"0,0-1-116 16,0 0-5-16,-2 1 19 0,1 0-14 15,1 2-4-15,0 3 2 0,0 0-7 16,3 4-8-16,-1 2 0 0,1 4-2 0,-1 2 0 15,1 4 2-15,0 5-3 16,-1 3-3-16,0 5-2 0,-1 7-2 16,-1 5-1-16,2 7 3 0,-2 3-5 15,3 11-4-15,1 6 2 0,0 10 0 0,1 3 2 16,-3 1 5-16,1-3-1 0,0-4-5 15,0-6 6-15,1-7-1 0,-1-7-1 16,1-8 3-16,-2-4 4 0,-3-3-7 16,-2-4 0-16,0-4-4 0,0-3-1 15,0-7 0-15,0-5 0 0,0-3-1 16,0-7-1-16,0-5 1 0,0-3 0 0,0-3-3 15,0-3 0-15,0 0 2 16,3-2 0-16,0-8-1 0,2-4-7 16,-4-4-3-16,1-3-7 0,1-5-13 0,-3-3-16 15,1-3-13-15,-1-5-47 0,0-6-127 16</inkml:trace>
  <inkml:trace contextRef="#ctx0" brushRef="#br0" timeOffset="87786.02">8869 10823 55 0,'5'-1'-12'0,"-2"0"154"0,2 1-71 16,1-2-45-16,0 2 12 0,1 0-3 16,0 0-13-16,3 0-5 0,0 2-1 15,1 1-4-15,3 3-1 0,2-1-2 16,2-1 0-16,2-2-1 0,5 1 0 15,3 0-2-15,3-1 2 0,5-1-2 0,0 1-2 16,1-1 0-16,0-1 1 0,2 2-2 16,-1-2-3-16,1 1 2 0,3-1-1 15,0 0 3-15,3 0-1 0,1-1 3 16,4-5-5-16,3-1 1 0,-2 1-1 15,5-1-2-15,1 0 4 0,4-1-2 16,4-2-1-16,6-3 0 0,2-2 2 16,4 0-1-16,1 1-2 0,-2 1 1 15,-2 2 2-15,-2 0 0 0,-4 3-3 16,-2 0 3-16,-2 2 3 0,-2 2 4 0,-5-2 2 15,2 0-7-15,0-3 0 0,5 5-1 16,-2-4-3-16,0 1 1 0,1 2 1 16,-1-2-4-16,0 3 3 0,0 0-1 15,-3 1 1-15,0 1 0 0,0 2-1 16,2-1 2-16,-3 1 0 0,1 0-1 0,-1 0-1 15,-2 0 0-15,-2 0 1 16,-3 0 0-16,2 3-2 0,-5-2 2 16,-2 0 0-16,-1-1-1 0,-1 0-1 15,2 0 2-15,1 0 0 0,1 0 0 0,1 0-2 16,6-2 2-16,-1-1 0 0,2 1-1 15,-2 1 0-15,-1 1-1 0,1 0 3 16,-3 0-2-16,-1 0-1 0,-1 0 2 16,-2 0 1-16,-2 2-2 0,-2 0-1 15,1 2 1-15,-1 0 2 0,2 0-2 0,6-2-1 16,0-1 1-16,7 0 2 0,1 0-2 15,1 0-2-15,-1-1 3 16,1 0 1-16,1 0-2 0,2 0-1 16,3 0 1-16,-3 0 1 0,-1-1-1 0,-1 0 0 15,-6 0 2-15,-2 1 7 0,0 0-1 16,-7 0-6-16,4 0 3 0,-2 0 0 15,2 0-5-15,1 0 0 0,1 0 1 16,-2 0 1-16,0 0-2 0,-2 0-1 16,-3 0 2-16,1 0 2 0,-7 0-3 15,0 0-2-15,-4 0 4 0,-4 3-2 0,-1 1 0 16,-4 0 0-16,-1 1 1 15,-5 0-1-15,-3 0 0 0,-4 0 0 16,-4 0 0-16,-4-1 1 0,-1-1-2 16,-2 0 1-16,-1-2 0 0,-1-1 2 0,0 0-2 15,0 0 0-15,0 0 4 0,0 0-1 16,0 0 0-16,0 0 0 0,0 0 0 15,0 0-1-15,-3 0-2 0,-1 0-1 16,-1 0 2-16,0 0 0 0,-1 0-1 16,1 0-1-16,-1 0 1 0,2 0 1 0,-3 4-1 15,4-2-2-15,0 2 2 16,0 1 0-16,0 3-1 0,1 0-1 0,1 4 2 15,-1 4 1-15,2 1-2 16,0 3-2-16,0 2 5 0,0 2-1 0,0 6-1 16,-3 2-3-16,0 3 5 0,-3 3-1 15,-3 4-1-15,1 8 0 0,-3 5 1 16,-1 5 2-16,1 2-3 0,-2 3 0 15,1 2-1-15,1 1 6 0,-1 1 0 16,2-2-2-16,0 0-3 0,2 0 3 0,-3-3 0 16,5-3-2-16,-2-3 6 0,0-3-3 15,4-4 1-15,1-2-1 0,-1-4 4 16,4-4-1-16,-1-3-2 0,-1-5-3 15,1-4 0-15,1-5 0 0,-2-7-1 16,2-6-2-16,0-6 3 0,0-2-1 16,0-3-2-16,0 0-1 0,0 0 2 15,0 0 0-15,0 0-1 0,0 0 0 16,0 0 3-16,0 0 1 0,0 0-1 15,0 0 1-15,-4-1-1 0,-4-2-3 0,0 0 1 16,-6-1-5-16,-1 2 3 0,-1-3-2 16,-3 2-1-16,-2 0 1 0,-7 3 2 15,-3 0 0-15,-6 0-3 16,-4 0 1-16,-1 1 4 0,2 2 1 0,-2 3-2 15,0-2 0-15,-1 0 3 0,1 0-2 16,-6 0 0-16,-1-1-2 0,-4 2 3 16,-5-1 0-16,0 1-3 0,-3-2 1 15,1-1 2-15,-2 0 0 0,-2-2-1 16,-1 0-2-16,0 0 3 0,-5 0 0 0,-1 0-3 15,-8 0 0-15,-2 0 4 0,-1 0-4 16,0 0 2-16,0 0-1 0,-2 0-1 16,-1 0 0-16,-5 2-2 15,0 1 1-15,-2 1 3 0,2 0 0 16,5 0-1-16,0 2 3 0,-2 0-4 0,-1 2 3 15,-2-2-2-15,-3 0 3 0,0-1-2 16,3 0 0-16,-2-3-2 0,4 2 1 16,-2-4 2-16,2 0-1 0,1 0-4 15,3 0 3-15,2-3 1 0,4 0-1 16,5 0 1-16,4-2-1 0,-1 0 3 0,3 0-2 15,-2 1-1-15,5-1 0 0,4-2 3 16,1 0-2-16,3 0-1 0,3 0 0 16,0 1 3-16,-1 1-2 0,4 0-1 15,1 1 0-15,-1-1 3 0,-2 2-2 16,3-1-1-16,5 0 0 0,-1 1 3 15,3 0-2-15,1-1 0 0,4 0-1 16,2 3 2-16,0-1 0 0,3 2 0 16,-1 0-1-16,1 0 3 0,1 0-2 15,0 0-2-15,1 0 0 0,-2 0 2 0,1 0 0 16,-2 0-1-16,1 0 0 0,1 0-1 15,4 0 5-15,2 0 1 0,8 0-2 16,0 0-2-16,5-1 2 0,4-2-4 16,0 2 1-16,4-1 1 0,2 0-1 15,1 2-3-15,-2-1 0 0,-1 1-7 16,1 0-2-16,-3 0-14 0,0 1-24 15,-3 3-13-15,-2 1-48 0,-2-2-160 16</inkml:trace>
  <inkml:trace contextRef="#ctx0" brushRef="#br0" timeOffset="91437.22">9333 11090 0 0,'0'-1'135'0,"0"-1"-89"0,0 1-19 16,2 0 11-16,-2-1-1 0,1 2 6 0,-1 0-1 16,0 0-8-16,0 0-11 15,0 0-7-15,0 0-8 0,0 0 5 16,0-1-1-16,3 1 1 0,-3 0-3 15,3 0 1-15,-1 0-1 0,1 0 0 0,-1 0-1 16,1 7 2-16,0 2 5 0,0 5-6 16,-2 1-3-16,4 6-3 0,-3-1 5 15,1 0-6-15,0 3 3 0,0-2-2 16,-3 0-1-16,0-2 1 0,0-6-2 15,0 0 2-15,0-4 0 0,0-2 2 16,0-4-1-16,0-3-4 0,1 0 1 0,3 0-3 16,0 0 1-16,2-5 4 15,4-2 3-15,1-2-8 0,3-1 1 16,-2 3 0-16,0 1 2 0,1 0-2 15,1 2-1-15,-2-1 0 0,0 3 2 0,-1 2-1 16,2-1 1-16,1 0-1 0,0 0-5 16,0-1-15-16,0 0-6 0,1 0-7 15,1-3-4-15,-1 0-18 0,1 0-22 16,-4-1-40-16,2 0-30 0</inkml:trace>
  <inkml:trace contextRef="#ctx0" brushRef="#br0" timeOffset="91779.24">9739 11174 15 0,'2'-2'18'0,"-1"-1"12"0,1-1 139 16,-2 0-120-16,0-1 5 0,0-1-2 0,0 1-19 15,-3 1 0-15,1-1-2 0,-2 1-6 16,-1-1-3-16,0 2-6 0,-2 2 3 16,-3 1-2-16,1 0-3 0,-3 0-2 15,-1 7-3-15,-1 1 0 0,2 3-1 16,1 1-3-16,5 3 2 0,0-1-5 0,4 2-2 15,2-1-1-15,0-1 2 0,8 0-1 16,1-2-2-16,5-3-1 0,3-3 2 16,2-3 2-16,2-3-1 15,1 0-3-15,-2-2 2 0,-1-7 1 0,-1-1 1 16,-4-1-1-16,-3-1 2 0,-1 0 1 15,-6 1 0-15,-4 0-1 0,0 0 7 16,0 1 0-16,-3 2 1 0,-3-1-3 16,-3 2 2-16,-2 0-4 0,0 0-2 15,0 2-2-15,2 1 0 0,1 2 0 0,3-2-2 16,4 4-1-16,1 0-7 0,0 0-22 15,1 2-11-15,9 7-3 0,2-2-17 16,0 2-43-16,-1 0-143 0</inkml:trace>
  <inkml:trace contextRef="#ctx0" brushRef="#br0" timeOffset="92362.28">9922 11245 56 0,'0'2'-21'15,"0"-2"253"-15,0 0-178 0,0 0-29 0,0-7 15 16,5-3-6-16,1-1 2 0,2-2-1 15,3-3-7-15,-1 0 3 0,0 0-4 16,2-3-2-16,-3-2-6 0,1 2 1 16,-4 0 0-16,0 0-5 0,-1 2 2 15,0 3-5-15,-4 4-1 0,-1 5-1 16,0 1-1-16,0 3 2 0,0 1-8 15,0 0 1-15,0 0-3 0,0 0-5 16,0 4 0-16,0 7 3 0,5 2 1 16,-1 6-1-16,1 1 0 0,-2-1 2 0,3 2-2 15,-1 0-9-15,-2-2 0 0,3 0 4 16,-1-3-1-16,-4-2 1 0,1-1 2 15,-2 0 1-15,0-4 2 0,0-1-2 16,-2-1 1-16,-4-5 2 0,-1-1 0 16,-4-1-1-16,0 0 0 0,-2-1 2 15,-1-5-1-15,0-4-1 0,2 2-1 16,3-2 3-16,3 0 0 0,-1 2-3 15,3-1 1-15,2 0 0 0,2 2-1 16,2 0-8-16,9 1-2 0,3 1 2 0,4 3-4 16,2-1-7-16,4-1-10 0,-1-1 7 15,2 0-5-15,1-3-4 0,-1 2 1 16,1-1 5-16,0-3 16 0,1 3 9 15,-2-3 21-15,-4 2-9 0,-4 1-2 16,-6 3 17-16,-3 2-4 0,-8 2-1 0,2 0 0 16,-2 0 6-16,0 0 0 15,0 0-6-15,-5 2-13 0,-3 6-1 16,4 0-1-16,-1 2 2 0,-1 1-5 15,3 1-3-15,-1 1 1 0,4-1 1 0,0-1-1 16,0 1-1-16,0-3-1 0,4-2 1 16,2-1-3-16,2-4-19 0,-1-2-21 15,4 0-5-15,-2-1-31 0,1-9-84 16,-4-3-117-16</inkml:trace>
  <inkml:trace contextRef="#ctx0" brushRef="#br0" timeOffset="92646.29">10308 10992 54 0,'-11'-13'263'0,"2"0"-158"16,3 7-51-16,1 0 3 0,4 4-8 0,1 0-14 15,0 2-3-15,0 0-10 0,4 4-20 16,7 6-2-16,9 2 4 0,2 2-2 16,1-2 0-16,4 2 0 0,-3-1 0 15,1 1-1-15,2 0-1 0,-3 1 2 16,3 0-3-16,-4-1 1 0,-6 0 1 15,-5-2 0-15,-5 2-2 0,-4-3 2 0,-3 0 3 16,0 0-2-16,-6 1 0 0,-7-3 3 16,-1 0 1-16,-4-1-4 15,-3 0 2-15,-2-1-1 0,-3 0 2 16,-1-1-3-16,0 1-4 0,-1-2 4 0,0-1-3 15,5 3-2-15,4-4-10 0,7 1-10 16,7 0-16-16,5-2-38 0,0-2-70 16,8 0-224-16</inkml:trace>
  <inkml:trace contextRef="#ctx0" brushRef="#br0" timeOffset="99823.7">11231 11014 58 0,'0'0'32'0,"1"0"-7"15,2-2 2-15,-1 2-11 0,-2-1 5 16,0 1-2-16,0 0 1 0,0 0 2 16,1 0 3-16,3 0 3 0,-3 0 7 15,1 0-3-15,-1 0-4 0,1 0-10 16,-1 0 5-16,2 0-1 0,-1-1-4 15,1 1-2-15,-1-2-5 0,1 1 3 0,-2 0-5 16,1-3 3-16,-1 1-1 0,1 1 0 16,-1-1 1-16,-1 0-4 0,0 2 3 15,0-3 1-15,-1 2-6 16,-4 1-1-16,-1 0 2 0,-2 1-2 0,1 0-1 15,-4 3-4-15,-2 6 5 0,-1 1 0 16,2 2-3-16,1 3 4 0,0 0 2 16,0 2-3-16,5 0-3 0,1 1 0 15,4-1 1-15,1-1-4 0,0-3 1 16,6-1-2-16,3 0 2 0,5-4 0 0,-1-1-3 15,2-3-9-15,5-3-14 0,-1-1-14 16,3 0-11-16,1-2-28 0,-3-7-70 16,-1-2-77-16</inkml:trace>
  <inkml:trace contextRef="#ctx0" brushRef="#br0" timeOffset="100204.73">11451 11058 3 0,'0'-3'47'0,"0"-1"146"0,0-1-148 16,-2 2-5-16,-1-1 19 0,-1 2-21 15,-3-1-1-15,1 3-10 0,-2 0-3 16,1 0-4-16,-3 0-6 0,1 2 3 16,0 5-4-16,-1 1 2 0,1 2-5 15,1 0-3-15,2 0 2 0,0 4-3 16,6-1-3-16,0 2-2 0,0-2-1 15,3-4 1-15,6 2-2 0,2-2 0 16,2-2 2-16,1-3-1 0,0-1 0 16,1-3-1-16,2 0 2 0,2-2 0 0,-1-7-2 15,-1-3-2-15,2 0 3 0,-4-1 0 16,-2 3-1-16,-4-1 0 0,-3 1 5 15,-4 2-3-15,-1 1 0 0,-1-1 1 16,0 2 1-16,-6-2 0 0,0 2-2 16,-3 0 0-16,-1 0 1 0,0 2 0 0,0-1-4 15,1 3 2-15,3 2 0 16,-2 0 0-16,2 0-4 0,3 0-6 15,0 9-14-15,3-2-17 0,0 2-8 16,0-2-24-16,0-1-56 0,1-1-91 0</inkml:trace>
  <inkml:trace contextRef="#ctx0" brushRef="#br0" timeOffset="101220.78">11671 11051 169 0,'0'-3'49'0,"0"1"1"16,0 1 3-16,0 0-13 0,0 0 7 15,0 1-9-15,0-2-11 0,0-1-3 16,0 3-2-16,-2 0-2 0,-1 0-6 15,0 0-1-15,0 0-2 0,0 0 1 16,1 0-5-16,-2 0 1 0,2 5-1 16,1-3-2-16,-2 5 0 0,1 0-2 0,2-1 3 15,-1 5-1-15,1 0-1 16,0-1-2-16,0 1 1 0,0-2-1 15,0 0-2-15,0-1 1 0,1 0 0 0,4-1 0 16,-1-2-1-16,4-3-1 0,-2-1 2 16,5-1-2-16,2 0 2 0,2-3 0 15,1-6 2-15,1 0-2 0,-2-4-1 16,1-1 1-16,-2 1 1 0,-4-1 1 15,1 1-3-15,-3 0 1 0,-2 1 0 0,-3 2 5 16,-3 2 2-16,0 2 2 0,0 1 3 16,0 2-5-16,-3 1 1 0,2 1-1 15,-4 1-3-15,3 0-1 16,-1 0-2-16,0 0 1 0,-1 3 0 0,2 4-2 15,1 2-1-15,-1 0 1 0,2 0-1 16,0 1 1-16,0-2-2 0,0 1 1 16,0-2 0-16,0-1 0 0,2-2-1 15,2 1 0-15,2-3 1 0,1 0 1 16,-1-1-4-16,0-1 0 0,3 0 1 0,-1 0-3 15,1-5-1-15,2-1-5 0,0-2 2 16,-2-1-4-16,2 0-5 0,0 2 7 16,-3-1-2-16,0 3-1 0,-2-1 5 15,0 2 5-15,-3 1 0 0,2 1 1 16,-4 1-1-16,4 1 4 0,-5 0-1 15,1 0 2-15,3 0-3 0,-3 0 3 16,-1 0 0-16,3 2 1 0,-3 2 0 16,2-1-1-16,-1 0 1 0,-1 1 0 15,0-1-3-15,3 2 2 0,-3-2 0 0,4 0-1 16,-3-1-2-16,4 0 0 0,2-1-2 15,0 0-12-15,4-1-8 0,-4 2 4 16,3-1 6-16,0 2-7 0,-2-1-3 16,1 0 12-16,-1 0-1 0,2-2 0 15,-1 0 5-15,-1 0 5 0,-1 0 1 16,3-3 2-16,1-5-1 0,-1-1 2 15,3-3 0-15,1-1-1 0,-2-2 2 16,-1-1 8-16,-2-2 0 0,1-1-2 16,-4 0-1-16,-3-1 8 0,2-1-3 15,-4-3-1-15,-1-3 1 0,0-2-7 0,0 1 1 16,0 3-1-16,-1 8-4 0,-1 7 8 15,0 4 5-15,2 6-2 0,0 0-8 16,0 3-5-16,0 10 0 0,0 7 1 16,0 2 0-16,0 6 0 0,2-1 2 15,1 1-2-15,3 0-2 0,-3 1 2 16,-1-4-4-16,-1-3-4 0,3-4 5 15,-1-5 0-15,-2-5 5 0,1-2-1 16,-1-3-1-16,2-2 3 0,-3-1 3 16,2 0 8-16,0 0 3 0,2-5-5 0,2-5-6 15,1 1-6-15,2 1 0 0,-1 1 0 16,-1 0 0-16,1 5-3 0,1-1-7 15,1 2-10-15,1 1-9 0,-2 0-14 16,2 0-8-16,0 0-45 0,-2 4-95 16</inkml:trace>
  <inkml:trace contextRef="#ctx0" brushRef="#br0" timeOffset="101852.82">12779 11007 113 0,'0'0'96'16,"0"0"-45"-16,0 0 14 0,0 0-13 15,0 0 0-15,0 0-5 16,2 0-10-16,0 0-4 0,-2 0-2 0,0 0-2 15,0 0-6-15,0 0 1 0,0 6-7 16,0 1 6-16,0 5 1 0,0-1-5 16,-2 0-2-16,-1 0-3 0,-2 0-5 15,4-1-9-15,1-1 1 0,-2-3 2 16,2 1-2-16,0-2-2 0,0-3-1 0,0 0-5 15,0-2-17-15,2 0-13 0,5 0-6 16,1-5-14-16,3-4-22 0,-2-4-54 16,-1-1-128-16</inkml:trace>
  <inkml:trace contextRef="#ctx0" brushRef="#br0" timeOffset="102119.84">12896 10986 35 0,'4'0'61'0,"-2"0"164"0,-2 0-177 16,1 0 9-16,3 0 4 0,-3 3-14 15,2 2 4-15,0 0-16 0,-1-1-15 0,1 2-10 16,-1 0-6-16,2-3-3 0,-1 2 0 15,3-3 1-15,1-1 0 0,-1-1-4 16,5 0-1-16,3 0-9 0,0-6-14 16,1 1-14-16,2-2-8 0,-3 1-10 15,-1 1-8-15,-1 1-18 0,-4 1-9 16,-2 3 2-16,0 0 31 0,-4 0 24 15,-2 0 32-15,0 0 26 0,0 6 23 16,-3 0 2-16,-1 2 7 0,3-2-15 16,1 1-15-16,0-1-15 0,0-1-8 0,0-2-1 15,5-2-1-15,2 0-8 0,0-1-28 16,-1 0-36-16,0-3-13 0</inkml:trace>
  <inkml:trace contextRef="#ctx0" brushRef="#br0" timeOffset="102588.86">13170 10788 104 0,'0'-18'66'0,"0"7"-1"15,0 6 23-15,0 3-23 0,0 2-11 16,0 2-23-16,-3 9-24 0,1 7 1 16,-2 3-3-16,2 4 1 0,-1 1-5 0,0 2-1 15,0-2 3-15,3-1-2 0,0-4-5 16,0-2-17-16,5-4-19 0,4-3 6 15,2-4 4-15,4-3 0 0,1-4 1 16,4-1-5-16,2 0-7 0,1-5-7 16,2-2 26-16,0 2 19 0,-5-2 6 0,-2 1 3 15,-2 2 15-15,-4-1 17 16,-1 1 0-16,-5-1 1 0,0 2-1 15,-4 1-8-15,-2-2 5 0,2 3-2 16,-2-2-6-16,0 2-4 0,0 0-5 0,-2 0-5 16,-4 1 0-16,0 0 1 0,-1 0-5 15,1 5-2-15,3 2 0 0,2-1-5 16,1 1-5-16,0 1 2 0,0 2 1 15,3-2-1-15,6 2-1 0,0-2 1 16,4-2 2-16,1 0-2 0,3-1-2 0,0-3 3 16,3 0 2-16,-2-2-1 0,0 0-2 15,-5-2 4-15,-3-3 5 16,-7-1 11-16,0-2 3 0,-3 1 2 15,0-3 1-15,-3 1-6 0,-5-1-2 0,-3 4-5 16,-3-1 0-16,-1 2-7 0,-1 0-5 16,-2 0 1-16,-1 2-1 0,-1 0-12 15,-2 1-13-15,-3 1-11 0,-1 0-22 16,-2 1-56-16,-4 0-229 0</inkml:trace>
  <inkml:trace contextRef="#ctx0" brushRef="#br0" timeOffset="102773.87">12800 10810 379 0,'0'-6'114'16,"0"3"-101"-16,4 0-8 0,4 1-5 0,-5 2-3 15,3 0-10-15,-1 1-35 0,0 3-61 16,-5 3-179-16</inkml:trace>
  <inkml:trace contextRef="#ctx0" brushRef="#br0" timeOffset="103939.94">9567 11825 53 0,'-6'4'32'0,"0"-1"-1"15,1-1 9-15,2 2 2 0,-3-2 0 16,1 1 4-16,2-1-5 0,0 0-7 15,0-2 1-15,1 3-6 16,1-2-5-16,-1-1-5 0,1 1 2 0,1-1-5 16,0 0-3-16,0 0 2 0,0 0-7 15,0 0-4-15,0 0 0 0,0 0-1 16,4 0 2-16,4-7-1 0,4 0 0 15,2-5 0-15,2 1-1 0,3-3-3 16,1 2-2-16,3-3 4 0,-3 2-1 0,2 0-1 16,-1 1-1-16,-2-2 3 0,-2 2 0 15,0 2-3-15,-4 0 1 0,-1 4 1 16,-4 2 0-16,-4 0-2 0,-2 4 1 15,-2 0 0-15,0 0-2 0,0 0-4 16,0 0-9-16,-3 6-12 0,-2 1-12 16,-1 0-18-16,3-1-18 0,-3-1-22 15,-2 0-48-15</inkml:trace>
  <inkml:trace contextRef="#ctx0" brushRef="#br0" timeOffset="104180.95">9668 11797 92 0,'3'3'199'0,"0"3"-127"16,-1 3-53-16,2 4 41 0,-2 0-15 16,1 2-2-16,0 0-6 0,-1 2-10 15,2 0-13-15,-1-2-4 0,0 0-6 16,2 0-3-16,1 0 4 0,-1-4-4 15,0 1-2-15,1-2 2 0,0-3 0 0,0-1-4 16,2-3-12-16,-2 0-10 0,2-3-12 16,3 0-16-16,-3-3-39 0,-1-6-49 15,-2-2-121-15</inkml:trace>
  <inkml:trace contextRef="#ctx0" brushRef="#br0" timeOffset="104400.97">9904 11878 71 0,'3'2'18'16,"-2"-1"211"-16,-1 3-169 0,0 1-23 16,0 2 16-16,0 2-10 0,-1 3-10 15,-1 1-12-15,-1 0-9 0,1 1-5 16,-1-1-6-16,3 1 1 0,0-3 0 0,0-2-3 15,0 0-1-15,0-4 1 16,5 0-9-16,1-2-26 0,-1-3-16 16,3 0-23-16,-2-2-44 0,-2-6-63 15</inkml:trace>
  <inkml:trace contextRef="#ctx0" brushRef="#br0" timeOffset="104945">10046 11838 47 0,'8'-4'3'0,"-2"2"202"0,-1-1-139 16,-1 3-28-16,-2 0 13 0,1 0-21 0,0 0 2 15,2 0-4-15,-2 6-9 16,0 3-4-16,-1 0 1 0,-1 1-1 16,2 1-4-16,-3 1-1 0,0-2 0 0,0 2-7 15,0-2 1-15,0-2 3 0,0 0-4 16,0-3-1-16,0-2-1 0,0-1-1 15,3-2 1-15,0 0-3 0,4 0 1 16,0-6 4-16,6-6 0 0,-1 0-1 16,2-1-2-16,3 0 0 0,-3-1 0 0,2 0-1 15,-2 0-2-15,1 4 3 16,-2 1-1-16,1 1-1 0,-4 4-2 0,0 0 5 15,-1 3-1-15,-1 1-1 16,-4 0-1-16,1 3 3 0,-2 5 0 0,-1 0 0 16,-1 4 0-16,-1-1 1 0,2 1 0 15,-1-2-2-15,-1 0 0 0,2-4 3 16,-1 2 0-16,4-4-3 0,-2-1-1 15,2-2 0-15,1-1 3 0,3 0-2 16,2-3 1-16,2-8 2 0,-1-1-2 16,2-1-1-16,-2 0 0 0,2 2 0 0,-3 1 0 15,-2 1-1-15,1 2-2 0,-3 2 3 16,-2 3 1-16,-2 1-3 15,0 0 1-15,-1 1 2 0,-2 0 0 16,1 0 0-16,-1 5 2 0,2 3 6 0,-2 0 3 16,2 2-7-16,-1 0 2 0,1 0-1 15,-2 1 1-15,0-3-2 0,1 2 1 16,2-3-4-16,0 0-1 0,2-1-3 15,1-2 2-15,2-1 0 0,-2-2-5 16,5-1-11-16,0 0-14 0,3-5-20 0,1-3-17 16,-2-2-47-16,1-1-99 0</inkml:trace>
  <inkml:trace contextRef="#ctx0" brushRef="#br0" timeOffset="105609.04">10700 11856 118 0,'-1'0'26'0,"1"2"5"0,-2-1-6 16,1 0-6-16,1-1 13 0,0 1-7 15,0 0-3-15,0-1 0 16,0 1-2-16,-2 0-5 0,2 0 3 0,0 1-2 15,0-2-9-15,0 0-4 0,0 0 1 16,0 0 3-16,0 0 2 0,0 0 1 16,0 0 1-16,0 0 7 0,2 0-3 15,-1 0-2-15,4 0-3 0,-3 0 0 16,2 0-5-16,-1 0 2 0,2 0 8 0,0-2-2 15,1-3-2-15,-2-1-3 0,1-2 2 16,1-2-1-16,-1-1-1 0,1 0-3 16,-3 0 3-16,0 1 0 0,0 0 0 15,1 1 6-15,-4 0 0 0,0 4-5 16,0-1-1-16,0 4 0 0,0-1 4 15,-7 3-5-15,1 0-3 0,-2 0-2 16,-2 8-4-16,2 0 3 0,2 4-2 16,-2-1 3-16,3-1-4 0,5 3 4 15,0 0-4-15,0-2 0 0,0 0 2 0,5-1-1 16,3-2 0-16,1 0-3 0,2 0 3 15,1 0 0-15,1-1 0 0,2 1 1 16,-3-1 1-16,-1 1-1 0,3 2-1 16,-3-1 1-16,-2-1 1 0,1 0-1 15,-3-1-1-15,0 0-5 0,-3-3-1 16,-2-2 1-16,-1 0-1 0,-1-2-4 15,0 0 5-15,0 0 4 0,0-8-5 16,-1-2 3-16,-2-4 3 0,1-2 0 16,2-2 1-16,0-1-1 0,0 0 2 15,3-1-1-15,4 2 0 0,2 3 6 0,0 2 0 16,4 3-3-16,-3 2 0 0,0 3 0 15,1 2 2-15,1 2-1 0,0 1-2 16,2 0-2-16,2 0 0 0,1 0 0 16,3 1 0-16,-1-1 0 0,2 0-6 15,1 0-7-15,0 0-9 0,1 0-16 0,-1 0-11 16,3-2-16-16,-4-3-45 15,1-1-73-15</inkml:trace>
  <inkml:trace contextRef="#ctx0" brushRef="#br0" timeOffset="108064.18">11629 11565 46 0,'0'0'207'0,"2"0"-116"0,-2 0-51 16,0 0 5-16,0 0 6 0,0 2-13 16,1 3-9-16,-1 4-4 0,0 6-2 15,0 3-8-15,3 4-4 0,-3 2 3 16,2 1-2-16,-1 1-6 0,-1 1 2 15,0-1-1-15,0-2-3 0,0-1 1 16,0-3-3-16,0-4 2 0,-1-1-2 0,-1-5-2 16,2-3 1-16,-1-2-1 0,1-4 0 15,0-1 0-15,0 0-1 0,0 0 1 16,0-1-4-16,3-8 3 0,3-2 1 15,0-2 0-15,4 0-1 0,-1-1 0 16,0 1 0-16,2 2 2 0,3 2-3 0,-2 1-1 16,2 2 2-16,2 2 2 15,-1 2-7-15,1 2 0 0,-1 0-1 16,-1 0 2-16,-3 4-4 0,-2 4 1 15,-4 1 4-15,-2 2 4 0,-3 1-1 16,0 0 1-16,0 0 1 0,-8 0 2 0,-1 1-1 16,-3 0-2-16,-4-1 1 0,1 0 3 15,-1-2-2-15,1-2 1 0,2-1 1 16,2-1-4-16,2-3 0 0,3-2 1 15,3-1-1-15,0 0-3 0,3 0-13 16,0 0-17-16,0-5-24 0,0 0-25 0,6 0-61 16,2-4-93-16</inkml:trace>
  <inkml:trace contextRef="#ctx0" brushRef="#br0" timeOffset="109330.25">12031 11784 36 0,'0'0'-3'0,"1"0"9"0,-1 0 205 16,0 0-161-16,0-1-12 15,0-2 12-15,0 1-17 0,0 0-2 16,0 0-3-16,0 0-6 0,-1 0-3 0,-1 1-2 15,-3 0-6-15,2 1 1 0,0 0-3 16,-1 0 0-16,-1 0-4 0,0 2 3 16,-1-1-2-16,0 1-7 0,4-1 3 15,-2 0 2-15,1 1-1 0,-1 0-1 16,0 2 0-16,-1-2 2 0,1 2-1 0,-3-1-1 15,4 1 1-15,-1 0-2 0,-1 1 3 16,2-1-3-16,0 0 0 0,1 1 0 16,-1-2 0-16,2 2-1 15,-4-2 0-15,2 3 2 0,3 0-1 0,-3-2-1 16,1 2 0-16,1 3 1 0,1-1-2 15,0 1 1-15,0 1 0 0,0-3 2 16,0 2-1-16,0-4-3 0,1 3 2 16,4-1 2-16,3-3-1 0,-1 1-2 15,4-3 1-15,3-2 2 0,3 0 0 0,2-7-2 16,-2-2-1-16,1-2 2 0,-2-2-2 15,-2 1-4-15,-3-3 5 0,-2 2-1 16,-1 1-1-16,-2 1 0 0,-6 1 1 16,0 1 2-16,0 2-1 0,-2 2 0 15,-2 0-1-15,-4 2 2 0,2 3 0 16,0 0-4-16,1 0 3 0,3 0 0 15,1 4-3-15,1 1 1 0,0 1-2 16,0-1 1-16,1 1-1 0,6-1-2 16,-1 1 0-16,3-2 3 0,2-1-13 15,-2 0-1-15,5-1 4 0,-1 0 8 0,-1-1 3 16,2 1 2-16,-2 3-2 0,1-2 2 15,-4 3 0-15,0-1-1 0,-2 4 1 16,-4 0 1-16,-2 2 1 0,-1 1-2 16,0 2 2-16,-8-2-3 0,1 0 4 15,-4-1-2-15,2-3 1 0,-1 0-1 16,-1-3 0-16,2-3 2 0,3-2-3 15,1 0 1-15,4 0 0 0,-1-3-2 16,2-5-3-16,0-5 2 0,2-1-1 16,7 1-6-16,0 0-9 0,4 1 4 0,1 0-1 15,-2 1 3-15,4 2 1 0,-2-1 1 16,1 1-6-16,-3 1 12 0,1 1 2 15,-4 0 4-15,0 4 0 0,1-2 10 16,-4 0 2-16,0 2 6 0,-3 0-2 16,0 1-4-16,-3 0-2 0,0-1-1 15,0 1-2-15,0 0-3 0,0-2-5 16,-3 1 2-16,0 0-2 0,-1 1-1 15,-1 2 1-15,2 0 3 0,-2 0-1 16,0 0-3-16,1 4 2 0,-1 0 2 0,4 2-2 16,-3 1-2-16,3 0 0 0,1 1 0 15,0 1-1-15,0-2-1 0,0 1-2 16,5-2-1-16,1 0-5 0,0-1-5 15,3-1 0-15,1-1-4 0,-3 0 3 16,4-2-2-16,-1 1 7 0,-1-2 5 16,0 0 5-16,-3 0-1 0,2 0-2 15,-2-1 2-15,2-1-4 0,-2-1 1 16,0 1 1-16,2-3 3 0,1 0 2 15,-1-1-2-15,3-1 1 0,-2 0 2 0,2 1-1 16,0-1 6-16,-5 2-6 0,-1 2 2 16,-2 1-1-16,-1 1-2 0,-2 1 2 15,0 0 5-15,0-1-1 0,0 1-8 16,-2 0 0-16,0 0 1 0,1 0 0 15,1 0-2-15,0 0 2 0,0 0-2 0,0 0-1 16,0 0 1-16,1 0 2 16,3 0-1-16,-4-2 0 0,1 0-1 15,1 0 2-15,-1-1 1 0,1-2 1 16,1 2-2-16,0 0 2 0,-1-2 1 0,-1 3 4 15,-1-2 5-15,2 2-2 0,-1 0-1 16,-1 0 3-16,0 1-4 0,0-2 0 16,0 2 2-16,-4-1-5 0,-1 1-1 15,-1 1-2-15,-4 0 0 0,3 0-1 16,-6 0 0-16,4 3 0 0,-3 1 1 15,1-1-1-15,-2 1-1 0,6 1 1 0,-1-1 1 16,3 1-2-16,0-1-5 16,1 4 0-16,2-1-5 0,1 1-10 15,1 1-14-15,0-3-50 0,0 0-120 16</inkml:trace>
  <inkml:trace contextRef="#ctx0" brushRef="#br0" timeOffset="109894.28">12581 11862 27 0,'2'-5'51'0,"-2"1"-19"16,1 0 13-16,-1-2 5 0,0-1 12 15,0 0 4-15,0 2-14 0,-3-1-11 16,0 0-10-16,-5-1-2 16,2 2-3-16,-5 2-3 0,0 0-3 0,-1 3-3 15,-4 0-9-15,-1 3-4 0,0 6-2 16,-3 3 2-16,3 3-2 0,0 3 0 15,5-1 1-15,4 0 3 0,6-1-5 16,2-1-2-16,2-4 0 0,10-2 1 16,1-5-2-16,7-2 0 0,0-2 2 0,6-5 2 15,1-9-1-15,1-6-2 0,1-3 1 16,-1-6 2-16,-5 1-2 0,2-3-1 15,-6 0 2-15,-4-1 1 0,-3 2 6 16,-4-1 1-16,-3 3 5 0,-2-2 1 16,-3-1-3-16,0 2-4 0,-5 0-2 15,-1 6-1-15,-2 5-2 0,2 8 1 16,0 5 12-16,1 5 2 0,1 6-13 15,1 10-4-15,-2 5 3 0,2 5 2 16,-2 5-1-16,2 2-1 0,0 0-2 0,1 2 2 16,2-4-3-16,0-1-4 0,7-5-9 15,2-4-16-15,8-5-11 0,2-4-10 16,1-4-26-16,5-5-26 0,-1-3-148 15</inkml:trace>
  <inkml:trace contextRef="#ctx0" brushRef="#br0" timeOffset="110322.31">13263 11667 38 0,'0'-1'277'0,"-1"-2"-251"0,-2 0 25 16,-1-1-14-16,0-2-4 0,1 4 11 15,-2-1-10-15,5 0-9 0,-6 1-3 16,4 2 0-16,-2-1-4 0,-1 1 4 15,0 0-4-15,1 0 0 0,-3 0 3 16,-2 0-3-16,0 1-2 0,-2 7-8 16,2-1 4-16,-2 4-3 0,3 1-3 15,-1 0-6-15,6 5 2 0,3-3-2 16,0 1-3-16,0 0 5 0,6-1-3 15,5-1 0-15,4-2-2 0,-2-3 1 0,5-4-2 16,2-2 1-16,-1-2-4 0,1 0 0 16,-1-3 5-16,-2-6-1 0,-2-4 0 15,-1-1 2-15,-1-1 3 0,-6 1 0 16,-2 1-2-16,-2 0 3 0,-3 0 0 15,0 1 8-15,-3-1-1 0,-3 0 1 0,-3 3 0 16,-2-4-4-16,-3 1-1 16,-2 2-5-16,2 1 3 0,0 3-1 15,4 3-4-15,0 4 3 0,-1 0 2 16,4 4-5-16,0 4-2 0,4 1 1 0,3 2-3 15,0-1-12-15,0 0-11 0,2 2-8 16,3-1-16-16,4-2-34 0,3-2-29 16,2-4-81-16</inkml:trace>
  <inkml:trace contextRef="#ctx0" brushRef="#br0" timeOffset="110607.32">13538 11610 191 0,'6'0'177'0,"-3"0"-105"15,-2 0 21-15,1 0-39 0,-2 4-6 0,0 4 6 16,-5 4-17-16,-4 1-11 0,0 1-4 15,1 0 1-15,2-2-7 0,4-1-10 16,2-5-3-16,0-1-2 0,3-4-1 16,7-1 0-16,2 0 0 0,4-8 3 15,2-6-4-15,2 0-3 0,2-1-4 16,-3 5-3-16,-5 2 8 0,-2 3-2 0,-4 4 3 15,-1 0-2-15,-3 1-2 0,-3 0 5 16,-1 6 0-16,0 4 2 16,0 2 0-16,2 2-2 0,1-1 0 15,5-2-9-15,2 1-11 0,4-4-10 0,3-1 4 16,0-2-8-16,4-2-26 0,-4-3-16 15,-2 0-51-15,-4 0-159 0</inkml:trace>
  <inkml:trace contextRef="#ctx0" brushRef="#br0" timeOffset="111342.36">12621 12117 43 0,'3'-2'217'16,"2"-1"-144"-16,0 2-10 0,-1 0-4 16,1 1-21-16,0 0 2 0,-1 0-4 15,1 2-19-15,1 6-1 0,-1 5-4 16,-2 2-5-16,2 3-6 0,-2 0 4 15,0 1-2-15,-2 1-1 0,1-2 0 0,-2 0-2 16,1-3 3-16,-1-3-2 0,0-3-1 16,0 0 3-16,0-4 2 0,0-3-2 15,-1-1-3-15,-1-1 6 0,1 0 2 16,-1 0-3-16,2-5-2 0,-3-5-2 15,3-2-1-15,0-6 0 0,0-2 0 16,2-1 1-16,4-7 2 0,2 0-3 16,1-6-1-16,3-2 0 0,1-3 2 15,7 2-3-15,0 2-1 0,2 6-3 16,1 8-2-16,0 5 0 0,-1 7 6 15,-3 3 0-15,-2 6 5 0,-3 0-4 0,-5 2 0 16,-4 9 3-16,-4 1 0 0,-1 4 3 16,0 0-1-16,-5 4 0 0,-4-1 3 15,-6 4-2-15,-2 0-5 0,0-1 4 16,1-2 0-16,-1-3 0 0,3-3-4 15,2-2 1-15,4-2 0 0,5-5-1 0,0-1-2 16,3-2-11-16,0-2-22 16,6 0-19-16,9-4-15 0,1-8-85 15</inkml:trace>
  <inkml:trace contextRef="#ctx0" brushRef="#br0" timeOffset="111674.38">13122 11986 140 0,'0'-1'241'0,"0"1"-234"16,-6 0 14-16,-2 0 2 0,-1 0-4 0,-4 0 34 15,1 3-16-15,0 3-12 0,1 3-3 16,-3 1-6-16,3-1 3 16,0 3 6-16,0 3 4 0,5 0-10 15,0 1-5-15,4 0-2 0,2 0-8 0,0-1-4 16,10-2 1-16,4-2 0 0,1-2 0 15,5-3-2-15,0-1 2 0,2-4 0 16,1-1-2-16,-1 0 1 0,1-10 1 16,-3-2 1-16,-3 0-2 0,-3-2 0 15,-4 0 2-15,-6 1-1 0,-2 1 3 0,-2 0-2 16,-3 3 2-16,-8-1 1 0,-3 2-6 15,0 1 2-15,-3 1 0 0,0 2 0 16,3-2-2-16,3 2-1 16,3 3-5-16,5 0-6 0,2 1-10 0,1 0-16 15,0 0-31-15,1 1-14 0,6 2-113 16</inkml:trace>
  <inkml:trace contextRef="#ctx0" brushRef="#br0" timeOffset="112079.41">13322 12032 480 0,'0'5'33'0,"0"0"0"15,0 2 22-15,-1 1-13 0,-6 1-2 16,3 0-15-16,2 1-16 0,2-1-4 16,0-3-4-16,0 1 0 0,8-2-2 15,1-3-1-15,4-2 2 0,-1 0-1 16,3 0-6-16,-1-7-7 0,5-1-2 15,-5 0-1-15,0 0-1 0,-3 1 5 16,-5 2 6-16,0 1 3 0,-3 3 2 16,0 1-3-16,-1 0 4 0,0 0 1 0,-1 0-2 15,2 0 1-15,-1 0 0 0,2 3 2 16,1 2-4-16,3 1 2 0,1-2-2 15,2 1 0-15,-2-2-3 16,2-2-1-16,1 2-5 0,1-3 2 0,-2 0 1 16,-2 0 7-16,-3 0 2 0,0-2 1 15,-1-2 0-15,-5-2-1 0,0 0 9 16,0-4 6-16,0 2 2 0,0-2 3 15,0 0 1-15,0 2 0 0,-3-2-4 16,0 0-6-16,-2 2-2 0,5 1-6 0,-1 3-1 16,1 0-2-16,0 2 0 0,0 1-2 15,0 1-4-15,1 0-11 0,4 0-12 16,0 7-24-16,-2 0-31 0,3 0-108 15</inkml:trace>
  <inkml:trace contextRef="#ctx0" brushRef="#br0" timeOffset="112705.44">13756 12069 0 0,'3'0'23'0,"-1"0"22"15,-1 0 6-15,1 0 14 0,-2 0-2 0,0 0-5 16,1 0 5-16,1 0-5 16,1-5-17-16,3-3-11 0,2-1-5 15,0-2-3-15,-2-1-1 0,2 1-7 16,0-1 1-16,-2 0 1 0,-2-1 4 0,1 4-2 15,-3-3-1-15,-2 2-1 0,0 4-2 16,0-1-5-16,-7 3 3 0,1 2-2 16,-3 2-3-16,-2 0-5 0,2 2-1 15,-2 8 2-15,-2 1-3 0,1 1-1 16,1 2-1-16,3-1 4 0,1 0-2 0,2 0-3 15,4-4 4-15,1 1-1 0,0-2-1 16,0 0-1-16,4-1 1 16,1 0 1-16,3-1 0 0,2 0-2 15,3-1 0-15,4-2 2 0,0-2-1 0,2 0-4 16,-1-1-1-16,2 0-2 0,-3 0-1 15,4 0 3-15,-4-1 1 0,1-3 2 16,1 0 3-16,1-1 0 0,-5 0 1 16,1 0-1-16,-7 0-1 0,-4 0 2 15,-4 0-1-15,-1-1 0 0,0 1 1 16,-4-1-3-16,-4 0 2 0,2 0 1 0,-2-1 0 15,2 1-1-15,1 1 1 0,2 0 9 16,0 1 2-16,3 0-4 16,0 1-3-16,0-2 2 0,2 0-1 15,5 0-4-15,1 2-1 0,3-1 0 0,0 1-1 16,0 3-1-16,-1-1 0 0,3 1 2 15,-1-1-1-15,-1 0-1 0,2 0-1 16,-4 1 2-16,0-1 0 0,-1 1-3 16,0 0 0-16,1 0 1 0,-1-1-6 15,-1 1-16-15,3-2-15 0,-1 1-10 0,3-4-10 16,-1 1-16-16,2 0-48 0,2-1-112 15</inkml:trace>
  <inkml:trace contextRef="#ctx0" brushRef="#br0" timeOffset="115083.58">11538 12463 11 0,'1'2'70'0,"-1"-2"70"16,0 0-88-16,0 0-7 0,0 0-2 16,0 0-8-16,0 0-4 0,0 0-3 15,0 0-6-15,0 0-4 0,0 0 1 0,0 0 0 16,0 1-5-16,0 2 0 15,0 3-5-15,0 0-2 0,0 0 0 16,0 3-7-16,0 0 0 0,0 3 1 16,0 0 1-16,0 4-1 0,0 0-1 0,2 3 0 15,-2 0 2-15,0 1-3 0,1 3 0 16,1 4 0-16,-1 1-3 0,1 2-3 15,-1 5-4-15,1 1-1 0,1 0 4 16,-3 3 2-16,3-1 4 0,0 2 3 16,0 0 0-16,1-2-1 0,-1-2 0 0,1-2 2 15,1-2 2-15,-2-3-2 16,0 0-1-16,-1-1 2 0,-2 0 2 15,0 0-2-15,0-4-3 0,0-1-1 16,0-1 2-16,0-3-1 0,0-1 0 0,0-2 2 16,-2-2 0-16,1-3 0 0,-3-2 1 15,3-1 5-15,-2 1 0 0,0-1 2 16,1-3-8-16,1 0 4 0,-1-4-2 15,2 0-3-15,0-1-2 0,0 0 2 16,0 0 2-16,0 0-3 0,0 0 3 0,0-2-2 16,0-3-1-16,-1 0-2 0,1 3-1 15,0 0 2-15,-2 1 2 16,2-1-1-16,0 2-2 0,0 0 1 15,0 0-4-15,0 0-6 0,0 0-2 16,0 0 1-16,0 0-5 0,0 0-12 0,0 0-27 16,2 0-74-16,1 0-168 0</inkml:trace>
  <inkml:trace contextRef="#ctx0" brushRef="#br0" timeOffset="118474.77">10798 13976 4 0,'0'0'46'0,"0"0"-7"0,-5-1-29 15,1-2 2-15,-1-1-4 16,1 2 3-16,0-1-3 0,0 0-3 15,1 1 1-15,0-3-3 0,-2 3-1 16,2 1-1-16,0 1 1 0,1-1-1 0,-1 1 10 16,0 0-2-16,1 0-6 0,2 0 0 15,0 0 11-15,0 0-14 0,0 0 0 16,2 0 2-16,1-1 2 0,0-1 6 15,2 0 8-15,-4-1 10 0,2 1 7 16,-3-2-4-16,4 4-4 0,-4-1 1 0,0 1 3 16,0-2-3-16,0 2-1 0,0-1-2 15,0 1 2-15,0 0-1 16,0 0-6-16,0 0-2 0,0 0-1 15,1 0-2-15,-1 0-8 0,2 0 1 0,-2 1-4 16,1 7 3-16,1 2 4 0,-1 4-2 16,1 2-2-16,-1 4-1 0,-1 4-6 15,0 1 3-15,0 0 1 0,0-1-2 16,0 0 0-16,0-2 0 0,0 0 4 15,0-6-3-15,0-2-1 0,0-5-3 16,0-2 3-16,0-3-3 0,5-4 2 0,3 0-1 16,1-8 2-16,5-7 0 0,2-4-3 15,-1-2 2-15,1-1-1 16,-2 2-3-16,1 0 1 0,-1 4 0 15,-2 2 1-15,1 3-3 0,-5 3 1 0,2 3 3 16,-2 3 0-16,0 0-2 0,0 2 1 16,-1 0 1-16,0 4 1 0,0 5-1 15,1 2 0-15,-3 5 0 0,1-2 4 16,-1 4-3-16,-1 1 1 0,-2 0 3 15,-1 4-2-15,-1-2 1 0,0-1 1 0,0-1 0 16,0-3-3-16,0-4-2 0,0-3-2 16,0-4 2-16,7-1-1 0,0-4-9 15,6 0-9-15,1-9-12 16,4-5-16-16,1-4-32 0,3-2-53 0,-4 1-120 15</inkml:trace>
  <inkml:trace contextRef="#ctx0" brushRef="#br0" timeOffset="119339.82">11327 14064 33 0,'3'-2'6'0,"0"-1"17"16,-3 1-15-16,0 2 103 0,0-2-32 15,0 2-49-15,0-2 14 0,-5-1-6 16,2 3-9-16,-1-1 2 0,-1 1-1 15,-1-1-5-15,1 1-3 0,-1 0-3 16,0 0-4-16,-1 0 1 0,0 0-4 16,-3 1-2-16,4 1-2 0,0 2 2 15,-2-2 0-15,1 2-2 0,-1-1 2 0,0 2-3 16,2-1 0-16,0-2 0 0,3 1-5 15,-4 1 2-15,4-2 2 0,0 1-3 16,2-1 1-16,-1 1 2 0,0-2-7 16,1 1 1-16,1-2 2 0,0 1-4 15,0 0 3-15,0 1 0 0,0-1-2 16,0 1 0-16,0 1 3 0,0-1-3 15,0 2 1-15,0 0 1 0,0 0-1 16,0-1-1-16,0 0 0 0,0 0 2 16,0 0-1-16,0 1 0 0,5 0 0 0,-4 0 2 15,-1 2 0-15,3 0-2 0,-1 0 1 16,-2 1 3-16,0-1-1 0,3 1 0 15,0-1 0-15,0-2 1 0,2 1-2 16,-1-1-2-16,1-2 1 0,1-2-2 16,4 0 3-16,-1 0-1 0,3-3 1 15,1-5 0-15,-1-3 1 0,2-5-3 16,-2 3 0-16,1-3 2 0,-2 0 0 15,-2 0-3-15,-3 1 2 0,0 0 0 16,-3 2 1-16,-1 3-2 0,-2 6 1 16,0 0 3-16,0 3 1 0,0 1-3 0,-5 0-2 15,2 0 1-15,-3 5-2 0,1 6-3 16,1 1 5-16,1 3-1 0,0-2 0 15,1 0-3-15,2-1 2 0,0 0-1 16,6-3 1-16,5-1-3 0,1-4-1 16,5-2-2-16,2-2 4 0,1 0-1 0,-1-5-3 15,1-4 0-15,-1-1 4 16,-4 0 1-16,-1-1-1 0,-5 1 3 15,-2 1 0-15,-3 2 1 0,-2-1 0 16,-2 3 1-16,0-1 2 0,0 0-1 0,-3 2 2 16,-2 0 2-16,0 0-2 0,5 3-5 15,-1-1 2-15,1 2-1 0,0 0-3 16,1 0-2-16,6 0 1 0,0 0 3 15,3 2 0-15,-1 5-2 0,0-3 1 16,1 5 2-16,-3-1-1 0,1 3-1 0,1 0 0 16,-1 0 2-16,-3 1 0 0,1 1-1 15,-3-3 0-15,2 1 2 16,-4-2-1-16,-1 0 1 0,0-1 0 15,0-2 9-15,0 2 1 0,-8-3-2 0,-2 3 2 16,0-1-1-16,-2-2-3 0,0 1-3 16,1-1-3-16,1 0 0 0,0-1-2 15,2-1-1-15,2 0-1 0,4-1-12 16,0-1-11-16,2-1-10 0,0 1-28 15,4-1-35-15,2 0-60 0</inkml:trace>
  <inkml:trace contextRef="#ctx0" brushRef="#br0" timeOffset="121459.94">10043 14730 3 0,'5'2'10'0,"-4"-1"-1"16,1-1 69-16,-2 0-20 0,0 0-13 0,0 0 10 16,0 0-7-16,0 1-10 0,0-1-7 15,0 0-7-15,0 3-9 0,-2-1 11 16,1-2-4-16,-2 1-6 0,0 1 1 15,1-1-2-15,-1 2-4 0,1-1 1 16,1 0-1-16,-2 1 1 0,0 1-3 0,0-2-3 16,-2 1 1-16,0 1 0 15,1-1 4-15,0 1-4 0,1-1 1 16,0-2 2-16,0 0 1 0,3-1-2 15,0 0-3-15,0 0 0 0,0 0-4 0,0 0-5 16,6-3-2-16,7-6 7 0,4 0-4 16,3-5 2-16,2 1 1 0,4-2 0 15,2-1-2-15,1 1 3 0,4 0-2 16,-1-1 4-16,0 2 0 0,-3-2-2 15,-1 3-2-15,-5 2 2 0,-4 2 1 0,-5 4-3 16,-7 2-1-16,-3 2 2 0,-4 1 0 16,0 0 1-16,0 0 1 15,0 0-4-15,-2 3-9 0,-4 0-10 16,0 1-1-16,2-2-2 0,1 0 2 15,-1 0-8-15,-1-1 1 0,-3 2-19 0,-1 1-37 16,-3 1-103-16</inkml:trace>
  <inkml:trace contextRef="#ctx0" brushRef="#br0" timeOffset="121717.96">10172 14698 172 0,'3'1'248'0,"-2"2"-221"0,3 1 10 15,-3 2 23-15,2 2-8 0,-3 4-10 16,0 3-10-16,0 3-15 0,0 0-6 16,-4 3 3-16,-3 2-4 0,3-2-6 15,-1 1-1-15,2-4-1 0,1-2 0 16,2-2-2-16,0-3-1 0,3-2 0 0,5-2-1 15,2-4-5-15,2-3-15 0,0 0-4 16,4-6-20-16,1-6-23 0,0-1-18 16,-2-2-76-16,-2 3-146 15</inkml:trace>
  <inkml:trace contextRef="#ctx0" brushRef="#br0" timeOffset="121959.97">10483 14740 306 0,'0'0'57'0,"0"0"-7"0,0 0 11 16,-1 6-22-16,-4 3 1 0,2 2 5 15,-2 4-15-15,-1 0-5 0,0 2-6 16,0-1-6-16,0 0-5 0,3-3-4 15,1-2-4-15,2-3 1 0,0-1 0 16,0-2-3-16,2-4-2 0,1-1-10 16,6 0-14-16,2-4-17 0,0-6-22 0,0-3-34 15,-2 0-93-15</inkml:trace>
  <inkml:trace contextRef="#ctx0" brushRef="#br0" timeOffset="122512">10660 14668 295 0,'2'0'86'0,"-1"0"-70"16,-1 0 49-16,0 0-27 0,0 0-6 0,0 3 7 16,0 6-8-16,0 1-11 0,-1 2-4 15,-2 0-2-15,-1 0-4 0,1-1 1 16,0 0 2-16,2-2-9 0,1-1-3 15,0-2 1-15,0-4-1 0,0 1 0 16,1-2-2-16,4-1 0 0,1 0 4 0,2-2 0 16,4-11-3-16,2-1 3 15,0-4-1-15,5 4-2 0,-5 0 0 16,-2 0-3-16,1 4 4 0,-4 0-2 15,0 4-2-15,-1 4 4 0,-3 1-2 16,-4 1 1-16,4 0-2 0,-4 0 0 0,4 3 4 16,-3 5-1-16,-2 3-1 0,1 2 2 15,1-1-3-15,-2-1 3 0,0 2-1 16,0-1 0-16,0-1 1 0,0 0 1 15,0-2-2-15,0-5 0 0,0 1 1 16,4-4-3-16,2-1-1 0,1 0 1 0,4-8 5 16,2-5-4-16,1-1 0 15,-1-2-1-15,-1 3-1 0,1 1 0 16,-4 3-1-16,2 3 2 0,-5 1 1 15,-3 3 0-15,0 1-2 0,-1 1 0 0,-2 0 2 16,0 0 0-16,0 6 1 0,0 2 1 16,0 2 1-16,0 1 3 0,0 0-2 15,1 0 1-15,-1 1-2 0,3 0 2 16,-1 0-1-16,0 0 1 0,2-2 2 15,1-2-5-15,-1 0-3 0,3-2 0 16,-1-3 1-16,3-2-2 0,-1-1-11 0,3-3-6 16,3-7-17-16,-2-1-20 15,1-1-31-15,-1-1-52 0,-1 2-130 16</inkml:trace>
  <inkml:trace contextRef="#ctx0" brushRef="#br0" timeOffset="123204.04">11133 14771 115 0,'0'0'42'0,"0"0"-1"15,0 0-2-15,0 0-4 0,0 0 8 0,0 0 1 16,0 0-9-16,0 0-6 0,2 0-10 15,-2 0-2-15,0 0-4 0,1 0 2 16,2 0-5-16,-1 0 1 0,2 0 1 16,-2 0-4-16,3-3-1 0,-2 1 4 15,1-1-4-15,-1-1 5 0,1 0-3 16,-1-1 2-16,0-1 2 0,3 1-8 0,-1-4 0 15,-2 3-1-15,1-2 0 16,-2 1 1-16,3 0 1 0,-4 1 2 0,2-1 1 16,-1 3-1-16,-2 0 5 15,0 1-2-15,0 1-2 0,-2-2-1 0,-1 2-4 16,-3 0 3-16,1 2-2 0,2 0-4 15,-1 0 1-15,-1 0 1 0,0 0-2 16,-1 2-2-16,0 3 1 0,-2 3 0 16,0 1-1-16,1-1 0 0,-1 2 1 15,2 0 1-15,1-1-2 0,0 1-2 0,1-1 3 16,-1 0 1-16,2 0-2 0,0 1 1 15,1 0 0-15,2-1 1 0,0 2-2 16,0 0-3-16,3-1 4 16,4 0 0-16,2-2-2 0,2 0 1 0,4-3 0 15,-1-4 2-15,5-1-3 0,1 0-1 16,0-2 3-16,3-8-4 0,1 0-1 15,-1-3 2-15,0 0 1 0,-1 1 3 16,-2-1-2-16,-1 2 0 0,-6 1 1 16,0 3 1-16,-7 2-1 0,-4 5-1 0,-2 0 2 15,0 0 0-15,0 0 2 0,-7 2-6 16,0 5 3-16,-3 0 1 0,4-3-2 15,0 0 2-15,4-2-1 0,1-1 0 16,1-1-1-16,0 0 2 0,0 0-1 16,0-2-1-16,5-3 1 0,1-2 0 15,1 2 1-15,1 1 2 0,2-2-3 16,0 2-1-16,1-1 2 0,3 2 0 15,0-2-2-15,2 3-1 0,-2 0 0 16,1 2-4-16,1 0-16 0,1 0-17 0,0 0-17 16,1 0-14-16,6 2-32 0,-3 0-65 15</inkml:trace>
  <inkml:trace contextRef="#ctx0" brushRef="#br0" timeOffset="123861.08">11891 14843 201 0,'-5'0'129'16,"1"0"-93"-16,4 0 30 0,-2 0-25 15,2-2-12-15,0-3 2 0,0-4-6 16,0-4-8-16,2-2-4 0,2-4-4 15,4-2-6-15,0-1 0 0,0-4 2 0,-2-2-4 16,0-5 3-16,-1-2-1 0,-4-3-1 16,2-6-1-16,-3 0 0 0,0-1 0 15,0 2-1-15,0 7-1 0,0 2 4 16,-3 7 2-16,0 3 2 0,-1 8 5 15,0 4-1-15,1 5 0 0,0 4-2 16,3 2-1-16,-3 1-1 0,3 0-4 0,0 5-3 16,-1 8-3-16,1 6 3 15,0 7 0-15,0 3 0 0,4 5 0 16,4 2 0-16,0 1 0 0,0 2 0 0,-1 0 0 15,1 3 0-15,-2-1 2 0,4 2-3 16,-4-1 1-16,-2-3 1 0,3 0 1 16,-1-3-2-16,-3-3 0 0,0 0 2 15,-3-2-2-15,0-3 2 0,0-2 1 16,-5-3 3-16,1-7 0 0,-3-1 4 0,0-7 0 15,1-3 13-15,-1-2-8 16,1-3-6-16,-2 0 0 0,-1 0-1 16,1-5-5-16,1-3-5 0,-1-1 5 15,0 0 0-15,0-2 0 0,2-2-4 0,1 2 1 16,1-2 1-16,4 1-1 0,0 0-2 15,0-2 0-15,4 2 1 0,7 0-2 16,0 0 2-16,2 2-7 0,1 0-5 16,1 1-6-16,-1-1-1 0,1 1-2 15,3-2 0-15,-5 1-1 0,3-1-12 0,-5-1-10 16,1 2-19-16,-1-3-37 0,-3 2-74 15</inkml:trace>
  <inkml:trace contextRef="#ctx0" brushRef="#br0" timeOffset="124045.09">12172 14628 36 0,'0'0'360'0,"0"0"-315"0,0 0-24 16,0 2 16-16,0 2 10 0,0 2 7 0,1 0-20 15,-1 0-14-15,2 2-12 0,-1 0-4 16,1 1-3-16,-2-2 2 0,1 2-2 15,-1-1-4-15,2-1-9 16,1-1-19-16,-1-1-23 0,-1-4-30 16,4-1-90-16</inkml:trace>
  <inkml:trace contextRef="#ctx0" brushRef="#br0" timeOffset="124383.11">12321 14606 306 0,'0'-1'149'0,"0"1"-123"15,0 0 1-15,0 0 13 16,0 0 4-16,0 3-5 0,0 3-9 0,0 1-14 15,0 1-4-15,0 0-5 16,0-2-4-16,0-1 2 0,0 1-3 0,3-3-3 16,1 0 1-16,3-2 1 0,0-1 0 15,4 0-1-15,0-4-1 0,3-5-1 16,0 2-4-16,0-1 3 0,-2-2-2 15,1 4 0-15,-6-1 2 0,1 3-2 16,-3 3 3-16,-2-1 2 0,-2 2 0 0,-1 0-1 16,0 0 0-16,0 7 6 0,0 1 1 15,-3 2 0-15,0 1 0 0,-1 0-3 16,0-1 2-16,3 2-2 0,1 0-1 15,0-3-1-15,0-1-1 0,0-3-2 16,3-1 1-16,3-2-2 0,2-2-11 16,0 0-11-16,4-7-10 0,2-3-17 15,3-5-26-15,0-1-92 0,0-2-123 16</inkml:trace>
  <inkml:trace contextRef="#ctx0" brushRef="#br0" timeOffset="124557.12">12657 14554 345 0,'-3'3'76'0,"-2"4"-29"15,2-1-6-15,-2 3-7 0,-2 0 3 16,1 2-1-16,-1 0-20 0,1 2-8 15,3-3-1-15,0-1-7 0,1-1 0 16,2-1 2-16,0-2-4 0,5-3-6 16,6-2-8-16,0 0-5 0,4-2-18 15,1-8-14-15,5-3-28 0,1-1-39 16,-2-1 21-16,2 1-1 0,-3 1 12 0</inkml:trace>
  <inkml:trace contextRef="#ctx0" brushRef="#br0" timeOffset="124792.13">12804 14555 35 0,'3'-6'77'16,"0"1"11"-16,-3 2 18 0,0 0 1 16,0 2-39-16,-4 0-16 0,1 1-8 15,0 0-12-15,1 0-13 0,2 0-7 16,0 0-6-16,0 0-6 0,0 5-1 0,3 0 0 15,5 2 1-15,-2-1 2 16,3 2-2-16,-1 0-2 0,0 3 2 16,3 0 2-16,-3-1-2 0,-1 2-1 15,-1-1 2-15,-1 2 0 0,-3 1 1 16,-2-3-4-16,0 2 10 0,0 1 4 0,-8-3 0 15,0-1-2-15,-1 1-1 0,1-4 2 16,2 0-6-16,1-2-3 0,1-3-1 16,2-2 0-16,2 0-2 0,0 0-10 15,0 0-11-15,0-6-13 0,2-4-18 16,5-3-7-16,0-4-34 0,-1-4-80 15</inkml:trace>
  <inkml:trace contextRef="#ctx0" brushRef="#br0" timeOffset="125541.18">13001 14168 387 0,'0'0'21'0,"0"4"-17"0,0 3 22 16,0 2 8-16,2 3 12 0,1 3-13 15,1 3-13-15,1 3 3 0,0 3-7 0,-1 2-5 16,1 5-2-16,-2-1 6 15,2 2-3-15,-4 0-3 0,2-3-3 16,-3 1-1-16,2-5 1 0,-2-2-5 16,0-8 0-16,0-3 0 0,0-6-2 0,0-4 2 15,0-2-8-15,0 0-3 0,0-2-7 16,0-4-4-16,5-1 0 0,-2 2 9 15,0 2-2-15,0-1 0 0,2 3 2 16,1 1-1-16,0 0 6 0,2 0 2 16,3 0 0-16,-1 0 2 0,6 0 4 0,1 1-2 15,5-1-2-15,-1 0 3 0,3-5 3 16,-3-3-3-16,0 0 0 15,-1-2 1-15,-2 0 1 0,-1-1 2 16,-3-1 0-16,-1 0 4 0,-6 2-4 0,-3 3-1 16,-4 2 2-16,0 3 6 0,-5 2 5 15,-1 0-3-15,-2 0-6 0,2 0-1 16,0 2-3-16,1 3-3 0,5 2-1 15,0-1 0-15,0 3 1 0,0 0-3 16,5-1-4-16,1 1-5 0,3-3-1 0,3 1-3 16,2 0-4-16,3-1 12 0,4-5 7 15,2-1-3-15,0 0-4 0,2 0 3 16,-3-8 4-16,-2-2 0 15,0 1 1-15,-1-2 1 0,-2-1 1 16,-5 2 3-16,-1-1 2 0,-10 1 0 0,-1 3 1 16,0 2 0-16,-6 4 1 0,-3 1 3 15,-5 0-2-15,2 8 6 0,1 6-6 16,0 0 0-16,5 1-3 0,1 2-8 15,2 0 2-15,3-3 0 0,0-1 0 16,5-3-3-16,2-4 1 0,6-4 1 0,-2-2 0 16,4-1-1-16,2-9 3 0,2-6-2 15,2-4 0-15,0-3 0 0,-1-2 0 16,-5-2-1-16,-1-3 4 15,-4-2 0-15,-4-1 8 0,-3-2 4 0,-2-3-6 16,1-1-5-16,-2 2-4 0,3 7 3 16,-3 10-2-16,0 10 9 0,0 9 23 15,-2 1 5-15,-5 14-18 0,-3 6-16 16,-2 9 1-16,1 4 0 0,3 3-3 15,4 1-3-15,4 0 0 0,0 0 0 0,0-2-9 16,7-3-16-16,4-4-10 0,0-7-10 16,2-3-11-16,-4-9-14 0,-3-4-83 15</inkml:trace>
  <inkml:trace contextRef="#ctx0" brushRef="#br0" timeOffset="125817.19">12544 14011 17 0,'0'3'632'0,"0"-1"-615"16,15 0-29-16,1-2 2 0,-2 0-63 15,-5 0-46-15,-4-4-233 0</inkml:trace>
  <inkml:trace contextRef="#ctx0" brushRef="#br0" timeOffset="126792.25">9372 14983 54 0,'-2'2'25'0,"1"0"-2"15,-1-2 120-15,1 0-106 0,1 0 2 16,0 0 13-16,0 0-19 0,0-2-13 15,3-4-6-15,3-5 1 0,6-1 2 0,4-2-1 16,4-3-3-16,3-4 3 0,5-4 1 16,6-6 1-16,10-7 1 0,8-7-7 15,10-8 3-15,14-6-5 0,13-7-1 16,7-3 4-16,9-1-4 0,2 3-4 15,-4 6-3-15,-4 4-2 0,-8 4 0 16,-4 4-2-16,-6 1-2 0,-4 4 1 16,-1-2 2-16,0-1 2 0,0 1-1 15,3-1-1-15,-1 1 1 0,1 1 2 16,-2 0-3-16,-2 0 2 0,-4-1-1 0,-4 1 2 15,-7 0-2-15,-6 5 0 0,-4 5 1 16,-5 5 3-16,-5 4-4 0,-6 4-1 16,-4 4 3-16,-8 5 0 0,-7 4-2 15,-4 3 0-15,-6 5-1 0,-4 0 4 16,-1 1 0-16,0 0 4 0,0 0-2 15,0 0-3-15,0 0-3 0,0 1 1 16,0 5 1-16,0-2 1 0,2 0-3 16,-1 2 0-16,1-2-4 0,-1-1-2 15,2 1-3-15,0-2-7 0,1 0 2 16,-1 0 3-16,-2-2 7 0,-1 0 3 0,2 0 2 15,-1 0 0-15,2 0 0 0,-3 0-4 16,0 0 2-16,0 0 1 0,0 0-1 16,0 0-11-16,0 0-20 0,-1 0-38 15,-4 0-96-15</inkml:trace>
  <inkml:trace contextRef="#ctx0" brushRef="#br0" timeOffset="127328.28">11708 13387 202 0,'6'4'42'0,"4"2"-16"16,4 0 13-16,1 0-20 0,4 1-14 16,1 0 7-16,8-1-3 0,1 1 2 0,2 2 8 15,5 1-2-15,4 5-4 0,5 1 6 16,3 2 10-16,5 1-7 0,3 2-6 15,6 1-8-15,1 5-2 0,4-2-5 16,4 2-1-16,4-3 7 0,4-1 3 16,6-3-6-16,7 1-3 0,7-3 5 0,3-1-1 15,2 0 0-15,-5 0-1 0,-4-1-2 16,-7 0 0-16,-7 1-2 15,-5-3 2-15,-5 2 27 0,-1 0 9 16,0-1-31-16,-4 0 0 0,-2-1 0 0,1 0 2 16,-5-1-5-16,1 0 1 0,-2 0 0 15,-5-1-1-15,0-1-2 0,-3 0 0 16,-3-1-2-16,1 0 3 0,-4 1-2 15,-4-2-1-15,-5-1 0 0,-5 0-1 16,-6 0 1-16,-8-1 0 0,-11-1-4 16,-4 0-1-16,-2 0 1 0,0 0 4 0,-3-1 1 15,1 0 1-15,0-1-3 0,2-2-1 16,0 3 4-16,0-1-2 15,-3 0-9-15,2-2-19 0,-1 0-9 16,-1-2-5-16,-2 0-8 0,1 0-15 0,-2 0-15 16,-5 0-43-16,0 0-98 0</inkml:trace>
  <inkml:trace contextRef="#ctx0" brushRef="#br0" timeOffset="128364.34">14407 14231 128 0,'-9'11'116'0,"-2"4"-89"15,-3 3 2-15,-6 2-18 0,1 2-4 16,-7 4 7-16,-2 2-4 0,-3 2 1 15,-6 1 11-15,-2 4-4 0,-3 2-8 0,-1 3 7 16,-5 7 18-16,-2 3-3 0,-6 4-10 16,-2 3 2-16,-6 2-6 0,-1 2-5 15,0 0-10-15,-2-2 0 0,0-3-1 16,1-3 3-16,1-3-8 0,-7-2 4 15,3-1 1-15,-3 0 0 0,2-1 4 16,7-3 3-16,4 2-4 0,6-4 4 16,5-1-1-16,8-3-1 0,3-3-5 15,4-3 0-15,4-1-1 0,-2-4-1 16,4-2 2-16,-1-1-1 0,1-3 0 0,2 0 0 15,0-4 1-15,-1-2-2 0,2 0 0 16,3-5-1-16,-1 0 3 0,3-1-1 16,2-3-3-16,2-1 1 0,2-2 0 15,1-1 1-15,1-1-2 0,0 0 0 16,2 0 2-16,0 0 0 0,-1 1-1 15,1 0 1-15,1 3 1 0,1-1-1 16,-3 1-1-16,4 0 0 0,0 1 2 16,3-1-1-16,-2 1-3 0,5-1 1 15,0-1 2-15,0 0-1 0,0-1-3 0,0-2 2 16,0 1 2-16,0 0 0 0,0-1-2 15,2 3 2-15,-1-1 1 0,1 1 0 16,-2 2-1-16,0 0 1 0,0 1 1 16,0 1-1-16,0-1 0 0,0-2 0 15,0-1 0-15,0-1-3 0,0 0 3 16,0 0-2-16,0-2 2 0,0 0 0 15,3 0-3-15,0 0 5 0,0 0 0 16,0 0-2-16,-1 0-1 0,-1 0 1 16,-1 0 3-16,0 0-2 0,0 0 4 15,0 0-4-15,-3 0 1 0,0 0-3 0,0 0-1 16,0 0 2-16,0 0 2 0,0 0-3 15,0 0 0-15,-1 3-1 0,0-1 2 16,-1 0 0-16,0 0-3 0,-1 1 3 16,0 1 0-16,-2-1-1 0,-1 1-1 15,1 0 1-15,-3 0 2 0,-1 1-2 0,-2-1-1 16,-3 2 1-16,-3 1 1 15,-2 1-2-15,-3 0-1 0,1 2 2 16,-3 2-9-16,2 0 5 0,1 1 3 16,0-1 1-16,-1 2 1 0,1-2-1 0,2 2-1 15,0 0 1-15,1-1 2 0,0-2-3 16,3 2 0-16,-1-1 1 0,4-2 1 15,-2 0 0-15,3 0-2 0,0-2 2 16,0 1 1-16,0 0-2 0,-2 0 0 16,2-1 1-16,-4 2 1 0,-1 0-3 0,-3 2 0 15,-1 1 2-15,-2 1 0 0,2-1-1 16,0 2-1-16,3-2 2 15,3 0-1-15,0 0 2 0,0-1-2 16,3-1 2-16,-2-2 0 0,4-2-1 0,2-2-1 16,1 0 6-16,3-3 0 0,0-1-5 15,0-1 0-15,1 1 3 0,2-1 1 16,0 0-3-16,-2 0-3 0,3 0 1 15,-1 0 0-15,0 0-5 0,2 0-5 16,-2 0-6-16,0 0-9 0,1-1-20 0,2-4 0 16,0-1 3-16,0 1 6 0,5-1-11 15,2 1-21-15,1 3-23 0,-3-2-55 16</inkml:trace>
  <inkml:trace contextRef="#ctx0" brushRef="#br0" timeOffset="128857.37">11437 16379 118 0,'-6'0'126'16,"-1"-3"-100"-16,1 0 22 0,-1-4-12 15,-1 2-19-15,-3-1 2 0,-2-1-1 0,-2-3-8 16,-1 1-1-16,1-4 6 0,-4-1-5 16,-2-2-2-16,-3-5 2 0,-2-2 0 15,-5-3-5-15,0 0 1 0,-3-1-2 16,-2 0 2-16,1-1-4 15,-6 2 0-15,3 4-1 0,-3 3 1 0,-1 6 3 16,-1 1-2-16,1 3 1 0,-1 1-1 16,-5-1-1-16,0-2 1 0,3 0 8 15,3-3 14-15,5-3-9 0,4-1-10 16,-1-2-2-16,1 1 0 0,-1-1-1 15,-1 2-2-15,-3-2 4 0,1 2-2 0,-2 1-2 16,4-1 0-16,-4 0 1 0,-1 2-3 16,1 0 1-16,-1 1 1 0,1-1 2 15,5 0 0-15,1-2 1 0,2 3-2 16,5 0 1-16,-2 0 0 0,5 0 1 15,1 0-1-15,2 0 5 0,1 1-3 16,-2 3 3-16,-1 1 1 0,3 3-1 16,-6-1-3-16,1 2-4 0,-3 0 0 15,-1 1 1-15,0 0 0 0,-1 0-2 16,3 3 1-16,-2-2 0 0,1 1 4 0,3-1-3 15,0 0 4-15,4-2-2 0,3 2-1 16,2 1-3-16,2-1-1 0,2 1 3 16,0-1-3-16,4 1-6 0,-1 1-4 15,2 2 2-15,3-2-7 0,-2 2-7 16,3 0-9-16,-1 0-17 0,2 3-30 15,-1 5-48-15,-4 1-127 0</inkml:trace>
  <inkml:trace contextRef="#ctx0" brushRef="#br0" timeOffset="130661.47">12535 16163 39 0,'0'0'180'0,"1"0"12"16,1 0-134-16,-1 0-42 15,-1 0-9-15,2 2 18 0,-1 5 16 0,1 1-15 16,1 2-7-16,-3 3-3 0,0 0 2 16,0 0 0-16,0 0 0 0,0-1-2 15,-5-1 0-15,4-2 0 0,1-3-5 16,-2-2 0-16,2-2-5 0,0-2-6 15,5 0 0-15,9-10-1 0,1-4 5 16,4-6-1-16,4-3-4 0,0-1 1 0,2 0 0 16,-2 1-2-16,-1 3-1 0,-2 2 4 15,-1 5-1-15,-7 4-2 0,2 3 4 16,-8 3-4-16,-1 3 3 15,-3 0-1-15,-1 2-1 0,1 6 2 0,-2 5 0 16,0 3 2-16,0 2-2 0,-3 0-1 16,0 0 1-16,-2 0-1 0,2-1 0 15,1-5 0-15,1 0 0 0,1-3-1 16,0-4-3-16,0 0-11 0,6-3-16 15,2-2-6-15,4 0-29 0,2-11-22 0,6-6-101 16</inkml:trace>
  <inkml:trace contextRef="#ctx0" brushRef="#br0" timeOffset="130944.48">13122 16065 114 0,'0'-1'308'16,"-1"1"-248"-16,-6 0-1 0,-5 0-15 15,-2 6-8-15,-3 3-4 0,3 2-5 16,0 3-10-16,3 0-4 0,3 2-5 0,5 1-2 15,2-2-8-15,1 0 3 0,4-1-3 16,7-4 0-16,5-4 0 0,1-3-5 16,5-3-2-16,1 0 3 0,2-1 4 15,-1-9-2-15,0-3 3 0,-4 0 1 16,-3-1 2-16,-6 1-2 0,-4-1 3 15,-5 3 8-15,-2 1 4 0,-2-1-1 16,-8 3 0-16,-3-1-6 0,-2 2-4 16,-5-1-4-16,-4 1 1 0,-1 0-2 15,-7 1-14-15,1 2-19 0,-3 2-27 0,6 2-57 16,2 0-102-16</inkml:trace>
  <inkml:trace contextRef="#ctx0" brushRef="#br0" timeOffset="133405.63">11452 16423 70 0,'0'0'53'0,"0"2"-32"0,3 0 37 16,-1 0-4-16,-2 1 2 0,3 0-5 15,0 0-6-15,3 2 2 0,-1 3-10 16,0 2-8-16,2 3 0 15,-2 2-7-15,0 2-8 0,-1 3-3 0,-2 2-5 16,-2 5 0-16,0 3-2 0,0-1-1 16,-5 4 3-16,1-1-4 0,1 0 2 15,1 0-2-15,0-2 1 0,2-3-1 16,0 0-2-16,0-3-1 0,4-3 2 15,2-3-1-15,0-3-1 0,0-2 1 0,-1-4 1 16,-1 0-1-16,0-3 0 0,2 0 0 16,-5-2 0-16,4 1 1 0,-5-2-2 15,3-2 1-15,-3 0 1 16,2-1 1-16,-2 0-2 0,0 0 0 0,0 0 2 15,0 0 1-15,0 0-2 0,0 0 2 16,0 0-3-16,0-1 1 0,0-3 0 16,-5 1 1-16,-1-1 1 0,-4 2 0 15,-2 2-4-15,-5 0 2 0,0 0-1 16,-3 0 0-16,0 2-1 0,0 0 0 15,-1-2 2-15,3 0-3 0,-1 0-1 0,5 0 1 16,-1 0 3-16,1-3-2 16,-2-2-1-16,-1 0 4 0,-3 2-3 15,1-2 1-15,-2 0 0 0,-4 2-14 16,-1-2 9-16,-1 1 4 0,-2 1 1 0,-2 0 0 15,0 3 1-15,-3 0-1 0,-2 0-1 16,-1 0 1-16,-8 0 1 0,0 1-1 16,-2 4 0-16,-5 0-1 0,-6-1 3 15,-2 0-2-15,-5 1 0 0,-2 0 0 16,-3 0 1-16,0 2 1 0,-2-1-3 0,-1 1 1 15,0-1 2-15,2-2 0 0,2 0 3 16,3-3-2-16,2-1 1 0,1 0-3 16,5-3-2-16,-1-3 0 0,2-2 3 15,3 2 2-15,-1-3-4 0,3 0 1 16,-1-2 2-16,-3-1 0 0,0 2-5 15,1-2 2-15,-3 2 2 0,1 0-2 16,-1 0 0-16,4 2-2 0,-3-1 4 16,1 3-2-16,2-1 0 0,3 2 0 15,1 0 0-15,3-1 4 0,6-2 2 0,2 1 0 16,3-2 0-16,4 0-3 0,2 0 2 15,2 0-2-15,2-1 2 0,1 2-5 16,3-4 2-16,1 3 0 16,2 1 1-16,2 1 2 0,-2 1-4 0,5 2 2 15,2 0 0-15,0 0-1 0,1 2-3 16,2-1 2-16,2 2 0 0,1-1-1 15,3 2 0-15,0-1-1 0,1 0 3 16,1 1-2-16,1-3-1 0,0 2 0 16,0-4 0-16,0 0 0 0,0-2 1 0,3 0-1 15,0-2 1-15,3 0 0 0,-1-2 0 16,1-2-1-16,0 2 2 0,0-4-1 15,1 0-1-15,-4 0 1 0,0-3 1 16,-2-2 0-16,1-2-2 0,-2-2 1 16,0-3 1-16,0-3-1 0,0-4-1 0,0-2 1 15,-2-6-1-15,-1 0-3 0,0 0-1 16,2-5 1-16,1-1 3 15,0-4-1-15,0-1 0 0,-2-1 3 16,1-2 0-16,1-2-1 0,0 1-1 0,0 2 0 16,0 0 1-16,0 4 1 0,0 2-2 15,0 3 1-15,0 1 1 0,0 0 0 16,0 2-2-16,0-2 0 0,0 1 3 15,0 0-2-15,0-1-1 0,3-1 1 16,0 0 0-16,0-1 0 0,2-4 0 0,-2-3-1 16,0-3 2-16,1-3-6 0,1 1 6 15,1-2-1-15,2 0 2 16,1 0-1-16,-4 3-2 0,1 3 1 15,-3 4 3-15,-3 6-2 0,0 4 3 16,0 4-1-16,0 2 2 0,-4-1-2 0,0 2-1 16,1-4-1-16,2-2 1 0,1-3-2 15,0-1-1-15,0-2 1 0,0-1 2 16,6-1-2-16,-3 2-1 0,0-1 1 15,2 3 2-15,-2-1-2 0,0 4-1 16,-1-1 2-16,-2 1-1 0,0 1 4 16,0 0-2-16,0 2 1 0,-5 4 0 15,0 4-2-15,1 3-2 0,-1 5 3 16,2 5 0-16,0 5 1 0,1 3 3 15,-2 3 1-15,4 2 1 0,-3 2 0 0,1 2-3 16,2 0-6-16,0 0 2 0,0 0 0 16,0 0-3-16,0 0 0 0,0-1 1 15,0 1-1-15,0 0 1 0,0 0 1 16,0 0 1-16,0 0-1 0,0 0-1 15,0 0 1-15,0 0 1 0,2 0-1 0,1 0-1 16,-2-3 1-16,7 2 1 16,-2 0-2-16,5 1 0 0,0-2 2 0,3-1-1 15,0 1 0-15,4-1-3 16,3-1 5-16,-1 0-1 0,4 0-2 0,3 2 1 15,1-1-2-15,1 0 2 0,2 0-1 16,0 1-1-16,3 0 1 0,0-1 1 16,4 1-2-16,-1 0 0 0,0-1 0 15,2 0 4-15,0 1-4 0,-1 0 2 16,4 0 0-16,-2-1 0 0,4 0 0 0,-1-1-1 15,1 0 2-15,-2 1-1 0,1-2 0 16,-1-1-1-16,1 2 0 0,-1 0 3 16,-2-1-3-16,-2 0-1 15,-4 2 2-15,0-1 2 0,1 0-3 0,0 0 0 16,-1 0 1-16,0 2 2 0,1-2-2 15,0 0-2-15,2 1 3 0,0-2 0 16,-1 2-2-16,1-1 0 0,0 1 2 16,-1 0 1-16,2-1-3 0,1 1-1 15,2 0 3-15,-1-1 0 0,2 0-2 0,1 0 0 16,2 0 2-16,3-1 0 0,2 1-1 15,-1 0-1-15,-2-1 1 0,-2 1 1 16,-3 2-2-16,-2 2 1 16,-3 0 0-16,-1 0 1 0,-4 0-1 15,1 0-1-15,0 0 2 0,1 0 0 0,0 0-2 16,0 0 0-16,3 0 2 0,0 0 0 15,4 0-2-15,-4 0 1 0,2 0 0 16,-4 0 1-16,-1 0-1 0,-3 0-1 16,0 0 1-16,-4 0 1 0,-2 0-1 15,-2 0-1-15,-3 0 1 0,0 0 1 0,-1 1-2 16,-1 1 1-16,2 0 1 0,1-1-1 15,-1-1 0-15,-3 0-1 0,-2 0 2 16,2 1 0-16,-1 0-2 16,-2-1 1-16,-2 0 0 0,-1 0 2 0,-3 0-2 15,-2 0-1-15,-1 0 4 0,-2 0-2 16,0 0-1-16,0-4 1 0,2 0-1 15,-4 0 2-15,5 0-3 0,-3 0 1 16,1 0 1-16,2 2-1 0,0 1-1 16,-3 0 0-16,2 1 2 0,-2 0 0 0,0-2-3 15,-2 2 2-15,-1 0 1 0,0 0 0 16,0 0 0-16,0 0 2 0,0 0 2 15,0 0-2-15,0 0-2 0,0 0-3 16,0 0 5-16,0-2-3 0,0 2-3 16,0-1 5-16,0 1-2 0,2 0-2 15,-2 0 0-15,2 0 1 0,-1 0 2 16,-1 0 0-16,0 0-2 0,0 0 2 15,0 0 2-15,-6 0-2 0,-8 0-6 16,-2 0-20-16,1 3-19 0,-1-1-36 0,1-2-70 16</inkml:trace>
  <inkml:trace contextRef="#ctx0" brushRef="#br0" timeOffset="134334.68">11074 12956 35 0,'0'0'35'16,"0"0"-12"-16,0 0 3 16,0 0 14-16,0 0 14 0,-1 0 0 15,-1 0-16-15,0 0-10 0,2 0 2 0,0 0 3 16,-1 0-4-16,-1 0-3 0,1 1 1 15,1-1-3-15,0 0-6 0,0 0 5 16,0 0-1-16,0 0-1 0,0 0-1 16,0 0-3-16,0 0-3 0,0 0-3 15,0 0 1-15,0 0-5 0,0 0 2 0,0 0-2 16,0 0-4-16,0 0-2 0,0 1 1 15,4 2-3-15,3 1 3 0,3 1 2 16,4 0 1-16,2 0-6 16,4 0 1-16,3 0 2 0,5-2 0 0,2 1-1 15,-2-1-2-15,1 1 2 0,-1-1 0 16,-3 1-1-16,-4 1 0 0,0 1 0 15,-4 0 1-15,-5 0-1 0,1 1-1 16,-6-1 2-16,-1 1 1 0,1 1-2 16,-4 0-1-16,0 2 3 0,-2-1 1 0,3 1-3 15,-4 0 2-15,0 1 2 0,0 1 1 16,-7 2-4-16,-2-1 3 0,-5 4-1 15,-3 0 2-15,-5 2-5 0,-1 1 1 16,-5 1 1-16,2 0 0 0,-1-1-1 16,3 2-2-16,2-1 2 0,-1-2 0 15,3 1-1-15,1-1-1 0,5-5 1 16,2 0 1-16,4-4-2 0,3-4-6 16,4-3-17-16,1-1-12 0,0-2-38 15,0-1-55-15,10-7-215 0</inkml:trace>
  <inkml:trace contextRef="#ctx0" brushRef="#br0" timeOffset="135121.72">11412 12647 91 0,'0'-1'84'0,"0"-1"19"16,0 0-42-16,0 1-9 0,0 0 2 16,0 0-11-16,0 1-8 0,0 0-5 15,0 0-7-15,0 0-5 0,0 0-9 16,3 0 0-16,0 2 2 0,3 3 4 15,-1 4-4-15,1 3-5 0,1 3 0 16,0 1 0-16,4 2-4 0,3 2 0 0,3-3 0 16,5 0-3-16,1-4 2 0,3-4-1 15,1-3-1-15,-1-6 3 16,1 0-3-16,-1-2-2 0,2-8 3 15,-3-5-1-15,-4 1 0 0,-4-1 1 0,-3 0 2 16,-4 1-2-16,-6 1-2 0,1 1 1 16,-5 1-2-16,3 1-12 0,-1-1-13 15,-2 0-15-15,3 0-17 0,3-2-44 16,2 0-102-16</inkml:trace>
  <inkml:trace contextRef="#ctx0" brushRef="#br0" timeOffset="135966.76">11104 10073 73 0,'1'0'21'16,"1"0"101"-16,-1-2-19 0,-1 2-75 15,2 0 19-15,1 4-4 0,-2 6 1 16,1 4-9-16,-1 1-13 0,3-1-7 0,0-1 8 16,2-1-1-16,4-3-5 0,2-3 0 15,1-3 3-15,4-3-1 0,3 0-6 16,1-12-2-16,6-2-4 0,-1-6 1 15,1-2-8-15,-3-2 1 0,-2 2 1 16,-5-1-3-16,0 3-11 0,-3 2-12 0,0 3-18 16,2 6-26-16,-4 0-43 0,-3 5-163 15</inkml:trace>
  <inkml:trace contextRef="#ctx0" brushRef="#br0" timeOffset="136983.82">14198 13406 20 0,'0'-2'36'0,"0"1"-22"15,0-2 133-15,0 0-93 0,0 1-4 16,0 0 17-16,0 0-22 0,0 1 0 15,0 1-5-15,0 0-13 0,2 0-5 16,1 0 0-16,-2 7 10 0,2 1-4 16,0 4-5-16,1 0-2 0,-1 4-6 15,0 1-8-15,-2-1-2 0,2-1-3 16,-1-1 0-16,1-1 0 0,0 1-2 15,2-2 1-15,1-2-1 0,-1-1-1 16,-1-4-3-16,4-2-5 0,0-3-11 0,0 0-16 16,4-5-13-16,-3-7-20 0,4-2-41 15,-3-2-114-15</inkml:trace>
  <inkml:trace contextRef="#ctx0" brushRef="#br0" timeOffset="137161.84">14423 13344 320 0,'0'3'65'16,"0"6"-27"-16,-6 4 5 0,-2 3-10 15,-1 2 7-15,-2 2 0 0,0 2-10 0,-2 5-8 16,0-1-3-16,-1 4-7 0,0-3-4 16,3-2-6-16,1-3 0 0,6-3-1 15,2-7-2-15,2 0-11 0,2-6-22 16,7-3-23-16,3-3-36 0,2-3-104 15</inkml:trace>
  <inkml:trace contextRef="#ctx0" brushRef="#br0" timeOffset="137638.87">14553 13487 198 0,'0'0'76'16,"0"0"-24"-16,0 0-15 0,0 0-15 0,0 1 5 15,0 2 0-15,0 1-13 0,0-2-5 16,2 1 3-16,5-1 9 0,3-2-3 16,2 0 2-16,2-2-3 15,3-8-1-15,0-2-4 0,2-5-2 0,-1-3-1 16,1-1 3-16,-2 0-5 0,-2-1-2 15,-4 2-4-15,-1 2 4 0,-4 1 1 16,-3 4-4-16,-3 3-1 0,0 5 3 16,-8 3 4-16,-4 2-7 0,-4 9-4 15,-2 7 2-15,-1 3 1 0,2 3-1 0,2 0-2 16,7 2 1-16,2-2 2 0,6-2-3 15,1-2-5-15,12-5-3 0,4-5-5 16,4-5 2-16,4-3 6 0,1 0 5 16,5-8 3-16,2-3 0 15,0-4-1-15,1-2 3 0,-3 3-1 0,-2-3 0 16,-7 3-1-16,-7 4 2 0,-5 5 0 15,-9 2-1-15,-1 3 5 0,0 0 14 16,-1 5-12-16,-10 7-10 0,-2 2 1 16,-1 4 2-16,0 0 0 0,1 2-1 15,-1 1-1-15,1 0 2 0,2 2 0 0,2 0-2 16,1-2-1-16,5-2-15 0,3-4-48 15,0-1-130-15</inkml:trace>
  <inkml:trace contextRef="#ctx0" brushRef="#br0" timeOffset="138541.92">14564 14148 89 0,'-2'0'59'16,"-1"0"17"-16,3 0-18 0,-1 0-10 15,-1 0-1-15,1 0-2 0,1 0-8 0,-2 0-7 16,2 0-5-16,0 0-5 0,0 0-4 16,0 0-2-16,0 0-4 15,0 0 0-15,0 0-2 0,0 0 1 16,5 0 1-16,1 0 0 0,0 0 3 15,0 0-6-15,5 0 0 0,2 0-2 0,2 0 2 16,4 0-2-16,2 0 1 0,6 0-1 16,2 0-2-16,7-3-2 0,6 1-1 15,6-2 3-15,6 1-2 0,6 0 0 16,7-3-2-16,8-1 3 0,4 0-3 15,3 0 1-15,-2 0 0 0,4 1 1 0,1 1 0 16,10-2-2-16,7-1 3 0,4-4 3 16,-4 1-2-16,-4-1-2 15,-11 2-1-15,-5-1 0 0,-6 3 1 16,-7 0 0-16,-8 1 2 0,-7 2 4 0,-7 0-3 15,-10 3-1-15,-6-1-1 0,-8 2 2 16,-6 1-2-16,-6 0-4 0,-5 0 3 16,-1 0 4-16,-2 0-3 0,0 0-1 15,-1 0 1-15,-2 0 1 0,0 0 0 16,0 0-1-16,0 0 2 0,0 0 1 0,0 0 2 15,0 0-2-15,0 0-3 0,0 0 3 16,0 0-5-16,0 0 0 0,0 0-1 16,0 0 0-16,0 0-3 15,0 0 2-15,0 1 2 0,0 0 1 0,0 0 0 16,0 0-2-16,0 0 2 0,-5 1 3 15,0 0-2-15,-1-1-3 0,-2 1-2 16,1 1 0-16,-1-1-11 0,3-1-5 16,2 2-4-16,0-1-9 0,0 2-21 15,0-1-36-15,-3 1-112 0</inkml:trace>
  <inkml:trace contextRef="#ctx0" brushRef="#br0" timeOffset="139566.98">17663 13768 3 0,'-6'2'22'0,"1"-1"-2"16,2 1 2-16,0-1-3 15,3-1-11-15,0 0 0 0,0 0 0 16,0 1 17-16,0-1 14 0,3 0 2 0,-1 0-1 15,1 0 4-15,0 0 2 0,-2 0 0 16,2 0 0-16,-1 0-6 0,0 0-4 16,-1-1 2-16,2-2 3 0,-3 1-6 15,0-1-2-15,0 1-8 0,0-2-6 16,-6 0-3-16,-2 3-6 0,-6 1-1 0,-3 0-2 15,-3 1-4-15,-3 8-2 0,-3 4-2 16,-4 2 3-16,2 3-2 0,3 0-1 16,8-1 2-16,6-2 0 15,8-1-4-15,3 0 1 0,3 3-2 0,10-2 3 16,4 1-2-16,5 0-1 0,1 1 5 15,0 0-1-15,2 0-3 0,-3-1-2 16,-2 1 0-16,-5-3-2 0,-2 1 1 16,-7-3 3-16,-5-1 2 0,-1 1 1 15,0-2 0-15,-6 0 1 0,-6-2 2 16,-2 2-2-16,-3-3 0 0,0 0 0 0,-3-1 1 15,-2-2 0-15,-1 0-2 0,1-1 0 16,2-1 0-16,4-1 1 0,2-1-2 16,5 0-11-16,4 0-8 15,5-3-18-15,0-6-32 0,11-1-49 0,5-2-156 16</inkml:trace>
  <inkml:trace contextRef="#ctx0" brushRef="#br0" timeOffset="140372.01">17817 14008 213 0,'1'0'37'15,"4"0"-13"-15,-1-1 16 0,3 0 7 16,-1-2-3-16,0 0-7 0,3-2-3 16,-1-1 3-16,0-1 1 0,1-2-6 0,0-2 1 15,-1-2 0-15,-2-1-8 0,-1 0-3 16,-3-1-2-16,-2 2-6 0,0-1-3 15,-5 2-2-15,-4-1-4 0,-1 3 2 16,-2 3 0-16,-4 3-3 0,1 0-3 16,1 4 1-16,-2 0-3 0,7 2 0 15,-2 6 3-15,4 4-2 0,0 4-2 16,3 3 4-16,-1 6-3 0,3 1 1 15,2 3-1-15,0 1 3 0,4-3-2 16,6-2 0-16,3-4-1 0,4-4-1 0,0-5 1 16,2-5-9-16,-1-4-5 0,1-3-4 15,-1 0 4-15,2-6 0 0,-1-5-11 16,-2-5-5-16,0 1-12 0,-4 0 4 15,-3 0 5-15,-3 0 6 0,-1 2 4 16,0 0 9-16,-3 2 2 0,2 1 9 0,1 4 4 16,0 2 0-16,0-1 3 15,1 4 5-15,-3 0 4 0,1 1 2 16,1 0 8-16,0 0-1 0,1 4 4 15,0 3-12-15,1 1-6 0,-2 0-2 0,2 1-3 16,0 0-1-16,-4-1-1 0,3-1 0 16,-4 0 0-16,1 1-2 0,-1-2-8 15,1 1-8-15,0-1-8 0,2-1 0 16,2-4 3-16,3-1-4 0,1 0-10 15,4-1-7-15,2-5 2 0,1-3 21 16,0-2 20-16,-2-2 7 0,0 0 16 0,-5 1 7 16,-1-2 3-16,-3-1 2 15,0-2-2-15,-2-3-4 0,-2-2-8 16,0-3-7-16,-1-4-7 0,0 0-6 15,-3-7 3-15,0-1 0 0,0-1-2 0,0-3-1 16,0 7 3-16,0 7 0 0,0 12 9 16,0 10 9-16,0 5-3 0,0 4-14 15,-3 12-7-15,0 11 8 0,-2 5 1 16,2 2-5-16,0 5-2 0,0 0 1 15,1 3 2-15,-1-4-2 0,3 0 0 0,0-3 0 16,0-6 1-16,0-3-1 0,6-6-1 16,3-3 14-16,1-7 0 15,-1-3-5-15,2-4-4 0,3-3-1 16,3 0 0-16,-2-6-4 0,4-2-23 0,0-3-25 15,-2 1-38-15,0 0-98 0</inkml:trace>
  <inkml:trace contextRef="#ctx0" brushRef="#br0" timeOffset="140859.04">18882 13712 284 0,'-5'0'75'0,"2"0"12"0,3 0-22 15,0 0-25-15,0 0-4 16,1 1-15-16,7-1-15 0,8 0 12 16,7 0 2-16,6-4-8 0,9-3-5 0,3-3-5 15,3-1-2-15,-2 1 2 0,0 1 0 16,-7 1-3-16,-4 1 3 0,-8 2-3 15,-7 3-6-15,-4 0-16 0,-5 2-17 16,-6 0-28-16,-1 0-63 0,-5 0-160 16</inkml:trace>
  <inkml:trace contextRef="#ctx0" brushRef="#br0" timeOffset="141836.1">19139 13706 416 0,'-8'13'48'0,"0"4"-13"15,-1 3 31-15,-3 2-21 0,-1 0 8 16,2 1-13-16,4-1-20 0,-1-1-14 15,6-3-2-15,2-4-3 0,0-1-3 16,10-4 0-16,7-3-5 0,4-6-8 0,11 0-9 16,2-11-16-16,6-4-33 0,-1 0 5 15,-4 0 5-15,-2-1 4 0,-7 3 23 16,-1-1 19-16,-3 2 3 15,-5 1 7-15,-3 0 9 0,-5 4 7 0,-3 0 34 16,-3 2 20-16,0 0 0 0,1 2-10 16,-4 0-9-16,0 2-12 0,0 1-13 15,0 0-3-15,0 0-7 0,0 0-8 16,0 7 1-16,0 4-1 0,0 2 0 15,-2 4 0-15,-3-1 0 0,4 2-1 0,-2 0 0 16,0-1 3-16,1-3 0 0,1-3 2 16,1-1-2-16,0-7 0 0,0 1-2 15,0-3 0-15,0-1-1 0,0 0 7 16,3-5-2-16,0-3 0 0,3-4-4 15,2 0 1-15,-1-1-1 0,3 2-1 16,-3-2 0-16,1 2 1 0,2 3-1 0,2-1-2 16,0 4 0-16,2-4-2 15,3 5-3-15,0-1-7 0,2-1 2 16,1 2-1-16,-1-2 7 0,-1 2-1 0,-5 1 5 15,-2 1 2-15,-4 1 1 0,-5 1-1 16,-1 0 0-16,-1 0 5 0,0 0 10 16,-1 0-1-16,-8 2-11 0,-2 4 5 15,3 2 0-15,0-2-3 0,2 3-5 16,3-1 2-16,-3 2-2 0,6-1-2 15,0 1 3-15,0 0-2 0,1-2-1 16,9-2-8-16,2 1 2 0,4-2 0 16,1-3-5-16,4 0 5 0,4-2-3 15,-2 0-4-15,4-3-7 0,-4-4 3 16,2-1 8-16,-7-1 5 0,-1-1 5 0,-3-1-1 15,-4 0 3-15,-3 1 1 0,-2 1 3 16,-5 0 5-16,0 2 11 0,-1 0-1 16,-7 3-3-16,-3 1-4 0,-1 2-2 15,-2 1 1-15,-2 0-5 0,2 2-3 16,2 6 2-16,-1 3-4 0,2 3 0 0,4 1-4 15,2 0 2-15,5 1 0 0,0-1-2 16,3-2-2-16,6-1-3 16,1-3-1-16,2-3-1 0,2-4-3 15,3-2-2-15,0 0 0 0,2-2 7 0,1-6 6 16,-1-2 0-16,-5-3-1 0,-2 2-1 15,-3 0 2-15,-3 2 2 0,-1 2 2 16,-5 3 8-16,0 0 3 0,0 4 10 16,0 0-7-16,-5 0-9 0,2 0-4 15,0 8-4-15,-1 3 1 0,2 3-1 0,0 3-2 16,2 3 1-16,0 2 0 15,0 5-2-15,0 3-5 0,5 3 7 16,-2 2 1-16,0-1 0 0,-3-1 1 16,0 0 0-16,-3-2 6 0,-5-4 2 0,-2-1-1 15,-3-3 2-15,-1-3 6 0,-1-3-1 16,-1-5-3-16,1-5 3 0,2-2-7 15,1-5-3-15,3 0 0 0,-1 0-5 16,6-5 2-16,1-4-1 0,3-2-3 16,0-3-12-16,4-1 1 0,9-5-12 0,2-2-12 15,4-3-15-15,1-2-25 0,2-4-46 16,1-3-197-16</inkml:trace>
  <inkml:trace contextRef="#ctx0" brushRef="#br0" timeOffset="142236.13">20173 13793 295 0,'0'-6'173'0,"0"-1"-134"15,-9 2 19-15,-4 4-33 0,-4 1-5 16,-1 0 11-16,-2 6-5 0,1 4-7 0,0 6-7 16,5 2-6-16,0 2 1 0,2 3-6 15,9-2-2-15,0 0 0 0,3-3 1 16,6-1 1-16,5-3-2 15,4-5-2-15,4-1-2 0,1-7-4 16,3-1-2-16,-1 0-1 0,0-5 2 0,-2-3 10 16,-3 0-7-16,-5 0 5 0,-2 1 3 15,-6 2 0-15,1 2-1 0,-3 2 0 16,-1 1 1-16,-1 0-1 0,0 1 0 15,0 7 4-15,0 4-1 0,0 4-3 16,0 4-1-16,0 3 2 0,0 4-2 0,0 4 1 16,3 2 0-16,-1 1 1 0,-2 1-2 15,0-2 2-15,0-3 2 0,-8-1 8 16,-3-3 5-16,-3-2-3 15,-1-4-2-15,-2-4 6 0,-2-3 3 0,0-5-3 16,4-2-6-16,1-4-3 0,3-2-3 16,2 0-3-16,4-5-1 0,2-5-1 15,3-2-7-15,2-4-10 0,7-2-12 16,5-3-15-16,4-5-18 0,3-5-58 15,-1-3-216-15</inkml:trace>
  <inkml:trace contextRef="#ctx0" brushRef="#br0" timeOffset="142743.16">20449 13856 206 0,'0'-1'45'0,"0"0"-9"16,2 0 3-16,2 0 6 0,-2 1 7 16,-1-1-8-16,2-1-3 0,-1 2-4 15,1-3 1-15,2-2-11 0,1 0-8 16,0-2 4-16,3-2-2 0,1-1-6 15,-3-1-3-15,0-1-1 0,-3-1-5 16,-1 2-1-16,-3 1 0 0,0 1-1 16,-1 2 0-16,-7 4 4 0,-3 3-5 15,2 0-2-15,-2 1-2 0,0 10 1 0,3 2-2 16,-2 2-1-16,2 3 3 0,5 0 0 15,0 3-3-15,3 0 0 0,0 0-4 16,6-1 0-16,5 0-4 0,3-3-4 16,3-3-2-16,1-5 5 0,3-2 0 15,-1-3 6-15,-2-2-10 0,-2-2 7 0,-1 0 3 16,-2-4 5-16,-4-5 2 15,-1 0 3-15,-2-1-4 0,-3-2 6 16,0 1 3-16,-1-2 4 0,2 1-8 16,-1 2 1-16,1-1-1 0,0 2 4 15,1 2 2-15,-1 2 1 0,0 3 1 0,-1 1 1 16,3 0-8-16,0 1-4 0,3 0 0 15,2 0-1-15,0 0-2 0,3 2 0 16,2 1-13-16,5 1-24 0,3-2-18 16,3-1-62-16,4-1-292 0</inkml:trace>
  <inkml:trace contextRef="#ctx0" brushRef="#br0" timeOffset="144559.26">17632 14972 130 0,'2'0'92'0,"-1"0"74"16,-1 0-122-16,2 0-29 0,-1 0 5 15,-1 5-5-15,2 6 11 0,1 11-6 16,-2 3-11-16,1 3 0 0,0 7-5 15,-1-1-1-15,1 2 0 0,-2 0-1 0,0-2 1 16,0 0 7-16,0-3-3 0,0-1 3 16,0-6 1-16,-3-4 2 0,-1-5-4 15,0-3-1-15,1-4 0 0,0-4 4 16,-1-4-4-16,0 0 7 0,1 0-1 15,-2-11-6-15,0-4-3 0,2-3 0 16,-1-3 2-16,1-2 2 0,-1-2-3 16,1 1 3-16,3-4 1 0,0-4-2 15,0-5-2-15,3-3-6 0,10-4 0 16,4-1 0-16,3 1-2 0,3 4 0 0,4 6-4 15,2 8 6-15,-3 8 0 0,2 7 1 16,-1 4-1-16,-4 6-2 0,-6 1 3 16,-3 2-5-16,-6 10 3 0,-4 2 1 15,-2 4-1-15,-2 2 2 0,-5 4 1 16,-4 2 2-16,-8 1-5 0,-2-3 2 15,-2-1 10-15,-3-2-12 0,3-2 0 16,1-4 1-16,1-4 1 0,8-5-1 16,2-3-5-16,6-1-7 0,0-2-12 15,3 0-16-15,0-3-30 0,6-7-34 16,5-2-92-16</inkml:trace>
  <inkml:trace contextRef="#ctx0" brushRef="#br0" timeOffset="145756.32">18001 14952 109 0,'0'-1'67'0,"0"1"-51"15,0-1 16-15,0 0 8 0,0 0 17 16,0 1 2-16,0 0-21 0,-2 0-10 16,2 0 0-16,0-1-3 0,-1 1-9 15,-1-1 0-15,-1 1-2 0,2 0-7 0,-1 0 0 16,1 0-1-16,-1 0 0 15,1 0-1-15,1 0 2 0,0 0 0 16,-2 0 0-16,0 0-6 0,2 0 4 16,-1 0 2-16,1 0-1 0,-2 0-1 0,2 1-4 15,-1 2 4-15,-2 1-4 0,1-1 0 16,1 2 2-16,-3-3-1 0,3 1 2 15,-1 0-2-15,-1 1-1 0,2-1-1 16,1 0 2-16,0-1-4 0,-2 3 2 16,2-1 2-16,0 2 0 0,0-3-3 0,0 2 1 15,0 3 2-15,0 0 3 0,0 2-9 16,0 0 5-16,0 1-1 15,0 0 0-15,0 2-1 0,0-3 1 16,2 0 0-16,1-1 0 0,1-2-1 0,1-2 0 16,3 0 1-16,3-5 0 0,0 0-1 15,3 0 3-15,-1-6 0 0,3-6-2 16,1-2 0-16,-1-1 0 0,1-3 3 15,-2-2-1-15,1-2-1 0,-4 0-1 16,-3-1-3-16,-1 5 15 0,-3 4-3 0,-4 0 2 16,-1 4-3-16,0 2-1 0,0 4-2 15,0 2 2-15,-1 2-2 0,-4 0-3 16,0 6-4-16,-1 7-2 15,2 4 3-15,-1-1 1 0,3 2 0 0,2 0-2 16,0 0 1-16,0-1-3 0,0-1-1 16,0-2-8-16,0 0 6 0,3-4-3 15,2-2 2-15,0-3 2 0,2-3 5 16,3 0 0-16,-2-2-2 0,-1 0 2 15,6-4 1-15,-6-5 1 0,6 0-2 16,-2-4 2-16,-2-2 1 0,2-1-1 0,-3-3 0 16,1 0 0-16,-1-1-7 0,-2 1 14 15,0-1-3-15,-1-1 2 0,-1-1 0 16,3-2-1-16,-6-2 0 15,1 0 2-15,-1-2-5 0,1 1 2 0,-2 3-4 16,1 5 4-16,-1 4-4 0,0 8 4 16,0 3-2-16,0 4 3 0,0 0-2 15,0 0-2-15,0 6-3 0,-4 10 0 16,-1 6 1-16,-1 5-1 0,1 3-2 15,2 1 2-15,0 1 1 0,3 0-1 0,0-1 0 16,0-3-5-16,3-2 2 0,6-7-4 16,1-3 2-16,2-5-1 0,5-6 11 15,-1-2-7-15,2-3-2 0,2-4 5 16,2-7 1-16,0-2-1 0,1-3-8 15,-3 0 12-15,0 2-2 0,1 1-1 16,-8 2-2-16,0 4 1 0,-5 1 1 16,-2 5-2-16,-3 1 2 0,0 1-2 15,-1 8 1-15,-1 6-1 0,1 1-1 16,-1 6 0-16,1 1 3 0,-1-1-2 0,1 0 7 15,-2-2-8-15,0-3 0 0,0-1 0 16,0-2-1-16,-2 0 1 0,-5-4 1 16,-3-1 1-16,3-2-2 0,-3-3 3 15,4-3 1-15,1-1-2 0,2 0-1 16,3-4 1-16,0-5-6 0,3-4 2 15,8-2 0-15,6-3 1 0,2-3 0 16,1-3-4-16,3-5-9 0,4-3-7 16,-1-2-5-16,5 0 20 0,-3 2-6 15,-2 6 8-15,-2 4 6 0,-11 6 0 0,-5 7 4 16,-6 4 1-16,-2 4 8 0,-3 1 16 15,-10 2-7-15,-1 11-4 0,-4 6-1 16,-2 4 0-16,1 1-1 0,3 1-5 16,7-2 0-16,6 0-6 0,3-2-4 15,5-1-1-15,12-2 1 0,8-4 3 0,4-3-7 16,10-3-9-16,6-3-17 15,4-4-13-15,3-1-67 0,-1 0-358 16</inkml:trace>
  <inkml:trace contextRef="#ctx0" brushRef="#br0" timeOffset="146225.35">19356 14861 341 0,'-2'0'140'0,"-2"0"-114"15,4 1 26-15,0-1-27 0,0 0-8 16,4 0 5-16,10 0-10 0,10-7 0 0,2-3-6 16,7-2-2-16,4 0-1 0,2 0-2 15,1-2-1-15,0 1 0 0,-3 1-1 16,-4 1-18-16,-7 4-24 15,-4 1-27-15,-10 2-49 0,-7 2-125 0</inkml:trace>
  <inkml:trace contextRef="#ctx0" brushRef="#br0" timeOffset="146591.38">19581 14851 253 0,'-14'17'177'0,"-3"2"-152"0,3 3 17 16,1 2-4-16,3-1-1 0,0 0 3 16,6-5-21-16,4 1-16 0,3-4 7 15,11-2-14-15,4-6 1 0,9-5 0 16,4-2-3-16,3-3-2 0,5-8-9 15,2-5-15-15,0-4 4 0,-4 1 11 16,-3 0 11-16,-6 2 4 0,-6 3 2 16,-7 2 2-16,-4 5-1 0,-8 2 8 15,-3 3 6-15,0 0 10 0,0 2 9 16,-8 0-16-16,-1 0 1 0,-3 6 0 0,1 2-3 15,5 0-3-15,-1-1-4 0,4-2-7 16,3 1-3-16,0-2-1 0,0 0 4 16,3-2-2-16,2 1 0 0,1-3-1 15,0 0 6-15,1 0-3 16,-1 0 3-16,-2-3 2 0,1-2 2 0,-5 0 0 15,0 1 0-15,0 0-2 0,0-1 4 16,-3 1-4-16,-3-1-6 0,0 0 0 16,-2 0-1-16,2-3-3 0,-4 0-14 15,4-2-11-15,-5 1-14 0,-1 0-30 16,-4 3-40-16,-1 6-131 0</inkml:trace>
  <inkml:trace contextRef="#ctx0" brushRef="#br0" timeOffset="147329.42">17534 15821 15 0,'0'0'87'0,"0"1"-66"0,-6 5 17 16,-2 2 65-16,1 0-53 0,-3-1 10 15,3 0-8-15,-3-2-12 0,4 2-7 16,1-1-2-16,2-3-3 0,2 1-6 15,1-2-3-15,0-1-8 0,1 1-5 16,9-2 1-16,4 0-2 0,6 0 1 0,8-12 1 16,7-4-4-16,4-5-1 0,9-2-1 15,2-1 1-15,-2-3-2 16,0 5-2-16,-8 2 4 0,-4 4-5 15,-10 6-16-15,-9 3-14 0,-7 7-9 0,-6 0-11 16,-4 0-33-16,-8 7-67 0</inkml:trace>
  <inkml:trace contextRef="#ctx0" brushRef="#br0" timeOffset="147520.43">17668 15848 408 0,'0'6'99'0,"1"5"-97"16,2 4 22-16,0 3 4 0,-1 5-5 15,-2 1-3-15,0 1-14 0,5 0-3 16,-2-2-1-16,3-2-2 0,0-3-1 16,3-3-4-16,2-3-14 0,5-4-20 15,1-6-16-15,3-2-23 0,0-6-73 16</inkml:trace>
  <inkml:trace contextRef="#ctx0" brushRef="#br0" timeOffset="147876.45">18089 15588 339 0,'0'8'88'0,"-3"8"-82"0,0 6 14 16,2 5-7-16,-2 2-2 0,1 6 5 15,2-1 8-15,-2 1-8 0,1 2 9 0,-1 0 2 16,1 0-6-16,1-3 4 0,0-4 1 15,0-5-13-15,3-4-11 0,5-6 1 16,-1-5-1-16,3-5-1 0,1-5-2 16,1 0 3-16,2-13 0 0,4-4-2 15,0-3-6-15,-3 1 0 0,4 2-1 16,-7 1 1-16,0 7-2 0,-4 1 1 15,-2 5 2-15,-2 3 3 0,-1 0 0 16,1 0-1-16,-1 6 4 0,5 2 0 16,-2 2-2-16,4 1 2 0,-3 1 1 15,1 1-1-15,1-1-1 0,-2 0-1 0,-1 1 3 16,2-1-2-16,-2 0-1 0,2-3-1 15,-2-1-9-15,1-4-39 0,0-3-25 16,-3-1-56-16,-1 0-168 0</inkml:trace>
  <inkml:trace contextRef="#ctx0" brushRef="#br0" timeOffset="148033.46">18446 15960 333 0,'3'3'141'0,"-1"2"-141"16,4 0 28-16,-2 3-2 0,1 0-3 0,1-2 10 15,2 0-15-15,1-3-14 0,4-2-2 16,1-1 0-16,0 0-1 0,0-8-6 15,3-3-14-15,0-1-22 0,0-1-32 16,0-1-51-16,-3 2-74 0</inkml:trace>
  <inkml:trace contextRef="#ctx0" brushRef="#br0" timeOffset="148172.47">18663 15917 124 0,'-5'13'124'0,"-2"3"-38"15,-4 2-19-15,1 4-28 0,0 1 4 16,0 4-10-16,-1 1-14 0,2 1 4 0,-2 3-4 16,2 0 0-16,0-1-8 0,1-2-4 15,3-3-4-15,1-4-2 0,4-6-3 16,0-6-18-16,10-7-28 0,3-3-24 15,1-7-66-15,4-12-166 0</inkml:trace>
  <inkml:trace contextRef="#ctx0" brushRef="#br0" timeOffset="148471.49">18868 15890 421 0,'0'0'17'0,"0"0"-4"16,0 0 4-16,0 3-8 0,-5 5 7 15,2 3 7-15,0 2-13 0,0 3-1 16,0 2 0-16,1 1-1 0,0 0-2 15,2 1 5-15,0-1 2 0,0-3-1 0,0-2-3 16,0-4 0-16,0-3-2 0,0-3-2 16,2-2 0-16,-2-2 0 0,0 0 7 15,0-1 7-15,0-8-6 16,0-5-11-16,-2-3-2 0,-1 1 3 0,3-2 0 15,0-2 1-15,0 0-5 0,0 0 2 16,0 0 2-16,0 3-5 0,7 3-1 16,-1 2 0-16,5 2-1 0,-1 3-10 15,4 2-1-15,2 1-13 0,-2 1-22 16,5 0-23-16,-1 1-42 0,1-1-93 15</inkml:trace>
  <inkml:trace contextRef="#ctx0" brushRef="#br0" timeOffset="148816.51">19116 15847 42 0,'4'0'76'15,"-2"0"4"-15,-2 2-6 0,0 3-7 16,0 1-5-16,-8 0-26 0,-1 2-15 0,1-1-2 15,0 3-6-15,4 0-8 0,1-3-5 16,1 0-2-16,2 0 1 0,0-2 2 16,5 0-6-16,1-3-3 0,5-2-6 15,3 0-4-15,-2 0 4 0,5-8 12 16,-1-1 2-16,2-2-2 0,-2 1 3 0,-2 1-1 15,-5 0 8-15,-1 3 2 0,-2 3 3 16,-4 1 3-16,-2 2-1 0,0 0-3 16,0 0 3-16,0 0-7 15,3 1-11-15,-2 5 4 0,1 1-1 0,1 3 0 16,0 2 0-16,2-3 0 0,1 4-3 15,0-1 2-15,0 4 2 0,-1 0-1 16,-1 1-1-16,0 0 4 0,-3 0-2 16,-1-2 2-16,0 1 8 0,0-1 7 15,-6-2 2-15,0 0-2 0,-2-4-1 0,2-2-7 16,0-3-1-16,-1-4-6 0,3 0 0 15,1 0-6-15,0-6-13 0,3-4-24 16,0-4-17-16,3-4-23 0,4 0-75 16</inkml:trace>
  <inkml:trace contextRef="#ctx0" brushRef="#br0" timeOffset="149532.54">19480 15473 382 0,'-8'24'7'15,"1"4"12"-15,-1 8 6 0,2 0-17 16,-2 2 8-16,3-1 0 0,1-2-7 16,2-1-5-16,2-4-5 0,0-2 1 0,0-3-1 15,5-7-2-15,1-3-1 16,2-6-5-16,1-3 5 0,2-6 5 15,1 0-6-15,5-8-6 0,0-4 6 16,2-1 2-16,1-2-13 0,0 2 6 0,0 2 10 16,-3 4-1-16,2 1 5 0,0 0 7 15,-2 2 1-15,0 1 14 0,-2-2 4 16,-2 1 1-16,-3 3-3 0,-2-1-5 15,-3 2-6-15,-2-1-4 0,-3 0 1 16,0 1 17-16,-3 0 4 0,-5 0-14 16,-7 0-5-16,-2 5-2 0,1 6-5 0,-1 0 1 15,1 2 0-15,4 3-5 16,3 2-3-16,1 2-2 0,3-3 0 15,5 0 0-15,0-1 0 0,7 1-2 16,5-6 1-16,0 0-1 0,7 0 0 0,1-6-2 16,0 0 0-16,4-4 2 0,-4-1-1 15,0-1 1-15,-3-7 2 0,-2 0 0 16,-4-3 0-16,-5 1 1 0,-2 0 3 15,-4-3-2-15,0 2 4 0,-2-2-3 16,-4 0 1-16,-2 0-3 0,-1 1-1 0,-1 0 1 16,4 4-3-16,2 2 5 0,2 4-2 15,2 0-2-15,0 2-1 16,0 0-6-16,9 0 3 0,5 0 4 15,2 0 0-15,4 0-2 0,-1 1-12 0,-4 2 0 16,2 2 5-16,-1 0 4 0,1-1 2 16,-3 1 3-16,-2 2 2 0,-1-2-2 15,-3 0-1-15,-2-1 2 0,-2-3 1 16,-2 0 0-16,0-1-2 0,1 0 1 15,-2-6 4-15,7-4-2 0,-2-3-2 0,3 0 0 16,2 0 0-16,2 2-1 0,1-2 1 16,3-1 1-16,3 1 1 15,6-1 0-15,2 1-3 0,2 1 2 16,1 1 1-16,-2 4-2 0,1 1-2 0,4 2 2 15,-2 1 1-15,-1 2-1 0,-1-1-1 16,-4-1-7-16,-4 3-27 0,1-2-24 16,-6 0-15-16,-5 2-25 0,-5-1-98 15</inkml:trace>
  <inkml:trace contextRef="#ctx0" brushRef="#br0" timeOffset="149935.57">19021 15495 255 0,'9'-2'247'0,"2"2"-238"0,2 0-7 0,1 0-3 15,-2 0-71-15,-3 0-67 0</inkml:trace>
  <inkml:trace contextRef="#ctx0" brushRef="#br0" timeOffset="150560.6">20806 15021 85 0,'1'-4'32'0,"1"3"144"15,-1 1-122-15,1 0-7 0,1 4 2 0,2 11 4 16,1 9-2-16,0 7-10 0,0 9-15 16,0 8-5-16,-1 9 0 0,-3 8 2 15,-2 9 2-15,-4 7 4 0,-10 3-6 16,-7 0-9-16,-1-2-9 0,-6-6 0 15,0-7-4-15,2-5 2 0,1-10-1 0,6-8-2 16,6-12-1-16,3-8-5 0,7-8-12 16,3-9-17-16,0-8-19 15,2-1-46-15,7-11-51 0,3-9-259 16</inkml:trace>
  <inkml:trace contextRef="#ctx0" brushRef="#br0" timeOffset="150885.63">21085 15574 231 0,'-8'5'50'16,"-5"2"8"-16,0-1-4 0,0 0-16 16,2 0 19-16,0-1-6 0,5-2-14 15,2-1-2-15,4-2-12 0,0 0-11 0,0 0-13 16,6 0-3-16,8 0 9 0,4-4-1 15,9-4-2-15,2-2 0 0,1-1-2 16,-1 0-1-16,-1 1-11 16,-3 2-6-16,0-1 5 0,-4 4-1 0,-4 2-3 15,-4 2-6-15,-6 1-13 0,-7 0-44 16,0 0-53-16,-6 5-39 0</inkml:trace>
  <inkml:trace contextRef="#ctx0" brushRef="#br0" timeOffset="151064.64">21206 15600 462 0,'-8'14'99'0,"-1"4"-90"16,-2 6 46-16,-2 2-15 0,1 2 1 0,1-2 2 15,2-1-29-15,4-5-10 0,3-2-2 16,2-3-4-16,0-4-14 0,7-2-9 15,2-4-4-15,8-5-27 0,5-3-41 16,3-12-77-16</inkml:trace>
  <inkml:trace contextRef="#ctx0" brushRef="#br0" timeOffset="151552.66">21540 15540 365 0,'0'-1'169'0,"0"1"-157"0,0 0 25 15,0 6-22-15,0 6 4 0,-1 5 21 16,-4 3-23-16,4 3-14 0,-2 0-1 15,-1 0 5-15,1-2 0 0,2 1-2 16,-1-4-3-16,1-1 2 0,1-4 2 0,-2-5-4 16,2-5 0-16,0-3-1 0,0 0 1 15,0 0 3-15,0-2 4 0,0-10 1 16,0-6-10-16,3-3 1 0,2-2-2 15,4-2 1-15,1-2 1 0,0-2-1 16,4-1-1-16,0-3 0 0,2 1 2 16,-1 4-2-16,2 4-3 0,-1 9-2 15,-2 5 3-15,0 8-1 0,-3 2 3 16,-2 1-3-16,-3 11 3 0,-3 4 0 15,-1 3 0-15,-2 4 1 0,0 0 0 0,0 1 0 16,-3-2-2-16,-2 0 2 0,2-4 1 16,0-4-1-16,1-2-1 0,2-1 0 15,0-4 2-15,-1-2 0 0,1-2-2 16,0-2 2-16,0-1 1 0,0 0-1 15,0 0 0-15,0 0-1 0,0 0 2 0,0 0-2 16,0 0-2-16,0 1 0 16,0 3-2-16,1 0 4 0,1 4-2 15,1 1 2-15,-2 1 2 0,1 2-1 16,1-1-2-16,0 0 0 0,3-1 1 0,1-2-1 15,3-3 0-15,4-4-4 0,7-1-34 16,0-6-29-16,4-8-9 0,0-7-66 16,-2 0-194-16</inkml:trace>
  <inkml:trace contextRef="#ctx0" brushRef="#br0" timeOffset="151752.67">21967 15514 394 0,'-3'11'19'0,"0"4"23"0,-2 1 16 16,2 2-14-16,-3 1 23 0,-1 2-16 0,1 2-20 15,0-2-1-15,1 2-6 0,4-4-13 16,1-2-6-16,0-3-5 0,0-2 0 16,0-2-1-16,0-2-7 0,0-2-9 15,6-3-12-15,3-3-7 0,2 0-24 16,2-1-12-16,-1-7-22 0,-1-2-93 0</inkml:trace>
  <inkml:trace contextRef="#ctx0" brushRef="#br0" timeOffset="152220.7">22206 15772 365 0,'-2'0'38'0,"2"-1"24"0,0-7-37 16,5-4-15-16,5-4 20 0,3-4-11 16,4 0-7-16,2-7-1 0,1-1 13 0,-2-3-9 15,4-4 1-15,0-2-2 0,-2-4-1 16,2 5 0-16,-5 5 0 0,-2 8 1 15,-4 9 5-15,-5 6-3 0,-3 6-5 16,-1 2-3-16,-2 0-5 0,0 0 1 16,0 10-4-16,1 3 4 0,1 6-1 15,-1 1-2-15,-1 3-1 0,4 3-1 16,-3 0 3-16,2 2-1 0,-1-1-2 15,1 1-1-15,-2-1 3 0,1-2 0 16,1-2-2-16,-1-1 0 0,-1-6-4 0,1-4-5 16,-2-4-10-16,0-4 2 0,-2-4 2 15,-4 0-12-15,-2-2-21 0,-3-6-10 16,1-2 2-16,-6-3-2 0,-4 0-21 15,-3-1-87-15</inkml:trace>
  <inkml:trace contextRef="#ctx0" brushRef="#br0" timeOffset="152533.72">22264 15614 297 0,'-4'-2'88'0,"2"2"-30"15,2 0-31-15,0 0-28 0,3 2 17 16,7 3 12-16,5 2-7 0,7-1-9 15,1-1-11-15,7-3 1 0,-3-1 0 16,4-1-2-16,-1 0-5 0,1 0-15 0,1-2-11 16,3-4-11-16,0-4-13 0,4 2 25 15,1-4 21-15,1-2-29 0,-3 0 4 16,1-3 21-16,1-1 11 0,-1 0 4 15,-3-2-2-15,-4 1 0 0,-5 0 2 16,-10 2 0-16,-6 3 1 0,-11 1 5 16,0 4 50-16,-14 3 25 0,-5 2-18 15,-3 4-12-15,-1 0-11 0,0 5-11 16,4 4 0-16,4 5-4 0,2 4-4 15,1 2-2-15,3 3 3 0,3 1-10 0,6 1-8 16,0-2-5-16,12 0-5 0,7-5 2 16,7 0-5-16,3-3-7 0,7-4-17 15,7-7 25-15,2-4-19 0,0-4-19 16,-3-9-7-16,-3-1-13 0,-7-1-29 15,-8-1-123-15</inkml:trace>
  <inkml:trace contextRef="#ctx0" brushRef="#br0" timeOffset="152837.74">22277 15040 612 0,'0'6'18'0,"1"2"-30"16,4-2-63-16,-5-4-323 0</inkml:trace>
  <inkml:trace contextRef="#ctx0" brushRef="#br0" timeOffset="156393.94">16807 13118 41 0,'0'0'36'16,"0"-1"-14"-16,0 1-14 0,0 0 121 16,0 0-84-16,0 0-33 0,0 0 0 0,0 0 18 15,5 5 15-15,0 4-12 0,1-1-6 16,1 4 0-16,6 5-2 0,-2 4 2 15,0 9-7-15,1 8-2 16,0 9-5-16,-1 11-2 0,-3 11-8 0,0 12-1 16,-5 7 1-16,0 3 0 0,-3 2-3 15,0 0 2-15,0 5-1 0,0 1 0 16,0 1-1-16,0 4 0 0,0 1 2 15,0 1-4-15,0 1 3 0,5-5 0 16,-1 2 2-16,1-4-1 0,6-4-2 16,-2-4 0-16,3-4 9 0,1-1-5 0,-2-3 1 15,0-5 5-15,-1-4-5 0,1-10-1 16,-3-4-3-16,3-5-1 0,-3-3 4 15,1-4-1-15,-1-4-4 16,-5-3 2-16,1-6 0 0,-2-3-1 0,-2-1 0 16,3-3 3-16,-1-1 1 0,-2-2 3 15,0 1 0-15,0 3-1 0,-7-1 0 16,1 0-3-16,-2-1-1 0,-2-2 0 15,2-3 2-15,-1-5-4 0,4-8 1 16,2-2 0-16,1-7 3 0,2-1-3 0,-3 0 4 16,0 0 0-16,2 0-4 0,-3-4 0 15,3-1-1-15,-1 1 1 0,2 2 1 16,0 0-1-16,-1 0-1 0,-1 2 1 15,2 0 0-15,-1 0-1 0,1 0-1 16,-2 0 0-16,1 2 0 0,-1 2 0 16,0 2-1-16,2 0 1 0,0-4 0 15,0 2 1-15,0-3 0 0,0 1 0 16,-1-2 1-16,1 1-1 0,0-1-1 15,0 0 1-15,0 0 1 0,0 0-1 0,0 0-1 16,0 4 1-16,0 1 0 0,0 4 0 16,0 4 0-16,0 1-1 0,0 1 2 15,0 2-1-15,0-3-2 0,0 2 3 16,0-1-1-16,0-2 1 0,0 0-2 15,0-2 1-15,0-2 2 0,0 1-2 16,0 0 0-16,-2 0-1 0,1 2 1 16,1 2 1-16,0 1-2 0,0 2 1 15,0 1 1-15,0 0 0 0,0 0-2 16,1 0 1-16,1-1 3 0,1-2-2 0,-3-1-1 15,3-4 2-15,-1-1 3 0,-2 3-4 16,0-4 3-16,0 1-1 0,0 3 3 16,0-2-2-16,-2 0-2 0,1-1 2 15,-1 0-1-15,2-3-3 0,0-1-1 16,0-1 2-16,0-3-2 0,-2 1 2 0,2-2 0 15,0 1-2-15,0 0 4 16,0 1-1-16,-1-1-1 0,-4 1 3 16,4 1-2-16,-4 0-1 0,4 0-3 15,-1-1 3-15,0-2 0 0,2 0-2 0,0 1-4 16,0 1 1-16,2-2 3 0,4 0 0 15,3 0-2-15,2 0-1 0,3-3 2 16,2-1-1-16,2-2 0 0,3 1 2 16,0-1 1-16,3 1-1 0,0 1-2 15,4 2 2-15,3 0 2 0,5 0-2 16,4 0 1-16,7-4 0 0,5-2 1 0,9-1-1 15,4 0-1-15,9-1 1 16,5 0 1-16,7 0-2 0,4 1-2 16,6-1-6-16,3 0 4 0,3 1 1 15,5-2-6-15,-1 1 2 0,1 4 0 0,-3-2-1 16,-2 1 7-16,0 2 0 0,-1 2 2 15,4 1-1-15,-2 2 0 0,-1 0 2 16,-1 0 1-16,0 0 1 0,-1 0 0 16,1 2 5-16,-2 1-3 0,-1 1-1 15,-3-1-3-15,-2 2 1 0,1-1 0 0,1 0-2 16,2 0-2-16,1 1 3 0,-3-2 1 15,-2 1-3-15,-5 0-1 16,-4 0 2-16,-2 3 1 0,-6-2-2 16,-3 3 0-16,-3-2 1 0,-4 1 2 0,-2-1-2 15,-1-2-1-15,-2 0 2 0,1-3 0 16,6-1-1-16,3 0-1 0,2-5 2 15,5-3 0-15,-1-1-2 0,1 1 0 16,-4 0 2-16,1 0-1 0,-4 1 0 16,0 1-2-16,-1 1 3 0,-2-1-1 0,-3 1 0 15,-1-1-1-15,-7 0 2 0,-4 1 0 16,-5 0-2-16,-3 0 1 0,2 1 0 15,-3-1 0-15,6 0 0 16,-2-1 0-16,5 0 0 0,-2 3 0 0,3 0 0 16,-3 0 0-16,-3 0 0 0,-1 2 1 15,-5-1-3-15,-5 1 2 0,-6 0 2 16,-6 1-2-16,-7 0-1 0,-4 0 1 15,-6 0 0-15,-2 0 2 0,-3 0-3 16,1 0 1-16,-1 2 1 0,-2 0-3 0,2-1 2 16,0 0 2-16,-1 1-4 0,0-2 2 15,-1 0 2-15,1 0-3 0,-2 0 0 16,0 0 0-16,0-2-1 0,0-4 1 15,0-1 3-15,0 1-1 0,0-1-2 16,-2 1 0-16,2-2 2 0,0-1 0 16,0-1-3-16,3-2 1 0,3 1 1 15,4-1 0-15,1-1-3 0,1 1 1 16,0 0 1-16,2-1 1 0,-3 1-4 15,-2 0-7-15,-4 2 11 0,-2 0-2 0,-1-1 0 16,-2-2 2-16,0 3 2 0,-2-5-1 16,-2 0-2-16,-3-1 0 0,1-4 3 15,0-2-2-15,4-3-2 0,-1-4 1 16,3-3 1-16,0-6-3 0,0-2-8 15,5-4 5-15,-5-1 5 0,2 1 2 16,-2-4-2-16,0 1 1 0,0-2 0 16,0 0 0-16,-5-2-1 0,-1 0 2 15,-4-5-1-15,1 0-2 0,-3-1-7 16,-2-1 4-16,0 0 2 0,0-2 2 15,-2 1-2-15,4-3 1 0,-1 0-4 0,0-2 2 16,3-2 1-16,1-1 3 0,0 1-5 16,-2 4 9-16,3 4-4 0,-3 2 0 15,0 1 2-15,-1 2-3 0,-2 1 3 16,0 1 2-16,-1 2 2 0,-3 1 4 15,5 0-7-15,-1 0 1 0,3-1-1 16,-2-1-3-16,4 1-1 0,1 1 0 16,0 2 1-16,1 1-2 0,-4 3-3 15,0-1 1-15,-1 3 3 0,-1 0-1 16,-1 2-2-16,0 1 4 0,-1 3 2 0,1 2-1 15,1-1 0-15,-4 0-1 0,2 0 2 16,1 1-2-16,0-1 0 0,-2 5 0 16,3 0 0-16,0 1 0 0,2 3-2 15,0-3 4-15,1 1-2 0,0 0-2 16,1 0 1-16,1 0 1 0,0-2 1 0,1 1-2 15,-1-2 0-15,-1-2 0 16,-4 1 0-16,-1-2 3 0,3 3-5 16,1 1 2-16,-3 1 3 0,2 1-2 15,-1 1-1-15,1 0 0 0,0 1 2 0,0-1-1 16,-1 0-1-16,1 0-1 0,0 2 0 15,0-2-1-15,-3 1 0 0,1-1 4 16,-5 4-2-16,1-2 2 0,-3 3-1 16,-1 3 1-16,-1 0 1 0,0 4-1 15,2-3-1-15,0 1-1 0,0 2 3 0,-5 0-3 16,2 1 0-16,-2 1 1 0,0 0 0 15,-3 0-1-15,-1 1 0 16,-4-2-2-16,-4 3-8 0,-2-1-5 16,-4 0-1-16,-4 2 6 0,-4 3 7 0,-2 0 4 15,-1 1 2-15,-3 2 2 0,-4 1 0 16,1 1-1-16,-2 0-1 0,0 0-1 15,-2 2 1-15,1 1 1 0,-1 3-3 16,-1-3 2-16,-6 0-3 0,-1 0 2 16,-5 0-1-16,1 2-1 0,0-2 3 0,-2-1-2 15,4 2-1-15,-2-1 2 0,2 0-1 16,-4 0 1-16,1-1-3 0,-1 1 2 15,2-1 1-15,0 1-1 16,2 1-2-16,2 0 3 0,-1 3 0 16,-1-1 0-16,-2 2-2 0,-6 1 1 0,0 0 1 15,0 0 2-15,1 2-5 0,-1-2 2 16,1 2 1-16,1 0 0 0,-1-1-3 15,2 0 3-15,4 1 0 0,4-2-1 16,1 0-2-16,5-1 3 0,5 0 0 16,-1-1-1-16,6 0-1 0,-1-1 1 0,-3 3 1 15,3-1-1-15,0-1 0 0,0 1 1 16,5-1 4-16,0 1 6 0,1 2-7 15,2-1 4-15,2 2-4 16,1-2 0-16,0 1-3 0,0-1 2 0,5 1 0 16,-2 1-2-16,2-2-1 0,1 1 0 15,-5 0-1-15,1 0 1 0,0 3 2 16,-1-1 2-16,-2 1-3 0,-1 1-1 15,1 1-1-15,-1-2 1 0,2 0 1 16,3-1-4-16,-1 0-10 0,-2 0-11 0,0-1-16 16,-3 2-29-16,0 0-96 0</inkml:trace>
  <inkml:trace contextRef="#ctx0" brushRef="#br0" timeOffset="161734.25">22725 13864 163 0,'-3'0'132'15,"0"0"-47"-15,0 0-58 0,3 0 0 0,0 0-6 16,0 0-5-16,0 0 5 0,1 0-18 0,12 0 1 15,5-3 8-15,5-3 3 16,5-1-2-16,5 0-1 0,3 1 4 16,-1 0-6-16,5 0-1 0,1-1 1 15,2-1 1-15,2 0-5 0,5-1-2 0,9-2 6 16,7-1 1-16,9-1-6 0,5 0-4 15,7-1 1-15,2 2 0 0,-3-2-2 16,-5 4-1-16,-7-1 2 0,-8 2 0 16,-6 0-1-16,-9 4-1 0,-6 0 1 15,-11 0 1-15,-7 1-3 0,-10 1 4 0,-7 1-4 16,-3 0 4-16,-6 2 0 15,-1-1 0-15,0 1 8 0,-1-3 8 16,-6 0-10-16,3 2-2 0,-1-1-2 16,1 0-2-16,2 1 1 0,-1 0 0 0,1-1-1 15,2 1 0-15,-1-1-3 0,-4-1 1 16,4 1 0-16,-4 1 2 0,2 0-2 15,-2 1 0-15,-3-2 0 0,-1 2 1 16,-3 0-1-16,1 0-1 0,0 0 0 16,0 2 2-16,3-2-1 0,4 1-1 15,2 0 0-15,1-1 2 0,-1 0-2 16,2 0 2-16,-1 0-2 0,-1 0 3 0,-1 0-2 15,-3 0-1-15,1-5 1 16,-1-1 2-16,0-1-2 0,-4-1 0 16,1 0 1-16,0-2 0 0,-2-1-2 0,0-1 1 15,0-2 0-15,0 0 2 0,2 0-2 16,0 0-2-16,-1-3 1 0,1-2 2 15,1-2-3-15,2-4 1 0,-2-1 1 16,2-1 0-16,0 1-1 0,-2-2 2 16,2-2-1-16,0-3 1 0,1 0-1 15,-3-3-1-15,4 1 1 0,-4 2 1 0,0-1-2 16,-1 1 0-16,-2-5 1 0,0-2-10 15,0-1 3-15,2-1 5 16,0 0 4-16,1-2-1 0,2-1 0 0,3-3-3 16,-2-2 2-16,5-2 2 0,-1-3-2 15,1-1 3-15,0-1-2 0,0-2 1 16,0-5-1-16,1-2 0 0,4-3 0 15,-4-3 1-15,1 2-3 0,1 2 1 16,-3 0 1-16,0-2 1 0,0 1-1 0,0 1-2 16,0 1 2-16,0 0 1 0,-3-2-3 15,0 3 2-15,-2-2-2 0,1 1 4 16,0 0-2-16,0 2-1 15,4-1 1-15,-3 0 0 0,1-2-1 0,2-8-1 16,0-1 1-16,0-4 0 0,0 2 0 16,-1 1 0-16,-3 2 0 0,1-1 2 15,0 0-4-15,0-1 2 0,-2 1 1 16,2 0-1-16,-3-2-1 0,2 1 0 15,-1 4 1-15,0-1 0 0,-1 4-2 0,-2 4 0 16,1-1 0-16,-3-1 2 0,2 0-2 16,-4-3-6-16,0-1 13 0,-2 4-4 15,-3 1-1-15,-2 1 1 16,-1 3-1-16,1-1 1 0,1 1-1 0,1-1-1 15,0 0 3-15,6 0-2 0,1-2-3 16,1 1 3-16,3-1 0 0,1 0 1 16,-1 1-3-16,3 2 2 0,-2 3-1 15,-1 0 1-15,-2-1-2 0,-2-2 1 16,0 1 1-16,-1 0 2 0,-3 3-3 0,-3 3 0 15,3 0 3-15,-3 1-1 0,3 1-3 16,-1 0 2-16,1 0 1 0,2 0-1 16,1-2-2-16,-2 1 0 0,1-1 2 15,1 2 2-15,2 0-4 16,-2 0 2-16,2-1 0 0,-2 2 0 0,-2 1-1 15,4 1 0-15,-2 3 1 0,-1-2 1 16,-1 3-4-16,3-2-5 0,0-1 2 16,1-2-1-16,3 1 3 0,1-1 1 15,2 1-2-15,3 1 1 0,-3 1 1 16,3 2 1-16,0 0 4 0,0 1-3 0,0 3 1 15,0 0-1-15,-3 1 2 0,0 0-3 16,-2 0 1-16,3 1-5 0,-2 2 4 16,1-2 0-16,-2 0 0 0,0-1 0 15,1 1 6-15,1 0-5 0,0-1-1 16,1 0 1-16,0 0 2 0,1 2-1 15,1 0-1-15,0 0 0 0,0 0-5 16,5-3-4-16,-4 0-5 0,1-3 8 16,1 0-1-16,-2 1 4 0,-1 0 3 15,0 4 2-15,0-2-2 0,-1 2 1 0,-4-1 1 16,2 2-1-16,0 3 4 0,0 1-2 15,1 1 2-15,1 2-4 0,1 0 3 16,0 2-4-16,0 3 0 0,1 0 0 16,1 1 2-16,1 2 0 0,-3 2-3 15,0 0 2-15,0 3 2 0,0 1 0 0,-2 0-3 16,1 2 1-16,-2 0 1 0,0 1-3 15,1 1 3-15,0 0-1 16,2 1 1-16,-1 2-1 0,-2 2-1 16,1 0 0-16,1 3 3 0,1-1-4 0,-2 2 3 15,2-1-1-15,0 1 1 0,0 2-3 16,0 2 4-16,0 0-4 0,0 1 4 15,-1 1-2-15,1 1 0 0,0-1 0 16,0 1 2-16,0 0-1 0,0 0-2 16,0 0 0-16,-3 0 2 0,3 0 0 0,-4 0-3 15,4 0 0-15,-3 0 3 16,0 0-2-16,0 2-2 0,-2 1-3 15,2 2 2-15,-1-1 1 0,1-2-1 16,-2 1 4-16,-3 0 0 0,2 1 0 0,-5 0 0 16,-1 0 0-16,-1 3 0 0,-1-1 0 15,-3 1-1-15,0 0-1 0,-1 1 3 16,-2 0-1-16,-1-1-3 0,-2 1 2 15,-3 0-4-15,-4 1-13 0,-4 0-11 16,-5 0 0-16,-1-2 20 0,-3 0 7 16,1 0 1-16,-3-1 1 0,-5-2 0 15,-1 1 1-15,-6 1-3 0,-1-1 2 16,1 0 2-16,1-1-3 0,-1 0-3 15,0-2 6-15,-1-1-5 0,1 0-1 16,-2-1 3-16,-2 0-1 0,-1 0 2 0,-3 0 1 16,2 0-1-16,-4 0 2 0,4 0 7 15,-1 0-6-15,0 0-2 0,5-1 3 16,1-1-2-16,2 0 1 0,-2-1-4 15,-1 0-2-15,-1-1 5 0,1-1 0 16,0-1-6-16,2-1 4 0,-1 0 4 0,1 0-2 16,0-1-5-16,-1 0 2 15,1 1 5-15,1 1-1 0,-1 0 3 16,-2 0 2-16,0 1-5 0,2 4-1 15,-1-1-2-15,4 1 3 0,0 0-1 0,3 0-3 16,-2-2 0-16,2 3 2 0,0-2 0 16,-2 2-2-16,-1-1 1 0,-1-1 1 15,1 0-1-15,0 0-2 0,3 1 4 16,1-1-2-16,0 1 0 0,-1 0 0 15,2 1-1-15,-1 0 0 0,-1 0 3 0,1 0-4 16,-1 0 3-16,-3 0 0 0,1 0-2 16,2 0 1-16,-2 0 1 0,5 0-1 15,0 0 0-15,2 1 3 16,2 1-1-16,2 0-2 0,2-2 4 0,1 0-2 15,2 0 0-15,0 2-3 0,-2-1 1 16,-3-1 1-16,-1 0-1 0,-4 1 0 16,2-1-1-16,-1 3 1 0,-1-1 0 15,1-1-1-15,-1 3 2 0,2-1 0 16,0-2-2-16,-1 3 1 0,2-4 1 0,0 2-1 15,2 1-1-15,-2-3 2 0,2 0 0 16,1 0-2-16,-3 0 1 0,1 0-1 16,-1 0 0-16,-1 0 0 15,2 0 1-15,-5 0-1 0,0-3 4 0,1 2-4 16,-1 0-1-16,0 1 3 0,-5 0 0 15,1-1-1-15,-4 1-2 0,2 0 2 16,-2 0-3-16,3 0-3 0,0 0 4 16,1 0-2-16,2-1 3 0,-1-2 1 15,1 2-3-15,-1-1 2 0,-2 0 4 0,-2-1-4 16,0 3-2-16,-2-3 4 0,0 1 1 15,2 0-4-15,-2-1 1 0,4 2 1 16,1-1 1-16,-1 0-3 0,0 0 2 16,5 0-1-16,-5 1-2 15,-1-2-5-15,0 3 4 0,-3-2 3 0,-1 1 1 16,4-1 0-16,-2 1-1 0,3-1 3 15,-1 1 2-15,0 0-8 0,1 1 2 16,-3-2 5-16,4 2-7 0,-3 0 5 16,1-1-3-16,1 1 2 0,2-1-4 15,-1 0-1-15,0-1 0 0,3-1 1 0,2 1 4 16,1 0-3-16,1 0 5 0,0-2-4 15,1 3 6-15,-1 0-4 0,1 0 3 16,-5 0-3-16,-2 1 3 0,2 0-2 16,-4 0-6-16,3 0 6 0,-1 0-1 15,2 0 0-15,1 0-2 0,-1 0 3 16,3 0 0-16,-1 0-2 0,1 0-4 15,1 1 4-15,2 0-3 0,-2 1 0 16,1 0 1-16,1 0-2 0,-2 1 2 16,3 0 2-16,-1 0-2 0,2 1 4 0,1 0 0 15,1-1-2-15,0-1 0 0,4 0 2 16,-2 0-1-16,4-1-1 0,-1 0-2 15,0 2 5-15,-2 1-1 0,-1-1-1 16,0 1-2-16,-2 1 5 0,0 0-1 16,-1-2-4-16,0 3 1 0,1 0 1 15,0 0 0-15,0-1-3 0,1 2 4 16,2-3-2-16,0 0-2 0,1 2-3 15,-1-4-5-15,-1 2 1 0,1 0 2 16,-1-1-5-16,0-1 2 0,-2 0 5 0,0 1 3 16,0-2 2-16,-4 4 1 0,1 0 0 15,-1 0 0-15,1 2-5 0,3-2 5 16,-1 1 1-16,-1 1-4 0,3 0-4 15,-1-1-13-15,-1 2 0 0,-2-2 8 16,-2 1-2-16,-1 0 4 0,-4-1 8 16,1 1 3-16,0-1 1 0,-2 1 1 15,2-2 5-15,-3 1-5 0,3 1-3 16,0-3 4-16,0 1-4 0,1-1 0 15,-1-1-2-15,2 1-3 0,-1-1-6 0,-1-1 1 16,3-1 1-16,-1-1 9 0,-3 0 8 16,4 0 1-16,1 0-1 0,-3 0 2 15,1 0-5-15,-1 0-3 0,-1 1 1 16,0 1-4-16,-2 1 6 0,1 0-8 15,-6 0 1-15,3-1 1 0,-3 0-1 0,0 0 2 16,3-2-2-16,0 2-4 0,1-1 8 16,1 0-5-16,-1 0 3 15,-2 0-2-15,0-1 7 0,-1 1-5 16,0 0 3-16,1-1-1 0,-4 1-2 15,4 2 1-15,2-1 1 0,0-1 2 0,4-1-2 16,-1 0 2-16,3 0-5 0,2 0-2 16,-1 0 3-16,4 0 0 0,-3 0-3 15,-1-2 2-15,-1 0 1 0,-3-1 1 16,0 0 2-16,0 1-3 0,2 1 2 15,-1 0 2-15,1 0-1 0,-1 1 2 0,5 0 2 16,-1-2-4-16,-1 2-5 0,6-2 6 16,-1 0-4-16,3-2-2 15,-1 1 2-15,1-3 1 0,2 3-2 16,-3 0-1-16,1 0-1 0,-4 0 5 0,-2 1-2 15,3-1 3-15,-1 1-1 0,0 0-4 16,-2 2 1-16,3-1 3 0,0 1-1 16,1 0-2-16,-1 0 1 0,2 0-1 15,0-1 2-15,-2 0-1 0,-2 0 1 16,0 1-3-16,-3 0 4 0,1 0-4 0,1 0 3 15,-1 0 4-15,-1 0-3 0,-1 0 1 16,0 3-1-16,0 0-4 0,0 2 3 16,2-4 0-16,-1 0 0 15,6-1 0-15,-3 0-2 0,1 0 7 0,0 0-6 16,-1 0 3-16,1 0-2 0,-2 0 3 15,2 0-2-15,1 0-4 0,-1 0 2 16,0 0 0-16,-1 0 2 0,1 2-2 16,-2 0-3-16,2-1 6 0,1 1-5 15,-1-1 2-15,1 1 2 0,0 0-2 0,-3 0 1 16,1-2 4-16,-1 2-4 0,1 0-1 15,1 1 3-15,3-2 1 0,1 3 3 16,2-4-4-16,0 2-3 0,5-1 2 16,-2-1-2-16,-1 0 0 0,3 0-1 15,0 0 2-15,-1 0-3 0,1 0 4 16,-2 0-2-16,3 2-2 0,-3 0 3 15,0 0 0-15,4 0-2 0,-2 0 7 16,3 1 2-16,1-1-2 0,2-2-1 16,1 1 1-16,0 0 2 0,2 0-3 0,3-1 4 15,1 0-3-15,2 0 5 0,4 0 0 16,2 0 2-16,-1 0-7 0,1-3-1 15,0 3-6-15,2-2 9 0,-2 0-7 16,0 2 1-16,1 0-1 0,-3 0 0 16,-1 0 0-16,-1 0-3 0,1 0 2 15,0 0 3-15,2 3-5 0,0 0 1 16,1 0 2-16,2-1-1 0,4-1 0 15,1-1-2-15,1 1 3 0,0-1-2 16,0 0-2-16,0 0-1 0,0 0 4 16,0 0 3-16,0 0-2 0,0 0 4 0,0 0 2 15,-3 1 3-15,1 0 0 0,-3-1-6 16,1 2-3-16,-1-1 1 0,0 1-3 15,1-1 1-15,2 0 0 0,1 0 1 16,-1-1-1-16,2 0-1 0,0 0 0 16,0 0 2-16,0 0-2 0,0 0 1 15,0 0 2-15,0 0 4 0,0 0 5 16,-3 0-3-16,-2 1-6 0,1 2 0 15,-3-2-1-15,1 2-1 0,-3 0 0 16,1 1 1-16,-3 0 0 0,2-1-3 0,3 1 4 16,-3-2-1-16,1 1-3 0,2 0 4 15,-1-1-3-15,3 0 1 0,-2-1-1 16,1 2 3-16,-1-1-2 0,0-1 0 15,1 1 0-15,-1 0-2 0,1 0 2 16,-1 0 1-16,-2 0-3 0,-1 1-2 0,1 1 4 16,2 1-1-16,0-2 0 15,3 1-1-15,-1-1 2 0,3-1 1 16,-1-2-2-16,2 0-2 0,0 0 1 15,0 0 2-15,0 0 0 0,0 0 0 0,-1 0 3 16,1 0 0-16,-2 0 0 0,-2 0-2 16,-1 0-1-16,0 0 3 0,-1 0-4 15,1 0 0-15,1 0 3 0,1 0-1 16,-2-2-1-16,0-1-1 0,2 1 2 15,3 0 0-15,-1 2-3 0,1 0 0 0,0 0 1 16,0 0-4-16,0-1-6 0,0 1 1 16,0-3 3-16,0 2 5 15,-2 0-3-15,2-1-2 0,0 1 5 16,-1-1-2-16,1 0-18 0,0-1-38 0,0-3-72 15</inkml:trace>
  <inkml:trace contextRef="#ctx0" brushRef="#br0" timeOffset="162279.28">5462 4738 13 0,'0'7'20'15,"0"-1"-4"-15,0-1-5 0,0 0-3 0,0-2 44 16,-2 0 48-16,-1 0-67 0,2 1 17 15,-1-1-9-15,1-3-11 16,-1 2 0-16,0-2-4 0,2 0 1 0,0 0-2 16,0 0-6-16,0 0-8 0,0 0-5 15,7-5-4-15,4-8 4 0,6-6 5 16,6-3 0-16,0-3-1 0,2 0-3 15,-2 0-7-15,3-1 3 0,-2 2-1 16,-3 2 0-16,1 2-2 0,-5 6 0 16,-4 5-2-16,-6 4 3 0,-2 3-11 0,-3 2-4 15,-1 0-2-15,1 1-4 0,-1 5-5 16,-1 4-11-16,0-2-28 0,0 2-69 15</inkml:trace>
  <inkml:trace contextRef="#ctx0" brushRef="#br0" timeOffset="162536.29">5474 4748 84 0,'0'0'317'16,"0"4"-235"-16,0 0-56 0,5 6 6 0,4 5 9 16,1 5 0-16,2 6-4 15,3 1-10-15,2 3-13 0,5-1 0 16,0-2-7-16,7-3-7 0,4-5 0 15,9-6 1-15,7-8-10 0,10-5-26 0,0-10-55 16,-1-9-144-16</inkml:trace>
</inkml:ink>
</file>

<file path=ppt/ink/ink7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cm"/>
          <inkml:channel name="T" type="integer" max="2.14748E9" units="dev"/>
        </inkml:traceFormat>
        <inkml:channelProperties>
          <inkml:channelProperty channel="X" name="resolution" value="1612.54907" units="1/cm"/>
          <inkml:channelProperty channel="Y" name="resolution" value="2150.06543" units="1/cm"/>
          <inkml:channelProperty channel="F" name="resolution" value="2.84167" units="1/cm"/>
          <inkml:channelProperty channel="T" name="resolution" value="1" units="1/dev"/>
        </inkml:channelProperties>
      </inkml:inkSource>
      <inkml:timestamp xml:id="ts0" timeString="2021-04-23T10:42:17.49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4144 2537 219 0,'0'0'36'16,"-1"0"-7"-16,1 0 40 0,0 0-31 0,0 0-2 15,0 0 3-15,0 0-10 0,0 0-11 16,0 0-2-16,0 0-1 0,0 0 6 15,0 0-2-15,0 0 0 0,0 0-2 16,0 0-3-16,0 1 1 0,0 0-4 16,0 3-4-16,1 5 5 0,1 7 2 0,-2 4-7 15,1 8 1-15,-1 3-2 0,0 2 1 16,0 4-2-16,-1 2 0 0,-7 1 5 15,2-2 1-15,-1-5-1 16,1-8 0-16,5-4-4 0,-1-9-1 0,2-4-2 16,0-4-4-16,0-2 2 0,0-2 0 15,6 0 1-15,7-8 1 0,4-10 1 16,6-9-1-16,3-6 0 0,1-2-3 15,-6 0 0-15,0 4 2 0,-3 2-1 16,-2 4-3-16,-1 3 1 0,-1 2 0 0,0 5 0 16,-1 4 1-16,-4 5-5 0,-3 6 4 15,0 0-6-15,-3 3 1 0,2 8 3 16,-3 5 4-16,-2 3-1 0,0 1 0 15,0 2 0-15,0 1 2 0,-7 0-1 16,0-1 0-16,0-3-1 0,3-3 2 16,2-2-1-16,1-5-2 0,1-4 0 15,0-2 1-15,0 0-2 0,0-3-6 16,7 0-18-16,3 0-10 0,2-2-14 15,7-6-27-15,-2-3 10 0,1 0-66 0,-1-4-180 16</inkml:trace>
  <inkml:trace contextRef="#ctx0" brushRef="#br0" timeOffset="687.03">4701 2676 10 0,'0'-5'52'0,"-2"0"183"0,-9-1-179 15,3 0 20-15,-1 2-13 0,-2 1-16 16,-1 3-3-16,-4 0-5 0,2 3-13 15,1 8-2-15,-1 4-3 0,0 4-4 0,0 4-1 16,1 3-1-16,2 1-7 0,5-2-1 16,3-1-1-16,3-6-4 0,0-3-1 15,9-4-2-15,7-5 2 0,1-4-1 16,5-2-1-16,1-2-1 0,2-9 1 15,0-3-3-15,-1-3 1 0,0 0-1 16,-4 2 3-16,-6 0-4 0,-2 3-4 16,-6-1 3-16,0 4 1 0,-1 3 1 15,-5 3-3-15,0 2 5 0,0 1 1 16,0 0-4-16,-3 6-1 0,-2 5 2 0,1 1-2 15,2 2 0-15,-1-1-3 0,0 2 2 16,3-3 3-16,0 1 1 0,3-2-3 16,8-3 3-16,0-2 4 0,3-4-1 15,1-2-2-15,4 0 3 0,1-11 2 16,3-4-3-16,-1-3 0 0,0-5 1 0,-2 2 4 15,-3-4-4-15,-2-2 4 16,-1-1-1-16,2-4 1 0,-2-4-1 16,-3-6-4-16,0-6 3 0,-4-8 0 15,-1-5-3-15,4-2-1 0,-1 8 1 0,-3 14 1 16,2 17-1-16,-6 17-1 0,-2 7 2 15,0 7 0-15,0 14-5 0,-2 7 2 16,-6 9 3-16,1 9 2 0,-1 4-4 16,-2 7-2-16,4 4 3 0,-3-3 3 15,4-5-2-15,5-12 0 0,3-5 7 0,10-11-2 16,2-5 2-16,2-8-5 0,4-7-2 15,-1-5 2-15,1-5 1 16,4-13-1-16,0-7-2 0,3-8 1 16,-2-6 0-16,-2-2-2 0,-3-2 1 0,-5-3 1 15,-4 1-2-15,-3 2 0 0,-2 2 0 16,-3 3 1-16,-1 11 0 0,-3 9-2 15,2 11 2-15,-2 7 1 0,0 12-2 16,-3 12 15-16,-8 12-6 0,2 9-1 16,-2 7 0-16,2 0-5 0,1-1-5 15,6-5 4-15,2-3-3 0,8-4 0 16,15-7-28-16,10-4-23 0,12-8-45 0,1-10-127 15</inkml:trace>
  <inkml:trace contextRef="#ctx0" brushRef="#br0" timeOffset="2769.15">4135 3662 240 0,'0'0'84'0,"0"0"-35"16,0 0 16-16,0 0-23 0,0 0-5 16,0 0-3-16,0 0-8 0,0 0-7 15,0 0-12-15,0 1-3 0,3-1-1 16,3 0 1-16,2 0 3 0,4 0 5 0,2-6 3 15,2-7-2-15,1-3-3 0,1-4-4 16,2-1 2-16,-1-3 5 0,0-1-1 16,-4 2-1-16,-1-3-3 0,-3 3 5 15,-5 0-4-15,-3-1-1 0,-3-1-2 16,0 2 2-16,0 3-5 0,-4 3 0 0,-4 7-1 15,-1 4 4-15,-1 4 0 16,-4 2-6-16,-3 8-1 0,-1 9-1 16,-2 10-1-16,1 7 0 0,2 8 0 15,3 3 2-15,5 2-1 0,4-1-2 0,5-4 3 16,0-4-2-16,11-5-3 0,7-9 1 15,4-6 2-15,4-4 2 0,2-7 0 16,0-3-1-16,0-4 0 0,5-2 4 16,-4-11-2-16,2-5 0 0,-1-5 0 15,-6-3 1-15,-2-2 1 0,-5 0-2 0,-3-1 0 16,-6 0 2-16,-2-2 1 0,-4-2-3 15,-2-3 2-15,0-3-3 16,-3-5 3-16,-8-5-3 0,-2-2 1 16,1-3 2-16,-2 0-3 0,2 9 1 0,4 13-1 15,0 10 4-15,7 15-1 0,1 6-4 16,-2 1 2-16,2 1-2 0,0 8-2 15,0 7-6-15,2 10 8 0,1 11 2 16,4 9 0-16,0 5-4 0,-3 7-8 16,2 5-7-16,-1 5 10 0,-2 4-1 0,0-1-11 15,-1 0 12-15,-2 2 6 0,0-2 3 16,0 1 0-16,0-7 7 0,-6-7-1 15,-1-10 6-15,1-10-7 16,-3-7-1-16,0-6 1 0,1-8-7 0,-1-4 5 16,1-5 1-16,0-5 1 0,0-3-4 15,2 0 3-15,1-8-1 0,4-7-1 16,-1-4-4-16,2-5 0 0,2-7 2 15,7-4-2-15,5-6-2 0,5-4-9 16,2-5-3-16,4 1-6 0,2 1-1 0,1 5-5 16,1 3-2-16,0 4-2 0,1 1 2 15,-4-1 0-15,-1 2 7 0,-3-2 8 16,-2 0 10-16,-3-1 4 0,-3-3 4 15,-6 0 0-15,-2-3-2 16,-1-2 4-16,-5-2 4 0,0-2-2 0,0 3-2 16,-2 3 1-16,-3 7 6 0,-1 8 2 15,0 7 8-15,0 5-4 0,0 7 1 16,-1 3-6-16,3 4 1 0,1 2-3 15,-2 1-5-15,3 13-8 0,1 11-2 16,-2 14 4-16,3 10 2 0,0 10-3 0,0 8-1 16,0 9 1-16,0 4 3 0,0 4-2 15,0-1-1-15,0-7 2 0,-2-7 1 16,2-8 0-16,-1-8 0 15,1-8 4-15,-2-11 6 0,1-7-5 0,-1-11 0 16,2-9-5-16,0-3 3 0,-2-4-1 16,-1-2 4-16,2-12-4 0,-1-10-3 15,2-8-2-15,0-8-5 0,5-4 8 16,1-1-4-16,3-2-9 0,1 1-5 15,2 3 1-15,4 7 2 0,-1 9 0 0,4 8 0 16,-1 7 2-16,4 5 1 0,0 2-4 16,1 3 1-16,0-3 5 0,2-1 5 15,0 1 4-15,0-4-3 0,-1 2 4 16,1-2-1-16,-6-2 0 0,-4 0 0 15,-5 2 3-15,-7 0-1 0,-3 3 3 16,0 3 4-16,-8 1 8 0,-6 2-3 16,-3 0 1-16,-3 0-8 0,0 6 1 15,-2 6 2-15,3 5 0 0,1 4-5 16,4 3 0-16,1 4-2 0,4 0-4 0,4 0-1 15,5-1 0-15,0-7 0 0,16-2-2 16,3-2 0-16,5-5 2 0,1-3 1 16,3-2-4-16,5-5-4 0,2-1 3 15,3-1 6-15,-1-13-4 0,0-2-1 16,-3-2 0-16,-3-4 0 0,-5 1-1 15,-2-2 4-15,-9-2-3 0,-7 0-4 16,-7 1-5-16,-1 2 7 0,-3 4 5 16,-9 5 2-16,0 4 0 0,-2 5-1 15,0 4 3-15,1 0 0 0,2 10-1 0,4 3-3 16,4 4 0-16,3 3 0 0,0 2-2 15,0 4-1-15,3 5 3 0,4 1-2 16,4-2-12-16,2-6-8 0,2-4-5 16,4-4 9-16,7-4 10 0,0-8 11 15,5-4 2-15,0 0-2 0,-3-13-2 0,2-6 0 16,-2-7 0-16,-5-4 6 15,-3-4-5-15,-3-5 4 0,-6 3 3 16,-3-5 4-16,-4-3-6 0,-2-5 2 16,-2-6-5-16,2-6 1 0,1 0-4 15,-2 3-1-15,4 11 4 0,-2 17 1 0,-1 17 3 16,-1 13 4-16,-1 6 5 0,0 16-9 15,-5 7-9-15,-2 10 1 0,0 9-2 16,-2 7-12-16,1 5 2 0,-1 3 2 16,3-1-4-16,1-5-6 0,4-8-19 15,1-10-15-15,3-11 45 0,9-9 14 0,-1-8 6 16,1-9 1-16,1-2 12 15,-1-2 1-15,2-10 3 0,2-1-4 16,1-5-7-16,3-3-13 0,2-1-2 16,-1 0-2-16,1 1-6 0,1 2-36 0,1 2-13 15,-3 2-211-15,-4 2 125 0</inkml:trace>
  <inkml:trace contextRef="#ctx0" brushRef="#br0" timeOffset="3496.2">4102 2188 111 0,'0'0'54'0,"0"0"-6"16,0 0 11-16,0 0-24 0,0 0-9 16,2 0 9-16,1 0 6 0,0 0-2 15,0 0 2-15,-1 4 1 0,1 2-7 16,0 5 0-16,1 4-1 0,-2 10-8 0,1 7-9 15,-3 7-4-15,0 6-6 0,0 3 15 16,-3 1-14-16,1-2-7 0,1-4 0 16,-1-1 2-16,1-5-3 0,1-4-2 15,-2-1-3-15,2-5-10 0,0-3-12 16,0-4-22-16,2-6-31 0,-1-6-63 15,-1-7-234-15</inkml:trace>
  <inkml:trace contextRef="#ctx0" brushRef="#br0" timeOffset="5405.3">3628 1682 198 0,'0'1'47'0,"0"-1"5"0,0 0 19 16,0 0-35-16,0 0-10 0,0 1 16 0,0 0-6 16,0-1-16-16,0 2-4 0,6-1 2 15,3 0 0-15,4 2-1 0,4-3 1 16,4 2-5-16,4 0 0 0,5-2-5 15,5 0-6-15,10 0 3 0,7-8 6 16,11-1-4-16,5-2-3 0,7-1-1 0,1 3 2 16,-3 0-6-16,-2 4 1 0,-3 1 1 15,0 4-2-15,4 0 1 0,0 0 0 16,4-1 1-16,3 1-1 15,4-1-1-15,0 0 1 0,0-2 0 0,-1-1 1 16,-2 1-3-16,2 2 1 0,-2-2 2 16,-1 1 1-16,-3-1-3 0,0-1 1 15,-7 1 0-15,0 0 1 0,-3 0-2 16,-2 1 2-16,-5 1-1 0,-3-3 1 15,-4 2-2-15,-4-1 1 0,-1 0 1 0,-4 0 2 16,-2 0-5-16,-6 1 2 0,-1 0 2 16,-4 1-1-16,-4 1-2 0,-4 0 0 15,-2 0 5-15,-6 0-4 0,-2 0 0 16,-2 1 1-16,-3 1 3 0,-5 0-5 15,-1 0 1-15,-1 0 1 0,0 0 6 16,0 0-2-16,-1 2-1 0,-4 1-2 16,-1 1 1-16,0 1-1 0,1 2-3 15,1 2 0-15,-3 1 3 0,4 2-1 16,0 2-4-16,-3 2 3 0,3 3 2 0,-2 2-1 15,1 5-4-15,-1 2 3 0,0 3 2 16,1 3-3-16,-1 4 0 0,0 4 0 16,1 3 3-16,1 7-2 0,-1 5-2 15,1 4 1-15,0 6 3 0,2 4-1 16,1 4-3-16,0 3 2 0,0 0 2 16,0-2 0-16,6 1-3 0,2-1 2 15,-2 2 0-15,0 4 5 0,2 1 0 16,-2 1 0-16,0 1 1 0,2 0-6 15,-5-3 1-15,2-3-1 0,-1-6 2 0,1-2-3 16,-3-3 0-16,1-7 0 0,0-2 2 16,-3-6 0-16,1-3-2 0,-1-7 0 15,0-4 2-15,0-7 4 0,0-4-10 16,0-5 3-16,0-2 2 15,0-3 0-15,0-3-2 0,0-3 1 0,0-1 1 16,0-2 0-16,0-3-2 0,0 1 0 16,0-3 2-16,0-1 2 0,0-3-5 15,0-1 1-15,0-1 5 0,0 1-3 16,0 0 0-16,-3-1-1 0,-1 2 1 15,-3 0 0-15,3 0-2 0,-3 0 0 0,0-1 3 16,1 0-3-16,-2 0-1 0,-3 1 0 16,0-1 3-16,-3-1-1 0,-1 0-4 15,-4 0 3-15,-3 0 1 0,-6 0 0 16,-7-3-1-16,-9 2-5 0,-7-1 2 15,-6 2 0-15,-7 0-1 0,-2 0-2 0,-4 0 2 16,2 2-2-16,-2 4 5 16,0 0 0-16,-1 3 3 0,-5-2-1 15,-5 0-1-15,2 0 0 0,-2 2 2 16,-2-1 1-16,1 1-2 0,-4-1 0 0,1 1 2 15,-2-3-3-15,-4 1 1 0,-2 1-1 16,0 1 1-16,1 1 0 0,5 0 2 16,2 1-2-16,3 0-2 0,4 1 3 15,6 0-1-15,3-2-1 0,6-2 3 16,4-2 0-16,3 3-2 0,3-1 2 0,7-1 5 15,2-1 0-15,6-3-4 0,5-3-3 16,2 0 3-16,3 0-2 16,3 0 0-16,4 0-3 0,1 0 4 15,1 0 0-15,5 0-4 0,3 0 2 0,5 0 2 16,3 0-1-16,0 0-2 0,3 0 0 15,0 0 3-15,0 0-1 0,0 0-3 16,0 0 2-16,0 0 1 0,0-1 0 16,-2 0-4-16,-2 0 2 0,2 0 2 15,-1 1-3-15,3-2 3 0,-2 2-2 0,1-2 2 16,1 0-4-16,0 0-1 0,0-2 4 15,0-2 0-15,0-2-1 0,1-3-1 16,4-1 2-16,-2-4 3 16,0-3-3-16,0-2-2 0,2-4 3 0,-2-4 0 15,0-5-1-15,3-4-1 0,1-6 1 16,-1-4 1-16,0-5-1 0,2-6-1 15,-2-8 1-15,0-4 1 0,3-5-8 16,1-2 10-16,1 1-3 0,-2-2 3 16,-1 0-4-16,-2 4 0 0,2-2 1 15,-4 4 2-15,-2 2-2 0,1-2-2 0,-3 3 2 16,0 2 2-16,0 2-3 0,0 0 0 15,-2 1 2-15,-2 0 0 0,-1-4-3 16,-1 1 0-16,-2-3 2 16,2 0 0-16,-2 0-2 0,0 1 1 0,-1 3 0 15,4 1 2-15,-2 2-3 0,1 8-1 16,4 2 2-16,-1 4 2 0,0 3-1 15,1 2-1-15,1 2 1 0,-1 5 2 16,2 1-2-16,-1 1-1 0,1 4 2 16,0 3 2-16,0-1-2 0,0 4-3 0,0 2 3 15,1-1 0-15,4 2 0 0,1 4-3 16,-4 1 2-16,1 7 2 0,-2 4-2 15,-1 5-1-15,0 2 2 16,0 0 1-16,0 0-4 0,0 2 0 0,-6 6-2 16,0 0 3-16,0 2-5 0,1 0-6 15,2-2-13-15,0 0-14 0,1-2-42 16,-1-6-70-16,-2 0-264 0</inkml:trace>
  <inkml:trace contextRef="#ctx0" brushRef="#br0" timeOffset="6400.36">5101 1601 66 0,'0'4'240'16,"0"-4"-198"-16,0 0 8 16,0 0 8-16,-2-4-21 0,1-1 5 0,-1-4-7 15,2-2 0-15,0-2-12 0,0-4-3 16,0-2 0-16,3-4-1 0,-1-3-1 15,2-4-3-15,-1-7-4 0,2-5 2 16,0-8-7-16,-2-6-1 0,1-8-3 16,-2-5 3-16,1-1-4 0,-1 8-2 0,-2 8 3 15,1 8 4-15,-1 7-2 0,0 5-3 16,0 7-1-16,-1 6 0 15,-1 8 5-15,-1 6 0 0,1 2-2 0,2 1 3 16,-1 2-4-16,-1-1-2 0,2 1 1 16,0 2 1-16,0 0-3 0,0-1-1 15,0 1 0-15,0 0 2 0,0 0-1 16,0 0-4-16,0 0 2 0,-1 0 0 15,1 0 2-15,0 0-5 0,0 6 2 16,0-4-3-16,0 5-9 0,0-1-6 0,0-1-11 16,0 1-23-16,0-4-33 0,0-2-65 15,-3 0-233-15</inkml:trace>
  <inkml:trace contextRef="#ctx0" brushRef="#br0" timeOffset="6774.38">5256 340 0 0,'4'3'247'0,"-1"2"-169"0,2-1-25 16,0 0 15-16,-2 1-22 0,0 5 3 15,-2 4 0-15,1 4-10 0,0 3-12 0,-1 0-9 16,1-1-4-16,-1 2-3 0,4-1-4 16,-2 0-6-16,2 0 3 0,-1-1-3 15,2-2 0-15,-1-2-2 0,0-3 1 16,1-2 1-16,-1-4-2 0,-2-3-5 15,0-2-4-15,-2-1-13 0,-1-1-16 0,2 0-21 16,-2-10-27-16,0-3-75 16,-8-3-123-16</inkml:trace>
  <inkml:trace contextRef="#ctx0" brushRef="#br0" timeOffset="6913.39">5138 457 130 0,'0'-6'230'16,"0"3"-149"-16,0 3-42 0,3 0 0 16,8 6-3-16,4 1-7 0,7-3 8 15,6 2-11-15,4-1-19 0,9 1-5 16,4-1 2-16,4 0-4 0,4-1 1 0,-2 3-15 15,-3 0-29-15,-6 2-44 16,-9-2-79-16</inkml:trace>
  <inkml:trace contextRef="#ctx0" brushRef="#br0" timeOffset="7708.44">5012 4329 20 0,'5'0'335'0,"-2"4"-265"0,2 0-35 15,-1 1 36-15,3 4-19 0,-4 4-10 0,0 6-2 16,-3 6-10-16,0 6-6 0,0 8-7 16,-5 9-5-16,-3 7 2 0,1 4 2 15,0 1-5-15,3 1-6 0,-1-3-1 16,3 3-1-16,-1-1 2 0,0-1-3 15,2-5 0-15,1-4 0 0,0-1 4 0,0-6 1 16,6-4-7-16,-3-5 2 0,5-6 1 16,0-5-5-16,-1-5 2 0,0-8 1 15,-1-5-2-15,0-4-2 16,2-1-6-16,-2-1-5 0,3-9-6 0,2-3-7 15,-3-3-4-15,1 0-14 0,-1 0-18 0,0 2-23 16,-2-1-42-16,-6 0-147 16,1 1 150-16</inkml:trace>
  <inkml:trace contextRef="#ctx0" brushRef="#br0" timeOffset="8068.46">4343 5357 1 0,'-10'0'415'0,"4"3"-363"0,6 1-2 15,0-2 4-15,0-1-44 0,6-1-2 16,2 3 12-16,6 1-3 0,9 0-3 16,10-1-4-16,12-3-1 0,10 0-7 15,11-5 7-15,10-3 0 0,7 1 9 16,9 0-7-16,7-4-7 0,0 2 1 0,0 0-2 15,-4 5-3-15,-5 4 0 16,-5 0 2-16,-7 0-1 0,-12 3-2 16,-11-2-2-16,-10 4-4 0,-11-1-5 15,-11 1-10-15,-12-2-10 0,-11 0-21 0,0 2-22 16,-16 0 12-16,-5 1-43 0,-7 0-106 15,-8-2 74-15</inkml:trace>
  <inkml:trace contextRef="#ctx0" brushRef="#br0" timeOffset="8572.49">4476 5533 89 0,'1'3'181'0,"1"-1"-142"16,-2 3 25-16,0 1 5 0,0 2-23 0,-5 4-2 16,-2 2-5-16,-4 3-6 0,-3 2-6 15,-3 3-4-15,0-1-3 0,0 2-8 16,0-1-2-16,1-2-4 0,4-3-4 15,5-3-2-15,1-6-1 0,6-4-2 16,0-1-10-16,0-3-23 0,8 0-19 0,4-3-32 16,5-13-63-16,4-8-199 0</inkml:trace>
  <inkml:trace contextRef="#ctx0" brushRef="#br0" timeOffset="8768.5">4789 5490 368 0,'0'0'144'0,"0"5"-124"0,-8 1 46 15,-6 3-37-15,-6 6-15 0,0 1 24 0,3 2-10 16,-2 0-16-16,5 0-10 0,0 0 1 16,4-1-4-16,2-2 2 0,5-2-8 15,3-5-11-15,0-2-15 16,1-3-18-16,9-3-34 0,4-3-29 0,-1-12-121 15,3-4 54-15</inkml:trace>
  <inkml:trace contextRef="#ctx0" brushRef="#br0" timeOffset="8963.51">5054 5449 341 0,'0'5'174'0,"-5"4"-167"0,-5 2 43 16,-7 5-12-16,-2 4-14 0,-3 2 14 15,1 1-6-15,3 0-12 0,3-2-14 16,4-2-5-16,5-5 0 0,3-2 0 15,3-2-3-15,0-2-5 0,3-3-14 16,6-4-9-16,5-1-24 0,3 0-25 16,3-10-20-16,-1-5-66 0,3-3-84 15</inkml:trace>
  <inkml:trace contextRef="#ctx0" brushRef="#br0" timeOffset="9145.52">5474 5419 77 0,'0'0'263'0,"0"7"-162"16,-6 1-87-16,-5 4 37 0,-3 0-13 15,0 6 8-15,-1-1 0 0,-2 3-10 16,3 2-19-16,-2 2-3 0,1 0-4 16,2 3 1-16,-1-3-6 0,7-2-2 15,2-3-3-15,2-4-14 0,3-1-31 0,0-6-56 16,0-8-186-16</inkml:trace>
  <inkml:trace contextRef="#ctx0" brushRef="#br0" timeOffset="10473.59">6328 2820 255 0,'0'0'54'0,"0"0"-10"0,0 0 19 0,0 0-17 15,0 0-4-15,0 0 0 0,0 0-8 16,0 0-7-16,0 0-9 0,0 0-5 16,0 1-3-16,2 0 2 0,3-1-2 15,1 2-2-15,5-2-1 0,1 2 1 16,2-1-1-16,5 0-1 0,-1-1-2 15,4 0 2-15,-2 0-1 0,2 0-4 16,4 0 3-16,2 0-1 0,2 0 1 16,2 0-2-16,1 0-3 0,-1 0 3 15,2 0-2-15,-1 0 0 0,-1-1-1 0,1 1 1 16,1-1 3-16,-1 1-3 0,-2-1-3 15,1 0 4-15,1-1 2 0,-1 1-2 16,2 0-3-16,1-2 4 0,2 2 0 16,0 0-2-16,2-1 0 0,1 0 0 15,-4 0 2-15,4 1-3 0,-1 0 1 16,0 1 2-16,-1 0 3 0,0 0-7 15,-1 0 4-15,0 0-2 0,-3 0 3 16,3 0-3-16,-4 0-1 0,4 1 3 16,-1 0 0-16,-1 0-2 0,1 0 0 0,1 2 3 15,0-1-1-15,1 0-2 0,0 0-1 16,4 1 3-16,-3-1-1 0,4 1-1 15,1-2-1-15,-1 2 2 0,1-2 3 16,1 0-6-16,-2 0 1 0,0 2 4 16,1-1-1-16,1 1-3 0,0 1 0 0,0 1 3 15,0-1-1-15,-3 1-1 16,-1-1 0-16,3-1 3 0,-4-1-2 15,0 0-1-15,-2-2 0 0,0 1 4 16,-2 0 0-16,0-1-1 0,-4 0-2 16,-4 0 0-16,-1 0 1 0,-4 0-1 0,-6-2 1 15,-5-1 0-15,-4 2 2 0,-5 0-2 16,-1-2-1-16,-2 2 11 0,0-1 1 15,-2 0-6-15,-3-1-4 0,-1 1 0 16,2 1 3-16,-3 0-5 0,3 1-1 16,2 0 1-16,-2 0-1 0,0 0-4 0,3 0-14 15,-1 2-25-15,1 2-22 16,-5-3-81-16,1-1-369 0</inkml:trace>
  <inkml:trace contextRef="#ctx0" brushRef="#br0" timeOffset="12570.71">8094 2678 295 0,'0'0'48'0,"2"0"-28"16,4 0 23-16,3 0-20 0,1 0 3 16,2-1 0-16,5-1-7 0,-1 0-6 0,2-2-5 15,4 2-1-15,0-1-2 0,-1-1-2 16,1 2 2-16,-3 0-2 0,-4 1-3 15,-4 1 2-15,-3 0 0 16,-2 0-3-16,-1 1 1 0,-2 2 3 0,-3 1-2 16,0 1-1-16,0 3 1 0,-5 2 4 0,-3 3-4 15,-3 2-1-15,-2 3 1 16,-5 5 2-16,0 2 4 0,-2 2 7 15,-2 1 1-15,2-1-8 0,-2-2 8 16,0-1-7-16,1-1-2 0,-3 0-5 0,4-2 1 16,2 0-5-16,2-1-4 0,5-2-26 15,4-4-47-15,-1-7-74 0,5-3-206 16</inkml:trace>
  <inkml:trace contextRef="#ctx0" brushRef="#br0" timeOffset="17688">10663 1027 178 0,'0'0'54'0,"0"0"-18"0,2 0 24 16,-2 0-22-16,1 0-7 0,1 0 1 15,-1 0-2-15,3 0-4 0,-1 0-2 16,-2 0-5-16,4 0-3 0,1 0-2 15,-1 0-7-15,1 0-2 0,3 0 2 16,2 0 0-16,0-2-7 0,3 0 3 0,-2-1 0 16,1 0 1-16,4 2-6 0,-5 0 2 15,7 1 3-15,-4-1-1 16,1 1-3-16,-1 0 0 0,2 0 3 15,-1 0-3-15,1 0 3 0,0 0-3 0,0 0 0 16,2 0 3-16,1 0-4 0,-2 0 2 16,2 0 3-16,-1 0-2 0,1 0-3 15,0 0 1-15,-1 0 4 0,0 0-2 16,-2 0-2-16,-2 0 0 0,2 0 3 15,-1 0-1-15,-2 0-3 0,1 0 1 0,-1 0 3 16,-1 0-1-16,2 0-3 0,-1 0 2 16,3 0 1-16,0 0 1 15,0 0-4-15,3 0 1 0,2 0 3 16,-2-1-1-16,-1 0-3 0,-2 1 2 0,-2-1 1 15,-1 1 0-15,0 0-3 0,-1 0 0 16,-3 0 4-16,3 0-2 0,-1 0-2 16,1 0 2-16,-1 0 1 0,-1 0 0 15,1 0-4-15,1-1 2 0,-2-1 3 16,1 2-1-16,0-1-3 0,1 1 0 0,-1 0 4 15,2 0-2-15,-1 0-1 0,1 0 0 16,1 0 3-16,2 0-1 0,0 0-2 16,2-1 0-16,-1 1 3 15,1 0-1-15,-2-2-3 0,2 2 2 0,1 0 1 16,-3-2 0-16,1 2-3 0,-1 0 1 15,-1 0 3-15,-1 0-1 0,-1 0-3 16,-1 0 1-16,-2 0 3 0,1 0-1 16,2 0-3-16,2 0 2 0,2 0 2 15,-2 0-1-15,2 0-2 0,1 0 0 0,-2 0 3 16,2 0-2-16,-2 0-1 0,1-1 1 15,-1 1 1-15,2 0 0 0,-2 0-2 16,1 0 0-16,0 0 3 0,-3 0-2 16,1 0-1-16,-1 0 0 0,1 2 3 15,1-1-1-15,-2-1-2 0,4 1 1 16,-4 0 1-16,4-1 0 0,-2 1-2 15,3 0 1-15,-1-1 2 0,-1 0 1 16,-2 0-3-16,-2 0 2 0,0 0-1 16,-2 0 4-16,-1 0-5 0,0 0 2 15,-2 0 1-15,2 0-3 0,-5 0 0 0,5 0 1 16,0 0 2-16,0 0 0 0,6 0 1 15,-2 0 0-15,4 0 1 0,1 0-3 16,-1 0 3-16,1 0-5 0,1-1 4 16,0 0-2-16,-1 1-2 0,1 0 1 15,-2 0 1-15,3 0 1 0,-2 0-5 16,0 0 2-16,-1 0 2 0,-2 0-1 15,1 0-2-15,1 0 1 0,-4 0 0 16,2 0 0-16,1 0 0 0,-3 0 0 16,-1 0 0-16,3 0 1 0,-3 0-1 0,2 0-1 15,1 0 3-15,-3 0-2 0,-1 0-2 16,3 0 3-16,-1 0 2 0,-1 0-4 15,2 0 0-15,-2 0 1 0,0-2 4 16,3 1-4-16,0-1-2 0,0-1 2 16,-1 1 3-16,1 1-3 0,-3 0-2 15,-2-1 2-15,0 0 2 0,1 0-2 16,-4 0 0-16,-1 2 0 0,0-1 2 15,-4 0-2-15,-1 0-2 0,0 1 3 16,0 0 2-16,-3-2-3 0,0 2-1 0,0 0 3 16,2 0-2-16,-2 0 1 0,0 0-1 15,0 0 4-15,0 0 0 0,0 0-1 16,0 0-1-16,0 0-1 0,0 0 5 15,0 0-5-15,0-1-1 0,0 1 4 16,0-1-3-16,0 1 1 0,0 0-3 0,0 0 2 16,0 0 1-16,0 0-2 15,0 0-2-15,0 0 3 0,0 0 1 16,-2 0-1-16,1 0-2 0,-1 0 2 15,1 1 1-15,-1 0-1 0,2 1-1 0,0 0 2 16,-3-1-2-16,3 1 1 0,0 1-3 16,-1 1 2-16,1 2 2 0,0 1-3 15,0 2-1-15,-2 2 3 0,2 2 1 16,0 1-3-16,-1 4 0 0,-1 3 2 15,-1 3-1-15,-3 6 0 0,1 1 0 16,-3 4 0-16,1 1 2 0,0 2-3 0,1 1 0 16,0 3 2-16,0-4 2 15,6 4-1-15,-3-3-2 0,0 0 6 16,3 0-2-16,-2 0 0 0,0-1-3 0,2 1 2 15,-1-1 5-15,-1 0-4 0,1-2-2 16,1-1 3-16,-3 0 1 0,1-3-4 16,1 2-1-16,-3-1 0 0,1 0 5 15,0-2-5-15,0 1-1 0,2-1 2 16,-4 1 1-16,3-2-3 0,-2 0-1 15,2-1 3-15,-1-3-3 0,0-2 1 16,3-1 1-16,-3-2-3 0,3 1 4 0,-3-3-3 16,3 1 2-16,-5 1-2 15,1-1 3-15,0 1-3 0,1 0 0 16,-1-1 3-16,2 0 0 0,-1 0-3 0,3-2 0 15,-2-2 2-15,1 0 1 0,1-2-3 16,-2-1 0-16,1-1 2 0,1-1 0 16,-2 0-2-16,2-1 0 0,0 0 2 15,-3 0 1-15,2-2-3 0,-1 0 0 16,0-1 2-16,-1-3 0 0,2 0-1 15,1-3 0-15,-2 1 1 0,2-2 2 0,-1 0-2 16,-1 0 0-16,1 0 2 0,1 0 0 16,-2 0-3-16,2 0 0 15,0 0 1-15,0 0 0 0,0-2-2 0,0 1 1 16,0-2-1-16,0 1 2 0,0-1-3 15,0 1 0-15,0-1 4 0,0 1-2 16,0-1 0-16,0-1-2 0,2 0 4 16,2 2-2-16,1-1-4 0,0 1 4 15,2 1-1-15,3-1 0 0,-3 0-3 0,4 0 0 16,-1-1 0-16,2 1 4 0,2-2-5 15,0 2 1-15,0-1 2 0,1 1 1 16,1 1 1-16,-1-1-1 0,1 1 2 16,-1 0-2-16,1 1 1 0,4 0-1 15,-1 0 3-15,4 0-2 0,2 0-1 16,1 1 0-16,-3 0 2 0,2 1-1 15,-2 0 0-15,-3 0-1 0,-2 0 2 16,-6-2-1-16,-1 1-1 0,-5 0 0 16,-1-1 3-16,-2 0-1 0,-2 0-3 0,-1 0 2 15,3 0 2-15,-1 0-3 0,-1 0 2 16,4 0-1-16,-3 0 0 0,2 0 1 15,-4 0-2-15,5 0 1 0,-5-1 1 16,2 0 0-16,-1 1-2 0,-1-2 2 16,0 1 3-16,0-1-3 0,0 1-1 15,0 0-2-15,0 1 4 0,0 0-2 16,0 0-4-16,0 0 2 0,0 0 1 15,0 0 1-15,0 0-1 0,0 0 2 16,0 0 0-16,0-1 3 0,-1-1-4 16,-1 0 0-16,-1 0 1 0,1-2 0 0,-2-1-2 15,2 0 1-15,-4-2 1 0,1-2-1 16,1-2 0-16,-1-1 0 0,2-2 0 15,0-4 1-15,3-2-2 0,0-2 0 16,0-2 1-16,0 1 1 0,0 3-2 16,0-3 0-16,3 1 3 0,0-1-2 15,-3-2 0-15,2 0-1 0,-2 0 2 16,0-3-1-16,0 1 0 0,0 1 0 15,0-2 0-15,-2-2 0 0,2-1 0 16,0 1-1-16,0 0 2 0,0-3-1 0,0 2 0 16,6 0-2-16,2 0 4 0,-2 1-3 15,2 2 0-15,0 0-1 0,-2 2 4 16,0 1-2-16,-1 1 0 0,-1 2-2 15,1 0 5-15,-2 2-3 0,2 0-1 16,-2 0 1-16,0 1 2 0,0 0-2 0,2 0-1 16,-1 0 0-16,-1 0 3 15,2 1-2-15,0-5-1 0,-1 3 0 16,1-1 3-16,1 0-2 0,-3 0-2 15,2 0 2-15,-2 1 1 0,0 1 0 0,-1 2-3 16,1 3 2-16,-3-2 2 0,1 5-2 16,-1-2-1-16,2 3 1 0,0-1 1 15,-1-1-1-15,-1 1 0 0,0 2-1 16,0 0 2-16,0 1 0 0,0-2-2 15,0 1 1-15,0 0 1 0,0 1-1 16,0 0-1-16,0-1 1 0,0 3 1 0,0-3-1 16,0 3-1-16,0-1 1 15,0 3 1-15,0 1-1 0,0 0-1 16,-1 1 1-16,1 0 3 0,-2-1-3 0,0 1-2 15,2 2 2-15,0-1 3 0,-1 0-3 16,1 1-2-16,0 0 2 0,-2-1 2 16,2 1-2-16,0 0-3 0,0 0 3 15,0 0 2-15,0-1-2 0,0-1-3 16,-3 0 4-16,3-1 1 0,0-1-3 0,-1 2-1 15,-1 1 3-15,1 0 2 0,1 0-4 16,-2 0-1-16,2 1 2 16,0 0 3-16,0 0-4 0,-2-1-1 15,1 0 2-15,-1-1 2 0,1 1-4 0,-1 0 1 16,2-1 1-16,-1 2 1 0,-1 0-1 15,2-3-1-15,-1 3 1 0,1 0 1 16,0-1-2-16,-2 1 0 0,2 0 1 16,0 0 2-16,0 0-3 0,0 0 0 15,0-2 1-15,0 1 1 0,0-2-1 16,0 1-4-16,0-3 6 0,0 1 0 0,0 0-4 15,0-1-1-15,0-1 3 16,0-1 3-16,0 1-3 0,0 2-2 0,0 3 2 16,0-2 4-16,0 3-5 15,0 0-2-15,0 0 3 0,0 0-1 0,0 0-2 16,0 0-1-16,0 0 2 0,0 0 2 15,0 0-2-15,2 0 0 0,1 0 2 16,-2 0 2-16,-1 0-3 0,0 0-1 16,2 0 2-16,1 0 2 0,-2 1-3 15,1 1-1-15,1-1 2 0,0 1 2 0,0-1-2 16,0 0-2-16,2 2 2 0,1-1 2 15,0 0-3-15,-1-2 0 0,0 2 1 16,1-1 2-16,-1 0-3 16,1-1-1-16,-2 2 3 0,3-2 0 0,-3 1-2 15,1 1 2-15,3-1-3 0,-2 0 4 16,2 0-4-16,1-1 3 0,-1 0 0 15,0 0-2-15,-2 2 0 0,0-2 2 16,0 0 0-16,0 0-2 0,1 2 2 16,0-2-2-16,-1 1 2 0,1-1-3 0,-3 1 4 15,3 0-3-15,-3 0 1 0,4-1-1 16,0 1 3-16,-1 0-4 0,3-1 3 15,-1 1-2-15,2-1 2 16,-2 1-3-16,4-1 3 0,2 0 0 0,2 0-2 16,2 0-2-16,1 0 1 0,-1 0 2 15,1 0-3-15,1 0-2 0,3 0 5 16,0-2 1-16,1 1-2 0,3 0 1 15,-2 1 0-15,2 0 0 0,0 0-3 16,0-1 0-16,-3 1 3 0,1 0 0 0,2 0-2 16,-1 0-1-16,-1-1 3 0,2 0-1 15,-2 1-1-15,2-1-2 0,-1-1 4 16,-1 0-1-16,0 0-2 0,4-1 0 15,-4 2 3-15,2 0 0 0,0-1 0 16,0 0-1-16,1 1 2 0,-1-1-1 0,-2 0-2 16,1-1 1-16,-2 3 2 15,1-4 1-15,-3 3-5 0,-1-2 2 16,1 1 2-16,-1 0 0 0,0 1-2 15,-1-1 0-15,3 0 2 0,-1 1 0 0,-1 1-3 16,1-1 1-16,-2 0 3 0,4 1-2 16,-1-2-2-16,3 2 2 0,-2-1 1 15,2-2 0-15,-1 1-3 0,0 0 1 16,-1-2 3-16,1 2-2 0,-2 0-2 15,-3-1 2-15,4 2 1 0,-3-2 0 16,0 1-3-16,-2 0 2 0,0 1 0 16,-1 1 1-16,-1 0-3 0,-1 0 2 15,3-1 1-15,4-2-1 0,-4 3 0 16,0-1-1-16,0 0 2 0,-1 1-1 15,-2 0 0-15,0-1-2 0,0 1 4 0,1 0-1 16,-4 0-3-16,2-1 2 0,-1 0 1 16,1 1-1-16,1-1 0 0,-5 0-1 15,4 0 2-15,-1 0 0 0,1 1-2 16,1 0 0-16,2 0 2 0,-1-1-1 15,4 1 0-15,1-1-1 0,0 0 2 16,2 0-1-16,3 0-1 0,-2-3 1 16,1 4 1-16,-4-2 0 0,-1 0-2 15,-2 1 0-15,-5-1 2 0,4 1-1 16,-2 1 0-16,-1-1-1 0,1 0 2 0,-2 0 0 15,-1 0-2-15,2-2 0 0,-1 2 2 16,1-1-1-16,-1 0 0 0,-1 2 0 16,0 0 0-16,-2-3 1 0,1 1-2 15,-1 1 1-15,-1 0 0 0,1 1 1 16,-2 0-2-16,2 0 0 0,-1 0 2 0,0 0-1 15,1 0 0-15,-1 0-1 16,0 0 2-16,-2 0-1 0,2 0 0 16,-2 0-1-16,1 0 2 0,-1 0 0 15,-1 0-2-15,0 0 0 0,-1 0 2 0,-2 0-1 16,0 0 0-16,-2 0 0 0,-2 0 1 15,1 0-1-15,-2 0 0 0,0 0 0 16,1 0 3-16,-1 0 0 0,2 0-3 16,-2 0-1-16,1 0 6 0,-1 0-2 15,0 0-1-15,0 0 1 0,0 0-2 0,0 0 4 16,0 0-4-16,2 0 0 0,-2 0 3 15,0 0-3-15,2 0-1 16,-1 0-1-16,2 0 1 0,-1 0 0 16,1 0 1-16,0 0-2 0,-3 0 1 0,2 0 1 15,-1 0-1-15,1 0-1 0,-1 0 4 16,-1 0-1-16,0 0-3 0,0 0 2 15,0 0 2-15,2 0-2 0,-1 0-2 16,1 0 1-16,-1-1 1 0,-1 1 0 16,2 0-3-16,-2 0 2 0,1 0 1 0,-1 0 0 15,0 0-2-15,0 0 3 0,0 0 1 16,0 0 3-16,0 0 0 0,0 0 1 15,0 0-1-15,0 0-4 16,0 0-1-16,0 0 1 0,0 0 0 16,0 0-2-16,0 0-2 0,0 0 1 0,0 0 3 15,0 0-3-15,0 0-1 0,0 0 2 16,0 0 4-16,0 0-3 0,0 0-1 15,0 0 5-15,0 0-2 0,0 0-1 16,0 0-2-16,0 0 0 0,0 0 1 16,0 0-2-16,0 0-2 0,0 0 3 0,0 0 3 15,0 0-3-15,0 0-2 0,0 0 4 16,0 0 0-16,0 0 0 0,0 0-2 15,0 0 2-15,0 0 2 16,0 0-4-16,0 0-1 0,0 0 2 0,0 0 2 16,0 0-4-16,0 0-1 0,0 0 2 15,0 0 2-15,0 0-3 0,0 0-1 16,0 0 3-16,0 0 0 0,0 0-3 15,0 0-10-15,0 0-10 0,0 0-19 16,0 0-37-16,0 0-85 0,0-6-288 0</inkml:trace>
  <inkml:trace contextRef="#ctx0" brushRef="#br0" timeOffset="18943.08">10562 459 2 0</inkml:trace>
  <inkml:trace contextRef="#ctx0" brushRef="#br0" timeOffset="20371.16">10562 459 201 0,'4'12'44'0,"-4"-4"-12"0,0 0 0 16,0 1-6-16,0 2-12 0,0 0 2 15,0 3 5-15,0 0-10 0,0 3-4 16,0 5 0-16,1 1-3 0,1 5 15 16,-1 2-7-16,-1 1-7 0,2 2 0 15,-2 3-3-15,0 0-2 0,0 5 1 16,0-2 2-16,0 2-12 0,-3 1-6 0,0-1-5 15,3 3-1-15,-4 5-7 0,1 1 0 16,0 3 21-16,-1-1 6 0,-1-3-2 16,-1-4-4-16,4-4 5 0,-2 4 6 15,0-5-3-15,0 1-2 0,1-2 2 16,0 1 1-16,-2-2-2 0,2 0 0 15,-2-2 0-15,1 0 0 0,2 0 0 16,2-2-3-16,0-1 2 0,0 0-2 16,0-2-25-16,0-2-25 0,0 0 34 15,0 0 0-15,0-2 9 0,2-1 6 0,-2-2 4 16,0-1 1-16,0-1 0 0,0-1-1 15,0-3 6-15,0-2-4 0,0-2 1 16,-2-3-1-16,2 0 0 0,0-2-2 16,0-3 0-16,0 1 0 0,0-2 0 15,0-1 0-15,0-1 0 0,2 1 0 0,1-3 0 16,-2 1 1-16,-1 1-1 15,0-1 0-15,0 1 2 0,0 0 1 16,0 1-1-16,0 2-4 0,0 1 2 16,0 0-2-16,0 2-1 0,0-1 2 15,0 2-1-15,-1 9-36 0,-4 2 88 0,2 0 55 16,3 0-90-16,0-7-8 0,0 4-4 15,0 0 0-15,0 2 3 0,0 3 14 16,-2-4-7-16,2-1-4 0,0-1 3 16,0-1 4-16,0-3-4 0,0-1-8 15,0-2 3-15,0-1 1 0,2-1-7 0,1-3 0 16,-1 0 0-16,-2-2 1 15,1-1-4-15,2 1-1 0,-3 0-1 16,0-2-5-16,0 1-4 0,0 1-1 16,0 0 10-16,0-1 3 0,0 2-4 0,0 0-3 15,0 0 4-15,0 1 3 0,0-1-1 16,0 0 1-16,0 1 2 0,0-2 0 15,0 1-1-15,0 0-2 0,0 0 2 16,0 3 2-16,0 9-3 0,0 3 8 16,-1 1 43-16,1 1-40 0,0-7-10 0,0 0 1 15,0-1 3-15,0 1-4 0,0 2 0 16,0-2 0-16,-2 2 0 15,1-4 0-15,-1-3 0 0,2-2-3 16,0-1 0-16,0-2-1 0,2-4-1 0,1 1 1 16,-2-1 0-16,1 0-1 0,-1 0 3 15,1 0 1-15,-2 0 2 0,1 0 1 16,-1 0-2-16,2-1-1 0,1-3 2 15,-1 3-1-15,-1-3 0 0,1 2-1 16,-1 0 2-16,1 0-1 0,-2 1 0 0,0 0 0 16,0 0 0-16,1 1 2 0,1 0-4 15,-2 0-1-15,3 0 3 0,-3 0 0 16,3 0-2-16,-1 0 0 15,1 0 2-15,0 0 0 0,0 0 2 0,3 0-4 16,0 0 2-16,2 0 0 0,1 0-1 16,1 0 0-16,-1 0 2 0,5-2-1 15,0 1 0-15,1-1-1 0,2 2 3 16,1 0-2-16,-1 0 0 0,1 2 11 15,1 0-8-15,3-1-4 0,-1 0 4 0,2 1-2 16,4-1 6-16,2 1-5 0,4 0 0 16,1-2-2-16,3 0 2 0,3 0 0 15,4 0-3-15,1 0 3 0,3 0 1 16,2 0 0-16,2 0-1 0,1 0 1 15,3-2-1-15,0 0-1 0,-1 2-2 16,4 0 1-16,2-2 1 0,1 1 1 16,1 0-4-16,4 1 1 0,-2 0 2 15,3-1-1-15,-1 0-1 0,-3-1-2 16,1 1 2-16,-5-2-3 0,4 2-9 15,-4 0 2-15,2 0 10 0,-3-1-5 0,2 0-1 16,1 0-4-16,-2 1 10 0,2 0-2 16,-3 0 2-16,-2-1-1 0,2-1 3 15,-1 0 1-15,-1-1-3 0,-1 0 2 16,3-1 1-16,0 0-1 0,1-3-3 15,2 1 5-15,-1-1 0 0,-4 0-2 16,2 0-2-16,0 0 0 0,1 0 3 16,1 1-1-16,2-1-2 0,2-1 1 15,2 2 1-15,4-2 0 0,1 2-2 16,-1-2 1-16,0 1 0 0,1 1 1 0,0 0-1 15,0 1 2-15,1 0 1 0,-2 1-1 16,2 0-5-16,-2 1 3 0,-4 0 0 16,-2 0 1-16,-2 2-2 0,1 0 0 15,0 2 2-15,-2-2-1 0,0 0-2 16,-2 1 2-16,4 1 0 0,-4 0-2 15,2-2 0-15,-1 2 1 0,-1 0 1 16,0-2 0-16,-1 2-5 0,0 0 3 16,2-1 1-16,-2-1 0 0,0 2-1 15,1-1 1-15,-3-1 1 0,1 2 1 0,-2-3-3 16,-1 2 2-16,3 0 0 0,-1-1 1 15,2 1-2-15,3 0 0 0,-1 0 1 16,1 0 0-16,-2-1-1 0,0-1 0 16,-5 1-15-16,-4 0-16 0,-6-2-12 15,-9 1-26-15,-5-1-59 0,-7-1 36 0</inkml:trace>
  <inkml:trace contextRef="#ctx0" brushRef="#br0" timeOffset="22148.26">13452 3154 53 0,'0'0'221'16,"0"0"-174"-16,0 3-32 0,2 2 27 16,-2 4 4-16,1 0-2 0,1 4-5 15,3 7-14-15,-4 2-5 0,-1 5-7 16,0 6-4-16,0 3 1 0,0 3 2 15,-6 6 4-15,0 2-8 0,-2-1-4 0,2 0 0 16,0-3-3-16,-2-3-1 0,2-2 2 16,1-2 1-16,-3-5-3 0,5-3 1 15,0-5-1-15,0-5 2 0,1-4-3 16,1-4-1-16,1-5 2 0,0-2 0 15,0-3-6-15,0 0-3 0,0 0-4 16,1-8-7-16,4-2-7 0,1-2-16 16,-3-1-11-16,0-1-33 0,-1-3-90 15</inkml:trace>
  <inkml:trace contextRef="#ctx0" brushRef="#br0" timeOffset="22686.29">13365 3229 3 0,'0'2'289'0,"0"-2"-226"0,0 0-32 0,2-8 12 16,7-2-7-16,4-3-12 15,2-2 0-15,4-1 0 0,1 1-4 16,2 0-6-16,1 4-8 0,-3 1 0 16,-3 4-1-16,-4 5-1 0,-4 1-2 0,-3 0 0 15,-1 8-2-15,-4 9 3 0,-1 4 1 16,0 6 3-16,0 0-5 0,-1 0-1 15,1-1-1-15,0-1 1 0,0 0 0 16,1-5-8-16,4-2-19 0,0 0-27 16,-1-4-37-16,1-5-105 0</inkml:trace>
  <inkml:trace contextRef="#ctx0" brushRef="#br0" timeOffset="23333.33">12688 4235 104 0,'3'0'268'0,"-3"2"-192"16,2 3-59-16,-1 3 46 0,-1 5 1 16,0 4-22-16,0 6-8 0,-4 3-7 15,0 1-11-15,0 1-4 0,2 1-7 16,2-3 0-16,0-3-2 0,0-3-3 0,0-4 0 15,0-4-1-15,5-3 2 0,0-4-4 16,1-3-7-16,0-2-5 0,5 0-12 16,0-11-20-16,1-4-28 0,-1-5-20 15,-2 0-36-15,-3-4-48 0</inkml:trace>
  <inkml:trace contextRef="#ctx0" brushRef="#br0" timeOffset="23578.34">12727 4153 2 0,'-5'-20'305'0,"2"5"-235"0,0 6-10 15,3 4-18-15,0 2 14 0,0 3-11 0,0 0-22 16,1 6-8-16,9 7 8 0,2 2-9 15,2 2-3-15,3 4-4 0,2-1-1 16,1 1-5-16,2 3 2 0,-2-1-1 16,-2 0-1-16,-1 1-2 0,-6-1 2 15,-3 0 2-15,-5 0-1 0,-3-1-3 0,-3 0 4 16,-9 0 3-16,-4 0-5 15,-2-2 0-15,-3-3 2 0,1-2 2 16,-1-2-4-16,0 0-2 0,-2-3 3 16,6-1-2-16,3-2 0 0,3-3-6 0,8 0-1 15,3-4-15-15,2 0-33 0,9 0-21 16,2-2-37-16,0-11-158 0</inkml:trace>
  <inkml:trace contextRef="#ctx0" brushRef="#br0" timeOffset="23994.37">13024 4521 3 0,'2'1'237'15,"1"2"-171"-15,0-3-46 0,2 0 41 16,1 0-8-16,2-4-7 0,4-3 0 0,1-3-11 16,4-1-8-16,-2-2-5 0,5-5-3 15,-1 2 7-15,-4-2-6 0,1-2-6 16,-5 1-7-16,-2-2 2 15,-4-1-5-15,-4 2-1 0,-1-1-3 16,0 2 3-16,-6 2-2 0,-2 4 1 0,-3 5-2 16,2 4 3-16,-2 4-1 0,-1 6-2 15,1 10-3-15,-1 6 3 0,1 2 1 16,0 5-2-16,5 2-1 0,3 2 2 15,3-2 2-15,0-3-4 0,1-4 0 16,10-4 4-16,1-4-10 0,5-7-1 0,1-3 1 16,0-6-1-16,2 0-7 15,-1-5-17-15,-2-7-14 0,0-2-19 16,-3-1-7-16,-2-4-19 0,1-1 8 15,-4-2 6-15,2 0 21 0,-3-3-2 0,1-2 0 16,-3 0 34-16</inkml:trace>
  <inkml:trace contextRef="#ctx0" brushRef="#br0" timeOffset="24903.42">13336 4235 8 0,'3'-38'12'0,"0"1"32"15,2-2 17-15,1 4-17 0,-3 6 21 16,0 6 10-16,-1 7-20 0,-1 7-13 15,1 2-10-15,-2 3-6 0,0 3 1 0,0 1 1 16,0 0-1-16,0 0-14 0,0 3-8 16,0 7 3-16,0 4 3 0,0 4-2 15,0 3-5-15,0 4-2 0,-2 5-1 16,-1 4 3-16,2 3-4 0,-2 0 1 15,1 1 2-15,-1-3 0 0,0-3-3 16,1-1 0-16,1-5-1 0,1-3 2 16,-2-5-1-16,1-5-1 0,1-7 2 15,0-2 0-15,0-4-3 0,0 0-1 16,0-2 1-16,3-9 1 0,5-3-5 0,-1-3-7 15,-1 0 1-15,4 1 3 0,-1 4-5 16,2 0-3-16,0 2-10 0,1 4-13 16,2 0 11-16,-3 3 12 0,3 2-10 15,-2 1 14-15,2 0 8 0,5-1 4 16,0-1 2-16,1 1 17 0,0-2 8 15,-2-2-24-15,-5 0 16 0,-1 1-1 16,-2-1-5-16,-6-1 1 0,-4 2 8 16,0 0 6-16,-1 1-4 0,-12 2-2 15,1 1-6-15,-4 0-1 0,-1 2-5 0,-1 5 1 16,4 3 4-16,-2 2 1 0,4 2-9 15,3 4 4-15,-1-2-3 0,4 1-2 16,3-1-6-16,3-1 0 0,0 0 2 16,0-3 0-16,9-3-5 0,4-1-1 15,2-5-3-15,2 2-11 0,3-5 0 16,4 0-6-16,2 0 11 0,5-6 12 15,0-4-35-15,3 0 12 0,-3-1 24 16,0-1 1-16,-6 1 2 0,-5-2-2 16,-6 1 0-16,-8 0 3 0,-6 0 2 15,0 0 4-15,-3 3 10 0,-8 0-4 0,0 3-7 16,-1 1 7-16,1 3-1 0,0 2-2 15,2 0-4-15,0 4-1 0,-1 6-1 16,3 3-3-16,2 0-4 0,2 2 1 16,3 1 0-16,0-2 0 0,5 1-2 15,4-1 0-15,0-2 1 0,0 0-2 0,2-4 0 16,2-2-1-16,1-4-3 15,1-2 6-15,5 0-1 0,2 0 1 16,3-4 1-16,-2-8 0 0,-1-4 0 16,-1-1-1-16,-3-4 3 0,-3 0 0 0,-3-1-2 15,1-3 1-15,-7 0 1 0,0-6 7 16,0-1 0-16,-1-5 0 0,0-3 2 15,1-5 0-15,2-3-10 0,-2-2 5 16,2 9 1-16,-4 10-5 0,1 15 5 16,-5 13 1-16,1 3-12 0,-1 4 19 0,0 11-20 15,-4 9 2-15,-5 8 3 16,-2 4-8-16,-2 10-12 0,-2 2-3 15,-5 5 19-15,3 1 2 0,0-3 1 16,3-4-1-16,6-9 3 0,5-6-1 0,3-9-1 16,0-9 2-16,0-6 0 0,7-6-2 15,3-2 5-15,2-6 5 0,5-10-2 16,2-3-3-16,1-5-5 0,3 0 1 15,-1 0 1-15,0 4-1 0,-2 5-2 16,2 4 0-16,-2 4-9 0,1 3-5 16,1 2 0-16,-5 2-46 0,-4 0-5 0,-1 0-9 15,-1 6-34-15,-3-2-45 0,4 0 25 16,-1 1 114-16</inkml:trace>
  <inkml:trace contextRef="#ctx0" brushRef="#br0" timeOffset="25171.43">14559 3778 326 0,'0'15'113'0,"-3"3"-110"0,0 6 22 16,-3 4 1-16,3 2-10 0,-2 5-5 15,2 0-12-15,-2 2 10 0,-1 0-11 0,-5 1-39 16,-4-4-42-16,-4-2-125 0</inkml:trace>
  <inkml:trace contextRef="#ctx0" brushRef="#br0" timeOffset="25685.46">12302 3787 281 0,'-3'13'219'0,"-5"8"-202"16,2 6 13-16,-2 7 0 0,5 2-22 15,1-1-6-15,2-4 1 0,10-2-45 16,7-7-82-16,6-3-272 0</inkml:trace>
  <inkml:trace contextRef="#ctx0" brushRef="#br0" timeOffset="36657.08">13153 1667 7 0,'3'0'4'0,"0"0"-3"15,-3 0 1-15,0 0 88 0,2 0-29 16,-2 0-51-16,0 0-1 0,0 0 7 16,0 0-3-16,0 0 2 0,0 0 3 15,0 0-6-15,0 0 0 0,0 0 2 0,0 0 7 16,0 0-5-16,0 0-6 0,0 0-7 15,0 0 5-15,0 0-3 0,0 0-3 16,0 0-3-16,0 0 2 0,0 0 3 16,0 0-2-16,0 0-3 0,0 0 2 15,0 0 1-15,0 0-1 0,0 0 0 0,0 0 3 16,0 0-2-16,0 0 3 15,0 0 0-15,0 0-1 0,0 0 3 16,0 0-3-16,0 0 4 0,0 0 2 16,0 0 0-16,0 0-2 0,0 0-3 0,0 0 4 15,0 0-4-15,0 0-1 0,0 0 2 16,0 0-2-16,0 0 3 0,0 0-4 15,0 0 5-15,1 0 1 0,-1 0 0 16,0 0 1-16,0 0-1 0,0 0 0 16,0 0 1-16,0 0-4 0,0 0-1 0,0 0-2 15,0 0 2-15,2 0 0 0,-2 0-4 16,0 0 2-16,0 0 1 15,0 0-3-15,0 0 0 0,0 0 1 16,0 0 1-16,0 0-4 0,0 0-2 0,0 1-1 16,1 3-2-16,4 2 6 0,1 3 1 15,2 2-2-15,-2-1 4 0,2 0-3 16,0 2-2-16,-2-2 2 0,3 4 2 15,-1-1-4-15,0-4 2 0,1 2-1 16,-3-4 1-16,1 0 1 0,-1-3-3 0,-2 1 2 16,-1-2 1-16,1-2-4 0,-4 1 1 15,0-2 2-15,1 0 2 0,1 0-4 16,-1 0 1-16,1 0 2 15,1-3 4-15,2-3-5 0,-1 0 1 0,4-1-2 16,0-1 2-16,3 0-1 0,-1-1-1 16,3-2 2-16,-1 2-1 0,1-1-1 15,1-1 2-15,-4 1-2 0,3-2 4 16,-2-1-3-16,-2 2 0 0,2-1 2 15,-5 0 3-15,-1 1-1 0,-1 0-4 0,-2 2 4 16,-1 1 2-16,-1 1-5 0,0 1 0 16,0 0 1-16,0 3 1 0,0 2-4 15,0 1-3-15,-4 0-1 0,-1 0-18 16,0 7-33-16,-1 2-54 15,3-2-183-15</inkml:trace>
  <inkml:trace contextRef="#ctx0" brushRef="#br0" timeOffset="39582.26">13578 1768 0 0,'0'0'12'0,"0"0"-4"16,0 1-5-16,1 0 0 15,-1 0 0-15,2 0-2 0,0 0 2 16,-2-1 58-16,0 0 3 0,0 0-42 16,0 0-4-16,0 0 8 0,0 0 3 15,0 0-5-15,0 0-6 0,0 0-13 0,0 0 0 16,0 0-3-16,0 0 2 0,0 0-2 15,0 0 1-15,0 0-1 0,0 0-2 16,0 0 1-16,-2 0 1 0,0 0 2 16,2 0-2-16,0 0 4 0,0 0 2 15,0 0-1-15,-1 0 1 0,-1 0-1 0,-1 0 2 16,2 0-5-16,-2 2 0 15,1-1 2-15,0 1-2 0,1-2 0 16,1 0-2-16,-2 1 3 0,2 0 2 16,0-1-1-16,0 0-5 0,0 0 5 0,0 0-3 15,2 0-4-15,6-1 2 0,-1-5 1 16,7-2 1-16,2-1-3 0,1-3 0 15,2 0 1-15,-1 1 1 0,2-1-2 16,-1 1-2-16,0 3 3 0,-1-2 1 16,-2 4-2-16,-2-1 0 0,-4 1 1 0,-2 2 3 15,-2 1-1-15,-3 2-4 16,-1 1 2-16,-2-1 4 0,0 1 1 15,0 0 1-15,0 0-2 0,0 0-2 16,0 0 1-16,0 0-2 0,0 6 4 0,0 1 3 16,0 4-2-16,3 1-7 0,2 0 4 15,1 2 0-15,2 1 0 0,3 0-5 16,-2 2 2-16,2 0 1 0,-4-2-1 15,4-2-4-15,0 0 1 0,-1-3-12 16,0-1-14-16,-2 1-19 0,1-3-21 0,-2-1-52 16,-4-2-94-16</inkml:trace>
  <inkml:trace contextRef="#ctx0" brushRef="#br0" timeOffset="-606.86">9037 2220 86 0,'0'0'-2'0,"1"0"45"15,1 0-1-15,0 0 35 0,-2 0-44 0,0 0-1 16,1 0 6-16,-1 0-12 0,0 2-2 15,0-2-7-15,0 0 0 0,0 0-3 16,0 0 5-16,0 0-4 0,0 1-1 16,0 0-4-16,-1 0 3 0,-3 3-3 15,3 0-6-15,-1 1 2 0,-2 5 1 0,2 1-3 16,1 3-1-16,-1 6 4 15,-1 4 0-15,3 6 1 0,-2 8-5 16,-2 5 4-16,2 10 7 0,-2 0-4 16,-1 4-5-16,-1 0 3 0,0-1-4 0,-1 0-1 15,1 0-1-15,0 0 1 0,3 1 2 16,0-2 6-16,0 0-6 0,1-2 1 15,-3-6-1-15,2-2 2 0,-1-6-1 16,-3-3 3-16,1-5 0 0,3-5-4 16,-1-1 0-16,-1-4 0 0,-1-4-2 0,1-2 0 15,0-2-3-15,2-1 2 16,2-2 0-16,-2-1-1 0,3-2 0 15,-2-4 0-15,1-2-3 0,1 1 4 16,0-2-4-16,0 0 2 0,0 2 1 0,0-1-2 16,0-1 0-16,0 1 2 0,0-1 1 15,0 0-2-15,0 0-1 0,0 0 4 16,-2 0-1-16,2 0-1 0,0 0-1 15,0 0 2-15,-2 0-1 0,2 0-1 16,0 0-1-16,0 0 1 0,-1 0 0 16,-1 0-1-16,2 0 0 0,0 0 1 0,0-1 0 15,0-2-1-15,-1 2-1 0,1 0 3 16,0 0 0-16,0 0-1 0,-3 0-1 15,3 0 2-15,-2 0 0 16,2 0-1-16,0 1-1 0,0 0 2 0,0-1-1 16,0 1 0-16,0 0-1 0,0 0 1 15,0 0 1-15,0-1-4 0,0 0-1 16,0 0 2-16,9-1 0 0,5 0 1 15,3 0-1-15,7 0 1 0,5-2-2 16,4 1 0-16,7-1-1 0,2-3-3 0,7 3 0 16,3-3 2-16,3 1 2 0,4 1 1 15,-1 0 1-15,-1 0-3 0,0 0 3 16,-1-1 2-16,-3 2-1 15,0-1-1-15,-2 0 1 0,-2 1 0 0,-7-1 1 16,-4 0-1-16,-6 0 0 0,-6 0 1 16,-1 0 1-16,-6 1-2 0,-1 1 0 15,-4-1 1-15,-3 3-1 0,-3 0 0 16,-3 1 0-16,-2 0 1 0,-3 0 0 15,0 0-1-15,0 0-1 0,0 0 2 0,0 0 0 16,0 0 0-16,0 0 0 0,0 0 1 16,0 2-3-16,-5 2 2 0,2 0-2 15,-3-1 2-15,4 1-1 16,1-1 0-16,-2-1-1 0,3 2 1 0,-2-1 0 15,0 1-2-15,1-3 0 0,-1 0 2 16,1-1 0-16,-1 0-1 0,-1 0 0 16,0 0 1-16,-2 0 1 0,-1 0-2 15,2-5 1-15,-1-1 1 0,-1-3 0 16,-2-3-1-16,0 0 0 0,2-3 1 0,-5-5 0 15,2-3-1-15,-4-4-1 0,1-4 2 16,1-9-1-16,2-4-1 0,3-5-1 16,4-9 2-16,2-3-1 0,2-4 0 15,7 0-1-15,2 2 1 0,1 5 0 16,-1 4 0-16,-2 8 0 0,1 5 3 15,-3 9-2-15,-2 2 0 0,-2 6 0 16,-3 4-2-16,0 1 4 0,0 4-3 16,0 2 2-16,2 3 0 0,1 1-5 15,-2 2 8-15,-1-1-5 0,0 1 2 0,2 1 0 16,1 1-2-16,-1 0 0 0,-1 1 2 15,-1 4-1-15,0 0-1 0,0 0 0 16,0 0 2-16,0 0-3 0,0 0 2 16,0 0-1-16,2 6 1 0,-2-1 0 15,3 1-1-15,0-2 0 0,0-1 2 16,-1 0-1-16,-1-1-1 0,1 0 0 15,-1 0 2-15,-1-1-1 0,0 0 0 16,0 0 0-16,0-1 1 0,0 0 0 16,0 2-1-16,0-2 0 0,0 0 1 15,0 0-1-15,0 0 2 0,0 0 2 0,-3 0-2 16,-6-4 1-16,-2-2-2 0,-3-1 2 15,-8-2 3-15,-4 0-6 0,-8-3 1 16,-8 1-1-16,-9-2 2 0,-7-1-1 16,-7 2-2-16,-6 0 1 0,-8 3 1 15,0 5 2-15,1 0 6 0,12 4-1 16,7 0-2-16,17 0-1 0,8 0-4 15,12 0-1-15,8 0 1 0,6 2-1 16,7 0-1-16,1-1-5 0,3 2 0 16,9 2 3-16,9 1-12 0,3 0-11 0,3 2-25 15,1-3-54-15,-4 1-152 0</inkml:trace>
  <inkml:trace contextRef="#ctx0" brushRef="#br0" timeOffset="222.19">9682 2829 7 0,'0'2'38'0,"1"-2"-9"0,-1 2-4 16,2-2 3-16,0 0-6 0,-2 0-13 15,0 0 1-15,1 0 11 0,-1 0 9 16,0 0-2-16,0 0-7 0,0 0 1 15,0 0 3-15,0 0-6 0,0 0-11 0,0 0 7 16,0 0 8-16,2 0 1 0,-2 0-1 16,0 0 5-16,0 0-1 0,0 0-2 15,0 0 1-15,0 1-1 16,0-1-7-16,0 0-4 0,0 0-3 0,0 0-3 15,3 0-4-15,0 0-1 0,1 1 1 16,4 0-2-16,5-1 4 0,5 0-4 16,4 0 1-16,7 0 0 0,6 0 0 15,3-2-1-15,4 1-2 0,3-1 0 16,-2 2 2-16,2 0-1 0,-1 0 0 0,-5 0 3 15,-2 0-1-15,-3 0 1 0,-3 0 0 16,-5 0-3-16,-2 0 4 0,-7 0-4 16,-5 0 1-16,-3 0 2 0,-6 0-2 15,-3 0 4-15,0 0 7 0,0 0-4 16,-3 0-2-16,-3 0-4 0,-2 0 1 15,1 0-2-15,0 0 1 0,3 0-3 16,-4 3-1-16,2 1 1 0,1 2 0 16,1 1-1-16,-1-3 0 0,-1 3 0 15,3-1 0-15,-1-1 1 0,3 2-2 0,-1-3 0 16,-1 0-1-16,2-2-9 0,1-1-1 15,-2 1-6-15,1-2-13 0,-1 0-21 16,0 0-39-16,2 0-102 0</inkml:trace>
  <inkml:trace contextRef="#ctx0" brushRef="#br0" timeOffset="581.21">10167 2692 287 0,'0'0'64'15,"5"2"-67"-15,7 1 51 16,2 0-1-16,3 0-10 0,5 1-9 15,4 0-13-15,1 2 1 0,-1 0-9 16,0-1-2-16,-2 2-1 0,0-1-1 0,-3 0 2 16,0 3 2-16,-4-1 4 0,-4 0-8 15,-7-1 3-15,-5 3 1 0,-1-2-3 16,-4 4 5-16,-10 0 0 0,0 3-3 15,-6 0 2-15,-2 1 2 0,0 2-3 16,2-1 1-16,2 0-6 0,4 0-1 16,1-1 1-16,1 0-2 0,4-1-2 0,2 0 1 15,1 0-5-15,4-2-20 16,-2-6-29-16,1 2-39 0,0-3-136 15</inkml:trace>
  <inkml:trace contextRef="#ctx0" brushRef="#br0" timeOffset="2730.33">8693 832 113 0,'1'0'36'0,"1"0"-19"15,-1 0 51-15,1 0-5 0,0-1-15 16,-2 0-1-16,1-1-9 0,1 0-9 15,-1 1-3-15,-1-3 0 0,0 3 1 16,0-1-1-16,0-1-3 0,-9 2-4 16,-2-1-7-16,-4 2-3 0,-6 0-2 0,0 0-2 15,-4 7 0-15,-5 3-2 0,2 2 0 16,1-1 1-16,3 3 0 0,6-1-1 15,5-1-2-15,9 1-1 0,1-1-1 16,3 1 0-16,0 2-2 0,6-1 1 16,11 3 0-16,0 0 1 0,5 2 2 15,1 1 0-15,0 0-2 0,-1-1 1 16,-1-1 1-16,-5-2-1 0,1 0 0 15,-3-1 0-15,-8-3 0 0,-3-2 1 16,-3 0-1-16,-1 0 2 0,-9 1 2 0,-4-1-3 16,-3 0 1-16,-3 0-1 0,0-2 2 15,-2 1-2-15,2-2-1 0,5-1 0 16,1-1 1-16,5-2-1 0,4-2-2 15,3-1-1-15,2 0-5 0,0 0-11 16,7 0-9-16,3-9-17 0,7-2-24 16,0-3-53-16,4-3-184 0</inkml:trace>
  <inkml:trace contextRef="#ctx0" brushRef="#br0" timeOffset="2946.34">8848 1030 284 0,'0'4'97'0,"-3"-4"-89"0,0 4 52 0,-4-1-9 16,1 1-31-16,-2 3 1 0,4 0-5 16,-1 1-12-16,2 1-3 15,1 0 0-15,2-2 0 0,0 0-4 16,2-1-11-16,6 1-15 0,4-2 1 0,4-1-10 15,2-3-26-15,7-1-24 0,0 0-16 16,1 0-28-16</inkml:trace>
  <inkml:trace contextRef="#ctx0" brushRef="#br0" timeOffset="3385.37">9107 1073 15 0,'1'-5'114'0,"-1"2"-67"0,-3 1 35 15,-6 0-19-15,-4 2-27 0,-1 0 0 16,-1 0-2-16,-1 4-17 0,1 1-3 16,1 3-1-16,3-1 1 15,3 0-3-15,5 2-2 0,3 1-7 0,0-2-3 16,7 1-1-16,3-2 1 0,3-1 2 15,5 0-1-15,3-3-3 0,-1-3 2 16,4 0 1-16,-2 0-1 0,0 0-1 16,-2 0 2-16,-4-3 3 0,-2-3-3 15,-4 1 0-15,-3 1 1 0,-3 1 2 16,-4 1-1-16,0 0 3 0,0 2-1 0,0 0-1 15,0 0 1-15,0 0 0 0,0 1-4 16,0 7 2-16,2 4-2 0,2 4-2 16,1 1 4-16,4 3-2 15,1 0 0-15,-1-1-2 0,2 1 2 0,0-2 0 16,-2 1-1-16,0 0 1 0,-3-1-2 15,1 1 5-15,-4-3-3 0,-2-2-1 16,-1-1 2-16,0-1 1 0,-1-2-2 16,-5-1 2-16,-4-2 1 0,-2-1 8 15,3-2 9-15,-2-1 0 0,0 0 0 0,-2-3-1 16,0 0-7-16,-5 0-4 0,1 0-4 15,-1-1 2-15,2-4-3 0,1 0-1 16,4-2 0-16,2-1-2 0,-1-3 1 16,6 0-4-16,-3-4-4 0,4-1-9 15,0-2-7-15,3-1-20 0,0-2-15 16,0 0-37-16,5-4-129 0</inkml:trace>
  <inkml:trace contextRef="#ctx0" brushRef="#br0" timeOffset="3648.37">8994 761 314 0,'-5'3'77'16,"2"-3"-93"-16,3 2 13 0,0 3 5 15,0 1-4-15,0 1-6 0,8 3-36 16,2-2-118-16</inkml:trace>
  <inkml:trace contextRef="#ctx0" brushRef="#br0" timeOffset="3859.39">9721 1262 467 0,'-10'2'142'0,"3"-2"-139"0,2 2 10 0,-4-2 20 16,1 0-27-16,-1 0-3 15,2 0-2-15,4 0 0 0,3 0-9 16,0 0-31-16,-1 0-38 0,-2 2-82 15</inkml:trace>
  <inkml:trace contextRef="#ctx0" brushRef="#br0" timeOffset="4442.43">8657 1512 211 0,'0'-1'112'0,"-1"0"-88"0,-7 0 53 16,-3 1-20-16,-3 0-17 0,2 1 3 15,-4 7-9-15,-1 3-9 0,5 3-2 16,-4 4-5-16,2 2 1 0,2 2-2 16,-1 0-1-16,4-1-8 0,3 3-2 15,1-4-2-15,2 3-3 0,3-3-1 0,0-1 0 16,2-2 1-16,9-1-4 0,2-3-7 15,5-4-13-15,3-3-2 0,4-2-13 16,1-4-14-16,5 0-15 16,-1 0-37-16,-1-9-116 0</inkml:trace>
  <inkml:trace contextRef="#ctx0" brushRef="#br0" timeOffset="4774.45">8854 1712 261 0,'-2'-6'46'16,"-4"1"32"-16,-2 1-7 0,-1 2-26 0,-3 1-2 15,-1 1-3-15,1 0-13 0,-2 0-4 16,2 4-2-16,-1 3-2 0,1 2 0 15,4 2-10-15,3 0-2 0,4 3-4 16,1 1-2-16,0 0-2 0,6 1 1 16,8-1 1-16,3-2-2 0,3 0 0 15,5-5 0-15,-2-2 1 0,2-2 0 16,1-2-4-16,-1-2 2 0,-5 0 2 15,-1-2 1-15,-5-6-2 0,-3-1 2 16,-5 0 3-16,-1-1-3 0,-5 0 2 0,0 0 1 16,-3-2 2-16,-5 1-5 0,-5-2 2 15,1 1 1-15,-3 1 0 0,-3-3-3 16,6 2-2-16,0 3 0 0,5 0 0 15,6 5-3-15,1 0-10 0,0 4-16 16,0 0-4-16,1 0-7 0,6 0-12 0,2 0-11 16,0 0-33-16,2 2-41 15,0 2 3-15,-2-2 35 0</inkml:trace>
  <inkml:trace contextRef="#ctx0" brushRef="#br0" timeOffset="5050.46">9011 1708 66 0,'12'5'74'0,"0"0"1"0,-1 1-3 16,-1 0-4-16,0 1-9 0,-2 0-17 16,0 1-3-16,-3-2-1 0,-4 1-10 15,1-3-5-15,-2 1-6 0,1-1-2 16,-1-2-6-16,2 1-4 0,-1-1-2 15,5-2-1-15,2 0-3 0,5 0 1 0,2 0 1 16,7-5-5-16,1-2-10 0,5 1-13 16,-5-3 2-16,1 3-6 15,-4-1-3-15,-6 2 1 0,0 5 4 16,-7 0 0-16,-2 0 9 0,-2 0 13 15,-3 0 10-15,0 2 8 0,-5 5 9 0,-4-2-2 16,0-1 1-16,3 5 1 0,-1-3-9 16,3 0-5-16,1 1-1 0,3 0-4 15,0-1-2-15,0-1 1 0,0 1-9 16,11-1-9-16,1-1-12 0,3 0 0 15,2-2-27-15,-1-2-30 0,3 2-15 0,-4-2 2 16</inkml:trace>
  <inkml:trace contextRef="#ctx0" brushRef="#br0" timeOffset="5345.48">9494 1813 66 0,'10'-5'67'0,"-3"1"-2"0,0-1-14 0,-4 2-11 15,-3 0-2-15,0-1 1 0,0 1 3 16,-2 3-11-16,-6 0-7 0,1 0 0 16,-3 0-5-16,1 3-6 0,1 7 0 15,2-1-2-15,0 2-3 0,1 0 0 16,1 0 0-16,2 1-1 0,2-1-2 0,0-2-1 15,0-2-2-15,6-3 0 0,3-1-1 16,2-3 0-16,3 0 2 16,0-1-1-16,0-9-1 0,0-3 0 15,2-1-1-15,-2-4 2 0,-2 0-2 0,2-2-1 16,-2-4 2-16,-1 2 0 0,-1-4 0 15,-1-5 0-15,-1-2 0 0,-4-6 0 16,1-4-1-16,3 0 0 0,-4 6 1 16,-1 9 1-16,-3 10-1 0,0 10 1 15,-4 6 5-15,-4 2-1 0,0 1-8 0,-1 9 0 16,3 3-12-16,0 0-64 0,-1-3-195 15</inkml:trace>
  <inkml:trace contextRef="#ctx0" brushRef="#br0" timeOffset="5514.49">9883 1804 597 0,'-3'0'22'15,"0"0"-24"-15,-3 0 16 0,-2 0-14 16,-1 0 0-16,3 0 0 0,3 0-8 15,3 0-31-15,0 1-65 0,0 0-233 16</inkml:trace>
  <inkml:trace contextRef="#ctx0" brushRef="#br0" timeOffset="14034.98">6152 8308 8 0,'1'0'2'16,"-1"0"0"-16,0 0 92 0,0 0-47 15,0 0-28-15,0-1 22 0,0 0-1 16,0 1-12-16,0 0 0 0,0-1-6 15,0 1-4-15,0 0-1 0,0-1-3 16,0 0 2-16,0 0 2 0,0-1-5 16,-1 1-2-16,1 1-1 0,0-2 0 15,0 0-2-15,0 0-5 0,0 0 1 16,0-2 3-16,-2 0-2 0,2-3-3 0,0 2 3 15,0-2-2-15,0 1 6 0,-3 1-4 16,2-4-1-16,-1 3 2 0,-1-2 1 16,-3 1-2-16,1-1 3 0,-3 2 1 15,1 0 1-15,-3 2-4 0,-2 1-3 16,-5 1-1-16,-2 2 0 0,-1 0-2 0,0 0 1 15,1 8-1-15,-1 2 2 16,0 1-1-16,-2 1 0 0,2 1 2 16,3 4 2-16,0 1-3 0,3 4 2 15,2 0 0-15,4 5 0 0,3 1-6 0,5 3 5 16,0-2 1-16,2-1-3 0,9-2 0 15,1-3 0-15,8-4-1 0,2-4 1 16,4-4-1-16,4-2 1 0,4-6 0 16,1-3 0-16,1 0 0 0,1-9 1 15,1-5 0-15,-4-3-1 0,-3-1 0 0,-2 0 0 16,-4-1 2-16,-5 2-1 15,-4 0-4-15,-6 0 5 0,-5 1 1 16,-3 0 2-16,-2 0-1 0,0-2 7 16,-5-1-5-16,-1-1-4 0,-5-1 1 0,2-1-2 15,-2 4 0-15,0 2 0 0,2 6-1 16,-1 1 0-16,1 4-2 0,0 1 2 15,-2 2-1-15,2 2 0 0,-1 0 0 16,1 0-1-16,1 0 1 0,2 5-4 16,1 2 1-16,1 2-12 0,4 0-13 15,0 4-17-15,0-1-21 0,0 4-48 0,0-3-148 16</inkml:trace>
  <inkml:trace contextRef="#ctx0" brushRef="#br0" timeOffset="14256.99">6590 8400 158 0,'0'0'286'15,"2"0"-271"-15,-2 0-7 0,0-2 32 16,0 1-14-16,-2-1 2 0,-1 0-9 15,0-1-9-15,2 2-6 16,-1 1-4-16,1-1-2 0,1 1-1 0,0 0-19 16,0 0-28-16,0 0-21 0,0 0-47 15,0-1-132-15</inkml:trace>
  <inkml:trace contextRef="#ctx0" brushRef="#br0" timeOffset="14660.01">6767 8226 291 0,'10'-4'50'0,"-1"-1"-45"15,3 0 53-15,1 0-7 0,1 0-23 16,3 1 6-16,1 0-7 0,-1 3-13 15,2 0-6-15,0 1-1 0,-6 0 2 0,0 6-4 16,-2 5 0-16,-5 0 0 0,-5 7-2 16,-1 2 0-16,-4 2 4 0,-10 4-2 15,-6 1-1-15,-2-1-1 0,-1-1-4 16,-2-1 5-16,2-2-4 0,-1-3 0 15,4-2 0-15,2 0 2 0,5-6-2 16,6-3-2-16,0-1 0 0,1-3 0 16,6-2 1-16,0-2-4 0,0 0 2 15,0 0 0-15,0 0-4 0,6 0 3 16,2 0 4-16,0 0 0 0,3-2 0 15,-2 2-1-15,0 0 1 0,2 0 2 0,0 0-2 16,1 1-1-16,2 2 1 0,2 1 1 16,-2 0-1-16,3-2-2 0,0 0 3 15,2-2-36-15,2 0-28 0,1 0-46 16,0-2-144-16</inkml:trace>
  <inkml:trace contextRef="#ctx0" brushRef="#br0" timeOffset="15156.04">7682 8394 50 0,'-12'1'8'16,"1"0"128"-16,1-1-66 0,4 0-32 15,-2 0 23-15,2 0-13 0,2 0-12 0,2 0 1 16,2 0-10-16,0 0-6 0,0 0-12 15,0 0-7-15,5 0-1 16,7 0 4-16,5 0 2 0,8 0-4 16,7 0 1-16,4 0-2 0,3-2 0 0,3-1-2 15,-3 0 1-15,-1 1 0 0,3 0 0 16,0 2-2-16,0 0 2 0,-4 0 0 15,-3 0-1-15,-6 0 0 0,-5 0-1 16,-4 1 2-16,-8 1 0 0,-4 0-1 16,-5-1-1-16,-2 0 2 0,0-1-2 0,0 2 5 15,-3 1-5-15,-6-1-2 0,1 2-5 16,-1-1-6-16,1 0-10 15,-2 0-9-15,4-1-14 0,2-1-44 16,-3-1-128-16</inkml:trace>
  <inkml:trace contextRef="#ctx0" brushRef="#br0" timeOffset="15488.06">8034 8231 163 0,'0'2'255'0,"0"0"-252"0,8 1-16 0,6 0 20 16,0 0-6-16,6 2 15 0,6 0 10 15,3 2-14-15,4-2-1 0,0 1-11 16,-1 1 3-16,-4 1-2 0,-3 1 0 15,0 0-1-15,-4 3 2 0,0 2 15 16,-6-1-15-16,-7 3-1 0,-7 2 2 0,-1 2 2 16,-14 3-1-16,-6 0 4 0,-6 2-4 15,-2 1-2-15,0 0-1 0,5 0 0 16,0 0 1-16,7-1-1 15,2-1-2-15,3-3 1 0,2-2 0 0,6-2-1 16,3-3-16-16,0-1-26 0,9-4-47 16,5-9-52-16</inkml:trace>
  <inkml:trace contextRef="#ctx0" brushRef="#br0" timeOffset="16340.1">8894 8222 47 0,'0'-1'8'16,"-4"0"-1"-16,-1-1 8 0,-3 1 13 15,0 0 59-15,-1 0-64 0,3 1 13 0,0 0 4 16,-2 0-20-16,-1 0 3 0,-4 0 4 15,1 3 6-15,-2 4-2 16,0-1-1-16,2 4-4 0,-2 2-7 16,1 2 0-16,1 2-7 0,4 1-5 0,3 2-2 15,5 0-2-15,0 0-5 0,0 0 4 16,10-1-1-16,5-1-1 0,5-4-1 15,7-2 2-15,4-4-1 0,1-4 0 16,6-3 0-16,0 0 0 0,0-5 1 16,-3-6-3-16,2-2 0 0,-4 0 2 15,-5-2 1-15,-3 0 1 0,-10 1-1 0,-4 0 1 16,-5 0 4-16,-6 1 0 0,0-1 5 15,-6-1 0-15,-8-2 0 16,-3-2-3-16,-3-1-4 0,0-1-1 0,0 1 1 16,1 3 3-16,5 3 0 0,2 6 3 15,-1 2 0-15,1 4-4 0,-1 2 0 16,-1 0-4-16,2 4 0 0,1 5-3 15,2 4-2-15,3-1 3 0,3 2-19 16,3 1-28-16,0-1-38 0,0 0-82 0</inkml:trace>
  <inkml:trace contextRef="#ctx0" brushRef="#br0" timeOffset="16561.12">9421 8414 514 0,'-4'0'16'16,"-1"0"-18"-16,2 0 7 0,-3 0-2 15,-2 0 0-15,0 0 3 16,5 0-3-16,2 0-4 0,1 0-1 15,0 0-29-15,0 0-15 0,0 0-26 0,0 0-92 16</inkml:trace>
  <inkml:trace contextRef="#ctx0" brushRef="#br0" timeOffset="16907.14">9700 8127 364 0,'0'10'60'0,"0"3"-61"16,-6 6 18-16,-6 2 6 0,-5 4 7 16,0 0 5-16,0 2-5 0,3 1-11 15,1-1-8-15,6-2-1 0,-3 0-4 16,4-3 5-16,1-2-4 0,4-5-4 0,1 0 0 15,0-3 1-15,0-2-2 0,5 0-2 16,4-3 1-16,0-3-1 0,4-3 0 16,2-1 1-16,4 0 0 15,1-1-1-15,2-6-4 0,-1 0-6 0,-1 0 2 16,2-1-2-16,-2 1 1 0,-1 0-1 15,-2-1 1-15,0 2 2 0,-3 1-5 16,-3 0-4-16,-2 1-5 0,-3 2-8 16,-4-1-17-16,-2 0-25 0,0 0-67 15,-8-1-99-15</inkml:trace>
  <inkml:trace contextRef="#ctx0" brushRef="#br0" timeOffset="17141.14">9753 8321 516 0,'-6'13'29'0,"0"4"-13"0,-2 2 31 16,-3 2-12-16,-1 2-1 0,1-2-13 15,2 0-15-15,1-2-2 0,5-1-3 16,0-4-2-16,3-1-3 0,1-2-11 16,9-2-16-16,5-3-24 0,4-2-35 15,2-4-88-15</inkml:trace>
  <inkml:trace contextRef="#ctx0" brushRef="#br0" timeOffset="17497.16">10162 8323 132 0,'4'0'236'0,"-3"0"-218"16,1 4-18-16,-2 2 27 0,0 0 15 15,0 4-10-15,-3 3-10 0,-1 3-8 16,0 0 1-16,-1 1-6 0,4 1 2 0,1-1-1 16,0-1-1-16,0-2-2 0,0-2-4 15,4-2 4-15,4-1-4 0,1-4 3 16,4-2 2-16,1-3-2 0,-2 0 0 15,4-2-2-15,-2-6-2 0,0-2 1 16,-1-1-1-16,-3-2 0 0,-1 0-1 0,-3-1 1 16,2 1 0-16,-5-1 0 15,0 2-1-15,0-2-1 0,-1 0 1 0,-1-1-6 16,3-2-12-16,-1 0-8 15,3 4-22-15,-3 0-19 0,2 2-59 0,-5 5-171 16</inkml:trace>
  <inkml:trace contextRef="#ctx0" brushRef="#br0" timeOffset="21409.39">7159 8616 20 0,'0'0'28'0,"0"0"-12"0,0 0-14 16,0 0 9-16,0 0 95 0,0 0-39 15,0 0-49-15,0 0 1 0,0 0 15 0,0 0-6 16,0-1-2-16,0-2-4 0,0 3-11 15,0-2 1-15,0 2 6 0,0-2 3 16,0 2-3-16,0 0-4 0,0 0 0 16,0-1-3-16,0 1-2 0,0 0-2 15,0 0-2-15,0 0-2 0,0 0-2 16,0 0-1-16,0 0-1 0,0 0-1 15,0 5-2-15,0 5 3 0,0-1 0 16,0 4 1-16,0-1 1 0,2 2-2 16,3-1 0-16,-1-1 1 0,3-1-1 0,-1-1 0 15,1-2 0-15,1-3 1 0,-2 0-2 16,4-4 1-16,-3-1 2 0,1 0 1 15,0 0-2-15,0-2 2 0,-2-5 1 16,2 0-1-16,-2-2 2 0,-1 1-1 16,-2-1 1-16,-2 0-3 0,1 0 1 15,-2 2 0-15,0-1-1 0,0 0 2 16,0-1-5-16,0 0 1 0,0-1-1 15,0 1-11-15,0 0-5 0,0 2-13 16,0 2-23-16,0 1-50 0,0 1-102 0</inkml:trace>
  <inkml:trace contextRef="#ctx0" brushRef="#br0" timeOffset="-8154.46">3569 8328 48 0,'-11'78'32'0,"3"-1"4"0,-3-2-7 15,2-2-9-15,-2-1-7 0,5-3 14 16,-3-6-4-16,-1-4-6 0,4-7-9 15,-1-6-7-15,0-3 3 0,4-6 6 16,0-3 1-16,3-4-1 0,-1-2-6 16,-1-4 0-16,-1-2-4 0,3-3 0 0,0-6 0 15,0-5-12-15,0-5-28 0,0-3-54 16,0-2-57-16</inkml:trace>
  <inkml:trace contextRef="#ctx0" brushRef="#br0" timeOffset="-7194.4">3881 4971 76 0,'0'-1'56'0,"0"-1"-19"0,0 1 2 16,0 0-7-16,0 1 9 0,-2 0 2 16,-1 0-12-16,1 0-11 0,1 0 1 15,-2 2-2-15,1 1-7 0,-1 4 2 16,0 1-3-16,0 2 0 0,0 4-8 0,-4 7 1 15,1 4 4-15,-3 8 3 0,0 6-5 16,-1 7-1-16,-2 11-2 0,1 5 1 16,2 4-5-16,-4 3 1 0,3 4 1 15,-1 7 1-15,0 5-3 0,0 7-1 16,-1 4 3-16,2 6-2 0,-1 3-1 15,-1 5 0-15,0 4 1 0,-2 7 3 16,0 5-3-16,-3-2 0 0,-2-3 3 16,2-2-1-16,-3-3-1 0,1 1-1 15,-2 3 2-15,-1 2 1 0,-1 1-2 0,-2 2-1 16,2 0 2-16,-2-3 1 0,1-3-2 15,1-6-1-15,0-5 2 0,1-9 3 16,4-3-3-16,1-8-1 0,1-4 2 16,2-9 0-16,0-7 0 0,3-6-3 15,1-9 4-15,2-6 1 0,-2-6-4 0,0-9-3 16,2-9 3-16,3-10-9 15,4-11-33-15,1-2-51 0,0-18-147 16,0-12 102-16</inkml:trace>
  <inkml:trace contextRef="#ctx0" brushRef="#br0" timeOffset="-6388.36">3605 5053 63 0,'-7'6'183'0,"4"0"-112"16,-1-3-25-16,2 0 12 0,2-3-12 16,0 0-18-16,0 0-6 0,0 0-2 15,2 0-10-15,8-2-6 0,6-6 3 16,7-6 0-16,5-5 0 0,6-4-2 0,3-3-5 15,4 2 0-15,-3-1 2 0,1 4 0 16,-5 4-3-16,-6 3 0 0,-4 6 2 16,-9 5-1-16,-6 3-3 0,-2 0 1 15,-4 1-3-15,-3 12 3 0,0 10 0 16,0 7 4-16,-7 6-1 0,0 4 1 15,-4 4-1-15,3 1-2 0,3 0 1 16,2 0-9-16,3-2-15 0,0 3-29 16,5-7-51-16,3-2-218 0</inkml:trace>
  <inkml:trace contextRef="#ctx0" brushRef="#br0" timeOffset="-1373.07">6037 10952 231 0,'0'0'66'0,"0"0"-33"0,0 0 18 16,0 0 0-16,0 0-10 0,2 0-7 15,-1 0-12-15,-1 0-5 0,0 0 2 16,0 0-3-16,0 0 0 0,0 0-7 0,0 1 1 16,0 4-1-16,0 1 3 0,0 2-1 15,2 2-2-15,-1 0-3 0,-1 1-2 16,0 4-1-16,5 1-1 15,-4 4 2-15,-1 3-1 0,0 3-2 0,2 2 3 16,-2 3-3-16,3 2-1 0,-3 4 0 16,0 0 3-16,0 3-2 0,0 0-1 15,0 1 0-15,0-3 2 0,0 3 0 16,0-1-2-16,0 2 0 0,-3-4 1 15,1 3 1-15,-2-3-3 0,1 1 1 0,0-3 2 16,1 0-1-16,0 0-2 0,1-4 1 16,-1 3 2-16,1-1-4 0,-1 0 3 15,2 2-1-15,0 0-1 0,0 0 1 16,0 2 1-16,0 0-1 0,0 2-1 15,0 0 1-15,0 1 2 0,0 1-2 16,0-1-1-16,0 1 1 0,0 0 1 16,0-1-1-16,0-2-1 0,0-1 1 15,0-2 0-15,0-2 0 0,0 1 0 16,0-2-1-16,0 2 2 0,0-3-1 0,0 1-1 15,0 1 1-15,0-4 1 0,0 1-1 16,2 1-50-16,1-2 99 0,0 0-48 16,0 0-1-16,0 0-1 0,-1-1 1 15,-1 2 2-15,1-1-2 0,-1 1-1 16,1 0 1-16,0-1 1 0,-2 1-2 15,0-1 2-15,0 1-3 0,0-2 0 16,0-1 1-16,0 1 2 0,0-3-2 16,0 0 0-16,1 2 1 0,-1-2 1 15,0 1-1-15,0 0-1 0,2 1 1 0,-2 0 1 16,0 0-1-16,0 0-1 0,1-2 1 15,-1-1 1-15,0-2-1 0,0 0-1 16,0-1 1-16,0 0 2 0,0-2-3 16,0 3 0-16,0-2 1 0,0 2 1 15,0 0-1-15,0 1-1 0,0 1 1 16,-1-1 1-16,1 0-1 0,-2 1-1 15,1 0 1-15,-1 1 1 0,0-2-2 16,1 0 1-16,-2 1 0 0,1 0 0 16,2-1 0-16,-3 1-2 0,2-1 4 15,-1 1-2-15,0 1 0 0,1-2 0 0,-2-1 0 16,1 1 0-16,2-2 0 0,-1 0-2 15,-1 0 2-15,2 0 2 0,-1-1-2 16,1 0-2-16,0 1 4 0,0-2-2 16,-2 3 0-16,2-2-2 0,-1 2 4 15,-3 0-2-15,3 0 0 0,1-2 0 0,-2 1 0 16,2-2 1-16,-1 0-2 15,1-1 1-15,0-1 0 0,0 0 1 16,0-1-2-16,0 0 1 0,0 0 0 16,-2 0 1-16,1 0-2 0,1 1 1 0,0 0 0 15,-2 2 1-15,-1-2-1 0,0 0-1 16,0-2 2-16,1-1 0 0,2-1-2 15,-1-2 0-15,1 0 2 0,0-5 0 16,0-2-3-16,0 0 2 0,0-3 0 16,0 1 0-16,0-1 0 0,0 0 0 0,0 1 0 15,0 0 2-15,0-1-3 0,0-1 0 16,-3-1 1-16,3 0 2 15,0 0-3-15,-2 0 0 0,2 0 3 16,0 0-1-16,0 0-2 0,0 0-1 0,0 0 2 16,0 0 0-16,0 0-4 0,0 0 1 15,0-3 3-15,0 0 0 0,0 1-1 16,0 1 2-16,0-1-1 0,0 2 0 15,0 0 0-15,0-1-1 0,0 1 1 16,0 0 1-16,0 0-5 0,0 0 1 0,0-3 1 16,2 2-2-16,-1 0-2 0,2-1-1 15,-1 0-3-15,1 0 8 0,-2 2-5 16,3-2 6-16,-1 2-2 15,-2-1 0-15,4 1-3 0,1 0-2 0,2 0-3 16,1 0 5-16,4 0-11 0,-1 1 7 16,2 5 6-16,3-2 3 0,0 2-6 15,5 0 0-15,1 0 2 0,5 3 2 16,1-3-1-16,4-1 3 0,1-1 0 15,5 0 1-15,1-2-3 0,5-1 2 0,5-1 1 16,2 0 0-16,6 0-3 0,-1 0-1 16,7-1 4-16,-1-2 0 0,1-1 1 15,2-2-2-15,0 1 1 0,3 0 0 16,1 0-1-16,1 0 0 15,2 0 1-15,0 0 1 0,3 0-3 0,-2 3 1 16,1-1 2-16,-1 0 0 0,1-3-1 16,-1 1-2-16,4-2-4 0,-1 1 2 15,1-1-2-15,-1 0 2 0,-2 0 3 16,-2-1-4-16,-4 3 0 0,4-2 0 15,-2 2 5-15,1 0-6 0,1-1-1 0,-2 2-3 16,-1 0 3-16,-4 0-6 0,-2 3 5 16,0-4 6-16,-2 4 3 15,-2 0-1-15,-1-1-3 0,-2 2-3 0,2-1 2 16,-1 1 3-16,0 0-11 0,-5 0 2 15,1-2 3-15,-2 2 4 0,-4-1 0 16,0 1-1-16,1 0 4 0,2-1 1 16,-1 0-4-16,0 1 3 0,1-2 0 15,2 1-4-15,-2-1-6 0,-3-1 0 16,5 3 5-16,-2-2-1 0,-2 0 4 0,2 1-1 15,-3-2 0-15,4 3 1 0,-4-2-2 16,0 0 2-16,3 1 2 16,-1 0-4-16,-1-2 2 0,1 2 0 0,1 1 3 15,-3-1-2-15,0 1 1 0,-5-1 1 16,2 1 0-16,-1 0 1 0,-1 0-2 15,2 0 1-15,-1 0 1 0,-1 0 0 16,0 0 2-16,2 0-2 0,-1 1 0 16,1 0 0-16,0 3 1 0,0 0-1 15,0 0 3-15,-2 0-3 0,0-1 2 0,2 1-2 16,0 1 4-16,-3-2 0 0,0 0-6 15,2-1 4-15,-1 3-2 0,0-5-1 16,2 3 2-16,0 0 0 0,0 0-1 16,-1 1 0-16,-1-1-1 0,-3 1-1 15,-1 0 3-15,1-1 0 0,-2 2-1 0,-1-1 3 16,0 0 2-16,3 0-2 15,-2-3-2-15,-1 4 2 0,2-3-1 16,1-2 0-16,-3 3-1 0,2-3-3 16,-4 1 1-16,0-1 1 0,-4 1-4 0,-2 0 2 15,-1 1 1-15,-5 1 1 0,2-1-3 16,-5 0 0-16,-3 1 4 0,-3 0-5 15,-3-2 4-15,-5 3-2 0,-3-4-2 16,-1 2 4-16,-2-1-2 0,0 0 5 16,0-1 1-16,0 0-3 0,-3 0 0 15,-2 0 6-15,2-2 4 0,-2-2-7 0,2-2-4 16,0-1-3-16,2-4 2 15,-1-1-3-15,2-2 0 0,-2-3-2 16,2-1 4-16,-1 1-1 0,1-5-5 16,0-1 2-16,0-1 1 0,0-1 4 0,0-1-7 15,0 0 3-15,0-3 1 0,0-1 2 16,0-2-2-16,0 0 2 0,0 0 2 15,0-2-2-15,0 0 0 0,-3-1 0 16,1-3 1-16,1 0 0 0,-1-2-2 16,-1 1 2-16,2 0 0 0,-1-2 1 0,-1-1-4 15,0 1 4-15,0-1-2 0,0 1 1 16,3 0-1-16,-4 0 1 15,3-1 1-15,1 1-1 0,0 0-3 16,-2-1 4-16,2 2-3 0,-4 0 2 0,2 1 3 16,1-2 1-16,-2-2-3 0,1-1-1 15,0 2-1-15,-1-1 2 0,0 1-1 16,3 2-1-16,-3-2-1 0,3-2 1 15,-1 0 2-15,-1 0-2 0,0 3-2 16,1-1 2-16,-2-1 2 0,1-1-2 0,-1 1-2 16,0-2 3-16,0 2 0 15,0 1 0-15,-2-2-3 0,1 1 2 0,0-2 2 16,-2-3-1-16,3 4-3 15,0 0 2-15,0-1 2 0,0 2-2 0,-3 1-2 16,4-1 3-16,-3 1 0 0,2 1-1 16,0-1-1-16,2 0 1 0,-2 2 2 15,0-2-2-15,-2 0-1 0,2 2 1 16,-2-1 2-16,2 2-2 0,0 1 0 15,-2 0 0-15,4 1 3 0,-1 1-1 0,-1-1-2 16,2-1 1-16,1 1-2 16,-2-1 1-16,2-1 3 0,-2 1-3 0,2 1-2 15,0 0 2-15,0-1 2 0,0 1-5 16,0 0 6-16,0 1-3 0,0 2-3 15,0-1 4-15,0-1 1 0,0 2-2 16,0 1 0-16,0 0 0 0,0 2 5 16,0-2-4-16,-1 4-1 0,-2-2 2 15,3 1 0-15,-3 0-2 0,1-2-1 16,1 1 1-16,1-2 2 0,-2 1-4 0,0 2 1 15,1 4 1-15,-1 0 3 0,2 2-3 16,-4 1-1-16,2 1 2 0,-3 3 0 16,2 3 0-16,-1 1-1 0,-1 3 4 15,2 2 3-15,-3 1-7 0,0 2 2 16,1 3 3-16,3-2 1 0,-4 2-3 15,5-1-2-15,-4 4 2 0,5 0-1 16,-2-1-2-16,1 1 2 0,1-1-1 16,-2 2 4-16,2 0-4 0,-1 0-2 15,-1 0 2-15,2 0 0 0,-1 0-2 16,-1 4-2-16,-1-2 3 0,3 1 1 0,-3-1-3 15,0 0 0-15,-2 0 3 0,-1-2-2 16,-2 2-7-16,-3 1 2 0,-1 0 4 16,-4 0-7-16,-1 2 3 15,-3 0-3-15,-1 0 1 0,-4 1 4 0,-5 2-4 16,1-2 2-16,-4 3 1 0,1 0 3 15,-5-1 0-15,-1 2 1 0,-2-1 2 16,-3 1 2-16,-5-2-4 0,-2 2 1 16,-1-2 2-16,-2 2-1 0,0-2 2 15,2 1-2-15,-3-1 2 0,1-2-3 0,0 0-1 16,1-2 1-16,-2-1 1 0,2 1-1 15,-3 0-1-15,2-1 1 0,-1-1 1 16,-1 0-2-16,4 0 2 16,2-2-2-16,-3 2 1 0,4-2 2 0,0 0-4 15,0 0 3-15,2 0 2 0,-2 0 0 0,-2 0-2 16,-1 0 2-16,-3 0-1 15,-1 0 0-15,3 0-4 0,-3 0 1 16,0 0 2-16,3 0-2 0,0 0 2 16,-1-1-1-16,-1 0-1 0,1-3 1 0,0 3 0 15,1-3 0-15,-3 3 1 0,3-1 1 16,-1-1-5-16,0 0 6 0,2-1-5 15,1-1 4-15,4 2-5 0,-2-2 6 16,1 1-5-16,2 0 4 0,-3 1-1 16,2 0 3-16,-4-1-2 0,1 1 2 15,-1-1-4-15,0 0 3 0,1 2 1 16,1-1 1-16,-2 0-4 0,2 2 1 15,1 0 6-15,-1 1-4 0,0-3-2 16,0 3-3-16,2-2 5 0,1 0-3 0,1 0 0 16,3 2 2-16,-3-3-1 0,1 0-1 15,2 1-2-15,3 0 3 0,-1 0 2 16,3 1-2-16,1 0-2 0,-1-2 0 15,0 3 4-15,5-2-3 0,-1 2-1 16,-1-1 0-16,1 1 1 0,2 0 3 0,1 0-3 16,-2 0 0-16,-2 0 2 15,1 0-2-15,-1 0-1 0,2 0 0 0,-2 0 2 16,2 0-1-16,0 0-2 15,0 0 1-15,0 1 0 0,-1-1 1 0,-1 0-1 16,-1 2 2-16,-1-1 1 0,-1 1-3 16,2 0 0-16,0 0 0 0,0-1 1 15,-2 1 0-15,0 0-2 0,2-1 1 16,0 1 2-16,0-1-2 0,0-1 0 15,0 0-1-15,1 0 3 0,1 0-1 16,-1 0-2-16,2 0 1 0,0 0 1 16,0 0 0-16,0 0-2 0,-2 0 1 15,2 0 1-15,0 0 0 0,-1 0-2 16,2 0 1-16,1 0 0 0,1 0 1 15,-1 0-2-15,-4 0 1 0,0 3 1 0,2 0 0 16,-1-1-2-16,1 1 2 0,1 1 0 16,1-1 2-16,0 1-3 0,-1-1 0 15,2 2 1-15,2 1 1 0,1-2-2 16,2-1 0-16,-2 1 3 0,3 0 0 15,4 1-3-15,-1-2-2 0,4-1 5 0,-1 1 0 16,4-1 1-16,-1-1-1 0,2 1 2 16,1-2-3-16,2 0-2 15,-2 1 0-15,3 0 1 0,-1 0 1 16,-1 1-4-16,-1-1-1 0,3 2 6 0,-4-1-2 15,3 0-3-15,0 0 2 0,2-2 1 16,3 2-1-16,0-1-1 0,3 0-1 16,-2 0-3-16,2 0-6 0,0-1-16 15,0 0-21-15,0 1-35 0,0-1-161 16,0 1 98-16</inkml:trace>
  <inkml:trace contextRef="#ctx0" brushRef="#br0" timeOffset="575.04">9032 9782 39 0,'5'0'152'0,"-5"-1"-101"15,0 1-11-15,0 0 20 0,0 0-9 16,0 0-12-16,0 0-6 0,0 0-8 15,1 0-1-15,-1 0 1 0,2 0 1 16,1 0 1-16,-3 3-5 0,2 1-3 0,-1 2 2 16,2 0-3-16,-3 1-2 0,3 2-5 15,1 1 1-15,-1 2-4 0,0 2-3 16,1 4 0-16,-1 2 4 0,-1 2-2 15,3 3-3-15,-5 3-1 0,4 3 2 16,-2 2 0-16,1 3-4 0,-1 3 3 16,-1 4 1-16,-1 0-1 0,0 3-6 15,0 0 5-15,-5 0 0 0,4-2-2 16,-4-2 0-16,4-4 0 0,-2-4 2 15,1-3-1-15,0-3-3 0,2-1 1 16,0-2 0-16,0-3 1 0,0-2-2 0,0 0 2 16,-1-4-1-16,-1-1 2 0,1-1-2 15,-1-4 0-15,2 0 2 0,0-4-1 16,-1-2-2-16,1 2 1 0,0-2 0 15,0 1 1-15,0 0-2 0,0-1 1 16,0 0 1-16,0 0 0 0,0-1-2 16,0 2 1-16,0-1 2 0,-3-2 1 15,1 4-3-15,1-3 1 0,-1 1 1 16,0 0-2-16,-1 0-1 0,3-1-1 15,0 1 4-15,0 0-2 0,-1 1-2 0,1 0 2 16,-2-1 3-16,2-1-3 0,0-3-3 16,0 0 3-16,-1 0 2 0,1 0-1 15,0 0-4-15,0 0 3 0,0 0 1 16,0 0-6-16,0-1-1 0,0 1 0 15,0 0 4-15,0 0-4 0,-2 0 0 16,2 0 1-16,0 0 3 0,0 0 1 16,0 0-9-16,0 0-5 0,0-2-18 15,0-7-22-15,8-7-58 0,3-7-81 16,3-7-111-16</inkml:trace>
  <inkml:trace contextRef="#ctx0" brushRef="#br0" timeOffset="1088.07">9797 9533 281 0,'1'0'80'0,"-1"4"-42"16,0 3 25-16,0 1 0 0,0 4-13 16,0 2-10-16,0 2-8 0,0 2 1 15,0 4-4-15,-1 2-3 0,-4 1-5 0,2 1-1 16,-2 0-7-16,1 0 2 0,2 0-6 15,-1-3-5-15,0-1-1 0,3-2 2 16,0-2-5-16,-3 0 0 16,1-1 1-16,2-4-2 0,0-1 1 0,0-3 0 15,0-2 0-15,0-3-4 0,2-2-7 16,-1-2-7-16,4 0-2 0,-2 0-6 15,2-6-10-15,-1-1-12 0,-1-1-27 16,-3-2-28-16,0 1-75 0,-1-2-88 16</inkml:trace>
  <inkml:trace contextRef="#ctx0" brushRef="#br0" timeOffset="1327.09">9617 9754 184 0,'0'-1'223'16,"0"1"-154"-16,0 0-32 0,0-1 15 0,0 1-7 16,8 0-6-16,4 0-2 0,3 0-13 15,6 0-11-15,0 0 0 0,6 3-2 16,2-3-9-16,4 0-1 0,1 0 1 15,3 0-1-15,0-5-10 0,0-4-19 16,-1 5-22-16,-3-2-45 0,-4 0-53 16,-4 2-249-16</inkml:trace>
  <inkml:trace contextRef="#ctx0" brushRef="#br0" timeOffset="2319.14">9353 14993 40 0,'0'0'241'16,"0"0"-167"-16,0 0-42 0,0 0 11 16,2 0 13-16,-2 0-21 0,1 5-14 15,2 6-4-15,-3 3 1 0,2 4 2 16,3 4-4-16,-4 7-7 0,2 2 5 15,0 4 5-15,0 3-11 0,-1 7-2 16,0 3 1-16,-2 7 5 0,0 0 0 0,1 1-2 16,-1 1-2-16,0-3 0 0,0 0 0 15,0-3-6-15,0-4 2 0,0-2-1 16,0-4 0-16,0-6-4 0,3-6 2 15,-1-4 1-15,-1-6-1 0,1-6-3 16,-1-6 2-16,-1-3 1 0,2-4-6 16,0 0-4-16,1-3-2 0,-2-5 0 15,2-1-2-15,-1-4-8 0,-1 1-2 16,1-3-8-16,-2 1-16 0,0 2-26 15,0-2-26-15,0 3-216 0,-8 1 241 16</inkml:trace>
  <inkml:trace contextRef="#ctx0" brushRef="#br0" timeOffset="2759.16">8710 15990 7 0,'-14'0'278'0,"5"1"-187"16,-4 0-76-16,4 1 49 0,1 0 14 15,5-1-42-15,3 2-1 0,-2-1-5 0,2-2-14 16,0 2-11-16,2-1 0 16,6 3 4-16,6-3 0 0,3 0-2 15,4-1 1-15,6 0 1 0,7 0 0 16,8 0-2-16,7-4-3 0,9-1 2 0,8-2-3 15,7 3 1-15,8-2 3 0,3-1-3 16,1 2-3-16,-3 3-1 0,-1 1 0 16,-10 0 3-16,-1 0-5 0,-4-2-3 15,-7-2 2-15,-6 0-2 0,-10 4-2 16,-8-1 1-16,-12 2-3 0,-11 0 6 15,-7 0-8-15,-5 0-9 0,-5 3 7 0,-3 1 9 16,-2 2-1-16,0-2-4 16,4 0 2-16,-2-3-9 0,2 1-23 15,-3 1-31-15,1 0-24 0,-3-1-196 16,0 1 188-16</inkml:trace>
  <inkml:trace contextRef="#ctx0" brushRef="#br0" timeOffset="3321.2">8829 16245 86 0,'2'0'161'16,"-2"0"-93"-16,0 0-22 0,0 0 9 16,0 0-6-16,0 6-8 0,0 1-2 15,-2 3-12-15,-4 0-3 0,0 3 0 16,0 1 0-16,-2 2-4 0,0 1-3 15,0 1-3-15,1-1-3 0,-1-1-3 16,2-1-5-16,-1-2-1 0,3-1 0 0,2-5-1 16,1-2-3-16,-1-1-2 0,1-2-9 15,1-2-15-15,0 0-23 0,0-2-27 16,4-8-35-16,2-4-232 0,1-2 287 15</inkml:trace>
  <inkml:trace contextRef="#ctx0" brushRef="#br0" timeOffset="3555.21">9178 16114 479 0,'-2'5'69'15,"-2"3"-55"-15,-2 1 27 0,-5 5-4 16,1 1-5-16,0 3-7 0,-1 0-10 15,1 3-3-15,0 0-8 0,-1 1 2 16,1-1 2-16,3-3-4 0,0-5-4 16,4-1 0-16,2-4-2 0,1-3-9 15,0-2-8-15,0-3-9 0,4 0-19 16,4-7-14-16,0-5-41 0,1-3-180 15,4-3 117-15</inkml:trace>
  <inkml:trace contextRef="#ctx0" brushRef="#br0" timeOffset="3768.23">9473 16056 487 0,'0'9'107'0,"-7"1"-90"0,-2 3 36 15,0 2-6-15,-2 7-11 0,-1-2-11 16,1 1-10-16,1 0-7 0,3-2-6 0,0-1 1 15,4-1-2-15,3-3-4 0,0-1-8 16,0-3-7-16,3-4-11 0,5-3-14 16,3-3-13-16,5-3-8 0,1-9-42 15,1-9-143-15,4-3 69 0</inkml:trace>
  <inkml:trace contextRef="#ctx0" brushRef="#br0" timeOffset="3920.23">9919 15978 455 0,'-6'13'122'16,"-8"1"-95"-16,-3 6 13 0,-2 2-1 15,-1 5-9-15,2 1-7 0,2 0-14 16,5 0-6-16,0-3-3 0,7-1-10 16,1-2-31-16,1-2-32 0,2-6-18 15,0-5-151-15,0-5-40 0</inkml:trace>
  <inkml:trace contextRef="#ctx0" brushRef="#br0" timeOffset="6085.36">6634 11472 232 0,'0'-2'87'16,"0"1"-46"-16,0-1 18 0,1 0 0 15,1 2-20-15,-2 0-9 0,0 0-4 16,0 0-2-16,0 0-9 0,0 0 1 16,0 0 4-16,3 6-8 0,0 4 2 15,-1 5 3-15,1 7-2 0,0 5-4 0,0 6-2 16,-1 2 1-16,-2 2 1 15,0 1-5-15,0-1-2 0,0-3 0 16,0-5 5-16,-3-4-4 0,1-4-5 16,0-4-1-16,2-3 4 0,0-5-3 15,0-3-2-15,0-2 2 0,0-3 0 0,0-1-3 16,2 0-13-16,4-2-4 0,5-9-5 15,-3-5-13-15,4-4-14 0,-4-3 0 16,1-1-25-16,-1-1-40 0,-2-3-103 16,2-1 103-16</inkml:trace>
  <inkml:trace contextRef="#ctx0" brushRef="#br0" timeOffset="7112.41">6832 11456 25 0,'2'0'234'0,"-2"0"-138"16,1 3-50-16,1 4 13 0,-2 5-10 0,2 5-15 15,1 2-7-15,-3 5-8 0,1 1-5 16,-1 0-5-16,2 1-1 0,1 0-1 15,-2 2 0-15,-1-2-3 0,0-3 1 16,0-1 1-16,0-2-1 0,0-4-2 16,0 0-4-16,-1-6 3 0,-4-1 0 0,-1-1-8 15,0-3-7-15,0-3-3 0,-2-1-6 16,-3-1-10-16,0 0-13 0,0-5-8 15,-1-4 7-15,4-1 4 16,-1-1 16-16,4-2 14 0,1-2 3 0,-1-2 4 16,3 1 0-16,2 1 7 0,0 2 1 15,2 4-1-15,7 2-2 0,2 2 0 16,1 0 4-16,4 1-4 0,1 0-1 15,3 0 2-15,-1 0 1 0,2-1-2 16,1 0-2-16,-2 0 3 0,0 0-1 0,1 1-2 16,-3 2-2-16,-1-2 0 0,0 4 5 15,-1-3-2-15,-4 1 1 0,1 0 2 16,-4 0 6-16,2-1 1 15,-5-1 7-15,-1 1 0 0,-1-1 4 0,-4 1 1 16,0 0 8-16,0-2 4 0,0 2-5 16,-1-1-8-16,-5 2-1 0,-1 0 1 15,0 2-4-15,0 0 0 0,-2 0-5 16,0 1 0-16,1 6-2 0,0 4 0 15,2 1-3-15,-2-1 2 0,1 3 0 0,3-1-1 16,-2-1-4-16,5-2 4 0,1-2-3 16,0 0-6-16,0-3 0 0,3 0 1 15,5-3 0-15,2-2-1 0,1 0-1 16,0 0 2-16,0-4-10 0,1-3-2 15,-1 0-1-15,-1 3 0 0,-1-1 3 16,-1 0 0-16,-2 1 0 0,2 2-5 16,-4 0 4-16,1 1-3 0,0 0 0 15,-2 1 5-15,0 0 5 0,0 0 1 16,-2 0 0-16,1 4 6 0,-2 2 1 15,0 3-4-15,0-1 2 0,0 1 0 0,0 0 1 16,1-1-1-16,3-1 5 0,-1-1-3 16,1-4-1-16,3-1-1 0,-1-1 2 15,1 0-1-15,0 0 5 0,2-8-3 16,0-2-4-16,1-3 10 0,0-2-6 15,3-2-2-15,-2-1 2 0,0-3 3 16,-1-2-6-16,1-2 3 0,-3-2-1 16,0-3 2-16,-2-2 2 0,0-2-3 15,-3-3-4-15,0 3 4 0,-3 4-1 16,0 8-3-16,0 10 1 0,0 6 9 0,0 3 1 15,0 3 2-15,0 0-1 0,0 4-2 16,-6 11-8-16,0 7-2 0,3 8 0 16,-2 3 2-16,2 1-1 0,0 2-3 15,3 0 2-15,0 1 2 0,0 0-1 16,0-10-3-16,5-4 2 0,4-5 2 0,3-8-1 15,2-4-1-15,2-4-1 16,-1-2 2-16,5-6 2 0,1-9-3 16,0-6 1-16,1-5 1 0,-2-4-1 15,-3-1-4-15,-3 0 0 0,-3 1 2 0,-5-1 0 16,-1-1-1-16,-4-5 2 0,-1 0 2 15,0 1-1-15,-3 3-2 0,-1 10 2 16,1 10 1-16,-2 8 3 0,0 5 11 16,-1 4-1-16,-2 12 1 0,1 9-2 15,0 10-2-15,1 7-4 0,0 5-2 0,0 5 2 16,3 1-7-16,0-2 0 0,3-4 0 15,4-3-3-15,13-7-14 16,3-5-2-16,5-3-1 0,3-7-19 16,2-5-18-16,2-5-8 0,-1-8-76 0,-3-2-211 15</inkml:trace>
  <inkml:trace contextRef="#ctx0" brushRef="#br0" timeOffset="8756.51">6759 12279 70 0,'7'-6'171'0,"-7"2"-70"0,0-2-52 0,0 2 13 16,0 0-2-16,-3 1-22 0,-5 1-5 16,0 2-3-16,-3 0-10 0,-3 0-7 15,-1 9-7-15,-4 2 5 0,1 2-1 16,-3 6-6-16,1 0 2 0,-1 2 3 15,3 0-4-15,6-3 0 0,3 0-3 0,6-2 0 16,3-1-5-16,3 0 0 0,8-4 0 16,4-1 4-16,5-1-2 15,0-3-3-15,2 0-3 0,0 1 2 16,0 1-3-16,-4-1 4 0,-2 0 1 15,-2-1 1-15,-4 0 0 0,-3-1-1 0,-3 0 4 16,-4 1 0-16,0-1 2 0,0 2-1 16,-6 2 0-16,-6-1 1 0,1 1 2 15,-3 1 1-15,-3 0-1 0,1-1 3 16,-2 3-4-16,1-3-3 0,0 1 1 15,1-3 1-15,5-4-2 0,5-1-2 0,1-2-1 16,5 0-3-16,0 0-18 0,5-1-21 16,6-6-14-16,1-3-43 15,1-1-202-15,1 0 142 0</inkml:trace>
  <inkml:trace contextRef="#ctx0" brushRef="#br0" timeOffset="9320.54">6910 12512 58 0,'3'1'72'0,"-1"1"46"0,2-1-88 16,1-1 13-16,-1 0 11 15,3 0-8-15,2 0-7 0,-1 0-10 0,1-7-6 16,2-3-2-16,1 0-3 0,2-3 1 15,0-2 1-15,2-3-4 0,-2-3 1 16,-2 1-1-16,-3 3-5 0,-2 0-1 16,-4 1 0-16,-3 2-4 0,0 0 1 15,0 3 0-15,-5 1-3 0,-1 2 0 0,-5 6-2 16,2 2 2-16,-4 0 0 0,1 5-3 15,1 6-2-15,2 4 2 0,-2 4 1 16,3 3-4-16,0 2 1 0,1 2 4 16,2-1-3-16,2 0-1 0,3-3 0 15,0-2 3-15,3-5-3 0,5-4-3 16,4-4 2-16,4-4 2 0,1-3 0 15,1 0-1-15,2-12-1 0,1-2 2 16,2-3 0-16,-1-2-3 0,1 1-6 16,-2 0 5-16,-2 2 2 0,-3 1-3 0,-1 3 0 15,-6 2 4-15,1 4 0 0,-9 3-4 16,2 0 1-16,-1 3 3 0,-2 0 1 15,0 0 0-15,0 6-1 0,0 0 2 16,-3 3-1-16,0-1-1 0,-2 0 1 16,3-1 2-16,-1-1-2 0,2 1-1 15,1-3 1-15,0-2-1 0,0 0 1 16,0-2-14-16,3 0-10 0,3-5 5 15,2-2 0-15,1-2-4 0,-1 1-1 16,1-2 0-16,1 0-16 0,0 1-4 16,0 2-9-16,-1 1 30 0,0 2-42 0,2 2-73 15,-3 1 60-15,1 1 52 0,1 0 14 16,-1 0 3-16,0 0-16 0</inkml:trace>
  <inkml:trace contextRef="#ctx0" brushRef="#br0" timeOffset="9593.56">7401 12367 7 0,'2'0'4'16,"-2"0"8"-16,0 0-2 0,0 0 167 15,0 0-118-15,0-1-22 0,0-1 18 16,0 0-20-16,0 1-12 0,0 0-9 15,0 1-8-15,0 0-6 0,0 0-2 16,3 0 3-16,2 5 2 0,1 2-3 0,0 3-7 16,0-1 2-16,-1 2 5 0,-2-1-2 15,2 2 2-15,-4 4 2 0,1 0 8 16,-2 2 34-16,0-2-8 0,0-4-20 15,-6-1 13-15,-4 1-5 0,-2-1-3 16,-1 0 3-16,-2-2-3 0,-1-2-6 0,4-1-8 16,1-3 0-16,2-3-3 15,4 0-2-15,2 0-4 0,0-3 0 16,3-4-5-16,0-1-11 0,3-1-11 15,8-1-8-15,3-2-12 0,0 0-37 0,3 0-47 16,0-2-69-16,0 2 123 0,3-2 54 16</inkml:trace>
  <inkml:trace contextRef="#ctx0" brushRef="#br0" timeOffset="10052.58">7578 12394 12 0,'9'-6'10'0,"-2"3"210"15,-4 0-136-15,-3 1-21 0,0 0 16 0,-3 1-30 16,-5 1-18-16,0 0 0 0,-3 0-6 16,2 1-6-16,-2 6 1 15,0 2-7-15,2 1-5 0,4 3 0 16,1 0-1-16,4 0-2 0,0 2-4 0,0-2-2 15,0 1 2-15,6 0 0 0,3-3-2 16,4 1-2-16,0-3 3 0,1 0 1 16,3-2-2-16,-1-5-2 0,1-2 3 15,-1 0 1-15,-1-1-2 0,-1-6-2 16,-3-3 0-16,-3 1 1 0,-2 0-3 0,-5-1 0 15,-1 1 7-15,0-1 1 0,0 1-3 16,0-3-1-16,-3 3 3 0,-3 0 0 16,0 0-2-16,1 2-1 15,1 0 3-15,2 3 0 0,0 0-3 16,2 2-1-16,0 2 2 0,2-1-1 0,6 1-2 15,1-2 1-15,0 2 2 0,1 0 0 16,0 0-2-16,0 2 1 0,-1 6-5 16,-1 0-1-16,0 3-5 0,-4-1 9 15,2 1 2-15,-4-1-6 0,1 1 2 16,-3-2-5-16,2-2 10 0,-2-4-2 0,1-2-7 15,1-1 8-15,-1 0 1 0,1-1 1 16,-1-8-1-16,4-3-1 0,-2 0 3 16,0 0 4-16,3 1 1 15,-4 2 1-15,1 2-1 0,0 2 1 0,0 0-7 16,0 2-2-16,4 1 2 0,-1 1-2 15,0-1-7-15,5 2-21 0,-2-2-30 16,-3-1-110-16,7 1-147 0</inkml:trace>
  <inkml:trace contextRef="#ctx0" brushRef="#br0" timeOffset="11085.64">8838 12802 4 0,'4'0'233'16,"-3"0"-151"-16,2-1-46 15,2-2 17-15,1 0-8 0,2 1-8 16,1-3-8-16,4 3-4 0,1-1-6 0,-1 0-4 15,6 1 1-15,1-1-4 0,5-1 3 16,1 1-3-16,2 1 0 0,3 0-3 16,2 0 5-16,-1 0-6 0,6 2-3 15,3 0-2-15,8 0 0 0,5 0-1 16,3 0-2-16,2 2 0 0,3 0 4 0,-1-2-4 15,1 0-3-15,3 0-1 0,-2 0 3 16,1 0-1-16,-1 0-1 0,-1-2 2 16,-1-1 1-16,-2 0 1 15,-5-1-2-15,-4 1 2 0,-5-1 2 0,-7 2-1 16,-7 0 2-16,-6 1 4 0,-8 0-1 15,-6 1 0-15,-6 0-4 0,-5 0 1 16,0 0 8-16,-2-3-3 0,-6 2-8 16,-2 1 2-16,-3 0 0 0,4 0-2 15,0 0-2-15,1 0 2 0,3 1 1 0,-1 1-2 16,1 0-2-16,2 1 2 0,-1-1 0 15,2 0-7-15,-1 1-7 0,0 0-3 16,0 1-9-16,-2 1-23 0,-1-2-23 16,0-1-129-16,-2 0-118 0</inkml:trace>
  <inkml:trace contextRef="#ctx0" brushRef="#br0" timeOffset="15057.87">11510 12140 7 0,'1'0'178'0,"2"0"-88"0,-3 0-41 16,0 0 23-16,0 0-6 0,0 0-15 0,0 0-13 16,0 0-9-16,0 0-2 15,0 0-3-15,0 0-7 0,0 0-2 16,0 7-1-16,0 1 5 0,0 1-6 15,0 3-2-15,0 1 1 0,0 3 5 0,0 4-7 16,0 2-2-16,0 3-1 0,-1 1 2 16,-2 2-4-16,1 4-4 0,-2 2 2 15,0 3 1-15,0 1-3 0,1 4-1 16,-2 3 2-16,0 0-2 0,4 2 2 15,-2 2-4-15,0-4 2 0,1-1 2 0,-3-1-2 16,2-4-2-16,0 0 5 0,-3-1 0 16,-2-2-3-16,4-1 0 15,-4-5 2-15,2-2 1 0,-1-4-3 16,1 0-1-16,2-2 3 0,1-2-1 0,-2-4 0 15,3 0-3-15,2-5 4 0,-1-1-2 16,1-1-1-16,0-4 1 0,0-2 0 16,0 0 1-16,0-2-2 0,0 0 1 15,0-1 3-15,0 0 1 0,0 0-2 16,-2 0 2-16,1 0-4 0,1 1 3 0,0 0-3 15,0 0-1-15,0-1 2 0,0 2-1 16,0-1-2-16,0-1 1 16,0 1 1-16,0-1 0 0,0 0 1 15,0 0-2-15,0 0 1 0,0 0 0 16,0-7 0-16,3-2-4 0,0-4-4 0,2 0-4 15,1-3-14-15,1-2-7 0,0-3-16 16,0 0-27-16,1-1-45 0,0 3-225 16,0 3 199-16</inkml:trace>
  <inkml:trace contextRef="#ctx0" brushRef="#br0" timeOffset="16025.93">11548 12873 2 0,'-1'1'5'15,"1"-1"-2"-15,-2 0 22 0,2 0-7 16,-1 0-8-16,-1 0 13 0,1 0 5 15,-1 0 0-15,1-1-12 0,-1-3 0 16,1 3 1-16,-1 0 19 0,2 0-4 16,-3 1-9-16,1-2-7 0,1 2 6 0,1 0-1 15,0-1-1-15,0 1 6 0,-2 0 3 16,2 0 1-16,0 0-4 0,-1 0 2 15,1-1 0-15,-2 1-5 16,1 0-1-16,1 0 2 0,-2 0-2 0,2 0-2 16,0 0-5-16,0 0 2 0,0 0-2 15,0 0 1-15,0 0-5 0,0 0-1 16,0 0-2-16,2 2 4 0,4 3-4 15,0 1 0-15,2 1 1 0,-1 2-1 16,4 0-6-16,0 3 0 0,0 1 2 0,1 3-2 16,2-2-2-16,2 2 0 0,-2 0 1 15,1 1 0-15,2 0-2 0,-3 0 2 16,5-1-1-16,-4-1 1 15,4 0-2-15,-2-3 1 0,2-1 1 0,-2-2 2 16,-2 0-5-16,2-1 2 0,-3-2 2 0,-1-1-2 16,-2-2 0-16,-5-1 0 15,-2-2 1-15,-2 0 0 0,1 0-2 16,-3 0 2-16,0 0 2 0,0 0-1 15,0 0 0-15,0 0-2 0,0 0 2 16,0 0-1-16,2-2-3 0,-2 0 1 0,1 2 2 16,-1 0 0-16,0-2-2 0,0 2 1 15,0 0 3-15,0-1-1 0,0 1-1 16,0 0-1-16,0 0 2 15,0-2 0-15,0 2-3 0,0-1 1 0,0 1 2 16,-1 0-2-16,1-1-1 0,-2 0 2 0,-1 1-1 16,3-1 1-16,-2 0-2 15,2 1 1-15,-1-1 2 0,-2 1 0 16,1-1-3-16,1 1 1 0,1-1 2 15,-2 0-2-15,2 1 0 0,-1-4 0 0,-1 2 1 16,0-1-1-16,1-1-1 0,1-1 1 16,0-4 1-16,0 1-1 0,0-5-2 15,0-3 2-15,1-4 2 0,3-4-2 16,2-4-1-16,2-3 2 0,1-4 0 15,2-1-2-15,-2 2 0 0,3 5 1 16,-2 3 1-16,-4 6-1 0,0 6-2 0,-1 3 3 16,-5 5 0-16,1 3-1 15,1 1-2-15,-2 2 3 0,0 0 2 16,0 0-4-16,0 1-1 0,0 5 2 0,-3 3 2 15,3 0-3-15,-3 0-1 0,0 1 1 16,1-1 1-16,-3-1-3 0,2-1-8 16,-1 0 1-16,-1 1-8 0,3-1-12 15,-4 0-12-15,2-2-13 0,-3 3-17 16,0-3-94-16,-1 0-151 0</inkml:trace>
  <inkml:trace contextRef="#ctx0" brushRef="#br0" timeOffset="16802.97">11866 13140 0 0,'0'0'130'16,"0"0"-69"-16,0 0-30 0,0 0 4 0,2 0 9 16,-2 0 2-16,0 0-17 0,0 0-8 15,0 0 3-15,0 0 2 0,0 0-3 16,0 0-2-16,0 0-4 0,0 0-5 15,0 2 1-15,0-2-3 0,0 1 2 16,0-1 0-16,0 0-3 0,-2 0 1 0,1 0 1 16,-1 0 1-16,-1 2-2 0,0 0-2 15,0 0 2-15,-2-1 2 0,-1 0-1 16,-2 3-5-16,-1 0 2 15,0 0 0-15,-4 1-3 0,1 0 5 0,-4 2-2 16,-2 2 2-16,-1 3-4 0,-3-1 5 16,1 1 3-16,1 1-4 0,1 0 1 15,2-3-3-15,5-1-2 0,2-2-2 16,2-1-5-16,2-2 2 0,5-1 0 15,-1 0 0-15,1-3-3 0,1 1 0 0,0-1 0 16,0 0-1-16,3 0-2 0,3 0-6 16,-1-1-1-16,2-4-9 0,1-1-13 15,0-1-20-15,0 0-21 0,-4-2-85 16,4 1-176-16</inkml:trace>
  <inkml:trace contextRef="#ctx0" brushRef="#br0" timeOffset="17646.02">11581 12615 1 0,'-2'1'103'15,"2"-1"-59"-15,0 1-8 0,0 0 6 16,0-1 0-16,0 0 1 0,0 0 3 16,0 1-5-16,0-1-8 0,-1 0-4 0,1 0-7 15,0 0-1-15,-2 0-6 0,1 1 0 16,1-1-2-16,-2 0 0 15,1 1-1-15,1-1 4 0,0 0 0 16,-2 0 2-16,2 0-5 0,0 0 0 0,0-6-9 16,2-2 1-16,9-6-1 0,3-3-3 15,4-5-1-15,5-4 4 0,5-4-4 16,2-2-1-16,2-3 1 0,2 0 2 15,1 1-1-15,-1 1-3 0,-3 4 2 16,-5 3 5-16,-4 4-1 0,-5 5-3 0,-3 3 7 16,-8 5 0-16,0 4-3 0,-6 3-2 15,0 0 6-15,0 2 1 0,0 0-5 16,-3 0-2-16,-6 8-3 16,-1 4 1-16,0 0-2 0,-3 2-3 15,4-1-2-15,0 0-9 0,1-1-13 0,2 1-17 16,-1 0-22-16,1-4-106 0,-3 1-169 15</inkml:trace>
  <inkml:trace contextRef="#ctx0" brushRef="#br0" timeOffset="19718.14">11924 13246 83 0,'0'0'71'0,"0"0"-50"15,0 0 4-15,1 0 2 0,-1 1 5 16,2 0 2-16,-2 1-6 0,0-1 1 0,0 1-3 15,0-1 0-15,0 1-7 0,0-2 2 16,0 2 2-16,0 0-8 0,0 0 1 16,1 0-1-16,-1-1-7 0,0 0-1 15,2-1 3-15,-1 2 2 0,3 1-2 16,-4 0-6-16,0-1 8 0,1 2-1 0,1 0-2 15,-2 1-2-15,0 2 4 0,0 2-5 16,0 2-2-16,0 1-2 16,1 3 2-16,1 0-2 0,1 4-1 15,0 2-1-15,-3 1 3 0,3 3 0 0,0 2 0 16,0-1 0-16,0 4 2 0,2-2-5 15,-3 2 1-15,-2 5 0 0,1 2 3 16,1-1 3-16,-1-3 1 0,-1-5-4 16,0-3-2-16,0 0 7 0,0-1-4 15,0-1-1-15,0-2-1 0,0-1 0 0,0-2-3 16,2 0-2-16,-2 0 4 0,1-3-1 15,1-1-1-15,1-1 0 0,-3-2 5 16,0-2-2-16,0-3-1 16,0-1-2-16,0-1 3 0,0-1-1 0,0-3-1 15,0 1 0-15,0-1 0 0,0 0-1 16,0 2 0-16,0-2-1 0,0 2 2 15,0-1 0-15,0 3-2 0,0-2 1 16,0 0 2-16,0 1-1 0,0-1-2 16,0 1 1-16,0-2 2 0,0 2-2 0,0-1-1 15,0-2-1-15,0 1 4 0,0 0-1 16,0-1-2-16,0 0 1 0,0 0 1 15,0 0 1-15,0 0-3 0,0 0 0 16,0 0 3-16,0 0-2 16,0 0 0-16,0 0 0 0,0 0-1 0,0 0 2 15,0 1-1-15,0-1 0 0,0 1 2 16,0 1-1-16,0-2-2 0,0 2 1 15,0-2 1-15,0 1 0 0,-3-1-1 16,1 0 0-16,1 0 1 0,1 0 0 16,0 2-2-16,0-2 1 0,0 0 0 0,-2 1 1 15,2-1-2-15,0 0 0 0,0 0 1 16,-1 0-1-16,1 0-2 0,-2 0 1 15,2 0 4-15,0 0-3 0,0 0-1 16,0 0 0-16,0 0 3 0,0 0 0 16,0 0-2-16,0 0 0 0,0 0 3 15,0 0-1-15,0 0-3 0,0 0 3 16,0 0-1-16,0 0 1 0,0 0-2 15,-1 0 0-15,1 0 2 0,-2-1-1 16,0 1-1-16,2-2 0 0,0 2 3 0,0 0-3 16,0 0-2-16,0 0-2 0,0 0 3 15,0 0 1-15,0 0-3 0,0 0 3 16,0 0 1-16,0 0 1 0,0 0-3 15,0-1 2-15,0 1 2 0,0 0-2 16,0 0-1-16,0 0 1 0,0 0 2 16,0 0-2-16,0 0-2 0,0 0 3 15,0 0 1-15,0 0-2 0,0 0-2 16,0 0 2-16,0 0 1 0,0 0-3 15,0 0-3-15,0 0 3 0,0 0-2 0,0 0 0 16,0 0 1-16,0 0 1 0,0 0 3 16,-1 0-1-16,-1 0-1 0,2 0 1 15,0 0 1-15,0 0 0 0,0 0-2 16,0 0 2-16,0 0 2 0,0 0-3 15,0 0-1-15,0 0 3 0,0 0-1 0,0 0-1 16,0 0-2-16,0 0 2 16,0 0 2-16,0 0-2 0,0 0-3 15,0 0 3-15,0 0 2 0,0 0-3 16,0 0-1-16,0 0 2 0,0 0 2 0,0 0-2 15,-1 0-1-15,1-1 1 0,0 0 2 16,0 0-2-16,-2 0-2 0,2 1 2 16,-3 0 1-16,3-1-3 0,0 1 1 15,0 0 0-15,0 0 1 0,0-1-3 16,0 1-2-16,0 0 1 0,0 0 4 15,0 0-5-15,0 0-3 0,0 0 2 0,0 0 1 16,0 0-3-16,0-1 2 16,0 1 0-16,0 0 4 0,-1 0 0 15,1 0-1-15,0 0 3 0,-2 0 1 16,2 0-1-16,-2-1-1 0,2 1 2 0,0 0 3 15,-1 0-6-15,1 0 1 0,0-2 1 16,0 2 3-16,0 0-3 0,0 0-3 16,0 0 3-16,0 0 3 0,0 0-5 15,0 0 0-15,0 0 4 0,0 0 1 16,0 0-2-16,0 0-2 0,0 0 3 0,0 0 0 15,0 0-2-15,0 0-1 0,0 0 1 16,0-3 1-16,0 3-2 16,0 0-1-16,0 0 1 0,0 0 0 15,0 0-3-15,0 0 3 0,0 0-1 0,0 0-1 16,0 0-5-16,0 0-2 0,0 0 3 15,-2 0-1-15,2 0-4 0,-1 0-9 16,1 0-1-16,-2 0-5 0,1 0-12 16,-1 0-21-16,-1 0-40 0,0-1-101 15,-2 0 155-15</inkml:trace>
  <inkml:trace contextRef="#ctx0" brushRef="#br0" timeOffset="20727.2">11583 14032 2 0,'-4'0'128'0,"1"0"-74"15,-1 1-18-15,-1 3 32 0,4-3-7 16,-3 1-20-16,1-1 0 0,2 0 1 15,-2-1-5-15,1 2-5 0,2-1-4 16,0-1 0-16,-1 1-4 0,-1-1-1 16,2 0-5-16,0 0 1 0,0 0-3 15,-2 0-5-15,2 0-2 0,0 0-1 16,0 2-4-16,0-2 0 0,0 0 0 0,0 2 2 15,8-2 0-15,2 3-5 0,3-3 3 16,1 0 0-16,7 0-2 0,0 0 0 16,7 0-1-16,5-3 3 0,1 2-3 15,6-2-1-15,2 2 0 0,5-1 2 16,1 1 1-16,1 0-4 0,-1 1 1 0,2 0 2 15,-4 4-2-15,-2 1-1 16,-2 1 1-16,-4-4 1 0,1 0 0 16,-6 1-3-16,-2 1 2 0,-5 0 1 15,-1 2 0-15,-5-2-2 0,0-1 0 0,-7 0 1 16,-1-2 2-16,-6 0-3 0,-3-1 1 15,-1 0 2-15,-2 0 1 0,0 0-2 16,0 0 3-16,0 0-1 16,0 0 1-16,-3-1-4 0,0 0 0 0,-2 1 2 15,2 0-1-15,0 0-2 0,-3 0 0 0,3 0 2 16,-2 0-3-16,0 0-5 0,-1 0-3 15,0 2-3-15,1 0-14 16,-3-1-7-16,4 1-18 0,-2 3-12 16,-4-3-61-16,1 0-196 0,-5 2 212 0</inkml:trace>
  <inkml:trace contextRef="#ctx0" brushRef="#br0" timeOffset="21612.25">11688 14130 16 0,'3'0'216'0,"-3"0"-114"0,2 0-63 16,-2 0 27-16,0 0-5 0,0 1-13 15,0 5-2-15,0 1-15 0,-5 3-7 16,-3 2 0-16,-3 2-1 0,-3 3-4 16,-1 2-4-16,-2 1-1 0,-3 1-1 15,0 0-3-15,-1-1 1 0,6-1 3 16,-1-1-6-16,2-2 1 0,4-2-6 0,0-2 1 15,4-5-1-15,5-2-1 0,-1-3-3 16,2-2-1-16,0 0 0 0,0 0-2 16,3-1-9-16,5-6-3 0,1-3-12 15,4-1-16-15,-1-3-18 0,3 1-17 16,1-4-60-16,-1 0-205 0</inkml:trace>
  <inkml:trace contextRef="#ctx0" brushRef="#br0" timeOffset="21867.26">11962 14094 157 0,'0'0'305'16,"0"0"-257"-16,0 0-30 0,-3 0 26 15,-3 6-9-15,0 1-3 0,-2 2-6 0,-1 4-17 16,0 3 2-16,-4 3-1 0,-2 1 0 15,-1 1 6-15,2-1-5 16,0-1-1-16,3-1-2 0,1-2-4 16,2-3-1-16,3-4-1 0,4-2-5 0,-1-1 2 15,2-4-3-15,0 0-7 0,0-2-12 16,0 0-9-16,6 0-5 0,4-6-12 15,-3-1-36-15,1-4-109 0,3-2-63 16</inkml:trace>
  <inkml:trace contextRef="#ctx0" brushRef="#br0" timeOffset="22115.27">12167 14110 2 0,'0'0'376'15,"0"5"-267"-15,-1 1-83 0,-4 1 10 16,-1 1 15-16,-2 1-4 0,0 2-14 15,2 3-16-15,-3 0 1 0,-1 2-5 16,1 3 0-16,-2 1-1 0,2 0-2 16,0-4-1-16,2-2-5 0,3-4-1 0,2-3-4 15,2-3 0-15,0-3 0 0,0 1 0 16,2-2-17-16,4 0-6 0,5-9-6 15,3 0-18-15,0-6-24 16,0-1-66-16,1-2-190 0,-1 3 228 0</inkml:trace>
  <inkml:trace contextRef="#ctx0" brushRef="#br0" timeOffset="22302.29">12496 14081 315 0,'0'6'225'15,"-3"3"-194"-15,-5 2 5 0,-1 1 6 16,-2 3-5-16,-2 1-12 0,1 2-7 15,-2 2-5-15,2 0-5 0,-1 0-7 16,4 0 0-16,3-3-1 0,1-2-2 16,2 0-19-16,0-4-11 0,3-2-11 15,-2 0-32-15,2-5-139 0,-1-3-114 16</inkml:trace>
  <inkml:trace contextRef="#ctx0" brushRef="#br0" timeOffset="24587.41">10265 12725 47 0,'1'0'153'0,"-1"1"-71"16,0 0-24-16,2-1-6 0,-2 0-15 15,0 0-11-15,0 0-9 0,1 0-3 16,-1 0-5-16,0 0 3 0,2 0 0 15,1 2-3-15,-1-1 2 0,-1 0 0 16,2 0 2-16,-1 0-3 0,1-1 1 16,0 0 2-16,0 0-2 0,0 0-1 15,2 0-4-15,-2 0 5 0,3 0 0 16,0 0-9-16,1-1 4 0,2-2 1 0,0-1 1 15,4 0-5-15,-3 1 3 0,6-2 1 16,-2-1-1-16,1 2-2 0,2-1 0 16,-1 0 2-16,1 0 0 0,2 1-4 15,-2 0 2-15,1 2 0 0,-2-2-2 16,2 1-1-16,-1 2-3 0,5 0 4 15,-2-3 1-15,5 1-3 0,0 0 0 16,-3 1 2-16,1 0-1 0,-1 1-2 16,-2 1 1-16,-2 0 1 0,-1 0 0 15,-1 0-2-15,-1 0 0 0,1 0 3 0,-2 0-1 16,1 0-2-16,-1 0 0 0,2 0 3 15,-4 0-1-15,4 0-1 0,-2 0 0 16,0 0 1-16,1-2 0 0,-1 1-3 16,2-4 2-16,-2 3 1 0,0 0-1 15,-4 2-2-15,0-1 1 0,-1 0 2 0,-1 0 0 16,-1 1-2-16,-3 0 0 0,0 0 1 15,1 0 1-15,0 0-2 16,2 1 0-16,1 0 2 0,0-1 0 16,1 1-2-16,0 2 0 0,1-2 2 0,1-1 0 15,1 1-2-15,-3-1 1 0,1 0 1 16,-3 0 0-16,0 0-2 0,-3 0 1 15,-1 0 1-15,0 0 0 0,-1 0-2 16,-2 0 0-16,3 0 3 0,-1 0-2 16,-1 0-1-16,2 0 0 0,0 0 1 0,4 0-1 15,-1 2-1-15,1-2 2 0,3 2 1 16,-1-2-2-16,0 0 1 0,2 0-1 15,-3 0 2-15,1 0-1 16,-1 0-1-16,-5 0 1 0,-1 1 1 0,-1-1-1 16,-1 0-2-16,0 0 1 0,2 0 2 15,1 0-1-15,0 0-1 0,-3 0 1 16,2 0 1-16,1 0-1 0,-3 0-1 15,1 0 1-15,1 0 2 0,2 0-3 16,-2 0 0-16,1 0 1 0,-1 0 2 16,1 0-2-16,0 0-2 0,-2 0 2 0,-1 0 2 15,2 0-3-15,1 0-2 16,-1 0 5-16,2 0-1 0,-1 0-2 15,2 0-1-15,1 0 2 0,-1 0 2 16,-1 0-2-16,3 0-2 0,-1 0 4 0,-2 0-1 16,-2 0-1-16,-2 0-1 0,2 0 1 15,-2 0 3-15,0 0-1 0,0 0-2 16,0 0 2-16,0 0 0 0,0 0 1 15,0 0-5-15,0 0 2 0,0 1 2 16,0-1-5-16,1 0 2 0,1 0 2 0,-2 0-1 16,3 0 0-16,-2 0 1 0,-1 0-2 15,2 0 5-15,-2 0-4 0,0 0-1 16,0 0 2-16,1 0 3 0,1 0-4 15,-2 0 0-15,0 0 2 0,0 0 0 16,0 0-2-16,0 0-3 0,0 0 2 16,2 0 2-16,-1 0-2 0,-1 0 0 15,0 1 2-15,2-1 0 0,1 0-2 16,-2 0 1-16,1 0 0 0,-1 0 2 15,1 0-3-15,-2 0 0 0,2 0 1 0,-2 0 2 16,1 0-2-16,-1 0-2 0,2 0 3 16,-2 0 1-16,3 0-3 0,-2 0-1 15,1 0 3-15,1 0 1 0,-2 0-3 16,1 0-1-16,3 0 3 0,-4 0 1 15,1 0-3-15,1 0-1 0,-3 0 3 16,1 0 1-16,3 0-3 0,-4 0-1 16,1 0 3-16,1 0 1 0,-1 0-2 15,1 0-2-15,-1 0 3 0,-1 0 1 16,0 0-3-16,0 0 0 0,0 0 4 0,0 0-2 15,0 0 2-15,0 0-3 0,-1 0 2 16,-2 0-1-16,1 0-2 0,1 0-1 16,-1 0 3-16,0 0 0 0,2 0-7 15,-1 0-4-15,1 0-6 0,-2 0-13 16,2 0-26-16,0 0-22 0,-3-3-96 0,-1-3-143 15</inkml:trace>
  <inkml:trace contextRef="#ctx0" brushRef="#br0" timeOffset="25804.49">10787 12535 0 0,'0'0'171'0,"-1"0"-115"0,1 0-14 16,-2 0 15-16,2 0-8 15,-3 0-2-15,2 0-7 0,-4 0-12 16,2 0 2-16,0 0-6 0,0 0 0 0,1 1-2 15,-1 1 0-15,1-2-3 0,2 0-2 16,0 0-3-16,0 0 3 0,0 0-3 16,0 0-3-16,0 0-3 0,0 0 1 15,0 0-7-15,0 0 1 0,0 2-1 16,3-2 2-16,5 2-1 0,2 1-2 0,0 0 1 15,4 0 2-15,3 1-3 0,2 2-2 16,1 0 2-16,2-1 1 0,0 2-2 16,1 0-2-16,-3-1 2 15,-1 3 3-15,-1-1-3 0,-4 1-2 0,0-2 2 16,-2 0 2-16,-5-1-2 0,-1-2-2 15,-1 1 1-15,-4 0 1 0,-1-1 0 16,0 4-2-16,0 0 4 0,-8 3-1 16,-1 1-2-16,-2 0 0 0,0 2 2 15,0-1 1-15,-1 2-1 0,-3-2-3 0,2 2 3 16,1-1 1-16,-2 0-2 0,1-1-1 15,3 0 2-15,0-2 0 0,2-2-2 16,2 0-10-16,2-1-6 0,4 0-11 16,0-2-22-16,0-1-23 0,0-3-121 15,0-2-114-15</inkml:trace>
  <inkml:trace contextRef="#ctx0" brushRef="#br0" timeOffset="27734.6">11981 12225 2 0,'0'-2'103'0,"0"2"32"0,0 0-96 16,0 0 9-16,0 0 12 0,0 0-20 0,0 0-4 15,-2 0-10-15,1 0-3 0,-2 0-2 16,1 0-6-16,1-2 3 0,1-3 1 16,0-2-4-16,0 1-4 0,0-2-1 15,0-2 4-15,3 1-1 0,0-3-9 16,0 0 7-16,2 0 0 0,-5-3 0 0,4 0-3 15,-2 1-4-15,-2-3 1 0,0 1 1 16,0-4-4-16,-2 0 3 0,-5 1 1 16,-1 0-5-16,-1-1 0 15,-1 2 0-15,2 1 2 0,1 4-1 0,-1 3-2 16,2 1 0-16,1 5 1 0,0 0 1 15,4 2-3-15,-1-1 1 0,2 2 2 16,-1 0-1-16,1 0-3 0,0 0 1 16,0 1 2-16,0 0 0 0,0 0-2 15,0-1-1-15,0 1 4 0,0-1 0 0,0 0-2 16,0 1 2-16,0 0 2 0,0 0-1 15,0 0 1-15,0 0-2 0,0 0 6 16,-2 0-1-16,2 0-1 0,-1 0-2 16,1 0 3-16,-2 0-2 0,2 0-3 15,0 0-2-15,0 0 4 0,0 0-2 16,0 0-2-16,0 0 0 0,0 0 2 15,0 0 0-15,0 0-2 0,0 0 0 16,0 0 2-16,0 0-1 0,0 0-3 16,2 0 2-16,2 0 0 0,1 0 1 0,1 0-2 15,4 0 1-15,0 0 2 0,3 0-1 16,2 0-2-16,1 0 1 0,-1 0 1 15,4 0 1-15,-2 0-3 0,2-1 0 16,-2-1 3-16,3 1-1 0,-2-2-2 16,3-1 0-16,-3 0 3 0,2-1-1 15,-1 0-2-15,4 1 1 0,-3 1 1 16,2 0-1-16,-3 1 0 0,1 1-1 15,-3 0 2-15,0 0 0 0,-2 1-2 16,-1 0 0-16,-4 0 2 0,-3 0 0 0,1 0-2 16,-3 0 1-16,-1 0 1 0,1 0-1 15,1 0-1-15,-4 0 1 0,2 0 2 16,0 0-2-16,2 0-2 0,2 0 2 15,-1 0 2-15,1 0-2 0,0 0-2 16,0 0 2-16,-2 0 3 0,-3 0-3 0,-2 0-3 16,1 0 4-16,-2 0 2 15,0 0-2-15,0 0-1 0,0 0 2 16,0 0 3-16,0 0-4 0,0 0-2 15,0 0 1-15,0 0 2 0,0 0-3 16,0 0-4-16,0 0 4 0,0 0 2 0,0 0-1 16,0 0-2-16,0 0 2 0,0 0 3 15,0 0-2-15,0 0-1 0,0 0 3 16,0 0 0-16,0 0 0 0,0 0-5 15,0 0 4-15,0 0-2 0,0 0-4 16,0 0 0-16,1 0 3 0,3 0 4 0,2 0-4 16,-2 0-1-16,1 0 2 15,-2 0 3-15,-1 0-4 0,-2 0 0 16,0 0 1-16,0 0 2 0,0 0-1 15,0-2-1-15,0 2 2 0,0 0 1 0,0 0-3 16,0 0 0-16,0 0 0 0,0-1 0 16,1 1-3-16,2 0 0 0,-1-2 3 15,-2 2 1-15,1 0-2 0,-1-1 0 16,2 1 2-16,0 0 1 0,-2 0-3 15,0 0 0-15,0 0 1 0,0 0 2 0,1 0-2 16,-1 0-2-16,2-1 1 0,-1-1 3 16,2 2-3-16,0-1 0 15,1 1 1-15,2-2 1 0,-2 2-1 16,0-1-2-16,-1-1 2 0,0 0 2 0,-2 2-2 15,1 0-2-15,-1 0 2 0,1 0 2 16,-2 0-3-16,0 0 0 0,0 0 2 16,0 0 1-16,0 0-2 0,0 0-1 15,0 0 1-15,0 0 2 0,0 0-3 16,0 0 0-16,0 0 1 0,0 0 2 0,0 0-3 15,0 0 0-15,0 0 2 0,0 0 2 16,0 0-1-16,0 0-2 0,0 0 0 16,0 0 3-16,0 0-3 15,0 0-1-15,0 0 2 0,0 0 1 0,0 0-4 16,-2 0 0-16,1 0 2 0,1-1-8 15,0 1-9-15,-2 0-10 0,2-1-11 16,0 1-28-16,0-2-23 0,3-1-99 16,2 0-115-16</inkml:trace>
  <inkml:trace contextRef="#ctx0" brushRef="#br0" timeOffset="28477.64">12614 11815 1 0,'0'-3'148'0,"0"1"-78"16,0-1-17-16,0-1 1 0,0 1-6 0,0 0-7 16,-2 0-1-16,-1 1-14 0,0 1-5 15,1-2-3-15,-2 0-1 0,2 2-1 16,-4 1 2-16,0-1-6 0,-1 1 1 15,-2 0 0-15,-2 0-1 0,-1 0-1 16,0 4-2-16,-2 2 1 0,1 2 2 0,1 1-2 16,-2 2 0-16,4 0 0 15,3 0 1-15,4-1-4 0,1 0-5 16,2 1-2-16,0-1 2 0,6-2-2 15,5-1-2-15,3-2 1 0,3-3 2 0,2-2-1 16,-2 0-2-16,-2 0 1 0,2-5 2 16,-1-2-3-16,-4 1-3 0,-1-4 2 15,-5 1 5-15,-3-1-1 0,1 1-1 16,-4-1 0-16,0 2 3 0,0 1-1 15,-7 0-2-15,1 3 0 0,-3-2 1 0,0 3 0 16,-2-1-1-16,1 3-2 0,3 1-5 16,2 0-5-16,2 0-11 15,3 1-17-15,0 5-19 0,0-2-58 16,1 0-183-16,6-1 187 0</inkml:trace>
  <inkml:trace contextRef="#ctx0" brushRef="#br0" timeOffset="29067.66">12770 11820 2 0,'-1'0'0'0,"1"0"6"15,0 0 187-15,-3 0-138 0,3 0 3 16,-4 0 6-16,1 0-26 0,3 0 2 0,-1 0-4 15,-1 0-8-15,2 0-4 0,0 0-15 16,0 0 0-16,5 0 0 0,3 0 2 16,1 0-3-16,0 0-1 15,4-1 0-15,1 0-2 0,3 0-2 0,3 0 4 16,5 0-4-16,-1 1-1 0,4-2 4 15,3 2-2-15,3 0 5 0,4 0 1 16,3 0-3-16,3 0 8 0,5 0-5 16,3 0-5-16,-1 0-1 0,2 1-1 15,-1 0 0-15,-1 2-2 0,2-2 1 0,1-1 0 16,1 2-1-16,2-2-3 0,-4 0 4 15,-2 0 2-15,-3 2-3 0,-2-2 0 16,-5 1 5-16,-2-1 0 0,-2 0-1 16,-8 0-1-16,1 0-2 0,-9-3 4 15,-1-2-3-15,-2 1 1 0,-5 0-2 16,0-3 3-16,-5 3-1 0,-2-1-3 15,-1 2 1-15,-4 1 6 0,-1 0 1 16,0 2 0-16,0 0-1 0,0 0 2 16,0 0-4-16,-3 0-1 0,-2 0-2 0,-1 0 2 15,0 0-5-15,0 0-2 0,-1 2 4 16,1 2-1-16,2-1-1 0,-1 0-1 15,0-1 1-15,2 0 1 0,0 0-2 16,0 0-12-16,1 1-9 0,1-2-28 16,-4-1-56-16,2-2-271 0</inkml:trace>
  <inkml:trace contextRef="#ctx0" brushRef="#br0" timeOffset="46421.66">11215 9449 23 0,'-11'-2'182'0,"2"1"-52"16,-3-1-80-16,-1 2 25 0,2 0-2 15,5 0-23-15,1 0-12 0,4 0-8 0,1 0-19 16,0 5-9-16,8-1 1 0,3 2 9 15,7 2-12-15,1 2 0 16,2-2-1-16,0 0 1 0,-1 0 1 16,-2 1-1-16,-2-3 0 0,-5 1-2 0,-5 0-1 15,-3-1 1-15,-3 0-2 0,0 1 2 16,-2 1 3-16,-5-1 0 0,-3 1-2 15,-2 0 1-15,0-1 2 0,-1 1-1 16,4 0-3-16,-3 0 1 0,2-2 2 16,2 1-2-16,4-1 1 0,2-2-3 0,2 1 1 15,0-2-6-15,8 1-6 0,4-2 2 16,7 3-5-16,0-1-10 0,1-2 4 15,0 1 0-15,2 0-22 16,-5 0 25-16,0 2 12 0,-5 1-4 0,-4 0 9 16,-8 0 4-16,0-2-2 0,0 2 4 15,-11 0 12-15,-4 1-1 0,-3 2 7 16,0-1 1-16,-4 2 1 0,-1-1 6 15,1-1-10-15,-3 2-5 0,4-2-3 16,1 2-7-16,3-4-2 0,3 0-1 0,7-2 2 16,1 0-4-16,6 0-2 0,0-4-15 15,0 0-23-15,11 0-25 0,3-2-16 16,1-6-189-16,6-4 141 0</inkml:trace>
  <inkml:trace contextRef="#ctx0" brushRef="#br0" timeOffset="46734.68">11553 9590 96 0,'0'-11'315'0,"0"2"-268"16,-5 1 0-16,-4 3 19 0,-3 0-33 0,-2 4-3 16,1 1-4-16,1 0-16 0,4 4-7 15,2 7-3-15,0 2-1 0,1 4 2 16,4-1-3-16,1 2 2 0,0 0-1 15,1 0-7-15,5-4-7 0,7 0-4 16,1-4-1-16,0-3-9 0,4 1 13 16,4-5 12-16,0-1 10 0,-4-2-6 15,-4 0 0-15,0-9 5 0,-4-1 6 16,-1-2 6-16,-3 0 1 0,-3-1 1 15,-1 0 4-15,-2-1-7 0,0 0-3 0,-3 1-1 16,-5 1-1-16,0 1-4 0,-1 0-4 16,-1 3 0-16,4 0-3 0,0 4-1 15,1 4-2-15,4 0-12 0,-1 0-22 16,2 8-31-16,0 2-53 0,0-3-247 15</inkml:trace>
  <inkml:trace contextRef="#ctx0" brushRef="#br0" timeOffset="47007.7">11891 9626 84 0,'0'4'337'15,"0"6"-324"-15,-1 3-13 0,1 0 21 16,0 0-4-16,6-1-5 0,0 0-8 0,5-2 3 15,1-1 5-15,1-3 15 16,-3-2-4-16,1-3-3 0,2-1 6 16,-4-1-7-16,2-7 3 0,-2-4-5 15,0-3-4-15,-1 0-7 0,-2-2-1 0,1-1 3 16,-3 0-4-16,-2 1-3 0,-1 0-2 15,-1 0-3-15,0-1-16 0,0 4-15 16,0-1-31-16,-1 2-38 0,-1-1-171 16,-1 2 97-16</inkml:trace>
  <inkml:trace contextRef="#ctx0" brushRef="#br0" timeOffset="63984.66">19567 11371 7 0,'1'-4'335'0,"-1"1"-262"0,2 2-22 15,-2 1 6-15,0 0-13 0,1 0 4 16,-1 0-10-16,0 0-18 0,0 0-9 15,0 0 3-15,0 7-2 0,0 4 0 16,0 4-5-16,0 3 5 0,-1 4-2 16,-5 3 0-16,-2 2-2 0,0 3-1 15,-3 3-2-15,1 1-2 0,-3 2 1 0,-1 0-2 16,-1 2 2-16,1 0-2 0,0-3 6 15,1-6 1-15,4-9-4 0,1-6-3 16,4-4-1-16,1-5 3 0,1-4 0 16,0-1 2-16,1 0 3 0,-1-6 1 15,2-9-1-15,0-8 0 0,0-3-6 16,7-6 3-16,5-8-1 0,0-1-3 15,1-7-3-15,4-5 3 0,-2-4 2 16,2-3-4-16,0-3-2 0,2 0 3 16,4 8 0-16,-1 9-2 0,1 10 0 15,-1 13-2-15,-2 8 3 0,2 8-1 0,-2 5-6 16,-3 2 2-16,-1 6 4 0,-4 8-9 15,-3 5 1-15,-6 4 3 0,-1 3-1 16,-2 5 0-16,-6 0-1 0,-7 0 6 16,-2 2 2-16,-1-3 0 0,-2-2 0 15,1 0 0-15,-2-2 1 0,0-3-1 0,1-3-1 16,-1-2 3-16,5-4 1 15,2-4-4-15,6-2-1 0,-1-3 3 16,6-4-8-16,1 1-25 0,0-2-22 16,11 0-9-16,3-2-31 0,4-11-68 0</inkml:trace>
  <inkml:trace contextRef="#ctx0" brushRef="#br0" timeOffset="64186.68">20013 11357 512 0,'2'0'90'16,"-2"0"-48"-16,-2 6 7 15,-9 3-10-15,-4 4 2 0,-1 7-14 16,-1-2-8-16,0 4-8 0,2 1-4 0,-1-1-6 16,2 2 2-16,2-3-1 0,4-1-3 15,5-3-2-15,3-3-9 0,0-2-11 16,2-4-20-16,7-2-9 0,3-4-26 15,4-2-46-15,3 0-92 0</inkml:trace>
  <inkml:trace contextRef="#ctx0" brushRef="#br0" timeOffset="64409.68">20587 11338 372 0,'0'-13'109'16,"-3"0"-44"-16,-8 2 5 0,-1 2-17 15,-7 2-12-15,-3 7-3 0,-4 0-17 16,1 7-4-16,-4 10-3 0,-1 6-2 15,2 4 2-15,2 6-3 0,4 3-8 0,11 0-1 16,8-1-1-16,3-2-1 0,14 0-3 16,10-5-1-16,7 3-6 0,7-3-14 15,13-3 3-15,7-5-11 0,4-8-27 16,3-7-21-16,-1-5-49 15,-2 0-174-15</inkml:trace>
  <inkml:trace contextRef="#ctx0" brushRef="#br0" timeOffset="65606.76">18595 10286 157 0,'3'0'147'0,"-3"0"-103"0,0 0-11 15,0 0-6-15,0 0 9 0,1 2 7 16,3 3-12-16,-1 2-4 15,0 9 1-15,0 4-7 0,-3 6-9 16,1 9 0-16,-1 7 5 0,0 5 2 16,0 8-11-16,0 6-1 0,-1 8-2 0,-2 6 0 15,0 2-4-15,3 2 3 0,-2-1-1 16,1 1-1-16,1 5-3 0,0 5 3 15,0 6 1-15,0 4-3 0,0 1 0 16,0 1 2-16,0-1 1 0,0-1-3 16,0-1-1-16,0 0 3 0,-4 0-1 0,3-4 0 15,-4-3-1-15,4-2 1 0,-2-5 1 16,-1 2 0-16,3 2-3 15,-1-1 3-15,2 0 1 0,0-4-3 16,0-3 0-16,2-5 1 0,3-2-1 0,1-1 0 16,-3-3-1-16,2-1 3 0,-2 0 0 15,-3-4-2-15,1-2-1 0,-1-3 2 16,0-5 1-16,0-3-2 0,0-8 0 15,0 0 1-15,0-4 1 0,-1 2-2 16,1-3-2-16,0 0 3 0,0-1 1 0,0-3-2 16,0-1-2-16,0-1 3 0,0-3 1 15,0-2-3-15,1-3 0 0,1-2 1 16,-1-4 2-16,1-2-3 15,-2-1 1-15,0-1 1 0,0-1 1 0,0-2-2 16,0-1-1-16,0-5 2 0,0 0-1 16,-2-1 1-16,2-4-2 0,0 1 2 15,0-1 2-15,0 0-2 0,-1 0-1 16,1 1 1-16,0-1 0 0,0 2-2 15,-2 2 0-15,2-3 2 0,-1 2 0 0,1-2-2 16,0 0 0-16,0-1 1 0,0 0 1 16,0 0-1-16,0 0 0 0,0 0 1 15,0 0 2-15,0 0-3 0,-2 1-1 16,1 2 0-16,-1 1 2 0,0 3-2 15,-1 1 0-15,0 2 1 0,2 0 2 16,-4 3-3-16,3 3-1 0,-2 2 4 16,1-2 0-16,1-3 1 0,1-6-4 15,1-6 2-15,-2-1 2 0,2 0-4 16,0 0-2-16,0 0 3 0,0-3-4 0,0-6-12 15,3-5-13-15,5-4-19 0,0-6-37 16,-1-9-48-16,1-7-252 0</inkml:trace>
  <inkml:trace contextRef="#ctx0" brushRef="#br0" timeOffset="66473.81">18730 10274 23 0,'0'0'88'0,"0"0"68"0,0 0-95 16,0 0-8-16,0 0-7 15,0 0-16-15,1-1-8 0,5 0-10 16,5-1-3-16,8 0 5 0,6-2 0 0,4 3 2 16,5 0-8-16,7 0-1 0,5 1-1 15,4-2 1-15,2 0-5 0,3 2-1 16,0 0 0-16,3 0 0 0,-2 0 2 15,-2 3-3-15,-1 1 0 0,-4 1 2 16,-5 0-2-16,-3 1-3 0,1-1-4 0,0-1-6 16,2-1-1-16,-3 0-9 0,0-1-6 15,-6-1 4-15,-5 0 1 0,-8-1 6 16,-10 0 0-16,-4 0 4 15,-7 0-6-15,-1 0 6 0,0-1 4 0,-3-1-2 16,-5-2-28-16,1 1-38 0,-3-3-45 16,1 3 30-16</inkml:trace>
  <inkml:trace contextRef="#ctx0" brushRef="#br0" timeOffset="66862.83">19758 10230 86 0,'0'-5'275'15,"0"5"-222"-15,-2 0 5 0,0 0-10 16,1 0-32-16,-1 5-6 0,2 6-7 0,0 2 3 15,2 1-4-15,7 2-2 0,5 1 0 16,3 0 1-16,2 1-1 0,1 1 0 16,-1-2-2-16,1-2 4 0,1-4-1 15,3-2-3-15,0-2 3 0,0-1 0 16,-1-4-2-16,3-2 2 0,-1 0-1 15,0-1 0-15,-3-7 2 0,-4-1-5 16,-2-2 4-16,-4 0 2 0,-1 0-2 16,-2-1-1-16,-1-5 2 0,-2 1 1 15,-1-2-3-15,-2-1-1 0,0-1 2 0,-3 0 1 16,0-1-1-16,0 2-3 0,0 1 1 15,-1 1-2-15,-3 6-10 0,1 2-8 16,2 7-17-16,-2 2-25 0,-2-1-74 16,0 1-141-16</inkml:trace>
  <inkml:trace contextRef="#ctx0" brushRef="#br0" timeOffset="68298.91">20227 10220 37 0,'0'0'190'15,"2"0"-116"-15,2 0-73 0,4 0 15 0,2 0 12 16,3 0 0-16,6 0-3 15,3 0-11-15,6 0-4 0,4 1 0 16,7-1-6-16,8 3 4 0,7-2 26 16,9 1 15-16,2 1-43 0,2-2-3 0,-2 3 10 15,-3 0 3-15,0 1-4 0,0 0-6 16,2-1 2-16,-1 0-3 0,3 1 1 15,2 0-2-15,3 0-2 0,5 0 3 16,-3 0-5-16,-2-1 0 0,-3 0 2 16,-6-2 1-16,-6 1-3 0,-3 0 0 0,-14-1 3 15,-7 2-4-15,-8 0 1 0,-12-1 2 16,-4-1-3-16,-5-1 2 15,-3 1-2-15,0-2 1 0,0 0 3 16,0 1 0-16,0-1-3 0,0 0 0 0,0 0 3 16,0 0 0-16,0 1-3 0,0-1 2 15,0 0 3-15,0 3-5 0,-2-1-1 16,-1-1-1-16,0 2 3 0,0 1 0 15,0-1-4-15,1 0 2 0,-1 1 3 16,0 0-1-16,-2 0-2 0,2-1 0 0,-1 4 3 16,-3-4 0-16,1 3-3 0,-1 1 1 15,0-2 1-15,0 3-1 0,-1 1-1 16,0 2 1-16,0 1 1 15,1 0-1-15,-3 2 0 0,1 1-1 0,3 5 2 16,0 1-1-16,-1 6 0 0,3 5-1 16,1 2 2-16,-2 4 2 0,3 3-6 15,-2 3 3-15,2 5 3 0,-4 5-1 16,3-2-3-16,-3 4 3 0,1-1 0 15,2 4 4-15,-2 3-1 0,1 3-3 0,2 2 2 16,-3 4-2-16,-1 2-2 0,0 0 1 16,-2 0 2-16,-3 3-1 0,-1-2-4 15,-3 2 9-15,1-1 0 0,-5 3 1 16,3 1-3-16,1 2-4 0,-4 2 5 15,5-1-2-15,-1-4-4 0,3-1 2 16,1-4 3-16,0 3 1 0,2 0-5 16,2 2 3-16,0 1 0 0,-1-1 2 15,3-2-3-15,-1-1-1 0,0-3 1 16,0-4-1-16,-1-1-2 0,1 0 1 15,-2-3-2-15,-1 1 3 0,1 2-2 0,2 0 0 16,1-4 2-16,2 0-1 0,2-3-2 16,1-2 1-16,0 2 2 15,0 1-1-15,0 0-2 0,0 1 2 0,0 3 0 16,0-3 0-16,0 1-1 0,0 0 2 15,0-4-1-15,0 1 0 0,0-1-1 16,0-2 1-16,0 0 1 0,0-5 2 16,0 0-3-16,0-6-1 0,1-4 2 15,2-2-1-15,2-8-3 0,0 0 3 16,-2-6 0-16,0-1 0 0,3-4-2 0,-1-4 0 15,-2-2 3-15,2-3-1 0,-2-3-2 16,-2-4 0-16,1-3 2 0,-1-2 0 16,-1 0 0-16,0 0 8 0,0-4-17 15,0-2 15-15,0 0-6 0,0-1 1 16,0 4 0-16,0-1-3 0,0 1 2 15,-1 2-1-15,1-1 1 0,-2-1 2 16,1 3-5-16,-1-2 2 0,2 0 2 16,-3 1-2-16,0 1 0 0,0-2 0 15,-3 1 0-15,1-1 0 0,-3 1-3 0,4 0 1 16,-3-1 2-16,1 1 0 0,-2-2-2 15,-1 0 0-15,1 0 2 0,-2-3-2 16,-1 1-2-16,-2 1 2 0,1-3 3 16,-4-1-1-16,-1 0-1 0,-4-2 2 15,-3 0-1-15,-2-1-2 0,-5-2-1 16,-5 0 0-16,-4-1-2 0,-5 0 2 15,-3 0-3-15,-3-2 0 0,0 1 3 16,-2-3-3-16,0 0 0 0,1-1 4 16,0 0 3-16,1 3 0 0,2-1-2 0,-7 0-1 15,2 1 3-15,-7 0-1 0,-1 0-2 16,-2 1 2-16,-1 0 0 0,3 1 0 15,-1-1-1-15,1 0-1 0,-2 0 2 16,4 0 0-16,-4 1 0 0,1-1-2 16,-4 2 4-16,-1 2-2 0,0 0-2 0,-1 1 2 15,4 3 2-15,2 1-2 0,5 2 0 16,6 1 2-16,4 0 1 15,-1-2-2-15,4 2-2 0,-1 2 2 16,-1-2 2-16,1 2-3 0,4-1 1 0,-1 1-1 16,2 1 6-16,1-1-5 0,-2 0-3 15,2 1 4-15,1 0 0 0,-1-2-2 16,1 2-2-16,2 0 3 0,6 0 4 15,0 0 1-15,3 3-6 0,2 1 1 16,-1 1 2-16,6-2-3 0,-1-1-3 16,5-2-3-16,4 0-2 0,6 0-17 0,5 0-28 15,2-7-52-15,6-3-70 0,8 1-160 16</inkml:trace>
  <inkml:trace contextRef="#ctx0" brushRef="#br0" timeOffset="75529.33">16500 9277 0 0,'2'1'281'0,"1"-1"-228"0,0 0 19 16,-3 1-9-16,0-1-14 0,2 2-8 0,-1 1-10 15,-1 4-6-15,0-1-5 0,0 7 0 16,0 1-7-16,0 0-3 0,-3 2-3 15,1 1-1-15,-1-1-2 16,3 1-1-16,-1-1-2 0,1 0 0 0,0-1 2 16,0 1 11-16,0-2-21 0,0-2 6 15,0-1 2-15,0-2 0 0,0-4-3 16,0 0 1-16,0-2 0 0,0 0-9 15,0-2-5-15,-2 1-5 0,2-1-4 16,0-1-17-16,0 0-17 0,0 0-11 0,0 0 0 16,0-7-110-16,0-1-43 0</inkml:trace>
  <inkml:trace contextRef="#ctx0" brushRef="#br0" timeOffset="75849.35">16365 9366 21 0,'-4'2'253'0,"-4"-2"-179"16,3 1-4-16,4 0-7 0,-1-1-16 16,2 1-16-16,0-1-17 0,5 1-7 15,7 1 12-15,7 0 2 0,6-1-7 16,7-1-2-16,4 0-9 0,6 0 0 0,1-1 1 15,-3-1-2-15,-1-2-2 0,-6 2 0 16,-7 0 2-16,-4 1-8 0,-5 1-15 16,-2 0-20-16,-1 0-30 0,-6-1-21 15,1-2-118-15</inkml:trace>
  <inkml:trace contextRef="#ctx0" brushRef="#br0" timeOffset="76432.37">17113 9191 49 0,'-5'0'61'16,"2"0"-25"-16,0 0 8 0,-3 0-15 16,1 0 3-16,0 0 9 0,1 0-2 0,-3 0-2 15,1 0-4-15,-3 0-3 0,0 0 1 16,-1 0 2-16,3 0-6 0,0 0 6 15,1 0-7-15,3 0-6 0,0 0-2 16,1 0-3-16,2 0 2 0,0 0-2 16,0 0-6-16,0 0-3 0,5 0-1 0,4 0 2 15,7-1 2-15,4 0 0 0,6-2-8 16,2 2 6-16,5-1-2 0,3 1 0 15,-4-1-4-15,2 2 3 16,-3 0-2-16,-6 0 0 0,0 0-4 0,-7 0 4 16,-4 0 0-16,-6 0-3 0,-2 1-2 15,-4 0-4-15,-2 0-7 0,0 1-12 16,0-1-14-16,-2 3-8 0,-4-1-23 15,-5-3-32-15,0 0-170 0</inkml:trace>
  <inkml:trace contextRef="#ctx0" brushRef="#br0" timeOffset="76680.39">17089 9227 87 0,'-10'5'223'0,"5"0"-163"0,3-3-9 16,2 3-13-16,0 1-5 0,7 1-4 16,2 1-5-16,3 1-7 0,2 1-9 15,-1 0-1-15,-3 2-2 0,0-3-2 16,-2 2-2-16,-4 1 0 0,-2-3 1 15,-2 0 1-15,0-1-1 0,0 1 0 16,-10-3 5-16,0 0-1 0,-6-1-5 0,1-1 2 16,-1 1 0-16,-1-4 0 0,-2 1-2 15,1-1-1-15,1 0 2 0,0-1-1 16,1 0-5-16,5 0-7 0,5 0-9 15,6 0-7-15,0-2-16 0,3-1-28 16,7-6-27-16,8 1-158 0</inkml:trace>
  <inkml:trace contextRef="#ctx0" brushRef="#br0" timeOffset="77162.41">17522 9355 45 0,'0'-4'143'15,"0"-1"-15"-15,0-1-63 0,0 1 1 16,0 0-5-16,0 0-11 0,0 4-12 0,0-1-9 15,0 2-5-15,0 0-6 16,0 0-12-16,0 5-8 0,0 6 4 16,0 3-2-16,0 2 0 0,0 2 0 15,0 1 2-15,6-1-1 0,3-4-2 0,2 2 1 16,2-3 15-16,1-2-19 0,3-1 2 15,0-2 6-15,1-7 3 0,-1-1-4 16,2-1 3-16,0-10 0 0,-1-3 1 16,1-1-2-16,-4-3-3 0,1-1-2 15,-5 0-12-15,-4-1 24 0,-2 3-6 0,-3 1-3 16,-2 3 0-16,0 2-1 0,0 1-4 15,0 2 2-15,0 3-7 16,-2 2-11-16,1 3-21 0,-4 0-43 16,3 0-79-16,-1 7-235 0</inkml:trace>
  <inkml:trace contextRef="#ctx0" brushRef="#br0" timeOffset="80390.61">18542 13978 0 0,'2'3'215'15,"-1"-1"-166"-15,-1 0-22 0,2-1 23 16,-1 1-5-16,-1 1-4 0,2-1-11 16,1-1-10-16,-3 1-2 0,1-1-7 15,-1 1 1-15,0-1 5 0,0 0 0 16,0 0-1-16,0 1-3 0,0-2 1 15,0 1-1-15,0 0-1 0,0-1 1 0,0 1 2 16,0-1 3-16,-1 1-6 0,-7-1 0 16,-3 0-2-16,-1 0 1 15,-4 0-2-15,-4 0-5 0,-3-2 4 16,-6-1-2-16,-4-2-1 0,-6 1-1 0,-4-3 1 15,-5 1-2-15,-5-2-1 0,-4 1 0 16,-1-1 0-16,-1 0-2 0,4-1 1 16,3 1-1-16,4 1 0 0,8-2 1 15,4 6-2-15,9 1 0 0,5 1 3 16,5 1-1-16,4 0-3 0,1 0 1 0,6 0 2 16,-4 0-1-16,4 3 0 0,-2 0-1 15,2 2 2-15,2-1-2 0,-3 0 1 16,1-1 0-16,0-1 0 15,1 2 1-15,4-3-2 0,-2-1 2 0,1 1-2 16,2 0 2-16,0-1-1 0,0 0-1 16,0 0 0-16,0 0 0 0,0 0-1 15,0 2 2-15,-1-2 2 0,1 1-1 16,0 1-2-16,0-1 1 0,0 2 3 15,0-1-3-15,0 1 0 0,0 0 2 0,0-2 3 16,0 1-1-16,0 0-2 0,0 0-2 16,1 0 5-16,2 1-3 0,-1 2 0 15,2-1-1-15,-2 2 1 0,1 2 1 16,-1 3-1-16,-1 4 1 0,-1 4 1 15,0 5-3-15,0 6-1 0,-3 6 2 16,-3 5 1-16,-2 3-2 0,0-1-1 16,2 1 1-16,0-1 1 0,1-2-2 15,2-2-1-15,0-6 1 0,0-1 2 16,-2-3-1-16,1-3-1 0,1-4 1 0,-2-6-1 15,3-5 1-15,2-4-2 0,-1-3 1 16,1-3 2-16,0-1 0 0,0 0-2 16,0 0 2-16,0 0 3 0,0-4-3 15,0-5-2-15,3 0-6 0,2-2 0 16,-1-2-8-16,4 0-8 0,0-2-17 15,4 1-15-15,-1-1-36 0,-2-1-72 16,1 3-234-16</inkml:trace>
  <inkml:trace contextRef="#ctx0" brushRef="#br0" timeOffset="81152.64">17175 14547 2 0,'-10'2'238'0,"0"-2"-172"0,0 0-12 16,2 0 10-16,2 0-7 0,3 1-6 15,0 0-6-15,3-1-11 0,0 0-11 16,2 0-10-16,7 2-6 15,10-1 10-15,5 0-7 0,10-1-6 0,7 0 1 16,7 0-2-16,5 0-1 0,5 0-3 16,4 0 3-16,-1 0 1 0,-2 0-3 15,-3 0 0-15,-5 0-2 0,-2 0 5 16,-4 0-3-16,-4 1-1 0,-6 0 2 15,-7-1 5-15,-5 0-5 0,-2 0-1 16,-7 0 1-16,-5 0 2 0,-3 0-4 0,-6 0-4 16,0 0 3-16,0 0-3 0,0 0-7 15,0-1-10-15,-1 0-10 0,-6 1-12 16,0 0-28-16,-4 0-23 15,-2-2-169-15,-4 0 107 0</inkml:trace>
  <inkml:trace contextRef="#ctx0" brushRef="#br0" timeOffset="81544.66">17320 14639 63 0,'0'0'238'0,"0"0"-148"0,0 3-49 16,-4 3 12-16,-7 3-1 0,2 3-15 15,-4 3-9-15,-1 0-8 0,2 3-8 16,-4 2 3-16,1-2-7 0,1-1 1 16,0-3-3-16,5-1-5 0,1-4-1 15,6-2 1-15,1-1-2 0,1-2-11 0,1-3-19 16,12-1-27-16,1-2-41 0,3-11-110 15,4-2-49-15</inkml:trace>
  <inkml:trace contextRef="#ctx0" brushRef="#br0" timeOffset="81740.68">17568 14650 193 0,'-3'3'344'0,"-7"4"-293"0,-4 1-17 0,-5 3 11 15,-1 1-14-15,-2 1 3 0,5-1-16 16,-2-1-8-16,7-1-5 0,4-3-1 15,4-1-4-15,2-1-4 0,2-1-4 16,3-3-15-16,10-1-11 0,4 0-8 16,1-7-38-16,2-5-68 0,4-1-254 15</inkml:trace>
  <inkml:trace contextRef="#ctx0" brushRef="#br0" timeOffset="81906.68">17813 14648 293 0,'-9'7'175'0,"-5"3"-148"0,-1 0 10 15,-4-2-1-15,5 1-14 0,6-3-12 16,5-2-8-16,3-1-10 0,3-2-35 16,10-1-23-16,2 0-10 0,4-1-38 0,1-7-115 15,5-2 163-15</inkml:trace>
  <inkml:trace contextRef="#ctx0" brushRef="#br0" timeOffset="82024.7">18027 14621 27 0,'5'0'74'16,"-5"0"134"-16,0 0-137 0,-8 5 9 15,-1 3-11-15,-7 4-28 0,1 0-6 16,-4 1-19-16,-1 2-14 0,3 1 0 15,2-3-3-15,4 1-27 0,3-4-76 16,3-5-230-16</inkml:trace>
  <inkml:trace contextRef="#ctx0" brushRef="#br0" timeOffset="135986.79">17722 13903 46 0,'-6'-4'330'0,"-5"1"-287"0,2 1-5 16,-1 1 0-16,1 1-10 0,-2 0 8 15,3 0-12-15,1 4-7 0,0 2-2 16,1 2-8-16,0 2-1 0,3 1 0 16,0 1-3-16,3 0-3 0,0-1 0 0,0 0 1 15,8-1-1-15,2-1-4 0,6-3-5 16,1-2-9-16,-2-4-10 15,3 0-1-15,0-1 7 0,-2-9 9 16,1-2 11-16,-5 0 4 0,1-2 0 0,-4 0 6 16,-3 1 13-16,-3-2 11 0,-3 2-1 15,0 0-10-15,-1 3-2 0,-7 1-7 16,-1 2-2-16,-4 2-4 0,-4 0-2 15,-5 0-5-15,2 2 0 0,2-1-10 16,-1 2-21-16,5 1-22 0,8 1-41 0,3 0-170 16</inkml:trace>
  <inkml:trace contextRef="#ctx0" brushRef="#br0" timeOffset="139166.97">19012 11992 198 0,'0'-6'66'15,"-6"1"-29"-15,1-1 21 0,0 0-9 16,1 2-5-16,-1-1-10 0,-1 0-9 15,0 1-3-15,1 0-2 0,-4 1-3 16,2-1 1-16,-3 4-1 0,0 0 0 16,1 0-4-16,-2 0-2 0,-1 0-3 0,1 7 0 15,0 1-3-15,2 4-1 0,-2 1-3 16,2 1 2-16,4 3-3 15,2 0-1-15,3 0 1 0,0-1 0 16,0 2-1-16,9-3 2 0,2 0-2 0,8-4 1 16,-1-3-2-16,4-3-2 0,-2-4-3 15,-1-1 3-15,1 0 1 0,-2-6 2 16,-1-5 3-16,-4-1-1 0,-4-1 0 15,-1-1 1-15,-3-1 1 0,-5 1 0 16,0-1 2-16,0 0-2 0,-7 3 3 0,-5-1-2 16,0 4-3-16,1-4-1 0,0 4 1 15,2 2 0-15,5 1-2 16,1 5-1-16,3-1-1 0,0 2-19 15,0 2-25-15,5 6-14 0,1 0-50 0,0 3-224 16</inkml:trace>
  <inkml:trace contextRef="#ctx0" brushRef="#br0" timeOffset="139430.98">19263 12045 110 0,'0'6'210'0,"-2"6"-149"0,-5 3-40 15,-1 3-7-15,3 1-4 0,2 1 3 16,3-1-2-16,0-1-6 0,5-1-3 16,4-8 41-16,2 1-31 0,-2-7-5 15,2-3 0-15,3 0 8 0,-2-6-5 16,6-7-2-16,-3-3 2 0,-1-2 1 0,-2-4-2 15,-1 0-4-15,-1 0-4 0,-3-1-1 16,-4 2-1-16,-3 0-19 16,0 2-23-16,0 1-30 0,0 1-88 0,0 0-107 15</inkml:trace>
  <inkml:trace contextRef="#ctx0" brushRef="#br0" timeOffset="145155.31">13034 13565 282 0,'1'1'53'0,"-1"3"-30"16,2 1 13-16,2-2-1 0,3 3-12 16,2-2-7-16,3 2-3 0,5 1-1 15,2-1 1-15,3 0-9 0,-1 3 2 16,4 2 0-16,0 4 0 0,1 0 8 15,2 3-10-15,0 0 0 0,0 2-2 16,2-1-2-16,-1-1 1 0,-1 4 1 16,0 0-4-16,0 1 2 0,-2 0-1 15,-1-4 2-15,-5-5-3 0,-1-2-2 0,-7-3 2 16,-3-3 1-16,-6-3-4 0,-1-1-13 15,-2-2 0-15,0 0 7 0,0 0-19 16,-6-5-30-16,-2-2-36 0,-3-1-56 16</inkml:trace>
  <inkml:trace contextRef="#ctx0" brushRef="#br0" timeOffset="145807.35">13020 13611 145 0,'0'0'72'15,"0"0"-31"-15,0 0 22 0,0 0-9 0,0-4-8 16,0-1-12-16,8 0-11 0,1-4 0 16,3-1-3-16,2-2-4 0,0-2-2 15,3 1 4-15,0-2-7 0,0 2-4 16,-1-1 0-16,-5 3-5 0,-1 3 1 15,-3 1-2-15,-4 4 2 0,0 1-3 0,-3 2 0 16,0 0-2-16,0 0-5 16,0 0-17-16,0 3-7 0,0 1-13 15,0 5-30-15,-6-4-65 0,-2 1-127 16</inkml:trace>
  <inkml:trace contextRef="#ctx0" brushRef="#br0" timeOffset="146000.36">13051 13625 124 0,'8'11'217'0,"-2"-1"-156"16,0 5-22-16,3-1 13 0,1 2-13 15,-1-1-13-15,3 1-14 16,-1-3-7-16,1-2-3 0,1 0-2 0,-1 1-22 15,1-5-38-15,-2 1-60 0,-1-2-212 16</inkml:trace>
  <inkml:trace contextRef="#ctx0" brushRef="#br0" timeOffset="146859.41">13514 14272 25 0,'0'0'-14'0,"0"0"230"16,0 0-153-16,0 0-18 0,0 0 8 15,0 0-4-15,0 0-20 0,0 0-3 16,0 0-5-16,0 0-1 0,0-1-4 15,0 0 0-15,0-1 1 0,0 0 0 16,0 0-2-16,-3 0-7 0,0 2 4 0,-3 0-5 16,0 0 1-16,-4 0-7 0,0 6 3 15,-1 4-2-15,3 3 0 0,-1 0 0 16,1 6 3-16,3 1-2 0,2 3-2 15,3 1-1-15,0-2 0 0,8-1 0 16,4-3-2-16,2-4 1 0,5-5-1 0,3-5-2 16,-1-4-6-16,4-1 4 15,0-8 3-15,-5-5 3 0,0-2 0 16,-4-2 0-16,-7-1 2 0,-1 1 0 15,-4 1 2-15,-2 1 1 0,-2 3 4 0,0 0 1 16,-8 2-4-16,-3 0 0 0,-1 0 2 16,0 3-3-16,-2 2-5 0,0-1 1 15,1 4 1-15,5 2-2 0,2 1-1 16,2 0-1-16,4 7-2 0,0 6-18 15,4 0-20-15,7 3-22 0,-2-3-32 0,4-2-134 16</inkml:trace>
  <inkml:trace contextRef="#ctx0" brushRef="#br0" timeOffset="147300.43">13790 14373 51 0,'2'6'239'15,"-2"4"-199"-15,0 5-30 0,0 3 9 16,-2 0-10-16,1 4-7 0,1 2 1 0,0 0-1 15,0 3-2-15,3 0 36 0,-2-1-21 16,2 0-5-16,-1 0 5 0,0-2 0 16,-2-1 12-16,0-4 3 15,0-7-15-15,-2-6-7 0,-3-3-1 0,2-3 9 16,-1 0 0-16,-3-7 2 0,1-4-2 15,0-2 0-15,3-3-2 0,0-2-2 16,3-2-1-16,0-5 0 0,0 3-1 16,0-6-5-16,3-2 5 0,2-3-5 15,4-4-2-15,2-2-2 0,3-3 0 16,3 0-1-16,3 4-1 0,3 5-1 0,-1 8 1 15,0 8-3-15,-1 6 0 0,-2 5-4 16,-1 6 3-16,-4 0-5 0,-1 0 1 16,-5 4-2-16,-4 5 8 15,-2 2-3-15,-2 3 4 0,0 2 3 0,-2 0 0 16,-4-1-1-16,-6-2 1 0,1 1 1 15,-3-1 1-15,-3-1 8 0,1 0-3 16,-2-1 2-16,4-1 0 0,0-2-9 16,3-1 0-16,3-2 0 0,2-2-1 15,1-1-5-15,5-1-17 0,0-1-25 0,0 0-37 16,5 0-74-16</inkml:trace>
  <inkml:trace contextRef="#ctx0" brushRef="#br0" timeOffset="148036.48">14114 14349 0 0,'0'1'63'0,"0"-1"20"16,3 0-47-16,-1 0 1 0,0 0-1 0,-2 1-12 16,1 0 6-16,1 0-8 0,-1-1 1 15,2 0 0-15,-1 0-4 0,2 0 4 16,1-1 1-16,1-3-4 0,4 0-7 15,-1-2-1-15,0-3 2 0,2 0 1 16,-2-2 0-16,4 0-5 0,-7-1 1 0,2-2 5 16,-2 3 1-16,-3-1-3 15,-1-1-2-15,-2 1 1 0,0 1 1 16,0 2 1-16,-7 3-2 0,0 1-3 15,-3 3-2-15,1 2 1 0,1 0-3 0,-1 4-1 16,1 5-3-16,0 3-1 0,1 5 0 16,2 0 0-16,0 4 0 0,4-1-3 15,1 0 2-15,0 0 0 0,6-3 0 16,3-3-3-16,5-3 1 0,2-6 2 15,2-4-3-15,3-1-1 0,-1-1-2 16,3-8 1-16,2-3 5 0,-2-3-1 0,0-1 1 16,-4 1 1-16,-4 2-2 15,-2 3 2-15,-5 3-1 0,-2 3 0 16,-6 2 0-16,1 2 0 0,-1 0 2 15,0 0-1-15,-1 7-1 0,-4 2 0 0,0 4 1 16,1-2-1-16,4 1 0 0,0-2-2 16,0-3 1-16,1-3 0 0,10-3 1 15,3-1-3-15,5-5-6 0,1-10-4 16,5-3 12-16,-2 0-6 0,0-2-7 15,-4 4 6-15,-2 3 4 0,-5 3-1 0,-5 5 5 16,-3 2 1-16,-2 3-2 0,-2 0 0 16,0 2 1-16,0 6 7 15,0 3 0-15,-3 1-3 0,3 1 0 16,0 0-2-16,0 0-2 0,0 0-4 0,3-1 1 15,8-2-11-15,-1-1-64 0,4-1-36 16,-3-1-166-16,-1 0 128 0</inkml:trace>
  <inkml:trace contextRef="#ctx0" brushRef="#br0" timeOffset="148652.51">13468 14990 84 0,'1'-4'293'0,"-1"-1"-219"16,0 5-19-16,-3 0 2 0,-3 0-15 15,-2 12-10-15,-1 3-3 0,-3 3-4 16,1 5-3-16,-2 1 4 0,4 1-15 16,0 1-5-16,3 2-1 0,2-4-3 15,4 1-1-15,0-5 0 0,0-2 1 16,7-3-4-16,5-3-4 0,2-7-15 15,5-3-19-15,1-2-17 0,0-5-33 16,2-10-102-16</inkml:trace>
  <inkml:trace contextRef="#ctx0" brushRef="#br0" timeOffset="148973.53">13703 15077 23 0,'-7'0'286'0,"-4"-2"-187"16,-2 2-45-16,-1 0 6 0,1 6-16 15,0 5-6-15,2 2-4 0,2 1-12 0,1 3-9 16,4 1-7-16,2-1-4 0,2-1-1 16,0-1-2-16,11-3 1 0,1-4 0 15,4-2-2-15,-1-6-5 0,4 0-4 16,-2 0 0-16,0-5 0 0,0-5 5 15,-1-2 2-15,-1-4 2 0,-3 1-3 0,-4 2-2 16,0-1 1-16,-3 2 4 0,-4 1-2 16,1 2-2-16,-2 2-1 15,0 1 0-15,0 5-6 0,0 1-4 16,0 0-14-16,0 0-20 0,0 7-6 0,0 0-14 15,0 2-18-15,-3 1-14 0,1 0-28 16,1 0 115-16,1-2 12 0</inkml:trace>
  <inkml:trace contextRef="#ctx0" brushRef="#br0" timeOffset="150492.62">13787 15175 14 0,'6'0'11'15,"4"0"-9"-15,1 0 81 0,1-6-32 16,5-4 28-16,-2-4-29 0,3-3 1 0,0-2-16 15,-2 0-3-15,-1-5 8 16,-1 0-7-16,-1-2-13 0,-1 1-3 0,-4 0-4 16,-4 1 2-16,-1 0 4 15,-3 0-6-15,0-1-2 0,0 1-4 16,0 2-6-16,0 5 4 0,0 7 1 0,-1 6-1 15,-1 4 0-15,-1 1-2 0,3 11-4 16,-1 6 1-16,-4 6 1 0,2 5 0 16,-2 3 0-16,-1 5-2 0,1 1 0 15,2 2 1-15,-1-2-4 0,4-4 9 16,0-9-8-16,7-5 2 0,4-6-1 0,3-6 2 15,-1-4-2-15,2-4 2 0,2-1 2 16,2-12-2-16,-1-3 0 0,1-5 2 16,0-4-2-16,-2-2 0 15,-2-2 0-15,-2 0 2 0,-4 1-6 0,-1-1 6 16,-2 3 0-16,-2 1 0 0,-2-2-1 15,1 4-1-15,-3 3 0 0,0 6-2 16,0 5 3-16,0 7 4 0,0 2 2 16,0 0 2-16,-3 10-5 0,-5 6-3 15,2 4-2-15,0 2 4 0,0 2-1 0,-4 2-1 16,3 5 0-16,-1 0 0 0,2 2 0 15,3-4-1-15,3-3 5 0,0-4-6 16,6-4 1-16,3-2-3 0,2-2 3 16,3-4 0-16,3-2 0 0,3-4-1 15,2-4 1-15,-1 0 1 0,3-5 0 16,1-10-2-16,-1-3 1 0,-2-1 1 15,0-1-2-15,-7 0-2 0,-1 0 3 16,-9 1 0-16,-2-1 1 0,-3 2-7 16,0 4 10-16,-8 2-3 0,0 6 1 0,-4 2-1 15,4 4 2-15,-3 0-1 0,2 5 5 16,0 7-4-16,1 1 3 0,-1 4-1 15,-1 1-1-15,4 4 0 0,0 0 4 16,0 0-8-16,3 0-1 0,1-4 0 16,2-1-1-16,0-5-2 0,10-4-15 15,0-2-3-15,6-2-1 0,2 0-4 16,4-4 21-16,1 0-4 0,1-1-54 15,-1-7 14-15,-1-2 17 0,1-3-17 16,-1 1 7-16,-2-2-2 0,-2-1 20 0,-4 0 21 16,-1 1 4-16,-6 0 7 0,-3-1 25 15,-3 1 17-15,-1 1 1 0,0 1-8 16,-6 5 0-16,-3 0-1 0,-1 4-3 15,1 3-5-15,1 0-2 16,1 1-10-16,-1 8-5 0,0 2-5 0,2 3-4 16,1 1-4-16,1 3 5 0,-1-1-9 15,5 1 0-15,0 1-1 0,0-2 4 16,3 0-4-16,5-1-8 0,3 0-3 15,3-1-4-15,3-3 8 0,1-2 8 0,4-5-8 16,-2-5-17-16,0 0 17 0,-1-3-6 16,-2-8 1-16,0-3 3 0,-5-2-1 15,-2-2 5-15,-3 0 9 0,-2 0-2 16,0 1 5-16,-2-1 3 0,0-4 4 15,-2-3 0-15,4-2 4 0,-3-4-2 16,1-4-7-16,-2-1 6 0,4 2-5 0,-2 4-1 16,0 7 5-16,0 8 1 15,-1 6 1-15,-2 7 0 0,0 2-2 16,0 0-5-16,0 0-4 0,0 8-5 15,0 2 1-15,0 4 1 0,0 4-2 0,0 5-5 16,0 5-8-16,0 4 5 0,-2 4 6 16,-2 1-4-16,-1 1 1 0,0-4 3 15,1-3-7-15,2-3 5 0,-3-3-10 16,5-4 9-16,0-3 6 0,0-5 0 15,0-7-1-15,0-6 1 0,2 0-2 0,4 0-4 16,2-9-5-16,1-5-7 16,4 0 7-16,-4 0-2 0,3 1 6 15,-1 2 0-15,2 1 5 0,-4 2 3 16,2 2 0-16,-2 1 2 0,0 2 3 0,-2 1 0 15,-4 0 9-15,-2 0 5 0,-1-1 1 16,2 1-3-16,-2 0-2 0,0-1-1 16,0 1-4-16,0-3-3 0,-2 1 0 15,-2 3 1-15,2-1 1 0,-3 2 0 16,4 0 1-16,-4 0 1 0,1 0-1 0,-1 5-6 15,0 2 1-15,-1 1 0 16,1 4-1-16,1 0-3 0,1 1-1 0,1 1 0 16,2 0 0-16,0-1-1 15,3 2-2-15,8-2 0 0,3 2-6 0,5-3 5 16,1-1 4-16,0-2-6 0,-2-4 2 15,1-2 1-15,-2-3 0 0,-3 0 1 16,-3 0-1-16,-3-8 0 0,-4-3 0 16,-1 1 3-16,-3-3 2 0,0 0-2 15,0 0 0-15,-3 0-1 0,-3 1 4 0,3 1-3 16,0 0 1-16,1 3 1 15,2 1 0-15,0 2-3 0,0 3 0 16,3 1 0-16,2 0 0 0,1 0-1 16,-1 1 2-16,1 0-3 0,0 0-4 15,-1 1-4-15,0 3-2 0,-2 4-7 0,0 0-3 16,0 0-2-16,-1 1 7 0,2-2 7 15,-1 0 7-15,0-2-5 0,0-3 0 16,1-2 7-16,-3 0 4 0,5 0-4 16,2-10 3-16,1-3 1 0,2-2 0 15,-1-2 5-15,0 2 3 0,3 0 5 0,1 0 3 16,-2 3 6-16,1-1-12 0,-3 3 0 15,3 2-5-15,-2 1-4 16,-2 1-2-16,2 1-1 0,0 3 0 16,1 0-9-16,0 2-4 0,2 0-14 0,3 0-21 15,2 0-17-15,0-2-70 0,-4-1-156 16</inkml:trace>
  <inkml:trace contextRef="#ctx0" brushRef="#br0" timeOffset="-69941.15">19404 4220 14 0</inkml:trace>
  <inkml:trace contextRef="#ctx0" brushRef="#br0" timeOffset="-68965.1">19404 4220 184 0,'0'0'94'0,"0"0"-55"16,0 0-3-16,-3 0-10 0,1 0 6 15,-1 0-5-15,0 0-7 0,2 0 0 0,1 0 1 16,0 1-1-16,0 0-2 0,-2 1-2 16,2-2 2-16,-1 0-5 0,1 0 1 15,0 0 1-15,-2 0 0 0,2 0-2 16,0 1-5-16,-2-1 0 0,2 0 1 15,0 0-2-15,0 0-7 0,0 0 2 16,0 0 0-16,0 0-1 0,0 0-3 0,2 0 1 16,3 0 4-16,2 0-2 15,3-3-1-15,-1-2 1 0,3 1 2 16,1 0-1-16,1-1-3 0,6 2 1 15,0-3 2-15,3 2-2 0,2-1-1 0,3 1 0 16,2-2 3-16,2 1-3 0,2 2 1 16,0-1-1-16,3 1 3 0,-1 1-3 15,0-1 0-15,1 2 0 0,-3-2 2 16,3 2 0-16,-1 0-3 0,-2 0 0 15,-1 0 3-15,-2 0-1 0,-2 1-1 0,-3 0 0 16,-1 0 2-16,-5 0-1 0,-1 0-2 16,-2 0 1-16,-1 0 2 15,1 0-1-15,-2 0-1 0,2 0 0 16,-3 0 2-16,2 0 0 0,1 0-2 0,3 0 0 15,-2-3 3-15,3 0-2 0,-4-1-1 16,-2 0 1-16,4 1 1 0,-5 0 0 16,-2 0-2-16,-1 1 0 0,-3 0 2 15,-1 1-1-15,0 1 0 0,-4-1-1 16,-3 1 2-16,1 0-1 0,-1 0-1 0,0 0 0 15,0 0 3-15,0 0-2 0,0 0-1 16,0 0 0-16,2 0 2 0,1 1 0 16,0 1-3-16,0 0 1 15,2-1 3-15,1-1-2 0,2 1-1 0,1-1 1 16,-3 0 2-16,2 0-2 0,-3 0 0 15,-1 0 0-15,1 0 1 0,-5 0 0 16,2 0-2-16,-1 0 1 0,1 0 1 16,-1 0 0-16,-1 0-2 0,3 0 0 15,-1 0 2-15,3 0-1 0,1 0-1 0,0 0 0 16,5 0 2-16,3 0 0 0,0-2-2 15,3 1 1-15,-2 0 2 0,-1-1-1 16,-1 0-3-16,-1 0 2 0,-1 1 1 16,0-2 0-16,-4 3-2 0,1 0 0 15,0 0 3-15,-3-2-1 0,1 2-2 16,0-1 0-16,-1-1 2 0,-2 2 0 15,1-2-2-15,3 2 1 0,-1 0 1 16,0-1 1-16,2 0-3 0,0-1 0 16,1 1 3-16,-1-1-3 0,-2 1 2 15,-2 1-2-15,0-1 1 0,-3 1 1 0,1 0-2 16,-2 0 2-16,0 0-1 0,0 0 1 15,0 0-2-15,1 0 1 16,-1 0 2-16,0 0-1 0,0 0-2 0,0 0 0 16,0 0 2-16,0 0 1 0,0 0-4 15,0 0 2-15,0 0 2 0,0 0-1 16,0 0-2-16,0 0 0 0,0 0 3 15,0 0 0-15,2 0-2 0,-2 0 0 16,0 0 1-16,0 0 1 0,0 0-1 16,0 0 0-16,0 0-2 0,0 0 3 0,0 0-3 15,0 0 1-15,0 0 2 0,0-2 1 16,0 2-3-16,0 0 0 0,0 0 2 15,0 0 0-15,0 0-2 0,0 0 0 16,0 0 3-16,0 0-2 0,0 0-1 16,0 0-1-16,0 0 3 0,0 0 0 15,0 0-3-15,0 0 0 0,-2 0 1 16,-2 0-8-16,0-2-16 0,0-3-40 15,-2-2-111-15</inkml:trace>
  <inkml:trace contextRef="#ctx0" brushRef="#br0" timeOffset="-67977.04">20844 3929 141 0,'0'0'79'16,"0"0"-24"-16,0 0-11 0,0 0-3 16,0 0 1-16,2 0-8 0,-1 0-8 15,-1 0-3-15,0 0-1 0,2 0-3 16,0 0 2-16,-2 0 3 0,1 0-7 15,-1 0 0-15,0 1 0 0,0 2 2 16,0-3-5-16,0 3-4 0,0 0-3 16,0 3 2-16,0 3-5 0,-1 1-2 15,-1 3 0-15,0 0 2 0,1 2-4 16,1 1 0-16,0 2 0 0,0 1 2 0,0 3-2 15,0 1 0-15,0 1 3 0,0-1-1 16,0 0 0-16,0-2 0 0,0-1-1 16,-2-2 4-16,2-3-5 0,0-2 1 15,0-3-1-15,0-4 2 0,0 0-2 16,0-1-1-16,0-2 2 0,0-1 1 15,0-2-3-15,0 0-1 0,0 0 2 16,0 0 1-16,0 0-3 0,0 0 1 16,0 0 1-16,2-3 2 0,1-3-3 15,-1-1-8-15,-1-3-4 0,1-1-9 0,-1-2-14 16,-1 0-16-16,2-1-20 0,-2 0-43 15,0-2-132-15</inkml:trace>
  <inkml:trace contextRef="#ctx0" brushRef="#br0" timeOffset="-66948.98">20857 3931 151 0,'0'0'64'0,"0"0"-12"0,0 0-6 0,0 0-4 15,0 0-8-15,0 0-10 0,0 0-4 16,0 0-5-16,0 0-4 0,0 0-7 15,1 0-1-15,1 0-1 0,1 0-4 16,-2 0 3-16,-1 0 1 0,2 0 2 16,0 0-1-16,-1 0 2 0,1 0 1 0,2 0 2 15,3 0 1-15,-1 0-2 0,1 0 2 16,1 0-3-16,5-1-4 0,1 0 1 15,0-1 0-15,0 0 2 0,1 0-5 16,-1-1 1-16,1 1-2 0,-1 0 8 16,2-2-5-16,-4 0 0 0,1 1 3 15,-2-1 1-15,-2 3-2 0,-3 0-2 16,-3 1 3-16,-1 0-4 0,-1 0 2 15,-1 0 0-15,0 0 1 0,0 0 2 16,0 0-1-16,0 0-1 0,0 0 3 0,0 0-3 16,0 0-3-16,0 0-1 0,0 0 3 15,0 0 0-15,0 0-1 0,0 0 0 16,0 1 0-16,0 0 4 0,0 1-3 15,0 0-1-15,0 0-1 0,0 1 2 16,0 0-3-16,0-1-1 0,0 0 2 0,0 1 0 16,0-1 6-16,0 0-12 15,0-1 5-15,0 1 1 0,0-1-1 16,0 0-1-16,0 0 2 0,0-1 2 15,0 1-3-15,0 2-1 0,0-2 2 0,0 0 0 16,0 1-2-16,0-2 1 0,0 0 1 16,0 1 0-16,0-1-2 0,0 4 0 15,0-3 2-15,0 1 0 0,0 0-2 16,0 1 0-16,0 1 2 0,0 2 0 15,0 1-2-15,0 3 0 0,0 0 2 16,0 2 0-16,0 1-2 0,0 0 0 0,0 3 2 16,0 0 0-16,0 1-3 15,0 1 2-15,0-1 1 0,0 1 0 16,0 0-2-16,0-2 0 0,0 1 2 15,0-2 0-15,0-1-3 0,0 0 1 0,2-2 2 16,1-2 0-16,-3 0-2 0,1-2 1 16,-1 0 1-16,0-1 0 0,2 0-3 15,0-1 1-15,1-2 1 0,-2 2 0 16,2-2-2-16,0 0 1 0,-3 0 1 15,4-1 1-15,-1 0-4 0,-3-1 2 0,1-1 0 16,1 0 0-16,-1 0 0 0,-1-1 1 16,0 0 0-16,0 0 2 15,0 0-2-15,0 0 3 0,0 0-1 16,-6 0 1-16,-5-2-3 0,0 1 0 0,-4 0 2 15,-2 1 0-15,-3 0-2 0,-2 0-1 16,-3 0 5-16,-1 0 0 0,1 0 1 16,2 2 3-16,3 1 3 0,4-1-5 15,4-2-3-15,5 0-2 0,0 0 0 16,4 0-1-16,3 0-7 0,0-4-11 0,1-6-26 15,8-3-24-15,4-7-58 0,1-2-197 16</inkml:trace>
  <inkml:trace contextRef="#ctx0" brushRef="#br0" timeOffset="-65197.88">21483 3882 63 0,'0'0'95'16,"0"0"-47"-16,0 0 6 0,0 0-5 15,0 0-2-15,0 0-15 0,2 0-7 16,-2 0 7-16,0 0 2 0,0 0-7 0,0 0-7 16,0 0 0-16,0 0-4 0,0 0-7 15,0 0 5-15,0 0 2 0,0 0 0 16,0 0-3-16,0 0-2 15,0-2-2-15,-2 0 1 0,-3 0-1 0,-1 0-5 16,2 2 1-16,-3 0-1 0,-2 0 0 16,1 0-3-16,2 1 2 0,-5 6 0 15,4 2-2-15,-1 1 0 0,3 0-1 16,4 3 1-16,-1 0 3 0,2 2-7 15,0-3 1-15,6-2 1 0,4-2 0 16,-3-3-2-16,6-1 2 0,-1-3 2 0,2-1-4 16,0 0 1-16,-2-3 3 0,-1-4-1 15,-3-1 1-15,-2 0-1 0,-1-3 2 16,-2-1 2-16,-3 0-2 0,0 2 0 15,0 0-1-15,-6 1-3 0,-4 2 4 16,0 1-1-16,0-1 0 0,-1 6-1 16,4 1-10-16,2 0-16 0,0 6-31 15,-1 3-69-15,-5 4-231 0</inkml:trace>
  <inkml:trace contextRef="#ctx0" brushRef="#br0" timeOffset="-64592.85">21480 4294 14 0,'3'-2'-14'0,"0"0"256"0,-1 0-175 0,-2 0-21 16,0 1 14-16,0-1-5 15,0 1-7-15,-5 1-15 0,2 0-4 16,0 0-1-16,-3 0-5 0,-1 0-7 16,1 3-3-16,-1 4 0 0,0 3-3 0,4 1-5 15,0 2 0-15,0 0-4 0,3 1 1 16,0-3-3-16,3 2-1 0,3-3 2 15,4-5 0-15,2 0-2 0,0-2-1 16,1-3 3-16,-1 0 0 0,-1 0-2 16,-3-1 1-16,0-5 3 0,-4-2 2 15,2 0-2-15,-4-1 1 0,-2-2 0 0,0 3 3 16,-2-2-3-16,-5 2 0 15,-3-2-3-15,1 1 1 0,0 1-2 16,1 1-11-16,2-2-10 0,4-4-24 16,-1-7-66-16,-1-5-152 0</inkml:trace>
  <inkml:trace contextRef="#ctx0" brushRef="#br0" timeOffset="-63880.81">21540 3874 91 0,'-3'0'128'16,"2"0"-82"-16,-1 0 10 0,2 0-17 0,0-1 11 15,-1-3-5-15,-1-1-10 0,2-3-5 16,0-2-6-16,0-1 2 0,0-3-2 16,3-2 0-16,-1-3 1 0,2-3-3 15,0-3-3-15,-1-5-5 0,1-1-2 16,-1-5-3-16,-1 0-2 0,1-1 2 15,-1-1-4-15,2 2-3 0,-2 6 0 16,-1 5 3-16,-1 7 3 0,0 7-4 16,0 1 4-16,0 3-3 0,-1 2 2 15,-2 4-1-15,0-1-1 0,1 2-1 16,-3 0-1-16,4 0-4 0,-4 0-1 0,1 0 1 15,-1 2-1-15,0 6-4 0,1 1 3 16,0 1-11-16,1 2-11 0,2 0-15 16,1 2-17-16,0 1-33 0,-5-2-103 15</inkml:trace>
  <inkml:trace contextRef="#ctx0" brushRef="#br0" timeOffset="-62864.75">21536 4434 174 0,'0'-2'99'0,"0"0"-55"0,0 0 14 15,0-2-7-15,0 3 1 0,0 1-10 16,0-2-5-16,0 0-10 0,0 2 0 15,0-1-3-15,0 1-5 0,0 0-5 0,0 0-2 16,0 0 2-16,0 0-4 0,0 0-3 16,0 5-1-16,6 5 1 0,-1 7-5 15,-1 8 1-15,2 4 1 0,-1 7-1 16,0 5 1-16,1 0-4 0,-3 0 1 15,2-2 1-15,-2 0 0 0,0-1-4 16,-2-6 2-16,3-2 0 0,-3-4-1 16,2-3 0-16,0-3 1 0,-1-2 2 15,-1-5-2-15,3-4-1 0,-4-2 1 16,0-5 2-16,1-1-2 0,1 0-1 0,-2 0 2 15,0 0 2-15,0 0-1 0,0-1-3 16,1 1 4-16,-1-1 1 0,0 0-3 16,0 0 0-16,0 0 3 0,0 0-2 15,0 0 0-15,0 0-2 0,0 0 4 16,0 0-2-16,0 0-2 0,0 0-2 15,0 0 2-15,0 0-1 0,0 0-6 16,0 0-5-16,0 0-7 0,0 0-1 16,0 0-14-16,2 0-21 0,-2-2-44 15,0-5-78-15</inkml:trace>
  <inkml:trace contextRef="#ctx0" brushRef="#br0" timeOffset="-61030.65">21244 3624 49 0,'0'0'62'16,"0"0"-33"-16,0 0 6 0,0 0 6 16,0 0-4-16,0 0-14 0,0 0-4 0,0 0-7 15,-1 0 1-15,-2 0 1 0,1 0-4 16,2 0 1-16,0 0-1 0,0 0 5 15,-1 0 6-15,1 2 4 0,0 0 1 16,-2-1 1-16,2 1 0 0,0 0-3 16,-2 0-4-16,2 3 0 0,-1-1-7 0,-1 3 0 15,2 3 3-15,0 2 0 16,0 3-3-16,0 4-2 0,0 5-2 15,0 2 3-15,2 5-4 0,3 3-2 16,-2 5 0-16,1 3-2 0,1 1 0 16,-3-1 6-16,2 1-14 0,-4-2 7 0,2 1-2 15,-1 0-1-15,1-2 0 0,1-3 0 16,0 1 2-16,0-5-2 0,0-2 5 15,0-3 4-15,0-4 0 0,2-1-3 16,-2-5-2-16,0 1-1 0,0-2 2 16,0-3-4-16,-1 0 0 0,1-4 3 0,-1 0-3 15,-1-2 0-15,-1-2 1 16,2 0 2-16,-1 1-2 0,-1-4-1 15,0 3 0-15,0-1 2 0,0 1-3 16,0 1 0-16,0 3 0 0,0 0 2 0,0 5-1 16,0-2 1-16,0 3-1 0,0-3 3 15,0-1-3-15,0-1-2 0,0-3 1 16,0 1 2-16,0-2-1 0,0 0-2 15,0-2 1-15,0-1 0 0,0-2 1 16,0 1-1-16,0-2 0 0,0 1 0 0,0-2 2 16,0 0 0-16,0 0 0 0,0 0 3 15,0 0-2-15,0 0-1 16,0 0 1-16,0 0 3 0,0 0-4 15,-1 0-2-15,-1 0-1 0,1 1 2 0,1 1 0 16,-2-1-2-16,1-1 0 0,1 0 2 16,-2 1 1-16,2-1-3 0,0 0 0 15,0 0 4-15,0 0-2 0,0 0-1 16,0 0-1-16,0 0 2 0,0 0-1 15,0 0-1-15,0 0-1 0,0 0 3 0,-2 2-1 16,1 0-2-16,-2 0 2 0,1 1 2 16,-1-1-2-16,2 0-1 0,-1 0 0 15,1-2 2-15,-1 0-3 16,0 0-8-16,1 0-11 0,1 0-13 0,0 0-25 15,0-6-65-15,-3-4-188 0</inkml:trace>
  <inkml:trace contextRef="#ctx0" brushRef="#br0" timeOffset="-58163.48">21874 2870 128 0,'0'0'64'0,"1"0"-18"16,-1 0-3-16,2 0-4 0,-2 0 2 15,0-1-8-15,1 0 0 0,3 0 2 16,-1 0-6-16,-3 1 0 15,1 0-5-15,1 0 4 0,-2 0-3 0,0-2-1 16,0 0-4-16,0-1 1 0,-2 0-4 16,-4 1-3-16,-3 0-5 0,-4 2-1 0,-1 0-1 15,-1 0-7-15,-2 10 0 16,-2 3 4-16,1 4-1 0,4 2-4 15,3 1 1-15,3 0 1 0,6-1-2 16,2 0 0-16,4-2-1 0,9-1 0 0,5-1 1 16,6-2-5-16,9-3-5 0,3-1-6 15,5-2-26-15,4 0-22 0,0-4-44 16,-6 0-65-16</inkml:trace>
  <inkml:trace contextRef="#ctx0" brushRef="#br0" timeOffset="-57235.43">22027 5399 62 0,'0'7'179'15,"0"3"-114"-15,5-2-43 0,4 3 10 16,5-5-11-16,2-1 1 0,4-2 2 16,2-3-7-16,4 0 1 0,2-3-1 0,3-6-1 15,-2-3-7-15,2-3 5 0,-4-1 5 16,-3-2-3-16,-3-4-2 0,-3-2-4 15,-2-1-1-15,-5-1 3 0,-5 2-6 16,-3 1 1-16,-3 3 2 0,-2-1-2 16,-7 4-2-16,-7 2-2 0,1 4 3 15,-5 4 0-15,0 7-5 0,-2 0 4 16,-1 9 2-16,-2 11 0 0,0 8-3 15,-1 10-2-15,-1 4 5 0,3 1 1 16,10-4-3-16,9-4-5 0,7-5 0 0,19-1 0 16,12-4-8-16,9-4-20 0,9-6 2 15,11-6-27-15,3-8-88 0,3-1-247 16</inkml:trace>
  <inkml:trace contextRef="#ctx0" brushRef="#br0" timeOffset="-56064.36">19150 3400 127 0,'0'-3'159'0,"0"2"-113"16,0-1 7-16,0 1 0 0,0-4-3 0,0 5-4 16,0 0-9-16,0 0-5 0,0 0-6 0,0 0-2 15,0 0-10-15,0 3-7 16,0 7-2-16,0 6 2 0,0 10 5 15,0 5-6-15,-2 6 0 0,1 3-2 16,-1 0 1-16,1 2-4 0,-2-3 0 16,1 1 2-16,-1-5-3 0,1-5 2 0,1-5-2 15,-2-5 2-15,1-4-1 0,2-6-1 16,0-3 0-16,0-5 2 0,0-1 0 15,0-1 0-15,0 0-1 16,0-8 1-16,8-7-1 0,3-4-2 0,4-3 1 16,1-2 2-16,-1 2 0 0,2 0-3 15,-1 3 1-15,1 2 0 0,0 2 0 16,1 4-1-16,3 0-3 0,0 7 4 15,-1 2-1-15,1 2 1 0,-3 0-2 16,-4 7 1-16,-1 1-1 0,-3 1-1 0,0 1-1 16,-4 0 5-16,-1 0-2 0,-4 0-2 15,-1 0 1-15,0 0 3 0,-3 1 2 16,-8-1-1-16,-4 0-3 0,-2 1 5 15,-2-2-2-15,0 0-2 0,-2-1 0 16,-1-1 3-16,2-2-2 0,0-2-3 0,0 2-1 16,1-2-6-16,5 0-10 15,5 0-14-15,4-1-26 0,5 0-79 16,0 1-180-16</inkml:trace>
  <inkml:trace contextRef="#ctx0" brushRef="#br0" timeOffset="-54754.29">21116 3939 80 0,'0'0'81'0,"0"0"-48"16,0 0 10-16,-2 0-20 0,2 0-7 15,0 0 5-15,0 0-1 0,0 0-4 0,0 0 0 16,0 0-2-16,0 0 4 0,-1 0 2 16,-1 0-6-16,2 0 0 0,-2 0-3 15,2 0 1-15,0 0 4 0,0 0 1 16,0 0 1-16,0 0-2 0,0 0-2 15,0 0-1-15,0 0-1 0,0 0-5 16,0 0-6-16,0 0-2 0,5 0 0 16,1 0 1-16,2 0 0 0,1 0 2 15,2-1 1-15,2 0-1 0,-1-1-3 16,2 2 2-16,-3-2-1 0,-3 0 0 15,1 2-1-15,-3-1 2 0,-1 1 0 0,-2 0 0 16,-2-1-2-16,1 1 1 0,-2 0 2 16,0 0-2-16,1 0-1 0,-1 0 2 15,0 0 3-15,0 0 1 0,0 0-3 16,0 0 3-16,-1 0 0 0,-2 0-3 15,0 0-2-15,-3 0-1 0,1 0 3 16,2 0-1-16,3 0-2 0,-2 0 2 16,1 0 1-16,1 0-1 0,0 0-1 15,0 0 2-15,0 0 3 0,-2 0-3 16,1 0-1-16,1 0 1 0,-2 0 0 0,0 0-2 15,2 0-1-15,-1 0 0 0,-1 0-1 16,-1 0-10-16,2 0-11 0,-2 0-10 16,1 4-16-16,-1-1-39 0,0 2-72 15</inkml:trace>
  <inkml:trace contextRef="#ctx0" brushRef="#br0" timeOffset="-53947.24">21221 4262 80 0,'0'0'74'16,"2"0"-39"-16,-1 2 4 0,-1-2-13 16,0 2 2-16,0 0-1 0,0-1-9 0,0 0-1 15,0 1-6-15,0 0-6 0,2-1 1 16,-2 0 3-16,0-1 5 0,0 0 5 15,0 0 3-15,0 2-4 16,0-1-6-16,0 0-5 0,0-1 6 0,0 2-5 16,0-2-1-16,-3 1-2 0,0-1 2 15,-5 1 0-15,2-1-3 0,-5 0-4 16,1 2 8-16,-2-2-3 0,0 0-3 15,-4 1 1-15,-1 1 2 0,0-1 0 16,1-1 2-16,1 2 3 0,-1 0-3 0,3 1-5 16,-1 0-1-16,1 0 1 0,1 1 5 15,-1-1-2-15,3-1-4 0,2 1-1 16,2-1 2-16,1-2 2 0,3 0-3 15,1 0 0-15,-2 0-1 0,1 0 4 16,-1 1-2-16,2-1-1 0,-3 1 1 16,0-1 0-16,1 0-3 0,0 0 0 15,1 0 1-15,2 1 0 0,0-1-2 16,0 1-1-16,0-1 2 0,0 0-1 15,0 0 1-15,0 0-3 0,0 0 1 0,0 0 1 16,0 0-1-16,0 0-2 0,0 0 0 16,0 0 2-16,0 0-7 0,-2 0-10 15,2 0-17-15,0 0-27 0,2 0 3 16,1 0-46-16,0 0-145 0</inkml:trace>
  <inkml:trace contextRef="#ctx0" brushRef="#br0" timeOffset="-53177.2">20878 4315 93 0,'-1'0'60'15,"-4"0"-24"-15,4 0 2 0,-1 0-15 16,1 0 8-16,-1 0 1 0,0 0-11 16,2 0 0-16,0 0-7 0,0 0-7 15,4 0-3-15,3 0 5 0,3 0 5 16,5-5-6-16,4-2-6 0,2-2-1 0,4-2-2 15,3 0 3-15,0-3-4 16,2 2 3-16,-1 0-6 0,-1 0-1 16,-3 1-1-16,-4 1 3 0,-2 3 2 15,0 1 3-15,-5 1-3 0,-4 1 1 0,-3 1 3 16,-4 2-2-16,-2 1 0 0,-1-1 3 15,0 1 3-15,0 0-3 0,-3 0-7 16,-6 0-5-16,0 0 5 0,-4 1 0 16,1 3 0-16,-1 3 1 0,-1 0 4 15,-4 1-2-15,1 0-3 0,-7 0 2 0,0 1 4 16,0 1-1-16,1 0 0 0,0 0 1 15,1 0 12-15,4-2-4 16,-1 1 0-16,7-3 3 0,4-2 0 16,6-3-8-16,2 0-8 0,0-1-7 0,3 0 4 15,8 0-1-15,5-2-4 0,2-5-9 16,4-2-7-16,1-1-4 0,2-1 0 15,1 1 2-15,-1 0-16 0,2-1-4 16,-6 1-4-16,1 1 20 0,-2-1 25 16,-4 2 10-16,1 1 10 0,-6 2 15 0,-2 0 10 15,-4 1 1-15,-4 1 2 0,-1 0 9 16,0 2-2-16,0 1-22 0,-6 0-18 15,-6 0 2-15,-1 0-3 16,-1 5-7-16,-6 1 0 0,0 4-9 0,-3 1 1 16,-4 0 3-16,1 3 1 0,0-2 4 15,-1 1 4-15,1 1 3 0,1-2 8 16,3 0 2-16,5-3 5 0,5-4 0 15,6 0-10-15,1-4-8 0,5-1-4 16,0 0-6-16,11 0 7 0,3-3-3 0,8-7-1 16,7-3-14-16,2-3-13 0,5 0-18 15,-1-4-34-15,-2 0-55 0,-2 1 46 16</inkml:trace>
  <inkml:trace contextRef="#ctx0" brushRef="#br0" timeOffset="-51102.08">21283 4062 3 0,'5'-10'4'0,"-5"5"-4"16,-2 1 156-16,-10 3-131 0,-4 1 14 15,-2 0-25-15,-6 2-11 0,-2 6-1 16,-5 2-4-16,-5 0-7 0,2 4 9 15,-4 1 8-15,5 0 9 0,2 1 14 16,2-2 6-16,5-2-7 0,9-3 0 0,5-3-6 16,6-1-13-16,4-4-11 0,3 3-3 15,6-4 1-15,7 0 5 0,4-2-2 16,2-8-5-16,4-2-6 0,2-1-2 15,-3-1-7-15,-2 0-3 0,-3 0 0 16,-3 0 9-16,-1 1 11 0,-4 0 1 16,-1 2 1-16,-3 1 3 0,-4 2 1 15,-2 1 10-15,-1 3 11 0,-1-1-1 16,0 3 3-16,-1 1-3 0,-5 1-10 15,-5 0-2-15,-2 0-6 0,-2 2-3 0,-7 6-4 16,-1 2 2-16,-3 0 0 0,1 1-2 16,0 0 1-16,2 3 3 0,3-3 2 15,4-1 1-15,2 0-1 0,6-5 3 16,4 1-6-16,4-3-4 0,0-1-3 15,4-2 3-15,9 0 2 0,2 0 2 16,5-6-2-16,5-4-3 0,3-4-8 16,0 1-3-16,0-1-6 0,-2 2 7 15,-3-1 3-15,-1 0 1 0,-3 1 9 16,-5 1-2-16,-2 2 3 0,-6 0-1 0,1 2 4 15,-7 1 4-15,0 1 6 0,0 2 3 16,-10-1-8-16,-1 4 5 0,-4 0-2 16,-2 0-9-16,-3 1-2 0,-7 5 2 15,-2 3-3-15,-4 2-4 0,-1-2 4 16,3 3 1-16,3-2 2 0,5 0 2 0,8 0 6 15,4-3-8-15,4-2-1 16,6 0-3-16,1-1 0 0,0-3 1 16,0 1 1-16,9-1-4 0,7-1 3 15,2 0 4-15,6-5-3 0,2-4-1 0,-1-3 0 16,1 1 1-16,-4 2-1 0,-5 0-3 15,-2 1 4-15,-4 0-3 0,-3 0 3 16,-2 2-2-16,-1 1 2 0,-5 1 5 16,0 0-2-16,-5 2 0 0,-6 0-4 15,-4 2 1-15,-2 0-1 0,-3 0-2 0,-2 3 1 16,2 4 2-16,1 0-2 0,2 0 1 15,5 3-1-15,-1-1 3 16,6-2 1-16,0 1-1 0,4-1 1 16,3-2 1-16,0 1-3 0,0-2-2 15,5-3 1-15,4 2 2 0,4-3-3 0,-1 0 1 16,2-1 3-16,-3-4 0 0,1-2-3 15,1 0-1-15,-4 0 0 0,0-1 1 16,-3 3-2-16,-1 0-1 0,-2 1 5 16,-1 0-3-16,-1 4 1 0,-1-2-1 15,0 2 4-15,-1 0-1 0,-7 0-7 0,2 1-1 16,-5 4 0-16,2 3 2 0,-1 0-4 15,-1 3-2-15,1-1 0 16,-3 1 5-16,2 1-3 0,1-1 2 16,0 0 3-16,4-1 4 0,0-2-2 0,6 1-3 15,0-5 1-15,0 2 1 0,11-5-1 16,3-1 2-16,4 0 0 0,4-4 0 15,4-6-10-15,5-3-7 0,0 1-5 16,2-1-11-16,-5 1 11 0,-5 0-8 16,-3 3 11-16,-6 1 17 0,-5 3 2 0,-5 2 2 15,-3 2 2-15,-1 1 11 0,-5 0 16 16,-5 0-19-16,-6 4-8 0,-3 6 1 15,2-1-5-15,-4 3 1 16,1-1-1-16,1 3 1 0,-1 0-2 0,4 0 2 16,2-1 0-16,7-2 9 0,-1 1 2 15,2-3 2-15,3-1 4 0,3-2-1 16,0-2-9-16,10-1-5 0,4-3 2 15,3 0-1-15,7-1 1 0,0-9-4 16,0 0 0-16,-3-1-3 0,-2 0-7 0,1 2 3 16,-7 0 9-16,-4 2-4 0,-3 1 4 15,-1 1-4-15,-4 3 5 0,-1-2 7 16,0 4-1-16,-7 0-3 0,-3 0-2 15,-2 0 0-15,-5 6-5 0,1 3-1 16,-2 2-1-16,-3 1-1 0,1 1 0 16,3 1-2-16,0-1 4 0,3 1 3 15,5 0-2-15,1-2 1 0,2-1 3 16,4-5 3-16,2 0-1 0,0-1-3 15,10-4 0-15,2-1 3 0,5 0-3 0,2-3 1 16,6-5 1-16,-4-1-1 0,3-1-2 16,-4-1-4-16,-3 3 5 0,-3 1 0 15,-5 1-2-15,0 1-1 0,-6 2 2 16,1 1 1-16,-4 1-1 0,0 1 11 15,-8 0-8-15,-3 0-1 0,-3 0-3 16,-3 6-3-16,-3 2 1 0,0 3 2 16,-1-1-2-16,1 0-3 0,2 1 5 15,4 0 0-15,1-1-1 0,6 1 1 16,2-4 1-16,3 1 3 0,2-2-4 0,0-2-1 15,7 0 1-15,0-3 2 0,9-1 0 16,1 0-2-16,2-1-3 0,2-6 6 16,-2-1-3-16,-2 1-3 0,0 1 3 15,-3-1 1-15,-3 0-2 0,1 5 2 16,-4-2 1-16,-2 2-5 0,-1 0 4 15,-5 2-2-15,0 0 4 0,0 0 6 16,-5 0-4-16,-3 0-7 0,-2 0 1 16,-6 5 1-16,1 4 0 0,-1 0-3 15,-1 0 1-15,5 1 1 0,2-3-4 16,4 2 2-16,1-3 4 0,4 2-1 0,1-2 0 15,0-2 2-15,0-1-4 0,6-1 4 16,6-2 0-16,4 0-2 0,1-5 3 16,2-1-2-16,-2-3-1 0,0 1-1 15,-3-1 2-15,-2 2 1 0,-1 0-1 16,-5 1-1-16,-1 1 2 0,-2 0-1 0,-3 2 1 15,0 0 2-15,0 1 1 16,-6 2-4-16,-4 0-1 0,0 0 0 16,0 0-1-16,1 4 0 0,1 3-1 15,0-3 0-15,4 2 0 0,1-1 1 0,0 1 0 16,-2 0 1-16,0 0 3 0,-1 0 2 15,-3-1-4-15,-1 2 7 0,-2 1-2 16,0-1 1-16,-5 0-1 0,3 0-4 16,0-1 3-16,-2-1-1 0,5-1-3 15,0-1-1-15,7-3 1 0,2 0 2 0,2 0-6 16,0 0-4-16,0 0 2 0,0 0-2 15,0-5-2-15,8-1-1 16,1 1 6-16,1-2-3 0,0 2-2 16,-2 1 2-16,0 2 1 0,0-2 1 0,-4 2 1 15,3 1-2-15,-3-1 2 0,-1 1 2 16,2 0 2-16,-2 1-2 0,0 0 2 15,-3 0 1-15,0 0 0 0,0 0 3 16,-3 0-1-16,-5 0-4 0,1 0 0 16,-1 0 1-16,-1 0 3 0,1 1 6 0,0 0-1 15,0 3-4-15,2-1 1 0,0 0 1 16,3 0-1-16,1-1-3 0,2 0-2 15,-1-1 0-15,1 3-1 16,0-1-1-16,0-1 1 0,1-2-1 0,7 0 0 16,3 0-6-16,3 0 6 0,3-7-6 15,-2 1-13-15,2 1 1 0,0-2 3 16,-1 1 4-16,-4 1 6 0,1-1 3 15,1 2 2-15,-3 0 2 0,-1 1-1 16,0 1 0-16,-4 1 2 0,-5 0-1 16,1 0 1-16,-2 0 2 0,0 1 10 0,0 0 9 15,-2-1-12-15,-2 1 1 0,-4 0-1 16,0 0 1-16,-3 0-7 0,-1 1-5 15,1 5-1-15,0 0-14 16,4 0-12-16,0-1-18 0,0-5-75 0,2 0-152 16</inkml:trace>
  <inkml:trace contextRef="#ctx0" brushRef="#br0" timeOffset="-50023.02">20086 4008 23 0,'0'0'179'0,"-1"0"-122"16,-1 0 0-16,2 0-13 0,0 0 4 16,-1 0-1-16,1 0-13 0,0 0-6 0,0 0-4 15,0 0-7-15,0 0-10 0,0 2-2 16,0 4 2-16,4-2-1 15,4 2 0-15,1-1 0 0,4-1-3 16,-1 0 2-16,5 0-3 0,0-1 1 0,3 0-2 16,-1 0 2-16,1 2-3 0,-1-2 0 15,-2 1 1-15,-3 0 0 0,-5 0-2 16,-3 1 1-16,-1-1 0 0,-2 1 1 15,-3 2-2-15,0-1 1 0,0 4 3 16,-8 1-3-16,-1 1 0 0,-4 3 0 0,3-2 2 16,-3 2 0-16,2 1-1 0,-3 0 0 15,0 1 1-15,1-1 2 0,-3 2-2 16,5-2-2-16,2-1 1 15,1 0-5-15,5-1-26 0,0-1-39 0,1-4-63 16,-1 2-203-16</inkml:trace>
  <inkml:trace contextRef="#ctx0" brushRef="#br0" timeOffset="-43472.64">21609 4991 9 0,'-2'1'4'0,"2"1"-5"0,0 0 4 16,0-1 6-16,0 1 97 0,-1-2-66 15,1 2-18-15,0-2 2 0,-2 0 2 0,0 1 8 16,2 1-9-16,0-1-6 16,0 1-5-16,-1 0 2 0,-1-2-3 15,1 0-12-15,1 0 5 0,0 0-2 16,0 0 0-16,0 0-1 0,0 1 4 0,0-1-1 15,-2 0 8-15,1 0 0 0,-1 2 1 16,2-1-5-16,0-1 1 0,0 1-1 16,-1 0-5-16,-1-1 0 0,2 0-5 15,0 0-2-15,0 0 0 0,0 0 2 16,0 0-1-16,0 0-2 0,0 0 3 0,0 0 1 15,0 0-1-15,0 0-2 0,0 0 2 16,0 0 2-16,0 0-1 16,0 0-1-16,0 0 1 0,0 0 0 15,0 0-1-15,0 0-1 0,0 0 1 16,0 2 0-16,0 0-7 0,0-1-10 0,0 0-13 15,0-1-15-15,0 0-32 0,0 0-124 16</inkml:trace>
  <inkml:trace contextRef="#ctx0" brushRef="#br0" timeOffset="-41800.55">21587 4959 6 0,'1'0'3'0,"1"0"10"15,-2 0 39-15,0 0-22 0,2 0 12 0,-2 0-1 16,0 0-10-16,0 0 7 0,0 0-3 15,0 0-1-15,0 0-4 0,0 0-7 16,0 0-11-16,0 0-5 16,0 0-2-16,0 0 2 0,0 0-2 0,0 0 0 15,0 0-3-15,0 0 4 0,0 0 6 16,0 0 0-16,0 0 3 0,0 0-1 15,0 0-2-15,0 0-3 0,0 0 0 16,0 0 0-16,0 0 0 0,0 0-5 16,0 2-1-16,0 1 1 0,0 2 2 0,0 0-1 15,1 0 6-15,2 3 0 0,-1 0-4 16,1 1-2-16,0 2 3 0,-1 1 2 15,-2 2-1-15,0 4 0 0,3 6-2 16,-3 2-1-16,1 7 8 0,-1 4-8 16,0 2-5-16,0 4 3 0,0 2-2 15,0-5-4-15,0 0 4 0,0-5-1 16,0-3-2-16,0-3 1 0,0-4 0 15,0-4 0-15,0-3 0 0,0-2 1 16,2-3-1-16,-1-3 0 0,5-3-1 0,-2-3 1 16,-3-3-2-16,2-1 5 0,0 0-3 15,-1 0 0-15,1 0-1 0,-3 0 4 16,0 0-2-16,0 0-1 0,0 0 0 15,0 1 0-15,2-1-2 0,-1 2-6 16,-1-1-3-16,5-1-11 0,-2 0-18 16,2 2-21-16,1-2-30 0,-5 0-52 15,-1 0-143-15</inkml:trace>
  <inkml:trace contextRef="#ctx0" brushRef="#br0" timeOffset="-41240.51">21181 5663 4 0,'-3'-1'5'15,"-2"0"-2"-15,2 0 147 0,0 0-91 0,0-1-2 16,0 2-15-16,1-1-12 16,-1 0 6-16,1 0-2 0,-1 1-2 15,2 0 2-15,-1 0-5 0,-1 0-7 16,0 0-2-16,3 0 0 0,0 0 1 0,0 0-3 15,0 0-9-15,0 2-5 0,9 1 3 16,7-1 5-16,9-2-8 0,10 0 2 16,13-2-3-16,8-5 0 0,6-1-4 15,5 0 2-15,1 1 1 0,-3 2-2 16,-4 2-1-16,-2-1 2 0,-8 4 0 0,-3-1-1 15,-10 1-1-15,-3 0 2 0,-6 0 0 16,-7 0-1-16,-4 0-1 16,1 3 1-16,-7-1 2 0,-1-1-1 15,-1 0-2-15,-3-1 4 0,1 0-2 0,-2 0 1 16,-1 0 0-16,-5 0 0 0,0 0 3 15,0 0-1-15,0 0 3 0,-2 0-3 16,-4 0-4-16,-2 0-2 0,1 0 1 16,-3 0-6-16,-1 2-3 0,2 2-9 15,-3 1-19-15,1 0-16 0,-3-2-46 0,0 0-81 16</inkml:trace>
  <inkml:trace contextRef="#ctx0" brushRef="#br0" timeOffset="-40795.49">21340 5712 27 0,'2'0'287'0,"-2"0"-230"0,0 0-16 0,0 9 6 16,-2 0 1-16,-4 4 1 0,0 3-16 16,-3 3-8-16,-1 2-4 0,-4-1 1 15,2 1-6-15,-2 2-7 0,2-4-3 16,-1-2 0-16,1-1-1 0,4-3-6 15,-1-3 0-15,6-3 1 0,-2-1-3 16,4-3-15-16,1-2-11 0,0-1-21 0,1 0-34 16,8-8-37-16,1-3-171 0</inkml:trace>
  <inkml:trace contextRef="#ctx0" brushRef="#br0" timeOffset="-40576.48">21503 5730 75 0,'0'0'280'0,"2"0"-188"0,-2 3-61 16,-2 6 17-16,-4 2-9 0,-5 0 0 16,2 1-13-16,-4 2-10 0,0-1-7 15,0 1-1-15,-2 3-4 0,1-1-3 16,0-1 1-16,3-3 0 0,3-5-3 15,5-1-8-15,3-2-19 0,0-2-10 0,0-2-23 16,6 0-42-16,2-8-70 16</inkml:trace>
  <inkml:trace contextRef="#ctx0" brushRef="#br0" timeOffset="-40357.46">21708 5696 83 0,'0'3'231'0,"0"6"-122"0,-6-1-72 15,-5 5 16-15,-3 1-18 0,0 1 4 16,0 0-3-16,-2 3-13 16,4 0-9-16,3 0-1 0,-2-4-6 15,3 1-4-15,2-4-2 0,1-1 1 0,4-3-3 16,1-3-6-16,0-2-13 0,0-2-17 15,4 0-17-15,4-2-35 0,5-9-58 16</inkml:trace>
  <inkml:trace contextRef="#ctx0" brushRef="#br0" timeOffset="-40138.45">21922 5719 25 0,'0'11'352'15,"-11"2"-300"-15,-3 5-31 0,-6 3 9 16,1-1 6-16,1-1 4 0,4 0-15 16,1-2-18-16,7-4-5 0,3-2-2 15,3-6-4-15,0-2-12 0,8-3-15 0,7 0-15 16,2-12-41-16,8-6-75 0</inkml:trace>
  <inkml:trace contextRef="#ctx0" brushRef="#br0" timeOffset="-40009.44">22128 5696 33 0,'-12'13'72'0,"-2"7"157"0,-5 4-186 16,-3 9 4-16,-6 9-27 0,1 0 3 16,0-4-9-16,9-1-15 0,7-5-82 0,9-2-279 15</inkml:trace>
  <inkml:trace contextRef="#ctx0" brushRef="#br0" timeOffset="-36527.24">21655 3405 24 0,'0'0'-4'15,"0"0"12"-15,0 0 162 0,-1 0-108 16,-2 0-24-16,-2 0 2 0,3 0-2 15,-2-1 4-15,1-1-14 0,-1 2-4 16,3 0-4-16,1 0-3 0,0 0-5 16,0 0-2-16,0 0-1 0,0 0-2 15,0 0-6-15,0 0 4 0,0 0 1 16,0 0-5-16,0 0 3 0,5 0 1 0,2 0-1 15,3 0 0-15,5-1-2 0,1-1-1 16,2 0 1-16,5 0-1 0,2 0-2 16,2-2 2-16,1 1 1 0,4 0-1 15,1 0-3-15,2-1 3 0,4 1-1 16,3 1 0-16,4 1 2 0,2 0 0 0,2 0-1 15,0-1 0-15,1 1-2 16,0-1 3-16,-4 1 2 0,2-1-4 16,-4 0-2-16,-3 1 4 0,0 0-1 15,-3 0 1-15,-2 1-3 0,-3 0 2 0,-3 0 0 16,-3 0-1-16,1 0 0 0,-2 0-1 15,2 1 3-15,1 1-3 0,1 1 1 16,3 1 2-16,0-1 0 0,1-1-2 16,3 1 0-16,-3-1 1 0,-2-1 3 15,1 1-4-15,-3-2-1 0,-3 1 2 0,0 0 2 16,-7-1-4-16,-5 0 0 0,-7 0 2 15,-3 0-1-15,-6 0 1 16,0 0 1-16,0 0-1 0,0 0-1 16,2 1 0-16,1-1-2 0,0 0 3 0,0 2 0 15,2-1-1-15,0-1-1 0,-1 0 2 16,1 0 1-16,-2 0-2 0,2 0-1 15,-2 0 2-15,0 2 0 0,-2-2 2 16,1 1-1-16,-2-1 1 0,0 0 4 16,0 0 0-16,0 0 2 0,0 1 1 0,0-1-2 15,0 0-2-15,-3 0-3 0,0 0 1 16,1 0 4-16,1 0-4 0,-2 0-1 15,1 0 1-15,1 0 3 16,-3 0-6-16,3 0-2 0,-4 0 2 0,4 0-2 16,-1 0-14-16,-1-2-29 0,0-2-79 15,-6-2-337-15</inkml:trace>
  <inkml:trace contextRef="#ctx0" brushRef="#br0" timeOffset="-14553.99">21897 7322 77 0,'2'-2'90'0,"-1"1"-59"0,1-2 15 15,-1 1-8-15,1 0-7 0,-2 1 4 16,1-4-9-16,1 3-4 0,-2-1 7 15,0 0-8-15,0 1-3 0,0 1-1 16,0-2-6-16,0 2 4 0,0-2-3 16,0 0 1-16,0-1-2 0,0 0-3 15,0 1 4-15,0-1-1 0,-5 1-1 16,4-3 3-16,-4-1-2 0,-3 3 3 15,2-4-8-15,-3 2 0 0,-4-3 1 16,-2 3-1-16,-2 0-1 0,-5-1-3 0,-3-1 4 16,-3 3-3-16,2 1 0 0,-5 3-4 15,0 1 3-15,0 0 0 0,-3 5-3 16,0 8 0-16,1 1 1 0,-4 4 2 15,4 3-2-15,1 2-2 0,-1 4 4 16,4 0 0-16,3 4-2 0,2 2-1 0,1 2 3 16,8 2 0-16,2 1-3 15,4 3 0-15,3 1 1 0,3-1 1 16,3 3-1-16,0-2-2 0,0 0 3 15,9-1 1-15,2-3-3 0,1-1 0 0,2-2 3 16,8-4-3-16,3-1 2 0,4-3-2 16,4-4 3-16,5 0 1 0,6-9-2 15,2-1-2-15,1-3 2 0,5-7 2 16,3-3-2-16,5 0-1 0,2-10 2 15,0-6-1-15,2-5-1 0,-2-1-1 0,-2-2 3 16,-5 0-1-16,-6-1-1 0,-5 0-1 16,-7-2 2-16,-6-2 1 15,-5-2-2-15,-7-4-1 0,-5-4 5 16,-5-3-2-16,-3-6-2 0,-6-1 0 0,0-3 1 15,-3-2 2-15,-12 2-5 0,-3 0 4 16,-5 2-3-16,-5 3 4 0,-4 6-3 16,-5 7 0-16,-7 7 1 0,-5 5 1 15,-4 12-4-15,-1 6 1 0,-2 4 1 16,6 3 2-16,8 8-4 0,8 3-1 15,11-1 4-15,9 1-12 0,5 3-17 0,7-1-28 16,1-3-40-16,-4-2-64 0</inkml:trace>
  <inkml:trace contextRef="#ctx0" brushRef="#br0" timeOffset="-13881.95">21787 7441 189 0,'-2'0'43'15,"2"0"0"-15,-1 0 3 0,1 0-4 16,0 0 1-16,-2 0-15 0,2 0-16 16,0 4 9-16,0 5 7 0,0 1-8 15,0 3-3-15,0 2-2 0,0 3-1 16,-1 0-5-16,1 1-2 0,0 3 0 15,0-1-1-15,0 0-1 0,0 1-2 16,0-2 1-16,0 0 1 0,0 0-2 0,1-1-3 16,2-1 3-16,-3 0 0 0,0 0-3 15,0-2 1-15,0 1 5 0,-1-4-2 16,-1-2-3-16,1-4 1 15,-1 0 1-15,2-3-1 0,-1-2-2 0,-1-2 0 16,2 0 0-16,0 0 1 0,0 0-3 16,0 0 3-16,0 0-2 0,0 0 2 15,5-2-12-15,-2-5-9 0,0 0-14 16,2-3-20-16,-1-2-36 0,-2-1-57 15</inkml:trace>
  <inkml:trace contextRef="#ctx0" brushRef="#br0" timeOffset="-13348.92">21823 7662 1 0,'3'0'-1'16,"-3"-2"238"-16,0 2-199 0,1 0-4 16,1-1 10-16,-1 1-9 0,1 0 9 15,1 0-14-15,2 0-5 0,1 0-5 16,2 3 1-16,-1 3-3 0,3 1-7 15,2 2-2-15,0 2-1 0,2 0-1 16,5 0-4-16,-2 1-4 0,0-3 4 0,2 2 0 16,-2 0-4-16,-3-2 1 15,0 1 2-15,-2-3 0 0,-4 0-4 16,-2-1 2-16,0-3 2 0,-3 0 0 0,0-3-6 15,2 2 6-15,-2-2 0 0,2 0-2 16,1 0 1-16,0 0 0 0,2-2-1 16,-2-3 2-16,0 1-1 0,-1 0-1 15,0 1 4-15,-2-2-2 0,-3 2 1 16,0-2 0-16,0 2 2 0,0-2 1 0,0 1 0 15,0 0-2-15,0 0 0 0,-2-2-1 16,1-1-2-16,-1 0 0 0,1-3 1 16,-4-2 2-16,2 0-2 15,-3-4 0-15,-1 0 4 0,0-2 1 0,-4-4-2 16,0-1-1-16,0 1-2 0,0 2 0 15,5 1-2-15,0 7 1 0,0 3 1 16,4 4-1-16,-1 3-1 0,1 2-2 16,2 0 1-16,0 0-6 0,0 7-16 15,0 3-12-15,0 1-27 0,5-1-39 0,-2-1-73 16</inkml:trace>
  <inkml:trace contextRef="#ctx0" brushRef="#br0" timeOffset="-13007.9">22126 7750 0 0,'0'0'103'15,"-1"0"76"-15,-7 3-147 0,-1 4 15 16,-2 1-15-16,-1 2 7 0,-2 3-7 16,1 1-9-16,-4 3-4 0,2 1-5 0,-5 0-13 15,1-1-1-15,2 1 1 0,1-1-1 16,1-4-3-16,2 0-13 15,4-5-16-15,1-1-26 0,2-6-53 0,-3-1-178 16</inkml:trace>
  <inkml:trace contextRef="#ctx0" brushRef="#br0" timeOffset="-12550.87">21773 7581 116 0,'0'1'76'0,"0"1"-34"16,0-1 12-16,0-1-12 15,0 0 9-15,3 0 5 0,2-2-15 16,4-7-6-16,3-3-6 0,5-4-6 15,5-4-6-15,5-3-1 0,0-4-5 0,4-1-3 16,0-3-4-16,0 1-3 0,0 1 1 16,-6 0 1-16,0 5-9 0,-9 5-5 15,-2 3-9-15,-5 8-2 0,-4 6-13 16,-2 2-18-16,-3 5-12 0,0 6-24 15,-7 2-120-15</inkml:trace>
  <inkml:trace contextRef="#ctx0" brushRef="#br0" timeOffset="-11883.83">22167 7929 119 0,'0'-1'149'0,"3"1"-120"0,-3 0 20 0,3 4-1 16,-1 6 4-16,1 5-3 0,0 7-19 15,-3 6-7-15,0 7-3 0,0 2-8 16,0 4-3-16,0 2-1 0,0 0 12 15,0 0-14-15,0 5 0 0,-3 0 12 16,0-2 8-16,-2-3-14 0,5-7-8 16,0-5 1-16,0-6-1 0,0-5-4 0,0-3 4 15,-2-6-2-15,1-4-2 0,1-2 0 16,0-4-1-16,0-1 0 0,0 0-3 15,4 0-5-15,6-6-1 16,-1-4-8-16,0 1-16 0,-2 0-10 0,-1 1-7 16,-2 1-42-16,-1-1-55 0,-3 0-143 15</inkml:trace>
  <inkml:trace contextRef="#ctx0" brushRef="#br0" timeOffset="-11332.8">21734 8636 119 0,'-4'0'155'0,"-3"0"-123"0,3 0 23 16,1 0-13-16,3 2-1 0,0-2 4 15,0 2-23-15,3-2-13 0,8 1 15 16,7-1-5-16,4 0-10 0,7 0-1 15,10-3-3-15,6-2-1 0,6-2-3 16,3 1-1-16,5 1 2 0,3-2 0 16,4 3-4-16,-4-2 2 0,-5 2 2 15,-7 1-1-15,-7 1-2 0,-11-1 1 0,-4 0 1 16,-7 1 0-16,-8-2-1 0,-8 2 0 15,-3 1 1-15,-2-2 2 0,-5 3-5 16,-4 0-2-16,-5 0-14 0,-2 0-11 16,1 4-16-16,-5 2-44 0,-2 2-38 15,-1-2-146-15</inkml:trace>
  <inkml:trace contextRef="#ctx0" brushRef="#br0" timeOffset="-11026.78">22015 8657 303 0,'0'0'124'0,"0"0"-104"16,-2 5 23-16,-2 5-20 0,-6 2 10 0,-1 2 5 15,1 1-15-15,-4 1-8 0,1 2-8 16,-1 0-4-16,0 0-1 0,5-4 1 15,3-4-4-15,1-2 0 0,5-6-7 16,0 1-18-16,5-3-14 0,4 0-14 16,5-7-22-16,3-7-37 0,0-3-163 0</inkml:trace>
  <inkml:trace contextRef="#ctx0" brushRef="#br0" timeOffset="-10827.77">22300 8535 16 0,'0'0'451'16,"0"0"-416"-16,-3 5 5 0,-5 6-17 15,-3 1 7-15,-4 1 9 0,-4 5-13 16,1 1-9-16,-2 3-6 0,-1 1-1 0,3-1-1 16,1-3 1-16,6-3-5 0,5-8-7 15,3-2 2-15,3-1 0 0,0-3-10 16,4-1-12-16,6-1-6 15,2-1-16-15,3-11-46 0,1-2-83 0</inkml:trace>
  <inkml:trace contextRef="#ctx0" brushRef="#br0" timeOffset="-10631.76">22503 8507 63 0,'0'0'377'0,"-1"8"-330"15,-7 2 2-15,-1 5-6 0,-2 1 0 16,-3 2 8-16,-2 3-22 15,-2 2-9-15,1-3-6 0,0-1-5 0,3-2-8 16,4-4-1-16,6-3 0 0,1-5-14 16,3-1-14-16,1 0-22 0,7-4-53 15,0-2-120-15</inkml:trace>
  <inkml:trace contextRef="#ctx0" brushRef="#br0" timeOffset="-9211.68">22199 7201 117 0,'2'0'148'0,"-2"2"-126"16,0-2 31-16,0 0-6 15,0 0 16-15,0 0-13 0,0-1-16 16,0-3-3-16,-2-3-7 0,-2 1-3 0,1-4-6 16,-1-1-2-16,1 0 3 0,-1-1-4 15,1-2-5-15,-2 1-3 0,2-1 0 16,-2 1 0-16,2-2-4 0,2 3 2 15,-3-1 2-15,4 2-2 0,-3 1-2 16,3-1 0-16,0 1 0 0,0 1 1 0,0-1-2 16,-3 2 1-16,3 3 1 0,0 1 1 15,0 3-3-15,0-1-1 0,0 1 4 16,0 1-2-16,0 0-2 15,0-2 2-15,0 2 1 0,0 0 1 0,0 0-3 16,0 0 1-16,0 0 1 0,0 0 1 16,0 0-2-16,0 0 1 0,0 0-1 15,0 0 5-15,0 0-2 0,0-2 1 16,0 1 0-16,0-1 0 0,0 1 0 15,0-1-3-15,0 2 6 0,0 0-2 0,0 0-6 16,0-1 2-16,0-2 1 0,3 3-1 16,-1 0-4-16,3 0 3 0,-2 0 2 15,3 0-1-15,-1-1-4 0,1 1 2 16,3 0 4-16,0 0-2 0,5 0-4 15,5 0 3-15,6-1 2 0,4-1 0 16,7 0-4-16,3 0 0 0,1 0 5 16,3-2-2-16,4 1-2 0,7 0-2 15,3-1 6-15,5 0-2 0,2 3-2 16,1 0 0-16,-1 1 2 0,-4 0 0 0,-3 0-2 15,-1 0 0-15,-5 1 3 0,-1 0 0 16,-3 1-3-16,-4-2 3 0,-1 0 1 16,-6 0 0-16,-5 0-2 0,-7 0 1 15,-2 0 6-15,-6 0-1 0,-7 0 0 16,-3 0-3-16,-3 0 3 0,-1-1 1 15,-2 0-2-15,1 1 4 0,-1 0-3 16,0 0 2-16,0-1-7 0,0 1 5 16,0-1 0-16,0 1-4 0,0 0-1 15,0 0 0-15,0-1-1 0,0 1 0 16,0-1-1-16,0 1 1 0,0 0-1 0,0 0 2 15,0 0-2-15,-3 0 1 16,0 0 3-16,1 0 1 0,-1 0-5 0,0 0 2 16,0 0 1-16,0 0-1 0,0 0-2 15,0-1 1-15,3 1 1 0,0-1-2 16,0 1-1-16,0 0 1 0,0 0 2 15,-2 0-1-15,1 0-1 0,1 0 0 16,-3 0-1-16,3 0 2 0,-3 0-2 16,-1 0 2-16,3 0-3 0,-1 0-15 15,1 0-13-15,-1 1-21 0,1 4-24 0,-4 1-64 16,-4-2-348-16</inkml:trace>
  <inkml:trace contextRef="#ctx0" brushRef="#br0" timeOffset="-8319.63">21767 7647 153 0,'0'0'47'15,"0"0"-15"-15,-5 0 13 0,2 0-21 16,-2 0 14-16,2 0-6 0,-1 0-9 15,-1 0-2-15,-1 0 0 0,0 0 2 0,-2 0-2 16,0 0-1-16,-3 0-6 0,-3 0 2 16,-3 0-5-16,-4 0-7 0,-4 0 2 15,-2 0 0-15,-5 0 0 0,-5 0-2 16,-4 2-3-16,-4 2-1 0,-3 3 2 15,-8 1-1-15,-6 2-1 0,-4 1-1 16,2 0 1-16,1-2 2 0,10-2 7 16,11-1 5-16,10 0-8 0,8-2 0 15,6-2-2-15,4-1 2 0,6-1 0 16,5 0 6-16,3 0 0 0,0 0-8 0,6 0-1 15,-1 0-3-15,1 0 3 0,0 0 4 16,0 0 1-16,-1 0-7 0,0-1 1 16,-2 0 2-16,0 1 1 0,-2 0-3 15,2-1-2-15,-1 1 2 0,-2 0 0 16,2 0-3-16,-1 0-2 0,2 0-6 15,-1 1-7-15,1 4-17 0,0 1-19 16,0-2-40-16,-3-2-72 0</inkml:trace>
  <inkml:trace contextRef="#ctx0" brushRef="#br0" timeOffset="-7167.56">21399 6427 130 0,'-1'0'68'0,"-4"0"-20"15,4 0 11-15,-4-1-19 16,0-1 9-16,-1-1 7 0,-2 1-11 0,1 1-6 15,-4 0 1-15,1 1-5 0,-2 0-8 16,-2 0 4-16,-3 0-5 0,3 0-5 16,2 2-3-16,5 2-1 0,6-4 1 15,1 2-11-15,0 2-6 0,3 2-3 16,13 1 5-16,8 0-1 0,12-3 2 0,9-1-1 15,8-3-1-15,4 0 1 0,0 0-4 16,1 0 2-16,-2-4 1 0,-5 0-1 16,-3-1-1-16,-3 1-1 0,-10 2 2 15,-7 0 0-15,-11 2-2 0,-7 0 0 16,-7 0 2-16,-3 0 0 0,0 0-2 15,0 0 1-15,-5 0 0 0,-6 0-5 16,-1 1-2-16,-5 4-1 0,3-1-3 16,1 2 1-16,4 0-4 0,3-2-4 15,0 2-4-15,0 0-7 0,1-1-8 0,0 0-11 16,1 0-22-16,-3 0-15 0,-2-2-43 15,-2 1-151-15</inkml:trace>
  <inkml:trace contextRef="#ctx0" brushRef="#br0" timeOffset="-6930.55">21229 6723 348 0,'-3'2'118'0,"3"-1"-81"15,0 2 3-15,0 1-12 0,7-1 6 16,9-1-4-16,6-2-5 0,6 0-8 15,10 0-6-15,6-4-4 0,7-4-4 16,5-2 0-16,1 1-1 0,0 0-2 16,-1 4 1-16,-5 2-1 0,-4 2 0 0,-5 1 0 15,-8 0-2-15,-8 0-7 16,-6 2-10-16,-4 1-16 0,-4 2-21 15,-2-2-51-15,-3 0-101 0</inkml:trace>
  <inkml:trace contextRef="#ctx0" brushRef="#br0" timeOffset="-5463.47">20928 7782 3 0,'-3'0'219'0,"3"0"-153"0,-2 0-29 0,1 0 11 15,1-1-5-15,-2-3 8 0,-1 1-11 16,-1 0-14-16,-3-1-6 0,-2 0-2 15,-2 1 1-15,-3 1-5 0,-1 0 3 16,-4 0-2-16,1 1-1 0,-9 0-4 16,-2 1-5-16,-7 0 1 0,-6 2-4 0,-6 7-2 15,-6 1 1-15,-2-2 1 0,-3 2 0 16,-3-1-2-16,2 1 1 0,-1-2 0 15,2 1 1-15,5-1-1 16,1 0 1-16,7-3 2 0,9 0 4 16,6-2-1-16,9 1 0 0,6-3-4 0,7 1 0 15,4-1-3-15,5 0 0 0,0-1 1 16,0 0-2-16,0 2-4 0,0 2-5 15,5 0-11-15,3 3-16 0,1-1-29 16,4-3-45-16,-3-1-100 0</inkml:trace>
  <inkml:trace contextRef="#ctx0" brushRef="#br0" timeOffset="9799.41">23244 3384 125 0,'0'0'68'0,"0"0"-37"15,0 0-1-15,0-1-5 0,0 0 8 16,0-1-2-16,-1 0-11 0,-4 0-2 15,4 1-3-15,-1-1 4 0,-1-1-4 16,1 1 2-16,-1 0 1 0,2 0-1 16,-2-2 1-16,-1 1 4 0,4-2 0 15,-3 2 1-15,0-4-2 0,2-1-6 0,-2-1 0 16,1-2-4-16,0-3-1 0,2-2 0 15,0-3 3-15,0-4-1 0,0-1-6 16,0-4 1-16,0-3 3 0,0-2-6 16,0-5-2-16,0 0 0 0,0-1 1 15,0 3-2-15,0 1-1 0,0 8 0 16,0 1 2-16,0 3-1 0,0 4 1 15,0 5-3-15,2 4 4 0,-2 3-1 16,0 3-2-16,0 2 1 0,0 2 2 16,0 0-1-16,0 0-2 0,0 0 0 0,0 0 0 15,0 0-1-15,0 0-4 0,0 0 2 16,0 0 2-16,0 0 0 0,0 0-1 15,0 0 2-15,0 1-1 0,0 0 3 16,0 0-3-16,0-1 1 0,0 3 0 16,0-3 1-16,0 2-6 0,0-2-7 0,0 1-7 15,0 2-7-15,0-2-17 16,2 1-21-16,2-1-37 0,-2-1-14 15,-2 0-137-15</inkml:trace>
  <inkml:trace contextRef="#ctx0" brushRef="#br0" timeOffset="11047.48">22985 2802 118 0,'0'0'67'0,"0"0"-23"0,0 0 1 15,0 0-7-15,0 0 5 16,0 0-2-16,0 0-7 0,0 0-5 15,0 0-4-15,0 0-5 0,0 0-7 0,0 1-2 16,0-1-5-16,0 2 0 0,3-2-2 16,7 2-1-16,1-2 5 0,6 0-1 15,3 0 1-15,11 0-4 0,1 0 1 16,6 0-1-16,2-2-4 0,-1-1 1 15,-1 1 0-15,1 1 1 0,-2 1-3 0,-3 0 1 16,-1 0 2-16,-4 0-1 0,-5 0-3 16,-7 0 2-16,-3 0 3 0,-8 1-3 15,0-1 0-15,-4 2 0 16,-2-2 2-16,0 0-2 0,0 0 0 0,0 0 3 15,0 0 0-15,0 1 1 0,0-1-2 16,0 0 2-16,0 0-2 0,0 0 1 16,0 0-2-16,0 0 0 0,0 0 4 15,0 0 2-15,0 0 1 0,0 0-2 16,-2 0-2-16,-2 0 0 0,-1 0-4 0,0 0 3 15,1 0 1-15,-1 0-2 0,2 0 0 16,-3 0-2-16,1 0 2 0,0 0 1 16,1 0-2-16,-1 0 0 0,0-3 2 15,1 0 0-15,-1-2-2 0,-1 0-2 16,1-3 4-16,-1 0 0 0,0-2-5 15,0-2 2-15,-1-1 2 0,3-3-1 16,-1-4-1-16,-1-1 1 0,3-5 1 16,0-5-2-16,1-7-4 0,2-5 4 15,0-4 0-15,0-3-2 0,0 5 2 16,2 4 0-16,-2 5 0 0,3 5 1 0,-2 3-3 15,1 3 4-15,-1 6-2 0,1 1 0 16,-2 5-1-16,0 1 1 0,0 4 2 16,0 4 0-16,0 0 0 0,0 2-1 15,0 2 0-15,0 0 0 0,0 0-2 16,0-1 0-16,0 1 0 0,0 0-2 15,0 0-1-15,0 0 2 0,0 0 2 16,0 0 0-16,0 0-2 0,0 0 2 16,0 0 1-16,0-1-2 0,0 1 2 15,0 0-2-15,0 0 3 0,0 0-3 0,0 0-1 16,0 0 1-16,0 0 1 0,0 0-1 15,0 0 0-15,0 0 2 0,0 0 1 16,0 0-2-16,0 0 0 0,0 0 2 16,0 0 0-16,0 0 2 0,0 0-2 15,0 0 3-15,-2 0 4 0,-4 0-7 16,-5 0-1-16,-3 0 0 0,-1 0 1 15,-10 0-2-15,-1 0-3 0,-5 0 3 16,-3 0-3-16,1 0 1 0,-4 0-2 16,-2 2 2-16,0 1 0 0,-2 2-1 0,3-2 0 15,7-1 3-15,8 1 2 0,8-1-3 16,5-2 0-16,6 1 1 0,2-1 2 15,2 0-3-15,0 0-7 0,0 0 2 16,2 1 0-16,2 1 4 0,4 1 0 16,0 0 3-16,-2-1 2 0,0 0-3 0,-1 0 0 15,-2 0 0-15,-2 1 1 16,3 1 0-16,-4-1-2 0,3 2 2 15,0 2 1-15,-2 2-2 0,2 3 0 16,-1 4 1-16,-1 3 0 0,-1 3-1 0,4 6 0 16,-1 4 0-16,0 4 1 0,0 5-1 15,-2-1-1-15,1 4 2 0,0-1 0 16,-2-2-1-16,0-2 1 0,0-3 3 15,-4-3-2-15,1-3 0 0,-1-4-1 16,-1-2 1-16,2-4 1 0,0-4-3 0,0-3-1 16,0-3 1-16,1-2-1 0,1-2-8 15,1-3-16-15,0-2-14 16,0 0-8-16,0-1-27 0,0 0-25 15,0-5-135-15</inkml:trace>
  <inkml:trace contextRef="#ctx0" brushRef="#br0" timeOffset="11932.53">23229 2131 7 0,'0'0'4'15,"0"0"-1"-15,0 0 181 0,0 0-123 0,0 0-19 16,-3 0 4-16,1 0-7 0,-1-2 7 15,1 2-5-15,2-2-9 0,0 2-9 16,-1-1-5-16,-2 0 3 0,1-1 0 16,1 1 4-16,-4-1-4 0,2 0-4 15,0 0-1-15,0-1 3 0,-2-1-6 16,0 1-1-16,2-2 0 0,0-1-1 15,0-2 1-15,-2-2-8 0,4-2 2 16,-1-2-1-16,2-4 2 0,0-3-6 16,0-2 2-16,3-5-1 0,4-4-1 0,-1-3-1 15,-3-4 0-15,3-1 2 0,-3-2-1 16,0-1 0-16,0 1-2 0,-3 3 2 15,0 7 1-15,0 7-2 0,0 7 0 16,0 5 1-16,0 5 1 0,0 2-4 16,0 4 1-16,0 0 2 0,0 2 1 15,0 0-4-15,0 0 1 0,0 0-1 16,0 0 1-16,0 0-3 0,0 0 3 15,0 0-2-15,0 0 2 0,0 0-5 16,0 0 3-16,0 0 2 0,0 0 2 16,0 0-2-16,0 0 1 0,0 0 2 0,0 0-1 15,0 0-1-15,0 0 0 0,0 0-2 16,0 0-7-16,0 0-11 0,0 0-13 15,0 0-4-15,0 0-3 0,5 2-30 16,-2 0-29-16,-3-2-81 0</inkml:trace>
  <inkml:trace contextRef="#ctx0" brushRef="#br0" timeOffset="12552.56">23143 1084 11 0,'5'0'36'0,"0"0"102"15,-4-1-83-15,-1 1 22 0,2 0-18 16,-2 0-8-16,0 0-5 0,0 0-3 0,0 0-11 15,0 0-8-15,0 0-6 0,0 0-6 16,0 6-4-16,0 6 7 16,-2 4 4-16,2 5-1 0,0 4-4 0,0-1-6 15,0 1-4-15,0-2 1 16,0-2-2-16,0 0-3 0,-1-2 3 0,1-1 3 15,-2-5-1-15,2-1-4 0,0-6-2 16,0 1 1-16,0-2 1 0,0-3-1 16,0 0 0-16,0 0-1 0,2-2-3 15,1 0-4-15,2 0-6 0,-1 0 3 16,2-2-2-16,-1-4-9 0,0-2-7 0,-1 0-7 15,-2-2-12-15,-2 0-25 0,0 0-20 16,-2-3-121-16</inkml:trace>
  <inkml:trace contextRef="#ctx0" brushRef="#br0" timeOffset="12792.58">22948 1244 47 0,'0'1'319'0,"0"-1"-249"0,0 0-13 16,0 0-27-16,5 0-2 0,3-1-7 16,7-5-11-16,8-2 5 0,10-2-4 15,4-2-3-15,5-4-7 0,8 1 1 16,2 2 1-16,1 3-4 0,-3 5 3 15,-5 3-9-15,-7 2-13 0,-5 0-18 16,-8 3-52-16,-10 3-25 0,-9 1-144 16</inkml:trace>
  <inkml:trace contextRef="#ctx0" brushRef="#br0" timeOffset="13770.63">23238 3382 4 0,'-1'1'30'0,"-3"-1"151"16,3 0-118-16,-4 0-6 0,4 0-11 15,-2 0-2-15,-1 0 4 0,3 0-4 16,1 0-15-16,0 0-3 0,0 0-1 16,0 0-12-16,0 0-2 0,0 0-7 15,3 0-2-15,8 0 5 0,4 0 0 0,9 0 3 16,7 0 1-16,6-4-1 0,9 0-7 15,9-2 1-15,8 0-2 0,4 1 0 16,-2-1-2-16,-3 3 0 0,-5 0 2 16,-7 1-1-16,-7 2-2 0,-7 0 0 15,-8 0 1-15,-3 0 0 0,-13-1-1 16,-4 1 1-16,-5 0 2 0,-3-1-1 15,0 1 4-15,0-2 4 0,-8 0-5 16,-1 2-2-16,0 0-4 0,-2 0 4 16,0 0-1-16,3 0 0 0,2 0-4 0,-2 0-4 15,2 1-9-15,1 5-21 0,1-1-45 16,-1 0-95-16</inkml:trace>
  <inkml:trace contextRef="#ctx0" brushRef="#br0" timeOffset="14848.69">23209 6873 2 0,'0'2'19'0,"0"-2"156"16,0 0-137-16,0 0 10 0,0 0-15 16,0 0-9-16,0 0 2 0,0 0-1 15,0 0-7-15,0 0 0 0,0 0 1 16,0 0 0-16,0 0 3 0,0 0 3 15,0 0-3-15,0 0 1 0,0-1-3 16,0-2 1-16,1-1-9 0,-1-1 1 16,0-2-3-16,2-1 3 0,-1-3-5 15,-1-1 0-15,2 0 0 0,-1-2 1 0,-1-2-2 16,0-2 3-16,0 0-4 0,0-1 3 15,0-1-4-15,0-2-1 16,0 0 1-16,2-1-2 0,-1 1-2 16,3 3-2-16,-3 3 2 0,1 1 1 0,-1 6-3 15,1 4 0-15,-1 1 0 0,-1 4 1 16,0 0-5-16,0 0 0 0,0 0-2 15,0 7 6-15,0 1-7 0,0-1-2 16,0 1-4-16,0-2-2 0,0 2-10 16,0-2-9-16,0-2-7 0,0 2-12 0,0-1-21 15,0-2-18-15,0-1-85 0</inkml:trace>
  <inkml:trace contextRef="#ctx0" brushRef="#br0" timeOffset="15869.75">23089 6566 8 0,'0'0'12'0,"-1"0"166"0,-2-1-117 16,-1-1-14-16,3 0 8 0,-2 0-13 0,3 1 2 15,0 0-10-15,0 0-11 16,0 1-10-16,0 0-4 0,0 0-2 15,6 0 3-15,2 0 2 0,4-2-3 16,4 2-4-16,2 0-2 0,6 0-2 0,0 0 1 16,4 0-2-16,2 0 0 0,1 0 1 15,1 0 0-15,-1 0-1 0,-1 0 0 16,-2 0 2-16,-4 0 0 0,0 0-3 15,-4 0 1-15,-6-1 2 0,-6 0 0 16,-4-1-2-16,-4 2 1 0,0-2 10 0,0 1-4 16,0-1-6-16,0-2 1 15,0 3 1-15,-3-1-1 0,2 2 1 16,-1-1 1-16,-3 0 1 0,2-1-3 15,-1 2 0-15,1-3 0 0,-1 2 2 0,-2 0-2 16,3-1 1-16,-2-2-1 0,-1 0 1 16,0-1 1-16,0-2-3 0,0 0-1 15,-2-4 0-15,-1 1 3 0,-1-2-2 16,-2-2-1-16,-1-3 1 0,0-3 0 15,0 0-2-15,-1-4 0 0,2-2 3 16,4 0-2-16,3-2-1 0,5-3 1 0,0-1 1 16,0-1 0-16,0 2-2 0,7 0 1 15,-4 3 4-15,0 5-2 16,1 1-1-16,0 4 1 0,-1 2 3 0,0 2-1 15,-2 5-1-15,1 1 1 0,1 4 2 16,-3 2-1-16,0 0-2 0,0 1-3 16,0 1 0-16,1 0 0 0,3 0-5 15,-1 0 3-15,1 0 3 0,-1 0-1 16,4 2-1-16,-4-1 0 0,0 2 3 0,1 0-1 15,-2-1-2-15,1 0 1 0,-1 1 3 16,-1-2 0-16,-1 0-3 16,0 0 0-16,0-1 5 0,0 1-3 0,0 0 2 15,0 1 3-15,-4 0-1 0,-6 0 1 16,-1 1-7-16,-1 1 2 0,-3 0 1 15,1 1 0-15,-7-1-3 0,-2 1 0 16,-2-1 1-16,-3 2 0 0,2-1-2 16,-3 1 0-16,1-1 2 0,3 2 0 15,2 0-3-15,1 0 1 0,5-1 2 0,5-2 0 16,4 1-3-16,3-2 0 0,4-1 0 15,-1-1 1-15,0 2-3 0,2-2 4 16,0 2-1-16,0-1-2 16,0 1 1-16,2 0 0 0,1 2 3 15,2 0 0-15,-2 1-2 0,3 1 1 0,0 0 1 16,2 1 0-16,-2 2-3 0,0 3 1 15,1 1 3-15,-1 5-1 0,-3 2-2 16,2 5 1-16,-1 1 1 0,-2 2 0 16,1 2-2-16,-3 1 1 0,0 0 2 15,0 1-1-15,-3-2 0 0,-5-4-2 0,0-2 3 16,1-1 0-16,-3-4-2 0,2-3-2 15,2-4 4-15,0-4 0 0,5-2-4 16,-1-2 0-16,2-2 3 16,0-3-1-16,0 0-5 0,0 0-16 0,8-8-15 15,6-7-17-15,-2-3-53 0,-1-3-117 16</inkml:trace>
  <inkml:trace contextRef="#ctx0" brushRef="#br0" timeOffset="16488.79">23167 5928 12 0,'0'0'10'0,"0"0"203"0,0 0-151 15,0 0-16-15,0-2 13 0,0-3-6 0,0 0-6 16,0-1-11-16,0-2-13 0,0-2-2 16,0-1-2-16,0-6-4 0,0-2-4 15,0-4-3-15,0-5 5 0,0-1 0 16,0-6-6-16,0-1-1 0,1-2 0 15,1-4-1-15,-2-3-3 0,1-1 2 16,1-1-2-16,-1 2 3 0,3 5-7 16,-3 7 3-16,2 7 1 0,0 8-3 15,-3 7 1-15,2 4-1 0,-2 5 3 16,0 1 0-16,0 1-2 0,0 0-2 0,-2 4 2 15,1 4-3-15,1 0 2 0,0 0 1 16,0 0 1-16,0 0 1 0,0-3-2 16,0 0-1-16,0 0 3 0,0-3-4 15,0 0 4-15,0 0-3 16,0-1 0-16,0-1 2 0,0 0-2 0,0 1 3 15,1-1-4-15,-1 0 3 0,0 1-2 16,0-1 1-16,2 0 1 0,-2 0-11 16,1 3-6-16,3-1-10 0,-1 0-15 15,1 3-22-15,-1-2-45 0,-3-3-77 16</inkml:trace>
  <inkml:trace contextRef="#ctx0" brushRef="#br0" timeOffset="17580.85">23193 4774 4 0,'3'0'13'0,"-3"0"112"0,0 0 11 15,0 0-95-15,0 0 0 0,0 0-7 16,0 1-1-16,0 5 7 0,2 3-4 0,-1 2-11 15,2 1-2-15,0 3 1 0,1 1-2 16,-1 1-9-16,0 2-1 0,0 0 0 16,0 4 2-16,0-3-10 0,0-1 0 15,0 1 0-15,-1-2-4 0,-2-2 0 16,1-1 2-16,-1-4 2 0,0 1-3 0,0-2-4 15,0-2-1-15,0-2-8 16,0-1-3-16,2-2-8 0,0 0-7 16,-1-2-12-16,-1-1-22 0,2 0-5 15,-1 0-27-15,1-3-137 0</inkml:trace>
  <inkml:trace contextRef="#ctx0" brushRef="#br0" timeOffset="17757.86">23091 4958 78 0,'0'-2'320'0,"0"-1"-268"16,6 1-6-16,6 0-14 0,4 1-1 16,4-1-4-16,3 0-9 0,2 1-10 15,6 0-4-15,0 1-2 0,3 0 1 0,0 0-5 16,2 4-27-16,-3 0-61 0,-6 1-124 15</inkml:trace>
  <inkml:trace contextRef="#ctx0" brushRef="#br0" timeOffset="18912.93">23702 980 0 0,'0'1'12'0,"0"1"-5"16,-2-1-1-16,1 0 104 0,-3-1-37 15,1 0-27-15,2 0-13 0,-4 0-1 16,2 0-4-16,0 0 3 0,0 0-2 16,0 0-2-16,0 0 1 0,1 0-4 15,-1 0-9-15,1 0-1 0,2 0-3 0,-1 0-4 16,-2 0 0-16,1 0-1 0,1 0-1 15,-1 0 0-15,1 0-2 16,-1 0 2-16,-1 1 2 0,1-1-3 16,2 1 1-16,-1 0 4 0,1-1 0 0,-2 0-1 15,2 0-5-15,0 0-3 0,0 0 1 16,5 2-8-16,4 1 6 0,5 0 2 15,5 1 4-15,-1-2-2 0,4 0-1 16,1-2-1-16,-1 0 0 0,0 0-2 16,-1 0-7-16,-2 0-4 0,-3-4-10 0,-4 0-16 15,-3 0-27-15,-7 0-15 0,-2 1-69 16</inkml:trace>
  <inkml:trace contextRef="#ctx0" brushRef="#br0" timeOffset="19161.94">23630 1024 210 0,'5'9'46'0,"9"3"-23"0,0-1 4 16,1 0-3-16,2 1-6 0,-1 0 0 16,1-1 1-16,0 2-2 0,-1-1 21 0,-1 0-19 15,-1 1-9-15,-6-2 1 0,-4 0 2 16,-1-2-2-16,-3 0 1 0,0 0 1 15,-7 0 2-15,-4-1 0 16,-5 0-4-16,-2 0-3 0,-2-1-3 0,-4-2-4 16,0-1 1-16,-3 1-1 0,4-1-3 15,3 0 1-15,4-1-8 0,5 1-20 16,5-1-36-16,3 1-20 0,3-1-47 15,0-1-132-15</inkml:trace>
  <inkml:trace contextRef="#ctx0" brushRef="#br0" timeOffset="20454.02">23641 4751 172 0,'0'0'52'0,"-3"0"-14"16,3 0 5-16,0 0-14 0,0 0 8 15,0 0-1-15,0 0-12 0,0 0-6 16,0 0-3-16,0 0-9 15,0 0 2-15,0 0 2 0,0 0 5 0,5 0-2 16,1-2-3-16,3 1-2 0,0-1-1 16,5 1-2-16,2-1 4 0,3 0-2 15,1-1-4-15,-2 3-1 0,2-3 0 16,-2 3 1-16,-5-1-3 0,3 0 0 15,-5 1-2-15,0 0 4 0,-5 0-3 0,-3 0-3 16,0 0-8-16,-3 0-11 0,0 0-14 16,0-1-11-16,-1 0-18 0,-9-1-88 15</inkml:trace>
  <inkml:trace contextRef="#ctx0" brushRef="#br0" timeOffset="20752.03">23638 4782 33 0,'0'3'291'16,"0"0"-254"-16,0-1-25 0,3 3 2 0,3-1 2 15,5 0-1-15,0 1-4 0,1 0-9 16,2 0 0-16,0 2-1 0,0 1 3 16,3 4-4-16,0 3-12 0,2 0 13 15,-2 0 1-15,2 0-1 0,-5-1-2 16,-2-1 1-16,2-2 0 0,-8 1-2 15,-1-3 2-15,-4 0-1 0,-1-4 2 16,-1 1 6-16,-8 0-1 0,-5-4 11 16,0 5 6-16,-3-4-6 0,-2 1 3 15,-3-1-5-15,2-2-8 0,-2 1-5 0,-1-1-1 16,3 1 3-16,1-2-4 0,4 0 1 15,6 0-4-15,5 0 4 0,4 0-23 16,0 0-44-16,2 0-27 0,4 0-60 16</inkml:trace>
  <inkml:trace contextRef="#ctx0" brushRef="#br0" timeOffset="92101.11">14122 11850 130 0,'-1'1'55'0,"1"-1"-37"0,0 0-16 15,0 0 58-15,0 0-1 0,0 0-34 16,0 0 4-16,0 0 5 0,0 0-6 16,0 0-2-16,0 0-5 0,0 0 3 15,0 0-7-15,0 0-8 0,0-1 0 16,0 0 9-16,-2 1-5 0,2-2-4 15,-2 2 0-15,1 0 0 0,1 0 2 16,0 0-5-16,0 0-3 0,0 0 1 0,0 0 2 16,0 0-5-16,0 0-1 0,0 0 0 15,0 0 3-15,0 0-3 0,0 0 0 16,0 0 3-16,0 0-1 0,1 0-1 15,6-1 2-15,0 0-1 0,3-1 3 16,2-1-5-16,-1 1-1 0,3-3 2 0,1 3 1 16,2-1-3-16,-1 1 0 15,1 2 2-15,-2 0 1 0,3 0-4 16,0 0 1-16,1 0 3 0,-1 0-1 15,1-1-1-15,1 1-2 0,0-1 4 0,2 1-1 16,3-1-2-16,-2-1 0 0,3 2 3 16,2 0 0-16,-3 0-4 0,0 0 0 15,-3 0 4-15,-1 0 0 0,-1 0-4 16,-2 0 1-16,-3 0 4 0,1 0-3 15,-3 0 0-15,1 0-2 0,2 0 4 0,-1 0-1 16,-2 0-2-16,1 2 1 0,3-2 0 16,-2 0 0-16,4 0 1 15,3 0-2-15,1 0 2 0,2 0-1 16,0 0 0-16,-1 0-1 0,0-2 2 0,2-1-2 15,-1 0 2-15,0 0-1 0,1 0 0 16,-4 1 0-16,-1 1-3 0,-1 0 1 16,-1-1 2-16,-2 2 0 0,0 0-2 15,2 0 2-15,-1 0 0 0,3 0 1 16,-3 0-2-16,2 0 1 0,0 0 0 15,1 0 1-15,0 0-2 0,1-1 1 0,0 0 0 16,1 0 1-16,0-2-2 16,0 1 1-16,-1 0 0 0,-2 0 1 15,1 2-2-15,-3-1 0 0,-1 0 1 16,2 1-2-16,-4-1-1 0,2 1 4 0,0-1-3 15,-1 1 2-15,2 0 1 0,1-2-1 16,-2 2 1-16,2 0-3 0,2-1 4 16,0 0-3-16,0 0 2 0,3 1-3 15,-1 0 3-15,2-1 0 0,-1 1-3 16,1 0 2-16,0 0 1 0,1 0-1 0,-4 0-1 15,1 0 1-15,1 0 2 0,-3 0-3 16,1 0 0-16,1 1 2 16,-3 0 0-16,5 1-1 0,-3 0-1 15,3-2 1-15,0 0-1 0,1 0 1 0,0 0 1 16,2 0-1-16,2 0-1 0,-2 0 1 15,-1 0 1-15,1 0 0 0,-3 0-2 16,2 0 1-16,-1 0 1 0,0 0-1 16,-1 0-1-16,1 0 0 0,1 2 3 15,1-2-1-15,1 1-2 0,-3-1-1 0,5 1 4 16,0-1-1-16,4 0-2 0,-3 0 0 15,2 1 2-15,2-1 0 0,-2 0-3 16,-3 0 2-16,5 0 1 16,-2 0 1-16,0 2-4 0,0-2 1 0,0 1 3 15,2-1-2-15,-4 0-1 0,-1 0 1 16,0 0 1-16,-3 0-1 0,-3 0-1 15,1 0 1-15,-1 0 1 0,-2 0-1 16,1 0-1-16,1 1 0 0,-1-1 3 16,0 1-1-16,0-1-3 0,1 0 2 0,-2 0 1 15,-1 0 0-15,1 0-2 0,-2 0 0 16,-1 0 3-16,-3 0-2 0,0 0-1 15,1 1 0-15,-4 1 3 0,2-2-2 16,-1 0-1-16,-1 1 1 0,2-1 1 16,-1 2 0-16,-1-2-2 0,3 2 0 15,-1-2 3-15,1 0 0 0,2 0-3 16,-1 0 0-16,4 0 3 0,-2 0-2 15,-1 0-1-15,1 0 1 0,-2 0 1 16,2 2-1-16,2-2 0 0,-2 0-1 0,2 2 3 16,0-1-1-16,1 0-2 0,-3 0 1 15,0 2 2-15,-1-3-1 0,-2 1-2 16,-2 0 1-16,3 0 1 0,-3 0 1 15,2 1-4-15,-1 0 2 0,-1-2 2 16,1 0-1-16,-1 1-2 0,2-1 1 16,0 1 1-16,-1 0-2 0,1 0 1 15,-2 0 0-15,1 0 1 0,-1 1-1 16,-1 0-1-16,0-1 1 0,-1 0 1 15,1 2-2-15,-4-3 1 0,1 2 0 16,-3-1 1-16,1 1-1 0,-4-2-1 0,1 1 1 16,-3-1 1-16,0 0-1 0,-3 0-1 15,2 1 1-15,-2-1 1 0,1 1-2 16,-1-1 2-16,0 0-1 0,2 0 0 15,0 0 1-15,-1 0-2 0,4 0 1 16,-2 0 1-16,-2 0 0 0,3 0-2 16,-4 0 0-16,3 0 3 0,-3 0-2 15,3 0 0-15,-3 0-1 0,0 0 2 16,1 0-1-16,1 0-2 0,-1 0 1 15,1 0 2-15,4 0 0 0,-4 0-2 0,2 0 0 16,1 0 3-16,-2 0-1 0,3 0-3 16,-4 0 2-16,-1 0 2 0,1 0-1 15,-1 0-1-15,-1 0 3 0,0 0 2 16,0 0-3-16,0 0-2 0,0 0-1 15,0 0 2-15,0 0-1 0,0 0-4 0,2 0 2 16,0 0 3-16,-1 0 0 16,-1 0-2-16,0 0 1 0,0 0 2 15,2 0 0-15,-2 0-2 0,0 0 1 16,0 0 1-16,0 0 1 0,0 0-3 0,0 0 1 15,0 0 2-15,0 0-1 0,0 0-2 16,0 0 1-16,0 0-1 0,0 0 1 16,-2 0-2-16,1 0 1 0,-1 0-1 15,2 0 1-15,0 0 1 0,-2 1-2 16,2 1 1-16,0-2-1 0,0 0 0 0,-1 0 0 15,1 0 2-15,-2 0-6 0,2 0-25 16,0-2-28-16,0-2-86 16</inkml:trace>
  <inkml:trace contextRef="#ctx0" brushRef="#br0" timeOffset="93994.22">16874 11789 140 0,'0'0'52'0,"0"0"-4"16,0 0-5-16,0 0-3 0,0 0-6 0,0 0-15 15,0 0-5-15,0 0 8 0,0 0 0 16,0 0-6-16,0 0 0 0,0 0 5 15,0 0-1-15,0 0-1 16,0 0-2-16,0 0-3 0,0 0-1 0,0 0-3 16,0 0-3-16,0 0 0 0,0 0-3 15,1 0 3-15,-1 0-2 0,0 0 0 16,0 0-2-16,0 0 2 0,2-2-7 15,0 0 5-15,-1-1 1 0,-1 0 0 16,3-2-1-16,-3 2 2 0,3-4 3 0,0 0-2 16,-1-2 0-16,3-1-3 0,-1-1 4 15,-1-4-2-15,2-2-1 0,0-5-2 16,-1-3 2-16,3-3 0 0,0-3-2 15,3-1-2-15,-4-2 2 0,3 2 2 16,2 2-3-16,-5 4 0 0,2 5 1 16,-2 4 4-16,-3 3-3 0,-1 4 3 15,-2 2 0-15,0 0 4 0,0 4-1 16,0 1-1-16,0 1 0 0,0 2 2 15,0-1-7-15,0 1-3 0,0 0 0 0,0 0-1 16,0 0-6-16,0 0 1 0,0 0 1 16,0 0 4-16,3 3 0 0,-3 0 2 15,0 1-3-15,0 0 3 0,0 1-2 16,0-2 2-16,0 1 0 0,0 0-2 15,0-1 2-15,0 1-8 0,0-3-7 0,0 4 2 16,-3-3-7-16,3 0-12 16,-3 0-18-16,0-2-24 0,-1 0-61 15,1 0-275-15</inkml:trace>
  <inkml:trace contextRef="#ctx0" brushRef="#br0" timeOffset="95433.3">16843 11388 42 0,'-2'0'93'0,"1"0"-13"16,-1 0-9-16,2 0-23 0,-1 0-7 0,1 0-3 15,-2-3 1-15,1 2-8 0,-1-1-6 0,0 2-1 16,2-1 0-16,-1 1-7 0,-2-1 4 15,1 0-3-15,2 1-2 0,-1 0-3 16,-1-1-4-16,2 1 2 16,0-1 1-16,0 1-6 0,0 0 0 0,0 0 0 15,0 0-4-15,0 0-2 0,6 0-2 16,7 0 4-16,4 0-1 0,8 0 0 15,1 0 0-15,5 0 1 0,3 0-1 16,0 0-1-16,3 0-1 0,-2 0 2 16,-1 0-3-16,0 2 4 0,-5 0-3 0,-1 0 0 15,-6 0 1-15,-4 1 2 0,-5-1-2 16,-4-2 0-16,-3 1-1 0,-3 0 0 15,-1-1 3-15,-2 0-4 16,0 0 3-16,0 0 0 0,0 0-2 0,0 0 0 16,0 0 0-16,0 2-2 0,0-1 3 15,0 0 0-15,0 1 0 0,0-2 0 16,0 0 0-16,0 0 0 0,0 0 2 15,0 1-2-15,0 0 1 0,0-1 0 16,-3 0 0-16,-2 0 0 0,2 0-2 0,0 0 1 16,-2 0-1-16,4 0-2 0,-1 0 2 15,1 0 1-15,1 0 0 0,-3 0-4 16,3 0 2-16,-3 0 3 0,1-2-1 15,0-1-1-15,1 0 0 0,-2-1 3 16,3-1-2-16,-2 0-2 0,2-2 1 16,-1-1 2-16,1-1-2 0,-2-1 2 15,1-3-2-15,-3-2 2 0,4-3-2 16,0-3 2-16,-1-2-3 0,1-6 2 15,-2 0 1-15,1-5-3 0,-1-4 0 16,2 0 3-16,-1-3-1 0,-1 2-1 0,2 0 1 16,-3 4 1-16,3-1 0 0,-3 5-2 15,0 3 1-15,-3 2 2 0,-1 5 0 16,1 1-2-16,2 4 1 15,1 1 5-15,-2 0-1 0,3 3-5 0,1 0 3 16,1 2 0-16,0 2 2 0,0 2-4 16,0 0-1-16,0 3 3 0,0 0-1 15,0 3-2-15,0 0 0 0,0 0 1 16,0 0-2-16,0 0-3 0,0 0 3 15,0 0 0-15,0 0-2 0,0 0-1 0,0 1 2 16,0 3 3-16,0 1 1 0,0 0-4 16,0-1 1-16,0 0 3 0,0 1-1 15,0-1-3-15,0-1 1 16,0 1 3-16,0-1-1 0,0-2-2 0,0 2 1 15,0-3 2-15,0 2-2 0,0-2 0 0,0 1 0 16,0 0 1-16,0 0 1 16,0 0-2-16,-2-1 0 0,1 1 2 15,1 0-1-15,0-1-2 0,-2 1 1 16,2-1 2-16,-1 2-2 0,-4-2 1 0,3 0 1 15,-2 0 0-15,-2 0-1 0,-5 0-1 16,0 0 0-16,-3 0 1 0,-2 0-1 16,2 0-1-16,-6 0 1 0,2 0 1 15,-6 0-1-15,0 0-1 0,0 0 1 16,3 0 1-16,0 3-1 0,6-1-1 0,-1 2 1 15,3-1 0-15,0 0 1 0,2 1-2 16,2-1 1-16,0 1 0 16,2 0 1-16,1 1-2 0,0 0-1 15,4 1 2-15,-2 2 0 0,2 2-3 0,1-1 1 16,-1 1 3-16,1 1 0 0,1 2-3 15,0 0 3-15,0 4-1 0,0-2-1 16,1 3 2-16,2 0-2 16,3 2 2-16,-2 1-1 0,0 4-1 0,-2 2 0 15,1 4 3-15,-2 1-2 0,-1 1-1 16,0 0 1-16,0-1 0 0,0-1 0 0,0 0 0 15,-1-1 1-15,-4-2-2 16,2-2 3-16,-2-3-4 0,1-3 2 16,1-5 3-16,0-1-3 0,1-5-1 15,2-2 0-15,0-5 1 0,0-1-5 0,0-1-8 16,0 0-9-16,0-2-25 0,2-11-10 15,4-5-54-15</inkml:trace>
  <inkml:trace contextRef="#ctx0" brushRef="#br0" timeOffset="96558.37">17063 10652 155 0,'0'-1'50'0,"-3"1"18"0,0 0-23 15,0 0-4-15,0 0-2 0,1 0-7 16,1 0-3-16,-1 0-5 0,0 0-4 15,2 0-2-15,0 0 4 0,0 0-4 0,0 0-5 16,0 0-4-16,0 0 2 0,0 0-5 16,0 0 3-16,0 0 4 0,0 0-1 15,0 0 2-15,0 0-8 16,-1 0 1-16,-2 0-3 0,3 0 2 0,-2 0-3 15,2-2-4-15,-1-1 5 0,-1 1-1 16,-1-3-1-16,1 1 0 0,2-2-1 16,-1-2 5-16,1 0-4 0,0-4-1 15,0 0 2-15,0-5-2 0,0-1 3 16,0-4-2-16,1-2 1 0,-1-1 1 0,4-1 1 15,-1 3-3-15,0 0 3 0,1 2-4 16,0 1 4-16,-1 2-3 0,0 0 1 16,0-2-2-16,1 4 2 0,0-1-2 15,0 0 2-15,1 2 1 0,-2-2-1 16,3-1-4-16,-3-1 2 0,0 0-1 15,1 1 1-15,-1 0-2 0,-3-1 3 16,1 0 0-16,-1 1 0 0,0 0-3 16,0 3 2-16,-3 1 0 0,-2 1 2 15,2-1-3-15,0 3 0 0,0 2 2 0,0 0-1 16,1 0 1-16,1 3 1 0,-1-1 0 15,2-1-2-15,0 3-2 0,0 0 3 16,0 1 0-16,0 1-1 0,0 0-2 16,0 0 4-16,0 1-1 0,0 1-1 15,0-2-3-15,0 1 2 0,0-1 3 16,0 1-3-16,0 0-1 0,0-3 1 15,0 2 1-15,0-1-1 0,0 1 0 16,0 0 0-16,0-1 3 0,0 1-3 16,0-2 0-16,0 2 1 0,0-3 2 0,0 2-4 15,0 0 2-15,0 0-1 0,0 1-1 16,0 0 2-16,0 1-1 0,0 0 0 15,0 2-1-15,-1-1 1 0,-1 1-1 16,2 0-5-16,-3 0-13 0,0 1-24 16,3 8-48-16,-2 2-83 0</inkml:trace>
  <inkml:trace contextRef="#ctx0" brushRef="#br0" timeOffset="115534.45">13584 11664 100 0,'0'0'30'0,"0"0"-2"0,0 0 8 16,0 0-6-16,0 0 4 0,0 0-8 16,0 0-1-16,0 0-6 0,0 0 6 15,0 0-4-15,0 0-1 0,0 0-6 16,0 0 0-16,0-2-4 0,0-1-5 15,0-2-3-15,2-1 0 0,4-2-1 16,5-2-2-16,-2-4-1 0,2-2 3 16,1 0-1-16,-1-1-1 0,0 2-1 15,-3-1 1-15,1 3-1 0,-1-1-5 16,-4 3 0-16,1 1 0 0,0 4-1 15,-5 1 2-15,0 2 3 0,0 3 4 0,0 0-2 16,0 0-6-16,0 7-1 0,-5 2 4 16,2 1 1-16,0 0 3 0,0 3-1 15,1 0 0-15,2 0-1 0,0-1-9 16,0-1-9-16,0-3 8 0,0 0 9 15,0-3 0-15,2 0 3 0,2-4-1 0,3-1 4 16,-1 0-6-16,3 0-3 16,-1-6-9-16,4-4-15 0,1-3-10 15,1 0-28-15,1-2-4 0,-4-2 10 16</inkml:trace>
  <inkml:trace contextRef="#ctx0" brushRef="#br0" timeOffset="115681.46">13818 11534 1 0,'0'9'8'0,"0"-1"-8"15,3-4 1-15,0-1 12 0,4-1 13 16,-1-2-25-16,0 0 0 16,-1 0 1-16,2 0-1 0,0-5 0 15,-1-2-20-15,2-2-17 0</inkml:trace>
  <inkml:trace contextRef="#ctx0" brushRef="#br0" timeOffset="116433.51">13818 11534 4 0,'87'-42'7'16,"-85"42"5"-16,-2 0 0 0,0 7 4 16,0 1 0-16,0 1-4 0,0 1-3 15,1 0-6-15,-1-1-2 0,3 1 0 0,0-3 0 16,-3-1 1-16,2-2-4 0,-2-1 4 15,0-3-1-15,1 1 4 0,1 1 2 16,0-2-2-16,-2 0-3 16,3 0 5-16,1 0-4 0,2-4-1 0,-2-1-1 15,3-2-1-15,1 0 3 0,4-1-3 16,-1 0 0-16,0-1 0 0,3 2-2 15,-1-3 4-15,-3 2-4 0,0 3 0 16,-4 3-2-16,-3 2-1 0,0 0 3 16,-3 1 3-16,0 6 5 0,0 4 3 0,-1 2-1 15,-6 0-5-15,3 1 4 16,-1 1-6-16,3-2 4 0,2-2 28 0,0-2-30 15,0-1 2-15,0-3 2 0,4-1 1 16,0-3-3-16,2-1 0 0,4 0-2 16,-1 0 2-16,2-5-2 0,1-3-1 15,1-3 0-15,-1-1-2 0,2 0 0 16,-2-1 2-16,-1 3-1 0,-3-1-1 15,1 1 0-15,-2 2 0 0,-3 3 0 16,-1 1-1-16,-3 4 1 0,0 0-2 16,0 2 1-16,0 6 8 0,-1 2 5 0,-1 0 0 15,-2 1-8-15,4 1-1 0,0-1-2 16,0 0 0-16,0-2 1 0,4-1 4 15,7-3-3-15,-3 0 0 0,1-3-1 16,0-1 0-16,-1-1-4 0,1 0 6 16,1-3-1-16,-1-2-2 0,2-2-1 15,-3-1 2-15,3 0-2 0,-5-3-1 16,1 1 0-16,0 0-3 0,-1-2 0 15,-1 2 0-15,-2 2 1 0,0 4 2 16,-2 0 1-16,1 4-1 0,-2 0 1 0,1 0 0 16,-1 0 1-16,2 4 3 0,-2 0 0 15,0 3 4-15,0 1 3 0,0 2-3 16,0-1-2-16,0 0-2 0,0-1-3 15,1-2-1-15,1-2 0 0,1-3 1 16,3 1-1-16,1-2 1 0,3 0 0 16,1-6 0-16,3-2-2 0,2-2-8 15,1-1-2-15,-3-2 3 0,1 0-3 16,-1 0-5-16,-5 2 9 0,-1 1 6 15,-5 4 1-15,0 3 1 0,-3 1 1 0,0 2 7 16,0 0 6-16,-7 2-4 0,-1 7-6 16,-3 2 2-16,2 0 4 0,3 1-3 15,2-1 1-15,3-1-3 0,1-1-4 16,0-2-4-16,8-1 2 0,3-1-2 15,-2-4-4-15,3 0-5 0,-1-1-26 0,0 0-45 16,-3-4-93-16</inkml:trace>
  <inkml:trace contextRef="#ctx0" brushRef="#br0" timeOffset="162193.12">14634 10188 9 0,'3'0'7'15,"-3"0"187"-15,0 0-125 0,0 0-20 16,0 0 4-16,0-2-7 0,0-1-2 15,0 1-6-15,0 1-8 0,0 0-6 0,0-2-3 16,0 1-3-16,1 0 0 0,-1 1 0 16,0 0-1-16,0-1 0 0,0 1-2 15,0 0 0-15,0 0-1 0,0 1-3 16,0 0-2-16,0 0-1 0,0 0-5 15,3 3 0-15,-1 6 2 0,0 4 1 16,2 4 2-16,-2 1-1 0,-1 3 0 16,1 0-2-16,-1 0 1 0,1 1 0 15,-2 2-4-15,0-1 1 0,0-1-1 16,0 1 0-16,0-2 0 0,0-4-1 0,0-2-2 15,0-6 2-15,0-3-2 0,5-2-11 16,-2-2-9-16,3-2-7 0,3-1-14 16,4-8-13-16,-3-2-30 0,3-4-44 15,-5 0-165-15,-2 3 164 0</inkml:trace>
  <inkml:trace contextRef="#ctx0" brushRef="#br0" timeOffset="162561.14">15017 10218 23 0,'-5'-5'307'0,"-3"-1"-252"0,-4 2-11 16,1 1 22-16,-1 1-27 0,2-1-7 15,-1 3-2-15,2 0-3 0,-2 3-7 16,2 2-5-16,-2 2 1 0,3 1-5 15,-1 2 1-15,1 5-5 0,4 1-1 16,1 3-3-16,3 1-4 0,0-1 2 16,4-1 3-16,7-3-3 0,5-3-2 15,2-4 1-15,1-3 0 0,2-3-4 0,1-2-1 16,1 0-1-16,-1-7 3 0,0-3-2 15,-2-4 4-15,-5-1-1 0,-4 0 4 16,-3-2-2-16,-5 2 1 0,-1 1 0 16,-2 0 2-16,-5 2-3 0,-4 2 2 15,-4-1 0-15,-4 0 0 0,-1 1-1 0,-2-2-1 16,-1 1-1-16,3 0 1 15,1 1 0-15,4 5-5 0,6 3-9 16,3 2-10-16,4 6-31 0,0 5-51 16,0 1-141-16,4-1 4 0</inkml:trace>
  <inkml:trace contextRef="#ctx0" brushRef="#br0" timeOffset="162970.17">15386 10308 35 0,'-7'0'281'0,"4"0"-194"0,0 0-35 0,3-2 5 16,0-1-26-16,6-2-11 0,4-1 1 16,4 0-3-16,0 0-4 0,3 2-2 15,1 0-4-15,4 0-1 0,0 0-2 16,1 1-3-16,-1-1 0 0,-2 0-1 15,-3 2-2-15,-5-1 2 0,-2 3-2 0,-3 0-4 16,-2 0-14-16,-5 0-9 0,0 0-6 16,0 0-26-16,0 0-58 0,0 0-131 15,-2 0 110-15</inkml:trace>
  <inkml:trace contextRef="#ctx0" brushRef="#br0" timeOffset="163325.19">15786 10162 36 0,'1'0'360'16,"-1"0"-304"-16,0 4-8 0,0 0 0 0,0 1-2 15,0 3-13-15,-1 2-12 0,1 4-1 16,-4 0-2-16,1 3-3 0,-1 2-5 16,2 1-1-16,-4-1-5 0,4-2-4 15,-1-2 2-15,2-1-1 0,1-2-2 16,0-3-4-16,0 0-16 0,0-4-8 15,6-1-22-15,0-4-36 0,0 0-90 16,1-4-139-16</inkml:trace>
  <inkml:trace contextRef="#ctx0" brushRef="#br0" timeOffset="163592.2">16021 10195 28 0,'-3'-4'351'0,"-3"-1"-288"0,-5 4-10 0,2 0 3 16,-1 1-20-16,1 0-1 15,3 0-9-15,0 0-14 0,1 4 2 16,0 3-4-16,-1 1 0 0,2 4-2 16,-3 0-3-16,6 0-2 0,-2 3-2 0,3-3 0 15,0 0-2-15,0-1 0 0,0-2 2 16,3-1-1-16,3-2-2 0,2-2-1 15,0-1-6-15,2-1-3 0,0-2-8 16,2 0-4-16,1-2-8 0,-1-3-9 16,-1-1-12-16,-2-2-19 0,0 1-41 0,-1-1-77 15,-5 0 59-15</inkml:trace>
  <inkml:trace contextRef="#ctx0" brushRef="#br0" timeOffset="164093.23">16189 10189 16 0,'-2'0'8'0,"1"0"251"0,-1 0-198 16,-1-1-4-16,1-1-3 0,2 0-16 15,-3 1-5-15,2 1-8 0,-2 0-6 16,-2 0-6-16,3 0 1 0,-2 0-7 16,-2 3 3-16,-1 3-2 0,1 2-2 0,-2 0 1 15,2 2 6-15,2 0-9 0,-3 1-2 16,4 2 1-16,-1 1 0 15,4 0-2-15,0 0-2 0,0-1 1 0,1 1 0 16,8-3-2-16,-1-1 0 0,5-3 0 16,-1-4-6-16,2-3-4 0,3 0 0 15,-1-2 9-15,1-6-1 0,-5-2 1 16,-1-1 2-16,-2-2 2 0,-3 0 2 15,-3-1-1-15,1 1 3 0,-4 1 5 0,0 0 4 16,-2 2-5-16,-7 0-2 0,1 1-2 16,-4-1 1-16,-1 0-5 0,2 2-2 15,-1 0 0-15,3 0 1 0,-1 6-7 16,7 2-6-16,0 0-18 0,0 6-37 15,-2 2-111-15,2-2-149 0</inkml:trace>
  <inkml:trace contextRef="#ctx0" brushRef="#br0" timeOffset="164561.26">16586 10094 71 0,'1'0'-38'0,"2"0"323"0,-3 0-231 16,0 2-2-16,0 5 2 0,-3 5 3 15,0 6-17-15,-3 4-13 0,0 5-5 16,-1 0 2-16,-2 3-5 0,0 1-7 15,3-1 2-15,-4 0-4 0,4-3 3 16,1-5-5-16,1-4-2 0,4-4-1 16,0-3-4-16,0-8-1 0,0 0 0 15,4-3-1-15,4 0 2 0,5-4-3 0,-1-5 1 16,3-1-6-16,1-2-2 0,-1 6 2 15,-2-2 2-15,-2 4 4 0,-2 4-1 16,-3 0-1-16,0 0 2 0,-1 0 1 16,-2 0-14-16,0 4-6 0,0 2-4 15,2 0-9-15,-2-1-13 0,3 0-8 0,-1-1-8 16,1-3-55-16,-3-1-70 15,0 0 79-15,4 0 75 0</inkml:trace>
  <inkml:trace contextRef="#ctx0" brushRef="#br0" timeOffset="164749.27">16610 10221 206 0,'10'-6'294'15,"2"-2"-288"-15,4-2 16 0,1-1 0 16,4 0-10-16,3 1-4 0,3-2-6 0,1 0-5 16,-3-1-48-16,-6 2-157 0</inkml:trace>
  <inkml:trace contextRef="#ctx0" brushRef="#br0" timeOffset="168121.46">16044 10161 10 0,'2'0'14'0,"0"0"-5"16,-1 0-9-16,-1 0 121 0,0 0-87 15,0 0-16-15,0 0 3 0,2 0 0 16,-2-2 4-16,0 2-7 0,0 0 0 16,0-1 3-16,0 1 9 0,0 0-5 15,0 0-9-15,0 0-5 0,0 0-2 16,0 0-1-16,0 0-4 0,0 0 4 15,0 0-4-15,0 0 1 0,0 0-2 0,0 0 0 16,0 0-1-16,0 3-2 0,0-1-1 16,0 0 1-16,1 0 1 0,1 1 0 15,2-2-3-15,1 4 3 0,1 0 0 16,-1 0-2-16,1 1 0 0,-1 1 0 15,-2 1 1-15,-2 0-1 0,-1-2-5 16,0 3 2-16,0-1-1 0,0 0 1 16,-6 3-5-16,-2-1-2 0,-1 1-15 15,0-1-31-15,-2-1-36 0,2-2-43 16</inkml:trace>
  <inkml:trace contextRef="#ctx0" brushRef="#br0" timeOffset="-162782.63">23522 10491 43 0,'0'-1'162'0,"0"-1"-120"0,0 0 12 16,0 2-17-16,1-2-6 15,-1 2 4-15,0-2-10 0,0 1-4 0,0-1 3 16,0 1-3-16,0 0-3 0,0 0-3 15,0 1-3-15,0-2 0 0,0 1 1 16,0 0-2-16,0 0-3 0,0 0-4 16,-1 1 4-16,-1 0-5 0,1-2 0 15,-1 2-1-15,2-1 4 0,-1 0-3 0,-1 1 0 16,-1-1 2-16,0-1-2 0,-2 0 2 15,2 1 1-15,-3 0-1 0,0 0 3 16,-4 0-5-16,3 1 0 0,-3 0 0 16,1 0 1-16,-3 0-1 0,4 3-2 15,-1 3 1-15,-1 2 2 0,2 2-2 16,4 0-2-16,1 2-1 0,3 2 2 15,0-1-1-15,6 0-3 0,5-1 1 16,3-2 4-16,1-1-2 0,4-3-3 16,1-1 3-16,-1-4 0 0,-2-1 0 0,0 0 0 15,0-1 0-15,-5-5 2 0,1 0 0 16,-4-2-1-16,-6-2-1 0,0 1 5 15,-3-2-2-15,0 1-2 0,0 1 2 16,-11-2-1-16,-1 3 0 0,-4 0-4 16,1 2 1-16,-1 3 1 0,9-1-3 15,0 3-8-15,6 1-13 0,-2 0-20 16,1 10-21-16,-4 2-54 0,0-2-229 15</inkml:trace>
  <inkml:trace contextRef="#ctx0" brushRef="#br0" timeOffset="-162114.59">23536 10958 86 0,'1'-1'184'0,"2"0"-138"16,0-1 20-16,-1 1-19 0,1 0-2 15,-3-1-1-15,0 0-18 0,0 0-5 0,0 1-1 16,0-1 0-16,0 0-3 0,0 2-3 16,0-1 4-16,0 1-4 15,0 0-1-15,0 0 1 0,-5 0-6 16,-1 0-2-16,-1 0-2 0,-1 1 4 0,-2 5-5 15,3 1 0-15,-1 0-1 0,2 1-1 16,3 2 0-16,-2 0-2 0,5 2 0 16,0-1 1-16,0 2 0 0,3-4-2 15,6 1-1-15,1-3 3 0,4-1-1 16,3-2 2-16,0-3-3 0,0-1 2 0,1 0 0 15,-1-3-2-15,2-5 2 0,-3-2 3 16,-1-2-4-16,-4-1 2 0,-2-1 2 16,-3 0 0-16,-4 0 3 15,-2 3-5-15,0-2 5 0,-11 0-1 0,-3 1-4 16,-6 1 0-16,1-1-2 0,2 4 2 15,5 3-1-15,4 2 0 0,5 3-6 16,0 0-14-16,3 6-26 0,0 3-20 16,0-1-45-16,0-3-189 0</inkml:trace>
  <inkml:trace contextRef="#ctx0" brushRef="#br0" timeOffset="-161410.55">23885 10414 70 0,'1'-3'107'16,"2"2"-60"-16,-1 0 31 0,-1-1-23 0,1 2-6 16,-2-1 0-16,0 1-14 0,1 0-7 15,1 0 3-15,-2 0-7 0,0 0-2 16,1 0-1-16,-1 1 3 0,2 5-3 15,0 2-9-15,-2 2 1 0,0 4-1 16,1 2 0-16,-1 4-6 0,0 3 0 0,2 4-4 16,-2 3 1-16,1 3-2 15,1 1 0-15,-2 2 2 0,0 0 0 16,0 1-4-16,0-1 2 0,1-1 0 15,1-1-2-15,-2-3 2 0,3-5-2 0,-1-2 4 16,-2-4-3-16,1-4-2 0,1 0 5 16,-1-5-1-16,1 0-1 0,-2-4-1 15,0-1 1-15,1-3 0 0,-1 0 0 16,0-3-2-16,2 2 1 0,-1 0 3 15,-1-2-2-15,2 0-3 0,-2 0 1 0,0 0-2 16,3 0-11-16,0 0-18 0,2 0-28 16,-2-4-34-16,-2-1-106 15</inkml:trace>
  <inkml:trace contextRef="#ctx0" brushRef="#br0" timeOffset="-155247.2">21810 10614 68 0,'-3'0'65'0,"2"0"-40"16,1 0 20-16,-4 0-10 0,3 0-3 15,-1 0-5-15,2 0-3 0,0-1-3 16,-1-2-4-16,-1 2-7 0,1 1-3 15,-1 0 1-15,2 0-3 0,-1 0-6 16,-1 0 4-16,-1 0 2 0,3 0 0 0,-3 0-4 16,1 0-2-16,1 0 3 0,1 0 1 15,-2 0-1-15,-1 0 4 0,3 0 7 16,-1 0 0-16,-1 0-2 0,2 0 5 15,0 1 3-15,-2 1 0 0,1-1-6 16,1 0 3-16,-2-1-1 0,1 0-3 16,1 0-1-16,-2 0-4 0,1 0 2 15,-1 1-1-15,2-1-1 0,0 0-1 16,-1 0 0-16,1 0 0 0,0 0 0 15,0 0 1-15,0 0 3 0,0 0-4 0,0 0-1 16,0 0 0-16,0 0-1 0,0 0-2 16,0 0-2-16,3 0 1 0,3 1 4 15,2-1-3-15,-1 0-1 0,3 0 0 16,-1 0 2-16,3 0-1 0,1 0-1 15,2 0 0-15,4 0 1 0,0 0-2 0,2 0 0 16,-1-1 0-16,4 1 2 16,-3-1-2-16,3 0-2 0,-4 1 2 15,3-1 1-15,0 1-1 0,0-1-1 16,1 0 1-16,-1 0 1 0,3-2-3 0,1 0-3 15,2 1 3-15,1 1 3 0,1 0-2 16,-3-1-1-16,-2 0 1 0,-3 2 1 16,0-2-1-16,-6 2 0 0,-1-1-1 15,-2 1 3-15,-6-2-2 0,-1 2-1 16,0 0 1-16,-3 0 0 0,2 0-2 0,2 0 1 15,-2 0 1-15,1 0 2 0,0-1-2 16,1 1-2-16,1 0 2 16,-1 0 2-16,0 0-2 0,-2 0-1 15,0 0 3-15,-1 0 0 0,-2 0-1 16,-3 0-2-16,2 0 2 0,-2 0 2 0,0 0-2 15,0 0-2-15,0 0 2 0,-3 0 0 16,-2 0 0-16,2 1-2 0,3 1 3 16,-5 0 0-16,4 0-1 0,-4-1-2 15,3 1 2-15,-1-2 1 0,0 1-4 16,3-1-6-16,-3 1-2 0,2-1 4 0,-1 0-4 15,2 0 0-15,-2 0-3 0,2 0-1 16,0 1 1-16,0-1-2 16,-1 0 0-16,1 0 3 0,-3 0 3 15,3 0 0-15,-2 0 6 0,2 0-2 0,-1 0 3 16,-2 0-1-16,1 0 5 0,0 0 2 15,2-1-2-15,-1-1 2 0,-1-2 1 16,1 1 1-16,1-1 4 0,-2-2-4 16,2-1 4-16,0-2 3 0,-1-1-4 15,1 0 0-15,0-2-1 0,-2-1 5 0,1-3-3 16,1-1-5-16,-3-3 3 0,-1-1-2 15,3-1-3-15,-2 2 3 0,1-2-2 16,-1 1 4-16,0 2-5 16,1 4-3-16,2 1 2 0,0 5 2 0,0 1-4 15,0 2 2-15,0 1-2 0,0-1 3 16,-1 1-2-16,1 1-1 0,0-1 2 15,0 1 1-15,0-2-2 0,-2-2-2 16,1 1 3-16,-1 0 0 0,1-2-2 16,-4 2 1-16,2-1 0 0,0 0 1 0,0 0-1 15,0 1-1-15,0 1 1 0,-1 0 2 16,0 1-2-16,-1 0-1 0,1 1 2 15,0-1 1-15,1 3-2 0,3 0-1 16,-3 0 1-16,3 1 2 0,-1 0-2 16,1 1-1-16,0 0 2 0,-2-1 1 15,2 1-1-15,-3 0-3 0,1 0 2 16,2 0 2-16,-1 0-3 0,1 0-1 15,0 0 2-15,0 0 1 0,0 0-2 16,-2 0 0-16,1 1 1 0,-2 2 2 0,3-2-2 16,-3 0-1-16,1 1 2 0,2-1 0 15,-1 1-2-15,1-1-1 16,0 2 2-16,0-2 0 0,0 0 0 0,4 0-2 15,4 0 2-15,-2 0 1 0,3 0-1 16,-1 0-2-16,1 0 2 0,-1 0 1 16,2-1-2-16,-1 1 0 0,0-1 1 15,0 0 1-15,1 1-1 0,-1-1-2 16,3 2 2-16,-1 0 1 0,0-2-2 15,3 2-1-15,0-2 2 0,2 0 1 16,-1 0-2-16,2 0 0 0,3 0-2 0,-1 0 1 16,3 0-4-16,-5 0-7 0,0 0 6 15,-2 0 6-15,-1 0-2 0,0 0 0 16,2 0 5-16,-1 0-4 0,2 0 2 15,0 0 1-15,2 0 0 0,-2 0-3 16,1 0 2-16,1-2 1 0,-2-1 0 16,3 2-3-16,0-1 2 0,2 2 2 15,-3-3-2-15,1 2-1 0,-1 0 0 16,-2 1 3-16,-2 0-2 0,1 0-1 15,-4 0 0-15,-1 0 2 0,1 0 0 0,-4 0-3 16,3 2 2-16,-2-1 1 0,2 1 0 16,1-2-3-16,2 0 2 0,0 3 2 15,3-2-2-15,-3 1-1 0,0 0 1 16,-1-2 1-16,-1 1-3 0,0 0 4 15,-2-1-2-15,-4 2-2 0,-1-2 2 0,-4 0 2 16,-1 0-3-16,2 0 2 16,-1 0-1-16,1 0-1 0,-1 1 1 15,1-1 1-15,-1 0-3 0,1 2 4 16,-2-2-2-16,0 0-1 0,0 0 2 0,2 0 3 15,-2 0-2-15,0 0 2 0,0 0 1 16,0 0 3-16,0 0-6 0,-2 0-2 16,0 0-1-16,-1 0 4 0,0 0-3 15,-1 0-1-15,1 0 1 0,1 0 2 16,0 2-3-16,2-1-1 0,-1-1 2 0,1 0 2 15,-2 1-3-15,2 0 1 0,0-1 0 16,0 1-2-16,0-1 4 16,0 1-3-16,0-1 1 0,0 0-1 15,0 0 3-15,0 0-4 0,2 0 3 0,-2 0-2 16,1 0 1-16,3 0 2 0,-3 0-4 15,2 0 3-15,0 0-1 0,0-1-1 16,2 1 2-16,-3-1 3 0,4 1-4 16,-3-1 0-16,0 0 1 0,2 1 1 15,-2-1-2-15,0 0-1 0,0 1 1 16,0 0 1-16,-1 0-1 0,1 0-1 15,-2 0 1-15,1 0 1 0,2 0-1 16,-2 0-1-16,3 0 1 0,-2 0 1 16,1 0-1-16,1 0-1 0,-2 0 1 0,0 0 2 15,-3 0-3-15,3 0 0 0,-1 0 1 16,1 0 2-16,-1 0-2 0,1 0-2 15,-2 0 3-15,1 0 2 0,1 0-4 16,-2 0 0-16,1 0 2 0,1 0 1 16,0 0-3-16,-1 0-1 0,1 0 4 15,0 0-1-15,3 0-2 0,5 0 0 16,3 0 9-16,0 0 0 0,3 0-8 0,-5 0-1 15,-2 1 3-15,-3 0 0 0,0-1-2 16,-1 0-2-16,-3 1 3 16,0-1 2-16,0 0-5 0,-3 0 1 0,0 0 2 15,0 1 2-15,0 0-3 0,0-1 0 16,0 0 2-16,0 0 2 0,0 0-4 15,0 0 0-15,0 0 1 0,0 0 0 16,0 0-1-16,0 0 2 0,0 0 0 16,0 0 1-16,0 0-3 0,0 1-2 0,0-1 4 15,0 0 0-15,0 0-3 0,0 0 0 16,0 0 3-16,0 0 0 0,-1 0-1 15,-1 0-1-15,0 0-1 0,2 0 3 16,-1 0-2-16,1 0-1 0,0 0 3 16,-2 0 1-16,1 0-3 0,1 0-1 15,0 0 3-15,0 0-2 0,0 0 0 16,0 0 0-16,0 0 0 0,0 0 2 15,0 0-2-15,0 0 0 0,-2 0 2 16,2 0 0-16,-3 0-4 0,3 0 1 0,-1 0 2 16,1 0 1-16,0 0-5 0,0 0 1 15,-2 0 2-15,2 0 0 0,0 0-3 16,0 0-3-16,0 0-5 15,0 0 1-15,-2 0-2 0,2 0-4 0,0 0 3 16,0 0 2-16,0 0 5 0,0 0 0 16,0 0 3-16,0 0 0 0,0 0-3 15,0 0 3-15,0 0 4 0,0 0 2 16,0 0-3-16,0 0 0 0,-1 0 1 15,-1 0-1-15,1 0-2 0,1 0-4 0,0 0-15 16,-3 0-13-16,0 0-21 0,0 0-50 16,-1 0-146-16,1 0 186 0</inkml:trace>
  <inkml:trace contextRef="#ctx0" brushRef="#br0" timeOffset="-154162.14">23556 10192 59 0,'0'0'64'0,"0"0"-41"0,0 0 26 16,1 0-15-16,-1 0 19 0,0 0-7 15,0 0-20-15,2 0-5 0,-2 0 11 16,0 0-9-16,0-2-5 0,2-3 5 16,-2-3 2-16,0 0-3 0,0 0-5 15,0-4-3-15,0 0 2 0,0-4-5 0,0-1-3 16,0-1 0-16,0-3-3 0,0-2 0 15,-2 0 1-15,0-4 1 16,2 1 0-16,0 2-7 0,0 4-1 16,0 6 2-16,0 5 1 0,0 5 1 0,0 2-3 15,0 2 0-15,0 0 1 0,0 0-1 16,0 0-3-16,0 0 0 0,0 4 5 15,0-1-1-15,0 2-2 0,0 0 1 16,0-2 0-16,0 2 0 0,0 0-2 16,0-1-9-16,0 0-1 0,0 1-7 0,4 0-12 15,-3-2-15-15,1 2-26 0,-1-3-56 16,-1-2-146-16</inkml:trace>
  <inkml:trace contextRef="#ctx0" brushRef="#br0" timeOffset="-153065.07">23384 9926 171 0,'-2'0'40'0,"1"3"21"0,-2-1-13 0,-1 0-5 16,1 0 7-16,0-1-12 0,2 0-3 16,-1 1-2-16,2-2-7 0,0 1-2 15,0 0-13-15,2 1-6 0,5-1 6 16,6-1 3-16,2 0-7 0,6 0-5 15,3 0 1-15,6 0-4 0,1-3 2 16,1-1-2-16,2 1 3 0,-3 1-2 16,0 1-1-16,-3 0-2 0,-4 1 0 15,-3-1 3-15,-7 1-1 0,-1 0-1 16,-6 0 1-16,0 0 2 0,-3 0 0 0,-2 0-2 15,-1 0 0-15,1 0 2 0,0 0 0 16,-1 0-3-16,2 0 2 0,-1 2 2 16,-1 1-2-16,2 0-1 0,0-1 1 15,-1 0 2-15,1 0-1 0,-1-2-2 16,-2 1 1-16,1-1 1 0,-1 1 1 15,0-1 0-15,0 0-1 0,0 0 5 16,-1 0-5-16,-4-2-1 0,0-4 0 16,1 0 3-16,-2-2-2 0,1-2-1 15,0-2 0-15,1-1 1 0,-1-1 0 16,0-1-2-16,4-5 1 0,-1-1 2 0,2-3-3 15,0-2 0-15,0-4-1 0,0 0 3 16,0-1-1-16,0 2-1 0,2 3 1 16,-2 4 1-16,0 4 1 0,0 4-2 15,0 3 1-15,0 1 7 0,0 2-3 16,0 1-4-16,0 1 3 0,0 3-1 0,-2-2-1 15,2 3-3-15,0-1 0 16,0 1 2-16,0 1-1 0,0-1-3 16,0 2 2-16,0 0 1 0,0 0 0 15,2 0-4-15,-2 0 3 0,0 0 1 0,1 0 0 16,-1 0 1-16,0 3-2 0,2 0 0 15,-2-1 1-15,0 1 2 0,0 0-2 16,0-1-1-16,0 0 2 0,0 0-1 16,0-2 0-16,0 3 3 0,0-1-1 15,0-1-2-15,-3 1 1 0,-2-1 4 0,0 1-5 16,-1 1 1-16,-5-2 0 0,-1 2 1 15,-4-1 0-15,-7 0-1 16,-3 2-2-16,-5-1 2 0,-2 2 0 16,-2 1-2-16,-6 1 1 0,-1 0 1 0,1 1 0 15,2 0-2-15,5 0 2 0,7 0 0 16,9 0 3-16,-1-2 0 0,10-2-1 15,3-2 0-15,1 3-2 0,5-4-2 16,0 2-1-16,0-1 2 0,0 0-1 16,2-1-1-16,2 3 2 0,1-1 1 0,-2-1 0 15,2 0-3-15,-1 1 2 0,-1 1 1 16,0-2 0-16,1 3-3 0,-1-1 2 15,0 3 1-15,0 1-1 16,2 3-1-16,-1 1 1 0,-1 4 1 0,0 3-1 16,0 0-1-16,-1 2 1 0,0 1 2 15,-2 2-1-15,0-3-3 0,0 2 2 16,0-3 2-16,0-2-2 0,0-1-1 15,0-3 1-15,0 0 2 0,-2-2-2 16,-1-3-2-16,1-1 2 0,1-2 1 16,1-1-3-16,0-3-4 0,0-1-7 0,0 1-14 15,0-2-24-15,0 0-39 0,0-4-48 16,0-9-168-16,3 0 257 0</inkml:trace>
  <inkml:trace contextRef="#ctx0" brushRef="#br0" timeOffset="-152522.04">23588 9568 154 0,'0'2'92'0,"0"-2"-34"0,0 0 2 16,0 0-12-16,0 0 5 0,0 0-15 15,0-1-12-15,-1-4-4 0,-1-2 1 16,-1-4-2-16,2-1-9 0,-1-3-3 0,1-4-3 15,-1-4 2-15,0-3 3 0,2-2-11 16,0-3 15-16,0-3-9 0,0 0-3 16,4 0 1-16,-1 3 0 0,-2 3-3 15,2 6 14-15,-3 6-6 0,0 4-6 16,0 4 0-16,0 3-2 0,0 4 0 0,0-1 2 15,0 2-2-15,0 0-6 16,0 2 1-16,-1 8 3 0,-2-1-1 16,0 5 1-16,-1 0-11 0,1 1-6 15,0-2-14-15,2 0-8 0,-2-2-30 0,-2-2-47 16,0-2-201-16</inkml:trace>
  <inkml:trace contextRef="#ctx0" brushRef="#br0" timeOffset="-151953.01">23613 8806 35 0,'0'-1'38'16,"0"1"168"-16,0 0-155 0,2 0 7 15,-1-1 3-15,-1 1 1 16,0 0-18-16,0 0-22 0,0 0-5 0,0 7-3 16,0 3 9-16,0 3-7 0,0 3-2 15,0 2-2-15,0 1 0 0,0 0-7 16,-3 2-1-16,2-2-1 0,-1 1 3 15,1 1-5-15,-1-3 0 0,0-1 0 16,2-1 2-16,0-1-4 0,0-4 0 0,0-1 2 16,0-2 1-16,0-2-4 0,0-2-3 15,0-4-4-15,0 0-7 0,0 0-10 16,0 0-4-16,0-2-14 0,0-6-22 15,0-2-30-15,0-2-75 0,-6-2-65 16</inkml:trace>
  <inkml:trace contextRef="#ctx0" brushRef="#br0" timeOffset="-151752">23449 8941 93 0,'5'3'181'0,"1"-1"-124"0,3-2 0 16,0 0-1-16,5 0-21 0,2 0 5 15,1 0-14-15,5 0-10 0,1 0-8 16,0 0-4-16,3 0 0 0,-4 0-5 16,1 0 0-16,-6 3 2 0,-1 1-12 15,-4 0-34-15,-2 2-29 0,-4-5-65 16</inkml:trace>
  <inkml:trace contextRef="#ctx0" brushRef="#br0" timeOffset="-151172.97">23930 8834 117 0,'-4'-1'81'0,"1"1"-28"0,2 0 10 16,-4 0-24-16,4 0 4 0,-4 0 3 0,3 0-8 15,2 0-5-15,0 0-3 0,0 0-8 16,0 0-10-16,0 0 1 0,0 0-6 15,2 0-1-15,9 0 0 0,0 0 6 16,3 2-5-16,3 0-2 0,3 1-3 16,3-1 0-16,0 0-2 0,1-2 0 0,-1 0 0 15,-3 0 0-15,-1 0-3 0,-6 0-9 16,-3 0-12-16,-1 0-12 0,-6-4-17 15,0-2-17-15,-3 1-48 16,-3-5-152-16</inkml:trace>
  <inkml:trace contextRef="#ctx0" brushRef="#br0" timeOffset="-150950.95">23936 8845 54 0,'-10'8'225'0,"4"1"-153"16,3-3-38-16,3 2-5 0,2-1-9 16,5 2 10-16,4-1-7 0,2 3-15 0,2 0-3 15,-1-1-4-15,-3 0 0 0,1-2 2 16,-2 1-4-16,-4-1 2 0,-3 0 1 15,-3 1 0-15,0-1 6 16,-6 0 10-16,-7-1-2 0,-2 1-5 0,-2-1-5 16,1-1-3-16,-1 1-3 0,5-3 1 15,3 1-3-15,2-1 1 0,6 1-17 16,1-3-18-16,0-1-26 0,6-1-52 15,5 0-154-15</inkml:trace>
  <inkml:trace contextRef="#ctx0" brushRef="#br0" timeOffset="-150719.94">24316 8935 58 0,'0'11'4'0,"0"3"162"0,0 1-140 15,0 1-1-15,3 0-7 0,3 1 2 16,3-3 6-16,2 0-12 0,3-3 23 15,1-3-15-15,-2-4 1 0,4-2 6 0,-2-2-5 16,-4-2-12-16,0-7 2 0,0-4 0 16,-3-3-6-16,-4-2-5 0,1 0-1 15,-3-1-2-15,-2 1-10 0,0 0-16 16,0 3-32-16,-7 2-52 0,0 3-194 15</inkml:trace>
  <inkml:trace contextRef="#ctx0" brushRef="#br0" timeOffset="-149974.9">23520 10212 132 0,'0'1'57'0,"0"1"-4"15,0 1-3-15,2 0-6 0,-2 1 6 16,1 3-14-16,2 2-9 0,1 0-8 15,-1 0 2-15,0 2-4 16,0-1 0-16,0 0 0 0,2-1 0 0,-2 0-4 16,-2 1 3-16,-1 1-3 0,0 1-3 15,0-1 2-15,-4 2-3 0,-3 0 1 16,1 0-1-16,0 0-6 0,0-2-2 15,0 1 0-15,1-1 0 0,3-2-1 16,2-1-1-16,0-3-7 0,0-1-22 0,0-2-34 16,0-2-73-16,0 0-255 0</inkml:trace>
  <inkml:trace contextRef="#ctx0" brushRef="#br0" timeOffset="-149190.85">23643 11109 264 0,'0'2'82'0,"0"0"-57"16,0-2 12-16,0 1 14 0,0 2 7 15,0 2-19-15,0 0-12 0,1 4-2 0,-1 0 1 16,0 4-3-16,0 3-9 0,0 2-1 15,0 3-2-15,0 3-6 0,0 2-1 16,0 7-2-16,-6 9 2 0,-2 9 12 16,-1 4 8-16,1-3-12 0,5-5-5 15,2-7-4-15,-1-3 1 0,2-3-2 0,0-2 6 16,0-4-4-16,0-2-2 15,3-3 0-15,0-6 2 0,-1-5-2 16,1-2-3-16,-2-5 3 0,-1-3-3 16,2-2 2-16,0 0-2 0,-1 0 5 15,1 0-1-15,2-4-1 0,-2-2-1 0,1-1 1 16,0-1-2-16,0-1 0 0,0 1-1 15,0 4-3-15,-1 0-2 0,1 1-13 16,-3 1-8-16,0 0-12 0,2-1-17 16,-2 3-30-16,0-2-68 0,0 1-233 15</inkml:trace>
  <inkml:trace contextRef="#ctx0" brushRef="#br0" timeOffset="-148767.83">23170 11825 2 0,'-8'4'297'0,"2"0"-175"16,3 1-81-16,0-2 15 0,1-1-28 15,2 1 0-15,0 2 4 0,0-2-16 16,6 0-8-16,7 0 1 0,5-1 0 15,6-2-9-15,5 0 1 0,11-6 1 16,12-4 0-16,10-3-2 0,6 1-2 0,2 0 3 16,-2 0 1-16,-5 2-2 0,-5 4-1 15,-4 2 2-15,-8 1 1 0,-4 2 2 16,-5-2-1-16,-5 0 0 15,-8 1 2-15,-5 1-4 0,-11 0 3 0,-5-1-3 16,-3 2 5-16,0 0 2 0,-5 0-6 16,-4 0-2-16,-2 0-2 0,0 3-3 15,0 4-8-15,0 1-11 0,1 2-18 16,-3-2-33-16,-1 0-59 0,-1-3-176 15,1-1 230-15</inkml:trace>
  <inkml:trace contextRef="#ctx0" brushRef="#br0" timeOffset="-148359.8">23323 11877 50 0,'2'0'282'0,"-2"4"-171"0,0 1-67 15,0 2 26-15,-3 3-20 0,-5 2 0 16,-1 2-12-16,-2-1-13 0,-2 2-2 16,1-1-7-16,1 0-5 0,2-1-6 15,1-4-1-15,4 1-4 0,-1-4-1 16,5-1-1-16,0-2-4 0,6-2-16 15,3-1-20-15,5 0-19 0,0-5-44 16,2-9-171-16</inkml:trace>
  <inkml:trace contextRef="#ctx0" brushRef="#br0" timeOffset="-148147.79">23609 11857 206 0,'-4'5'327'0,"-8"3"-289"16,-2 2 28-16,0 2-35 15,-1 1-4-15,2 0 1 0,2-1-15 16,2-2-6-16,3-1-7 0,4-1 0 16,-1 0 1-16,2-4-2 0,1 1-9 0,0-3-13 15,1-2-11-15,9 0-15 0,-4-2-30 16,3-9-68-16,2-3-211 0,1-1 319 15</inkml:trace>
  <inkml:trace contextRef="#ctx0" brushRef="#br0" timeOffset="-147950.78">23753 11847 452 0,'-6'9'98'16,"-4"2"-45"-16,1 0 0 0,-2 3-31 15,3-1 10-15,2-3-10 0,0-3-18 16,6-3-5-16,-3-3 2 0,3 2-2 15,0-1-5-15,0 0-9 0,0 0-14 16,3-2-20-16,5 0-16 0,-2 0-54 0,3-9-205 16,1-2 200-16</inkml:trace>
  <inkml:trace contextRef="#ctx0" brushRef="#br0" timeOffset="-147783.77">23995 11790 112 0,'0'0'456'16,"-2"2"-400"-16,-4 6 21 0,-7 4-42 15,-4 4-2-15,3 1-3 0,2-1-17 16,3 0-12-16,-1-3-1 0,4 2-13 0,3-3-26 16,-2-1-25-16,2-3-48 0,-1-4-355 15</inkml:trace>
  <inkml:trace contextRef="#ctx0" brushRef="#br0" timeOffset="-143903.55">24015 10556 100 0,'1'1'92'0,"-1"-1"-58"15,2 0 21-15,-1 0-22 0,-1 0-5 16,0 0-1-16,4 0-10 0,-1 0 0 16,-2 0 10-16,2 0-6 0,0 0-6 15,2 0-1-15,0 0-4 0,4 0-7 16,-1 0 1-16,4 0 1 0,2 0-1 0,3 0-4 15,2-3 0-15,1 1 0 0,-1-1 0 16,-1 2 0-16,-4-2 1 16,0 1 0-16,-5 2 1 0,-1-3-3 15,-6 3 1-15,1-1 2 0,-3 0 4 0,0 1 3 16,0 0-2-16,-3 0 3 0,-2 0-5 15,3 0-1-15,-1 0 2 0,0 0-2 16,0 0-1-16,0 2-3 0,3 2 4 16,-3-1-1-16,0 0-4 0,1 0 3 15,2-2-2-15,-1 2 2 0,-1-2-1 0,2 4-1 16,0-4 0-16,-1 2 2 0,1 1 2 15,0-1-3-15,0 4-1 0,0-3 0 16,0 1 1-16,-2 4-1 16,2-1 0-16,0-1 0 0,0 5 1 0,0 1-2 15,0 3 15-15,2 3-9 0,-1-1-4 16,1 0 1-16,-1 0-2 0,2 0 2 15,-1 2-1-15,1-5-2 0,-3 2 0 16,0-1 3-16,2-3-2 0,1 6-1 16,-3 0 2-16,3-3 2 0,0-1 1 0,-2-6-4 15,3-5 0-15,-1-3 1 0,-2 1 1 16,4-2-3-16,-4 0 3 0,4 0 1 15,3 0-3-15,-4 0 1 0,1-3-1 16,0-1 3-16,-2 3-2 16,-2-1 2-16,-1-1-2 0,0-1 2 0,0 0-2 15,0 3 1-15,-3-2-1 0,-1 0 1 16,-3 2 2-16,3-3-4 0,-6 3 1 15,1 1 0-15,-2 0 0 0,-1 0-2 16,-2 0 6-16,-2 0 1 0,-4 0-3 16,0 0 1-16,-3 0 4 0,1 3-3 0,0 1 2 15,4 0-2-15,2 1-2 0,2 0 1 16,4 0-4-16,0-4-1 0,4 4-2 15,0-1-1-15,3-3-8 0,1 2-18 16,2-2-23-16,0-1-62 0,0 0-226 16</inkml:trace>
  <inkml:trace contextRef="#ctx0" brushRef="#br0" timeOffset="-129343.72">21457 14477 15 0,'0'0'195'0,"0"0"-155"0,0 0-3 16,0 0 3-16,0 0-11 0,0 0-3 15,0 0-4-15,0 0-4 0,-2 0 1 16,2 0 0-16,0 0-5 0,0 0 3 16,0 0-1-16,0 0-5 0,0 0 3 15,0 0-1-15,0 0 0 0,0 0-8 0,0 0-2 16,0 0 0-16,0 0-1 0,6-1-2 15,4-1 2-15,2-1 1 0,2 0 0 16,2 1-2-16,-1-2-1 0,5 0 1 16,-1 2 1-16,1-1-2 0,-1 1 0 15,4 0 0-15,-3 1 0 0,2 1 0 16,-2 0 0-16,2-2 0 0,1 1 1 15,0-2-1-15,2 1-1 0,-2 0 2 16,3-1 0-16,-1 0-1 0,2 1-2 16,1 0 3-16,1 2 0 0,4-1-1 0,-2 0-1 15,1 1 0-15,1-1 3 0,-2 1-2 16,-3 0-1-16,-1 0 1 0,0 0 1 15,-4 0-1-15,2 0-2 0,-5 0 2 16,3 0 1-16,-1 0-1 0,-2 0-1 16,3 0 1-16,-2-1 2 0,-1-1-2 15,0 0-2-15,0 1 3 0,-1-3 0 16,-1 2-1-16,-2 0-2 0,-1 0 4 15,-1 1 0-15,0-1-4 0,-1 2 1 16,-1 0 2-16,0 0 0 0,-1 0-1 0,-1 0-2 16,2 0 3-16,-1 0 1 0,-2 0-3 15,3 0 0-15,-1 0 1 0,0 0 2 16,0 0-3-16,1 0 0 0,2 0 2 15,2 0 0-15,-1 0-1 0,2 0-2 16,-1 0 2-16,3 0 2 0,-6 0-4 0,1 0 0 16,0 0 2-16,-3 0 0 15,0 0-2-15,-3 0 0 0,0 0 3 16,-2 0 0-16,0 0-2 0,0 0 0 15,0 0 3-15,-1 0-1 0,1 1-2 16,0-1 0-16,-1 0 2 0,3 0 0 0,-3 0-2 16,1 0 0-16,-2 0 2 0,1 0 1 15,-2 0-3-15,0 0 0 0,-1 0 2 16,-2 0 0-16,3 0-2 0,0 0 0 15,-3 0 1-15,3 0 1 0,0 0-2 16,-1 0 0-16,1 0 2 0,0 0 0 0,-2 1-2 16,3-1-1-16,-1 1 4 15,0-1-1-15,1 0-1 0,0 0-1 16,2 0 2-16,0 0 1 0,-1 0-3 15,-1 0 0-15,2 0 2 0,1 0 0 0,-3 0-2 16,-1-1 0-16,-1 1 1 0,0 0 1 16,-1 0-2-16,2 0 0 0,0 0 2 15,3 0 0-15,-2 0-2 0,0 0 0 16,1 0 2-16,-2 0 1 0,0 0-3 15,0 0 0-15,0 0 3 0,5 0-3 16,-2 0 2-16,2 0-2 0,3 0 2 0,1 0-1 16,2-1-1-16,-1-2 2 15,-1 2-2-15,-3-1 2 0,2 2-1 16,-5 0 0-16,1 0-1 0,-1 0 2 0,-2 0-2 15,1 0 2-15,4 0-2 0,-1 0 2 16,6 0 0-16,3 0 6 0,-3 0-4 16,2 0-1-16,-1 0-2 0,-3-2 0 15,-1 0-1-15,0 2 3 0,-3 0-2 16,-3 0-1-16,-1 0 3 0,-2 0-1 0,-2 0-1 15,0 0 0-15,0 0 1 0,0 0-1 16,0 0 0-16,0 0 1 0,0 0 0 16,0 0-1-16,0 0-1 15,0 0 0-15,0 0 1 0,0 0 0 0,1 0 0 16,-1 0-1-16,0 0 3 0,0 0-1 15,0 0-1-15,0 0 0 0,0 0 1 16,0 0 1-16,0 0-2 0,0 0 1 16,0 0 2-16,0 0-2 0,0 0 0 15,0 0-1-15,0 0 2 0,0 0-2 0,0 0 0 16,0 0 0-16,0 0 0 0,0 0 0 15,0 0-3-15,0 0 1 0,0 0 2 16,0 0 1-16,0 0-2 0,0 0 1 16,0 0 2-16,0 0 1 15,0 0-2-15,0 0 0 0,0 0 3 0,0 0-1 16,0 0-4-16,0 0 0 0,0 0 3 15,0 0-2-15,0 0-2 0,0 0-1 16,-1 0 1-16,1 0-1 0,-2 0-1 16,-1 0-6-16,2 3-3 0,-3-2-2 15,1-1-14-15,2 2-10 0,-2 1-4 0,1-3-9 16,1 2-24-16,-4-1-51 0,2-1-39 15</inkml:trace>
  <inkml:trace contextRef="#ctx0" brushRef="#br0" timeOffset="-126859.57">23316 14415 0 0,'1'0'42'16,"-1"0"103"-16,0-1-97 0,0 0 10 15,0 0-6-15,0 1-11 0,0-1 0 16,0 0-6-16,0 1-10 0,0 0 2 0,0 0 0 16,2 0-4-16,-2 0-4 0,1 0-1 15,1 0-4-15,-2 0-2 0,0 0 1 16,3 5 1-16,0 1-1 15,-1 3-1-15,1 1-1 0,0 4-4 0,-3-1-4 16,3 1 1-16,0 2 1 0,-2 0-3 16,1 1-3-16,0 1 2 0,-1-2 1 15,-1 1 0-15,0 0-1 0,0-2 0 16,0-2 0-16,0 0-1 0,0-1-1 15,0-2 2-15,0-2 1 0,0 0-3 0,0-5-1 16,0 1-2-16,2 0-3 0,1-2-3 16,-2 0-7-16,1 0-5 0,-2-1-7 15,0-1-5-15,1 0-27 0,-1 0-30 16,0 0-105-16</inkml:trace>
  <inkml:trace contextRef="#ctx0" brushRef="#br0" timeOffset="-125872.52">23241 14677 14 0,'0'-2'6'0,"-1"2"201"0,-1-2-153 16,2 2-23-16,0 0 17 0,-1 0-10 15,1-1-2-15,-2 1-2 0,2 0-12 16,0 0-6-16,0 0 0 0,0 0-4 0,0 0-7 15,2 0-1-15,2 3 2 0,7-2 3 16,1 1-2-16,7-2-3 0,3 0-2 16,3 0 1-16,1 0-3 0,3-4-1 15,-1 0 3-15,-3 0 0 0,1 0-3 16,-4 1 0-16,-3-1 2 0,-5 2 0 15,-3-1-1-15,-5 3 0 0,-2-1 0 16,-2 1 1-16,-2 0-1 0,0 0-1 16,0 0 1-16,0 0 1 0,0 0-2 15,0 0 1-15,0 0 2 0,0 1 1 0,0 1-2 16,-2 0-1-16,1-1 3 0,-1 2 1 15,1-1 0-15,1 0-1 0,-2 1 4 16,2 0 1-16,-1 2-1 0,-1 0-4 16,1 1 2-16,1 2-2 0,-2 1-1 15,2 2 0-15,-2 3-2 0,-1 0 2 0,2 3-2 16,1-1 2-16,-3 2 1 15,1-1 0-15,2-1-3 0,-1 1 0 16,1 0 1-16,0-1 1 0,0 0-4 16,6 2 2-16,2 0 2 0,-2 0 5 0,0-1-5 15,0-5-1-15,0 0 2 0,-1-2-2 16,1-3-2-16,0 0 8 0,-1-1-9 15,0-2 3-15,-2 0-2 0,0-1 1 16,-3 0 2-16,3-1-2 0,-3 0 0 16,3 0 0-16,-3 0 1 0,0 0 1 0,0-1-3 15,0-1 1-15,0 1 3 0,0 1-3 16,0-1 2-16,-1 1 2 15,-4 0 1-15,-1-1-3 0,-1-1-1 16,0 0 0-16,-4 0 3 0,-2 0-2 16,0 0-2-16,-6 0 0 0,-1 0 2 0,-2 0-1 15,-3 0-2-15,-1-1 1 0,0-3 2 16,-2 1-1-16,3-1-1 0,2 2 1 15,1 1 9-15,5 1-2 0,3 0-3 16,1 0-3-16,1 1-3 0,4 3 2 16,1 1-2-16,2-1 0 0,2-2 2 0,1 0-1 15,1-1-1-15,1 1 0 0,0-2 2 16,0 2 0-16,0-1-4 15,0 0 1-15,0 0 3 0,0 1-1 16,4-1-2-16,3-1 2 0,0 2 1 0,0-2-1 16,0 0-1-16,-1 0 1 0,2 0 1 15,-2 0-1-15,1-4-1 0,-1-2 1 16,0-1 1-16,0-4 0 0,-1-1-2 15,1-5 1-15,-1-1 2 0,-1-2-11 16,1-2 16-16,-3-3-3 0,2-4-4 0,-2-2 2 16,2-5-3-16,1-3 1 0,0 3 0 15,-1 3-1-15,-2 5 3 0,-2 7-2 16,0 5-1-16,0 5 2 15,0 5-3-15,0 3 3 0,0 3 0 0,0 0-6 16,0 1-16-16,0 10-3 0,0 2-15 16,1 3-8-16,-1 1-41 0,0-2-66 15</inkml:trace>
  <inkml:trace contextRef="#ctx0" brushRef="#br0" timeOffset="-125454.49">23477 15104 25 0,'1'0'3'15,"-1"0"270"-15,2 0-203 0,-2 0-28 16,0 2 4-16,0 5 8 0,0 4-9 16,0 3-11-16,0 1-5 0,0 4-10 15,0 1-2-15,0 5-3 0,-2-1-7 16,1 3-3-16,-5 4 0 0,1 2-2 0,0-1 11 15,-1-1-4-15,3-5-7 0,0-4-1 16,1-3 3-16,-1-2-1 0,0-4-4 16,2-3 1-16,-1-4 0 0,2-2-7 15,0-4-16-15,6 0-19 0,2 0-8 16,0-9-32-16,0-6-63 0</inkml:trace>
  <inkml:trace contextRef="#ctx0" brushRef="#br0" timeOffset="-124927.46">23188 15557 7 0,'-3'0'5'0,"-1"0"6"0,2 0 128 16,-1 0-55-16,0-2-30 0,-2-1 16 0,2 1-20 15,-1-1-2-15,2 1-9 0,-3 0-12 16,4 1 0-16,-1 1 0 15,1 0-5-15,-1-1-7 0,2 1-4 16,0 0-2-16,0 0-5 0,0 0-3 0,6 1 7 16,7 2-2-16,7 0-3 0,5-1 0 15,6-2-1-15,7 0-1 0,4 0-2 16,3-7 1-16,5 3 2 0,-4-5 0 15,6 2-2-15,-6-1 0 0,1 1 2 16,-4 0-2-16,-4-1-1 0,-4 3 2 0,-5-2 1 16,-4 1-1-16,-4 1-1 0,-7 2 0 15,-5-1 2-15,-7 2-1 16,-2 2-1-16,-1 0-1 0,0 0 4 15,0 0 4-15,-3 0-7 0,-1 1-2 0,-4 5 1 16,0 0-4-16,0 0-5 0,1 2-9 16,-1 0-16-16,2 0-21 0,-4-2-36 15,1-2-74-15</inkml:trace>
  <inkml:trace contextRef="#ctx0" brushRef="#br0" timeOffset="-124487.44">23271 15630 28 0,'1'0'345'0,"-1"1"-303"15,0 5-15-15,0 0 24 0,-3 1-11 16,-3 2-4-16,1 1-11 0,-3 0-15 16,1 0 0-16,-3 0 0 0,3 0-2 15,-4-1-6-15,3 1-1 0,2-2 1 16,1 0-1-16,2-3-4 0,3 0-18 15,0-2-18-15,0-3-23 0,9 0-38 16,-1-3-167-16</inkml:trace>
  <inkml:trace contextRef="#ctx0" brushRef="#br0" timeOffset="-124284.43">23495 15592 118 0,'0'0'271'0,"0"0"-184"0,-6 3-44 0,-5 4 8 16,-1 3-11-16,0 0-9 15,1-1-10-15,0 0-12 0,3 2-6 16,-1 1 1-16,1-3-2 0,3 0-2 16,2-1 2-16,3-2-3 0,0-2-2 0,0-2-7 15,5-2-14-15,3 0-17 0,4 0-14 16,-1-9-46-16,1-7-152 0</inkml:trace>
  <inkml:trace contextRef="#ctx0" brushRef="#br0" timeOffset="-124087.42">23666 15547 261 0,'0'6'194'0,"-2"0"-154"16,-5 3 24-16,-6 1-17 0,-1 2-17 0,0 0-5 15,2-1-14-15,1 1-5 0,3-2-4 16,2 0-3-16,1-1 1 0,4-2 1 15,1-2-3-15,0 0-13 0,1-4-13 16,9-1-10-16,2 0-19 0,5-8-42 16,0-10-129-16</inkml:trace>
  <inkml:trace contextRef="#ctx0" brushRef="#br0" timeOffset="-123928.41">23874 15468 105 0,'0'0'309'0,"0"4"-198"0,0 1-78 15,-2 4 25-15,-4 0-17 0,-3 3-12 16,-4 2-11-16,2-1-12 0,2 0-4 15,-2 1 1-15,3-1-4 0,2 2-11 16,3 3-17-16,2 2-6 0,1-3-14 0,0-7-106 16,0-10-244-16</inkml:trace>
  <inkml:trace contextRef="#ctx0" brushRef="#br0" timeOffset="-122910.35">23373 14386 2 0,'-2'2'2'0,"1"1"3"16,-2 1-5-16,0-2 4 0,0 0 49 15,-1 2-35-15,1-1-6 0,0 1 4 16,0-1 2-16,0 1 17 0,0-1 4 15,-2 1-11-15,4-2-5 0,-2 2-1 0,0-3 3 16,1 1 7-16,-1-1 3 16,0-1-2-16,1 0-1 0,-1 0 0 15,2 0-2-15,-3 0-4 0,3 0-2 16,-1 0-7-16,1-1 1 0,-1-2-3 0,-1-3-1 15,2 2-2-15,-1-4 0 0,1 0 3 16,1-2-8-16,0-1 1 0,0-3 2 16,0-2-5-16,0-2 1 0,0-2 0 15,0 1-2-15,0 0 0 0,0-1-5 16,3 2 5-16,0 2 0 0,1 3-2 0,-2 3 0 15,-1 3-1-15,1 3-1 0,0-1 2 16,-2 3-1-16,0 0-2 16,0 1 4-16,0 1-2 0,0-1-2 15,0 0 1-15,1-1 1 0,-1 2-1 0,2-3-1 16,-1 1 1-16,-1 0 1 0,2 0-1 15,-2-1 0-15,1 1-1 0,-1 1 2 16,0-2 0-16,2 2-1 0,-2 1-1 16,0-2 3-16,0 2-2 0,0 0-1 15,0-2 2-15,0-1 1 0,0 2-1 16,0-1-3-16,0-1 2 0,0 2 2 0,0-2-1 15,0 2-2-15,0-1 0 16,0 1 3-16,0 0-2 0,0 1-2 16,0 0-2-16,0 0-2 0,0 0-5 15,0 0-4-15,0 4-5 0,0 2-11 0,0-2-14 16,0 0-39-16,0-4-64 0</inkml:trace>
  <inkml:trace contextRef="#ctx0" brushRef="#br0" timeOffset="-122122.3">23390 14057 3 0,'0'1'186'0,"0"-1"-125"0,0 0-7 16,0 0 3-16,-3 0-24 0,-2-1 2 15,1-1-2-15,-3 2-14 0,1-4 2 16,0 3-2-16,-2 1-8 0,2-1-2 16,0 1-4-16,0 0 5 0,-2 0-3 15,0 1 1-15,0 5-3 0,-2 1 0 16,2 1-2-16,0-2 1 0,2 5 2 15,1 0-3-15,4 0-1 0,1 1-2 0,0 1 1 16,0-3 0-16,4-1-3 0,4-2 1 16,1-2 2-16,2-3 1 0,2-2-2 15,-3 0 1-15,1-2 1 0,0-5 1 16,-3-1-1-16,-3-2-1 0,-1-1 1 15,-2 0 2-15,-2-1-2 0,0 2 1 16,-2 0 3-16,-4 0 2 0,-2 2 0 16,0 2-6-16,1 0 1 0,-4-1-2 15,2 3-2-15,2-1-3 0,1 2-10 16,5-2-13-16,-1 3-19 0,-1-1-49 0,-2-4-113 15</inkml:trace>
  <inkml:trace contextRef="#ctx0" brushRef="#br0" timeOffset="-121511.27">23314 13753 1 0,'2'1'7'0,"-1"-1"140"16,1 0-101-16,-2 1 12 0,0-1-3 16,0 1-6-16,0-1-10 0,-5 0-11 0,0 0-6 15,1 0-3-15,1 0 1 0,0 0-1 16,1 0 2-16,-1 0-6 0,0 0-2 15,0 0-1-15,-2 0 3 16,-1 0-2-16,0 0-4 0,-1 0-1 16,0 0-1-16,-1 0-2 0,3 0-2 0,-1 0 0 15,0 5-1-15,3 3-2 0,0 1-2 16,3 1 3-16,0 3-2 0,4-3 1 15,7 2-2-15,2-4 2 0,2-2 0 16,1-1-1-16,1-5-2 0,0 0 0 16,-3 0 1-16,1-2 0 0,-6-5 3 0,1-3 0 15,-3-3-1-15,0 1 1 0,-7 0 0 16,0-1 1-16,0 1 2 0,-3-1-1 15,-7 3-2-15,3 0 4 16,-4 0-2-16,3 3-2 0,-3 0-4 0,2-2 3 16,3 4-1-16,-1 1-12 0,7 2-11 15,0 2-7-15,0 0-33 0,0 0-22 16,0 4-151-16</inkml:trace>
  <inkml:trace contextRef="#ctx0" brushRef="#br0" timeOffset="-120846.23">23271 13717 1 0,'0'0'-1'0,"0"0"232"16,0-5-197-16,0-2 21 0,0 0-15 15,-2-2-12-15,1-1 6 0,1-1-12 16,0-2-1-16,0-3-5 0,3-2-2 0,-2-3-3 15,4-1 6-15,-4-1 1 0,4-2-1 16,-3-3-7-16,-1-1-2 0,1 0 0 16,-2 3-4-16,0 3 5 0,-3 5 2 15,1 5-4-15,-3 4-1 0,4 5-5 16,1 1 6-16,-2 3-2 0,2 0-7 0,0 0-5 15,0 0 4-15,-1 5 4 16,-1 0-2-16,2-1-1 0,0 0 2 16,0-1 1-16,0-1-1 0,0-1-2 15,0-1 2-15,0 0-1 0,0 0-3 0,0 0-1 16,0 1 2-16,0-1-1 0,0 0-3 15,0 0-9-15,0 2-5 0,-1 1-15 16,-1 1-23-16,-3-2-46 0,-1-2-162 16</inkml:trace>
  <inkml:trace contextRef="#ctx0" brushRef="#br0" timeOffset="-119851.17">23233 13041 3 0,'4'1'127'15,"-3"-1"-3"-15,-1 0-81 16,2 2 26-16,1-2-20 0,-2 3-13 16,-1 1 8-16,0 0-16 0,0 3-5 15,0 3-5-15,0 0-2 0,0 1-4 0,0 0-7 16,0 2 3-16,0-1-2 0,0-1-1 15,0 1-4-15,0-1-2 0,0-1 3 16,0 0 0-16,0 1-2 0,5-4 0 16,-2 1 1-16,-1-3-2 0,1 0-7 15,-2-2-7-15,2 0-5 0,0-1-7 0,-1 0-9 16,0-2-5-16,-2 1-3 15,0-1-22-15,0 0-27 0,0 0-36 16</inkml:trace>
  <inkml:trace contextRef="#ctx0" brushRef="#br0" timeOffset="-119594.16">23111 13175 33 0,'6'0'209'0,"0"-6"-133"16,5 2-29-16,-2-1 3 0,2-2-19 0,3 1 0 15,3-2-7-15,0 1-10 0,2 1-3 16,-2 2-5-16,0 3-5 0,-1 0 0 15,1 1 2-15,-2 0-3 0,-2 0-5 16,2 1-27-16,1 4-27 0,-2 0-52 16,-2-2-136-16</inkml:trace>
  <inkml:trace contextRef="#ctx0" brushRef="#br0" timeOffset="-119099.13">23709 13000 58 0,'-1'0'135'0,"-1"0"8"15,1 0-93-15,1 0 4 0,0 0-14 16,0 0-11-16,0 0-7 0,0 0-18 0,4 0-2 15,7 0 1-15,2 0 3 0,1 0-3 16,0 0-1-16,3 0-1 0,-2-2-1 16,-1 1 3-16,2 0-10 0,-6 1-21 15,1 0-19-15,-3 0-21 0,-3 0-77 16</inkml:trace>
  <inkml:trace contextRef="#ctx0" brushRef="#br0" timeOffset="-118847.12">23793 13014 198 0,'0'0'34'0,"0"0"16"0,0 0-20 15,0 0-19-15,0 0 9 0,0 0-12 16,6 0-4-16,-3 1 0 0,0 4-4 16,1 2 4-16,-3 1-4 0,1 1 12 15,-2 3 0-15,0 1-1 0,0 0 2 16,-3-1 0-16,-5 1 4 0,0 1-2 15,-1-3 3-15,-2 0 3 0,-1-1-4 16,2 0 2-16,-2-3-3 0,1 0 3 16,0-1-9-16,3-2-4 0,1-2-5 15,0 0 1-15,3 0-4 0,2-2-14 0,1 2-17 16,1-1-31-16,0-1-55 0,3 0-143 15</inkml:trace>
  <inkml:trace contextRef="#ctx0" brushRef="#br0" timeOffset="-117791.06">23754 13016 35 0,'0'0'-1'15,"0"0"9"-15,0-3 166 0,0 1-136 16,3-1 14-16,-1 1-11 0,-2-1-11 16,2 2 6-16,-2-2-8 15,3 1-3-15,-2 2-1 0,-1-2 1 0,2 0-5 16,-2 2 0-16,0 0-2 0,0 0-1 15,0 0-5-15,0 0-4 0,0 0-3 16,0 0-4-16,0 0 1 0,0 6 1 16,0 0-3-16,1 0 0 0,-1 3 1 15,0-3-2-15,0 2 2 0,0 0-2 0,0-1 2 16,0 1 2-16,0 1-3 0,0-1 2 15,0 3-1-15,0-3 2 0,0-1-1 16,0 1-3-16,0-2 2 0,0 1 1 16,-1-3-2-16,1 0-2 0,0-1 2 15,0-3 2-15,0 1-2 0,0 0-1 16,0-1 2-16,0 0 0 0,0 0-1 15,0 0 0-15,0 0 0 0,0-1-1 16,0-3-10-16,0 0-4 0,0 0-15 16,1-2-17-16,1-1-39 0,-1-1-109 0</inkml:trace>
  <inkml:trace contextRef="#ctx0" brushRef="#br0" timeOffset="-117202.02">23790 12972 0 0,'-2'3'16'0,"1"-1"-10"16,1 0-6-16,-2-2 7 15,1 2 92-15,-1-1-55 0,2-1-14 16,0 0 15-16,0 0-13 0,0 0-2 15,-1 2-6-15,1-2 0 0,0 0-3 0,0 0 2 16,0 0 5-16,0 0 3 0,0 0-5 16,0 0-3-16,0 0-2 0,0 0-7 15,0 0 4-15,1 0-4 0,5 0 0 16,5 0-4-16,0 0-5 0,5-5-2 15,-1 0-1-15,5 1 2 0,-1-2-4 0,-1 2 0 16,0 1 1-16,-1 1 0 0,-5 0-1 16,-3 2 0-16,-4 0 0 15,-3-1 1-15,-2 1-8 0,0 0-3 16,0 0-2-16,0 0-6 0,-7 4-17 0,1 1-19 15,0 1-20-15,-3-2-126 0</inkml:trace>
  <inkml:trace contextRef="#ctx0" brushRef="#br0" timeOffset="-116617.99">23764 13149 35 0,'1'-2'2'0,"-1"2"10"0,0-3 201 16,0-1-155-16,0 4 2 0,0-1-14 16,0 0-7-16,0-1 5 0,0 1-8 15,2-1-12-15,-2 2 1 0,1-1-7 0,-1 1-8 16,3 0-3-16,0 0-1 0,4 0-3 15,-1 5-2-15,3 2 0 0,0 0 0 16,4 2 2-16,-4 0-3 0,2 2-1 16,1 1 3-16,-4-2-1 0,3 1-3 15,-3 0-2-15,-2-3-1 0,-1 2 2 16,-2-3-6-16,-3 0 2 0,0 0 5 15,0 1-1-15,0-3 1 0,0 2-3 16,0-2 7-16,-6-1-1 0,-1-2-1 16,0-2 0-16,0 1 2 0,-3-1-2 0,-1 0 0 15,-2 0 2-15,1 0 1 0,-2 0-1 16,-3-1-2-16,1-1 0 0,-1-1 2 15,5 1-2-15,-2 0-1 0,2 2-1 16,4 0-9-16,3 0-9 0,1 0-13 16,2 6-23-16,-1 0-29 0,1 2-125 15</inkml:trace>
  <inkml:trace contextRef="#ctx0" brushRef="#br0" timeOffset="-116118.96">24083 13206 73 0,'2'0'138'16,"-2"0"-23"-16,0 0-97 0,0 0 26 15,0 0-14-15,0 7-8 0,0 4 6 0,0 2-1 16,0 4-9-16,1 0-11 0,4-2 5 16,1-2-5-16,0-2-2 0,3-3 3 15,1-2 5-15,1-4-4 0,-1-2 0 16,3 0-3-16,1-2 3 0,-2-8 1 15,-1-3-3-15,0-2-2 0,-2-2 0 0,-3-1-2 16,-2 0 0-16,-1 0-3 0,-3 1 3 16,0 2-3-16,0 1 1 15,0 3-7-15,0 0-10 0,0 4-12 16,0 3-13-16,0 3-24 0,0 1-53 0,0 0-171 15</inkml:trace>
  <inkml:trace contextRef="#ctx0" brushRef="#br0" timeOffset="-115182.91">23564 13723 25 0,'1'0'12'0,"2"-1"68"0,-3-1 49 16,0 0-89-16,0 0 25 0,0 1-23 15,0-2-3-15,0 2 3 0,0 0-8 16,0 0-8-16,0 0 4 0,0 1-2 15,0 0-6-15,0 0-4 0,0 0-1 16,0 0-10-16,0 3 0 0,2 6 5 16,1 1 0-16,-2 5-2 0,1 2-6 15,1 3 0-15,-1 3 2 0,2 1-6 16,-1 2 0-16,2 1 2 0,0 2 1 15,2 0-2-15,-3-1-2 0,0-2 2 0,-2 0 1 16,1-4-1-16,-2 0-2 0,1-2 1 16,1 0 3-16,-1-2-3 0,-2-2 0 15,3-3 1-15,-2-4-2 0,-1-3 1 16,2 0 2-16,-2-1-4 0,0-3 6 15,0-1-3-15,0-1-2 0,0 0 3 16,0 0-1-16,0 0-1 0,0 0-1 0,0 0 0 16,0 0 0-16,0 2-5 15,0-2-9-15,0 0-3 0,0 0-19 16,1 0-23-16,4-2-11 0,1-5-35 15,0-2-179-15</inkml:trace>
  <inkml:trace contextRef="#ctx0" brushRef="#br0" timeOffset="-114406.86">23636 13863 15 0,'0'-1'35'0,"0"0"-21"0,0-1 103 16,0 1-71-16,0-1-14 0,0-1 14 15,0 2-23-15,0-2-3 0,0 3 3 0,0 0-5 16,0 0 8-16,0 0 1 0,0 0-4 15,0 0-8-15,0 0 1 0,0 0 0 16,0 0-10-16,4 0 9 0,2 0 0 16,3 0-5-16,0 0-1 0,2 0-4 15,2 0 3-15,-1 0-3 0,-1-2-1 16,0 1-1-16,0 0 2 0,-2 0-5 15,-1-1 2-15,-4 2 0 0,1 0 1 16,-3 0-2-16,-2 0-2 0,0 0 3 16,0 0 2-16,0 0-2 0,0 0-1 0,0 2 1 15,-2 3 0-15,0-2-1 0,-1 1-2 16,3 1 1-16,-3 0 3 0,2-1-1 15,-1 2-1-15,2 0 0 0,-1 1 2 16,-1 1-2-16,0-1-1 0,1 2 0 16,1-1 2-16,0 0-3 0,0 1 0 15,0-1 2-15,0 2 0 0,0-2-2 16,0 2 1-16,1 0-1 0,4-3 3 15,-3-2-3-15,2 3 0 0,-1-4 2 16,1 1 0-16,0-1-1 0,-1-1-1 16,-3-1 1-16,2-1 2 0,-2 0-2 0,0 0-1 15,0-1 5-15,0 0 1 0,-2 0-3 16,-5 0 0-16,0 0 1 0,1 0-2 15,-2 0 0-15,-1 0 0 0,0 0 2 16,-2-1 0-16,-3 1-3 0,0 0-1 16,2 0 2-16,-1 0 0 0,4 0-2 15,0 0-5-15,4 3-15 0,2 0-17 16,3 4-20-16,0-2-45 0,0-1-219 15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21B71-67CB-4631-A1BE-DF1ED39BBDC7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465CD-10E5-4953-B836-6973332A2F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52952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21B71-67CB-4631-A1BE-DF1ED39BBDC7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465CD-10E5-4953-B836-6973332A2F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8997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21B71-67CB-4631-A1BE-DF1ED39BBDC7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465CD-10E5-4953-B836-6973332A2F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907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21B71-67CB-4631-A1BE-DF1ED39BBDC7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465CD-10E5-4953-B836-6973332A2F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486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21B71-67CB-4631-A1BE-DF1ED39BBDC7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465CD-10E5-4953-B836-6973332A2F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155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21B71-67CB-4631-A1BE-DF1ED39BBDC7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465CD-10E5-4953-B836-6973332A2F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468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21B71-67CB-4631-A1BE-DF1ED39BBDC7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465CD-10E5-4953-B836-6973332A2F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70366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21B71-67CB-4631-A1BE-DF1ED39BBDC7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465CD-10E5-4953-B836-6973332A2F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3298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21B71-67CB-4631-A1BE-DF1ED39BBDC7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465CD-10E5-4953-B836-6973332A2F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186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21B71-67CB-4631-A1BE-DF1ED39BBDC7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465CD-10E5-4953-B836-6973332A2F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0392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21B71-67CB-4631-A1BE-DF1ED39BBDC7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465CD-10E5-4953-B836-6973332A2F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1803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921B71-67CB-4631-A1BE-DF1ED39BBDC7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8465CD-10E5-4953-B836-6973332A2F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710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customXml" Target="../ink/ink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customXml" Target="../ink/ink4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ustomXml" Target="../ink/ink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customXml" Target="../ink/ink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customXml" Target="../ink/ink7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ustomXml" Target="../ink/ink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customXml" Target="../ink/ink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customXml" Target="../ink/ink10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customXml" Target="../ink/ink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customXml" Target="../ink/ink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customXml" Target="../ink/ink13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customXml" Target="../ink/ink14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customXml" Target="../ink/ink15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customXml" Target="../ink/ink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customXml" Target="../ink/ink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customXml" Target="../ink/ink1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customXml" Target="../ink/ink1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customXml" Target="../ink/ink2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customXml" Target="../ink/ink2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customXml" Target="../ink/ink2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customXml" Target="../ink/ink2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customXml" Target="../ink/ink2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customXml" Target="../ink/ink2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customXml" Target="../ink/ink2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customXml" Target="../ink/ink2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customXml" Target="../ink/ink2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customXml" Target="../ink/ink2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customXml" Target="../ink/ink30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customXml" Target="../ink/ink3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customXml" Target="../ink/ink3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customXml" Target="../ink/ink3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customXml" Target="../ink/ink3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customXml" Target="../ink/ink3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customXml" Target="../ink/ink3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customXml" Target="../ink/ink37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customXml" Target="../ink/ink38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customXml" Target="../ink/ink39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customXml" Target="../ink/ink40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customXml" Target="../ink/ink4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customXml" Target="../ink/ink42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customXml" Target="../ink/ink43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customXml" Target="../ink/ink44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customXml" Target="../ink/ink45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customXml" Target="../ink/ink4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customXml" Target="../ink/ink4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customXml" Target="../ink/ink48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customXml" Target="../ink/ink49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customXml" Target="../ink/ink50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customXml" Target="../ink/ink5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customXml" Target="../ink/ink5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customXml" Target="../ink/ink53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customXml" Target="../ink/ink54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customXml" Target="../ink/ink55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0.png"/><Relationship Id="rId2" Type="http://schemas.openxmlformats.org/officeDocument/2006/relationships/customXml" Target="../ink/ink56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customXml" Target="../ink/ink57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customXml" Target="../ink/ink58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customXml" Target="../ink/ink59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0.png"/><Relationship Id="rId2" Type="http://schemas.openxmlformats.org/officeDocument/2006/relationships/customXml" Target="../ink/ink60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customXml" Target="../ink/ink61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customXml" Target="../ink/ink62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customXml" Target="../ink/ink63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customXml" Target="../ink/ink64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customXml" Target="../ink/ink65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customXml" Target="../ink/ink66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customXml" Target="../ink/ink67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customXml" Target="../ink/ink68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customXml" Target="../ink/ink69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customXml" Target="../ink/ink70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customXml" Target="../ink/ink71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customXml" Target="../ink/ink7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4761AF-628B-4E08-8DCB-109B838CBE7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95DB2D-D7C9-4C77-A665-D0A44AF666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6F7D8B1E-A1C0-4412-BCEE-C60740819B0A}"/>
                  </a:ext>
                </a:extLst>
              </p14:cNvPr>
              <p14:cNvContentPartPr/>
              <p14:nvPr/>
            </p14:nvContentPartPr>
            <p14:xfrm>
              <a:off x="323640" y="88920"/>
              <a:ext cx="8658000" cy="650448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6F7D8B1E-A1C0-4412-BCEE-C60740819B0A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14280" y="79560"/>
                <a:ext cx="8676720" cy="6523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7650669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4761AF-628B-4E08-8DCB-109B838CBE7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95DB2D-D7C9-4C77-A665-D0A44AF666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75A2FB85-2E0F-4A00-8CE4-DBA005122579}"/>
                  </a:ext>
                </a:extLst>
              </p14:cNvPr>
              <p14:cNvContentPartPr/>
              <p14:nvPr/>
            </p14:nvContentPartPr>
            <p14:xfrm>
              <a:off x="586440" y="237600"/>
              <a:ext cx="6896520" cy="488124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75A2FB85-2E0F-4A00-8CE4-DBA005122579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7080" y="228240"/>
                <a:ext cx="6915240" cy="4899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50D8CD61-E165-4565-B56C-FB447D266AB4}"/>
                  </a:ext>
                </a:extLst>
              </p14:cNvPr>
              <p14:cNvContentPartPr/>
              <p14:nvPr/>
            </p14:nvContentPartPr>
            <p14:xfrm>
              <a:off x="5009040" y="3758760"/>
              <a:ext cx="3992760" cy="225792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50D8CD61-E165-4565-B56C-FB447D266AB4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999680" y="3749400"/>
                <a:ext cx="4011480" cy="22766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2670152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4761AF-628B-4E08-8DCB-109B838CBE7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95DB2D-D7C9-4C77-A665-D0A44AF666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A7EE9FF5-B295-4F0A-9D6F-627558BF6286}"/>
                  </a:ext>
                </a:extLst>
              </p14:cNvPr>
              <p14:cNvContentPartPr/>
              <p14:nvPr/>
            </p14:nvContentPartPr>
            <p14:xfrm>
              <a:off x="386640" y="181800"/>
              <a:ext cx="7740720" cy="500472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A7EE9FF5-B295-4F0A-9D6F-627558BF6286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77280" y="172440"/>
                <a:ext cx="7759440" cy="5023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944559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4761AF-628B-4E08-8DCB-109B838CBE7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95DB2D-D7C9-4C77-A665-D0A44AF666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91406481-A08D-4114-A5DF-161DF0B8ED00}"/>
                  </a:ext>
                </a:extLst>
              </p14:cNvPr>
              <p14:cNvContentPartPr/>
              <p14:nvPr/>
            </p14:nvContentPartPr>
            <p14:xfrm>
              <a:off x="941040" y="245880"/>
              <a:ext cx="7001280" cy="457308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91406481-A08D-4114-A5DF-161DF0B8ED00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931680" y="236520"/>
                <a:ext cx="7020000" cy="4591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EC5D9459-EE49-466B-ABC5-D7775A8C1B84}"/>
                  </a:ext>
                </a:extLst>
              </p14:cNvPr>
              <p14:cNvContentPartPr/>
              <p14:nvPr/>
            </p14:nvContentPartPr>
            <p14:xfrm>
              <a:off x="4500720" y="2256120"/>
              <a:ext cx="4532760" cy="320976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EC5D9459-EE49-466B-ABC5-D7775A8C1B84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491360" y="2246760"/>
                <a:ext cx="4551480" cy="3228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260651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4761AF-628B-4E08-8DCB-109B838CBE7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95DB2D-D7C9-4C77-A665-D0A44AF666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EECB8C8B-4926-42E1-B852-83893F6BEBB1}"/>
                  </a:ext>
                </a:extLst>
              </p14:cNvPr>
              <p14:cNvContentPartPr/>
              <p14:nvPr/>
            </p14:nvContentPartPr>
            <p14:xfrm>
              <a:off x="616680" y="578160"/>
              <a:ext cx="8249040" cy="574380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EECB8C8B-4926-42E1-B852-83893F6BEBB1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07320" y="568800"/>
                <a:ext cx="8267760" cy="57625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67463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4761AF-628B-4E08-8DCB-109B838CBE7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95DB2D-D7C9-4C77-A665-D0A44AF666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59AADED6-CBDA-4055-B2BC-CFF8A4175182}"/>
                  </a:ext>
                </a:extLst>
              </p14:cNvPr>
              <p14:cNvContentPartPr/>
              <p14:nvPr/>
            </p14:nvContentPartPr>
            <p14:xfrm>
              <a:off x="352800" y="211680"/>
              <a:ext cx="8426880" cy="635760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59AADED6-CBDA-4055-B2BC-CFF8A4175182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43440" y="202320"/>
                <a:ext cx="8445600" cy="6376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9F0096C5-8E70-4A79-BCEE-608B48F85C6D}"/>
                  </a:ext>
                </a:extLst>
              </p14:cNvPr>
              <p14:cNvContentPartPr/>
              <p14:nvPr/>
            </p14:nvContentPartPr>
            <p14:xfrm>
              <a:off x="8129160" y="1808280"/>
              <a:ext cx="812880" cy="164844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9F0096C5-8E70-4A79-BCEE-608B48F85C6D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119800" y="1798920"/>
                <a:ext cx="831600" cy="1667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0804356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4761AF-628B-4E08-8DCB-109B838CBE7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95DB2D-D7C9-4C77-A665-D0A44AF666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349DF32E-33ED-4434-AA55-9D2EB5B41C13}"/>
                  </a:ext>
                </a:extLst>
              </p14:cNvPr>
              <p14:cNvContentPartPr/>
              <p14:nvPr/>
            </p14:nvContentPartPr>
            <p14:xfrm>
              <a:off x="987840" y="1058040"/>
              <a:ext cx="3939480" cy="240804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349DF32E-33ED-4434-AA55-9D2EB5B41C13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978480" y="1048680"/>
                <a:ext cx="3958200" cy="2426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5555298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4761AF-628B-4E08-8DCB-109B838CBE7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95DB2D-D7C9-4C77-A665-D0A44AF666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EFD931C5-63B1-4CA5-9113-E3E09BC5866F}"/>
                  </a:ext>
                </a:extLst>
              </p14:cNvPr>
              <p14:cNvContentPartPr/>
              <p14:nvPr/>
            </p14:nvContentPartPr>
            <p14:xfrm>
              <a:off x="300960" y="108000"/>
              <a:ext cx="8662680" cy="634752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EFD931C5-63B1-4CA5-9113-E3E09BC5866F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91600" y="98640"/>
                <a:ext cx="8681400" cy="6366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49143F8D-957C-4E05-96D6-3BC4D665E3EA}"/>
                  </a:ext>
                </a:extLst>
              </p14:cNvPr>
              <p14:cNvContentPartPr/>
              <p14:nvPr/>
            </p14:nvContentPartPr>
            <p14:xfrm>
              <a:off x="343080" y="259920"/>
              <a:ext cx="8785440" cy="552636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49143F8D-957C-4E05-96D6-3BC4D665E3EA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33720" y="250560"/>
                <a:ext cx="8804160" cy="5545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0387756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4761AF-628B-4E08-8DCB-109B838CBE7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95DB2D-D7C9-4C77-A665-D0A44AF666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8874263A-B6CF-4029-8869-2C670A777FB6}"/>
                  </a:ext>
                </a:extLst>
              </p14:cNvPr>
              <p14:cNvContentPartPr/>
              <p14:nvPr/>
            </p14:nvContentPartPr>
            <p14:xfrm>
              <a:off x="604440" y="264240"/>
              <a:ext cx="7520040" cy="572688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8874263A-B6CF-4029-8869-2C670A777FB6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95080" y="254880"/>
                <a:ext cx="7538760" cy="5745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1949049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4761AF-628B-4E08-8DCB-109B838CBE7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95DB2D-D7C9-4C77-A665-D0A44AF666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EA23DF3B-D4CE-4347-9A5C-50D375D4A141}"/>
                  </a:ext>
                </a:extLst>
              </p14:cNvPr>
              <p14:cNvContentPartPr/>
              <p14:nvPr/>
            </p14:nvContentPartPr>
            <p14:xfrm>
              <a:off x="372960" y="217440"/>
              <a:ext cx="8146440" cy="600084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EA23DF3B-D4CE-4347-9A5C-50D375D4A141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63600" y="208080"/>
                <a:ext cx="8165160" cy="60195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411628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4761AF-628B-4E08-8DCB-109B838CBE7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95DB2D-D7C9-4C77-A665-D0A44AF666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01C71499-4554-4C7B-9789-AE1C1CBA693F}"/>
                  </a:ext>
                </a:extLst>
              </p14:cNvPr>
              <p14:cNvContentPartPr/>
              <p14:nvPr/>
            </p14:nvContentPartPr>
            <p14:xfrm>
              <a:off x="529560" y="366840"/>
              <a:ext cx="8103240" cy="57081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01C71499-4554-4C7B-9789-AE1C1CBA693F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20200" y="357480"/>
                <a:ext cx="8121960" cy="5726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5372921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4761AF-628B-4E08-8DCB-109B838CBE7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95DB2D-D7C9-4C77-A665-D0A44AF666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63B6D53A-DAE0-45F5-97E7-5DFF316A5671}"/>
                  </a:ext>
                </a:extLst>
              </p14:cNvPr>
              <p14:cNvContentPartPr/>
              <p14:nvPr/>
            </p14:nvContentPartPr>
            <p14:xfrm>
              <a:off x="1078920" y="150480"/>
              <a:ext cx="6258600" cy="221364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63B6D53A-DAE0-45F5-97E7-5DFF316A5671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069560" y="141120"/>
                <a:ext cx="6277320" cy="2232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BC32CD29-04B6-479A-AF6E-6AE4234E5A66}"/>
                  </a:ext>
                </a:extLst>
              </p14:cNvPr>
              <p14:cNvContentPartPr/>
              <p14:nvPr/>
            </p14:nvContentPartPr>
            <p14:xfrm>
              <a:off x="3717720" y="148680"/>
              <a:ext cx="3281040" cy="218916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BC32CD29-04B6-479A-AF6E-6AE4234E5A66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708360" y="139320"/>
                <a:ext cx="3299760" cy="2207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608566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317087-3B62-48E3-AB97-8ADAA479F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75FC3A-2994-4FF6-AB84-D9A2088E2A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7433AD40-F727-4866-87D7-2E84ED227ACC}"/>
                  </a:ext>
                </a:extLst>
              </p14:cNvPr>
              <p14:cNvContentPartPr/>
              <p14:nvPr/>
            </p14:nvContentPartPr>
            <p14:xfrm>
              <a:off x="405360" y="167400"/>
              <a:ext cx="8225280" cy="532764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7433AD40-F727-4866-87D7-2E84ED227ACC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96000" y="158040"/>
                <a:ext cx="8244000" cy="5346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9557309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43D475-F538-49D5-9C13-EA8C4AA03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3F5F5-E2B6-4EFF-BC52-A2257A1B28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90E17A9C-D2D2-438E-9AF8-16FC674ACABC}"/>
                  </a:ext>
                </a:extLst>
              </p14:cNvPr>
              <p14:cNvContentPartPr/>
              <p14:nvPr/>
            </p14:nvContentPartPr>
            <p14:xfrm>
              <a:off x="210240" y="248760"/>
              <a:ext cx="8707320" cy="611028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90E17A9C-D2D2-438E-9AF8-16FC674ACABC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00880" y="239400"/>
                <a:ext cx="8726040" cy="6129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442057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8FD069-06C1-41D1-9D1C-6D19F3F833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1B47C5-CA44-42E8-BC7E-7039B9D50E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260EF5AF-2799-46A1-A4F9-74005369C86D}"/>
                  </a:ext>
                </a:extLst>
              </p14:cNvPr>
              <p14:cNvContentPartPr/>
              <p14:nvPr/>
            </p14:nvContentPartPr>
            <p14:xfrm>
              <a:off x="451080" y="16200"/>
              <a:ext cx="8693640" cy="669384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260EF5AF-2799-46A1-A4F9-74005369C86D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41720" y="6840"/>
                <a:ext cx="8712360" cy="67125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705046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317087-3B62-48E3-AB97-8ADAA479F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75FC3A-2994-4FF6-AB84-D9A2088E2A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38E9F8AA-42BD-4FA9-AABC-774C96F40673}"/>
                  </a:ext>
                </a:extLst>
              </p14:cNvPr>
              <p14:cNvContentPartPr/>
              <p14:nvPr/>
            </p14:nvContentPartPr>
            <p14:xfrm>
              <a:off x="371160" y="14040"/>
              <a:ext cx="8714880" cy="429948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38E9F8AA-42BD-4FA9-AABC-774C96F40673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61800" y="4680"/>
                <a:ext cx="8733600" cy="4318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375192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43D475-F538-49D5-9C13-EA8C4AA03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3F5F5-E2B6-4EFF-BC52-A2257A1B28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A044B161-6D95-4169-A5F8-7F52067BE1E7}"/>
                  </a:ext>
                </a:extLst>
              </p14:cNvPr>
              <p14:cNvContentPartPr/>
              <p14:nvPr/>
            </p14:nvContentPartPr>
            <p14:xfrm>
              <a:off x="433080" y="231840"/>
              <a:ext cx="8448840" cy="592128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A044B161-6D95-4169-A5F8-7F52067BE1E7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23720" y="222480"/>
                <a:ext cx="8467560" cy="5940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0412181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8FD069-06C1-41D1-9D1C-6D19F3F833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1B47C5-CA44-42E8-BC7E-7039B9D50E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166934A6-2E58-49B0-9534-63AADAEE0392}"/>
                  </a:ext>
                </a:extLst>
              </p14:cNvPr>
              <p14:cNvContentPartPr/>
              <p14:nvPr/>
            </p14:nvContentPartPr>
            <p14:xfrm>
              <a:off x="210240" y="226800"/>
              <a:ext cx="7380000" cy="586512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166934A6-2E58-49B0-9534-63AADAEE0392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00880" y="217440"/>
                <a:ext cx="7398720" cy="58838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414434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317087-3B62-48E3-AB97-8ADAA479F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75FC3A-2994-4FF6-AB84-D9A2088E2A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DF8A0E2B-BE7F-4FA9-AE5E-DA8B02F1E054}"/>
                  </a:ext>
                </a:extLst>
              </p14:cNvPr>
              <p14:cNvContentPartPr/>
              <p14:nvPr/>
            </p14:nvContentPartPr>
            <p14:xfrm>
              <a:off x="257760" y="546480"/>
              <a:ext cx="6893280" cy="540108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DF8A0E2B-BE7F-4FA9-AE5E-DA8B02F1E054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48400" y="537120"/>
                <a:ext cx="6912000" cy="5419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4735791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43D475-F538-49D5-9C13-EA8C4AA03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3F5F5-E2B6-4EFF-BC52-A2257A1B28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D82CCBD8-67A4-482B-8F79-64023282BFB8}"/>
                  </a:ext>
                </a:extLst>
              </p14:cNvPr>
              <p14:cNvContentPartPr/>
              <p14:nvPr/>
            </p14:nvContentPartPr>
            <p14:xfrm>
              <a:off x="694440" y="126360"/>
              <a:ext cx="8147160" cy="453132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D82CCBD8-67A4-482B-8F79-64023282BFB8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85080" y="117000"/>
                <a:ext cx="8165880" cy="45500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4261163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8FD069-06C1-41D1-9D1C-6D19F3F833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1B47C5-CA44-42E8-BC7E-7039B9D50E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B83362F9-5F78-428C-A921-DD76F2247582}"/>
                  </a:ext>
                </a:extLst>
              </p14:cNvPr>
              <p14:cNvContentPartPr/>
              <p14:nvPr/>
            </p14:nvContentPartPr>
            <p14:xfrm>
              <a:off x="547920" y="610560"/>
              <a:ext cx="7957800" cy="468864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B83362F9-5F78-428C-A921-DD76F2247582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38560" y="601200"/>
                <a:ext cx="7976520" cy="4707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735814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317087-3B62-48E3-AB97-8ADAA479F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75FC3A-2994-4FF6-AB84-D9A2088E2A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DADDC977-A560-4077-B261-781BF7ABD61E}"/>
                  </a:ext>
                </a:extLst>
              </p14:cNvPr>
              <p14:cNvContentPartPr/>
              <p14:nvPr/>
            </p14:nvContentPartPr>
            <p14:xfrm>
              <a:off x="88200" y="141120"/>
              <a:ext cx="8751600" cy="622944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DADDC977-A560-4077-B261-781BF7ABD61E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8840" y="131760"/>
                <a:ext cx="8770320" cy="6248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8453667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43D475-F538-49D5-9C13-EA8C4AA03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3F5F5-E2B6-4EFF-BC52-A2257A1B28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59E7703A-34EA-4969-AE90-7982243C716D}"/>
                  </a:ext>
                </a:extLst>
              </p14:cNvPr>
              <p14:cNvContentPartPr/>
              <p14:nvPr/>
            </p14:nvContentPartPr>
            <p14:xfrm>
              <a:off x="704880" y="459360"/>
              <a:ext cx="8399160" cy="608832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59E7703A-34EA-4969-AE90-7982243C716D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95520" y="450000"/>
                <a:ext cx="8417880" cy="61070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508607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8FD069-06C1-41D1-9D1C-6D19F3F833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1B47C5-CA44-42E8-BC7E-7039B9D50E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B4589D64-09E4-4FB4-B95B-70DD101E6F44}"/>
                  </a:ext>
                </a:extLst>
              </p14:cNvPr>
              <p14:cNvContentPartPr/>
              <p14:nvPr/>
            </p14:nvContentPartPr>
            <p14:xfrm>
              <a:off x="632520" y="294840"/>
              <a:ext cx="7878240" cy="63381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B4589D64-09E4-4FB4-B95B-70DD101E6F44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23160" y="285480"/>
                <a:ext cx="7896960" cy="6356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0291038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317087-3B62-48E3-AB97-8ADAA479F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75FC3A-2994-4FF6-AB84-D9A2088E2A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9D3C7BC7-4E89-4B1C-A417-DFEC74D17091}"/>
                  </a:ext>
                </a:extLst>
              </p14:cNvPr>
              <p14:cNvContentPartPr/>
              <p14:nvPr/>
            </p14:nvContentPartPr>
            <p14:xfrm>
              <a:off x="779040" y="151560"/>
              <a:ext cx="7907760" cy="578988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9D3C7BC7-4E89-4B1C-A417-DFEC74D17091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69680" y="142200"/>
                <a:ext cx="7926480" cy="5808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5985327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43D475-F538-49D5-9C13-EA8C4AA03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3F5F5-E2B6-4EFF-BC52-A2257A1B28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592F1AA7-EE33-41B6-901F-D3CA1B13168E}"/>
                  </a:ext>
                </a:extLst>
              </p14:cNvPr>
              <p14:cNvContentPartPr/>
              <p14:nvPr/>
            </p14:nvContentPartPr>
            <p14:xfrm>
              <a:off x="2214720" y="252720"/>
              <a:ext cx="6086520" cy="552960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592F1AA7-EE33-41B6-901F-D3CA1B13168E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205360" y="243360"/>
                <a:ext cx="6105240" cy="55483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9087428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8FD069-06C1-41D1-9D1C-6D19F3F833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1B47C5-CA44-42E8-BC7E-7039B9D50E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5980F129-FC9A-407A-9D0A-8C2894D367E6}"/>
                  </a:ext>
                </a:extLst>
              </p14:cNvPr>
              <p14:cNvContentPartPr/>
              <p14:nvPr/>
            </p14:nvContentPartPr>
            <p14:xfrm>
              <a:off x="262440" y="202680"/>
              <a:ext cx="8173440" cy="62841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5980F129-FC9A-407A-9D0A-8C2894D367E6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53080" y="193320"/>
                <a:ext cx="8192160" cy="6302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4600259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317087-3B62-48E3-AB97-8ADAA479F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75FC3A-2994-4FF6-AB84-D9A2088E2A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573347EA-5E94-4B9B-A2B9-96BA9ABEE056}"/>
                  </a:ext>
                </a:extLst>
              </p14:cNvPr>
              <p14:cNvContentPartPr/>
              <p14:nvPr/>
            </p14:nvContentPartPr>
            <p14:xfrm>
              <a:off x="227160" y="82080"/>
              <a:ext cx="8824320" cy="639792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573347EA-5E94-4B9B-A2B9-96BA9ABEE056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17800" y="72720"/>
                <a:ext cx="8843040" cy="6416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23FCA992-ABD7-41A8-BA7B-140C063A9D29}"/>
                  </a:ext>
                </a:extLst>
              </p14:cNvPr>
              <p14:cNvContentPartPr/>
              <p14:nvPr/>
            </p14:nvContentPartPr>
            <p14:xfrm>
              <a:off x="2503080" y="1637280"/>
              <a:ext cx="823680" cy="16164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23FCA992-ABD7-41A8-BA7B-140C063A9D29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493720" y="1627920"/>
                <a:ext cx="842400" cy="180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2036979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43D475-F538-49D5-9C13-EA8C4AA03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3F5F5-E2B6-4EFF-BC52-A2257A1B28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8A1BF818-6340-4343-905B-26D059E100C7}"/>
                  </a:ext>
                </a:extLst>
              </p14:cNvPr>
              <p14:cNvContentPartPr/>
              <p14:nvPr/>
            </p14:nvContentPartPr>
            <p14:xfrm>
              <a:off x="161280" y="156960"/>
              <a:ext cx="8759160" cy="597924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8A1BF818-6340-4343-905B-26D059E100C7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51920" y="147600"/>
                <a:ext cx="8777880" cy="59979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2429783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8FD069-06C1-41D1-9D1C-6D19F3F833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1B47C5-CA44-42E8-BC7E-7039B9D50E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2D0FAD3F-2BFD-49C3-9285-4A1C10E88EFF}"/>
                  </a:ext>
                </a:extLst>
              </p14:cNvPr>
              <p14:cNvContentPartPr/>
              <p14:nvPr/>
            </p14:nvContentPartPr>
            <p14:xfrm>
              <a:off x="707040" y="146880"/>
              <a:ext cx="7147800" cy="563724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2D0FAD3F-2BFD-49C3-9285-4A1C10E88EFF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97680" y="137520"/>
                <a:ext cx="7166520" cy="56559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335092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317087-3B62-48E3-AB97-8ADAA479F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75FC3A-2994-4FF6-AB84-D9A2088E2A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C9680D28-62BA-420E-97EF-9F308AD8EE9F}"/>
                  </a:ext>
                </a:extLst>
              </p14:cNvPr>
              <p14:cNvContentPartPr/>
              <p14:nvPr/>
            </p14:nvContentPartPr>
            <p14:xfrm>
              <a:off x="340920" y="113040"/>
              <a:ext cx="7656840" cy="570024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C9680D28-62BA-420E-97EF-9F308AD8EE9F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31560" y="103680"/>
                <a:ext cx="7675560" cy="57189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11644820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43D475-F538-49D5-9C13-EA8C4AA03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3F5F5-E2B6-4EFF-BC52-A2257A1B28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641E3BB2-529D-4BF2-BC0D-C97923E1BD3C}"/>
                  </a:ext>
                </a:extLst>
              </p14:cNvPr>
              <p14:cNvContentPartPr/>
              <p14:nvPr/>
            </p14:nvContentPartPr>
            <p14:xfrm>
              <a:off x="338760" y="85320"/>
              <a:ext cx="7181640" cy="570240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641E3BB2-529D-4BF2-BC0D-C97923E1BD3C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29400" y="75960"/>
                <a:ext cx="7200360" cy="5721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17272406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8FD069-06C1-41D1-9D1C-6D19F3F833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1B47C5-CA44-42E8-BC7E-7039B9D50E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4CFBBACD-0854-47B7-860C-420DDE784E07}"/>
                  </a:ext>
                </a:extLst>
              </p14:cNvPr>
              <p14:cNvContentPartPr/>
              <p14:nvPr/>
            </p14:nvContentPartPr>
            <p14:xfrm>
              <a:off x="236520" y="98640"/>
              <a:ext cx="8336520" cy="610272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4CFBBACD-0854-47B7-860C-420DDE784E07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27160" y="89280"/>
                <a:ext cx="8355240" cy="6121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91862123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317087-3B62-48E3-AB97-8ADAA479F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75FC3A-2994-4FF6-AB84-D9A2088E2A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41ACFA3D-C0A2-43BB-BE0D-7B69069A15D5}"/>
                  </a:ext>
                </a:extLst>
              </p14:cNvPr>
              <p14:cNvContentPartPr/>
              <p14:nvPr/>
            </p14:nvContentPartPr>
            <p14:xfrm>
              <a:off x="173520" y="118800"/>
              <a:ext cx="7980480" cy="650628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41ACFA3D-C0A2-43BB-BE0D-7B69069A15D5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64160" y="109440"/>
                <a:ext cx="7999200" cy="6525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94154092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43D475-F538-49D5-9C13-EA8C4AA03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3F5F5-E2B6-4EFF-BC52-A2257A1B28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ECBB2309-9F50-4611-B90A-F908289A0FB8}"/>
                  </a:ext>
                </a:extLst>
              </p14:cNvPr>
              <p14:cNvContentPartPr/>
              <p14:nvPr/>
            </p14:nvContentPartPr>
            <p14:xfrm>
              <a:off x="696600" y="346680"/>
              <a:ext cx="7423920" cy="58557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ECBB2309-9F50-4611-B90A-F908289A0FB8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87240" y="337320"/>
                <a:ext cx="7442640" cy="5874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3737410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8FD069-06C1-41D1-9D1C-6D19F3F833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1B47C5-CA44-42E8-BC7E-7039B9D50E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C358F742-057B-4333-8FD5-ECC03A9EA6A9}"/>
                  </a:ext>
                </a:extLst>
              </p14:cNvPr>
              <p14:cNvContentPartPr/>
              <p14:nvPr/>
            </p14:nvContentPartPr>
            <p14:xfrm>
              <a:off x="553680" y="339120"/>
              <a:ext cx="7669080" cy="501588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C358F742-057B-4333-8FD5-ECC03A9EA6A9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44320" y="329760"/>
                <a:ext cx="7687800" cy="5034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77109185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317087-3B62-48E3-AB97-8ADAA479F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75FC3A-2994-4FF6-AB84-D9A2088E2A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78EF92A4-F596-4736-988F-BA702945A2BD}"/>
                  </a:ext>
                </a:extLst>
              </p14:cNvPr>
              <p14:cNvContentPartPr/>
              <p14:nvPr/>
            </p14:nvContentPartPr>
            <p14:xfrm>
              <a:off x="128880" y="177120"/>
              <a:ext cx="8029080" cy="607248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78EF92A4-F596-4736-988F-BA702945A2BD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19520" y="167760"/>
                <a:ext cx="8047800" cy="6091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4703224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43D475-F538-49D5-9C13-EA8C4AA03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3F5F5-E2B6-4EFF-BC52-A2257A1B28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87EF88B1-FF36-4EC4-B11B-2CCE30AECFAC}"/>
                  </a:ext>
                </a:extLst>
              </p14:cNvPr>
              <p14:cNvContentPartPr/>
              <p14:nvPr/>
            </p14:nvContentPartPr>
            <p14:xfrm>
              <a:off x="728280" y="178920"/>
              <a:ext cx="6473520" cy="562752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87EF88B1-FF36-4EC4-B11B-2CCE30AECFAC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18920" y="169560"/>
                <a:ext cx="6492240" cy="56462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99177188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8FD069-06C1-41D1-9D1C-6D19F3F833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1B47C5-CA44-42E8-BC7E-7039B9D50E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F1271B54-98AD-45C4-A81C-D5932FB0FAA0}"/>
                  </a:ext>
                </a:extLst>
              </p14:cNvPr>
              <p14:cNvContentPartPr/>
              <p14:nvPr/>
            </p14:nvContentPartPr>
            <p14:xfrm>
              <a:off x="500040" y="301320"/>
              <a:ext cx="5463360" cy="44463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F1271B54-98AD-45C4-A81C-D5932FB0FAA0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90680" y="291960"/>
                <a:ext cx="5482080" cy="4465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91370863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317087-3B62-48E3-AB97-8ADAA479F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75FC3A-2994-4FF6-AB84-D9A2088E2A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498C8135-BE35-4E93-8B90-388F554149A2}"/>
                  </a:ext>
                </a:extLst>
              </p14:cNvPr>
              <p14:cNvContentPartPr/>
              <p14:nvPr/>
            </p14:nvContentPartPr>
            <p14:xfrm>
              <a:off x="1383480" y="313920"/>
              <a:ext cx="7579800" cy="562500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498C8135-BE35-4E93-8B90-388F554149A2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374120" y="304560"/>
                <a:ext cx="7598520" cy="5643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E33FDF09-011D-486C-BDD1-CD3EB77A6DC0}"/>
                  </a:ext>
                </a:extLst>
              </p14:cNvPr>
              <p14:cNvContentPartPr/>
              <p14:nvPr/>
            </p14:nvContentPartPr>
            <p14:xfrm>
              <a:off x="936000" y="2165760"/>
              <a:ext cx="3421080" cy="157752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E33FDF09-011D-486C-BDD1-CD3EB77A6DC0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926640" y="2156400"/>
                <a:ext cx="3439800" cy="15962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8464827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8FD069-06C1-41D1-9D1C-6D19F3F833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1B47C5-CA44-42E8-BC7E-7039B9D50E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DB9C4298-09FA-47F8-B13C-254F06B7562B}"/>
                  </a:ext>
                </a:extLst>
              </p14:cNvPr>
              <p14:cNvContentPartPr/>
              <p14:nvPr/>
            </p14:nvContentPartPr>
            <p14:xfrm>
              <a:off x="559800" y="91800"/>
              <a:ext cx="7531560" cy="493740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DB9C4298-09FA-47F8-B13C-254F06B7562B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50440" y="82440"/>
                <a:ext cx="7550280" cy="4956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9434708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317087-3B62-48E3-AB97-8ADAA479F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75FC3A-2994-4FF6-AB84-D9A2088E2A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2009414B-1165-4D79-B4B0-34B15A0D3E18}"/>
                  </a:ext>
                </a:extLst>
              </p14:cNvPr>
              <p14:cNvContentPartPr/>
              <p14:nvPr/>
            </p14:nvContentPartPr>
            <p14:xfrm>
              <a:off x="428760" y="217800"/>
              <a:ext cx="7563240" cy="492948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2009414B-1165-4D79-B4B0-34B15A0D3E18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19400" y="208440"/>
                <a:ext cx="7581960" cy="4948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8563374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43D475-F538-49D5-9C13-EA8C4AA03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3F5F5-E2B6-4EFF-BC52-A2257A1B28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ACFDAA08-95BD-4BA8-9FD5-340200623F5D}"/>
                  </a:ext>
                </a:extLst>
              </p14:cNvPr>
              <p14:cNvContentPartPr/>
              <p14:nvPr/>
            </p14:nvContentPartPr>
            <p14:xfrm>
              <a:off x="242280" y="106560"/>
              <a:ext cx="8797320" cy="635940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ACFDAA08-95BD-4BA8-9FD5-340200623F5D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32920" y="97200"/>
                <a:ext cx="8816040" cy="6378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33150389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8FD069-06C1-41D1-9D1C-6D19F3F833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1B47C5-CA44-42E8-BC7E-7039B9D50E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806CB097-EEB4-4A64-B92C-B34F575DFC14}"/>
                  </a:ext>
                </a:extLst>
              </p14:cNvPr>
              <p14:cNvContentPartPr/>
              <p14:nvPr/>
            </p14:nvContentPartPr>
            <p14:xfrm>
              <a:off x="743400" y="538560"/>
              <a:ext cx="8190360" cy="492408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806CB097-EEB4-4A64-B92C-B34F575DFC14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34040" y="529200"/>
                <a:ext cx="8209080" cy="4942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34825CD2-88DE-42AC-BAF0-20F00EF4FAB4}"/>
                  </a:ext>
                </a:extLst>
              </p14:cNvPr>
              <p14:cNvContentPartPr/>
              <p14:nvPr/>
            </p14:nvContentPartPr>
            <p14:xfrm>
              <a:off x="3972240" y="73440"/>
              <a:ext cx="3353040" cy="164736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34825CD2-88DE-42AC-BAF0-20F00EF4FAB4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962880" y="64080"/>
                <a:ext cx="3371760" cy="1666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95877235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317087-3B62-48E3-AB97-8ADAA479F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75FC3A-2994-4FF6-AB84-D9A2088E2A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BACA62FD-1D11-45E4-9BBB-039125846CD6}"/>
                  </a:ext>
                </a:extLst>
              </p14:cNvPr>
              <p14:cNvContentPartPr/>
              <p14:nvPr/>
            </p14:nvContentPartPr>
            <p14:xfrm>
              <a:off x="224280" y="111960"/>
              <a:ext cx="8569800" cy="620532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BACA62FD-1D11-45E4-9BBB-039125846CD6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14920" y="102600"/>
                <a:ext cx="8588520" cy="62240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22758662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43D475-F538-49D5-9C13-EA8C4AA03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3F5F5-E2B6-4EFF-BC52-A2257A1B28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AA70E13E-4BFB-40EE-920D-B90D6DEEE550}"/>
                  </a:ext>
                </a:extLst>
              </p14:cNvPr>
              <p14:cNvContentPartPr/>
              <p14:nvPr/>
            </p14:nvContentPartPr>
            <p14:xfrm>
              <a:off x="354240" y="195120"/>
              <a:ext cx="8678160" cy="53769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AA70E13E-4BFB-40EE-920D-B90D6DEEE550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44880" y="185760"/>
                <a:ext cx="8696880" cy="53956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97044390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8FD069-06C1-41D1-9D1C-6D19F3F833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1B47C5-CA44-42E8-BC7E-7039B9D50E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D26A2CC2-CA4C-403B-8949-EC4395374DB1}"/>
                  </a:ext>
                </a:extLst>
              </p14:cNvPr>
              <p14:cNvContentPartPr/>
              <p14:nvPr/>
            </p14:nvContentPartPr>
            <p14:xfrm>
              <a:off x="465480" y="118080"/>
              <a:ext cx="6400440" cy="448632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D26A2CC2-CA4C-403B-8949-EC4395374DB1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56120" y="108720"/>
                <a:ext cx="6419160" cy="45050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7400648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2B31E-0334-4B47-9DF3-42A58D1CD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3BD6B9-0DE6-4DB7-BCC5-C0DA673A46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A67E477D-76F9-4ED8-A11D-C75A8027B3E6}"/>
                  </a:ext>
                </a:extLst>
              </p14:cNvPr>
              <p14:cNvContentPartPr/>
              <p14:nvPr/>
            </p14:nvContentPartPr>
            <p14:xfrm>
              <a:off x="1544400" y="634320"/>
              <a:ext cx="5562360" cy="346788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A67E477D-76F9-4ED8-A11D-C75A8027B3E6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535040" y="624960"/>
                <a:ext cx="5581080" cy="3486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5779554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AC3A45-B2C0-418C-8198-1C580269A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307E24-660A-4465-BA31-23C566FB99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4BE19040-9BB6-465A-84E7-49AA891A7F1C}"/>
                  </a:ext>
                </a:extLst>
              </p14:cNvPr>
              <p14:cNvContentPartPr/>
              <p14:nvPr/>
            </p14:nvContentPartPr>
            <p14:xfrm>
              <a:off x="3787560" y="324360"/>
              <a:ext cx="4740480" cy="496368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4BE19040-9BB6-465A-84E7-49AA891A7F1C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778200" y="315000"/>
                <a:ext cx="4759200" cy="49824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2539828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2B31E-0334-4B47-9DF3-42A58D1CD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3BD6B9-0DE6-4DB7-BCC5-C0DA673A46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EF10BEB4-219D-4E6A-BAB8-EDEB0DAAA4CF}"/>
                  </a:ext>
                </a:extLst>
              </p14:cNvPr>
              <p14:cNvContentPartPr/>
              <p14:nvPr/>
            </p14:nvContentPartPr>
            <p14:xfrm>
              <a:off x="170280" y="186480"/>
              <a:ext cx="8608680" cy="65001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EF10BEB4-219D-4E6A-BAB8-EDEB0DAAA4CF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60920" y="177120"/>
                <a:ext cx="8627400" cy="6518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9187951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9FFF36-9C73-452C-8A21-334FEC915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B115B-D54B-4D61-8499-CC98884A3D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390BBFA2-23B3-43AA-AAA0-88051EA666BC}"/>
                  </a:ext>
                </a:extLst>
              </p14:cNvPr>
              <p14:cNvContentPartPr/>
              <p14:nvPr/>
            </p14:nvContentPartPr>
            <p14:xfrm>
              <a:off x="741240" y="224280"/>
              <a:ext cx="7223400" cy="454572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390BBFA2-23B3-43AA-AAA0-88051EA666BC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31880" y="214920"/>
                <a:ext cx="7242120" cy="4564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38729269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AC3A45-B2C0-418C-8198-1C580269A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307E24-660A-4465-BA31-23C566FB99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17845B68-C9FB-43AB-A33D-E54E1F82C551}"/>
                  </a:ext>
                </a:extLst>
              </p14:cNvPr>
              <p14:cNvContentPartPr/>
              <p14:nvPr/>
            </p14:nvContentPartPr>
            <p14:xfrm>
              <a:off x="248400" y="195840"/>
              <a:ext cx="8864280" cy="630504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17845B68-C9FB-43AB-A33D-E54E1F82C551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39040" y="186480"/>
                <a:ext cx="8883000" cy="6323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3887111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2B31E-0334-4B47-9DF3-42A58D1CD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3BD6B9-0DE6-4DB7-BCC5-C0DA673A46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E7ACF058-D5A8-471C-AB6F-8C210C37CD8D}"/>
                  </a:ext>
                </a:extLst>
              </p14:cNvPr>
              <p14:cNvContentPartPr/>
              <p14:nvPr/>
            </p14:nvContentPartPr>
            <p14:xfrm>
              <a:off x="781200" y="168120"/>
              <a:ext cx="7471080" cy="447300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E7ACF058-D5A8-471C-AB6F-8C210C37CD8D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71840" y="158760"/>
                <a:ext cx="7489800" cy="44917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7276317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AC3A45-B2C0-418C-8198-1C580269A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307E24-660A-4465-BA31-23C566FB99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0AF5A765-B399-4672-80BB-E6E400E4EC52}"/>
                  </a:ext>
                </a:extLst>
              </p14:cNvPr>
              <p14:cNvContentPartPr/>
              <p14:nvPr/>
            </p14:nvContentPartPr>
            <p14:xfrm>
              <a:off x="716760" y="88920"/>
              <a:ext cx="7115760" cy="66927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0AF5A765-B399-4672-80BB-E6E400E4EC52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07400" y="79560"/>
                <a:ext cx="7134480" cy="6711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12927711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2B31E-0334-4B47-9DF3-42A58D1CD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3BD6B9-0DE6-4DB7-BCC5-C0DA673A46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CCA5BED6-736A-427C-89C0-13EF59E39BC2}"/>
                  </a:ext>
                </a:extLst>
              </p14:cNvPr>
              <p14:cNvContentPartPr/>
              <p14:nvPr/>
            </p14:nvContentPartPr>
            <p14:xfrm>
              <a:off x="1117440" y="707040"/>
              <a:ext cx="6961680" cy="239832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CCA5BED6-736A-427C-89C0-13EF59E39BC2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108080" y="697680"/>
                <a:ext cx="6980400" cy="24170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14687326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AC3A45-B2C0-418C-8198-1C580269A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307E24-660A-4465-BA31-23C566FB99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A0F0B528-4882-433E-B1E8-8215C5187850}"/>
                  </a:ext>
                </a:extLst>
              </p14:cNvPr>
              <p14:cNvContentPartPr/>
              <p14:nvPr/>
            </p14:nvContentPartPr>
            <p14:xfrm>
              <a:off x="273960" y="110880"/>
              <a:ext cx="8691480" cy="329292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A0F0B528-4882-433E-B1E8-8215C5187850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64600" y="101520"/>
                <a:ext cx="8710200" cy="33116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5591814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2B31E-0334-4B47-9DF3-42A58D1CD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3BD6B9-0DE6-4DB7-BCC5-C0DA673A46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3109DF3A-9FE9-40FA-8E97-2E7BD60D9C9D}"/>
                  </a:ext>
                </a:extLst>
              </p14:cNvPr>
              <p14:cNvContentPartPr/>
              <p14:nvPr/>
            </p14:nvContentPartPr>
            <p14:xfrm>
              <a:off x="885240" y="198000"/>
              <a:ext cx="8097120" cy="610920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3109DF3A-9FE9-40FA-8E97-2E7BD60D9C9D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875880" y="188640"/>
                <a:ext cx="8115840" cy="6127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92776673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AC3A45-B2C0-418C-8198-1C580269A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307E24-660A-4465-BA31-23C566FB99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57A292CB-CD5D-436F-86A2-E1129E0D2F4A}"/>
                  </a:ext>
                </a:extLst>
              </p14:cNvPr>
              <p14:cNvContentPartPr/>
              <p14:nvPr/>
            </p14:nvContentPartPr>
            <p14:xfrm>
              <a:off x="1211760" y="38160"/>
              <a:ext cx="5967000" cy="367344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57A292CB-CD5D-436F-86A2-E1129E0D2F4A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202400" y="28800"/>
                <a:ext cx="5985720" cy="3692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03490759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2B31E-0334-4B47-9DF3-42A58D1CD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3BD6B9-0DE6-4DB7-BCC5-C0DA673A46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453024D6-0A2F-4692-888D-2C2C4C2E5882}"/>
                  </a:ext>
                </a:extLst>
              </p14:cNvPr>
              <p14:cNvContentPartPr/>
              <p14:nvPr/>
            </p14:nvContentPartPr>
            <p14:xfrm>
              <a:off x="272520" y="113760"/>
              <a:ext cx="8782920" cy="651060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453024D6-0A2F-4692-888D-2C2C4C2E5882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63160" y="104400"/>
                <a:ext cx="8801640" cy="65293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0603219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AC3A45-B2C0-418C-8198-1C580269A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307E24-660A-4465-BA31-23C566FB99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9B2E28FE-6484-49EF-A32E-B4E7E3BA800E}"/>
                  </a:ext>
                </a:extLst>
              </p14:cNvPr>
              <p14:cNvContentPartPr/>
              <p14:nvPr/>
            </p14:nvContentPartPr>
            <p14:xfrm>
              <a:off x="229320" y="38520"/>
              <a:ext cx="8290800" cy="593064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9B2E28FE-6484-49EF-A32E-B4E7E3BA800E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19960" y="29160"/>
                <a:ext cx="8309520" cy="5949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8689832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2B31E-0334-4B47-9DF3-42A58D1CD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3BD6B9-0DE6-4DB7-BCC5-C0DA673A46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1FEA5F25-DEF2-4E14-AC54-44A1838A7015}"/>
                  </a:ext>
                </a:extLst>
              </p14:cNvPr>
              <p14:cNvContentPartPr/>
              <p14:nvPr/>
            </p14:nvContentPartPr>
            <p14:xfrm>
              <a:off x="900360" y="84240"/>
              <a:ext cx="7614000" cy="565056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1FEA5F25-DEF2-4E14-AC54-44A1838A7015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891000" y="74880"/>
                <a:ext cx="7632720" cy="56692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7335705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AC3A45-B2C0-418C-8198-1C580269A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307E24-660A-4465-BA31-23C566FB99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320B60B4-4DBB-49BB-B085-6F846FE8C5C7}"/>
                  </a:ext>
                </a:extLst>
              </p14:cNvPr>
              <p14:cNvContentPartPr/>
              <p14:nvPr/>
            </p14:nvContentPartPr>
            <p14:xfrm>
              <a:off x="187560" y="661320"/>
              <a:ext cx="8462160" cy="360324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320B60B4-4DBB-49BB-B085-6F846FE8C5C7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78200" y="651960"/>
                <a:ext cx="8480880" cy="36219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33296833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2B31E-0334-4B47-9DF3-42A58D1CD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3BD6B9-0DE6-4DB7-BCC5-C0DA673A46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8B43B154-521E-4795-953A-661409B9860A}"/>
                  </a:ext>
                </a:extLst>
              </p14:cNvPr>
              <p14:cNvContentPartPr/>
              <p14:nvPr/>
            </p14:nvContentPartPr>
            <p14:xfrm>
              <a:off x="759600" y="166680"/>
              <a:ext cx="7930080" cy="595260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8B43B154-521E-4795-953A-661409B9860A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50240" y="157320"/>
                <a:ext cx="7948800" cy="59713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2607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AC3A45-B2C0-418C-8198-1C580269A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307E24-660A-4465-BA31-23C566FB99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A017E21A-5148-4700-AB35-95CB44E666BD}"/>
                  </a:ext>
                </a:extLst>
              </p14:cNvPr>
              <p14:cNvContentPartPr/>
              <p14:nvPr/>
            </p14:nvContentPartPr>
            <p14:xfrm>
              <a:off x="1143720" y="122400"/>
              <a:ext cx="7666200" cy="579888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A017E21A-5148-4700-AB35-95CB44E666BD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134360" y="113040"/>
                <a:ext cx="7684920" cy="5817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0231314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4298</TotalTime>
  <Words>0</Words>
  <Application>Microsoft Office PowerPoint</Application>
  <PresentationFormat>On-screen Show (4:3)</PresentationFormat>
  <Paragraphs>0</Paragraphs>
  <Slides>64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64</vt:i4>
      </vt:variant>
    </vt:vector>
  </HeadingPairs>
  <TitlesOfParts>
    <vt:vector size="6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Gareth Jones</dc:creator>
  <cp:lastModifiedBy>Gareth Jones</cp:lastModifiedBy>
  <cp:revision>15</cp:revision>
  <dcterms:created xsi:type="dcterms:W3CDTF">2021-01-29T09:23:26Z</dcterms:created>
  <dcterms:modified xsi:type="dcterms:W3CDTF">2021-04-23T12:08:00Z</dcterms:modified>
</cp:coreProperties>
</file>